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>
        <p:scale>
          <a:sx n="79" d="100"/>
          <a:sy n="79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33:28.2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F5EC92-ED43-4B7A-9567-53FA9541C45D}" emma:medium="tactile" emma:mode="ink">
          <msink:context xmlns:msink="http://schemas.microsoft.com/ink/2010/main" type="inkDrawing" rotatedBoundingBox="1406,1337 17339,1492 17336,1823 1402,1669" semanticType="underline" shapeName="Other">
            <msink:sourceLink direction="with" ref="{8D8879D7-D846-43A2-864F-90522117E2D8}"/>
          </msink:context>
        </emma:interpretation>
      </emma:emma>
    </inkml:annotationXML>
    <inkml:trace contextRef="#ctx0" brushRef="#br0">0 105 436 0,'22'-7'160'0,"-18"7"-124"0,5-4-8 0,-5 0 80 15,0 8-64-15,5-4 60 16,8 0-60-16,0 0 16 15,4 0-40-15,9-4 28 16,4 4-32-16,13-4 20 16,4 0-20-16,8 1 8 15,-3 3-12-15,3-4 0 16,5 8-4-16,-4-4-8 16,-5-4 4-16,9 0 4 15,0 4-4-15,17-4-12 16,-9 0 4-16,9 4 48 15,-8 8-24-15,-1-8 0 16,-8 8-12-16,8-8-8 16,-8 0 4-16,17-8-4 15,-4 8 0-15,8-8 8 16,-4 8-4-16,0-7-4 16,-9 7 4-16,0-4-4 15,-8 0 0-15,17-3 24 16,-8 3-12-16,16-4-12 15,-4 8-4-15,-4-7 4 16,0 7 0-16,0-8-12 16,-5 1 8-16,14 3 28 15,-9-4-12-15,13 5-12 16,-14 6-4-16,1-3-4 0,-8 4 0 0,8-4 8 16,-13 0 0-16,21 0 0 15,-12 0 0-15,21 0 8 16,-9 0-4-16,1 0-4 15,-9 0 4-15,-9 0-4 16,-8 0 0-16,0-4-20 16,4 8 12-16,4 0-12 15,-8 7 8-15,8-3-8 16,1 3 8-16,-9 1 16 16,-5-1 0-16,1 0-12 15,-5 1 4-15,5-5 12 16,0 1-4-16,8-1-4 15,0 1 4-15,4 3-4 16,-8 1 0-16,-4-1 0 16,-5 0 0-16,5 1-20 15,-9-5 12-15,4 1 12 16,5 3 0-16,4-3-12 16,4-1 4-16,17-3 12 15,-8 0-4-15,-1 0 8 16,-8-1-8-16,0 1-20 15,-8 0 8-15,8-4 4 16,-4 4 4-16,8-4-20 16,5 4 12-16,0-4 40 15,-9 3-20-15,0-3-20 16,-4 8 4-16,-5 0 8 0,-7-1 0 16,11-11-20-16,1 12 8 15,13-8 12-15,-5 0 0 0,5-4-20 16,-5 4 8-1,-3 0 12-15,-6 0 0 0,-3 0 16 16,-5 0-12-16,14 0-12 16,-6-4 0-16,18 4 12 15,0 0-4-15,9 0-20 16,-14 4 8-16,5-4 40 16,-4 0-20-16,21 0-20 15,-5 0 4-15,14 0-16 16,-13 8 8-16,-1-5 24 15,-8 5-4-15,26-4-28 16,-9 0 8-16,22-1 12 16,-13 1 4-16,12-4-4 15,-21 4 4-15,17-8 4 16,-8 4-4-16,13 0 8 16,-18 0-8-16,9 0 32 15,-17-4-20-15,30 1-12 16,-18 3-8-16,14-4 4 15,-22 4 0-15,13-4 8 16,-17 0-4-16,21-3-4 16,-8-1 4-16,13 1-4 15,-9 7 0-15,-5-8-20 16,-3 8 12-16,8-4 12 16,0 0 0-16,4 4-4 0,-17 0 4 0,13-3-4 15,-9 3 0-15,22 0 0 16,-13-4 0-16,13 4 0 15,-13 0 0-15,17-4 0 16,-9 4 0-16,22-4 8 16,-21 8-4-16,20-12-4 15,-7 5 4-15,25-1 4 16,-13 4-4-16,25-4-12 16,-12 0 4-16,13-3 12 15,-18-1-4-15,22-3-12 16,-17 11 4-16,12-15 12 15,-25 11-4-15,9-11-12 16,-13 7 4-16,8-11 4 16,-21 12 0-16,-4-8 8 15,-18 7-4-15,-16-7 8 16,-13 7-8-16,-9-3 16 16,-12 3-12-16,-17 1-72 15,-9 3 32-15,-13 4-56 16,-8 4 48-16,-13 7-500 15,0 4 300-15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1:34.9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0 108 664 0,'17'12'244'0,"-17"-12"-188"0,51 4-16 0,-25-1 144 16,0 1-108-16,8-4-4 15,4 0-44-15,0-4-124 16,1 1 48-16,-5-9-148 15,0 1 112-15,-9-8-140 16,1 8 132-16,-22-12 24 16,0 4 44-16,-12 8 224 15,-1-1-112-15,-3 5 216 16,3 7-176-16,1 7 116 16,8 5-140-16,4-1 20 15,9 8-72-15,8-4-100 16,9 4 24-16,4-8-532 15,0 1 304-15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1:49.05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5:44:24.277"/>
    </inkml:context>
  </inkml:definitions>
  <inkml:traceGroup>
    <inkml:annotationXML>
      <emma:emma xmlns:emma="http://www.w3.org/2003/04/emma" version="1.0">
        <emma:interpretation id="{8CF16BF6-6D08-4E2E-B807-7BA99372183D}" emma:medium="tactile" emma:mode="ink">
          <msink:context xmlns:msink="http://schemas.microsoft.com/ink/2010/main" type="writingRegion" rotatedBoundingBox="2200,157 21885,333 21723,18427 2038,18251"/>
        </emma:interpretation>
      </emma:emma>
    </inkml:annotationXML>
    <inkml:traceGroup>
      <inkml:annotationXML>
        <emma:emma xmlns:emma="http://www.w3.org/2003/04/emma" version="1.0">
          <emma:interpretation id="{965DB369-D0A1-4936-8D11-2B71304743D0}" emma:medium="tactile" emma:mode="ink">
            <msink:context xmlns:msink="http://schemas.microsoft.com/ink/2010/main" type="paragraph" rotatedBoundingBox="2631,160 17089,290 17061,3431 2603,3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C08540-F1D2-4190-A672-2F9C7B6AAC25}" emma:medium="tactile" emma:mode="ink">
              <msink:context xmlns:msink="http://schemas.microsoft.com/ink/2010/main" type="inkBullet" rotatedBoundingBox="2630,273 4127,286 4116,1502 2619,1489"/>
            </emma:interpretation>
          </emma:emma>
        </inkml:annotationXML>
        <inkml:trace contextRef="#ctx0" brushRef="#br0">184 99 808 0,'-17'-3'300'0,"17"3"-232"0,-26-4-20 15,18-4 116 1,8 8-100-16,-9 0 28 16,9-7-56-16,0-1-12 15,5 8-16-15,-1-7-8 16,9 7 4-16,0-4 20 0,4 15-12 0,21-22 12 31,5 11-12-31,20-8 12 0,6 8-16 16,12-11-4-1,-9 7 0-15,-4-4-4 0,-8 5 0 0,-9-9 24 16,-8 9-12-16,-9-5-4 16,-4 8-4-16,-13-4 40 15,-5 8-24-15,-7 0-160 16,-5 3 76-16,-9-3-160 16,5 4 124-16,-9-5-100 15,9 5 116-15,-9-8-88 16,5 4 100-16,-10-8-52 15,6 4 72-15,-14-4 8 16,5 4 28-16,-9 0 28 16,9 8-4-16,-5 3 40 15,5-7-24-15,4 11 76 16,8-7-56-16,1 11 56 16,3 3-56-16,-3 16 16 15,8 4-40-15,-9 19 8 16,5 3-16-16,-9 8 0 15,1-4-4-15,-10-7 4 16,9-5-8-16,-8 5 60 16,4-12-36-16,-4-7 60 15,8-8-52-15,0 0 64 16,5-15-60-16,-5-4 72 0,4-7-64 16,-12-16 36-1,8 1-48-15,-17-5 8 0,5 5-28 0,-13-8 28 16,3 3-28-16,-11-11 4 15,12 8-12-15,-9-11-16 32,9 14 4-32,0-14 4 0,8 7 0 0,9 0-132 15,9 4 72-15,3-8-284 16,10 8 192-16</inkml:trace>
        <inkml:trace contextRef="#ctx0" brushRef="#br0" timeOffset="597.7755">291-230 580 0,'8'-15'216'0,"-8"15"-168"0,0-15-12 0,0 7 120 15,0 0-92-15,0 5 60 16,0 3-68-16,-8-8 36 16,8 8-52-16,0 8 16 15,0-5-36-15,0 13 8 16,0-9-16-16,8 1 36 15,1-1-24-15,3-10 12 16,10 3-20-16,20-12 36 16,-8 5-28-16,13-12-32 15,0 7 4-15,0-3-8 16,0 8 4-16,-9-5 24 16,1 5-8-16,-14-1 16 15,1 4-16-15,-9-3 4 16,-4 7-4-16,-5-8 12 15,5 8-12-15,-5-4-64 16,1 4 28-16,0-3-172 16,3-1 108-16,5 4-388 15,0 4 268-15</inkml:trace>
        <inkml:trace contextRef="#ctx0" brushRef="#br0" timeOffset="1021.1315">1198 217 756 0,'-4'-4'280'0,"4"4"-216"0,0 4-20 15,4-4 92 1,9 4-84-16,4-4-4 16,9 3-28-16,4 1-8 15,4 0-4-15,0-4 12 16,-4 4-12-16,-1-8 16 16,1 4-16-16,-4-4-84 15,-1 4 44-15</inkml:trace>
        <inkml:trace contextRef="#ctx0" brushRef="#br0" timeOffset="1214.6513">1232 444 768 0,'-29'11'284'0,"29"-11"-220"0,-9 19-20 0,9-11 120 16,4 0-100-16,9-1 36 15,8 4-60-15,9-3-4 16,0 0-24-16,4-5-120 16,4 1 56-16</inkml:trace>
      </inkml:traceGroup>
      <inkml:traceGroup>
        <inkml:annotationXML>
          <emma:emma xmlns:emma="http://www.w3.org/2003/04/emma" version="1.0">
            <emma:interpretation id="{EF52F97F-04B2-4C1E-9AE1-800AE5CEAFC5}" emma:medium="tactile" emma:mode="ink">
              <msink:context xmlns:msink="http://schemas.microsoft.com/ink/2010/main" type="line" rotatedBoundingBox="4770,180 17089,290 17075,1792 4757,1682"/>
            </emma:interpretation>
          </emma:emma>
        </inkml:annotationXML>
        <inkml:traceGroup>
          <inkml:annotationXML>
            <emma:emma xmlns:emma="http://www.w3.org/2003/04/emma" version="1.0">
              <emma:interpretation id="{6CD4DEC9-2F68-43CB-B04C-0848F808BDD4}" emma:medium="tactile" emma:mode="ink">
                <msink:context xmlns:msink="http://schemas.microsoft.com/ink/2010/main" type="inkWord" rotatedBoundingBox="4770,180 6669,197 6658,1378 4760,1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00.6388">2276 126 392 0,'13'-8'148'0,"-13"8"-116"0,17-7-8 16,-4 3 84 0,0 8-64-16,4-4 68 15,0 7-60-15,4 9 60 16,5 6-64-16,-1 20-8 16,1 11-24-16,-9 8 8 15,0 3-16-15,-17-3 16 0,0-5-16 16,-17-3 4-16,0-11-4 0,-17-4 20 15,0-8-16 1,-13-15 4-16,9 8-8 0,-5-15 20 16,9-5-16-16,0-14 12 15,12-8-12-15,1-11 12 16,8-4-16-16,5-23-12 16,4 8 0-16,8-12 4 15,9 12 0-15,4-8 8 16,8 12-4-16,1 3 24 15,4 12-16-15,-1 3-12 16,6 8-4-16,3 0 20 16,-4 12-8-16,4-1 24 15,1 1-20-15,3 7 32 16,1 0-28-16,0 7 4 16,-5 1-12-16,-4-1 28 15,-4 1-20-15,0 3-4 16,-5-3-8-16,1-4 28 15,-5 3-16-15,0-7 20 16,5 0-20-16,-9-7 20 16,4 3-24-16,1-8-136 15,-1 5 68-15</inkml:trace>
          <inkml:trace contextRef="#ctx0" brushRef="#br0" timeOffset="2743.9627">3994-63 704 0,'21'-8'264'0,"-21"8"-208"0,13-11-12 0,-5 7 108 16,-8 0-92-16,0-4 28 15,0 5-52-15,-8-1-12 16,-5 4-16-16,-8 0 4 16,-1 4-8-16,-29-1 8 15,13 5-8-15,-13-8 8 16,-5 4-8-16,5 0-36 16,4-1 16-16,-4 5 16 15,17-8 0-15,0 4 0 16,9 3 4-16,-1 1-32 15,13 3 16-15,-4 1-12 16,4 3 12-16,1 11 0 16,3 1 4-16,-4 15 8 15,5 3 0-15,-1 16 8 16,5 3-4-16,0 4-4 16,4-7 4-16,0-4 4 15,0-8-4-15,0-4 24 16,-9-7-16-16,5-8 4 15,-5-7-8-15,1-4 12 0,-1 0-12 0,-3-8-4 16,12 1 0 0,-9-9-24-16,9 1 12 0,0 0 32 15,9 0-16-15,-1-4 16 16,5 4-12-16,4-1-16 16,4 1 0-16,9 0 4 15,0 0 0-15,17-4 16 16,0 4-8-16,4-4-12 15,0 3 0-15,-8-6 48 16,-5 6-24-16,-8-3 0 16,0 0-12-16,-22-3-164 15,5 3 84-15,-9-4-376 16,0 4 248-16</inkml:trace>
          <inkml:trace contextRef="#ctx0" brushRef="#br0" timeOffset="3692.0595">3419-370 572 0,'4'0'208'0,"-4"0"-160"0,0-8-12 0,0 4 112 16,4 8-88-16,-4-4 80 16,4 0-80-16,-4 0 32 15,0 0-56-15,5 0 32 16,3 8-36-16,5-16 8 15,4 16-24-15,13-16 28 16,8 4-28-16,22-3 20 16,-1-1-20-16,10-3-16 15,-5 0-4-15,-9 3 28 16,-4 4-12-16,-8-3 4 16,-9-1-8-16,-13 0 12 15,0 8-12 1,-16 0 4-16,3 4-4 0,-16-8-216 15,3 12 112-15,5-8-712 16,0 15 452-16</inkml:trace>
          <inkml:trace contextRef="#ctx0" brushRef="#br0" timeOffset="3037.3698">3465 554 664 0,'-8'-4'244'0,"8"4"-188"0,-9-11-16 16,9 3 112-1,9 8-92-15,-9-7 44 16,8 7-60-16,5-8 12 15,4 8-36-15,9-8 44 16,8 5-36-16,17-5 20 0,0 8-28 0,5-11 8 16,-1 11-16-16,-4-4 12 15,-4 4-16-15,-9-4-56 16,1 8 24-16,-18-8-172 16,0 0 104-16,-8-7-328 15,-4 7 236-15</inkml:trace>
        </inkml:traceGroup>
        <inkml:traceGroup>
          <inkml:annotationXML>
            <emma:emma xmlns:emma="http://www.w3.org/2003/04/emma" version="1.0">
              <emma:interpretation id="{ACA7D279-57E0-458B-9E5B-EB35E3E15D0C}" emma:medium="tactile" emma:mode="ink">
                <msink:context xmlns:msink="http://schemas.microsoft.com/ink/2010/main" type="inkWord" rotatedBoundingBox="9123,1031 10298,1042 10293,1502 9119,14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516.1356">7227 402 788 0,'-51'-15'292'0,"51"15"-228"0,-43 0-16 16,31 0 152 0,7 0-120-16,5 0-8 15,5 12-44-15,12-5-12 16,8 8-8-16,18 1-16 16,-5-1 4-16,22 4 12 15,-1-8-4-15,5 4 8 16,9 4-8-16,-14 0 8 15,-8 4-8-15,-21-1-20 16,-4-3 8-16,-26 4 40 16,-5 0-20-16,-24 0 44 0,7-1-32 0,-16 5 20 15,8 3-24-15,-12 0-80 16,20-3 32-16,-7-4-212 16,7-1 136-16</inkml:trace>
          <inkml:trace contextRef="#ctx0" brushRef="#br0" timeOffset="19212.984">6584 762 788 0,'-51'0'292'0,"51"0"-228"0,-38 8-16 0,33-8 88 16,5 4-84-16,5-1-4 15,16 5-28-15,17-4 4 16,5 0-16-16,34-8 24 16,3 4-20-16,23-4-4 15,-5 4-4-15,-5-4 4 16,-16 8-4-16,-13-12-72 15,-5 5 36-15,-16 3-76 16,-13 0 64-16,-17-8-308 16,8 4 196-16</inkml:trace>
          <inkml:trace contextRef="#ctx0" brushRef="#br0" timeOffset="18957.3037">6563 633 716 0,'-4'-18'264'0,"-1"14"-204"0,-3 0-16 0,4 0 124 16,8 4-100-16,-4-7 52 15,8-1-72-15,5-7 0 16,4 7-28-16,17-7-4 16,4 4-8-16,39-4-8 15,0 7 4-15,21 0 12 16,-5 1-8-16,-3 3 16 15,-14 4-16-15,-3-4-20 16,-9 8 4-16,-13 4-92 16,-13-1 52-16</inkml:trace>
        </inkml:traceGroup>
        <inkml:traceGroup>
          <inkml:annotationXML>
            <emma:emma xmlns:emma="http://www.w3.org/2003/04/emma" version="1.0">
              <emma:interpretation id="{1753BE83-8DC6-4473-B379-80D5C5D7D469}" emma:medium="tactile" emma:mode="ink">
                <msink:context xmlns:msink="http://schemas.microsoft.com/ink/2010/main" type="inkWord" rotatedBoundingBox="11938,494 12659,500 12647,1753 11927,17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099.3995">9305 209 860 0,'4'-22'320'0,"-4"22"-248"0,43-12-20 15,-9 5 60 1,9 3-72-16,16 0 0 16,14 8-24-16,3-4 8 15,-3 0-16-15,-1-4-12 16,-8 4 0-16,-9-4 48 15,-8 4-24-15,-13-4 24 16,-8 1-24-16,-22-5-192 0,4 8 88 0,-20-4-212 16,3 4 168-16,-8-3-264 15,9-1 220-15,-9 0-20 16,8 4 112-16,-8 0 308 16,4 8-124-16,-4 3 160 15,4 8-152-15,-4 15 56 16,5 8-100-16,-10 22 0 15,22 0-44-15,0 12-4 16,0-4-12-16,0 11 12 16,13-14-12-16,-13 14-4 15,9-15 0-15,-5 0 40 16,0-11-24-16,-12-12 104 16,8-7-68-16,-22-11 36 15,10-4-52-15,-18-12 64 16,0-3-56-16,-13-8 20 15,1 3-40-15,-18-10-16 16,18 3-8-16,-5-7 20 16,8-1-12-16,5-3-120 15,9 0 60-15</inkml:trace>
          <inkml:trace contextRef="#ctx0" brushRef="#br0" timeOffset="20594.7519">9642-147 736 0,'-26'0'272'0,"26"0"-208"0,-13 0-20 0,13 0 96 16,0 0-84-16,0 0 60 15,0 0-72-15,4-4 48 16,1 4-52-16,-5-3 40 16,0 6-44-16,4 1 0 15,4 0-24-15,-8 0 0 16,18 0-4-16,-1-1 28 16,8 5-20-16,9-12 12 15,0 4-16-15,0-4 0 16,0 4-4-16,0-3 12 15,0 3-12-15,-4-8-116 16,-4 8 56-16,-1-4-120 16,-3 8 96-16,-5-4-180 0,4 0 144 0</inkml:trace>
        </inkml:traceGroup>
        <inkml:traceGroup>
          <inkml:annotationXML>
            <emma:emma xmlns:emma="http://www.w3.org/2003/04/emma" version="1.0">
              <emma:interpretation id="{3B449A58-1613-4608-9ADE-C88CA4879068}" emma:medium="tactile" emma:mode="ink">
                <msink:context xmlns:msink="http://schemas.microsoft.com/ink/2010/main" type="inkWord" rotatedBoundingBox="13238,1052 13626,1055 13624,1262 13236,1258"/>
              </emma:interpretation>
            </emma:emma>
          </inkml:annotationXML>
          <inkml:trace contextRef="#ctx0" brushRef="#br0" timeOffset="21026.0529">10625 418 624 0,'-8'-4'228'0,"8"4"-176"0,-5-4-16 15,1 0 204 1,8 8-140-16,-4-4 92 15,0 0-112-15,5 0-12 16,3 0-40-16,13-4-24 16,5 4-8-16,12-4 56 0,9 8-28 15,4-4-64-15,-4 0 20 0,0 0-220 16,-4 0 128-16,-14 4-440 16,-7 4 304-16</inkml:trace>
          <inkml:trace contextRef="#ctx0" brushRef="#br0" timeOffset="21211.5461">10642 584 748 0,'-17'8'276'0,"17"-8"-216"0,0 7-16 0,4-7 128 15,5 0-104-15,12 0 36 16,9 0-64-16,13 0 40 15,3 4-48-15,6-4-24 16,3 0-8-16,-8 0-328 16,-9 8 180-16</inkml:trace>
        </inkml:traceGroup>
        <inkml:traceGroup>
          <inkml:annotationXML>
            <emma:emma xmlns:emma="http://www.w3.org/2003/04/emma" version="1.0">
              <emma:interpretation id="{99BF0FF6-4F68-437A-8FF4-24ED47237D4A}" emma:medium="tactile" emma:mode="ink">
                <msink:context xmlns:msink="http://schemas.microsoft.com/ink/2010/main" type="inkWord" rotatedBoundingBox="14421,279 15815,292 15804,1442 14411,14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138.3049">11860-162 580 0,'-4'-7'216'0,"4"7"-168"16,-17-4-12-16,12 0 172 15,10 8-120-15,-5-8 16 16,8 4-60-16,-8-4-12 16,0 8-20-16,0-4-8 15,0 8 0-15,9-1 12 16,-1 1-8-16,5-1 4 16,0 1-4-16,8-4 4 15,5 3-8-15,12-7-4 16,5 4 4-16,8-4 4 15,0 0-4-15,0 0 24 0,-4 0-16 16,-5 0-4-16,-8 8-4 0,-4-5 20 16,-4 1-12-16,-5-4 12 15,0 8-12-15,1-8-112 16,-1 0 52-16,-4-8-272 16,0 8 180-16</inkml:trace>
          <inkml:trace contextRef="#ctx0" brushRef="#br0" timeOffset="23703.2144">11945-317 508 0,'-4'-4'188'0,"4"4"-148"0,0-8-8 0,0 5 168 16,0 3-116-16,0-15 64 15,0 11-88-15,0-4 36 16,0 8-56-16,0-4 8 0,0 1-32 16,0-1 8-1,0 4-12-15,4 0-16 16,5 4 0-16,3-4 28 15,10 0-12-15,8 0 12 16,-1 0-12-16,14 0-16 16,4 0 0-16,4 0 12 15,0 7-4-15,-4 1 16 16,4-1-12-16,-13-3-4 16,-4 7 0-16,-12-3 28 15,3 0-16-15,-16-8-4 16,3 7-8-16,-12-7-4 0,0 0 0 0,0 0-160 15,-8 0 88-15,-1 0-360 16,5 0 244-16</inkml:trace>
          <inkml:trace contextRef="#ctx0" brushRef="#br0" timeOffset="23120.4666">11856 368 456 0,'0'-15'168'0,"0"11"-128"0,8-15-16 15,-3 8 140 1,3 11-96-16,5-19 52 16,4 4-72-16,4-8 44 0,9 8-52 0,4-4 8 15,4 8-32-15,5 3 0 16,-5 8-8-16,1 8 12 15,-5 7-12-15,-9 15-4 16,5 4 0-16,-4 8 20 16,-5 3-12-16,-4 1 24 15,-13-4-24-15,5-1-4 16,-1-7-4-16,-16-7 12 16,8 7-8-16,-13-11 24 15,4 3-20-15,-12-7 12 16,0 4-12-16,-18-8 12 15,10 4-16-15,-5-4-48 16,-5 0 24-16,-3-7-16 16,12 3 20-16,-4-11 8 15,4 0 4-15,-4-7 0 16,13-1 0-16,-5-7 16 16,5 4-8-16,0-12 4 15,-1 8-4-15,9-12-16 16,1 8 4-16,-1-7-4 15,9 7 0-15,-1-4-20 16,10 4 16-16,3-7 4 16,5 7 8-16,0-8-12 15,4 4 8-15,0-7-4 16,4 7 0-16,0-7 16 16,1 7-4-16,-1-7-12 0,0 7 4 0,5-3 20 15,-5 14-8 1,-8-6-4-16,0 10 0 0,8 0 4 15,-4 8-4-15,4 0 8 16,-4 4-8-16,13-4 8 16,0 0-8-16,8 0 32 15,5 4-20-15,-9 0-4 16,8 0-8-16,-3-4-4 16,-5 3 0-16,-4-3 8 15,-1 4-4-15,1-4 24 16,-13 0-16-16,0 0 12 15,0 0-12-15,-4-4-8 16,4 4 0-16,-13-3 4 16,13 3-4-16,-12-16-180 15,-1 9 100-15,0-8-432 16,5 7 284-16</inkml:trace>
          <inkml:trace contextRef="#ctx0" brushRef="#br0" timeOffset="24726.5719">13120 633 404 0,'-8'-7'148'0,"8"7"-112"0,0-4-12 0,0 0 216 16,0 8-136-16,0-4 80 15,0 0-108-15,0 0-4 16,-9 8-48-16,5-1-4 16,4 1-12-16,0-1 4 15,13 1-8-15,-9-4-12 16,13 0 4-16,-4-8 28 16,4 4-12-16,-13-8 12 15,5 4-12-15,-9-3-32 16,0 3 8-16,-13-4-4 15,-4 8 8-15,-4-3 8 16,8 3 0-16,0 0-28 16,5 3 16-16,8-3-84 15,8 4 56-15</inkml:trace>
        </inkml:traceGroup>
        <inkml:traceGroup>
          <inkml:annotationXML>
            <emma:emma xmlns:emma="http://www.w3.org/2003/04/emma" version="1.0">
              <emma:interpretation id="{9634FD06-9A02-4AA6-9928-BFB212A8E839}" emma:medium="tactile" emma:mode="ink">
                <msink:context xmlns:msink="http://schemas.microsoft.com/ink/2010/main" type="inkWord" rotatedBoundingBox="16436,441 17088,447 17077,1589 16426,1583"/>
              </emma:interpretation>
            </emma:emma>
          </inkml:annotationXML>
          <inkml:trace contextRef="#ctx0" brushRef="#br0" timeOffset="25369.2825">14436 96 684 0,'17'-15'252'0,"-17"15"-192"0,0-4-20 0,-4 0 120 16,0 8-96-16,-13-8 36 15,13 4-60-15,-22-4 4 16,0 4-28-16,-16 0 20 16,3-7-24-16,-12-1-40 15,17 8 16-15,-21-4 12 16,21 4 0-16,-13 0 12 16,17 4-8-16,-4-4 8 15,4 0-8-15,9 0 16 16,8 4-12-16,-4 0 16 15,13 3-16-15,-13-7-4 16,17 8 0-16,-4 3 4 16,4 8-4-16,-5 15-20 15,1 8 8-15,-9 22 4 16,5-3 4-16,-5 3 8 16,9 4-4-16,-5-7-4 15,5-4 4-15,-9 0 12 16,9-8-8-16,-4-4-4 15,3-3 0-15,-7 0-16 16,12-12 8-16,0-7 48 0,0-5-24 0,0-2-36 16,8-9 8-16,-4 1 20 15,5-1-8-15,-1-7 0 16,5 4 0-16,8-4-16 16,1 0 8-16,3 0 12 15,5 4-4-15,4 0 8 16,0 0-8-16,5-1 8 15,-5 1-8-15,-5 0 8 16,10 0-8-16,-5-4-4 16,-9 3 4-16,-3-3-68 15,-5 0 36-15,0-3-236 16,4-1 148-16</inkml:trace>
          <inkml:trace contextRef="#ctx0" brushRef="#br0" timeOffset="25714.2757">13870 630 548 0,'-13'-8'204'0,"13"8"-156"0,-4-4-16 15,0 1 184 1,4 6-124-16,-5-6 88 16,10 3-108-16,-1-8 60 0,9 4-76 0,4-3 12 15,0 3-36-15,21 0-12 16,-4 4-12-16,17-4-8 16,-8 8 4-16,8-4 20 15,0 0-12-15,0-4 24 16,-17 4-24-16,-4 0 12 15,-9 4-12-15,-12-4-8 16,12 0 0-16,-21-4-128 16,9 4 68-16</inkml:trace>
          <inkml:trace contextRef="#ctx0" brushRef="#br0" timeOffset="26239.8054">13904-143 560 0,'-9'0'208'0,"9"0"-164"0,0-4-8 0,0 0 188 16,0 4-128-16,0-3 52 15,9-1-88-15,4-4 24 16,4 8-48-16,13-7 16 16,4 3-32-16,17-4 28 15,8 8-32-15,5-7 20 16,4 7-20-16,-12-4 0 15,-9 4-8-15,-9-4 4 16,-8 4-8-16,-13-4 68 16,0 8-40-16,-9-8-144 15,-3 4 60-15,-10 0-416 16,1 4 260-16</inkml:trace>
        </inkml:traceGroup>
      </inkml:traceGroup>
      <inkml:traceGroup>
        <inkml:annotationXML>
          <emma:emma xmlns:emma="http://www.w3.org/2003/04/emma" version="1.0">
            <emma:interpretation id="{6C6DD9D0-8865-40EE-BFCE-52C783185F9E}" emma:medium="tactile" emma:mode="ink">
              <msink:context xmlns:msink="http://schemas.microsoft.com/ink/2010/main" type="line" rotatedBoundingBox="2791,2316 6147,2278 6159,3331 2803,3369"/>
            </emma:interpretation>
          </emma:emma>
        </inkml:annotationXML>
        <inkml:traceGroup>
          <inkml:annotationXML>
            <emma:emma xmlns:emma="http://www.w3.org/2003/04/emma" version="1.0">
              <emma:interpretation id="{2B84BDF6-34E1-4EBA-A4E5-F5560733544A}" emma:medium="tactile" emma:mode="ink">
                <msink:context xmlns:msink="http://schemas.microsoft.com/ink/2010/main" type="inkWord" rotatedBoundingBox="2791,2316 4755,2294 4765,3159 2801,31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580.4479">1199 1683 364 0,'-21'-19'132'0,"21"19"-100"0,-13-8-12 0,5 8 96 16,-1 8-68-16,0 7 96 15,-3 8-84-15,-10 11 16 16,14 3-44-16,-5 13 56 16,5-5-48-16,-14 16-16 15,14-4-16-15,-5 15 8 16,9-8-8-16,-9 4 4 16,13-15-4-16,-13-4 20 15,4-15-16-15,-3-15 56 0,7 4-36 16,1-23 4-16,4-7-24 0,0-20 0 15,4-7-4-15,5-27-76 16,8 12 36-16,-4-15-128 16,4 11 88-1,13-12-28-15,-5 12 60 0,5-11 32 16,9 11 8-16,3-8 100 16,-3 12-56-16,-5 7 44 15,8 16-52-15,-12 18-12 16,0 12-12-16,-9 19 0 15,1 11-8-15,-1 4 32 16,-12 3-20-16,-14 1 12 16,5 0-16-16,-13-8 0 15,1-8-4-15,-10-3-32 16,1-4 12-16,-17-11-4 16,12-1 8-16,-21-11-44 15,5 4 24-15,-14-11 8 16,9 3 8-16,-4-7-16 15,17 8 16-15,4-1-4 16,9 4 8-16,8 8 44 16,13 7-24-16,13 16 80 15,-1 3-56-15,18 27 4 16,13-4-24-16,-5 15 8 16,14-3-16-16,-10-5 32 15,1-10-24-15,-9-9 32 16,0-3-32-16,-4-11 32 15,-4-5-32-15,-5-10-164 0,0-1 80 0,0-11-396 16,5 4 256-16</inkml:trace>
          <inkml:trace contextRef="#ctx0" brushRef="#br0" timeOffset="12938.3777">1920 2107 696 0,'-21'-8'256'0,"21"8"-196"0,8 8-20 16,1-8 136-1,3 0-104-15,10 0 24 16,8 0-56-16,-1-4 8 0,6 4-28 0,7-4-308 15,1 4 156-15</inkml:trace>
          <inkml:trace contextRef="#ctx0" brushRef="#br0" timeOffset="12788.979">1980 1902 788 0,'-13'-15'292'0,"13"15"-228"0,4 11-16 0,0-11 72 15,9 4-76-15,0 0 24 16,4 0-36-16,0 0 12 16,0 3-24-16,9 1-28 15,-5-1 4-15,-4 1-256 16,-4-1 144-16</inkml:trace>
          <inkml:trace contextRef="#ctx0" brushRef="#br0" timeOffset="11316.0537">323 1777 300 0,'-17'-11'112'0,"8"11"-88"0,1-4-8 0,-1 0 172 16,9 8-108-16,-13-4 124 16,13 0-116-16,-8-7 72 15,4 7-96-15,-5-12 48 16,9 12-68-16,-8-7 4 16,16 7-28-16,1-8-12 15,3 8-4-15,10 0 12 16,7 4-8-16,23 0-20 15,-10-1 4-15,22-3 40 16,-9 0-20-16,1-3 8 16,-9 3-12-16,-9-8-8 15,-8 8 4-15,-9 0 12 16,0 0-8-16,-12 8-100 16,-5-1 48-16,-12-7-200 15,3 8 136-15,-12 3-260 16,4-3 208-16,-4-8-128 15,5 7 168-15,-5-3 100 16,8 4 16-16,-8 7 304 16,0-8-164-16,4 12 76 15,5 4-124-15,-9 4 0 16,8 7-52-16,-8 3-4 0,4 1-20 16,-4 4 0-1,9 0-4-15,-13-8-8 0,16-8 4 16,-12 5 20-16,9-12-12 0,-5 3 4 15,4-10-8-15,-12-1-24 16,0 0 8-16,-9-7-4 16,9 0 4-16,-9-8-28 15,4 4 20-15,-3 0 60 16,12-4-24-16,-5 4 108 16,1 4-72-16,0 4 36 15,12 7-52-15,-4 0-24 16,13 4-8-16,0 0 0 15,13 4-4-15,4-8 24 16,-4-4-16-16,25-3 4 16,-4-1-8-16,18-7-8 15,-1 0 4-15,0 0 12 16,0 0-8-16,-17 0 24 16,0 0-20-16,-9-7 32 15,1 7-28-15,-9-4-4 16,-4 8-8-16,-5-4-112 15,1 0 60-15,-9 0-260 16,0 0 168-16</inkml:trace>
        </inkml:traceGroup>
        <inkml:traceGroup>
          <inkml:annotationXML>
            <emma:emma xmlns:emma="http://www.w3.org/2003/04/emma" version="1.0">
              <emma:interpretation id="{22D075FD-4135-44B0-9913-96C0C4C68BDD}" emma:medium="tactile" emma:mode="ink">
                <msink:context xmlns:msink="http://schemas.microsoft.com/ink/2010/main" type="inkWord" rotatedBoundingBox="5315,2298 6147,2288 6159,3331 5327,3341"/>
              </emma:interpretation>
            </emma:emma>
          </inkml:annotationXML>
          <inkml:trace contextRef="#ctx0" brushRef="#br0" timeOffset="13373.5348">2703 1702 664 0,'-4'-16'244'0,"4"16"-188"0,-4-3-16 0,-5 3 156 16,18 7-116-16,-9 1-16 16,8 7-40-16,1 15-12 15,-5 8-4-15,4 8-8 16,1 3 4-16,-1 0 4 15,5-4-4-15,-9 5 60 16,9-5-36-16,-9-3 32 16,5-4-32-16,0-12 60 15,-1-7-48-15,5-19 8 16,0-4-28-16,4-22 24 16,4 3-28-16,13-19 32 15,0 8-32-15,9-22-4 16,8 14-8-16,-4-15-24 0,-5 12 12 15,-8-8 40-15,-8 11-20 0,-5 0-8 16,0 12-8-16,-8 3-40 16,0 12 24-16,-5 4-28 15,1 11 28-15,-1 0-192 16,1 7 116-16</inkml:trace>
          <inkml:trace contextRef="#ctx0" brushRef="#br0" timeOffset="13599.6356">3528 2523 872 0,'-17'34'324'0,"17"-34"-252"0,-30 35-20 16,17-17-12 0,4-2-32-16,-12 10-436 15,0 4 236-15</inkml:trace>
        </inkml:traceGroup>
      </inkml:traceGroup>
    </inkml:traceGroup>
    <inkml:traceGroup>
      <inkml:annotationXML>
        <emma:emma xmlns:emma="http://www.w3.org/2003/04/emma" version="1.0">
          <emma:interpretation id="{F3C30316-674A-44A1-9093-E8D34C810454}" emma:medium="tactile" emma:mode="ink">
            <msink:context xmlns:msink="http://schemas.microsoft.com/ink/2010/main" type="paragraph" rotatedBoundingBox="2463,3615 20890,3972 20816,7784 2389,7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43341C-B0E8-425A-9C75-0D1050F42CA6}" emma:medium="tactile" emma:mode="ink">
              <msink:context xmlns:msink="http://schemas.microsoft.com/ink/2010/main" type="line" rotatedBoundingBox="2463,3615 19784,3950 19754,5514 2433,5178"/>
            </emma:interpretation>
          </emma:emma>
        </inkml:annotationXML>
        <inkml:traceGroup>
          <inkml:annotationXML>
            <emma:emma xmlns:emma="http://www.w3.org/2003/04/emma" version="1.0">
              <emma:interpretation id="{36FD5D05-6FEA-45D9-9918-502AB110331D}" emma:medium="tactile" emma:mode="ink">
                <msink:context xmlns:msink="http://schemas.microsoft.com/ink/2010/main" type="inkWord" rotatedBoundingBox="2460,3758 5775,3823 5753,4950 2438,488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1613.8739">848 3489 728 0,'9'0'268'0,"-9"0"-208"0,8 8-16 0,-3-1 44 16,7 12-56-16,10 15 40 16,3 4-40-16,13 8-20 15,1-5-4-15,12 1 8 16,4 0-8-16,1-8 16 15,-14-8-16-15,-8-7 16 16,-4 0-16-16,-13-8 104 16,0-3-64-16,-8-8-152 15,-5 0 56-15,0-15-440 16,5 7 272-16</inkml:trace>
          <inkml:trace contextRef="#ctx0" brushRef="#br0" timeOffset="51843.9866">1398 3429 624 0,'-22'-19'228'0,"22"19"-176"0,-17 3-16 0,4 1 132 16,1 4-100-16,-14 11 16 15,1 7-48-15,-18 16-8 16,9 0-16-16,-17 11-16 16,4-4 0-16,-8 0 20 15,12-7-8-15,-4-4 16 16,9-4-16-16,4-4 24 15,13-11-20-15,4-4-20 16,8-4 0-16,9-3-268 16,4-8 148-16</inkml:trace>
          <inkml:trace contextRef="#ctx0" brushRef="#br0" timeOffset="51281.9913">-152 3379 476 0,'-9'-7'176'0,"9"7"-136"0,-4-4-12 0,0 0 120 16,8 0-88-16,-4 4 52 16,0 0-64-16,-4-7 28 15,4 7-44-15,-5 0 36 16,10 0-40-16,-5 0 4 16,0 0-20-16,4 0 12 15,9 0-16-15,8 0 24 16,9 7-20-16,12-7-4 15,1 8-4-15,16-8 12 16,1 4-8-16,17-4 4 16,4 0-4-16,0 0-24 15,-9 0 8-15,-8-4 40 16,-5 4-20-16,-16-4 8 16,-5 0-12-16,-12 1 4 15,-9 3-8-15,0-4 24 0,-4 8-16 16,-9-4-20-16,0 0 0 0,-4 0-4 15,0 0 4-15,0 3 8 16,0 1 0-16,-4 0 0 16,4 4 0-16,-13 3 0 15,13 0 0-15,-4 8 0 16,0 4 0-16,-9 15 8 16,4 0-4-16,-16 15-12 15,12 0 4-15,-13 4 4 16,9-4 0-16,-8-8 8 15,4-3-4-15,-5-4-4 16,5-12 4-16,-5 1 20 16,9-1-12-16,-4-11 24 15,4 0-24-15,-9-11 12 16,9-4-12-16,-13 0 20 16,5-4-20-16,-5-11 4 15,0 0-8-15,-4-11-16 16,4-9 4-16,-4-21 12 15,9 18-4-15,-22-27-12 16,9 12 4-16,-5-11 4 16,9 19 0-16,0 3-12 15,8 8 8-15,1 0-24 16,12 11 16-16,0 8-40 16,13 11 32-16,5-4 16 15,7 8 4-15,5 8-156 0,5 0 84 0</inkml:trace>
          <inkml:trace contextRef="#ctx0" brushRef="#br0" timeOffset="52157.3204">1857 3349 652 0,'5'-4'244'0,"-5"4"-192"0,0 8-12 16,0 3 128-1,-5 4-100-15,-7 31 8 16,7 3-48-16,-16 23 44 15,4-4-40-15,-8 4 12 0,8-7-28 0,-5-1 8 32,9-7-12-32,-4-4 20 0,9-8-20 15,-5-3 68-15,5-8-48 0,-5-11-20 16,4-4-12-16,5-16-264 16,8-3 144-16,13-11-524 15,5 0 360-15</inkml:trace>
          <inkml:trace contextRef="#ctx0" brushRef="#br0" timeOffset="52665.1667">1832 3917 820 0,'-30'-11'304'0,"30"11"-236"0,-8-4-20 0,12 0 44 16,4 8-60-16,5-8-12 16,8 4-12-16,1-4-20 15,12 4 8-15,0-3 12 16,0 6-4-16,-4-3 8 16,0 0-8-16,-5 0 8 15,1 0-8-15,-5 0-196 16,-4 0 104-16</inkml:trace>
          <inkml:trace contextRef="#ctx0" brushRef="#br0" timeOffset="53044.1752">1985 3213 572 0,'-13'-4'208'0,"13"4"-160"0,5-4-12 0,-5 0 112 16,4 4-88-16,0-3 88 15,5-1-84-15,-1-4 64 16,9 8-72-16,-8-7 12 16,-1-1-36-16,5 8 12 15,4 0-24-15,4-4 8 16,1 4-16-16,12-4 28 16,0 1-24-16,8-1-208 15,5 4 104-15,0 0-548 16,0 7 352-16</inkml:trace>
          <inkml:trace contextRef="#ctx0" brushRef="#br0" timeOffset="52408.4887">2313 3372 756 0,'0'0'280'0,"0"0"-216"0,0 19-20 0,0 0 32 16,0 3-52-16,0 28 24 15,4 3-28-15,1 11 8 16,-1-3-16-16,-8 7-16 16,-5-8 0-16,-4 12 40 15,5-11-24-15,-9 15 16 16,4-12-16-16,-8-3 36 16,8-8-24-16,-8-8-100 15,12-15 40-15,1-11-252 16,-1-7 160-16</inkml:trace>
          <inkml:trace contextRef="#ctx0" brushRef="#br0" timeOffset="54224.6464">2735 3940 456 0,'-9'0'168'0,"9"0"-128"0,0 0-16 16,0 0 96-1,0 0-72-15,0 0 60 16,0 0-64-16,0 0 16 16,0 0-40-16,0 0 8 15,0 0-16-15,0 0 56 0,0 0-40 0,0 0 24 16,0 0-32-16,9 0 36 16,-9 4-32-16,0-4 32 15,0 0-32-15,8 0 4 16,-4 0-16-16,5 0 20 15,-1 0-20-15,5 0-4 16,4 0-4-16,-4 0-4 16,8 0 0-16,1 0 16 15,7 0-8-15,1 0 4 16,0 0-4-16,-4 0-8 16,12 0 4-16,-17 0 12 15,9 0-8-15,-17 0-4 16,4 0 0-16,-13 0 4 15,5 0-4-15,-9 0-20 16,0 0 8-16,8 0-208 16,-8 0 120-16,0 0-472 15,9 7 316-15</inkml:trace>
          <inkml:trace contextRef="#ctx0" brushRef="#br0" timeOffset="53644.9776">2786 3720 664 0,'0'0'244'0,"0"0"-188"0,0 8-16 16,0-8 76 0,0 0-72-16,8 0 36 15,-3 0-48-15,12-4 24 16,4 4-28-16,9-4 44 15,-5 4-40-15,14-4-24 16,-5 1-8-16,4-5 16 16,-4 4-8-16,-8-3 24 15,-1 7-20-15,-8-4 4 0,-4 4-8 0,-5-4-140 16,1 8 76-16,-18 0-456 16,9 3 284-16</inkml:trace>
        </inkml:traceGroup>
        <inkml:traceGroup>
          <inkml:annotationXML>
            <emma:emma xmlns:emma="http://www.w3.org/2003/04/emma" version="1.0">
              <emma:interpretation id="{5951BD78-FCCC-4357-A606-36F3F2ADA024}" emma:medium="tactile" emma:mode="ink">
                <msink:context xmlns:msink="http://schemas.microsoft.com/ink/2010/main" type="inkWord" rotatedBoundingBox="6252,3760 9414,3821 9385,5313 6223,52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546.2484">4059 3804 404 0,'0'3'148'0,"0"-3"-112"0,-4 0-12 0,-1 0 48 16,10 0-44-16,-1 0 16 15,0 0-28-15,-4 0 8 16,4 8-12-16,1-1 12 16,-1 9-16-16,0 3 68 15,1 7-44-15,-10 23 68 16,5 8-60-16,-4 23 28 15,4-5-40-15,-13 9 16 16,5-12-24-16,-14-8 60 16,5-11-44-16,-12-7 64 15,3-9-60-15,-21-2 28 16,9-13-40-16,-9-3 16 16,9-4-24-16,-9-11 16 15,9 4-20-15,-1-20 8 0,9 1-12 0,5-19-264 16,8-1 140-16</inkml:trace>
          <inkml:trace contextRef="#ctx0" brushRef="#br0" timeOffset="55712.6917">3965 3402 852 0,'26'-11'316'0,"-26"11"-248"0,25-4-16 0,-16 4-12 15,-1 7-32-15,-8-3 24 16,5 4-20-16,-1 3-304 16,4 1 160-16</inkml:trace>
          <inkml:trace contextRef="#ctx0" brushRef="#br0" timeOffset="56703.033">4532 3781 624 0,'-5'-12'228'0,"5"12"-176"0,-4-3-16 16,0-1 60 0,8 4-60-16,-4-4 40 15,0 8-44-15,-4-4-28 16,4 0-4-16,-4 0 8 16,4 7-4-16,-13 5 16 15,4 7-12-15,-12 3 16 0,4 1-16 0,-9 7 48 16,5 5-28-1,-4 2-4-15,8-2-16 0,0-5-8 16,8 0 4-16,5-11 20 16,8-4-12-16,9-11 24 15,8-4-24-15,5-11 12 16,-1 3-12-16,5-11-8 16,4 4 0-16,0-8-4 15,-4 4 0-15,-5-3 16 16,-3 3-8-16,-5 0-4 15,-4 7 0-15,-5 5-76 16,5-1 40-16,-9 12 4 16,5 7 16-16,-5 8 12 15,4 4 0-15,1 7 16 16,4 1-8-16,4-1 4 16,0 4-4-16,13-15 12 15,-1 0-12-15,1-8 40 16,9-3-24-16,-10-12 4 15,1 0-16-15,-9-7 28 16,1 0-24-16,-14-12 4 16,9 4-12-16,-12-15-8 15,3 7 4-15,-4-7-4 16,1 4 0-16,-1-8 8 16,0 11-4-16,-4-7-20 15,4 8 8-15,-8-8 20 16,4 11-4-16,-8-3-4 0,3 14 0 0,-7-3-48 15,3 7 24-15,0 1-168 16,5 7 104-16</inkml:trace>
          <inkml:trace contextRef="#ctx0" brushRef="#br0" timeOffset="64081.0671">5268 3834 892 0,'-21'0'332'0,"21"0"-260"0,4 0-20 0,1 0 64 15,-1 4-76-15,4-4 28 16,5 0-40-16,8 0 8 16,1 3-20-16,7-3 36 15,1 0-28-15,9 0-12 16,-5 0-8-16,17 0-104 15,-9 0 56-15,14 0-104 16,-9 0 84-16</inkml:trace>
          <inkml:trace contextRef="#ctx0" brushRef="#br0" timeOffset="63818.3123">5626 3644 644 0,'-4'-7'236'0,"8"7"-180"0,0 0-20 0,-4-8 88 16,0 8-76-16,9-7 52 16,-5 3-60-16,-8-11 68 15,4 7-60-15,-9 1 28 16,5-1-44-16,-17-3 24 16,4 7-28-16,-13 4-28 15,0 4 0-15,0 3-8 16,5 8 0-16,-14 4 0 15,22 4 0-15,-8 7 0 16,3 1 0-16,-3 3-12 16,4-4 12-16,-1 4-4 15,10 0 4-15,7 4 8 16,5 0 0-16,5 4-12 16,7-1 8-16,10-14 12 15,-1 3-4-15,13-15-64 16,0 4 32-16,4-11-164 15,-4-4 108-15,-4-4-380 16,-4 3 260-16</inkml:trace>
          <inkml:trace contextRef="#ctx0" brushRef="#br0" timeOffset="64645.4658">6703 3398 728 0,'-12'-11'268'0,"12"11"-208"0,-9 0-16 15,5 0 72 1,-5 0-72-16,-12 0 0 15,4 0-28-15,-17 0 8 16,4 0-16-16,-13 0 16 0,5 0-16 0,-13 0 24 16,13 4-20-16,-5-1 12 15,9 5-12-15,-4-4-16 16,16 3 0-16,-7 5-4 16,16-1 0-16,4 8 0 15,1 8 0-15,-5 10 8 16,9 5 0-1,0 7 0-15,8 1 0 0,-8-1 16 16,-1 0-8-16,-3 4 4 16,-5 0-4-16,0 8 20 15,5-4-16-15,-9-4-12 16,4-4-4-16,4-8 4 16,5-3 0-16,4-7-12 15,4-16 8-15,5-4 12 16,8 1-4-16,8-5-12 15,5 1 4-15,0-1-4 16,4 1 0-16,4-1 16 16,-3 1-4-16,-6 3-48 15,10 4 28-15,-9-7-40 16,-5 3 32-16,1-7-88 16,-5 8 64-16,-8-12-260 15,4 7 172-15</inkml:trace>
          <inkml:trace contextRef="#ctx0" brushRef="#br0" timeOffset="64905.6581">6150 3906 800 0,'-30'-12'296'0,"30"12"-232"0,-13 0-16 0,9-3 64 16,8 3-72-16,0-4 16 15,9 4-32-15,8-4 12 16,9 0-20-16,13-3 20 16,4 7-24-16,8-4 4 15,5 4-8-15,-18-4 28 16,1 8-20-16,-5-4-76 16,-4 0 32-16,-12-4-140 15,3 4 92-15</inkml:trace>
          <inkml:trace contextRef="#ctx0" brushRef="#br0" timeOffset="65303.7185">6269 3190 788 0,'-9'0'292'0,"9"0"-228"0,-8-4-16 0,8 0 88 16,0 8-84-16,8-4 40 15,-8 0-52-15,9 0 4 16,-9 0-28-16,21 0 8 15,9 0-12-15,4 0 28 16,-4 8-24-16,13-8-12 16,-5 4-8-16,13-4 40 15,-8 3-24-15,-9-6 8 16,4 10-12-16,-8-14 12 16,12 7-12-16,-12-8 60 15,-9 8-40-15,-8-4-28 16,-4 4-4-16,-5-7-316 15,0-1 172-15</inkml:trace>
        </inkml:traceGroup>
        <inkml:traceGroup>
          <inkml:annotationXML>
            <emma:emma xmlns:emma="http://www.w3.org/2003/04/emma" version="1.0">
              <emma:interpretation id="{B0574987-E1CA-4C9F-B328-290ECA3FB808}" emma:medium="tactile" emma:mode="ink">
                <msink:context xmlns:msink="http://schemas.microsoft.com/ink/2010/main" type="inkWord" rotatedBoundingBox="9928,3902 11684,3936 11663,5015 9907,498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6146.6541">7295 3872 600 0,'-8'-8'224'0,"8"12"-176"0,0-4-12 0,0 0 96 16,0 0-80-16,0 0 68 15,0 0-68-15,4 0 4 32,4 0-32-32,10-4 40 0,7 4-36 0,18-4 40 15,3 1-40-15,18-5 40 16,4 8-40-16,1-4-16 15,-6 4-4-15,-16-4 8 16,-4 8-8-16,-9-4 24 16,-8 0-20-16,-9 0 40 15,0 0-28-15,-17 0-56 16,0 0 16-16,0-4-172 16,0 4 104-16,-9-3-248 15,5-1 188-15</inkml:trace>
          <inkml:trace contextRef="#ctx0" brushRef="#br0" timeOffset="66505.8525">7661 3576 580 0,'-8'-7'216'0,"8"7"-168"0,-13 0-12 0,13 0 84 16,0 7-72-16,-13 5 44 15,9 3-56-15,-9 4 8 16,5 3-28-16,-5 9 28 16,0-1-28-16,-4 8 20 15,0-4-20-15,-4 11 8 16,8-3-12-16,-4 15-8 15,13-4 0-15,-13 4 12 32,8-4-8-32,1-8 4 0,4 1-4 0,-1-16 20 15,10-3-16-15,-5-12-152 16,4-4 72-16,0-15-316 16,5-3 216-16</inkml:trace>
          <inkml:trace contextRef="#ctx0" brushRef="#br0" timeOffset="67167.16">8705 3652 540 0,'-22'0'200'0,"22"0"-156"0,-8 8-12 15,-5-1 88 1,13 1-72-16,-4-1 0 16,4 8-32-16,-4 4 16 15,4 0-20-15,0 8 4 16,0-1-8-16,-9 8 12 16,18 4-12-16,-18 15 48 15,9 0-28-15,-4 12 20 0,8-5-28 16,-4-3 16-16,0-4-20 0,-4-11 44 15,4-8-32-15,-4-8 40 16,-1-3-40-16,-3-8 48 16,-1-3-44-16,-8-9 36 15,4-3-36-15,-16-7 36 16,7 3-40-16,-12-7-24 16,4 3-4-16,-4-11 8 15,5 8-4-15,-1-8-108 16,17 8 56-16</inkml:trace>
          <inkml:trace contextRef="#ctx0" brushRef="#br0" timeOffset="66840.794">8470 3667 748 0,'-8'-4'276'0,"8"4"-216"0,0 4-16 0,4-4 92 16,0 4-84-16,5-8 60 15,4 12-68-15,8-8 48 16,5 0-52-16,8-8 40 16,8 8-44-16,1-11-12 15,4 3-12-15,-5 1 16 16,-3 3-16-16,-5 0-56 15,-5 4 20-15,-7 0-164 16,-9 8 104-16</inkml:trace>
          <inkml:trace contextRef="#ctx0" brushRef="#br0" timeOffset="67571.1202">8620 3372 756 0,'-5'-12'280'0,"5"12"-216"0,0-3-20 0,0-1 128 15,0 8-104-15,0-4 24 16,9 0-52-16,-1-4 28 16,9 4-40-16,9-8 28 15,4 1-28-15,17-1 0 16,-1 1-16-16,10-5 20 16,-5 8-20-16,-4-3 24 15,-5 3-24-15,-12-4 4 16,-9 8-8-16,-16-3-164 15,-1 6 84-15,-13 1-348 16,5 8 232-16</inkml:trace>
        </inkml:traceGroup>
        <inkml:traceGroup>
          <inkml:annotationXML>
            <emma:emma xmlns:emma="http://www.w3.org/2003/04/emma" version="1.0">
              <emma:interpretation id="{99ADC188-93F1-4234-8E88-3D716E43E2CC}" emma:medium="tactile" emma:mode="ink">
                <msink:context xmlns:msink="http://schemas.microsoft.com/ink/2010/main" type="inkWord" rotatedBoundingBox="12474,4115 15379,4171 15356,5379 12451,532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8990.5718">9859 4061 716 0,'-17'0'264'0,"17"0"-204"0,-5 15-16 16,1-11 108-1,8 4-92-15,-4-1 44 16,5 5-60-16,12-9 36 16,-5 5-44-16,10-12 24 15,8 0-32-15,-1-11 8 16,1 8-20-16,4-1 8 0,-4 8-12 0,-4-4 0 15,-5 4-4 1,-8 0-76-16,-5 4 36 0,-8 4-164 16,0-8 112-16,0 7-336 15,4-7 236-15</inkml:trace>
          <inkml:trace contextRef="#ctx0" brushRef="#br0" timeOffset="68671.723">9863 3917 624 0,'-13'-7'228'0,"13"7"-176"0,-4 0-16 15,0 0 124 1,8 0-96-16,-4 0 16 16,0 0-44-16,0 0 28 15,8 0-36-15,1 0 12 16,4 7-24-16,-1-7 28 0,1 4-28 15,4-8 12-15,5 4-16 0,7-7-8 16,1 7 0-16,4 0 20 16,5 0-12-16,-5 0 12 15,-5 0-12-15,-3 0 20 16,-5 0-20-16,-8 0-40 16,0 0 16-16,-13-4-156 15,4 4 92-15,-8-4-444 16,4 4 292-16</inkml:trace>
          <inkml:trace contextRef="#ctx0" brushRef="#br0" timeOffset="69426.4429">11013 3894 580 0,'0'-7'216'0,"0"7"-168"0,8 0-12 15,-8 4 84 1,4 3-72-16,-4 16 24 16,0 3-40-16,0 31-20 15,0 4-8-15,0 22 20 16,0-7-12-16,-12 0 4 15,3-12-8-15,-12 0 64 0,0-7-40 0,-14 0 120 16,6-8-84-16,-10-11 36 16,1-4-60-1,-5-19 4-15,14-3-32 0,-10-20 36 16,14-3-28-16,-5-19-224 16,9 3 108-16,8-30-564 15,4 8 364-15</inkml:trace>
          <inkml:trace contextRef="#ctx0" brushRef="#br0" timeOffset="69511.1702">11119 3489 820 0,'0'0'304'0,"0"0"-236"0,-4 23-20 0</inkml:trace>
          <inkml:trace contextRef="#ctx0" brushRef="#br0" timeOffset="70155.1924">11588 3819 520 0,'-5'0'192'0,"5"0"-152"0,-13-8-8 0,13 4 124 16,0 8-92-16,-4-4 16 16,0 0-44-16,-9 0 20 15,13 8-32-15,-13-1 20 16,5 1-24-16,-5 7 36 15,-4 4-32-15,-13 7 4 16,9-3-16-16,-9 15 20 16,9 0-20-16,0 7 12 15,-1-7-12-15,14-7 0 16,8-9-4-16,8-7 28 16,14-3-20-16,7-24-48 15,1 5 16-15,4-16-24 16,5 4 24-16,-10-7-8 15,5 11 12-15,-8-12 8 16,-5 19 4-16,-8-7-28 16,0 15 16-16,-13 12 4 15,0 10 8-15,4 12 76 16,5 8-40-16,3 4-4 16,10-9-20-16,3-6 8 15,5-9-12-15,0-14 40 16,4 0-24-16,0-20-24 15,-4-3 0-15,-5-19 24 0,1 0-12 16,-13-15-12 0,-1 15-4-16,-16-8 12 0,4 12-4 15,-8-4-4-15,3 11 4 0,1-4-24 16,4 12 12-16,-4 0-120 16,8 7 72-1,5 1-216-15,3 7 152 0</inkml:trace>
          <inkml:trace contextRef="#ctx0" brushRef="#br0" timeOffset="70470.9413">12746 3713 840 0,'0'-23'312'0,"0"23"-244"15,-13-11-16-15,0 7 48 16,5 4-64-16,-14 4 4 16,1 3-24-16,-13 8 24 15,8 4-24-15,-16 12 20 16,8-5-20-16,-13 12 20 16,17 4-24-16,5 14-12 15,8 5-4-15,8 7 40 16,13-11-24-16,9 4 36 15,8-16-32-15,5-11-92 16,0-4 40-16,3-14-140 0,5-1 100 0,-8-12-300 16,-1 1 212-1</inkml:trace>
          <inkml:trace contextRef="#ctx0" brushRef="#br0" timeOffset="70637.8871">12439 4019 852 0,'-4'-11'316'0,"4"11"-248"0,8-4-16 0,1 0 92 16,8 4-88-16,9-3 60 15,-1 6-72-15,18-3-40 16,-5 0-4-16,9 4-296 16,-5 0 164-16</inkml:trace>
        </inkml:traceGroup>
        <inkml:traceGroup>
          <inkml:annotationXML>
            <emma:emma xmlns:emma="http://www.w3.org/2003/04/emma" version="1.0">
              <emma:interpretation id="{F2B774EF-FE90-433E-AC25-C022FD48122B}" emma:medium="tactile" emma:mode="ink">
                <msink:context xmlns:msink="http://schemas.microsoft.com/ink/2010/main" type="inkWord" rotatedBoundingBox="15910,3875 19784,3950 19761,5138 15887,506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1927.7303">13623 3258 1008 0,'8'-7'372'0,"-8"7"-288"0,13-4-24 15,4 0 72 1,-4 8-84-16,25-4 0 16,-4 0-32-16,9-4 32 15,0 4-24-15,12-4-84 16,5 4 32-16,8 0-256 15,-4 8 160-15</inkml:trace>
          <inkml:trace contextRef="#ctx0" brushRef="#br0" timeOffset="71722.128">13304 4054 704 0,'-34'-31'264'0,"34"31"-208"0,-5-4-12 15,5 1 124-15,9 3-100 0,12-4 68 16,5 4-76-16,29-4-8 16,5 4-32-1,8 4 40-15,-4 3-32 0,-5 1-92 16,-3-4 32-16,-10 3-104 15,-3-7 76-15,-9-7-228 16,-4-1 164-16</inkml:trace>
          <inkml:trace contextRef="#ctx0" brushRef="#br0" timeOffset="71490.5097">14117 3637 548 0,'0'-8'204'0,"0"8"-156"0,0-7-16 0,-9 7 176 16,9 0-120-16,-4-8 72 15,-4 4-96-15,-14-3-8 16,5 7-36-16,-17-8 24 16,13 8-28-16,-22-4-24 15,5 4 4-15,-5-3-28 16,1 3 20-16,-22-8-4 15,17 1 8-15,-4-5 8 16,8 12 0-16,1-7 32 16,25-1-16-16,-9 8-68 15,14 0 28-15,7 8 0 0,-3-5 12 16,-1 13 20-16,5 2-4 0,-9 17-4 16,9-5 4-16,-13 8-16 15,4 3 8-15,-8 12 12 16,4 0-4-16,-9 19 16 15,9-3-12-15,-4 3 24 16,4-12-20-16,0-7 4 16,8-11-8-16,-3-12-8 15,7-3 4-15,1-12 20 16,4 0-12-16,4-8-32 16,9 5 12-16,8-5 20 15,5 1-8-15,8 3 8 16,4 1-4-16,5-1 4 15,-1 0-8-15,1 1-4 16,0-1 4-16,-9-3-84 16,0 3 44-16,-9-11-76 15,1 4 68-15,-5-8-332 16,-4 4 208-16</inkml:trace>
          <inkml:trace contextRef="#ctx0" brushRef="#br0" timeOffset="72258.3248">14453 4065 808 0,'-12'-11'300'0,"12"11"-232"0,0 0-20 0,8 0 36 15,-4 0-56-15,18-4 84 16,7 4-60-16,14-4-8 16,17 4-28-16,12 0-28 15,-8 4 4-15,4-12-180 16,-8 12 100-16,-9-4-376 16,-9 0 260-16</inkml:trace>
          <inkml:trace contextRef="#ctx0" brushRef="#br0" timeOffset="72453.845">14841 3819 676 0,'-17'-4'248'0,"17"4"-192"0,-34 15-16 16,12 4 100-16,5 4-84 16,-12 22 68-16,3 8-72 0,-4 19 16 15,0-4-40-15,13-3-16 16,5-12-8-16,3-12-92 15,5-7 48-15,-5-11-216 16,18-4 144-16</inkml:trace>
          <inkml:trace contextRef="#ctx0" brushRef="#br0" timeOffset="72916.838">15671 3819 780 0,'21'-8'288'0,"-21"8"-224"0,30 4-20 16,-25 3 56 0,12 5-64-16,-13 3 24 15,9 8-40-15,-9 22 0 16,4 4-12-16,-12 20 28 15,4-9-20-15,-8 1 20 16,-1-8-20-16,-16-8 52 16,3-11-36-16,-20-11 12 15,-1-4-28-15,-17-19 0 16,9 0-8-16,-4-27 28 16,12-3-20-16,5-23-4 0,17 0-8 0,17-19-40 15,12 12 20-15,18 3-20 16,8 15 20-16,13 0-8 15,4 16 12-15,0 7 16 16,4 11 0-16,-12 1-4 16,-5 7 4-16,5 0 20 15,-14 7-12-15,14-7-4 16,-5 0-4-16,18 0 40 16,-5 0-24-16,4-11-52 15,5 7 16-15,-9-3-236 16,-9 7 140-16</inkml:trace>
          <inkml:trace contextRef="#ctx0" brushRef="#br0" timeOffset="73547.0796">17106 3701 808 0,'4'-7'300'0,"-4"7"-232"0,0-8-20 15,0 4 80 1,0 4-80-16,-4-3 24 16,-4 6-40-16,-1-3-32 15,-4 0 0-15,-12 0 24 0,4 0-12 16,-31-3-12-16,10 3-4 0,-18 0 4 15,13 0 0-15,-8-4 0 16,12 8 0-16,1-4-20 16,16 3 12-16,5 1-32 15,8 0 24-15,0 3 40 16,9 5-12-16,-4 3-8 16,3 4-8-16,-7 7 12 15,3 5-4-15,-8 18 24 16,9 4-16-16,-9 19 12 15,8 0-12-15,-4-4-16 16,5-4 0-16,-1-10 28 16,5-13-12-16,-5-7 24 15,9-3-24-15,-8-16 32 16,4 4-28-16,-5-12-4 16,9-7-8-16,-4 4-4 15,4 4 0-15,-4-8-56 16,4 3 32-16,4 1-8 15,4 0 20-15,14-4 44 16,3 4-20-16,18-4-8 16,-1 4-8-16,14-1 12 15,-5-3-4-15,-9 4-12 16,-3 4 4-16,-5-8-16 16,-13 3 12-16,-4-3-12 0,-4 0 8 15,-4-3-204-15,3 3 120 16,-12-4-544-16,9 4 356 15</inkml:trace>
          <inkml:trace contextRef="#ctx0" brushRef="#br0" timeOffset="73847.8205">16536 4243 652 0,'-17'-23'244'0,"17"23"-192"0,0-19-12 0,0 12 144 15,0-1-108-15,0-7 60 16,4 7-80-16,0-7 12 16,9 8-40-16,4-5 28 15,8 8-32-15,14-7 4 16,8 15-16-16,12-8 12 16,5 12-16-16,-4-8 40 15,-1 3-24-15,-8-6 4 16,-8 3-16-16,-13-8-8 15,4 4 0-15,-4-7-32 16,-9 0 16-16,-13-12-144 16,5 15 84-16,-13-11-392 15,0 8 260-15</inkml:trace>
          <inkml:trace contextRef="#ctx0" brushRef="#br0" timeOffset="74298.9714">16668 3504 632 0,'-9'-11'236'0,"9"11"-184"0,9-11-16 0,-9 3 212 16,4 8-144-16,0-8 88 15,9 5-108-15,8-5-16 16,9 1-40-16,13 3 20 15,8 4-32-15,0-4 48 16,0 0-36-16,-9 0 12 16,-3 4-24-16,-9 0 0 15,-9 4-8-15,0-4 20 16,-4 0-16-16,-8 0 56 16,-1 0-36-16,-8 0-84 15,0 0 24-15,0 0-264 16,0 0 160-16,4 0-664 0,5 4 444 15</inkml:trace>
        </inkml:traceGroup>
      </inkml:traceGroup>
      <inkml:traceGroup>
        <inkml:annotationXML>
          <emma:emma xmlns:emma="http://www.w3.org/2003/04/emma" version="1.0">
            <emma:interpretation id="{DD15442F-22AE-4FE9-B083-C925D7D23A99}" emma:medium="tactile" emma:mode="ink">
              <msink:context xmlns:msink="http://schemas.microsoft.com/ink/2010/main" type="line" rotatedBoundingBox="12290,5906 20850,5605 20907,7248 12347,7549"/>
            </emma:interpretation>
          </emma:emma>
        </inkml:annotationXML>
        <inkml:traceGroup>
          <inkml:annotationXML>
            <emma:emma xmlns:emma="http://www.w3.org/2003/04/emma" version="1.0">
              <emma:interpretation id="{E2B83E67-87F8-4AA7-B0C2-AE2925D8A0C7}" emma:medium="tactile" emma:mode="ink">
                <msink:context xmlns:msink="http://schemas.microsoft.com/ink/2010/main" type="inkWord" rotatedBoundingBox="12307,6402 12635,6391 12643,6604 12315,661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2167.1669">9718 5917 904 0,'-21'4'332'0,"21"-4"-256"0,-13 7-24 0,13-3 52 15,4 0-68-15,9 3 12 16,4 1-28-16,13-8 4 16,4 4-12-16,4-4-192 15,5 0 96-15,8 0-176 16,4 0 148-16</inkml:trace>
          <inkml:trace contextRef="#ctx0" brushRef="#br0" timeOffset="81976.6424">9731 5750 632 0,'-17'8'236'0,"13"-12"-184"0,4 4-16 16,0 0 124-1,0 0-96-15,4 0 44 16,4 0-64-16,5-4 64 16,8 4-60-16,5 4 28 15,0 0-44-15,-1 0-20 16,5-1-4-16,0 1 16 15,-5 4-12-15,1-4-4 16,-5 3-4-16,-4-3-60 16,-4 4 32-16,-9-5-216 15,5 5 128-15</inkml:trace>
        </inkml:traceGroup>
        <inkml:traceGroup>
          <inkml:annotationXML>
            <emma:emma xmlns:emma="http://www.w3.org/2003/04/emma" version="1.0">
              <emma:interpretation id="{3902CFF5-34B0-4CE6-B74C-7DF01F71A622}" emma:medium="tactile" emma:mode="ink">
                <msink:context xmlns:msink="http://schemas.microsoft.com/ink/2010/main" type="inkWord" rotatedBoundingBox="13242,5892 15937,5797 15980,7014 13285,710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2574.7609">11072 5845 268 0,'-8'0'100'0,"8"0"-76"0,0 4-8 0,0 3 184 16,0 5-112-16,0 26 72 16,0-1-96-16,-5 20 16 15,1 4-44-15,-9 7 12 16,5-4-28-16,-13-11 28 16,8-3-32-16,-25-9 108 15,12-7-68-15,-25-3 56 16,4-5-68-16,-4-11 4 15,4-3-28-15,-4-12-56 16,17-4 20-16</inkml:trace>
          <inkml:trace contextRef="#ctx0" brushRef="#br0" timeOffset="82721.6513">10876 5398 1048 0,'13'-19'388'0,"-13"19"-300"0,30-7-28 16,-13 3 4 0,0 4-48-16,13-4-452 15,0 8 232-15</inkml:trace>
          <inkml:trace contextRef="#ctx0" brushRef="#br0" timeOffset="83892.0162">11664 5709 456 0,'9'-8'168'0,"-9"8"-128"0,0-8-16 16,0 5 112 0,0 6-80-16,-5-6 84 15,5-1-80-15,-8-4 48 16,-1 5-64-16,-8-1 24 16,9 4-40-16,-13 0 28 15,-1 4-32-15,-16 7 32 0,8 0-32 16,-8 12 20-16,8 7-24 0,-4 8-8 15,13 0-8-15,4 4-4 16,4 3 0-16,13-15 0 16,17 5 0-16,4-20 44 15,5-4-24-15,12-15 0 16,0-3-12-16,5-12-68 16,-5 0 32-16,-4-4 12 15,0 4 12-15,-8-7-8 16,-1 10 8-16,-7-2 4 15,-6 2 0-15,-7 5-36 16,-1 11 20-16,-4 11 24 16,4 1-4-16,0 18 28 15,5 8-20-15,-1 4-4 16,9-5-4-16,5-2-4 16,3-5 0-16,1-15 32 15,-1 0-16-15,5-19 12 16,4-3-16-16,-4-16 20 15,0 8-20-15,-9-19 32 16,5 4-28-16,-14-12-12 16,1 12-8-16,-21-8 40 15,8 7-24-15,-5-3-20 16,-3 15 4-16,-1-3-184 16,9 10 100-16,5 5-436 0,7-1 292 0</inkml:trace>
          <inkml:trace contextRef="#ctx0" brushRef="#br0" timeOffset="88051.2374">12908 5178 736 0,'-13'-11'272'0,"4"11"-208"0,-12-4-20 0,4 4 64 15,8 4-68-15,-16 4-16 16,4 7-16-16,-13 7 0 15,4 9-4-15,-9 22 16 16,10 0-12-16,-10 15 84 16,14 0-48-16,-9 12 76 15,12-1-68-15,1 23 8 16,4-3-36-16,9 3-20 16,8-7-8-16,8-12 28 15,1-15-12-15,8-15-4 16,0-7-4-16,12-12-136 15,-7-8 72-15</inkml:trace>
          <inkml:trace contextRef="#ctx0" brushRef="#br0" timeOffset="88425.8807">13308 5693 704 0,'0'-18'264'0,"0"18"-208"0,13-23-12 0,-13 11 132 15,4 9-104-15,-8-13 76 16,4 9-84-16,-13-8 0 16,4 3-40-16,-12 5-12 15,4 7-8-15,-13 4 40 16,0 3-24-16,-8 8 0 15,8 0-12-15,-8 8 28 16,8 0-20-16,0 3-12 16,9 1-8-16,4 15-16 15,13-1 12-15,17 16 20 16,-5 4-4-16,9-4 48 16,4-4-28-16,1-8-84 15,-1 0 28-15,0-14-104 16,1-5 72-16,-5-11-200 15,4-3 144-15</inkml:trace>
          <inkml:trace contextRef="#ctx0" brushRef="#br0" timeOffset="88996.498">13078 5845 528 0,'-9'0'196'0,"9"0"-152"0,9 0-12 16,-9 0 104-1,0 0-80-15,0 0 104 16,0 0-96-16,0 0 60 16,0 0-72-16,0 0 40 15,0 0-52-15,0 0 32 16,0 0-40-16,0 4 0 16,4 0-20-16,5-1 0 0,3 1-4 0,10 0-16 15,3 0 4-15,1-4 40 16,4 3-24-16,-1-3 24 31,-3 4-20-31,-5-4 0 0,-4 4-8 16,-8-4 20-16,-5 0-16 0,-4 0-92 15,0 0 44-15,4 0-352 16,5 0 216-16</inkml:trace>
        </inkml:traceGroup>
        <inkml:traceGroup>
          <inkml:annotationXML>
            <emma:emma xmlns:emma="http://www.w3.org/2003/04/emma" version="1.0">
              <emma:interpretation id="{B0164161-0003-4890-BD35-090C7C651617}" emma:medium="tactile" emma:mode="ink">
                <msink:context xmlns:msink="http://schemas.microsoft.com/ink/2010/main" type="inkWord" rotatedBoundingBox="16458,5759 19192,5663 19249,7306 16515,740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2255.0899">14581 5773 476 0,'-8'-15'176'0,"3"15"-136"0,1 0-12 0,0 0 180 15,8 0-120-15,-4 7 0 16,4 5-56-16,1 26 48 16,-1 7-44-16,-8 31 28 15,8 0-36-15,-8 11-8 16,-1-19-12-16,-7-4 80 15,3-3-44-15,-8-12 84 16,8-3-72-16,-12-12 44 16,8-8-60-16,-8-3 40 15,8-12-44-15,-8-7-12 16,4-4-12-16,0-15-188 16,4 4 100-16</inkml:trace>
          <inkml:trace contextRef="#ctx0" brushRef="#br0" timeOffset="92405.9849">14556 5455 892 0,'4'-15'332'0,"-4"15"-260"0,17 0-20 0,-9 0 28 16,1 3-56-16,8-3 0 15,4 0-16-15</inkml:trace>
          <inkml:trace contextRef="#ctx0" brushRef="#br0" timeOffset="90318.0922">13861 5818 696 0,'-8'0'256'0,"8"0"-196"0,4-3-20 0,-4-1 144 16,0 8-108-16,0-4 84 15,0 0-92-15,0 0 16 16,0 0-48-16,4 0 12 15,5 0-28-15,8 0-28 16,9 0 4-16,3 0 28 16,5 3-16-16,0-3 16 15,1 4-12-15,-6-4 0 16,-3 0-4-16,-9 0 28 16,0 4-20-16,-13-4 20 15,0 0-20-15,-4 0 0 16,0 0-8-16,0 0-148 15,0 0 76-15,0 0-280 16,0 0 192-16</inkml:trace>
          <inkml:trace contextRef="#ctx0" brushRef="#br0" timeOffset="93652.1603">14973 5788 372 0,'-9'0'140'0,"9"0"-112"0,5-4-4 16,-5 1 136 0,0 6-92-16,4-3 80 15,4 4-88-15,1-4 64 16,-1 4-68-16,1-4 56 15,-1 4-60-15,-3-4 24 16,3 0-44-16,1 0 44 16,-1 0-44-16,-4 0 4 0,1 4-24 15,3-4 0-15,9 0-4 0,13 0-16 16,-4 0 4-16,38 0 4 16,8 0 0-16,30 0 8 15,-4 0-4-15,13 0 32 16,-9 3-20-16,13-6 4 15,-13 3-12-15,0-4 28 16,-8 0-20-16,-22-4-12 16,-8 8-8-16,-25-7 84 15,3 3-48-15,-12-7 16 16,-9 7-28-16,-8-4-144 16,4 8 68-16,-17-4-300 15,4 8 200-15</inkml:trace>
          <inkml:trace contextRef="#ctx0" brushRef="#br0" timeOffset="101232.5578">15186 6167 560 0,'0'-8'208'0,"0"1"-164"0,4-5-8 0,-4 12 208 15,4 0-140-15,-4-7 20 16,5 7-76-16,-10 7-32 16,1 1-8-16,-13 11 36 15,13 4-24-15,-18 3 68 16,14 8-48-16,-13-3 64 15,12-1-64-15,-4 4-8 16,-4-8-20-16,13-3-12 16,4-4 4-16,13-4-4 15,-5-3 0-15,5-9-64 16,4 1 36-16,9-11-128 16,3-1 84-16,1-7-16 15,9 3 48-15,-14-3 20 16,5 4 8-16,-9 0 56 15,-4 3-24-15,-17 4 96 16,0 8-64-16,0 4 100 16,0 7-88-16,0 4 8 15,13 3-48-15,8-3-40 16,18 0 8-16,12-7 20 16,4-1-8-16,-4-11-60 15,0 0 28-15,-8-11-24 16,-5-1 32-16,-8-7 28 0,-9 4-4 0,-8-11 28 15,-4 3-20-15,-9-11 32 16,0 7-28-16,-9-7-4 16,9 8-8-16,-4-1-136 15,8 12 72-15</inkml:trace>
          <inkml:trace contextRef="#ctx0" brushRef="#br0" timeOffset="93035.6611">15390 5190 456 0,'0'-15'168'0,"0"15"-128"0,9-16-16 15,-5 5 156 1,4 11-104-16,1-8 60 16,4 5-80-16,-5-1-8 0,5 4-28 0,-13 4 40 31,9 7-32-31,-9 19-16 16,8 8-4-16,-21 23 8 0,9-4-8 0,-9 11-4 15,0-4 0-15,-8-11 28 16,4-11-16-16,-13-4 12 15,9-12-16-15,-9-11 28 16,5 1-24-16,-1-13 4 16,5 1-12-16,-5-15 4 15,9-1-8-15,0-22-4 16,4 0 4-16,5-23-24 16,4 8 12-16,4-11-24 15,8 7 20-15,1 0-12 16,3 11 12-16,14 0-28 15,4 16 24-15,8-1 76 16,5 12-32-16,-1 0 0 16,9 7-16-16,1 5-20 15,-10 6 4-15,9 5 12 16,-8 7-4-16,4-4 24 16,-5-3-16-16,-8 0 12 15,5-5-12-15,-5 1-52 16,-5 0 24-16</inkml:trace>
          <inkml:trace contextRef="#ctx0" brushRef="#br0" timeOffset="94165.6654">15233 6049 996 0,'21'-22'368'0,"-21"22"-284"0,0 0-24 15,0 4-52 1,4-1-16-16</inkml:trace>
          <inkml:trace contextRef="#ctx0" brushRef="#br0" timeOffset="101686.7856">16284 5040 780 0,'-4'-11'288'0,"4"11"-224"0,13-7-20 15,-5 14 92-15,5 1-84 0,8 3 96 16,1 12-88-16,8 30 68 15,8-4-72-15,-4 42 40 16,4 3-56-16,-4 16 52 16,5 8-56-16,-27 14 0 15,-3-14-20-15,-26 7 24 16,4-16-24-16,-34 1 20 16,9-23-20-16,-34 4-8 15,3-11-4-15,-24-5-60 16,20-7 32-16,1-15-192 15,21-11 120-15</inkml:trace>
        </inkml:traceGroup>
        <inkml:traceGroup>
          <inkml:annotationXML>
            <emma:emma xmlns:emma="http://www.w3.org/2003/04/emma" version="1.0">
              <emma:interpretation id="{513F5AAD-BD89-4913-9C7A-21E3438E334C}" emma:medium="tactile" emma:mode="ink">
                <msink:context xmlns:msink="http://schemas.microsoft.com/ink/2010/main" type="inkWord" rotatedBoundingBox="19838,5692 20852,5657 20894,6862 19880,689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3110.4994">17949 5358 892 0,'9'-18'332'0,"-9"14"-260"0,-4-4-20 16,-1 4 80-16,5 4-84 0,-12-3 24 16,3-1-40-16,-12-4-40 15,-5 8 4-15,-4-7-28 16,1 7 20-16,-1-4-4 16,0 4 8-16,-17-8 8 15,9 5 0-15,-13-5 8 16,12 8-4-16,-7-4-4 15,7 8 4-15,-3 4-4 16,12 3 0-16,0 12 44 16,9 3-24-16,-1 12-28 15,14 4 4-15,-5 7 0 16,9 0 4-16,-9 12-20 16,9-5 12-16,-5 5 20 15,5-4-4-15,-13 3 16 16,17-7-16-16,-13 0-12 15,9-7 0-15,-5-4 20 16,9-8-8-16,-8-8 24 16,8-3-20-16,-4-4-4 15,4 0-4-15,4-4-4 16,0 0 0-16,13 0 0 16,5-7 0-16,7-1 16 15,5 1-8-15,18-4 40 16,7-1-24-16,-8 1-32 15,5-4 4-15,-10 0 28 0,-11 0-16 16,3 0-8 0,-13 8-4-16,1-4-24 0,-9-1 16 0,-9-3-100 15,-3 0 60-15</inkml:trace>
          <inkml:trace contextRef="#ctx0" brushRef="#br0" timeOffset="103426.8395">17319 5805 788 0,'-8'-11'292'0,"8"11"-228"0,-9-4-16 0,5 0 64 16,4 8-72-16,-4-4 116 15,4 0-88-15,8 0 20 16,5 0-52-16,21 0 32 16,8 0-40-16,22-4 4 15,0 4-20-15,9-3 20 16,-9-1-20-16,-1 0 4 16,-3 0-8-16,-9 0-112 15,-8 4 56-15,-9-3-128 16,-13 6 96-16,-17-6-216 15,1 3 168-15</inkml:trace>
          <inkml:trace contextRef="#ctx0" brushRef="#br0" timeOffset="103798.947">17511 5056 800 0,'-9'-4'296'0,"9"4"-232"0,0-12-16 0,9 9 96 16,-1 3-88-16,5 0 84 15,4 0-80-15,9-8 40 16,-1 8-60-16,9 0 32 16,5 8-40-16,7-1 16 15,5 1-28-15,13-1-16 16,4 1-8-16,5 0 28 16,-9-1-12-16,-5 1 4 15,-12-1-8-15,-13-3-128 16,-8 0 64-16,-18 0-364 15,5 7 232-15</inkml:trace>
        </inkml:traceGroup>
      </inkml:traceGroup>
      <inkml:traceGroup>
        <inkml:annotationXML>
          <emma:emma xmlns:emma="http://www.w3.org/2003/04/emma" version="1.0">
            <emma:interpretation id="{A00A6B57-2CE4-4E23-8D7E-F15D4C6797CA}" emma:medium="tactile" emma:mode="ink">
              <msink:context xmlns:msink="http://schemas.microsoft.com/ink/2010/main" type="line" rotatedBoundingBox="14617,7169 19210,7036 19227,7625 14634,7758"/>
            </emma:interpretation>
          </emma:emma>
        </inkml:annotationXML>
        <inkml:traceGroup>
          <inkml:annotationXML>
            <emma:emma xmlns:emma="http://www.w3.org/2003/04/emma" version="1.0">
              <emma:interpretation id="{965C7807-DBC7-45AE-AA49-AE299815B551}" emma:medium="tactile" emma:mode="ink">
                <msink:context xmlns:msink="http://schemas.microsoft.com/ink/2010/main" type="inkWord" rotatedBoundingBox="14617,7169 19210,7036 19227,7625 14634,7758"/>
              </emma:interpretation>
            </emma:emma>
          </inkml:annotationXML>
          <inkml:trace contextRef="#ctx0" brushRef="#br0" timeOffset="105344.6908">12077 6551 456 0,'-13'-19'168'0,"9"15"-128"0,0-3-16 0,0 3 140 15,-1 8-96-15,-3-4 88 16,-1 7-92-16,-3 5 20 15,7 3-48-15,-7 11 40 16,7 9-44-16,1 2 4 16,4-3-24-16,9 1-24 15,3-1 4-15,14-8 32 16,8-3-16-16,17-8 0 16,0-4-4-16,13-3 4 15,4 0-4-15,0-8-12 16,-4 0 4-16,17-8-48 15,0 4 24-15,17-7-4 16,-4 3 20-16,4-7 24 16,-9 0-4-16,13-12 4 15,-8 5-4-15,8-5 12 16,-8 8-12-16,-1 4-12 16,-12 4 0-16,-8 7 12 15,-14 8-4-15,-8 11 8 16,-8 8-8-16,-9 7 8 15,-4 4-8-15,-5 8-4 16,-3-4 4-16,-5-1 12 16,0 1-8-16,-4-7-20 15,4-1 4-15,-17-7 20 16,12-5-4-16,-20-6 4 0,8-1-4 0,-4-11 12 16,4 4-12-16,0-12-20 15,4 1 4-15,4-8 12 16,1 0 0-16,4-4-48 15,8 3 28-15,9-6 28 16,4 7-4-16,4-4-44 16,17 4 20-16,1-8 36 15,-5 8-8-15,4-8 8 16,-4 8-12-16,13-8 12 16,0 4-12-16,26-7 4 15,-5 7-4-15,8-4 4 16,1 8-8-16,8 0 16 15,-12 3-12-15,25 1-12 16,0 7 0-16,-5-3 12 16,-3 3-4-16,4-8-12 15,-9 5 4-15,13-8 4 16,-9 7 0-16,9-7 8 16,-21 7-4-16,-9-7-4 15,-13 8 4-15,-8-8 12 16,-13 7-8-16,-8-7 24 15,-9 7-20-15,-13-7 4 16,1 4-8-16,-10-4 4 16,1 3-8-16,-4-3-64 15,3 4 32-15</inkml:trace>
        </inkml:traceGroup>
      </inkml:traceGroup>
    </inkml:traceGroup>
    <inkml:traceGroup>
      <inkml:annotationXML>
        <emma:emma xmlns:emma="http://www.w3.org/2003/04/emma" version="1.0">
          <emma:interpretation id="{454512C2-86C1-4B7D-B066-D186E323BC45}" emma:medium="tactile" emma:mode="ink">
            <msink:context xmlns:msink="http://schemas.microsoft.com/ink/2010/main" type="paragraph" rotatedBoundingBox="3386,8135 11582,8271 11552,10045 3357,9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7EA5BA-500D-4A3D-BDCE-65ACD6E3E95B}" emma:medium="tactile" emma:mode="ink">
              <msink:context xmlns:msink="http://schemas.microsoft.com/ink/2010/main" type="line" rotatedBoundingBox="3386,8135 11582,8271 11552,10045 3357,9909"/>
            </emma:interpretation>
          </emma:emma>
        </inkml:annotationXML>
        <inkml:traceGroup>
          <inkml:annotationXML>
            <emma:emma xmlns:emma="http://www.w3.org/2003/04/emma" version="1.0">
              <emma:interpretation id="{185073E7-DD44-4DBB-814A-13563C8756E4}" emma:medium="tactile" emma:mode="ink">
                <msink:context xmlns:msink="http://schemas.microsoft.com/ink/2010/main" type="inkWord" rotatedBoundingBox="3383,8330 6046,8374 6028,9458 3365,941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2356.8373">789 7903 780 0,'-9'-8'288'0,"9"8"-224"0,-13-7-20 15,13 3 120 1,0 4-100-16,0-4 88 16,0 0-88-16,-8 1 28 15,8 6-52-15,-9 1 20 16,18 0-32-16,-9 0-28 16,0 3 0-16,8 1 16 0,14-1-8 0,7-3-4 15,14 4 0-15,38-8-4 16,0 0 0-16,13 0 0 15,-5 0 0-15,0 0-20 16,-12-4 12-16,4 4 20 16,-13 4-4-16,-4 0-4 15,-13 3 0-15,-13 1 12 16,-8-1-8-16,-9 1-4 16,1-1 0-16,-14 1 20 15,1 0-12-15,-9-5-20 16,0 1 0-16,-4 4-56 15,-1 7 32-15,-8 4 0 16,1 0 16-16,-14 11 4 16,9 0 4-16,-17 12 0 15,0 3 0-15,0 16 0 16,0 0 0-16,-4 14 8 16,8-3 0-16,-9 0 0 15,18-11 0-15,-9-16 16 16,18-7-8-16,-10-19 16 15,5 4-16-15,-4-27-12 16,0 0 0-16,4-26-32 16,0 0 20-16,-9-23-28 15,5 0 24-15,-9-8 0 16,9 12 12-16,-13-8 24 16,-1 12-8-16,1-8 32 15,5 11-24-15,-10-7 4 0,9 7-12 16,-8-7-8-16,13 11 4 0,-9 0-16 15,12 15 8-15,-8 4-4 16,9 8 0-16,4 7-28 16,4 8 20-16,13 4-248 15,5 3 144-15</inkml:trace>
          <inkml:trace contextRef="#ctx0" brushRef="#br0" timeOffset="112689.7231">1977 8039 840 0,'-9'-4'312'0,"9"4"-244"0,-4 16-16 15,8-1 104 1,9 7-96-16,4 9 52 16,4 3-64-16,5 4 28 15,4-4-44-15,-1 0 24 16,1 0-28-16,4-4 0 16,-4 0-16-16,-9-3 28 15,5-4-24-15,-13-4-24 0,-1-4 4 0,-3-8-220 16,0 1 124-1,-5-12-368-15,4 0 264 0</inkml:trace>
          <inkml:trace contextRef="#ctx0" brushRef="#br0" timeOffset="112918.3313">2245 8130 956 0,'-26'8'352'0,"26"-8"-272"0,-29 7-24 0,16 1 84 15,9 7-88-15,-22 8 60 16,5-1-68-16,-9 5 4 16,9 3-28-16,-13 0-12 15,4-3-4-15,0-1-24 16,0 1 12-16,5-4-56 16,-1-1 32-16,13-6-144 15,5-1 100-15,16-15-268 16,5 0 196-16</inkml:trace>
          <inkml:trace contextRef="#ctx0" brushRef="#br0" timeOffset="113186.0441">2760 7960 976 0,'-4'0'360'0,"4"0"-280"0,0 30-20 0,0-7 44 15,0 7-68-15,0 19 56 16,0 0-52-16,-4 20 32 16,4-5-40-16,-9 19-20 15,5-3-4-15,0 3 8 16,-5-7-8-16,1-16 16 16,3-3-16-16,-3-23-72 15,4 0 32-15,-1-26-276 16,10-1 168-16,7-22-520 15,5-11 368-15</inkml:trace>
          <inkml:trace contextRef="#ctx0" brushRef="#br0" timeOffset="113408.1354">3403 8043 780 0,'-8'-23'288'0,"8"23"-224"0,0 12-20 0,0-5 164 15,0 8-124-15,8 8 8 16,-8 7-52-16,0 12-4 16,4 3-20-16,-4 16 8 15,0 0-12-15,-4 14 0 16,4 1-4-16,-8 0-40 16,3-4 16-16,-7-15-56 15,3-8 40-15,-8-8-196 16,9-7 128-16</inkml:trace>
          <inkml:trace contextRef="#ctx0" brushRef="#br0" timeOffset="113620.7006">2752 8457 852 0,'-30'-23'316'0,"30"23"-248"0,0-8-16 0,4 5 104 15,5 3-96-15,12-8 28 16,4 4-52-16,22-3 4 16,9 3-24-16,8-4 8 15,-1 8-12-15,-3-7-148 16,-13 7 72-16</inkml:trace>
          <inkml:trace contextRef="#ctx0" brushRef="#br0" timeOffset="113860.8388">2888 7760 1216 0,'-13'-7'448'0,"13"7"-348"0,30-4-28 15,0 0 40-15,8 0-76 0,26-3-32 16,0 7-4-16,0-8 32 16,-5 8-20-16,-8-4-264 15,-8 4 136-15</inkml:trace>
        </inkml:traceGroup>
        <inkml:traceGroup>
          <inkml:annotationXML>
            <emma:emma xmlns:emma="http://www.w3.org/2003/04/emma" version="1.0">
              <emma:interpretation id="{E4D4F6BB-9E15-406A-BD64-FF3CAD5FF172}" emma:medium="tactile" emma:mode="ink">
                <msink:context xmlns:msink="http://schemas.microsoft.com/ink/2010/main" type="inkWord" rotatedBoundingBox="6735,8529 9971,8582 9947,10018 6712,996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4896.5549">4097 8415 924 0,'5'0'340'16,"-5"0"-260"-16,12 4-28 0,-3-4 132 16,8 0-112-16,13 0 16 15,4 0-52-15,8 0-24 16,5 4-8-16,4-1-224 16,-4 1 120-16,0 0-324 15,-4 3 240-15</inkml:trace>
          <inkml:trace contextRef="#ctx0" brushRef="#br0" timeOffset="114687.4982">4131 8260 860 0,'-4'-4'320'0,"4"4"-248"0,-4 0-20 0,0 0 172 15,8 0-132-15,-4 0 60 16,8 0-88-16,9 0 4 16,9 4-36-16,12-4-40 15,5 4 4-15,12-1 8 16,-4 1 0-16,0 0-152 15,-8 3 80-15</inkml:trace>
          <inkml:trace contextRef="#ctx0" brushRef="#br0" timeOffset="115735.3071">5004 8332 780 0,'-21'0'288'0,"21"0"-224"0,9 0-20 0,-5 0 180 16,4 0-132-16,5-4 96 15,4 8-108-15,0-4 24 16,0 3-60-16,0-3 36 16,0 0-44-16,0 0-12 15,0 4-12-15,-4-4 24 16,4 4-20-16,-4-4-24 15,0 4 4-15,-5-4 16 16,1 0-4-16,-5 0 4 16,0 0-4-16,-4 0 12 15,0 0-12-15,0 0 4 16,0 0-4-16,-4 0-8 16,4 0 4-16,-4 0-4 15,8 0 0-15,-4-4-12 16,0 4 8-16,0-4 4 15,0 8 0-15,-4-4 0 16,4 0 0-16,-5-4 8 16,5 4-4-16,-4-4-12 0,4 8 4 0,-4-4 4 15,4 0 0-15,-4-4 0 16,8 4 0-16,-4-3-12 16,0 6 8-16,4-3 4 15,0 0 0-15,1-3 0 16,-1 3 0-16,0-4 0 15,5 4 0-15,-1-4 0 16,1 0 0-16,-1-3-12 16,1 3 8-16,-1-4 4 15,5 5 0-15,-9-9 8 16,5 8-4-16,-9-7-4 16,4 7 4-16,-4-3-16 15,4 7 8-15,-4-4 12 16,0 4-4-16,0-4-4 15,0 8 4-15,0 0-4 16,0 7 0-16,-4 4-20 16,4 0 12-16,-8 19-24 15,-1 8 20-15,-8 41 4 16,4 4 8-16,-17 23 0 16,9-8 0-16,-13 8-36 15,9-15 20-15,-27 7 48 16,14-19-12-16,-17-15 24 15,12-15-24-15,-12-19 36 16,12-11-32-16,-4-27-24 16,9-3 0-16,4-31-8 15,4-4 0-15,5-22-248 0,12 3 140 0</inkml:trace>
          <inkml:trace contextRef="#ctx0" brushRef="#br0" timeOffset="115886.7141">5077 7934 1048 0,'21'-34'388'0,"-21"34"-300"0,51-4-28 0,-34 4 120 15,0 4-112-15,0 0-36 16,0 4-24-16</inkml:trace>
          <inkml:trace contextRef="#ctx0" brushRef="#br0" timeOffset="116590.0823">5835 8279 580 0,'0'-8'216'0,"0"8"-168"0,-5-4-12 0,1 1 188 16,4 3-128-16,-8-4 68 15,3 4-96-15,-7-4 40 16,7 4-64-16,-12-4 24 16,0 8-40-16,-8 0 36 15,3 3-36-15,-12 5-4 16,5 7-16-16,-6 7-16 16,1 1 4-1,5 7-4-15,7 0 0 0,5 0-12 16,13 0 12-16,13-4 4 15,3-3 4-15,14-8-20 16,8-4 12-16,13-11-144 16,0-4 80-16,4-12-72 15,4 5 80-15,-21-16 8 16,-4 4 36-16,-9-8 76 16,1 5-32-16,-14-5 100 15,-4 8-72-15,-4 4 128 16,0 8-104-16,0 7 28 15,0 11-64-15,0 8-32 16,9 7-8-16,8 5-8 16,4-1 0-16,0-11 16 15,13 4-4-15,1-20 32 0,7-3-20 16,5-15-12-16,-9 0-8 16,-4-11 20-16,-4 7-8 0,-13-12 16 15,-4 5-16-15,-5-12-4 16,-3 8 0-16,-10-12 20 15,-3 8-12-15,8-4-100 16,0 12 44-16,0-1-324 16,8 8 204-16</inkml:trace>
          <inkml:trace contextRef="#ctx0" brushRef="#br0" timeOffset="117268.8881">7274 8067 676 0,'0'-12'248'0,"0"12"-192"0,0-7-16 0,0-1 136 16,0 8-104-16,-4-7 32 15,4 3-60-15,-9-7 52 16,1 3-56-16,-9-3 36 16,0 7-44-16,-13-4 0 15,8 8-20-15,-20 4 28 16,4 7-24-16,-18 8 48 16,5 8-36-16,-9 14 4 15,14 1-20-15,-5 11 12 16,12 0-16-16,1 15-12 15,17-3 0-15,8 10 4 16,4-3 0-16,26-4-12 16,0-15 8-16,34-11 4 15,1-12 0-15,7-11-44 16,1-8 24-16,-5-7-116 16,-8-4 76-16,-9-4-64 0,-8 1 76 15</inkml:trace>
          <inkml:trace contextRef="#ctx0" brushRef="#br0" timeOffset="118004.3454">6584 9202 664 0,'-13'0'244'0,"13"0"-188"0,-8 0-16 0,8-4 156 16,8 4-116-16,-3-7 56 15,3-1-80-15,1-11 28 16,-5 4-48-16,13-7 8 15,-4 6-28-15,4-6 0 16,-5 3-8-16,10 0-16 16,8 8 4-16,-13-1-4 15,4 8 0-15,-4 4 16 16,8 4-4-16,-20 8 40 16,16 6-20-16,-4 9 4 15,4-1-16-15,9 1-8 16,0-4 0-16,13-8 12 15,-1 0-8-15,5-15-4 16,-4-4 0-16,-1-15 20 16,1 4-12-16,-9-11 40 15,-4 3-28-15,-9-7 20 16,-4 7-24-16,-4-7-80 16,4 7 32-16</inkml:trace>
          <inkml:trace contextRef="#ctx0" brushRef="#br0" timeOffset="117508.0248">6797 8362 1100 0,'-4'-4'408'0,"4"4"-316"0,4 0-28 0,5 0 56 15,12 0-80-15,21 0 44 16,18 0-48-16,4 0-20 16,4 0-8-16,-4 0-8 15,-9 0 0-15,-4 0-132 16,-8 0 72-16,-9-4-208 16,-8 12 152-16</inkml:trace>
        </inkml:traceGroup>
        <inkml:traceGroup>
          <inkml:annotationXML>
            <emma:emma xmlns:emma="http://www.w3.org/2003/04/emma" version="1.0">
              <emma:interpretation id="{F1F79755-E434-4B8D-AF42-2DF31274195D}" emma:medium="tactile" emma:mode="ink">
                <msink:context xmlns:msink="http://schemas.microsoft.com/ink/2010/main" type="inkWord" rotatedBoundingBox="10593,8254 11582,8271 11561,9492 10573,9476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9128.3361">7981 8385 728 0,'-17'-19'268'0,"17"19"-208"0,-9-4-16 0,5 0 248 15,8 8-168-15,-4-8 48 16,9 4-104-16,8-4 56 16,4 8-72-16,26-4 8 15,4 0-36-15,21 0 12 16,5 4-20-16,4 0 20 15,-9 0-24-15,-4-8 4 16,-8 4-8-16,-5-4 20 16,-8 0-16-16,-4-3 4 15,-18 3-8-15,-8-8-156 16,0 5 80-16,-12-4-308 16,3 3 212-16</inkml:trace>
          <inkml:trace contextRef="#ctx0" brushRef="#br0" timeOffset="119520.3793">8394 7681 800 0,'-21'-8'296'0,"21"8"-232"0,0-7-16 0,0 3 248 16,4 4-172-16,0-4 64 16,9 0-112-16,0-3 44 15,4 7-68-15,12-8-4 16,1 4-28-16,17 0-20 15,-4 4-4-15,16-3 4 16,-8 6 0-16,9-6 24 16,-5 3-12-16,-4-4-12 15,-8 4-4-15,-13-4-32 16,-9 8 20-16,-12-8-188 16,-9 4 112-16,-9 0-480 15,5 4 320-15</inkml:trace>
          <inkml:trace contextRef="#ctx0" brushRef="#br0" timeOffset="118828.0371">8683 7957 840 0,'17'-19'312'0,"-17"19"-244"0,34-19-16 15,-21 8 192 1,0 7-144-16,-4-7 80 15,3 3-104-15,-16-3 12 0,4 7-52 0,-21-4-24 16,-1 8-4-16,-16 0-124 16,4 4 64-16,-26-4-60 15,5 0 68-15,-22-7 48 16,14 7 0-16,-10-12-24 16,14 12 12-16,3-7 44 15,18 7-16-15,4 0 16 16,13 0-20-16,-1 0-16 15,10 7-4-15,3 12 40 16,9 4-24-16,0 18 0 16,4 9-8-16,-4 14 4 15,5-3-4-15,-14 7 32 16,-4-8-20-16,-4 16-4 16,4-8-8-16,-4 4 12 15,5-4-8-15,-1-3-12 16,4-16 0-16,-3-8-4 15,7-7 0-15,-3-7-12 16,8-4 12-16,0-4 4 16,8-4 4-16,9-8 8 15,5 5-4-15,16-9-12 16,0 5 4-16,13-8 4 31,5 4 0-31,-1 0 16 0,-8-1-8 0,-5-3-20 16,-7 0 4-16,-10 0-4 0,1-3 4 15,-14 3-12-15,1-8 12 0,-9 0-164 16,1 1 96-16</inkml:trace>
        </inkml:traceGroup>
      </inkml:traceGroup>
    </inkml:traceGroup>
    <inkml:traceGroup>
      <inkml:annotationXML>
        <emma:emma xmlns:emma="http://www.w3.org/2003/04/emma" version="1.0">
          <emma:interpretation id="{23622525-8B35-41C3-837B-182588AA2F10}" emma:medium="tactile" emma:mode="ink">
            <msink:context xmlns:msink="http://schemas.microsoft.com/ink/2010/main" type="paragraph" rotatedBoundingBox="3592,10100 20976,10349 20952,12042 3568,117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00CC87-EC94-4395-B73D-CDC7268425A1}" emma:medium="tactile" emma:mode="ink">
              <msink:context xmlns:msink="http://schemas.microsoft.com/ink/2010/main" type="line" rotatedBoundingBox="3592,10100 20976,10349 20952,12042 3568,11793"/>
            </emma:interpretation>
          </emma:emma>
        </inkml:annotationXML>
        <inkml:traceGroup>
          <inkml:annotationXML>
            <emma:emma xmlns:emma="http://www.w3.org/2003/04/emma" version="1.0">
              <emma:interpretation id="{9E295500-3E94-43CD-B1D3-F28E8553CC13}" emma:medium="tactile" emma:mode="ink">
                <msink:context xmlns:msink="http://schemas.microsoft.com/ink/2010/main" type="inkWord" rotatedBoundingBox="3587,10432 6033,10467 6020,11367 3574,11332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9322.0824">963 9982 520 0,'-8'-8'192'0,"8"8"-152"0,4-11-8 0,0 3 124 16,0 5-92-16,-4-5 96 15,5 4-92-15,-5 1 56 16,0 3-72-16,-5-4 24 16,10 8-44-16,-10-1 16 15,10 1-28-15,8 0 0 16,4 0-12-16,25-4-24 15,9 0 8-15,26-12 4 16,0 5 4-16,12-8 16 16,0 7-8-16,9-3-4 15,-8 3 0-15,-9 1 4 16,-9 7-4-16,-17 0 8 16,-8-4-8-16,-17 4 32 15,-4 4-20-15,-18-1 12 16,1 5-16-16,-18 0-8 15,1 3 0-15,-14 8-16 16,1 3 8-16,-9 13 4 16,9-5 0-16,-13 15-12 15,0-3 8-15,-5 7 12 16,-3 0-4-16,-1 4-4 16,13 0 4-16,-4-3 4 15,13-9-4-15,-4-7 8 0,12-7-8 16,-4-20 16-16,8-3-12 15,-8-19 48-15,4-4-28 0,-4-15 4 16,5 4-20-16,-14-12 28 16,1 12-24-16,-18-12-24 15,5 12 4-15,-13-8 8 16,12 11 0-16,-3 5-36 16,12 7 16-16,0-1-28 15,17 9 24-15,9-1-88 16,8 5 60-16,18-5-204 15,7 8 136-15,14-8-436 16,4 8 304-16</inkml:trace>
          <inkml:trace contextRef="#ctx0" brushRef="#br0" timeOffset="129519.1058">2164 10103 800 0,'13'34'296'0,"-13"-34"-232"0,38 46-16 16,-17-27 36 0,1 3-56-16,12 1-4 15,0 3-12-15,8 1 16 16,1-4-16-16,-9-4-20 16,0 0 0-16,-8-8-252 15,-5 0 144-15</inkml:trace>
          <inkml:trace contextRef="#ctx0" brushRef="#br0" timeOffset="129700.7233">2513 10077 924 0,'-42'7'340'0,"42"-7"-260"0,-64 46-28 0,30-24 72 16,4 1-80-16,-17 15-8 15,9 0-24-15,-5 15-44 16,13 0 16-16,1-4-172 15,7-7 108-15,5-8-216 16,9-8 168-16</inkml:trace>
          <inkml:trace contextRef="#ctx0" brushRef="#br0" timeOffset="129926.8298">2986 10043 904 0,'-4'22'332'0,"4"-22"-256"0,-39 53-24 16,18-26 52-1,8 3-68-15,-17 23 24 16,9 4-40-16,-4 15-8 16,12 0-8-16,0-8-16 15,5-11 8-15,3-11-24 16,5-8 16-16,0-15-224 0,9-8 128 0</inkml:trace>
          <inkml:trace contextRef="#ctx0" brushRef="#br0" timeOffset="130301.8231">2965 10429 840 0,'-34'-46'312'0,"34"46"-244"0,-13-19-16 15,13 12 148 1,8 7-120-16,9-4 72 16,9 4-88-16,21-4 0 15,0 8-40-15,4-4 24 16,0 4-32-16,0-8-276 15,-9 4 136-15</inkml:trace>
          <inkml:trace contextRef="#ctx0" brushRef="#br0" timeOffset="130147.4127">3399 10096 892 0,'-9'18'332'0,"9"-18"-260"0,-8 50-20 0,4-28 88 15,4 5-88-15,-5 18-12 16,1 8-24-16,0 15-4 16,8 1-8-16,-4-5-108 15,9-4 56-15,-9-10-120 16,4-9 92-16,-8-14-188 16,-1-1 144-16</inkml:trace>
          <inkml:trace contextRef="#ctx0" brushRef="#br0" timeOffset="130502.3575">2965 9914 956 0,'-56'-4'352'0,"56"4"-272"0,13-4-24 0,4-3 76 16,4-1-84-16,35-3 68 16,-1-4-64-16,9-4-4 15,0 7-28-15,0 1-372 16,-5 3 188-16</inkml:trace>
        </inkml:traceGroup>
        <inkml:traceGroup>
          <inkml:annotationXML>
            <emma:emma xmlns:emma="http://www.w3.org/2003/04/emma" version="1.0">
              <emma:interpretation id="{D8DD261B-593B-48A9-997C-86DC756B9000}" emma:medium="tactile" emma:mode="ink">
                <msink:context xmlns:msink="http://schemas.microsoft.com/ink/2010/main" type="inkWord" rotatedBoundingBox="6661,10816 6996,10821 6993,10993 6658,1098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0902.9237">4029 10330 956 0,'4'8'352'16,"-4"-8"-272"-16,34-12-24 0,-4 9-20 0,4-1-32 0,26-4-188 15,0 1 100-15</inkml:trace>
          <inkml:trace contextRef="#ctx0" brushRef="#br0" timeOffset="130753.525">4148 10175 912 0,'-4'-8'340'0,"4"8"-264"0,17 4-24 0,0-4 108 16,0 4-100-16,17-8 0 15,5 4-36-15,7 4-120 16,6-4 48-16</inkml:trace>
        </inkml:traceGroup>
        <inkml:traceGroup>
          <inkml:annotationXML>
            <emma:emma xmlns:emma="http://www.w3.org/2003/04/emma" version="1.0">
              <emma:interpretation id="{1B554BA7-AAEB-4F07-A80E-0E34B98EDC5A}" emma:medium="tactile" emma:mode="ink">
                <msink:context xmlns:msink="http://schemas.microsoft.com/ink/2010/main" type="inkWord" rotatedBoundingBox="7832,10357 9886,10386 9870,11506 7816,1147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1631.3702">5379 10190 644 0,'0'-19'236'0,"0"19"-180"0,0-15-20 16,0 15 160-1,9 0-116-15,-9 15 72 16,0 0-88-16,-9 31 8 15,9 3-40-15,-9 27 24 16,9-1-32-16,-12 9 12 16,12-9-20-16,-13-6 36 0,0-13-28 0,-8-14 32 15,4-12-32-15,-9-7 12 16,1-8-20-16,-9-15-300 31,12-4 156-31</inkml:trace>
          <inkml:trace contextRef="#ctx0" brushRef="#br0" timeOffset="131712.0829">5332 9770 924 0,'17'-42'340'0,"-17"42"-260"0,21-15-28 0,-12 11-36 16,0 8-20-16,3 0-368 15,5 7 204-15</inkml:trace>
          <inkml:trace contextRef="#ctx0" brushRef="#br0" timeOffset="132190.8568">5988 10061 696 0,'0'0'256'0,"0"0"-196"0,-13 8-20 16,5 0 128 0,8 3-100-16,-22 8 80 15,14 4-88-15,-22 3 32 0,4 4-56 0,-12 8-20 16,8 4-8-16,9 11-20 16,8-4 8-16,9-4-4 15,17-7 0-15,4-15 8 16,8-4 0-16,5-19-64 15,0-4 36-15,-9-15-48 16,9 0 40-16,-9-7 12 16,1 3 12-16,-10-3 48 15,1 7-24-15,-13 4-28 16,0 7 8-16,0 4 36 16,0 12-16-16,0 15 52 15,4 3-36-15,5 12 4 16,4 0-20-16,17 0 0 15,4-4-4-15,12-8 36 16,-3-7-20-16,8-19 4 16,-8 0-16-16,-1-23-16 15,-12 1 0-15,-9-12 28 16,-12 3-12-16,-18-10-4 16,-3 10-4-16,-5-10-4 15,0 10 0-15,4-3-100 16,13 8 56-16,13-1-288 15,8 8 184-15</inkml:trace>
          <inkml:trace contextRef="#ctx0" brushRef="#br0" timeOffset="132694.1965">6788 10281 820 0,'-42'-8'304'0,"42"8"-236"0,-13 8-20 0,5-8 196 16,8 4-144-16,8-4 56 16,5 4-92-16,29-8-40 15,-3 4-12-15,25-4-48 16,8 0 20-16,0 0-400 15,1 4 228-15</inkml:trace>
          <inkml:trace contextRef="#ctx0" brushRef="#br0" timeOffset="132490.6746">7253 9990 728 0,'-5'-23'268'0,"5"23"-208"0,-8-30-16 0,4 18 72 16,8 5-72-16,-8-5 68 16,-1 5-60-16,-7 7-4 15,-1 4-28-15,-17 11 32 16,0 4-28-16,-29 15 56 16,7 0-44-16,-16 15 56 15,13-7-56-15,-5 7 12 16,14-4-32-16,7 8-24 15,26 0 0-15,13 0-4 16,13-7 4-16,30-9-12 16,16-3 12-16,5-15-144 15,-4-7 80-15,4-12-196 16,-26 0 148-16</inkml:trace>
        </inkml:traceGroup>
        <inkml:traceGroup>
          <inkml:annotationXML>
            <emma:emma xmlns:emma="http://www.w3.org/2003/04/emma" version="1.0">
              <emma:interpretation id="{5463BD4C-F3EE-4CCA-B971-2D255D3B28A2}" emma:medium="tactile" emma:mode="ink">
                <msink:context xmlns:msink="http://schemas.microsoft.com/ink/2010/main" type="inkWord" rotatedBoundingBox="10569,10283 11215,10292 11200,11288 10555,11278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3471.3749">7934 10292 1068 0,'-4'-3'396'0,"4"3"-308"0,4 0-24 0,4-4 20 15,1 4-60 1,21-4 24-16,-5 4-28 0,26-8 8 15,9 8-16-15,12-3-164 16,-8 3 80-16</inkml:trace>
          <inkml:trace contextRef="#ctx0" brushRef="#br0" timeOffset="133266.2177">8539 9903 820 0,'8'-19'304'0,"-8"19"-236"0,-8-16-20 16,-1 5 52-1,1 7-64-15,-14-7-4 16,-3 3-20-16,-22 1 32 15,4 3-20-15,-21 0 20 16,13 4-24-16,-4 0 0 16,12 8-12-16,5-1-8 15,13 1 4-15,-1 0-4 16,9 3 0-16,4 0 0 0,5 4 0 16,-5 4 16-16,9 4-8 0,-9 11 24 15,13 4-20 1,-9 15-4-16,9-8-4 0,-4 8-4 15,4-3 0-15,-8 6 16 16,8 1-8-16,0 0-20 16,0-4 4-16,-13-8 32 15,13-3-16-15,-9-12 16 16,1-3-12-16,4-12-16 16,-5 0 0-16,0-7-16 15,5-1 12-15,4-3-40 16,9 3 28-16,12-7-4 15,9 4 16-15,17-8 16 16,4 4-4-16,8-3-4 16,1 3 4-16,-9-4-148 15,-4 8 80-15,-17-4-148 16,-9 0 120-16,-17 0-264 16,1 0 200-16</inkml:trace>
          <inkml:trace contextRef="#ctx0" brushRef="#br0" timeOffset="133977.7287">8062 9656 612 0,'-9'-7'228'0,"9"7"-180"0,-8-4-12 0,3 0 148 16,5 8-108-16,-4-4 104 16,8 0-104-16,-4 4 36 15,0 0-64-15,5-4 36 16,7 3-48-16,18-3 16 16,9 0-32-16,20-3 8 15,1 3-16-15,8-4-8 16,-8 4 0-16,-5-4 20 15,-8 8-12-15,-13-8-4 16,-4 4-4-16,-13-4 4 16,4 8-4-16,-17-4-144 15,0 0 76-15</inkml:trace>
        </inkml:traceGroup>
        <inkml:traceGroup>
          <inkml:annotationXML>
            <emma:emma xmlns:emma="http://www.w3.org/2003/04/emma" version="1.0">
              <emma:interpretation id="{A49BCE67-71DF-4E22-B531-5509E773AFE6}" emma:medium="tactile" emma:mode="ink">
                <msink:context xmlns:msink="http://schemas.microsoft.com/ink/2010/main" type="inkWord" rotatedBoundingBox="14149,10438 18727,10503 18705,12010 14127,11944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8825.546">11549 10372 924 0,'-38'-15'340'0,"38"15"-260"0,0-4-28 0,13 0 44 16,4 4-64-16,25-4 32 16,9 1-36-16,26-1-16 15,4-4-8-15,30-3-4 16,-9 7 0-16,13-7 0 15,-22 11 0-15,1-8 0 16,-21 4 0-16,-14-3 16 16,-16 7-8-16,-9-4 16 15,-9 4-16-15,-3-4 24 16,-14 8-20-16,-8 0 4 16,-4 3-8-16,0 12-16 15,-5 8 4-15,1 11-4 16,8-1 0-16,-5 5 0 15,10-4 0-15,12-4-12 16,-5-4 12-16,18-11-4 0,9-4 4 16,3-11-28-16,1 0 20 0,-5-12 4 15,5 1 12 1,-22-16 32-16,-8 0-16 0,-22-14 32 16,-4 6-32-16,-12-7-12 15,-1 12-8-15,1-4-48 16,8 11 24-16,17 0-212 15,8 7 128-15,18 1-484 16,8 7 328-16</inkml:trace>
          <inkml:trace contextRef="#ctx0" brushRef="#br0" timeOffset="158118.6655">11583 10096 580 0,'9'-50'216'0,"8"24"-168"0,13-20-12 0,-13 27 56 15,-9 4-56-15,5-11 32 32,-5 3-40-32,1 8 52 0,4 11-44 0,-13 27 36 15,0 7-40-15,-9 31 16 16,1-1-28-16,-14 24 0 15,1-1-12-15,-13 15 4 16,9-14-8-16,-5-5-12 16,13-15 4-16,0-14 12 15,12-9-4-15,10-18-56 16,7-4 28-16</inkml:trace>
          <inkml:trace contextRef="#ctx0" brushRef="#br0" timeOffset="158439.0149">12426 9800 728 0,'-21'0'268'0,"21"0"-208"0,-13 76-16 16,5-34 0 0,4-1-32-16,-18 27-12 15,9-15-4-15,-8 27-68 16,0-4 40-16,-9 14-68 15,9-6 60-15,-9-5 36 16,0-7 4-16,-12-11 32 16,12-8-20-16</inkml:trace>
          <inkml:trace contextRef="#ctx0" brushRef="#br0" timeOffset="159440.2032">13172 10239 612 0,'0'-15'228'15,"0"15"-180"-15,-9-4-12 0,5 1 96 16,8 6-80-16,-4 5 68 16,0 3-68-16,-4 16 4 15,4 3-32-15,0 16 40 16,-4 3-36-16,-13 4 56 16,12 0-48-16,-12-8 28 15,17-3-36-15,-8-16 8 16,8-7-20-16,0-15 20 15,4-4-24-15,0-23-40 16,13-3 16-16,0-23-148 16,-4 3 88-16,4-11-128 0,0 12 116 15,-4 3 24-15,8 12 36 0,-8 7 28 16,-5 8 0-16,1 8 112 16,4 10-64-16,-22 9 112 15,9 3-92-15,0 19 112 16,-4 4-104-16,-5 7-20 15,5-3-40-15,-4-4-8 16,16-4-4-16,-4-11 12 16,9-8-12-16,0-12-28 15,0-3 8-15,0-18-48 16,8 2 32-16,-8-14-56 16,4 4 48-16,-9-12-52 15,18 4 48-15,-13 0-76 16,-1 3 64-16,1 5 0 15,0 7 32-15,-5 4 64 16,5 7-20-16,-4 16 112 16,-1-1-76-16,-8 20 88 15,4 7-84-15,-8 8 20 16,0 7-48-16,4-8-24 16,4 5-4-16,0-8 0 15,1-4-4-15,3-12-100 16,5 1 52-16,-5-8-236 15,1 0 156-15,8-11-448 16,-8 11 320-16</inkml:trace>
          <inkml:trace contextRef="#ctx0" brushRef="#br0" timeOffset="159713.4388">13942 10255 788 0,'-4'-4'292'0,"4"4"-228"0,-25 11-16 0,12-3 108 15,4-1-96-15,-12 12 80 16,0 4-80-16,-9 11 56 16,4 4-64-16,-4 7-4 15,18 1-28-15,-1-9-12 16,13-6-4-16,4-12-4 16,9 0 0-16,4-16-28 15,0-3 16-15,4-15-64 16,-4 4 40-16,5-12-36 15,-1 4 40-15,-17-7-44 16,5 3 44-16,-22-3-212 16,9 10 132-16</inkml:trace>
          <inkml:trace contextRef="#ctx0" brushRef="#br0" timeOffset="160916.132">14198 10243 540 0,'4'-7'200'0,"-4"7"-156"0,4 0-12 0,-4 0 124 16,0 0-92 0,0 0 44-16,0 0-64 0,0 7-24 15,5 5-12-15,-5 14 16 16,0 8-12-16,-13 19 4 15,4 4-8-15,-12 3-8 16,12-3 4-16,-12-11 40 16,8-5-24-16,1-10 68 15,-5-9-48-15,17-14-8 16,0-4-20-16,17-20-20 16,4 1 4-16,9-23-60 15,-5 1 36-15,1-20-68 16,4 8 56-16,-5-4-72 15,-4 11 68-15,9 4 0 16,-8 12 28-16,-1 3 84 16,-4 12-40-16,-4 7 88 15,4 11-64-15,-13 12 52 16,13 4-60-16,-17 15 4 16,4 3-28-16,-8 1 4 15,8 0-12-15,-4-1-16 16,0-7 0-16,0-7 28 15,0-4-12-15,0-8 4 16,5 0-8-16,-5-11-32 16,4-4 12-16,0-15-56 15,9 3 36-15,0-22-56 16,-1 0 52-16,5-15-64 0,5 3 60 16,3-7 8-16,1 19 20 0,4 0 80 15,-1 19-36-15,-3 8 92 16,-5 7-68-16,-12 15 60 15,-1 15-64-15,-16 12 16 16,-1 3-40-16,1 4 0 16,-1-7-16-1,-4-8 12-15,5-7-16 0,4-5-92 16,8-3 48-16,9-19-244 16,4 0 156-16</inkml:trace>
          <inkml:trace contextRef="#ctx0" brushRef="#br0" timeOffset="161713.4031">15147 10308 852 0,'0'3'316'0,"0"-3"-248"0,-8 19-16 0,-5 0 128 16,9 4-108-16,-17 18 112 16,-5 1-104-16,-4 11-24 15,5-4-36-15,-5-3-16 16,9-5 0-16,4-10-16 15,17-5 8-15,12-7-32 16,10-8 20-16,-5-14-84 16,17-1 60-16,-17-15-40 15,17 0 48-15,-9-15-44 16,-8 7 44-16,-4-14 8 0,-9 3 12 16,5-11-8-16,-5 11 12 0,-4-4-24 15,4 8 20-15,5 4-20 16,8 7 16-16,4 1-28 15,9 6 28-15,8 5 32 16,1 7-8-16,-1 4 36 16,-4 8-28-16,-13 7 32 15,1 8-32-15,-22 15 48 16,0-1-36-16,-17 13 4 16,-5-5-20-16,1 4-16 15,0-11 0-15,0-15 20 16,-1 3-8-16,9-22-4 15,13-4 0-15,9-30-16 16,4 3 8-16,8-33 12 16,5 10-4-16,3-10-80 15,14 15 40-15,-13-1-32 16,8 16 44-16,-8 3 12 16,-5 16 8-16,1 0-8 15,0 11 8-15,-5 3 4 16,-4 9 0-16,4-1 8 15,0-3-4-15,1-1-12 16,-1 1 4-16,0-8 28 16,5 0-12-16,-5-8-4 15,5-3-4-15,-5-4-4 16,-4 7 0-16,-4-3 8 16,-5 3-4-16,-8 1-4 0,0-1 4 15,-4 1 4-15,0 7-4 16,-5 0-28-16,-3 7 12 0,3 16 12 15,0 3 4-15,-8 42 60 16,5 1-36-16,-5 29-4 16,4-3-12-16,-8 26-20 15,8-19 4-15,-13 8 20 16,18-12-8-16,-14-11 16 16,14-15-16-16,-9-11-116 15,4-16 56-15,-8-11-180 16,8-11 128-16,-12-16-384 15,7-3 276-15</inkml:trace>
          <inkml:trace contextRef="#ctx0" brushRef="#br0" timeOffset="161853.2773">15688 10421 664 0,'43'-79'244'15,"-43"79"-188"-15,42-38-16 0,-12 26 144 16,4 5-108-16,13-1 84 15,0 1-92-15,0 18-36 16,4 8-20-16,-21 19 4 16,-5 7-8-16,-21 8-40 15,-4 0 20-15,-25-7 20 16,-5-5-4-16,-21-14 8 16,13 3-4-16,-13-19-40 0,8 5 16 15,-4-28-116-15,13 5 72 16,9-39-284-16,12 12 196 15</inkml:trace>
        </inkml:traceGroup>
        <inkml:traceGroup>
          <inkml:annotationXML>
            <emma:emma xmlns:emma="http://www.w3.org/2003/04/emma" version="1.0">
              <emma:interpretation id="{F6EAE594-C443-4977-BFDF-7234501CE66D}" emma:medium="tactile" emma:mode="ink">
                <msink:context xmlns:msink="http://schemas.microsoft.com/ink/2010/main" type="inkWord" rotatedBoundingBox="19040,10321 20976,10349 20963,11265 19027,11237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2187.6765">16510 9691 840 0,'9'-19'312'0,"-9"19"-244"0,-9 7-16 0,9 5 40 16,0 3-60-16,-8 26-20 15,8 5-12-15,-13 18 8 16,13 4-4-16,-13 12-64 16,9-8 32-16,-5 0 12 15,9-4 12-15,-8 4 12 16,3-12-4-16,-3-3 16 16,4-12-12-16,-9-14 24 15,9-5-20-15,-5-15-4 16,5-7-4-16,-5-23-32 15,9 0 16-15,5-18-120 16,3-1 76-16,5-15-128 16,8 11 104-16,0 0-12 15,5 16 52-15,0 7 160 16,-1 8-64-16,-4 11 84 16,1 7-80-16,-18 16 76 15,0 7-80-15,-21 19 68 0,4 4-68 16,-12 8 32-16,8-4-52 15,0-8-56-15,4-7 12 16</inkml:trace>
          <inkml:trace contextRef="#ctx0" brushRef="#br0" timeOffset="162505.5111">17110 9853 944 0,'-42'-7'352'0,"42"7"-276"0,-17 38-20 0,4-23 40 16,9 4-64-16,-9 3-56 15,0 1 12-15,13 0-320 16,5-1 184-16,3-3-132 16,9-3 164-16,-4-1 124 15,0 4 4-15,-13 3 260 16,4 5-152-16,-21 3 196 15,4 0-180-15,-21 4 124 16,4 8-148-16,-8-4 36 16,8 4-84-16,5 3-48 15,12-15-12-15,8-3-24 16,10-8 12-16,8-19-288 16,8-4 164-16</inkml:trace>
          <inkml:trace contextRef="#ctx0" brushRef="#br0" timeOffset="162819.8471">17600 10145 1008 0,'4'-4'372'0,"-4"4"-288"0,-29 4-24 0,7-4-32 15,1 4-28-15,-9-1-12 16,5 5 8-16,-5-1-48 15,9 5 24-15,-1 3-80 16,18 0 56-16,13 4-36 16,8 4 52-16,4 3 20 15,4 1 12-15,-3 3 36 16,-1 0-16-16,-13 1 76 16,1-5-56-16,-22-3 84 15,-4-4-68-15,-8-8-28 16,-5 0-12-16,-8-11-4 15,3-3-4-15,1-9-80 16,13 1 40-16</inkml:trace>
          <inkml:trace contextRef="#ctx0" brushRef="#br0" timeOffset="163372.8185">17979 10167 488 0,'0'8'180'0,"0"-8"-140"0,-21 19-12 0,8-4 56 16,5 0-52-16,-9 8 24 16,4 3-36-16,0 1 0 15,4 3-12-15,1-11 48 16,8 4-32-16,0-12 24 15,4-3-28-15,0-8-8 16,1 0-8-16,-1-8 40 16,-4 4-24-16,13-11-52 15,-5 0 16-15,5-4 4 16,-4 4 8-16,12-4-32 16,-4 4 20-16,0 0 4 15,0 11 12-15,4-3 96 16,-4 7-52-16,-4 0 52 15,0 7-56-15,-5 12 24 16,5-4-36-16,-4 4 28 16,-1 4-32-16,5 0-48 15,0 3 12-15,-1-11-8 16,1 0 12-16,0-11-72 16,4-4 44-16,-4-11-12 15,4-1 28-15,-4-10 4 16,-1-1 8-16,-3-4 8 15,8 9 0-15,-4-1 32 0,-1 7-16 16,6 8 64-16,-6 8-44 0,-12 11 36 16,9 4-40-16,-9 8 16 15,0 3-28-15,-9 0-80 16,9-3 32-16</inkml:trace>
        </inkml:traceGroup>
      </inkml:traceGroup>
    </inkml:traceGroup>
    <inkml:traceGroup>
      <inkml:annotationXML>
        <emma:emma xmlns:emma="http://www.w3.org/2003/04/emma" version="1.0">
          <emma:interpretation id="{7A6D6D41-C3AD-4230-9960-B60981EA6C7A}" emma:medium="tactile" emma:mode="ink">
            <msink:context xmlns:msink="http://schemas.microsoft.com/ink/2010/main" type="paragraph" rotatedBoundingBox="2094,12012 21576,12232 21555,14087 2073,13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4EED5-16CE-4C75-BA63-9A9660A547BF}" emma:medium="tactile" emma:mode="ink">
              <msink:context xmlns:msink="http://schemas.microsoft.com/ink/2010/main" type="line" rotatedBoundingBox="2094,12012 21576,12232 21555,14087 2073,13867"/>
            </emma:interpretation>
          </emma:emma>
        </inkml:annotationXML>
        <inkml:traceGroup>
          <inkml:annotationXML>
            <emma:emma xmlns:emma="http://www.w3.org/2003/04/emma" version="1.0">
              <emma:interpretation id="{702E011E-97AE-4EDF-9D6F-2830064D1C10}" emma:medium="tactile" emma:mode="ink">
                <msink:context xmlns:msink="http://schemas.microsoft.com/ink/2010/main" type="inkWord" rotatedBoundingBox="2093,12102 5157,12136 5139,13729 2075,1369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33049.3005">1321 12613 684 0,'0'34'252'0,"0"-34"-192"0,0 53-20 0,-4-31 40 15,-1-3-52-15,-7 4 16 16,-1 0-28-16,-13 3-8 15,9-3-4-15,-4-4-48 16,4-4 24-16</inkml:trace>
          <inkml:trace contextRef="#ctx0" brushRef="#br0" timeOffset="233249.3336">1598 12162 644 0,'-26'-7'236'0,"26"7"-180"0,9-8-20 0,-5 4 88 16,9 4-76-16,12-4 96 15,9 4-84-15,17-11 60 16,9 4-68-16,0-5-4 15,-1 8-28 1,-8-3-12-16,-8 3-4 0,0-3-32 16,-5 7 16-16,-17 0-144 15,0 0 84-15,-12-4-232 16,-5 8 172-16</inkml:trace>
          <inkml:trace contextRef="#ctx0" brushRef="#br0" timeOffset="233560.7547">1909 11867 624 0,'-17'0'228'0,"17"0"-176"0,4 23-16 16,-4-8 60-1,0 0-60-15,-4 11 84 16,4 5-68-16,-9 3 0 15,5 4-32-15,-18 3 60 16,10-3-48-16,-5 19 48 16,8-4-44-16,-4 7 8 15,5-3-28-15,4-4 0 16,4-4-8-16,4-11-8 16,9-4 4-16,4-11-24 0,4-12 12 0,9-7-164 15,0 0 96-15,-1-15-164 16,1 3 136-16,4-22-292 15,-4 7 224-15</inkml:trace>
          <inkml:trace contextRef="#ctx0" brushRef="#br0" timeOffset="233951.293">2219 11610 560 0,'-4'7'208'0,"4"-7"-164"0,21 19-8 16,-4-4 120-1,9 16-92-15,12 14 96 16,1 19-92-16,8 12 64 16,-13 0-76-16,4 18 12 15,-13 12-36-15,-8 19 12 16,-17-15-24-16,-21 0 8 16,0-19-16-16,-30 3 28 15,4-14-24-15,-21-1-12 0,12-11-8 0,1-7-112 16,17-16 64-1,-1-14-200-15,18-9 144 0,4-14-216 16,13-1 184-16</inkml:trace>
          <inkml:trace contextRef="#ctx0" brushRef="#br0" timeOffset="231068.0234">-523 11863 352 0,'-8'-38'132'0,"8"38"-104"0,-5-15-8 15,1 4 96 1,8 7-68-16,-4-7 68 15,5 3-64-15,-1-7-4 0,9 4-28 16,4-5 48-16,0 9-36 16,17-8 4-16,0 7-24 0,25 1-8 15,5 3 0-15,4 8-16 16,1 7 8-16,-6 19 4 16,-3 4 0-16,-9 12 76 15,0 3-40-15,-17-4-4 16,0 5-20-16,-17-5 52 15,5-7-36-15,-22-12 52 16,-5 8-48-16,-24-7-8 16,3-4-12-16,-25-4 8 15,0-4-12-15,-26-8 48 16,13 1-28-16,-17-8-16 16,18 0-4-16,-6-8 16 15,27 4-12-15,4-3-56 16,12 3 20-16,9-3-120 15,13 3 80-15,4-4-256 16,8 8 180-16</inkml:trace>
          <inkml:trace contextRef="#ctx0" brushRef="#br0" timeOffset="230646.9013">-493 11659 288 0,'8'-12'108'0,"-8"12"-84"0,-8-15-4 16,8 8 172 0,8 3-108-16,-8-4 88 15,0 5-100-15,0-5 52 16,5 4-72-16,-5-7 24 0,0 7-44 15,0-3-8 1,8 7-16-16,-8-4-16 0,0 4 4 0,0 4 12 16,9 3-4-16,-9 16 8 15,0 7-8 1,0 23 24-16,4 4-16 16,-4 19 4-16,4-5-8 0,-8 13 20 15,4-9-16-15,-13 20-4 16,13-8-4-16,-8 4 4 15,8-8-4-15,-13-7 8 16,17-15-8-16,-8-12 32 16,4-11-20-16,-9-12-24 15,9-3 4-15,0-12 0 16,0-7 4-16,0-8-152 16,9-7 84-16,-9-12-236 15,8 0 172-15</inkml:trace>
          <inkml:trace contextRef="#ctx0" brushRef="#br0" timeOffset="231505.6867">-340 11519 572 0,'-8'-8'208'15,"8"8"-160"-15,0-4-12 0,-9 1 112 16,18 3-88-16,-18-4 80 15,9 4-80-15,0-4-24 16,9 8-20-16,12-4 12 16,9 0-16-16,12-4 12 15,18-4-12-15,4 1-24 16,-5-1 4-16,5 1-48 16,-4-1 28-16</inkml:trace>
          <inkml:trace contextRef="#ctx0" brushRef="#br0" timeOffset="232014.0459">963 11613 424 0,'-21'-7'156'0,"21"7"-120"16,-21 0-8-16,8 0 96 16,4 4-72-16,-12-1 76 15,13 5-72-15,-22 3-4 16,8 1-32-16,-12 7-4 16,5 0-8-16,-31 18 72 15,13 5-44-15,-25 15 48 16,16 3-48-16,-29 16 16 15,26 0-32-15,-10 30 52 16,23 0-40-16,16 11-8 16,9-15-12-16,16-11-12 15,10-11 4-15,16-16-16 16,21-11 8-16,18-15-164 0,0-4 92 0,8-11-268 16,-9-12 192-16</inkml:trace>
          <inkml:trace contextRef="#ctx0" brushRef="#br0" timeOffset="232761.5357">789 12015 768 0,'-9'-19'284'16,"9"19"-220"-16,17-15-20 0,-4-1 32 16,0 9-52-16,17-12-12 15,4 8-4-15,17-5-196 16,0 5 104-16</inkml:trace>
          <inkml:trace contextRef="#ctx0" brushRef="#br0" timeOffset="232434.6659">810 12158 404 0,'-4'0'148'0,"4"0"-112"0,0 4-12 0,0 0 136 16,0 7-92-16,0 12 52 16,0 4-72-16,0 22 44 15,0 0-52-15,-9 8 52 16,5 0-56-16,-5-8 20 16,5-8-36-16,0-7 88 15,4-7-60-15,-13-12-12 16,13-4-24-16,0-11 8 15,0-3-12-15,-4-24-4 16,8 4 0-16,-4-22-4 16,13 3 0-16,-5-11-28 15,14 12 16-15,12-1-12 0,-4 12 12 16,12 3 60-16,-4 8-24 0,-3 0 16 16,-6 12-24-16,1-1 0 15,-9 5-8-15,1-5-96 16,-5 8 52-16,-13-8-360 15,13 1 220-15</inkml:trace>
        </inkml:traceGroup>
        <inkml:traceGroup>
          <inkml:annotationXML>
            <emma:emma xmlns:emma="http://www.w3.org/2003/04/emma" version="1.0">
              <emma:interpretation id="{33D5BAEC-50B6-483B-B68A-97FF3EE3FEA3}" emma:medium="tactile" emma:mode="ink">
                <msink:context xmlns:msink="http://schemas.microsoft.com/ink/2010/main" type="inkWord" rotatedBoundingBox="5619,12863 6199,12870 6195,13213 5615,13206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5002.0894">2986 12556 392 0,'0'-4'148'0,"0"4"-116"0,13-7-8 0,-9 3 216 16,0 0-136-16,0-4 124 15,9 5-132-15,-4-1-12 16,-1 4-56-16,5 0 28 16,-4 4-32-16,12-1 32 15,0 5-32-15,9-4 20 16,4 0-24-16,13-8 8 15,-13 4-16-15,8-4 20 16,-12 8-20-16,9-8 4 16,-18 4-8-16,13-4-8 15,-13 0 4-15,-4-3-60 16,-4 3 32-16,-13-4-280 16,9 8 168-16</inkml:trace>
          <inkml:trace contextRef="#ctx0" brushRef="#br0" timeOffset="234536.3506">3084 12264 436 0,'-9'-7'160'0,"9"7"-124"0,0-4-8 0,0 0 176 16,0 4-116-16,-8-4 96 15,8 4-104-15,0-3 44 16,0 3-72-16,0-4 16 16,8 8-40-16,14-4 28 15,-1 0-32-15,9 0-12 16,8 0-8-16,5 0 4 15,-14 0-4-15,27-4-12 16,-18 4 4-16,13-4 20 16,-8 0-8-16,-5 1-4 15,-4 3 0-15,-13-4-16 16,1 4 8-16,-14-4-112 16,-8 8 64-16,0-4-148 15,-8 7 116-15,3-3-236 16,-3 4 180-16</inkml:trace>
        </inkml:traceGroup>
        <inkml:traceGroup>
          <inkml:annotationXML>
            <emma:emma xmlns:emma="http://www.w3.org/2003/04/emma" version="1.0">
              <emma:interpretation id="{6847358D-F5A5-4781-80BC-130DAE44918F}" emma:medium="tactile" emma:mode="ink">
                <msink:context xmlns:msink="http://schemas.microsoft.com/ink/2010/main" type="inkWord" rotatedBoundingBox="7005,12120 11634,12173 11614,13962 6985,1391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43079.2489">5596 12715 392 0,'30'-27'148'0,"-30"27"-116"0,34-19-8 0,-25 8 172 15,3 7-112-15,10-11 80 16,-5 4-96-16,-5-12 24 16,10 4-52-16,-1-15 4 15,0 4-28-15,-12-4-8 16,4 0-4-16,-13-8 12 15,0 16-8-15,-13-9-4 16,-4 9 0-16,-17 11-4 16,4 0 0-16,-13 15-20 15,-8 11 12-15,0 8-12 16,13 7 8-16,4 16 24 16,12-8-4-16,5 8 4 15,5-8-4-15,20-8 4 16,5-3-8-16,30-19 32 15,8-4-20-15,8-19 12 16,14-8-16-16,-9-22 28 16,-5 8-24-16,-8-16-68 15,0 15 28-15,-17-18-44 16,-12 18 36-16,-5-11 20 16,-5 4 8-16,-12 7-8 15,0 8 8-15,-8 15 28 16,4 12-12-16,-13 18 12 15,12 12-12-15,-12 3 20 16,5 16-20-16,3 7-4 0,1 4-4 16,8 11 12-16,0-3-8 0,0-1 4 15,8-10-4 1,1-5 4-16,3-7-8 0,-3-15 8 31,-1-4-8-31,14-27-108 0,8-3 56 0,12-35-148 16,18-7 112-16,12-7-164 15,5 3 140-15,-5 0 124 16,-12 19-4-16,-9 16 220 16,0 6-132-16,-30 20 92 15,9 11-112-15,-26 27-12 16,-4 11-40-16,-17 19 20 16,9-4-32-16,-5-4 40 15,-4-11-32-15,4-11 48 16,5-12-40-16,3-11 56 15,5-7-52-15,0-20 12 16,5-3-32-16,-5-39 0 16,8 1-8-16,5-19-24 15,4 11 8-15,-4 1-56 16,12 14 32-16,-8 8-28 16,-4 11 36-16,8 4 36 15,1 8-4-15,-5-1 16 16,17 9-12-16,-4-5 12 15,-1 4-16-15,1-3-20 16,4-1 4-16,-4-11-252 16,-9 8 144-16</inkml:trace>
          <inkml:trace contextRef="#ctx0" brushRef="#br0" timeOffset="243232.1565">6529 11931 924 0,'8'-7'340'0,"-8"7"-260"0,34-27-28 0,-25 20 36 16,12-1-60-16,0-3 16 15,9 11-28-15</inkml:trace>
          <inkml:trace contextRef="#ctx0" brushRef="#br0" timeOffset="243398.0985">7159 11746 852 0,'-13'11'316'15,"13"-11"-248"-15,-8 46-16 0,-5-20-4 16,13 4-36-16,-17 12-32 16,17 3 12-16,-13 12-684 15,5-8 376-15</inkml:trace>
          <inkml:trace contextRef="#ctx0" brushRef="#br0" timeOffset="243920.4877">7887 12560 748 0,'-13'-19'276'0,"13"19"-216"0,-17-38-16 0,-4 15 56 15,17 4-64-15,-26-11 4 16,0 3-24-16,-8 9 8 16,4 6-16-16,-17 20 4 15,0 7-4-15,-1 15-16 16,18 8 4-16,-4 4 40 15,17-4-24-15,12-8 16 16,9 0-16-16,22-11 56 16,3-4-40-16,18-19 24 15,8-3-32-15,4-27-96 16,-4 3 40-16,0-29-52 16,-8 7 52-16,-13-15-24 15,-5 7 36-15,-8-11 0 16,-4 15 16-16,-13-3 60 15,0 15-28-15,-13 14 68 16,5 20-52-16,-5 18 36 16,4 16-44-16,-3 23 16 15,3 7-28-15,1 26 8 16,8 1-16-16,-5 7 12 16,14-12-16-16,-1-10 68 0,-3-9-44 0,3-10-28 15,5-12-8-15,-4-15-192 16,-1-4 104-16</inkml:trace>
          <inkml:trace contextRef="#ctx0" brushRef="#br0" timeOffset="244134.5691">8023 12211 984 0,'9'-15'368'0,"-9"15"-288"0,4-4-20 0,5 1 144 16,-1 3-124-16,13-4-8 15,9 4-44-15,17-4-12 16,8 12-8-16,5-8 12 16,4 7-12-16,0 1-136 15,-13-4 72-15,-13-1-184 16,-4 5 136-16,-8-8-144 16,-5 4 140-16</inkml:trace>
          <inkml:trace contextRef="#ctx0" brushRef="#br0" timeOffset="244372.19">8364 12045 520 0,'-21'-8'192'0,"21"8"-152"0,-9 8-8 15,-4-1 140 1,5 5-100-16,-13 3 96 16,8 11-100-16,-17 8 36 0,17 16-60 0,-8 18 36 15,4 8-44-15,4 7 0 16,5-7-24-16,8-8 0 15,8-12-4-15,9-6 48 16,5-13-32-16,3-6 52 16,5-5-44-16,12-11 4 15,-3 1-24-15,3-16-208 16,9 0 104-16</inkml:trace>
          <inkml:trace contextRef="#ctx0" brushRef="#br0" timeOffset="244540.0732">9003 11659 912 0,'0'-4'340'0,"0"4"-264"0,-9 38-24 16,5-4-24-1,8 4-28-15,-4 22-12 16,0 5 8-16</inkml:trace>
          <inkml:trace contextRef="#ctx0" brushRef="#br0" timeOffset="240557.0386">5439 11553 464 0,'8'-23'176'0,"-8"23"-140"0,9-15-8 0,-9 7-4 16,0 5-20-16,-9-5 68 16,1 4-40-16,-14-3 60 15,1 7-56-15,-9-4 72 16,9 8-60-16,-22-4 20 15,14 3-40-15,-14 1 0 16,5 0-16-16,-13 4-44 16,8 7 20-16,-4 15 20 15,0 4-4-15,9 30 0 16,12 8 0-16,18 19 20 16,4-4-12-16,8 34-12 15,13-7-4-15,-4 22 20 16,8-11-8-16,-12 8-4 0,8-24 0 15,-17 16 20-15,0-11-12 0,-9 3-4 16,-4-34-4-16,-8-14 20 16,-5-16-12-16,-16-19 68 15,4-12-48-15,-22-14 40 16,17-4-40-16,-12-16-20 16,8 5-4-16,-17-20-8 15,13 5 0-15,-17-9-80 16,25 5 44-16,-3-5-428 15,20 13 260-15</inkml:trace>
        </inkml:traceGroup>
        <inkml:traceGroup>
          <inkml:annotationXML>
            <emma:emma xmlns:emma="http://www.w3.org/2003/04/emma" version="1.0">
              <emma:interpretation id="{FA6546D9-FA6B-4375-87CA-FDEB4F8E5739}" emma:medium="tactile" emma:mode="ink">
                <msink:context xmlns:msink="http://schemas.microsoft.com/ink/2010/main" type="inkWord" rotatedBoundingBox="12428,12192 15428,12226 15408,14017 12407,13983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52942.5742">11447 11587 464 0,'-47'7'176'0,"47"-7"-140"0,-68 27-8 0,38-4 136 16,9 7-96-16,-30 27 24 16,13 3-52-16,-22 27 44 15,13-3-48-15,-4 33 56 16,8-4-56-16,18 12 0 16,8-11-20-16,17-4 24 15,8-19-24-15,5-1 20 16,8-10-20-16,-4-4-140 15,5-8 68-15,-1-15-412 16,9-8 260-16</inkml:trace>
          <inkml:trace contextRef="#ctx0" brushRef="#br0" timeOffset="253333.634">11238 12302 384 0,'-4'0'140'0,"4"0"-108"0,-17 42-8 0,9-12 164 31,8 4-108-31,-5 15 28 0,5 1-64 0,-8 3 8 16,12-8-32-16,-4-7 52 15,4-8-40-15,-4-11 72 16,5 0-56-16,-5-15 44 15,0 0-52-15,0-20-12 16,0 1-16-16,0-23 8 16,4 4-12-16,0-11-4 15,5 11 0-15,-1-4-4 16,5 8 0-16,0 0 8 16,12 11-4-16,1 3-4 15,4 9 4-15,-1-1 4 16,5 5-4-16,-4-1 8 15,-8 4-8-15,3-8-196 16,-4 4 104-16,-8-7-432 16,-4 7 292-16</inkml:trace>
          <inkml:trace contextRef="#ctx0" brushRef="#br0" timeOffset="253517.6043">11311 12049 976 0,'0'-23'360'0,"0"23"-280"0,21-11-20 0,0 3 64 16,-4 4-80-16,17-7-20 15,-4 7-12-15,17 4-156 16,-4 4 80-16,3 11-536 16,-3 0 332-16</inkml:trace>
          <inkml:trace contextRef="#ctx0" brushRef="#br0" timeOffset="253743.2046">11600 12700 956 0,'17'-4'352'0,"-17"4"-272"16,43 4-24-16,-22-4-28 16,0 0-28-16,18-4-124 15,-5-4 68-15,17 1-648 16,0-5 388-16</inkml:trace>
          <inkml:trace contextRef="#ctx0" brushRef="#br0" timeOffset="249910.3879">9795 12204 624 0,'-4'-30'228'0,"4"30"-176"0,4-31-16 0,4 16 52 16,5 0-56-16,4-8 40 16,4 4-40-16,5 0-8 15,0 12-16-15,16 14 20 16,1 12-16-16,16 38 40 15,1 7-28-15,4 39-24 16,-9 3 0-16,-4 11 24 16,-12-11-12-16,-5 11 24 15,-13-14-24-15,-13 10 32 16,1-18-28-16,-13-12 32 16,-1-19-32-16,-12-14 20 15,5-9-20-15,-10-11-104 16,5-11 44-16</inkml:trace>
          <inkml:trace contextRef="#ctx0" brushRef="#br0" timeOffset="250216.3223">10549 12151 592 0,'17'-12'220'0,"-17"12"-172"0,0 0-12 0,0 0 112 16,0 4-88-16,-17 11 36 16,4 4-56-16,-17 19 4 15,0 8-28-15,-25 22 44 16,-5 0-32-16,-21 8-16 16,17-8-4-16,0-8 44 15,13-11-28-15,9-11 24 16,3-7-28-16,18-12-16 15,0-8-8-15,12-11-164 16,1-4 92-16,16-15-288 16,1 4 204-16</inkml:trace>
          <inkml:trace contextRef="#ctx0" brushRef="#br0" timeOffset="252662.8299">10067 11757 572 0,'-12'-4'208'0,"12"4"-160"16,4-3-12-16,0-1 164 15,5 4-116-15,3-4 36 16,18 4-72-16,4-4-28 15,0 8-12-15,9-4 8 16,-1 0-8-16,5 0 4 16,-8 8-4-16,7-16-112 15,-3 8 56-15</inkml:trace>
          <inkml:trace contextRef="#ctx0" brushRef="#br0" timeOffset="252357.0162">10157 11579 404 0,'-13'0'148'0,"13"0"-112"0,-13-3-12 15,9-1 172 1,8 8-112-16,-4-4 36 16,0 0-72-16,4-4 24 15,5 4-40-15,4-4 36 16,8 0-40-16,9-3-4 16,0 7-16-16,8-8 36 15,0 8-20-15,1 0 4 16,-5 0-16-16,-4 0-16 0,4 0 0 15,-9 0 12-15,-4 8-4 0,-8-8 24 16,-4 7-16-16,-9-3-92 31,0 0 44-31,-5 0-208 0,1-1 136 0</inkml:trace>
          <inkml:trace contextRef="#ctx0" brushRef="#br0" timeOffset="254331.5684">12277 12166 756 0,'-17'-23'280'0,"17"23"-216"0,0-7-20 15,9 3 156-15,8 4-120 0,-4-4 0 16,16 4-48-16,-7-4-20 16,12 4-8-16,-4-3-588 15,8 6 320-15</inkml:trace>
          <inkml:trace contextRef="#ctx0" brushRef="#br0" timeOffset="254143.5681">12443 12276 424 0,'0'-12'156'0,"0"12"-120"0,-8 16-8 0,4-1 104 16,4 4-76-16,-17 18 48 15,12 9-60-15,-12 11 20 16,17-1-36-16,-8-3 16 15,4-11-24-15,-1 0 44 16,10-8-36-16,-14-15 40 16,9-4-40-16,0-8 64 15,0 1-52-15,0-23 28 16,-8 7-40-16,8-18 0 16,-5 7-16-16,5-23-16 15,5 8 0-15,3-7 4 16,5 6 0-16,4 5-20 15,4 11 12-15,-8 4-4 16,8 8 4-16,-4-1-44 16,5 4 24-16,-1-3-256 15,-4 7 152-15</inkml:trace>
          <inkml:trace contextRef="#ctx0" brushRef="#br0" timeOffset="254468.5712">12729 12056 780 0,'-34'-4'288'0,"34"4"-224"0,-22 12-20 0,10-8 76 16,7 3-76-16,-3 8-8 15,-1 0-24-15,9-3-168 16,9 10 84-16,-5-6-472 15,13 3 300-15</inkml:trace>
          <inkml:trace contextRef="#ctx0" brushRef="#br0" timeOffset="255213.0513">12780 12836 840 0,'-9'-4'312'0,"9"4"-244"0,9 15-16 0,-9-3 164 15,4 7-128-15,-8 15 0 16,0 7-56-16,-18 12 32 16,1 0-36-16</inkml:trace>
        </inkml:traceGroup>
        <inkml:traceGroup>
          <inkml:annotationXML>
            <emma:emma xmlns:emma="http://www.w3.org/2003/04/emma" version="1.0">
              <emma:interpretation id="{97B66EBE-71F0-44B6-87FB-ED04BCDB42B5}" emma:medium="tactile" emma:mode="ink">
                <msink:context xmlns:msink="http://schemas.microsoft.com/ink/2010/main" type="inkWord" rotatedBoundingBox="15819,12440 18130,12466 18117,13590 15807,13564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57150.2057">14734 12121 840 0,'-12'0'312'0,"12"0"-244"0,-22 3-16 0,14 1 16 15,8 4-48-15,0 3 8 16,0 4-16-16,0 4-44 15,8 0 20-15</inkml:trace>
          <inkml:trace contextRef="#ctx0" brushRef="#br0" timeOffset="257315.6467">14994 11814 676 0,'4'-4'248'0,"-4"4"-192"0,22 30-16 0,-5 1 112 16,0 7-92-16,13 22 52 15,-5 5-64-15,1 44-16 16,3 5-20-16,-20 15 32 16,-5-12-20-16,-21 4 20 15,-4-19-24-15,-34 8-176 16,-5-12 84-16</inkml:trace>
          <inkml:trace contextRef="#ctx0" brushRef="#br0" timeOffset="255768.0276">13193 12333 704 0,'-9'-8'264'0,"9"8"-208"0,0-8-12 16,0 8 108-1,0 0-92-15,13-7 20 16,4-1-48-16,9-3 24 16,12 3-32-16,22 1 20 15,-5 7-24-15,5-8-116 16,-1 8 52-16,-12-7-248 0,0 7 164 0,-13 0-420 16,-4 0 308-16</inkml:trace>
          <inkml:trace contextRef="#ctx0" brushRef="#br0" timeOffset="256116.4555">13453 12083 436 0,'-13'7'160'0,"13"-7"-124"0,-9 8-8 0,1-1 168 15,8 5-112-15,0 3 28 16,-9 11-68-16,5 16 8 15,-4 7-32-15,-1 16 44 16,-4-1-36-16,-4 4 28 16,4-7-28-16,-8-8 96 15,8-4-68-15,1-8 12 16,3-6-44-16,9-9 24 16,9 1-32-16,16-9 40 15,5-2-32-15,21-9-12 16,0 5-8-16,13-9-216 15,-4 5 116-15</inkml:trace>
          <inkml:trace contextRef="#ctx0" brushRef="#br0" timeOffset="256301.4473">13776 12643 996 0,'-8'-4'368'0,"8"4"-284"0,4-4-24 0,0 1 36 16,5 6-64-16,4-6 16 15,8 3-32-15,13-8-60 16,4 0 20-16,18-3-384 16,3 3 224-16</inkml:trace>
          <inkml:trace contextRef="#ctx0" brushRef="#br0" timeOffset="256471.3999">14317 12283 996 0,'-26'-15'368'0,"26"15"-284"0,9-4-24 15,0 1-24 1,3 6-32-16,10-6-12 16,7 3 4-16,23-4-104 15,-1 4 60-15</inkml:trace>
          <inkml:trace contextRef="#ctx0" brushRef="#br0" timeOffset="256760.6688">14475 12151 476 0,'-9'7'176'0,"9"-7"-136"0,-21 31-12 0,17-9 172 16,4 5-116-16,-9 22 108 15,9 4-112-15,-8 15 0 16,-1-3-44-16,-4-5 0 15,0-3-20-15,1-12 20 16,7-3-24-16,-3-8 12 16,8-4-12-16,4-3 12 15,9-8-16-15,4-4 24 16,0-8-20-16,9-3-40 16,3 0 16-16</inkml:trace>
          <inkml:trace contextRef="#ctx0" brushRef="#br0" timeOffset="259220.8035">15467 12567 808 0,'8'-19'300'0,"-8"19"-232"0,9-3-20 15,-18-1 44 1,9 8-60-16,0-1 4 16,-8 5-20-16,4-1-20 15,-5 5 0-15,0-8 20 16,9 3-8-16,-4-7 4 15,4 4-4-15,0-8 12 16,9 4-12-16,-5-4-48 0,9 4 24 0,0-3-184 16,-1 3 112-16</inkml:trace>
        </inkml:traceGroup>
        <inkml:traceGroup>
          <inkml:annotationXML>
            <emma:emma xmlns:emma="http://www.w3.org/2003/04/emma" version="1.0">
              <emma:interpretation id="{0958D9A8-5A4E-4C97-902A-75CE3D0CAACD}" emma:medium="tactile" emma:mode="ink">
                <msink:context xmlns:msink="http://schemas.microsoft.com/ink/2010/main" type="inkWord" rotatedBoundingBox="18455,12196 21576,12232 21559,13709 18438,13674"/>
              </emma:interpretation>
              <emma:one-of disjunction-type="recognition" id="oneOf28">
                <emma:interpretation id="interp28" emma:lang="" emma:confidence="0">
                  <emma:literal>a')</emma:literal>
                </emma:interpretation>
                <emma:interpretation id="interp29" emma:lang="" emma:confidence="0">
                  <emma:literal>i)</emma:literal>
                </emma:interpretation>
                <emma:interpretation id="interp30" emma:lang="" emma:confidence="0">
                  <emma:literal>c')</emma:literal>
                </emma:interpretation>
                <emma:interpretation id="interp31" emma:lang="" emma:confidence="0">
                  <emma:literal>o')</emma:literal>
                </emma:interpretation>
                <emma:interpretation id="interp32" emma:lang="" emma:confidence="0">
                  <emma:literal>i')</emma:literal>
                </emma:interpretation>
              </emma:one-of>
            </emma:emma>
          </inkml:annotationXML>
          <inkml:trace contextRef="#ctx0" brushRef="#br0" timeOffset="262282.5533">18124 12136 228 0,'-13'-4'84'0,"5"11"-64"0,-14-3-8 0,14-4 248 16,-5 15-144-16,-13 1 132 15,1 10-144-15,-5 12 20 16,0 19-72-16,1 11-20 0,-1-4-20 16,4 1 24-16,9-9-20 15,9-10 4-15,3-8-12 16,5-12 48-16,13-7-32 0,4-4 8 15,13-7-20-15,4-8-176 16,13-8 92-16,8-3-328 31</inkml:trace>
          <inkml:trace contextRef="#ctx0" brushRef="#br0" timeOffset="262288.068">18371 12026 644 0,'0'-11'236'0,"0"22"-180"0,0 19-20 15,8-11 36-15,-3 0-48 16,3 8 8-16,1-1-20 16,-9 4 36-16,12 1-24 15,1-5-200-15,-8-3 96 0</inkml:trace>
          <inkml:trace contextRef="#ctx0" brushRef="#br0" timeOffset="262645.8645">18643 11647 632 0,'17'-22'236'15,"9"26"-184"-15,21 11-16 0,-17 7 104 0,21 31-84 16,-4 31 60-16,-5 6-72 16,-12 9-4-16,-26 37-24 15,-4 12 32-15,0-16-24 0,-30-22-32 16,-21-8 4-16,-21 0 60 15,-22-7-28-15,13-12-284 16,-4-11 136-16,-8-26-516 16</inkml:trace>
          <inkml:trace contextRef="#ctx0" brushRef="#br0" timeOffset="260204.0232">15859 12427 652 0,'-35'-30'244'0,"35"30"-192"0,-8-19-12 0,8 11 68 15,0 5-68-15,8-9 116 16,5 8-88-16,17-3 44 16,8 3-64-16,18 0 28 15,16 8-44-15,1-4 8 16,-14 8-24-16,5-1-8 15,-13 1-4-15,0-8-4 16,-12 7 0-16,-5-14-160 16,-5-1 88-16</inkml:trace>
          <inkml:trace contextRef="#ctx0" brushRef="#br0" timeOffset="259819.3962">16527 12018 600 0,'9'-19'224'0,"-9"19"-176"0,-9-15-12 15,5 8 104 1,0 7-84-16,-9-8 24 16,0 8-48-16,-8-11 12 15,8 3-24-15,-13-3 8 16,5 3-16-16,-13-7-16 16,4 8 0-16,-12-9-4 15,8 5 0-15,-9-4 0 16,9 7 0-16,-4 8-28 15,12 0 20-15,-8 12-12 16,8 3 16-16,-3 11-28 16,7 8 24-16,1 8-4 0,4 0 12 0,0 18 32 15,8 5-12-15,-8 25 4 16,9-2-8-16,-5 6-8 16,5-11 4-16,-1-7 12 15,5-15-8-15,-9-12 16 16,9-7-16-16,-5-12 16 15,9-4-16-15,-8-11 60 16,8-3-40-16,-4-8-12 16,4-1-8-16,4-6-8 15,9-1 0-15,4-4-20 16,8 4 12-16,9-3 12 16,0 7 0-16,13-4 16 15,-4 8-12-15,4-4-20 16,-1 4 4-16,-3-4-56 15,0 3 32-15,-9-6-108 16,-5 3 80-16</inkml:trace>
          <inkml:trace contextRef="#ctx0" brushRef="#br0" timeOffset="260350.9136">16076 11568 788 0,'-17'-8'292'0,"17"8"-228"0,8 0-16 16,5-7 28-1,8 14-52-15,22-7 104 16,4 0-72-16,17-7 4 16,-5 7-40-16,14 0-196 0,-1 0 92 15</inkml:trace>
          <inkml:trace contextRef="#ctx0" brushRef="#br0" timeOffset="260662.2424">17123 11818 488 0,'-59'15'180'0,"59"-15"-140"0,-56 42-12 0,14-16 108 15,8 4-80-15,-39 16 92 16,14-1-84-16,-18 23 12 16,26 0-44-16,0 27 24 15,21-4-32-15,9 4 32 16,8-12-32-16,17-8 4 16,9-18-16-16,12-8-16 15,10-7 0-15,3-8-280 16,0-7 156-16</inkml:trace>
          <inkml:trace contextRef="#ctx0" brushRef="#br0" timeOffset="261243.2881">17051 12200 548 0,'-17'15'204'0,"17"-15"-156"0,-21 57-16 0,16-23 0 16,5-4-24-16,-13 20 48 16,13-5-28-16,-4-3 84 15,-4-5-64-15,8-10 64 16,0-4-60-16,-9-12 32 16,13-3-48-16,-8-16 16 15,8-3-32-15,1-12 28 16,3 4-32-16,-4-11 12 15,22 7-16-15,-5-7 12 16,1 11-16-16,7-4-4 16,1 12 0-16,4-8 20 15,-4 15-12-15,-4-7-92 16,-1 7 44-16,-4-11-220 16,-3 11 144-16,-14-7-408 15,-4 7 292-15</inkml:trace>
          <inkml:trace contextRef="#ctx0" brushRef="#br0" timeOffset="261248.3018">17042 12102 800 0,'0'-8'296'0,"0"8"-232"0,22 4-16 0,-18-4 36 15,9 0-56-15,8-4-12 16,0 0-8-16,22 1-196 16,-5 3 104-16</inkml:trace>
          <inkml:trace contextRef="#ctx0" brushRef="#br0" timeOffset="261650.3708">17575 12768 652 0,'-34'30'244'0,"12"-15"-192"0,-12 12-12 0,13-5-32 16,-13 9-12-16,0 10 20 15,-5-3-8-15,1-4-100 16,4-7 48-16,4-20-368 16,9-14 228-16,8-8 8 15</inkml:trace>
          <inkml:trace contextRef="#ctx0" brushRef="#br0" timeOffset="261385.6673">17587 11920 768 0,'-21'-8'284'15,"21"8"-220"-15,-25 16-20 0,12-5 68 16,4 0-72-16,-8 8-8 16,13-4-20-16</inkml:trace>
          <inkml:trace contextRef="#ctx0" brushRef="#br0" timeOffset="261834.8621">17766 12317 508 0,'9'-26'188'0,"-1"26"-148"0,1 0-8 16,-9 4 132-16,25-1-96 15,14 1 24-15,12 0-52 16,8 4 0-16,14-1-24 15,-5-3 20-15,-21 0-24 0,8-4-136 16,-17 0 68-16,-8-4-316 16</inkml:trace>
        </inkml:traceGroup>
      </inkml:traceGroup>
    </inkml:traceGroup>
    <inkml:traceGroup>
      <inkml:annotationXML>
        <emma:emma xmlns:emma="http://www.w3.org/2003/04/emma" version="1.0">
          <emma:interpretation id="{447C53B8-5EA3-483B-91C6-9DB1B11AF638}" emma:medium="tactile" emma:mode="ink">
            <msink:context xmlns:msink="http://schemas.microsoft.com/ink/2010/main" type="paragraph" rotatedBoundingBox="2723,14172 19115,14281 19103,16129 2711,16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DAB983-3763-4EEB-9CD9-E0C0E438B01E}" emma:medium="tactile" emma:mode="ink">
              <msink:context xmlns:msink="http://schemas.microsoft.com/ink/2010/main" type="line" rotatedBoundingBox="2723,14172 19115,14281 19103,16129 2711,16020"/>
            </emma:interpretation>
          </emma:emma>
        </inkml:annotationXML>
        <inkml:traceGroup>
          <inkml:annotationXML>
            <emma:emma xmlns:emma="http://www.w3.org/2003/04/emma" version="1.0">
              <emma:interpretation id="{15DC1ED4-4CDF-4A08-A1D2-DB058A79FF88}" emma:medium="tactile" emma:mode="ink">
                <msink:context xmlns:msink="http://schemas.microsoft.com/ink/2010/main" type="inkWord" rotatedBoundingBox="2722,14354 6507,14379 6498,15798 2713,1577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08944.4663">2479 14789 612 0,'-21'42'228'0,"21"-42"-180"0,-21 60-12 0,12-26 28 15,1-3-44-15,-9 6-8 16,8-2-8-16,-8-1-76 15,0-8 40-15,-9-3-408 16,9 3 240-16</inkml:trace>
          <inkml:trace contextRef="#ctx0" brushRef="#br0" timeOffset="306136.5187">103 14104 528 0,'-13'-23'196'0,"13"23"-152"0,5-15-12 15,3 4 36 1,1 7-44-16,3-11 52 15,5 3-44-15,17-6 4 16,9 2-24-16,17-3 20 16,-1 8-20-16,9 7 12 15,-8 12-12-15,0 3-16 16,-5 8 0-16,-8-4 12 16,-5 12-4-16,-12-4 16 0,-8 3-12 0,-10 1 40 15,-7 3-24-15,-5-4 12 16,-13 8-20-16,-9-3 8 15,-7-1-12-15,-22 0 0 16,-1-3-4-16,-16-5 4 16,9 1-8-16,-5-12 8 15,17 1-8-15,9-12 8 16,8 4-8-16,13-12-92 16,13 0 52-16</inkml:trace>
          <inkml:trace contextRef="#ctx0" brushRef="#br0" timeOffset="306654.3971">210 13816 456 0,'-13'4'168'0,"13"-4"-128"0,-5 0-16 0,1-4 124 16,8 4-88-16,-4-3 52 16,5 3-64-16,-1-8 44 15,5 4-52-15,3-3 40 16,5 3-44-16,13-8-20 16,4 9-8-16,13-12 36 15,4 7-24-15,0-7 8 16,0 7-16-16,0-7-16 31,-8 15 0-31,-9-7 12 0,-4 7-4 0,-5 0 24 16,-3 7-16-16,-5-7-12 15,-4 8-4-15</inkml:trace>
          <inkml:trace contextRef="#ctx0" brushRef="#br0" timeOffset="305776.5732">401 13877 260 0,'-4'-19'96'0,"4"19"-76"0,-4-19-4 15,-1 8 184 1,5 3-112-16,-8-7 60 15,4 7-84-15,-5-3-4 16,9 3-36-16,-8 5-12 16,8 3-8-16,-5 3-24 15,5 9 12-15,-4 7 40 16,0 3-20-16,-5 13 0 0,5 2-8 0,-9 13 20 16,13-5-12-1,-17 16 24-15,9-1-24 0,3 16 24 16,-3-4-24-16,-1 3 32 15,9-3-28-15,-8-7 20 16,4-12-20-16,-1-8-8 16,1-3-4-16,-4-4 12 15,3-8-8-15,-3-7 16 16,8-1-16-16,-9-7 32 16,9-3-24-16,-4-8-156 15,4-1 76-15</inkml:trace>
          <inkml:trace contextRef="#ctx0" brushRef="#br0" timeOffset="307410.9145">1683 13843 352 0,'8'-8'132'0,"-8"8"-104"0,-4-4-8 0,-4 1 148 16,3 6-96-16,-12-3 24 16,5 4-56-16,-18 4-16 15,8 3-16-15,-12 4-8 16,5 4 4-16,-10 0-4 16,9 8 0-16,-16-1-28 15,3 4 16-15,-17 4 56 16,14 4-20-16,-18 19 60 15,17 0-48-15,-4 22 12 16,17 1-32-16,8 7 44 16,18-15-32-16,12-4 12 15,13-11-24-15,4 0 0 16,18-8-8-16,-1-4 4 16,0-7-8-16,0-4-56 15,-3-11 28-15,-1-12-252 16,0-3 152-16</inkml:trace>
          <inkml:trace contextRef="#ctx0" brushRef="#br0" timeOffset="308282.0996">1777 14134 228 0,'-17'4'84'0,"17"-4"-64"0,-5 19-8 16,5-4 128-1,0 8-80-15,-13 15 116 16,9 7-100-16,-9 16 32 15,9-5-64-15,-13 5 20 16,9-12-36-16,-9-7 16 16,4-4-24-16,-4-12 28 15,13-3-32-15,-13-12 48 16,12 1-36-16,-3-16 4 16,8 4-20-16,0-12 12 15,8 1-16-15,1-15-28 16,4 3 8-16,8-7-48 0,4 3 32 0,9-7 8 15,9 8 8 1,0-9 4-16,8 5 0 0,-9 11 0 16,1 0 0-16,-5 8 16 15,-4 7-4-15,-4 4-12 16,-4 4 4-16,-18 7 12 16,1 8-4-16,-18-4 16 15,5 12-12-15,-26-8-40 16,0 4 20-16,-17-1-32 15,9-3 24-15,-17-4-24 16,12-3 24-16,1-5 20 16,16 5 0-16,-4-9 0 15,17 5 4-15,9-8 40 16,13 4-24-16,8 0-8 16,8-1-8-16,1 5 28 15,-1-1-16-15,1 5-32 16,-5-1 8-16,1 4 20 15,-1 0-8-15,-13 1 0 16,5-1 0-16,-9-4-4 16,5 4 0-16,-1-3 8 15,1-1-4-15,-1-3 16 16,5-1-12-16,-4-3-4 16,3 0 0-16,-3-8 12 15,4 4-8-15,-5-4-144 16,1 4 72-16</inkml:trace>
          <inkml:trace contextRef="#ctx0" brushRef="#br0" timeOffset="308584.5073">1764 14043 540 0,'0'0'200'0,"0"0"-156"0,17-7-12 0,-9 3 132 16,1 8-96-16,8-4 68 16,0 0-76-16,4 0-8 15,0 0-32-15,5 0 4 16,4 0-12-16,0-8 12 15,4 4-16-15,0-3 4 16,0 3-4-16,-4 0-52 16,-5-3 28-16</inkml:trace>
          <inkml:trace contextRef="#ctx0" brushRef="#br0" timeOffset="309679.961">2922 14392 312 0,'-4'-8'112'0,"4"8"-84"0,-13-11-12 0,4 3 56 16,5 8-44-16,-4-4 52 15,-1 4-48-15,-12 4 20 16,8 4-32-16,-4 7 96 16,4 8-64-16,-4 3 12 15,4 4-40-15,1 1 4 16,3-1-16-16,1 0 28 16,8-3-24-16,0-5-4 15,4-3-8-15,4-7 28 16,9-5-16-16,9-7-12 15,0 0-8-15,3-7-32 16,5 3 20-16,-4-11-48 16,-4 3 36-16,-13-3 8 0,4 8 8 0,-13-1 56 15,0 4-24-15,-4 1 80 16,0 3-56-16,4 3 12 16,5 9-32-1,12-1 12-15,5 0-20 0,12-7 0 16,0 4-8-16,9-8 12 15,-4-4-12-15,-5-7 16 16,-4 3-16-16,-8-11 24 16,-5 8-20-16,-4-12 12 15,-13 4-12-15,-8-11 12 16,4 3-16-16,-8-7-4 16,8 0 0-16,-17 4 28 15,12 7-16-15,-3 1-4 16,8 6-8-16,0 1-148 15,0 8 80-15</inkml:trace>
          <inkml:trace contextRef="#ctx0" brushRef="#br0" timeOffset="309948.6735">3476 14021 880 0,'34'-15'328'0,"-34"15"-256"0,68-8-16 15,-34 12 100-15,-4 3-96 0,12 12-8 16,5 8-32-16,-4 37 4 16,-1-3-16-16,-16 41-4 15,-1-11 0-15,-20 18 28 16,-5-25-16-16,-39 10-76 15,-3-3 32-15,-31 0-124 16,9-11 88-16</inkml:trace>
        </inkml:traceGroup>
        <inkml:traceGroup>
          <inkml:annotationXML>
            <emma:emma xmlns:emma="http://www.w3.org/2003/04/emma" version="1.0">
              <emma:interpretation id="{8E66DFD1-52D6-41E2-995F-DC82817B35C9}" emma:medium="tactile" emma:mode="ink">
                <msink:context xmlns:msink="http://schemas.microsoft.com/ink/2010/main" type="inkWord" rotatedBoundingBox="7304,15042 7903,15046 7900,15405 7301,15401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12006.6445">4681 14747 436 0,'-9'4'160'0,"9"-4"-124"0,0-4-8 0,0 1 44 16,0 6-44-16,0-3 60 15,0 0-52-15,0 0 20 16,9 0-36-16,-1 0 72 16,1 0-56-16,-1 0 4 15,5 0-24-15,4-3 60 16,4 3-44-16,5-4 24 16,4 8-36-16,12-8 16 15,-3 4-20-15,3-4-8 16,-4 4-4-16,-3-4 12 15,-6 4-8-15,-7-3-4 16,-1 6 0-16,-8-6-4 16,-5 3 0-16,-8-4-64 15,0 4 36-15,-4-4-76 16,0 8 60-16,-5-4-244 16,9 0 160-16</inkml:trace>
          <inkml:trace contextRef="#ctx0" brushRef="#br0" timeOffset="311540.4039">4766 14437 208 0,'-9'0'76'0,"9"0"-60"0,0-4-4 16,0 0 160 0,0 4-96-16,0-3 76 15,0 3-88-15,0-8 80 16,9 8-84-16,-9-4 16 0,0 8-44 0,0-4 24 31,4 0-32-31,0 0 76 0,9 0-56 0,8 0-12 16,9 0-20-16,0-4-12 15,4 1 4-15,17-9-4 16,-8 12 0-16,4-4 16 16,-1 4-8-16,-7 0-28 15,-1 4 8-15,-4 4 12 16,-13-1 4-16,-4 1 8 16,5-1-8-16,-18-7 24 15,5 0-16-15,-9 0-128 16,0 0 64-16</inkml:trace>
        </inkml:traceGroup>
        <inkml:traceGroup>
          <inkml:annotationXML>
            <emma:emma xmlns:emma="http://www.w3.org/2003/04/emma" version="1.0">
              <emma:interpretation id="{72C32768-7960-41A9-9242-3811E439FC09}" emma:medium="tactile" emma:mode="ink">
                <msink:context xmlns:msink="http://schemas.microsoft.com/ink/2010/main" type="inkWord" rotatedBoundingBox="9399,14198 11877,14328 11781,16167 9303,16038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14270.1968">7061 13918 664 0,'-9'-15'244'0,"9"15"-188"0,9 0-16 0,4-3 84 16,-5-1-76-16,22-11 32 16,4 3-44-16,0-10 4 15,5 3-24-15,7 0-112 16,-3 7 48-16</inkml:trace>
          <inkml:trace contextRef="#ctx0" brushRef="#br0" timeOffset="314166.922">7125 13661 528 0,'-13'-15'196'0,"13"15"-152"0,-8-4-12 16,8 0 96-1,0 8-76-15,8-8 52 16,1 4-64-16,3-7-4 16,5 3-20-16,5-7 16 15,3 7-20-15,5-7 4 16,0 3-8-16,0-3-40 15,4 11 16-15,-9-4-180 16,1 8 108-16</inkml:trace>
          <inkml:trace contextRef="#ctx0" brushRef="#br0" timeOffset="313717.2259">7589 14157 208 0,'-4'-8'76'0,"4"8"-60"0,-4 4-4 16,-5 0 4 0,-4 4-12-16,-12 7 60 15,-1 4-36-15,-12 15 24 16,4 4-32-16,-17 18 140 16,12 1-88-16,-25 11 20 15,1-11-52-15,-18 0-16 16,8-8-16-16,-8 0 12 0,9-7-12 15,8-4 16 1,17-4-16-16,5-12-64 0,12-3 28 0,9-19-148 16,16 0 100-16</inkml:trace>
          <inkml:trace contextRef="#ctx0" brushRef="#br0" timeOffset="313401.3847">6788 14146 392 0,'-12'-16'148'0,"12"16"-116"0,4-3-8 15,0-5 92 1,13 1-68-16,5-5 68 16,-1 1-64-16,13 7 16 15,4 0-40-15,13 12-8 16,-8 7-12-16,-5 38-8 0,9 8 4 0,-13 37 4 15,9 8-4-15,-22 26 24 16,9-7-16 0,-17 12-4-16,4-16-4 0,-17-12-16 15,8-21 8-15,-16-13 20 16,8-14-8-16,-5-8 24 16,1-12-20-16,0-10-120 15,4-9 60-15</inkml:trace>
          <inkml:trace contextRef="#ctx0" brushRef="#br0" timeOffset="314688.8102">8726 13843 436 0,'13'0'160'0,"-13"0"-124"0,4-8-8 0,-8 8 60 15,4 0-52-15,-13-4 56 16,4 4-52-16,-12 4-4 15,0 4-20-15,-22 7-4 16,5 4-4-16,-34 7-8 16,8 5 4-16,-34 14-16 15,13 4 8-15,-9 31 64 16,22-1-32-16,8 27 24 16,17 0-32-16,21 4 8 15,9-12-16-15,30 16 12 16,8-16-16-16,35 1-56 15,12-12 24-15,34-11-340 0</inkml:trace>
          <inkml:trace contextRef="#ctx0" brushRef="#br0" timeOffset="315728.6072">8905 14244 132 0,'-4'-30'52'0,"4"30"-44"0,0-8 4 0,-9 4 96 16,9 4-60-16,0 4 52 15,-8 11-60 1,3 12 120-16,5 14-88 0,-8 16 52 15,8 4-68-15,-9-1 0 16,18-3-32-16,-18-4 4 16,9-4-16-16,-4-18 64 15,0-1-44-15,-5-7 48 16,5-4-44-16,-9-12 32 16,9-3-36-16,-9-12 8 15,9 1-24-15,4-16-60 16,4-3 20-16,9-16-128 15,8 8 80-15,18-8 28 16,7 8 24-16,1 19 20 16,0 7 0-16,-4 8 0 15,-9 8 0-15,-9 7-20 16,1 8 12-16,-18 0 40 16,1-5-20-16,-22 5 0 15,0-4-8-15,-21-4 4 16,4 0-4-16,-21-11-48 15,4 4 28-15,-4-12 20 16,9 12 0-16,3-8 0 16,18 0 0-16,4 0-16 0,13 0 8 15,17 0 72-15,8 7-36 0,17-3 16 16,5 3-32-16,-1 12-8 16,1 0-4-16,-5-4 20 15,-4 1-12-15,-4-5-12 16,-4 4-4-16,-9-7-48 15,-4 3 24-15,-5-3-80 16,1 3 56-16,-9-4 0 16,4 1 32-16,-4-4-68 15,0 0 52-15</inkml:trace>
          <inkml:trace contextRef="#ctx0" brushRef="#br0" timeOffset="315988.2961">8867 14036 664 0,'-9'-19'244'0,"9"19"-188"0,4-8-16 15,-4 8 100 1,9 0-84-16,4 0 48 15,4-7-60-15,8-1 12 16,5 1-36-16,8-5 8 0,5 5-16 0</inkml:trace>
          <inkml:trace contextRef="#ctx0" brushRef="#br0" timeOffset="376688.5333">7862 15198 332 0,'8'-19'120'0,"-4"23"-92"0,-4-4-8 0,0 7 112 15,-8 8-76-15,-1 4 68 16,-8 4-72-16,-4 4 32 16,-5-9-48-16,-8 5-20 15,-8-4-8-15,-9 4 36 0,-9-12-24 16,5 1 24-16,4-9-24 0,8-3 0 16,0-7-12-16,14-1 12 15,7-7-12-15,14-4-92 16,4-4 48-16,8 1-76 15,13-1 64-15,13 8-4 16,8 11 32-16,9 8 4 16,0 7 8-16,4 8 96 15,4 0-48-15,-4-4 124 16,-4 0-92-16,-4-3 36 16,-1-5-64-16,-3-7 20 15,-5-7-36-15,0-5 16 16,-9-3-24-16,-8 0 8 15,-4-11-16-15,-9 3-60 16,-8 4 24-16,0 11-304 16,-5 8 176-16</inkml:trace>
        </inkml:traceGroup>
        <inkml:traceGroup>
          <inkml:annotationXML>
            <emma:emma xmlns:emma="http://www.w3.org/2003/04/emma" version="1.0">
              <emma:interpretation id="{FFE1ED58-B9F9-4665-8710-FA51EF9EFDEF}" emma:medium="tactile" emma:mode="ink">
                <msink:context xmlns:msink="http://schemas.microsoft.com/ink/2010/main" type="inkWord" rotatedBoundingBox="12228,14610 13918,14621 13909,15924 12220,15913"/>
              </emma:interpretation>
            </emma:emma>
          </inkml:annotationXML>
          <inkml:trace contextRef="#ctx0" brushRef="#br0" timeOffset="316255.5067">9688 15134 496 0,'-42'83'184'0,"42"-83"-140"0,-56 45-16 16</inkml:trace>
          <inkml:trace contextRef="#ctx0" brushRef="#br0" timeOffset="317046.5395">10178 14327 416 0,'-8'-3'152'0,"8"3"-116"0,-9-8-12 16,0 8 64 0,9 0-52-16,-12 8 48 15,3 3-48-15,-12 8 52 16,0 7-52-16,-13 12 72 15,8-4-60-15,0 8-8 16,5-1-24-16,-4-3 32 16,12-4-24-16,4-7-4 15,9-4-12-15,9-8 12 16,4-4-12-16,12-11 4 0,9-4-4 0,5-3-140 16,3 3 76-1,-12-11-80-15,4 3 80 0,-13-3-4 16,1 8 36-16,-14-1 48 15,1 4-12-15,-9 8 140 16,0 4-84-16,0 3-4 16,8-3-40-16,13 7 12 15,1 0-24-15,12-4 12 16,4 4-12-16,13-15 12 16,-8 4-16-16,-5-8 4 15,5 4-4-15,-13-7 20 16,4-1-16-16,-13-7 4 15,-4 0-8-15,-17-11 12 16,-4 7-12-16,-9-15-20 16,0 3 4-16,-4-7 4 15,4 12 4-15,1-4 0 16,3 11 0-16,9-8-152 16,4 8 84-16,1 0-404 15,7 4 264-15</inkml:trace>
          <inkml:trace contextRef="#ctx0" brushRef="#br0" timeOffset="317396.7299">10761 13994 684 0,'22'-11'252'0,"-22"11"-192"0,51-12-20 0,-21 9 144 15,4 3-108-15,17 11 76 16,0 4-88-16,8 15-44 31,-3 12-16-31,8 49 4 0,-13 11-4 0,-9 0 24 16,-29 4-16-16,-17-22 4 16,-17 6-8-16,-9-6-112 0,-21-1 56 15,-22-11-172-15,-16-4 120 16,-13-15-532-1</inkml:trace>
        </inkml:traceGroup>
        <inkml:traceGroup>
          <inkml:annotationXML>
            <emma:emma xmlns:emma="http://www.w3.org/2003/04/emma" version="1.0">
              <emma:interpretation id="{AE13424C-3B28-4E78-9A37-8A8534DB954D}" emma:medium="tactile" emma:mode="ink">
                <msink:context xmlns:msink="http://schemas.microsoft.com/ink/2010/main" type="inkWord" rotatedBoundingBox="14503,15114 14562,15115 14562,15183 14502,15182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17925.1371">11881 14464 788 0,'0'3'292'0,"0"-3"-228"0,-8 15-16 16,8-7 64 0,8 3-72-16,-8-3 28 0,0 0-40 0,9-5-88 15,-5 1 32-15,13 0-500 16,4 0 288-16</inkml:trace>
        </inkml:traceGroup>
        <inkml:traceGroup>
          <inkml:annotationXML>
            <emma:emma xmlns:emma="http://www.w3.org/2003/04/emma" version="1.0">
              <emma:interpretation id="{1A1831B5-E0C9-4FC0-9F2E-7015CFDA2122}" emma:medium="tactile" emma:mode="ink">
                <msink:context xmlns:msink="http://schemas.microsoft.com/ink/2010/main" type="inkWord" rotatedBoundingBox="15010,14254 19115,14281 19105,15779 15000,15751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18750.8337">12384 14464 780 0,'-9'0'288'0,"9"0"-224"0,22-8-20 15,-1 4 56 1,0 4-64-16,9-7 92 0,13 3-72 0,25-4 0 31,0 8-36-31,13-7 16 0,-9 7-24 0,1-8 12 16,-14 8-12-16,-8-7-140 15,-8 7 72-15,-13-8-200 16,-9 0 144-16</inkml:trace>
          <inkml:trace contextRef="#ctx0" brushRef="#br0" timeOffset="318593.4148">13155 14032 560 0,'12'-11'208'0,"-12"11"-164"0,0-12-8 0,-4 9 12 15,4 3-32-15,-8-4 20 16,3 8-20-16,-16-4-8 16,0 3-4-16,-18-3 4 15,5 0-4-15,-17 0-4 16,9 4 4-16,-14-4 12 15,14 4-8-15,-5-4-28 16,9 4 8-16,-1-4-4 16,14 11 8-16,-5-3-12 15,9-1 12-15,-5 1 20 16,9 11-4-16,0 3-4 16,4 9 0-16,-8 22 48 15,12 0-28-15,-8 19-12 0,13-4-4 16,-13 7 8-16,13-6-8 15,-5-13 16-15,1-10-16 0,-5-8 4 16,13-8-4-16,-13-7 12 16,13-1-12-16,-4-7 16 15,8-3-16-15,-4-5 4 16,13 5-4-16,-13-9-8 16,8 1 4-16,5-4 28 15,0 0-16-15,25 0 32 16,-4-4-32-16,26 4 12 15,0 4-16-15,4 0-16 16,-9 0 0-16,0-4-40 16,-8 4 24-16,-13-4-152 15,-4 0 96-15,-13-8-212 16,0 4 160-16</inkml:trace>
          <inkml:trace contextRef="#ctx0" brushRef="#br0" timeOffset="319091.2399">12648 13741 860 0,'-13'-12'320'0,"13"12"-248"0,17-15-20 16,0 4 60-1,9 3-72-15,16-11 28 16,9 4-40-16,17-4-8 16,1 4-12-16,12 0-324 15,-9 11 172-15</inkml:trace>
          <inkml:trace contextRef="#ctx0" brushRef="#br0" timeOffset="319392.5412">13964 13971 132 0,'-98'38'52'0,"98"-38"-44"0,-90 42 4 16,35-16 212-16,-35 27-124 16,-20 38 224-16,8 19-184 15,21-4 20-15,17-11-96 16,21-4-8-16,22 3-32 16,12-11-92-16,31-7 36 0,37-8-264 15,14-19 164-15</inkml:trace>
          <inkml:trace contextRef="#ctx0" brushRef="#br0" timeOffset="320999.3226">14036 14305 144 0,'0'-8'52'0,"0"8"-40"0,9 0 0 16,-9-8 112-1,0 16-68-15,0-8 60 16,0 0-72-16,0 0-28 15,0 0-16-15,0 0 44 16,0 0-24-16,0 0 16 0,0 0-20 0,0 0 8 16,0 0-12-16,0 0 28 15,0 0-24-15,0-8 32 16,4 8-32-16,4-3-4 16,1 3-8-16,-9-4 4 15,0 8-4-15,0-4 24 16,0 0-16-16,0 0 24 15,0 0-24-15,0 0 4 16,0 0-8-16,0-4-16 16,0 4 4-16,0-4 20 15,0 4-8-15,0-4 60 16,0 4-40-16,0-3 32 16,0 3-32-16,0 0-36 15,0 0 4-15,0 0 8 16,0 0 0-16,0 0 8 15,0 0-8-15,0 0 8 16,0 0-8-16,0-8-12 16,4 0 4-16,5-3 12 15,-9 3-4-15,8-7 24 16,-8 8-16-16,0-8-4 16,0 3-4-16,0-3 28 15,0 8-16-15,-8-5 12 16,8 8-16-16,0-7-8 15,0 7 0-15,-5 0-4 16,5 4 0-16,-8 0-36 0,-1 4 20 16,-3 8 4-16,12 3 12 15,-18 23 44-15,6 7-24 0,-18 23 8 16,13 0-16-16,-4 8 20 16,8-8-20-1,-8-4-4-15,8-11-4 0,4-11-16 16,9 0 8-16,0-16 48 15,0-7-24-15,0-11 52 16,4-5-40-16,14-14-16 16,3-4-8-16,9-8-52 15,-1-3 24-15,14-8-92 16,8-4 64-16,0 8 16 0,0 3 16 16,-17 8-4-16,-4 12 12 0,0 10-12 15,-17 5 8-15,-5 7 8 16,-8 0 4-16,-13-3 8 31,5-1-4-31,-22-3 8 16,0 3-8-16,-12-4-4 15,8 1 4-15,-5-4-4 16,10 3 0-16,-5-7 0 16,16 4 0-16,6-4-28 0,12 4 16 15,4 4 4-15,13-1 8 16,4 4-20-16,1 1 12 15,7-1 20-15,5 1-4 0,-4-1 16 16,0 0-16-16,-13-3 16 16,4-4-16-16,-16-4-4 0,-5 0 0 15,0-4-112-15,0-4 60 16</inkml:trace>
          <inkml:trace contextRef="#ctx0" brushRef="#br0" timeOffset="321332.2018">13959 14006 684 0,'-4'0'252'0,"4"0"-192"15,17-4-20-15,-13 4 68 16,5 4-68-16,8-4 96 16,8 3-76-16,14-6 44 15,-1 3-64-15,9-4-4 16,-9 8-20-16,5-8 8 15,-5 0-16-15,-4 0-152 16,-4 4 76-16,0-4-280 16,-9 8 196-16</inkml:trace>
          <inkml:trace contextRef="#ctx0" brushRef="#br0" timeOffset="321813.9833">14790 14763 808 0,'-13'-8'300'0,"13"12"-232"0,0 11-20 0,0 4 8 16,-9 11-40-16,-12 12-24 16,0 3 4-16,0 1-88 15,-18-5 52-15,5-3-100 0,0-8 80 16,0-7-96-16,4-4 92 15,5-11-288 1</inkml:trace>
          <inkml:trace contextRef="#ctx0" brushRef="#br0" timeOffset="322755.084">15241 14172 476 0,'0'-7'176'0,"0"7"-136"0,-8-4-12 15,-1 4 76 1,5 7-64-16,-13 1 8 16,4 7-28-16,-8 12 76 15,12 3-52-15,-12 11 12 0,4 5-32 16,13-5 4-16,-5 5-16 15,9-16 28-15,0 0-24 16,9-11 12-16,3-7-16 0,10-8 20 16,7-8-20-16,1-4-40 15,4-3 16-15,5-4-88 16,-10-8 60-16,-7 0-28 16,-1 1 40-16,-12-9-28 15,-9 16 32-15,-9 4 36 16,-4 7-4-16,-4 12 104 15,4 7-60-15,5 11 4 16,-1 4-36-16,18 1 40 0,12-1-32 16,9-3-16-16,13-5-4 15,8-7 0-15,8-7-4 16,-8-4 16-16,-8-4-12 16,0-8 16-16,-14-3-16 15,1-8 4-15,-8-8-4 0,-18-7 12 16,-4-7-12-16,-4-9-12 15,-5 9 0-15,-12 3 28 16,8 8-12-16,-13 3-4 16,14 8-4-16,-1 0-40 15,13 4 20-15,13 4-216 16,-5 0 132-16,13 3-348 16</inkml:trace>
          <inkml:trace contextRef="#ctx0" brushRef="#br0" timeOffset="323131.5858">15846 13767 548 0,'4'-45'204'0,"-4"45"-156"0,38-19-16 0,-12 15 140 16,8 8-100-16,30 15 140 15,0 15-124-15,8 26 100 16,0 8-108-16,-3 1 12 16,-6 14-56-16,-7 23 12 0,-14 0-28 15,-12-8-8-15,-30-3-8 0,-17-19 28 16,-17-16-16-16,-8-3-92 15,-31-15 40-15,-29-5-588 16,0 13 344-16</inkml:trace>
        </inkml:traceGroup>
      </inkml:traceGroup>
    </inkml:traceGroup>
    <inkml:traceGroup>
      <inkml:annotationXML>
        <emma:emma xmlns:emma="http://www.w3.org/2003/04/emma" version="1.0">
          <emma:interpretation id="{98F91FA5-F7C6-44BE-A5FD-85689DD7C475}" emma:medium="tactile" emma:mode="ink">
            <msink:context xmlns:msink="http://schemas.microsoft.com/ink/2010/main" type="paragraph" rotatedBoundingBox="3596,16040 21711,15421 21784,17566 3669,181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A3EA37-10DC-418A-A601-673D54E8362F}" emma:medium="tactile" emma:mode="ink">
              <msink:context xmlns:msink="http://schemas.microsoft.com/ink/2010/main" type="line" rotatedBoundingBox="3596,16040 21711,15421 21784,17566 3669,18185"/>
            </emma:interpretation>
          </emma:emma>
        </inkml:annotationXML>
        <inkml:traceGroup>
          <inkml:annotationXML>
            <emma:emma xmlns:emma="http://www.w3.org/2003/04/emma" version="1.0">
              <emma:interpretation id="{48877496-3C04-4AFE-8D8E-D09D71A8486C}" emma:medium="tactile" emma:mode="ink">
                <msink:context xmlns:msink="http://schemas.microsoft.com/ink/2010/main" type="inkWord" rotatedBoundingBox="3596,16040 7572,15904 7626,17494 3650,17630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68288.9566">2939 15747 984 0,'0'-34'368'0,"13"22"-288"0,8-10-20 0,-8 14 64 16,4-3-80-16,13 3-28 16,0 8-12-16,4 0-524 15</inkml:trace>
          <inkml:trace contextRef="#ctx0" brushRef="#br0" timeOffset="368202.7264">2986 15856 728 0,'-13'-18'268'0,"13"18"-208"0,-4-8-16 16,-5 23 96-16,9 4-84 16,-12 8 32-16,3 7-52 0,1 15-24 15,-1 8-4-15,0 11 24 0,-3-8-16 16,-1-3-4-16,9-12-8 15,-5-7 20-15,1-11-12 16,3-8 24-16,1-19-24 16,8-12-64-16,9-22 24 15,13-7-180-15,4-1 112 16,21-7-176-16,0 15 156 16,0 0 44-16,0 19 48 15,-8 3 120-15,-9 12-52 16,-9 4 68-16,-12 7-60 15,-22 4 84-15,-12 8-76 16,-17 0 0-16,-13 3-40 0,-9 1-20 16,0-4-4-16,9-4 40 15,9 7-24-15,12-3-8 16,9 3-8-16,16 1 28 16,18-5-12-16,8 9 40 15,22-1-28-15,8-7-4 16,-4-4-12-16,0-4 12 15,-5 4-12-15,-12 0 16 16,-8-8-16-16,-1-7-64 16,-21-8 28-16,0-4-236 15,-17-7 148-15,-5-4-488 16</inkml:trace>
          <inkml:trace contextRef="#ctx0" brushRef="#br0" timeOffset="368506.5351">3727 16492 612 0,'-30'57'228'0,"13"-34"-180"0,-21 3-12 15,4-7-16-15,-5 4-20 16,-8 0 16-16,9-1-8 16,4 1-260-16,8-12 140 15,-3 1-232-15</inkml:trace>
          <inkml:trace contextRef="#ctx0" brushRef="#br0" timeOffset="368728.7044">4033 16068 476 0,'-25'-11'176'0,"8"19"-136"0,0 3-12 0,8 0 12 16,5 8-28-16,-9 8 84 15,5 11-52-15,-1-1 12 16,9 5-32-16,-4 4 32 15,8-9-32-15,-4-3 32 16,9-3-32-16,-9-5 12 0,4-3-20 16,13-8-8-16,-4-7-4 0,4-8-304 15,4-8 164-15</inkml:trace>
          <inkml:trace contextRef="#ctx0" brushRef="#br0" timeOffset="368939.1863">4140 16296 728 0,'0'7'268'0,"0"12"-208"0,8 19-16 15,1-15 108-15,8 3-92 16,13 4 52-16,12-3-64 16,14-4 12-16,-1-4-40 15,-4-4 16-15,-8-12-20 0,-5-10 44 16,-8-12-32-16,-5-4-24 16,-16-22-4-16,-9-12-64 15,-9-11 36-15,-12-4-236 16,-9 8 148-16,-4 7-400 15,4 11 288 1,9 20-60-16</inkml:trace>
          <inkml:trace contextRef="#ctx0" brushRef="#br0" timeOffset="366504.2012">980 15792 580 0,'5'-38'216'0,"3"19"-168"0,-4-11-12 0,1 15 120 16,3-8-92-16,5 0 36 15,-5 1-60-15,5 3-4 16,4 4-24-16,4 3 0 0,9 5-4 16,4 11-16-16,13 11 4 15,0 19 4-15,-4 15 0 16,8 12 0-16,4 3 0 16,5 8 16-16,-1 26-8 0,1 20 4 15,-9 3-4-15,-13-15 12 16,-12-8-12-16,-13-7 4 15,-18 0-4-15,-7-8-16 16,-10-3 4-16,-7-12 28 16,-6-15-12-16,10-12 32 15,-1-14-28-15,5-8-40 16,8-23 12-16,0-11-332 16,13-27 188-16</inkml:trace>
          <inkml:trace contextRef="#ctx0" brushRef="#br0" timeOffset="366789.4602">1815 15754 580 0,'8'-26'216'0,"-3"18"-168"0,-10 4-12 0,5 4 112 15,-4 8-88-15,-9 11 64 16,-12 11-72-16,-14 8-20 15,-7 7-20-15,-10 12 16 0,1 8-16 16,-5 10 40-16,-4 5-28 16,1-1 40-16,-1-14-36 15,0-9 28-15,8-10-28 16,10-12 28-16,7-8-32 16,9-10-128-16,13-16 56 15,9-12-292-15,12-18 192 0,9-12-440 16</inkml:trace>
          <inkml:trace contextRef="#ctx0" brushRef="#br0" timeOffset="367082.743">1436 15406 624 0,'-13'-15'228'0,"5"11"-176"0,8 4-16 16,0 0 212-16,0-4-144 16,0 4 108-16,8 0-124 15,5 0-12-15,4 0-48 16,8 0 0-16,14-3-16 0,3-1-68 0,18 0 28 16,-5 0-260-16,-4 0 156 15,-21 4-424 1,13 8 312-16,-26 7-20 15</inkml:trace>
          <inkml:trace contextRef="#ctx0" brushRef="#br0" timeOffset="367212.5869">1444 15463 728 0,'-21'-4'268'0,"38"8"-208"0,-13 0-16 0,9-1 44 16,-4 1-56-16,12 0 68 0,17-4-60 15,13 0-80-15,22-4 20 16,8 0-452-16,-5 1 256 16,14 6-144-16</inkml:trace>
          <inkml:trace contextRef="#ctx0" brushRef="#br0" timeOffset="367649.25">2764 15501 456 0,'-12'-4'168'0,"3"4"-128"0,-8-4-16 0,4 4 168 16,1 0-112-16,-10 4 44 15,-16 3-72-15,-13 12 16 16,-22 19-40-16,-3 19 80 0,-18 19-60 16,26 3 144-16,8 8-108 15,5 19 60-15,12 12-84 16,22-5-24-16,13-7-24 15,12-19 24-15,17-15-20 0,18-11 20 16,24-12-20-16,18-11-280 16,4-8 140-16,1-11-512 15,-1-4 356 1,0-19-148-16</inkml:trace>
          <inkml:trace contextRef="#ctx0" brushRef="#br0" timeOffset="369225.4476">4723 15747 840 0,'0'-4'312'0,"0"8"-244"0,22 7-16 0,-10 4 172 16,5 19-132-16,22 8 24 0,3 11-68 16,1 30 4-16,-5 38-32 15,-8-11-28-15,-17-8 4 0,-18-18-80 16,-24-9 48-16,-18-3-84 16,-4-11 68-16,-5-12-112 15,5-15 88-15,0-15-540 16</inkml:trace>
        </inkml:traceGroup>
        <inkml:traceGroup>
          <inkml:annotationXML>
            <emma:emma xmlns:emma="http://www.w3.org/2003/04/emma" version="1.0">
              <emma:interpretation id="{3C906433-B082-42F1-9648-F0C876743DDF}" emma:medium="tactile" emma:mode="ink">
                <msink:context xmlns:msink="http://schemas.microsoft.com/ink/2010/main" type="inkWord" rotatedBoundingBox="8037,16687 8488,16671 8499,16993 8048,17009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69521.7368">5417 16326 780 0,'22'15'288'0,"24"-11"-224"0,35-4-20 0,-30 0-48 0,13 4-8 16,0-8-436-16,0 4 248 15,-4-12-108-15</inkml:trace>
          <inkml:trace contextRef="#ctx0" brushRef="#br0" timeOffset="369373.8437">5485 16046 748 0,'-12'-12'276'0,"16"12"-216"0,13 4-16 0,-4 0 4 16,8 0-36-16,9 3 4 15,21 5-8-15,0-1-376 16,-8 4 200-16,-1 8-224 16</inkml:trace>
        </inkml:traceGroup>
        <inkml:traceGroup>
          <inkml:annotationXML>
            <emma:emma xmlns:emma="http://www.w3.org/2003/04/emma" version="1.0">
              <emma:interpretation id="{3D183BBE-F5B0-479B-9640-04735FE12F3F}" emma:medium="tactile" emma:mode="ink">
                <msink:context xmlns:msink="http://schemas.microsoft.com/ink/2010/main" type="inkWord" rotatedBoundingBox="9209,16182 12901,16055 12957,17693 9265,17820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72724.128">8062 16367 756 0,'-9'-18'280'0,"5"6"-216"0,-9-3-20 15,0 7 56-15,1 1-64 16,-5 3-4-16,-5 8-20 15,-3 11 0-15,-14 8-8 16,10 7-4-16,-5 8 4 0,4 0 12 16,4-8-8-16,9 0 4 15,9-3-4-15,12-8 4 16,13-4-8-16,4-8-56 0,9-10 28 16,8-5-140-16,5-11 92 15,4-11-72-15,0-8 80 16,-1-15 0-16,-7-8 40 15,-9-3-20-15,-9 4 24 16,-13 10 52-16,-16 16-12 16,-1 12 124-16,-12 18-80 15,-4 19 112-15,-1 23-100 16,5 19 60-16,-1 3-80 16,5 1-12-16,5-5-28 15,3-6 8-15,5-5-16 0,0-7 24 16,4-8-20-16,0-7-84 15,8-8 40-15,5-7-168 16,8-8 116-16,13-8-228 16,9-7 176-1,8-8-192-15</inkml:trace>
          <inkml:trace contextRef="#ctx0" brushRef="#br0" timeOffset="372871.5206">8500 16314 684 0,'34'-15'252'0,"-17"30"-192"0,-8 20-20 16,-1-9 188-16,-8 16-132 15,0-1 16-15,0 1-68 16,0-4 32-16,-12-4-44 16,3 0-8-16,1-11-12 0,-5-12 24 15,0-3-20 1,-4-1 32-16,-4-14-32 0,-1-1-32 16,1-7 8-16,0-8-44 0,0-7 32 15,8-12-72-15,13 8 52 16,13 0-16-16,12 8 32 15,9 3 24-15,5 8 0 16,7 0 28-16,10 3-16 16,-5 5 24-16,4 3-24 15,-17-4-128-15,1 1 64 16,-14-1-300-16,-8 4 196 16</inkml:trace>
          <inkml:trace contextRef="#ctx0" brushRef="#br0" timeOffset="373143.7445">8488 16019 956 0,'-22'-7'352'0,"35"7"-272"0,-9-4-24 15,1 4 180-15,7-4-140 16,5 4 24-16,5-4-72 15,7 4-156-15,1 0 60 16,4 0-592-16</inkml:trace>
          <inkml:trace contextRef="#ctx0" brushRef="#br0" timeOffset="372044.3192">7576 15815 548 0,'5'-34'204'0,"3"7"-156"0,-8-11-16 0,0 12 104 16,4-4-80-16,-8-4 84 0,-4-4-80 15,-5 11-40-15,-4 1-16 16,-5 3 12-16,-7 12-8 0,-5 11-20 15,-1 7 4-15,-3 12-4 16,4 8 4-16,0 22 16 16,0 11-4-16,4 12 68 15,9 12-40-15,0 25 48 16,8 28-44-16,-4 6-12 16,8-14-12-16,-4-8 8 15,5 12-12-15,-1-12 4 16,-8-11-4-16,5-19 12 15,-5-20-12-15,-13-14 40 16,0-15-24-16,-17-8 12 16,0-15-20-16,-4 0 0 15,0-12-8-15,0-10-40 16,8-5 16-16,5-7-84 16,8-4 60-16,0-4-152 0,13-3 108 15,9-5-192-15,8-10 156 16,8 7-364-1</inkml:trace>
          <inkml:trace contextRef="#ctx0" brushRef="#br0" timeOffset="374193.1173">9650 16458 508 0,'13'-15'188'0,"-13"8"-148"0,8-1-8 16,-8-3 148-16,-8 3-104 15,4 1 16-15,-13-1-56 16,-5 0 0-16,-12 8-20 16,-13 0-36-16,-4 0 12 0,0 16 28 15,9 6-12-15,-1 1 96 0,5 3-56 16,8 1 64-16,9-1-60 15,3-3-12-15,14-4-24 16,13-8 8-16,12-7-16 16,13-8 24-16,17-7-20 15,9-8-64-15,12-11 24 16,1-4-60-16,-22 0 52 16,8-15-44-16,-16-4 44 15,-9-4 20-15,-17 0 12 16,-4 8-32-16,-9 0 20 15,-4 11 24-15,-8 7-4 16,-5 13 72-16,-4 6-44 0,-5 16 104 16,1 22-80-16,-4 31 36 15,-9 26-52-15,21 1 48 16,-4-9-52-16,4 1 28 16,4-15-36-16,5-5 16 15,0-3-24-15,4-3 16 16,4-16-20-16,0-12-156 15,5-10 72-15,-1-16-376 16,9-7 244-16</inkml:trace>
          <inkml:trace contextRef="#ctx0" brushRef="#br0" timeOffset="374390.6433">9871 16246 904 0,'9'12'332'0,"-1"-5"-256"0,5 1-24 16,-4-1 160-16,8 5-128 0,4-1 0 16,13-3-52-16,17-1-100 15,9-3 36-15,4-8-332 0,-13 0 200 16,8-7-484 0,-24 4 364-1</inkml:trace>
          <inkml:trace contextRef="#ctx0" brushRef="#br0" timeOffset="374700.969">10101 16167 728 0,'-8'23'268'0,"-1"-5"-208"0,-3 28-16 16,7-16 124-16,-7 12-100 15,3 3 0-15,-12 4-44 16,8-3 20-16,-8-1-28 15,4-3 20-15,-5-4-20 0,14-12 20 32,4 5-24-32,4-13-128 15,4 1 64-15</inkml:trace>
        </inkml:traceGroup>
        <inkml:traceGroup>
          <inkml:annotationXML>
            <emma:emma xmlns:emma="http://www.w3.org/2003/04/emma" version="1.0">
              <emma:interpretation id="{47DBBD6B-3BFF-4ED9-829F-5ED4D1A94AE9}" emma:medium="tactile" emma:mode="ink">
                <msink:context xmlns:msink="http://schemas.microsoft.com/ink/2010/main" type="inkWord" rotatedBoundingBox="13469,16036 16746,16423 16567,17947 13289,17560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81700.7479">12418 15614 476 0,'-26'-4'176'0,"18"12"-136"0,-22 7-12 16,4 0 136-16,-20 8-96 15,-23 15 36-15,-7 11-64 16,-1 8 40-16,1 7-48 16,-1 16 136-16,4 29-96 0,10 9 120 15,20-8-112-15,17-12-20 16,14-7-40-16,16-4 12 15,17-4-20-15,9-11-216 16,4-15 112-16,4-19-452 16,5-16 308-16,8-18-216 15</inkml:trace>
          <inkml:trace contextRef="#ctx0" brushRef="#br0" timeOffset="381909.3016">12282 16171 652 0,'-30'-27'244'0,"30"27"-192"0,-34 49-12 0,17-15 56 15,-5 16-60-15,1-1 120 0,0 4-88 16,12-4-16-16,-3-7-32 16,12-12-16-16,0-4 0 0,0-10 40 15,0-9-24-15,0-7 16 16,12-7-20-16,-3-12 8 15,4-12-12-15,4-10-24 16,4-12 4-16,9 4 12 16,4 7 0-16,8 4 32 15,1 15-20-15,-9 4 12 16,0 12-16-16,-4 3-52 16,-5 0 24-16,-3 4-332 15,-1-4 192-15,-8 1-464 16</inkml:trace>
          <inkml:trace contextRef="#ctx0" brushRef="#br0" timeOffset="382065.2164">12333 15966 800 0,'0'-11'296'0,"17"11"-232"0,8-4-16 0,-8 8 36 16,5 0-56-16,3-1-136 15,9 1 60-15,5 11-592 16</inkml:trace>
          <inkml:trace contextRef="#ctx0" brushRef="#br0" timeOffset="382302.8487">12797 16678 956 0,'-30'30'352'0,"22"4"-272"0,-10 12-24 16,1-16-12-16,5 8-36 15,-10 0-48-15,1-4 24 16,-4-4-384-16,3-11 220 15,1 0-312-15</inkml:trace>
          <inkml:trace contextRef="#ctx0" brushRef="#br0" timeOffset="382820.2254">13082 16201 932 0,'-13'-34'348'15,"26"26"-272"-15,4 1-20 0,-4-1 136 0,4 4-116 16,4-3 76-16,26-1-88 16,13 1 8-16,21 7-40 15,0-4-40-15,4 4 4 0,-17 0-236 16,-4-4 128-16,-22 0-120 16,-3 0 136-16,-18 1-204 15,-17-1 168-15,-4 0-360 16</inkml:trace>
          <inkml:trace contextRef="#ctx0" brushRef="#br0" timeOffset="382963.6069">13482 15966 600 0,'-34'0'224'0,"17"0"-176"0,5 15-12 0,3-7 184 15,-4 3-128-15,-4 12 80 16,9 15-104-16,-5 19 68 16,0 7-76-16,-4 8 32 0,4-8-56 15,1 1 0-15,3-12-24 16,1-8 20-16,-5-7-20 16,4-8-4-16,1-3-4 15,8-12 28 1,8 4-16-16,18-12-56 15,4 1 16-15,25-4-40 16,5 3 32-16,12-3-244 16,0 0 152-16,9 0-644 0</inkml:trace>
          <inkml:trace contextRef="#ctx0" brushRef="#br0" timeOffset="383289.9839">13815 15762 572 0,'8'-8'208'0,"-8"8"-160"0,0 0-12 0,9 19 200 15,12 11-136-15,0 12 100 16,9 15-116-16,4 22 84 16,13 46-92-16,-22 0 64 0,-8-4-80 15,-12 0 12-15,-18 8-40 16,-17-12-32-16,-17-3 0 16,-8-16-96-16,-5-22 48 15,-12-27-292 1,8-3 184-16</inkml:trace>
          <inkml:trace contextRef="#ctx0" brushRef="#br0" timeOffset="379386.4189">11421 16031 572 0,'-21'7'208'0,"8"-3"-160"0,-12 4-12 16,12 7 120-16,-12 0-92 0,-1 11 28 15,0 23-56-15,-3 8 32 16,-10 11-40-16,-8 1 48 15,-4-5-44-15,0-7 4 0,-8-4-24 16,-5-4 44-16,0-4-28 16,13-3-4-16,8-8-16 15,5-8-8-15,12-10 4 16,9-9-260-16,9-11 140 16,4-7-544-1</inkml:trace>
          <inkml:trace contextRef="#ctx0" brushRef="#br0" timeOffset="381268.1751">10936 15750 820 0,'-9'4'304'0,"14"-4"-236"0,8 0-20 15,-1 0 140-15,10-4-112 16,7-3 24-16,5-1-60 0,5 1-28 16,-5 3-4-16,4 0-64 0,-4 0 32 15,5 1-184-15,-1-1 116 16,0 0-108-16,5-4 112 16,-5 5-232-1</inkml:trace>
          <inkml:trace contextRef="#ctx0" brushRef="#br0" timeOffset="381037.0601">11025 15592 392 0,'-12'-8'148'0,"12"8"-116"0,-9-8-8 0,5 1 164 16,8 7-108-16,-4-8 72 15,4 1-88-15,1-5 80 16,-1 1-84-16,4 3 32 15,5 1-52-15,0 3 20 16,8-4-32-16,1 5-44 0,7-5 8 16,1 1 36-16,4-1-16 15,5 0 8-15,3 1-12 0,-12-1-32 32,8 8 12-32,-12-4-48 15,-5 4 32-15,-12 0-92 16,-5 4 68-16</inkml:trace>
          <inkml:trace contextRef="#ctx0" brushRef="#br0" timeOffset="379100.4235">11055 16012 456 0,'-17'-19'168'0,"13"19"-128"0,0 0-16 0,-1 4 16 15,1 7-28-15,8 12 200 16,5 22-120-16,8 27 88 16,9 19-108-16,-1 3 16 15,1-10-52-15,-1-9 12 0,-4-3-28 16,-8-4 0-16,-8 1-12 15,-5-5 20-15,-5-7-16 16,-8-4-12 0,5-8-4-16,-9-15-180 15,-4-15 96-15,-1-26-276 0</inkml:trace>
        </inkml:traceGroup>
        <inkml:traceGroup>
          <inkml:annotationXML>
            <emma:emma xmlns:emma="http://www.w3.org/2003/04/emma" version="1.0">
              <emma:interpretation id="{37DFCB92-9584-4B4F-BC55-55DB0A1E32C0}" emma:medium="tactile" emma:mode="ink">
                <msink:context xmlns:msink="http://schemas.microsoft.com/ink/2010/main" type="inkWord" rotatedBoundingBox="17071,15796 21718,15637 21784,17553 17137,17712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90961.9798">17157 15694 912 0,'-17'-8'340'0,"13"4"-264"0,8-7-24 0,5 7 72 16,4 0-80-16,16-3-20 15,10-1-12-15,12 1-332 16,13 3 176-16,0-4-488 15,-13 1 356-15,8 7 128 16</inkml:trace>
          <inkml:trace contextRef="#ctx0" brushRef="#br0" timeOffset="391585.1375">17728 15364 456 0,'-9'0'168'0,"5"4"-128"0,-4 0-16 15,8 0 148-15,-9 3-100 16,1 8 52-16,3 4-76 16,-12 12 88-16,13 10-76 15,-4 5 24-15,8 3-48 0,0-4 12 0,0-3-28 16,0-8 8-1,12-11-16-15,-3-4 36 0,4-4-24 16,-1-15-56-16,5-8 16 16,0-7-96-16,-4-11 64 15,13-1-128-15,-9-15 100 16,0 8-140-16,-9 4 124 16,-3 11 52-16,-5 12 28 15,0 7 172-15,8 11-88 16,-4 12 88-16,22 3-96 15,4 1 92-15,17-5-92 16,8-3-20-16,0-4-28 16,1-15 56-16,-10-11-40 0,-3-4 16 15,-9-12-32-15,-17-7 0 16,4 4-8-16,-29-4-8 16,-5-4 4-16,-8 0-16 15,-9 4 8-15,-8 12-104 31,12 3 60-31,1 0-96 16,12 11 84-16,13 1-192 16,8 3 144-16,14 0-184 15,7 4 168-15,6 4-192 0</inkml:trace>
          <inkml:trace contextRef="#ctx0" brushRef="#br0" timeOffset="391733.0327">18256 15338 592 0,'8'-4'220'0,"-8"0"-172"0,0-3-12 0,9 7 156 16,4-4-112-16,8 0 12 16,9 0-56-16,4 1-16 15,21-1-12-15,1 4 12 0,3-4-12 16,-3 0-100-16,-10 4 48 16,-16 0-32-16,-13-4 40 15,-17 4-100-15,-4 0 76 16,-22 0-344-1</inkml:trace>
          <inkml:trace contextRef="#ctx0" brushRef="#br0" timeOffset="391901.4796">18554 15164 476 0,'-9'-4'176'0,"5"15"-136"0,-21 12-12 15,20-8 172-15,-16 4-116 16,0 8 132-16,-5 3-124 15,14 4 52-15,-1 0-84 16,4 8 20-16,1 3-48 0,8 1-8 16,0 3-16-16,8-15-16 15,-8-8 4-15,13-11-208 16,-4 1 116-16,-1-13-288 16,13-10 216-16</inkml:trace>
          <inkml:trace contextRef="#ctx0" brushRef="#br0" timeOffset="388231.2191">15309 15429 476 0,'17'-23'176'0,"-17"15"-136"0,0 1-12 16,0 7 144-16,0 0-100 15,0 0 16-15,0 0-52 0,5 15 64 16,-5 12-56-16,0 14 32 0,-5 16-44 16,-3 11 52-16,-5-11-48 15,-4 3 20-15,0-10-36 16,-4-5 28-16,-1-11-32 15,-3-4 56-15,3-7-40 16,-3-12-16-16,-1-3-8 16,1-12-96-16,4-7 48 15,-1-12-328-15,1-15 204 16</inkml:trace>
          <inkml:trace contextRef="#ctx0" brushRef="#br0" timeOffset="388370.0825">15386 15149 880 0,'21'-8'328'0,"0"8"-256"0,-12 4-16 15,4 0-32-15,-5 3-24 16,-3 5-144-16</inkml:trace>
          <inkml:trace contextRef="#ctx0" brushRef="#br0" timeOffset="388860.3871">16161 15096 340 0,'-13'-8'128'0,"5"8"-100"0,-9 0-8 0,4 0 112 0,-9 8-76 15,1-5 16-15,0 5-48 16,-9 0 48-16,0-1-40 16,0 5 64-16,-4 3-56 15,5 4 44 1,-1 3-48-16,0 9 52 0,-4 3-52 0,4 7 72 16,-8 16-60-16,8 19 28 15,4 11-44-15,5 4 16 16,8-4-28-16,9-19 8 15,8-8-16-15,5-3 28 16,4-19-24-16,4-8-100 16,0-11 40-16,-5-11-288 31,6-1 184-31,-1-14-476 0</inkml:trace>
          <inkml:trace contextRef="#ctx0" brushRef="#br0" timeOffset="389568.7728">16101 15308 436 0,'0'-16'160'0,"0"20"-124"0,-8 0-8 0,3 0 80 16,-3 7-64-16,-1 4 96 15,-3 4-80-15,3 15 32 0,-12 19-52 16,4 8 12-16,0-1-32 0,-5 1 52 15,1-16-40-15,4-7 28 16,0-11-32-16,0-5 8 16,0-10-20-16,9-12 8 15,8-12-12-15,8-3-132 16,9-19 68-16,13-4-192 16,12 1 136-16,10 3-172 15,-1 3 164 1,-4 12-44-16,-5 8 96 15,-12 7 48-15,-13 8 12 16,-9 7 164-16,-12 4-88 16,-17 4 44-16,-9 0-72 15,-8 4 36-15,-5-12-44 16,1 1 16-16,8-1-32 0,8 0 0 16,5 1-12-16,12 7 92 0,13 0-56 15,9 3 36-15,17-7-48 16,0 8 8-16,0-4-24 15,4 0-8-15,-4 0-4 16,-5-4 28-16,-8 0-16 16,-4-7-12-16,0-4-8 15,-5-1-40-15,-8-3 24 16,0-3-152-16,-4-1 96 16,0-4-476-1</inkml:trace>
          <inkml:trace contextRef="#ctx0" brushRef="#br0" timeOffset="389716.6663">16088 15239 840 0,'0'-11'312'0,"9"11"-244"0,-5-11-16 16,5 11 128-16,4-4-108 16,4 0 0-16,4 0-48 15,9-3-8-15,-1 7-8 16,1-4-76-16,4 4 36 0,-4 0-420 16,0 4 252-16,0-4-316 15</inkml:trace>
          <inkml:trace contextRef="#ctx0" brushRef="#br0" timeOffset="389856.5384">16450 15550 892 0,'-8'23'332'0,"12"-16"-260"0,5 1-20 0,-9-1 36 0,0 1-60 15,4-1-144-15,0 1 64 16,5-8-568-16</inkml:trace>
          <inkml:trace contextRef="#ctx0" brushRef="#br0" timeOffset="390236.5508">16872 15406 632 0,'-9'23'236'0,"9"-1"-184"0,-12 20-16 15,12-12 80-15,0 8-72 16,0 8 24-16,0-5-36 16,0-7-12-16,0-7-12 0,0-8 80 0,0-8-44 15,-5-7 12-15,-3-8-32 16,4-11 24-16,-1-12-32 15,1-7-12-15,4-11-8 16,0 0 12-16,4 3-4 16,9 4-48-16,8 8 28 15,9 7-16-15,0 4 20 16,0 8-8-16,-9 3 8 16,9 4 16-16,-9 4 0 15,-8 0 8-15,0 0-8 16,-5 0-136-16,-8 0 76 0,0 0-344 15</inkml:trace>
          <inkml:trace contextRef="#ctx0" brushRef="#br0" timeOffset="390461.1464">16923 15262 788 0,'0'-15'292'0,"0"15"-228"0,9 0-16 15,-9-4 212-15,12-7-152 16,10 3 72-16,7 5-108 16,-7-5-68-16,8 8-4 15,-1 0-296-15,1 4 160 0,4 3-640 16</inkml:trace>
          <inkml:trace contextRef="#ctx0" brushRef="#br0" timeOffset="386729.4511">14607 16375 372 0,'-9'0'140'0,"9"0"-112"0,-4 0-4 0,4 0 164 16,-4 0-108-16,-1 4 124 0,1 0-116 15,0 3 88-15,0 5-100 16,4 3 28-16,8-4-60 0,5 4-8 16,12 0-20-16,9-3 16 15,13-5-20-15,4-7-12 16,0-7-4-16,1-5-92 15,-6-3 48-15,-7 0-12 16,-9-8 36-16,-9 1 12 16,-8-5 12-16,-9-3 8 15,-8 0-4-15,-9-5-12 16,-8 5 4-16,-9 7-16 16,-4 8 12-16,-9 12 4 15,1 3 4-15,-5 7 8 16,4 20-4-16,1-5-4 15,3 16 4-15,1 4 20 0,8 7-12 16,0 0 76-16,9 4-52 16,4-11 92-16,4 7-72 15,5-7 52-15,12-1-64 16,9 1 40-16,21-8-48 16,21-7 8-16,26-5-28 15,0-7-36-15,-4-3 12 16,-9-8-220-16,-9-4 128 15,-12-4-104-15,-4-4 120 16,-9-3-136-16,-13-1 120 16,0 1-328-1,-12 7 240-15,-1 4-84 16</inkml:trace>
          <inkml:trace contextRef="#ctx1" brushRef="#br0">16114 16050 0,'0'0'15,"0"0"1,0 0 0</inkml:trace>
          <inkml:trace contextRef="#ctx1" brushRef="#br0" timeOffset="2603.6832">16208 16988 0</inkml:trace>
          <inkml:trace contextRef="#ctx0" brushRef="#br0" timeOffset="392509.1337">18865 15062 756 0,'21'11'280'0,"-4"0"-216"0,4 27-20 15,-8-8 188-15,17 12-136 16,0 7 156-16,12 23-144 15,-3 38 40-15,-22 11-84 16,0-7-28-16,-21-12-24 0,-26 8-20 16,-26 3 4-16,-33-7-472 15,-39-7 260-15</inkml:trace>
        </inkml:traceGroup>
      </inkml:traceGroup>
    </inkml:traceGroup>
    <inkml:traceGroup>
      <inkml:annotationXML>
        <emma:emma xmlns:emma="http://www.w3.org/2003/04/emma" version="1.0">
          <emma:interpretation id="{13FA29AF-9E64-498E-9FAF-24691FB09096}" emma:medium="tactile" emma:mode="ink">
            <msink:context xmlns:msink="http://schemas.microsoft.com/ink/2010/main" type="paragraph" rotatedBoundingBox="8406,18082 9894,17993 9913,18316 8425,184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168821-A959-4C78-B3CA-00823F6B4E98}" emma:medium="tactile" emma:mode="ink">
              <msink:context xmlns:msink="http://schemas.microsoft.com/ink/2010/main" type="inkBullet" rotatedBoundingBox="8414,18215 8793,18192 8798,18269 8418,18291"/>
            </emma:interpretation>
            <emma:one-of disjunction-type="recognition" id="oneOf39">
              <emma:interpretation id="interp43" emma:lang="" emma:confidence="0">
                <emma:literal>-</emma:literal>
              </emma:interpretation>
            </emma:one-of>
          </emma:emma>
        </inkml:annotationXML>
        <inkml:trace contextRef="#ctx0" brushRef="#br0" timeOffset="375485.1308">5826 17571 788 0,'-21'-7'292'0,"8"7"-228"0,5 0-16 15,8 0 168-15,0 0-128 16,4 11 44-16,9 4-80 15,4 0-12-15,8-7-24 16,5 3-108-16,0-3 48 0,4-8-228 0,8-4 152 16,10-7-448-1,11 3 316-15,10-7 12 16</inkml:trace>
      </inkml:traceGroup>
      <inkml:traceGroup>
        <inkml:annotationXML>
          <emma:emma xmlns:emma="http://www.w3.org/2003/04/emma" version="1.0">
            <emma:interpretation id="{58D303EB-A663-412E-9A8A-6CD5D9B3428D}" emma:medium="tactile" emma:mode="ink">
              <msink:context xmlns:msink="http://schemas.microsoft.com/ink/2010/main" type="line" rotatedBoundingBox="9087,18041 9894,17993 9913,18316 9106,18364"/>
            </emma:interpretation>
          </emma:emma>
        </inkml:annotationXML>
        <inkml:traceGroup>
          <inkml:annotationXML>
            <emma:emma xmlns:emma="http://www.w3.org/2003/04/emma" version="1.0">
              <emma:interpretation id="{7B5AD811-71BA-476A-B1EE-681F110A783C}" emma:medium="tactile" emma:mode="ink">
                <msink:context xmlns:msink="http://schemas.microsoft.com/ink/2010/main" type="inkWord" rotatedBoundingBox="9087,18041 9894,17993 9913,18316 9106,18364"/>
              </emma:interpretation>
              <emma:one-of disjunction-type="recognition" id="oneOf40">
                <emma:interpretation id="interp44" emma:lang="" emma:confidence="1">
                  <emma:literal>&amp;</emma:literal>
                </emma:interpretation>
                <emma:interpretation id="interp45" emma:lang="" emma:confidence="0">
                  <emma:literal>c</emma:literal>
                </emma:interpretation>
                <emma:interpretation id="interp46" emma:lang="" emma:confidence="0">
                  <emma:literal>•</emma:literal>
                </emma:interpretation>
                <emma:interpretation id="interp47" emma:lang="" emma:confidence="0">
                  <emma:literal>z</emma:literal>
                </emma:interpretation>
                <emma:interpretation id="interp48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375908.2567">7091 17393 612 0,'13'-4'228'0,"-9"12"-180"0,-13 11-12 0,1-4 44 15,-9 8-52-15,-13 3 60 0,-17 8-52 16,-12 0-8-16,-5-7-16 16,4-4 8-16,5-8-12 0,-5-8-4 15,0-7 0-15,9-7 20 16,0-8-12-16,13-8-20 15,21-7 0-15,0 3-48 16,17 4 28-16,21 1-20 16,9 7 28-16,0 3 8 15,12 16 12-15,1 11 76 16,25 12-40-16,-4 7 32 16,13 4-40-16,-1-4 16 15,1-4-24-15,-13-7 16 16,-9-8-20-16,-4-11 28 15,-12-4-28-15,-5-12 20 16,-9-3-20-16,-12-8 28 0,-9-3-28 16,-4-4 4-16,-8-5-12 15,-5 1-68-15,-4 0 32 16,-4 4-180-16,4 4 112 16,8 3-528-1,1 8 348-15,3-4 64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2:23.4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E50261-11A9-437E-B5D2-BD450B9219B3}" emma:medium="tactile" emma:mode="ink">
          <msink:context xmlns:msink="http://schemas.microsoft.com/ink/2010/main" type="writingRegion" rotatedBoundingBox="11834,1847 22934,2199 22890,3599 11790,3248"/>
        </emma:interpretation>
      </emma:emma>
    </inkml:annotationXML>
    <inkml:traceGroup>
      <inkml:annotationXML>
        <emma:emma xmlns:emma="http://www.w3.org/2003/04/emma" version="1.0">
          <emma:interpretation id="{DB2A7195-124D-4743-B6D0-B7D3861F6427}" emma:medium="tactile" emma:mode="ink">
            <msink:context xmlns:msink="http://schemas.microsoft.com/ink/2010/main" type="paragraph" rotatedBoundingBox="11834,1847 22934,2199 22890,3599 11790,3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976680-F58F-4BF4-BE5E-957EC4A05F95}" emma:medium="tactile" emma:mode="ink">
              <msink:context xmlns:msink="http://schemas.microsoft.com/ink/2010/main" type="line" rotatedBoundingBox="11834,1847 22934,2199 22890,3599 11790,3248"/>
            </emma:interpretation>
          </emma:emma>
        </inkml:annotationXML>
        <inkml:traceGroup>
          <inkml:annotationXML>
            <emma:emma xmlns:emma="http://www.w3.org/2003/04/emma" version="1.0">
              <emma:interpretation id="{D0DE8FEB-D6A5-4948-BF17-F2FAB6E4490E}" emma:medium="tactile" emma:mode="ink">
                <msink:context xmlns:msink="http://schemas.microsoft.com/ink/2010/main" type="inkWord" rotatedBoundingBox="11824,2157 14778,2251 14743,3341 11790,3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9241 1893 572 0,'-4'-15'208'0,"12"15"-160"0,-8-4-12 0,0 1 188 16,0 6-128-16,5-3 88 15,-1 0-112-15,0-3 8 16,5 3-48-16,8-4-12 16,4-4-12-16,22 1 12 15,4 7-12-15,16-8-4 16,10 4 0-16,-5 0-4 16,-4 4 0-16,-13-7 16 15,-4 7-8-15,-17 0-4 16,-5 4 0-16,-16-1 20 0,-1 1-12 15,-16-4-120-15,3 4 60 0,-12 0-204 16,5 0 144-16,-5-4-128 16,8 0 136-16,-8 0-64 15,4 7 96-15,-4-7 36 16,4 8 24-16,-8 3 112 16,8-3-56-16,-8-1 104 15,8 5-88-15,-4 3 32 16,9 15-56-16,-5 15 4 15,9 16-28-15,-5 18 8 16,5 1-12-16,-5-8-8 16,5-8 0-16,-9-11 20 15,5-7-12-15,-13-9 68 16,3-2-48-16,-7-9 32 16,8-3-36-16,-9-12 44 15,5 0-40-15,-9-11 12 16,9 4-28-16,-9-11-8 15,9 3-4-15,-9-7 20 16,5-1-12-16,-5-11-92 16,4 5 44-16,1-20-384 15,8 7 232-15</inkml:trace>
          <inkml:trace contextRef="#ctx0" brushRef="#br0" timeOffset="316.3901">9360 1677 756 0,'-17'-11'280'0,"17"11"-216"0,-8 0-20 0,8-7 136 16,4 3-108-16,0-8 60 15,9 1-76-15,8-8 56 16,5 8-64-16,12-8-16 16,5 8-20-16,17-5 32 15,-5 9-20-15,-4-5 12 16,-4 9-20-16,-5-5-60 16,-7 8 20-16,-10 0-96 15,1 8 68-15,-5-1-232 16,-8 5 160-16</inkml:trace>
          <inkml:trace contextRef="#ctx0" brushRef="#br0" timeOffset="648.7749">10506 1621 488 0,'0'-8'180'0,"0"8"-140"0,4-4-12 0,-8 1 172 16,0 6-116-16,-9 1 44 15,4 7-76-15,-25 8-4 16,9 8-28-16,-31 11-20 16,10 0-4-16,-14 18 4 15,9 1 0-15,0 30 24 16,8 0-12-16,13 8 12 15,18-12-12-15,3-7 0 16,9-16-4-16,4-10 20 16,9-9-16-16,4-10 24 15,-4-9-24-15,8-7-196 16,9 4 96-16</inkml:trace>
          <inkml:trace contextRef="#ctx0" brushRef="#br0" timeOffset="1037.2657">10472 2048 612 0,'-17'4'228'0,"17"-4"-180"0,-13 27-12 16,9-5 88-1,4 1-76-15,-4 15 60 16,4 4-64-16,-5-1-20 0,5-3-16 0,0-8 8 15,9-3-8-15,-9-8 68 16,0-4-44-16,0-7 24 16,0-8-36-16,0-16 8 15,4 5-16-15,-4-15 0 16,0 3-4-16,0-15 4 16,17 4-8-16,-8 0-12 15,8 7 4-15,8 1 64 16,-4 7-32-16,-8-4 24 15,9 12-32-15,-5-1 0 16,4 5-12-16,-8 3 28 16,4 4-20-16,-13-4 32 15,4 8-32-15,-8-4-56 16,0 0 16-16,0-4-272 16,0 4 164-16</inkml:trace>
          <inkml:trace contextRef="#ctx0" brushRef="#br0" timeOffset="1238.8265">10566 1897 728 0,'-22'-19'268'0,"22"19"-208"0,0-11-16 16,0 3 168-1,9 4-124-15,-1-7 36 16,5 0-76-16,4-4-12 15,4 7-20-15,5-3-28 0,-1 7 4 16,5 0-364-16,-4 12 200 0</inkml:trace>
          <inkml:trace contextRef="#ctx0" brushRef="#br0" timeOffset="1459.4562">10945 2465 756 0,'-39'41'280'0,"39"-41"-216"0,-42 42-20 0,20-23-12 16,5 0-28-16,-13 4 24 15,9-1-16-15</inkml:trace>
          <inkml:trace contextRef="#ctx0" brushRef="#br0" timeOffset="1969.7989">11302 2060 684 0,'-4'0'252'0,"4"0"-192"0,-9 0-20 0,5 4 68 16,4 3-68-16,-4 12-16 16,0 4-16-16,-5 7 24 15,5 4-16-15,0 0 12 16,4 0-16-16,-5-3 0 15,10-5-4-15,-5-7 12 16,4 0-12-16,4-12 40 16,5 1-24-16,0-12-92 15,4 4 36-15,-4-15-44 16,4 4 44-16,-9-8-8 16,5 7 24-16,-9 1 16 15,5 7 4-15,-9 8 76 16,0 7-44-16,4 5 24 15,5 6-40-15,12-3 36 16,4 0-32-16,22-7 20 16,-4-1-24-16,12-11 28 15,-4 0-32-15,0-15 40 16,-12 3-32-16,-9-14-4 16,-9 7-12-16,-13-15-8 15,-3 7 4-15,-14-10-4 16,1 2 0-16,-5 1-124 15,4 8 68-15,1-1-232 0,4 8 160 16</inkml:trace>
          <inkml:trace contextRef="#ctx0" brushRef="#br0" timeOffset="2207.9322">11890 1772 780 0,'8'0'288'0,"-8"0"-224"0,13 23-20 0,4 0 112 16,4-8-96-16,18 23 116 15,3 3-100-15,1 42 4 16,-5-11-44-16,-25 19 20 16,-9-4-32-16,-33 0 20 15,-6-11-24-15,-24 0-192 16,8-4 88-16,-30-8-220 15,8-3 172-15</inkml:trace>
        </inkml:traceGroup>
        <inkml:traceGroup>
          <inkml:annotationXML>
            <emma:emma xmlns:emma="http://www.w3.org/2003/04/emma" version="1.0">
              <emma:interpretation id="{44C793EE-6775-43D9-9A90-5DB5E1426299}" emma:medium="tactile" emma:mode="ink">
                <msink:context xmlns:msink="http://schemas.microsoft.com/ink/2010/main" type="inkWord" rotatedBoundingBox="15222,2571 15572,2582 15563,2847 15214,2836"/>
              </emma:interpretation>
            </emma:emma>
          </inkml:annotationXML>
          <inkml:trace contextRef="#ctx0" brushRef="#br0" timeOffset="3171.0886">12588 2181 748 0,'-4'4'276'0,"4"-4"-216"0,25 0-16 0,-7 0 92 15,-1 0-84-15,17-4 8 16,4 4-40 0,22-8-128-16,3 8 60 0</inkml:trace>
          <inkml:trace contextRef="#ctx0" brushRef="#br0" timeOffset="3021.1889">12648 1946 592 0,'-13'4'220'0,"5"-8"-172"0,3 0-12 0,1 1 188 16,8 6-128-16,1-6 44 15,12 3-88-15,4-4-20 16,4 4-20-16,22-4 16 16,-4 4-16-16,-1 0-12 15,10 4-4-15,-14-8-244 16,-8 12 136-16</inkml:trace>
        </inkml:traceGroup>
        <inkml:traceGroup>
          <inkml:annotationXML>
            <emma:emma xmlns:emma="http://www.w3.org/2003/04/emma" version="1.0">
              <emma:interpretation id="{82483BD7-C136-497D-B904-BC1D51DBE531}" emma:medium="tactile" emma:mode="ink">
                <msink:context xmlns:msink="http://schemas.microsoft.com/ink/2010/main" type="inkWord" rotatedBoundingBox="16131,1983 18640,2063 18600,3320 16092,32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33.9799">13802 1836 664 0,'4'-18'244'0,"-4"18"-188"0,13 11-16 0,-13-4 92 15,8 1-80-15,5 11 40 16,0 4-52-16,-9 15-16 15,5 7-12-15,-5 16 44 16,4-1-32-16,-8 1 16 16,0-5-24-16,-12-6 36 15,3-9-28-15,-12-14 4 16,0-5-16-16,-18-14-44 16,5-4 20-16,-17-16 0 15,4-3 12-15,-8-26-12 16,12 3 8-16,5-19 4 15,17 4 0-15,12-4-44 16,13 16 24-16,22-1-36 16,4 12 32-16,4 3 28 15,4 12 0-15,5 4 36 16,-5 7-24-16,5-4-24 0,-5 8 4 16,9-3 44-16,0 3-20 0,25-8 8 15,-8 4-16-15,8-3-8 16,-8 3 0-16,0-7 56 15,-9 7-32-15,-12-4-12 16,-9 4-8-16,-13 1-88 16,1 3 44-16,-14-4-188 15,-4 4 124-15</inkml:trace>
          <inkml:trace contextRef="#ctx0" brushRef="#br0" timeOffset="4254.829">13644 1541 820 0,'-13'-4'304'0,"13"4"-236"0,9 0-20 0,-5 0 88 16,5 0-84-16,12 0 40 15,9 4-52-15,12 0 12 16,-3 7-32-16,12-3 0 15,-4 3-12-15,21-7-60 16,0 11 28-16,9-15-172 16,-5 4 104-16,0-4-240 15,-16 0 188-15</inkml:trace>
          <inkml:trace contextRef="#ctx0" brushRef="#br0" timeOffset="4024.7172">13734 1367 580 0,'-9'-7'216'0,"9"7"-168"0,0-4-12 15,0 0 164-15,0 4-116 16,0-4 52 0,9 4-76-16,-5-4 52 0,4 4-64 15,1-3-8-15,12 6-24 0,-8-3 24 16,13 4-24-16,-1-4-32 15,1 0 8-15,-1 8 36 16,14-1-16-16,-14-7-72 16,1 8 32-16,-9-1-184 15,0-3 116-15,-17 4-344 16,-5-1 248-16</inkml:trace>
          <inkml:trace contextRef="#ctx0" brushRef="#br0" timeOffset="4535.7574">15118 1537 612 0,'0'-7'228'0,"0"7"-180"0,-22 0-12 0,10 11 104 15,-1-3-84-15,-26 15 16 16,10 3-48-16,-22 19 32 15,-5 1-32-15,-12 18 4 16,8 1-16-16,1 25-8 16,12 1 0-16,9 15 20 15,12-7-12-15,9-12-4 16,13-19-4-16,4-11-136 16,8-12 72-16</inkml:trace>
          <inkml:trace contextRef="#ctx0" brushRef="#br0" timeOffset="5046.2934">15054 2120 676 0,'-26'8'248'0,"26"-8"-192"0,-21 23-16 0,8-8 56 16,9 4-60-16,-5 7 4 16,9 4-24-16,5 1 24 15,7-5-24-15,5-7 4 16,5 0-12-16,3-11 36 16,1-5-20-16,4-10-76 15,-5-1 28-15,-4-7-108 16,-4 8 76-16,-8-5 16 15,0 5 24-15,-14-1-4 16,5 8 12-16,-8 4 84 16,8 7-44-16,0 4 72 15,4 1-64-15,5 2 8 16,3 1-28-16,14-7 32 16,4-5-28-16,8-7 4 15,5 0-16-15,3-7 20 16,-3-5-20-16,0-10-4 15,-18-5-4-15,-8 1-4 16,-4 3 0-16,-13-4 16 16,13 5-8-16,-22-5-12 15,9 5 0-15,0-1-4 16,-4 11 0-16,4 1-80 16,4 4 48-16,-4 3-568 0,17 4 336 15</inkml:trace>
          <inkml:trace contextRef="#ctx0" brushRef="#br0" timeOffset="5304.4816">15701 1908 676 0,'0'-15'248'0,"0"15"-192"0,13 0-16 0,-5 0 128 15,9 4-100-15,9 7 88 16,4 5-92-16,16 14 4 15,-7 4-44-15,3 34 48 16,1 4-40-16,-35 19 64 16,1-12-56-16,-35-3-8 15,9-12-20-15,-25 1-72 16,12-12 32-16,-13-12-192 16,5-10 124-16,8-13-328 15,13-2 236-15</inkml:trace>
        </inkml:traceGroup>
        <inkml:traceGroup>
          <inkml:annotationXML>
            <emma:emma xmlns:emma="http://www.w3.org/2003/04/emma" version="1.0">
              <emma:interpretation id="{86A4FBEA-0F94-4A5E-AA2D-2B628131818E}" emma:medium="tactile" emma:mode="ink">
                <msink:context xmlns:msink="http://schemas.microsoft.com/ink/2010/main" type="inkWord" rotatedBoundingBox="19185,2873 19226,2874 19221,3044 19179,30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69.3031">16578 2223 1060 0,'-8'7'392'0,"8"-7"-304"0,-13 42-28 15,9-27 60-15,8 4-80 0,-4 7 16 16,8-3-32-1,1-4-436-15,8 0 224 0</inkml:trace>
        </inkml:traceGroup>
        <inkml:traceGroup>
          <inkml:annotationXML>
            <emma:emma xmlns:emma="http://www.w3.org/2003/04/emma" version="1.0">
              <emma:interpretation id="{77A1B452-FF3E-4453-BF63-829A013B5278}" emma:medium="tactile" emma:mode="ink">
                <msink:context xmlns:msink="http://schemas.microsoft.com/ink/2010/main" type="inkWord" rotatedBoundingBox="19711,2177 22931,2279 22890,3599 19669,34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017.5963">19095 2374 860 0,'-26'4'320'0,"26"-4"-248"0,0 34-20 15,0-15 32 1,4 0-56-16,1 3 24 0,-1 1-32 16,-4 0 16-16,13-4-20 0,0-4 20 15,4-4-24-15,8-7 32 16,1 4-28-16,4-12-172 16,4 4 84-16,-5-8-64 15,1 4 84-15,-9-7-72 16,-3 3 72-16,-14-3-16 15,4 7 40-15,-16 1 84 16,8 3-28-16,0 3 108 16,0 5-80-16,17 3 108 15,4 4-92-15,13 1 24 16,17-1-56-16,0-8 28 16,-8 5-36-16,8-16 24 15,-13 4-28-15,1-12 28 16,-10 1-32-16,-16-8 12 15,-8 8-20-15,-5-12-24 16,0 8 0-16,-5-12-68 16,5 5 44-16,-13-5-188 15,13 12 120-15,0-4-264 16,0 8 208-16</inkml:trace>
          <inkml:trace contextRef="#ctx0" brushRef="#br0" timeOffset="6220.9808">17379 1901 676 0,'25'-8'248'0,"-25"8"-192"0,22-7-16 0,-18-1 128 15,9 8-100-15,-9-11 44 16,0 3-68-16,-12 1 28 16,3 7-40-16,-16-8-28 15,0 4-4-15,-18 0-8 16,18 8 0-16,-13-4 24 16,4 4-8-16,0-4 4 15,13 0-4-15,-4 0-32 16,8 4 12-16,-4-4 4 15,9 4 8-15,-1-1 8 16,5 1-4-16,-9 4-4 16,13 7 4-16,-8 11-32 15,3 5 16-15,-3 29 4 16,4 8 8-16,-5 19 8 16,9 0-4-16,-8-7 16 15,3-12-12-15,-3-15 16 16,4-4-16-16,-9-7 32 15,13-16-24-15,-13-7 48 16,9 4-36-16,0-15 48 16,4-5-44-16,0-3-52 15,8 0 12-15,5 0-28 16,4 0 20-16,4 0 28 16,0 4-8-16,5-4 8 15,8 0-4-15,-13 0-148 16,9 4 76-16,-9-4-192 0,1 0 144 0,-18 0-328 15,9 0 248-15</inkml:trace>
          <inkml:trace contextRef="#ctx0" brushRef="#br0" timeOffset="6384.9133">17123 2435 912 0,'-8'-19'340'0,"8"19"-264"0,-9 0-24 0,9-8 152 15,9 8-124-15,8 0 28 16,4-8-64-16,22 1-44 16,-1 7-4-16,22-4-36 15,0-3 24-15</inkml:trace>
          <inkml:trace contextRef="#ctx0" brushRef="#br0" timeOffset="6639.9273">17221 1666 924 0,'-25'-57'340'0,"25"57"-260"0,0-26-28 15,4 11 140 1,9 11-116-16,16-11 52 15,10 7-80-15,25 4 12 0,-9 4-40 0,17 4 16 16,1 8-20 0,-5 10-264-16,-13-7 136 0,18 8-664 15,-9 0 436-15</inkml:trace>
          <inkml:trace contextRef="#ctx0" brushRef="#br0" timeOffset="6862.5188">18337 1787 716 0,'-43'8'264'0,"43"-8"-204"0,-42 19-16 0,12-8 88 16,0 0-80-16,-21 20 8 16,8 7-40-16,-21 37-20 15,13 16-4-15,-8 19 4 16,16-8 0-16,13 8 0 15,9-19 0-15,8 0 0 16,5-8 0-16,8-11 44 16,8-19-24-16</inkml:trace>
          <inkml:trace contextRef="#ctx0" brushRef="#br0" timeOffset="7192.7297">18316 2294 800 0,'-18'-7'296'0,"18"7"-232"0,-4 30-16 0,-4-7 96 15,3 0-88-15,-12 7 24 16,9 4-48-16,4-8-20 16,-5 1-8-16,9-4 56 15,0-4-32-15,9-12 52 16,3-3-48-16,-3-12 20 15,12 5-32-15,-8-13-8 16,4 1-8-16,4-11 12 16,1 7-8-16,-18-8-4 15,21 8 0-15,-12 1-24 16,4 10 12-16,-4 0-268 16,-9 8 148-16,13 0-596 15,-8 8 404-15</inkml:trace>
          <inkml:trace contextRef="#ctx0" brushRef="#br0" timeOffset="7346.6396">18388 2113 840 0,'-21'-46'312'0,"21"46"-244"0,0-15-16 16,0 8 216-1,0 7-156-15,4-4-8 16,13 4-68-16,4 0 20 15,9 7-32-15,13 1-420 0,8 0 216 0</inkml:trace>
          <inkml:trace contextRef="#ctx0" brushRef="#br0" timeOffset="7542.7937">18822 2669 704 0,'-38'42'264'0,"38"-42"-208"0,-51 64-12 0,21-34 28 16,4 1-48-16,-8 3 16 16,5-8-24-16</inkml:trace>
          <inkml:trace contextRef="#ctx0" brushRef="#br0" timeOffset="8304.3881">20095 1969 788 0,'13'-8'292'0,"-13"8"-228"0,17 0-16 0,-4 4 152 16,0 8-120-16,0 18 132 16,-1 4-120-16,1 38 80 15,8 7-104-15,5 27 36 16,-5-7-60-16,-21 26-8 16,13-8-20-16,-30-7-48 15,-9-16 20-15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4:25.8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E00231-590C-490B-907D-CB87EA36E6F2}" emma:medium="tactile" emma:mode="ink">
          <msink:context xmlns:msink="http://schemas.microsoft.com/ink/2010/main" type="writingRegion" rotatedBoundingBox="13856,9451 17707,7890 18139,8957 14289,10518"/>
        </emma:interpretation>
      </emma:emma>
    </inkml:annotationXML>
    <inkml:traceGroup>
      <inkml:annotationXML>
        <emma:emma xmlns:emma="http://www.w3.org/2003/04/emma" version="1.0">
          <emma:interpretation id="{12DD971D-2D5D-49C3-94C7-3444B2FC8EDE}" emma:medium="tactile" emma:mode="ink">
            <msink:context xmlns:msink="http://schemas.microsoft.com/ink/2010/main" type="paragraph" rotatedBoundingBox="13856,9451 17707,7890 18139,8957 14289,10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76AF42-3624-4636-8440-1BEE1FA153BA}" emma:medium="tactile" emma:mode="ink">
              <msink:context xmlns:msink="http://schemas.microsoft.com/ink/2010/main" type="line" rotatedBoundingBox="13856,9451 17707,7890 18139,8957 14289,10518"/>
            </emma:interpretation>
          </emma:emma>
        </inkml:annotationXML>
        <inkml:traceGroup>
          <inkml:annotationXML>
            <emma:emma xmlns:emma="http://www.w3.org/2003/04/emma" version="1.0">
              <emma:interpretation id="{67440260-5323-4F4B-B904-4900BA98658B}" emma:medium="tactile" emma:mode="ink">
                <msink:context xmlns:msink="http://schemas.microsoft.com/ink/2010/main" type="inkWord" rotatedBoundingBox="13856,9451 15819,8655 16252,9722 14289,10518"/>
              </emma:interpretation>
              <emma:one-of disjunction-type="recognition" id="oneOf0">
                <emma:interpretation id="interp0" emma:lang="" emma:confidence="0">
                  <emma:literal>a ty</emma:literal>
                </emma:interpretation>
                <emma:interpretation id="interp1" emma:lang="" emma:confidence="0">
                  <emma:literal>at</emma:literal>
                </emma:interpretation>
                <emma:interpretation id="interp2" emma:lang="" emma:confidence="0">
                  <emma:literal>9th</emma:literal>
                </emma:interpretation>
                <emma:interpretation id="interp3" emma:lang="" emma:confidence="0">
                  <emma:literal>sty</emma:literal>
                </emma:interpretation>
                <emma:interpretation id="interp4" emma:lang="" emma:confidence="0">
                  <emma:literal>ate</emma:literal>
                </emma:interpretation>
              </emma:one-of>
            </emma:emma>
          </inkml:annotationXML>
          <inkml:trace contextRef="#ctx0" brushRef="#br0">1013-961 736 0,'25'-12'272'0,"-25"12"-208"0,22-15-20 0,-18 8 108 16,4 3-92-16,-8-7 36 15,0 7-56-15,-8-4-16 16,4 4-12-16,-13 4-20 15,4 4 4-15,-25 4-4 16,16 3 0-16,-20 4 8 16,12 0 0-16,-4 1 0 15,13 3 0-15,-5-4-28 16,22 0 16-16,4-8-20 16,4 5 16-16,13-12 0 15,4 0 8-15,1-8 8 16,-1 4 0-16,0-7 0 15,-4 7 0-15,-4-3 60 16,-5 7-32-16,1 3 120 16,-5 9-80-16,-4 3 28 15,0 4-56-15,9 4-48 16,-1 3 0-16,1 1 8 16,8-5 4-16,8-3-108 15,5-4 56-15,9-7-200 0,3-1 140 16</inkml:trace>
          <inkml:trace contextRef="#ctx0" brushRef="#br0" timeOffset="689.5914">1187-950 808 0,'-25'-26'300'0,"25"26"-232"0,-4-12-20 16,4 5 36-1,8 7-56-15,9-4-4 16,9 4-12-16,16-4-20 16,9 0 4-16,13-3 4 15,-4-1 0-15,0-3-12 16,-9 3 8-16,-9 1 4 0,-3-5 0 15,-5-7 16-15,0 8-8 0,0-12 16 16,-13 4-16-16,-4-7 16 16,0 3-16-16,-8 4 4 15,8 8-4-15,-5 7 12 16,5 8-12-16,-4 11 16 16,0 8-16-16,-5 11 32 15,1 0-24-15,-22 4 32 16,5 0-32-16,-9 0 4 15,4-4-12-15,-4-8 4 16,8 1-8-16,1-16 24 16,8 0-16-16,4-14 12 15,5-5-12-15,3-11-32 16,10 4 8-16,3-12-56 16,5 8 36-16,0 1-20 15,4 10 32-15,-4 8 28 16,-5 8-4-16,-8 10 124 15,0 9-72-15,-12 11 60 16,-10 0-72-16,-12 0-4 16,9-4-24-16,-1-12-144 15,5-7 72-15</inkml:trace>
          <inkml:trace contextRef="#ctx0" brushRef="#br0" timeOffset="201.6232">1605-1185 560 0,'25'-75'208'0,"-25"75"-164"0,0-42-8 0,9 31 136 16,-9 7-100-16,0 8 88 15,0 11-96-15,-9 15 48 16,1 8-68-16,-5 15-12 15,0 8-20-15,-8-1-64 16,4 1 28-16,0 3-112 16,4-3 76-16,5-1-184 15,3-11 136-15</inkml:trace>
          <inkml:trace contextRef="#ctx0" brushRef="#br0" timeOffset="-390.5387">-192-1082 456 0,'4'-15'168'0,"5"7"-128"0,-1-3-16 15,-8 7 104 1,4 4-76-16,5-4 52 15,-5 0-64-15,0 4 60 16,1 4-60-16,-5 11 52 16,0 8-52-16,-5 7 8 15,1 8-32-15,0 0-8 16,-5 0-4-16,1 0 64 16,8-1-36-16,-9-10 16 15,9-1-32-15,0-14 52 16,9-5-36-16,-1-14-16 0,5-5-8 0,8-14-36 15,-4 3 16-15,17-15-64 16,-4 4 40-16,0-7-52 16,0 10 48-16,4 1 4 15,-4 7 20-15,-9 12 20 16,0 15 0-16,-4 19 52 16,-4-1-32-16,-13 27 52 15,9-3-44-15,-9 11 20 16,0-4-32-16,0-4 44 15,12-8-36-15,-3-18 12 16,4-4-24-16,4-23-8 16,4 1-4-16,-8-24-40 15,8 1 20-15,-4-16-84 16,4 8 60-16,1-15-92 16,-9 3 76-16,4 1-16 15,-5 7 44-15,-3 11-4 16,4 16 20-16,-5 15 104 15,1 11-48-15,-9 23 96 16,4 4-80-16,-8 22 44 16,4 0-64-16,0 4 24 15,-9-11-36-15,9-4 16 16,0-15-24-16,-4-12-16 16,8-7-8-16,0-11-224 15,5-8 120-15</inkml:trace>
        </inkml:traceGroup>
        <inkml:traceGroup>
          <inkml:annotationXML>
            <emma:emma xmlns:emma="http://www.w3.org/2003/04/emma" version="1.0">
              <emma:interpretation id="{62C40A7F-1A2D-409C-AAA1-DBA23AB60259}" emma:medium="tactile" emma:mode="ink">
                <msink:context xmlns:msink="http://schemas.microsoft.com/ink/2010/main" type="inkWord" rotatedBoundingBox="16747,8300 17714,7908 18037,8705 17070,90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0566.0733">3351-2393 496 0,'38'-15'184'0,"-25"7"-140"0,8-3-16 0,-12 3 208 16,3 8-136-16,-3-7 100 16,-1-1-116-16,-8-3 24 15,5 3-64-15,-18 1 28 16,13 7-40-16,-21-8-8 15,3 8-16-15,-16 0 20 16,13 0-16-16,-30 0 12 16,13 8-12-16,-5 3 12 15,1-4-16-15,3 9 16 16,5-1-16-16,-4-4 24 16,8 12-20-16,4-4-4 15,9 7-4-15,-4-3 40 16,8 3-24-16,5-3-36 15,-1 4 8-15,18-1 8 16,-1 1 4-16,5-5 8 16,8 1-8-16,18-4-4 15,-5-4 4-15,4-3 4 16,9 3-4-16,4-4-20 16,-4 0 8-16,0-3-12 15,0 0 8-15,-5-1 8 0,-8 5 4 0,-4-12-28 16,0 3 16-16,-13-6-108 15,4 3 64-15,-17-8-176 16,5 0 128-16,-13-3-568 16,4 7 376-16</inkml:trace>
          <inkml:trace contextRef="#ctx0" brushRef="#br0" timeOffset="-50068.2134">3001-2200 580 0,'-4'0'216'0,"4"0"-168"0,0 0-12 15,0 0 84 1,0 0-72-16,0 0 68 16,0 0-64-16,0 0 32 15,0 0-48-15,0 0 96 16,0 0-76-16,0 0 20 16,0 0-44-16,0 0 32 0,4 0-36 0,5 0 4 15,4 0-20 1,8-4 0-16,-4 4-4 15,17-7 12-15,-4 3-12 0,21-4-12 32,0 4 0-32,13-3 20 0,-4 7-8 0,-5 0 4 15,-4 4-4-15,-4-4-16 16,-5 3 4-16,-7 1 4 16,-6 0 0-16,1 0 8 15,-9 0-4-15,1-4 8 16,-5 3-8-16,-9-6-20 15,1 3 8-15,-9-4-112 16,4 4 68-16,-4-4-244 16,4 4 168-16</inkml:trace>
          <inkml:trace contextRef="#ctx0" brushRef="#br0" timeOffset="-49438.4658">2840-1643 476 0,'-9'-4'176'0,"9"4"-136"0,13 4-12 0,-13-4 188 15,0 0-124-15,4-4 88 16,5 4-108-16,3-4 16 16,1 0-52-16,0-3 4 15,0-1-24-15,0-3 44 16,-1 3-32-16,1-3-32 16,4 7 0-16,0-7 16 15,4 7-4-15,1-4 4 16,3 8-4-16,-3 0-8 15,3 8 4-15,-8-1 40 16,0 5-24-16,-4 3-8 16,4 0-8-16,-4-4 12 15,4 5-8-15,4-9 4 16,0 4-4-16,13-7-16 16,1 0 4-16,3-8 4 15,0 4 0-15,0-11-20 16,-3 3 12-16,-6-7 20 15,-3 0-4-15,-1 4 16 0,-3 3-16 0,-5-7-20 32,-4 11 4-32,-5-3-92 0,1 7 52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9:10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CFAD5A-4169-47EC-AD6B-AB283559D928}" emma:medium="tactile" emma:mode="ink">
          <msink:context xmlns:msink="http://schemas.microsoft.com/ink/2010/main" type="writingRegion" rotatedBoundingBox="2333,278 22642,376 22596,9996 2287,9898"/>
        </emma:interpretation>
      </emma:emma>
    </inkml:annotationXML>
    <inkml:traceGroup>
      <inkml:annotationXML>
        <emma:emma xmlns:emma="http://www.w3.org/2003/04/emma" version="1.0">
          <emma:interpretation id="{9B529688-CB02-4BC0-B571-94F95761B739}" emma:medium="tactile" emma:mode="ink">
            <msink:context xmlns:msink="http://schemas.microsoft.com/ink/2010/main" type="paragraph" rotatedBoundingBox="2594,280 14201,312 14197,1923 2590,1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C51A51-80EE-4122-B8B3-D712B3E2355F}" emma:medium="tactile" emma:mode="ink">
              <msink:context xmlns:msink="http://schemas.microsoft.com/ink/2010/main" type="line" rotatedBoundingBox="2594,280 14201,312 14197,1923 2590,1891"/>
            </emma:interpretation>
          </emma:emma>
        </inkml:annotationXML>
        <inkml:traceGroup>
          <inkml:annotationXML>
            <emma:emma xmlns:emma="http://www.w3.org/2003/04/emma" version="1.0">
              <emma:interpretation id="{1F984F8B-5973-4856-8FD5-545313897777}" emma:medium="tactile" emma:mode="ink">
                <msink:context xmlns:msink="http://schemas.microsoft.com/ink/2010/main" type="inkWord" rotatedBoundingBox="2594,280 4356,285 4354,1233 2592,12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872 547 540 0,'-5'0'200'0,"5"0"-156"0,-4 4-12 15,0 0 124 1,4-1-92-16,-4 1 52 16,4 4-68-16,0-5 36 15,8 5-48-15,9 0-12 16,9-1-12-16,29-7-12 16,5 0 4-16,21-4-4 15,4 4 0-15,-4-3 0 16,-13 6 0-16,-4-3-28 0,-5 0 16 15,-8-3-32-15,-8 3 28 16,-13-8-100-16,-13 4 64 0,-4-3-204 16,-13-8 140-16</inkml:trace>
          <inkml:trace contextRef="#ctx0" brushRef="#br0" timeOffset="226.6193">1447 388 684 0,'-22'-11'252'0,"22"11"-192"0,-25 7-20 0,16-3 128 15,9 0-100-15,0 3 52 16,9 5-72-16,12-1-8 16,5 4-24-16,16 0-12 15,1 0 0-15,12 1 4 16,-4 3-4-16,0 3 8 16,-4 1-8-16,-38 7 24 15,3 4-16-15,-41 8-20 16,-1 0 0-16,-21 3-12 15,4-3 8-15,-4-1-72 16,12-11 48-16</inkml:trace>
          <inkml:trace contextRef="#ctx0" brushRef="#br0" timeOffset="-539.7233">267-2 280 0,'-4'-7'104'0,"4"7"-84"0,-4 7 0 0,-5 5 100 16,9-5-68-16,-4 24 104 15,-13 6-92-15,4 20 52 16,0 11-72-16,-8-3 16 15,8-5-40-15,-12 8 36 16,8 0-32-16,-9-7 56 16,5-4-44-16,-5-12 36 15,5-11-40-15,0-15 16 16,12-8-28-16,1-22-16 16,8-4-8-16,4-27 4 15,9-3 0-15,8-12-100 16,4 12 56-16,5-5 12 0,4 13 16 15,0 10 52-15,5 12-24 0,3 15 0 16,-8 8-8-16,-8-1 4 16,-1 8-4-16,-16 4-4 15,-1 0 4-15,-16-4 12 16,-5 4-8-16,-8-4-28 16,0 0 8-16,-9-15-64 15,4 0 40-15,-4 0-36 16,9-7 40-16,-4-1 0 15,8-3 20-15,4 3 24 16,9 8-4-16,8 12 76 16,4 3-48-16,5 26 84 15,0 1-68-15,0 15-8 16,4 0-28-16,-5-1 60 16,5-6-44-16,-4-9-12 15,9 1-12-15,-5-16 0 16,0 1-4-16,0-12-116 15,4-8 60-15</inkml:trace>
        </inkml:traceGroup>
        <inkml:traceGroup>
          <inkml:annotationXML>
            <emma:emma xmlns:emma="http://www.w3.org/2003/04/emma" version="1.0">
              <emma:interpretation id="{9923A651-0CDC-43AB-8D27-F6E857D1FE73}" emma:medium="tactile" emma:mode="ink">
                <msink:context xmlns:msink="http://schemas.microsoft.com/ink/2010/main" type="inkWord" rotatedBoundingBox="5501,460 9062,470 9058,1908 5497,18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97.4921">3354 483 664 0,'13'-31'244'0,"-13"31"-188"0,30-11-16 0,-13 11 156 16,0 8-116-16,4 7 12 15,1 7-56-15,-10 16-16 16,10 8-12-16,-10-1-32 16,5 4 12-16,-25 0 12 15,8-7 4-15,-13-8 8 16,-4-4-8-16,-17-7-4 16,4-4 4-16,-8-11-48 15,-5-5 24-15,9-14-36 16,4 0 32-16,22-20-104 15,16 5 72-15,14-8-64 16,12 11 72-16,25-3-40 16,14 7 52-16,29-8 36 15,-8 5 4-15,8-9 72 16,-17 16-44-16,-13-4 68 16,-3 12-60-16,-27-12 36 15,-4 11-44-15,-16-7 16 16,-9 0-28-16,-5 4 16 15,-4 3-20-15,-8-7-44 16,-4 15 16-16,-1-8 0 16,9 8 12-16,-13 0-12 0,13 8 8 0,-13-1-16 15,5 5 12-15,-1 7 40 16,1 0-20-16,-5 7-8 16,5 1-8-16,-5-1 4 15,4-3 0-15,1-4-20 16,12-4 12-16,0-11-48 15,9-1 28-15,0-10-72 16,4-1 56-16,0-3-8 16,4 3 32-16,-8 5 12 15,-4 3 8-15,-1 7 88 16,-4 8-48-16,-4 12 44 16,0 3-48-16,-4 4 16 15,4-4-32-15,-8-3 16 16,16-1-20-16,-4-7-16 15,13 0-4-15,5-15-24 16,-1 0 16-16,21-16-76 16,-3 1 52-16,12-19-40 15,0-1 44-15,0-22-16 16,0 4 28-16,-4 0-44 16,-9 4 36-16,-8-4 24 15,-4 14 4-15,-9-6 44 16,-4 14-20-16,-9-3 56 15,4 4-44-15,-8 7 72 16,0-4-60-16,0 12 36 16,0 11-48-16,-4 0 0 15,4 0-24-15,-4 7-8 0,4 5 0 16,-4 10-16-16,-1-3 8 0,-3 8-32 16,-1 7 20-16,-8 7-12 15,4 1 16-15,-12 7-88 16,8 0 52-16,-9-7-20 15,9-4 40-15,4-16-108 16,5-3 76-16,-1-19-316 16,9 0 208-16</inkml:trace>
          <inkml:trace contextRef="#ctx0" brushRef="#br0" timeOffset="871.7085">3307 422 436 0,'-4'-7'160'0,"4"7"-124"0,-25-12-8 16,8 8 52 0,0 4-48-16,-13-3 16 15,-4 6-32-15,-26-3 52 16,13 12-36-16,-4-8 20 15,4 11-32-15,9-12 36 16,17 9-32-16,8-5-12 0,13 1-8 16,21-4-32-16,9-1 16 0,21 5 4 15,13 3 8 1,0 5-12-16,-5 2 8 0,-16 5 20 16,-5 4-8-16,-21-5 24 15,-8 9-20 1,-26 3 32-16,-4-4-28 0,-30-4-4 15,8-3-8-15,-4-8-4 16,13-3 0-16,4-12-352 16,13-4 192-16</inkml:trace>
          <inkml:trace contextRef="#ctx0" brushRef="#br0" timeOffset="1080.9576">3491 331 644 0,'-5'27'236'0,"5"-27"-180"0,-4 53-20 16,0-12 36-1,0 9-48-15,-5 37 0 16,0 3-16-16,1 16-172 16,4-11 88-16,-13 7 4 15,12-15 44-15,-7 0 12 16,3-11 8-16,-8-19 16 15,9-12-4-15</inkml:trace>
          <inkml:trace contextRef="#ctx0" brushRef="#br0" timeOffset="2239.1351">4385 327 820 0,'-43'-26'304'0,"43"26"-236"0,-17 8-20 0,4-5 168 15,13 5-128-15,0-1 88 16,0 9-104-16,22-9-20 16,7 5-32-16,18-12-52 15,4 7 20-15,9-14-104 16,0-1 64-16,4-3-116 16,-5-12 92-16,5 0-56 15,-9 4 72-15,-8-3 8 16,-4 6 32-16,-18-2 32 15,-8 2-8-15,-17 1-8 16,0 4 0-16,-17 7-40 16,5 8 24-16</inkml:trace>
          <inkml:trace contextRef="#ctx0" brushRef="#br0" timeOffset="2427.6378">4857 331 476 0,'-8'12'176'0,"8"-12"-136"0,-9 22-12 0,5-10 164 15,0 7-112-15,-5 0 72 16,1 11-88-16,-1-4 16 16,5 8-44-16,4 0-32 15,4 0-4-15,1-11-64 16,7-4 36-16,5-11-332 16,0 3 200-16</inkml:trace>
          <inkml:trace contextRef="#ctx0" brushRef="#br0" timeOffset="3861.0529">5249 452 872 0,'-4'-7'324'0,"4"7"-252"0,8-4-20 15,-8 0 92 1,5 4-88-16,-10-4 16 15,5 4-48-15,-17 0-4 16,5 8-12-16,-18 0-104 16,4 3 52-16,-12 8-60 15,4 7 60-15,-4 5 12 0,12 3 20 0,5-12 4 16,12 5 0-16,9-4-28 16,13-8 20-16,8-15-28 15,5 0 24-15,4-12-52 16,4 1 40-16,-9-8-64 15,1 4 56-15,-5 0-36 16,-4 7 44-16,-17 4-8 16,0 4 24-16,-13 8 60 15,5 3-20-15,-13 8 112 16,8 4-76-16,4 3 56 16,5 1-72-16,13-1 24 15,3-3-40-15,10-8 0 16,3 0-16-16,5-11-8 15,0-4 0-15,0-11-16 16,-1 3 8-16,-3-14-84 16,8 3 48-16,-4-12-92 15,0 9 76-15,-1-12 12 16,-3 7 24-16,-5-11 16 16,1 4 4-16,-10-11 32 15,1 11-16-15,-13-12 100 16,4 12-64-16,-8 0 136 15,4 8-108-15,0 11 36 16,4 0-72-16,1 15 64 16,3 7-60-16,-4 8-8 15,5 4-24-15,-9 4 8 0,0 3-16 16,-13 20-28-16,0-1 8 0,-12 19-120 16,8-3 76-1,-5 0-56-15,10-5 64 0,-1-14-52 16,9-8 56-16,4-15-84 15,4-8 72-15,17-26-32 16,5-8 48-16,21-33-80 16,-1 3 64-16,18-23-120 15,-4 8 96-15,0-4 24 16,-5 8 32-16,-17 3 196 16,-4 16-92-16,-17 7 188 15,-4 11-152-15,-13 20 48 16,0 11-96-16,-13 15 12 15,1 7-44-15,-5 16 12 16,8-8-28-16,0 11-16 16,5-3-8-16,0 7 4 15,4 0 0-15,0 0-36 16,8-7 20-16,-8-4-84 16,9-4 60-16,-5-11-56 15,1-1 56-15,-10-3-48 16,5 0 48-16,-4-4-84 15,0-3 68-15,-1-12-60 16,10 3 68-16,-1-6 68 16,5 3-8-16,3-8 104 15,5 4-64-15,0-3 40 16,5-1-56-16,-1-7 32 0,0 4-36 16,1-5 8-16,-1 13-24 0,0-12-8 15,0 7-4-15,-8 4 20 16,0 4-12-16,-17 4 12 15,-1 7-12-15,-3 1 12 16,-1 3-16-16,-8-4-20 16,9 4 4-16,-1-7-24 15,5 3 20-15,4 1 48 16,4-9-16-16,5 1 0 16,8 4-12-16,8-12-16 15,5 0 4-15,13-7-24 16,-1-1 16-16,5-3-56 15,-4 4 36-15,-9-4-12 16,4 7 28-16,-8 1 28 16,-17-5-8-16,-13 9-8 15,0 6 0-15,-13 9 12 16,-4 3-4-16,-13 11 68 16,17 8-40-16,-16 8 4 15,7 3-20-15,1 27-4 16,0 0-4-16,4 23 4 15,0-1-8-15,8-3-20 16,-4-8 8-16,-4-18 40 16,5-12-20-16,-14-8 24 15,5-11-20-15,-13-11 0 16,4-4-8-16,-13-23 20 0,5-4-16 16,0-33 92-16,8 3-56 15,17-26-24 1,17 3-12-16,22-11-12 0,8 15 0 0,34 1-20 15,4 6 12-15,22 9-216 16,0 14 124-16</inkml:trace>
        </inkml:traceGroup>
        <inkml:traceGroup>
          <inkml:annotationXML>
            <emma:emma xmlns:emma="http://www.w3.org/2003/04/emma" version="1.0">
              <emma:interpretation id="{CEC3C9F7-A612-4216-9397-3BDEA39ED274}" emma:medium="tactile" emma:mode="ink">
                <msink:context xmlns:msink="http://schemas.microsoft.com/ink/2010/main" type="inkWord" rotatedBoundingBox="10471,446 14201,456 14198,1684 10467,16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90.0961">8128 585 800 0,'0'-8'296'0,"0"8"-232"0,0-15-16 15,0 8 36 1,8 3-56-16,-8-4 16 15,0-3-28-15,-8-1-24 16,-1 9 0-16,-4-12-56 16,-4 7 32-16,-12 0 16 15,7 12 12-15,-12 4 36 16,4 3-16-16,-4 8 12 16,5 8-16-16,3-1 12 15,13 0-16-15,13-7-20 16,9-3 4-16,12-20 4 0,9-4 4 0,4-18-108 15,4 3 60-15,13-15-96 16,-8 4 84-16,-13 0-8 16,0 0 44-16,-9 4 32 15,-8-8-4-15,-13-4 96 16,0 1-52-16,-13-12 92 16,4 15-80-16,1 11 104 15,-1 12-92-15,-3 19 32 16,7 15-60-16,-3 15-24 15,4 0-12-15,-5 15 8 16,9 0-8-16,-9 16 16 16,9-20-16-16,-8 8-4 15,8-7 0-15,0-9-120 16,-9-3 64-16,5-11-312 16,4-4 200-16</inkml:trace>
          <inkml:trace contextRef="#ctx0" brushRef="#br0" timeOffset="4958.5443">8605 218 1256 0,'8'4'464'0,"-8"-4"-360"0,-30 3-28 16,9 5 80 0,0 3-100-16,-18 4-48 15,5 1-8-15,5 2-288 0,7 5 156 16,1 4-400-16,13 3 296 15</inkml:trace>
          <inkml:trace contextRef="#ctx0" brushRef="#br0" timeOffset="5076.8587">8460 570 652 0,'0'11'244'0,"0"-11"-192"0,-21 8-12 0,21-8 128 16,0 3-100-16,-9-6-36 16,18 3-24-16,-9-8-88 15,21 0 44-15,-4-7-408 16,4 8 244-16</inkml:trace>
          <inkml:trace contextRef="#ctx0" brushRef="#br0" timeOffset="5300.4471">8758 415 664 0,'21'-4'244'0,"-21"4"-188"0,-8-8-16 0,-5 8 156 16,13 8-116-16,-13-8 80 16,0 11-92-16,-4 4 44 0,0 4-68 15,5 4-20 1,7 7-16-16,1 12-44 15,8-1 20-15,1 5-100 16,12-1 64-16,-5-7 16 16,5-4 20-16,-12-7-20 15,12-5 20-15,-22-7-4 16,1 0 12-16,-9-7-20 16,-4 3 16-16,5-14-64 15,-5 3 40-15</inkml:trace>
          <inkml:trace contextRef="#ctx0" brushRef="#br0" timeOffset="5541.6101">9171 415 840 0,'-4'7'312'0,"4"-7"-244"0,-4 27-16 0,-1-1 32 16,1 12-56-16,-9 19 24 15,9 11-32-15,-17 30-16 16,4-3-8-16,-13 14-224 16,4-6 120-16,1-5 4 15,8-11 64-15,-5-19-52 16,5-19 52-16,-4-22-148 16,4-12 104-16</inkml:trace>
          <inkml:trace contextRef="#ctx0" brushRef="#br0" timeOffset="7237.2659">9111 505 840 0,'81'-15'312'0,"-81"15"-244"0,51 30-16 16,-34-11 68 0,-4 4-76-16,-4 19 44 15,4-1-52-15,-18 5 16 16,1-5-32-16,-22-7 28 0,5 0-32 0,-21-18-32 15,3 6 8-15,-16-18-60 16,12 0 36-16,1-19-64 31,16 3 56-31,13-14-60 0,13 3 56 0,22-11-40 16,12 8 48-16,17-5 4 16,0 12 16-16,13-11 4 15,-5 11 4-15,14-3 44 16,3 3-24-16,-3-8 16 15,-9 12-16-15,-5-4 36 16,-16 8-24-16,-13-8 108 16,0 7-72-16,-22-6 12 15,-4 6-48-15,-8-3 40 16,-4 4-36-16,-22 3-16 16,8 4-4-16,-16 4-8 15,13 12 0-15,-22-5-28 16,13 12 16-16,4 11-20 15,0 5 16-15,13 2-8 16,13 5 12-16,4 0 0 16,17-1 4-16,21-14 0 15,9-5 0-15,13-6-12 16,-9-13 12-16,0-6-92 16,0-9 52-16,-4-14-12 15,-9 7 36-15,-8-8 12 16,-5 8 12-16,-12-3-20 0,0 3 12 15,-9 4-12-15,0 7 8 0,-8 16 60 16,0-1-24-16,-9 16 68 16,5 3-52-16,-1 1 44 15,9-4-48-15,-13-4 0 16,26-1-24-16,-9-10 28 16,1 0-24-16,12-16-4 15,-5-3-8-15,1-12-32 16,4 4 16-16,-4-7-40 15,0 7 32-15,0-8-56 16,-1 4 44-16,1-7-36 16,4 7 36-16,9-7-16 15,-1 7 28-15,18-3 44 16,4 15-12-16,12-8 80 16,-8 11-56-16,1 1 32 15,-1-1-40-15,-9 8 28 16,-12 0-32-16,-9 0 20 15,1 4-24-15,-27 0 60 16,1-1-44-16,-30 1 0 16,8 4-20-16,-12 3-28 15,4-3 4-15,0 3-56 16,13 4 32-16,-1 0-20 16,22-3 32-16,13 10-60 15,4-7 44-15,26 4-52 16,-5 4 48-16,-4-4 20 15,5 4 16-15,-5-8 20 16,-9 4-8-16,-16-4 60 0,-1 4-40 0,-21-4 60 16,-4 8-52-16,-29-12-44 15,7 8 4-15,-16-8-4 16,8 4 8-16,-4-15-12 16,17 8 8-16,4-16-16 15,22 1 12-15,8-12-76 16,8 0 48-16,18-11-56 15,12 11 52-15,9-4-48 16,4 8 48-16,-4 4-16 16,-5-5 36-16,-3 5-16 15,-10 4 20-15,-7 3 16 16,-1 4 4-16,-12 0 24 16,-1 7-16-16,-8-7 4 15,0 0-8-15,0 0 36 16,0 0-20-16,0 4-12 15,4 4-8-15,1 3 4 16,3 0-4-16,1 5 8 16,3-1-8-16,1-4-28 15,0 4 12-15,4-15 24 16,4 4-8-16,5-12-44 16,-1 5 24-16,-3-9 20 15,3 1 0-15,-8-8 8 16,0 8-4-16,-4-12-8 15,-4 8 4-15,-9-8 12 0,4 4-8 16,-4 0 84-16,0 4-48 16,0 4 40-16,4 7-48 0,5 4 52 15,3 4-52-15,1 0-8 16,13 7-16-16,-1-4 0 16,1 5-8-16,4-8 24 15,-1 3-16-15,1-7-12 16,-4 4-4-16,-5-4-84 15,-4 4 48-15,-4 0-92 16,0-1 76-16,-1-3-24 16,1 4 44-16,0-8 16 15,4-3 8-15,0-1 20 16,0 1-4-16,0-5 96 16,0 5-56-16,-4-1 52 15,4 4-56-15,0 1 68 16,0 3-60-16,0-4-24 15,4 0-16-15,1 4 0 16,7 0-4-16,-7 0 8 16,-1 0-8-16,-8 0-20 15,-5 0 8-15,-8 0-48 16,5 8 28-16,-14-8-12 16,0 0 24-16,-3 0-28 15,3 0 28-15,-4 0-64 16,9 3 44-16,0-3-88 15,4 4 68-15,-4 0-88 16,8-8 84-16,0 4-464 16,5 0 288-16</inkml:trace>
          <inkml:trace contextRef="#ctx0" brushRef="#br0" timeOffset="7870.6583">10836 301 788 0,'4'0'292'16,"-4"0"-228"-16,43-8-16 0</inkml:trace>
          <inkml:trace contextRef="#ctx0" brushRef="#br0" timeOffset="7717.2493">11419 471 424 0,'-12'0'156'0,"12"0"-120"0,12 8-8 16,-7-1 184 0,-1-7-120-16,0 8 44 15,0 3-84-15,1-3 8 16,3-1-40-16,1 1 52 15,-1-8-40-15,-8 0 36 16,0 0-36-16,0 8 0 16,4-8-20-16,-8 3-8 15,4 13 0-15,-8-1 20 0,-1 4-12 0,1 11 12 16,3-4-12-16,1 5 36 16,4-5-24-16,4-7-32 15,9 0 4-15,13-15-140 16,8-1 76-16,13-14-444 15,-1 4 284-15</inkml:trace>
        </inkml:traceGroup>
      </inkml:traceGroup>
    </inkml:traceGroup>
    <inkml:traceGroup>
      <inkml:annotationXML>
        <emma:emma xmlns:emma="http://www.w3.org/2003/04/emma" version="1.0">
          <emma:interpretation id="{C0D812C8-73AF-4BB6-95A8-CFC77DD802E5}" emma:medium="tactile" emma:mode="ink">
            <msink:context xmlns:msink="http://schemas.microsoft.com/ink/2010/main" type="paragraph" rotatedBoundingBox="2311,1780 14055,1526 14082,2781 2338,3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A5A7E-D92C-4269-BE84-46C7CDAB34A6}" emma:medium="tactile" emma:mode="ink">
              <msink:context xmlns:msink="http://schemas.microsoft.com/ink/2010/main" type="line" rotatedBoundingBox="2311,1780 14055,1526 14082,2781 2338,3035"/>
            </emma:interpretation>
          </emma:emma>
        </inkml:annotationXML>
        <inkml:traceGroup>
          <inkml:annotationXML>
            <emma:emma xmlns:emma="http://www.w3.org/2003/04/emma" version="1.0">
              <emma:interpretation id="{01C44350-AF51-4762-A6C5-E9010A029C02}" emma:medium="tactile" emma:mode="ink">
                <msink:context xmlns:msink="http://schemas.microsoft.com/ink/2010/main" type="inkWord" rotatedBoundingBox="2315,1948 4338,1904 4349,2412 2326,24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774.9474">1106 1765 912 0,'-38'-4'340'0,"38"4"-264"0,-34-3-24 0,17 3 168 15,8 3-132-15,-4 1 36 16,5 0-76-16,12 0-80 16,9 0 12-16,29-1 16 15,5 1 4-15,21 0 20 16,5 4-12-16,3-8-72 15,-8 0 32-15,1-4-40 16,-6 0 40-16,-11 0-44 16,-6 8 44-16,-24-4-108 15,-10 0 80-15,-12 0-196 16,-8 0 148-16</inkml:trace>
          <inkml:trace contextRef="#ctx0" brushRef="#br0" timeOffset="9999.0441">1442 1621 780 0,'-12'4'288'0,"12"-4"-224"0,12 4-20 16,-12 0 56-1,9 3-64-15,4 5 48 16,8 3-48-16,17 0 32 16,-4-4-36-16,13 8 36 15,0-4-40-15,-13 12 48 0,4-1-44 0,-25-3 100 31,-4 11-76-31,-31 0 36 0,-7 0-52 16,-14 0-92-16,5-3 24 0,-5-9-388 31,13-3 232-31</inkml:trace>
          <inkml:trace contextRef="#ctx0" brushRef="#br0" timeOffset="9430.0309">12 1917 652 0,'-13'-16'244'0,"13"9"-192"0,-4-1-12 16,-9-3 84-1,13 11-76-15,-9-8 16 16,-4 1-40-16,-8-5 32 16,8 5-32-16,-12 7-4 15,8 7-12-15,-13 5 12 16,4 3-12-16,-3 19 4 16,7 0-4-16,-7 8-16 0,16-1 4 0,4-7 4 15,14 0 0 1,16-15 0-16,4-4 0 15,22-7-20-15,0-8 12 0,8-23-84 16,-3 12 52-16,-10-15-28 16,-4 3 40-16,-8 8 16 15,-8 3 8-15,-5 12 28 16,-5 12-12-16,-3 10 84 16,-5 5-52-16,5-1 40 15,-1-3-48-15,5-12-12 16,8-3-12-16,9-8 16 15,8-4-16-15,9-26 24 16,0 3-24-16,0-18-12 16,0 7-4-16,-13-7 4 15,-4 7 0-15,-13 0-36 16,-5 12 20-16,-7-1-128 16,3 8 84-16,1 0-208 15,3 12 152-15</inkml:trace>
        </inkml:traceGroup>
        <inkml:traceGroup>
          <inkml:annotationXML>
            <emma:emma xmlns:emma="http://www.w3.org/2003/04/emma" version="1.0">
              <emma:interpretation id="{D51C341F-55ED-46FC-86B9-F865FC10619E}" emma:medium="tactile" emma:mode="ink">
                <msink:context xmlns:msink="http://schemas.microsoft.com/ink/2010/main" type="inkWord" rotatedBoundingBox="6098,1821 8310,1774 8334,2905 6122,29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272.7794">5726 2121 1112 0,'-13'7'412'0,"13"-7"-320"0,0 0-28 0</inkml:trace>
          <inkml:trace contextRef="#ctx0" brushRef="#br0" timeOffset="12026.6236">3520 2083 624 0,'-8'-7'228'0,"8"7"-176"0,4-12-16 0,0 1 96 16,9-1-80-16,8-22 60 16,9 0-68-16,13-15 32 15,-1 8-44-15,14-9 0 16,-14 9-20-16,9-12 56 15,-17 11-40-15,-4-11 40 16,-8 8-36-16,-14 3 8 16,1 16-24-16,-18 18-52 15,-4 12 20-15,-25 30-8 16,4 11 16-16,-26 50-20 16,9 11 16-16,0 15-108 15,9-11 64-15,7-16 32 16,14-18 20-16,8-8-12 15,13-15 8-15,9-19-40 0,4-7 28 0,12-20-56 16,5-7 44-16,0-15-44 16,0 4 40-16,-9-23 28 15,5 3 8-15,-22-29 20 16,-4 3-12-16,-9-30 60 16,1 8-40-16,-9-1 40 15,12 16-36-15,10 11 24 16,3 19-28-16,22 7-8 15,-4 12-12-15,20 11 4 16,-3 8-8-16,-5 15-12 16,5 4 4-16,-9 11 20 15,-4 4-8-15,-9 7 16 16,0-3-16-16,-8-1 32 16,-4-3-24-16,-5-4 40 15,-4-15-32-15,0-4 4 16,0 0-16-16,-4-15-24 15,-1 0 4-15,1-22-4 16,4 3 4-16,0-27 0 16,4 5 0-16,5-16-28 15,4 12 20-15,-1-5-20 16,10 16 20-16,-1 8-36 16,5 11 32-16,3 7 16 15,-3 8 4-15,12 8-8 16,5 3 4-16,8 0 20 0,-4 1-8 15,4-8 4 1,-4-1-4-16,-5-6 20 0,-3-1-16 16,-10-8 40-16,-3 5-28 0,-13-5 4 15,0 5-16-15,-18-12 20 16,-3 8-20-16,-18-4 24 16,5 7-24-16,-17 0-48 15,8 5 20-15,-13 3 28 16,13 7-4-16,1 12-28 15,7 4 12-15,22 7-24 16,13 4 16-16,21 0 16 16,4 0 4-16,18-15 16 15,-1 0-12-15,22-19-64 16,-1-4 28-16,18-15-4 16,-4-3 16-16,-14-1-4 15,-8 0 8-15,-21 4 44 16,-13-3-20-16,-25-1 36 15,-9 8-32-15,-17 0 56 16,-5 0-40-16,-12 7 12 16,5 4-28-16,-5 12-8 15,12-1-4-15,5 5-24 16,9 3 12-16,12 11-4 16,9-3 4-16,17 3-88 15,4 1 48-15,4 7-92 16,0-4 80-16,-12 4-24 15,-9 8 48-15,-30 18-20 0,-4-10 32 16,-43 18-16-16,9-8 24 0,-13 12 140 16,5 0-64-16,8 4 108 15,17-8-96-15,12-15-28 16,14-8-28-16,25-26 12 16,8-8-16-16,35-29-20 15,4-5 0-15,4-23-24 16,4 9 20-16,-16-13 32 15,-9 16-12-15,-22-7 16 16,-8 14-12-16,-25-14 20 16,-5 18-20-16,-21-11 12 15,4 15-12-15,0-4-44 16,5 12 20-16</inkml:trace>
        </inkml:traceGroup>
        <inkml:traceGroup>
          <inkml:annotationXML>
            <emma:emma xmlns:emma="http://www.w3.org/2003/04/emma" version="1.0">
              <emma:interpretation id="{A459462B-F9FD-408C-87E4-A7DF73495CE1}" emma:medium="tactile" emma:mode="ink">
                <msink:context xmlns:msink="http://schemas.microsoft.com/ink/2010/main" type="inkWord" rotatedBoundingBox="9812,1618 14055,1526 14079,2650 9836,274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321.0691">8000 1311 976 0,'0'0'360'0,"0"0"-280"0,-21 34-20 0,8-15-52 16,9 4-16-16,-13 11-208 15,4 0 120-15,-4 4-296 16,8 0 220-16,1 0-44 16,4-1 132-16,-1-6 516 15,5-5-232-15,-4 4 132 16,4-7-200-16,-8-4 48 16,3 0-108-16,-8-8 0 15,5 1-48-15,-1-5-108 16,9 5 40-16</inkml:trace>
          <inkml:trace contextRef="#ctx0" brushRef="#br0" timeOffset="13632.3971">8422 1621 684 0,'17'-26'252'0,"-17"26"-192"0,-13-15-20 0,0 4 164 15,0 11-120-15,-21 0 44 16,4 11-76-16,-12 0-20 15,4 4-20-15,3 0-36 16,10 4 12-16,12 8-40 16,9-4 32-16,21-4 16 15,8 3 4-15,18-3 12 16,4 4-8-16,-5-4-12 16,1-4 4-16,-17 0 40 15,-5 0-24-15,-25-4 52 16,-9 5-36-16,-21-5 12 15,-5 0-24-15,-12-7-24 16,9 0 0-16,3-12-136 16,14 5 76-16,21-13-268 15,16 1 188-15</inkml:trace>
          <inkml:trace contextRef="#ctx0" brushRef="#br0" timeOffset="13883.5674">8694 1629 632 0,'-13'4'236'0,"13"-4"-184"0,-8 0-16 16,4 4 132-1,4 7-100-15,-9 8-8 0,5 11-40 16,0 31-24-16,-5 11 0 0,-4 22 20 16,5-3-8-16,-5 4 4 15,4-20-4-15,-3-3 20 16,7-8-16-16,1-18-32 15,-4-8 12-15,-1-27-200 16,9-3 112-16,-8-20-348 16,3-3 252-16</inkml:trace>
          <inkml:trace contextRef="#ctx0" brushRef="#br0" timeOffset="13068.8989">7421 1928 632 0,'-9'-42'236'0,"9"42"-184"0,5-30-16 0,-1 15 132 16,4 4-100-16,-16-12 24 16,8 8-52-16,-9-8-28 15,5 8-4-15,-4-15-20 16,-5 11 8-16,-8 0-4 16,4 7 0-16,-13 5-20 15,8 7 16-15,-3 11 24 16,4 4-8-16,4 19-8 15,8 8 0-15,9 0 20 16,4-1-8-16,13-22 24 16,5 4-20-16,7-31-20 15,1 1 0-15,9-20-68 16,3 5 44-16,5-20-68 16,0 12 60-16,-13-12 8 15,4 12 20-15,-17-19 20 16,-8 7-4-16,-4-15 24 15,-5 12-16-15,-12 7 156 16,3 15-96-16,-16 23 52 16,8 12-76-16,-17 22-8 15,9 4-24-15,-9 11 40 0,9 0-28 16,0 0 20-16,4 0-28 16,0-3 0-16,8-8-12 0,1-8-148 15,3-11 76-15</inkml:trace>
          <inkml:trace contextRef="#ctx0" brushRef="#br0" timeOffset="14865.1764">8673 1682 832 0,'47'-19'308'0,"-47"19"-240"0,68-7-20 0,-38 14 72 16,-9-3-76-16,0 11 88 16,0 8-76-16,-21 15 24 15,0 7-44-15,-21 12 4 16,0-4-24-16,-9-4-52 16,0-8 20-16,-4-18-52 15,4-8 40-15,-4-15-20 16,9-7 28-16,-1-20-24 15,5 1 24-15,8-8-16 16,9 7 20-16,8-3-28 16,9 11 28-16,17 4-20 15,4 4 20-15,30-5 16 0,8 9 4 16,22-4-20-16,-5 3 8 0,-4-7 12 16,-17 7 0-1,-4-11 16-15,-8 8-12 16,-14-8 68-16,-3 4-44 0,-22-4 48 15,-9 8-44-15,-16-4 16 16,-1 3-32-16,-8 1-16 16,4 3-8-16,-8-3-16 15,0 11 12-15,8 7-40 16,0 5 28-16,0 3-28 16,9 4 28-16,-4 7 52 15,12 5-12-15,-4 3-36 16,8 4 8-16,1-8 36 15,8 0-16-15,0-15-8 16,4 0-8-16,13-18-148 16,0-1 84-16,9-11-104 15,4 3 100-15,0-10-108 16,0 6 104-16,-9-10-24 16,0 3 60-16,-12 4 76 15,-1 4-16-15,-12-4 204 16,-4 16-124-16,-14 3 100 15,1 3-116-15,-9 9 16 16,1 7-60-16,-6-4-4 16,10 4-24-16,-1-8-16 15,9 0 0-15,5-11 56 16,3 0-28-16,5-7-36 0,4 3 4 16,-4-7-24-16,-5-1 16 15,1 1-28-15,-5 0 28 0,5-8-12 16,-1 7 16-16,9-3-44 15,4 4 28 1,14-4-20-16,-6 3 28 0,14 1-8 16,-1 3 16-16,1-3 16 15,8 3 0-15,-13 1 84 16,5 3-44-16,-22 0 68 16,1 4-64-16,-31 0 44 15,5 4-52-15,-17 0 16 16,-5 7-36-16,5-3-28 15,8 3 4-15,0 4-36 16,5 0 24-16,8 4-12 16,0 0 16-16,17 8 8 15,0-1 4-15,0 5-20 16,4-1 12-16,-12-8 76 16,3 1-40-16,-20-11 44 15,4-1-40-15,-26-7-8 16,8-1-16-16,-16-6-16 15,4 3 4-15,4-8-16 16,0 1 12-16,18-12-260 16,-1 3 148-16</inkml:trace>
          <inkml:trace contextRef="#ctx0" brushRef="#br0" timeOffset="15585.6183">10512 1489 1152 0,'-4'-11'428'0,"4"11"-332"0,-8 0-28 0,3 0 112 15,1 3-112-15,-13 5-20 16,4 15-28-16,1-4-64 16,7 0 28-16,1 7-156 15,4-3 96-15,-4 11-248 16,8 0 180-16,-4 0-64 16,4 0 124-16,1-4 64 15,7-3 16-15,1-8 16 16,4-4-4-16,-4-11 36 15,0-1-20-15,-1-10 12 16,1 3-20-16,-4-15 64 16,-1 4-48-16,1-8 120 15,4 4-84-15,-5-7 56 16,5 11-72-16,-5-4-20 16,5 11-20-16,0 8 8 15,0 0-12-15,-5 12 32 16,5 3-24-16,0 11-12 15,-1 1-8-15,1 3 28 16,0 0-12-16,4 8 4 16,0-15-8-16,0-4-84 15,4-12 40-15,-8-7-32 16,0 0 44-16,-13-7-8 16,0-8 20-16,-9-4 0 15,1-4 4-15,-5-4 24 0,9 9-8 16,0-5-4-1,8 11 0-15,4 1 12 0,9 4-8 0,9 7 32 16,0 7-24-16,12 8 20 16,0 0-20-16,9 1 8 15,0 2-12-15,4-6 0 16,0-5-4-16,0-14-68 16,0 7 32-16,5-8-40 15,-1-7 36-15,-17 0 28 16,-4 4 4-16,-17-8 12 15,-4 7-8-15,-26-7 16 16,5 8-12-16,-22-4 104 16,9 7-64-16,0 1 96 15,-1 11-84-15,1-1 0 16,4 5-40-16,-4 11-40 16,21 4 12-16,0-5 8 15,12 5 4-15,18-8-136 16,9-3 76-16,12-5-360 15,12 1 232-15</inkml:trace>
        </inkml:traceGroup>
      </inkml:traceGroup>
    </inkml:traceGroup>
    <inkml:traceGroup>
      <inkml:annotationXML>
        <emma:emma xmlns:emma="http://www.w3.org/2003/04/emma" version="1.0">
          <emma:interpretation id="{B479492F-8A0C-48D0-936A-6B46ED88F80F}" emma:medium="tactile" emma:mode="ink">
            <msink:context xmlns:msink="http://schemas.microsoft.com/ink/2010/main" type="paragraph" rotatedBoundingBox="3221,2746 15052,3034 15011,4682 3181,4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215C99-938D-4F22-995F-469BF82FFAD4}" emma:medium="tactile" emma:mode="ink">
              <msink:context xmlns:msink="http://schemas.microsoft.com/ink/2010/main" type="line" rotatedBoundingBox="3221,2746 15052,3034 15011,4682 3181,4394"/>
            </emma:interpretation>
          </emma:emma>
        </inkml:annotationXML>
        <inkml:traceGroup>
          <inkml:annotationXML>
            <emma:emma xmlns:emma="http://www.w3.org/2003/04/emma" version="1.0">
              <emma:interpretation id="{578BC7DA-5ADA-4FF5-8CAF-61FF53073BEA}" emma:medium="tactile" emma:mode="ink">
                <msink:context xmlns:msink="http://schemas.microsoft.com/ink/2010/main" type="inkWord" rotatedBoundingBox="3219,2853 6572,2935 6542,4135 3190,405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484.9031">1289 3230 352 0,'13'-8'132'0,"0"-3"-104"0,-5-1-8 16,-4 5 104-1,5 3-72-15,-1-7 112 16,1-1-92-16,-5-3 68 16,5 7-80-16,-9-7 64 15,0 4-68-15,-9-4 32 16,5 7-52-16,-13-7 44 16,4 0-48-16,-8 0 12 15,8 7-28-15,-13-3 0 0,9 3-8 0,-12-3 12 16,7 3-12-16,-12-3 16 31,13 4-16-31,-9-5 24 0,5 8-20 0,-9-3-20 16,8 7 0-16,-8 0 20 15,8 0-4-15,-3 0-12 16,3 4 0-16,5 3-4 16,4 8 0-16,-9-7 8 15,9 3 0-15,-4 4 0 16,4 1 0-16,-4-1 0 15,8 4 0-15,-9 3-20 16,1-3 12-16,0 4 20 16,4 3-4-16,4 1-4 15,-4-1 0-15,4 1 12 16,0 3-8-16,5-3-28 16,-1-8 8-16,9 11 4 15,9-11 8-15,-1 7-28 16,14-11 16-16,-1 4 4 15,0 4 8-15,5-4 16 16,-1 4-8-16,-3-5 4 16,-1-2-4-16,0-5 4 15,1 4-8-15,3-7-4 16,1-1 4-16,-1-7 4 16,5 4-4-16,0-4-4 15,-5 0 4-15,-3 0-16 0,-1 0 8 16,-8-4-60-16,0 4 36 15,-9-4-192-15,0 4 124 0,-4-7-424 16,0 3 288-16</inkml:trace>
          <inkml:trace contextRef="#ctx0" brushRef="#br0" timeOffset="21815.2851">714 3385 612 0,'-8'-8'228'16,"8"8"-180"-16,-9 0-12 0,5 0 160 16,4 0-116-16,-4 0 80 15,4 0-92-15,4 0-8 16,9 0-40-16,-5 0 4 15,13 4-12-15,1-4 28 16,8 0-24-16,4 0 12 16,8 0-16-16,5-4 36 15,0 4-24-15,0-4-24 16,0 4 0-16,-13-7 16 16,-5 7-8-16,-12 0-108 15,1-8 52-15,-14 1-184 16,0-1 132-16</inkml:trace>
          <inkml:trace contextRef="#ctx0" brushRef="#br0" timeOffset="22574.7859">795 2658 548 0,'-8'-11'204'0,"8"11"-156"0,4-8-16 0,-4 4 140 16,4 4-100-16,-4-7 32 15,4 3-60-15,5-3 44 16,-9 7-52-16,4-4 0 15,13 4-20-15,-4-4 24 16,4 4-24-16,13-8-4 16,-9 8-8-16,9-3 12 15,4-1-8-15,0 0 16 16,-4 4-16-16,-5-7 32 16,-3 3-24-16,-10 0-48 15,-12 8 16-15,0-4-192 16,-8 7 116-16</inkml:trace>
          <inkml:trace contextRef="#ctx0" brushRef="#br0" timeOffset="22896.1369">808 2764 520 0,'-9'-4'192'0,"9"4"-152"0,-4-3-8 0,0-1 140 15,8 8-100-15,-4-4 16 16,0 0-52-16,0 0 36 16,0 0-40-16,0 0 56 15,13 3-52-15,-9 1 36 16,13 0-40-16,-8-4 8 16,3 0-24-16,5 0 8 15,5 0-12-15,-1 0-8 16,5 7 0-16,-1-7 28 15,5 0-16-15,4-7-4 16,-4 7-8-16,0-8-104 16,-5 1 56-16,-4-5-132 15,1 5 100-15,-5-4-228 16,-4 3 172-16</inkml:trace>
          <inkml:trace contextRef="#ctx0" brushRef="#br0" timeOffset="23361.4027">2013 2832 436 0,'-4'-7'160'0,"4"7"-124"0,8-4-8 0,-8 0 192 16,0 8-124-16,-4-4 32 15,0 0-76-15,-13 4 28 16,0 3-44-16,-17 1-36 16,8 3-4-16,-17 4 28 15,5 0-16-15,-13 12-8 16,13-1-4-16,-13 27 40 16,8 4-24-16,0 30 24 15,14-7-20-15,3 3 28 16,13-7-28-16,5-8-24 15,8-12 4-15,8-10 16 16,5-8-4-16,8-4-128 16,9-8 68-16</inkml:trace>
          <inkml:trace contextRef="#ctx0" brushRef="#br0" timeOffset="25948.0266">2064 3033 436 0,'0'-8'160'0,"0"8"-124"0,-13-7-8 0,9 3 140 15,4 4-96-15,-4-8 52 16,8 8-76-16,-4 0 56 16,0 0-64-16,0-4 52 15,0 8-52-15,4-4 52 16,1 0-56-16,-5 0 44 16,0 0-44-16,0 0 8 15,8 12-28-15,5-12 20 16,8 3-24-16,5-6 32 15,-1-1-28-15,9-8-4 16,0 5-8-16,0-4 40 16,-4 7-24-16,-9-4 8 15,1 8-16-15,-18-4 0 16,0 8-4-16,-12-4-24 16,-5 4 8-16,0 0-172 15,5 0 100-15,-1-4-260 16,9 3 192-16</inkml:trace>
          <inkml:trace contextRef="#ctx0" brushRef="#br0" timeOffset="23961.7936">2128 3002 652 0,'0'-3'244'0,"0"3"-192"0,-4 15-12 0,-5 4 48 15,1 3-56-15,-1 31 16 16,9 4-32-16,-17 19 8 16,13-4-12-16,-17-8 12 15,8 0-16-15,4-14 48 16,-4-13-28-16,5-10 64 16,4-4-52-16,-1-16 28 15,5 1-40-15,5-20-28 16,3 1 0-16,5-23-8 15,0 4 0-15,4-23-72 16,4 15 44-16,5-7-32 0,-1 7 44 16,-4 7 12-16,5 20 8 0,-9 11-8 15,-4 8 8-15,-9 7 12 16,-4 7-4-16,-13-3 40 16,5 4-20-16,-9-4-4 15,4 0-12-15,-8-8 4 16,8 1-8-16,-8-12 8 15,-1 3-8-15,10-3-12 16,-1 0 4-16,4 0-40 16,9 8 24-16,-4 7 52 15,8 4-16-15,5 4 64 16,4-1-44-16,4-3 56 16,4-4-56-16,0-7 36 15,5 7-40-15,-1-11 44 16,1 0-44-16,-1-8-200 15,-3 0 88-15</inkml:trace>
          <inkml:trace contextRef="#ctx0" brushRef="#br0" timeOffset="24161.3261">2601 3578 892 0,'-5'22'332'0,"5"-22"-260"0,-29 34-20 16,11-15 0 0,6 4-40-16,-14 7 40 0,5 1-28 0,-5-5-120 15,5 0 52-15,0-14-256 16,4-5 164-16</inkml:trace>
          <inkml:trace contextRef="#ctx0" brushRef="#br0" timeOffset="24697.8212">2856 3260 456 0,'0'-15'168'0,"0"15"-128"0,-4-4-16 0,0 0 140 15,8 8-96-15,-8 3 36 16,4 9-64-16,-9 6 72 16,5 9-60-16,-9 6 44 15,9 5-56-15,-5-4 16 16,5 0-36-16,0-12-16 16,8 1-8-16,4-8 40 15,5-4-24-15,9-8-108 16,-1-3 52-16,9-8-204 15,-1 0 140-15,1-7-76 16,-4 4 108-16,-9-12 32 16,0 3 28-16,-9-2 84 0,-3 6-36 15,-10 1 200-15,-3 7-132 0,4 8 40 16,4 3-88-16,4 9 16 16,13 2-40-16,4-2 8 15,9 3-20-15,4-4 0 16,4 0-8-16,5-8 12 15,-5-3-12-15,-4-4 48 16,0 0-28-16,-4-7-4 16,-8 7-16-16,-10-19 28 15,1 11-20-15,-13-18-12 16,9 10-8-16,-18-10-104 16,9 3 60-16,-4-3-164 15,8-1 116-15,5 5-568 16,-1 3 368-16</inkml:trace>
          <inkml:trace contextRef="#ctx0" brushRef="#br0" timeOffset="24927.9708">3640 2980 768 0,'29'-4'284'0,"-29"4"-220"0,69 8-20 15,-35 3 128 1,-5 4-104-16,5 30 8 16,13 8-48-16,-17 27 8 15,-4 3-20-15,-18-3 28 0,1-1-28 0,-22 0 40 16,-8-10-32-16,-22 6 20 16,5-10-24-16</inkml:trace>
        </inkml:traceGroup>
        <inkml:traceGroup>
          <inkml:annotationXML>
            <emma:emma xmlns:emma="http://www.w3.org/2003/04/emma" version="1.0">
              <emma:interpretation id="{4A96C385-F5B4-4671-8EFD-A2B2C6E62064}" emma:medium="tactile" emma:mode="ink">
                <msink:context xmlns:msink="http://schemas.microsoft.com/ink/2010/main" type="inkWord" rotatedBoundingBox="7368,3675 7707,3683 7701,3947 7361,393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544.134">4794 3422 832 0,'-9'-7'308'0,"9"11"-240"0,4-8-20 0,-4 0 88 16,9 8-84-16,4-8 40 16,8 4-52-16,13-7-4 15,4 3-24-15,9-4 0 16,4 8-4-16,-4 0-40 16,-4 4 16-16</inkml:trace>
          <inkml:trace contextRef="#ctx0" brushRef="#br0" timeOffset="28723.6136">4764 3638 944 0,'0'0'352'0,"0"0"-276"0,13 0-20 16,-5 0 60-1,9 0-76-15,17 0 8 16,0 0-28-16,22 0-48 15,-5 0 16-15,13 0-252 0,-1 0 144 16</inkml:trace>
        </inkml:traceGroup>
        <inkml:traceGroup>
          <inkml:annotationXML>
            <emma:emma xmlns:emma="http://www.w3.org/2003/04/emma" version="1.0">
              <emma:interpretation id="{9F0AF76C-9CB8-4F39-9CF6-DDFFEC611086}" emma:medium="tactile" emma:mode="ink">
                <msink:context xmlns:msink="http://schemas.microsoft.com/ink/2010/main" type="inkWord" rotatedBoundingBox="8743,3148 9388,3163 9361,4284 8716,426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655.6435">6497 2889 964 0,'-9'-11'360'0,"9"11"-280"0,-8 0-24 0,8 0 164 16,0 0-132-16,8 0 28 15,5 0-72-15,4-8 0 16,9 12-28-16,-1-8 20 16,1 8-24-16,-9-8-240 15,4 4 120-15,0 8-352 16,-8 7 260-16</inkml:trace>
          <inkml:trace contextRef="#ctx0" brushRef="#br0" timeOffset="29368.8817">6143 3317 756 0,'-8'-31'280'0,"8"31"-216"0,17-15-20 0,-4 8 172 15,8 7-128-15,22-4 16 16,8 4-60-16,13 0-12 16,8 4-20-16,-8-4 0 15,-5 0-4-15,5-4 12 16,-13 4-12-16,-12-8-12 15,3 4 0-15,-12-3-84 16,-13 7 48-16,-17-4-116 16,0 8 88-16,-17-4-120 15,0 4 108-15,-4-4-128 16,0 3 120-16,-1 9-28 16,1-5 68-16,0 12 28 15,12 0 16-15,-12 11 144 16,0 1-76-16,12 7 60 15,-4-1-68-15,-8 5-44 16,4 0-8-16,4 3 56 16,-8-3-32-16,4 3 24 0,4 0-32 0,-8-3-8 15,12-4-8-15,-12-8-24 16,0-3 12-16,-1-8 4 16,1 0 4-16,-9-8 0 15,0 0 0-15,9-3 120 16,0-1-64-16,-5 1 104 15,9-1-96-15,5 1 24 16,12 3-52-16,4-3 40 16,13 3-44-16,17-7 28 15,13 4-32-15,4-5-16 16,-4 1-8-16,4-4 4 16,-4 0-4-16,-13-4 16 15,-5 4-12-15,1-3 16 16,-8 3-16-16,-10-4-28 15,-3 8 8-15,-1-8-180 16,-3 0 104-16,-5-7-428 16,8 3 288-16</inkml:trace>
          <inkml:trace contextRef="#ctx0" brushRef="#br0" timeOffset="29831.6121">6386 3006 780 0,'0'-4'288'0,"0"4"-224"0,21 4-20 0,-4 0 156 16,5 0-120-16,3-4 64 16,5 4-84-16,13-1 8 0,-5 1-36 15,-8-4-188 1,4 4 84-16,-4 4-512 15,0-1 324-15</inkml:trace>
        </inkml:traceGroup>
        <inkml:traceGroup>
          <inkml:annotationXML>
            <emma:emma xmlns:emma="http://www.w3.org/2003/04/emma" version="1.0">
              <emma:interpretation id="{FC78B4AA-FD90-4687-968F-44F775256FDD}" emma:medium="tactile" emma:mode="ink">
                <msink:context xmlns:msink="http://schemas.microsoft.com/ink/2010/main" type="inkWord" rotatedBoundingBox="10211,2916 11943,2958 11903,4606 10171,456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319.4917">8549 3282 404 0,'0'-71'148'0,"0"71"-112"0,9-69-12 0,-1 47 136 16,5 7-92-16,13-4 132 16,8 4-116-16,25 22 48 15,9 12-76-15,13 42 20 16,0 14-44-16,-13 50 0 15,-8 4-20-15,-13 18 36 16,-17-10-24-16,-9-13-12 16,-4-21-8-16,-17-13 28 15,0-10-16-15,-13-23 64 16,5-8-44-16,-14-27-16 16,1-6-12-16,-4-24-212 15,8-3 112-15,0-16-440 16,17 1 300-16</inkml:trace>
          <inkml:trace contextRef="#ctx0" brushRef="#br0" timeOffset="31592.7187">9333 3180 840 0,'0'-26'312'0,"0"26"-244"0,-4-4-16 0,-5 8 136 16,9 7-112-16,-8 12 52 15,-5 7-80-15,-26 19-8 16,-3 1-24-16,-22 6 40 16,0 5-28-16,-21-4 20 15,21-1-28-15,0 1 0 16,17-8-12-16,5-7 12 16,16 0-12-16,5-20-100 15,12-10 48-15,9-12-280 16,9 0 180-16,8-8-608 15,4-3 420-15</inkml:trace>
          <inkml:trace contextRef="#ctx0" brushRef="#br0" timeOffset="30538.3674">7655 3578 560 0,'-21'-8'208'0,"21"8"-164"0,-13-4-8 0,-4 4 216 15,13 4-144-15,-5-4 124 16,9 4-136-16,0-4-32 16,13 0-40-16,25 0 16 15,5 0-24-15,17 0 4 16,-5 0-12-16,4 0 12 15,-7 0-12-15,-1-8 16 16,-4 8-16-16,-9-7 24 16,-4 14-20-16,-13-7-76 15,-4 0 36-15,-12-7-176 16,-5 7 112-16,-5 0-460 16,1 0 308-16</inkml:trace>
          <inkml:trace contextRef="#ctx0" brushRef="#br0" timeOffset="30793.0619">7949 3347 520 0,'-13'-15'192'0,"13"15"-152"0,-8-4-8 0,3 4 176 16,10 7-120-16,-10 9 72 15,5 6-96-15,-4 5 0 16,4 7-40-16,-8 7 32 15,-5 1-32-15,-4 15 40 16,13-4-36-16,-14 4 4 16,1 3-20-16,0-11 12 15,9 0-16-15,-1-22-64 16,9 3 28-16,0-26-296 16,9 4 180-16</inkml:trace>
          <inkml:trace contextRef="#ctx0" brushRef="#br0" timeOffset="33481.6904">8873 2753 548 0,'-17'-12'204'0,"17"5"-156"0,-4 7-16 0,4-8 148 16,4 8-104-16,0-11 104 15,0 11-104-15,13-8 12 16,9 5-52-16,17-9-24 16,3 8-4-16,10-7 8 15,-5 7-8-15,4 1 16 16,-8 3-16-16,-4-4-12 15,-9 8 0-15,-9-4-104 16,1 7 60-16</inkml:trace>
          <inkml:trace contextRef="#ctx0" brushRef="#br0" timeOffset="33723.3412">8856 2889 872 0,'-4'4'324'0,"4"-4"-252"0,21-8-20 16,-4 4 16 0,4 4-48-16,18-3 44 15,-1 3-36-15,13-12-4 16,-8 9-16-16,-5-1 12 15,0 4-12-15,-4-4-180 0,-8 8 96 0</inkml:trace>
        </inkml:traceGroup>
        <inkml:traceGroup>
          <inkml:annotationXML>
            <emma:emma xmlns:emma="http://www.w3.org/2003/04/emma" version="1.0">
              <emma:interpretation id="{9A5DE431-27D9-4051-B02C-CC54428834F2}" emma:medium="tactile" emma:mode="ink">
                <msink:context xmlns:msink="http://schemas.microsoft.com/ink/2010/main" type="inkWord" rotatedBoundingBox="12357,3152 13423,3178 13396,4280 12330,425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580.0403">10338 3131 676 0,'-9'-15'248'0,"9"15"-192"0,-13 30-16 0,13-3 76 15,-8 7-72-15,4 11 24 16,-5 4-36-16,-8 4-4 16,13-3-16-16,-13-5 20 15,8-7-20-15,-3-12 48 16,7-3-32-16,1-12 64 16,4 1-52-16,4-16-16 15,5 0-16-15,12-15-28 16,5 4 12-16,8-19-84 15,4 8 52-15,5-9-64 16,-5 9 60-16,-4 7 12 16,-4 8 20-16,-9 11 4 15,-12 11 0-15,-9 4 8 16,-9 0 0-16,-21 0 44 16,1 4-24-16,-6-7 52 15,1 3-40-15,0-11 28 16,13 3-32-16,4-3-36 15,8 4 4-15,9-1-8 16,13 4 4-16,9 5 8 16,3-1 0-16,1 7-12 0,3 1 8 0,1 0 48 15,0-4-24-15,-9-4 16 16,-8 0-20-16,0-7 44 16,4-1-32-16,-17-11-164 15,8 1 72-15,-8-9-460 16,5 5 292-16</inkml:trace>
          <inkml:trace contextRef="#ctx0" brushRef="#br0" timeOffset="34783.5854">10440 3055 808 0,'-30'-45'300'0,"30"45"-232"0,-8-19-20 0,8 12 204 16,8 7-148-16,1-8 28 15,3 8-80-15,14 0-24 16,8 8-16-16,-13-1-212 16,18 4 108-16,-5 5-516 15,0 14 336-15</inkml:trace>
          <inkml:trace contextRef="#ctx0" brushRef="#br0" timeOffset="34940.5025">10806 3676 912 0,'-34'61'340'0,"34"-61"-264"0,-51 83-24 0,30-49 20 16,8 0-52-16,-13 0 0 16,9-4-12-16,0-11-296 15,5-4 156-15</inkml:trace>
          <inkml:trace contextRef="#ctx0" brushRef="#br0" timeOffset="34051.2136">10265 2885 644 0,'-21'-11'236'0,"21"11"-180"0,-51 15-20 0,17-7 104 15,8 3-84-15,-16 8 76 16,-5 11-76-16,-4 34 24 15,0 12-48-15,-9 19 36 16,9-1-40-16,8 5-16 16,14-9-4-16,12 5 16 15,21-12-12-15,9-3 12 16,12-16-12-16,5-19-60 16,4-7 24-16,4-23-252 15,1-7 152-15</inkml:trace>
        </inkml:traceGroup>
        <inkml:traceGroup>
          <inkml:annotationXML>
            <emma:emma xmlns:emma="http://www.w3.org/2003/04/emma" version="1.0">
              <emma:interpretation id="{E7827FF1-A2C6-49C4-B961-BD4003923AD6}" emma:medium="tactile" emma:mode="ink">
                <msink:context xmlns:msink="http://schemas.microsoft.com/ink/2010/main" type="inkWord" rotatedBoundingBox="13814,3171 15047,3201 15025,4107 13792,4077"/>
              </emma:interpretation>
            </emma:emma>
          </inkml:annotationXML>
          <inkml:trace contextRef="#ctx0" brushRef="#br0" timeOffset="35448.1396">11304 3298 676 0,'-4'-16'248'0,"4"16"-192"0,-17 8-16 0,9-4 128 15,3 7-100-15,-7 8 8 16,7 0-48-16,-12 8 0 16,9 3-16-16,-5 4 12 15,9-8-16-15,-5-3 4 16,9 3-4-16,0-10 4 16,4 3-8-16,5-4 32 15,8-12-20-15,0-3-112 16,0 0 52-16,4-3-124 15,1-5 92-15,-5-11 12 16,-5 8 40-16,-7-1 36 16,-1-3-8-16,-8 8 88 0,-1 7-48 0,-3 4 112 15,8 7-88-15,0-4-8 16,4 12-36-16,9-3-8 16,8-1-8-16,22-12 28 15,4 5-20-15,12-8 40 16,-3 0-32-16,-1-8 4 15,-8 1-16-15,-9-4 20 16,-8 3-20-16,-17-11 4 16,0 4-8-16,-13-15-8 15,0 15 4-15,-9-20-4 16,1 13 0-16,-10-5-20 16,10 8 12-16,-1 4-260 15,9 4 148-15,5 0-640 16,3 7 424-16</inkml:trace>
          <inkml:trace contextRef="#ctx0" brushRef="#br0" timeOffset="35686.7729">12096 2912 832 0,'39'-8'308'0,"-39"8"-240"0,72 15-20 15,-34 8 116 1,-3 7-100-16,11 38 104 16,1 4-92-16,-13 19 20 0,-12-4-56 15,-14-4 48 1,-8-11-52-16,-42 0 36 0,-10-4-40 0,-28 4-176 16,3-15 76-16,-13-4-564 31,18-12 348-31</inkml:trace>
        </inkml:traceGroup>
      </inkml:traceGroup>
    </inkml:traceGroup>
    <inkml:traceGroup>
      <inkml:annotationXML>
        <emma:emma xmlns:emma="http://www.w3.org/2003/04/emma" version="1.0">
          <emma:interpretation id="{1996411D-D313-46F7-8B93-043D3723590E}" emma:medium="tactile" emma:mode="ink">
            <msink:context xmlns:msink="http://schemas.microsoft.com/ink/2010/main" type="paragraph" rotatedBoundingBox="3009,4428 17064,4658 17043,5935 2988,5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825F5-AE1A-4E66-AA68-6BAF146F3126}" emma:medium="tactile" emma:mode="ink">
              <msink:context xmlns:msink="http://schemas.microsoft.com/ink/2010/main" type="line" rotatedBoundingBox="3009,4428 17064,4658 17043,5935 2988,5706"/>
            </emma:interpretation>
          </emma:emma>
        </inkml:annotationXML>
        <inkml:traceGroup>
          <inkml:annotationXML>
            <emma:emma xmlns:emma="http://www.w3.org/2003/04/emma" version="1.0">
              <emma:interpretation id="{5AD7AAB5-60E9-4ABA-998A-3F00B098445E}" emma:medium="tactile" emma:mode="ink">
                <msink:context xmlns:msink="http://schemas.microsoft.com/ink/2010/main" type="inkWord" rotatedBoundingBox="3006,4607 3872,4621 3856,5600 2990,558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9662.1469">731 4671 912 0,'-8'-19'340'0,"3"12"-264"0,5-1-24 0,-4 8 52 15,4 0-68-15,-4 15-12 16,0-4-16-16,-5 24 0 15,9 2-4-15,-4 9-4 16,8-5 4-16,-4 9 4 16,4-1-4-16,-4-4-4 15,5-3 4-15,-14-12-120 16,9-11 64-16</inkml:trace>
          <inkml:trace contextRef="#ctx0" brushRef="#br0" timeOffset="39981.017">463 4713 788 0,'-47'-34'292'0,"47"34"-228"0,-13-27-16 15,13 12 80 1,9 4-80-16,16-4 24 16,9-1-40-16,26 9-20 15,0 14-8-15,21 9-16 16,0 10 8-16,16 16 12 15,-3-5-4-15,0 9-20 16,-13 3 8-16,-13-4 56 0,-21 5-24 0,-30 10 112 31,-5-3-76-31,-41 11 44 0,-5-11-60 16,-39-12-8-16,9 4-20 0,-17-22 24 16,22-1-24-1,-18-18 32-15,18-8-32 0,-14-4-24 16,14-3 4-16,3-16-52 15,18 12 28-15,-5-12-168 16,22 4 104-16</inkml:trace>
          <inkml:trace contextRef="#ctx0" brushRef="#br0" timeOffset="40747.55">727 4323 572 0,'-13'0'208'0,"13"0"-160"0,-8 0-12 16,3 0 164-1,1 4-116-15,-9-4 80 16,9 0-96-16,0 0 36 15,4 0-64-15,4 0 24 16,9 4-36-16,4-4 36 16,4 3-36-16,5-3 12 0,-1 8-24 0,1-8 8 15,-1 0-12-15,5 0 20 16,0 0-20-16,-4-8 12 16,-5 12-12-16,-4-4 20 15,-4 0-20-15,-5 0 32 16,1 0-28-16,-9 0-156 15,0 0 76-15,0 0-240 16,8 4 172-16,5 3-556 16,4 5 384-16</inkml:trace>
        </inkml:traceGroup>
        <inkml:traceGroup>
          <inkml:annotationXML>
            <emma:emma xmlns:emma="http://www.w3.org/2003/04/emma" version="1.0">
              <emma:interpretation id="{A378A888-116A-41AE-A671-C88AD7A23E0E}" emma:medium="tactile" emma:mode="ink">
                <msink:context xmlns:msink="http://schemas.microsoft.com/ink/2010/main" type="inkWord" rotatedBoundingBox="4264,4647 6651,4686 6633,5742 4246,570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1693.5816">2213 4576 572 0,'-21'8'208'0,"21"-8"-160"0,-4 34-12 16,-5-11 92-1,9 3-76-15,0 16 96 16,0 0-88-16,-4 10 24 15,4 1-48-15,-9 4 32 16,9-4-40-16,-4 0 56 16,8-7-48-16,-4-12 28 15,0-4-36-15,0-23 28 0,9-3-32 16,-1-23 12 0,1 0-20-16,4-18-68 0,8 3 24 0,9-8-76 15,-1 8 60-15,6 0-44 16,-1 7 52-16,-9 5 12 15,1 10 12-15,-22 8 20 16,0 8-4-16,-21 4-4 16,4 3 4-16,-16 4 28 15,7 0-16-15,-8-3 20 16,9 3-20-16,-4-11 28 16,12 3-28-16,0-3-24 15,9 0 4-15,8 0 8 16,5 3 0-16,3 16 24 15,10 3-16-15,3 12 24 16,5 4-24-16,0-1 24 16,4-3-24-16,-4-7 24 15,-5-5-24-15,-3-11 56 16,-1 0-36-16,-8-15-104 16,-1-7 40-16,-7-8-232 15,3-4 148-15,-12-15-660 16,0 3 428-16</inkml:trace>
          <inkml:trace contextRef="#ctx0" brushRef="#br0" timeOffset="41860.5262">2251 4550 984 0,'-29'-19'368'0,"29"19"-288"0,0-4-20 0,8 0 80 16,1 4-88-16,3-7-12 15,18 3-24-15,4-3 20 16,5 7-20-16</inkml:trace>
          <inkml:trace contextRef="#ctx0" brushRef="#br0" timeOffset="42090.1334">2767 5087 956 0,'-22'80'352'0,"22"-80"-272"0,-29 87-24 16,-1-53 4-1,17-4-44-15,-25 4 4 16,16-4-12-16,-16-7-156 15,8 0 80-15</inkml:trace>
          <inkml:trace contextRef="#ctx0" brushRef="#br0" timeOffset="41124.0514">2107 4387 592 0,'0'-11'220'0,"0"11"-172"0,0-8-12 16,-9 5 136-1,-4 3-100-15,-4 0 76 16,5 3-84-16,-27 16-36 16,5 4-16-16,-17 26-4 0,0 4-4 15,-13 27 60-15,21-9-36 0,-8 20 8 16,22-4-24-16,-1 15 0 16,21-11-4-16,9-7-8 15,9-16 4-15,12-12 40 16,9-6-24-16,8-16-36 15,1-4 8-15,7-11-236 16,-3-4 132-16,0-4-480 16,-5 4 332-16</inkml:trace>
          <inkml:trace contextRef="#ctx0" brushRef="#br0" timeOffset="42624.5554">3163 4807 684 0,'-13'-11'252'0,"13"11"-192"0,-9 11-20 0,1-3 76 16,8-1-72-16,-9 9 52 16,1 2-56-16,-9 9 32 15,8-1-40-15,-4 8 8 16,13 1-24-16,-8-1-8 15,16-4-4-15,-8-7 20 16,13-5-12-16,9-10-12 16,-1 0-4-16,4-16-136 15,1 0 72-15,0-10-40 16,3 2 64-16,-7-10 0 16,-1 3 24-16,-8-3 20 15,-5 11 4-15,-8-1 104 16,4 13-60-16,5 6 88 15,-9 5-80-15,8 7 24 16,1 8-44-16,4 0-4 16,4-1-20-16,4-7 28 15,9 1-24-15,0-16 40 16,0 0-32-16,-1-16 32 16,-3 5-32-16,-13-8-56 0,-5 8 16 15,-16-8 20-15,-1 8 0 0,-8-8-16 16,9 7 4-16,-9-3 12 15,8 4 0-15,1-1-28 16,8 5 12-16,4-4-240 16,4 7 136-16</inkml:trace>
          <inkml:trace contextRef="#ctx0" brushRef="#br0" timeOffset="42894.7748">3810 4633 892 0,'0'-19'332'0,"0"19"-260"0,47 8-20 0,-26 3 108 16,5 4-100-16,3 16 64 16,10 6-72-16,-9 13 32 15,-9 3-48-15,-8 15 16 16,-5 0-32-16,-21 11 60 15,1-3-44-15,-35-4 44 16,-9-4-44-16,-20-15-144 16,8-11 60-16,-1-12-224 15,18-4 152-15,17-18-400 16,17-1 288-16</inkml:trace>
        </inkml:traceGroup>
        <inkml:traceGroup>
          <inkml:annotationXML>
            <emma:emma xmlns:emma="http://www.w3.org/2003/04/emma" version="1.0">
              <emma:interpretation id="{4ED11C3A-008B-4513-9401-44E8889A45D0}" emma:medium="tactile" emma:mode="ink">
                <msink:context xmlns:msink="http://schemas.microsoft.com/ink/2010/main" type="inkWord" rotatedBoundingBox="7349,5147 7918,5156 7913,5476 7344,546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3241.6983">4789 4891 892 0,'-21'0'332'0,"21"0"-260"0,-13 3-20 0,9-3 168 15,8 0-132-15,-4 0 28 16,0 0-72-16,9 0 0 16,8 0-28-16,17-3 8 15,4-1-12-15,18-4 20 16,-1 4-20-16,0 1-40 15,1 3 16-15,-14-4-164 16,-3 4 96-16,-18-4-88 16,-4 8 96-16</inkml:trace>
          <inkml:trace contextRef="#ctx0" brushRef="#br0" timeOffset="43615.7411">4781 5133 728 0,'-26'7'268'0,"26"-7"-208"0,-4 8-16 0,0-4 108 16,8-1-92-16,-4 1 72 15,0 0-76-15,0 0-4 16,0-1-32-16,0-3 32 15,8 4-28-15,1-4 20 16,4 4-24-16,0-4 8 16,-1 0-16-16,10-4-8 15,3 4 0-15,18-4 12 16,-5-3-8-16,13-1 24 16,5 8-20-16,-1-7 4 15,-4 7-8-15,-4-8 28 16,-9 4-20-16,-8-7 32 15,-9 7-32-15,-4-7 32 16,-4 7-32-16,-9-3-112 16,-4 7 52-16</inkml:trace>
        </inkml:traceGroup>
        <inkml:traceGroup>
          <inkml:annotationXML>
            <emma:emma xmlns:emma="http://www.w3.org/2003/04/emma" version="1.0">
              <emma:interpretation id="{DE753E34-B692-4C88-B84F-B48DDCD485A2}" emma:medium="tactile" emma:mode="ink">
                <msink:context xmlns:msink="http://schemas.microsoft.com/ink/2010/main" type="inkWord" rotatedBoundingBox="8964,4525 9678,4537 9659,5698 8945,568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6338.1247">6361 5148 880 0,'-9'-23'328'15,"9"23"-256"-15,30-19-16 0,0 12 72 16,-9 7-80-16,22-4 16 16,-1 8-40-16,-4-4 4 15,5 7-16-15,4 1 0 16,-5-4-4-16,1-4 12 16,0 3-12-16,-5-3-48 15,-4 0 24-15,-4-11-172 16,-5 0 104-16,-3-12-360 15,-1 4 248-15</inkml:trace>
          <inkml:trace contextRef="#ctx0" brushRef="#br0" timeOffset="46967.0256">6591 4384 768 0,'-9'0'284'0,"9"0"-220"0,4 3-20 0,5-3 84 16,4 4-80-16,4-4 16 16,8 0-40-16,13 0 4 15,1 0-16-15,12 0 20 16,-4 4-20-16,8 0-100 15,-4-4 44-15</inkml:trace>
          <inkml:trace contextRef="#ctx0" brushRef="#br0" timeOffset="46092.4711">7025 4769 632 0,'21'-11'236'0,"-8"7"-184"16,-5 4-16-16,-8-3 80 16,5 3-72-16,-10-4 96 15,5 4-80-15,-12-4 0 16,3 8-40-16,-16-4 4 16,-1 4-12-16,-17-1-8 15,9 1 0-15,-17 0-4 16,13 3 0-16,-9 5 32 15,5-1-16-15,-1 8 20 16,9 4-20-16,0 22 36 16,13 4-28-16,4 19-4 0,17 1-12 15,8 2-8-15,1-6 4 0,8-12 20 16,12-8-12-16,1-11 4 16,-8-4-8-16,3-11-16 15,13-3 4-15,-8-13-156 16,0 1 88-16,-9-4-332 15,-8 0 224-15</inkml:trace>
          <inkml:trace contextRef="#ctx0" brushRef="#br0" timeOffset="46756.9667">6637 4251 880 0,'-17'-11'328'0,"17"11"-256"0,0 4-16 16,9-4 44 0,-1 0-64-16,5 0 24 15,0 0-40-15,12 0 16 16,1 0-20-16,4 0 0 15,4 3-8-15,0 1-52 16,-4 0 28-16,-5 0-148 16,-3-4 92-16,-10 3-292 15,-3 5 200-15</inkml:trace>
        </inkml:traceGroup>
        <inkml:traceGroup>
          <inkml:annotationXML>
            <emma:emma xmlns:emma="http://www.w3.org/2003/04/emma" version="1.0">
              <emma:interpretation id="{FD56F346-34BC-4CD9-9484-826ABC79911B}" emma:medium="tactile" emma:mode="ink">
                <msink:context xmlns:msink="http://schemas.microsoft.com/ink/2010/main" type="inkWord" rotatedBoundingBox="10089,4877 12779,4921 12764,5865 10073,582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8348.4074">8575 5276 800 0,'-17'46'296'0,"17"-46"-232"0,-17 53-16 16,0-27 96-1,4-11-88-15,-21 12 32 0,0-4-52 0,-9-4-40 16,5 7 0-1,0-11-280-15,12 4 152 0</inkml:trace>
          <inkml:trace contextRef="#ctx0" brushRef="#br0" timeOffset="47398.6741">7957 4599 488 0,'0'-4'180'0,"0"4"-140"0,17 8-12 0,-17-8 152 16,0 0-104-16,0 0 104 16,0 0-104-16,-8 0 12 15,4 0-52-15,-18 4 4 16,5 7-24-16,-34 8 20 16,13 7-24-16,-30 16 48 15,8 0-32-15,-8 26 4 16,17 4-20-16,4 22-8 15,17-3 0-15,9-11 4 16,13-9-4-16,16-14 16 16,13-11-12-16,5-12 4 15,12-8-4-15,5-3-192 16,-1-8 100-16</inkml:trace>
          <inkml:trace contextRef="#ctx0" brushRef="#br0" timeOffset="47969.1413">7979 4838 612 0,'-5'-16'228'0,"5"16"-180"0,5-7-12 0,-5 7 116 16,0 7-92-16,0 1 64 16,0 7-72-16,0 15-12 15,0 8-24-15,-13 15 16 16,9 4-20-16,-9 0 4 16,9-4-8-16,-5-12 48 15,1-3-32-15,-1-15 32 16,5 0-28-16,0-23 0 15,4 0-16-15,4-27-60 16,9 4 24-16,4-15-140 16,4 4 92-16,0-3-72 15,1 6 80-15,-1 9-24 16,-8 7 48-16,-5 11 8 16,1 8 16-16,-18 7 20 15,-4 8 0-15,-8 3 172 16,13 9-92-16,-14-9 60 15,14 5-84-15,-9-4 0 16,12-1-36-16,5-7-20 16,9 1-8-16,4-9 28 15,0 5-12-15,4-9 4 16,4 5-8-16,0-1-8 0,-8 9 4 16,-5-9-16-16,9 4 8 0,-12 1 4 15,-1-1 0 1,-4-7-28-16,0 4 16 0,0-12-172 15,8 0 104-15</inkml:trace>
          <inkml:trace contextRef="#ctx0" brushRef="#br0" timeOffset="48152.1302">8047 4773 840 0,'-17'-38'312'0,"17"38"-244"0,8-7-16 0,1-1 112 16,-5 8-100-16,13-11 28 16,-4 11-56-16,12 0-12 15,10 0-16-15,-1 7-148 16,12 1 76-16</inkml:trace>
          <inkml:trace contextRef="#ctx0" brushRef="#br0" timeOffset="48811.1386">8971 4943 456 0,'8'-11'168'0,"-8"11"-128"0,0-7-16 0,-4 7 176 16,4 3-116-16,-8 1 64 15,3 7-88-15,-7 8 44 16,-1 8-60-16,-8 11 60 16,8 0-64-16,-9-1 0 15,10 1-24-15,3-8-12 16,5 1 0-16,8-9 4 15,9-3-4-15,4-11-80 16,9 0 40-16,-1-12-76 16,5 4 68-16,-5-12-8 15,1 1 32-15,-9-4 32 16,0 4-8-16,-8-1 72 16,3 8-44-16,1 4 16 0,0 8-32 15,8 3 0-15,0 8-8 16,5-4 4-1,0 1-8-15,3-9 16 0,1 4-12 16,-4-11-56-16,-1 0 24 0,-8-7 36 16,-4-1-4-16,-9-7 0 15,-4 8-4-15,-8-12 28 16,4 4-16-16,-9-12-4 16,9 4-8-16,-5-7-16 15,5 4 8-15</inkml:trace>
          <inkml:trace contextRef="#ctx0" brushRef="#br0" timeOffset="49055.7888">9605 4788 704 0,'13'-7'264'16,"-13"7"-208"-16,34 0-12 0,-12 4 108 15,-1 7-92-15,0 15 28 16,5 5-52-16,-18 29-12 16,9 8-16-16,-25 19 28 15,3-7-20-15,-20-8 32 16,4-8-32-16,-35-7 32 16,18-8-32-16,-13-15-92 0,4 0 40 0</inkml:trace>
          <inkml:trace contextRef="#ctx0" brushRef="#br0" timeOffset="49322.6962">10129 5152 852 0,'9'3'316'0,"-9"-3"-248"0,21 15-16 0,-21-7 180 15,13 0-136-15,-13-1 112 16,0 1-120-16,0-8-4 16,0 0-48-16,0 0 0 15,0 7-20-15,-5-3-632 16,-3 0 332-16</inkml:trace>
        </inkml:traceGroup>
        <inkml:traceGroup>
          <inkml:annotationXML>
            <emma:emma xmlns:emma="http://www.w3.org/2003/04/emma" version="1.0">
              <emma:interpretation id="{EDCD2BE8-A404-4CAE-B29E-588672A81C28}" emma:medium="tactile" emma:mode="ink">
                <msink:context xmlns:msink="http://schemas.microsoft.com/ink/2010/main" type="inkWord" rotatedBoundingBox="13382,4697 14122,4709 14106,5721 13365,570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0627.1794">11015 4713 456 0,'-4'0'168'0,"8"-8"-128"0,-4 1-16 16,0 3 36-1,8 4-40-15,-8-8 60 16,5 8-44-16,-5-7 72 15,0 7-60-15,0 0 72 0,0 0-68 0,0-8-8 16,0 16-28-16,0-8 16 16,0 0-20-16,0 0 24 15,0 0-24-15,0 0 32 16,0 15-28-16,-5-4 40 16,5 16-32-16,-8-1 40 15,4 1-36-15,-13 7 4 16,17 0-20-16,-9 4 0 15,9-4-4-15,-13 0-16 16,13-4 4-16,-4-4 28 16,8-3-12-16,-4-8 40 15,5-3-28-15,-5-9 32 16,8-3-32-16,1-7-12 16,-1 3-8-16,-8-4 4 15,4 5-4-15,-4-1-72 16,0 4 36-16,-4 0-4 15,4 7 20-15,-4 1-4 16,4 0 8-16,-4 3-20 16,-1 0 20-16,-3 8 4 15,-1 4 8-15,-4 3 16 16,5 5-8-16,-1-5 4 16,5-3-4-16,0 0-8 15,4-5 4-15,-4-2 20 16,8-5-12-16,-4-4 32 15,4 5-28-15,-4-12-68 0,0 0 28 0,0-4-212 16,9 0 132-16,-1-11-424 16,1 4 296-16</inkml:trace>
          <inkml:trace contextRef="#ctx0" brushRef="#br0" timeOffset="50841.2511">10942 4807 644 0,'0'-15'236'0,"0"15"-180"0,17-15-20 0,-4 7 116 16,0 5-92-16,17-5 124 15,0 4-104-15,8-11 40 16,-4 15-72-16,17-7 28 16,-8 3-44-16,8-4 8 15,-9 8-24-15,1-4 36 16,-5 8-28-16,-4-4-12 15,-4 8-8-15</inkml:trace>
          <inkml:trace contextRef="#ctx0" brushRef="#br0" timeOffset="51049.3034">10955 4936 944 0,'9'-4'352'0,"-9"4"-276"0,30 4-20 0,-9-4 120 32,0-4-108-32,17 4 52 0,1 8-72 0,-1-8 12 15,0 11-40-15,-8-7-28 16,4 3 4-16,-4 1-192 16,0 3 104-16</inkml:trace>
          <inkml:trace contextRef="#ctx0" brushRef="#br0" timeOffset="51260.8664">10806 5390 820 0,'-38'23'304'0,"38"-23"-236"0,17 7-20 0,4-7 116 15,9 0-100-15,30 0-8 16,3 0-36-16,14-4 12 15,0 4-20-15,4-3 24 16,-9-1-24-16,0-4-188 16,1 8 92-16,-18-7-264 15,-12 3 196-15</inkml:trace>
          <inkml:trace contextRef="#ctx0" brushRef="#br0" timeOffset="51485.464">11036 4539 788 0,'-21'-31'292'0,"21"31"-228"0,17-26-16 0,-13 15 168 16,17 7-128-1,5-8 72-15,0 5-96 0,16-5 28 16,-4 9-56-16,14-5 8 15,-1 8-28-15,21-7-88 16,0 7 40-16</inkml:trace>
        </inkml:traceGroup>
        <inkml:traceGroup>
          <inkml:annotationXML>
            <emma:emma xmlns:emma="http://www.w3.org/2003/04/emma" version="1.0">
              <emma:interpretation id="{ADB90FFF-04D3-4609-A642-B21F2B0D5EDB}" emma:medium="tactile" emma:mode="ink">
                <msink:context xmlns:msink="http://schemas.microsoft.com/ink/2010/main" type="inkWord" rotatedBoundingBox="14600,4710 17063,4750 17046,5797 14583,5757"/>
              </emma:interpretation>
              <emma:one-of disjunction-type="recognition" id="oneOf17">
                <emma:interpretation id="interp17" emma:lang="" emma:confidence="0">
                  <emma:literal>taw)</emma:literal>
                </emma:interpretation>
                <emma:interpretation id="interp18" emma:lang="" emma:confidence="0">
                  <emma:literal>a, w)</emma:literal>
                </emma:interpretation>
                <emma:interpretation id="interp19" emma:lang="" emma:confidence="0">
                  <emma:literal>the w)</emma:literal>
                </emma:interpretation>
                <emma:interpretation id="interp20" emma:lang="" emma:confidence="0">
                  <emma:literal>Few)</emma:literal>
                </emma:interpretation>
                <emma:interpretation id="interp21" emma:lang="" emma:confidence="0">
                  <emma:literal>to, w)</emma:literal>
                </emma:interpretation>
              </emma:one-of>
            </emma:emma>
          </inkml:annotationXML>
          <inkml:trace contextRef="#ctx0" brushRef="#br0" timeOffset="52254.0081">12595 4754 912 0,'-5'-15'340'0,"5"15"-264"0,-8 19-24 0,4-4 52 16,-1 8-68-16,-12 15 24 15,5 3-40-15,-5 24 0 16,4-5-12-16,0 8 36 15,9-11-20-15,-5-8-24 16,9-15 0-16,0-15 8 16,4-4-4-16,-4-26-28 15,9 0 12-15,-1-23-56 16,5 0 36-16,0-8-108 16,4 4 80-16,4-3-64 15,1 10 76-15,-5 1 24 16,0 11 16-16,-9 11-4 15,-4 8 8-15,-8 8 40 16,0 7-24-16,-9 4 96 16,0 11-60-16,1-3 64 15,3 3-60-15,1-3 4 0,3-5-32 16,5-3-12-16,9 0-8 16,12-4 4-16,5-3-4 0,12 3 16 15,0 0-12-15,5-4-40 16,0 4 20-16,-9-7-120 15,-9 11 72-15</inkml:trace>
          <inkml:trace contextRef="#ctx0" brushRef="#br0" timeOffset="52430.979">12527 4735 892 0,'4'0'332'0,"-4"0"-260"0,30-3-20 0,-13-1 0 16,0 4-40-16,17-4 32 16,0 15-28-16,8-7-332 15,1 4 172-15</inkml:trace>
          <inkml:trace contextRef="#ctx0" brushRef="#br0" timeOffset="52637.529">13144 5042 748 0,'-21'49'276'0,"21"-49"-216"0,-39 83-16 0,22-49 4 15,9 0-36-15,-13 0 24 16,8 0-24-16</inkml:trace>
          <inkml:trace contextRef="#ctx0" brushRef="#br0" timeOffset="53104.2709">13408 4853 716 0,'-21'3'264'0,"21"-3"-204"0,-22 19-16 0,10-3 52 16,3 2-60-16,-8 16 12 15,9 4-28-15,-1 12 16 16,1-5-24-16,8-3-20 15,8-5 0-15,5-6 40 16,4-9-20-16,8-14 36 16,1-4-32-16,4-23-136 15,0 11 64-15,-1-18-112 16,-12 7 96-16,0-11-36 0,-4 3 64 16,-9-3 24-16,1 11 16 0,-10 8 124 15,5 7-64-15,0 11 84 16,5 12-80-16,3 11 56 15,9-3-64-15,5 3 16 16,12-3-40-16,0-8 8 16,0-4-20-16,0-15 44 15,0 0-32-15,-9-19 20 16,1 4-28-16,-13-16 28 16,0 5-32-16,-13-1-12 15,4 1-8-15,-8-4-4 16,-1 11 0-16,-3-4-116 15,8 8 68-15,-4 4-252 16,4 7 172-16</inkml:trace>
          <inkml:trace contextRef="#ctx0" brushRef="#br0" timeOffset="53404.5699">14221 4505 880 0,'56'22'328'0,"-56"-22"-256"0,64 80-16 0,-43-35 168 15,0-3-132-15,0 30 140 16,9 3-132-16,-21 24 36 15,4-8-80-15,-26 7-24 16,0-15-20-16,-47-11-20 16,1-11 4-16,-26-12-356 15,4-8 192-15,-17-7-772 16,17-3 520-16</inkml:trace>
          <inkml:trace contextRef="#ctx0" brushRef="#br0" timeOffset="51797.2933">12531 4440 716 0,'-26'-11'264'0,"26"11"-204"0,-47 11-16 0,9 4 116 15,8 4-96-15,-38 23 104 16,9 3-92-16,-14 23-32 15,14 1-28-15,3 33 20 16,18 4-20-16,8 3-4 16,17-6-8-16,9-20 12 0,12-8-8 15,10-22 16-15,3-11-16 0,9-15-224 16,4-9 120-16,8-10-360 16,-3-4 256-16</inkml:trace>
        </inkml:traceGroup>
      </inkml:traceGroup>
    </inkml:traceGroup>
    <inkml:traceGroup>
      <inkml:annotationXML>
        <emma:emma xmlns:emma="http://www.w3.org/2003/04/emma" version="1.0">
          <emma:interpretation id="{4F455F3B-486F-425B-B3CD-84B3BE5923E3}" emma:medium="tactile" emma:mode="ink">
            <msink:context xmlns:msink="http://schemas.microsoft.com/ink/2010/main" type="paragraph" rotatedBoundingBox="3303,6618 17840,6393 17862,7855 3326,8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FF488D-EF5F-48D7-AF11-7C6E411E771C}" emma:medium="tactile" emma:mode="ink">
              <msink:context xmlns:msink="http://schemas.microsoft.com/ink/2010/main" type="line" rotatedBoundingBox="3303,6618 17840,6393 17862,7855 3326,8080"/>
            </emma:interpretation>
          </emma:emma>
        </inkml:annotationXML>
        <inkml:traceGroup>
          <inkml:annotationXML>
            <emma:emma xmlns:emma="http://www.w3.org/2003/04/emma" version="1.0">
              <emma:interpretation id="{2BC515FE-66D2-4A0B-9B02-A57FF705CA7A}" emma:medium="tactile" emma:mode="ink">
                <msink:context xmlns:msink="http://schemas.microsoft.com/ink/2010/main" type="inkWord" rotatedBoundingBox="3307,6867 3908,6858 3923,7818 3322,782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6735.6674">778 6831 560 0,'-13'-15'208'0,"13"15"-164"0,0-11-8 0,0 3 112 16,5 8-88-16,-1-15 108 16,9 4-96-16,4-12-4 15,4 4-40-15,13-3 8 16,9 6-20-16,12-2-8 16,0 18-4-16,1 0 12 15,-5 15-8-15,-17 0 24 16,-4 8-20-16,-30 3 40 15,-5 1-28-15,-33 10-12 16,4 1-8-16,-17 11 4 16,4-3-4-16,0-8-36 15,9-1 16-15,8-10-4 16,9-12 12-16,4 4-20 16,12-11 16-16,10 7-32 15,7 0 28-15,27 4-20 16,3 7 20-16,22 1 28 15,9-1-8-15,-14 4 0 16,5 1 0-16,-21-9-4 16,-5 5 0-16,-17-4 112 15,-8-1-60-15,-26-3 16 16,1 4-44-16,-35 0 48 16,4 3-40-16,-21-3 12 15,5 0-28-15,-5-12 8 16,13-4-12-16,0-3 12 15,8-8-16-15,0-11-100 0,5 0 48 16,-4-11-272-16,12 3 176 16</inkml:trace>
          <inkml:trace contextRef="#ctx0" brushRef="#br0" timeOffset="56090.9511">774 6813 652 0,'0'-8'244'0,"0"8"-192"0,4-11-12 15,-4 3 128-15,4 4-100 0,-8 1 36 16,4 3-64-16,-4 3-4 16,0 9-24-16,-5 10 36 15,5 9-24-15,-5 22-24 16,5 7 0-16,-5 8 24 16,9 0-12-16,0-7 12 15,5-12-12-15,-5-11 12 16,4-8-16-16,-4-11-28 15,0-4 8-15</inkml:trace>
          <inkml:trace contextRef="#ctx0" brushRef="#br0" timeOffset="57083.6514">778 6680 956 0,'-13'-15'352'0,"13"15"-272"0,5-19-24 0,-5 15 200 16,4 1-152-16,0-5 44 15,0 4-84-15,5-11-24 16,4 15-24-16,12-11-4 16,5-1-4-16,17 5-16 15,0-1 4-15,8 8 28 16,0 0-12-16,-4 0 12 16,-4 8-12-16,-13-8-16 15,-8 7 0-15,-9-7-104 16,-4 0 60-16,-13 0-252 15,4 0 164-15</inkml:trace>
        </inkml:traceGroup>
        <inkml:traceGroup>
          <inkml:annotationXML>
            <emma:emma xmlns:emma="http://www.w3.org/2003/04/emma" version="1.0">
              <emma:interpretation id="{8E2716F3-E096-4FD9-A618-D827E8D1E29E}" emma:medium="tactile" emma:mode="ink">
                <msink:context xmlns:msink="http://schemas.microsoft.com/ink/2010/main" type="inkWord" rotatedBoundingBox="4440,6900 6735,6864 6752,7978 4457,801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8268.2469">2294 6827 676 0,'-4'-16'248'0,"4"16"-192"0,0 0-16 16,4 8 76-1,0 0-72-15,-4 11 60 0,4 7-60 0,-8 23-4 16,4 16-24-16,-8 3-12 16,3 0 0-16,-3-15 4 15,4-4-4-15,-9-7 68 16,9-16-40-16,-1-3 60 15,5-12-56-15,0-11-8 16,0 0-16-16,13-11-28 16,4-4 8-16,13-12-144 15,4 5 80-15,9-5 24 16,4 4 28-16,-13 4-8 16,0 12 16-16,-13 3-4 15,-4 8 8-15,-21 3 16 16,-1 9-4-16,-24-1 32 15,-5 0-20-15,-9 0 56 16,13 0-40-16,-12-7 28 16,16-1-32-16,5 5-8 15,8-5-12-15,13 1 12 16,0-1-12-16,17 1 16 16,4 3-16-16,9-3 24 15,4 11-20-15,-4-15 24 16,0 7-24-16,-5-4 12 15,1 1-12-15,-9 0 36 16,0-1-24-16,-9-3-120 16,5-4 52-16,-4 0-212 15,-1-4 140-15,-3-11-604 0,3 7 400 16</inkml:trace>
          <inkml:trace contextRef="#ctx0" brushRef="#br0" timeOffset="58469.2822">2349 6762 984 0,'-8'-11'368'0,"8"11"-288"0,8 0-20 0,-3 0 36 16,7 0-64-16,10 0 4 15,3 0-20-15,14 0-64 16,-1 0 24-16,4 11-472 15,1 4 272-15</inkml:trace>
          <inkml:trace contextRef="#ctx0" brushRef="#br0" timeOffset="58685.0121">2860 7307 956 0,'-51'57'352'0,"51"-57"-272"0,-34 42-24 15,17-23-40 1,4 3-20-16,-8 9-76 0,4-1 44 0,0-7-276 16,4-1 172-16</inkml:trace>
          <inkml:trace contextRef="#ctx0" brushRef="#br0" timeOffset="59171.8304">3303 6997 612 0,'-13'0'228'0,"13"0"-180"0,-8 15-12 0,8-7 132 16,-9 3-100-16,-3 23 36 15,3 0-64-15,-4 8 28 16,5-1-36-16,-1 1 0 16,5-8-20-16,4-11 0 15,9 3-4-15,3-11 28 16,5-3-20-16,9-12-112 15,-1 0 52-15,1-12-152 16,0 5 112-16,-5-8-104 16,-4 7 108-16,-9-11-28 15,5-3 64-15,-13 10 76 16,4 5-12-16,-8 7 224 16,0 7-136-16,0 5 76 0,4 10-108 15,4-3 20-15,4 4-56 0,9-4 4 16,9-4-28-16,8-15 28 15,4 0-28-15,9-8 40 16,0 1-32-16,-4-12-32 16,-9 4 4-16,-17-12-16 15,-9 5 8-15,-16-5 16 16,-1 1 0 0,-8-8-64-16,0 7 32 0</inkml:trace>
          <inkml:trace contextRef="#ctx0" brushRef="#br0" timeOffset="59423.4979">3955 6785 880 0,'17'8'328'0,"-17"-8"-256"0,34 11-16 16,-13-4 108 15,0 9-100-31,9 37 16 0,4 15-44 0,-17 23 20 16,0-8-32-16,-21 8 32 15,-4-12-32-15,-18 4 40 16,-4-7-36-16,-25 0-136 0,4-8 56 16,-22-15-336-1,18-8 220-15</inkml:trace>
          <inkml:trace contextRef="#ctx0" brushRef="#br0" timeOffset="57698.7315">2337 6650 572 0,'-17'-19'208'0,"17"19"-160"0,-18-15-12 0,6 11 92 16,-1 0-76-16,-13 0 52 16,5 8-64-16,-13 4 32 15,4 7-40-15,-12 11 16 16,-1 8-28-16,-17 23 60 15,18 11-44-15,-18 27 28 16,26 3-36-16,4 1 8 16,26-16-20-16,8-7 20 15,9-16-24-15,13-7 12 16,4-4-12-16,-1-11 20 16,1-8-20-16,-4-11-284 15,-1-4 144-15,-3-7-556 16,-1 0 384-16</inkml:trace>
        </inkml:traceGroup>
        <inkml:traceGroup>
          <inkml:annotationXML>
            <emma:emma xmlns:emma="http://www.w3.org/2003/04/emma" version="1.0">
              <emma:interpretation id="{7EF73F9A-B428-47A9-9C07-BA6819087D3E}" emma:medium="tactile" emma:mode="ink">
                <msink:context xmlns:msink="http://schemas.microsoft.com/ink/2010/main" type="inkWord" rotatedBoundingBox="7736,7177 8045,7173 8050,7555 7742,756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0489.8894">5151 7205 880 0,'-8'-7'328'0,"8"7"-256"0,25 15-16 0,-8-11 64 16,5 3-76-16,12 1 44 15,0-1-52-15,4 1 16 16,0-4-32-16,5 3-272 16,0 1 136-16</inkml:trace>
          <inkml:trace contextRef="#ctx0" brushRef="#br0" timeOffset="60327.9585">5253 6921 944 0,'-17'-15'352'0,"0"8"-276"0,5-1-20 0,7 4 164 16,10 8-132-16,-1-4-16 15,9 8-48-15,4-1-12 16,8 1-4-16,5 7 48 16,0-8-32-16,0 9-108 15,4-1 44-15,-4 4-312 16,-1 7 196-16</inkml:trace>
        </inkml:traceGroup>
        <inkml:traceGroup>
          <inkml:annotationXML>
            <emma:emma xmlns:emma="http://www.w3.org/2003/04/emma" version="1.0">
              <emma:interpretation id="{F0AEB288-B2C5-4ABC-88C0-CE1F61BC92E0}" emma:medium="tactile" emma:mode="ink">
                <msink:context xmlns:msink="http://schemas.microsoft.com/ink/2010/main" type="inkWord" rotatedBoundingBox="9072,6529 10158,6512 10181,7974 9095,799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1811.2354">6518 7674 780 0,'-8'19'288'0,"-5"-15"-224"0,13 0-20 0,0-8 76 16,13 0-76-16,4-15 16 16,4 1-36-16,22-20 4 15,-1-4-16-15,18-15-8 16,16 12 0-16,14-27 4 16,-14 11-4-16,1-22 8 15,-5 15-8-15,-16-23 24 16,-18 23-16-16,-4-4 12 15,-8 19-12-15,-13 0-8 16,-1 19 0-16,-7 0 48 16,-1 15-28-16,-4 12-28 15,-4 10 0-15,-5 16-16 16,1 11 8-16,-1 20 36 16,9 6-16-16,-13 9 16 15,5-5-12-15,8-7 0 16,0-7-4-16,0-12 20 15,17-4-16-15,-4-11 24 16,8-8-24-16,4-18-76 16,1-1 36-16,12-22-52 15,-8 0 44-15,4-19-32 16,-4 3 36-16,-9-11 64 16,1 12-16-16,-10-1-16 15,-12 16 0-15,0 4 88 16,0 14-48-16,-4 12 0 15,-4 8-24-15,-1 34 16 16,1 11-20-16,-5 18 24 0,8-2-24 16,5-5 12-1,9-3-12-15,0-20 20 16,3 1-20-16,1-16-40 0,4-3 16 0,-4-12-228 16,4-7 132-16,-4-8-340 15,-1 1 252-15</inkml:trace>
          <inkml:trace contextRef="#ctx0" brushRef="#br0" timeOffset="62354.4218">7191 6444 780 0,'-4'8'288'0,"4"-8"-224"0,8 19-20 0,5-12 56 15,4 1-64-15,9-4 12 16,3 3-28-16,22-3 4 15,1 0-12-15,28 0-332 16,1 3 172-16</inkml:trace>
          <inkml:trace contextRef="#ctx0" brushRef="#br0" timeOffset="62189.9834">7276 6293 880 0,'0'-19'328'0,"0"19"-256"0,4-15-16 16,-4 7 108 0,9 8-100-16,4-7-8 0,4 3-36 0,4-4-8 15,5 8-4-15,8-7-8 16,0 7 4-16,4 0-236 16,-4 4 128-16,-8 3-440 15,-5 8 304-15</inkml:trace>
        </inkml:traceGroup>
        <inkml:traceGroup>
          <inkml:annotationXML>
            <emma:emma xmlns:emma="http://www.w3.org/2003/04/emma" version="1.0">
              <emma:interpretation id="{495D29A6-42EF-42C6-92AC-0C9921A76420}" emma:medium="tactile" emma:mode="ink">
                <msink:context xmlns:msink="http://schemas.microsoft.com/ink/2010/main" type="inkWord" rotatedBoundingBox="10749,6723 13170,6685 13185,7638 10764,767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3133.0529">8741 6626 820 0,'-13'0'304'0,"13"0"-236"0,-21 42-20 16,12-20 36-1,5 5-56-15,-9 15 16 16,1 3-28-16,-1 12 20 15,4-1-24-15,5-3-4 16,4-7-4-16,-9-12-4 16,9-8 0-16,0-14 16 0,9-5-8 0,-5-14-64 15,13-5 28-15,5-14-112 16,-1-1 80-16,17-7-64 16,1 0 76-1,-5 8-56-15,0 3 60 0,-17 4 20 16,0 4 20-16,-26 15 56 15,1 0-28-15,-18 15 140 16,1 0-92-16,-5 12 20 16,0-1-52-16,9 8 28 15,8-3-40-15,-4-5-16 16,17 1-4-16,8-8 16 16,5 0-12-16,8-4 40 15,14-8-28-15,-1 1 20 16,4 7-24-16,-4-4-16 15,-4-3-8-15,-9 7 4 16,-4-4 0-16,-8-3-88 16,3 0 48-16,-7-8-204 15,3 0 136-15</inkml:trace>
          <inkml:trace contextRef="#ctx0" brushRef="#br0" timeOffset="63405.7785">8686 6618 976 0,'0'-15'360'0,"0"15"-280"0,17-19-20 0,-5 12 56 16,10-1-76-16,3 1 8 16,5 7-28-16,17 0-160 15,-5 3 72-15,5 9-704 16,-4-5 428-16</inkml:trace>
          <inkml:trace contextRef="#ctx0" brushRef="#br0" timeOffset="63526.0991">9290 6952 748 0,'-25'60'276'0,"25"-60"-216"0,-34 95-16 0,12-57 68 16,5-4-72-16,-12 0 8 16,3 0-28-16,-4-8-92 15,5 1 40-15,8-12-388 16,8-4 236-16</inkml:trace>
          <inkml:trace contextRef="#ctx0" brushRef="#br0" timeOffset="62653.7185">8698 6444 748 0,'-8'-19'276'0,"8"19"-216"0,-17 0-16 0,4 8 92 16,-4 0-84-16,-13 10 32 16,-4 9-48-16,-30 15-4 15,0 7-20-15,-12 27 44 16,12-1-28-16,4 27-16 15,13 1-4-15,18-1-8 16,16-15 0-16,21-11 16 16,5-20-8-16,21-10-20 15,5-8 4-15,3-16-288 16,5 1 164-16</inkml:trace>
          <inkml:trace contextRef="#ctx0" brushRef="#br0" timeOffset="63959.252">9648 6774 676 0,'-21'-4'248'0,"21"4"-192"0,-26 15-16 0,9-4 76 16,9 4-72-16,-14 8 16 15,5 0-36-15,0 7-20 16,9 4-8-16,3-3 12 15,10-1-4-15,7-11 24 16,10-4-16-16,3-15-48 16,5 0 20-16,-4-11-148 15,3 3 92-15,-3-7-56 16,-5 3 76-16,-8-3 16 16,0 4 24-16,-13 0 80 15,4 7-36-15,-4 8 136 16,4 7-92-16,5 8 44 15,8 4-72-15,4 3 36 16,1 1-48-16,3-8 24 16,5-4-32-16,0-15 16 15,-1 0-24-15,1-15 28 16,-4-1-32-16,-9-14 40 16,0 11-32-16,-13-4-32 15,0 8 4-15,-8-4-184 16,4 12 100-16,-4-12-208 15,8 11 168-15</inkml:trace>
          <inkml:trace contextRef="#ctx0" brushRef="#br0" timeOffset="64231.9769">10376 6475 800 0,'-4'-34'296'0,"4"34"-232"0,30 18-16 0,-9 1 140 16,5 8-112-16,3 18 68 16,5 5-84-16,-8 25 36 15,-5 1-56-15,-8 22 68 16,-4-7-60-16,-18 4-16 16,-4-16-20-16,-21-11-72 15,0-15 32-15,-21-11-224 16,12-12 136-16,1-7-556 15,12 0 376-15</inkml:trace>
        </inkml:traceGroup>
        <inkml:traceGroup>
          <inkml:annotationXML>
            <emma:emma xmlns:emma="http://www.w3.org/2003/04/emma" version="1.0">
              <emma:interpretation id="{C354AD08-C603-4234-ADAA-924ECF696EB0}" emma:medium="tactile" emma:mode="ink">
                <msink:context xmlns:msink="http://schemas.microsoft.com/ink/2010/main" type="inkWord" rotatedBoundingBox="13715,7223 13731,7222 13732,7238 13715,7238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4370.5248">11126 6933 1236 0,'-9'0'456'0,"9"0"-352"0,13 7-32 15,-13 1 16 1,4-8-64-16</inkml:trace>
        </inkml:traceGroup>
        <inkml:traceGroup>
          <inkml:annotationXML>
            <emma:emma xmlns:emma="http://www.w3.org/2003/04/emma" version="1.0">
              <emma:interpretation id="{CCB20BC2-5E33-4EF9-9BB4-CFFDD4365704}" emma:medium="tactile" emma:mode="ink">
                <msink:context xmlns:msink="http://schemas.microsoft.com/ink/2010/main" type="inkWord" rotatedBoundingBox="14296,6512 14996,6501 15014,7711 14315,7722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5009.248">11803 6679 624 0,'-9'-19'228'0,"9"4"-176"0,-4-4-16 0,-5 11 168 16,9 5-120-16,-4 3 28 15,8 3-68-15,-4 13 24 16,0 6-36-16,-4 31 8 16,4 4-24-16,-8 34-16 15,-1 0-4-15,-4 3 40 16,9-7-24-16,-9-7 8 15,9-16-12-15,-5-11 56 16,9-11-36-16,0-12-56 16,5-7 16-16,3-16-416 15,14-3 236-15</inkml:trace>
          <inkml:trace contextRef="#ctx0" brushRef="#br0" timeOffset="65405.301">11862 6978 1028 0,'-21'-30'380'0,"21"30"-296"0,13-15-20 0,-5 7 84 16,1 4-92-16,4-3 24 16,8 3-48-16,13-7-32 15,4 7 0-15,18-8-360 16,-1 5 192-16</inkml:trace>
          <inkml:trace contextRef="#ctx0" brushRef="#br0" timeOffset="65617.364">11990 6376 892 0,'-51'-45'332'0,"51"45"-260"0,4-15-20 15,0 3 132-15,13 5-112 0,13-12 16 16,9 0-52-16,29-4 28 15,0 12-36-15,17 3-224 16,-8 4 104-16</inkml:trace>
          <inkml:trace contextRef="#ctx0" brushRef="#br0" timeOffset="65262.42">12403 6547 808 0,'0'-23'300'0,"0"23"-232"0,0 26-20 16,0-7 108-1,0 4-96-15,-4 19 20 16,4-1-48-16,-9 27-12 16,9 0-12-16,0 20 36 15,9-9-20-15,-5 1-112 0,5-9 48 0,-14-18-108 16,5-11 84-16,-8-8-464 15,-1-7 292-15</inkml:trace>
        </inkml:traceGroup>
        <inkml:traceGroup>
          <inkml:annotationXML>
            <emma:emma xmlns:emma="http://www.w3.org/2003/04/emma" version="1.0">
              <emma:interpretation id="{C9237B75-1DAD-440F-87A0-A54130441CBA}" emma:medium="tactile" emma:mode="ink">
                <msink:context xmlns:msink="http://schemas.microsoft.com/ink/2010/main" type="inkWord" rotatedBoundingBox="15643,6664 17843,6630 17859,7648 15659,768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5910.1426">13319 6448 944 0,'-86'38'352'0,"86"-38"-276"15,-59 68-20-15,33-34 4 16,9 4-44-16,-13 34 4 15,1 4-12-15,20 26-16 16,1-4 4-16,12-3 28 16,9-12-12-16,8-11 4 15,-8-11-8-15,8-20-184 16,0-7 100-16,1-15-424 16,-1-7 280-16</inkml:trace>
          <inkml:trace contextRef="#ctx0" brushRef="#br0" timeOffset="66439.5525">13625 6706 756 0,'-4'-16'280'0,"4"16"-216"0,0 0-20 0,-4 4 84 16,-1 4-80-16,-12 7 52 16,0 8-60-16,-21 11 8 15,17 3-32-15,-13 9 8 16,12-4-12-16,-3-5 12 15,8-3-16-15,0-15 48 16,12-7-28-16,14-20-40 16,4-3 4-16,8-8-16 15,9 4 12-15,8-8-72 16,0 8 48-16,1 0-64 16,-5 3 56-16,-9 5-40 15,-3 7 48-15,-18 4 20 16,0 3 12-16,-21 5 20 15,-4 3-8-15,-17 4 148 16,8 3-88-16,-4-3 52 16,8 4-72-16,5-4 0 15,17 0-28-15,8-8 4 16,13 1-12-16,17-5 0 16,4-3-4-16,5 0 28 15,-1 3-20-15,-3 1-100 16,-9-1 40-16,-9-3-112 15,0 4 88-15,-12-8-68 0,-5 0 80 0,-8-12-232 16,4 5 160-16</inkml:trace>
          <inkml:trace contextRef="#ctx0" brushRef="#br0" timeOffset="66515.2531">13681 6653 736 0,'-56'-38'272'0,"56"38"-208"0,-38-50-20 0,21 32 212 15,8 10-148-15,-4 0 72 16,5 1-108-16,16-1-56 16,10 8-16-16,16 8-208 15,8 7 116-15</inkml:trace>
          <inkml:trace contextRef="#ctx0" brushRef="#br0" timeOffset="66684.2019">14059 7073 632 0,'-34'68'236'0,"34"-68"-184"0,-51 68-16 16,30-42-8 0,0-3-24-16,-5 4-64 15,5-5 32-15</inkml:trace>
          <inkml:trace contextRef="#ctx0" brushRef="#br0" timeOffset="67173.551">14434 6793 880 0,'-17'-4'328'0,"17"4"-256"0,-17 0-16 0,9 4 64 15,3 3-76-15,-7 8 8 16,7 8-32-16,-7 11 24 16,7 4-28-16,-3 7 4 15,8 1-12-15,4-8 28 16,9-8-20-16,4-11 32 15,4-8-32-15,5-15-164 16,-1 1 80-16,-3-16-108 16,-1 4 104-16,-4-12-80 15,-4 1 88-15,-9-1 8 16,4 4 32-16,-12 8 80 16,4 11-32-16,-8 8 108 15,8 19-76-15,4 3 64 16,4 16-68-16,9-8 40 15,5 8-52-15,8-20 32 0,8 5-40 16,13-19 52-16,-8-8-48 0,-1-16 36 16,1 1-40-1,-13-15 24-15,-13 3-28 0,-17-14-72 16,-9 7 24-16,-8-8-144 16,4 8 92-16</inkml:trace>
          <inkml:trace contextRef="#ctx0" brushRef="#br0" timeOffset="67441.7556">15107 6346 860 0,'26'-4'320'0,"-26"4"-248"0,34 72-20 16,-17-23 156 0,4-7-124-16,-4 26 52 15,4 8-76-15,-12 15 16 16,-9-1-44-16,-17 5 24 16,13-12-28-16,-35-7 72 15,5-15-56-15,-38-12-108 16,4-8 32-16</inkml:trace>
        </inkml:traceGroup>
      </inkml:traceGroup>
    </inkml:traceGroup>
    <inkml:traceGroup>
      <inkml:annotationXML>
        <emma:emma xmlns:emma="http://www.w3.org/2003/04/emma" version="1.0">
          <emma:interpretation id="{E09E2BD3-9A2B-45B1-B19D-F26BDBEF76CD}" emma:medium="tactile" emma:mode="ink">
            <msink:context xmlns:msink="http://schemas.microsoft.com/ink/2010/main" type="paragraph" rotatedBoundingBox="4103,8301 22603,8390 22596,9996 4095,99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91CD6D-D1CD-4FA5-BF1E-C2CB95B0EC4F}" emma:medium="tactile" emma:mode="ink">
              <msink:context xmlns:msink="http://schemas.microsoft.com/ink/2010/main" type="line" rotatedBoundingBox="4103,8301 22603,8390 22596,9996 4095,9907"/>
            </emma:interpretation>
          </emma:emma>
        </inkml:annotationXML>
        <inkml:traceGroup>
          <inkml:annotationXML>
            <emma:emma xmlns:emma="http://www.w3.org/2003/04/emma" version="1.0">
              <emma:interpretation id="{FA1C8480-0A54-448F-8C05-4C39D16D4B59}" emma:medium="tactile" emma:mode="ink">
                <msink:context xmlns:msink="http://schemas.microsoft.com/ink/2010/main" type="inkWord" rotatedBoundingBox="4103,8336 6143,8346 6137,9626 4096,961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89441.388">2592 8204 788 0,'-47'8'292'0,"47"-8"-228"0,-51 49-16 0,26-11 132 16,3 0-108-16,1 15 32 16,0 4-60-16,4-4 16 15,4-4-32-15,13-8-124 16,0-6 52-16,8-9-124 16,5-7 92-16,4-8-364 15,5 1 240-15</inkml:trace>
          <inkml:trace contextRef="#ctx0" brushRef="#br0" timeOffset="89733.7687">2826 8254 904 0,'-8'-4'332'0,"8"4"-256"0,-22 30-24 0,10-7 20 15,3 3-52-15,-4 12 8 16,5 0-16-16,-5 11-164 15,5-3 80-15,-1 3-156 16,9-15 128-16,0 0 52 16,0-8 32-16,0-3 192 15,9-4-96-15,-18-4 100 16,9 0-104-16,-8-3 20 16,-5 3-56-16,4-8-32 15,-4 12-8-15,5-3-8 16,4 2 0-16,12-10-124 15,5 3 72-15,8-14-436 16,9-1 276-16</inkml:trace>
          <inkml:trace contextRef="#ctx0" brushRef="#br0" timeOffset="89240.9266">1728 8534 456 0,'-17'-12'168'0,"12"12"-128"0,-3 0-16 15,-1-3 80 1,5 3-64-16,-13 0 36 15,0 3-44-15,-9 1 36 16,9 8-40-16,-8 3 48 16,4 7-44-16,-5 5 12 15,9 7-28-15,4-4 0 16,9 0-8-16,8-7 20 16,5 0-16-16,16-19 12 15,5 3-12-15,17-14 0 0,0-1-4 16,4-11-16-16,8 4 4 15,-16-11-40-15,0 3 24 16,-26-4 16-16,-5 5 4 0,-24-5 0 16,-5 8 4-16,-17 0 20 15,4 8-12 1,-9 3 4-16,14 8-8 16,4 0-24-16,8 8 8 0,17-4 12 15,9 3 0-15,25-7 16 16,-4 0-12-16,17-7-12 15,-8-1 0-15,0-7 12 16,-5 7-4-16,-8-10 16 16,-5 6-12-16,-8-3-4 15,-4 4 0-15,-4 7 12 16,-1 11-8-16,-4 20 4 16,5 11-4-16,-9 30-8 15,0 8 4-15,0 26 28 16,4-4-16-16,-8 12-24 15,0-19 4-15,-9-12 0 16,4-11 4-16,-12-18-20 16,4-12 12-16,-13-20-32 15,9-2 24-15,-5-20-64 16,5-4 44-16,0-33-80 16,12-1 64-16,1-45-60 15,3 4 64-15,14-12 12 16,-1 12 24-16,14 3 136 15,-1 23-72-15,9 4 168 0,8 19-124 16,-4 12 52-16,-4 10-88 0,13 9 0 16,-14 10-36-16,1 4 12 15,-8 5-20-15,-1-1 28 16,-4 0-28-16,-13-4-24 16,-4 1 4-16,-13-1-140 15,-4 0 76-15,-8-7-84 16,-5 4 88-16,-13-12 16 15,5 0 28-15,-5-7 32 16,5 3-4-16,17-3 24 16,12 3-20-16,18 1 100 15,8 7-60-15,30-8-24 16,4 8-16-16,38-7 4 16,5 3-8-16,8-8 32 15,0 5-24-15,-17-8 12 16,-16 7-16-16,-14 1 0 15,-12-1-4-15,-14-7-172 16,-7 7 88-16,-14-3-180 16,-8 3 144-16</inkml:trace>
          <inkml:trace contextRef="#ctx0" brushRef="#br0" timeOffset="91438.9839">2277 8738 560 0,'-17'15'208'0,"8"-7"-164"0,9 7-8 0,0-7 144 15,0 3-104-15,9 0 32 16,8 1-64-16,0-9 0 16,0 5-28-16,-4-12-36 15,12 4 12-15</inkml:trace>
          <inkml:trace contextRef="#ctx0" brushRef="#br0" timeOffset="91583.8682">2848 8080 912 0,'-39'-27'340'0,"39"27"-264"0,0 4-24 16,0-4 8-1,9 0-44-15</inkml:trace>
          <inkml:trace contextRef="#ctx0" brushRef="#br0" timeOffset="90353.424">3256 8575 840 0,'9'-3'312'0,"-9"3"-244"0,4 11-16 0,-4-4 84 16,0 1-84-16,-8 3 40 16,3 5-52-16,-7-1-16 15,-1 0-12-15,0-4-20 16,9 4 4-16,4-3 20 16,4-1-8-16,9-3-160 15,4-1 80-15,8-3-76 16,1 0 84-16,-1-8-156 15,5 0 120-15,-4-11-76 16,-5 4 104-16,-4-8 36 16,0 4 28-16,-8-8 236 15,-1 8-124-15,-12 0 72 16,4 7-104-16,-4-3 40 16,4 7-68-16,-5 4 68 15,1 4-64-15,-4 3-8 16,8 5-24-16,-9-5-12 15,9 5 0-15,-4-5 28 16,8 4-16-16,-4-7 4 0,4 0-12 16,1 0-16-16,-1 0 4 15,0-1-4-15,5 1 0 16,-9-4 16-16,0 0-4 0,0 4-28 16,4 4 12-16,-4-1 56 15,4 1-20-15,0-1 32 16,5 5-28-16,0-5 8 15,-1 1-20-15,5-1-16 16,0 1-4-16,-5-4 12 16,5 7-4-16,-9-7 24 15,5 3-16-15,-14-3 32 16,1 0-28-16,-9 4 12 16,1-1-16-16,-10 1 0 15,5 3-4-15,-4-7 4 16,8 3-8-16,0-7-276 15,9 0 148-15,8 0-680 16,5 4 448-16</inkml:trace>
        </inkml:traceGroup>
        <inkml:traceGroup>
          <inkml:annotationXML>
            <emma:emma xmlns:emma="http://www.w3.org/2003/04/emma" version="1.0">
              <emma:interpretation id="{50292372-C641-4BA5-9302-8EAFA97B3025}" emma:medium="tactile" emma:mode="ink">
                <msink:context xmlns:msink="http://schemas.microsoft.com/ink/2010/main" type="inkWord" rotatedBoundingBox="6583,9047 6604,9047 6603,9123 6582,912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0474.2451">3985 8757 1048 0,'21'8'388'0,"-21"-8"-300"0,-9 30-28 15,1-11 104 1,4 0-104-16</inkml:trace>
        </inkml:traceGroup>
        <inkml:traceGroup>
          <inkml:annotationXML>
            <emma:emma xmlns:emma="http://www.w3.org/2003/04/emma" version="1.0">
              <emma:interpretation id="{3604845F-4E54-44E8-9D5B-26F28788DDF9}" emma:medium="tactile" emma:mode="ink">
                <msink:context xmlns:msink="http://schemas.microsoft.com/ink/2010/main" type="inkWord" rotatedBoundingBox="7976,9629 8056,9630 8055,9849 7975,9849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1974.1542">5445 9340 1100 0,'13'8'408'0,"-13"-1"-316"0,0 23-28 0,-17 1-8 15,4 3-44-15,-17 19-364 16,9 3 188-16</inkml:trace>
        </inkml:traceGroup>
        <inkml:traceGroup>
          <inkml:annotationXML>
            <emma:emma xmlns:emma="http://www.w3.org/2003/04/emma" version="1.0">
              <emma:interpretation id="{2DBB916B-D226-4418-A49A-4F2FC5F2BFE0}" emma:medium="tactile" emma:mode="ink">
                <msink:context xmlns:msink="http://schemas.microsoft.com/ink/2010/main" type="inkWord" rotatedBoundingBox="9066,8478 10100,8483 10094,9721 9060,9716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2663.9889">6493 9370 964 0,'-30'23'360'0,"30"-23"-280"0,0 19-24 0,0-12 48 16,8 1-68-16,14-8 76 15,-1 0-64-15,17-23-16 16,1 4-20-16,20-18 8 16,1 6-12-16,21-26-4 15,-9 4 0-15,9-26-84 16,-17 7 44-16,-9-11-48 15,-4 7 48-15,-17 8 20 16,-4 15 12-16,-4-4 4 16,-9 23 0-16,-9 8 16 15,-3 18-8-15,-10 16 16 16,1 11-16-16,-4 22 24 16,-5 1-20-16,0 26 24 0,9-11-24 15,-1 3-4-15,5-3-4 0,5-23 40 16,3 0-24-16,1-22 16 15,4 3-20-15,4-23-44 16,0 1 16-16,4-28-52 16,0 1 36-16,-4-19-36 15,0 4 32-15,-4-11 20 16,0 18 8-16,-5 0-24 16,5 16 16-16,-13 7 24 15,4 15-8-15,-12 23 52 16,-1 8-28-16,-3 29-16 15,3 5-4-15,5 11 8 16,4-12-8-16,-9-3 32 16,18-11-24-16,-9-16-12 15,4-4-8-15,-4-10-192 16,4-13 108-16,-4-6-264 16,5-5 200-16</inkml:trace>
          <inkml:trace contextRef="#ctx0" brushRef="#br0" timeOffset="93008.9206">7178 8545 852 0,'13'8'316'0,"-13"-8"-248"0,43-4-16 0,-14 0-12 16,5 4-32-16,30-4-4 15,0 1 0-15</inkml:trace>
          <inkml:trace contextRef="#ctx0" brushRef="#br0" timeOffset="92881.0681">7353 8250 840 0,'-9'-46'312'0,"9"46"-244"0,0-7-16 0,0 3 172 15,0 8-132-15,5-4 24 16,7 0-68-16,5 0-4 15,9 4-28-15,-1-1-96 16,5 5 44-16,-8 7-384 16,-1 8 232-16</inkml:trace>
        </inkml:traceGroup>
        <inkml:traceGroup>
          <inkml:annotationXML>
            <emma:emma xmlns:emma="http://www.w3.org/2003/04/emma" version="1.0">
              <emma:interpretation id="{36B78199-F0F1-47D9-8205-BCE1D0D1C391}" emma:medium="tactile" emma:mode="ink">
                <msink:context xmlns:msink="http://schemas.microsoft.com/ink/2010/main" type="inkWord" rotatedBoundingBox="10759,8533 14739,8552 14734,9546 10754,9527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4465.4594">8694 8511 788 0,'13'0'292'0,"-13"0"-228"0,0 34-16 0,0-15 28 16,0 4-52-16,0 11 16 15,0 0-24-15,-9 7 8 16,9-3-12-16,-8 0 0 15,4-4-4-15,-1-7 20 16,5-1-16-16,-12-18 32 16,12-1-28-16,4-14 4 15,4-1-12-15,5-11-32 16,8 0 12-16,5-11-136 16,4 4 80-16,4-1-32 15,0 12 60-15,-13 0-12 16,0 7 32-16,-21 4 0 0,0 8 12 15,-21 4 52 1,0 7-24-16,-9 4 104 16,5 4-68-16,-1-1 56 0,13 5-68 0,5-1 16 15,12-3-40-15,13 0 52 16,9-1-40-16,8-6 12 16,4-1-28-16,0-4 8 15,-4 0-12-15,-8-3-52 16,-1 0 24-16,-16-5-140 15,-1 1 88-15</inkml:trace>
          <inkml:trace contextRef="#ctx0" brushRef="#br0" timeOffset="95721.125">8754 8352 984 0,'12'-4'368'0,"-12"4"-288"0,39-4-20 16,-18 4-24-1,-4 8-32-15,21-4-80 16,5 7 40-16,-5 8-472 16,5 4 284-16</inkml:trace>
          <inkml:trace contextRef="#ctx0" brushRef="#br0" timeOffset="95729.6477">9341 8961 684 0,'-38'72'252'0,"38"-72"-192"0,-47 68-20 0,22-37 40 15,8-5-52-15,-17 1 8 16,4-5-24-16,0-3-32 15,13-3 8-15</inkml:trace>
          <inkml:trace contextRef="#ctx0" brushRef="#br0" timeOffset="93986.1846">8609 8352 592 0,'-9'-19'220'0,"9"19"-172"16,-8-15-12-16,-1 7 56 16,1 8-56-16,-18 0 48 15,5 8-48-15,-30 15-12 16,8 7-12-16,-16 15 52 16,8 5-36-16,0 18 24 15,4 0-32-15,13 19 36 16,8 0-32-16,18 4-4 0,12-4-12 0,13-15 48 15,8-12-32-15,5-14-100 16,0-8 44-16</inkml:trace>
          <inkml:trace contextRef="#ctx0" brushRef="#br0" timeOffset="95735.1623">9759 8625 736 0,'-17'3'272'0,"17"-3"-208"0,-34 27-20 16,12-12 80 0,5 0-76-16,-4 12 24 15,4-1-40-15,4 4-4 16,9 4-16-16,8-3-8 16,5-1 0-16,8-11 28 15,13 0-16-15,-1-19-76 16,1-8 32-16,0-7-80 15,0 4 64-15,-9-12-80 0,0 8 72 0,-12-4 8 16,4 4 28-16,-9 4 28 16,0 11-4-16,-4 7 128 15,4 4-72-15,5 8 32 16,-1 4-56-16,5-4 20 16,8 0-32-16,5-8 8 15,0 1-20-15,3-24 28 16,5 1-28-16,1-12 32 15,-6 1-32-15,-7-9 4 16,-1 9-12-16,-13-5-128 16,-3 4 64-16,-10-3-444 15,5 3 276-15</inkml:trace>
          <inkml:trace contextRef="#ctx0" brushRef="#br0" timeOffset="95738.6717">10402 8257 820 0,'-9'-3'304'0,"9"3"-236"16,21 34-20-16,1-4 272 15,-1 0-184-15,13 27 96 16,0 0-136-16,-4 19-28 16,-4-1-44-16,-18 27-176 15,1-7 84-15,-22 7-152 16,0-11 128-16,-30-15-328 15,1-16 236-15</inkml:trace>
          <inkml:trace contextRef="#ctx0" brushRef="#br0" timeOffset="96353.808">11011 8787 704 0,'-39'-7'264'0,"39"7"-208"0,-25-8-12 15,12 1 204 1,9 7-144-16,-9-8 152 16,4 4-148-16,1-7 76 15,4 7-104-15,8-7 0 16,4 7-48-16,26-4-20 15,9 8-8-15,29-7 12 16,5 3-8-16,38-4-12 16,-4 8 0-16,17-3-136 15,-18 6 72-15,-12-6-76 0,-17 3 84 0,-26-8 4 16,-12 12 36-16,-26-8-12 16,-13 4 16-1,-21-4-72-15,-4 8 52 0,-26-4-356 16,0 11 216-16</inkml:trace>
          <inkml:trace contextRef="#ctx0" brushRef="#br0" timeOffset="96567.8788">10998 8897 1008 0,'-60'4'372'0,"60"-4"-288"0,-17 7-24 0,21-3 132 16,13 0-116-16,26-4 60 15,8 4-80-15,39-12 12 16,-1 1-40-16,34-12 0 16,-3 7-16-16,-5 1 12 15,-13 3-16-15,-13-3-128 16,-16 7 68-16,-22-7-72 16,-17 7 76-16,-13-7-100 15,-12 7 84-15,-18-4-288 16,9 5 196-16</inkml:trace>
          <inkml:trace contextRef="#ctx0" brushRef="#br0" timeOffset="95891.0768">11113 8780 984 0,'4'0'368'0,"-4"0"-288"0,38 4-20 0,-21-4 88 32,0 3-92-32,9 1-152 0,0 0 48 0,3 3-536 15,5 9 324-15</inkml:trace>
          <inkml:trace contextRef="#ctx0" brushRef="#br0" timeOffset="95758.7263">11168 8681 1048 0,'21'-7'388'16,"-21"7"-300"-16,17 4-28 0,-12-4 148 15,-1 0-128-15,5 0-8 16,-1 3-44-16,-8 1-196 16,4 0 92-16,-4 3-660 15,5 9 408-15</inkml:trace>
          <inkml:trace contextRef="#ctx0" brushRef="#br0" timeOffset="96853.137">11671 8572 780 0,'-13'-8'288'0,"13"8"-224"0,17 19-20 0,0-12 56 15,8 5-64-15,18-5 24 16,0 9-40-16,16-13 28 16,1 9-32-16,4-1 48 15,-9 0-36-15,-12 1 12 16,-5 3-24-16,-25 4 124 16,-9 0-76-16,-25 7 76 15,-1 5-80-15,-16 6-4 16,4 5-36-16,-4-4 16 15,16 0-24-15,-7-8-340 16,16 0 180-16</inkml:trace>
        </inkml:traceGroup>
        <inkml:traceGroup>
          <inkml:annotationXML>
            <emma:emma xmlns:emma="http://www.w3.org/2003/04/emma" version="1.0">
              <emma:interpretation id="{994F3752-4027-4AF6-B8A3-DF6765759CAC}" emma:medium="tactile" emma:mode="ink">
                <msink:context xmlns:msink="http://schemas.microsoft.com/ink/2010/main" type="inkWord" rotatedBoundingBox="15370,8854 16856,8861 16852,9660 15366,9652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9570.3876">14077 9177 372 0,'0'-4'140'0,"0"4"-112"0,0 0-4 15,0 0 108 1,0 0-76-16,0-3 92 15,0 3-84-15,8-8 56 16,1 8-68-16,-9-4 48 16,4 4-56-16,-4-7 16 15,8 7-40-15,-8-4 28 16,0 4-32-16,-8-4-4 16,8 8-8-16,-4-4 12 15,-1 0-8-15,-7 0 4 16,3 7-4-16,-4 1 20 15,5 11-16-15,-14-4 48 0,14 4-32 0,-5 0-24 16,5 4-4-16,3-8 36 16,5 8-24-16,5-12-8 15,7 4-8-15,5-7 40 16,5 3-24-16,8-11 16 16,4 0-16-16,-5-4-8 15,-3 0 0-15,-1-3-4 16,1-5 0-16,-9-3 44 15,-8 4-24-15,-1-8-28 16,-4 4 4-16,-8-4-8 16,-4 4 4-16,3 0-12 15,1 3 12-15,-9 5-4 16,5 3 4-16,-5 4-20 16,4 4 16-16,5-4-240 15,0 7 136-15,4-3-524 16,4 11 360-16</inkml:trace>
          <inkml:trace contextRef="#ctx0" brushRef="#br0" timeOffset="98338.7245">12812 9340 548 0,'-30'4'204'0,"30"-4"-156"0,-9 15-16 0,5-15 160 16,8 4-112-16,5-4 72 31,4 0-88-31,12-4 8 0,9 0-40 0,18-7-4 16,-1 3-16-16,4-18 0 15,0-1-4-15,5-22 12 16,-5 7-12-16,5-26 4 15,0 8-4-15,-5-24 20 16,-13 24-16-16,10-20 4 16,-23 27-8-16,1-7 12 15,4 14-12-15,-8 1 40 16,-13 11-24-16,-5 11-48 16,-4 12 12-16,-8 15-24 15,4 7 20-15,-17 19 16 16,-4 4 4-16,-1 19 16 15,1 4-12-15,-9 4 16 16,18-1-16-16,3-7 4 16,9-7-4-16,21-20 36 15,5-3-20-15,12-23 4 16,1-8-16-16,12-26-132 16,-9 8 68-16,5-20-44 0,-9-3 56 0,-8-8-4 15,-4 12 28-15,-13-4 8 16,8 7 8-16,-17 8 32 15,5 7-16-15,-9 8 32 16,4 16-32-16,-8 10 92 16,-1 12-60-16,-3 11 48 15,-1 5-56-15,-12 18-4 16,13 3-20-16,-10 9 8 16,10 7-16-16,-5-16 32 15,9-10-24-15,0-8-68 16,4-4 28-16,-9-12-256 15,13 1 156-15</inkml:trace>
        </inkml:traceGroup>
        <inkml:traceGroup>
          <inkml:annotationXML>
            <emma:emma xmlns:emma="http://www.w3.org/2003/04/emma" version="1.0">
              <emma:interpretation id="{8F158D83-8B40-42EB-88E7-6221E4E0608E}" emma:medium="tactile" emma:mode="ink">
                <msink:context xmlns:msink="http://schemas.microsoft.com/ink/2010/main" type="inkWord" rotatedBoundingBox="18161,9587 18182,9588 18181,9725 18161,9725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9525.2663">15584 9313 592 0,'-13'-15'220'0,"9"15"-172"0,4 0-12 0,0 0 144 16,0 0-104-16,0 0 120 16,8 8-112-16,-3 7 28 15,-1 4-68-15,-13 26-32 16,-3 5-12-16</inkml:trace>
        </inkml:traceGroup>
        <inkml:traceGroup>
          <inkml:annotationXML>
            <emma:emma xmlns:emma="http://www.w3.org/2003/04/emma" version="1.0">
              <emma:interpretation id="{8FBCE744-1ED1-4486-8D1A-2CAA927080D3}" emma:medium="tactile" emma:mode="ink">
                <msink:context xmlns:msink="http://schemas.microsoft.com/ink/2010/main" type="inkWord" rotatedBoundingBox="19142,8374 21994,8388 21987,9993 19135,9980"/>
              </emma:interpretation>
              <emma:one-of disjunction-type="recognition" id="oneOf33">
                <emma:interpretation id="interp37" emma:lang="" emma:confidence="0">
                  <emma:literal>Lia.</emma:literal>
                </emma:interpretation>
                <emma:interpretation id="interp38" emma:lang="" emma:confidence="0">
                  <emma:literal>Lea.</emma:literal>
                </emma:interpretation>
                <emma:interpretation id="interp39" emma:lang="" emma:confidence="0">
                  <emma:literal>{a.</emma:literal>
                </emma:interpretation>
                <emma:interpretation id="interp40" emma:lang="" emma:confidence="0">
                  <emma:literal>{a</emma:literal>
                </emma:interpretation>
                <emma:interpretation id="interp41" emma:lang="" emma:confidence="0">
                  <emma:literal>{as</emma:literal>
                </emma:interpretation>
              </emma:one-of>
            </emma:emma>
          </inkml:annotationXML>
          <inkml:trace contextRef="#ctx0" brushRef="#br0" timeOffset="112927.2918">18377 8220 976 0,'-17'-12'360'0,"-13"16"-280"0,1 15-20 16,3 0-16-16,-8 11-36 15,-9 8-84-15,5 0 44 16,8 3-192-16,13 9 124 16,17-5-200-16,22-7 168 0,12 0 48 15,4-4 52-15,-4-11 204 16,0 3-92-16,-13 1 152 16,-8-9-132-16,-9 5 12 15,-4 4-68-15,-4-1 8 0,0-7-32 16,0-4-16-16,4-3-8 15,8-9-224-15,13-6 120 16,9-9-348 0,13-14 256-16,17-5-24 15</inkml:trace>
          <inkml:trace contextRef="#ctx0" brushRef="#br0" timeOffset="113140.84">18982 8515 548 0,'30'-30'204'0,"-17"14"-156"0,-26 5-16 0,9 3 204 0,-22 1-136 16,-4 7 80-16,-25 11-104 15,4 4 64-15,-9 8-80 16,13 4 4-16,17-5-40 0,22-7-12 16,29 1-8-16,22-5-16 15,16-7 8-15,10-4-68 16,-1-15 40-16,13-4-48 16,4 0 44-16,-4 0 28 15,-9 0 8-15,-12 8-8 16,-18 3 4-16,-29 16 4 15,-21 3 76 1,-22 8-40-16,-9 7 12 16,1 1-28-16,4-5-28 0,13 1 0 15,8-4-356-15,17-11 196 16</inkml:trace>
          <inkml:trace contextRef="#ctx0" brushRef="#br0" timeOffset="112390.3332">16636 8749 464 0,'-9'-37'176'0,"18"21"-140"0,-5-2-8 16,0 6 84-16,-4 1-68 15,0-1 96-15,-8-3-80 0,-5 4 44 16,-4 3-64-16,0 5 8 0,4 6-32 16,0 9 0-16,1 10-8 15,3 13-8-15,9-1 4 16,0 15-32-16,4 0 16 16,13 0 4-16,-4-3 8 15,17-20 16-15,0-11-8 16,0-15 16-16,12-15-16 15,-12-8-28-15,0-11 8 16,-18-3-100-16,-12 2 60 16,-12 1-28-16,-5 0 44 15,-5 4-4-15,1 4 24 0,4 10 16 16,9-6 4-16,8 7 16 16,8 3-12-16,13 1 16 15,13 3-16-15,5 1 24 16,8-1-20-16,-9 1-4 15,0 7-4-15,-4-4-4 16,5 0 0-16,-14 0 0 16,-4 4 0-16,-3 4 0 15,-6 7 0-15,-7 8 16 16,-1 12-8-16,4 22 60 16,-3 30-40-16,-5 23 16 15,0 7-28-15,-13-7 8 16,0 4-12-16,-13 0-8 15,14 0 0-15,-14-20 100 0,-8-18-56 16,17-11 24-16,0-27-40 16,0-15 24-16,4-30-32 15,13-23-12-15,9-35-8 16,8-3-136-16,4-11 72 16,-4-15-188-1,17-4 140-15,-8-31 16 16,8 16 56-16,-4 11-28 15,-1 11 36-15,1 16 120 16,4 22-48-16,17 15 100 0,0 31-84 16,5 11 24-16,-1 19-48 15,-4 11-4-15,-8 4-20 0,-13 12 36 16,-9 7-24-16,-17-4 4 16,-8-4-16-1,-22 4 28-15,-8-14-24 0,-8-5 20 16,3-19-20-16,-3-18-24 15,-1-12 0-15,13-19-24 16,13-15 20-16,5 4-92 16,24 3 56-16,14 5 4 15,25 3 28-15,21 4 64 16,18 11-24-16,-9 0 68 16,-5 12-52-16,10 3 36 15,-5 1-44-15,-9 3-20 16,-8 4-4-16,-22 0 16 15,-3 0-12-15,-14-4 12 16,-8 0-12-16,-4-3-340 0,-9-5 176 16,-4-3-476-1,-4-15 352-15,0-15 60 16</inkml:trace>
          <inkml:trace contextRef="#ctx0" brushRef="#br0" timeOffset="112588.3913">17943 8091 664 0,'-64'0'244'0,"39"11"-188"0,12 8-16 0,4 0 144 16,-3 19-108-16,3 15 32 16,5 15-64-16,4 4-8 15,0-4-24-15,0-4 0 0,0-3-4 0,0-8 12 16,0 4-12-16,-9-8 24 16,5-4-20-16,-9 1-12 15,5-8-4-15,-5-8-224 16,4-15 120-16,1-15-384 15</inkml:trace>
        </inkml:traceGroup>
        <inkml:traceGroup>
          <inkml:annotationXML>
            <emma:emma xmlns:emma="http://www.w3.org/2003/04/emma" version="1.0">
              <emma:interpretation id="{C04FB410-009B-44F6-999F-BA4A614CAC6E}" emma:medium="tactile" emma:mode="ink">
                <msink:context xmlns:msink="http://schemas.microsoft.com/ink/2010/main" type="inkWord" rotatedBoundingBox="22508,8758 22602,8759 22601,8782 22508,8781"/>
              </emma:interpretation>
            </emma:emma>
          </inkml:annotationXML>
          <inkml:trace contextRef="#ctx0" brushRef="#br0" timeOffset="113247.6245">20004 8488 1164 0,'-34'-19'428'0,"17"27"-332"0,-4 0-24 0,-1-1-32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1:13.2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3A17B2-0EB4-4AEB-A9C6-15EE9E332834}" emma:medium="tactile" emma:mode="ink">
          <msink:context xmlns:msink="http://schemas.microsoft.com/ink/2010/main" type="inkDrawing" rotatedBoundingBox="1081,10118 23837,10154 23836,10253 1080,10216" shapeName="Other"/>
        </emma:interpretation>
      </emma:emma>
    </inkml:annotationXML>
    <inkml:trace contextRef="#ctx0" brushRef="#br0">-1 93 184 0,'-4'-8'68'0,"4"8"-52"0,8 0-4 16,-3 0-32 0,-1 8 8-16,4-8 4 0,5 0 8 15,-4 0 32-15,3 0-16 0,1-4 136 16,4 0-84-16,0-4 48 15,0 5-68-15,5-5 0 16,3 8-28-16,5-4-12 16,0 8-4-16,0-4-4 15,-1 0 0-15,5-4 8 16,5 4-4-16,8-7 40 16,4 3-20-16,17-4 20 15,-4 5-24-15,17-5 0 16,-9 4-12-16,9-3 4 15,-13 7-8-15,9-8-12 16,-5 8 4-16,22 0 4 16,-9 4 0-16,9-4 0 15,-9 0 0-15,0 0 0 16,-8 0 0-16,16 0 0 16,1 0 0-16,12-4 32 15,-8 4-16-15,9-4 32 16,-13-3-32-16,25 3-4 15,-17 4-8-15,17 0-4 16,-8 4 0-16,12-4 0 16,-20 4 0-16,20-4 0 15,-12 0 0-15,12 0 0 16,-12 3 0-16,12 1 16 16,-12 0-8-16,21-4-12 15,-13 0 0-15,9 0 12 0,-17 4-4 0,21-4-20 31,-9 0 8-31,14 0 4 0,-10 0 4 0,5 0 0 16,-12 4 0-16,12-1 8 16,-13 5-4-16,17-4 16 15,-25 3-12-15,21 1-28 16,-9-1 8-16,14-3 4 16,-14-4 8-16,13 0 8 15,-16 4-4-15,24-4-20 16,-16 0 8-16,17 0 12 15,-26 0 0-15,22 0-4 16,-14 0 4-16,18-4-16 16,-17 8 8-16,12-4 20 15,-12 4-8 1,21-4-12-16,-17 3 0 0,4-3 4 16,-12-3 0-16,21 6 8 15,-22 1-4-15,22 0-12 16,-21 4 4-16,20-8 4 15,-20 3 0-15,25-3 0 16,-17 4 0-16,21-8-12 16,-21 4 8-16,21-3 4 15,-12 3 0-15,21-4 8 16,-17 4-4-16,29 0-4 16,-12 0 4-16,13 0-4 15,-18 4 0-15,13-4-12 16,-16 3 8-16,29-3 4 0,-34 4 0 15,34-4 8-15,-30 0-4 0,26-4-12 16,-17 4 4-16,25 0 4 16,-25 4 0-16,17-11-12 15,-13 7 8-15,13-4 20 16,-17 4-8-16,25-4-4 16,-25 4 0-16,17-8 12 15,-22 12-8 1,35-8-12-16,-26 1 0 0,26-1-4 15,-26 4 0-15,30-4 0 16,-18 4 0-16,44-7 16 16,-31 7-4-16,31-4 16 15,-26 8-12-15,42-4-20 16,-25 0 4-16,43 0 4 16,-31 7 4-16,44-7 0 15,-35 0 0-15,38-7 0 16,-33 7 0-16,42 3 16 15,-26-3-8-15,43-3-4 16,-34 3 0-16,47 0 12 16,-34-4-8-16,55 0 4 15,-47 4-4-15,39-4 4 16,-17 0-8-16,67 4 8 0,-24 4-8 16,3-4-20-16,-25 12 8 15,-9-5-296-15,-8 12 168 16,-34 4-264-16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1:15.37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5:51:48.273"/>
    </inkml:context>
  </inkml:definitions>
  <inkml:traceGroup>
    <inkml:annotationXML>
      <emma:emma xmlns:emma="http://www.w3.org/2003/04/emma" version="1.0">
        <emma:interpretation id="{A756E033-8159-403B-8169-FF8A501E1856}" emma:medium="tactile" emma:mode="ink">
          <msink:context xmlns:msink="http://schemas.microsoft.com/ink/2010/main" type="writingRegion" rotatedBoundingBox="3028,10402 23988,10470 23959,19583 2998,19515"/>
        </emma:interpretation>
      </emma:emma>
    </inkml:annotationXML>
    <inkml:traceGroup>
      <inkml:annotationXML>
        <emma:emma xmlns:emma="http://www.w3.org/2003/04/emma" version="1.0">
          <emma:interpretation id="{DA1F6B58-0250-423C-A868-CB97DE27640E}" emma:medium="tactile" emma:mode="ink">
            <msink:context xmlns:msink="http://schemas.microsoft.com/ink/2010/main" type="paragraph" rotatedBoundingBox="3031,10331 21697,10493 21682,12209 3016,12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33F27-5D5B-4AA0-B9D4-2A60EA67F5D8}" emma:medium="tactile" emma:mode="ink">
              <msink:context xmlns:msink="http://schemas.microsoft.com/ink/2010/main" type="line" rotatedBoundingBox="3031,10331 21697,10493 21682,12209 3016,12047"/>
            </emma:interpretation>
          </emma:emma>
        </inkml:annotationXML>
        <inkml:traceGroup>
          <inkml:annotationXML>
            <emma:emma xmlns:emma="http://www.w3.org/2003/04/emma" version="1.0">
              <emma:interpretation id="{9E493DA6-B882-4E86-A79F-FF124460DB15}" emma:medium="tactile" emma:mode="ink">
                <msink:context xmlns:msink="http://schemas.microsoft.com/ink/2010/main" type="inkWord" rotatedBoundingBox="3028,10588 6230,10616 6221,11637 3020,11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-272-15 488 0,'-8'-15'180'0,"8"15"-140"0,30-12-12 0,-9 5 76 15,0 7-64-15,26 0 80 16,-4 4-68-16,21 3-8 16,-1 4-28-16,31 5 24 15,0-1-24-15,8 15 12 16,-8 4-16-16,-9 19 64 15,-21 0-44-15,-13 11 40 16,-13-3-40-16,-21 0 52 16,-8-8-48-16,-35-4 12 15,-4-4-32-15,-38-7 8 16,0-4-12-16,-26-11 20 16,18-4-20-16,-9-19-4 15,21 0-4-15,-4-12-32 16,12 1 16-16,9-12-100 15,18 8 60-15,12-4-232 16,12 4 160-16</inkml:trace>
          <inkml:trace contextRef="#ctx0" brushRef="#br0" timeOffset="-362.464">52 38 392 0,'-4'-12'148'0,"12"5"-116"0,-3 3-8 0,-5 0 120 16,8 1-84-16,-8-1 88 16,0 4-84-16,0-4 72 15,0 4-76-15,0 4 4 16,0 7-40-16,-8 8 4 16,8 4-16-16,-9 11-8 15,5 4 0-15,-5 11-4 16,9-4 0-16,-8 1 8 15,3-5-4-15,-3-7-36 16,4-7 16-16,-5-12-348 16,5 0 204-16</inkml:trace>
          <inkml:trace contextRef="#ctx0" brushRef="#br0" timeOffset="688.2598">103-239 320 0,'-13'0'120'0,"13"0"-96"0,-4 0-4 16,0 0 168 0,8 0-108-16,-4-7 116 15,0 7-112-15,0 0 72 0,0 0-92 16,0 0 48 0,0 0-68-16,4 0 60 0,5 7-64 0,4 5 28 15,8-5-40-15,4 1-8 16,5 7-12-16,13-15-8 15,-5 4 4-15,9-8 28 32,0 0-16-32,-9-3-4 0,-4 3-8 0,-8-7 20 15,-5 7-12-15,-12-8-92 16,-5 9 44-16,-8-5-308 16,4 8 192-16</inkml:trace>
          <inkml:trace contextRef="#ctx0" brushRef="#br0" timeOffset="1784.6213">1398-34 288 0,'0'-15'108'0,"0"15"-84"0,8 0-4 0,-8 0 152 15,0 0-96-15,-4 0 52 16,4 0-80-16,-4 0 0 16,4 4-28-16,-9-1-4 15,1 1-8-15,-18 0 4 16,9 3-8-16,-13 9-12 16,9-5 4-16,-17 0 48 15,8 4-24-15,-13 1 36 16,9 3-32-16,-13 7 56 15,9 4-44-15,-5 16 44 16,9 3-44-16,0 11 52 16,13 1-52-16,8 0 20 15,9-5-36-15,12-6-36 16,9-9 8-16,13-7 36 0,4-3-16 0,9-9-168 31,0-3 84-31,-1-4-372 0,1-3 252 0</inkml:trace>
          <inkml:trace contextRef="#ctx0" brushRef="#br0" timeOffset="4472.8277">1440 204 364 0,'4'-11'132'0,"1"3"-100"0,3 5-12 0,-4-1 88 16,1 8-64-16,-5-4 8 16,0 0-32-16,0 11 48 15,8 4-36-15,-3 15 20 16,-1 8-32-16,-4 8-8 15,0-5-8-15,-4-3 28 16,4-4-16-16,-5-7 56 16,5-5-40-16,-4-10 12 15,4-1-28-15,-4-11 8 16,8 4-12-16,-4-15-16 16,4 3 0-16,1-18-4 15,3 3 0-15,5-15-12 16,0 8 12-16,4-8 12 15,4 11 0-15,0-3-12 16,5 11 4-16,-5 4 64 0,5 7-32 16,-5 1 40-16,0 3-36 0,-4-4 36 15,5 8-40-15,-10-7-16 16,1 7-4-16,-4-8 0 16,3 8-4-16,-7-7-56 15,-1 7 28-15,-8-4-260 16,4 8 152-16</inkml:trace>
          <inkml:trace contextRef="#ctx0" brushRef="#br0" timeOffset="4805.7138">1564 26 728 0,'-13'-3'268'0,"13"3"-208"0,8 0-16 15,-3-4 52 1,7 4-60-16,10-4-20 16,3 8-16-16</inkml:trace>
          <inkml:trace contextRef="#ctx0" brushRef="#br0" timeOffset="6274.864">1845 670 592 0,'8'11'220'0,"-8"-11"-172"0,-13 27-12 16,5-16 12 0,4 4-32-16,-9 8-56 15,0 3 16-15</inkml:trace>
          <inkml:trace contextRef="#ctx0" brushRef="#br0" timeOffset="6888.8516">2130 295 216 0,'-8'-4'80'0,"8"4"-60"0,-5 8-8 16,1-4 108-1,4 3-68-15,-4 12 24 16,4 4-44-16,-5 3 24 15,10 5-32-15,-10-1 4 16,5-3-16-16,-4-1 0 16,4-3-4-16,-4-4-8 15,8 0 4-15,0-12-24 16,1 1 12-16,-1-12-84 0,9 0 52 0,0-7-4 16,-1 3 28-16,-3-11 4 15,-1 8 4-15,-8-4 164 16,5 3-84-16,-5 5 112 15,0 7-104-15,0 7 20 16,8 5-60-16,1 7-16 16,8 0-12-16,8-4 8 15,9-4-12-15,13-7-12 16,-4 4 0-16,-1-12-16 16,-3 0 12-16,-10-4-24 15,-3 5 20-15,-9-13-4 16,-4 9 8-16,-17-12 24 15,-1 11-8-15,-12-18 16 16,4 3-16-16,-4-11-20 16,5 8 4-16</inkml:trace>
          <inkml:trace contextRef="#ctx0" brushRef="#br0" timeOffset="7185.9597">2696 4 496 0,'17'-12'184'0,"-17"12"-140"0,34 12-16 0,-8-1 172 16,0 8-116-16,8 15 96 15,4 12-100-15,-12 25 32 16,-5 5-64-16,-21 7 44 15,0-3-52-15,-26-8 24 16,1-4-36-16,-14-11-8 16,10-8-12-16,-10-19-128 15,18 0 64-15,-13-11-392 16,17-7 248-16</inkml:trace>
        </inkml:traceGroup>
        <inkml:traceGroup>
          <inkml:annotationXML>
            <emma:emma xmlns:emma="http://www.w3.org/2003/04/emma" version="1.0">
              <emma:interpretation id="{771C1296-77B7-44F2-8084-252A379BAA3E}" emma:medium="tactile" emma:mode="ink">
                <msink:context xmlns:msink="http://schemas.microsoft.com/ink/2010/main" type="inkWord" rotatedBoundingBox="6623,11047 6857,11049 6855,11302 6620,113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64.4664">3327 435 676 0,'-13'4'248'0,"13"-4"-192"0,25 8-16 0,-8-8 136 15,5 3-104-15,12-3-20 16,4 4-32-16,9-4-184 16,4 4 88-16</inkml:trace>
          <inkml:trace contextRef="#ctx0" brushRef="#br0" timeOffset="7406.5458">3348 250 612 0,'17'-19'228'0,"-17"19"-180"0,17-12-12 16,-9 5 228-1,1 7-152-15,8-4 36 16,4 4-92-16,1-4-8 16,3 8-28-16,1-4-240 15,4 4 116-15</inkml:trace>
        </inkml:traceGroup>
        <inkml:traceGroup>
          <inkml:annotationXML>
            <emma:emma xmlns:emma="http://www.w3.org/2003/04/emma" version="1.0">
              <emma:interpretation id="{F81084DB-C0EE-49DB-9B50-F71721F2E5AA}" emma:medium="tactile" emma:mode="ink">
                <msink:context xmlns:msink="http://schemas.microsoft.com/ink/2010/main" type="inkWord" rotatedBoundingBox="7692,10510 10145,10531 10134,11792 7682,117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643.9824">4400 594 436 0,'-22'-11'160'0,"22"11"-124"0,0 7-8 0,9-7 212 16,4 0-136-16,16-3 100 16,1-1-120-16,13-4 40 15,-5 5-68-15,5-5-16 16,-9 4-24-16,13-7-12 15,-13 7 0-15,8 0-164 16,-12 4 88-16,0-4-296 16,-9 4 204-16</inkml:trace>
          <inkml:trace contextRef="#ctx0" brushRef="#br0" timeOffset="10387.2838">4847 178 392 0,'0'0'148'0,"0"4"-116"0,0-4-8 16,0 0 100-1,0 0-72-15,0-4 60 16,8 4-68-16,-8 0 4 15,0-8-28-15,0 1 32 16,0 7-28-16,0-15 40 0,0 11-36 0,-8-4 12 16,-5 1-24-16,-4-1 28 15,8 8-28-15,-12 0-4 32,8 0-8-32,-12 0-16 0,8 8 8 0,-4-1 4 15,3 5 0-15,-3-1-12 16,0 0 8-16,-9 8 12 15,9 4-4-15,-13 7-12 16,4 4 4-16,-4 4 4 16,8 4 0-16,-3 3 32 15,11-3-16-15,10-1 64 16,4-3-44-16,16 0 0 16,10-4-20-16,16-4-12 15,-4-3 0-15,4-8 12 16,-3 0-8-16,7-8-12 15,-4-3 0-15,-8-4-136 16,4 3 72-16,-12-7-152 16,7 4 120-16</inkml:trace>
          <inkml:trace contextRef="#ctx0" brushRef="#br0" timeOffset="11513.1313">4527-80 508 0,'-17'0'188'0,"17"0"-148"0,-8 4-8 0,12-4 168 0,5 0-116 0,3 0 96 16,10 0-100-16,8 0 0 15,-1-4-48-15,10 4 4 16,-1 0-20-16,9 0-112 15,-5 8 48-15,1-8-172 16,0 4 120-16,-9-4-268 16,-5 4 204-16</inkml:trace>
          <inkml:trace contextRef="#ctx0" brushRef="#br0" timeOffset="11292.0472">4596-326 488 0,'-9'-7'180'0,"9"7"-140"15,-8 0-12-15,3 0 128 16,5 0-92-16,5 0 36 16,3 0-60-16,5 0 4 15,0 7-28-15,4-10 36 16,0 10-28-16,8 1-24 15,1-4 0-15,4-1 0 16,4 5 0-16,-13-8 8 16,9 8-4-16,-18-8-124 15,6 0 64-15,-14 7-244 0,-4 1 172 0</inkml:trace>
          <inkml:trace contextRef="#ctx0" brushRef="#br0" timeOffset="14080.0715">5600 38 508 0,'0'-4'188'0,"0"4"-148"0,9-8-8 16,-9 5 124 0,0 3-92-16,-9-4 52 15,9 4-68-15,0-4 12 16,-4 8-40-16,-13-4 8 16,4 4-16-16,-8-1-8 15,0 9 0-15,-17 3-32 16,8 4 16-16,-13 7 24 15,9 5-8-15,-13 18 52 0,9 4-28 0,0 15 92 16,16 0-68-16,1 0 12 16,8-7-40-16,5-4-12 15,16-8-8-15,-4-8-24 16,18-3 12-16,-5-11-56 16,13-5 32-16,-9-6-264 15,9-5 160-15</inkml:trace>
          <inkml:trace contextRef="#ctx0" brushRef="#br0" timeOffset="14791.4689">5720 356 208 0,'-13'-8'76'0,"13"8"-60"0,0 0-4 16,-9 0 116-1,9 4-72-15,-12 0 48 16,12 3-60-16,-17 1 72 0,12-1-64 15,-12 9 52-15,5 3-60 0,3 7 92 16,-12 1-76-16,8 7 8 16,-4 0-44-16,4-4 12 15,13 0-20-15,0-7-8 16,0-4-4-16,13-8 4 16,4 1-4-16,4-9 16 15,1 1-12-15,-1-8-12 16,9 1 0-16,-9-9-16 15,0 5 12-15,1-12 4 16,-1 0 4-16,-21-4-20 16,8 8 12-16,-8 4 4 15,9 11 4-15,-9 3 68 16,4 9-36-16,-4 3 16 16,9 4-32-16,12-4 8 15,0 4-12-15,9-12-8 16,0 1 0-16,0-8 12 15,4 0-8-15,-4-11 32 16,-1 3-24-16,-7-11 4 16,-1 8-12-16,-21-12 28 15,8 8-20-15,-25-19-12 16,13 4-8-16,-13-8 4 16,4 7 0-16,-4 5-56 15,17 7 32-15,-4 4-280 16,8 7 168-16,5 5-340 15,12 3 272-15</inkml:trace>
          <inkml:trace contextRef="#ctx0" brushRef="#br0" timeOffset="15333.9051">6205 98 424 0,'0'-7'156'0,"0"7"-120"0,0-4-8 16,9 0 124-1,-1 8-88-15,13 0 88 16,1 7-88-16,8 16 108 15,12 3-96-15,-12 30 68 0,0 5-84 16,-9 14-12-16,0-7-32 16,-21 0 16-16,0-11-20 0,-21-1 32 15,8-3-28-15,-25 4 4 16,0-8-12 0,-9-4 4-16,8-8-8 0,1-14-224 15,13-4 124-15,3-23-292 16,5 3 220-16</inkml:trace>
          <inkml:trace contextRef="#ctx0" brushRef="#br0" timeOffset="15478.2911">6780 534 1016 0,'-8'15'376'0,"8"-15"-292"0,-5 15-20 16,-3-11 104 0,16 0-104-16,-3-4-16 15,3 3-32-15,5-3 4 16,-5 0-12-16,9-7-284 15,-4 3 148-15</inkml:trace>
        </inkml:traceGroup>
        <inkml:traceGroup>
          <inkml:annotationXML>
            <emma:emma xmlns:emma="http://www.w3.org/2003/04/emma" version="1.0">
              <emma:interpretation id="{1635F91C-E1FE-4DCB-8634-550C41B6DC07}" emma:medium="tactile" emma:mode="ink">
                <msink:context xmlns:msink="http://schemas.microsoft.com/ink/2010/main" type="inkWord" rotatedBoundingBox="10774,10732 12665,10748 12656,11809 10764,1179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920.2859">7461 583 728 0,'13'-4'268'0,"-13"4"-208"0,34 4-16 0,-8-4 152 15,4 4-116-15,16-8 108 16,5 4-108-16,5-4 28 15,-1 0-64-15,-4-3-8 16,-4 7-20-16,-4-4 8 16,-9 4-16-16,-4-4-72 15,-5 4 32-15,-8-4-208 16,0-3 136-16</inkml:trace>
          <inkml:trace contextRef="#ctx0" brushRef="#br0" timeOffset="16647.5586">8151 57 508 0,'21'-8'188'0,"-3"12"-148"0,-14-4-8 15,-4 0 204 1,0 0-136-16,0 0 136 16,0 0-136-16,-4 0 8 0,-5 0-64 0,-12 0-28 15,-1 0-8-15,-16 0 0 16,8 8-4-16,-21-5-36 16,17 5 16-16,-17-8-20 15,8 0 20-15,-16-4 8 16,8 0 8-1,0-3-12-15,17 7 8 0,-5-4-4 16,9 4 0-16,9 0-28 16,8 4 20-16,-8 0 4 15,13 3 12-15,-1 4-20 16,5 5 12-16,-13 14 20 16,17 8-4-16,-13 22-4 15,13 1 0-15,-9 15 4 16,9-8-4-16,-8-4 8 15,8-11-8-15,-9-8 8 16,5-3-8-16,-4-4-12 16,8-8 4-16,-5-3 12 15,5-12-4-15,0 4-4 16,5-12 4-16,3 1-24 16,5-1 12-16,17-7-12 15,0 4 8-15,8-4 8 16,4 0 4-16,1 0 8 15,-5 0-4-15,-4 0-28 16,-4 8 12-16,0-8-120 16,-4 7 76-16,-5 1-156 15,0-8 124-15</inkml:trace>
          <inkml:trace contextRef="#ctx0" brushRef="#br0" timeOffset="17341.4072">7738-53 600 0,'-21'-15'224'0,"21"15"-176"0,0-12-12 0,0 5 236 15,13 7-156-15,-5-11 148 16,5 7-152-16,4-4 36 16,4 8-84-16,1 0 16 15,7 4-48-15,5 0 0 16,5 0-20-16,-5-4 20 15,4 3-20-15,-4-3 24 16,-4 0-24-16,0 0-224 16,-9 4 116-16,0-4-396 15,-4 0 276-15</inkml:trace>
          <inkml:trace contextRef="#ctx0" brushRef="#br0" timeOffset="18088.8945">8862 30 456 0,'0'-11'168'0,"0"7"-128"0,-4 0-16 0,0 1 112 16,4 3-80-16,-9-8 76 16,1 8-76-16,-14 0 12 15,-3 8-36-15,-5-1-40 16,5 4 4-16,-14 12 8 15,9 4 0-15,-12 33 24 16,12 8-16-16,-8 27 76 16,12-12-52-16,1 8 40 15,12-8-44-15,9 4 8 16,12-11-24-16,1-8-16 16,8-7-4-16,0-12-4 15,0-15 0-15,0-19-308 16,4-3 168-16</inkml:trace>
          <inkml:trace contextRef="#ctx0" brushRef="#br0" timeOffset="18511.5198">8867 424 372 0,'-13'15'140'0,"13"-15"-112"0,-9 42-4 0,5-16 144 16,8-7-96-16,-4 11 76 15,0-3-84-15,0-4 28 16,0-5-56-16,0-2 44 16,0-1-48-16,0-8 48 15,0-3-48-15,0-8-8 16,0 1-12-16,0-9-20 15,5 1 4-15,3-12 4 16,5 4 0-16,4-11-20 16,4 7 12-16,5-11 20 15,4 19-4-15,-1-4 40 16,1 4-24-16,-4 7 20 16,-1-3-24-16,-3 11 16 15,-5 0-20-15,-5 8 28 16,1-5-28-16,-13-3-40 15,0 0 12-15,-4 0-288 16,4 8 164-16,-4-16-444 16,4 8 324-16</inkml:trace>
          <inkml:trace contextRef="#ctx0" brushRef="#br0" timeOffset="19131.6634">8901 219 632 0,'-17'-7'236'0,"17"7"-184"0,-5-8-16 0,1 1 228 16,8 14-152-16,1-14 96 16,3 7-120-16,9-8-32 15,4 8-36-15,5-11-8 16,4 11-4-16,0-11-84 15,4 11 40-15,0-4-356 16,-4 4 216-16</inkml:trace>
          <inkml:trace contextRef="#ctx0" brushRef="#br0" timeOffset="19352.2528">9352 681 612 0,'-21'34'228'0,"21"-34"-180"0,-17 61-12 15,4-31 28 1,4 0-44-16,-12 8-44 0,8 4 12 15</inkml:trace>
        </inkml:traceGroup>
        <inkml:traceGroup>
          <inkml:annotationXML>
            <emma:emma xmlns:emma="http://www.w3.org/2003/04/emma" version="1.0">
              <emma:interpretation id="{AA6AC97B-38F3-4803-A53E-B53FCA1F54EC}" emma:medium="tactile" emma:mode="ink">
                <msink:context xmlns:msink="http://schemas.microsoft.com/ink/2010/main" type="inkWord" rotatedBoundingBox="13157,10835 15000,10851 14993,11645 13150,116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915.7505">9880 371 496 0,'-17'-8'184'0,"17"8"-140"0,-4 19-16 0,-1-7 40 16,5 7-44-16,-4 3 32 16,4 1-28-16,-4 3 0 15,8 1-16-15,-4-4 12 16,0-1-16-16,0-6 4 15,9-1-4-15,-1-4-8 16,1 0 4-16,-1-7-60 16,5 0 32-16,-4-12-76 15,3 5 56-15,-3-9 20 16,-1 5 16-16,-8-5 40 16,5 5-16-16,-5-1 172 15,0 8-104-15,0 4 68 16,4 7-88-16,4 1-28 0,5 3-20 0,8-8-4 15,9 5-8 1,13-9 32-16,-1 1-20 0,5-11-4 16,-4 3-8-16,-9-7 4 15,-9-1-4-15,-12-7 24 16,-4 8-16-16,-13-12 24 16,-1 4-24-16,-8-11-4 15,1 7-4-15,-5-3-172 16,8 7 92-16,9-4-312 15,4 12 216-15</inkml:trace>
          <inkml:trace contextRef="#ctx0" brushRef="#br0" timeOffset="20227.5823">10485-4 676 0,'8'8'248'0,"-8"-8"-192"0,34 15-16 16,-17 4 188-1,5 4-132-15,12 26 140 16,4 4-136-16,5 26 8 16,-5-3-64-16,-17 7 24 15,0-18-36-15,-38-1 60 16,-4-7-52-16,-17 3-132 15,-5-3 48-15,-4-12-348 16,13-3 216-16</inkml:trace>
          <inkml:trace contextRef="#ctx0" brushRef="#br0" timeOffset="20566.5062">11123 503 488 0,'-8'-7'180'0,"8"7"-140"0,-4-4-12 16,-1 0 240 0,10 8-152-16,-5-8 88 15,0 4-120-15,0-4 20 16,12 4-60-16,-3-7 12 16,12 3-36-16,1-7-8 15,12-1-8-15,21-3-4 16,5 4 0-16,8 0 24 15,-4 3-12-15,-5-3 12 16,-8 3-12-16,-12 8-8 0,-5 0 0 0,-13-8 20 16,-8 12-12-16,-5-4-48 15,1 0 20-15,-18 0-288 16,9 0 168-16,-4-4-436 16,8 4 320-16</inkml:trace>
          <inkml:trace contextRef="#ctx0" brushRef="#br0" timeOffset="21064.0354">11328 98 540 0,'4'-7'200'0,"-4"7"-156"0,4-4-12 0,1 0 88 15,3 8-72-15,-8 0 60 16,0 3-64-16,0 16 128 15,0 7-96-15,-8 27 60 16,3 4-76-16,-7 11 28 16,7 0-52-16,-7-8-12 15,7-7-12-15,-3-8 0 16,3-8-8-16,-3-6-136 16,4-5 76-16</inkml:trace>
        </inkml:traceGroup>
        <inkml:traceGroup>
          <inkml:annotationXML>
            <emma:emma xmlns:emma="http://www.w3.org/2003/04/emma" version="1.0">
              <emma:interpretation id="{C7D15B47-EDB1-473A-8C97-BAB60E57D7DA}" emma:medium="tactile" emma:mode="ink">
                <msink:context xmlns:msink="http://schemas.microsoft.com/ink/2010/main" type="inkWord" rotatedBoundingBox="15558,10440 17777,10459 17762,12175 15543,1215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5055.8971">12273-159 520 0,'-8'0'192'0,"8"0"-152"0,0 0-8 0,4 0 88 16,0 4-72-16,0-4 76 16,5 7-68-16,4-7 32 15,4 4-52-15,4-8 44 16,0 4-48-16,1-11 36 16,-1 11-36-16,0-8 8 15,5 5-24-15,-5-5-24 16,0 8 0-16,1-4 20 15,-1 4-4-15,0-7 4 16,-4 14-4-16,-4-7-8 16,0 0 4-16,-9-7 12 15,5 7-8-15,-9-4-128 16,4 4 68-16,-4-8-160 16,0 8 124-16</inkml:trace>
          <inkml:trace contextRef="#ctx0" brushRef="#br0" timeOffset="24669.8741">12418-344 280 0,'-9'-8'104'0,"9"8"-84"0,-4-8 0 0,0 8 108 16,8 0-72-16,-4 0 92 16,0 0-84-16,0 0 20 15,0 0-48-15,0 0 64 16,0 0-52-16,0 0 64 15,0 0-64-15,4 0 44 16,1 0-52-16,-1 0 8 16,0 0-32-16,5-7 28 15,3 7-28-15,1 0 4 16,4-8-12-16,5 4 20 16,-1 4-16-16,9-7 12 15,-5 7-12-15,-3-8 20 16,-1 8-20-16,-4-7-12 15,-4 7-4-15,-9 0 48 16,0 0-24-16,-4 0-52 16,0 7 16-16,-4-7-332 15,4 0 192-15,-4 8-428 16,4-8 328-16</inkml:trace>
          <inkml:trace contextRef="#ctx0" brushRef="#br0" timeOffset="23463.6609">12414 125 612 0,'4'-4'228'0,"-4"4"-180"0,8 4-12 16,-3-4 36 0,7 0-48-16,6-4 16 0,7 0-24 0,13-7-16 15,5 3-4-15,8-3 4 16,-8 3 0-16,3-7 24 31,-7 15-12-31,-18-15 32 0,-4 11-28 0,-21-3 4 16,-5 7-12-16,-25 0 12 15,4 4-12-15,-21 3-4 16,13 5 0-16,-5-1 12 16,14 0-8-16,-14 4 32 15,26 4-24-15,4 0-32 16,9 4 8-16,8-4 8 16,5 4 4-16,-1-5-12 15,18 1 4-15,4-3 4 16,-13-1 0-16,4 0-44 15,-8 4 24-15,-13 3-80 16,-9 1 56-16,-21 4-60 16,1 3 60-16,-22 0 32 15,4 1 8-15,-17-5 84 16,13-3-44-16,12-4 48 16,5 0-48-16,34-4-20 15,17 0-8-15,17-8-8 16,13 5 0-16,13-8-12 15,-5-1 8-15,1 1-92 16,-5 0 48-16,-17 3-12 16,-17 1 36-16,-17 3 32 15,-13 5-4-15,-13-5 72 16,1 4-44-16,-13-4 76 0,12 5-60 16,1-5-44-16,12 0-4 0,4 1-20 15,9-1 8-15,0-3-20 16,17 3 20-16,-4-4-92 15,4 1 56-15,-13 0-20 16,9 7 40-16,-17-8 40 16,4 12-4-16,-9-4-8 15,5 1-4-15,-4 2 72 16,3 1-36-16,1 0 68 16,8 4-60-16,-4 7 44 15,5-3-48-15,-5 14 44 16,-5-7-48-16,1 1 36 15,4-1-36-15,-4-4 36 16,8-4-40-16,-8-3 40 16,4-4-40-16,-4 4-40 15,4-8 4-15,-5-8 20 16,5 5-8-16,-4-8-24 16,4-1 8-16,-9-3-172 15,1 0 104-15,-5-3-312 16,9 3 220-16</inkml:trace>
          <inkml:trace contextRef="#ctx0" brushRef="#br0" timeOffset="26049.5423">13649-15 332 0,'8'-4'120'0,"-8"4"-92"0,9-4-8 16,-9 0 112-1,8 4-76-15,-4-3 112 16,1 6-96-16,-1-6 60 16,-4 3-76-16,0-4 56 15,0 4-60-15,0-4-4 16,0 8-28-16,0-4-12 15,-4 0-4-15,-5 0 12 0,1 7-8 16,-9-3-4-16,4 4 0 0,-17-4-4 16,9 3 0-16,-22 1 8 15,18 3-4-15,-22 0 16 16,13 1-12-16,-13 7-4 16,13 7 0-16,-13 23 4 15,13 4-4-15,-9 23 40 16,18 0-20-16,-9 7 20 15,12-11-24-15,5 4 0 16,5-8-12-16,7 8-24 16,5-5 8-16,9-10 4 15,8-8 4-15,4 4-88 16,13-23 48-16</inkml:trace>
          <inkml:trace contextRef="#ctx0" brushRef="#br0" timeOffset="27277.4593">13700 318 352 0,'-5'-11'132'0,"5"11"-104"0,-8 3-8 16,8 1 60-1,0 7-48-15,-9 8 104 16,-3 4-80-16,3 7 108 15,1 1-92-15,-5 3 40 16,4 0-64-16,5-4-16 0,4-3-20 16,4-5 0-16,5-3-8 0,4 0 16 15,4-8-12 1,4-7-12-16,4 0 0 0,-8-12-136 16,5 5 72-16,-1-20-20 15,-8 12 48-15,-5-16 20 16,5 12 8-16,-13 0 48 15,4 4-24-15,-8 7 132 16,4 11-80-16,0 5 76 16,4 7-80-16,9 3-4 15,8-3-36-15,-4-11-4 16,22 7-8-16,3-11 12 16,5 3-12-16,-13-11 32 15,0-3-24-15,0-4 32 16,-12-1-32-16,-22-3-4 15,4 4-8-15,-17-12-120 16,5 4 64-16,-9-4-208 16,4 4 144-16,4-3-448 15,9 3 316-15</inkml:trace>
          <inkml:trace contextRef="#ctx0" brushRef="#br0" timeOffset="27564.2243">14198 30 520 0,'0'-4'192'0,"0"4"-152"0,34 4-8 0,-13 8 160 16,1 3-112-16,12 15 144 15,0 8-128-15,0 30 92 16,4 0-108-16,-12 15 12 15,-9-7-56-15,-17 4 64 16,4-20-52-16,-17 12 8 16,0-8-32-16,-21-3 12 15,9-8-20-15,-9-8-272 16,4-7 140-16,0-15-408 16,0-4 296-16</inkml:trace>
        </inkml:traceGroup>
        <inkml:traceGroup>
          <inkml:annotationXML>
            <emma:emma xmlns:emma="http://www.w3.org/2003/04/emma" version="1.0">
              <emma:interpretation id="{A6E2D8A6-808A-4359-8C32-496F07B667B7}" emma:medium="tactile" emma:mode="ink">
                <msink:context xmlns:msink="http://schemas.microsoft.com/ink/2010/main" type="inkWord" rotatedBoundingBox="18127,10734 19218,10744 19211,11599 18120,1159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306.816">15420 98 312 0,'0'-3'112'0,"0"3"-84"0,4-4-12 0,-4 0 108 16,5 4-72-16,-5-4 52 16,0 8-64-16,0-4 52 15,0 0-56-15,0 0 28 16,0 0-36-16,0 0 36 15,0 0-36-15,-5 4 48 16,5 3-44-16,-8 20 72 16,3 7-56-16,-7 23 20 15,3 3-40-15,-8 12 36 16,4-4-36-16,-4-3 4 16,5-12-20-16,-10-4 20 15,9-8-20-15,1 1 24 16,3-15-24-16,-8-5 4 15,13 5-8-15,4-20-244 16,0-7 128-16</inkml:trace>
          <inkml:trace contextRef="#ctx0" brushRef="#br0" timeOffset="27874.0458">14815 530 1028 0,'0'-11'380'0,"0"11"-296"0,26 15-20 16,-13-12 156-1,4 1-132-15,0 0 16 16,4 0-60-16,-8 0-356 16,0-1 168-16</inkml:trace>
          <inkml:trace contextRef="#ctx0" brushRef="#br0" timeOffset="29880.3416">15403 534 644 0,'-21'-23'236'0,"21"23"-180"0,17-8-20 16,0 5 176 0,8 3-124-16,18-8 124 15,4 4-124-15,4-3-16 16,-4 7-48-16,-5-4-68 16,-3 8 20-16,-5-8-260 0,0 0 152 0,-9-7-416 15,1 3 308-15</inkml:trace>
          <inkml:trace contextRef="#ctx0" brushRef="#br0" timeOffset="29908.9185">15607-57 728 0,'-34'-23'268'0,"34"23"-208"0,9-3-16 0,-5-1 196 15,9 4-140-15,8-4 56 16,5 0-92-16,8 1-20 16,-4 3-28-16,12-4-64 15,1 8 24-15</inkml:trace>
          <inkml:trace contextRef="#ctx0" brushRef="#br0" timeOffset="29472.758">15901 45 632 0,'9'-3'236'0,"-9"3"-184"0,0 19-16 0,0-1 104 16,0 5-84-16,-5 26 32 15,5 12-52-15,-4 18-12 16,0-3-16-16,-9 0 12 16,9-12-12-16,-5-3 4 15,5-8-4-15,-9-4 12 16,5-4-12-16</inkml:trace>
        </inkml:traceGroup>
        <inkml:traceGroup>
          <inkml:annotationXML>
            <emma:emma xmlns:emma="http://www.w3.org/2003/04/emma" version="1.0">
              <emma:interpretation id="{1451863D-522D-4022-B573-70F3C0132DF8}" emma:medium="tactile" emma:mode="ink">
                <msink:context xmlns:msink="http://schemas.microsoft.com/ink/2010/main" type="inkWord" rotatedBoundingBox="19685,10812 21694,10829 21686,11696 19677,11679"/>
              </emma:interpretation>
              <emma:one-of disjunction-type="recognition" id="oneOf7">
                <emma:interpretation id="interp7" emma:lang="" emma:confidence="0">
                  <emma:literal>(r,w)</emma:literal>
                </emma:interpretation>
                <emma:interpretation id="interp8" emma:lang="" emma:confidence="0">
                  <emma:literal>(r, w)</emma:literal>
                </emma:interpretation>
                <emma:interpretation id="interp9" emma:lang="" emma:confidence="0">
                  <emma:literal>(i, w)</emma:literal>
                </emma:interpretation>
                <emma:interpretation id="interp10" emma:lang="" emma:confidence="0">
                  <emma:literal>(raw)</emma:literal>
                </emma:interpretation>
                <emma:interpretation id="interp11" emma:lang="" emma:confidence="0">
                  <emma:literal>(r. w)</emma:literal>
                </emma:interpretation>
              </emma:one-of>
            </emma:emma>
          </inkml:annotationXML>
          <inkml:trace contextRef="#ctx0" brushRef="#br0" timeOffset="30228.7691">16736-27 716 0,'-34'-3'264'0,"34"3"-204"0,-56 15-16 0,27-4 80 16,3 1-76-16,-17 22 32 16,5-4-44-16,-9 46 76 15,17-1-64-15,1 16 20 16,12-4-36-16,4-4-20 16,13-14-8-16,8-5 4 15,1-11-4-15,12-11-284 16,5-5 152-16</inkml:trace>
          <inkml:trace contextRef="#ctx0" brushRef="#br0" timeOffset="30700.0259">16766 223 424 0,'-5'4'156'0,"5"-4"-120"0,0 42-8 15,-8-16 132-15,8 4-92 16,-4 12 80-16,-1 0-88 0,-7-1 4 31,3 1-40-31,-4-8 48 0,5-7-40 0,-1-8 36 16,5-1-36-16,-5-10 8 15,9-4-24-15,0-8 8 16,13 4-12-16,-4-15 0 16,-1 4-4-16,5-16-24 15,0 1 8-15,4-9 20 16,4 5-4-16,-4 0-48 15,4 11 24-15,-8 0 36 16,13 8-8-16,-5 3 52 16,0 4-36-16,-4-3 12 15,0 7-24-15,0-4 28 16,0 8-28-16,-8-8-172 16,4 0 84-16,-9-3-404 15,5 3 264-15</inkml:trace>
          <inkml:trace contextRef="#ctx0" brushRef="#br0" timeOffset="30883.5113">16838 83 704 0,'-21'-15'264'0,"21"15"-208"0,8 0-12 16,5 0 52-1,4 0-60-15,9 0 12 0,3 0-28 16,1-4-260-16,-4 8 132 0</inkml:trace>
          <inkml:trace contextRef="#ctx0" brushRef="#br0" timeOffset="31182.8097">17247 636 728 0,'-43'34'268'0,"43"-34"-208"0,-51 38-16 16,30-19 80-1,4 3-76-15,0 1 0 16,4 7-32-16,-4-11-144 16,8 0 72-16</inkml:trace>
          <inkml:trace contextRef="#ctx0" brushRef="#br0" timeOffset="31647.0445">17502 341 320 0,'-17'15'120'0,"17"-15"-96"0,-8 41-4 0,8-22 168 0,0-4-108 0,-5 20 56 16,5-9-80-16,5 4 20 15,3-3-44-15,1-8 0 16,4 3-20-16,4-10 20 16,-5-5-20-16,10 1-92 15,-1-8 44-15,-8-8-120 16,4 8 88-16,-9-11-180 15,-4-4 140-15,5 0-4 16,0 3 68-16,-14 5 304 16,5 7-140-16,-4 0 172 15,8 15-164-15,1-4 52 16,7-3-104-16,1-1 20 16,4 5-56-16,4-8-4 15,1-1-24-15,8-6 36 16,8-1-24-16,-17-11-40 15,0 3 8-15,-16-10 0 16,-5 6 8-16,-13-10 0 0,9 7 0 16,-13-7-116-16,4 3 64 0</inkml:trace>
          <inkml:trace contextRef="#ctx0" brushRef="#br0" timeOffset="31919.771">18201 15 696 0,'38'4'256'0,"-38"-4"-196"0,47 19-20 0,-30 0 144 16,13 7-108-16,-9 31 148 15,0 4-128-15,-21 18 4 16,9 1-60-16,-22-1 36 16,0-11-44-16,-42-3 4 15,12-9-24-15,-33 1-112 16,-1-8 52-16</inkml:trace>
        </inkml:traceGroup>
      </inkml:traceGroup>
    </inkml:traceGroup>
    <inkml:traceGroup>
      <inkml:annotationXML>
        <emma:emma xmlns:emma="http://www.w3.org/2003/04/emma" version="1.0">
          <emma:interpretation id="{5154E693-B7CE-4734-AF2A-17E295286503}" emma:medium="tactile" emma:mode="ink">
            <msink:context xmlns:msink="http://schemas.microsoft.com/ink/2010/main" type="paragraph" rotatedBoundingBox="3178,12162 22518,12225 22509,15047 3169,14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F9BF4-682F-4D1B-AED4-BACBC9CD6510}" emma:medium="tactile" emma:mode="ink">
              <msink:context xmlns:msink="http://schemas.microsoft.com/ink/2010/main" type="line" rotatedBoundingBox="3178,12162 22518,12225 22513,13809 3173,13746"/>
            </emma:interpretation>
          </emma:emma>
        </inkml:annotationXML>
        <inkml:traceGroup>
          <inkml:annotationXML>
            <emma:emma xmlns:emma="http://www.w3.org/2003/04/emma" version="1.0">
              <emma:interpretation id="{16D73EC3-7DC9-4A38-AA01-70CA8B5BF041}" emma:medium="tactile" emma:mode="ink">
                <msink:context xmlns:msink="http://schemas.microsoft.com/ink/2010/main" type="inkWord" rotatedBoundingBox="3178,12252 3736,12254 3733,13226 3175,1322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507.6224">-12 1809 340 0,'-4'-15'128'0,"12"15"-100"0,-12-11-8 0,4 3 156 16,4 4-100-16,-4-3 104 15,0 3-104-15,0-4 12 16,0 5-52-16,-4-1 4 16,4 8-24-16,-4 7 28 15,0 4-28-15,-5 12 12 16,5-1-16-16,-9 8 20 16,5 0-20-16,-5 0-4 15,4-3-4-15,-8-1 4 16,13 0-4-16,-9-3 16 15,5-5-12-15,-1-3-64 16,9-4 28-16,-4-7-216 16,4-4 132-16</inkml:trace>
          <inkml:trace contextRef="#ctx0" brushRef="#br0" timeOffset="34033.5221">-80 1832 456 0,'-4'-19'168'0,"4"19"-128"0,0-34-16 0,0 19 212 16,8 3-136-16,5-10 108 16,4 7-120-16,4-8 92 15,9 8-100-15,4 7 64 16,-4 12-84-16,21 7-24 15,-8 8-20-15,4 8 4 16,-1-1-12-16,-7 5 24 16,-5-1-20-16,-17-4 32 15,-9 1-28-15,-25-1-144 16,-4-3 64-16,-17-4-96 16,8 0 92-16,-4-8-108 15,8-3 100-15,1-4-32 16,12-1 64-16,0-3-20 15,13 0 40-15,9 4 0 16,8 4 16-16,13 3 0 16,8 8 0-16,4 7 104 15,1 5-52-15,-5 7 52 16,-4-1-56-16,-12 1 84 16,-5 0-68-16,-26-8 104 0,9 1-88 0,-30-9-20 15,-4 1-32 1,-8-8 4-16,-1 0-16 0,-8-7-4 15,13-4 0-15,-9-12-24 16,13 1 12-16,-4-12-164 16,3 4 96-16,6-12-236 15,7 8 180-15</inkml:trace>
          <inkml:trace contextRef="#ctx0" brushRef="#br0" timeOffset="34318.7816">56 1427 716 0,'0'-11'264'0,"0"11"-204"0,0-8-16 16,9 8 220-1,-5 4-152-15,-4 0 116 16,9-1-136-16,3 1 24 16,5 0-72-16,17-4-8 15,-4 0-20-15,9-8-64 16,3 5 24-16</inkml:trace>
        </inkml:traceGroup>
        <inkml:traceGroup>
          <inkml:annotationXML>
            <emma:emma xmlns:emma="http://www.w3.org/2003/04/emma" version="1.0">
              <emma:interpretation id="{868C9A3D-32FC-48E0-A907-A315B464E2FA}" emma:medium="tactile" emma:mode="ink">
                <msink:context xmlns:msink="http://schemas.microsoft.com/ink/2010/main" type="inkWord" rotatedBoundingBox="4190,12440 7035,12449 7032,13334 4188,1332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5387.6247">1798 2233 808 0,'-17'61'300'0,"17"-61"-232"0,-34 68-20 15,13-38 52 1,12-3-64-16,-21 7-144 16,-4-4 56-16</inkml:trace>
          <inkml:trace contextRef="#ctx0" brushRef="#br0" timeOffset="36842.6891">2198 1942 456 0,'-4'-4'168'0,"4"0"-128"15,-4 0-16-15,4 1 96 16,-5 6-72-16,1-6 44 15,4 3-56-15,-8 0-12 16,-5 3-12-16,0 5 76 16,5 7-44-16,-9 4 32 15,12 7-44-15,-12 12 36 16,4 4-40-16,5 0-4 16,12-1-16-16,0-10 4 15,5-9-8-15,4-14-4 16,17-1 4-16,-1-18-32 0,5-4 16 15,-4-12-56-15,0 8 36 0,-9-3 8 16,1 3 12-16,-22 4 12 16,8 3 0-16,-16 5-28 15,8 3 16-15,-13 12 84 16,13 7-40-16,0 7 88 16,13 1-68-16,8 0 8 15,0-4-36-15,18-12-4 16,-5 1-12-16,4-16 28 15,5 1-20-15,-14-12 12 16,5 0-16-16,-17-4-8 16,-4 4 0-16,-13-3-4 15,-13 6 0-15,-4-3 24 16,-4 4-12-16,-13 0-12 16,17 4-4-16,-4-1-156 15,8 9 88-15,13-5-316 16,13 8 220-16</inkml:trace>
          <inkml:trace contextRef="#ctx0" brushRef="#br0" timeOffset="37098.4527">2782 1752 612 0,'17'0'228'0,"-17"0"-180"0,51 27-12 16,-30-1 160-16,13-3-116 0,-4 11 56 16,12 12-80-16,-16 10 28 15,0 1-48-15,-18 19 16 16,1-4-32-16,-26 0 28 16,-5-8-32-16,-12-7-252 15,0-12 128-15,-4-11-268 16,4-3 216-16</inkml:trace>
          <inkml:trace contextRef="#ctx0" brushRef="#br0" timeOffset="37385.2157">3408 1980 964 0,'8'-8'360'0,"-8"8"-280"0,34-11-24 16,-13 3 148 0,1 8-124-16,16-8 28 15,-8 8-64-15,21-3-36 16,-9 6-8-16,-7-3-380 15,3 8 208-15</inkml:trace>
          <inkml:trace contextRef="#ctx0" brushRef="#br0" timeOffset="37567.2003">3416 2161 728 0,'4'4'268'0,"-4"-4"-208"0,17 0-16 0,9-8 140 15,-1 5-108-15,18-9 24 16,8 5-60-16</inkml:trace>
          <inkml:trace contextRef="#ctx0" brushRef="#br0" timeOffset="34665.2029">1312 1612 664 0,'-4'-11'244'0,"4"11"-188"0,-25-4-16 0,8 4 144 16,4 4-108-16,-21 4 60 16,4 7-80-16,-17 15 64 15,5 8-68-15,-10 11-8 16,10 0-28-16,-1 19 32 15,13 1-24-15,9 18-12 16,8-8-8-16,-4 4 12 16,17-11-8-16,9-7-20 15,4-20 4-15,4-11-268 16,-5-7 148-16</inkml:trace>
          <inkml:trace contextRef="#ctx0" brushRef="#br0" timeOffset="34995.0802">1334 1968 704 0,'0'19'264'0,"0"-19"-208"0,-17 38-12 0,4-15 36 16,13-1-52-16,-9 9 8 15,9-1-24-15,-4-4 0 16,4-3-4-16,-8-11 72 15,16-5-44-15,-8-14 4 16,0-1-24-16,0-11-12 16,4 4 0-16,5-12 4 15,4 5-4-15,-5-5-12 16,5 4 4-16,4 1-4 16,13 7 0-16,-17 3 16 15,8 1-4-15,0 0-4 16,0 7 4-16,5-8-236 15,0 12 128-15,-5-7-352 16,0 3 256-16</inkml:trace>
          <inkml:trace contextRef="#ctx0" brushRef="#br0" timeOffset="35163.0271">1338 1760 832 0,'-4'-4'308'0,"4"4"-240"0,13-4-20 0,-5 4 80 16,1 4-80-16,12 0-12 15,0 7-20-15</inkml:trace>
        </inkml:traceGroup>
        <inkml:traceGroup>
          <inkml:annotationXML>
            <emma:emma xmlns:emma="http://www.w3.org/2003/04/emma" version="1.0">
              <emma:interpretation id="{206BE2C5-647A-4C00-B48F-2DA21AA9038E}" emma:medium="tactile" emma:mode="ink">
                <msink:context xmlns:msink="http://schemas.microsoft.com/ink/2010/main" type="inkWord" rotatedBoundingBox="7696,12237 9953,12244 9949,13474 7692,1346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0716.787">4438 1597 652 0,'-17'0'244'0,"17"0"-192"0,0 0-12 0,8 0 128 16,10 0-100-16,7-4 8 15,5 1-48-15,8-5-16 16,-4 8-8-16,17-4 4 15,-8 4-4-15,8 0-212 16,-8 8 112-16,16-4-236 16,-8-1 188-16</inkml:trace>
          <inkml:trace contextRef="#ctx0" brushRef="#br0" timeOffset="40404.9568">4625 1431 384 0,'0'-8'140'0,"0"8"-108"0,0-4-8 0,-8 1 144 15,8 3-96-15,0-4 132 16,0 0-120-16,-13-4 128 16,13 8-124-16,0-3 56 15,13 3-84-15,-5-4-16 16,5 8-28-16,-4-4-4 15,12 0-4-15,0 0-8 16,-4 0 4-16,13 0-180 16,-4 0 96-16,-9 0-216 15,4 3 168-15</inkml:trace>
          <inkml:trace contextRef="#ctx0" brushRef="#br0" timeOffset="40974.9752">5554 1688 476 0,'-22'-11'176'0,"22"11"-136"0,-34 7-12 0,9 1 144 16,12 3-100-16,-21 16 120 16,4-1-108-16,-21 16 28 15,13 0-68-15,-18 22 56 16,5-4-60-16,0 24-16 16,30-1-16-16,0-4-20 15,12-14 8-15,18-5-76 16,3-18 44-16</inkml:trace>
          <inkml:trace contextRef="#ctx0" brushRef="#br0" timeOffset="39843.9646">4566 1911 548 0,'-13'-3'204'0,"4"6"-156"0,9 5-16 16,0-4 148-1,9 3-104-15,-1 1 40 16,5-1-68-16,9-7 8 0,-5 4-36 0,12-8 16 16,-3 1-20-16,12-9 8 15,-4 1-12-15,-4-8-8 16,8 8 0-16,-8-4 28 15,-4 3-16-15,-9-3 12 16,-4 4-16-16,-5-8 12 16,-8 7-16-16,0-6-4 15,-8 6 0-15,-5 1 28 16,4 3-16-16,1 1-4 16,-5 3-8-16,0 4-16 15,5 7 8-15,-14 1 12 16,5 7-4-16,-4 4 16 15,0 0-12-15,0 0-20 16,-1 4 4-16,-8-8 20 16,9 4-4-16,0-4-20 15,0 4 4-15,-9-4 12 16,8 4 0-16,1 0-28 16,4 0 12-16,-4 7 4 15,0 1 8-15,-1 7 8 16,1 4-4-16,0-1-12 15,4-2 4-15,4-1-16 16,13-4 12-16,0-4 4 16,8 1 4-16,5-4-20 15,8-4 12-15,1-1 4 16,8-2 4-16,-5-9 0 16,9 12 0-16,-4-11 0 0,-9 7 0 0,9-4-12 15,-9 4 8-15,-4-7 28 16,-4 3-12-16,0 4 32 15,-5-3-28-15,-8 3 84 16,0 0-56-16,-8-7 48 16,8 10-52-16,-13-10 16 15,0 3-36-15,-8-3-8 16,4 7-8-16,-13-7-4 16,18-1 0-16,-6-7-44 15,6 4 24-15,3-8-152 16,9-3 96-16</inkml:trace>
          <inkml:trace contextRef="#ctx0" brushRef="#br0" timeOffset="41450.7391">5511 2014 476 0,'-21'-8'176'0,"21"8"-136"0,-30 15-12 16,21-11 164-1,5 11-112-15,-13 12 72 16,4 7-88-16,5 7 44 16,-5 1-64-16,9 0 32 15,8-1-44-15,5-10-8 16,8-9-16-16,4-10 28 0,4-12-20 0,14-12-92 15,-5-3 40-15,4-11-156 16,-4 10 108-16,-8-14-76 16,-5 11 92-16,-17 0 28 15,5 8 24-15,-9 7 112 16,0 12-52-16,0 3 124 16,0 8-96-16,8 4 96 15,5-1-92-15,8-3 12 16,9-3-52-16,0-13-4 15,8 1-20-15,-4-19 20 16,-4 4-20-16,-8-16-48 16,-1 8 20-16,-8-7 4 15,-5 3 8-15,-16 0-120 16,8 4 68-16,-17-3-188 16,4 3 136-16,0 0-480 15,-4 7 332-15</inkml:trace>
          <inkml:trace contextRef="#ctx0" brushRef="#br0" timeOffset="41730.0457">6005 1764 716 0,'0'-19'264'0,"0"19"-204"0,43-8-16 15,-22 20 228-15,0-1-156 16,18 16 148-16,3 3-152 0,-12 19 56 15,12 4-100-15,-12 23 0 16,-8 3-44-16,-31 8 32 16,1-3-32-16,-31-9-172 15,9-7 80-15,-21-15-284 16,17-7 200-16,-4-12-436 16,17-8 332-16</inkml:trace>
          <inkml:trace contextRef="#ctx0" brushRef="#br0" timeOffset="41862.3978">6627 2101 1080 0,'-5'3'400'0,"5"-3"-312"0,13 31-24 0,-13-20 152 15,9 4-132-15,-13 4-124 16,8 0 20-16</inkml:trace>
        </inkml:traceGroup>
        <inkml:traceGroup>
          <inkml:annotationXML>
            <emma:emma xmlns:emma="http://www.w3.org/2003/04/emma" version="1.0">
              <emma:interpretation id="{BB64809A-694E-460A-87CE-EBD10B18FD24}" emma:medium="tactile" emma:mode="ink">
                <msink:context xmlns:msink="http://schemas.microsoft.com/ink/2010/main" type="inkWord" rotatedBoundingBox="10711,12539 14010,12550 14007,13446 10708,1343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999.2556">7500 1783 716 0,'-30'-23'264'0,"30"23"-204"15,0-11-16-15,8 3 240 16,5 8-164-16,8-7 172 16,9-1-168-16,13-3 40 15,8 11-96-15,0-8 24 16,0 4-56-16,9 0-28 16,-18 4-8-16,31-3-352 15,-9 6 192-15,16 1-492 16,-7 8 368-16</inkml:trace>
          <inkml:trace contextRef="#ctx0" brushRef="#br0" timeOffset="44105.5423">8956 1756 572 0,'-34'-19'208'0,"34"19"-160"0,-38-7-12 0,8 3 136 15,17 8-100-15,-38 3 88 16,8 12-96-16,-8 12 12 16,13 3-44-16,-26 19 32 15,13 3-36-15,-13 35 100 16,21 4-72-16,9 7-24 16,17-4-20-16,17-18 4 15,17-12-8-15,9-15-128 16,4-11 68-16</inkml:trace>
          <inkml:trace contextRef="#ctx0" brushRef="#br0" timeOffset="44437.9259">9067 1998 580 0,'0'0'216'0,"0"0"-168"0,-22 23-12 15,1 4 216 1,13-1-144-16,-14 23 52 16,1-3-92-16,0 11-16 15,-1-8-32-15,10-11 48 0,-5-8-36 0,8-11 36 16,5 0-36-16,4-15 0 16,4-4-20-16,5-16 20 15,12 5-20-15,0-27-20 16,1 12 0-16,7-16 4 15,1 12 4-15,0 0-36 16,-9 7 20-16,1 11-108 16,-1 5 68-16,0 3-176 15,0 4 128-15</inkml:trace>
          <inkml:trace contextRef="#ctx0" brushRef="#br0" timeOffset="44625.9261">8956 1896 964 0,'-13'-11'360'0,"13"11"-280"0,13 4-24 15,-4-4 60 1,12 4-76-16,9-4 0 15,8 0-24-15,0 0-372 16,1 0 192-16</inkml:trace>
          <inkml:trace contextRef="#ctx0" brushRef="#br0" timeOffset="43572.1144">7487 2298 436 0,'-43'-12'160'0,"43"12"-124"0,-29-4-8 16,20 1 280-1,9 6-172-15,0-3 88 16,9 0-132-16,12 0 76 0,0 4-92 0,30-4 28 16,0-4-60-16,13 4-16 15,4-3-16-15,-12-5-116 16,-5 4 56-16,-13 0-228 16,-4 8 156-16</inkml:trace>
          <inkml:trace contextRef="#ctx0" brushRef="#br0" timeOffset="43357.5447">7874 1919 560 0,'9'4'208'0,"-9"-4"-164"0,30-8-8 0,-18 4 156 15,-3 4-112-15,4-3 80 16,4-1-92-16,-4-4 44 15,-5 8-68-15,-8-7 48 16,0 7-52-16,-8-4-4 16,-5 4-20-16,-4 0-4 15,-5 4-4-15,-20-4-8 16,-1 4 4-16,1-4-4 16,-5 0 0-16,-8 0 0 15,16 7 0-15,-3-7-12 16,12 0 8-16,0 0-60 15,9 11 36-15,8-3-4 16,4 7 16-16,-3 4 4 16,7 4 4-16,-3 30 16 0,8-4-4 0,0 19-4 15,-9 0 4-15,5-3 12 16,-4-9-8-16,-1-6 40 16,1-13-24-16,-5-6 20 15,4-5-24-15,-3-7 0 31,3 0-12-31,5-8-24 0,4 1 8 0,4-12-24 16,13 4 20-16,9-1 24 16,12 5-8-16,13-4 8 15,9-1-4-15,-5 1 4 16,5 4-8-16,-18-4-12 16,1-1 4-16,-13-3-148 15,-9 4 84-15,-4-4-164 16,-4 0 128-16,-22-4-300 15,9-3 228-15</inkml:trace>
          <inkml:trace contextRef="#ctx0" brushRef="#br0" timeOffset="45034.5133">9365 2509 872 0,'-9'23'324'0,"9"-23"-252"0,-34 30-20 15,26-14-20 1,3 3-28-16</inkml:trace>
          <inkml:trace contextRef="#ctx0" brushRef="#br0" timeOffset="45594.0533">9816 2021 676 0,'-8'-4'248'0,"8"4"-192"0,-9 16-16 16,-4-9 100-1,13 4-84-15,-8 16 48 16,4 7-60-16,-5 11 64 16,9 5-60-16,0-1-8 15,0-7-24-15,9-5 16 16,3-6-20-16,1-9 4 15,8-7-8-15,-4-15-200 16,5 0 104-16,-1-11-156 16,0 4 136-16,1-16-92 0,-5 4 112 15,-9-4-76-15,5-3 96 16,-13-1 200-16,0 12-68 0,0 11 228 16,0 4-164-16,0 4 100 15,0 11-136-15,13 4 48 16,8 4-80-16,9-8 36 15,12-4-56-15,9-11 8 16,1 0-32-16,7-19 8 16,-8 4-12-16,-17-11-8 15,-4 3 0-15,-21-7-16 16,-9 7 8-16,-9-7 20 16,-4 7-8-16,-16-3-64 15,7 7 28-15,5 0-60 16,4 11 52-16</inkml:trace>
          <inkml:trace contextRef="#ctx0" brushRef="#br0" timeOffset="45881.8169">10510 1802 756 0,'22'7'280'0,"-22"-7"-216"0,25 31-20 15,-4-13 268 1,1 5-180-16,7 26 220 16,-3 4-200-16,4 27 28 0,-13 3-108 15,-26 8 44-15,1-12-64 16,-22-7 4-16,4-11-32 0,-3-16-384 15,-1-7 196-15,-8-11-420 16,16-8 332-16</inkml:trace>
        </inkml:traceGroup>
        <inkml:traceGroup>
          <inkml:annotationXML>
            <emma:emma xmlns:emma="http://www.w3.org/2003/04/emma" version="1.0">
              <emma:interpretation id="{8F5EE3F3-6F3E-41E8-BEB6-D47A94CCED58}" emma:medium="tactile" emma:mode="ink">
                <msink:context xmlns:msink="http://schemas.microsoft.com/ink/2010/main" type="inkWord" rotatedBoundingBox="14551,12353 16496,12359 16492,13789 14547,1378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532.0827">12026 2899 704 0,'-4'38'264'0,"4"-38"-208"0,25 4-12 0,-3-8 96 16,3 0-84-16,14-18 4 15,3-1-36-15,9-19 0 16,0 8-12-16,5-15-16 16,-5 4 0-16,0-16 48 15,0 16-24-15,9-35 36 16,-9 4-32-16,4-18-12 16,-12 11-8-16,-5 3 20 15,-8 20-12-15,-5 10 84 16,-3 16-52-16,-14 4-20 15,9 19-16-15,-13 3 8 16,5 8-8-16,-9 27 40 16,0 3-24-16,-13 30 12 15,5-3-20-15,-9 11 0 16,4-7-8-16,0-12-24 16,5-7 8-16,8-12 12 15,8-7 0-15,9-16-160 16,9 1 84-16,8-23-112 0,0-4 104 15,4-23-44-15,1 4 72 0,-5-22-52 16,-5 7 60-16,-7-8 20 16,-1 12 20-16,0 4 92 15,-12 10-48-15,-1 5 96 16,1 7-76-16,-9 16 76 16,0 7-76-16,-9 23 56 15,9 3-64-15,-8 23 40 16,8 8-52-16,-4 7-4 15,4-3-20-15,0-8-12 16,4-8 0-16,0-11-40 16,5-7 20-16,-5-12-260 15,0-4 156-15</inkml:trace>
          <inkml:trace contextRef="#ctx0" brushRef="#br0" timeOffset="48071.5181">12810 1794 832 0,'-5'0'308'0,"5"0"-240"0,22 0-20 0,-5 0 140 16,4 0-112-16,17-4 52 15,5 8-80-15,12-11-96 16,-4 14 24-16,18-7-480 15,-1-4 280-15</inkml:trace>
          <inkml:trace contextRef="#ctx0" brushRef="#br0" timeOffset="47908.0832">12878 1586 676 0,'-13'-34'248'0,"13"34"-192"0,0-19-16 0,4 11 188 15,5 5-132-15,8-5 88 0,4 8-112 16,5 0 0-16,-1 8-48 0,5-1 4 16,0 8-16-16,-5 0-96 15,-3 4 48-15,-5 0-316 16,-4 4 196-16</inkml:trace>
          <inkml:trace contextRef="#ctx0" brushRef="#br0" timeOffset="46723.4623">11268 2089 704 0,'-25'-15'264'0,"25"11"-208"0,0 1-12 0,0-1 124 15,8 4-100-15,13 0 52 16,9-8-72-16,21 8 56 15,0-4-64-15,22 4-16 16,-1 8-16-16,1 0 0 16,-9-1-4-16,-13-3 24 15,0 4-16-15,-13-8 4 16,-4 3-8-16,-13-10-216 16,-4 3 112-16,-12-7-544 15,3 3 356-15</inkml:trace>
          <inkml:trace contextRef="#ctx0" brushRef="#br0" timeOffset="46919.9544">11775 1813 548 0,'-26'-4'204'0,"26"4"-156"0,-4 8-16 16,0-1 176-1,0 5-120-15,-5 10 60 16,9 5-84-16,-4 11 48 15,4 0-60-15,-9 22 16 16,1 1-40-16,-5 7-8 16,13-4-12-16,-13-3 12 15,5-16-12-15,-1-3-304 16,9-4 164-16</inkml:trace>
        </inkml:traceGroup>
        <inkml:traceGroup>
          <inkml:annotationXML>
            <emma:emma xmlns:emma="http://www.w3.org/2003/04/emma" version="1.0">
              <emma:interpretation id="{0546EC69-4D58-48B2-B612-ECEE1C2F6300}" emma:medium="tactile" emma:mode="ink">
                <msink:context xmlns:msink="http://schemas.microsoft.com/ink/2010/main" type="inkWord" rotatedBoundingBox="16889,12207 19574,12216 19570,13269 16886,1326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9109.7803">14517 1525 1060 0,'34'0'392'0,"-34"0"-304"0,68 61-28 16,-33-16 180 0,-1 1-144-16,-5 22-20 0,1 0-48 15,-21 23 12-15,-9-4-24 0,-13 8 32 16,-4-8-32-16,-17-8-84 16,8-15 36-16,-8-18-360 15,4-12 216-15,13-23-504 16,9 1 380-16</inkml:trace>
          <inkml:trace contextRef="#ctx0" brushRef="#br0" timeOffset="49115.2966">15118 2033 1164 0,'0'7'428'0,"0"-7"-332"0,8 11-24 0,-4-3-448 16,1 3 192-16</inkml:trace>
          <inkml:trace contextRef="#ctx0" brushRef="#br0" timeOffset="49663.0039">15612 1783 488 0,'-13'-27'180'0,"13"27"-140"0,0-15-12 15,0 15 172 1,0 0-116-16,-4 8 108 16,4-1-112-16,-9 20 64 15,1 7-84-15,-5 23-12 16,0-1-32-16,9 24 16 15,-5-1-20-15,9 5 24 16,0-12-24-16,0-12-12 16,0-11-4-16,4-18-192 15,5-13 108-15,4-10-564 0,8-16 364 16</inkml:trace>
          <inkml:trace contextRef="#ctx0" brushRef="#br0" timeOffset="50063.5706">15727 1991 852 0,'-22'-15'316'0,"22"15"-248"0,0 0-16 15,0 0 104 1,13 7-96-16,-4-7 80 16,12 8-80-16,17-8-12 0,5 4-32 0,16-1-196 31,5 1 96-31,0 0-492 16,-4 0 320-16</inkml:trace>
          <inkml:trace contextRef="#ctx0" brushRef="#br0" timeOffset="50270.1239">15769 1385 1152 0,'-8'-7'428'0,"8"7"-332"0,8 4-28 0,5-8 52 16,8 4-80-16,35-8-8 15,7 8-20-15,23 4-132 16,-1 7 64-16,4 4-472 16,-4 4 292-16</inkml:trace>
          <inkml:trace contextRef="#ctx0" brushRef="#br0" timeOffset="49879.581">16106 1559 704 0,'-5'-19'264'0,"5"19"-208"0,-8 31-12 0,-1-9 204 15,5 9-144-15,-9 18 20 16,9 4-76-16,-5 15-12 16,5-4-24-16,0 23-8 15,12-3 0-15,1 3-136 16,4-8 72-16,-5-14-120 15,-3-16 104-15,-5-11-472 16,0-12 304-16</inkml:trace>
          <inkml:trace contextRef="#ctx0" brushRef="#br0" timeOffset="48269.5446">13853 1654 860 0,'-43'23'320'0,"43"-23"-248"0,-42 41-20 0,21-14 40 16,8 7-60-16,-17 15 60 15,4-3-56-15,-8 29-16 16,4 1-12-16,9 11-20 15,8-7 8-15,13-12-200 16,0-8 112-16,13-14-308 16,-4-9 228-16</inkml:trace>
          <inkml:trace contextRef="#ctx0" brushRef="#br0" timeOffset="48732.2754">13861 1983 832 0,'-21'4'308'0,"21"-4"-240"0,-13 19-20 16,5-4 96-1,8 4-88-15,-9 11 40 16,9 4-56-16,9 4-16 15,-1-4-12-15,5-7 16 0,17-8-16 16,8-19-32-16,5-4 12 0,-1-15-228 16,10 4 128-16,-14-12-48 15,-4 9 88-15,-13-5-28 16,-12 8 56-16,-9 0 12 16,0 11 16-16,-17 4 160 15,12 7-80-15,5 8 112 16,5 8-100-16,12 0 80 15,13 0-92-15,4-8-8 16,4 0-36-16,5-15 20 16,-9-4-28-16,-5-15 20 15,10 4-20-15,-26-8 8 16,4 4-12-16,-17-3-8 16,0 3 0-16,-17 0-84 15,8 4 44-15,-12-4-240 16,16 7 152-16,-12 1-316 15,13 7 248-15</inkml:trace>
        </inkml:traceGroup>
        <inkml:traceGroup>
          <inkml:annotationXML>
            <emma:emma xmlns:emma="http://www.w3.org/2003/04/emma" version="1.0">
              <emma:interpretation id="{62C8154A-7E27-43BA-A51E-3277D5F2BCB2}" emma:medium="tactile" emma:mode="ink">
                <msink:context xmlns:msink="http://schemas.microsoft.com/ink/2010/main" type="inkWord" rotatedBoundingBox="20155,12361 22518,12369 22514,13343 20151,1333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1008.0837">17357 1934 880 0,'-25'4'328'0,"25"-4"-256"0,-17 30-16 16,13-7 88 0,-5 3-88-16,-4 8 24 15,13 4-48-15,0 0-20 16,0-4-8-16,0-15 28 15,13-4-16-15,-4-18 40 16,3-1-32-16,-3-19-24 16,4 4 0-16,-1-11 24 15,-7 3-12-15,20-7-12 0,-8 12-4 16,-4-5-32 0,4 12 20-16,-4-4-4 0,8 11 12 0,0 1-292 15,-3-1 164-15,7 8-572 16,-8 0 396-1</inkml:trace>
          <inkml:trace contextRef="#ctx0" brushRef="#br0" timeOffset="51016.6105">17532 1798 788 0,'-17'-23'292'0,"17"23"-228"0,-8-26-16 0,8 14 212 15,8 9-152-15,1-5-60 16,3 4-36-16,10 0-164 15,-1 4 80-15,21 4-584 16,-3 4 364-16</inkml:trace>
          <inkml:trace contextRef="#ctx0" brushRef="#br0" timeOffset="51215.1384">17996 2131 1068 0,'-55'83'396'0,"55"-83"-308"0,-43 76-24 15,26-42 20 1,4-4-60-16,-16 4 8 16,16-3-20-16,-8-5-244 0,4-3 124 0,-5-8-528 15,10-4 356-15</inkml:trace>
          <inkml:trace contextRef="#ctx0" brushRef="#br0" timeOffset="51644.3401">18218 1945 944 0,'-51'12'352'0,"51"-12"-276"0,-39 30-20 0,26-3 60 16,13-1-76-16,0 8 8 16,22 0-28-16,-1 4-12 15,0-11-4-15,13-8-40 16,-4-4 20-16,9-19-136 16,-10-4 84-16,-7-14-48 15,7-1 68-15,-16-4-28 16,0 5 44-16,-5-1-32 15,-8 8 32-15,0 3 64 16,0 9-16-16,-8 6 108 16,8 9-68-16,8 7 48 15,14 3-64-15,8-3 52 16,8 0-56-16,9-15 36 16,0 0-40-16,4-15 24 0,-4-1-28 0,-18-11 8 15,-12 5-20-15,-4-9 8 16,-4 4-12-1,-9 1-8-15,-9 3 0 0,-4-4-208 16,13 4 112-16,0 0-288 16,0 8 212-16</inkml:trace>
          <inkml:trace contextRef="#ctx0" brushRef="#br0" timeOffset="51905.0334">19044 1567 808 0,'21'4'300'0,"-21"-4"-232"0,60 68-20 15,-35-30 176 1,-4 3-132-16,-3 20 168 15,3 3-152-15,-30 23 28 16,-3-3-84-16,-10 14 24 16,-8-11-44-16,-8-11-184 15,8-19 80-15</inkml:trace>
          <inkml:trace contextRef="#ctx0" brushRef="#br0" timeOffset="50533.8222">17204 1518 852 0,'-81'7'316'0,"81"-7"-248"0,-42 31-16 0,16-5 128 15,9 4-108-15,-21 23-20 16,4 0-32-16,-9 23 44 15,9 0-36-15,0 34 24 16,30-16-32-16,-1 5-52 16,10-12 16-16,16-19-128 15,-4-11 80-15</inkml:trace>
        </inkml:traceGroup>
      </inkml:traceGroup>
      <inkml:traceGroup>
        <inkml:annotationXML>
          <emma:emma xmlns:emma="http://www.w3.org/2003/04/emma" version="1.0">
            <emma:interpretation id="{C507FBAF-946E-4FA1-90DA-51ED855CD8B5}" emma:medium="tactile" emma:mode="ink">
              <msink:context xmlns:msink="http://schemas.microsoft.com/ink/2010/main" type="line" rotatedBoundingBox="4694,13613 17049,13935 17017,15178 4662,14856"/>
            </emma:interpretation>
          </emma:emma>
        </inkml:annotationXML>
        <inkml:traceGroup>
          <inkml:annotationXML>
            <emma:emma xmlns:emma="http://www.w3.org/2003/04/emma" version="1.0">
              <emma:interpretation id="{09E9B7B9-6DC8-4CF1-84B8-DB7E3E7B01B2}" emma:medium="tactile" emma:mode="ink">
                <msink:context xmlns:msink="http://schemas.microsoft.com/ink/2010/main" type="inkWord" rotatedBoundingBox="4694,13613 7315,13681 7293,14516 4672,1444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5822.3428">1496 3089 268 0,'8'-50'100'0,"1"16"-76"0,3-15-8 15,-3 26 124-15,8-3-80 16,4-1 64-16,5 1-72 15,-1 7 48-15,9 8-56 0,0 7 16 16,1 8-40-16,-10 7-16 31,5 4-8-31,0 12 12 0,-9 3-4 0,-4-4-4 16,-8 1 4-16,-9-4 12 16,-13-1-8-16,-13-3-100 0,-8-7 48 15,-8-5-44-15,-1-7 52 16,0-4-8-16,9 1 28 15,4-1-28-15,9 0 28 16,13 4-4 0,12 8 12-16,13 3 8 15,13 8 0-15,12 0 0 0,14 4 0 16,3 7-28-16,1 0 16 16,-5-3 32-16,-8-1-12 15,-9 1 0-15,-12-1-4 16,-9-3 72-16,-13 7-40 15,-16-3 40-15,-10-1-44 16,-12-7 8-16,-17-4-24 16,-17-4 28-16,-4-3-28 15,-1-4 92-15,9-4-60 0,13-4-24 16,13-7-12-16,12-1-12 16,9-3 0-16,9 0-12 15,8 0 8-15,8 0-128 16,5 0 72-16,8-1-472 15,13 9 296 1,0-1 104-16</inkml:trace>
          <inkml:trace contextRef="#ctx0" brushRef="#br0" timeOffset="66087.5489">2305 3232 892 0,'-17'31'332'0,"8"-16"-260"0,1 8-20 15,3-8 28-15,-3 7-56 16,-1 1 32-16,1 4-28 16,-1-8-212-16,-4 7 100 15,1-11-364-15,-1 8 252 16,4-12-168-16</inkml:trace>
          <inkml:trace contextRef="#ctx0" brushRef="#br0" timeOffset="65925.6196">2496 2812 632 0,'0'-15'236'0,"-8"15"-184"0,3 0-16 0,5 0 36 15,-8 4-48-15,8 7-124 16,-9 4 52-16,5 8-448 0</inkml:trace>
          <inkml:trace contextRef="#ctx0" brushRef="#br0" timeOffset="65260.3483">1500 3009 124 0,'0'-23'44'0,"4"12"-32"0,0 0-4 0,1 3 196 16,-5 4-112-16,0 4 44 15,0 0-84-15,0 15 16 16,-5 8-40-16,-3 4 72 16,-1 7-56-16,1 4 24 15,-5 3-40-15,0-7-8 16,0 0-12-16,1 0 12 0,-1 0-12 0,0-3-28 16,0-5 8-16,5-7 4 15,-1 0 8-15,5-8-80 16,4-3 44-16,0-8-64 15,9-8 56-15,-1-3-120 16,1-4 92 0,3-4-192-16</inkml:trace>
          <inkml:trace contextRef="#ctx0" brushRef="#br0" timeOffset="67198.2821">2496 3475 488 0,'-4'-4'180'0,"13"4"-140"0,12-4-12 16,-8 0 48-16,4 1-48 16,4-1-12-16,0 0-8 15,0 0-284-15</inkml:trace>
          <inkml:trace contextRef="#ctx0" brushRef="#br0" timeOffset="68129.7602">3459 3346 340 0,'4'-8'128'0,"-13"5"-100"0,1-5-8 0,4 8 96 16,-9 0-68-16,0-8 44 16,0 8-56-16,-8 0-20 15,0-7-8-15,-1 7 24 0,-3 0-16 16,-5 0 12-16,-8 4-16 0,-13 3 44 15,4 5-28-15,0 7 12 16,4 3-24-16,9 1 8 16,9 3-12-16,12 1 0 15,17-4-4-15,13-4-32 16,17-8 12-16,13-3-120 16,0-5 76-16,4-6-84 15,4-1 80-15,-8-8-48 16,-8-3 64-1,-5 4 20-15,-13 3 20 16,-8 1 36-16,-9-1-16 16,-8 16 172-16,-9-1-104 15,-4 12 52-15,4 4-80 0,0 3 20 16,5 1-44-16,-1 3-36 16,18-3 0-16,-1-12 36 0,9 4-20 15,5-12 0-15,8-7-8 16,-1 0-32-1,10 0 16-15,3-7-76 16,1 7 52-16,4-19-20 16,-5 4 32-16,1-12-20 15,8-7 24-15,-13 4 20 16,-4-4 0-16,-4 0 28 16,-9 15-16-16,-8 0 84 0,-4 8-52 15,-1 7-4-15,-8 11-24 0,-8 12-12 16,8 4 0-16,-9 7 40 15,1 1-24-15,-1-1 24 16,1-7-24-16,-1-1 16 16,1-3-20-16,8-11 20 15,0-1-24-15,-9-7-4 16,9-15-4-16,0-4-4 16,13-3 0-16,-5-13-124 15,5 5 68-15,4 0-84 16,0 3 80-16,4 5 4 15,-8-1 36-15,4 12 76 16,-4 3-32-16,4 8 72 16,-13 8-56-16,-4 11 44 15,9 3-48-15,-9 12 0 16,0 0-24-16,-4 0 12 16,-1-7-16-16,1-4 4 0,4-4-4 15,-8-4-40-15,-1-8 16 16,9 1-136-16,0-8 84 15,0-8-188 1,13-3 144-16,-5-4-284 16</inkml:trace>
        </inkml:traceGroup>
        <inkml:traceGroup>
          <inkml:annotationXML>
            <emma:emma xmlns:emma="http://www.w3.org/2003/04/emma" version="1.0">
              <emma:interpretation id="{C63FB5DA-1740-4025-96E7-68785F21E136}" emma:medium="tactile" emma:mode="ink">
                <msink:context xmlns:msink="http://schemas.microsoft.com/ink/2010/main" type="inkWord" rotatedBoundingBox="7688,13904 8861,13935 8844,14580 7671,1454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8829.1211">5064 3354 600 0,'8'-27'224'0,"-16"23"-176"0,8-7-12 0,-9 11 36 15,-3-4-48-15,-18 0 32 16,-13 1-28-16,-8 6 0 0,-8 5-16 15,16 3-32-15,5 4 8 16,4 8 12-16,12 4 4 0,14 3 16 16,16 4-12-16,22 4 16 15,8 0-16-15,1-8 16 16,-9-4-16-16,-9-3-4 16,-13 0 0-16,-20-4-4 15,-18-4 0-15,-4-4-292 16,-9 1 160-16,9-5-308 15</inkml:trace>
          <inkml:trace contextRef="#ctx0" brushRef="#br0" timeOffset="69389.2366">5456 3467 424 0,'-9'-23'156'0,"5"12"-120"0,-13 0-8 16,8 7 88-16,-3-4-68 15,-10 5 32-15,1 3-44 0,0 7 56 16,-9 4-52-16,0 8 72 0,0 12-64 15,5 7 8-15,-1 3-32 16,13 1 12-16,5-4-20 16,16 0-8-16,5-8-4 15,13-11 20-15,8-12-12 16,8-7 4-16,10-7-8 16,7-8 4-16,-8-4-8 15,-17 0 24-15,-4-4-16 16,-17-3-32-16,-13-1 12 15,-13 4-24-15,-8 4 16 16,0 4-88-16,12 4 56 0,26 0-232 16</inkml:trace>
          <inkml:trace contextRef="#ctx0" brushRef="#br0" timeOffset="68430.0613">4434 3316 756 0,'-17'11'280'0,"12"-3"-216"0,-3 18-20 15,-1-7 120-15,-3 4-100 16,3-1 44-16,9 9-64 16,-4-5 20-16,4-3-36 15,4-8-212-15,0 4 100 0,5-11-204 16,4-1 160-16,-5-11-392 16</inkml:trace>
          <inkml:trace contextRef="#ctx0" brushRef="#br0" timeOffset="68267.1261">4621 3066 800 0,'-8'11'296'0,"8"-11"-232"0,-34 12-16 0,16-1 0 0,6 8-36 16,-10 0-196-16</inkml:trace>
        </inkml:traceGroup>
        <inkml:traceGroup>
          <inkml:annotationXML>
            <emma:emma xmlns:emma="http://www.w3.org/2003/04/emma" version="1.0">
              <emma:interpretation id="{8F1B3AB2-9E93-41DE-9006-59509028D9BE}" emma:medium="tactile" emma:mode="ink">
                <msink:context xmlns:msink="http://schemas.microsoft.com/ink/2010/main" type="inkWord" rotatedBoundingBox="9226,13877 11792,13944 11764,15041 9197,1497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0650.377">6435 3168 464 0,'38'-49'176'0,"-33"26"-140"0,-10-7-8 16,1 19 84-16,-9 3-68 16,1 12 36-16,-18 18-48 15,-13 13 44-15,5 6-44 16,-5 12 28-16,1 23-32 0,-5 18 8 16,13 1-20-16,4-8 20 15,9-15-24-15,-1-11 4 0,5-12-8 16,-4-19-184-1,8-7 100-15,1-8-140 0,-14-11 124 16,13-4-68 0,-8-15 92-16,8-12 0 15,-4-15 44-15,-4-14-32 16,12-5 36-16,5 4 96 16,4 12-40-16,4 3 92 15,18 8-72-15,-5 4 44 16,17 7-60-16,13 4 60 15,4 8-60-15,4 3 36 16,5 5-44-16,-5 10 8 0,5 8-24 16,-18 8 8-16,1 7-12 0,-13 12 0 15,-9 11-4-15,-4-4 12 16,-17-3-12-16,-4-1-4 16,-9-11 0-16,0-7 40 15,-8-5-24-15,0-10 16 16,-1-12-20-16,1-4 28 15,4-11-28-15,4-4-4 16,5-11-8-16,12-16 4 16,13-3-4-16,4 3-64 15,18 5 32-15,3 3-40 16,1 11 36-16,8 5 20 16,0 7 8-16,13 7 4 15,-5 0 0-15,-8 8-12 16,-8 0 8-16,0 0 64 0,-14 0-32 15,-12 0 32-15,-17 0-32 16,-8 4-28-16,-13 4 0 16,-9 7 44-16,0 0-24 15,0 8-8-15,5 7-8 16,-1 4-24-16,13 0 12 16,13 0 20-16,5-3-4 15,16-9-20-15,9-3 4 16,8-7 56-16,5-1-24 15,3-7-36-15,-7-4 4 16,-1-4-44 0,-17-4 32-16,-4 1-12 0,-8-12 20 0,-13-8 0 15,-9-3 4-15,4-4-12 16,5 4 12-16,0 3 4 16,12 5 4-16,14 3-20 15,3 0 12-15,9 4-4 16,5-1 4-16,-1 5 0 15,0 0 0-15,1-1 52 16,3 1-24-16,1-4 16 16,4 11-20-16,-13 0-16 15,4 0-4-15,-12 8-24 16,-18 8 16-16,-4 14 56 16,-12 23-20-16,-9 23 0 15,-4 15-16-15,-5-3 12 16,0-9-12-16,1-3 24 0,-1 4-20 15,1-4 12 1,3-8-12-16,5-11 44 0,13-11-28 16,-13-12 28-16,13-11-28 15,-5-11-36-15,9-20 4 16,-8-7-116-16,4-11 68 16,4-8-112-16,4-7 96 15,-8-8-112-15,12-12 104 16,5-3-56-16,12 0 72 15,5 0 160-15,9 4-56 16,12 11 140-16,8 7-104 0,-8 20 100 16,0 18-100-16,-8 20 44 15,-5 14-68-15,-21 12 0 16,-8 7-32-16,-13-3 12 16,-9-4-20-16,-8-4 44 15,-13-11-32-15,-5-5 12 16,1-6-24-16,0-8-112 15,4-8 48-15,8-4-112 16,9-11 92-16,8-7-224 16,9-12 164-16,17-11-384 15</inkml:trace>
          <inkml:trace contextRef="#ctx0" brushRef="#br0" timeOffset="70789.7487">7883 3297 904 0,'51'-27'332'0,"-42"27"-256"0,-1-7-24 15,-8 7 72-15,-8 7-80 16,-5 8-20-16,-4 1-312 16,0 2 152-16,0 5-376 15,4 7 288-15,4 16-16 16</inkml:trace>
          <inkml:trace contextRef="#ctx0" brushRef="#br0" timeOffset="70938.1431">7853 3630 1040 0,'0'0'384'0,"-4"4"-300"0,8 3-20 0,-4-11 76 15,0 4-88-15,9 8-4 16,-9-8-28-16,8 0-184 16,9 0 92-16,0 0-416 15,4 0 276-15,14-4-304 0</inkml:trace>
          <inkml:trace contextRef="#ctx0" brushRef="#br0" timeOffset="71088.5429">8462 3365 684 0,'17'-11'252'0,"-17"11"-192"0,-8 0-20 16,-1 3 40-1,5 5-52-15,-22 3 8 16,5 8-24-16,-22 4 20 16,9 3-20-16,-8 8 24 0,8 1-24 15,17-1-76-15,21-12 36 16,17 1-204-16</inkml:trace>
        </inkml:traceGroup>
        <inkml:traceGroup>
          <inkml:annotationXML>
            <emma:emma xmlns:emma="http://www.w3.org/2003/04/emma" version="1.0">
              <emma:interpretation id="{C650C385-2EC6-44C3-9904-1061CA000E09}" emma:medium="tactile" emma:mode="ink">
                <msink:context xmlns:msink="http://schemas.microsoft.com/ink/2010/main" type="inkWord" rotatedBoundingBox="12937,13929 17047,14036 17029,14720 12919,14612"/>
              </emma:interpretation>
              <emma:one-of disjunction-type="recognition" id="oneOf18">
                <emma:interpretation id="interp22" emma:lang="" emma:confidence="0">
                  <emma:literal>idiom</emma:literal>
                </emma:interpretation>
                <emma:interpretation id="interp23" emma:lang="" emma:confidence="0">
                  <emma:literal>ed can</emma:literal>
                </emma:interpretation>
                <emma:interpretation id="interp24" emma:lang="" emma:confidence="0">
                  <emma:literal>ed in</emma:literal>
                </emma:interpretation>
                <emma:interpretation id="interp25" emma:lang="" emma:confidence="0">
                  <emma:literal>odium</emma:literal>
                </emma:interpretation>
                <emma:interpretation id="interp26" emma:lang="" emma:confidence="0">
                  <emma:literal>ed an</emma:literal>
                </emma:interpretation>
              </emma:one-of>
            </emma:emma>
          </inkml:annotationXML>
          <inkml:trace contextRef="#ctx0" brushRef="#br0" timeOffset="72603.385">10532 3641 580 0,'46'-30'216'0,"-16"19"-168"0,17-1-12 0,-17 5 48 0,-5-5-52 16,-3 1 68-1,-5-4-60-15,-9 0 44 0,-4 0-48 16,-12-1 44-16,-9 1-48 0,-9 4-32 15,-3 0-4-15,-14 3 0 16,5 4 4-16,-1 12 0 16,1 7 0-16,8 4-12 15,9 15 8-15,8 0-4 16,13 0 0-16,13 0 8 16,21-7 0-16,30 7 16 15,25-15-8-15,13 3-108 16,-4 1 52-16,-8-8-68 15,4-7 68-15,-1-5 24 16,-8-10 16-16,-8-1 68 16,-13-11-32-16,-22-11 112 15,-3 0-80-15,-26-23-16 16,-5 7-28 0,-25-3-16-16,-4 8 4 0,-18 18 4 15,1 8-4-15,-13 19 8 16,4 14-8-16,9 17 40 15,12 10-20-15,9 0 12 16,9 1-20-16,16-8 20 0,9-8-24 16,13-7 24-16,13-12-24 15,8-7-84-15,4-12 40 16,-8-11-60 0,0-11 52-16,-9-15 12 0,-12-16 16 0,-9-7 4 15,-4-4 0-15,-9 8 16 16,0 7-4-16,0-4 40 15,1 20-20-15,-1 7 32 16,-4 26-32-16,0 12 20 16,-9 15-24-16,1 15 60 15,-5 19-44-15,-4 15 88 16,-4 8-68-16,4-1 24 16,0 1-44-16,4-27 12 31,9-3-28-31,8-12-160 15,9-8 76-15</inkml:trace>
          <inkml:trace contextRef="#ctx0" brushRef="#br0" timeOffset="72993.9155">11830 3433 976 0,'-30'34'360'0,"30"-34"-280"0,5 64-20 0,-5-29-16 0,4-9-36 16,9 4 24-16,8-3-20 15,9-8-100-15,8-4 44 16,5-11-236-16,4-8 156 0,-1-11-412 16,-3 3 300-1,-5-10 64-15</inkml:trace>
          <inkml:trace contextRef="#ctx0" brushRef="#br0" timeOffset="72779.3446">12158 3225 996 0,'-8'-61'368'0,"8"61"-284"0,-22-11-24 0,5 7 160 15,0 4-132-15,-13 0-28 16,5 4-36-16,-1 4-144 16,14 3 64-16</inkml:trace>
          <inkml:trace contextRef="#ctx0" brushRef="#br0" timeOffset="73536.861">12197 3342 808 0,'-22'-4'300'0,"22"4"-232"0,-17 12-20 15,13-1 108 1,4 4-96-16,4 12 44 0,5 11-60 16,3-4 4-16,10 4-32 0,8-1 20 15,4-6-24-15,-5-12-48 16,-3-8 20-16,0-7-148 15,-5-8 92-15,0-7-40 0,-8-8 68 16,-9-4-56 0,5 0 60-16,-5-11-52 15,0 8 52-15,5-1 48 16,-1 8-4-16,5 12 64 16,0-1-36-16,8 16 92 15,5 11-72-15,12 3 40 16,0 5-56-16,9-1 8 15,-4-3-28-15,-1 0 28 16,1-4-28-16,-5-12-4 0,-4-3-8 16,-12-12-68-1,3 8 36-15,-8-11-128 16,-4 0 84-16,-9-12-44 16,0 4 68-16,1-11-20 15,-1 7 44-15,0 0 28 16,5 8 0-16,-1 8 124 15,5 10-72-15,4 13 128 16,4 6-104-16,13 12 68 16,0 4-88-16,18 0-12 15,-1 0-32-15,13-8 32 0,-9-7-24 16,-8-8 20-16,-9-15-24 0,-12-7-104 16,-1-1 40-16,-12-19-52 15,4 5 56-15,-13-20-40 16,5 8 44-16,-1 0-32 15,5 7 36-15,4 9-8 16,0 10 24-16,9 19 28 16,3 8-8-16,5 23-288 15,9 3 152-15,29 5-368 16</inkml:trace>
          <inkml:trace contextRef="#ctx0" brushRef="#br0" timeOffset="71971.1869">9616 3649 132 0,'9'-27'52'0,"-1"24"-44"0,1-20 4 15,-1 11 148-15,1-6-88 16,3-5 208-16,1-4-156 15,-4 1 80-15,-1-1-116 16,5 1 4-16,0 11-56 0,0 3-40 16,-5 9 0-16,1 18-8 0,-1 7 4 15,-8 24 32-15,-4 7-12 16,0 0 12 0,-1-4-12-16,-3-7 0 0,4-12-4 15,-5-7 64-15,5-4-40 16,4-12 32-16,0-7-36 15,4-4-16-15,13-15-8 16,0-3 20-16,4-12-12 16,5-8-92-16,4-7 44 15,0 0-68-15,-1 7 60 16,-3 12-12-16,-5 11 32 0,-8 11 68 16,-5 20-24-16,-8 14 48 15,-4 16-40-15,0 7 20 16,0 0-28-16,-1-11 16 15,5-4-20-15,0-8 20 16,5-7-24-16,3-7 48 16,1-8-32-16,3-8 12 15,6-8-24-15,-1-10-60 16,0-9 20-16,4-10-96 16,0-8 68-16,0-1-72 15,5 5 68-15,0 7 12 16,-1 12 28-16,-4 3 72 15,1 23-28-15,-5 7 68 16,-9 28-56-16,1-1 64 16,-5 15-64-16,-4-4 0 0,0-3-24 15,0-8 8-15,0-4-16 16,0-7-64-16,0 0 28 16,4-4-164-16,1-8 108 15,-5-4-176-15,4 1 148 16</inkml:trace>
        </inkml:traceGroup>
      </inkml:traceGroup>
    </inkml:traceGroup>
    <inkml:traceGroup>
      <inkml:annotationXML>
        <emma:emma xmlns:emma="http://www.w3.org/2003/04/emma" version="1.0">
          <emma:interpretation id="{4D517515-0A9D-43B5-959E-E82F672AE8CE}" emma:medium="tactile" emma:mode="ink">
            <msink:context xmlns:msink="http://schemas.microsoft.com/ink/2010/main" type="paragraph" rotatedBoundingBox="3696,14897 23968,14748 23981,16461 3709,16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72D1F3-B98A-4F91-907D-756074CE0AE1}" emma:medium="tactile" emma:mode="ink">
              <msink:context xmlns:msink="http://schemas.microsoft.com/ink/2010/main" type="inkBullet" rotatedBoundingBox="3696,14897 4908,14888 4920,16498 3708,16507"/>
            </emma:interpretation>
          </emma:emma>
        </inkml:annotationXML>
        <inkml:trace contextRef="#ctx0" brushRef="#br0" timeOffset="78487.9617">1223 4686 488 0,'0'-27'180'0,"13"31"-140"0,-13-11-12 16,0 3 4-16,0 0-24 0,0-4 148 16,0 1-88-16,0-4 36 15,0-1-64-15,0 1 64 16,0-1-56-16,0 1 8 0,0 0-32 15,-13-1 24-15,5 5-32 16,-10-1 20-16,-3 1-20 16,-4-1 0-16,-5 4-8 15,0-3-24-15,0 3 8 16,-8 0 32-16,4-3-16 16,-4 3 28-16,3 4-24 0,6 0-20 15,-10 4 0-15,9 3-4 16,5 1 4-16,-9 3 0 15,4 1 0-15,0-1-12 16,0 4 12-16,9 4 4 16,-9 4 4-16,9 3 24 15,0 8-12-15,8 4-4 16,0 4-4-16,0 7-16 16,9 0 8-16,4 0 20 15,0-3-8-15,4-5-40 16,5 1 20-16,4-8 28 15,0 0-8-15,4-4 0 16,0-3-4-16,8-1 20 16,1-7-12-16,-1-4-4 15,5-7-4-15,-4 0 4 16,12-8-4-16,-4 0-28 0,-4 3 12 16,0-3-108-16,-1 0 64 15,-7 0-88-15,-10 0 80 16,-3 0-188-16,-9 0 144 15,0 0-340 1</inkml:trace>
        <inkml:trace contextRef="#ctx0" brushRef="#br0" timeOffset="78820.9007">405 5053 508 0,'-8'-11'188'0,"21"7"-148"0,4-4-8 16,4 5 204-16,0-1-136 15,13 0 36-15,0-4-80 16,5 8 12-16,-14-3-40 15,14-1 8-15,-5 0-20 0,4-3 36 16,5-1-28-16,8 0 4 16,4-3-16-16,0 0 12 15,-3 3-16-15,-6 1-12 16,-7 3 0-16,-9 0-120 0,-18 4 68 16,-3 4-260-16,-9-4 176 15</inkml:trace>
        <inkml:trace contextRef="#ctx0" brushRef="#br0" timeOffset="79495.1949">669 4357 756 0,'9'0'280'0,"8"-8"-216"0,4 0-20 16,-8 5 84-16,4 3-80 15,13 0 16-15,8-4-40 16,9 0-4-16,4 4-12 16,5-4 4-16,-5 1-8 0,-5-1-20 15,-7 0 8-15,-5-4-68 16,-9 1 44-16,-3-1-156 15,-14 1 108-15,5-1-240 16</inkml:trace>
        <inkml:trace contextRef="#ctx0" brushRef="#br0" timeOffset="79287.1409">669 4103 632 0,'-4'-19'236'0,"4"12"-184"0,9-1-16 16,-5 4 124-16,9-3-96 16,-5 3 36-16,1 0-60 15,4 4 20-15,4 0-32 16,4 0-16-16,9 4-8 0,-1 0 28 16,6-1-16-16,-1 1-84 0,4 0 36 15,-17 0-124-15,1 0 92 16,-5 3-256-1</inkml:trace>
        <inkml:trace contextRef="#ctx0" brushRef="#br0" timeOffset="80846.8216">1568 5239 704 0,'21'-8'264'0,"-17"16"-208"0,5 7-12 0,0 4 44 16,-9 15-56-16,-18 11 32 16,-3 12-36-16,-9 0-220 15,-8-1 104-15,4-3-108 16,-9-7 112-16,-3-12-312 15</inkml:trace>
      </inkml:traceGroup>
      <inkml:traceGroup>
        <inkml:annotationXML>
          <emma:emma xmlns:emma="http://www.w3.org/2003/04/emma" version="1.0">
            <emma:interpretation id="{C641ED1D-D847-4B97-9762-73B7BE79E19D}" emma:medium="tactile" emma:mode="ink">
              <msink:context xmlns:msink="http://schemas.microsoft.com/ink/2010/main" type="line" rotatedBoundingBox="5745,14924 23968,14789 23981,16461 5757,16595"/>
            </emma:interpretation>
          </emma:emma>
        </inkml:annotationXML>
        <inkml:traceGroup>
          <inkml:annotationXML>
            <emma:emma xmlns:emma="http://www.w3.org/2003/04/emma" version="1.0">
              <emma:interpretation id="{A5782013-F261-4C60-85C7-33C8DE071C8C}" emma:medium="tactile" emma:mode="ink">
                <msink:context xmlns:msink="http://schemas.microsoft.com/ink/2010/main" type="inkWord" rotatedBoundingBox="5745,14924 8374,14904 8387,16576 5757,1659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2451.3347">3723 4459 684 0,'-90'7'252'0,"31"5"-192"0,-27 7-20 0,44-4 164 16,-5 8-120-16,-4 11 116 15,-4 19-116-15,-5 18-80 16,9 9-4-16,21-8 0 0,17-4 0 16,13-11 20-16,13-8-12 15,8-7-84-15,5-8 44 0,8-8-156 16,0-3 104-16,4-8-560 31,18 0 356-31,-1 0 80 0</inkml:trace>
          <inkml:trace contextRef="#ctx0" brushRef="#br0" timeOffset="82901.0309">3680 4818 456 0,'-8'-41'168'0,"8"29"-128"0,-5-3-16 15,1 8 168-15,0 3-112 16,-5 4 72-16,-4 11-88 15,1 12 60-15,-5 15-68 16,4 7 32-16,0 1-52 0,5-5-20 0,3-3-8 16,5-4 16-16,9-7-12 15,8-5 12-15,8-6-12 16,9-5-96-16,5-4 48 16,-1-7-96-16,-4-7 76 15,0-8-120-15,-12 0 96 16,-5-4-76-16,-9-8 92 15,-4 12 68-15,-4 0 0 16,-4 11 184-16,4 4-104 16,0 4 84-16,9 11-96 15,12 0 8-15,4-3-48 0,10-5 12 16,3-7-24-16,0 0 36 16,-4-11-32-16,-4-1 20 15,-13-3-24-15,-8-4 0 16,-14-3-12-16,-7-1-96 15,-5 0 52-15</inkml:trace>
          <inkml:trace contextRef="#ctx0" brushRef="#br0" timeOffset="83103.0689">4242 4519 756 0,'0'4'280'0,"0"-4"-216"0,26 0-20 0,-5 8 84 16,13 7-80-16,-4 11 24 15,8 16-40-15,0 37-4 16,-8 16-16-16,-13-8-60 16,-8-11 24-16,-22-12-96 15,-8-7 68-15,-26 0-48 0,-13 0 60 16</inkml:trace>
          <inkml:trace contextRef="#ctx0" brushRef="#br0" timeOffset="83280.5432">5077 5299 704 0,'-30'27'264'0,"30"-27"-208"0,-55 102-12 16,8-53-508-1,17-4 244-15</inkml:trace>
          <inkml:trace contextRef="#ctx0" brushRef="#br0" timeOffset="81854.7519">2628 4682 676 0,'-8'-7'248'0,"16"7"-192"0,1-8-16 16,-1 8 56-16,5 0-60 16,4 0 40-16,9-8-44 15,8 1-8-15,13-5-16 16,4-3-8-16,-5 8 4 0,-3-1 4 16,-9-3-4-16,-13 3 32 15,-12 8-20-15,-22 0 20 16,-21 15-20-16,-17 4-8 15,-4 15-4-15,-1 8 20 16,-3 15-12-16,-5-12 48 0,-4 4-32 16,8-7-4-16,13-8-16 15,22-4-24-15,16-3 8 16,22-4-4-16,17-8 4 16,4 0-28-16,8-8 20 15,-3 5-100-15,-1-5 64 16,-8 1-64-16,-9 7 68 15,-12-7 40-15,-14 3 8 16,-3 4 76-16,-13-3-44 16,-1 3 48-16,-3 0-44 0,-1-4 8 15,5 4-28-15,8 0-44 16,9-3 16-16,12 3 12 16,1-4 0-16,12 4-52 15,0 1 28-15,1-5-52 16,-5 12 44-16,4 11 8 15,-12 0 12-15,-5 15 108 16,-4 4-52-16,-4 4 36 16,-5-8-48-1,-12-4 24-15,4-7-28 0,-9-4-36 16,9-11 4-16,4-4 36 16,5-11-20-16,-1-8 16 15,18-4-16-15,-9-11-24 16,8-8 4-16,5-15-340 15,-4-7 192-15</inkml:trace>
          <inkml:trace contextRef="#ctx0" brushRef="#br0" timeOffset="82179.11">2615 4194 996 0,'9'-38'368'0,"-5"19"-284"0,13-7-24 0,-8 14 64 0,4 1-80 16,8 3-20-16,9 5-12 15,12 6-120-15,18 5 60 16,17 3-360-16,-1 1 228 0,9 7-372 15</inkml:trace>
          <inkml:trace contextRef="#ctx0" brushRef="#br0" timeOffset="85515.8538">2667 4444 332 0,'0'-8'120'0,"0"4"-92"0,0-3-8 0,4 3 200 16,0 0-124-16,0-3 112 15,5-5-120-15,-1 1-12 16,9 7-48-16,17-7-8 16,5 11-12-16</inkml:trace>
        </inkml:traceGroup>
        <inkml:traceGroup>
          <inkml:annotationXML>
            <emma:emma xmlns:emma="http://www.w3.org/2003/04/emma" version="1.0">
              <emma:interpretation id="{2EA35E56-7D53-43BB-ADDD-1A4F8079CA81}" emma:medium="tactile" emma:mode="ink">
                <msink:context xmlns:msink="http://schemas.microsoft.com/ink/2010/main" type="inkWord" rotatedBoundingBox="9226,14964 11542,14947 11553,16420 9237,1643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4864.2821">5937 4338 560 0,'-9'-8'208'0,"9"8"-164"0,39-7-8 0,-9-1 92 0,21 0-76 16,21-3 24-16,9 7-44 15</inkml:trace>
          <inkml:trace contextRef="#ctx0" brushRef="#br0" timeOffset="84177.4271">5928 4716 756 0,'-4'0'280'0,"4"8"-216"0,4 3-20 15,5-3 112-15,-1 3-96 0,5 4 44 16,8-3-60-16,9-1-24 16,9-7-12-16,12-12 44 0,8-11-28 15,5 0 8-15,-8-3-20 16,-5 3-32-16,-13-8 8 15,-12 4-12-15,-9 4 12 16,-9 1-8-16,-12-1 8 16,-13 3-28-16,-17 5 24 15,-9 4-28-15,-4 7 24 16,-12 11-16-16,8 8 20 16,8 7 8-16,5 16 8 0,4 19 32 15,0 7-16 1,8-4 12-16,5-3-16 0,-1-8 0 15,14-12-4-15,8-3 4 16,0-8-8-16,8-11 32 31,14 0-20-31,29-7 32 0,13-1-32 16,8-7-92-16,0 3 40 16,-12 8-24-16,-5-3 36 15,-3 10-12-15,-14-6 20 0,-13 6 36 16,-3 9-12-16,-10 3 52 15,-7 4-32-15,-10 3 48 16,-12-3-44-16,-4-4 4 16,-17 0-24-16,-9 0-104 15,-8-7 48-15,-5-5-156 16,9-10 112-16,0-8-252 16</inkml:trace>
          <inkml:trace contextRef="#ctx0" brushRef="#br0" timeOffset="84688.8161">6039 4171 528 0,'-8'-19'196'0,"8"12"-152"0,0 7-12 0,0-8 148 16,8 8-104-16,5-7 68 16,4 7-84-16,4-12-52 15,9 12-8-15,13 0-108 16,-1 4 56-16</inkml:trace>
          <inkml:trace contextRef="#ctx0" brushRef="#br0" timeOffset="86208.6977">7048 4440 580 0,'-4'-8'216'0,"0"8"-168"0,-9 0-12 0,0 4 120 15,-12 0-92-15,-9 3 44 16,-17 9-64-16,-1 6 4 16,-3 16-32-16,12 15 0 0,9 23-8 15,13 7-16-15,8 0 4 16,13-11-16-16,13-11 12 16,8-19-156-1,13 3 92-15,18-7-516 16</inkml:trace>
          <inkml:trace contextRef="#ctx0" brushRef="#br0" timeOffset="86447.8336">7278 4743 612 0,'-21'-8'228'0,"12"23"-180"0,-12 12-12 16,13-12 88-16,-1 11-76 15,1 8 16-15,3-7-40 16,5-1-12-16,5 5-8 16,3-16 28-16,5-4-16 0,4-3-120 15,4-16 56-15,9 8-212 16,0-11 144 0,-5 3-216-16,-3-7 184 15,-5 8 4-15</inkml:trace>
          <inkml:trace contextRef="#ctx0" brushRef="#br0" timeOffset="86625.3075">7346 4977 756 0,'-12'27'280'0,"12"-27"-216"0,25 26-20 0,-4-18 56 16,5 7-64-16,17-11 12 15,3-4-28-15,10-4 32 16,-5 0-28-16,-9-11-56 16,-3 0 16-16,-14-11-8 15,-8 7 16-15,-8-12 0 16,-5 9 0-16,-17-5-88 15,5 4 48-15,-9-3-216 16,4 15 148-16</inkml:trace>
          <inkml:trace contextRef="#ctx0" brushRef="#br0" timeOffset="86914.9919">8062 4474 748 0,'47'19'276'0,"-13"4"-216"0,8 22-16 16,-20-11 48-16,-5 23-60 15,-5 11 24-15,-7 4-36 16,-14-8 0-16,-21-7-12 15,-8-4 12-15,-13-4-12 0,4-15-224 16,9 0 120-16,-5 0-504 16</inkml:trace>
        </inkml:traceGroup>
        <inkml:traceGroup>
          <inkml:annotationXML>
            <emma:emma xmlns:emma="http://www.w3.org/2003/04/emma" version="1.0">
              <emma:interpretation id="{0C719A77-C276-477D-ABFB-D397900D01CD}" emma:medium="tactile" emma:mode="ink">
                <msink:context xmlns:msink="http://schemas.microsoft.com/ink/2010/main" type="inkWord" rotatedBoundingBox="12001,15982 12169,15981 12170,16206 12003,1620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7113.5202">8862 5136 800 0,'-12'4'296'0,"12"-4"-232"0,-56 68-16 0,26-26-124 16,5 3 32-16,-18 23-308 16</inkml:trace>
        </inkml:traceGroup>
        <inkml:traceGroup>
          <inkml:annotationXML>
            <emma:emma xmlns:emma="http://www.w3.org/2003/04/emma" version="1.0">
              <emma:interpretation id="{5F8AAD61-D07A-4555-B0E8-B3B4C8590CB1}" emma:medium="tactile" emma:mode="ink">
                <msink:context xmlns:msink="http://schemas.microsoft.com/ink/2010/main" type="inkWord" rotatedBoundingBox="12594,15053 15063,15035 15073,16386 12604,16405"/>
              </emma:interpretation>
            </emma:emma>
          </inkml:annotationXML>
          <inkml:trace contextRef="#ctx0" brushRef="#br0" timeOffset="88787.3306">9318 5534 184 0,'-17'19'68'0,"17"-12"-52"0,-4-7-4 16,4 0 204-16,8 0-120 15,5-7 120-15,4-8-124 16,4-12-4-16,18-11-52 16,16-11 0-16,9-8-20 0,-5 8-8 15,1-4-4-15,-9-4 4 0,5-11-4 16,-14-15 8-16,1-8-8 16,-9 4 8-16,-4 7-8 15,-9 20-12-15,-4 14 4 16,-9 12 12-1,1 4-4-15,-13 11-12 16,4 12 4-16,-13 14 48 16,4 16-24-16,-8 22 36 15,9 8-32-15,-5 12 4 16,5 3-16-16,-1-11 20 16,5-4-20-16,-1-12-4 15,5-3-4-15,5-8 40 16,3-7-24-16,9-12-20 15,5-3 0-15,12-12-116 16,0 0 64-16,8-18-68 16,1-1 72-16,-1-30-12 15,-3 4 36-15,-9-19-4 16,-5 11 16-16,-12 0 16 16,0 15 0-16,-18 12 52 15,5 11-32-15,-12 27 88 16,3 7-64-16,-8 38 32 15,9 0-48-15,-5 8-8 16,4-1-16-16,1-7 12 16,12-8-12-16,-8-7 16 0,4-4-16 15,-4-7-100-15,4-4 48 0</inkml:trace>
          <inkml:trace contextRef="#ctx0" brushRef="#br0" timeOffset="89192.909">9999 4429 768 0,'9'-19'284'0,"-9"19"-220"0,55 0-20 0,-17 0 92 15,1 0-84 1,12 0-12-16,4 11-24 0,5-7-304 16,-9 3 156-16</inkml:trace>
          <inkml:trace contextRef="#ctx0" brushRef="#br0" timeOffset="89048.5256">10131 4258 756 0,'22'-15'280'0,"-22"15"-216"0,51-19-20 0,-30 12-4 16,9 3-32-16,0-4 4 15,-5 4-4-15,5 8-368 16,0 8 196-16</inkml:trace>
          <inkml:trace contextRef="#ctx0" brushRef="#br0" timeOffset="89450.5942">10966 4451 716 0,'-102'19'264'0,"102"-19"-204"0,-124 38-16 0,73-11 108 16,9 3-92-16,-5 30-36 15,13 5-16-15,0 10-36 16,21-3 16-16,13-7-136 16,4-9 80-16,13-14-224 15,13-8 164-15</inkml:trace>
          <inkml:trace contextRef="#ctx0" brushRef="#br0" timeOffset="89852.6645">11128 4652 684 0,'-22'-30'252'0,"22"30"-192"0,-29 0-20 0,16 3 136 16,4 5-104-1,-12 11 0-15,12 4-48 0,-8 11-16 16,9 3-4-16,4-2-16 15,8-5 8-15,9-7-48 16,4-5 24-16,4-10-116 16,5-4 80-16,-5-8-96 15,4 0 92-15,-8-7-64 16,-4 0 76-16,-9-5 4 16,5 9 32-16,-9-1 208 15,4 4-104-15,-4 8 100 16,0 4-104-16,9-4 52 15,4 3-76-15,12-7 4 16,9 0-36-16,9-11 24 16,-1-1-32-16,-3-10 20 0,-10-1-20 15,-16 0 20 1,0 8-24-16,-21-4-32 16,-1 4 12-16,-17 0-24 15,5 7 16-15,-4 1-140 16,8 3 84-16,0 4-444 15,8 8 288-15</inkml:trace>
          <inkml:trace contextRef="#ctx0" brushRef="#br0" timeOffset="90065.731">11681 4500 748 0,'9'16'276'0,"-1"-1"-216"0,1 15-16 0,4 0 100 16,-1 35-88-16,1 10 4 16,0 9-36-16,-9-9 28 15,-12-7-28-15,-14-7-48 0,-33-12 12 16,-26 4-352-16,-25-4 204 16</inkml:trace>
        </inkml:traceGroup>
        <inkml:traceGroup>
          <inkml:annotationXML>
            <emma:emma xmlns:emma="http://www.w3.org/2003/04/emma" version="1.0">
              <emma:interpretation id="{AA7FEF3E-EC62-4C4E-B47A-7CEB68F33123}" emma:medium="tactile" emma:mode="ink">
                <msink:context xmlns:msink="http://schemas.microsoft.com/ink/2010/main" type="inkWord" rotatedBoundingBox="15879,15440 17035,15431 17038,15761 15882,1576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1428.8584">12882 4902 520 0,'9'-23'192'0,"-9"23"-152"0,4-19-8 0,-8 4 44 16,4 7-48-16,-9-11 40 15,1 4-36-15,-9-4 0 16,4 4-20-16,-9 0 20 15,1 7-20-15,-17 5 12 16,8 10-12-16,-4 12 12 16,4 4-16-16,-8 0-4 15,17 3 0-15,-1-3-4 16,14 0 0-16,3-8 16 16,14 0-8-16,8-11-4 15,9-4 0-15,8-8-104 16,0 4 56-16,4-7-88 15,0 0 76-15,-4-8 0 16,0 3 36-16,-4-2 4 16,0 6 8-16,0-3 52 15,-5 7-24-15,10-3 96 16,-6 11-64-16,1-7 48 16,-9 14-60-16,1-7 8 15,-1 11-32-15,-8 1 8 0,-5-1-12 16,-8 1 20-1,5 3-20-15,-14-8 24 16,5 8-24-16,-9-11-20 0,9 4 0 0,-9-20-24 16,9 5 20-16,-5-20-32 15,9 5 28-15,9-12-12 16,-5 7 16-16,13-3 0 16,4 3 4-16,18 12 24 15,-5 4-8-15,4-1 40 16,9 12-24-16,0 4-12 15,4 4-8-15,-9-1 12 16,1 5-8-16,0-5 16 16,-5 5-16-16,-4-9-28 15,4 1 8-15,-8-11 12 16,-9 3 4-16,1-11-4 16,-10 3 4-16,-3-10 12 15,-1 6-8-15,-16-2-20 16,-1 6 4-16,-3-3 48 15,-1 7-20-15,-4 8 52 16,4 4-40-16,-4 19 12 16,4 3-28-16,0 20 36 15,5-1-28-15,8 8 12 16,0-3-20-16,4-5 0 16,9-7-8-16</inkml:trace>
        </inkml:traceGroup>
        <inkml:traceGroup>
          <inkml:annotationXML>
            <emma:emma xmlns:emma="http://www.w3.org/2003/04/emma" version="1.0">
              <emma:interpretation id="{61DA303E-CF99-46F4-97E9-940A683202CB}" emma:medium="tactile" emma:mode="ink">
                <msink:context xmlns:msink="http://schemas.microsoft.com/ink/2010/main" type="inkWord" rotatedBoundingBox="17859,15091 21359,15065 21369,16422 17869,16448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4155.6142">16548 4629 540 0,'-34'34'200'0,"26"0"-156"0,-5 19-12 16,13-22 96-16,0 6-76 15,0 5 68-15,9 0-68 0,3-8-48 16,10-12-4-16,7-3 24 0,1-7-16 16,4-12-96-16,9 0 44 15,4-19-32-15,-13 0 40 16,4-8-4-16,-4-3 24 15,-4-12 16-15,-17-7 4 16,-5 11 68-16,1 4-40 16,-9 12 112-16,-9 6-84 0,1 9 28 15,-5 7-52 1,4 7-4 0,5 16-20-16,-4 11-8 0,16 0 0 15,-4 12 40-15,14-16-24 16,3 0 24-16,-8-11-24 15,4-7-52-15,4-9 16 0,-8-10-68 16,-5-5 48-16,-4-6-44 16,-4-9 44-16,-4-7-76 15,4 0 60-15,0 0-24 16,-8 4 40-16,8 11-4 16,12 0 24-16,-3 11 0 15,0 1 8-15,3 14 88 16,10 4-48-16,7 12 60 15,1 11-52-15,9 0 32 16,-10 0-40-16,14-3 44 16,-18-9-44-16,-3-3-8 0,-5-4-12 15,-9-3 32-15,-8-12-20 16,-8-4 12-16,-1-7-20 16,1-12 20-16,3-15-24 15,-3 0-32-15,16 4 12 16,5 4 36-1,9 0-16-15,16 7 44 16,-4 12-32-16,4-1 12 16,-4 5-20-16,5-1 8 15,-5 4-12-15,4 0 56 16,-17 1-40-16,1 3-108 16,-5-12 40-16,-5 12-152 0,-3 0 108 15,-9 0-96-15,0 0 64 16,0 0 60-16,0 15-24 15,4 1 52-15,0 6 52 16,1 1-16-16,3 4 64 16,5 3-40-16,4 0 12 15,-4-3-28-15,-5-5 8 16,-3-3-12-16,-1-4 12 16,-4-3-16-16,-4-5 24 15,-1-7-20-15,-3-3-92 16,-5-1 44-16,5-4-120 15,-1 1 88-15,0-1-56 16,5 0 72-16,4 1-52 16,0 3 60-16,4 0-136 15</inkml:trace>
          <inkml:trace contextRef="#ctx0" brushRef="#br0" timeOffset="94542.6436">18056 4659 684 0,'-17'-19'252'0,"17"12"-192"0,-9-1-20 16,-8 5 120-16,13-1-96 16,-9 0-8-16,-4 4-36 15,-4 8-32-15,0 3 4 16,12 4-24-16,-8 8 20 0,17 3 4 16,17 5 8-16,-8-5 32 15,12 1-16-15,-8-5 12 16,-1-3-16-16,1-4 20 15,0-3-20-15,-22-1-40 16,-8 0 16-16,5 1 20 16,-1-1-4-16,-8-3-112 15,-5-1 56-15,13 5-612 16</inkml:trace>
          <inkml:trace contextRef="#ctx0" brushRef="#br0" timeOffset="93050.172">14751 4466 652 0,'30'-26'244'0,"-8"18"-192"0,20-22-12 15,-21 11-40-15,9-7-8 16,4-8 20-16,5 3-4 16,-10 9-4-16,1 3 0 15,-8 11 4-15,-1 16-4 0,-13 22 32 16,-8 15-20-16,-8 12 12 16,-13 23-16-16,-31 60 12 15,-28 7-16-15,7-10-144 16,-8 10 72-16,17-7 0 15,26-11 40-15,8-27 16 0,22-26 8 16,20-16 68-16,27-18-36 16,3-34 40-1,5 3-40-15,9-41 0 16,-5-1-20-16,-4-37 20 16,-9 8-20-16,-17-16-4 15,-8 15-4-15,-22-18 92 16,-3 11-52-16,-27-16 44 15,5 13-52-15,-30-5 16 16,13 15-32-16,-17 12 28 16,17 11-32-16,4 8-12 0,17 7-8 15,9 8-48-15,13 8 24 16,16-1 24 0,5 8 4-16,25 4-16 15,5 3 8-15,12 1 20 16,5 3-4-16,-9 8 4 15,8 0-4-15,-12 0-68 16,0 0 32-16,-4-4 4 0,-1-7 12 16,-12-1 20-16,-9-7-4 15,1-7 16-15,-14-1-12 16,1-3-20 0,-5 3 4-16,-4-3 4 15,8 3 4-15,-8 1 8 16,0 7-4-16,0 3-48 0,0 9 28 15,-8 7 4-15,8 3 8 16,-4 1 28-16,4 4-12 0,-9-5 12 16,18-3-12-16,-5 0 20 15,4-4-20-15,5-7 40 16,4 3-28-16,5-11-4 16,-1 4-12-16,9-11-32 15,-1-1 12-15,6-15-32 16,-6 4 28-16,1-11-20 15,0 7 20-15,-4-3 0 16,-9 11 8-16,4-4 24 16,-13 15-8-16,-8-4 16 15,13 8-16-15,-13 4 16 16,0 4-16-16,0 7-20 16,0-4 4-16,0-3 64 15,0-1-28-15,0 5-4 16,13-5-12-16,-5-7-56 15,1 0 28-15,4-7-16 16,4-5 20-16,4 1 0 16,0 7 4-16,-8-3 0 15,8 3 0-15,-4 0 0 16,-4 4 0-16,-4-4-12 16,4 4 12-16,-5-3 48 15,5-1-20-15,-13-4-20 16,8 1 0-16,9-5-52 15,-4 5 24-15,4-5-12 16,4 9 24-16,1-5 16 0,-1 8 4 16,0 4-20-16,1 3 8 0,-14 1 4 15,5-4 4-15,0-1 0 16,-5-3 0-16,9-3 24 0,5-1-12 16,-10-4 4-16,1 1-8 15,-4-1 4-15,-1-3-8 16,-8-1-4-16,-13-3 4 15,5 0-4-15,-9 4 0 16,4-1 0 0,0 9 0-16,-4-1-36 15,4 4 20-15,-4 7-4 16,13 9 12-16,4 6 52 16,0 1-24-16,4 4-28 15,5-1 4-15,21-3 44 0,4-4-20 16,4-4 16-16,5-8-20 15,-1 1-192-15,9-8 92 16,-12-8-124-16,12-7 120 0,-17-7 0 16,4-9 56-16,-17-3 28 31,9 4 4-31,-8-16 160 16,-1 9-88-16,-8-16 32 15,-5 7-60-15,-8 5 52 16,9 7-56-16,-18 11-8 15,9 19-20-15,-13 8-28 16,5 19 8-16,-9 11 20 0,4 0-4 16,-8 34 32-16,-1 0-24 0,5 15-100 15,5-7 40-15,-1-8-184 16,4-23 128-16</inkml:trace>
          <inkml:trace contextRef="#ctx0" brushRef="#br0" timeOffset="93299.8371">16106 4542 748 0,'8'-15'276'0,"1"11"-216"0,12 4-16 0,0 0 56 0,9 0-64 16,13 4 12-16,8-4-28 16,13-4 4-16,16-3-12 15,1 7 44-15,5 0-28 0,-14 0-24 16,-12-4-4-16,-18 0-28 15,-4-4 16-15,-8 5-56 16,-17-1 36-16,-4-4-132 16,-9 5 88-16,-9-1-184 15,-4 4 148 1,-8 4-284-16</inkml:trace>
        </inkml:traceGroup>
        <inkml:traceGroup>
          <inkml:annotationXML>
            <emma:emma xmlns:emma="http://www.w3.org/2003/04/emma" version="1.0">
              <emma:interpretation id="{E3CFA2E9-8D0D-4D15-A776-E542F5405689}" emma:medium="tactile" emma:mode="ink">
                <msink:context xmlns:msink="http://schemas.microsoft.com/ink/2010/main" type="inkWord" rotatedBoundingBox="22198,15086 23971,15073 23977,15952 22205,1596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5323.7215">18954 4610 788 0,'-4'-7'292'0,"-4"7"-228"0,3-8-16 16,5 8 44-16,-12 8-60 16,-1-1-48-16,8 8 8 15,-3 12-12-15,4-1 12 16,8 8 24-16,4-3-8 0,-3-5 24 16,12-7-20-16,-4-4-40 15,-1-15 16-15,1 0-44 16,0-15 36-16,-9-4-92 15,-4-4 64-15,0-3-56 16,0-1 60-16,0 1 20 16,0-1 20-16,0 5-16 15,9 3 12 1,-1 0 76-16,5 11-40 0,12 5 80 16,-7 3-60-16,7 11 44 15,-8 4-52-15,13 12 60 16,0 3-60-16,-18-7 0 15,14 3-24-15,-22-7 16 16,9-4-20 0,-13-7 68-16,0-1-48 0,-13-11-56 15,13 1 12-15,-12-12-44 16,7 3 32-16,-12-11-8 16,9 8 20-16,8-7-20 15,0 3 20-15,8 0-12 16,9 7 12-16,-4 1 0 15,8 3 4-15,5 1 16 16,4 7-4-16,-1-8 24 16,-3 8-16-16,-9-3 24 15,9 3-24-15,-9-4 12 16,0 4-12-16,8-4 0 16,-8 4-4-16,13-4-16 15,0 0 4-15,8 1 28 0,9-1-12 16,-4 4-4-1,-1-4-4-15,-16 4-60 0,-5 0 32 16,-12-4-112-16,-18 4 76 0,5 0-168 31,-9 0 128-31,-4-3-408 0</inkml:trace>
          <inkml:trace contextRef="#ctx0" brushRef="#br0" timeOffset="95542.8044">19623 4410 416 0,'-4'-19'152'0,"4"19"-116"0,-13-27-12 0,13 20 152 16,0 7-100-16,0-4-4 15,0 4-44-15,-13 4 60 16,13 7-52-16,0 12 24 16,-4 3-40-16,-5 20 52 15,5-1-40-15,-9 34 28 16,9 12-32-16,-9 15 8 15,13-19-20-15,-25-11 28 0,12-19-28 16,-4-12 20-16,4-14-20 16,-4-9-132-16,0-10 64 0,-9-9-236 15,9-6 160-15,-12-1-408 16</inkml:trace>
          <inkml:trace contextRef="#ctx0" brushRef="#br0" timeOffset="96820.3539">20185 4239 780 0,'0'0'288'0,"0"-4"-224"0,8 4-20 15,1 0 112-15,17-3-96 16,3 3 28-16,1 0-52 16,26 0 20-16,3 0-28 15</inkml:trace>
          <inkml:trace contextRef="#ctx0" brushRef="#br0" timeOffset="96273.7501">20245 4474 456 0,'0'0'168'0,"0"0"-128"0,0 0-16 16,0 0 80-16,0 8-64 15,0-8 36-15,12 11-44 16,-7 4 24-16,-5 8-28 16,12 3 8-16,1 1-20 0,-13 7 0 15,13 0-8-15,-9-4 36 16,5-7-20-16,-5-4 76 15,-4-8-56-15,0-11 56 16,0-7-56-16,0-9-4 16,0-3-24-16,13-3-4 15,-9-5-4-15,9-3 12 16,0 0-12-16,4 3-20 0,8 5 4 16,-12 3-32-1,4 3 24 1,13 9-12-16,-5 3 16 0,5-3 24 15,0 14-4-15,8-3 16 16,-16-4-16-16,7 0 32 16,-7 7-24-16,-14-7-56 15,-12 0-412 1,-9 8 240-16,-17 11-280 16</inkml:trace>
        </inkml:traceGroup>
      </inkml:traceGroup>
    </inkml:traceGroup>
    <inkml:traceGroup>
      <inkml:annotationXML>
        <emma:emma xmlns:emma="http://www.w3.org/2003/04/emma" version="1.0">
          <emma:interpretation id="{20EC7465-556E-4DD2-A8FC-4C6153D1E3A0}" emma:medium="tactile" emma:mode="ink">
            <msink:context xmlns:msink="http://schemas.microsoft.com/ink/2010/main" type="paragraph" rotatedBoundingBox="4790,16982 19625,16847 19648,19426 4814,195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65FC7D-0377-4CFF-B081-AEBE72CE28E1}" emma:medium="tactile" emma:mode="ink">
              <msink:context xmlns:msink="http://schemas.microsoft.com/ink/2010/main" type="line" rotatedBoundingBox="4790,16982 19625,16847 19648,19426 4814,19561"/>
            </emma:interpretation>
          </emma:emma>
        </inkml:annotationXML>
        <inkml:traceGroup>
          <inkml:annotationXML>
            <emma:emma xmlns:emma="http://www.w3.org/2003/04/emma" version="1.0">
              <emma:interpretation id="{6B622098-5483-4E45-93D9-18A621F1F790}" emma:medium="tactile" emma:mode="ink">
                <msink:context xmlns:msink="http://schemas.microsoft.com/ink/2010/main" type="inkWord" rotatedBoundingBox="4792,17102 7086,17081 7093,17854 4799,1787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01009.5964">1717 6344 372 0,'-9'4'140'0,"9"3"-112"0,-4 4-4 16,4 8 128-16,-4-3-88 15,0 10 80-15,-1 8-84 16,-3 8 32-16,-5 18-56 16,-8 5 44-16,0-5-48 0,-5-3 20 15,-4-12-32-15,9-3 44 16,0-12-36-16,4-3-4 15,4-8-16-15,4-12-52 16,9-7 28-16,0-7-304 16,0-5 176-16</inkml:trace>
          <inkml:trace contextRef="#ctx0" brushRef="#br0" timeOffset="101473.7696">1832 6548 580 0,'-21'4'216'0,"16"7"-168"0,1 12-12 0,0-4 136 16,4 7-100-16,0 12 68 15,0-4-80-15,0 8-24 0,0-8-24 16,-4-11 16-16,4 7-16 0,0-15 24 15,0 4-24-15,0-11 76 16,0-8-52-16,0-8-64 16,4-11 8-16,9-7-72 15,-1-16 52-15,5-7-96 16,5 7 76-16,-1-3-32 16,0 22 52-16,1 0 40 15,-5 4 4-15,0 19 88 16,-5 8-48-16,-3 11 40 15,0 7-48-15,-5 16 32 16,-4 0-36-16,0-1 8 16,-9-7-24-16,5 0 20 15,4-7-24-15,-4-8-40 16,4 0 16-16,-9-12-104 0,18-10 64 16,-5-5-100-16,9-15 88 15,0-15-192-15,12-15 148 16,1-3-316-1</inkml:trace>
          <inkml:trace contextRef="#ctx0" brushRef="#br0" timeOffset="101893.3849">2394 6276 572 0,'17'-27'208'0,"-17"39"-160"0,0-5-12 0,0 1 92 16,-4 7-76-16,-5 8 40 15,1 7-52-15,4 4 28 0,-14 11-36 16,10 12-28-16,-9 7-4 0,0 5 24 15,0-5-12-15,-9-7 40 16,1-8-28-16,-5-11 32 16,4-8-32-16,5-7-24 15,4-8 0-15,4-4 0 16,13-22 0-16,0-4-36 16,13-27 20-16,13-7-84 15,12 0 60-15,5-4-28 16,3 7 40-16,1 8 4 15,-8 12 16-15,-10 3-20 16,-7 19 88 0,-14 16-36-16,-8 18 96 15,-8 19-64-15,-9 4 24 16,4 4-44-16,-13-4 48 0,9-8-48 16,4-3-8-16,-4-12-16 15,13-7-20-15,-4-4 4 16,16-4-40-16,1-7 24 15,8-8-204-15,8-4 124 16,1-7-432 0,12-12 296-16,-4 4-60 15</inkml:trace>
          <inkml:trace contextRef="#ctx0" brushRef="#br0" timeOffset="102163.1038">2807 6571 664 0,'-8'-8'244'0,"3"16"-188"0,-12 11-16 0,9 0 164 0,-5 11-120 16,-8 8 72 0,12 4-92-16,1-1-36 0,-1 1-16 15,9-8-24-15,13-8 8 0,8-3 28 16,9-12-12-16,17-11-100 16,12-11 44-16,-3-12-32 15,3-15 40-15,-24-7 40 16,-14-4 0-16,-17-4 20 15,-21 11-16-15,-21 4 16 16,-9 8-16-16,0 15-20 31,13 7 4-31,-9 24-692 0,26 6 384 16,17 1 72-16</inkml:trace>
          <inkml:trace contextRef="#ctx0" brushRef="#br0" timeOffset="103095.6473">3284 6643 464 0,'-13'-30'176'0,"18"18"-140"0,3-7-8 0,-8 12 92 16,4-1-72-16,-4 4 44 15,0 4-56-15,0 12 52 16,5 14-52-16,-10 12 64 0,5 11-60 16,-4 4 28-16,4-4-40 15,-13-7 44-15,9-4-40 16,0-12 28-16,4 1-32 16,0-16 80-16,0-11-60 15,0-4-24-15,4-7-12 16,13-15 12-16,-4-5-12 15,4-10-64-15,4-5 24 0,0-3-48 16,-4 4 40 0,0 7 4-16,1 15 16 0,-6 8-60 15,-3 11 44-15,-5 16 92 16,-4 14-32-16,-4 12 56 16,4 7-48-16,-9-3 24 15,1-4-32-15,8-4 8 16,0-8-20-16,0-3 0 15,0-8-8-15,4-7 28 16,9-8-20-16,4-8-12 16,8-7-8-16,5-8-84 15,0-11 48-15,0-11-64 16,0 7 60-16,-1-7 20 16,1 7 20-16,-8 11-24 15,-1 8 16-15,-8 12-4 16,4 7 8-1,-5 15 104-15,5 4-52 0,-8 41 16 16,4 1-36-16,-13-12 12 16,4-7-20-16,-4-16 36 15,-9-14-28-15,1 18-84 16,-1 0 32-16,-8-7-176 16,9 0 112-16,-1-16-168 15,9-3 148-15,13-15-256 16,8-8 212-16,13 0-168 15</inkml:trace>
        </inkml:traceGroup>
        <inkml:traceGroup>
          <inkml:annotationXML>
            <emma:emma xmlns:emma="http://www.w3.org/2003/04/emma" version="1.0">
              <emma:interpretation id="{92142A67-1A62-4566-9B77-46578C6F0423}" emma:medium="tactile" emma:mode="ink">
                <msink:context xmlns:msink="http://schemas.microsoft.com/ink/2010/main" type="inkWord" rotatedBoundingBox="7336,17304 11267,17268 11287,19503 7356,19538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5557.005">5673 6639 364 0,'-9'-42'132'0,"9"31"-100"0,9-15-12 0,-9 18 104 16,8-7-72-16,-3-4 104 0,3 4-92 15,1 7 32-15,-5 1-56 16,4 7 48-16,-8 15-52 16,0 7 64-16,-8 24-60 0,-5 3 52 15,-8 12-52-15,4-5 24 16,-9-14-36-16,1 0 52 15,3-8-44-15,1-23 28 16,13 4-36-16,3-15 16 16,5-15-24-16,9-4-36 15,4-15 8-15,16-8-44 16,6-22 32-16,3 11-92 16,-4 4 64-16,4 7-4 15,-4 8 32-15,-4 15-32 16,-9 4 32-16,1 8 32 15,-14 14-4-15,1 8 88 16,-9 12-52-16,0 14 12 16,0 9-32-16,-4-1 4 0,8 0-16 15,4-7 20-15,-3-8-20 16,12-8 32-16,4-3-28 16,0-12-76-16,13-3 32 15,5-8-88-15,12-8 64 16,-9-14-16-16,9-16 40 15,-12 0-4 1,-1-4 20-16,-8-11-20 16,0 12 20-16,-26-5 32 15,4 16-12-15,-20 3 60 16,-1 9-36-16,-21 6 36 16,4 8-36-16,-13 16-8 15,9 10-16-15,0 24 20 0,4 7-16 16,9 0-4-16,21 0-4 15,17-12 20-15,17-10-12 16,26-5 12-16,12-11-12 0,1-11-120 16,-1-8 56-16,-4-7-48 15,0-19 56-15,5-4 32 16,-5-15 12-16,-9-4 28 16,-7 3-16-16,-18 16 24 31,-5 0-24-31,-20 8 56 15,-1 3-36-15,-20 12 4 16,-1 7-24-16,-13 11 0 16,1 9-4-16,-5 18 4 0,9 0-8 15,-1 15-4-15,14-7 4 0,4-8 4 16,8 0-4-16,13-15-56 16,8 3 28-16,10-14-104 15,-1-8 72-15,0-8-44 0,-9-7 56 16,-8-11 24-1,5-1 16-15,-14-14-16 16,1 6 12-16,-9 1 4 16,0 4 4-16,0 4 0 15,8 10 0-15,5 1 52 16,4 8-28-16,8 7 68 16,1 4-52-16,0-1-24 15,-1 9-16-15,-8-5 24 16,-4 5-12-16,-9-1 40 15,0 4-28-15,-12-4-4 16,4 1-12-16,-9-8-32 16,4 3 12-16,1-7-84 15,8 4 56-15,4 0-28 16,9 3 40-16,4 5 16 16,8 3 8-16,1 4 36 15,4 0-16-15,0 0 32 16,-1 0-32-16,1-8 32 15,-4-4-32-15,-5-7 32 16,-4 4-32-16,-8-11-68 16,3 3 28-16,-7-11-52 0,-1 3 40 15,-8-10-16-15,-1 3 32 16,1-4 20-16,4 4 0 0,0 0-8 16,9 12 4-16,3-1 40 15,5 8-24-15,9-4 24 16,8 12-20-16,9-12 8 15,3 4-12-15,1-4 12 16,-4 0-16-16,-5-3 16 16,-4 3-16-16,-8-7-4 15,-1 7 0-15,-8-7 20 16,0-1-12-16,-8 5 12 16,-5 7-12-16,-4-4-8 15,0 4 0-15,0 4 40 16,4 11-24-16,5 11 88 15,4 8-60-15,8 8 32 16,5 7-48-16,8-7 24 16,-5-8-28-16,-7-15-52 15,-5 0 12-15,-26-12-368 16,1-3 208-16,-22-19-352 16,0 0 300-16</inkml:trace>
          <inkml:trace contextRef="#ctx0" brushRef="#br0" timeOffset="103995.5504">4272 6567 652 0,'64'-57'244'0,"-56"57"-192"0,-3-7-12 0,-5 7 48 0,-9 0-56 16,-16 7 120-16,-18 16-84 15,-8 11 36-15,4 15-60 16,0 4 20-16,9 4-36 0,12-12-28 15,5-7 0-15,12-7 36 16,14-12-24-16,16-12 24 16,9-14-20-16,12-16-16 15,14-11-4-15,-9 0 4 16,-9-8 0-16,-13 0 0 16,-16 1 0-16,-18 3 0 15,-12 8 0-15,-13 11-28 16,-8 11 16-16,7 8-12 15,1 4 12-15,17 7-72 16,22 1 48-16,20-1-196 0,35-7 128 16,16-4-120-16,10-12 128 15,-5-3 40-15,4-4 36 16,-4-3 36-16,-9 3-8 16,-17 4 148-16,-21-1-88 15,-29 5 60 1,-1 7-72-16,-34 1-8 15,-4 3-28-15,-26 0 40 16,9 7-32-16,-17 8 4 16,13-3-20-16,4 18 0 15,21 4-4-15,21 0 28 0,26 8-20 16,13-8-4-16,9-8-8 16,7-3 20-16,1-4-12 0,4-4-20 15,-4 11 0-15,-8 5-56 16,-18 3 32-16,-8 11 16 15,-13 4 12-15,-13 12-8 16,-8 19 8-16,-5 3 72 31,0 0-36-31,-3 4 48 0,-5-7-44 16,-1-20 24-16,1-14-32 16,-4-12 36-16,0-15-36 15,-13-12 12-15,4-11-24 0,0-15 64 16,4-18-48-16,14-20 24 0,3-15-36 15,22 4-8 1,17-4-8-16,33 15-68 0,18 0 36 16,9 1-16-16,8-5 28 15,17 0 8-15,21 1 8 16,0-1 8-16,-17 4-4 16,-12 5-4-16,-22 6 4 15,-13 8 20-15,-17 8-12 16,-12 3 40-16,-13 5-28 15,-13-1-24-15,-17 8 0 16,-5 4-20-16,-7 3 12 16,-14 8-32-16,-8 8 24 15,4 10-12-15,5 13 16 0,12 14 0 16,17 8 4-16,13 0 24 16,17-4-8-16,21-3 16 15,9-1-16-15,8-11 48 16,9-11-28-16,0-4-120 15,30-12 48-15,21 5-396 16,-4 3 240-16</inkml:trace>
          <inkml:trace contextRef="#ctx1" brushRef="#br0">4787 8672 0,'0'0'16,"0"0"0,0 0-1,0 0 1,0 0-1</inkml:trace>
        </inkml:traceGroup>
        <inkml:traceGroup>
          <inkml:annotationXML>
            <emma:emma xmlns:emma="http://www.w3.org/2003/04/emma" version="1.0">
              <emma:interpretation id="{71CD44F0-9F9A-4B19-AF22-EEFDD7B2CD0B}" emma:medium="tactile" emma:mode="ink">
                <msink:context xmlns:msink="http://schemas.microsoft.com/ink/2010/main" type="inkWord" rotatedBoundingBox="12375,16994 14182,17127 14130,17829 12324,17696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7224.9755">9054 6351 416 0,'4'-11'152'0,"-4"19"-116"0,-4-1-12 0,8 4 144 15,-4 8-96-15,0 4 60 16,0 11-76-16,0 4 12 16,0 11-40-16,4 0 52 0,1-7-44 15,-5 0 44-15,0-16-44 16,0-3 32-16,4-15-36 16,4-16 24-16,1-7-28 0,0-12-16 15,3 1-8-15,5-12-76 16,5 0 40-1,-1 0-128-15,0-3 88 0,0 7 8 16,1 7 40-16,-1 8-20 16,-8 4 28-16,-5 11 84 15,1 12-36-15,4 7 96 16,-13 8-72-16,4 7 8 16,0 8-40-16,-4 0 12 31,0-1-20-31,4-2 36 15,1-5-28-15,-1 0 20 16,0-7-24-16,0-16 36 0,5-14-32 16,-5-8-112-1,5 3 48-15,4-26-108 0,4 1 84 16,4-5-92-16,9 0 88 0,-1 8-56 16,1 8 76-16,4 3 68 15,-4 15-8-15,-9 8 120 16,9 8-72-16,-13 11 28 15,0 15-52-15,-8 19 56 16,-5 0-52-16,-4 4 8 16,4 7-28-16,-4-11 16 15,5-11-24-15,-1-4-20 16,4-8 0-16,-3-15-164 16,-1 0 96-16,0-19-156 15,5-3 132-15,-1-16-116 16,1 0 124-16,8-3 20 15,4 7 44-15,5 0 84 16,3 4-32-16,14-4 144 0,8 4-96 16,4 0 32-16,-3 0-64 15,-6 3 4-15,-12 1-28 16,-8 0 80-16,-9-1-52 0,-26-3 4 31,9 4-28-31,-21-4-4 16,-9 7-8-16,-12 0 28 15,8 5-20-15,-9 3 32 16,9 7-32-16,-4 5 20 16,12 6-20-16,5 13-8 15,12 7-4-15,18-1 20 16,16 1-12-16,39 0 12 0,39-4-12 16,-1-11-96-16,4-8 48 0,1-15-96 15,8 0 76-15,-5-11 44 0,-12-8 12 16,-21-4 40-16,-22-7-24 15,-25-8 12 1,-9 4-16-16,-42-15 20 16,0 11-20-16,-22 0 48 15,-4 15-32-15,-16 12-4 16,11 7-16-16,6 15-8 16,12 12 4-16,-1 15-16 15,14 7 8-15,8 5 28 16,18-5-12-16,3-11 32 15,9-4-28-15,9-11-56 0,8-7 16 16,4-20-84-16,5-7 56 0,4-12-52 16,-1-14 60-16,-7-8 4 15,3-12 24-15,-16 4 20 16,-5 1 0-16,-17-5 52 31,13 8-32-31,-25-8 120 16,8 12-76-16,-13 11 56 15,5 19-72-15,-14 19-56 16,1 19 0-16,-9 19 24 0,0 8-12 16,1 14 8-16,-1 16-8 15,4-8 20 1,9 4-16-16,4-4 32 16,5-11-28-16,-5-8-4 0,9-11-8 15,0-8-200-15,4-7 108 16,0-16-192-16,8 1 156 15</inkml:trace>
        </inkml:traceGroup>
        <inkml:traceGroup>
          <inkml:annotationXML>
            <emma:emma xmlns:emma="http://www.w3.org/2003/04/emma" version="1.0">
              <emma:interpretation id="{C63B873A-DDA4-469D-ACCF-972F1F14E183}" emma:medium="tactile" emma:mode="ink">
                <msink:context xmlns:msink="http://schemas.microsoft.com/ink/2010/main" type="inkWord" rotatedBoundingBox="14318,17291 15741,17278 15743,17558 14321,17571"/>
              </emma:interpretation>
              <emma:one-of disjunction-type="recognition" id="oneOf28">
                <emma:interpretation id="interp36" emma:lang="" emma:confidence="0">
                  <emma:literal>more</emma:literal>
                </emma:interpretation>
                <emma:interpretation id="interp37" emma:lang="" emma:confidence="0">
                  <emma:literal>men</emma:literal>
                </emma:interpretation>
                <emma:interpretation id="interp38" emma:lang="" emma:confidence="0">
                  <emma:literal>nor</emma:literal>
                </emma:interpretation>
                <emma:interpretation id="interp39" emma:lang="" emma:confidence="0">
                  <emma:literal>mn</emma:literal>
                </emma:interpretation>
                <emma:interpretation id="interp40" emma:lang="" emma:confidence="0">
                  <emma:literal>mm</emma:literal>
                </emma:interpretation>
              </emma:one-of>
            </emma:emma>
          </inkml:annotationXML>
          <inkml:trace contextRef="#ctx0" brushRef="#br0" timeOffset="108417.6461">11013 6616 652 0,'4'8'244'0,"-4"-8"-192"0,21 26-12 15,-12-14 48-15,8-1-56 16,-13 0 32-16,9 1-36 16,-5-5-8-16,-8 1-12 15,0 0 12-15,9-1-12 0,-9-11-72 16,0 4 32-16,0-15-100 15,4 4 72-15,-4-19 20 16,9 3 24-16,8-7 8 16,-5 7 0-16,5-3 140 15,-4 15-72-15,9-4 96 16,-5 12-88-16,-5 7-24 16,1 7-28-16,-13 8 12 15,9 4-16-15,-9 4 12 16,0 3-12-16,-9-7 44 15,9 8-28-15,0-16-16 16,0 1-4-16,9-12-64 16,3 0 32-16,10-12-68 15,3 1 52-15,1-4 0 16,4 7 24-16,-1-7 20 16,6 7 0-16,-1 5 32 15,0 3-20-15,0 3 20 16,-4 5-20-16,12 3 8 15,-16-3-12-15,-1-4 12 16,1-1-16-16,-9-10 40 16,0 3-24-16,-4-11-40 15,-13 7 8-15,0-11 0 16,0 4 8-16,-13-4-12 16,13 4 8-16,0 0-4 15,0 8 0-15,13 3-36 16,-9 4 24-16,13 7 60 0,-9 5-20 0,14 3 48 15,3 4-40-15,1-4 20 16,-5 8-28-16,9-16 52 16,-9 1-40-16,5-12 36 15,-9 0-36-15,-9-7-72 16,-8-1 20-16,0-6-72 16,0 2 52-16,-4-10-60 15,0 7 56-15,4-4-24 16,4 8 44-16,13 0-24 15,-8 7 28-15,20 8 88 16,1 4-36-16,8 8 88 16,9 6-68-16,-4 1 36 15,8 4-52-15,-13-4 8 16,13 0-28-16,-12-11 64 16,-5-1-48-16,-9-11-28 15,-3 4-8-15,-5-15-52 16,-13 8 28-16,-4-9-28 15,0 5 32-15,-9-4-24 16,5 7 28-16,-4-3-36 16,3 3 36-16</inkml:trace>
        </inkml:traceGroup>
        <inkml:traceGroup>
          <inkml:annotationXML>
            <emma:emma xmlns:emma="http://www.w3.org/2003/04/emma" version="1.0">
              <emma:interpretation id="{1481C4B2-3D42-4C49-A8B1-0EC7A867FA37}" emma:medium="tactile" emma:mode="ink">
                <msink:context xmlns:msink="http://schemas.microsoft.com/ink/2010/main" type="inkWord" rotatedBoundingBox="14388,16894 14476,16893 14480,17316 14392,17316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7427.5119">11170 6067 956 0,'-13'-18'352'0,"13"18"-272"0,-12 30-24 0,3-7 76 15,9-1-84-15,-17 16 0 16,9 4-32-16,3 3 32 16,1 1-24-16,0-5-200 15,4-3 96-15,0 0-260 0,-9-4 192 16,5-8-424-16</inkml:trace>
        </inkml:traceGroup>
        <inkml:traceGroup>
          <inkml:annotationXML>
            <emma:emma xmlns:emma="http://www.w3.org/2003/04/emma" version="1.0">
              <emma:interpretation id="{F981E5FF-FE66-4751-B47A-75E1A5B43763}" emma:medium="tactile" emma:mode="ink">
                <msink:context xmlns:msink="http://schemas.microsoft.com/ink/2010/main" type="inkWord" rotatedBoundingBox="16490,17287 16513,17287 16513,17306 16491,17306"/>
              </emma:interpretation>
              <emma:one-of disjunction-type="recognition" id="oneOf30">
                <emma:interpretation id="interp42" emma:lang="" emma:confidence="0">
                  <emma:literal>.</emma:literal>
                </emma:interpretation>
                <emma:interpretation id="interp43" emma:lang="" emma:confidence="0">
                  <emma:literal>-</emma:literal>
                </emma:interpretation>
                <emma:interpretation id="interp44" emma:lang="" emma:confidence="0">
                  <emma:literal>/</emma:literal>
                </emma:interpretation>
                <emma:interpretation id="interp45" emma:lang="" emma:confidence="0">
                  <emma:literal>v</emma:literal>
                </emma:interpretation>
                <emma:interpretation id="interp4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08437.1989">13184 6454 624 0,'22'-12'228'0,"-22"12"-176"0</inkml:trace>
        </inkml:traceGroup>
        <inkml:traceGroup>
          <inkml:annotationXML>
            <emma:emma xmlns:emma="http://www.w3.org/2003/04/emma" version="1.0">
              <emma:interpretation id="{4AACE291-AD15-4ECF-8AEA-607A32411B3B}" emma:medium="tactile" emma:mode="ink">
                <msink:context xmlns:msink="http://schemas.microsoft.com/ink/2010/main" type="inkWord" rotatedBoundingBox="19616,19259 19647,19259 19647,19353 19617,19354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1" brushRef="#br0" timeOffset="13557.5584">16310 8509 0,'0'0'16,"0"0"-1,0 0 1,8-76 0,5 69-1,-8 3-15,-1-4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3:47.5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97FB68-3FFB-4A5F-A459-98B4008992AF}" emma:medium="tactile" emma:mode="ink">
          <msink:context xmlns:msink="http://schemas.microsoft.com/ink/2010/main" type="writingRegion" rotatedBoundingBox="1482,140 14658,185 14655,1007 1480,962"/>
        </emma:interpretation>
      </emma:emma>
    </inkml:annotationXML>
    <inkml:traceGroup>
      <inkml:annotationXML>
        <emma:emma xmlns:emma="http://www.w3.org/2003/04/emma" version="1.0">
          <emma:interpretation id="{2EA9CEEB-7269-4E91-962C-D3DD4A13B5F9}" emma:medium="tactile" emma:mode="ink">
            <msink:context xmlns:msink="http://schemas.microsoft.com/ink/2010/main" type="paragraph" rotatedBoundingBox="1482,140 14658,185 14655,1007 1480,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608FE-DDC5-4961-96B5-CE8E70C54884}" emma:medium="tactile" emma:mode="ink">
              <msink:context xmlns:msink="http://schemas.microsoft.com/ink/2010/main" type="line" rotatedBoundingBox="1482,140 14658,185 14655,1007 1480,962"/>
            </emma:interpretation>
          </emma:emma>
        </inkml:annotationXML>
        <inkml:traceGroup>
          <inkml:annotationXML>
            <emma:emma xmlns:emma="http://www.w3.org/2003/04/emma" version="1.0">
              <emma:interpretation id="{1A35F5B9-114B-484F-92ED-2E25DA8F9B7C}" emma:medium="tactile" emma:mode="ink">
                <msink:context xmlns:msink="http://schemas.microsoft.com/ink/2010/main" type="inkWord" rotatedBoundingBox="1482,140 2405,144 2402,905 1480,9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761 329 976 0,'-72'68'360'0,"72"-68"-280"0,-43 64-20 0,30-33 28 16,5-5-60-16,-5 8-108 15,5 0 40-15,-1-3-196 16,18-1 132-16,-1-7-404 16,5-1 284-16</inkml:trace>
          <inkml:trace contextRef="#ctx0" brushRef="#br0" timeOffset="-173.4616">812-69 860 0,'-25'0'320'0,"25"0"-248"0,-13 16-20 16,13-16-372-1,4 3 164-15</inkml:trace>
          <inkml:trace contextRef="#ctx0" brushRef="#br0" timeOffset="-324.8648">63 87 496 0,'-13'-65'184'0,"13"65"-140"0,21-34-16 0,-12 19 144 15,4 8-100-15,8-5 68 16,0 5-80-16,9-5-8 15,8 12-32-15,-12 4-12 16,4 4-4-16,-9 3 12 16,-4 8-8-16,-13 4-28 15,0-1 8-15,-29 5-64 16,-5 3 40-16,-12-3-44 16,7-5 44-16,-3-3-84 15,4-4 64-15,4-11-60 16,9 8 68-16,4-1-76 15,17 0 72-15,17 8 28 16,4-4 16-16,13 19 32 16,17-11-12-16,1 4 32 15,3 3-28-15,0-11 100 16,-8 3-64-16,-4-3 48 16,-9 4-60-16,-9-4 32 0,-3 0-40 15,-14 0 8-15,-4 0-24 0,-8 0 20 16,0 3-24-16,-22-3 40 15,1 0-28-15,-31-4 92 16,-3-3-64-16,-18-8 72 16,9-1-68-16,-4-10 24 15,12 7-48-15,9-15-20 16,13-4-4-16,3 0-44 16,14 0 20-16,8-8-284 15,9 8 164-15</inkml:trace>
          <inkml:trace contextRef="#ctx0" brushRef="#br0" timeOffset="-790.6037">173 121 476 0,'-8'-23'176'0,"8"15"-136"0,0-7-12 16,0 8 144 0,0-5-100-16,0-3 76 15,8 4-84-15,-8-4 16 16,0 7-44-16,0 1-40 15,5 3 0-15,-10 19 28 16,5 11-16-16,-8 27 0 16,-1 8-4-16,-3 15-40 15,-10-8 20-15,5-4-4 16,0-11 12-16,-4-4 8 0,4-3 0 0,0-16 16 16,4 0-8-1,0-11-92-15,9-4 48 0,0-15-192 16,8 0 128-16,0-15-280 15,9 0 212-15</inkml:trace>
        </inkml:traceGroup>
        <inkml:traceGroup>
          <inkml:annotationXML>
            <emma:emma xmlns:emma="http://www.w3.org/2003/04/emma" version="1.0">
              <emma:interpretation id="{E0186F79-BD7C-464C-972E-7D360085FE3D}" emma:medium="tactile" emma:mode="ink">
                <msink:context xmlns:msink="http://schemas.microsoft.com/ink/2010/main" type="inkWord" rotatedBoundingBox="2674,192 4829,199 4827,974 2672,9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80.1846">2503 636 320 0,'-13'0'120'0,"17"0"-96"0,0 0-4 0,-4 0 36 16,0 0-36-16,0-4 80 15,5 4-56-15,-5-4 40 16,4 0-48-16,0-7 44 15,0 7-48-15,-4-7 12 16,5 3-28-16,-5-3 36 16,4 3-28-16,-4-3 48 15,0 3-40-15,-4-7 48 16,4 8-48-16,-5-9 4 16,1 9-24-16,-4-5-8 15,8 5 0-15,-5-4-16 16,5 7 8-16,-4-8-4 15,8 9 0-15,-4-5-28 16,5 4 20-16,-5 0-172 16,0 4 108-16</inkml:trace>
          <inkml:trace contextRef="#ctx0" brushRef="#br0" timeOffset="635.7603">1298 427 780 0,'0'-15'288'0,"0"15"-224"16,-9-7-20-16,5 7 56 16,0 0-64-16,-9-8 48 15,0 4-48-15,-13 0-12 16,9 8-12-16,-8 0-28 15,8 11 8-15,-13 0-12 16,9 4 8-16,-1 4 16 16,10 0 0-16,7-4-28 15,5 0 12-15,9-8-32 16,4 4 28-16,0-7-136 16,4-1 84-16,0-7-172 0,0 4 136 0,-5-8-92 31,5 4 112-31,-8-7 56 15,4 7 20-15,-9-16 196 0,0 16-104 16,-4-11 152-16,4 4-136 0,1-1 56 16,12 8-92-16,0-8-28 15,4 1-20-15,13-1-16 32,4 4 4-32,9-3-48 0,0-4 24 0,0-1-80 15,-4 8 56-15,-9-11 0 16,-9 8 28-16,-8-8 20 15,-4 3 0-15,-9-11 24 16,5 8-16-16,-5-11 12 16,0-1-12-16,1 5 56 15,3 7-40-15,5 11 68 16,0 8-56-16,4 14 20 16,0 5-40-16,4 4 36 15,0 3-32-15,5 4 12 16,-1-4-20-16,5 1 0 15,9-1-8-15,-14 4 20 16,1 0-16-16,-14 4-108 16,10 0 48-16,-22-4-156 15,8 0 116-15,-16-12-164 16,8-6 144-16</inkml:trace>
          <inkml:trace contextRef="#ctx0" brushRef="#br0" timeOffset="876.9094">2013 253 788 0,'-30'-4'292'0,"30"4"-228"0,-21 23-16 0,8-8 160 16,5 0-124-16,-14 12 36 16,5-1-72-16,-8 5-20 15,3 3-16-15,-12-4 8 16,9 0-12-16,-22 4-40 15,9-3 20-15,-18 3-140 16,14 0 84-16,-14 4-136 16,14-4 116-16,-1 0-256 15,13-4 192-15</inkml:trace>
          <inkml:trace contextRef="#ctx0" brushRef="#br0" timeOffset="1777.0364">2128 469 880 0,'-30'30'328'0,"30"-30"-256"0,0 19-16 0,0-7 36 16,13-1-60-16,-5 0-20 15,14 1-12-15,8-9 8 16,-1 5-4-16,10-8-28 16,-5 0 12-16,0-8-100 15,-4 8 60-15,4 0-64 16,-5-7 68-16,-3-5 4 16,0 5 28-16,-5-12 20 15,-4 4 0-15,-9-4 128 16,1 0-68-16,-9 4 92 15,4 3-88-15,-8 9 48 16,4 6-72-16,-9 9 4 16,1 3-28-16,-5 4 4 15,9-8-12-15,0 4-16 16,4 4 0-16,0-7-40 16,8 3 24-16,1-11-124 15,8-1 80-15,-5-3-104 16,1 0 96-16,-9-3 0 0,5 3 44 15,-9-8 16-15,4 4 12 0,-8-3 32 16,4 3-16-16,-4 0 84 16,8 4-56-16,0 4 40 15,5 7-48-15,4 4 16 32,4 4-32-32,8 0 8 0,9 4-16 0,17-4 20 15,0-4-20-15,9-7-48 16,4-5 20-16,-13-10-60 15,0 3 44-15,-8-11 8 16,-14-4 12-16,-3-8 28 16,0 5-8-16,-5-16 32 15,-13 8-24-15,5-20 84 16,-9 5-56-16,1-12 92 16,3 12-76-16,-4 3 24 15,1 12-48-15,-5 15-48 16,8 15 4-16,-8 22 20 15,-4 9-8-15,-5 7 28 16,9-1-20-16,-4 1 12 16,-4 0-12-16,-1-4-32 15,13 0 8-15,-4-7-64 16,17-1 40-16,18-14-140 16,7-5 96-16</inkml:trace>
          <inkml:trace contextRef="#ctx0" brushRef="#br0" timeOffset="1061.7083">2409 3 840 0,'-13'-19'312'0,"13"19"-244"0,-30 8-16 16,9 0 48 0,8 3-64-16,-12 12 4 15,4-1-24-15,-1 9-344 0,9 3 176 0</inkml:trace>
        </inkml:traceGroup>
        <inkml:traceGroup>
          <inkml:annotationXML>
            <emma:emma xmlns:emma="http://www.w3.org/2003/04/emma" version="1.0">
              <emma:interpretation id="{49EE7A54-BA06-43BB-8303-8D2E7EA3DD9F}" emma:medium="tactile" emma:mode="ink">
                <msink:context xmlns:msink="http://schemas.microsoft.com/ink/2010/main" type="inkWord" rotatedBoundingBox="5739,698 6365,701 6364,826 5738,8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70.1961">4308 507 624 0,'-4'-12'228'0,"4"12"-176"0,-13-3-16 15,5-1 104 1,8 8-84-16,-9-4 24 15,5 0-48-15,-5 0-12 16,-3 0-12-16,-1 0 20 16,0 7-16-16,-13 1 4 0,14-1-8 15,-5 1-16-15,4 3 4 0,4-3-16 16,9 3 12-16,9-7 4 16,4 0 4-16,8-8 8 15,9 4-4-15,-5-8 16 16,5 1-12-16,-4-4-12 15,3 3 0-15,-7-3 4 16,8 7 0-16,-13-8-44 16,0 9 24-16,-5 6 32 15,5 9-4-15,-8 3 8 16,4 0-8-16,-9 0 4 16,5 4-8-16,-5-4 32 15,0 0-20-15,-4-7 64 16,0-4-44-16,-4-8 12 15,0 0-32-15,-1-7 72 16,10 3-52-16,-5-7-12 16,8 4-16-16,9-8 0 15,4 8-4-15,18-5 8 16,-5 9-8-16,17-5-116 16,-13 9 60-16,5-1-304 15,-1 4 196-15</inkml:trace>
        </inkml:traceGroup>
        <inkml:traceGroup>
          <inkml:annotationXML>
            <emma:emma xmlns:emma="http://www.w3.org/2003/04/emma" version="1.0">
              <emma:interpretation id="{ED469DB7-66AC-42C1-9E4D-E0176AF8FD46}" emma:medium="tactile" emma:mode="ink">
                <msink:context xmlns:msink="http://schemas.microsoft.com/ink/2010/main" type="inkWord" rotatedBoundingBox="7239,390 8643,395 8641,845 7237,8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91.7841">7050 261 800 0,'-17'4'296'0,"17"-4"-232"0,-17 15-16 0,9-8-68 16,4 5 0-16</inkml:trace>
          <inkml:trace contextRef="#ctx0" brushRef="#br0" timeOffset="5410.5999">6987 507 996 0,'-13'15'368'0,"13"-15"-284"0,-26 26-24 0,18-14 12 15,4-1-52 1,-5 4 16 0,5 0-20-16,-1-3-200 0,5 7 96 0</inkml:trace>
          <inkml:trace contextRef="#ctx0" brushRef="#br0" timeOffset="5155.1526">5760 348 372 0,'0'-12'140'0,"0"12"-112"0,0-22-4 16,0 10 144-1,0 5-96-15,0-12 112 16,0 4-104-16,0-8 36 15,0 12-68-15,-4-16 0 16,4 12-28-16,-4 8 48 16,4 7-36-16,-5 11 4 15,1 8-24-15,-9 19 0 0,1 3-4 0,-10 1 12 16,10 7-12 0,-5-22 16-16,4 7-16 15,4 0-4-15,9-8 0 0,5-11-4 16,3 4 0-16,5-15 32 15,8-4-16-15,9-7-76 16,4-9 32-16,13 1-60 16,4-4 48-16,9-19-4 15,-5 12 24-15,-8-19 12 16,-5 7 8-16,-8-4 8 16,-8 8-4-16,-9 8 104 15,-4 14-60-15,-13 20 8 16,-5 3-36-16,-7 19 4 15,3 8-12-15,-8 4-8 16,9-4 0-16,3 0-4 16,5-1 0-16,9 1 16 15,8-4-8-15,0-7-12 16,4-1 0-16,5-11-68 16,-1-3 40-16,1-12-12 15,-1-4 24-15,-3-11-40 16,-1 0 32-16,-4-12-28 15,9 5 32-15,-9-13-8 16,4 9 20-16,-4-1 24 16,4 9-4-16,-4 2 40 15,5 13-24-15,-10 3 32 16,1 7-32-16,-9 5 40 0,1 6-36 16,-14 5 4-16,5 0-20 0,-9 3 12 15,5 5-16-15,-1-5 4 16,5-3-4-16,0-8 12 15,8-4-12-15,-4-11-4 16,8 0 0-16,1-15-24 16,4 4 12-16,4-12-32 15,0 4 24-15,4-15-40 16,5 8 36-16,-1-8-28 16,5 11 28-16,0 0-24 15,0 8 24-15,-5 11 44 16,1 8-12-16,-5 11 80 15,-4 4-56-15,-9 0 40 16,5 0-44-16,-9 4 8 16,1-1-24-16,-5-3 8 15,4 0-12-15,-4-4-44 16,0-3 20-16,0-8-244 16,0-1 140-16</inkml:trace>
        </inkml:traceGroup>
        <inkml:traceGroup>
          <inkml:annotationXML>
            <emma:emma xmlns:emma="http://www.w3.org/2003/04/emma" version="1.0">
              <emma:interpretation id="{85EC41D2-2593-4CCC-BD62-73AF6F0786FE}" emma:medium="tactile" emma:mode="ink">
                <msink:context xmlns:msink="http://schemas.microsoft.com/ink/2010/main" type="inkWord" rotatedBoundingBox="8908,262 11029,269 11027,838 8906,83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240.8105">8264 325 840 0,'0'-4'312'0,"0"4"-244"0,-21 27-16 0,0-20 112 16,-1 9-100-16,-25 6 36 15,1 5-60-15,-18 7 12 16,13 7-32-16,-1-3-124 15,18-4 56-15,13-7-124 16,13-12 96-16,25-7-488 16,12-8 312-16</inkml:trace>
          <inkml:trace contextRef="#ctx0" brushRef="#br0" timeOffset="5725.9426">7506 469 496 0,'13'-11'184'0,"-13"11"-140"0,13-4-16 15,-13 0 180 1,0 4-120-16,0-4 52 15,0 0-80-15,-13-3-12 16,4 7-28-16,-20-4-12 16,7 4-4-16,-12 4-4 15,4 3 0-15,1 5-20 16,7-1 12-16,1 1-12 16,12 3 8-16,9 0 8 0,0-4 4 0,22-3 0 15,3-1 0-15,1-7-124 16,12 4 68-16,-4-8-224 15,-4 4 156-15,-9-3-180 16,1 3 172-16</inkml:trace>
          <inkml:trace contextRef="#ctx0" brushRef="#br0" timeOffset="6026.2396">7570 507 560 0,'9'0'208'0,"-9"0"-164"0,12 0-8 0,5-8 32 15,-4 8-44-15,0-4 16 16,4 4-24-16,0 0 8 15,0-7-12-15,0-1 0 16,4 1-4-16,-4-5-8 16,9 5 4-16,-9-5-4 15,4 5 0-15,-8-1 0 16,0 1 0-16,-9-8 24 16,5 7-12-16,-5-3 68 15,4-4-48-15,-3 11-20 16,3-4-12-16,5 16 52 15,4-4-28-15,8 3 24 16,5 8-28-16,9 4 44 16,-1 8-36-16,0-5 28 15,1-3-28-15,-5 8 0 16,-5-4-16-16,-12-8-148 16,-4 11 72-16</inkml:trace>
          <inkml:trace contextRef="#ctx0" brushRef="#br0" timeOffset="7077.3137">8451 355 832 0,'-29'38'308'0,"29"-38"-240"0,4 31-20 0,0-20 0 15,9 0-36 1,4-3 40-16,9 3-28 0,8-3 4 16,-5-1-16-16,18-7-8 15,0 0 0-15,0-3-112 16,4-1 60-16,-13 0-60 15,-8 4 64-15,-13-11-24 16,0 3 44-16,-13-7 0 16,-4 7 16-16,-17 1 88 15,5 3-48-15,-14 0 96 16,9 4-72-16,0 4-8 16,4 4-32-16,9 3 24 15,8 4-24-15,9-4 32 16,4 5-32-16,9-5 12 15,-1 0-16-15,1-3 0 16,4-4-4-16,-5-4-120 16,-4 3 60-16,-12-3-48 15,4 4 56-15,-13-4-12 16,8 0 36-16,-16 0-8 16,8 0 16-16,-5 0 8 15,5 8 4-15,-8-4 52 16,8 7-28-16,8 4 16 0,-3 4-24 0,12-4 36 15,-5 4-28-15,10-11 20 16,-1-1-24-16,17-11 8 16,5-3-16-16,17-8-8 15,-5 3 0-15,5-3-4 16,-9 4 0-16,-22-8 16 16,6 8-8-16,-18-12-4 15,-5 8 0-15,-3-16 12 16,-5 5-8-16,-8-20 40 15,4 9-24-15,-9-9 48 16,9 8-40-16,-8 8 48 16,16 11-48-16,-8 15-40 15,0 8 0-15,0 19 28 16,0 3-12-16,0 5 44 16,-8 3-28-16,4 0 12 15,-5-8-20-15,1 1-80 16,8-1 36-16,8-7-140 15,1 4 92-15</inkml:trace>
          <inkml:trace contextRef="#ctx0" brushRef="#br0" timeOffset="6403.7428">8520 68 1016 0,'-47'-15'376'0,"47"15"-292"0,-5 19-20 16,1-4 16-1,0-8-56-15,-5 5-12 16,5 3-4-16,8 0-248 16,1 0 132-16</inkml:trace>
        </inkml:traceGroup>
        <inkml:traceGroup>
          <inkml:annotationXML>
            <emma:emma xmlns:emma="http://www.w3.org/2003/04/emma" version="1.0">
              <emma:interpretation id="{A57C2C9B-02BD-4F43-AE35-49407A92B5F5}" emma:medium="tactile" emma:mode="ink">
                <msink:context xmlns:msink="http://schemas.microsoft.com/ink/2010/main" type="inkWord" rotatedBoundingBox="11957,198 14658,207 14655,943 11954,933"/>
              </emma:interpretation>
              <emma:one-of disjunction-type="recognition" id="oneOf5">
                <emma:interpretation id="interp5" emma:lang="" emma:confidence="1">
                  <emma:literal>a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q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9943.8313">12927 442 676 0,'4'-11'248'0,"-4"11"-192"0,-4-11-16 0,0 7 76 16,8 4-72-16,-8-4 52 15,4 4-56-15,-13 0 32 16,4 8-40-16,-12-1-64 16,8 8 20-16,-12 1 8 15,12 3 4-15,-4-1 0 16,4 1 4-16,13-3 20 16,0-1-12-16,13-4-4 15,4-11-4-15,4 0-92 16,0-8 48-16,1 1-48 15,-1 3 52-15,-8-11 56 16,-5 15-12-16,-8-11-24 16,0 11 8-16,-8 3 96 15,8 5-44-15,0 7 68 0,0-4-60 16,0 5-12-16,8-1-24 0,1-4 32 16,12 4-24-16,0-19-164 15,5 8 76-15,0-4-620 16,-1 0 380-16</inkml:trace>
          <inkml:trace contextRef="#ctx0" brushRef="#br0" timeOffset="9014.0143">11296 499 664 0,'21'0'244'0,"-21"0"-188"0,30 0-16 0,-17 0 120 15,4 0-96-15,-4 0 0 16,8 0-40-16,0-7 0 16,5 7-12-16,-1-4-8 15,5 4 0-15,-9-11 20 16,-4 7-12-16,-4-8 32 15,0 1-28-15,-26-4 40 16,9 7-32-16,-22 1 48 16,5 7-40-16,-17 0 12 15,4 11-28-15,4-3-8 16,4 11-4-16,5 3-32 16,13 5 16-16,12-8 4 15,9 7 8-15,12-3 16 16,5-4-8-16,13-12-48 15,3-3 24-15,14-11-104 16,4-1 68-16,13-11-48 16,-1 8 60-16,-8-8 28 15,-8 8 12-15,-18-12 36 16,-12 4-20-16,-17-8 32 16,-9 8-32-16,-16-3 64 15,-1 7-44-15,-17 7 28 16,0 12-36-16,-4 7-36 15,9 4 4-15,-1 4 8 16,5 4 0-16,21 0-12 0,0-1 4 0,25-3-76 16,5-4 44-16,13-7-76 15,3 0 68 1,1-12-148-16,0 4 108 0,-9-12-104 16,-3 5 108-16,-10-16 16 15,1 4 40-15,-9-26 36 16,0 3-8-16,-9-34 132 15,5 8-72-15,-4-22 120 16,-1 29-104-16,1 0 32 16,3 24-68-16,-7 18 4 15,-1 11-32-15,-8 35 36 16,4 10-28-16,-13 32 12 16,4 6-20-16,-16-7 20 15,3-7-24-15,-12 15 24 16,5-12-24-16,-1 0 4 15,8-11-8-15,5-11-40 16,9-12 16-16,8-15-92 16,8-7 60-16,1-16-180 15,8 1 128 1,0-12-420-16,4 4 288 0</inkml:trace>
          <inkml:trace contextRef="#ctx0" brushRef="#br0" timeOffset="9524.2127">12535 412 372 0,'-8'8'140'0,"8"-8"-112"0,4 7-4 0,-4-3 172 16,0 4-112-16,0 7 108 15,-9-8-112-15,1 9 0 16,-1 2-44-16,-3-6 28 16,3 3-36-16,-4 0-16 0,9 4-4 15,-9-4-20-15,9 0 8 16,0-3-48-16,4 3 24 0</inkml:trace>
          <inkml:trace contextRef="#ctx0" brushRef="#br0" timeOffset="9306.1357">12531 125 1008 0,'4'-19'372'0,"-4"19"-288"0,-4-12-24 0,-5 8 108 15,9 8-104-15,-8-4 8 16,4 12-44-16,-5-12-24 16,9 7-8-16,0 5-208 15,9-1 116-15</inkml:trace>
          <inkml:trace contextRef="#ctx0" brushRef="#br0" timeOffset="8293.5441">10363 325 488 0,'0'-15'180'0,"9"4"-140"0,-13-8-12 0,4 7 120 16,4 9-88-16,0-9 36 15,0 8-56-15,-4 8 12 16,0 11-32-16,0 16-16 15,0 3-8-15,-4 7 40 16,4-3-24-16,0 0 0 16,4 0-8-16,-4-4 64 15,9-8-36-15,-1-10 76 16,1-1-60-16,-5-19 20 16,9-4-40-16,8-11 8 0,9-7-20 15,-9-1 0 1,9 5-8-16,4-16-24 15,5 4 8-15,-5-15-12 16,-5 3 8-16,1 5-44 0,0 14 28 0,-9 20-20 16,1 14 28-1,-5 20 44-15,-9 7-12 16,-8 3 8-16,4 1-12 0,-8 0 12 16,4-4-12-16,-4-3 4 15,8-1-4-15,-4-15 28 16,0 4-20-16,0-15 64 15,4-1-44-15,-4-10-8 16,9 3-16-16,0-11-28 16,3 4 8-16,5-20-76 15,0 5 48-15,0-20-32 16,5 9 44-16,-5-9-8 16,4 12 20-16,-4 15 52 15,0 12-20-15,-4 18 68 16,0 12-48-16,-9 11 36 15,-4 4-44-15,0 3 44 16,-4 1-44-16,-5 3-16 16,9 1-8-16,-8-1 24 15,8-3-16-15,-5-8-112 16,5-8 52-16,0-11-176 16,5 1 120-16,-1-20-216 15,4 0 180-15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3:58.9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0F7FD3-18A7-4147-94B7-9863010E0B7E}" emma:medium="tactile" emma:mode="ink">
          <msink:context xmlns:msink="http://schemas.microsoft.com/ink/2010/main" type="inkDrawing" rotatedBoundingBox="1178,1318 16354,1286 16355,1431 1179,1463" semanticType="underline" shapeName="Other">
            <msink:destinationLink direction="with" ref="{55D44748-7063-48F6-AE1C-C88A1DA54122}"/>
          </msink:context>
        </emma:interpretation>
      </emma:emma>
    </inkml:annotationXML>
    <inkml:trace contextRef="#ctx0" brushRef="#br0">0 103 476 0,'4'-12'176'0,"-4"12"-136"0,13 0-12 0,-9 0 100 16,0 0-76-16,1-3 40 15,12 3-52 1,-5-4 40-16,1 8-48 0,4-8-8 16,5 4-12-16,3-4 8 15,5 4-12-15,4-4-12 16,0 0 0-16,13-3 28 16,4 7-12-16,17-8 12 15,-4 8-12-15,13-3-24 16,-9 6 4-16,4-3-4 15,-4 4 4-15,9-8 8 16,-9 8 0-16,21-4 16 16,1 0-8-16,8 0-4 15,-5 0 0-15,-3-7 4 16,-9 7-4-16,13-4-20 16,-5 4 8-16,17-4 40 15,-8 0-20-15,-4 4-20 16,-9 0 4-16,13 0 28 15,-8 0-16-15,25 0 28 16,-9 0-24-16,13-4 24 16,-8 4-24-16,25-7-4 15,-12 7-4-15,20-8 4 16,-7 8-4-16,20-4 8 16,-8 8-8-16,22-8-12 15,-22 4 4-15,34-3-4 0,-17 3 0 0,17-8 8 16,-17 12 0-16,30-4 0 15,-30 0 0-15,26 0 0 16,-22-4 0-16,26 4 0 16,-22 8 0-16,27-8 0 15,-27-4 0-15,22 4 16 16,-21 0-8-16,37 0 4 16,-16 0-4-16,22-4 4 15,-27 0-8-15,26-3-28 16,-29 11 12-16,42-4 4 15,-30 3 8-15,21-3-12 16,-33 0 8-16,24-3 12 16,-20 10-4-16,38-7 8 15,-13 0-8-15,9 0-12 16,-30 0 4-16,38 4 28 16,-21 3-12-16,42-3-12 15,-25 4-4-15,34-4 48 16,-12-4-24-16,16 0-20 15,-38-4 0-15,51 0 16 16,-38 8-8-16,55 0 4 16,-39 3-4-16,61-3-8 15,-43 0 4-15,55 3-16 16,-39-3 8-16,40 4 40 16,-44 7-24-16,52 4-352 15,-56 3 184-15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4:04.9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4EE56A-D6FD-478D-B753-E73F6D14CAF3}" emma:medium="tactile" emma:mode="ink">
          <msink:context xmlns:msink="http://schemas.microsoft.com/ink/2010/main" type="writingRegion" rotatedBoundingBox="4886,2042 5066,6713 3421,6777 3240,2105"/>
        </emma:interpretation>
      </emma:emma>
    </inkml:annotationXML>
    <inkml:traceGroup>
      <inkml:annotationXML>
        <emma:emma xmlns:emma="http://www.w3.org/2003/04/emma" version="1.0">
          <emma:interpretation id="{5A00237B-7974-470C-AE4E-83181ACCC132}" emma:medium="tactile" emma:mode="ink">
            <msink:context xmlns:msink="http://schemas.microsoft.com/ink/2010/main" type="paragraph" rotatedBoundingBox="4886,2042 5066,6713 3421,6777 3240,2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FACFAA-FE53-40DF-B5CD-8373F285B115}" emma:medium="tactile" emma:mode="ink">
              <msink:context xmlns:msink="http://schemas.microsoft.com/ink/2010/main" type="line" rotatedBoundingBox="4886,2042 5066,6713 3421,6777 3240,2105"/>
            </emma:interpretation>
          </emma:emma>
        </inkml:annotationXML>
        <inkml:traceGroup>
          <inkml:annotationXML>
            <emma:emma xmlns:emma="http://www.w3.org/2003/04/emma" version="1.0">
              <emma:interpretation id="{30E292CC-A0C0-4208-9D8B-9BE0623BB4A9}" emma:medium="tactile" emma:mode="ink">
                <msink:context xmlns:msink="http://schemas.microsoft.com/ink/2010/main" type="inkWord" rotatedBoundingBox="4833,2044 4877,3180 3306,3241 3262,21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182-446 456 0,'-17'-3'168'0,"17"3"-128"0,-9 0-16 15,5 0 148 1,8 0-100-16,-4 0 88 0,0 0-96 0,0-4 28 15,9 4-52-15,-1-4 28 16,5 0-36-16,4-3 0 16,4 7-20-16,5-8 0 15,4 8-4-15,4-7 4 16,0 7-8-16,4-8 16 16,-4 8-12-16,-4-4-20 15,4 4 4-15,-17-4 20 16,4 8-4-16,-8-4 16 15,-4 0-16-15,-5 0 48 16,4 0-28-16,-8-4-40 16,0 1 4-16,0-5-212 15,9 8 124-15,-9-8-192 16,0 8 164-16</inkml:trace>
          <inkml:trace contextRef="#ctx0" brushRef="#br0" timeOffset="402.6159">139-203 664 0,'-4'-4'244'0,"4"4"-188"0,0 0-16 0,0 0 120 16,0 0-96-16,0 0 36 15,0 0-60-15,4 0 48 16,5 0-52-16,-1 4 36 16,5-1-40-16,8-3 8 15,9 4-24-15,8-8 28 16,5 4-28-16,8-3 20 16,-8-1-20-16,-1-4-168 15,9 8 84-15</inkml:trace>
          <inkml:trace contextRef="#ctx0" brushRef="#br0" timeOffset="-1173.505">667 99 520 0,'0'-11'192'0,"9"11"-152"0,3-4-8 0,-12 1 52 32,5 3-52-32,-5-4 48 0,0 4-44 0,0-4 60 15,0 8-56-15,-5-8 44 16,1 0-48-16,-4-3 16 16,-5 7-32-16,0-8 52 15,-4 4-40-15,4-3 12 16,-4 3-28-16,-4-7 8 15,8 7-12-15,-8-4 12 16,0 4-16-16,-18-3-20 16,10 7 4-16,-14-4 4 15,13 4 4-15,-12 0 0 16,12 4 0-16,-13 0-12 16,22 7 8-16,-17-11 28 15,16 8-12-15,-3 3-4 16,-1 0-4-16,-8 1-4 15,17-1 0-15,-8 0 8 16,7 4-4-16,-3 1 8 16,13 2-8-16,-5 5 16 15,13 0-12-15,0 7 4 16,0 4-4-16,8 4 12 16,-3 0-12-16,3 0-4 0,1 0 0 0,3-4 4 15,6 0-4-15,-6-8 16 16,10 1-12-16,-10-8-4 15,10 0 0-15,3-4 12 16,9-8-8-16,-4 1 16 16,0 3-16-16,4-3 24 15,-4-1-20-15,0 1-20 16,-9-4 0-16,4-4 20 16,1 4-4-16,-1-8-48 15,1 4 24-15,-5-4-96 16,1 0 64-16,-10-3-188 15,1 3 132-15,-13 0-428 16,4 4 296-16</inkml:trace>
          <inkml:trace contextRef="#ctx0" brushRef="#br0" timeOffset="919.1047">1348 84 632 0,'-8'-3'236'0,"8"3"-184"0,-4 0-16 16,-1 0 184 0,10 0-128-16,-1 0 24 15,4 3-68-15,10 1-4 16,-1 4-28-16,0-8 8 16,8 3-12-16,1-3 20 15,-1 4-20-15,1 0-144 16,-5 0 68-16</inkml:trace>
          <inkml:trace contextRef="#ctx0" brushRef="#br0" timeOffset="-752.862">88 395 436 0,'-8'-8'160'0,"8"8"-124"0,4-4-8 0,-4 1 192 16,4 3-124-16,0-8 76 15,5 8-100-15,-9-4 48 16,4 4-68-16,0-4 40 16,5 4-52-16,-5-3 32 15,0 6-40-15,9-3-20 16,-4 0-4-16,12 0 16 16,-8 0-12-16,25-3 12 15,-8-1-12-15,12-4 0 16,10 1-4-16,-10-5-8 15,1 12 4-15,-5 0 12 16,5 4-8-16,-18 0 16 16,-4 3-16-16,-8-3-136 15,-4 4 72-15,-14-8-272 16,5 4 184-16</inkml:trace>
          <inkml:trace contextRef="#ctx0" brushRef="#br0" timeOffset="1169.5772">1276 383 664 0,'-13'4'244'0,"13"-4"-188"0,13 8-16 0,-4-8 128 16,-1 0-100-16,13 0 80 16,5 7-88-16,4-14 4 15,0 7-40-15,4-4 24 16,0 8-32-16,-4-4 4 16,-1 0-12-16,-7 0-84 15,-5 7 40-15,-9 1-188 16,1-1 124-16</inkml:trace>
        </inkml:traceGroup>
        <inkml:traceGroup>
          <inkml:annotationXML>
            <emma:emma xmlns:emma="http://www.w3.org/2003/04/emma" version="1.0">
              <emma:interpretation id="{6785AE7A-C8CC-4C6E-BE12-2BA3680E2C03}" emma:medium="tactile" emma:mode="ink">
                <msink:context xmlns:msink="http://schemas.microsoft.com/ink/2010/main" type="inkWord" rotatedBoundingBox="5019,5481 5066,6713 3421,6777 3373,55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827.5009">382 2942 904 0,'-26'0'332'0,"26"0"-256"0,0 0-24 0,5-8 124 32,7 8-108-32,14 0 16 0,4 0-48 0,17 0-16 15,-1 0-12-15,5-7-76 16,1 14 36-16,-10-7-260 15,-4 8 160-15,-8 0-328 16,-8 3 260-16</inkml:trace>
          <inkml:trace contextRef="#ctx0" brushRef="#br0" timeOffset="60010.9879">416 3059 600 0,'-38'8'224'0,"38"-8"-176"0,-5 0-12 15,5 4 272 1,9-4-176-16,8 0 88 16,0 7-128-16,26-7-36 15,16 8-36-15,-4-8-24 16,1 7 0-16,8-7-332 0,-5 0 184 16</inkml:trace>
          <inkml:trace contextRef="#ctx0" brushRef="#br0" timeOffset="59195.5235">837 3430 236 0,'0'-15'88'0,"0"15"-68"0,0-7-4 16,-4 7 60-1,4 0-44-15,-8 0 68 0,3 0-60 0,-7-4 80 16,7 8-68-16,-12-4 72 31,9 7-72-31,-13 1 8 0,4-1-36 0,-13 5 24 16,4-5-32-16,-12 8 12 15,4 1-16-15,-13-5 12 16,13 4-16-16,-9 4 4 16,9-4-4-16,-4 4 4 15,8-4-8-15,0 4 24 16,9-4-16-16,-9 4 4 16,13 4-8-16,-8 3 12 15,8 1-12-15,-5-4-4 16,10 3 0-16,-1 1 12 15,4 7-8-15,5-4 4 16,8 4-4-16,5 8 12 16,4-5-12-16,12 1-12 15,5-4 0-15,4-7 12 16,9 7-4-16,-1-11-4 16,1-4 4-16,4-12 12 15,-9 8-8-15,-4-11-12 16,-4-4 0-16,-5 0-40 15,-3 0 24-15,-5 0-204 16,-5 0 124-16</inkml:trace>
          <inkml:trace contextRef="#ctx0" brushRef="#br0" timeOffset="60262.1554">1417 3483 860 0,'8'0'320'0,"-8"0"-248"0,21 0-20 0,5 0 4 15,-5 8-40-15,22-8 12 16,4 7-16-16,4 5-340 16,4 7 176-16</inkml:trace>
          <inkml:trace contextRef="#ctx0" brushRef="#br0" timeOffset="60397.0147">1527 3760 872 0,'-29'7'324'0,"29"-7"-252"0,8 8-20 15,5-12 76 1,4 4-80-16,25-4 0 16,10 8-32-16,20 0-320 0,-8 0 168 0</inkml:trace>
          <inkml:trace contextRef="#ctx0" brushRef="#br0" timeOffset="59495.1965">148 3892 528 0,'-22'-7'196'0,"22"7"-152"0,0 0-12 0,-4 0 192 16,8 0-128-16,-4 0 96 16,13 0-112-16,0 3 24 15,4 1-60-15,9 0 4 16,3-4-32-16,18 0-8 15,0 7-4-15,8-7-4 16,5 0 0-16,0-7 16 16,-14 7-8-16,1-8-92 15,-8 8 48-15,-14-11-252 16,-4 11 160-16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34:48.0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0F97B0-7F10-4B6B-9A26-677A66E6F1D9}" emma:medium="tactile" emma:mode="ink">
          <msink:context xmlns:msink="http://schemas.microsoft.com/ink/2010/main" type="writingRegion" rotatedBoundingBox="14414,6123 17011,4289 17842,5465 15245,7299"/>
        </emma:interpretation>
      </emma:emma>
    </inkml:annotationXML>
    <inkml:traceGroup>
      <inkml:annotationXML>
        <emma:emma xmlns:emma="http://www.w3.org/2003/04/emma" version="1.0">
          <emma:interpretation id="{74189343-8B36-43A2-847E-5DEB0942CA1B}" emma:medium="tactile" emma:mode="ink">
            <msink:context xmlns:msink="http://schemas.microsoft.com/ink/2010/main" type="paragraph" rotatedBoundingBox="14414,6123 17011,4289 17842,5465 15245,7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7E958-294C-4EA1-834E-7F2CA8E119E7}" emma:medium="tactile" emma:mode="ink">
              <msink:context xmlns:msink="http://schemas.microsoft.com/ink/2010/main" type="line" rotatedBoundingBox="14414,6123 17011,4289 17842,5465 15245,7299"/>
            </emma:interpretation>
          </emma:emma>
        </inkml:annotationXML>
        <inkml:traceGroup>
          <inkml:annotationXML>
            <emma:emma xmlns:emma="http://www.w3.org/2003/04/emma" version="1.0">
              <emma:interpretation id="{1C0AD8B1-D078-49F6-AAE5-8BFDAB3AD69F}" emma:medium="tactile" emma:mode="ink">
                <msink:context xmlns:msink="http://schemas.microsoft.com/ink/2010/main" type="inkWord" rotatedBoundingBox="14531,6290 15514,5596 16029,6326 15047,70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14325 5599 540 0,'0'-26'200'0,"0"26"-156"0,0-8-12 0,0 1 192 16,0 14-128-16,0 1 44 15,0 3-88-15,0 16 8 16,0 3-40-16,0 12 0 15,0-1-12-15,0 5 12 16,4-5-12-16,-4 5-4 16,4-12 0-16,-4-4-68 15,0-4 36-15,-8-7-216 16,8 0 132-16</inkml:trace>
          <inkml:trace contextRef="#ctx0" brushRef="#br0" timeOffset="220.9086">13924 5902 924 0,'0'-15'340'0,"0"15"-260"0,13 0-28 0,-4 0 116 16,3 0-104-16,10-4 0 16,3 4-40-16,9-4-68 15,5 8 20-15,3-8-304 16,-4 4 176-16</inkml:trace>
          <inkml:trace contextRef="#ctx0" brushRef="#br0" timeOffset="793.2912">14222 5418 300 0,'-29'-12'112'0,"29"12"-88"0,-18 0-8 16,6 0 188-1,7 0-116-15,-12 0 80 16,9 0-100-16,-13 0 0 16,4 0-44-16,-9 0 56 15,5 8-44-15,-5-1 20 16,5 1-36-16,-5 7 8 15,5 4-16-15,-5 11 36 0,9 1-24 16,-4 10 12-16,8 5-20 16,-4 7 8-16,5-4-12 0,-1 4-8 15,9-4 0-15,-1 4-24 16,5-8 12-16,0 1 20 16,5-8-4-16,7-4-20 15,1 0 4-15,13-4 4 16,-1-7 4-16,14-4 0 15,-1 0 0-15,13-4-12 16,4 0 8-16,5-7 12 16,-5 3-4-16,5-22-4 15,-9 3 4-15,0-7 12 16,-8-8-8-16,-5-7 16 16,0 0-16-16,-4-8 16 15,0 7-16-15,-17-10 32 16,5 3-24-16,-22-15 32 15,0 7-32-15,-17-6 32 16,8 6-32-16,-16-3 20 16,3 7-20-16,-7-3 44 15,7 15-32-15,-16-1-16 16,12 9-4-16,-8 3-36 16,5 7 16-16,-6 1-32 15,14 3 28-15,4 1-260 16,9 7 156-16</inkml:trace>
          <inkml:trace contextRef="#ctx0" brushRef="#br0" timeOffset="-226.6099">14022 5671 404 0,'4'-4'148'0,"-4"4"-112"0,0-7-12 0,0 3 164 16,5 4-108-16,-1-4 28 15,0 0-64-15,-4 1 36 16,4 3-48-16,-4-4 28 16,0 8-32-16,0-4 8 15,0 0-20-15,0 0 28 16,0 0-28-16,0 3 40 16,0 5-32-16,-4 7 56 15,4 4-44-15,-4 4 0 16,0 3-20-16,-5 5 24 0,5 3-24 15,-5 0-4-15,5 0-8 0,-4-4 12 16,8-3-8-16,-5-5-4 16,1-3 0-16,4-7-4 15,0-1 0-15,4-7-64 16,9-1 36-16,-13-10-268 16,4 3 160-16</inkml:trace>
          <inkml:trace contextRef="#ctx0" brushRef="#br0" timeOffset="6229.8977">13447 5781 612 0,'-21'-15'228'0,"21"15"-180"0,0-8-12 16,-8 4 176 0,16 8-124-16,-8 0 60 15,9 4-84-15,3 3 48 16,-3 8-60-16,-5 4 16 15,5-1-40-15,-9 9-8 0,8-5-12 0,-8-3-60 16,0-4 28-16,-4-4-272 16,12 4 164-16</inkml:trace>
          <inkml:trace contextRef="#ctx0" brushRef="#br0" timeOffset="5979.863">13251 5936 728 0,'0'-11'268'0,"0"3"-208"0,0 8-16 0,0-7 124 16,0 7-100-16,0 0 60 16,0 0-72-16,9 0 0 15,-5 7-32-15,13-7 40 16,5 0-36-16,12 0-32 15,4 0 0-15,5 0 36 16,-1-4-20-16,-4 1-108 16,-4-1 52-16</inkml:trace>
        </inkml:traceGroup>
        <inkml:traceGroup>
          <inkml:annotationXML>
            <emma:emma xmlns:emma="http://www.w3.org/2003/04/emma" version="1.0">
              <emma:interpretation id="{536996C1-8FF6-4ADF-98AE-00A98A584743}" emma:medium="tactile" emma:mode="ink">
                <msink:context xmlns:msink="http://schemas.microsoft.com/ink/2010/main" type="inkWord" rotatedBoundingBox="15688,5223 17011,4289 17842,5465 16518,64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87.8672">15338 4695 288 0,'0'0'108'0,"0"0"-84"0,0-4-4 0,0 4 64 16,0 0-48-16,0 0 56 16,0 0-52-16,0 0 52 15,0 4-56-15,-4-4 20 16,4 7-36-16,-9-7 16 16,9 0-20-16,0 0 0 15,0 0-8-15,-8 0 20 16,8 8-16-16,-5-8 12 15,5 0-12-15,-8 0 0 16,8 0-4-16,-9 0-16 16,9 7 4-16,-8-7 20 15,4 8-8-15,-5-4-4 16,5 3 0-16,-5-7 12 16,9 8-8-16,-8-8-4 15,8 0 0-15,0 7-4 16,0-7 0-16,-9 8 16 15,18-8-8-15,-9 8 40 16,0 3-24-16,0-4 12 16,0 1-20-16,0 0 20 15,0 3-24-15,4-3 12 16,0-1-12-16,5-7-8 0,-1 8 0 16,1-5-4-16,4 1 0 0,-1-4 0 15,5 0 0-15,-4 0 0 16,4 0 0-16,0-4 0 15,-4 4 0-15,0-3 16 16,0 3-8-16,-1-4-28 16,1 4 8-16,-4-8 12 15,-1 5 4-15,-4-5 8 16,5 4-8-16,4-7 16 16,-5 7-12-16,-3-7-4 15,3 7 0-15,-4-7-16 16,1 7 8-16,-5-8-4 15,8 9 0-15,-8-5 16 16,0 4-4-16,-8-3 32 16,8 7-20-16,-5-8-4 15,1 8-8-15,-4-7 12 16,8 7-8-16,-9-8 60 16,5 8-40-16,-9-8-12 15,9 8-8-15,-5-3 8 16,5 3-8-16,-9-4-4 15,5 4 0-15,-5-4-4 16,4 4 0-16,-3-4 16 16,3 0-8-16,-4 1-4 15,13 3 0-15,-12-4 20 16,7 4-12-16,-3-4 12 0,3 0-12 0,-7 1-8 31,7 10 0-31,-7-7-4 0,3 0 0 0,1 0-20 16,3 0 12-16,1 8-24 15,4-1 20-15,0-7-260 16,9 0 152-16</inkml:trace>
          <inkml:trace contextRef="#ctx0" brushRef="#br0" timeOffset="-5001.6775">15432 4513 404 0,'8'-11'148'0,"-8"3"-112"0,-8 4-12 0,8 0 216 15,0 4-136-15,-9-3 28 16,9 3-80-16,-13-4 48 16,13 4-60-16,-4-4 28 15,4 4-40-15,-8-4 8 16,8 4-20-16,-17-3 36 15,12 6-28-15,-12-3 4 16,9 0-16-16,-9 0 12 16,8 0-16-16,-12 0-4 15,8 4 0-15,-4-4 4 16,4 4-4-16,-4 0-12 16,5 11 4-16,-6-11 12 15,10 11-4-15,-5-8-4 16,5 8 4-16,-5-3-16 15,4 3 8-15,-3 0 28 16,7 4-12-16,-7 0 4 16,7 4-8-16,1-4-8 15,4 3 4-15,-8-3-24 16,12 4 12-16,4 3 4 16,-3-7 4-16,3 4 8 15,5 4-4-15,0-12-12 16,4 4 4-16,4-12 28 15,5 8-12-15,8-11-12 0,4 11-4 16,4-11 4-16,10 7 0 0,-1-3-12 16,0 0 8-16,-4-5 4 15,-1 1 0-15,-3-8 8 16,-9 1-4-16,-4-9 52 16,-5 5-32-16,-3-12 24 15,-1 4-28-15,-8-12 36 16,4 4-32-16,-9-7 4 15,5 7-16-15,-9-7 12 16,-4 7-16-16,0-3 48 16,-8 7-28-16,-5-4-32 15,5 4 0-15,-14 0 0 16,10 8 4-16,-14 0-12 16,9 3 8-16,-13-3 4 15,9 7 0-15,-9-7 8 16,4 3-4-16,-3-3-12 15,3 7 4-15,5-8-24 16,0 5 16-16,4-1 24 16,4 5-8-16,4-5-52 15,5 8 24-15,-5-4-272 16,9 4 164-16</inkml:trace>
          <inkml:trace contextRef="#ctx0" brushRef="#br0" timeOffset="-1097.8389">15134 4929 600 0,'-5'-7'224'0,"5"7"-176"0,5 7-12 0,-5-7 104 15,0 0-84-15,0 0 40 16,0 0-56-16,0 0 20 15,0 0-32-15,-5 0 8 16,5 8-20-16,0-1 36 16,-8 1-28-16,-1 3 12 15,5 4-20-15,-9 4-16 16,9 0-4-16,-13 8 12 16,4-1-4-16,-4 1 16 15,4 7-12-15,-8 0 24 16,4-4-20-16,-8 4-4 15,3-3-4-15,-8-9 4 16,9 5-4-16,-9-1-12 16,9-3 4-16,0-4-4 15,8-4 0-15,0-7-28 16,5-1 20-16,8-7-64 16,0 4 44-16,0-8-196 15,4 4 132-15</inkml:trace>
          <inkml:trace contextRef="#ctx0" brushRef="#br0" timeOffset="7071.0225">15415 4123 704 0,'-9'-8'264'0,"9"8"-208"0,-4-7-12 15,4 3 116 1,4 4-96-16,-4-4 104 0,9 4-92 0,-1-3 56 16,5 3-76-16,8-4 24 15,0 4-48-15,9 0 24 16,0 0-28-16,0 0-8 16,12 7-12-16,-7-7 20 15,-1 8-16-15,8-16-120 16,-3 8 60-16,3 0-556 15,9 8 336-15</inkml:trace>
          <inkml:trace contextRef="#ctx0" brushRef="#br0" timeOffset="1618.8968">15687 5047 332 0,'-8'0'120'0,"8"0"-92"0,0-8-8 0,0 4 156 16,0 8-100-16,0-8 112 16,0 4-108-16,0-4 56 15,4 1-80-15,-4-1 32 16,0 4-52-16,0-4 0 15,0 8-24-15,0-4 36 16,8 7-24-16,1 5 32 16,8 7-32-16,0 7 56 15,0 5-44-15,4 3-24 16,1 0-12-16,3 0 8 16,1 4-4-16,-1-8 24 15,1-4-16-15,-1-3 4 16,1-4-8-16,-5 0 20 15,-4-4-16-15,-4-7 24 16,4-1-24-16,-8-7-4 0,3 4-4 16,-3-8-84-16,-1 4 44 0,-3-7-136 15,-1 7 96-15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4:08.6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87DA3D-8324-4CB3-A8DE-DCFB9B46E3E9}" emma:medium="tactile" emma:mode="ink">
          <msink:context xmlns:msink="http://schemas.microsoft.com/ink/2010/main" type="writingRegion" rotatedBoundingBox="7665,1730 9627,3389 9249,3836 7287,2176"/>
        </emma:interpretation>
      </emma:emma>
    </inkml:annotationXML>
    <inkml:traceGroup>
      <inkml:annotationXML>
        <emma:emma xmlns:emma="http://www.w3.org/2003/04/emma" version="1.0">
          <emma:interpretation id="{6D4D5CE2-742B-43D0-977C-740E72FC1A07}" emma:medium="tactile" emma:mode="ink">
            <msink:context xmlns:msink="http://schemas.microsoft.com/ink/2010/main" type="paragraph" rotatedBoundingBox="7665,1730 9627,3389 9249,3836 7287,2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FCE18-EED7-4630-8886-F94E56DFF7C8}" emma:medium="tactile" emma:mode="ink">
              <msink:context xmlns:msink="http://schemas.microsoft.com/ink/2010/main" type="line" rotatedBoundingBox="7665,1730 9627,3389 9249,3836 7287,2176"/>
            </emma:interpretation>
          </emma:emma>
        </inkml:annotationXML>
        <inkml:traceGroup>
          <inkml:annotationXML>
            <emma:emma xmlns:emma="http://www.w3.org/2003/04/emma" version="1.0">
              <emma:interpretation id="{B5E1AFEF-5239-47F0-9D95-380AA81686D8}" emma:medium="tactile" emma:mode="ink">
                <msink:context xmlns:msink="http://schemas.microsoft.com/ink/2010/main" type="inkWord" rotatedBoundingBox="7621,1781 8185,2258 7851,2653 7287,21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566 368 696 0,'0'4'256'0,"0"-4"-196"0,5 23-20 0,-10-8 136 16,5 0-104-16,-4 11 32 16,0 8-60-16,-5-3 0 15,9-5-28-15,-4 1 20 16,4-1-24-16,0-11 12 15,4 4-12-15</inkml:trace>
          <inkml:trace contextRef="#ctx0" brushRef="#br0" timeOffset="-483.7885">451 35 372 0,'13'-11'140'0,"-13"11"-112"0,0-8-4 0,0 1 172 16,0 14-112-16,0-14 64 15,0 7-88-15,-4 0 36 16,0 0-56-16,-9-4 8 16,4 4-32-16,-8-4 20 15,0 4-24-15,-13-4 4 16,5 12-8-16,-13-8 20 16,8 4-16-16,-13-1 32 15,9 5-28-15,-8 3 40 16,12-3-32-16,-9 3 12 15,18 4-20-15,-4 4 0 16,8 4-8-16,0 11 20 16,12 0-16-16,1 8 4 15,8-4-8-15,9-1 12 16,8-3-12-16,13-7 32 16,5-1-24-16,12-10 4 15,0-5-12-15,-4-7-8 16,0-4 4-16,-9 0-156 15,-8-4 84-15,-13-11-120 16,0 7 104-16,-13-7-256 16,0 4 192-16</inkml:trace>
          <inkml:trace contextRef="#ctx0" brushRef="#br0" timeOffset="-254.6781">72 183 728 0,'-4'-4'268'0,"4"4"-208"0,4-4-16 0,1 0 124 16,3 8-100-16,5-4 88 15,0 0-92-15,8 0-4 16,0-4-40-16,1 4-12 16,3 8-4-16,5-8 20 15,4 4-12-15,-4-4-40 16,-5 0 16-16,1 7-208 15,-1-7 120-15</inkml:trace>
        </inkml:traceGroup>
        <inkml:traceGroup>
          <inkml:annotationXML>
            <emma:emma xmlns:emma="http://www.w3.org/2003/04/emma" version="1.0">
              <emma:interpretation id="{DABCB1DB-C83F-4B57-ADB9-1C9BF67B20B0}" emma:medium="tactile" emma:mode="ink">
                <msink:context xmlns:msink="http://schemas.microsoft.com/ink/2010/main" type="inkWord" rotatedBoundingBox="8911,2784 9627,3389 9292,3785 8576,3179"/>
              </emma:interpretation>
            </emma:emma>
          </inkml:annotationXML>
          <inkml:trace contextRef="#ctx0" brushRef="#br0" timeOffset="1017.6792">1682 959 548 0,'0'-8'204'0,"-4"8"-156"0,-5 0-16 0,9-8 88 16,-8 16-72-16,-5-8 44 16,-4 0-56-16,-4 0-12 15,-1 8-12-15,-7-8 44 16,-6 11-32-16,-3-3 0 15,13-1-16-15,-14 8 12 16,18 0-12-16,-5 8 24 16,5 0-20-16,0 11 32 15,4 0-28-15,4 8 12 16,13-5-16-16,0 1-16 16,9 0 0-16,8-4 40 15,8 0-24-15,13-11 24 16,1 3-20-16,3-14 20 15,1-1-24-15,0-7-76 16,-14 0 36-16,1-8-220 16,-9 0 136-16</inkml:trace>
          <inkml:trace contextRef="#ctx0" brushRef="#br0" timeOffset="1261.3271">1341 1242 748 0,'-8'-7'276'0,"8"7"-216"0,4 11-16 0,0-11 120 16,1 4-100-16,3-4 28 16,9 8-56-16,9-5 4 15,8 5-24-15,8-4 28 16,1 0-28-16,0-4-112 15,8 3 52-15,-5-3-328 16,-3 4 208-16</inkml:trace>
          <inkml:trace contextRef="#ctx0" brushRef="#br0" timeOffset="1591.2159">1848 1439 580 0,'17'0'216'0,"-17"0"-168"0,9 8-12 16,-5-1 68 0,9 5-64-16,-1 3 16 15,1 8-32-15,-4-1-12 0,4 5-8 0,-13-1 40 16,4 1-24-16,-13 3 8 15,1-7-16-15,-1 0-16 16,-4-5 0-16,1-2 56 16,3-5-28-16,1-3 16 15,8-1-24-15,0-7 28 16,17 4-28-16,0-4 4 16,8 7-12-16,5-7-112 15,4 0 56-15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4:27.4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1E3975-0A0A-4BE1-B2B2-1A1D49B35AF9}" emma:medium="tactile" emma:mode="ink">
          <msink:context xmlns:msink="http://schemas.microsoft.com/ink/2010/main" type="writingRegion" rotatedBoundingBox="7480,1796 19893,2429 19754,5168 7340,4535">
            <msink:destinationLink direction="with" ref="{42558297-61B5-4B40-A2D9-B4E9FEC99FD7}"/>
          </msink:context>
        </emma:interpretation>
      </emma:emma>
    </inkml:annotationXML>
    <inkml:traceGroup>
      <inkml:annotationXML>
        <emma:emma xmlns:emma="http://www.w3.org/2003/04/emma" version="1.0">
          <emma:interpretation id="{5AF2B143-B824-48D0-BBCE-F38094562A88}" emma:medium="tactile" emma:mode="ink">
            <msink:context xmlns:msink="http://schemas.microsoft.com/ink/2010/main" type="paragraph" rotatedBoundingBox="14101,2648 19111,2352 19190,3696 14180,39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3A19CE-CADD-41BA-8AED-75C1173C16A8}" emma:medium="tactile" emma:mode="ink">
              <msink:context xmlns:msink="http://schemas.microsoft.com/ink/2010/main" type="line" rotatedBoundingBox="14101,2648 19111,2352 19190,3696 14180,3993"/>
            </emma:interpretation>
          </emma:emma>
        </inkml:annotationXML>
        <inkml:traceGroup>
          <inkml:annotationXML>
            <emma:emma xmlns:emma="http://www.w3.org/2003/04/emma" version="1.0">
              <emma:interpretation id="{3ACA9EC4-DB94-4306-A58F-D93DCF45D936}" emma:medium="tactile" emma:mode="ink">
                <msink:context xmlns:msink="http://schemas.microsoft.com/ink/2010/main" type="inkWord" rotatedBoundingBox="14106,2746 14966,2695 15030,3774 14170,3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1308-1321 860 0,'-18'-7'320'0,"18"7"-248"0,-8-4-20 16,8 0 216-1,8 8-156-15,1-4 140 0,4 0-144 0,17-11 28 16,4 11-76-16,17-15-36 15,0 15-16-15,8-12-8 16,1 5 0-16,-9-1-12 16,-4 8 8-16,-13-7-164 15,-8 7 92-15,-9-8-180 16,-9 4 144-16,-8-3-332 16,4 7 248-16</inkml:trace>
          <inkml:trace contextRef="#ctx0" brushRef="#br0" timeOffset="-347.424">1005-980 548 0,'-51'-26'204'0,"51"26"-156"0,4-8-16 0,1 4 96 16,7 8-76-16,18-4 84 15,9 4-76-15,20 7 40 16,1 8-60-16,29 8-12 16,-4-5-16-16,22 24-12 15,-9-5 4-15,-5 20 4 16,-12 3-4-16,-17 8 40 15,-17-15-20-15,-34 0 136 0,-5-4-88 16,-46-8 40 0,4-3-68-16,-47-16 48 0,21 5-56 0,-25-12 12 15,17-12-32-15,-9-7-8 16,18 0-4-16,-5-15-76 16,17 0 40-16,9-4-288 15,12 4 180-15,9-4-348 16,13 4 276-16</inkml:trace>
          <inkml:trace contextRef="#ctx0" brushRef="#br0" timeOffset="-705.4802">1380-923 572 0,'-9'11'208'0,"9"-11"-160"0,-4 42-12 0,0-8 12 15,-5 8-32-15,1 30-4 16,-5-1-8-16,-8 1-120 15,12-4 64-15</inkml:trace>
        </inkml:traceGroup>
        <inkml:traceGroup>
          <inkml:annotationXML>
            <emma:emma xmlns:emma="http://www.w3.org/2003/04/emma" version="1.0">
              <emma:interpretation id="{575B11CE-7839-4C45-8824-C4400D1D8FF6}" emma:medium="tactile" emma:mode="ink">
                <msink:context xmlns:msink="http://schemas.microsoft.com/ink/2010/main" type="inkWord" rotatedBoundingBox="15614,3267 15973,3245 15993,3587 15634,36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74.983">2440-840 392 0,'0'0'148'0,"0"0"-116"0,0 0-8 0,9 0 144 15,-9 0-96-15,13 0 60 16,-5 0-76-16,13 0 64 16,-4 4-68-16,0-4 44 15,9 4-56-15,4-4 16 16,-9 0-36-16,9 0-16 16,-9 0-8-16,9 0 40 15,-5 0-24-15,-7-8-8 16,3 8-8-16,-13 0 20 15,-3 0-8-15,-5 0 24 16,0 0-20-16,0 0-76 16,0 0 36-16,0 0-228 15,8 0 140-15,1 0-272 16,-1 0 216-16</inkml:trace>
          <inkml:trace contextRef="#ctx0" brushRef="#br0" timeOffset="1344.4054">2521-556 456 0,'-17'19'168'0,"17"-19"-128"0,-8 15-16 0,3-11 200 16,5 0-128-16,0-1 120 16,9 5-124-16,4-12 84 15,4 4-100-15,0-7 48 16,4 7-72-16,0-4-12 15,1 8-24-15,-1-4-56 16,0 0 24-16,13 0-340 16,5 0 196-16,3-8-320 47,9 4 272-47</inkml:trace>
        </inkml:traceGroup>
        <inkml:traceGroup>
          <inkml:annotationXML>
            <emma:emma xmlns:emma="http://www.w3.org/2003/04/emma" version="1.0">
              <emma:interpretation id="{EDB11E42-1331-42FA-845A-87149C39E7E3}" emma:medium="tactile" emma:mode="ink">
                <msink:context xmlns:msink="http://schemas.microsoft.com/ink/2010/main" type="inkWord" rotatedBoundingBox="16915,2484 17784,2433 17862,3746 16992,37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71.15">3986-1521 572 0,'-4'7'208'0,"4"-7"-160"0,8 4-12 0,1-4 252 16,4 0-164-16,16 0 92 15,5 0-128-15,17 0-8 16,1 4-44-16,7 0-220 16,-3 3 100-16</inkml:trace>
          <inkml:trace contextRef="#ctx0" brushRef="#br0" timeOffset="2206.2108">3999-1612 548 0,'-13'-4'204'0,"13"4"-156"0,8-11-16 16,1 7 148-1,0 4-104-15,3-4 128 16,10 4-116-16,7-3-8 15,1-1-52-15,4 0-8 16,5 8-12-16,-1-4-244 0,-4 4 128 0,-8-4-476 16,-5 7 328-16</inkml:trace>
          <inkml:trace contextRef="#ctx0" brushRef="#br0" timeOffset="2568.9279">4655-923 932 0,'-22'15'348'0,"22"-15"-272"0,0 15-20 15,0-11 32 1,0 4-60-16,4-5-56 0,1 5 16 0</inkml:trace>
          <inkml:trace contextRef="#ctx0" brushRef="#br0" timeOffset="1708.8871">4229-1059 572 0,'12'-12'208'0,"-12"12"-160"0,-12-3-12 0,3-1 92 16,1 8-76-16,-18-4 24 15,5 3-44-15,-18 1 40 16,10 7-40-16,-10 8 28 16,10 4-32-16,-10 7 80 15,9 1-60-15,-12 10 48 16,12 5-56-16,-8 33 24 16,12-11-36-16,13 0 0 15,5 4-16-15,16-11 0 16,9-12-4-16,9-7 28 15,4-8-20-15,0-8-32 16,4-7 8-16,4-11-212 16,0 3 124-16,-4-11-272 15,0 4 212-15</inkml:trace>
          <inkml:trace contextRef="#ctx0" brushRef="#br0" timeOffset="1905.41">3892-696 540 0,'-21'-23'200'0,"21"23"-156"0,-9 0-12 0,9 8 212 15,0-8-140-15,5 7 88 16,3 1-108-16,9-4-4 16,5 3-48-16,12-10-20 15,0-1-8-15,17-8-128 16,0-3 68-16</inkml:trace>
        </inkml:traceGroup>
        <inkml:traceGroup>
          <inkml:annotationXML>
            <emma:emma xmlns:emma="http://www.w3.org/2003/04/emma" version="1.0">
              <emma:interpretation id="{AB20DEA1-6123-4CD2-BF7A-A865BF10A244}" emma:medium="tactile" emma:mode="ink">
                <msink:context xmlns:msink="http://schemas.microsoft.com/ink/2010/main" type="inkWord" rotatedBoundingBox="18357,2396 19111,2352 19190,3696 18436,3741"/>
              </emma:interpretation>
              <emma:one-of disjunction-type="recognition" id="oneOf3"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[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3046.693">5762-1252 676 0,'0'-42'248'0,"0"42"-192"0,-13-34-16 0,4 26 92 16,-3 1-80-16,-18-1-28 16,8 1-20-16,-20 7 12 15,8 7-8-15,-13-7-12 16,13 8 0-16,-13-1-4 15,17 5 0-15,-4 3 16 16,13 0-4-16,4 4 8 16,0 4-8-16,0 11 84 15,8 4-44-15,-3 15 4 16,7 3-28-16,-3 12 24 16,3 1-28-16,-3 10-4 15,4 1-8-15,-5-1 12 16,9-11-8-16,-8-11 4 15,8-8-4-15,-5-11 20 16,5-8-16-16,-4-7 12 16,8-4-12-16,1-12 28 0,3 1-24 0,5-8-4 15,8 0-8 1,9 0 4-16,4 4-4 16,4-4 8-16,1 4-8 0,12-4-144 15,-9 3 76-15,-7-3-148 16,-6 0 120-16,-12-3-168 15,9-1 148-15</inkml:trace>
          <inkml:trace contextRef="#ctx0" brushRef="#br0" timeOffset="3303.3768">5297-738 592 0,'-29'-22'220'0,"29"22"-172"0,-17-12-12 0,12 9 332 16,5 3-208-16,5-4 76 16,7 8-140-16,22-8 64 15,1 4-92-15,37-4-32 16,-4 8-24-16,9-4 20 16,-5 4-16-16,-12-4-136 15,-9 0 64-15,-9-4-148 16,-12 4 116-16,-8-8-180 15,-1 1 156-15,-8-12-408 16,-1 4 292-16</inkml:trace>
          <inkml:trace contextRef="#ctx0" brushRef="#br0" timeOffset="3604.1768">5332-1707 880 0,'-17'-11'328'0,"17"11"-256"0,0 4-16 0,4-4 256 16,4 0-180-16,14-4 160 15,3 4-172-15,43-4 8 16,9 4-76-16,12-4-16 15,-3 8-20-15,-14-8 8 16,-12 8-16-16,-14 0-292 16,-7 4 152-16,-18-8-220 15,-13 3 200-15,-8-6-176 16,0 3 188-16</inkml:trace>
        </inkml:traceGroup>
      </inkml:traceGroup>
    </inkml:traceGroup>
    <inkml:traceGroup>
      <inkml:annotationXML>
        <emma:emma xmlns:emma="http://www.w3.org/2003/04/emma" version="1.0">
          <emma:interpretation id="{78EABB0D-AC87-49F8-99AF-6C3044760E27}" emma:medium="tactile" emma:mode="ink">
            <msink:context xmlns:msink="http://schemas.microsoft.com/ink/2010/main" type="paragraph" rotatedBoundingBox="7393,3493 19807,4126 19754,5168 7340,4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1F2644-F2C6-492E-BA1B-F07EA418E897}" emma:medium="tactile" emma:mode="ink">
              <msink:context xmlns:msink="http://schemas.microsoft.com/ink/2010/main" type="line" rotatedBoundingBox="7393,3493 19807,4126 19754,5168 7340,4535"/>
            </emma:interpretation>
          </emma:emma>
        </inkml:annotationXML>
        <inkml:traceGroup>
          <inkml:annotationXML>
            <emma:emma xmlns:emma="http://www.w3.org/2003/04/emma" version="1.0">
              <emma:interpretation id="{1F1E3E83-52C1-4D1E-881A-1DD94D93A6A8}" emma:medium="tactile" emma:mode="ink">
                <msink:context xmlns:msink="http://schemas.microsoft.com/ink/2010/main" type="inkWord" rotatedBoundingBox="7393,3493 7967,3523 7946,3932 7372,3903"/>
              </emma:interpretation>
            </emma:emma>
          </inkml:annotationXML>
          <inkml:trace contextRef="#ctx0" brushRef="#br0" timeOffset="-14551.8874">-5467-575 612 0,'-73'-26'228'0,"39"26"-180"0,-17 15-12 16,21 4 160-16,5 7-116 0,-18 23 64 16,13 4-84-16,9 4-36 15,0-4-12-15,25-7 4 16,13-5-8-16,38-14 16 16,18-8-16-16,12-16 16 15,0 1-16-15,-4-15 24 16,-13 3-20-16,-21-14 76 15,-9 3-52-15,-25-15 12 16,-4 3-28-16,-18-7-152 16,-4 8 68-16</inkml:trace>
        </inkml:traceGroup>
        <inkml:traceGroup>
          <inkml:annotationXML>
            <emma:emma xmlns:emma="http://www.w3.org/2003/04/emma" version="1.0">
              <emma:interpretation id="{0B815A00-AA9A-452E-8199-94C7F62896A9}" emma:medium="tactile" emma:mode="ink">
                <msink:context xmlns:msink="http://schemas.microsoft.com/ink/2010/main" type="inkWord" rotatedBoundingBox="10133,3810 10854,3847 10810,4712 10089,467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127.2818">-2559 315 508 0,'-4'7'188'0,"4"-7"-148"0,8 0-8 0,-3 0 88 16,7 8-72-16,5-8 60 15,9 7-64-15,-1-7 4 16,5 4-28-16,-4 0-12 16,-5 0-4-16,-17-4 28 15,1 7-16-15,-18 1 4 16,0 7-12-16,-8-4-32 16,4-3 12-16,0 7 4 15,12-4 8-15,-3-3-20 16,16 7 12-16,5-4 32 0,4 5-16 15,5-9-8-15,3 12-4 16,-8-11-4-16,0 7 0 0,-21-4 32 16,-5 4-12-16,-16 0 12 15,-1-3-12 1,-8-5 20-16,4 9-20 0,1-24-208 16,16 12 108-16</inkml:trace>
          <inkml:trace contextRef="#ctx0" brushRef="#br0" timeOffset="-16574.9738">-3061 205 832 0,'-5'0'308'0,"5"0"-240"0,22 7-20 15,-5-7 0 1,8 4-36-16,22-4-4 0,-9 0-4 0,18-4-148 15,-5 4 80 1</inkml:trace>
          <inkml:trace contextRef="#ctx0" brushRef="#br0" timeOffset="-16772.4994">-2648-276 540 0,'-5'0'200'0,"5"0"-156"0,-4 4-12 0,0-4 116 15,0 0-88-15,-9 0 72 16,4 8-76 0,-21-1-4-16,13 1-32 0,-17-1 16 15,5 5-24-15,-5 7 24 16,-5-1-24-16,-3 17 12 16,12-1-12-16,-4 11 20 15,12 12-20-15,1 0-4 16,13-1-4-16,-5-3-4 15,13-7 0-15,13-8-12 16,4-8 8-16,17-7 40 16,0-1-24-16,17-10-108 15,-4-1 52-15,-9-11-188 16,0 4 132-16</inkml:trace>
        </inkml:traceGroup>
        <inkml:traceGroup>
          <inkml:annotationXML>
            <emma:emma xmlns:emma="http://www.w3.org/2003/04/emma" version="1.0">
              <emma:interpretation id="{6C5E3A5B-8571-44B1-B689-293F9F9ED8E0}" emma:medium="tactile" emma:mode="ink">
                <msink:context xmlns:msink="http://schemas.microsoft.com/ink/2010/main" type="inkWord" rotatedBoundingBox="11441,4156 11582,4163 11568,4425 11427,441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3793.8701">-1601 57 372 0,'9'0'140'0,"-18"4"-112"0,9 7-4 0,-8 5 152 32,3-5-100-32,-3 15 76 0,-9-3-88 0,-4 4 8 15,8 7-40-15,-9-8 4 16,5-3-20-16,5 0 8 15,-5-4-12-15,12-12 20 16,5-3-20-16,0-4-304 16,5 0 160-16</inkml:trace>
        </inkml:traceGroup>
        <inkml:traceGroup>
          <inkml:annotationXML>
            <emma:emma xmlns:emma="http://www.w3.org/2003/04/emma" version="1.0">
              <emma:interpretation id="{B675F911-4F63-4DC5-9608-EB8D7F265362}" emma:medium="tactile" emma:mode="ink">
                <msink:context xmlns:msink="http://schemas.microsoft.com/ink/2010/main" type="inkWord" rotatedBoundingBox="13183,4107 13209,4108 13192,4441 13165,444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946.612">9 0 612 0,'0'16'228'16,"4"-5"-180"-16,5 19-12 0,-9-7 28 15,8 3-44-15,-12 12-8 16,4 4-8-16,-4 0-32 15,4-1 16-15,-13-7-208 16,4-3 124-16</inkml:trace>
        </inkml:traceGroup>
        <inkml:traceGroup>
          <inkml:annotationXML>
            <emma:emma xmlns:emma="http://www.w3.org/2003/04/emma" version="1.0">
              <emma:interpretation id="{D851ACEF-5B7B-46DF-85E7-DA95B4BDFF45}" emma:medium="tactile" emma:mode="ink">
                <msink:context xmlns:msink="http://schemas.microsoft.com/ink/2010/main" type="inkWord" rotatedBoundingBox="15767,4028 16533,4067 16506,4592 15740,45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3295.7378">3326 440 684 0,'0'0'252'0,"4"11"-192"0,0-4-20 15,-4-3 92 1,0 0-80-16,-4 4 52 15,4-1-64-15,-8-7 24 16,3 4-36-16,-12-8 0 16,5 0-16-16,-18-11 12 15,4 4-16-15,-21-12 4 0,5 4-4 0,-18-15-16 16,5 11 4-16,-13-22 20 16,8 7-8-16,0-11-12 15,14 4 0-15,-1-1 4 16,17 16 0-16,-4 0-12 15,17 14 8-15,0-6-24 16,13 10 16-16,-5 5 4 16,9 7 8-16,0 0-12 15,4 0 8-15,-4 7-4 16,0 1 0-16,-4 11 16 16,0 7-4-16,-5 5-4 15,1 3 4-15,-5 4-16 16,5-4 8-16,-5-4 12 15,8 0-4-15,5-7 16 16,5-4-12-16,-1-4 16 16,9-4-16-16,0-7 16 15,4-4-16-15,0-11 4 16,4-1-4-16,13-10-24 16,0 3 8-16,0-11-84 15,4 3 52-15,-4 1-20 16,-4-1 36-16,-8-3 32 15,-1 15-4-15,-13-12-16 16,-8 8 4-16,-12-4 56 16,3 5-24-16,-12-5 16 15,8 4-24-15,-13-4 28 16,9 8-28-16,-12 0-4 0,7 7-8 16,-7 5 4-16,7 3-4 0,-3 3-4 15,8 5 4-15,4-1-16 16,4 5 8-16,9-1-192 15,5 4 108-15</inkml:trace>
        </inkml:traceGroup>
        <inkml:traceGroup>
          <inkml:annotationXML>
            <emma:emma xmlns:emma="http://www.w3.org/2003/04/emma" version="1.0">
              <emma:interpretation id="{F01ED29C-F7C5-4A14-9AE3-B7F5ECD4FEB4}" emma:medium="tactile" emma:mode="ink">
                <msink:context xmlns:msink="http://schemas.microsoft.com/ink/2010/main" type="inkWord" rotatedBoundingBox="17086,4090 19802,4229 19766,4928 17050,478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195.5658">3990 337 456 0,'0'-15'168'0,"0"8"-128"0,0-16-16 0,-4 15 156 16,4 5-104-16,-4-5 104 15,4 4-104-15,-5 8-24 16,1 7-32-16,-4 12 12 16,-1 4-20-16,-8 7 4 15,9 3-8-15,3 9-8 16,-3-1 4-16,-5-3 20 15,5-8-12-15,-1-7 24 16,1-9-24-16,8-10-56 16,0-4 20-16,0-19-104 15,8 3 72-15,-4-14-188 16,9 3 140-16,-9-11-112 16,5 4 124-16,-1-8 40 15,-3 11 32-15,3-7 220 16,5 8-108-16,-5-4 184 15,9 11-156-15,-4-8 60 16,-4 12-104-16,8 0 20 16,4 11-56-16,0 4 12 15,1 4-32-15,-1 0 28 16,-13 7-32-16,-8-3 12 16,0 3-16-16,-17-3-96 0,0 7 48 0,-8-8-96 15,8 1 76-15,-4-1-32 16,3 5 48-16,6-12-56 15,7 7 56-15,5-7 8 16,9 8 20-16,8 3-8 16,4 4 12-16,9 4-4 15,0 4 4-15,-5 11 32 16,1-7-12-16,-17 7 120 16,-1 3-76-16,-21-6 104 15,-4-1-96-15,-13-7 24 16,1 3-52-16,-1-18 4 15,0-1-24-15,4-18 0 16,9-4-8-16,-4-12-140 16,21 1 76-16</inkml:trace>
          <inkml:trace contextRef="#ctx0" brushRef="#br0" timeOffset="54500.3961">4408 383 1068 0,'-39'22'396'0,"39"-22"-308"0,-51 42-24 0,30-15 80 16,0-8-92-16,-1 11-12 15,14 4-24-15,-1-8-236 16,18 1 124-16,3-8-484 16,10-8 324-16</inkml:trace>
          <inkml:trace contextRef="#ctx0" brushRef="#br0" timeOffset="54349.9964">4484 42 964 0,'-17'-30'360'0,"17"30"-280"0,-17 15-24 16,9-4 4-1,-1 1-44-15,1 7-216 16,3 3 108-16</inkml:trace>
          <inkml:trace contextRef="#ctx0" brushRef="#br0" timeOffset="55143.1083">4774 424 684 0,'0'-15'252'16,"0"15"-192"-16,0-11-20 0,0 3 112 15,0 8-92-15,-5-7 20 16,1 3-48-16,-13 0-32 16,4 8 0-16,-12 0 0 15,8 3 0-15,-4 8 32 16,4 8-16-16,-1 4 32 16,6 3-32-16,3 4-32 15,5 4 8-15,4-8 36 0,8 0-16 0,5-14-8 31,9 3-8-31,3-19-136 0,5-8 72 0,0 0-252 16,4-7 180-16,-13 4-128 16,0 0 152-16,-16-5 48 15,-1 9 40-15,-13-1 192 16,1 8-92-16,-5 8 176 16,9-1-140-16,4 1 36 15,4 11-84-15,9-8 32 16,8 8-52-16,13-11 8 15,4-4-32-15,5-4-8 16,0-8-4-16,-1-7 28 16,-3 3-16-16,-10-14-24 15,-3 11 4-15,-5-4-16 16,-4 4 8-16,0-4 8 16,-12 4 4-16,-5-8-20 15,4 8 12-15,0-8 4 16,5 4 4-16,-9 4 0 15,8 7 0-15,1 1 68 16,-1 14-36-16,9 5 60 16,4 3-56-16,-4 19 36 15,5 0-40-15,8 8 8 16,-1-8-24-16,5 0 8 16,0-8-12-16,-8 5-184 15,4-12 96-15,-17-4-412 0,-9-4 272 16</inkml:trace>
          <inkml:trace contextRef="#ctx0" brushRef="#br0" timeOffset="55358.1794">5600 311 820 0,'8'-4'304'0,"-8"4"-236"0,-4 8-20 0,-9-1 140 15,1 5-112-15,-27 18 60 16,1 4-80-16,-17 26-16 15,16-3-24-15,-8 11-28 16,18-7 4-16,3-19-92 16,13-8 52-16</inkml:trace>
          <inkml:trace contextRef="#ctx0" brushRef="#br0" timeOffset="56190.4704">5634 481 684 0,'-34'30'252'16,"34"-30"-192"-16,13 42-20 0,-5-23 56 0,13 0-60 0,9 0 24 15,-4 4-40 1,12-4 0-16,-4-8-12 0,0-11-32 15,-4 0 12-15,4-15-76 16,-4 3 52-16,-5-3-56 16,1 4 52-16,-9-8-16 15,0 8 36-15,-13-12 28 16,-4 8-4-16,-8-4 8 16,-1 7-4-16,-8 1 124 15,9 7-68-15,-1 4 4 16,5 8-40-16,0 3-24 15,8 8-8-15,4 0 48 16,5 4-24-16,9-4 0 16,3 0-12-16,9-8 20 15,4-3-16-15,1-8-4 16,-1 0-4-16,-8-4-60 16,0 0 32-16,-13 0-16 15,0 8 24-15,-13-4-36 16,0 0 32-16,1 0-4 0,3 8 16 0,5-1 44 15,4 5-24 1,4-9 24-16,1 9-20 0,7-16 28 16,1 4-28-16,4-19 20 15,-4 8-20 1,0-16 8-16,-9 4-12 0,9-14 0 16,-9 6-4-16,0 5-16 15,-8-1 4-15,-4 1 20 16,-1 7-8-16,-16-8 32 15,8 8-24-15,-9-11 92 16,9 7-60-16,-21-7 84 16,21 11-76-16,-9 12-8 15,5-1-32-15,-4 16-4 16,8 11-4-16,-9 7 4 16,9 4-8-16,0 8 8 15,0 0-8-15,9 0-72 16,3 0 36-16</inkml:trace>
          <inkml:trace contextRef="#ctx0" brushRef="#br0" timeOffset="55522.6928">5834 178 1016 0,'-21'27'376'0,"21"-27"-292"0,-17 23-20 16,8-12-72 0,9 4-8-16,-4 4-144 15,8 0 88-15,0-4-504 0,5 4 316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5:05.8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C68388-5C62-48E0-8F8B-28D7AAD809D0}" emma:medium="tactile" emma:mode="ink">
          <msink:context xmlns:msink="http://schemas.microsoft.com/ink/2010/main" type="inkDrawing" rotatedBoundingBox="6020,8075 6373,5123 7152,5216 6800,8169" semanticType="callout" shapeName="Other">
            <msink:sourceLink direction="with" ref="{F5750453-28E3-4891-8EA9-A42E99810FA3}"/>
            <msink:sourceLink direction="with" ref="{05C6FE72-E420-4EB6-83E4-3BCABD0E16EC}"/>
          </msink:context>
        </emma:interpretation>
      </emma:emma>
    </inkml:annotationXML>
    <inkml:trace contextRef="#ctx0" brushRef="#br0">777-3 612 0,'-34'-4'228'0,"34"4"-180"0,-51 4-12 15,26 0 168 1,8 7-120-16,-13 0 28 15,9 8-68-15,-18 15 36 16,14 4-48-16,-9 23 4 16,0 3-24-16,-13 12 56 15,0-1-40-15,-17 16 52 16,17 0-48-16,-12 34 64 16,12-8-56-16,-4 23-8 0,12-7-20 0,5 22 52 15,17-11-36-15,4 11-28 16,13-15-4-16,18 15 8 15,7-18 0 1,22 10-12-16,4-26 4 0,17 19 12 16,0-11-4-16,5 7-48 15,-1-15 28-15,26-11-456 16,-4-15 260-16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5:06.8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4C97B6-2FD5-485D-ACF2-3A74465A18E6}" emma:medium="tactile" emma:mode="ink">
          <msink:context xmlns:msink="http://schemas.microsoft.com/ink/2010/main" type="writingRegion" rotatedBoundingBox="7632,5335 11193,8534 10011,9850 6450,6650"/>
        </emma:interpretation>
      </emma:emma>
    </inkml:annotationXML>
    <inkml:traceGroup>
      <inkml:annotationXML>
        <emma:emma xmlns:emma="http://www.w3.org/2003/04/emma" version="1.0">
          <emma:interpretation id="{B2A0148D-41F4-4B71-9BB2-BF95760352F6}" emma:medium="tactile" emma:mode="ink">
            <msink:context xmlns:msink="http://schemas.microsoft.com/ink/2010/main" type="paragraph" rotatedBoundingBox="7632,5335 11193,8534 10807,8964 7246,5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F6DE66-A28A-454B-A1E3-F0E40C91C467}" emma:medium="tactile" emma:mode="ink">
              <msink:context xmlns:msink="http://schemas.microsoft.com/ink/2010/main" type="line" rotatedBoundingBox="7632,5335 11193,8534 10807,8964 7246,5764"/>
            </emma:interpretation>
          </emma:emma>
        </inkml:annotationXML>
        <inkml:traceGroup>
          <inkml:annotationXML>
            <emma:emma xmlns:emma="http://www.w3.org/2003/04/emma" version="1.0">
              <emma:interpretation id="{05C6FE72-E420-4EB6-83E4-3BCABD0E16EC}" emma:medium="tactile" emma:mode="ink">
                <msink:context xmlns:msink="http://schemas.microsoft.com/ink/2010/main" type="inkWord" rotatedBoundingBox="7629,5338 8166,5821 7783,6247 7246,5764">
                  <msink:destinationLink direction="with" ref="{92C68388-5C62-48E0-8F8B-28D7AAD809D0}"/>
                </msink:context>
              </emma:interpretation>
            </emma:emma>
          </inkml:annotationXML>
          <inkml:trace contextRef="#ctx0" brushRef="#br0">442-316 520 0,'4'-11'192'0,"-4"7"-152"0,0-7-8 0,-4 7 132 15,4 4-96-15,-8-8 44 16,3 4-68-16,-8-7 28 16,5 7-40-16,-13 0-8 15,-1 4-16-15,-12 4 4 16,5 8-8-16,-14 3-4 16,9 7 4-16,-9 5-4 15,5-1 0-15,0 5 60 16,12 3-32-16,1 4 60 15,7-4-52-15,6 0 36 16,12 0-40-16,12-4 16 16,6-3-28-16,20-5-8 15,9 1-8-15,12-8-24 16,-3 0 12-16,-5-3-100 16,-9-1 56-16,-8-7-224 15,-8 3 156-15</inkml:trace>
          <inkml:trace contextRef="#ctx0" brushRef="#br0" timeOffset="248.6583">16 25 624 0,'-17'-4'228'0,"17"4"-176"0,0 4-16 0,0-4 116 16,9 0-92-16,3-4 124 15,5 4-104-15,9-4 24 16,8 0-64-16,9-3 4 16,4 7-28-16,-5-4-8 15,1 4-4-15,-9-4-84 16,0 4 44-16,-9 0-348 16,-3 0 212-16</inkml:trace>
          <inkml:trace contextRef="#ctx0" brushRef="#br0" timeOffset="421.6165">655 6 664 0,'-13'15'244'0,"13"-15"-188"0,0 23-16 15,-4-4 68 1,4 3-68-16,0 12-8 15,4 4-20-15,-4 4-152 0,4-1 76 0</inkml:trace>
        </inkml:traceGroup>
        <inkml:traceGroup>
          <inkml:annotationXML>
            <emma:emma xmlns:emma="http://www.w3.org/2003/04/emma" version="1.0">
              <emma:interpretation id="{1E12DF93-F8DE-4166-A0B7-2BA4E8172997}" emma:medium="tactile" emma:mode="ink">
                <msink:context xmlns:msink="http://schemas.microsoft.com/ink/2010/main" type="inkWord" rotatedBoundingBox="8769,6441 9394,7002 9064,7370 8439,68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33.6612">1247 1107 808 0,'4'-7'300'0,"-4"7"-232"0,9 0-20 0,-1 0 212 16,5 7-152-16,8-7 44 16,9 4-88-16,8-4-32 15,1 0-20-15,12 0-100 16,4 0 52-16,5-4-220 15,-9 4 144-15,0-4-276 16,0 4 220-16</inkml:trace>
          <inkml:trace contextRef="#ctx0" brushRef="#br0" timeOffset="1622.6637">1945 1198 820 0,'9'15'304'0,"-9"-15"-236"0,0 27-20 0,0-12 0 16,4 0-36-16,-8 11 4 16,12 1-8-16</inkml:trace>
          <inkml:trace contextRef="#ctx0" brushRef="#br0" timeOffset="1215.8936">1498 695 416 0,'0'-8'152'0,"0"8"-116"0,0-4-12 0,0 1 144 16,0 6-96-16,-8-3 0 15,8 0-48-15,-9 0 0 16,9 4-12-16,-13-4-8 15,5 8 0-15,-14-1 4 16,10 5-4-16,-14-5-4 16,13 5 4-16,-16 3 4 15,12 0-4-15,-9 8 60 16,9 3-36-16,-4 16 60 16,8-1-52-16,0 12 44 15,13-4-44-15,0 4-12 16,9-7-12-16,16-4-12 15,-4-8 4-15,22-8 12 0,4-7-8 16,4-8-4-16,-8 1 0 16,-1-8-48-16,1 3 24 15,-22-7-292-15,0 0 172 16</inkml:trace>
        </inkml:traceGroup>
        <inkml:traceGroup>
          <inkml:annotationXML>
            <emma:emma xmlns:emma="http://www.w3.org/2003/04/emma" version="1.0">
              <emma:interpretation id="{E08B00D8-856C-42DD-A453-C236402325AC}" emma:medium="tactile" emma:mode="ink">
                <msink:context xmlns:msink="http://schemas.microsoft.com/ink/2010/main" type="inkWord" rotatedBoundingBox="10436,7854 11193,8534 10828,8941 10071,8261"/>
              </emma:interpretation>
            </emma:emma>
          </inkml:annotationXML>
          <inkml:trace contextRef="#ctx0" brushRef="#br0" timeOffset="2357.1561">3159 2273 288 0,'25'-11'108'0,"-25"11"-84"0,26-15-4 0,-18-1 144 15,5 16-92-15,-9-19 104 16,5 12-100-16,-9-8 80 15,0 7-88-15,-4-11-16 16,-1 12-32-16,-12-1 20 16,0 4-24-16,-12-3 4 15,3 7-12-15,-17 0 4 16,9 11-8-16,-8 4 60 16,8 12-36-16,-5 14 52 15,5-3-48-15,9 8-24 16,8-5-8-16,8 1 8 15,9 0-4-15,13-8 8 16,8 0-8-16,13-4-4 16,9-3 4-16,-5-9 4 15,-4 1-4-15,-4-7-56 0,-4-5 28 0,-5-3-192 16,0 0 120-16</inkml:trace>
          <inkml:trace contextRef="#ctx0" brushRef="#br0" timeOffset="2568.7194">2861 2474 872 0,'-5'-8'324'0,"5"8"-252"0,35 0-20 0,-6-4 120 15,5 4-104-15,13-3 0 16,0 3-44-16,4 0-24 15,0 3-4-15,-4-3-224 16,-4 4 120-16,-1-4-368 16,-3 0 268-16</inkml:trace>
          <inkml:trace contextRef="#ctx0" brushRef="#br0" timeOffset="3033.4486">3423 2587 488 0,'0'0'180'0,"0"0"-140"0,0 4-12 0,0 0 128 16,4 0-92-16,0-1 72 15,5 9-80-15,4 3-32 16,-1-4-12-16,1 1 12 16,4 3-12-16,-8-4-20 15,-1 4 0-15,-12-3-136 16,0 3 76-16,-9 4-20 16,0-8 48-16,-4 8 44 15,9 0 0-15,3 0 36 16,10 0-24-16,7 3 12 15,10-3-16-15,3 4-8 16,5 4 0-16,-4-5-16 16,-5-3 8-16,-17 0 28 15,5 4-12-15,-18-8 56 16,-4 4-36-16,-12-4 56 16,4 8-52-16,-1-8 44 15,5 0-44-15,9-7-20 16,12 3-8-16,4-7-108 15,5 3 56-15</inkml:trace>
        </inkml:traceGroup>
      </inkml:traceGroup>
    </inkml:traceGroup>
    <inkml:traceGroup>
      <inkml:annotationXML>
        <emma:emma xmlns:emma="http://www.w3.org/2003/04/emma" version="1.0">
          <emma:interpretation id="{7474A3CA-3AAF-4F6C-95AE-175DE6A8BB99}" emma:medium="tactile" emma:mode="ink">
            <msink:context xmlns:msink="http://schemas.microsoft.com/ink/2010/main" type="paragraph" rotatedBoundingBox="8075,7179 8046,7808 7589,7787 7618,71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602992-3523-4BAD-AB4A-97841F17417B}" emma:medium="tactile" emma:mode="ink">
              <msink:context xmlns:msink="http://schemas.microsoft.com/ink/2010/main" type="line" rotatedBoundingBox="8075,7179 8046,7808 7589,7787 7618,7158"/>
            </emma:interpretation>
          </emma:emma>
        </inkml:annotationXML>
        <inkml:traceGroup>
          <inkml:annotationXML>
            <emma:emma xmlns:emma="http://www.w3.org/2003/04/emma" version="1.0">
              <emma:interpretation id="{372D5FA1-A678-44F0-8DE5-7C712753241A}" emma:medium="tactile" emma:mode="ink">
                <msink:context xmlns:msink="http://schemas.microsoft.com/ink/2010/main" type="inkWord" rotatedBoundingBox="8075,7179 8046,7808 7589,7787 7618,7158"/>
              </emma:interpretation>
              <emma:one-of disjunction-type="recognition" id="oneOf1"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4368.3241">604 1399 580 0,'-9'-19'216'0,"9"19"-168"0,-21-12-12 16,4 9-12 0,8 6-20-16,-16 5 16 15,-1 3-12-15,-16 31 76 16,3 0-48-16,-7 22 84 0,7 8-68 16,5 4 8-1,17-8-36-15,17 0-4 0,13-11-12 16,25-12 12-16,5-3-12 15,17-27 112-15,-5 0-68 16,4-23 40-16,-7-7-52 16,-1-11 64-16,-13 3-56 0,-12-22-24 15,-9 11-16-15,-13-31-108 16,0 5 56-16,-8-8-332 16,4 11 208-16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4:12.1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CCA57A-FF0C-488B-B387-BB381528AA68}" emma:medium="tactile" emma:mode="ink">
          <msink:context xmlns:msink="http://schemas.microsoft.com/ink/2010/main" type="inkDrawing" rotatedBoundingBox="11663,1879 11974,4077 11570,4134 11259,1936" semanticType="verticalRange" shapeName="Other">
            <msink:destinationLink direction="with" ref="{55D44748-7063-48F6-AE1C-C88A1DA54122}"/>
          </msink:context>
        </emma:interpretation>
      </emma:emma>
    </inkml:annotationXML>
    <inkml:trace contextRef="#ctx0" brushRef="#br0">3901 43 652 0,'25'-38'244'0,"-25"38"-192"0,51-27-12 0,-17 20 112 15,-4 7-92-15,21 3 72 16,0 9-76-16,0 33 4 16,9 8-36-16,-9 57 56 15,-8 4-44-15,-14 82 12 16,1 5-32-16,-21 64 36 15,-9-15-28-15,-26 30-4 16,-8-38-12-16,-25-3 48 16,-1-39-32-16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5:11.5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79314C-BFE5-4548-B1B6-ED2B9485688D}" emma:medium="tactile" emma:mode="ink">
          <msink:context xmlns:msink="http://schemas.microsoft.com/ink/2010/main" type="inkDrawing" rotatedBoundingBox="12416,5258 13003,8473 12101,8638 11513,5423" semanticType="verticalRange" shapeName="Other">
            <msink:sourceLink direction="with" ref="{88C089AB-FF5D-4C56-B687-F7B0F9179155}"/>
          </msink:context>
        </emma:interpretation>
      </emma:emma>
    </inkml:annotationXML>
    <inkml:trace contextRef="#ctx0" brushRef="#br0">14 77 340 0,'-22'-30'128'0,"22"30"-100"0,-4-23-8 16,8 12 8 0,5 3-20-16,4-3 120 15,4 3-72-15,13 8 156 0,4 4-120 0,29 26 132 16,10 12-128-16,25 26 20 15,-9 12-68-15,18 60 16 16,-18 4-36-16,1 75-8 16,-22 4-12-16,-13 54-16 15,-21-27 4-15,-30 30-24 16,-12-38 16-16,-43 11 48 16,-5-25-16-16,-59 10-44 15,5-34 12-15,-27-7-368 16,18-38 208-16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4:11.8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D44748-7063-48F6-AE1C-C88A1DA54122}" emma:medium="tactile" emma:mode="ink">
          <msink:context xmlns:msink="http://schemas.microsoft.com/ink/2010/main" type="inkDrawing" rotatedBoundingBox="9982,2321 10441,2551 10306,2821 9848,2592" semanticType="callout" shapeName="Other">
            <msink:sourceLink direction="with" ref="{5CCCA57A-FF0C-488B-B387-BB381528AA68}"/>
            <msink:sourceLink direction="with" ref="{550F7FD3-18A7-4147-94B7-9863010E0B7E}"/>
          </msink:context>
        </emma:interpretation>
      </emma:emma>
    </inkml:annotationXML>
    <inkml:trace contextRef="#ctx0" brushRef="#br0">2674 406 456 0,'-21'-15'168'0,"21"15"-128"0,-21 7-16 0,12-3 80 16,5 0-64-16,-5 11 44 16,-8 0-48-16,0 4 52 15,4 8-52-15,1 11 64 16,3-1-60-16,9 5 8 15,4-4-28-15,18-8-4 16,8 4-8-16,25-19 4 16,5 4-8-16,12-15 24 15,-4-4-16-15,-4-7 12 16,-13 3-12-16,-17-11 44 16,-8-1-28-16,-26-10 64 15,-5 7-52-15,-24-15 0 16,-1 7-24-16,-17-7-20 15,9 12 0-15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4:07.3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558297-61B5-4B40-A2D9-B4E9FEC99FD7}" emma:medium="tactile" emma:mode="ink">
          <msink:context xmlns:msink="http://schemas.microsoft.com/ink/2010/main" type="inkDrawing" rotatedBoundingBox="6142,4466 6232,1822 7178,1854 7088,4498" semanticType="verticalRange" shapeName="Other">
            <msink:sourceLink direction="with" ref="{701E3975-0A0A-4BE1-B2B2-1A1D49B35AF9}"/>
          </msink:context>
        </emma:interpretation>
      </emma:emma>
    </inkml:annotationXML>
    <inkml:trace contextRef="#ctx0" brushRef="#br0">-214-3953 560 0,'-13'0'208'0,"13"0"-164"0,-21 3-8 15,8 1 84 1,9 0-72-16,-13 0 68 16,4 3-64-16,-12 1-12 15,4 3-24-15,-14-3 32 16,6 3-24-16,-10 0 12 15,10 5-20-15,-14-1 28 16,13 4-28-16,-17 3-4 16,17 1-8-16,-8 11 20 0,0 4-12 0,-22 15 4 31,18 8-8-31,-9 3 28 0,8-4-20 0,-8 5-4 16,21-8-8-16,-17 11-16 15,26 0 8-15,-13 15 20 16,17 4-8-16,-4 12 4 15,12-20-4-15,9 4-16 16,9-11 4-16,-5 12 28 16,13-5-12-16,4 19-12 15,0-3-4-15,9-4 40 16,0-12-24-16,0 1 16 16,0-12-16-16,-1 12-16 15,5-5 0-15,5 9 56 16,-5-13-28-16,4 1 0 15,-4-7-16-15,0-12 28 16,-4-8-20-16,0-3-4 16,0-8-8-16,4-8 40 15,0-3-24-15,4-4-8 16,5-4-8-16,4-7-32 16,-5 3 16-16,-3-7-128 15,-1 3 80-15,-8-7-260 16,-5 0 180-16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6:45.8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9A95A3-B4C2-49BB-9047-8E443ABEC7BD}" emma:medium="tactile" emma:mode="ink">
          <msink:context xmlns:msink="http://schemas.microsoft.com/ink/2010/main" type="inkDrawing" rotatedBoundingBox="1766,9879 11139,10082 11136,10202 1763,9998" semanticType="underline" shapeName="Other">
            <msink:sourceLink direction="with" ref="{F5750453-28E3-4891-8EA9-A42E99810FA3}"/>
            <msink:sourceLink direction="with" ref="{64B10D72-8A5F-457B-8B3E-6006C5FD62FE}"/>
          </msink:context>
        </emma:interpretation>
      </emma:emma>
    </inkml:annotationXML>
    <inkml:trace contextRef="#ctx0" brushRef="#br0">19 17 592 0,'-17'-7'220'0,"17"7"-172"0,0-8-12 0,-9 4 100 16,18 4-80-16,-9-7 48 15,0 7-60-15,0 0-40 16,8 4-8-16,5-1 8 16,4 5 0-16,9 3 8 15,-1 1-8-15,18-1 24 16,-5 4-16-16,35-7 12 16,3 7-12-16,48-11 28 15,4 7-24-15,59-3 12 16,-4 3-16-16,73 0 28 15,-18-3-24-15,73 3-32 16,-26 1 8-16,73-9 8 16,-30 9 4-16,106-9-20 15,-42 5 8-15,93-12 76 16,-55 8-40-16,90-4 0 16,-30 4-16-16,127 0 8 0,-12-4-12 15,-43 0 16-15,-21 3-16 16,-5 5-204-16,5-12 104 0,-47 8-252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5:10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7F2CA5-64FE-49B6-85BB-DC99F4E0844A}" emma:medium="tactile" emma:mode="ink">
          <msink:context xmlns:msink="http://schemas.microsoft.com/ink/2010/main" type="inkDrawing" rotatedBoundingBox="10194,6136 10908,6340 10746,6906 10032,6702" hotPoints="10766,6497 10435,6828 10104,6497 10435,6166" semanticType="enclosure" shapeName="Circle"/>
        </emma:interpretation>
      </emma:emma>
    </inkml:annotationXML>
    <inkml:trace contextRef="#ctx0" brushRef="#br0">3120 426 20 0,'-21'-15'8'0,"0"15"-8"0,-9 0 0 0,9 0 204 15,4 7-112-15,-17 1 156 16,4 7-140-16,-8 12 104 15,8-1-124-15,-9 12 88 16,14 7-100-16,-1 12 4 16,14 4-48-16,16 11-32 15,13-4 0-15,30-12-20 16,8-6 12-16,30-16 20 16,-4-19-4-16,13-23 4 15,-1-7-4-15,-3-23 4 16,-13 0-8-16,-22-15 40 15,-13 4-20-15,-42-15 12 16,-8 7-20-16,-30-11 28 16,-1 15-28-16,-12 4-24 15,9 15 4-15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35:08.9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584B9A-6B44-4A9F-846B-E5AC74BC0106}" emma:medium="tactile" emma:mode="ink">
          <msink:context xmlns:msink="http://schemas.microsoft.com/ink/2010/main" type="writingRegion" rotatedBoundingBox="22651,6006 17698,7052 17382,5555 22335,4509"/>
        </emma:interpretation>
      </emma:emma>
    </inkml:annotationXML>
    <inkml:traceGroup>
      <inkml:annotationXML>
        <emma:emma xmlns:emma="http://www.w3.org/2003/04/emma" version="1.0">
          <emma:interpretation id="{4B5549D2-7A27-4605-B5FC-17C7BE8BD1C1}" emma:medium="tactile" emma:mode="ink">
            <msink:context xmlns:msink="http://schemas.microsoft.com/ink/2010/main" type="paragraph" rotatedBoundingBox="22651,6006 17698,7052 17382,5555 22335,4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9D62C9-2395-4873-8E96-BF74C1AB6EBE}" emma:medium="tactile" emma:mode="ink">
              <msink:context xmlns:msink="http://schemas.microsoft.com/ink/2010/main" type="line" rotatedBoundingBox="22651,6006 17698,7052 17382,5555 22335,4509"/>
            </emma:interpretation>
          </emma:emma>
        </inkml:annotationXML>
        <inkml:traceGroup>
          <inkml:annotationXML>
            <emma:emma xmlns:emma="http://www.w3.org/2003/04/emma" version="1.0">
              <emma:interpretation id="{99062D09-E5D7-4756-A88B-941E70F9814C}" emma:medium="tactile" emma:mode="ink">
                <msink:context xmlns:msink="http://schemas.microsoft.com/ink/2010/main" type="inkWord" rotatedBoundingBox="22651,6006 20743,6409 20427,4912 22335,4509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 I</emma:literal>
                </emma:interpretation>
                <emma:interpretation id="interp3" emma:lang="" emma:confidence="0">
                  <emma:literal>to</emma:literal>
                </emma:interpretation>
                <emma:interpretation id="interp4" emma:lang="" emma:confidence="0">
                  <emma:literal>off</emma:literal>
                </emma:interpretation>
              </emma:one-of>
            </emma:emma>
          </inkml:annotationXML>
          <inkml:trace contextRef="#ctx0" brushRef="#br0">3130 192 592 0,'13'-4'220'0,"-13"4"-172"0,17 8-12 16,-17-1 156-1,8 5-112-15,1 10 44 16,4 9-72-16,-1 10 40 0,5 5-52 0,5 3 16 16,7 0-36-16,6-7 16 15,7-1-20-15,1-14 8 16,-5-1-12-16,0-10 28 15,-4-5-24-15,5-11 32 16,-1 0-32-16,0-19 56 16,-4 11-40-16,-4-18-8 15,-4 11-12-15,-5-19 32 16,0 7-20-16,-4-11 4 16,0 4-16-16,5-4 0 15,-5 1-4-15,0-1-32 16,0 7 12-16,8-10-224 15,-3 14 128-15</inkml:trace>
          <inkml:trace contextRef="#ctx0" brushRef="#br0" timeOffset="-405.6103">3458-879 144 0,'0'-8'52'0,"0"8"-40"0,-9-7 0 0,9-1 176 16,0 8-104-16,0 0 108 15,0 0-112-15,0-4 44 16,0 4-68-16,-4-7 0 16,8 7-32-16,-4-8 12 15,0 8-20-15,0 0 8 16,0 0-12-16,0 0 20 16,9 8-20-16,-18-8 12 15,9 11-12-15,-4-3 36 16,0 7-24-16,-5 4 32 15,5 3-32-15,-5-3-24 16,5 4 0-16,4 4 16 16,0-1-8-16,0 8 24 15,0 8-20-15,0 22 40 16,4-3-28-16,5 30-12 16,-5-1-8-16,-4 1 12 0,5-11-8 0,-1 3-4 15,4-7 0 1,-8 7 20-16,13-7-12 0,-4-1-32 15,-1-7 12-15,5-7 28 16,0-8-12-16,-5-8 16 16,1-7-12-16,-9-7 20 15,8-1-20-15,-8-11-64 16,0-4 24-16,-8 0-128 16,8-11 84-16,-5 3-272 15,1-7 192-15</inkml:trace>
          <inkml:trace contextRef="#ctx0" brushRef="#br0" timeOffset="1142.9721">4480-1061 612 0,'-34'0'228'0,"34"0"-180"0,-9 8-12 0,1-8 184 15,16 0-128-15,-4-8 80 32,5 1-104-32,4 3 60 0,12-4-72 0,9-7 68 15,0 7-72-15,5 1 8 16,3-4-36-16,-12 3 4 16,13 0-16-16,-13 1-16 15,-1 7 0-15,-3-4 28 16,-9 12-12-16,-9-8 24 15,5 3-24-15,-9-3-84 16,1 0 40-16</inkml:trace>
          <inkml:trace contextRef="#ctx0" brushRef="#br0" timeOffset="540.87">4808-626 652 0,'17'-19'244'0,"-17"19"-192"0,12-3-12 15,-7-1 144 1,-5 4-108-16,0-4 104 0,0 4-104 16,0-7 12-16,0 7-52 0,-17-4-12 15,4 4-16-15,-17-4-8 16,13 4 4-16,-13-8-24 15,0 8 12-15,-12-7-4 16,4-1 4-16,-5-3 0 16,9 7 0-16,-4 0 0 15,8 4 0-15,-9-3 8 16,14 6 0-16,-5 1-12 16,13 7 8-16,-4 5 40 15,8 3-24-15,-4 11-20 16,4 8 4-16,-4 22-8 15,4 1 4-15,5 15 16 16,-1-8-4-16,-3-8 8 16,12-3-8-16,-13-8 8 15,13-7-8-15,-4-12 8 16,4-7-8-16,4-4 24 16,9-4-16-16,-1-8-32 15,5-3 12-15,22-8 28 16,-5 4-12-16,21-3 16 15,-8 3-12-15,13-4-44 16,-22 8 20-16,5-8-96 16,-14 4 60-16,-12-8-276 15,5 8 180-15</inkml:trace>
          <inkml:trace contextRef="#ctx0" brushRef="#br0" timeOffset="802.5671">4156-346 716 0,'-17'-18'264'0,"17"18"-204"0,-8-16-16 0,8 9 168 15,12 7-124-15,1-4 72 16,4-3-96-16,22-1 8 16,3-3-40-16,18-1-12 15,4 5-12-15,4-1 12 16,-4 4-12-16,-9-3-28 15,-12 7 8-15,-5-8-92 16,-17 4 56-16,9-11-92 16,-17 8 80-16,0-8-172 15,-5 7 128-15</inkml:trace>
        </inkml:traceGroup>
        <inkml:traceGroup>
          <inkml:annotationXML>
            <emma:emma xmlns:emma="http://www.w3.org/2003/04/emma" version="1.0">
              <emma:interpretation id="{1DD77589-34A0-4CE3-B803-E2533635A8FE}" emma:medium="tactile" emma:mode="ink">
                <msink:context xmlns:msink="http://schemas.microsoft.com/ink/2010/main" type="inkWord" rotatedBoundingBox="19208,6269 17604,6608 17439,5825 19043,54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554.2755">562 10 644 0,'34'-3'236'0,"-34"3"-180"0,17-4-20 0,-17 0 116 16,0 8-92-16,0-4 72 16,0 0-76-16,-8 0 4 15,8 0-36-15,-13 0 4 16,5 0-16-16,-14-4-8 16,5 4 0-16,-8 0-4 15,-1 0 0-15,-8 0 32 16,13 8-16-16,-9-5 4 15,9-3-12-15,-9 4 4 16,9 4-8-16,-14-1-12 0,14 1 4 16,-9-1 12-16,5 1-4 15,-14 7-4-15,10-7 4 0,-10 11-4 16,14 3 0-16,-5 5 32 16,13-1-16-16,0 16-24 15,8 0 4-15,-3 3 8 16,7-3 0-16,1-5 8 15,4 1-8-15,4 0-20 16,5-4 8-16,8 4-4 16,4-8 4-16,9-3 8 15,4-4 0-15,0-1-28 16,9-3 16-16,21-4 12 16,-5 0 4-16,26-11 32 15,-4 8-20-15,9-12 4 16,-18 0-12-16,1-8 12 15,-14 4-12-15,-8-11 24 16,-8 0-20-16,-5-15 32 16,-12 7-28-16,3-19 12 15,-20 4-16-15,0-22-32 16,-5 7 8-16,-4-8-12 16,-4 12 12-16,-9 0-8 15,8 11 8-15,-20 0-8 16,12 16 8-16,-21-1 16 15,9 11 0-15,-18 1-28 16,9 4 12-16,-13 3-4 16,13 4 8-16,-9-8-20 0,5 12 16 15,-4-4-92-15,12 8 56 0,0-1-240 16,0 8 160-16</inkml:trace>
          <inkml:trace contextRef="#ctx0" brushRef="#br0" timeOffset="-17965.8371">562 97 780 0,'0'0'288'0,"0"0"-224"0,0 0-20 0,0 0 128 16,0 0-104-16,0 4 36 15,0 7-64-15,0 8 48 16,0 0-52-16,-4 8-24 16,4 3-12-16,-9 4-8 15,5 4 0-15,-4 0 8 16,8-4 0-16,-9-4 8 15,9 1-4-15,-8-9-108 16,8-3 56-16</inkml:trace>
          <inkml:trace contextRef="#ctx0" brushRef="#br0" timeOffset="-17712.663">196 465 612 0,'-4'-16'228'0,"4"16"-180"0,-9-3-12 0,9-1 212 16,9 4-144-16,-1-4 64 16,5 4-100-16,-4-4 40 15,3 8-64-15,5-4 4 16,5 0-28-16,-5 0-4 15,4 8-8-15,-4-5-104 16,4 1 52-16,-4-8-228 16,5 8 152-16</inkml:trace>
          <inkml:trace contextRef="#ctx0" brushRef="#br0" timeOffset="-18239.4395">200 230 572 0,'5'-4'208'0,"-5"4"-160"0,0 8-12 0,0-5 128 16,0 9-96-16,0 7 60 15,0 3-72-15,-5 9-8 16,5 3-28-16,-8 0 48 16,8-4-36-16,-5 0 4 15,5-3-24-15,-4-4 12 16,8-1-16-16,1-14-64 15,-1-4 28-15,-4-8-268 16,4 0 160-16</inkml:trace>
          <inkml:trace contextRef="#ctx0" brushRef="#br0" timeOffset="-16123.8685">1252 461 592 0,'9'-8'220'0,"-9"8"-172"0,8 0-12 15,-8 0 84 1,0 0-72-16,0 0 76 16,9 4-68-16,-5-4 56 15,4 4-60-15,5-4 24 0,-4 4-44 0,12-1 52 16,0 1-48-16,9-4 36 15,0-4-40-15,0 4 0 16,4 0-20-16,-4-7 0 16,8 7-4-16,-13-12 28 31,5 12-20-31,-8-7-12 0,-5 7-8 0,-5-8 40 16,5 8-24-16,-17-7 36 15,5 7-32-15,-18-8-164 16,13 8 80-16,-17-7-292 15,13-1 200-15</inkml:trace>
          <inkml:trace contextRef="#ctx0" brushRef="#br0" timeOffset="-15866.6841">1529 260 684 0,'-9'8'252'0,"9"-8"-192"0,-4 15-20 15,4-11 92 1,0 3-80-16,-8 16 76 16,8-4-72-16,-13 15 32 15,13-8-52-15,-9 12 32 16,18-4-36-16,-9 0 8 0,4 4-24 0,-4-11-44 15,9-5 16-15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5:13.95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5:55:03.075"/>
    </inkml:context>
  </inkml:definitions>
  <inkml:traceGroup>
    <inkml:annotationXML>
      <emma:emma xmlns:emma="http://www.w3.org/2003/04/emma" version="1.0">
        <emma:interpretation id="{9CEBA088-1113-43EF-8A55-7F6CCFF0E40E}" emma:medium="tactile" emma:mode="ink">
          <msink:context xmlns:msink="http://schemas.microsoft.com/ink/2010/main" type="writingRegion" rotatedBoundingBox="2089,6166 23979,6102 24013,17464 2122,17528"/>
        </emma:interpretation>
      </emma:emma>
    </inkml:annotationXML>
    <inkml:traceGroup>
      <inkml:annotationXML>
        <emma:emma xmlns:emma="http://www.w3.org/2003/04/emma" version="1.0">
          <emma:interpretation id="{A0218F50-C1F1-4F14-BB3F-DBA130713187}" emma:medium="tactile" emma:mode="ink">
            <msink:context xmlns:msink="http://schemas.microsoft.com/ink/2010/main" type="paragraph" rotatedBoundingBox="16056,6154 19806,6061 19823,6767 16073,685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7C90081-360E-4131-8D90-9DE6F58AF0C7}" emma:medium="tactile" emma:mode="ink">
              <msink:context xmlns:msink="http://schemas.microsoft.com/ink/2010/main" type="line" rotatedBoundingBox="16056,6154 19806,6061 19823,6767 16073,6859"/>
            </emma:interpretation>
          </emma:emma>
        </inkml:annotationXML>
        <inkml:traceGroup>
          <inkml:annotationXML>
            <emma:emma xmlns:emma="http://www.w3.org/2003/04/emma" version="1.0">
              <emma:interpretation id="{6E464AC8-32B1-4F12-ABE3-11765FCE9FEC}" emma:medium="tactile" emma:mode="ink">
                <msink:context xmlns:msink="http://schemas.microsoft.com/ink/2010/main" type="inkWord" rotatedBoundingBox="16056,6154 19806,6061 19823,6767 16073,6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8758 551 416 0,'-8'-12'152'0,"8"16"-116"0,-4 0-12 0,-1-4 40 16,10 8-40-16,-5 3 52 16,0 4-44-16,0 8 72 15,0 3-56-15,0 12 28 16,4 0-44-16,0 11 16 15,0-7-28-15,1-4-8 16,7 0-8-16,5-12-4 16,5 1 0-16,-1-24 8 15,5 9-4-15,-1-27-36 16,5-1 16-16,-5-14-40 16,1 0 36-16,-5-8-28 15,1 4 28-15,-10 0 20 16,1 11 0-16,-4-7 36 15,-1 15-20-15,-8 0 92 0,4 11-60 16,-8 8 48-16,4 7-56 0,-4 8-12 16,8 4-16-16,-4 7-20 15,9 4 4-15,-1 4 12 16,1-4-4-16,-5 0-4 16,5 0 4-16,-5-4-24 15,4-3 12-15,-3-8-92 16,-1 0 52-16,0-12-20 15,0-3 40-15,1-12-4 16,-1 1 20-16,0-20 36 16,9 1-16-16,4-12-16 15,0 4 0-15,0-12-4 16,4 12 4-16,1-3-12 16,-1 6 12-16,-4 1 20 15,0 11-4-15,-4-4-4 16,-1 12 0-16,-7 0 92 15,-1 11-52-15,-8 3 24 16,4 9-36-16,-5 3 24 16,10 8-32-16,-5 3 12 15,0 1-20-15,0 3-16 16,4-4-4-16,-8 1 4 16,4-1 0-16,-5 1 24 15,1-4-12-15,-9-4-12 16,5 3-4-16,-9-14 20 15,8 7-8-15,-3-11-28 16,3-4 8-16,1-19 12 16,8 4 4-16,4-27-56 0,9 16 28 15,4-24 12-15,8 16 8 0,1 0-8 16,4 0 8-16,-5 4 4 16,1 11 0-16,-5 0 0 15,-4 8 0-15,-4 3 0 16,-1 4 0-16,-12 8 16 15,0 7-8-15,-8 16 156 16,8 7-92-16,0 11-20 16,13 1-32-16,-5-1-8 15,5 1-8-15,-4-8 8 16,3-8-8-16,-7-4-64 16,3-11 32-16,-12-7-288 15,4 3 176-15</inkml:trace>
          <inkml:trace contextRef="#ctx0" brushRef="#br0" timeOffset="169.4742">9908 320 572 0,'-17'8'208'0,"17"-8"-160"0,-25 30-12 16,16-15-76-1,5 0 16-15,-9 12-316 16,4 7 188-16</inkml:trace>
          <inkml:trace contextRef="#ctx0" brushRef="#br0" timeOffset="269.7185">9823 634 756 0,'0'15'280'0,"0"-15"-216"0,-13 31-20 0,9-16 144 16,4 4-112-16,-4 3-4 15,4 5-44-15,-5-1-80 16,10-3 24-16</inkml:trace>
          <inkml:trace contextRef="#ctx0" brushRef="#br0" timeOffset="1291.9396">10449 676 352 0,'0'-12'132'0,"0"12"-104"0,4-11-8 0,-4 3 104 16,4 8-72-16,-4-7 24 16,0 7-44-16,0-8-4 15,0 5-16-15,-4-1 36 16,0 4-24-16,-9 0 40 15,5 7-36-15,-18 1 28 16,0 7-28-16,-12 12 36 16,8 3-36-16,-4 8 28 15,13 3-28-15,4-3 16 16,13-4-24-16,8-7-8 16,13-5-8-16,9-14-4 15,3-4 0-15,1-16 0 16,0 1 0-16,-4-12-100 15,-1 4 56-15,-8-7-60 16,-4 7 60-16,-9-7-32 16,0 7 44-16,-4 0 20 15,0 11 8-15,-4 4 4 16,4 4 0-16,-8 8 112 0,8 3-60 16,0 8 32-16,4 0-48 15,0-4 12-15,5 0-28 16,-1-7-16-16,5 3-8 0,4-15 20 15,9 4-8-15,3-11-20 16,1 4 4-16,0-9-84 16,-4 9 52-16,-5-12-40 15,0 8 48-15,-8-12 20 16,4 8 8-16,-4-12-8 16,-1 8 8-16,1-3 40 15,0 3-24-15,0 0 124 16,0 7-80-16,8 1 68 15,0 7-72-15,-4 0 40 16,4 8-52-16,-4 0-4 16,1 4-20-16,-1 3 24 15,4 4-24-15,-8 12 20 16,8-1-20-16,4 12 8 16,1 0-12-16,-5 7 20 15,9-3-20-15,-9-4-20 16,9-4 0-16,-9-8-112 15,9-3 68-15,-13-12-164 16,-4 1 120-16</inkml:trace>
          <inkml:trace contextRef="#ctx0" brushRef="#br0" timeOffset="1521.05">11262 589 820 0,'0'-4'304'0,"0"4"-236"0,-17 11-20 0,4-3 96 16,5 7-88-16,-13 8 16 15,8 7-48-15,-17 12 24 16,9 3-32-16,-9 8 12 16,9-4-16-16,-9-3-24 15,17-9 4-15,-4-10-144 16,13-4 80-16</inkml:trace>
          <inkml:trace contextRef="#ctx0" brushRef="#br0" timeOffset="1699.5233">11565 312 996 0,'-22'4'368'0,"22"-4"-284"0,-21 19-24 16,12-8-52 0,9 1-16-16,-4 3-356 15,8 4 196-15</inkml:trace>
          <inkml:trace contextRef="#ctx0" brushRef="#br0" timeOffset="2355.7694">11467 687 528 0,'-30'42'196'0,"30"-42"-152"0,4 41-12 0,5-25 0 16,8-1-24-16,4-4 16 15,0 4-16-15,13-11 16 16,-4 3-16-16,8-14-20 16,-4-1 4-16,-4-7-68 15,4 0 44-15,-4-8-12 16,0 8 24-16,-9-11-24 15,1 11 28-15,-14-4 24 16,-8 4-4-16,-8 3 140 16,8 5-76-16,-13 7 200 15,-4 0-152-15,4 7 76 16,0 12-108-16,-4-4-48 16,13 8-24-16,-5-4-12 15,18 4 0-15,-5-4 0 16,13-8 0-16,4-4-196 15,1-7 108-15,8-7-244 16,-1 7 184-16,-7-8-164 16,-5 5 176-16,-17-5-52 15,0 8 112-15,-17 8 16 16,4-5 36 0,4 12 352-16,5 12-180 0,4 3 60 15,9-3-128-15,20-1-40 16,5-11-24-16,26-3-4 15,-9-5-8-15,22-22 8 16,-10 4-8-16,-3-20-4 16,4 5 4-16,-13-16 4 15,0 8-4-15,-13-7 24 16,-8 10-16-16,-17-14 84 16,0 11-52-16,-17-19 120 15,-1 11-92-15,-7-7 240 16,-1 15-176-16,-9 4 96 15,10 18-136-15,-5 24-24 16,8 14-48-16,1 12 0 16,3 4-12-16,5 11-8 15,9-4 0-15,8 8-384 16,4-1 208-16,13-3-408 16,0-3 332-16</inkml:trace>
        </inkml:traceGroup>
      </inkml:traceGroup>
    </inkml:traceGroup>
    <inkml:traceGroup>
      <inkml:annotationXML>
        <emma:emma xmlns:emma="http://www.w3.org/2003/04/emma" version="1.0">
          <emma:interpretation id="{7E69C94C-251A-47D2-8812-14B86C7BE0EC}" emma:medium="tactile" emma:mode="ink">
            <msink:context xmlns:msink="http://schemas.microsoft.com/ink/2010/main" type="paragraph" rotatedBoundingBox="2049,8737 19708,7435 19811,8835 2153,10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C089AB-FF5D-4C56-B687-F7B0F9179155}" emma:medium="tactile" emma:mode="ink">
              <msink:context xmlns:msink="http://schemas.microsoft.com/ink/2010/main" type="line" rotatedBoundingBox="2049,8737 19708,7435 19811,8835 2153,10137">
                <msink:destinationLink direction="with" ref="{2379314C-BFE5-4548-B1B6-ED2B948568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750453-28E3-4891-8EA9-A42E99810FA3}" emma:medium="tactile" emma:mode="ink">
                <msink:context xmlns:msink="http://schemas.microsoft.com/ink/2010/main" type="inkWord" rotatedBoundingBox="2049,8737 6413,8416 6488,9430 2124,9751">
                  <msink:destinationLink direction="with" ref="{92C68388-5C62-48E0-8F8B-28D7AAD809D0}"/>
                  <msink:destinationLink direction="with" ref="{389A95A3-B4C2-49BB-9047-8E443ABEC7B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117.8003">-5077 3189 632 0,'0'-19'236'0,"9"12"-184"0,4-9-16 16,-13 9 104-1,8 3-84-15,-4-4 32 16,5 5-52-16,-9-5 32 16,8 8-40-16,-16 4-32 15,8 7 0-15,-21 16 0 16,8 3 4-16,-17 23 0 16,9 8 0-16,-1 7 8 0,-3 0-4 0,4-15 8 31,12-8-8-31,-4-14 24 0,5-5-16 0,4-22 12 15,8-4-12-15,0-27 12 16,5 1-16-16,-5-31-20 16,9 8 4-16,-5-19 12 15,5 15 0 1,-5-12 8-16,1 12-8 0,-9-3-12 16,8 14 4-16,-8 4 4 15,0 12 0-15,0 7 8 16,0 7-4-16,5 16 40 15,3 11-20-15,1 16-4 16,12 6-12-16,0 28-16 16,1-1 4-16,7 16-32 15,6-8 20-15,3-1 4 16,0-14 12-16,5-11 16 16,-5-12-8-16,5-23 60 15,-5-3-40-15,-4-35 84 16,9 1-60-16,-5-35 28 15,-4 1-48-15,0-28 16 16,0 17-28-16,0-13-16 16,0 12-8-16,0-3 12 15,-8 14-4-15,-5 12-12 16,0 15 4-16,-8 11-172 0,4 16 96 16,-4 7-288-16,8 11 208 15</inkml:trace>
          <inkml:trace contextRef="#ctx0" brushRef="#br0" timeOffset="87169.7881">-4110 3329 664 0,'-9'0'244'0,"9"0"-188"0,-4-4-16 0,-4 1 76 15,3 6-72-15,-12 1 52 16,5-4-56-16,-18 8 24 16,4 7-36-16,-12 11 52 15,4 12-44-15,-9 4 44 16,9-1-44-16,13 5-12 15,4-5-12-15,13-6-36 16,8-5 12-16,13-11-12 16,4-8 12-16,22-7-20 15,-5-4 20-15,5-8-20 16,-1 5 16-16,-12-24 8 16,-9 12 8-16,-4-27 0 15,-12 8 0-15,-5-15 32 0,0 11-16 16,-9-3-12-16,5 3-8 0,4 11-16 15,4 4 12-15,9 5-24 16,4 6 20-16,9 5 12 16,-1 7 4-16,1 0-4 15,3 3 4-15,-3 1 4 16,-5 8-4-16,1-1 32 16,-1 0-20-16,-13 4 4 15,9 1-12-15,-12 6 4 31,12 5-8-31,-13-1-4 0,-4 1 4 0,0-1 12 16,8-3-8-16,-8-4-20 16,0 0 4-16,0-8 12 15,9 0 0-15,-9-11-56 16,0 0 28-16,4 0 4 16,-4 0 8-16,9-7-16 15,-1 3 16-15,5-19 4 16,-4 4 8-16,12-15-12 15,-8 4 8-15,8-8-16 16,-4 8 12-16,4 7 56 16,1 8-24-16,-10 11 68 15,5 12-52-15,-8 18 0 16,4 9-24-16,-13 6-12 16,0 5 0-16,0-5-4 15,8 1 0-15,-8-4 24 16,9-4-12-16,-5-8-48 0,9 1 20 15,-1-8-60-15,1-4 44 0,13-8-56 16,-5-3 52 0,13-15-20-16,0-1 36 0,5-29-88 15,3-1 60-15,1-30-72 16,-1 8 64-16,1-12 56 16,-5 8 4-16,-8 8 144 15,-4 10-80-15,-9 9 84 16,-5 10-88-16,-12 5 48 15,5 7-68-15,-14 8 92 16,1 7-76-16,-9 11 8 16,4 9-44-16,-9 25-20 15,10 1-8-15,-10 18 4 16,5 9 0-16,5 2-20 16,3-6 12-16,1-8-40 15,8-4 28-15,-5-12-100 16,5-3 68-16,0-11-100 15,0-5 88-15,0-10-244 16,5 3 172-16</inkml:trace>
          <inkml:trace contextRef="#ctx0" brushRef="#br0" timeOffset="87484.6443">-2892 3439 1100 0,'-85'87'408'0,"85"-87"-316"0,-47 68-28 0,26-41 152 16,4-1-132-16,-5 1-52 15,9-1-24-15,5-7-188 16,8-4 100-16,8-11-332 16,9-4 232-16</inkml:trace>
          <inkml:trace contextRef="#ctx0" brushRef="#br0" timeOffset="87321.2094">-2666 2947 904 0,'-26'-4'332'0,"26"4"-256"0,-26 19-24 0,5-8 132 16,4 4-112-16,-21 4-56 16,8 4-12-16</inkml:trace>
          <inkml:trace contextRef="#ctx0" brushRef="#br0" timeOffset="87948.8828">-2500 3212 364 0,'0'7'132'0,"0"-7"-100"0,-13 34-12 15,4-7 148-15,9-1-96 0,-12 20 68 16,3-1-80-16,-12 8 44 16,12-4-60-16,-4-7 16 15,9-8-40-15,-4-7 36 16,3-8-32-16,1-12-4 16,8-3-12-16,-4-15-16 15,9 3 4-15,4-19-48 16,4 5 24-16,4-20-92 15,5 8 68-15,-1-11-64 16,5 7 68-16,0 8 4 16,-9 7 28-16,-8 11 152 15,-5 9-72-15,-8 14 72 16,-8 12-80-16,-5 18 92 16,0 1-84-16,-8 0 32 15,8-1-56-15,0-3 4 16,5-4-28-16,4-7-8 15,8-1-4-15,0-7-60 16,5 0 32-16,3-8-156 16,1 1 100-16,0-5-276 15,0 5 204-15</inkml:trace>
          <inkml:trace contextRef="#ctx0" brushRef="#br0" timeOffset="88712.9161">-2058 3397 728 0,'-8'8'268'0,"8"-8"-208"0,-30 26-16 0,22-11 116 16,3-3-96-16,-3 14 16 16,12-3-44-16,0-4-8 15,9 0-16-15,8-12-8 16,5 1 0-16,8-19-4 15,4 11 0-15,5-19-28 16,0 4 16-16,-14-12 4 16,1 12 8-16,-21-4 8 15,-1 4-4-15,-16 0-4 16,-1 7 4-16,-16-7-16 16,3 11 8-16,-12 16 28 15,0-1-12-15,0 12 32 16,9 7-28-16,8-4-12 15,4 8-8-15,8 1 20 16,14-5-8-16,8-11-12 16,9-4 0-16,16-8-16 15,5 1 12-15,21-12-92 16,0 4 52-16,9-11-48 16,-9 3 56-16,-8-7-40 15,-13 4 44-15,-13-16 48 16,-5 8-8-16,-7-15 4 15,-5 4-4-15,-9-4 56 0,-4 8-32 16,-8 7 60-16,0 3-52 16,-5 16 44-16,5 16-44 0,-4-1 8 15,3 7-28 1,5 1-8-16,5 0-4 0,7-4-4 16,5 0 0-16,5-4 0 15,-1 0 0-15,-4-4-64 16,4 1 36-16,-4-9-48 15,0 5 40-15,-8-8-16 16,4 0 32-16,-5-8-16 16,1 5 20-16,-9-5 60 15,4 4-20-15,0 4 104 16,1 8-72-16,-1-4 72 16,0 3-72-16,9 5 32 15,4-1-52-15,8-3 8 16,5-1-28-16,9-11 20 15,-1 4-24-15,0-11 4 16,1 3-8-16,-14-11 28 16,1 8-20-16,-5-15-12 15,-4 7-8-15,8-19-172 16,1 0 96-16</inkml:trace>
        </inkml:traceGroup>
        <inkml:traceGroup>
          <inkml:annotationXML>
            <emma:emma xmlns:emma="http://www.w3.org/2003/04/emma" version="1.0">
              <emma:interpretation id="{64B10D72-8A5F-457B-8B3E-6006C5FD62FE}" emma:medium="tactile" emma:mode="ink">
                <msink:context xmlns:msink="http://schemas.microsoft.com/ink/2010/main" type="inkWord" rotatedBoundingBox="7995,8959 10075,8806 10130,9549 8050,9702">
                  <msink:destinationLink direction="with" ref="{389A95A3-B4C2-49BB-9047-8E443ABEC7BD}"/>
                </msink:context>
              </emma:interpretation>
              <emma:one-of disjunction-type="recognition" id="oneOf2">
                <emma:interpretation id="interp2" emma:lang="" emma:confidence="0">
                  <emma:literal>idle</emma:literal>
                </emma:interpretation>
                <emma:interpretation id="interp3" emma:lang="" emma:confidence="0">
                  <emma:literal>ed 6</emma:literal>
                </emma:interpretation>
                <emma:interpretation id="interp4" emma:lang="" emma:confidence="0">
                  <emma:literal>ed k</emma:literal>
                </emma:interpretation>
                <emma:interpretation id="interp5" emma:lang="" emma:confidence="0">
                  <emma:literal>edh</emma:literal>
                </emma:interpretation>
                <emma:interpretation id="interp6" emma:lang="" emma:confidence="0">
                  <emma:literal>ed h</emma:literal>
                </emma:interpretation>
              </emma:one-of>
            </emma:emma>
          </inkml:annotationXML>
          <inkml:trace contextRef="#ctx0" brushRef="#br0" timeOffset="90034.3557">685 3284 652 0,'4'-38'244'0,"0"30"-192"0,1-7-12 16,-1 8 76-1,4 3-72-15,1-8 36 16,4 9-48-16,-1-5-8 0,1 8-16 16,0 8 20-16,4 3-16 0,-9 27-4 31,5 11-4-31,-13 19-32 16,4 4 16-16,-8-4 4 0,0-11 8 0,-5-8 8 15,5-11-4-15,-9-8 68 16,9-7-40-16,0-15 24 15,4-5-36-15,8-33-8 16,5 0-8-16,8-38-40 16,5 0 20-16,0-19-28 15,8 11 24-15,-9 0-8 16,5 19 16-16,0 8-20 16,0 19 20-16,-5 18 12 15,1 12 4-15,-5 35 24 16,-4 6-16-16,-8 39 4 15,3 7-8-15,-12 7-8 16,5-10 4-16,3-16-4 16,1-15 0-16,-5-12 52 15,4-10-28-15,5-16 68 16,0-4-52-16,0-18-36 16,8-5-4-16,-12-33-64 15,16-4 32-15,-16-35-44 16,12 9 40-16,-13-5-32 15,14 12 36-15,-10 19-16 16,10 15 28-16,3 19 72 16,-3 15-28-16,-10 34 0 15,10 15-12-15,-18 27 16 0,9-5-16 16,-22-2 56-16,9-9-36 0,-8-7 12 16,-1-7-28-16,-8-12 8 15,17-4-12-15,-13-7-60 16,5-1 24-16,-1-14-216 15,9 0 128-15</inkml:trace>
          <inkml:trace contextRef="#ctx0" brushRef="#br0" timeOffset="90771.3913">1720 3685 808 0,'0'0'300'0,"0"0"-232"0,8 0-20 0,1-4 72 15,-9 4-76-15,8-7-20 16,1 3-12-16,-1-8-24 16,9 1 8-16,-4-12-4 15,8 4 0-15,0-11-12 16,-3 7 12-16,-14-7-4 16,4 4 4-16,-16 3 44 15,-1 8-24-15,-12 11 24 16,4 12-20-16,-21 14 28 15,12 9-28-15,-4 6 4 16,9 1-12-16,8-4-8 16,13 0 4-16,9-7 4 15,12-1-4-15,9-10 8 16,12-1-8-16,5-12-28 16,4 1 12-16,5-11-48 0,-5 3 32 0,13-15-28 15,-5 4 32 1,-8-19-8-16,-8 0 20 0,-13-23 16 15,-5 8 0-15,-12-4 8 16,-4 11-8-16,-14 8 52 16,-3 11-32-16,-13 20 16 15,-1 14-24-15,-16 23 0 16,8 4-8-16,0 11-8 16,9 0 4-16,-5-3-32 15,18-5 16-15,4-7 4 16,8-3 8-16,4-9-64 15,9-3 36-15,9-7-92 16,4-5 64-16,0-14-16 16,8-1 44-16,-4-26 4 15,-4-4 16-15,-5-38 16 16,1 1-4-16,-9-9 8 16,4 9-8-16,-8 18 104 15,0 12-60-15,-5 7 88 16,1 11-80-16,-9 8 36 15,0 12-56-15,-13 7 32 16,5 7-36-16,-18 20 16 16,0 14-28-16,-12 31-16 15,8 8-8-15,-8 3-40 16,12-11 24-16,9-11-12 0,5-12 20 16,12-11-72-16,0-8 48 0,8-7-180 15,5-8 120-15,-5-8-396 16,14-3 276-16</inkml:trace>
          <inkml:trace contextRef="#ctx0" brushRef="#br0" timeOffset="91176.2894">2580 3246 832 0,'-9'-8'308'0,"9"8"-240"0,-8 15-20 0,-1-7-16 16,5 0-28-16,-5 10-100 15,1 1 52-15,-5 15-324 16,5 8 204-16,-1 0-196 31,1-1 212-31,8-7 612 16,0-3-244-16,-5 14 76 16,5 4-180-16,0-15-68 15,9 0-28-15,-1-18 16 16,9 3-20-16,0-4-48 15,5-8 16-15,3-14-128 16,1 7 80-16,-1-8-80 16,1 1 84-16,-13-12 32 15,-5 7 20-15,-8-7 24 16,0 8-8-16,-17 3 180 16,9 1-100-16,-5 7 120 0,4 7-120 0,1 1-8 15,8 3-52-15,4 4 0 16,5 1-16-16,16-5 12 15,5 0-16-15,30-7-64 16,-9 4 28-16</inkml:trace>
        </inkml:traceGroup>
        <inkml:traceGroup>
          <inkml:annotationXML>
            <emma:emma xmlns:emma="http://www.w3.org/2003/04/emma" version="1.0">
              <emma:interpretation id="{CBC2509F-E1A0-4672-B761-1BA57AC7C5C3}" emma:medium="tactile" emma:mode="ink">
                <msink:context xmlns:msink="http://schemas.microsoft.com/ink/2010/main" type="inkWord" rotatedBoundingBox="13820,8403 13868,8400 13877,8528 13830,8532"/>
              </emma:interpretation>
            </emma:emma>
          </inkml:annotationXML>
          <inkml:trace contextRef="#ctx0" brushRef="#br0" timeOffset="-2026.6048">6548 2595 808 0,'-17'49'300'0,"13"-19"-232"0,-13 23-20 0</inkml:trace>
        </inkml:traceGroup>
        <inkml:traceGroup>
          <inkml:annotationXML>
            <emma:emma xmlns:emma="http://www.w3.org/2003/04/emma" version="1.0">
              <emma:interpretation id="{CF9AA5B3-785B-4FB6-BEE3-DEC701D50B09}" emma:medium="tactile" emma:mode="ink">
                <msink:context xmlns:msink="http://schemas.microsoft.com/ink/2010/main" type="inkWord" rotatedBoundingBox="16741,7814 19720,7594 19779,8392 16799,8611"/>
              </emma:interpretation>
              <emma:one-of disjunction-type="recognition" id="oneOf3">
                <emma:interpretation id="interp7" emma:lang="" emma:confidence="0">
                  <emma:literal>in</emma:literal>
                </emma:interpretation>
                <emma:interpretation id="interp8" emma:lang="" emma:confidence="0">
                  <emma:literal>In</emma:literal>
                </emma:interpretation>
                <emma:interpretation id="interp9" emma:lang="" emma:confidence="0">
                  <emma:literal>is</emma:literal>
                </emma:interpretation>
                <emma:interpretation id="interp10" emma:lang="" emma:confidence="0">
                  <emma:literal>inn</emma:literal>
                </emma:interpretation>
                <emma:interpretation id="interp11" emma:lang="" emma:confidence="0">
                  <emma:literal>ins</emma:literal>
                </emma:interpretation>
              </emma:one-of>
            </emma:emma>
          </inkml:annotationXML>
          <inkml:trace contextRef="#ctx0" brushRef="#br0" timeOffset="3272.9394">9440 2144 508 0,'-13'-56'188'0,"13"29"-148"0,0 1-8 16,0 14 60-1,8 5-56-15,-3-1 12 16,3 8-28-16,5 15 24 16,8 8-28-16,-4 26 32 0,5 4-32 15,-1 11 4-15,0-3-12 0,-4-12 12 16,-4-3-12-16,0-12 32 15,4-8-24-15,-9-7 32 16,5 0-32-16,-4-19 20 16,-5-4-20-16,4-18-8 15,5-1-4-15,-4-26-16 16,8 3 8-16,-5-14-16 16,10 10 12-16,-1 1-24 15,0 15 20-15,-4 27 84 16,-4 7-40-16,-4 26 80 15,3 16-64-15,-12 15 8 16,0-4-32-16,-4 0-20 16,-4-12-8-16,-1-7 12 15,9-3-4-15,0-16 32 16,0-8-20-16,0-11-40 16,9-3 12-16,-1-16-24 15,5 4 20-15,8-26-96 16,-8-1 60-16,13-10-36 15,-5 14 48-15,0 15 24 16,0 12 12-16,1 23 100 16,-1 11-52-16,-4 11 112 15,4 12-84-15,-16 7-20 16,3-7-32-16,-16-5 12 16,8-2-20-16,-13-9-108 15,13 1 48-15,8-12-332 16,-3-4 212-16,12-11-292 0,4 0 264 15</inkml:trace>
          <inkml:trace contextRef="#ctx0" brushRef="#br0" timeOffset="3978.8172">10355 2390 496 0,'21'-7'184'0,"-21"7"-140"0,26 11-16 0,-17-3 32 16,3-1-40-16,-3 1 80 15,4 3-56-15,-9-3 4 16,9-1-28-16,-1-7 24 15,5 0-28-15,-4-7-12 16,4 3-8-16,-12-7 40 16,3-1-24-16,-16-7 36 15,-1 4-32-15,-12-4 108 16,4 4-68-16,-9 8 48 16,5 3-64-16,-9 11 16 15,4 9-36-15,1 2-16 16,12 5-8-16,5 4 4 15,8 3 0-15,17-4-36 16,-5 1 20-16,27-8-92 16,3-4 60-16,35-11-196 15,4-4 136-15,21-8-112 16,-8 1 128-16,-5-12 32 16,-16 4 36-16,-18-12 28 15,-8 4 0-15,-22-3 148 16,-8 7-84-16,-17-4 112 0,-4 12-100 15,-17-4 64-15,0 15-84 0,-22 4 20 16,9 7-44 0,-9 8-32-16,14 7-4 0,-1 1-20 15,8 3 12 1,18-3-32-16,8-1 24 0,13-3-40 16,9-4 36-16,8-8-144 15,0-3 92-15,0-12-144 16,-4 0 124-16,-4-11-80 15,-1 0 100-15,-4-15 20 16,1 7 32-16,-10-30 24 16,-3 0 0-16,-1-30 112 15,1 14-64-15,-5-6 164 16,5 14-120-16,-5 8 140 16,0 19-136-16,-4 11 28 15,0 16-76-15,-8 30 52 16,4 11-64-16,-9 34 0 15,0 0-24-15,-8 15 24 16,8-7-24-16,-8 3-4 16,8-11-8-16,-4-7 4 15,8-8-4-15,5-15-180 16,8-12 100-16,1-18-228 16,7-4 172-16</inkml:trace>
          <inkml:trace contextRef="#ctx0" brushRef="#br0" timeOffset="4366.3487">11364 2390 592 0,'0'42'220'0,"0"-42"-172"0,9 23-12 0,-1-12 32 16,1 0-44-16,4 1-12 16,0 3-4-16,-1-4-8 15,5 1 0-15,-4-9-56 16,0 5 32-16,-5-8-164 16,9 4 104-16</inkml:trace>
          <inkml:trace contextRef="#ctx0" brushRef="#br0" timeOffset="4191.8841">11560 1910 808 0,'-38'-4'300'0,"38"4"-232"0,-30 11-20 0,13-3 168 15,13-1-128-15,-9 5 36 16,5-1-76-16,8 0-20 15,8 5-16-15,5-1-20 16,8 0 4-16,-8 0-324 16,4 0 180-16</inkml:trace>
          <inkml:trace contextRef="#ctx0" brushRef="#br0" timeOffset="4789.733">11607 2424 728 0,'-8'-11'268'0,"8"11"-208"0,12 23-16 0,-7-12 80 0,3 1-76 0,-4 3 0 15,5 0-32 1,-1 0 8-16,5 0-16 0,0-4-4 16,0 1 0-16,-5-5-180 15,5 1 96-15,0-8-100 16,0 4 104-16,-5-8-60 15,1 0 80-15,-5-7 32 16,4 7 16-16,-3-4 148 16,3 5-76-16,-4-1 116 15,5 4-104-15,4-4 24 16,8 8-60-16,5-4-16 16,3 4-12-16,10-4-12 15,3 3 4-15,5-3-16 16,-4 0 8-16,-9 0-164 15,0 0 92-15,-13-3-48 16,0 3 72-16,-16-8-32 16,7 8 48-16,-12-4 36 15,0 8 4-15,5 0 240 16,-1 0-136-16,5-1 132 16,3 9-136-16,10-1 84 15,12 1-108-15,0-1 20 16,0 0-60-16,0-7-4 15,0-4-24-15,0-4-68 16,-4 4 28-16</inkml:trace>
        </inkml:traceGroup>
      </inkml:traceGroup>
    </inkml:traceGroup>
    <inkml:traceGroup>
      <inkml:annotationXML>
        <emma:emma xmlns:emma="http://www.w3.org/2003/04/emma" version="1.0">
          <emma:interpretation id="{AEACBDCD-A782-472A-9A53-E9494CD4EB49}" emma:medium="tactile" emma:mode="ink">
            <msink:context xmlns:msink="http://schemas.microsoft.com/ink/2010/main" type="paragraph" rotatedBoundingBox="6762,10469 23980,10155 24015,12055 6797,123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DBC83C-D527-4BD9-8089-F696B18A3FB7}" emma:medium="tactile" emma:mode="ink">
              <msink:context xmlns:msink="http://schemas.microsoft.com/ink/2010/main" type="line" rotatedBoundingBox="6762,10469 23980,10155 24015,12055 6797,12370"/>
            </emma:interpretation>
          </emma:emma>
        </inkml:annotationXML>
        <inkml:traceGroup>
          <inkml:annotationXML>
            <emma:emma xmlns:emma="http://www.w3.org/2003/04/emma" version="1.0">
              <emma:interpretation id="{20AD5933-2699-4E5E-9041-8169F0C116A6}" emma:medium="tactile" emma:mode="ink">
                <msink:context xmlns:msink="http://schemas.microsoft.com/ink/2010/main" type="inkWord" rotatedBoundingBox="6762,10470 7525,10456 7549,11777 6786,1179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198.086">-410 5131 644 0,'-4'-15'236'0,"8"11"-180"0,-4-4-20 0,0 5 96 15,0 3-80-15,-4-4 40 16,4 4-52-16,-8-4-24 16,3 12-8-16,-3 10 36 15,8 9-24-15,-4 34 68 16,4-1-48-16,-5 27-16 16,5-7-16-16,-4 3 8 15,-9-11-8-15,1 7-4 16,3-11 0-16,-12 1-48 15,12-13 24-15,1-6-64 16,3-13 48-16,-3-14-176 16,8-8 116-16,0-22-484 15,13-1 324-15</inkml:trace>
          <inkml:trace contextRef="#ctx0" brushRef="#br0" timeOffset="94495.8755">-529 5244 684 0,'9'-34'252'0,"-9"34"-192"0,55-22-20 0,-12 14 92 16,-1 8-80-16,22-4 52 15,4 8-64-15,9 7 16 16,-9 12-36-16,13 11-36 16,-9 4 8-16,-8 11 80 15,-4 4-40-15,-30 4 52 16,-13-8-48-16,-26 0 32 15,-12-7-36-15,-22-4 0 16,1-4-20-16,-18-11 0 16,9-1-4-16,-34-10 20 15,12-5-16-15,-8-3-4 16,18-4-4-16,3-8-32 16,26 1 16-16,4-4-224 15,22 3 128-15</inkml:trace>
          <inkml:trace contextRef="#ctx0" brushRef="#br0" timeOffset="95079.2518">-337 4722 464 0,'-13'-8'176'0,"13"8"-140"0,-4-11-8 15,-1 4 172 1,5 7-116-16,-4-8 124 16,8 4-120-16,-4-3 60 0,9 3-84 0,4-4 36 15,4 8-60-15,8-4-20 16,1 4-12-16,4 0-8 16,0 0 0-16,-1 0 0 15,5 4 0-15,-4-4 16 16,0 4-8-16,-9-4-20 15,1 0 4 1,-10 0 20-16,1 0-4 0,-4-4-160 16,-1 4 80-16,-4-4-184 15,5 4 148-15</inkml:trace>
        </inkml:traceGroup>
        <inkml:traceGroup>
          <inkml:annotationXML>
            <emma:emma xmlns:emma="http://www.w3.org/2003/04/emma" version="1.0">
              <emma:interpretation id="{8B402465-F36C-4ECF-A7EA-448AB7EBEE4D}" emma:medium="tactile" emma:mode="ink">
                <msink:context xmlns:msink="http://schemas.microsoft.com/ink/2010/main" type="inkWord" rotatedBoundingBox="8145,11224 8848,11211 8863,12013 8159,12026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6085.9779">859 5657 496 0,'-8'0'184'0,"8"0"-140"0,-13 7-16 0,13-7 144 15,0 4-100-15,-8 4 112 16,8-4-104-16,0-4 12 16,0 3-56-16,0-3 76 15,21 0-64-15,0-7 20 16,17 7-36-16,5 0 56 16,8-8-48-16,0 4 8 15,0 4-28-15,-8-3 4 16,-5 3-12-16,-4-4-16 15,-12 8 0-15,-1-4 4 16,-4 3 0-16,-17-3-36 16,8 4 20-16,-8 0-180 15,0 0 108-15,-8-4-384 16,8 0 264-16</inkml:trace>
          <inkml:trace contextRef="#ctx0" brushRef="#br0" timeOffset="95709.4367">945 5460 780 0,'-22'-4'288'0,"22"4"-224"0,-13-3-20 16,13-1 188 0,13 4-136-16,-4-8 44 15,4 4-88-15,16-3 16 16,10 7-40-16,3-4-8 16,1 4-12-16,-1-4-16 15,-3 4 4-15,3-7-16 16,-12 7 12-16,-9-4-48 15,1 8 28-15,-14-4-160 16,-8 0 104-16,0 3-196 16,0 1 160-16</inkml:trace>
          <inkml:trace contextRef="#ctx1" brushRef="#br0">1528 6194 0,'0'0'0</inkml:trace>
        </inkml:traceGroup>
        <inkml:traceGroup>
          <inkml:annotationXML>
            <emma:emma xmlns:emma="http://www.w3.org/2003/04/emma" version="1.0">
              <emma:interpretation id="{E290DFE6-ADC6-48F7-9702-1FB370014367}" emma:medium="tactile" emma:mode="ink">
                <msink:context xmlns:msink="http://schemas.microsoft.com/ink/2010/main" type="inkWord" rotatedBoundingBox="9764,10918 10574,10904 10586,11561 9776,1157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8444.22">3142 5524 572 0,'-34'16'208'0,"34"-16"-160"0,-30 41-12 16,9-22 172-1,8 4-120-15,-8 3 52 16,8 1-80-16,4-4-36 16,13-1-16-16,18-3 8 15,3-4-8-15,9-11 4 16,5-4-4-16,-5-7 12 16,0 7-12-16,-9-12-4 15,1-3 0-15,-13 0 48 16,-5 4-28-16,-12-5 0 15,-5 1-16-15,1-4 12 0,-5 4-12 0,5 4-136 16,3-4 72-16,5 7-528 16,5 8 324-16</inkml:trace>
          <inkml:trace contextRef="#ctx0" brushRef="#br0" timeOffset="97917.3176">2827 5138 684 0,'-17'-11'252'0,"17"11"-192"0,0-4-20 0,0 0 76 15,0 4-72-15,-13-3 44 16,13-1-52-16,-9 0 24 16,1 4-32-16,-5 0-28 15,5 4 0-15,-27 0-20 16,18 7 12-16,-17 4 12 15,17 0 0-15,-8 8-4 16,-5 0 4-16,0 15 56 16,0-1-32-16,1 13 16 15,16 3-28-15,4 3 44 16,5-3-32-16,8-3 12 16,13-9-24-16,5-3 20 15,-1-8-24-15,9-7-12 16,-1-4-4-16,1-8-16 15,4 1 12-15,0-12-180 16,0 3 100-16</inkml:trace>
          <inkml:trace contextRef="#ctx0" brushRef="#br0" timeOffset="98162.4716">2490 5528 664 0,'-34'-19'244'0,"34"19"-188"0,-4 0-16 0,4 0 172 16,8 0-124-16,1 0 132 16,8 0-128-16,13-3 52 15,-5-1-84-15,18-8 28 16,4 1-52-16,8-8-12 16,13 8-12-16,5-8-116 15,-9 7 56-15,-1 1-272 16,-3 0 180-16</inkml:trace>
        </inkml:traceGroup>
        <inkml:traceGroup>
          <inkml:annotationXML>
            <emma:emma xmlns:emma="http://www.w3.org/2003/04/emma" version="1.0">
              <emma:interpretation id="{96DD2AC0-9B77-4750-8FCB-D817465E9FFA}" emma:medium="tactile" emma:mode="ink">
                <msink:context xmlns:msink="http://schemas.microsoft.com/ink/2010/main" type="inkWord" rotatedBoundingBox="11006,10436 13466,10391 13498,12119 11038,1216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8757.5533">3695 5093 560 0,'22'-27'208'0,"-22"27"-164"0,29-22-8 0,-20 14 172 16,12 8-120-16,1 0 72 16,-1 8-96-16,9 11 96 15,-1 3-88-15,5 43 32 16,5 10-60-16,-1 31 12 15,0 0-36-15,1 16 0 16,-5-5-12-16,-4 8 20 16,-1-15-16-16,-11-16 4 15,-6-14-8-15,-12-16 48 16,0-11-32-16,-12-11-108 16,-6-8 44-16,-3-8-64 15,0 1 60-15,8-16-144 16,0 0 104-16</inkml:trace>
          <inkml:trace contextRef="#ctx0" brushRef="#br0" timeOffset="99027.7727">4351 5093 728 0,'4'-27'268'0,"-4"27"-208"0,9 0-16 0,-13 0 152 16,-1 8-116-16,-12 3 44 16,5 12-72-16,-27 23 32 15,5 7-48-15,-30 34-12 16,13-4-12-16,-8 4 44 16,7-19-32-16,-3-4 8 15,17-3-20-15,-5-12 0 16,5-15-4-16,4 0-244 15,13-7 128-15</inkml:trace>
          <inkml:trace contextRef="#ctx0" brushRef="#br0" timeOffset="101776.8744">4530 5752 352 0,'4'0'132'0,"-4"0"-104"0,4-4-8 16,-4 0 104-1,5 8-72-15,-5-8 84 16,4 4-76-16,-4-4 48 16,4 4-64-16,-4-4 32 15,4 4-44-15,-4-3 36 0,5-1-40 16,-5 0 4 0,0 4-20-16,-5-4 20 0,5 8-20 0,-4-4 32 15,0 0-28-15,-5 0 20 16,9 0-20-16,-8 0 20 15,8 0-24-15,-9 0-20 16,9 0 0-16,-4 0 12 16,4 8 0-16,-8-8-4 15,-1 15 4-15,-4-4 20 16,5-3-12-16,-5 7 4 16,5 4-8-16,-1 7 20 15,9-3-16-15,4-4 4 16,9 0-8-16,0-4 12 15,4-7-12-15,0-12-4 16,0 4 0-16,0-8-4 16,0 4 0-16,-8-7 24 15,-1 0-12-15,-4-8 4 16,1 7-8-16,-10-7-8 16,5 8 4-16,-8-4 4 15,4 4-4-15,-5-1-4 16,9 5 4-16,-9-1-16 15,9 4 8-15</inkml:trace>
          <inkml:trace contextRef="#ctx0" brushRef="#br0" timeOffset="102389.5049">5309 4824 456 0,'-8'-4'168'0,"8"4"-128"0,-13 0-16 16,4 4 112-1,9-4-80-15,-8 8 40 16,4-4-56-16,-9 3 48 16,4 8-52-16,-8 4 12 15,9-4-32-15,-18 12 44 16,9 7-32-16,-17 4 28 16,9 3-28-16,-14 20 36 0,9 0-36 0,-4 22 28 31,13 0-28-31,4 0-16 0,13-15-8 0,4 1-4 15,8-13 0-15,5-10 16 16,4-5-8-16,0-3 4 16,4-7-4-16,-4-1-16 15,5 0 4-15,-5 0-76 16,0-3 44-16,-9-1-172 16,5-3 116-16,-9-4-328 15,5-4 236-15</inkml:trace>
          <inkml:trace contextRef="#ctx0" brushRef="#br0" timeOffset="103427.7671">5271 5464 592 0,'-9'-8'220'0,"9"8"-172"0,0-7-12 0,0 3 156 16,5 4-112-16,-5 0 80 15,4-8-92-15,0 1 96 16,0 7-92-16,1-8 24 15,3 8-56-15,1 0 28 16,-1 0-36-16,9 0 16 16,5 8-28-16,7-8 60 15,1 0-44-15,8 0-24 16,5 0-12-16,0 0-8 16,-5 0 0-16,-4-8 16 15,0 8-4-15,-13-4-12 0,-4 4 4 16,-4-7-40-16,-4-1 24 0,-9 1-136 15,0-1 88-15,-5 1-252 16,1-5 180-16</inkml:trace>
          <inkml:trace contextRef="#ctx0" brushRef="#br0" timeOffset="103007.1544">5803 5085 704 0,'9'-7'264'0,"-9"7"-208"0,4-4-12 15,-4-4 152 1,4 8-116-16,-4-7 64 0,0 7-84 16,-4-4 28-16,0 4-52 15,-9-4-36-15,4 1-4 0,-12-5 0 16,0 8 4-16,-26-8 0 15,17 8 0-15,-8 0 8 16,4-3-4-16,-5-1-12 16,10 8 4-16,-5-4-24 15,12 7 16-15,-3 1 4 16,3-1 8-16,1 5 0 16,4 7 0-16,0 18-20 15,4-2 12-15,-4 29-4 16,9-11 4-16,-5 15 8 15,9-4 0-15,-9-18 24 16,9 3-12-16,-5-4-12 16,9-3-4-16,-8-12 20 15,8-7-8-15,-5-4-12 16,5-4 0-16,-4-4 28 16,8 1-12-16,-4-8-32 15,0 3 12-15,5-3 8 16,3 0 4-16,5-4 8 15,4 7-8-15,4-7-12 16,1 8 4-16,3-8 20 16,5 0-8-16,-5 0-20 15,5 0 4-15,-4 0-4 16,-1 0 4-16,-3-4-28 16,-1 4 20-16,-8-4-136 0,-1 0 84 15,1-3-196-15,0-1 144 16</inkml:trace>
          <inkml:trace contextRef="#ctx0" brushRef="#br0" timeOffset="104205.0542">5411 4873 488 0,'0'-3'180'0,"0"3"-140"0,0 0-12 0,0 0 128 16,0 0-92-16,0 0 116 16,0 0-104-16,0 0 24 15,0 0-60-15,0-4 56 16,5 4-56-16,-1-4 36 16,0 0-44-16,-4 0 52 15,4 4-48-15,1-3 0 16,7 6-20-16,5-3 32 15,9 0-24-15,4-3-24 16,4 3 0-16,0-4 24 16,0 4-12-16,-4 0-4 15,-5 4-4-15,-3-4 4 16,-5 3-4-16,-9-3 8 16,-3 0-8-16,-5 0 16 15,0 0-12-15,0-3-84 16,12 3 44-16,-7-4-168 0,-1 4 116 0,0-8-316 15,9 5 224 1</inkml:trace>
          <inkml:trace contextRef="#ctx0" brushRef="#br0" timeOffset="104657.257">5956 4597 384 0,'9'-7'140'0,"-9"7"-108"0,0 0-8 16,4 0 152-1,0 3-100-15,1 1 128 16,8 4-116-16,4 14 88 15,12 9-100-15,-3 18 92 0,4 4-96 16,-5 23 24-16,1-1-56 0,-18 39 20 16,-3 3-32-16,-22 4 0 15,4-3-16-15,-21-9 132 16,4-14-76-16,-17 7-32 16,9-15-20-16,-18 0 0 15,10-11-8-15,-18-12-292 16,8-11 152-16,-12-7-352 15,13-12 272-15</inkml:trace>
        </inkml:traceGroup>
        <inkml:traceGroup>
          <inkml:annotationXML>
            <emma:emma xmlns:emma="http://www.w3.org/2003/04/emma" version="1.0">
              <emma:interpretation id="{8A787495-2F2D-452E-AC9B-6B31AEAC3B1A}" emma:medium="tactile" emma:mode="ink">
                <msink:context xmlns:msink="http://schemas.microsoft.com/ink/2010/main" type="inkWord" rotatedBoundingBox="14079,10957 14975,10941 14986,11557 14091,1157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1157.6141">6821 5517 540 0,'-21'-11'200'0,"12"3"-156"0,-8 0-12 16,9 1 168-1,8 7-116-15,0-15 88 16,4 3-100-16,9-3 52 0,8 4-72 0,13-1 24 16,8 5-44-16,14-1-28 15,-1 8-4-15,5 0-28 16,-1 8 16-16,5-4 32 16,-4-1-12-16,-5 1-72 15,-4 0 36-15,-4-4-72 16,-13 0 60-16,-8 0-212 15,-5-8 140-15</inkml:trace>
          <inkml:trace contextRef="#ctx0" brushRef="#br0" timeOffset="121472.9528">7174 5154 528 0,'-25'-8'196'0,"25"8"-152"0,-9 0-12 0,1 0 184 15,8 0-124-15,0 0 52 16,8 4-84-16,5-4-20 16,8 4-24-16,18-1-12 15,-1 9 0-15,22-1-4 16,-1 4 0-16,9 4 0 16,-4 0 0-16,-13 7 0 15,-4 5 0-15,-17 3 44 16,-5-4-24-16,-20 12 96 15,-5 3-64-15,-26 1 12 0,5-5-40 16,-26 1-20-16,13-4-8 0,-17-4-16 16,8-4 12-1,-4-3-156-15,9-1 92 0,8-7-244 16,9-4 176 0</inkml:trace>
        </inkml:traceGroup>
        <inkml:traceGroup>
          <inkml:annotationXML>
            <emma:emma xmlns:emma="http://www.w3.org/2003/04/emma" version="1.0">
              <emma:interpretation id="{5F5313E9-99B4-466D-9AE4-1B76EEF96175}" emma:medium="tactile" emma:mode="ink">
                <msink:context xmlns:msink="http://schemas.microsoft.com/ink/2010/main" type="inkWord" rotatedBoundingBox="16061,10897 16777,10884 16790,11553 16073,1156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2316.7778">8809 5392 820 0,'-51'-27'304'0,"51"27"-236"0,-12-22-20 0,12 14 124 16,12 4-104-16,10-3 80 15,-5 7-88 1,25-8-24-16,-3 16-20 0,7-8-24 15,6 7 4-15,-1-3-208 16,0 4 116-16,4-4-216 16,-4 3 176-16</inkml:trace>
          <inkml:trace contextRef="#ctx0" brushRef="#br0" timeOffset="122134.2483">9125 5097 528 0,'4'-4'196'0,"-4"4"-152"0,4-4-12 0,-4 0 192 15,0 8-128-15,0-4 88 16,0 0-112-16,-4 0 0 16,0 0-48-16,-13 0-12 15,4 8-8-15,-17-1-4 16,4 8 0-16,-20 16-12 15,7 7 8-15,-8 22 92 16,5-7-48-16,8 11 28 16,12-14-40-16,18 3 52 15,17-8-44-15,8-7-44 16,9-12 4-16,17-3-116 16,-4-4 64-16,3-11-284 15,-3-1 192-15,-9-14-280 16,-4 7 244-16</inkml:trace>
          <inkml:trace contextRef="#ctx0" brushRef="#br0" timeOffset="122575.4682">9329 5513 560 0,'-26'15'208'0,"26"-15"-164"0,-21 34-8 15,8-15 172 1,5 0-120-16,-5 8 52 16,9-1-80-16,-9 1-20 15,9-1-24-15,12-7-20 16,5 0 0-16,13-15 4 16,3 0 0-16,10-8-20 15,-1 0 12-15,-4-7-4 16,-4-1 4-16,-17-7-12 15,-1 8 12-15,-24-4 12 16,-5 3 0-16,-9 1-20 16,5 7 8-16,0 1-252 15,8 3 144-15</inkml:trace>
        </inkml:traceGroup>
        <inkml:traceGroup>
          <inkml:annotationXML>
            <emma:emma xmlns:emma="http://www.w3.org/2003/04/emma" version="1.0">
              <emma:interpretation id="{42D7B6F4-1005-4B78-8B9B-99793B738047}" emma:medium="tactile" emma:mode="ink">
                <msink:context xmlns:msink="http://schemas.microsoft.com/ink/2010/main" type="inkWord" rotatedBoundingBox="17140,10280 19922,10229 19957,12129 17174,1218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2945.6294">9831 5063 528 0,'9'-15'196'0,"-9"15"-152"0,0-19-12 0,0 11 168 16,8 4-116-16,5-7 160 15,4 3-140-15,13 1 72 16,8 7-104-16,9 15-12 16,13 0-36-16,-1 46-16 15,-3 7-4-15,-9 41 20 16,-5 1-12-16,-12 27-12 16,-9-9-4-16,-12 8 20 15,4-18-8-15,-13-8 4 16,0-23-4-16,-13-12 36 15,9-18-20-15,-22-11-12 16,9-1-8-16,-4-19-216 16,4-7 116-16,0-15-164 0,8 8 148 15</inkml:trace>
          <inkml:trace contextRef="#ctx0" brushRef="#br0" timeOffset="125573.0321">9848 4881 392 0,'0'0'148'0,"0"0"-116"0,0 0-8 0,0 0 120 16,0 0-84-16,0 0 88 15,0 0-84-15,0 0 84 16,0 0-88-16,0 4 24 15,9 0-48-15,-5-1 76 16,1 1-64-16,-1-4 32 16,9 4-48-16,4-8 44 15,4 4-44-15,13-4 12 16,4 1-28-16,13-5-16 16,5 4-4-16,-1-3 20 15,-4 7-8-15,-17-8-4 16,5 8 0-16,-14-8-4 15,-4 8 0-15,-12-7 24 16,-1 7-12-16,-12-8-48 16,0 8 20-16,-9 0-244 15,5 4 144-15</inkml:trace>
          <inkml:trace contextRef="#ctx0" brushRef="#br0" timeOffset="123815.4902">9985 4480 372 0,'-9'0'140'0,"9"0"-112"0,-4 0-4 16,0 0 152-1,4 0-100-15,-5 0 120 0,10 0-112 0,-1 0 64 16,4 0-88-16,10-8 56 16,3 8-64-16,13 0 4 15,4 0-32-15,5 0-20 16,-1 8-8-16,-3-8 4 15,-1 7 0-15,-8-7-28 16,0 8 16-16,-13-4-216 16,0 3 128-16</inkml:trace>
          <inkml:trace contextRef="#ctx0" brushRef="#br0" timeOffset="123229.8854">10457 5138 652 0,'0'-22'244'0,"0"22"-192"0,0-15-12 0,-4 11 84 16,4 4-76-16,-17 0 32 15,13 7-44-15,-17 1 48 16,-5 7-48-16,-12 27 116 15,4 3-84-15,-17 23-32 16,4 0-24-16,-9-3-4 16,14-5-4-16,-9-11-12 15,25-3 4-15,1-16-76 16,3-3 44-16,14-20-408 16,8 8 244-16</inkml:trace>
          <inkml:trace contextRef="#ctx0" brushRef="#br0" timeOffset="124080.1954">9976 4571 780 0,'0'0'288'0,"0"0"-224"0,17 0-20 16,-8 0 144-1,4 0-112-15,12-4 32 16,5 8-64-16,8-4-28 15,5 0-8-15,-1 0 8 16,-3 0-8-16,-1 0-204 16,0 0 104-16,-8 0-296 15,-4 0 216-15</inkml:trace>
          <inkml:trace contextRef="#ctx0" brushRef="#br0" timeOffset="124972.9357">10611 5725 488 0,'4'-4'180'0,"-4"4"-140"0,-4-4-12 15,-1 1 108 1,10 3-80-16,-10-4 112 16,5 8-96-16,-8-4 40 15,4 3-64-15,-9 1 36 16,0 8-48-16,-4 3 32 16,4 7-36-16,5 5-20 0,8-1-4 0,0 1-8 15,13-4 0-15,8-4 0 16,4 0 0-16,5-16-12 15,4 1 8-15,-4-15-24 16,0 3 16-16,-9-11-4 16,-8 4 8-16,-13-11-20 15,0 7 16-15,-13-8-196 16,5 8 112-16</inkml:trace>
          <inkml:trace contextRef="#ctx0" brushRef="#br0" timeOffset="126040.7803">11237 4749 560 0,'-26'-4'208'16,"26"4"-164"-16,-25 15-8 0,8-4 112 15,17 4-88-15,-18 12 64 16,6 11-72-16,-14 11 16 16,5 0-40-16,-9 42 116 15,5 7-80-15,-14 23 4 16,14 1-40-16,3-9 28 16,14-18-32-16,12-1-12 15,5-10-8-15,12-16 20 0,4-15-12 16,5-27-304-16,0-7 160 15,8-23-480-15,1-7 348 16</inkml:trace>
          <inkml:trace contextRef="#ctx0" brushRef="#br0" timeOffset="126768.2126">11318 5517 872 0,'-47'-11'324'16,"47"11"-252"-16,-17 0-20 0,17-8 148 15,4 8-120-15,17-4 108 16,5 0-108-16,21-3-16 16,-1 3-40-16,10-7-76 15,-5 7 24-15,-4-11-420 16,-5 11 248-16</inkml:trace>
          <inkml:trace contextRef="#ctx0" brushRef="#br0" timeOffset="126519.5567">11773 5066 508 0,'17'-30'188'0,"-17"30"-148"0,0-11-8 0,-4 7 132 16,4 4-96-16,-13-4 132 16,5 8-116-16,-14-4-40 15,1 8-28-15,-13-5 0 16,4 5-8-16,-8-4-20 16,4 0 4-16,-4-1 12 15,8 1 0-15,-9-4 8 16,22 4-8-16,-8-4-4 15,12 4 4-15,-4-4-24 16,8 3 12-16,-3 1 4 16,3 4 4-16,-4 7 0 15,5 8 0-15,-5 22 52 16,5 4-28-16,-9 19-12 16,4 4-4-16,0-7-8 15,4-1 0-15,1-19 0 16,4-3 0-16,-1-12 0 0,5-3 0 15,0-12-20-15,9 4 12 16,-1-19 12-16,10 7 0 0,7-7 16 16,1 4-12-16,8-4 4 15,0 0-4-15,4 0 12 16,0 8-12-16,-4-4-48 16,-4-1 24-16,0-3-208 15,-4 4 124-15,-5-8-204 16,-4 4 172-16</inkml:trace>
          <inkml:trace contextRef="#ctx0" brushRef="#br0" timeOffset="126956.7146">11377 4892 808 0,'-21'-19'300'0,"21"19"-232"0,21-15-20 0,-4 8 176 16,5 7-132-16,12-8 96 15,4 8-108-15,9-4-28 16,0 8-32-16,-5 0-272 16,-4 7 140-16,-8-3-356 15,4-1 268-15</inkml:trace>
          <inkml:trace contextRef="#ctx0" brushRef="#br0" timeOffset="127317.6746">12318 4688 716 0,'34'-8'264'0,"-34"8"-204"0,60 46-16 15,-26-8 160 1,-4-1-120-16,12 35 88 0,1-3-100 0,-13 44 104 16,-5 4-100-16,-33 20 16 15,-5-12-56-15,-30 11 12 32,1-11-28-32,-26 3-72 0,4-14 28 0,-38-16-460 15,12-22 268-15</inkml:trace>
        </inkml:traceGroup>
        <inkml:traceGroup>
          <inkml:annotationXML>
            <emma:emma xmlns:emma="http://www.w3.org/2003/04/emma" version="1.0">
              <emma:interpretation id="{258C5D8F-C9FC-4A43-AAE6-D7669B3CA48A}" emma:medium="tactile" emma:mode="ink">
                <msink:context xmlns:msink="http://schemas.microsoft.com/ink/2010/main" type="inkWord" rotatedBoundingBox="20953,10562 23986,10506 24000,11240 20967,1129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7304.555">15137 4976 748 0,'-34'19'276'0,"30"3"-216"0,-22 12-16 0,18-15 288 0,-13 8-192 15,8 7 92-15,-4 11-136 16,12 1-36-16,-7-1-40 0,7-7-24 15,1-4 0-15,4-8-112 0,4-7 64 16,5-11-280-16,-9-8 188 16,0-8-248-16,13-7 228 15</inkml:trace>
          <inkml:trace contextRef="#ctx0" brushRef="#br0" timeOffset="137122.0695">15158 4779 892 0,'-25'-38'332'0,"21"34"-260"0,4-3-20 0,-5 7 132 0,-3 0-112 15,-5 3-28-15,13 9-28 16,-4 7-176-16,0 0 88 15,8-1-492-15</inkml:trace>
          <inkml:trace contextRef="#ctx0" brushRef="#br0" timeOffset="136864.8843">13681 5191 236 0,'8'-22'88'0,"-3"18"-68"0,-1-4-4 16,0 5 24-16,-4 3-24 15,0-8 108-15,0 8-68 16,0 0 56-16,0 0-68 0,0 0 60 16,0 15-64-1,0 4 52-15,-4 11-52 16,0 8 40-16,-1 8-44 0,-3-1 32 0,4-3-36 15,-5-8 36-15,1-4-40 16,-1-11 20-16,5-8-28 16,4-11 0-16,0-11-12 15,4-16-8-15,5-14 4 16,-1-5-40-16,5-7 20 16,8 8-28-16,0 3 24 15,-3 4 8-15,7 12 12 16,-8 7-12-16,-4 4 8 0,-5 7 64 15,-3 5-32-15,-5 3 52 16,-5 11-48-16,1 0 56 16,0 4-52-16,0 8 28 15,-5 7-36-15,5 4-36 16,-5 0 4-16,5 1 16 16,0-1-4-16,-5-4 4 15,9-4-4-15,-4-7-16 16,8-7-28-1,18-16 16-15,3-11-52 16,13-12 40-16,9-7-124 16,13-4 84-16,-5 0-36 15,5 4 64-15,-5 4 8 16,-12 7 20-16,-13 5 12 16,-1 2 4-16,-29 5 88 15,0 3 40-15,-4 5-64 16,-13 3 44-16,-4 7-64 15,-9 5-4-15,9 7-24 16,-18 3-12-16,14 9 0 16,4-1-16-16,8-4 8 15,9 1 4-15,8-5 0 16,9-6 0-16,8-9 0 16,9-7 0-16,8-7 0 15,-4-5-28-15,-8-3 16 16,3 0-12-16,1-4 12 0,-17 0-8 15,-4 0 8-15,-1 0 24 16,-8 0-4-16,0 4-4 16,-8 0 0-16,-1 4-16 15,-4-1 8-15,5 5 20 16,12-1-24 0,0 1 4-16,18-1-16 15,-1 4 8-15,0 1 0 16,0-1 4-16,-4 4 8 15,13 0 0-15,-8 4-20 16,-1 3 12-16,-8 4 20 16,4 1-4-16,-13 11 60 15,-4 3-40-15,0 4 8 16,-4 1-24-16,-13 3 36 16,4-4-24-16,4-4-24 15,-3-7 0-15,-1-4 16 16,4-3-8-16,1-8-12 0,-1-12 0 15,9-3-4-15,0-12 0 16,9-7-12-16,-1-1 12 16,5 1-32-16,8 0 24 15,1 3-4-15,7 1 12 16,-7 11 24-16,8 0-8 16,-9 7-4-16,-8 4 0 15,-13 4 12-15,0 8-8 16,-13 3 40-16,4 4-24 15,-3 4 32-15,-1 4-32 0,4 3 4 16,1-7-16-16,8 0-32 16,8-4 8-16,5-3 12 15,13-8 4-15,3-8-36 16,5-4 16-16,0-3-56 16,5-4 40-16,-5-4-28 15,4 0 36-15,-8-4-24 16,-4-3 28-16,3-1-52 15,1-7 40-15,0-4 0 16,-9-7 16-16,-4-4 4 16,-4 3 4-16,0 8 24 15,-5 12-8-15,1 3 92 16,-9 12-52-16,-9 15 12 16,5 11-36-16,-9 19 76 15,1 0-56-15,-10 4 12 16,-3 0-32-16,-1 3 4 15,-4 16-16-15,9 4-16 0,0 3 0 16,4-4 12-16,4-3-4 16,4-11-20-16,5-12 8 15,4-4-56-15,9-11 32 16,-5-12-124-16,13-10 84 16,-4-9-228-16,8-10 168 15</inkml:trace>
          <inkml:trace contextRef="#ctx0" brushRef="#br0" timeOffset="138873.1243">15363 5044 548 0,'-9'-4'204'16,"9"4"-156"-16,-21 4-16 0,8 0 96 16,13 3-76-16,-17 4 120 15,13 1-96-15,-13 7 24 16,4 0-60-16,0 11 40 15,5 0-48-15,-9 1-8 16,13-1-12-16,-9-4 8 16,0 1-12-16,0-5 24 0,1-6-20 15,3-13-12 1,0 5-4-16,9-16-32 16,0 1 20-16,13-12-92 15,4 0 60-15,9-11-100 16,-9 7 84-16,13-7-24 15,-1 11 52-15,10-4 16 0,-9 12 8 16,-5-1 20-16,-4 5-4 0,1-1 60 16,-14 8-36-16,1 0 52 15,-9 8-48-15,-9-1 20 16,1 5-32-16,-5 3 28 16,4 4-32-16,9 4 12 15,9-5-16-15,8 1 0 16,0-4-4-16,9-7-16 15,3-4 4-15,5-12-48 0,-4 4 24 16,4-11-36-16,-12 8 32 0,-5-8-8 16,-5-4 24-16,1 7 28 15,0-3-8-15,-9 0 8 16,-4 0-4-16,0-4-8 16,-4 11 4-16,-9-3 12 15,9 4-8-15,-9-1-4 31,5 8 0-31,-9 0 12 16,4 8-8-16,-4-8 48 16,13 15-28-16,-9-4-24 15,4 8-4-15,1-4 0 16,8 12 0-16,0-5-12 16,8-3 8-16,1 4 4 15,-5-4 0-15,9-4 0 16,4-4 0-16,-4-7-12 15,12-4 8-15,5-15-68 16,0 7 40-16,17-11-4 0,4 4 20 16,8-7 12-16,1-1 4 0,-5 4 0 15,-12 0 0-15,-13 4 24 16,0 0-12-16,-18 0 32 0,5 0-28 16,-17 3 4-16,-12 1-12 15,-1-1-8-15,0 1 4 16,-8 7-4-16,-5 1 0 15,9 3 8-15,0 0-4 16,4 7-20-16,1 4 8 16,-5-3 20-1,17 7-4-15,0 0 4 16,0 0-4-16,17 1 4 0,-13-1-8 16,4-4-4-16,-3 0 4 15,3 1-16-15,1-5 8 0,-9-7-76 16,8 4 44-16,-4-4-48 15,-4 0 48-15,9 0-8 16,4 0 28-16,-5 0 8 16,1 0 8-16,-5 4 24 15,9 0-12-15,-9-4 24 16,17 0-24-16,-8 0 12 16,-4 0-12-16,3-4-24 15,5 0 4-15,-8 0 12 16,-5 1 0-16,-4 3 16 15,9-4-12-15,-9 0-4 16,4-4 0-16,-4 1-16 0,0-1 8 16,8 1-4-16,-3 3 0 15,-5 0 16-15,4-3 56 16,-4-1-32 0,0 4 4-16,0 0-24 15,0 1-16-15,0-1 0 16,0 0 20-16,-9 4-8 15,-3 0-12-15,3 0 0 16,5 4 12-16,-5-4-4 16,9 4-20-16,-4-1 8 15,4-3 12-15,0 0 0 16,4 8 8-16,-4-8-8 0,0 8-20 16,0-1 8-16,9 1 12 15,-5-1 0-15,-4 1 8 16,0-8-8-16,0 7-12 15,9-3 4-15,-9-4-4 16,4 8 0-16,9-4 8 16,0-1 0-16,-1-3 0 15,-3 0 0-15,4-3 8 16,-1-1-4-16,5 0-20 16,-4 0 8-16,4-3-4 15,-4-1 4-15,0 1 32 16,0-1-12-16,-1 0-4 15,1 1-4-15,-4-1 48 16,-1 4-28-16,-4 1 24 0,-4 3-28 16,0 0 0-16,-4 7-12 15,-4 5 28-15,8 3-20 16,-9 4 48-16,1 3-36 16,8-3 84-1,0 0-64-15,0 0 20 16,0-8-36-16,0-11 40 15,8-3-40-15,-4-9 20 16,1-7-32-16,-5 1 36 0,8-5-32 16,5 0 40-16,4 0-36 15,8-3-40-15,10 3 4 16,-6 8-352-16,14 7 200 0,-1 5-528 16,14 10 388-1,-14 8-132-15</inkml:trace>
        </inkml:traceGroup>
      </inkml:traceGroup>
    </inkml:traceGroup>
    <inkml:traceGroup>
      <inkml:annotationXML>
        <emma:emma xmlns:emma="http://www.w3.org/2003/04/emma" version="1.0">
          <emma:interpretation id="{D0B3838D-ACAD-4D5D-86DC-A34246AFBE53}" emma:medium="tactile" emma:mode="ink">
            <msink:context xmlns:msink="http://schemas.microsoft.com/ink/2010/main" type="paragraph" rotatedBoundingBox="6736,12563 23420,12884 23383,14810 6699,144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AC6219-D378-4837-A467-47E1356A0C03}" emma:medium="tactile" emma:mode="ink">
              <msink:context xmlns:msink="http://schemas.microsoft.com/ink/2010/main" type="line" rotatedBoundingBox="6736,12563 23420,12884 23383,14810 6699,14488"/>
            </emma:interpretation>
          </emma:emma>
        </inkml:annotationXML>
        <inkml:traceGroup>
          <inkml:annotationXML>
            <emma:emma xmlns:emma="http://www.w3.org/2003/04/emma" version="1.0">
              <emma:interpretation id="{462A01D6-0564-4E29-8803-F8CB2E0DCD94}" emma:medium="tactile" emma:mode="ink">
                <msink:context xmlns:msink="http://schemas.microsoft.com/ink/2010/main" type="inkWord" rotatedBoundingBox="6731,12856 8165,12884 8141,14150 6706,1412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8351.6513">-597 7485 840 0,'21'-19'312'0,"-21"19"-244"0,68-7-16 0,-25 7 4 15,0 7-40-15,29 1 12 16,0 7-16-16,1 4 20 15,-5 4-20-15,-13-1 24 16,-4 1-24-16,-21 3 48 16,-9 1-32-16,-29 7 40 15,4 0-40-15,-35 8 4 16,5-1-20-16,-34-7 0 16,13-7-4-16,-26-12-24 15,17-4 8-15,-4-11-76 16,25-3 48-16</inkml:trace>
          <inkml:trace contextRef="#ctx0" brushRef="#br0" timeOffset="108007.2398">-491 7296 572 0,'-12'11'208'0,"12"-11"-160"0,-9 61-12 16,1-23 100-1,3-1-80-15,-7 39 4 16,12 0-36-16,-13 30-8 16,4 4-8-16,1-1-8 15,-1-14 4-15,5-12 4 16,4-15-4-16,-8-15 16 16,8-7-12-16,-9-16-92 0,9-7 48 0,0-23-508 15,4 0 300-15</inkml:trace>
          <inkml:trace contextRef="#ctx0" brushRef="#br0" timeOffset="108929.6901">-461 7054 780 0,'-21'0'288'0,"21"0"-224"0,-21 3-20 0,12-3 164 16,9 4-124-16,-8 0 72 15,8 0-92-15,8 0 8 16,1-1-40-16,25-3 4 16,4 0-20-16,13 0-8 15,5 0-4-15,-5 0-4 16,8 0 0-16,-8 0-152 15,-8 4 84-15,0 0-296 16,-5 3 200-16</inkml:trace>
          <inkml:trace contextRef="#ctx0" brushRef="#br0" timeOffset="109327.1516">574 7652 964 0,'-30'0'360'0,"30"0"-280"0,4 11-24 0,-4-3 48 15,9-1-68-15,12 1 4 16,1-1-24-16,16-7-116 16,4 4 52-16,31-8-216 15,8-3 144-15</inkml:trace>
          <inkml:trace contextRef="#ctx0" brushRef="#br0" timeOffset="109168.2287">578 7451 1028 0,'0'8'380'0,"0"-8"-296"0,22 7-20 15,-14-7 8-15,13 8-52 16,1-4-20-16,-1 3 0 0,17 1-272 15,-4-1 144-15</inkml:trace>
        </inkml:traceGroup>
        <inkml:traceGroup>
          <inkml:annotationXML>
            <emma:emma xmlns:emma="http://www.w3.org/2003/04/emma" version="1.0">
              <emma:interpretation id="{84F51EB0-EA70-4FA5-9CC3-A4647CF02B95}" emma:medium="tactile" emma:mode="ink">
                <msink:context xmlns:msink="http://schemas.microsoft.com/ink/2010/main" type="inkWord" rotatedBoundingBox="9104,12976 9768,12989 9753,13761 9089,1374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9663.5487">2158 7179 852 0,'-42'7'316'0,"42"-7"-248"0,-52 27-16 0,31-8 16 15,8 3-48-15,-16 16 44 16,7 4-36-16,-8 11 20 16,9-4-28-16,-9 8 72 15,18-4-56-15,-10 3-12 16,14-3-16-16,-1 8-8 16,9-8 0-16,9 0 8 15,-1-8-4-15,14-14-196 16,-1-9 104-16,9-14-464 15,-1 0 304-15</inkml:trace>
          <inkml:trace contextRef="#ctx0" brushRef="#br0" timeOffset="109829.489">1920 7637 664 0,'-43'-4'244'0,"43"4"-188"0,-43 0-16 0,22 0 232 16,8 7-156-16,-4-3 80 15,9 4-120-15,16-5-24 16,9 5-32-16,17-8-24 16,9 4 0-16,17-12-224 15,12 4 120-15</inkml:trace>
          <inkml:trace contextRef="#ctx0" brushRef="#br0" timeOffset="110080.6569">2277 7674 756 0,'-38'16'280'16,"38"-16"-216"-16,-21 41-20 0,8-18 144 0,13 7-112 0,0 4 32 16,8 4-64-16,-3-4-20 15,16-4-12-15,5-11 0 16,-1-4-8-16,13-15-28 16,-4-3 12-16,-4-12-4 15,-8 3 8-15,-14-7 8 16,5 4 0-16,-26-4 8 15,5 4-4-15,-22 0-4 16,8 7 4-16</inkml:trace>
        </inkml:traceGroup>
        <inkml:traceGroup>
          <inkml:annotationXML>
            <emma:emma xmlns:emma="http://www.w3.org/2003/04/emma" version="1.0">
              <emma:interpretation id="{BACD4F83-85C4-44B2-AFD5-5736D0C37B87}" emma:medium="tactile" emma:mode="ink">
                <msink:context xmlns:msink="http://schemas.microsoft.com/ink/2010/main" type="inkWord" rotatedBoundingBox="10281,12701 12540,12745 12504,14600 10245,1455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0588.5082">2959 7523 528 0,'-9'-27'196'0,"9"27"-152"0,9-15-12 0,-1 8 116 16,5 7-88-16,8 0 140 15,1 7-112-15,24 16 72 16,-3 4-92-16,0 44-28 16,3 9-24-16,-7 45-16 15,-9-8 4-15,-9 27 12 16,-13-15-8-16,-8 3 16 15,-4-18-16-15,-4-16 40 16,-9-18-24-16,-9-20-76 16,9-14 28-16,-4-27-256 15,-1-8 156-15,5-34-532 16,5-3 368-16</inkml:trace>
          <inkml:trace contextRef="#ctx0" brushRef="#br0" timeOffset="110830.1528">3525 7194 932 0,'-9'-15'348'0,"9"15"-272"0,-29 22-20 0,16 1 4 16,0 7-44-16,-17 23 4 16,9 4-12-16,-17 15 28 15,8 0-20-15,-13 11 12 16,5-7-16-16,-5 11 28 15,9-4-24-15,-4-11 4 16,17-15-12-16,-1-16-148 16,10-6 76-16,3-17-360 15,18-2 236-15</inkml:trace>
          <inkml:trace contextRef="#ctx0" brushRef="#br0" timeOffset="111059.7641">3619 7898 924 0,'-51'79'340'0,"51"-79"-260"0,-22 46-28 16,22-35-8 0,9 8-36-16,12-12-12 15,0-3 0-15,13-15 12 16,5 0-4-16,-1-24-12 15,0 9 4-15,-12-8-32 16,0 7 20-16,-18-3-64 16,1 4 44-16</inkml:trace>
          <inkml:trace contextRef="#ctx0" brushRef="#br0" timeOffset="112555.5432">5156 7209 808 0,'8'-12'300'0,"-8"12"-232"0,0-15-20 15,0 8 52 1,0 7-64-16,0-8 48 15,0 1-48-15,-17-1 0 16,5 4-24-16,-31 0-16 16,5 4 0-16,-26 8-40 15,4 0 24-15,-12 3-4 0,8-7 16 0,4 11 32 16,9 0-12 0,9-4-4-1,8 1-4-15,4-5 20 0,8 1-12 0,-7-4-12 16,20 3-4-16,-12 1 4 15,12-1 0-15,-12 5 8 16,8-1-4-16,1 4-12 16,-6 0 4-16,6 8 48 15,-5 7-24-15,4 8 36 16,0 0-32-16,-4 11 4 16,9-3-16-16,-14 14-8 15,10-3 0-15,-1 7 12 16,-4 1-8-16,8-8-4 15,-4-8 0-15,5-11 64 16,8-8-36-16,0-11-4 16,4 0-16-16,5-8 0 15,8 0-8-15,4-3 8 16,0 0-8-16,9-1-12 16,0 1 4-16,4-5 4 15,-4 1 0-15,12-8 8 16,-12 4-4-16,8-3-4 15,-3-1 4-15,-6-7-84 16,1 7 44-16,-9-4-120 16,1 4 92-16</inkml:trace>
          <inkml:trace contextRef="#ctx0" brushRef="#br0" timeOffset="111356.5522">4321 7572 1508 0,'-21'15'556'0,"21"-15"-432"16,-30 12-36-16,26-9-12 15,4 5-60-15,4-8-268 16,5 4 136-16,8-4-864 16,4 0 544-16</inkml:trace>
          <inkml:trace contextRef="#ctx0" brushRef="#br0" timeOffset="112846.8182">4309 7686 872 0,'-26'-8'324'0,"26"8"-252"0,13-4-20 0,0 1 164 15,4 6-128-15,17-6 88 16,8 3-104-16,18-8-20 16,-5 4-32-16,18-7 20 15,-1 7-24-15,9-3-68 16,-9 3 28-16,-8 0-152 15,-13 4 100-15,-21-4-168 16,0 4 136-16,-17 0-404 16,-5 0 284-16</inkml:trace>
          <inkml:trace contextRef="#ctx0" brushRef="#br0" timeOffset="113162.6812">4590 7012 880 0,'-13'-15'328'15,"13"15"-256"-15,-9 0-16 0,5 0 212 0,8 0-156 0,-4-4 140 0,17 4-144 0,9-4 72 16,16 0-100-16,31-3 24 16,8-1-60-16,4 1-24 15,-13 3-12-15,1-4 0 16,-18 5-4-16,-8-1-100 16,-9 4 52-16,-17-4-220 15,-3 8 148-15,-14-4-220 16,-4 4 188-16,-13 3-532 15,4 5 380-15</inkml:trace>
        </inkml:traceGroup>
        <inkml:traceGroup>
          <inkml:annotationXML>
            <emma:emma xmlns:emma="http://www.w3.org/2003/04/emma" version="1.0">
              <emma:interpretation id="{497D629B-0912-47EC-8A4E-33852293BA7E}" emma:medium="tactile" emma:mode="ink">
                <msink:context xmlns:msink="http://schemas.microsoft.com/ink/2010/main" type="inkWord" rotatedBoundingBox="13931,13173 15119,13196 15110,13669 13922,1364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8314.5989">6672 7576 436 0,'-30'-8'160'0,"30"8"-124"0,-13-11-8 0,5 3 104 16,8 8-76-16,-13-7 136 16,13 7-108-16,0-4 56 15,0 4-80-15,0 0 72 16,13 4-76-16,8 0 24 15,9 3-44-15,21 1 12 16,13-1-28-16,17-3 8 16,0 4-16-16,34-4 12 15,-13-12-16-15,8 8-4 16,-7 0 0-16,-10 0-4 16,-16 0 0-16,-17 0-256 15,-9 0 140-15</inkml:trace>
          <inkml:trace contextRef="#ctx0" brushRef="#br0" timeOffset="128529.1621">7426 7391 488 0,'-43'-8'180'0,"43"8"-140"0,-13 0-12 0,5 0 216 16,8 0-140-16,17 0 20 15,4 4-76-15,22-4 48 16,-1 11-56-16,22-7 8 15,-4 11-28-15,-5 4 16 16,-8 4-24-16,-13 3 56 16,-4 1-36-16,-13 3 36 15,-13 4-36-15,-17 0 52 16,-4-4-48-16,-21 4 20 16,8-3-36-16,-8 3-44 15,12 0 12-15,1-8-360 16,8 1 204-16,0-4-520 15,12-12 388-15</inkml:trace>
        </inkml:traceGroup>
        <inkml:traceGroup>
          <inkml:annotationXML>
            <emma:emma xmlns:emma="http://www.w3.org/2003/04/emma" version="1.0">
              <emma:interpretation id="{8F5E7892-2178-4BCC-88A1-0725ED15E628}" emma:medium="tactile" emma:mode="ink">
                <msink:context xmlns:msink="http://schemas.microsoft.com/ink/2010/main" type="inkWord" rotatedBoundingBox="16347,12748 20005,12818 19974,14458 16315,1438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9733.7994">9044 7648 664 0,'-22'-8'244'0,"22"8"-188"0,-4-3-16 0,0-1 208 15,8 8-144-15,0-4 56 16,9 3-96-16,4-3-12 16,9 4-32-16,8-4-20 15,0 0-4-15,13-4-312 16,4 4 168-16,8-3-308 16,-3 6 260-16</inkml:trace>
          <inkml:trace contextRef="#ctx0" brushRef="#br0" timeOffset="129537.2724">9150 7474 340 0,'4'-8'128'0,"-4"8"-100"0,13-11-8 15,-4 3 192 1,-1 4-120-16,1-7 112 16,-1 7-116-16,-8-3 16 15,9 3-64-15,-14 0-4 16,-3 4-24-16,-1 0 12 15,5 4-16-15,-17 4-12 16,8 3 0-16,-12 8-4 16,8 4 0-16,-9 3-12 15,9 4 12-15,0 4 100 16,8 0-48-16,5 4-8 0,4-4-24 16,9 0 8-16,8 1-12 0,4-5-4 15,5-7 0-15,3-12-148 16,1 0 80-16,0-11-264 15,-4 4 184-15</inkml:trace>
          <inkml:trace contextRef="#ctx0" brushRef="#br0" timeOffset="130037.1122">9636 7849 444 0,'-9'11'164'0,"9"-11"-124"0,-17 38-16 16,4-12 168 0,0 4-112-16,-12 12 28 0,8-4-64 0,0 0 16 15,4-4-32-15,13-4-28 16,9-3 0-16,12-8 8 15,9-8-4-15,4 0-4 16,0-7 4-16,-4-8-4 16,-5 4 0-16,-8-19 24 15,-4 8-12-15,-13-12-4 16,-4 20-4-16,-9-16-112 16,4 0 60-16,-3 7-192 15,3 1 136-15</inkml:trace>
          <inkml:trace contextRef="#ctx0" brushRef="#br0" timeOffset="131753.1783">10044 7228 632 0,'-42'4'236'0,"42"-4"-184"0,0 3-16 15,8-3 116 1,5 0-92-16,17-3 44 15,0-1-60-15,21-4-8 16,-9 4-20-16,9-3 8 16,-8 7-16-16,0-4-72 15,-5 4 32-15,5-4-172 16,-14 8 112-16,14-8-220 16,-5 4 176-16</inkml:trace>
          <inkml:trace contextRef="#ctx0" brushRef="#br0" timeOffset="130316.8562">10032 7595 464 0,'25'-11'176'0,"-25"11"-140"0,34-16-8 16,-17 9 188-1,5 7-124-15,3 0 168 16,5 7-152-16,0 9 0 16,4 6-64-16,-4 39-4 15,-5 7-24-15,-4 42-8 0,1-8-4 0,-10 11 4 16,1-7-4-16,-9 0-20 15,1-11 8-15,-10-12 32 16,5-15-16-16,-17-15-140 16,5-15 68-16</inkml:trace>
          <inkml:trace contextRef="#ctx0" brushRef="#br0" timeOffset="131494.4892">10044 7073 476 0,'0'-4'176'0,"0"4"-136"0,0 0-12 0,9 0 136 31,-1 0-96-31,5 0 24 0,17 0-52 16,0 0 36-16,0 4-44 0,4-1 4 16,8 1-24-16,-3 0-24 15,-5 0 4-15,-5-1-92 16,-7 1 52-16,8 0-144 16,-13 4 108-16</inkml:trace>
          <inkml:trace contextRef="#ctx0" brushRef="#br0" timeOffset="130684.8345">10462 7587 664 0,'-22'-3'244'0,"22"3"-188"0,-21 15-16 0,8-4 144 15,5 8-108-15,-14 15 40 16,1 8-68-16,-9 22-20 15,9-7-16-15,-13 3-12 16,4-3 4-16,-4-8 4 16,9-7-4-16,-5-8-72 15,13-7 36-15,0-12-304 16,8 0 184-16</inkml:trace>
          <inkml:trace contextRef="#ctx0" brushRef="#br0" timeOffset="130877.8488">10568 7966 684 0,'-8'19'252'0,"8"-19"-192"0,-13 45-20 0,9-22 32 15,4 0-48-15,0-1 8 16,8 5-20-16,5-4 20 15,8-5-20-15,5-6-4 16,4-5-4-16,-1-7-4 16,1 4 0-16,-9-11 8 15,1 3-4-15,-22-11-20 16,-5 0 8-16,-20-8-48 16,-1 4 28-16,-8-8-72 15,9 8 56-15</inkml:trace>
          <inkml:trace contextRef="#ctx0" brushRef="#br0" timeOffset="131941.684">10960 7546 964 0,'8'30'360'0,"-8"-30"-280"0,13 19-24 0,-4-8-20 16,-1 1-32-16,1-9-268 16,-1 13 148-16</inkml:trace>
          <inkml:trace contextRef="#ctx0" brushRef="#br0" timeOffset="132760.3578">11982 7292 560 0,'0'-19'208'0,"0"19"-164"0,-4-23-8 0,-5 16 84 16,1 3-72-16,-14-11 16 16,1 7-40-16,-17-3-12 15,16 7-8-15,-20-3 4 16,12 7-4-16,-13-12-12 16,14 12 4-16,-10-15 4 15,5 15 0-15,0-7 0 16,4-1 0-16,1 12 44 15,7 0-24-15,5 15 80 16,4 3-56-16,5 24 4 16,8 7-28-16,-9 15 16 15,9 0-24-15,0 8 12 16,0-4-12-16,0 7-8 16,0-3 0-16,-8-1 4 15,4-14-4-15,-9-12 8 16,9-11-8-16,-5-15 16 15,9-4-12-15,-4-16-4 16,8-3 0-16,-4-11-16 0,9 4 8 0,-1-5-16 16,9 5 12-1,0 3-4-15,0 4 4 0,9 4 0 16,-1 7 0-16,5 0 8 16,0 1 0-16,0-1 0 15,0 0 0-15,4-7 0 16,-5 4 0-16,1-12-132 15,-4 4 72-15,-5-11-216 16,-4-1 156-16</inkml:trace>
          <inkml:trace contextRef="#ctx0" brushRef="#br0" timeOffset="132889.7024">11560 7716 560 0,'-30'-11'208'0,"30"11"-164"0,0-4-8 16,5 0 224 0,3 4-148-16,9-4 160 15,5 4-160-15,12-3 40 16,0 3-88-16,17-4-12 16,0 4-32-16,13-8-28 15,0 4 0-15,0 1-200 16,-5 6 116-16</inkml:trace>
          <inkml:trace contextRef="#ctx0" brushRef="#br0" timeOffset="133224.0909">11628 7001 780 0,'-17'-8'288'0,"17"8"-224"0,17 4-20 0,-4-4 216 16,-4 4-152-16,25-4 108 15,13 0-128-15,16 0 32 16,1 3-72-16,17 1-8 16,-17 4-24-16,4-1-28 15,-17 5 4-15,-17-9-296 16,-4 5 168-16</inkml:trace>
          <inkml:trace contextRef="#ctx0" brushRef="#br0" timeOffset="139517.6679">12663 8204 872 0,'-47'19'324'0,"26"-4"-252"0,-22 8-20 0,14-4-20 16,-1 4-28-16,-4 3-168 16,-5 4 88-16,5-3-192 15,0-8 156-15,5-4-180 16</inkml:trace>
        </inkml:traceGroup>
        <inkml:traceGroup>
          <inkml:annotationXML>
            <emma:emma xmlns:emma="http://www.w3.org/2003/04/emma" version="1.0">
              <emma:interpretation id="{B92FA6B4-6740-44DD-868A-2A7E906113E8}" emma:medium="tactile" emma:mode="ink">
                <msink:context xmlns:msink="http://schemas.microsoft.com/ink/2010/main" type="inkWord" rotatedBoundingBox="20665,13015 23417,13068 23398,14024 20646,1397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9984.9152">13327 8159 580 0,'22'0'216'0,"3"0"-168"0,9-4-12 16,-8-3 32-16,4-9-44 15,12-6 44-15,1-16-40 16,-1-11 72-16,5-12-52 15,4-3 28-15,1-1-44 0,-10 1 16 16,-12-8-28-16,0 4 8 16,-22-8-16-16,-12 4-16 15,-9 12 0-15,-8 14 28 16,-9 16-12-16,13 19 24 0,-13 18-24 16,-4 16-4-16,0 19-4 15,4 7 20-15,-4 4-12 16,4 7 48-16,13 12-32 15,5 15-16-15,3-3-4 16,9-5 8-16,17-11-8 16,-4-11-20-16,12-15 4 15,5-20-4-15,4-10 4 16,5-12-220-16,8-12 120 16,4-18-384-16</inkml:trace>
          <inkml:trace contextRef="#ctx0" brushRef="#br0" timeOffset="140337.3501">14124 7610 572 0,'-30'27'208'0,"4"-5"-160"0,1 20-12 0,12-16 188 16,9 24-128-16,0-1 88 15,4 4-112-15,0-4-12 16,4-4-36-16,0-11-16 0,5-3-4 15,-5-12-32-15,-4-4 16 16,-4-8-196-16,-5-7 112 16,1-7-196-16,-5-5 164 15</inkml:trace>
          <inkml:trace contextRef="#ctx0" brushRef="#br0" timeOffset="140169.4024">14298 7319 964 0,'-8'-53'360'0,"-5"41"-280"16,5-3-24-16,8 8 136 0,-9 3-116 16,-4 4 8-16,-4 7-56 15,4 8-52-15,1 8 12 16,7 7-360-16,1 5 204 0,-4-1-316 15,8 3 276 1,0-6-128-16</inkml:trace>
          <inkml:trace contextRef="#ctx0" brushRef="#br0" timeOffset="141996.2958">14345 7663 592 0,'-13'8'220'0,"13"-5"-172"0,-12 13-12 16,3-1 32-16,5 4-44 16,0 15 104-16,-1 7-72 15,-3 1-8-15,8 0-28 16,0-1-16-16,0 1 0 0,0-16 12 15,8-11-8-15,-3-3 16 16,-5-12-16-16,8 0-4 16,1-12 0-16,-1-10-40 15,5-5 20-15,4-7-84 16,0-7 60-16,0 7-12 16,-4-1 32-16,0 13 4 0,-1-1 8 15,-7 4 104-15,7 12-52 16,-12 7 68-16,5 7-60 15,-5 16 32-15,0 3-48 16,-5 5 52-16,1 3-52 16,-4 0-24-16,8 0-12 15,0-8 16-15,0 1-8 16,8-8-20-16,1-8 4 16,3-3-24-16,1-8 20 15,4-4-48-15,9-8 32 0,-1-3-28 16,5-4 32-1,4-3-8-15,-4-5 20 0,4-3 16 16,-8 0 0-16,-5 3 16 16,-4 1-12-16,-4 3-12 15,-9 4 0-15,-4 0 28 16,0 8-12-16,0 3-32 31,0 8 12-31,-4 4 36 16,-1 7-16-16,1 12 44 15,4 0-32-15,4 7 12 16,5 0-20-16,8 4 8 0,4-3-12 16,1-5-16-16,-1 1 0 15,0-12-4-15,9-4 0 16,-9-3-100-16,1-8 60 0,-1-4-40 0,-4-7 48 16,-4-5-28-16,-5-6 36 15,1-9 20-15,-5 1 8 16,-4 0 4-1,0 3 0 1,0 1 32-16,-4 7-16 0,-5-4-12 16,5 8-8-16,-9 4 28 15,0 3-12-15,5 1 4 16,-1 7-8-16,-3 0 12 16,3 7-12-16,1 1-12 15,3 3 0-15,-8 4 4 16,5 0 0-16,-9 1 0 15,17-1 0-15,-13 0 44 16,5 4-24-16,-5-4 0 16,4 4-12-16,5-4-24 15,0 4 8-15,0-4 12 16,4 0 0-16,-5 0-12 16,10 0 4-16,-10-3 12 15,1-1-4-15,-4 0 16 16,-5 1-12-16,4-8-20 15,5 3 4-15,-5-3 40 16,1 4-20-16,8-1 8 16,0 1-12-16,0 3 20 15,8 0-16-15,1 5 40 16,4 2-28-16,-5-2-24 16,5-1 0-16,4 0 8 0,0 0-4 15,-4-4 16-15,4-3-28 16,8-4 4-16,-3-4-36 0,-1 0 24 15,0-4-12-15,1-4 16 16,-1 5-28-16,9-5 24 16,4-7 4-16,-4 4 12 15,-1-8 0-15,5 0 0 16,-4-4 8-16,0 0-4 16,-4-3-12-16,-9 3 4 15,4-3 28-15,-13-1-12 16,-8 1 4-16,-4 3-8 15,-4 0 20-15,-1 0-16 0,-4 5-32 16,1 6 12-16,-1 1 20 16,0 7-8-16,5 4 0 15,-1 4 0-15,-4 3-16 16,1 9 8-16,7 6 12 16,-8 5-4-16,1-1 16 15,7-3-12-15,1 0 4 16,4-8-4-16,4 0-16 15,9-4 4-15,4-3-68 16,9-8 40-16,-5 0-68 16,9-4 60-16,8-4-52 15,-4-3 52-15,9 0 12 16,-13-1 16-16,8 5 12 16,-4-1 0-16,0 1 76 15,-4 3-40-15,0 8 48 16,-9-1-48-16,5 5 16 0,-9 3-32 15,0-3 0-15,-5 0-12 16,-3-1-8-16,-9 4 4 16,0 5 20-16,-9-9-12 15,5-3-4-15,-4 4-4 16,-9-8-4 0,17 0 0-16,-13 0 132 15,13-8-72-15,-4 4 108 16,8-3-96-16,4-9 16 15,-3-6-52-15,12-1-4 0,-5 0-20 16,18-7-16-16,0 4 0 16,13-1-16-16,-5 4 12 0,5 4-224 15,3 1 124-15,1 2-200 16,-4 9 176-16,-1 3-192 16,-3 8 188-16,-5 11-332 15</inkml:trace>
        </inkml:traceGroup>
      </inkml:traceGroup>
    </inkml:traceGroup>
    <inkml:traceGroup>
      <inkml:annotationXML>
        <emma:emma xmlns:emma="http://www.w3.org/2003/04/emma" version="1.0">
          <emma:interpretation id="{4F44AD9E-79EE-4BA4-A613-C12C11B9CC3A}" emma:medium="tactile" emma:mode="ink">
            <msink:context xmlns:msink="http://schemas.microsoft.com/ink/2010/main" type="paragraph" rotatedBoundingBox="4084,14502 8952,14538 8943,15789 4075,157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8EC8DD-3B15-4C4D-990F-ECFAD55912B5}" emma:medium="tactile" emma:mode="ink">
              <msink:context xmlns:msink="http://schemas.microsoft.com/ink/2010/main" type="line" rotatedBoundingBox="4084,14502 8952,14538 8943,15789 4075,15754">
                <msink:destinationLink direction="with" ref="{2735977D-A973-48E9-B4E6-CCC686DEA6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C48365-B8CD-428D-BAE9-DA01A2E86203}" emma:medium="tactile" emma:mode="ink">
                <msink:context xmlns:msink="http://schemas.microsoft.com/ink/2010/main" type="inkWord" rotatedBoundingBox="4084,14502 4791,14507 4782,15667 4075,1566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1742.9277">-3233 9423 624 0,'-8'11'228'0,"8"-3"-176"0,8 0-16 16,5-1 140-16,8 1-104 0,9-4 24 16,13 3-56-16,21-7-28 15,8 0-4-15,-4 4-176 0,-4 0 92 16,-9-4-296 0,-8-4 208-16,-9 4-160 15</inkml:trace>
          <inkml:trace contextRef="#ctx0" brushRef="#br0" timeOffset="171542.8942">-2624 8939 280 0,'17'-16'104'0,"-8"16"-84"16,3-7 0-16,-3-1 136 0,-1 5-88 16,1-1 8-16,-1 4-48 15,1-4 44-15,0 0-40 16,-5 0 28-16,-4 4-32 15,-4 0-8-15,-9 4-12 16,-9 0-16-16,-7 4 4 0,-14-5 20 16,-12 5-8-16,-5-8-20 15,-4 0 4 1,5-4 20-16,8 0-4 0,12-3 4 31,5-1-4-31,9-3-24 0,12 3 8 16,9 4 4-16,4 1 4 15,0 3 8-15,4 7-4 0,0 8-4 0,-4 4 4 16,-4 8 12-16,-5 11-8 16,1 11-4-16,-9 11 0 15,4 5 20-15,0-1-12 16,-4 0 4-16,0-7-8 16,0-11 20-16,0-5-16 15,4-10 12-15,0-9-12 16,9-7-8-16,-4-3 0 15,3-5-40-15,5-3 20 16,0-4-4-16,13 4 12 16,17 0 52-16,0 3-24 0,17 1 88 15,8-1-60-15,9 5 12 16,-4 3-36-16,-5-4-4 16,-13 1-12-16,-3-5-16 15,-18-3 4-15,0-4-104 16,-12-4 60-16,-18-3-340 15,1-1 212 1,-5-3-220-16</inkml:trace>
          <inkml:trace contextRef="#ctx0" brushRef="#br0" timeOffset="172803.8861">-2943 9230 208 0,'0'0'76'0,"4"-4"-60"0,5 0-4 0,-9 4 136 16,0-3-84-16,0-5 52 15,0 1-68-15,-5-1 44 16,1 0-52-16,-5 5 52 16,1-1-56-16,8 0 12 0,-9 4-32 15,9 0-16-15,-8 0-4 16,4 0-16-16,4 0 12 0,0 0 84 16,0 0-44-16,-9 0 60 15,9 0-52-15,-8 0 16 16,3 0-36-16,1 0 28 15,0 0-32-15,4 0 20 16,0 0-20-16,0 4-8 16,13 3-4-16,4-3 4 15,8 0-4-15,9 0-4 16,5 0 4-16,-5-1-4 16,-5-6 0-16,-3 3 24 15,-5 0-12-15,1 0-20 16,-5-4 0-16,-9 0-76 15,-4 0 48-15,1-3-180 16,-1-1 120-16,-4 1-476 16</inkml:trace>
          <inkml:trace contextRef="#ctx0" brushRef="#br0" timeOffset="173063.0671">-2922 8700 800 0,'-13'0'296'0,"18"0"-232"0,3 0-16 0,5 4 80 0,8 0-80 15,9 3-20-15,8 1-16 16,9-1-288-16,4 9 152 16,22-16-452-16</inkml:trace>
          <inkml:trace contextRef="#ctx0" brushRef="#br0" timeOffset="171921.9022">-2611 9506 488 0,'-9'8'180'0,"18"3"-140"0,-5 8-12 0,5-7 120 0,-5 7-88 15,0 7 20-15,-4 8-48 16,0 8-4-16,0 3-16 16,0-3 0-16,-4-4-4 0,0-12 20 15,-1-3-16-15,1-12-84 16,0-15 40-16,-5-15-360 15,18-7 216 1,-9-1-108-16</inkml:trace>
        </inkml:traceGroup>
        <inkml:traceGroup>
          <inkml:annotationXML>
            <emma:emma xmlns:emma="http://www.w3.org/2003/04/emma" version="1.0">
              <emma:interpretation id="{16653A13-D7ED-44D0-B39D-2C499B36178C}" emma:medium="tactile" emma:mode="ink">
                <msink:context xmlns:msink="http://schemas.microsoft.com/ink/2010/main" type="inkWord" rotatedBoundingBox="5452,14873 6614,14882 6609,15472 5448,1546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3570.4183">-1785 9461 580 0,'-55'-4'216'0,"42"0"-168"0,0-7-12 15,9 11 84-15,4-4-72 16,13 4 52-16,16-4-60 16,35 1 8-16,30 3-32 15,4-8-16-15,21 1-4 0,22 3 20 16,-1-4-8-16,-16 8-20 15,-22-7 4-15,-17 7-76 16,-13 0 48-16,-20-8-32 16,-23 8 44-16,-29-15-156 15</inkml:trace>
          <inkml:trace contextRef="#ctx0" brushRef="#br0" timeOffset="173877.2659">-1006 9075 456 0,'39'11'168'0,"-5"4"-128"0,0 12-16 0,-9-4 132 15,5 11-92-15,-4 7 88 16,3 12-88-16,1-11 20 16,-8 7-48-16,-10-7 48 0,-3-8-48 15,-18 0 28-15,-8-8-36 0,-8-3-8 16,-14-4-12-16,-3 4-32 15,-1-12 12-15,5 4-196 16,8 4 112-16,9-4-400 16,12 4 280-1,1-4-36-15</inkml:trace>
        </inkml:traceGroup>
        <inkml:traceGroup>
          <inkml:annotationXML>
            <emma:emma xmlns:emma="http://www.w3.org/2003/04/emma" version="1.0">
              <emma:interpretation id="{58068292-C467-4D77-BC88-0FFE6C838973}" emma:medium="tactile" emma:mode="ink">
                <msink:context xmlns:msink="http://schemas.microsoft.com/ink/2010/main" type="inkWord" rotatedBoundingBox="7204,15761 7219,15762 7218,15777 7203,1577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1" brushRef="#br0" timeOffset="96190.7223">-116 9957 0,'0'0'16</inkml:trace>
        </inkml:traceGroup>
        <inkml:traceGroup>
          <inkml:annotationXML>
            <emma:emma xmlns:emma="http://www.w3.org/2003/04/emma" version="1.0">
              <emma:interpretation id="{73001586-7BFF-4FB6-A259-074BE7FDDC5B}" emma:medium="tactile" emma:mode="ink">
                <msink:context xmlns:msink="http://schemas.microsoft.com/ink/2010/main" type="inkWord" rotatedBoundingBox="8298,14539 8952,14544 8944,15705 8289,15700"/>
              </emma:interpretation>
              <emma:one-of disjunction-type="recognition" id="oneOf21">
                <emma:interpretation id="interp29" emma:lang="" emma:confidence="0">
                  <emma:literal>i</emma:literal>
                </emma:interpretation>
                <emma:interpretation id="interp30" emma:lang="" emma:confidence="0">
                  <emma:literal>:</emma:literal>
                </emma:interpretation>
                <emma:interpretation id="interp31" emma:lang="" emma:confidence="0">
                  <emma:literal>Y</emma:literal>
                </emma:interpretation>
                <emma:interpretation id="interp32" emma:lang="" emma:confidence="0">
                  <emma:literal>I</emma:literal>
                </emma:interpretation>
                <emma:interpretation id="interp33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75988.8393">1187 8783 508 0,'-13'-11'188'0,"13"15"-148"0,9-8-8 15,-9 4 160-15,4-4-112 16,5 4 56-16,12-4-80 0,0 1 0 15,1-1-32-15,3-4-4 0,9 5-12 16,5-1 12 0,3 4-12-16,-8-4 24 0,5 4-20 15,-18 4-84-15,-8 0 40 16,-13 3-220-16,-13 4 140 16,0 1-416-1</inkml:trace>
          <inkml:trace contextRef="#ctx0" brushRef="#br0" timeOffset="175577.2637">1622 9609 612 0,'-9'0'228'0,"18"15"-180"0,-5 4-12 15,-4-4 72-15,-4 11-68 0,-5 8 8 16,9 8-28-16,0 0-12 15,0-1-4-15,0-7-104 0,0-11 56 16</inkml:trace>
          <inkml:trace contextRef="#ctx0" brushRef="#br0" timeOffset="175325.6032">1157 9192 236 0,'5'-34'88'0,"-10"27"-68"16,-3-5-4-16,8 8 88 0,0 1-60 16,0 3 24-16,0 11-36 15,-9 16 84-15,1 14-64 16,8 12 108-16,-4 4-88 16,-13-4 32-16,12 0-60 15,-3 0-8-15,-5-4-20 0,-4 0-4 16,4-3-4-16,-4-8 20 15,4-8-16-15,1-4-4 16,3-14-4-16,1-20-60 16,-1-7 32-16,9-12-148 15,-4-3 96-15,4-4-152 16,0-11 128 0,-9-12-100-16,9-11 116 0,0-12 44 15,0 1 28-15,9 7 196 16,4 15-100-16,8 12 124 15,17 11-120-15,13 7 148 16,-8 12-132-16,-1 11 64 16,10 12-100-16,-1 15-8 0,0 11-40 15,-9 7-20-15,-3 5-4 16,-18-5 56-16,-17 1-28 16,-17-8 24-16,-8 0-28 15,-17-7 36-15,-5-9-32 16,-8-2-24-16,0-13 0 0,-4-6-220 15,4-1 120-15,8 0-216 16,13 0 180-16,13 4-356 16,17 0 276-1,9 0 56-15</inkml:trace>
        </inkml:traceGroup>
      </inkml:traceGroup>
    </inkml:traceGroup>
    <inkml:traceGroup>
      <inkml:annotationXML>
        <emma:emma xmlns:emma="http://www.w3.org/2003/04/emma" version="1.0">
          <emma:interpretation id="{3C53A777-8F11-4044-A4BB-3B82D80A64FD}" emma:medium="tactile" emma:mode="ink">
            <msink:context xmlns:msink="http://schemas.microsoft.com/ink/2010/main" type="paragraph" rotatedBoundingBox="12209,14653 16331,14641 16334,15811 12213,158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7D78D28-28FD-4D74-9973-5087AB1BA5AF}" emma:medium="tactile" emma:mode="ink">
              <msink:context xmlns:msink="http://schemas.microsoft.com/ink/2010/main" type="line" rotatedBoundingBox="12209,14653 16331,14641 16334,15811 12213,15823"/>
            </emma:interpretation>
          </emma:emma>
        </inkml:annotationXML>
        <inkml:traceGroup>
          <inkml:annotationXML>
            <emma:emma xmlns:emma="http://www.w3.org/2003/04/emma" version="1.0">
              <emma:interpretation id="{730A7105-399A-47A3-B5A5-7C06FA606C25}" emma:medium="tactile" emma:mode="ink">
                <msink:context xmlns:msink="http://schemas.microsoft.com/ink/2010/main" type="inkWord" rotatedBoundingBox="12211,15186 12799,15184 12800,15821 12213,15823"/>
              </emma:interpretation>
            </emma:emma>
          </inkml:annotationXML>
          <inkml:trace contextRef="#ctx0" brushRef="#br0" timeOffset="186541.3606">5049 9537 364 0,'22'-8'132'0,"-5"4"-100"0,-9 1-12 16,5-1 80-16,4-4-60 15,-4 1-16-15,0-5-16 16,-5-3 44-16,1 4-28 15,-9-4 24-15,0-1-28 16,0 5 28 0,-17-4-32-16,4 4-4 0,0 3 8 15,5 0-12-15,-9 8-40 16,4 4 20-16,0 4 28 16,-4 3-8-16,0 8 44 0,-4 4-28 15,-5 3 48-15,1 5-40 16,-5 3 12-16,4 4-28 15,9-1 20-15,13-3-24 16,12-7 12-16,14-12-12 16,8-7 12-16,8-12-16 15,4-8-40-15,-3-3 20 16,-1-4-60-16,-4-3 40 16,-4 3-28-16,-9 0 36 15,-4 0 28-15,-8 4 0 16,-9-4-8-16,0 4 0 15,-9 3-4-15,9 5 0 0,-8-1 16 16,8 1-4-16,0 7 52 16,0 0-32-16,8 7 16 15,1 1-24-15,4 3 0 16,-13 4-8-16,0 0 28 16,0 1-20-16,0-1 20 15,0 0-20-15,-9 0 8 16,9 0-12-16,0-4-60 15,0 1 24-15,0-5-296 16,0-7 176-16</inkml:trace>
          <inkml:trace contextRef="#ctx0" brushRef="#br0" timeOffset="186865.7249">5480 9680 664 0,'-39'16'244'0,"31"3"-188"0,-9 18-16 0,12-14 48 16,1 7-56-16,4 4 4 15,4 4-20-15,1-4-144 16,-1-3 72-16,0-5-404 15,-4 4 256-15,4-11 0 0</inkml:trace>
        </inkml:traceGroup>
        <inkml:traceGroup>
          <inkml:annotationXML>
            <emma:emma xmlns:emma="http://www.w3.org/2003/04/emma" version="1.0">
              <emma:interpretation id="{A6212B5E-252D-435E-BE04-004B71EA37E2}" emma:medium="tactile" emma:mode="ink">
                <msink:context xmlns:msink="http://schemas.microsoft.com/ink/2010/main" type="inkWord" rotatedBoundingBox="13248,14650 16331,14641 16334,15787 13252,15796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4800.3095">6565 9120 684 0,'5'-22'252'0,"-5"14"-192"0,-5-3-20 0,10 3 128 16,-5 1-100-16,-5-1-8 0,1 0-40 15,-4 5-16-15,-5 3 0 16,-8 0 4-16,4 3-4 0,-18 1-64 15,6 0 32-15,-22 4 4 16,-1 7 12-16,1-4 12 16,0 4 0-16,9 4 0 15,3 4 0-15,10 7 0 16,7 4 0-16,9 8 8 16,1-4-4-16,-10 3-4 15,5 1 4-15,-4 0 4 16,8-8-4-16,-8-4-12 15,4 0 4-15,4-3 12 16,-4-5-4-16,13-3 32 16,8-7-20-16,13-1 4 15,4-3-12-15,22-5 48 16,8-3-32-16,0 4 0 0,5 0-16 16,3 0 4-16,-8-1-8 15,-17 1-64-15,-4 0 32 16,-9 0-24-16,-3 0 32 15,-6-1-68-15,-3-3 48 16,-9 0-116-16,0 0 92 16</inkml:trace>
          <inkml:trace contextRef="#ctx0" brushRef="#br0" timeOffset="185057.4938">6025 9480 280 0,'-22'-11'104'0,"14"14"-84"0,8-3 0 15,0-3 268-15,0-1-160 16,8 0 88-16,14 4-124 16,-1 0 0-16,9 0-56 15,-1 4 4-15,6 0-24 0,3 7-16 16,4-4-4-16,-7-3 4 15,3-4 0-15,-4 4-152 16,-4-4 84-16,0 0-544 16</inkml:trace>
          <inkml:trace contextRef="#ctx0" brushRef="#br0" timeOffset="185553.3135">6553 9616 436 0,'-9'0'160'0,"9"8"-124"0,-4-1-8 16,-5 1 104-16,5 3-76 16,0 8 68-16,-5 4-72 0,5 7 24 15,0 0-44-15,0 1-20 16,-5-1-4-16,5-7 8 0,4-4-8 15,0-4-12-15,0-8 0 16,0-7-252-16,0 0 140 16</inkml:trace>
          <inkml:trace contextRef="#ctx0" brushRef="#br0" timeOffset="187403.6559">6880 9525 624 0,'-17'-3'228'0,"26"3"-176"0,-1 0-16 16,-3 0 104-16,12-4-84 15,4 4 40-15,9 0-56 16,0-4-24-16,4 4-8 16,4-4 24-16,-12 0-16 0,3 1-24 15,1-1 4-15,-8 0-72 0,-5 0 44 16,4 0-136-16,-8 1 92 15</inkml:trace>
          <inkml:trace contextRef="#ctx0" brushRef="#br0" timeOffset="188154.68">6135 8882 644 0,'-4'-8'236'0,"4"8"-180"0,4 4-20 15,-4-4 132 1,9 4-100-16,4-8 0 16,4 4-44-16,8-4 36 15,1 8-32-15,8-8 4 16,4 4-20-16,0-7 12 16,1 3-16-16,-5-7-108 15,0 11 52-15,-4-8-280 16,0 8 184-16</inkml:trace>
          <inkml:trace contextRef="#ctx0" brushRef="#br0" timeOffset="187769.63">7106 9347 496 0,'-17'23'184'0,"17"-12"-140"0,-8 5-16 0,8-1 144 0,-5 4-100 15,5 0 32-15,0 3-60 16,0 1 24-16,-8 0-36 16,-1 3 8-16,-3 1-24 0,3-1 20 15,1 1-24-15,-1-5-20 16,5-3 0-16,-1-4-208 15,1-7 120-15,0-4-472 16</inkml:trace>
          <inkml:trace contextRef="#ctx0" brushRef="#br0" timeOffset="188725.2242">7438 9487 548 0,'9'0'204'0,"4"-3"-156"0,16 3-16 15,-7 0 36-15,-1-4-44 0,13 4 32 16,13 0-28-16,-17-4-28 16,4 4 0-16,4 0-64 0,-17-4 36 15,1 4-84-15,-10 0 60 16,5 0-68-1,-12 0 64-15,3 0-12 16,-8-3 40-16,0 3 16 16,0-4 8-16,0 4-244 15</inkml:trace>
          <inkml:trace contextRef="#ctx0" brushRef="#br0" timeOffset="189359.1192">7822 9427 260 0,'8'0'96'0,"-4"0"-76"0,-4 0-4 16,0 0 96-16,0-4-64 16,9 0 68-16,-1 4-64 15,1-3 60-15,-9-1-64 16,0-4 88-16,0 4-76 16,0 1 32-16,0 3-52 15,0-4 20-15,0-4-32 0,0-3-8 16,0 3-12-16,0 1 4 15,0-1-8-15,-9-7 16 16,1 0-12-16,4 4 24 16,-5-8-20-16,-8-4 48 15,4 8-32-15,-8-4 12 16,0 0-24 0,-1 11-24-16,1 12 0 0,-17 7-32 15,8 8 24-15,-4 12 16 16,4-1 0-16,-8 4-24 15,16 4 12-15,10 0 40 16,-5-4-16-16,17-4 0 16,8-3-8-16,9-5 28 15,9-3-16-15,12-4 4 16,-8-3-12-16,12-8-52 16,-7-1 28-16,3-10-104 15,-4-1 68-15,4-7-12 16,-21 0 40-16,0-8 32 15,0 8-4-15,-8-8 20 16,-9 1-16-16,0 6 48 16,0 9-28-16,0 7 40 15,-9 4-40-15,1 7 12 16,8 4-24-16,-9 8-8 16,9 0-4-16,-4 3 12 15,-4 1-8-15,-5-1 16 16,13 4-16-16,-13-3-72 15,9-1 32-15,-9-3-128 16,9-4 88-16,-5-8-300 16,9-3 208-16</inkml:trace>
          <inkml:trace contextRef="#ctx0" brushRef="#br0" timeOffset="189669.945">7919 9665 236 0,'-4'-11'88'0,"4"11"-68"0,26 0-4 0,-13 0 236 16,4 4-140-16,0 3 0 16,4 8-68-16,-8 8-8 15,4 4-20-15,-17 7 52 16,-5 0-36-16,-16-8 64 15,4 1-56-15,-8-4 52 16,3 3-52-16,1-11 52 16,4-3-56-16,4-5 44 15,13 8-44-15,9-15-36 16,8 8-4-16,13-8 16 16,4 4-4-16,8-4-204 15,-3 0 104-15,3 0-324 16,1-4 232-16</inkml:trace>
          <inkml:trace contextRef="#ctx0" brushRef="#br0" timeOffset="190364.2933">8452 9529 840 0,'-13'-23'312'0,"13"23"-244"0,0-7-16 0,9 3 104 15,3 8-96-15,5-8 64 16,17 4-72-16,9-4-4 15,0 4-28-15,16 4-84 16,-8 0 36-16</inkml:trace>
          <inkml:trace contextRef="#ctx0" brushRef="#br0" timeOffset="190202.8634">8976 9328 676 0,'0'-18'248'0,"0"18"-192"0,0-42-16 0,-9 19 32 16,5 12-48-16,-13-16-28 16,4 8 0-16,-8 4 8 15,-1 0 0-15,-16 0 24 16,0 7-16-16,-9 1 12 16,17 3-12-16,-13-3 56 15,18 7-40-15,-1-4-20 16,9 4-8-16,9 0-28 15,-5 7 16-15,0 8 4 16,5 4 8-16,-5 15 16 16,13 4-8-16,-17 15 16 15,4 0-16-15,5 0 4 16,-5-7-4-16,4-5 20 16,9-7-16-16,-12-3 12 15,12-5-12-15,-9-3 20 16,9-4-20-16,0-4 4 15,9-4-8-15,-9-3-8 16,12 3 4-16,1-7-4 16,4 0 0-16,4-4-28 15,1 0 16-15,8 0-40 0,-1 7 32 16,1-7-116-16,4 0 76 0,-4 0-380 16,-9 0 244-16</inkml:trace>
          <inkml:trace contextRef="#ctx0" brushRef="#br0" timeOffset="191056.6355">8592 8901 728 0,'-4'-15'268'0,"4"15"-208"0,26-12-16 0,-9 5 140 15,0 7-108-15,17-8 32 16,8 8-64-16,9 0-20 15,0 4-12-15,5 0-264 16,3-1 136-16</inkml:trace>
          <inkml:trace contextRef="#ctx0" brushRef="#br0" timeOffset="190687.1512">8903 9624 644 0,'9'7'236'0,"-9"-7"-180"0,21 19-20 0,-8-7 16 16,4-5-36-1,4 20 12-15,-8-5-16 16,-5 5 12-16,1-1-16 15,-18 1 24-15,9-4-20 0,-29 3 24 16,7-3-24-16,-16-4 56 16,8-4-36-16,0-4 48 15,13 4-48 1,17-3 4-16,9-1-24 0,16-3-8 16,5-1 0-16,4-3-200 15,0 7 108-15</inkml:trace>
        </inkml:traceGroup>
      </inkml:traceGroup>
    </inkml:traceGroup>
    <inkml:traceGroup>
      <inkml:annotationXML>
        <emma:emma xmlns:emma="http://www.w3.org/2003/04/emma" version="1.0">
          <emma:interpretation id="{B719F554-D023-4E02-A0CD-3F75E579C2DD}" emma:medium="tactile" emma:mode="ink">
            <msink:context xmlns:msink="http://schemas.microsoft.com/ink/2010/main" type="paragraph" rotatedBoundingBox="4080,15552 20287,16020 20242,17580 4035,171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F8247E-2121-49DD-A526-6C1514A6CC4B}" emma:medium="tactile" emma:mode="ink">
              <msink:context xmlns:msink="http://schemas.microsoft.com/ink/2010/main" type="line" rotatedBoundingBox="4080,15552 20287,16020 20242,17580 4035,17113">
                <msink:destinationLink direction="with" ref="{2735977D-A973-48E9-B4E6-CCC686DEA6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A809AC-6634-4842-AC13-E921290D2DB0}" emma:medium="tactile" emma:mode="ink">
                <msink:context xmlns:msink="http://schemas.microsoft.com/ink/2010/main" type="inkWord" rotatedBoundingBox="4062,16170 4883,16194 4856,17137 4035,1711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77677.7021">-2786 10948 364 0,'22'8'132'0,"3"3"-100"0,9 16-12 0,-17-12 80 16,0 8-60-16,9 7-28 15,-9 4-8-15,-4 4 20 16,-5 0-12-16,-4-4 12 15,-12-8-12-15,-5-3 56 16,-4-4-40-16,-4-8 68 16,-1 1-56-16,5-5 8 15,9 1-28-15,4-4 48 0,4-4-36 0,17 3 28 16,8 1-32-16,5 0-28 16,0-8 0-16,0 0-140 31,4 1 72-31,0-5-364 0,-4-3 240 15,-9-4-68-15</inkml:trace>
          <inkml:trace contextRef="#ctx0" brushRef="#br0" timeOffset="177986.5259">-3207 10411 424 0,'-9'-4'156'0,"9"4"-120"0,0 0-8 0,0 0 116 16,9 0-84-16,3 0 96 15,1-4-88-15,9 1 116 16,7-1-104-16,1 0 4 0,17 0-48 16,8 1-16-16,5-1-12 15,-5 4 4-15,5 0-8 16,-9 0-136-16,-8 0 76 0,-1 7-376 16</inkml:trace>
          <inkml:trace contextRef="#ctx0" brushRef="#br0" timeOffset="177143.1977">-2713 10631 320 0,'0'-4'120'0,"0"-4"-96"0,4-3-4 0,-4 7 104 16,0-4-72-16,-4 1 60 15,-1-1-68-15,-7 1 4 16,-10-5-28-16,-7 5 4 16,-6 3-12-16,-7 0-16 0,-5 0 0 0,0-3 20 15,0-1-8-15,5 1-20 16,-1 3 4-16,9 0 20 16,4 4-4-16,5 8-40 15,8 3 20-15,0 4 0 16,4 4 12-16,4 8 8 15,5 3-4-15,0 8-4 16,0 7 4-16,-1-3 48 16,1-4-28-16,4-4 24 15,-4 0-28-15,0-4 52 16,-1-3-40-16,1-5-16 16,0-7-8-16,0 1-8 15,4-5 0-15,0-3-12 16,0-8 8-16,8 0-4 15,9 0-8-15,0 3 12 16,9 1 0-16,4 4 4 16,12-1 16-16,9 1-8 15,0-1 4-15,-8 1-4 16,-5 0-104-16,-8-1 52 16,-9-3-140-16,-8-4 104 15,-13 0-332 1,0-4 228-16,-13 0 76 15</inkml:trace>
          <inkml:trace contextRef="#ctx0" brushRef="#br0" timeOffset="177342.2269">-3254 10854 424 0,'-4'0'156'0,"12"4"-120"0,5-4-8 15,-5 0 116-15,9-4-84 16,9 0 20-16,8 0-48 16,4 1 4-16,1-1-20 15,3 4-212-15,5 0 108 16,-9 7-320-16</inkml:trace>
        </inkml:traceGroup>
        <inkml:traceGroup>
          <inkml:annotationXML>
            <emma:emma xmlns:emma="http://www.w3.org/2003/04/emma" version="1.0">
              <emma:interpretation id="{0ABF843A-FF4D-41AF-A498-B690A047D140}" emma:medium="tactile" emma:mode="ink">
                <msink:context xmlns:msink="http://schemas.microsoft.com/ink/2010/main" type="inkWord" rotatedBoundingBox="5547,16460 6563,16489 6550,16952 5534,16922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8423.2202">-1747 10820 540 0,'-21'7'200'0,"17"-7"-156"0,-1 0-12 0,5 0 124 0,18 8-92 16,20 0 52-16,17 3-68 15,13-4-24-15,9 1-16 16,8-4 16-16,17 0-12 0,9-4-144 15,-4 3 68-15,-18 1-220 16</inkml:trace>
          <inkml:trace contextRef="#ctx0" brushRef="#br0" timeOffset="178649.3058">-1398 10687 404 0,'18'-15'148'0,"3"11"-112"0,13 4-12 0,-4 8 120 0,21 11-84 16,21 0 20-16,13 7-48 15,-4 1-4-15,-4 7-16 16,-13-4 28-16,-13 0-24 0,-13 1 84 0,-25 3-56 16,-17 0 24-16,-13 7-40 15,-30 5-148-15,-13 7 64 16,5-11-544-1</inkml:trace>
        </inkml:traceGroup>
        <inkml:traceGroup>
          <inkml:annotationXML>
            <emma:emma xmlns:emma="http://www.w3.org/2003/04/emma" version="1.0">
              <emma:interpretation id="{37678174-3AA3-426B-AEBE-5E3CF6A619DC}" emma:medium="tactile" emma:mode="ink">
                <msink:context xmlns:msink="http://schemas.microsoft.com/ink/2010/main" type="inkWord" rotatedBoundingBox="8024,15965 8749,15986 8715,17173 7989,17152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79072.4444">778 10388 288 0,'-25'-15'108'0,"16"19"-84"0,1 7-4 0,8 4 64 15,-4 12-48 1,-1 18 92-16,-7 16-72 0,20 3 8 16,-16-3-40-16,8 11 24 15,-5-8-32-15,1-3-24 16,0-5 4-16,0-6 8 0,-1-13 0 15,1-6 16-15,0-31-216 32,-1-12 112-32,5-10-272 15</inkml:trace>
          <inkml:trace contextRef="#ctx0" brushRef="#br0" timeOffset="179265.4452">706 10396 528 0,'26'-46'196'0,"-1"35"-152"0,35-8-12 0,-18 12 204 0,31 3-136 16,-1 19 72-16,1 8-100 16,-14 3-32-16,5 16-24 15,-13-1 12-15,-17 1-16 0,-17 0 24 16,-17 3-24-16,-21-3 24 16,-9-4-24-1,-34-4-92-15,-17 0 44 0,-12-8-264 16,12-3 168-16</inkml:trace>
          <inkml:trace contextRef="#ctx0" brushRef="#br0" timeOffset="180247.236">774 10173 508 0,'-4'-4'188'0,"4"4"-148"0,4-4-8 0,5 4 72 0,-1 0-64 15,5 0 60-15,8 0-56 16,5 0 32-16,8 4-44 16,8 0 24-16,5-4-28 0,4 7-28 0,-8 1 0 15,0-8 0 1,-5 0 0-16,-8 0-132 0,-9-4 72 15,-8 4-312 1</inkml:trace>
          <inkml:trace contextRef="#ctx0" brushRef="#br0" timeOffset="179725.6714">1081 11039 312 0,'13'-3'112'0,"-1"3"-84"0,27 3-12 0,-27 9 136 16,10-1-88-16,8 8-28 15,-5 4-20-15,1 3-8 0,-5 1-4 16,-8-1-56-16,-9-7 28 15,-13 4 48-15,1 0-16 16,-13-5 4-16,-9-2-8 16,0-5 136-16,-4-3-76 15,17 7 88-15,4-4-88 16,13-3 56-16,17-5-68 16,9 1-12-16,4 8-24 0,-1-5-108 15,14-3 48-15,-5-8-376 16,-4-3 232-1,9-12-176-15</inkml:trace>
        </inkml:traceGroup>
        <inkml:traceGroup>
          <inkml:annotationXML>
            <emma:emma xmlns:emma="http://www.w3.org/2003/04/emma" version="1.0">
              <emma:interpretation id="{75F54065-4FE2-4A0C-BFB9-0F4BA4AD14DF}" emma:medium="tactile" emma:mode="ink">
                <msink:context xmlns:msink="http://schemas.microsoft.com/ink/2010/main" type="inkWord" rotatedBoundingBox="11164,15853 12028,15878 12013,16394 11149,16369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83868.8314">3849 10199 528 0,'-9'0'196'15,"18"0"-152"-15,-9-4-12 0,0 4 60 0,12 4-56 16,5 0 56-16,5-4-52 15,8 0 24-15,16 0-36 16,22-4 0-16,22 4-16 0,4 0 20 16,-9 0-20-16,-9 0 24 15,-3-4-24-15,-5 0-20 16,-13-3 0-16,-4 7-92 16,-12-4 52-16,-9 4-320 15</inkml:trace>
          <inkml:trace contextRef="#ctx0" brushRef="#br0" timeOffset="184094.9326">4492 10067 676 0,'-17'18'248'0,"17"-10"-192"0,0 11-16 0,12-15 32 15,1 11-48-15,8 4 0 16,1-4-16-16,3 4-24 15,1-4 8-15,-1 12 32 0,-8-5-16 16,-8 12 28-16,-18 8-24 16,-8 3 12-16,-12 5-12 15,-10-1-8-15,-12-8 0 16,-4 1-156-16,8-12 84 0</inkml:trace>
        </inkml:traceGroup>
        <inkml:traceGroup>
          <inkml:annotationXML>
            <emma:emma xmlns:emma="http://www.w3.org/2003/04/emma" version="1.0">
              <emma:interpretation id="{93E1C6D1-0C01-4493-8DC1-0E15FF9263F5}" emma:medium="tactile" emma:mode="ink">
                <msink:context xmlns:msink="http://schemas.microsoft.com/ink/2010/main" type="inkWord" rotatedBoundingBox="13348,16771 14487,16804 14472,17340 13333,17307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91855.761">6063 11270 572 0,'-30'0'208'0,"22"-4"-160"0,3 4-12 0,5 0 100 16,5 0-80-16,16 0 4 16,21 4-36-16,14 0 20 15,16 7-28-15,5-11 20 0,12 0-20 16,31 0 36-16,12 0-28 15,-9 0-4-15,-12 0-12 16,-26 0 12-16,-13 0-12 16,-21 0-4-16,-8 0 0 0,-18 0-40 15,-20 0 20-15,-5 0-328 16,-9 0 188-16,-12 0-324 16</inkml:trace>
          <inkml:trace contextRef="#ctx0" brushRef="#br0" timeOffset="192211.2068">6851 11009 528 0,'-17'-19'196'0,"17"19"-152"0,0 0-12 0,0 0 168 15,0 0-116-15,8 4 20 16,5 3-64-1,4 1 8-15,4 7-28 0,9 0 16 0,4 8-20 16,0 4 20-16,0 7-24 16,0 0 4-16,-4 0-8 15,-4 0 36-15,-5 0-20 16,-8-8 12-16,-5 1-20 16,-8 3 52-16,0-3-36 15,-13-8 80-15,-8-4-60 16,-9 7-8-16,1-3-28 15,-10-4-4-15,-3 4-4 0,-1 4-236 16,1 4 124-16</inkml:trace>
        </inkml:traceGroup>
        <inkml:traceGroup>
          <inkml:annotationXML>
            <emma:emma xmlns:emma="http://www.w3.org/2003/04/emma" version="1.0">
              <emma:interpretation id="{894282DF-97DC-4A4C-BFEC-29A51C811EAA}" emma:medium="tactile" emma:mode="ink">
                <msink:context xmlns:msink="http://schemas.microsoft.com/ink/2010/main" type="inkWord" rotatedBoundingBox="15053,16292 16886,16345 16855,17420 15022,1736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19334.3786">8784 10578 892 0,'-4'-12'332'0,"4"12"-260"0,0 0-20 0,0 0 124 15,12 0-108-15,10 0-36 16,16 0-24-16,13-4 0 16,9 1-4-16,16-9-180 0,35 1 100 15,25 7-696 1</inkml:trace>
          <inkml:trace contextRef="#ctx0" brushRef="#br0" timeOffset="218219.325">8916 10805 664 0,'-21'-19'244'0,"21"34"-188"16,-13-4-16-16,4 12 4 0,-8 19-32 15,5 26 112-15,-10 23-72 16,14-4-4-16,-5-12-28 16,9-10-24-16,4-9 0 0,0-10 28 15,4-8-12-15,4-8 24 16,-12-7-24-16,4-12 12 16,0-11-12-16,0-8-88 15,-4-10 44-15,4-13-68 16,-13-25 56-16,5-32-92 15,-1-14 76-15,9 15 20 16,9 15 24-16,12 12 120 16,13 11-56-16,13 7 112 0,-5 15-88 15,10 8 52-15,-1 8-72 16,4 7 48-16,5 8-56 16,3 7 32-16,-11 5-44 15,-14 3 16-15,-17-1-28 16,-29 5 116-16,-22 4-80 15,-13 10 4-15,-8-2-36 16,-8-5-76-16,-14-7 24 16,-3-5-76-16,3-6 60 15,14-5-288-15,24 5 184 16,10-1-572 0</inkml:trace>
          <inkml:trace contextRef="#ctx0" brushRef="#br0" timeOffset="218446.931">9542 11388 924 0,'-9'30'340'0,"5"-19"-260"0,-4 12-28 15,3-8 64-15,1 8-76 16,0 3-16-16,4 5-16 16,0-5-52-16,4-11 24 15,-4 4-224-15,4-11 136 0</inkml:trace>
          <inkml:trace contextRef="#ctx0" brushRef="#br0" timeOffset="217558.5668">8013 11085 384 0,'0'-8'140'0,"4"12"-108"0,1 0-8 0,-5-4 64 0,0 0-52 16,0 0 92-16,0 0-72 16,8 0 44-16,5 0-60 15,0-4 68-15,4-4-60 16,0 1-16-16,-4 3-20 0,4-11 44 15,-5 7-32-15,-3-3 8 16,-5-4-20-16,-4 7 0 16,-4-11-4-16,-9 4 4 15,-8 0-8-15,-5 0 8 16,-4-4-8-16,-4 4-12 16,0 0 4-16,5 3 4 15,-1 1 0-15,0 3-36 16,4 5 20-16,1 10 24 15,-1 5-4-15,1 10 28 16,-1 16-20-16,5 11 24 16,4 8-24-16,8-4-20 0,5-4 0 15,4-3 12-15,4-8 0 16,5-8 24-16,12-11-16 16,-8-4-32-16,8-7 12 15,-4-12-68-15,5-4 40 16,-1-7-8-16,0-8 24 15,0-15-24-15,1-3 28 16,-10-1 4-16,-3 1 12 16,-5 6 0-16,-4 9 0 15,0 7 96-15,-4 11-52 16,-5 20 36-16,-3 14-48 0,3 16 24 16,1 7-28-16,3 0 0 15,-3-7-16-15,4-4 20 16,4 0-20-16,0-12 12 15,4-7-12-15,4-4-112 16,1-3 52-16,-1-5-436 16</inkml:trace>
          <inkml:trace contextRef="#ctx0" brushRef="#br0" timeOffset="217725.511">8316 11335 788 0,'-22'22'292'0,"22"-7"-228"0,-8 8-16 16,-5-8 8-16,-8 4-40 15,-1 8-4-15,1 3-8 0,13 4-224 16,-1-4 120-16,9-7-436 16</inkml:trace>
        </inkml:traceGroup>
        <inkml:traceGroup>
          <inkml:annotationXML>
            <emma:emma xmlns:emma="http://www.w3.org/2003/04/emma" version="1.0">
              <emma:interpretation id="{001E8F7A-7A65-4ABF-B51D-22F2E948132B}" emma:medium="tactile" emma:mode="ink">
                <msink:context xmlns:msink="http://schemas.microsoft.com/ink/2010/main" type="inkWord" rotatedBoundingBox="17454,16557 19300,16610 19278,17378 17432,17325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18795.3585">10147 11248 728 0,'-26'-27'268'0,"26"19"-208"0,9 8-16 0,-5-7 152 15,4-1-116-15,5-3 88 0,8 3-96 16,9-7-20-16,4 4-32 15,0 3-16-15,-4 8 0 0,4-3 4 16,0 3-4-16,-8 3-116 16,-1 5 60-16,-8-4-304 15,-8-1 196-15</inkml:trace>
          <inkml:trace contextRef="#ctx0" brushRef="#br0" timeOffset="218976.9275">10330 10918 912 0,'-9'34'340'0,"13"8"-264"0,-4 41-24 16,-4-37 28-16,0 10-56 16,0 5-12-16,-1-8-4 0,-3-4-204 15,-1-7 108-15,-3-8-324 16</inkml:trace>
          <inkml:trace contextRef="#ctx0" brushRef="#br0" timeOffset="220561.4608">11339 11024 424 0,'21'-11'156'0,"-8"7"-120"0,0-4-8 0,-5 5 204 15,-4-5-132-15,9-3 92 0,-4-1-112 16,-1 1 8-16,5-4-52 16,-4 0 40-16,-1 0-44 0,1 0-8 15,-1-1-12-15,-4 1 8 16,-8 0-12-16,-4 0-4 16,-9 0 0-16,-9 3 12 15,-8 1-8-15,-9 4-12 16,-3 3 0-16,-6 4 4 15,10 7 0-15,4 8 16 16,3 12-8-16,1 15 40 16,5 22-24-16,3 8-24 15,9 0 0-15,4-8 0 16,9-7 0-16,8-8 16 16,9-15-8-16,0-7-4 15,4-12 0-15,4-8-76 16,17-10 40-16,-4-13-120 0,5-10 88 15,-5-19-28-15,-4-20 56 16,-13-7 4-16,-13 4 20 16,-4 15 80-16,0 11-40 15,-4 12 132-15,-5 11-88 16,-4 12 28-16,5 18-60 16,-1 19 4-16,9 23-28 15,9 12 28-15,4-1-28 16,8-7 32-16,13-8-32 15,-8-7-84-15,-5-8 36 0,-8-8-168 16,-5-7 116-16,-8 0-328 16,0-4 232-16</inkml:trace>
          <inkml:trace contextRef="#ctx0" brushRef="#br0" timeOffset="220862.3547">11479 11384 860 0,'17'7'320'0,"5"-7"-248"0,3 8-20 16,-8-1 60-16,-4-3-72 15,4 11 8-15,4-7-28 16,-8 11-4-16,0-4-8 16,0 0 20-16,-5-3-16 0,-8 3-40 15,-8-4 16-15,-9-3-8 16,0 7 12-16,-9-8 8 0,5-3 0 15,4 0 24-15,13 0-12 16,8-4 24-16,17 0-24 16,9 0-12-16,4-4-4 15,9-4-244-15,16-7 136 16,9-4-508 0,9 4 344-16,0-4 56 15</inkml:trace>
        </inkml:traceGroup>
        <inkml:traceGroup>
          <inkml:annotationXML>
            <emma:emma xmlns:emma="http://www.w3.org/2003/04/emma" version="1.0">
              <emma:interpretation id="{8FB812C0-2102-4774-80D0-98681C1B774F}" emma:medium="tactile" emma:mode="ink">
                <msink:context xmlns:msink="http://schemas.microsoft.com/ink/2010/main" type="inkWord" rotatedBoundingBox="19267,15990 20287,16020 20245,17480 19224,17450"/>
              </emma:interpretation>
              <emma:one-of disjunction-type="recognition" id="oneOf30">
                <emma:interpretation id="interp42" emma:lang="" emma:confidence="0">
                  <emma:literal>P.</emma:literal>
                </emma:interpretation>
                <emma:interpretation id="interp43" emma:lang="" emma:confidence="0">
                  <emma:literal>P,</emma:literal>
                </emma:interpretation>
                <emma:interpretation id="interp44" emma:lang="" emma:confidence="0">
                  <emma:literal>Per</emma:literal>
                </emma:interpretation>
                <emma:interpretation id="interp45" emma:lang="" emma:confidence="0">
                  <emma:literal>p.</emma:literal>
                </emma:interpretation>
                <emma:interpretation id="interp46" emma:lang="" emma:confidence="0">
                  <emma:literal>Pi</emma:literal>
                </emma:interpretation>
              </emma:one-of>
            </emma:emma>
          </inkml:annotationXML>
          <inkml:trace contextRef="#ctx0" brushRef="#br0" timeOffset="221298.5164">12208 10718 716 0,'-9'-34'264'0,"5"41"-204"16,4 4-16-16,4 1 72 0,0 7-72 16,5 11 24-16,4 15-36 15,-13 43-12-15,-5 25-12 16,5-7 28-16,0-15-20 0,0-8 4 15,-4-11-12-15,-4-15-24 16,3-16 8-16,1-10-40 16,-4-20 28-16,-5-15-92 15,-4-7 64-15,12-12-100 16,-7-18 84-16,3-27-172 16,5-38 132-1,4 0-120-15,4 11 132 16,9 15 308-16,12 12-108 15,1 15 192-15,8 8-172 0,9 7 100 16,-1 15-132-16,1 12-12 16,4 11-56-16,-5 15 36 0,-8 4-36 15,-17 4 20-15,-4 3-28 16,-26 5 52-16,-16 6-40 16,-14 1 36-16,-8 0-36 15,-26-4-44-15,-21-4 4 16,5-11-88-16,12-7 56 15,21-9-372-15,13-3 228 16</inkml:trace>
          <inkml:trace contextRef="#ctx0" brushRef="#br0" timeOffset="222000.8849">12203 10237 1080 0,'-30'-42'400'0,"30"42"-312"0,9 0-24 16,12 0 44-16,9 0-72 15,0 4 12-15,21-4-28 16,34 0-40-16,17 8 12 0,5-1-484 16,4 20 272-16,-9-5-416 15</inkml:trace>
          <inkml:trace contextRef="#ctx0" brushRef="#br0" timeOffset="221742.1966">12442 11361 832 0,'-5'8'308'0,"10"-1"-240"0,3 1-20 16,5-1 28-16,8 1-52 15,9-1 24-15,4 1-28 16,5 3 16-16,-5 1-20 16,-9 3 0-16,-8 0-8 0,-17 0-16 15,-13 4 4-15,-12 0 20 16,-9 0-8-16,4 0 32 15,4-4-24-15,14 4 32 16,20 0-32-16,22-4 4 0,17 0-12 16,12-3-68-16,1-1 32 15,-9-4-180-15,-4-7 112 16,-9-3-204-16,-8-5 172 16,-9-3-272-1,-12-4 224-15,-5-1 16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8:36.0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35977D-A973-48E9-B4E6-CCC686DEA609}" emma:medium="tactile" emma:mode="ink">
          <msink:context xmlns:msink="http://schemas.microsoft.com/ink/2010/main" type="inkDrawing" rotatedBoundingBox="9712,14402 9729,17952 9585,17953 9567,14403" semanticType="verticalRange" shapeName="Other">
            <msink:sourceLink direction="with" ref="{208EC8DD-3B15-4C4D-990F-ECFAD55912B5}"/>
            <msink:sourceLink direction="with" ref="{73F8247E-2121-49DD-A526-6C1514A6CC4B}"/>
          </msink:context>
        </emma:interpretation>
      </emma:emma>
    </inkml:annotationXML>
    <inkml:trace contextRef="#ctx0" brushRef="#br0">25 61 664 0,'4'-19'244'0,"5"7"-188"0,12-7-16 16,-13 19-32-16,5-3-12 15,-4-5 12-15,3 8-4 16,-3 15 8-16,0 8-8 15,-5 11 60-15,-4 11-36 0,0 8-4 16,-4 15-12-16,-5 38-12 16,-4 31 4-16,9-5 40 15,4 35-24-15,-13 30 0 16,9-12-12-16,-9 38-24 0,0-3 8 16,1-27 40-1,-5 15-20-15,4-7 24 0,4-27-20 16,9-30 36-16,5-12-28 15,7 8 12-15,5-4-20 16,5-22 0-16,-1-19-8 16,0-12-40-16,1-19 16 15,-10-7-20-15,1-12 20 16,-9-7-44-16,-4-7 32 16,-4-5-100-16,0-7 72 0,0 0-320 15,-1-4 212 1,10-4-168-16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3T15:57:01.7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BDA415-B3FE-4A52-A6A2-F84FEB4CB290}" emma:medium="tactile" emma:mode="ink">
          <msink:context xmlns:msink="http://schemas.microsoft.com/ink/2010/main" type="writingRegion" rotatedBoundingBox="12301,19290 12316,19290 12316,19305 12301,19305"/>
        </emma:interpretation>
      </emma:emma>
    </inkml:annotationXML>
    <inkml:traceGroup>
      <inkml:annotationXML>
        <emma:emma xmlns:emma="http://www.w3.org/2003/04/emma" version="1.0">
          <emma:interpretation id="{3F9BCB0D-9E46-494F-B43A-ADB228F42151}" emma:medium="tactile" emma:mode="ink">
            <msink:context xmlns:msink="http://schemas.microsoft.com/ink/2010/main" type="paragraph" rotatedBoundingBox="12301,19290 12316,19290 12316,19305 12301,19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43DD1-37A3-4FA4-9887-5A43DB942022}" emma:medium="tactile" emma:mode="ink">
              <msink:context xmlns:msink="http://schemas.microsoft.com/ink/2010/main" type="line" rotatedBoundingBox="12301,19290 12316,19290 12316,19305 12301,19305"/>
            </emma:interpretation>
          </emma:emma>
        </inkml:annotationXML>
        <inkml:traceGroup>
          <inkml:annotationXML>
            <emma:emma xmlns:emma="http://www.w3.org/2003/04/emma" version="1.0">
              <emma:interpretation id="{311DAB56-170C-445D-B447-44E7CF24E928}" emma:medium="tactile" emma:mode="ink">
                <msink:context xmlns:msink="http://schemas.microsoft.com/ink/2010/main" type="inkWord" rotatedBoundingBox="12301,19290 12316,19290 12316,19305 12301,19305"/>
              </emma:interpretation>
            </emma:emma>
          </inkml:annotationXML>
          <inkml:trace contextRef="#ctx0" brushRef="#br0">4981 13485 0,'0'0'0,"0"0"16,0 0-16,0 0 0,0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0:03.3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8121BF-0071-4F8B-A2D1-0794BE817355}" emma:medium="tactile" emma:mode="ink">
          <msink:context xmlns:msink="http://schemas.microsoft.com/ink/2010/main" type="inkDrawing" rotatedBoundingBox="2421,1292 8749,1147 8750,1211 2422,1356" semanticType="underline" shapeName="Other">
            <msink:sourceLink direction="with" ref="{573DA319-553E-4EC8-88AE-3D7A8F189669}"/>
            <msink:sourceLink direction="with" ref="{62769FF4-9768-4FAC-B24C-9FCD186745E4}"/>
            <msink:sourceLink direction="with" ref="{38C8AD6A-E79D-4AAF-AD09-891EBDCA83B3}"/>
          </msink:context>
        </emma:interpretation>
      </emma:emma>
    </inkml:annotationXML>
    <inkml:trace contextRef="#ctx0" brushRef="#br0">-1 193 372 0,'-4'-8'140'0,"4"8"-112"0,0-8-4 0,0 8 84 15,4 0-64-15,1-7 112 16,-1 7-84-16,4-11 16 16,1 11-52-16,4-8 12 15,0 8-28-15,4-8 16 16,0 8-20-16,4 0-8 15,0 0-4-15,5 0 12 16,4 4-8-16,-1-4 32 16,5 8-24-16,18-4 12 15,3 3-16-15,47-3 56 16,0 3-40-16,69-7 24 16,3 0-32-16,90-3 44 15,-4 3-36-15,106-12 48 16,-17 9-44-16,111-9 4 15,-47-3-24-15,64 0 36 16,-77 0-24-16,39-4-4 16,-64 4-12-1,-5 3 20-15,-67-3-16 0,-31 4 40 16,-59 7-28-16,-34-4-56 16,-51 1 16-16,-47 3-120 15,-30 4 76-15,-34 4-240 16,-13 7 172-16,-17 1-352 15,5 3 272-15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59:59.70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6:00:19.855"/>
    </inkml:context>
  </inkml:definitions>
  <inkml:traceGroup>
    <inkml:annotationXML>
      <emma:emma xmlns:emma="http://www.w3.org/2003/04/emma" version="1.0">
        <emma:interpretation id="{975861F8-1256-4921-B30D-E9D40C8270AB}" emma:medium="tactile" emma:mode="ink">
          <msink:context xmlns:msink="http://schemas.microsoft.com/ink/2010/main" type="writingRegion" rotatedBoundingBox="1767,120 23611,75 23649,18513 1806,18558"/>
        </emma:interpretation>
      </emma:emma>
    </inkml:annotationXML>
    <inkml:traceGroup>
      <inkml:annotationXML>
        <emma:emma xmlns:emma="http://www.w3.org/2003/04/emma" version="1.0">
          <emma:interpretation id="{43F1A2AF-5FC8-4839-9D88-DE761B7B4CEA}" emma:medium="tactile" emma:mode="ink">
            <msink:context xmlns:msink="http://schemas.microsoft.com/ink/2010/main" type="paragraph" rotatedBoundingBox="2609,244 13643,35 13666,1253 2632,1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A37A4-D533-4C3B-BB66-AC1B711D3C6F}" emma:medium="tactile" emma:mode="ink">
              <msink:context xmlns:msink="http://schemas.microsoft.com/ink/2010/main" type="line" rotatedBoundingBox="2609,244 13643,35 13666,1253 2632,1462"/>
            </emma:interpretation>
          </emma:emma>
        </inkml:annotationXML>
        <inkml:traceGroup>
          <inkml:annotationXML>
            <emma:emma xmlns:emma="http://www.w3.org/2003/04/emma" version="1.0">
              <emma:interpretation id="{573DA319-553E-4EC8-88AE-3D7A8F189669}" emma:medium="tactile" emma:mode="ink">
                <msink:context xmlns:msink="http://schemas.microsoft.com/ink/2010/main" type="inkWord" rotatedBoundingBox="2609,244 4010,218 4024,960 2623,987">
                  <msink:destinationLink direction="with" ref="{638121BF-0071-4F8B-A2D1-0794BE81735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-1918-1468 748 0,'-21'-23'276'0,"12"12"-216"0,-12 3-16 16,16 1 56 0,5 7-64-16,-17-12 24 15,17 8-40-15,-8 1 52 16,4-5-40-16,-5 1-16 16,9 7-8-16,0-8-36 0,9 8 16 0,3-8 4 15,5 8 8-15,22-3-20 16,-1-5 12-16,22 0-4 15,-1 8 4-15,1-7 8 16,0 7 0-16,-9-4 8 16,-4 8-4-16,-13-4 24 15,-5 0-16-15,-7 0 32 16,-5 0-28-16,-4-4 56 16,-5 4-40-16,-8-4-172 15,4 1 72-15</inkml:trace>
          <inkml:trace contextRef="#ctx0" brushRef="#br0" timeOffset="1082.3878">-1888-1703 384 0,'-60'8'140'0,"60"-8"-108"0,-26 19-8 0,9-4 92 15,9 4-68-15,-1 15 76 16,5 7-68-16,-9 16-4 15,1 0-32-15,-1-4-20 16,13-4-4-16,-9 0 20 16,5-3-8-16,-4-12 16 15,3 0-16-15,-7-8-28 16,7 1 8-16,-8-16-196 16,9 1 112-16,-4-16-152 0,3 0 140 0,-7-15 64 15,7 4 32-15,-7-8 172 16,3 8-88-16,1-4 200 15,3 8-152-15,1-4 56 16,4 11-104-16,9-7-4 16,3 11-44-16,1-4 4 15,13 8-16-15,-1-4 20 16,5-4-20-16,8 4-32 16,5 0 12-16,8-8-8 15,-4 8 8-15,-5-7 8 16,-3 7 0-16,-14 0-12 15,-3 3 8-15,-18 5 4 16,0 11 0-16,-12 0 8 16,-1 4-4-16,-4 7-12 15,9 0 4-15,0 4 12 16,4-11-4-16,0-4 24 16,4 0-16-16,0-15 48 15,5-1-32-15,-5-14 12 16,5 3-24-16,-1-18 0 15,5 11-8-15,-5-12-8 16,5 8 4-16,-4-3-24 16,4 6 12-16,-5 1-24 15,5 8 20-15,-5-1-40 16,5 8 32-16,-4 0 16 16,3 8 4-16,1-1 0 0,0 5 4 0,8-1 4 15,1 4-4 1,3-3 24-16,1-1-16 0,-1-7-20 15,1-1 0-15,-1-6-12 16,1 3 8-16,-1-4 8 16,-3 0 4-16,-5-7 16 15,-5 3-8-15,-7-7 40 16,-1 7-24-16,-8-7 48 16,4 4-40-16,-9 0 4 15,1 7-24-15,-1-8-44 16,5 12 20-16,-5-3-8 15,5 6 12-15,0 1-12 16,4 4 12-16,-13 7-4 16,13 4 4-16,-8 7 16 15,8 1-4-15,0 3 16 16,8 4-12-16,-4-3-4 16,5-5 0-16,8-7 4 15,4 0-4-15,5-15-72 16,12-4 36-16,5-12-40 15,8 1 40-15,-4-16 0 16,-1 9 20-16,-7-9 16 16,-5 12 0-16,-26-12 60 15,5 8-36-15,-13 1 60 16,-4 2-52-16,-13 5 44 16,-4 3-44-16,-9 1 0 0,8 7-24 15,1 7-16-15,8 5 0 0,5 7 4 16,8 0 0-1,30-4 24-15,4 4-12 0,17-4-100 16,-4-11 44 0,4-4-120-16,0 0 88 15,-4-4-232-15,-5 4 168 0</inkml:trace>
        </inkml:traceGroup>
        <inkml:traceGroup>
          <inkml:annotationXML>
            <emma:emma xmlns:emma="http://www.w3.org/2003/04/emma" version="1.0">
              <emma:interpretation id="{62769FF4-9768-4FAC-B24C-9FCD186745E4}" emma:medium="tactile" emma:mode="ink">
                <msink:context xmlns:msink="http://schemas.microsoft.com/ink/2010/main" type="inkWord" rotatedBoundingBox="4833,325 7185,281 7206,1376 4854,1420">
                  <msink:destinationLink direction="with" ref="{638121BF-0071-4F8B-A2D1-0794BE81735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9.496">377-1449 756 0,'38'-38'280'0,"-38"38"-216"0,17-49-20 16,-12 30 100-1,3 4-88-15,-8-4 68 16,0 4-72-16,-25 3 16 16,8 5-40-16,-22 10-8 15,-3 5-12-15,-9 7-16 16,4 12 4-16,0-5-40 16,17 5 24-16,13 7-20 15,13 0 24-15,12 0-8 0,22-4 12 0,13 4-64 31,8 0 44-31,-4-7-4 0,-1 3 20 0,-11 0 12 16,-10 1 4-16,-16 3 16 16,-5 0-8-16,-25 0 40 15,-5-8-24-15,-29 1 64 16,-1-1-48-16,-12-18 0 16,9 0-24-16,7-16-28 15,14-3 4-15</inkml:trace>
          <inkml:trace contextRef="#ctx0" brushRef="#br0" timeOffset="1755.1759">641-1343 684 0,'-17'11'252'0,"17"-11"-192"0,-4 34-20 16,-1-11 32-1,5 3-48-15,-8 35 16 16,4 11-24-16,-5 15 0 16,5 4-8-16,-9-8 12 15,9-7-12-15,-9-16-4 16,9-3 0-16,-9-8-48 16,5-7 24-16,-9-16-72 15,17-11 52-15,-13-15-308 16,13 0 192-16</inkml:trace>
          <inkml:trace contextRef="#ctx0" brushRef="#br0" timeOffset="2895.7147">577-1260 684 0,'17'-23'252'0,"-17"23"-192"0,30-7-20 0,-13 3 100 16,4 8-84-16,18-1-4 15,-1 5-32-15,9 3-16 16,4 5 0-16,-4 2 12 15,-9 1-8-15,-8 4-28 16,-9 0 8-16,-21 3-32 16,0 1 28-16,-25-4-12 15,-5-1 16-15,-17-7 16 16,0 1 0-16,0-16 16 16,5-4-12-16,12-11-12 15,9 3 0-15,8-7-24 16,13 8 16-16,13-8-92 15,8 4 56-15,17-4-12 16,9 4 36-16,17 0 12 16,-9 7 12-16,5-7 0 15,-9 7 0-15,-4-7 0 16,-9 8 0-16,-4-8 0 16,-4 7 0-16,4-7 32 15,-8 7-16-15,-5-11 56 16,0 8-40-16,-8-4 12 15,4 3-28-15,-8 1 0 0,-1 4-8 0,-8 3 28 16,4 4-20-16,-8-8 4 16,0 16-12-16,0-8-16 15,-1 4 4-15,-3-1 12 16,-1 9-4-16,-3-9-4 16,3 9 4-16,-4 3-24 15,5 0 12-15,-5 0 4 16,9 0 4-16,-5 1-20 15,9 2 12-15,0-2 32 16,9-1-16-16,-1-8 16 16,5 1-12-16,4-12-76 15,0 4 32-15,0-4-56 16,4 1 48-16,-4-5-24 16,-4 4 40-16,-4-7 20 15,3 3 4-15,-12 1 12 16,9 3-8-16,-18 4 112 15,9 0-64-15,0 4 32 16,0 3-48-16,9 1 4 16,4-1-24-16,4-3 0 15,13 4-8-15,12-8 4 16,1-4-8-16,8 0-4 16,0 4 4-16,-8-7-24 15,-1 3 12-15,-12-4-12 16,8 4 8-16,-12-3 16 15,-9 7 0-15,-4-11 16 16,-5 7-12-16,1-4 60 0,-5 4-40 16,-4 1 32-16,8 3-32 0,-8-4 28 15,0 8-32-15,-8-4-24 16,8 3 0-16,0 1 0 16,0 8 0-16,8-1 24 15,1-4-12-15,-9 5 4 16,0-5-8-16,0 5-24 15,8-1 8-15,-3 0-48 16,-5 5 28-16,8-5-28 16,5-3 32-16,4-1-24 15,4 1 28-15,13-16 20 16,5 1 0-16,3-12 12 16,1 3-8-16,-1-6-4 15,5 3 4-15,-13-8 4 16,-8 8-4-16,-18-3 32 15,1 3-20-15,-22 4 56 16,0 7-40-16,-25 16 4 16,8-1-24-16,-21 12 36 15,9 4-24-15,12 3-32 16,8 1 4-16,22 3 28 16,9-3-16-16,34-8-8 15,8 3-4-15,21-10-136 16,-8-5 72-16,4 1-304 15,-8-8 208-15</inkml:trace>
        </inkml:traceGroup>
        <inkml:traceGroup>
          <inkml:annotationXML>
            <emma:emma xmlns:emma="http://www.w3.org/2003/04/emma" version="1.0">
              <emma:interpretation id="{38C8AD6A-E79D-4AAF-AD09-891EBDCA83B3}" emma:medium="tactile" emma:mode="ink">
                <msink:context xmlns:msink="http://schemas.microsoft.com/ink/2010/main" type="inkWord" rotatedBoundingBox="8008,636 8323,630 8324,657 8009,663">
                  <msink:destinationLink direction="with" ref="{638121BF-0071-4F8B-A2D1-0794BE81735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078.7701">3217-1279 624 0,'-4'-8'228'0,"8"5"-176"0,-4-1-16 0,0 0 80 16,0 8-72-16,0-4 80 15,9 4-72-15,4-4 16 16,4 0-36-16,8-4-12 15,1 4-12-15,8-4-8 16,4 0 4-16,5-3 12 16,-5 7-8-16,-4 0-84 15,0 7 44-15</inkml:trace>
        </inkml:traceGroup>
        <inkml:traceGroup>
          <inkml:annotationXML>
            <emma:emma xmlns:emma="http://www.w3.org/2003/04/emma" version="1.0">
              <emma:interpretation id="{10FDDF8E-F4BF-4149-AF09-B1116DEA486D}" emma:medium="tactile" emma:mode="ink">
                <msink:context xmlns:msink="http://schemas.microsoft.com/ink/2010/main" type="inkWord" rotatedBoundingBox="8907,272 11207,229 11216,710 8916,7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969.0506">5027-1400 612 0,'4'-8'228'0,"-4"8"-180"0,0-11-12 0,-4 7 88 16,0 8-76-16,-9-4 16 15,4 8-40-15,-12 3 24 16,0 8-32-16,-9 0 4 16,9 0-12-16,-5 3-8 15,13-3 4-15,5 0-16 16,12 4 8-16,5-12 20 15,12-3-8-15,5-1 4 16,3 5-4-16,1-24-60 16,0 12 28-16,-4-15-40 15,-1 8 32-15,-12-12 0 16,4 0 20-16,-17-11 16 16,0 7 0-16,0-4-4 15,-9 8 4-15,1-3-24 16,8 10 12-16,-9 1 4 15,9 11 4-15,-4-4 0 16,8 8 0-16,1-4 8 16,3 8-4-16,5-5-4 15,0 1 4-15,4-4-4 16,0 0 0-16,8-7-28 16,-3 3 16-16,-1-7 4 15,9 7 8-15,-9-8 0 16,0 9 0-16,-4-9 44 15,-4 8-24-15,-4 4 44 16,3 4-36-16,-12 4 40 0,0 7-40 16,0 0-16-1,5 4-4-15,-5 0 0 16,0 0-4-16,0 0-12 0,8-4 4 0,-4 0 20 16,5 0-8-16,4-7-48 15,-1 3 24-15,5-11-24 16,1 0 24-16,7-7-8 15,1-1 12-15,8-11-8 16,-5 4 8-16,1 0-8 16,-4 3 8-16,-5-3 24 15,0 8-4-15,-4 3 24 16,0 4-20-16,-8 4 40 16,-5 3-28-16,-4 1 20 15,5-1-24-15,-10 5 36 16,5-1-32-16,0-3 12 15,5 3-20-15,-5-3 0 16,0 3-8-16,4-3-8 16,4-1 4-16,1-3 12 15,-1 0-8-15,1-8-4 16,4 4 0-16,-5-4-24 16,1 0 12-16,-1-3-24 15,5 7 20-15,-5-12-12 16,1 5 12-16,0-12 16 15,3 8 0-15,-3-8-4 16,-1 3 4-16,1-2-4 16,-1 10 0-16,-3 4 24 0,-1 8-12 15,-4 0 12-15,0 11-12 0,0 4-8 16,0-8 0-16,0 1 4 16,0-1-4-16,0-4 8 15,4 1-8 1,-4-4-64-16,4 0 32 0,-4-4-16 15,0 0 28-15,0-4-28 16,0 0 28-16,0-7-12 16,9-4 16-1,-1-8 8-15,1 8 4 0,4-8 0 16,4 4 0-16,8-7-20 16,1 3 12-16,4-4 20 15,4 12-4-15,-9-7 24 16,1 10-20-16,-9 1 12 15,-4 7-12-15,-9-4 36 16,-4 16-24-16,-9-4-24 16,1 3 0-16,-9 1 8 15,4 0-4-15,-4 7 24 16,4 4-16-16,-4 0-12 16,9-1-4-16,-1 5 12 15,1 0-4-15,16 0 24 16,5-1-16-16,17-3 4 15,0-7-8-15,12-5 20 16,1 1-16-16,4-8-20 16,-1 3 0-16,-7-10-32 15,-9 3 24-15,-1-7 24 16,-3-1-4-16,-9-7 8 0,-4 1-4 0,-5-13-16 16,-8 9 4-1,0-5 20-15,0 1-8 16,-8 3 84-16,-5 12-48 0,4 3 32 15,-3 16-44-15,-5 3-20 16,4 12-4-16,4 3 0 16,9 1-4-16,9 3-4 15,4-4 4-15,16 1-268 16,1-8 144-16</inkml:trace>
          <inkml:trace contextRef="#ctx0" brushRef="#br0" timeOffset="69555.5395">4750-1589 508 0,'22'-19'188'0,"-22"19"-148"0,8-15-8 16,-8-1 72-16,0 13-64 15,-13-9 16 1,5 5-32-16,-18-5 4 0,5 12-16 0,-17-7-8 16,8 14 0-1,-13-7-4-15,9 12 0 16,-13-12 8-16,17 7-4 0,-4 5 16 16,9-1-12-16,4 8-4 15,8-4 0-15,4 12-24 16,9-1 12-16,9 8-4 15,4 0 4 1,8 0 8-16,4-3 0 0,1 3 0 16,0 0 0-16,-5-12-12 15,-4 1 8-15,-13 0 12 16,-4-4-4-16,-17 3 32 16,4-10-20-16,-25-5 84 15,0 9-56-15,-26-13 24 16,13 1-40-16,-13-8-8 15,13 4-12-15,8-7-16 16,13 3 4-16,9-4-128 16,21 8 72-16</inkml:trace>
        </inkml:traceGroup>
        <inkml:traceGroup>
          <inkml:annotationXML>
            <emma:emma xmlns:emma="http://www.w3.org/2003/04/emma" version="1.0">
              <emma:interpretation id="{86A2738B-D71F-47E4-96E4-67E3859D2CDE}" emma:medium="tactile" emma:mode="ink">
                <msink:context xmlns:msink="http://schemas.microsoft.com/ink/2010/main" type="inkWord" rotatedBoundingBox="11870,108 12432,98 12433,130 11871,1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1256.5509">7101-1801 840 0,'-26'0'312'0,"26"0"-244"0,0-8-16 16,0 4 164 0,0 8-128-16,13-4 0 15,0 0-56-15,34-7-4 16,-5 3-16-16,39-4 12 0,4 4-16 0,5-3-108 16,-9 7 52-16,-22-4-216 15,-8 4 144-15</inkml:trace>
        </inkml:traceGroup>
        <inkml:traceGroup>
          <inkml:annotationXML>
            <emma:emma xmlns:emma="http://www.w3.org/2003/04/emma" version="1.0">
              <emma:interpretation id="{65F231AC-595F-4FD7-9A8D-3DCB52F70CC0}" emma:medium="tactile" emma:mode="ink">
                <msink:context xmlns:msink="http://schemas.microsoft.com/ink/2010/main" type="inkWord" rotatedBoundingBox="11935,116 13644,83 13657,759 11948,792"/>
              </emma:interpretation>
              <emma:one-of disjunction-type="recognition" id="oneOf5">
                <emma:interpretation id="interp5" emma:lang="" emma:confidence="1">
                  <emma:literal>tree</emma:literal>
                </emma:interpretation>
                <emma:interpretation id="interp6" emma:lang="" emma:confidence="0">
                  <emma:literal>free</emma:literal>
                </emma:interpretation>
                <emma:interpretation id="interp7" emma:lang="" emma:confidence="0">
                  <emma:literal>twee</emma:literal>
                </emma:interpretation>
                <emma:interpretation id="interp8" emma:lang="" emma:confidence="0">
                  <emma:literal>hoe</emma:literal>
                </emma:interpretation>
                <emma:interpretation id="interp9" emma:lang="" emma:confidence="0">
                  <emma:literal>tme</emma:literal>
                </emma:interpretation>
              </emma:one-of>
            </emma:emma>
          </inkml:annotationXML>
          <inkml:trace contextRef="#ctx0" brushRef="#br0" timeOffset="72249.1929">7263-1828 508 0,'0'8'188'0,"0"-8"-148"0,0 49-8 0,0-7 88 15,0-1-72-15,-9 27 44 16,5 4-56-16,-13 4 16 15,4-12-32-15,-4-3 0 16,13-8-12-16,-18-8 28 16,14 1-20-16,-1-24-4 15,5 5-8-15,0-23-24 16,4-4 12-16,0-15 20 16,4-1-4-16,-4-10-20 15,4 3 4-15,-4-7 32 16,9 7-16-16,-9-7 52 15,4 11-32-15,5-4 40 16,8 16-40-16,4-8 28 16,0 11-28-16,22-8-16 15,-5 9-8-15,18-1 12 16,-5 8-8-16,4-4-4 0,-4 3 0 16,-8 1-4-16,-5 4 0 15,-12 3-12-15,-5 1 8 0,-8 3 48 16,-5 4-24-16,-12 3 16 15,4 1-20-15,-9 0-8 16,5-4-4-16,0 0 4 16,4-4-4-16,0-4 24 15,4-3-16-15,0-12 24 16,5 4-24-16,-1-11 24 16,5 3-24-16,-4-7-4 15,3-4-4-15,-3-8 4 16,4 8-4-16,-5-7-28 15,5 7 12-15,-4 0-32 16,3 8 28-16,-3 11-4 16,-1 0 12-16,-3 7 16 15,3 8-4-15,5-3-4 16,0 3 4-16,8-4 40 16,5 1-24-16,16-9-8 15,1 1-8-15,12-11 20 16,-4 7-12-16,0 0 12 15,-8 0-12-15,-9-8-32 16,-4 1 8-16,-13-12 24 16,-4 3-8-16,-13-6 0 15,0 10 0-15,-13-10-16 16,4 10 8-16,-16-3 4 0,-1 15 0 16,-12 8 44-16,8 7-24 0,-4 4 8 15,4 0-16-15,17-4-24 16,5 8 4-16,16-4 48 15,14-1-20 1,20-2 0-16,14-1-12 0,3-15-76 16,5 7 36-16,-4-10-112 15,-9 3 84-15,-4-12 8 16,-5 5 32-16,-16-9 16 16,-9 1 4-16,-13-15 0 15,0 7 0-15,-16-3 44 16,-1 7-24-16,-9 4 80 15,10 11-56-15,-1 8 32 16,4 3-44-16,5 8 0 16,4 8-20-16,13-8 12 15,8 4-16-15,22-7 32 16,8-1-24-16,17-7-144 16,0 3 64-16,5-7-440 15,-10 0 280-15</inkml:trace>
        </inkml:traceGroup>
      </inkml:traceGroup>
    </inkml:traceGroup>
    <inkml:traceGroup>
      <inkml:annotationXML>
        <emma:emma xmlns:emma="http://www.w3.org/2003/04/emma" version="1.0">
          <emma:interpretation id="{1DA61492-4F18-49D4-B488-A99A8B2C7E36}" emma:medium="tactile" emma:mode="ink">
            <msink:context xmlns:msink="http://schemas.microsoft.com/ink/2010/main" type="paragraph" rotatedBoundingBox="4795,1420 17456,1455 17451,2999 4791,29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1E3A8A-5C87-4E9C-AEDB-0BC00B2F644A}" emma:medium="tactile" emma:mode="ink">
              <msink:context xmlns:msink="http://schemas.microsoft.com/ink/2010/main" type="line" rotatedBoundingBox="4795,1420 17456,1455 17451,2999 4791,2964"/>
            </emma:interpretation>
          </emma:emma>
        </inkml:annotationXML>
        <inkml:traceGroup>
          <inkml:annotationXML>
            <emma:emma xmlns:emma="http://www.w3.org/2003/04/emma" version="1.0">
              <emma:interpretation id="{4A685EC5-4B9C-41C3-88F8-BB45B7F0115B}" emma:medium="tactile" emma:mode="ink">
                <msink:context xmlns:msink="http://schemas.microsoft.com/ink/2010/main" type="inkWord" rotatedBoundingBox="4794,1775 9190,1787 9187,2851 4791,283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53.0677">41 19 748 0,'-17'0'276'0,"17"0"-216"0,0-7-16 0,-5 7 84 15,5 4-80-15,-8-4-12 16,16 0-20-16,-3 0 12 16,3 0-16-16,13-4 40 15,18 4-28-15,16-4 32 16,5 8-32-16,12-4-4 16,0 0-12-16,1-8-16 15,-5 12 4-15,-4-8 12 16,0 4-4-16,-13-11-12 15,-4 18 4-15,-13-7 4 16,-13 4 0-16,-8-4 44 16,-5 0-24-16,-12 0-8 15,4 8-8-15,-8-8-4 16,-1 7 0-16,-12 8-12 0,16-3 8 16,-20 22-16-16,16-4 12 15,-12 31 4-15,4 7 4 0,-8 8 0 16,12 3 0-16,-9-11 16 15,5-7-8-15,-4-8 40 16,4-12-24-16,-4-10 32 16,8-9-32-16,-8-10 20 15,8-1-24-15,-8-18 0 16,4-1-12-16,-5-22 12 16,5-1-12-16,-17-29 16 15,0-1-16-15,-8-18-12 16,3 14 0-16,-8 1-4 15,9 15 0-15,-4 3 24 16,12 12-8-16,-4 4-28 16,8 11 8-16,1 0-4 15,12 12 8-15,0-1 0 16,13 4 0-16,4 1-116 16,5 3 68-16</inkml:trace>
          <inkml:trace contextRef="#ctx0" brushRef="#br0" timeOffset="6339.5865">1574 57 832 0,'0'-7'308'0,"0"7"-240"0,-22 3-20 0,5 9 116 16,0 3-100-16,-17 19 0 15,-8 4-40-15,-14 19 0 16,9 3-12-16,-21 1 28 15,9-5-24-15,-18-10-4 16,13-8-8-16,0-8 4 16,13-7-4-16,13-16-136 15,21 1 76-15,30-19-300 16,12-5 200-16</inkml:trace>
          <inkml:trace contextRef="#ctx0" brushRef="#br0" timeOffset="6131.5366">986 69 704 0,'0'-4'264'0,"0"4"-208"0,21 11-12 0,-8 4 96 16,0 4-84-16,8 27 48 15,0-5-60-15,9 20-16 16,4-1-16-16,5-3 8 16,-5-8-12-16,4-3 24 15,0-8-20-15,1-8 12 16,-10-7-12-16,1-8-164 16,-4-4 80-16,-9-15-392 15,0 1 256-15</inkml:trace>
          <inkml:trace contextRef="#ctx0" brushRef="#br0" timeOffset="6814.3509">2515 53 704 0,'59'-22'264'0,"-59"22"-208"0,17-15-12 0,-17 11 160 15,5 4-120-15,-10-4 52 16,5 8-76-16,-21-8-4 16,4 4-32-16,-21-4-12 15,4 8-8-15,-26 0-76 16,5 0 40-16,-9-1-24 15,4 1 36-15,-4 4 0 16,17-1 12-16,5-7 0 16,12 4 0-16,9-4 24 15,8 4-8-15,0 0 68 16,9 3-44-16,-5 1-4 16,5 3-16-16,-9 12-12 15,9 3 4-15,-4 24 20 0,-1 14-12 16,-4-7-20-1,9 3 0-15,-4 1 12 16,3-4 0-16,1-12-4 16,4-3 4-16,0-12 4 15,4-4-4-15,5-10 40 16,4-1-20-16,8-8 32 16,9-3-32-16,-1-8-32 15,10 4 4-15,3 0 0 16,-3 8 4-1,3-1 8-15,1 1-4 0,-5 0-136 16,-4 3 76-16,-4-4-104 0,0 1 92 16,-9-8-152-16,0 4 124 15</inkml:trace>
          <inkml:trace contextRef="#ctx0" brushRef="#br0" timeOffset="7059.5123">1953 549 808 0,'-22'-11'300'0,"22"11"-232"0,13 0-20 0,-4-4 168 15,3 0-128-15,27-3 96 16,-1-5-104-16,22 1-28 16,3 7-32-16,6-3 4 15,-6 7-16-15,-7-4-64 16,-9 8 28-16,-9-4-156 15,-8 0 104-15,-9-4-152 16,0 0 132-16,-8-3-432 16,-4-1 296-16</inkml:trace>
          <inkml:trace contextRef="#ctx0" brushRef="#br0" timeOffset="7391.8868">2178-132 780 0,'-30'4'288'0,"30"-4"-224"0,-21 0-20 0,13 0 136 16,8 7-108-16,0-3 76 15,8 0-84-15,18-4 72 16,8 0-80-16,21-4 0 16,5 0-36-16,-1-3 16 15,1-1-24-15,0 1-20 16,-5 3 0-16,-4-4-136 16,-8 8 76-16,-22-4-180 15,0 8 140-15,-17-4-284 16,-4 4 220-16</inkml:trace>
          <inkml:trace contextRef="#ctx0" brushRef="#br0" timeOffset="10822.1257">3464-19 528 0,'-13'-15'196'0,"5"19"-152"0,-9-19-12 0,4 15 88 15,5 0-72-15,-14 0 60 16,5 0-64-16,-13-8 60 15,9 16-64-15,-4-8 20 16,3 15-40-16,-7-4-8 16,7 5-8-16,-12 10-4 15,4-3 0-15,-8 18 32 16,4 1-16-16,-9 26 56 16,22 0-40-16,-4 8 28 15,8 0-32-15,4-8 0 16,13-11-16-16,8-8 28 15,5-7-24-15,4-8 4 16,4-8-12-16,1-7-208 16,-1-4 108-16,5-15-360 15,-1 0 256-15</inkml:trace>
          <inkml:trace contextRef="#ctx0" brushRef="#br0" timeOffset="11213.6688">3511 201 464 0,'-8'27'176'0,"8"-27"-140"0,-17 71-8 0,8-37 100 32,9 1-76-32,-4 14-4 0,4-4-28 0,0-7 72 15,4-4-48-15,0-15 12 16,5 8-32-16,-5-20 68 15,0 8-56-15,-4-22 12 16,0 7-28-16,0-15 40 16,0-1-32-16,9-18-4 15,-1 4-16-15,5-15-24 16,0-1 8-16,8 5-4 16,0 14 4-16,5 1 60 15,8 10-28-15,-8 1 32 16,3 15-28-16,-3 0-8 15,0 8-12-15,-9 3 4 16,0-3-8-16,-5-8 16 16,-3 4-12-16,4-8-172 15,-5 4 92-15,-8-4-388 16,0 0 256-16</inkml:trace>
          <inkml:trace contextRef="#ctx0" brushRef="#br0" timeOffset="11538.5319">3613 53 860 0,'5'-7'320'0,"-5"7"-248"0,17 0-20 0,-13-4 112 15,4 4-100-15,5-4 8 16,4 8-44-16,0-4 8 16,4 4-20-16,1-4 8 15,3 0-12-15,1 4-252 16,-1-4 128-16,1 0-352 15,0 0 264-15</inkml:trace>
          <inkml:trace contextRef="#ctx0" brushRef="#br0" timeOffset="12370.3931">4222-41 488 0,'0'-8'180'0,"0"8"-140"0,13-4-12 0,-13 4 128 15,9 4-92-15,-9 0 104 16,12 4-92-16,10 10 56 15,3 5-76-15,-4 34 24 16,1 7-48-16,-5 31 0 16,4-4-20-16,-12 7 12 15,-9-18-16-15,-17 7 40 16,4-15-24-16,-38 3-112 16,12-7 48-16,-33-11-224 15,17 4 148-15</inkml:trace>
        </inkml:traceGroup>
        <inkml:traceGroup>
          <inkml:annotationXML>
            <emma:emma xmlns:emma="http://www.w3.org/2003/04/emma" version="1.0">
              <emma:interpretation id="{061E37AA-EEE5-42C5-A64D-E3D8E5349785}" emma:medium="tactile" emma:mode="ink">
                <msink:context xmlns:msink="http://schemas.microsoft.com/ink/2010/main" type="inkWord" rotatedBoundingBox="9700,2025 10270,2026 10269,2404 9699,240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838.7333">4955 417 696 0,'-34'-4'256'0,"34"4"-196"0,-13 0-20 0,9 4 144 15,8 0-108-15,9-4 52 16,4 3-80-16,12 1 0 15,5 0-28-15,5 0-4 16,-1-1-8-16,0-3 4 16,5 4-8-16,-9 0-72 15,4 4 36-15,-8-8-120 16,0 7 88-16</inkml:trace>
          <inkml:trace contextRef="#ctx0" brushRef="#br0" timeOffset="20610.5123">5036 118 600 0,'-22'-8'224'0,"22"4"-176"0,0 1-12 16,0-1 176-1,0 4-124-15,0-8 80 16,9 8-100-16,4-7 16 15,8 7-48-15,9 0-4 16,-1 0-20-16,14 0-8 16,0 7 0-16,8-11 20 15,0 12-12-15,0 0-12 0,-9-1-4 0,-7 5-156 16,-10-1 88 0,-16 0-280-16,-1 4 200 0</inkml:trace>
        </inkml:traceGroup>
        <inkml:traceGroup>
          <inkml:annotationXML>
            <emma:emma xmlns:emma="http://www.w3.org/2003/04/emma" version="1.0">
              <emma:interpretation id="{0E14ADF5-F2FA-48C0-AA70-7FC53CC01785}" emma:medium="tactile" emma:mode="ink">
                <msink:context xmlns:msink="http://schemas.microsoft.com/ink/2010/main" type="inkWord" rotatedBoundingBox="10877,1447 14178,1456 14173,2990 10873,298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395.7424">7659 84 436 0,'0'-15'160'0,"0"15"-124"0,-9-8-8 16,9 4 96-1,0 8-72-15,-8-8 32 0,3 4-48 0,-3-4 20 16,-9 8-28-16,-5 4 28 15,1 3-32-15,-13 16 56 16,4 3-44-16,-12 12 36 16,12-1-40-16,0 1 0 15,13-1-20-15,4-7-16 16,13-7 0-16,13-12 72 16,8-4-36-16,9-14-84 15,4-5 28-15,0-7-48 16,5-4 40-16,-10-4-16 15,6 4 28-15,-14-3 8 16,0 7 12-16,-12 3-28 16,-5 8 16-16,-8 16 92 15,4 7-40-15,0 11 72 16,0 8-64-16,0 3 28 16,12 1-44-16,5-8 0 15,9-7-20-15,12-12 28 16,5 0-24-16,8-15 12 15,9 0-16-15,-9-15 12 16,-4 0-16-16,-9-16-12 16,-17 5 0-16,-8-16 12 15,-5 4-4-15,-12-15 8 16,0 12-8-16,-5-5 16 16,5 12-12-16,0 4-56 15,8 11 24-15,9 4-192 16,4 7 120-16,4 5-408 0,1 6 280 15</inkml:trace>
          <inkml:trace contextRef="#ctx0" brushRef="#br0" timeOffset="21113.4664">6079 364 892 0,'0'0'332'0,"0"0"-260"0,13 4-20 0,-5-1 140 16,-4 1-116-16,18 0 8 16,3 0-56-16,9-4 0 15,5 0-16-15,-1-4-32 16,0 0 8-16,-4-7-196 16,-4 3 112-16</inkml:trace>
          <inkml:trace contextRef="#ctx0" brushRef="#br0" timeOffset="23598.5414">7190 23 280 0,'-4'4'104'0,"4"-4"-84"0,-4-4 0 0,-1 4 136 16,10 8-88-16,-10-1 124 15,5 8-112-15,-8 23 56 16,4 8-76-16,-9 33 80 16,9 1-80-16,-9 18-12 15,4-7-28-15,-8 7 12 16,5-11-20-16,-18 4 24 15,8-15-24-15,-16-8 12 16,0-15-12-16,-5-15 36 16,1-8-24-16,-9-18 12 15,12-9-20-15,-8-29-52 16,9-4 20-16,8-31-296 16,9-3 172-16</inkml:trace>
          <inkml:trace contextRef="#ctx0" brushRef="#br0" timeOffset="23734.9043">7118-469 1016 0,'17'-23'376'0,"-17"23"-292"0,17 0-20 0,-13 0-12 16,-4 8-40-16,13 7-208 16,4-4 108-16</inkml:trace>
          <inkml:trace contextRef="#ctx0" brushRef="#br0" timeOffset="25071.0393">7969 863 612 0,'-21'61'228'0,"21"-61"-180"0,0 42-12 0,0-27 124 16,4-4-96-16,5-3 60 16,-1 7-68-16,14-23 0 15,-1 4-32-15,9-18 12 16,12-1-20-16,1-22 20 16,4 3-24-16,4-19 4 15,-4 8-8-15,4-34-32 16,-9 12 12-16,-3-24-20 15,-1 16 16-15,-4 0 36 16,-4 15-12-16,-9 11 80 16,1 15-52-16,-5 4 32 15,0 12-40-15,-9 7 0 16,5 4-16-16,-9 0-44 16,0 15 20-16,-8 15 12 15,0 7 0-15,-13 16 12 16,4 12-8-16,-8 29-20 0,4-11 8 15,0 0 12-15,8-11 0 16,1-4-4-16,3-15 4 16,10-8-4-16,3-7 0 15,9-19 16-15,5-1-8 0,12-18-48 16,4 8 24-16,-4-27 4 16,4 0 8-16,1-35 4 15,-5 13 0-15,-4-20 8 16,4 15-4-16,-5-3-12 15,-3 15 4-15,0 7 28 16,-9 16-12-16,-5-1 32 16,1 12-28-16,-13 8 48 15,4 10-36-15,-8 12-4 16,4 8-16-16,-4 19 12 16,-9 11-12-16,-4 11-4 15,0-3 0-15,-4-1 12 16,4-3-8-16,4-8-4 15,4-3 0-15,5-12 12 16,-4-8-8-16,8-7-64 16,8 0 28-16,-4-8-216 15,13-3 132-15</inkml:trace>
          <inkml:trace contextRef="#ctx0" brushRef="#br0" timeOffset="25353.2907">9260 447 736 0,'-26'11'272'0,"26"-11"-208"0,-34 34-20 0,13-15 140 16,8 8-108-16,-4 3 40 15,8 0-68-15,-3 1-20 16,12-5-16-16,0-7 8 16,12 0-12-16,14-11 16 15,8-5-16-15,9-10-100 16,-1-1 48-16,-8-7-24 15,5 4 40-15,-27-8 24 16,-3 8 4-16,-22-12 0 16,0 4 4-16,-12 0-16 15,8 8 8-15,0-1-60 16,4 8 36-16</inkml:trace>
        </inkml:traceGroup>
        <inkml:traceGroup>
          <inkml:annotationXML>
            <emma:emma xmlns:emma="http://www.w3.org/2003/04/emma" version="1.0">
              <emma:interpretation id="{AF085AB5-BCCD-4960-8725-819ED14ACA6F}" emma:medium="tactile" emma:mode="ink">
                <msink:context xmlns:msink="http://schemas.microsoft.com/ink/2010/main" type="inkWord" rotatedBoundingBox="14744,1448 17456,1455 17452,2684 14740,267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6171.9456">10201 489 612 0,'-39'-12'228'0,"39"12"-180"0,-42-22-12 0,25 10 220 16,4 5-148-16,-4-8 140 15,9 7-140-15,12-7 4 16,13 3-68-16,17-3-8 16,17 4-24-16,0-4 0 15,0 3-4-15,5-6-96 16,3 6 52-16,-16-3-220 15,4 4 144-15,-22-4-396 16,-4 7 280-16</inkml:trace>
          <inkml:trace contextRef="#ctx0" brushRef="#br0" timeOffset="26382.0046">10243-280 912 0,'-34'-53'340'0,"34"53"-264"0,0-38-24 16,5 20 212-16,3 6-156 15,13-7 80 1,5 4-112-16,12-4-24 0,1 8-32 0,20-1 12 16,1-3-20-16,12 15-372 15,1 0 192-15</inkml:trace>
          <inkml:trace contextRef="#ctx0" brushRef="#br0" timeOffset="25956.8742">10678-136 684 0,'8'-26'252'0,"-8"26"-192"15,4-8-20-15,-8 16 172 16,4 3-124-16,-13 12 52 16,1 3-80-16,-10 23-28 15,5-3-20-15,-4 30 24 16,4-1-20-16,0 12-12 15,8-3-8-15,1-13-4 16,-1-10 0-16,1-8-108 16,8-11 64-16,-13-12-192 0,13-7 140 15,-17-4-492-15,13 0 332 0</inkml:trace>
          <inkml:trace contextRef="#ctx0" brushRef="#br0" timeOffset="26692.8337">11529-340 704 0,'-29'19'264'0,"29"-19"-208"0,-47 38-12 0,8-12 64 16,18 4-68-16,-30 27 36 16,0 4-44-16,-4 33 44 15,8 1-44-15,4 11 4 16,13-8-24-16,9-7-8 15,12-15 0-15,-3-12 12 16,20-11-8-16,5-15-172 16,8-8 92-16,9-11-592 15,8 0 372-15</inkml:trace>
          <inkml:trace contextRef="#ctx0" brushRef="#br0" timeOffset="25701.6948">10150-98 756 0,'0'-15'280'0,"0"15"-216"0,-13 7-20 0,4-3 136 15,9 4-108-15,-8 7 0 16,8 4-48-16,-13 11 44 16,5 8-36-16,-1 26-8 15,-4 1-12-15,1 14 0 16,3-3-8-16,-8-8 24 15,4-7-16-15,-8-5 12 16,8-14-12-16,-4-8-104 16,4-7 48-16,1-12-192 15,7-4 132-15</inkml:trace>
          <inkml:trace contextRef="#ctx0" brushRef="#br0" timeOffset="27007.6681">11580 288 572 0,'-21'49'208'0,"21"-49"-160"0,-42 84-12 0,25-50 76 15,4-4-68-15,4 4 36 16,-4 0-48-16,5-4 36 16,8-3-40-16,4-8 56 15,5-4-48-15,4-11 28 16,-1-4-36-16,1-12 16 15,0 1-24-15,0-12 0 16,4 1-12-16,-9-13 20 16,9 5-16-16,4-8-32 15,-8 12 12-15,4-4 0 16,9 11 8-16,-5 0 16 16,9 7-8-16,-5 1 24 15,1 7-20-15,-5-3-84 16,1 3 40-16</inkml:trace>
          <inkml:trace contextRef="#ctx0" brushRef="#br0" timeOffset="27223.2437">11568 103 976 0,'-9'-12'360'0,"9"12"-280"0,13-7-20 0,-5-1 116 16,14 8-108-16,-1-7 8 15,9-1-48-15,12 0 0 16,-3 5-16-16</inkml:trace>
          <inkml:trace contextRef="#ctx0" brushRef="#br0" timeOffset="27652.8861">12287-257 716 0,'0'-19'264'0,"0"19"-204"0,34-4-16 0,-12 16 124 15,-5 7-100-15,17 22 104 16,17 5-96-16,13 41 124 16,-5 4-112-16,-12 33 12 15,-4-6-60-15,-52 18 8 16,-8-11-28-16,-38-4-60 15,0-19 16-15</inkml:trace>
        </inkml:traceGroup>
      </inkml:traceGroup>
    </inkml:traceGroup>
    <inkml:traceGroup>
      <inkml:annotationXML>
        <emma:emma xmlns:emma="http://www.w3.org/2003/04/emma" version="1.0">
          <emma:interpretation id="{272400F1-7212-41CA-B707-1F874A42C280}" emma:medium="tactile" emma:mode="ink">
            <msink:context xmlns:msink="http://schemas.microsoft.com/ink/2010/main" type="paragraph" rotatedBoundingBox="4771,3288 17182,3233 17189,4712 4778,47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CCDAC1-B19B-46D6-B210-F2988826427D}" emma:medium="tactile" emma:mode="ink">
              <msink:context xmlns:msink="http://schemas.microsoft.com/ink/2010/main" type="line" rotatedBoundingBox="4771,3288 17182,3233 17189,4712 4778,4767"/>
            </emma:interpretation>
          </emma:emma>
        </inkml:annotationXML>
        <inkml:traceGroup>
          <inkml:annotationXML>
            <emma:emma xmlns:emma="http://www.w3.org/2003/04/emma" version="1.0">
              <emma:interpretation id="{76EA52AC-4D37-4021-BBF1-62847863E7C6}" emma:medium="tactile" emma:mode="ink">
                <msink:context xmlns:msink="http://schemas.microsoft.com/ink/2010/main" type="inkWord" rotatedBoundingBox="4772,3455 9070,3436 9076,4651 4777,467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9858.0199">-2 1658 416 0,'-13'0'152'0,"13"0"-116"0,0 4-12 16,0-4 152-1,0 0-100-15,-4 4 68 16,8 0-84-16,-4-4 80 16,0 3-80-16,-4 1 8 15,4 0-44-15,-4 0 4 0,8 3-16 0,0 1 12 16,18-1-16-16,7-3-4 15,18-4 0-15,21 4-4 16,5 4 0 0,12-5 8-16,-4 5-4 0,0 0-12 15,-9-1 4-15,0-3 12 16,-3 0-4-16,-10-4-4 16,-3 3 4-16,-10-6 12 15,-7 3-8-15,-9-4 32 16,-1 0-24-16,-7-3 20 15,-5 7-20-15,-9-4 0 16,-4 4-8-16,-8 0-24 16,0 4 8-16,-9-4 12 15,5 7 0-15,-14 1-20 16,10 7 8-16,-10 4 12 16,10 0 0-16,-14 7-28 15,9 4 12-15,-4 12 4 16,-1 0 8-16,1 7 0 15,4-4 0-15,-4 5 16 16,4-5-8-16,-9-3-4 16,9-5 0-16,-4-10 20 15,4-4-12-15,-9-16 12 16,9 1-12-16,-8-23 12 16,3 0-16-16,-16-23 4 15,8 0-4-15,-17-11 12 0,5 7-12 0,-9-7-12 16,8 11 0-16,1-11 64 15,3 11-32-15,5-11-48 16,9 11 12-16,-5-8-20 16,13 9 16-16,-5-1 24 15,14 15-4-15,-1 4-40 16,5 4 20-16,8 7-176 16,5 8 108-16</inkml:trace>
          <inkml:trace contextRef="#ctx0" brushRef="#br0" timeOffset="40100.1962">1195 1776 624 0,'29'22'228'0,"-29"-22"-176"0,39 53-16 16,-26-30 52-1,8 4-56-15,17 7 40 16,-4 3-40-16,9 5 16 16,-1 0-28-16,-8-1 0 15,13-3-12-15,-21-8 12 16,4-3-12-16,-13-8-4 16,-5-4 0-16</inkml:trace>
          <inkml:trace contextRef="#ctx0" brushRef="#br0" timeOffset="40340.7602">1633 1791 728 0,'-17'-4'268'0,"17"4"-208"0,-30 19-16 0,9-4 116 16,4 4-96-16,-21 11 28 15,4 8-56-15,-9 19 20 16,5 0-28-16,-5 7 8 15,5-3-20-15,4-5 0 16,4 1-8-16,9-19 12 16,-1-4-12-16,14-15-180 15,-1-8 96-15,18-18-476 16,-1-5 308-16</inkml:trace>
          <inkml:trace contextRef="#ctx0" brushRef="#br0" timeOffset="41048.6425">1880 2218 860 0,'-21'-15'320'0,"21"15"-248"0,-9-7-20 0,9 3 112 16,5 4-100-16,3-8 44 16,9 5-64-16,13-9-16 15,4 5-16-15,17-12 24 16,0 7-20-16,0-3-4 15,0 8-8-15,-8-5-156 16,-5 5 84-16</inkml:trace>
          <inkml:trace contextRef="#ctx0" brushRef="#br0" timeOffset="40598.9464">1982 1772 756 0,'0'-12'280'0,"0"12"-216"0,-8 19-20 16,4-3 76 0,4 2-76-16,-9 17 36 15,9-1-48-15,-13 19 36 0,5 11-40 0,-5 15-16 16,9 5-4-16,-9-1 0 15,4-11-4-15,-3-8 16 16,3-11-12-16,-4-11 24 16,9-12-20-16,0-11-100 15,4-4 44-15,4-19-340 16,9-3 208-16</inkml:trace>
          <inkml:trace contextRef="#ctx0" brushRef="#br0" timeOffset="41301.817">1991 1654 716 0,'-30'-34'264'0,"30"34"-204"0,13-26-16 16,-5 11 152 0,5 7-116-16,13-7 108 15,4 4-108-15,21-4-16 16,-5 7-40-16,23-3-8 15,-14 3-8-15,5 8-68 0,-1 4 32 0,-12 0-200 16,0 3 128-16</inkml:trace>
          <inkml:trace contextRef="#ctx0" brushRef="#br0" timeOffset="40834.072">2536 1738 676 0,'-9'-15'248'0,"9"15"-192"0,0 7-16 0,-8 1 120 16,8 7-96-16,0 15 52 16,-9 4-68-16,-3 23 0 15,3 0-28-15,-4 22-4 16,9 1-8-16,-9 14 20 15,9-14-16-15,-9-8 4 16,9-15-8-16,-13-8 4 16,4-11-8-16,-8-8-212 15,8-7 112-15,-12-12-324 16,8 0 236-16</inkml:trace>
          <inkml:trace contextRef="#ctx0" brushRef="#br0" timeOffset="41617.657">3362 1586 664 0,'-21'-7'244'16,"21"7"-188"-16,-43 23-16 0,22-5 92 15,4 5-80-15,-17 11 32 16,8 8-48-16,-16 11-4 16,3-4-20-16,-3 23 20 15,8 0-20-15,4 19 12 16,13-4-12-16,4-12-8 16,13-6 0-16,4-13-32 15,5-6 16-15</inkml:trace>
          <inkml:trace contextRef="#ctx0" brushRef="#br0" timeOffset="41992.2281">3358 1961 644 0,'-26'15'236'0,"26"-15"-180"0,-30 57-20 0,18-19 72 15,7 3-68-15,-7 16 8 16,3 4-28-16,1-8-4 16,8-8-8-16,0-11 56 15,4-7-36-15,0-12 32 16,0-7-32-16,5-16 0 16,-5-7-16-16,0-12 0 31,1 5-4-31,-5-20 12 0,4 4-12 0,0-4-4 15,5 8 0-15,3 0-4 16,10 12 0-16,12-1 32 16,4 8-16-16,5 0 12 15,-1 0-16-15,-3 3-16 16,7 12 0-16,-11-7-68 16,-1-1 40-16,-22 0-172 15,1 8 112-15</inkml:trace>
          <inkml:trace contextRef="#ctx0" brushRef="#br0" timeOffset="42563.9502">3383 1904 540 0,'-8'0'200'0,"8"0"-156"0,0-7-12 0,0 7 256 16,0 0-164-16,4 0 80 16,0 0-116-16,1 0 36 15,7 0-72-15,10 0-20 16,3 0-20-16,14-4 8 15,-1 4-12-15,9-8-232 16,0 5 120-16,4-9-316 16,-9 8 232-16</inkml:trace>
          <inkml:trace contextRef="#ctx0" brushRef="#br0" timeOffset="42884.7953">3924 1658 488 0,'0'-15'180'0,"0"15"-140"0,21 4-12 16,-4 0 188-1,9 7-124-15,17 16 132 16,3 3-132-16,6 19 68 15,-6 4-92-15,5 30 8 16,-16 4-44-16,-27 19 4 16,1-3-20-16,-35-9 20 0,0-11-24 0,-29-3-84 15,-5-12 40 1,-3-7-200-16,12-8 128 0,-1-12-420 16,10-10 292-16</inkml:trace>
        </inkml:traceGroup>
        <inkml:traceGroup>
          <inkml:annotationXML>
            <emma:emma xmlns:emma="http://www.w3.org/2003/04/emma" version="1.0">
              <emma:interpretation id="{B6A968F5-EA99-40AD-B3AE-177C27CC34E3}" emma:medium="tactile" emma:mode="ink">
                <msink:context xmlns:msink="http://schemas.microsoft.com/ink/2010/main" type="inkWord" rotatedBoundingBox="9859,3892 10174,3891 10176,4175 9861,417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298.9009">5070 2207 840 0,'-5'11'312'0,"5"-11"-244"0,51 12-16 0,-25-12 48 16,0 4-64-16,20-8 4 15,1 4-24-15,13-4-356 16,-1 4 188-16</inkml:trace>
          <inkml:trace contextRef="#ctx0" brushRef="#br0" timeOffset="43137.9714">5108 1984 904 0,'4'-23'332'15,"-4"23"-256"-15,17-4-24 0,-8 1 204 16,4 3-152-16,-1-4 20 16,1 8-76-16,8-4-32 15,1 3-8-15,7-3-308 16,1 4 164-16</inkml:trace>
        </inkml:traceGroup>
        <inkml:traceGroup>
          <inkml:annotationXML>
            <emma:emma xmlns:emma="http://www.w3.org/2003/04/emma" version="1.0">
              <emma:interpretation id="{4350A06E-FB65-40E9-B117-40C6547557EE}" emma:medium="tactile" emma:mode="ink">
                <msink:context xmlns:msink="http://schemas.microsoft.com/ink/2010/main" type="inkWord" rotatedBoundingBox="10865,3552 12435,3546 12440,4733 10871,474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003.2714">6509 1946 548 0,'-4'0'204'0,"4"0"-156"0,-5 30-16 16,1 8 88-1,4 8-72-15,-8 33 32 16,3 4-44-16,-12 8 40 16,9-8-44-16,-9 1 64 15,0-12-56-15,-22-4 88 0,10-8-72 16,-23-11 24 0,10-7-44-16,-22-23-76 0,17-11 20 0,0-31-380 15,18 0 220-15</inkml:trace>
          <inkml:trace contextRef="#ctx0" brushRef="#br0" timeOffset="44132.1146">6500 1632 1048 0,'9'-23'388'0,"-9"23"-300"0,0 15-28 0,0-7-56 15,8-1-16-15</inkml:trace>
          <inkml:trace contextRef="#ctx0" brushRef="#br0" timeOffset="44664.0451">7156 1897 632 0,'-21'0'236'0,"21"0"-184"0,-30 15-16 16,13-4 60-16,13 1-60 15,-18 10 4-15,5 5-24 0,-8 7-4 16,8 4-4-16,0 7 12 15,17-3-12-15,8-4 16 16,5-4-16-16,13-12 4 16,-5-6-4-16,0-13 4 15,1-3-8-15,-1-11-36 16,9-4 16-16,-9-4-4 16,-4 8 12-16,-13-5 16 15,5 5-4-15,-9 7-48 16,0 8 28-16,0 11 36 15,4 4-8-15,4 4 52 16,14 7-36-16,16-15 20 16,5 4-28-16,8-15 8 15,8 0-16-15,-3-19 28 16,-5-4-24-16,-9-15 32 16,-7 7-32-16,-14-7 76 15,-8 8-56-15,-18-9 48 16,1 13-48-16,-9-8-20 15,5 11-8-15,-9-4-64 16,12 8 32-16</inkml:trace>
        </inkml:traceGroup>
        <inkml:traceGroup>
          <inkml:annotationXML>
            <emma:emma xmlns:emma="http://www.w3.org/2003/04/emma" version="1.0">
              <emma:interpretation id="{623F4A41-56C8-4FFD-888D-1AFDE03B41CE}" emma:medium="tactile" emma:mode="ink">
                <msink:context xmlns:msink="http://schemas.microsoft.com/ink/2010/main" type="inkWord" rotatedBoundingBox="13053,3719 13898,3715 13902,4489 13057,449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5024.489">8659 1825 748 0,'0'-12'276'0,"0"12"-216"0,0-11-16 0,-8 4 136 15,-1 3-108-15,-12-4 68 16,4 4-80-16,-17 1 8 15,8 3-36-15,-12 3-32 16,8 9 0-16,-17 7 8 16,18 7-4-16,-14 8-20 15,5 0 8-15,12 16-4 16,1-1 4-16,16 8 16 16,13-5-4-16,13 1-12 15,5-7 4-15,3-12-136 16,5-4 72-16,-4-15-208 15,3-3 156-15</inkml:trace>
          <inkml:trace contextRef="#ctx0" brushRef="#br0" timeOffset="45227.5293">8293 2029 984 0,'-25'-7'368'0,"25"7"-288"0,0 3-20 0,8 1 124 15,9 0-112-15,4 0 60 16,5 0-76-16,25-4 0 16,0 0-32-16,22 0-164 15,-1 0 76-15,9 0-372 16,-9 0 244-16</inkml:trace>
          <inkml:trace contextRef="#ctx0" brushRef="#br0" timeOffset="45531.4189">8945 2290 748 0,'-39'27'276'0,"39"-27"-216"0,-55 49-16 0,34-26 156 16,4 0-120-16,4 3 12 15,13 1-56-15,8-5 0 16,22 1-20-16,0-8 20 16,13 0-24-16,3-11-4 15,-3 0-4-15,-9-16 4 16,4 5-4-16,-16-12 16 16,-10 4-12-16,-12-4-4 0,0 8 0 15,-21-5-4-15,13 5 0 16,-5 0-212-16,4 7 116 0</inkml:trace>
        </inkml:traceGroup>
        <inkml:traceGroup>
          <inkml:annotationXML>
            <emma:emma xmlns:emma="http://www.w3.org/2003/04/emma" version="1.0">
              <emma:interpretation id="{A0C8B231-E16F-4EA3-858D-E9792261600E}" emma:medium="tactile" emma:mode="ink">
                <msink:context xmlns:msink="http://schemas.microsoft.com/ink/2010/main" type="inkWord" rotatedBoundingBox="14567,3245 17182,3233 17188,4454 14572,446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6863.4698">9979 1340 520 0,'-21'-11'192'0,"21"11"-152"0,-4-8-8 0,0 5 212 15,8 6-140-15,4-6 72 16,9-1-104-16,17-4 64 16,9 8-76-16,8-4-32 15,9 4-16-15,-1 0-48 16,-3 4 20-16,3-4-196 16,5 4 116-16</inkml:trace>
          <inkml:trace contextRef="#ctx0" brushRef="#br0" timeOffset="47139.6986">11299 1401 696 0,'-17'-4'256'0,"17"4"-196"0,-34 8-20 16,13-5 120-16,4 9-96 15,-26 11 28 1,14 7-56-16,-14 19-12 16,-4 8-16-16,-4 18 20 15,13-3-16-15,-1 27 12 0,10-5-12 0,12 12-16 16,8-11 0-16,13-12 28 16,9-11-12-16,4-7-144 15,0-20 68-15,4-15-288 16,1-7 192-16</inkml:trace>
          <inkml:trace contextRef="#ctx0" brushRef="#br0" timeOffset="47516.7022">11355 1931 704 0,'-26'26'264'0,"26"-26"-208"0,-38 57-12 0,17-23 72 15,12 0-72-15,-8 12 8 16,9 3-32-16,-5-8 4 16,8-6-12-16,1-17 56 15,8 5-40-15,-4-23 40 16,9 0-36-16,0-26 0 16,3 11-20-16,5-35 12 15,5 12-16-15,3-11-4 16,1 15 0-16,4-7-4 15,8 3 0-15,-8 7-36 0,8 13 20 16,-4-1-4-16,-4 11 12 16,-9 0 0-16,9 8 0 15,-9-3 16-15,-4 6-4 16,-4-6-124-16,0 3 64 0,-13-4-224 16,8 8 156-16</inkml:trace>
          <inkml:trace contextRef="#ctx0" brushRef="#br0" timeOffset="47732.2758">11436 1783 820 0,'-34'-7'304'0,"34"7"-236"0,-13-12-20 0,9 5 168 15,4 7-128-15,4-4 60 16,4-4-84-16,9 1-4 16,13 3-36-16,4-4-4 15,5 5-12-15,3-1-228 16,-4 4 124-16,1-4-360 16,-5 4 256-16</inkml:trace>
          <inkml:trace contextRef="#ctx0" brushRef="#br0" timeOffset="46400.7328">10384 1598 520 0,'-9'-15'192'0,"9"15"-152"0,0-12-8 0,-4 1 140 15,-4 7-100-15,-1-7 68 16,-4 3-80-16,-17-3-24 16,1 3-24-16,-22-7 8 15,-1 8-12-15,-11 3-12 16,12 0 0-16,-1 4-16 16,10 4 12-16,8 0-4 15,8 3 4-15,1 4 8 16,12 8 0-16,0 12 32 15,5-1-16-15,-5 15-12 16,0 5-8-16,5 6-4 16,3-3 0-16,-12 4 16 15,13-4-4-15,-5 0 8 16,9-4-8-16,-8 1 16 16,8-9-12-16,0-7 16 15,8-7-16-15,-3-8 32 16,3 0-24-16,5-12 4 0,-4 1-12 15,12-5-8-15,9 5 4 16,8 3-32-16,5 1 16 0,3 3 24 16,-3 4-8-1,8-4-16-15,0 4 4 0,-8-12-84 16,-5 12 52-16,-12-11-172 16,-1 0 120-16,-4-8-308 15,-8 0 224-15</inkml:trace>
          <inkml:trace contextRef="#ctx0" brushRef="#br0" timeOffset="46590.2374">9907 1999 632 0,'-30'-23'236'0,"30"23"-184"0,-8-15-16 0,3 11 132 15,10 4-100-15,-5 0 52 16,8 0-72-16,22-7 20 15,-4 14-40-15,12-7 28 16,4 0-32-16,18 0-4 16,-5 4-12-16,5-8 4 15,-17 8-8-15,8-8-136 16,-17 4 76-16</inkml:trace>
          <inkml:trace contextRef="#ctx0" brushRef="#br0" timeOffset="48130.3341">12015 1511 644 0,'4'-23'236'0,"-4"23"-180"0,47-8-20 0,-22 8 184 15,5 0-128-15,13 23 124 16,4-4-128-16,0 34 104 16,-1 4-108-16,-7 22 44 15,-5-3-72-15,-26 38-16 16,-3-1-24-16,-31 8 8 16,-4-19-16-16,-38-11 40 15,0-15-24-15,-34-15-356 16,8-12 180-16</inkml:trace>
        </inkml:traceGroup>
      </inkml:traceGroup>
    </inkml:traceGroup>
    <inkml:traceGroup>
      <inkml:annotationXML>
        <emma:emma xmlns:emma="http://www.w3.org/2003/04/emma" version="1.0">
          <emma:interpretation id="{CE7C7443-7002-44FA-8CA0-202E5C63BE0C}" emma:medium="tactile" emma:mode="ink">
            <msink:context xmlns:msink="http://schemas.microsoft.com/ink/2010/main" type="paragraph" rotatedBoundingBox="3493,5208 16963,5181 16965,6439 3496,64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9A8D81-BCF3-4784-A0CC-831F9BEF123F}" emma:medium="tactile" emma:mode="ink">
              <msink:context xmlns:msink="http://schemas.microsoft.com/ink/2010/main" type="line" rotatedBoundingBox="3493,5208 16963,5181 16965,6439 3496,6467"/>
            </emma:interpretation>
          </emma:emma>
        </inkml:annotationXML>
        <inkml:traceGroup>
          <inkml:annotationXML>
            <emma:emma xmlns:emma="http://www.w3.org/2003/04/emma" version="1.0">
              <emma:interpretation id="{AB7D26FB-B8A2-4F0F-A631-F1AC4E6813D0}" emma:medium="tactile" emma:mode="ink">
                <msink:context xmlns:msink="http://schemas.microsoft.com/ink/2010/main" type="inkWord" rotatedBoundingBox="3493,5208 7386,5200 7389,6317 3496,632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3408.0747">271 3562 676 0,'34'8'248'0,"-34"-8"-192"0,38 19-16 16,-12-8 40 0,3 0-52-16,18-3 16 15,-4 3-28-15,21-14 0 16,4 6-8-16,13-10-8 0,4 3 4 0,-13-4 20 16,-12 5-12-16,-13-5 4 15,-13 4-8 1,-21 4 80-16,-5 4-44 0,-21 7 32 15,-4 5-44-15,-4 14-36 16,0 4 0-16,-9 11-8 16,4 5 4-1,1 18 8-15,3-4 0 0,1 8 16 16,4-8-8-16,0-7-12 16,4-8 0-16,-8-15 64 15,8 0-32-15,-12-22 60 16,8-8-52-16,-9-20 44 15,9-10-44-15,-13-16 8 16,9-3-28-16,-17-20 8 16,16 20-12-16,-7-8 0 15,7 11-4-15,1-3-16 16,0 11 4-16,12 0-16 16,1 11 12-16,8-3-48 15,0 11 28-15,0-4-168 16,12 7 104-16,14-10-536 15,0 14 344-15</inkml:trace>
          <inkml:trace contextRef="#ctx0" brushRef="#br0" timeOffset="83584.5447">1114 3740 768 0,'8'34'284'0,"-8"-34"-220"0,34 46-20 0,-17-28 56 15,5 5-64-15,7 0 24 16,5 0-40-16,18-4 44 16,-1 3-36-16,0-7-60 15,0 1 20-15</inkml:trace>
          <inkml:trace contextRef="#ctx0" brushRef="#br0" timeOffset="83783.0725">1748 3600 728 0,'0'0'268'0,"0"0"-208"0,-21 34-16 0,0-15 124 16,-1 8-100-16,-33 14 16 16,4 1-48-16,-22 18 20 15,14-3-32-15,-9 11-4 16,12-7-12-16,-3-4-16 15,16-12 4-15</inkml:trace>
          <inkml:trace contextRef="#ctx0" brushRef="#br0" timeOffset="84239.7398">2527 3566 904 0,'17'-38'332'0,"-17"38"-256"0,-8-26-24 0,-1 10 44 16,5 9-64-16,-17-8-20 16,4 3-12-16,-21 1 0 15,-1 3 0-15,-20 1-88 16,3 7 48-16,-12 0-4 16,8 7 28-16,1-3 4 15,16 8 4-15,5 3 44 16,17 7-24-16,-1 13 36 15,14 2-32-15,-1 16 20 16,5 4-20-16,-4 15 20 16,3-4-24-16,-7 15 24 15,3-3-24-15,1 7-12 16,-1-19-4-16,0-3 40 16,5-16-24-16,-4-15 0 15,3-15-8-15,5-4 28 16,5 4-16-16,3-19-24 15,5 7 4-15,8-7 44 16,9 0-20-16,8-3 0 16,5 14-12-16,12-4 20 15,-4 1-16-15,1-4-12 16,-6 3-4-16,-7-3-156 16,-5 0 88-16,-13-4-216 0,-4 0 160 15</inkml:trace>
          <inkml:trace contextRef="#ctx0" brushRef="#br0" timeOffset="82526.7292">-1177 3729 548 0,'-17'-4'204'0,"12"0"-156"0,-12 0-16 0,13-3 160 16,0 7-112-16,-5 0 116 16,5-8-112-16,-4 1 8 15,3 7-52-15,-3-8 16 16,8 4-28-16,-9-3-8 16,9 7-12-16,9-8-24 15,-1 8 8-15,9 0-24 16,9 0 20-16,17-7 4 15,8 7 8-15,13-8 16 16,4 4-8-16,-4-11 4 16,-5 8-4-16,-4-1-24 15,5 0 8-15,-9-3 12 16,-4 3 0-16,-13 1 8 16,-8 7-8-16,-14 0 32 15,1 0-20-15,-17 7-4 16,0 1-8-16,-5 11-16 15,1-4 8-15,-9 12-16 16,8-1 12-16,-8 8 20 16,9 8-4-16,-9 7-40 15,4-7 20-15,-4 14-16 0,4-3 16 16,-8 8 8-16,8-4 4 0,-4-8 16 16,4-4-8-16,-8-11 16 15,8-11-16-15,-8-4 24 16,12-11-20-16,-12-16 4 15,4-11-8-15,-17-22 12 16,8 3-12-16,-21-15-4 16,5 7 0-16,-18-11 40 15,22 23-24-15,-9-7-20 16,9 7 0-16,8-8 8 16,4 16-4-16,1-8-12 15,12 18 4-15,0-3-60 16,13 12 36-16,9-1-216 15,8 1 132-15</inkml:trace>
          <inkml:trace contextRef="#ctx0" brushRef="#br0" timeOffset="82773.386">-398 3623 756 0,'17'-4'280'0,"-17"4"-216"0,17 30-20 16,-4-3 24 0,0-1-48-16,8 8 24 15,0 4-24-15,13 4 0 16,0-4-12-16,0 3 4 16,-4-3-8-16,0-4 32 0,0 0-20 0,-5-11-92 15,-8-8 40-15,5-15-308 16,-1-7 192-16</inkml:trace>
          <inkml:trace contextRef="#ctx0" brushRef="#br0" timeOffset="82923.2852">87 3653 800 0,'-17'-19'296'0,"17"19"-232"0,-25 23-16 0,8-4 88 16,4 7-84-16,-17 8 24 15,9 4-44-15,-13 8-12 16,4-5-12-16,-4 5-120 15,13-5 60-15,4-10-236 16,8-9 164-16</inkml:trace>
          <inkml:trace contextRef="#ctx0" brushRef="#br0" timeOffset="84441.276">1982 4005 780 0,'-29'-15'288'0,"29"15"-224"0,0 0-20 0,0 0 128 16,0 0-104-16,17 0 36 15,4 0-64-15,30-8 12 16,4 8-32-16,13-3-88 15,1 6 36-15,3-3-544 16,-12 0 316-16</inkml:trace>
          <inkml:trace contextRef="#ctx0" brushRef="#br0" timeOffset="84661.5881">2012 3328 956 0,'-17'-16'352'0,"17"16"-272"0,13-7-24 15,0-1 120 1,8 8-108-16,39-7 60 16,3 3-72-16,10-4-16 15,-1 5-24-15,5-5-160 0,-9 4 76 0,4 0-484 16,-8 8 308-1</inkml:trace>
        </inkml:traceGroup>
        <inkml:traceGroup>
          <inkml:annotationXML>
            <emma:emma xmlns:emma="http://www.w3.org/2003/04/emma" version="1.0">
              <emma:interpretation id="{4C3051C4-1847-4557-9A96-FCE66B403E49}" emma:medium="tactile" emma:mode="ink">
                <msink:context xmlns:msink="http://schemas.microsoft.com/ink/2010/main" type="inkWord" rotatedBoundingBox="8225,5750 8566,5749 8567,5950 8226,595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5584.0426">3609 3820 872 0,'-26'-4'324'0,"26"4"-252"0,0-4-20 0,0 0 104 16,0 8-96-16,9-4-52 15,4 4-8-15,12 0 36 16,5 3-16-16,0 1-96 16,0-1 40-16,-5 5-316 15,1-1 196-15</inkml:trace>
          <inkml:trace contextRef="#ctx0" brushRef="#br0" timeOffset="85695.3391">3451 3997 880 0,'-21'4'328'0,"21"-4"-256"0,17 4-16 0,0-4-8 0,9 0-36 0,16 0 4 0,5 4-8 0</inkml:trace>
        </inkml:traceGroup>
        <inkml:traceGroup>
          <inkml:annotationXML>
            <emma:emma xmlns:emma="http://www.w3.org/2003/04/emma" version="1.0">
              <emma:interpretation id="{B59CC659-4EA5-4BE4-95D2-7B1DE70F302F}" emma:medium="tactile" emma:mode="ink">
                <msink:context xmlns:msink="http://schemas.microsoft.com/ink/2010/main" type="inkWord" rotatedBoundingBox="9302,5306 12291,5299 12293,6449 9305,645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5987.1171">4529 3907 1060 0,'-21'3'392'0,"21"-3"-304"0,0 8-28 0,0-4-20 16,8 3-36-16,5 1 24 15,17-1-16-15,12 1-48 16,1 0 20-16,21-5-316 16,12 1 184-16</inkml:trace>
          <inkml:trace contextRef="#ctx0" brushRef="#br0" timeOffset="86250.8175">5406 3759 488 0,'-9'-15'180'0,"9"15"-140"0,-4 0-12 16,0 4 136-1,4 7-96-15,-9 8 52 16,1 7-72-16,-9 31 44 15,0 4-52-15,-9 33-12 16,5 1-16-16,-5 0 16 16,5-16-16-16,-4-7 112 0,3-15-72 0,-7-16 68 15,7-10-68-15,-12-16 16 16,9-4-40-16,-9-18-60 16,8-5 16-16,0-29-472 15,9-5 268-15</inkml:trace>
          <inkml:trace contextRef="#ctx0" brushRef="#br0" timeOffset="86361.1106">5495 3362 872 0,'17'3'324'0,"-17"-3"-252"0,0 31-20 0</inkml:trace>
          <inkml:trace contextRef="#ctx0" brushRef="#br0" timeOffset="86807.7987">5768 3710 780 0,'-26'7'288'0,"26"-7"-224"0,-21 27-20 15,8-12 56 1,5 0-64-16,-9 4 4 15,8 4-24-15,1 3 8 16,-1 1-16-16,9-5-4 0,9 5 0 16,-5-4 12-16,13-8-8 15,4 0 16-15,-8-4-16 0,8-11-72 16,1 4 32-16,-5-11-4 16,-4 3 20-16,-5-8 28 15,5 1-4-15,-9-4-4 16,0 7 0-16,-8-3 72 15,4 7-40-15,0 0 24 16,4 8-40-16,5 0 28 16,-1 7-32-16,14 1 4 15,3-1-12-15,22-7 12 16,-4 0-12-16,12-12 32 16,5 0-24-16,-14 1 20 15,-7-4-20-15,-14-5 8 16,-8 5-12-16,-21-12 12 15,0 8-16-15,-13-4 4 16,0 0-4-16,0-11-8 16,0 11 4-16</inkml:trace>
          <inkml:trace contextRef="#ctx0" brushRef="#br0" timeOffset="87725.3322">6151 4421 632 0,'9'16'236'0,"-9"-16"-184"0,12 0-16 16,-3 0 80-1,8 3-72-15,4-6 36 16,9-1-48-16,8-19 0 0,-3 8-20 16,16-19 12-16,-9 7-16 15,9-37 24-15,0 11-20 0,0-26 24 16,1 14-24-16,-6-18-4 16,-3 19-4-16,-9-16 4 15,0 16-4-15,-8-1 40 16,-1 12-20-16,-8 12 40 15,0 14-36-15,-8 20-24 16,-5 14-4-16,-8 20 8 16,0 11-4-16,-9 11 32 15,0 0-20-15,-8 8 12 16,4 0-16-16,4 3-24 16,4-3 4-16,9-12 20 15,5-7-4-15,12-15 24 16,4-12-20-16,9-26-32 15,-5 0 12-15,14-27-88 16,-10 8 56-16,1-19-48 16,-4 8 52-16,-5-23 20 15,5 11 12-15,-14-15 12 16,1 15-4-16,-4 4 52 16,-1 19-32-16,-8 19 52 15,5 11-44-15,-10 27 36 16,1 7-36-16,-5 16 0 15,5 3-20-15,-4 4 12 16,3-4-16-16,-3 0 32 16,8-3-24-16,-4-1 4 0,4 1-12 15,-5-12-96-15,5-4 52 16,-12-4-228-16,12 1 148 16</inkml:trace>
          <inkml:trace contextRef="#ctx0" brushRef="#br0" timeOffset="88083.3572">7301 4035 696 0,'-43'50'256'0,"43"-50"-196"0,-38 68-20 0,25-38 84 16,13-4-76-16,-8 9 32 15,16-1-44-15,1-12-4 16,4 5-20-16,16-20 20 16,5 1-20-16,13-12 32 15,0-3-28-15,-9-16 20 16,1 4-20-16,-22-11 8 16,0-1-12-16,-26-3-24 15,-3 4 4-15,-18 4-100 16,8 3 56-16</inkml:trace>
        </inkml:traceGroup>
        <inkml:traceGroup>
          <inkml:annotationXML>
            <emma:emma xmlns:emma="http://www.w3.org/2003/04/emma" version="1.0">
              <emma:interpretation id="{17242B5E-2B59-464B-80E6-43B38D4B341F}" emma:medium="tactile" emma:mode="ink">
                <msink:context xmlns:msink="http://schemas.microsoft.com/ink/2010/main" type="inkWord" rotatedBoundingBox="12611,5217 15000,5212 15002,6131 12612,613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9767.9378">9694 3479 684 0,'-8'-19'252'0,"8"19"-192"0,-5 19-20 0,-3-4 84 16,8 12-76-16,-9 7 32 16,5 11-44-16,0 12 32 15,-1-4-40-15,-12 11 4 16,13-3-20-16,-13 7 12 16,13-4-16-16,-5-3 24 15,1-12-20-15,-1-11 4 16,9-4-8-16</inkml:trace>
          <inkml:trace contextRef="#ctx0" brushRef="#br0" timeOffset="90188.5573">9673 3884 800 0,'0'-23'296'0,"0"23"-232"0,8-11-16 0,-3 11 124 15,12 0-104-15,12-8 80 16,5 1-88-16,22-1-12 15,-1 4-32-15,5 1-152 16,-5 3 72-16,-12 0-528 16,-5 3 328-16</inkml:trace>
          <inkml:trace contextRef="#ctx0" brushRef="#br0" timeOffset="90388.0878">9754 3324 932 0,'-17'-12'348'0,"17"12"-272"0,8-7-20 16,5-1 104 0,4 8-100-16,26-7 36 15,8-1-56-15,17 1-16 16,0 3-12-16</inkml:trace>
          <inkml:trace contextRef="#ctx0" brushRef="#br0" timeOffset="90007.074">10205 3468 800 0,'-4'-8'296'0,"4"8"-232"0,-26 34-16 15,13-4 80 1,5-3-80-16,-9 26 8 16,0-4-36-16,0 23-4 15,4 0-8-15,-4 19-32 16,9-8 12-16,-5 0-48 16,8-11 32-16</inkml:trace>
          <inkml:trace contextRef="#ctx0" brushRef="#br0" timeOffset="89103.0967">7974 3668 572 0,'-43'-15'208'0,"43"15"-160"0,-42-8-12 0,20 1 136 16,22 7-100-16,-21-8 104 15,12 5-100-15,1-5 12 16,8 8-52-16,17-4-24 16,-4 8-4-16,38-4 8 15,0 4-8-15,21 0-4 16,1-1 0-16,-1-6 20 15,-12 3-12-15,4-4 12 16,-9 0-12-16,-12 0-32 16,-5 4 8-16,-13-7 32 15,-3 7-12-15,-18 0 16 0,0 0-12 16,-12 7-8-16,3 1 0 16,-7 3-16-16,-1 4 8 15,-4 12-16-15,8 3 12 0,-8 4-4 16,9 4 4-16,-13 11 32 15,3 0-12-15,-3 12-20 16,4-4 0-16,-8-1 12 16,3-6 0-16,-7-12 16 15,7-4-12-15,-3-19 32 16,8-8-24-16,-9-22 56 16,1-4-40-16,-5-22 4 15,4-1-24-15,-12-11 36 16,4 8-24-16,-9-8-12 15,9 11-8-15,4-4-40 16,9 12 20-16,-13 4-4 16,25 11 12-16,1 8-64 15,-5 7 40-15,13 0-92 16,13 4 68-16,-5 0-192 16,14 8 140-16</inkml:trace>
          <inkml:trace contextRef="#ctx0" brushRef="#br0" timeOffset="89364.8653">8668 3702 768 0,'13'0'284'0,"-13"0"-220"0,46 12-20 0,-24-1 76 15,3 4-76-15,14 12 36 16,-1-1-48-16,0 8-8 15,1 0-16-15,-1 4 28 16,-4-4-20-16,-4-4 12 16,0 1-16-16,-9-9 12 15,-4-3-16-15,-4-11-232 16,-5-1 120-16,-4-14-512 16,1 3 344-16</inkml:trace>
          <inkml:trace contextRef="#ctx0" brushRef="#br0" timeOffset="89577.9351">9140 3717 696 0,'-12'-22'256'0,"12"22"-196"0,-26 15-20 0,13-4 180 15,5 4-128-15,-18 8 80 16,5 4-104-16,-17 10-8 16,8 1-40-16,-13 19 4 15,9 0-12-15,-4-4-104 16,12-4 48-16,9-15-120 15,9-7 88-15</inkml:trace>
        </inkml:traceGroup>
        <inkml:traceGroup>
          <inkml:annotationXML>
            <emma:emma xmlns:emma="http://www.w3.org/2003/04/emma" version="1.0">
              <emma:interpretation id="{83730788-8320-49B0-93DE-89DBC557F6FD}" emma:medium="tactile" emma:mode="ink">
                <msink:context xmlns:msink="http://schemas.microsoft.com/ink/2010/main" type="inkWord" rotatedBoundingBox="15459,5230 16963,5227 16965,6226 15461,6229"/>
              </emma:interpretation>
              <emma:one-of disjunction-type="recognition" id="oneOf19">
                <emma:interpretation id="interp23" emma:lang="" emma:confidence="0">
                  <emma:literal>r)</emma:literal>
                </emma:interpretation>
                <emma:interpretation id="interp24" emma:lang="" emma:confidence="0">
                  <emma:literal>r ☺</emma:literal>
                </emma:interpretation>
                <emma:interpretation id="interp25" emma:lang="" emma:confidence="0">
                  <emma:literal>r ;</emma:literal>
                </emma:interpretation>
                <emma:interpretation id="interp26" emma:lang="" emma:confidence="0">
                  <emma:literal>F)</emma:literal>
                </emma:interpretation>
                <emma:interpretation id="interp27" emma:lang="" emma:confidence="0">
                  <emma:literal>r |</emma:literal>
                </emma:interpretation>
              </emma:one-of>
            </emma:emma>
          </inkml:annotationXML>
          <inkml:trace contextRef="#ctx0" brushRef="#br0" timeOffset="91100.6188">11257 3778 800 0,'-4'8'296'0,"4"-8"-232"0,-22 34-16 0,5-16 20 16,13 5-48-16,-13 7 16 15,8 5-20-15,5-5 0 16,-4-4-8-16,3-11 48 16,10 1-32-16,-5-24 44 15,8 0-40-15,1-10-32 16,-1-1 0-16,1-12 8 16,-1 9 0-16,1-9 32 15,4 9-20-15,4-5 20 16,4 8-20-16,9 0 8 15,-1 12-12-15,6-5 0 16,-6 12-4-16,1 0 4 16,4 8-8-16,-8 0-12 15,-1-1 4-15,-3-7-172 16,-5 4 96-16,-9-4-364 16,-4 0 248-16</inkml:trace>
          <inkml:trace contextRef="#ctx0" brushRef="#br0" timeOffset="91413.4499">11380 3604 904 0,'-17'-12'332'0,"17"12"-256"0,5 8-24 0,3-8 124 15,-4 0-108-15,13 0-8 16,5 4-40-16,7 0 28 15,1-1-24-15</inkml:trace>
          <inkml:trace contextRef="#ctx0" brushRef="#br0" timeOffset="91579.3927">11972 3293 612 0,'4'-7'228'0,"-4"7"-180"0,35 19-12 16,-10 0 184-1,-4 7-128-15,13 27 104 16,0 8-112-16,-12 22 16 0,-1-3-60 15,-25 29 28-15,0-10-36 0,-31 7 44 16,1-12-44-16,-25-10-16 31,-5-16-8-31,-4-15-204 0,8-8 108 0</inkml:trace>
          <inkml:trace contextRef="#ctx0" brushRef="#br0" timeOffset="90755.5669">11108 3471 756 0,'-22'-15'280'0,"22"15"-216"0,-34 4-20 0,17 4 100 15,5 7-88-15,-27 11 60 16,1 8-72-16,-17 15-4 16,4 8-24-16,-9 11-4 15,13 1-4-15,9 21 12 16,12-6-12-16,22-1 24 16,8-7-20-16,17-16 24 15,9-11-24-15,4-15-296 16,0-11 156-16</inkml:trace>
        </inkml:traceGroup>
      </inkml:traceGroup>
    </inkml:traceGroup>
    <inkml:traceGroup>
      <inkml:annotationXML>
        <emma:emma xmlns:emma="http://www.w3.org/2003/04/emma" version="1.0">
          <emma:interpretation id="{73F270F3-86C4-4498-B26E-AE0E9A593551}" emma:medium="tactile" emma:mode="ink">
            <msink:context xmlns:msink="http://schemas.microsoft.com/ink/2010/main" type="paragraph" rotatedBoundingBox="7989,7331 16309,7090 16354,8650 8035,889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1BAE267-253B-4706-BC9B-963F13C1BA4F}" emma:medium="tactile" emma:mode="ink">
              <msink:context xmlns:msink="http://schemas.microsoft.com/ink/2010/main" type="line" rotatedBoundingBox="7989,7331 16309,7090 16354,8650 8035,8892"/>
            </emma:interpretation>
          </emma:emma>
        </inkml:annotationXML>
        <inkml:traceGroup>
          <inkml:annotationXML>
            <emma:emma xmlns:emma="http://www.w3.org/2003/04/emma" version="1.0">
              <emma:interpretation id="{60D9B7E4-5EB8-4410-B0DC-9E7558B85668}" emma:medium="tactile" emma:mode="ink">
                <msink:context xmlns:msink="http://schemas.microsoft.com/ink/2010/main" type="inkWord" rotatedBoundingBox="7997,7606 8460,7592 8469,7885 8006,789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7572.4167">3209 5901 488 0,'0'0'180'0,"0"0"-140"0,0 8-12 0,0-8 164 16,0 0-112-16,0 0 0 15,0 8-48-15,8-8 32 16,1 7-36-16,4-7 28 16,16 11-28-16,14-11 16 15,8 0-24-15,9 0 8 16,-5 0-16-16,-4 0 12 15,-4 0-16-15,-13 0 16 16,0 0-16-16,-17 0 40 16,-4 8-24-16,-13-8-84 15,0 0 32-15</inkml:trace>
          <inkml:trace contextRef="#ctx0" brushRef="#br0" timeOffset="97225.5051">3247 5663 540 0,'-17'11'200'0,"13"-11"-156"0,0 8-12 0,-1-8 72 16,5 0-64-16,-4 0 80 15,4 0-68-15,-4 0 44 16,8 0-56-16,0 0 24 16,5 0-36-16,4 0 28 15,4-8-32-15,4 8-4 16,0 0-12-16,9 8 4 15,4-1-8-15,0-7-4 16,-4 8 4-16,0-16 4 16,0 16-4-16,-1-8 24 15,-7 8-16-15,-10-5-136 16,-3 1 68-16,-9-4-212 16,8 4 152-16</inkml:trace>
          <inkml:trace contextRef="#ctx0" brushRef="#br0" timeOffset="96178.2078">3230 5826 780 0,'-4'0'288'0,"4"0"-224"0,8 7-20 15,-3-7 48 1,3 0-60-16,5 0 16 0,8 8-32 15,5-8 28-15,-1 0-28 0,5 0-244 16,0 0 124-16</inkml:trace>
        </inkml:traceGroup>
        <inkml:traceGroup>
          <inkml:annotationXML>
            <emma:emma xmlns:emma="http://www.w3.org/2003/04/emma" version="1.0">
              <emma:interpretation id="{C78F5418-9BB4-40C4-8A37-78325F2A25B7}" emma:medium="tactile" emma:mode="ink">
                <msink:context xmlns:msink="http://schemas.microsoft.com/ink/2010/main" type="inkWord" rotatedBoundingBox="9675,7294 12898,7200 12930,8305 9707,839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1732.5022">5806 6420 676 0,'-12'11'248'0,"12"-11"-192"0,12 0-16 0,-7-3 68 15,3 3-68-15,18-12 16 16,3-3-32-16,23-11-4 16,3-5-12-16,9-14-8 15,0-1 4-15,4-22-4 16,-9 8 0-16,-3-16 16 16,-14 12-8-16,-8-4 4 15,-4 11-4-15,-4-19 4 16,-5 15-8-16,-12 5 76 15,3 14-44-15,-12 16-4 16,5 10-20-16,-5 20-12 16,4 11 4-16,-8 19 12 15,4 4-8-15,-5 11-4 16,5 1 0-16,-8 3 20 16,8-4-12-16,-4 0 4 15,4-3-8-15,-5-16 20 16,10-4-16-16,-1-7-4 15,4-11-4-15,-8-16-68 0,9-3 36 0,8-31-48 16,8 8 40-16,-3-15-16 16,7 7 32-16,1-18 8 15,4 11 12-15,-4-1 24 16,-9 9-12-16,1 14 120 16,-5 8-76-16,-13 12 40 15,5 10-56-15,-26 13 40 16,12 10-48-16,-20 12-8 15,3 4-12-15,-3 18 24 16,8 1-20-16,4-4 32 16,0-4-32-16,9-12-40 15,4-7 12-15,0-15-244 16,9-4 140-16,-1-7-392 16,13-1 288-16</inkml:trace>
          <inkml:trace contextRef="#ctx0" brushRef="#br0" timeOffset="102017.7616">6977 5882 728 0,'-17'16'268'0,"17"-16"-208"0,-21 37-16 16,12 1 20-1,9-11-44-15,-8 14 24 16,-1 1-24-16,14-8-8 15,7-4-8-15,5-14 4 0,1 6-4 0,-1-14-4 16,4-8 4-16,-4-8 28 16,0 1-16-16,-9-20-4 15,-8 12-8-15,-4-19 20 16,4 7-12-16,-13 1-20 16,1-4 0-1,-1 11-4-15,4 4 4 0,9 3-416 16,5 12 232-16</inkml:trace>
          <inkml:trace contextRef="#ctx0" brushRef="#br0" timeOffset="100664.6687">5040 5727 436 0,'4'-7'160'0,"-12"3"-124"0,3-4-8 15,1 5 124 1,4 3-88-16,-4-8 44 16,0 16-64-16,-5-8 4 15,5 7-32-15,-9 4-16 16,0 12-4-16,-8 11 40 16,8 12-24-16,-8 3 8 0,8 11-12 0,5-7 20 15,3-3-16-15,10-13 12 31,7-2-12-31,5-17 0 0,5-6-4 0,-1-16 20 16,0-4-16-16,5-14-40 16,-1-1 16-16,-3-11-24 15,-5 4 20-15,-9-4 0 16,5 7 8-16,-9 12-12 16,5 4 12-16,-9 22 32 15,4 4-16-15,0 27 16 16,5 7-12-16,8-4 20 15,4-3-20-15,17-12 4 16,5-3-8-16,17-16 36 16,-1-11-20-16,5-7 20 15,-4-9-24-15,-13-14 28 16,-5 4-32-16,-16-20 12 16,-9 8-16-16,-13-18 12 15,-4 14-16-15,-13-3 24 16,5 7-20-16,-5 4-32 15,4 15 12-15,5 0-352 16,8 11 200-16</inkml:trace>
          <inkml:trace contextRef="#ctx0" brushRef="#br0" timeOffset="101099.8188">5913 5409 580 0,'-5'-41'216'0,"5"41"-168"0,9-31-12 0,-5 20 100 15,5 7-80-15,-5 12-20 16,5 3-24-16,-9 19 4 15,4 8-8-15,-8 12 24 16,4-1-20-16,-13-4-4 16,4-7-4-16,-8-8-24 15,4-3 12-15,-8-5 12 16,8-3 0-16,-8-11 16 16,4-8-12-16,0 0 24 15,4 0-20-15,5-15-4 16,3 7-4-16,10-3-24 15,3 0 12-15,5 7 48 16,8 4-20-16,9 4-20 16,4 7 0-16,5 0 16 15,-1 4-8-15,0-3-180 16,-8 3 96-16,-4 0-468 16,-5 4 304-16</inkml:trace>
          <inkml:trace contextRef="#ctx0" brushRef="#br0" timeOffset="102573.2393">7382 5826 880 0,'0'-4'328'0,"0"4"-256"0,34 0-16 0,-13-8 36 16,5 8-60-16,12 0 16 16,5 0-32-16,3 0 8 15,-3 8-12-15,4-4-200 16,-5-4 100-16</inkml:trace>
          <inkml:trace contextRef="#ctx0" brushRef="#br0" timeOffset="102285.4732">7663 5587 820 0,'8'-22'304'0,"-8"22"-236"0,-4-12-20 0,0 8 52 16,4 4-64-16,-13 4-20 16,0 8-16-16,-16 6 16 15,3 5-8-15,-12 11 4 16,4 0-4-16,-5 15 12 16,9 1-12-16,9 18 4 15,8-11-4-15,18-4 28 16,12 3-20-16,12-18-12 15,10-8-8-15,-1-18-348 0,0 3 192 16</inkml:trace>
          <inkml:trace contextRef="#ctx0" brushRef="#br0" timeOffset="102825.4098">7918 6019 600 0,'-34'34'224'0,"34"-34"-176"0,-21 49-12 16,12-23 160-1,5 5-116-15,0 3 20 16,4-4-60-16,8-3-16 0,5-5-16 0,13-7 56 16,8 1-36-16,13-13 32 15,-9-3-32-15,0-11 0 16,1-4-16 0,-14 0 12-16,-8 0-16 0,-21-12 24 15,-5 8-20-15,-12-11-4 16,-4 7-4-16,-1 0-32 15,5 5 16-15</inkml:trace>
        </inkml:traceGroup>
        <inkml:traceGroup>
          <inkml:annotationXML>
            <emma:emma xmlns:emma="http://www.w3.org/2003/04/emma" version="1.0">
              <emma:interpretation id="{E2351F6C-457C-42B4-A256-7EA47ACA07D4}" emma:medium="tactile" emma:mode="ink">
                <msink:context xmlns:msink="http://schemas.microsoft.com/ink/2010/main" type="inkWord" rotatedBoundingBox="13610,7168 16309,7090 16354,8650 13656,872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5408.2803">9358 5527 528 0,'25'-4'196'0,"-12"0"-152"0,-5 0-12 0,-3 1 80 15,3 6-68-15,-8-6 16 16,9 3-36-16,-9-4 56 16,0 8-44-16,-4-8-8 15,4 4-16-15,-13-4 24 16,4 0-20-16,-12-3-4 15,0 7-8-15,-18-8-24 16,5 8 12-16,0-8 20 16,4 8-4-16,-12-7 40 15,16 7-24-15,-8 0-24 0,13 0 0 16,-9 0-20-16,17 4 12 16,-4-1 4-1,9 1 4-15,-5 4 8 0,9-1-4 0,-1 1-48 16,5 0 28-16,-12-5 20 15,12 12 0-15,0-3 20 16,0-1-16-16,-9 1-12 16,9 3 0-16,-13 4-4 15,5 7 0-15,-1 8 0 16,5 0 0-16,-4 8 16 16,3-4-4-16,-7 11 8 15,3-7-8-15,-4 3-4 16,9-3 4-16,-5-1 4 15,5-7-4-15,-4-7 24 16,-1-5-16-16,-4 5-4 16,9-4-4-16,-4-12-24 15,8 4 12-15,-5-3 12 16,10 3 0-16,-5-8-20 16,0 1 8-16,0-4 20 15,0-1-4-15,0-3-20 16,0 0 4-16,0 0 32 15,0 0-16-15,4 0 16 16,4 4-12-16,5-4 20 16,8 8-20-16,1-8 48 15,3 0-32-15,5 0-4 16,0 7-16-16,0-3 4 0,0 4-8 16,-1-5 32-16,-3 1-20 15,-5 0-4-15,1 0-8 0,-14-4-4 16,-4 7 0-16,-4-7-72 15,0 0 40-15</inkml:trace>
          <inkml:trace contextRef="#ctx0" brushRef="#br0" timeOffset="105772.2524">8902 5826 384 0,'-9'-4'140'0,"9"4"-108"0,0 4-8 16,-4-4 180-1,8 7-116-15,-8 1 88 16,13 3-104-16,-1-3 24 15,9 3-56-15,5-3 56 16,-1 3-56-16,9-11 36 16,4 0-44-16,13-8 8 15,-5 1-24-15,9-1 28 16,5 1-28-16,-18 3 20 16,5-4-20-16,-18 1-44 0,1 7 16 15,-18 0-104-15,1 0 64 0,-14 0-196 16,5 0 140-16</inkml:trace>
          <inkml:trace contextRef="#ctx0" brushRef="#br0" timeOffset="106159.3704">9060 5258 652 0,'0'-11'244'0,"0"11"-192"0,4-4-12 16,4 0 136 0,-8 8-104-16,9-4 68 15,4 4-80-15,8-4 20 16,4 7-48-16,18 1 0 16,12 3-20-16,5-3 28 15,0 3-24-15,4-3-56 0,-9 3 16 0,0-4-208 16,-8 1 128-16,0-8-372 15,-5 4 268-15</inkml:trace>
          <inkml:trace contextRef="#ctx0" brushRef="#br0" timeOffset="106459.6703">10478 5231 756 0,'-17'-11'280'0,"17"11"-216"0,-22-4-20 0,9 8 84 16,5 4-80-16,-18 11 0 16,5 7-32-16,-21 27 16 15,3 8-20-15,-20 22 40 16,3 0-28-16,-8 27 32 15,22-4-32-15,8 7 12 16,17-18-20-16,17-19 0 16,8-8-8-16,13-26-84 15,9-8 40-15,4-27-428 16,17-3 260-16</inkml:trace>
          <inkml:trace contextRef="#ctx0" brushRef="#br0" timeOffset="106791.553">10499 5667 788 0,'-9'11'292'0,"9"-11"-228"0,-17 34-16 0,5-11 28 15,7 0-52-15,-8 14 8 16,9 1-20-16,-4-4 20 16,8 0-20-16,-5-11 24 15,5-12-24-15,0-11 48 16,9 0-32-16,-5-22-16 15,5 7-4-15,-1-12-8 16,5 4 0-16,0-7 24 16,4 7-12-16,8-7-40 15,1 11 16-15,4 0-8 16,4 12 12-16,4-1 52 16,-4 4-24-16,0 1 0 15,-4 6-12-15,0-3 28 16,-5 4-20-16,-8-8-144 15,1 4 64-15,-10-3-256 16,5-1 180-16</inkml:trace>
          <inkml:trace contextRef="#ctx1" brushRef="#br0">10550 6723 0</inkml:trace>
          <inkml:trace contextRef="#ctx0" brushRef="#br0" timeOffset="106993.591">10610 5440 904 0,'-26'-12'332'0,"26"12"-256"0,4-4-24 0,5 1 116 16,4 3-104-16,16-4 0 15,5 0-40-15,5 0 0 16,3 4-12-16,-3 0-296 16,-1 8 152-16</inkml:trace>
          <inkml:trace contextRef="#ctx0" brushRef="#br0" timeOffset="107344.0242">11133 5171 600 0,'9'-12'224'0,"-9"12"-176"0,30 0-12 0,-5 8 192 0,1 0-132 16,25 33 52-1,0 12-88-15,4 31 164 0,-4-1-124 16,-4 23-16-16,-13-8-56 0,-21 16 52 16,-4-8-48-1,-48 0-4-15,-3-19-16 0,-39-4-308 16,4-19 160-16</inkml:trace>
        </inkml:traceGroup>
      </inkml:traceGroup>
    </inkml:traceGroup>
    <inkml:traceGroup>
      <inkml:annotationXML>
        <emma:emma xmlns:emma="http://www.w3.org/2003/04/emma" version="1.0">
          <emma:interpretation id="{A028D2C8-4F10-49CA-98DE-0A08D841B0C3}" emma:medium="tactile" emma:mode="ink">
            <msink:context xmlns:msink="http://schemas.microsoft.com/ink/2010/main" type="paragraph" rotatedBoundingBox="3824,8720 16243,9255 16188,10524 3770,99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7C4824-3CBA-40B7-B4DC-64A2818E2D2B}" emma:medium="tactile" emma:mode="ink">
              <msink:context xmlns:msink="http://schemas.microsoft.com/ink/2010/main" type="line" rotatedBoundingBox="3824,8720 16243,9255 16188,10524 3770,9989"/>
            </emma:interpretation>
          </emma:emma>
        </inkml:annotationXML>
        <inkml:traceGroup>
          <inkml:annotationXML>
            <emma:emma xmlns:emma="http://www.w3.org/2003/04/emma" version="1.0">
              <emma:interpretation id="{FB7BB954-FB1C-415F-B3EC-D105BE2F21BC}" emma:medium="tactile" emma:mode="ink">
                <msink:context xmlns:msink="http://schemas.microsoft.com/ink/2010/main" type="inkWord" rotatedBoundingBox="3820,8810 7767,8980 7724,9963 3778,9793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8995.4535">-935 7007 508 0,'-25'-4'188'0,"21"8"-148"0,-5-4-8 0,5 0 148 16,4 0-104-16,-4 0 40 16,4 0-68-16,0 0 0 15,8 3-32-15,5 1 8 16,4 0-12-16,13 0 0 15,0 0-4-15,12 3 4 16,5 1-8-16,21-8 16 16,0 3-12-16,17-3-4 15,-4 4 0-15,-4 0 4 16,-13 0-4-16,-5 0 8 16,-16-1-8-16,-9-3-4 15,-4 4 4-15,-13-4 40 16,-4 0-24-16,-13 4-20 15,0 0 0-15,-9 0-8 16,5 7 0-16,-13 12-12 16,4 7 12-16,-8 23 4 15,4 4 4-15,-21 18-20 16,8-7 12-16,-13-3 32 16,9-8-16-16,-13-8-16 15,13-8 0-15,-8-6 12 16,12-5 0-16,0-11 24 15,13 3-16-15,-4-18 56 16,8 0-36-16,0-19 12 0,5 0-28 16,-9-19 20-16,8 7-24 15,-12-33 4-15,4 3-8 0,-5-11 12 16,1 7-12-16,-9-3-40 16,0 15 20-16,5 7 0 15,-1 15 12-15,5 1-28 16,13 15 16-16,-5-1-12 15,13 12 12-15,17 4-140 16,-4 7 80-16,21 5-392 16,-5-1 260-16</inkml:trace>
          <inkml:trace contextRef="#ctx0" brushRef="#br0" timeOffset="109151.8759">-19 7150 808 0,'9'16'300'0,"-9"-16"-232"0,38 53-20 15,-13-19 44 1,1 4-60-16,8 7-20 16,9 0-12-16,3 1 60 15,-3-5-32-15,-5-7-136 16,-4-7 60-16,-8-4-320 15,-5-4 204-15</inkml:trace>
          <inkml:trace contextRef="#ctx0" brushRef="#br0" timeOffset="109331.3481">377 7150 832 0,'-17'0'308'0,"17"0"-240"0,-38 50-20 0,8-9 28 16,9 5-52-16,-26 18 0 15,4 0-16-15,-8 1 36 16,13-8-20-16,-1-8-144 16,10-8 64-16,7-7-272 15,10-7 184-15</inkml:trace>
          <inkml:trace contextRef="#ctx0" brushRef="#br0" timeOffset="109777.6662">765 7245 756 0,'38'-11'280'16,"-38"11"-216"-16,64 0-20 0,-34 0 4 16,4 0-36-16,8 0 12 15,5 0-12-15,0-4-8 16,-5 4 0-16,-7-8 4 15,-6 5-4-15,-7-5 60 16,-5 8-36-16,-13-4 60 16,0 4-52-16,-12 4 36 15,3 4-40-15,-7 11-36 0,-1 7 0 0,-4 19 0 16,4 1 4-16,-8 14 8 31,4 1-4-31,-5 0-4 0,5-8 4 0,-4-8-24 16,8-3 12-16,-12-12 48 15,8-4-20-15,-9-10 52 16,5-5-40-16,-13-15 92 16,8 0-72-16,-8-11 48 15,13 0-60-15,-9-15 16 16,13-1-36-16,0-22 0 16,4 4-12-16,5-11-32 15,8 7 12-15,4 7-92 16,5 12 56-16,3 8-284 15,14 14 184-15</inkml:trace>
          <inkml:trace contextRef="#ctx0" brushRef="#br0" timeOffset="110021.8166">1459 7238 892 0,'12'15'332'0,"-12"-15"-260"0,34 64-20 16,-12-26 72-1,3 0-80-15,9 15 16 0,5-4-36 0,-1-4 32 16,0 5-32-16,-8-13 20 16,4-6-24-16,-12-9-96 15,-1 1 40-15,-13-15-228 16,-3-1 148-16</inkml:trace>
          <inkml:trace contextRef="#ctx0" brushRef="#br0" timeOffset="110220.3465">1923 7203 832 0,'-4'-11'308'0,"4"11"-240"0,-26 34-20 0,9-4 116 16,4 12-100-16,-25 15 60 15,0 3-68-15,-31 9 0 16,10-13-32-16,-9 1-20 16,17-4-8-16,4-11-164 15,13-4 92-15,17-19-268 16,12-4 192-16</inkml:trace>
          <inkml:trace contextRef="#ctx0" brushRef="#br0" timeOffset="110648.0734">2753 7268 924 0,'30'-34'340'0,"-30"34"-260"0,4-31-28 16,-12 20 96-16,3 4-92 0,-16-9 4 16,0 13-36-1,-17-13-24-15,3 16-4 0,-11-7-40 16,7 3 24-1,-3 0-12-15,8 8 20 0,-5 0-36 16,9 7 28-16,-4 1-12 16,9 7 20-16,-1 11 36 15,9 4-16-15,0 23 16 16,9-4-12-16,-9 11 0 16,4-3-4-16,-8 3 28 15,4-7-20-15,0 3 20 16,4-7-20-16,-4-4-16 15,4-3-4-15,0-8 40 16,5-4-24-16,-1-12-8 16,9-3-8-16,0-7 20 15,9-5-8-15,3 1-20 16,6-1 4-16,7-3-4 16,5 4 4-16,4-1 8 15,4 1 0-15,-4-4 32 16,5 3-16-16,-5-10-216 15,0-1 108-15</inkml:trace>
          <inkml:trace contextRef="#ctx0" brushRef="#br0" timeOffset="110995.3657">2259 7703 832 0,'-21'-7'308'0,"21"7"-240"0,13 0-20 0,-5 0 124 16,5 3-104-16,12-3 52 16,5 4-72-16,9 0 0 15,3 0-28-15,5-8 32 16,0 4-28-16,4-8-260 16,0 5 128-16,-4-1-584 15,-4 4 384-15</inkml:trace>
          <inkml:trace contextRef="#ctx0" brushRef="#br0" timeOffset="111150.2742">2489 7067 780 0,'-17'-15'288'0,"17"15"-224"0,4-8-20 15,1 5 172 1,3 3-128-16,9-4 88 16,4 4-104-16,18-4 32 15,8 4-60-15,12-7-8 16,5 14-20-16,-9-7-56 16,-3 4 24-16,-6 0-280 0,-7 3 164 0,-14 1-596 15,-8 3 408-15</inkml:trace>
        </inkml:traceGroup>
        <inkml:traceGroup>
          <inkml:annotationXML>
            <emma:emma xmlns:emma="http://www.w3.org/2003/04/emma" version="1.0">
              <emma:interpretation id="{ADC3D89A-E8FB-4482-9B26-FB2B0134CCF0}" emma:medium="tactile" emma:mode="ink">
                <msink:context xmlns:msink="http://schemas.microsoft.com/ink/2010/main" type="inkWord" rotatedBoundingBox="8398,9016 11995,9171 11945,10341 8348,1018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4557.8407">6219 7775 540 0,'-34'-11'200'0,"34"11"-156"0,-38 11-12 0,12 0 184 16,9 4-124-16,-17 16 52 15,9 7-84-15,-1 7-28 16,13 0-20-16,5 1-12 15,12-4 4-15,9-8 28 16,8-8-16-16,9-11 12 16,4-3-16-16,0-16 20 15,0 0-20-15,-8-15 24 16,-5 0-24-16,-12-11 4 16,-5 7-8-16,-17-7 12 15,5 3-12-15,-9-3-20 16,4 11 4-16,0 4-216 15,9 7 124-15</inkml:trace>
          <inkml:trace contextRef="#ctx0" brushRef="#br0" timeOffset="114855.1329">6530 7707 716 0,'-34'-15'264'16,"34"15"-204"-16,-8-4-16 0,8-4 248 16,4 8-168-16,9-7 4 15,4 7-80-15,25-8-36 16,5 4-4-16,25-3 24 16,1 11-16-16</inkml:trace>
          <inkml:trace contextRef="#ctx0" brushRef="#br0" timeOffset="114686.1826">6930 7495 652 0,'9'-42'244'0,"-9"42"-192"0,8-45-12 16,-16 26 112-16,8 8-92 16,-13 3 20-16,-4 4-48 0,-25 12 12 15,8 7-24-15,-26 15 36 16,9 8-32-16,-5 7 56 16,14 1-44-16,-1 7 12 15,18 0-32-15,3 4 20 16,14-1-24-16,12 1 24 31,13-4-24-31,17-19 32 0,9-3-28 0,8-16-276 16,4-4 136-16</inkml:trace>
          <inkml:trace contextRef="#ctx0" brushRef="#br0" timeOffset="115119.8356">7037 7801 704 0,'4'19'264'0,"-4"-19"-208"0,-4 42-12 0,0-19 72 16,8 3-72-16,-4 8 8 15,8 0-32-15,-3-3-12 16,3-1-4-16,5-11 12 15,4 0-8-15,0-12 32 16,4-3-24-16,-8-11 4 16,4-1-12-16,-13-11 12 15,1 0-12-15,-18-11 16 16,4 7-16-16,-12-7-12 16,4 11 0-16,-4 0-68 15,8 8 40-15</inkml:trace>
          <inkml:trace contextRef="#ctx0" brushRef="#br0" timeOffset="112558.0195">3609 7646 684 0,'-26'-3'252'0,"22"-5"-192"0,4 4-20 0,4 4 128 16,1 4-100-16,3-4 44 15,18 4-68-15,-1 0-8 16,5-1-20-16,8-3 16 16,-3 4-20-16,7-8 4 15,-4 4-8-15,-3-7 28 16,3 7-20-16,-17-4-84 15,9 8 36-15,-17-4-192 16,4 4 124-16,-4-1-464 16,-5 9 312-16</inkml:trace>
          <inkml:trace contextRef="#ctx0" brushRef="#br0" timeOffset="113094.949">4503 7472 548 0,'-4'-15'204'0,"4"15"-156"0,-9-8-16 0,9 5 104 16,0 6-80-16,-8 5 32 15,4 3-52-15,-13 8 20 16,8 8-28-16,-12 7 28 15,8 0-32-15,-8 0-24 16,12 0 0-16,-3-4 16 16,7 1-8-16,10-5 4 15,-1-3-4-15,13-8 28 16,-4-11-20-16,8-8 32 16,9 4-32-16,-9-15-68 15,0 4 28-15,1-8-20 16,3 7 28-16,-12-7 8 15,0 8 8-15,-13 0-28 16,0 7 16-16,-5 8-12 16,1 7 12-16,0 8 24 15,4 4-4-15,8 3 16 16,5 4-16-16,17-3 16 16,4-4-16-16,13-12 16 15,4 0-16-15,0-15 32 16,-4-3-24-16,-9-12 32 0,-4 4-32 15,-17-8 32 1,-4 8-32-16,-17-19 12 0,-9 15-16 0,-12-15 12 16,3 7-16-16,-8-3-28 15,9 11 8-15,8 0-76 16,13 12 52-16</inkml:trace>
          <inkml:trace contextRef="#ctx0" brushRef="#br0" timeOffset="113636.8902">5202 7207 416 0,'12'-41'152'0,"-12"41"-116"0,34-16-12 0,-17 13 152 15,1 3-100-15,3 7 52 16,0 8-80-16,-4 16-8 15,-4 7-24-15,-13 11 32 16,0-4-24-16,-17 1 4 16,4-5-16-16,-12-3 20 15,8-8-20-15,-18-7 32 16,14 0-28-16,-9-16 32 16,9 1-32-16,4-19-12 15,9-5-8-15,3-3 4 16,5-3 0-16,13-5-36 0,4 5 20 15,17 6-4 1,-4 9 12-16,4 11 8 0,0 7 0 0,-4 8 8 16,-5 4-4-1,-8-1 24-15,0 1-16 0,-8-4-12 32,4 0-4-32</inkml:trace>
          <inkml:trace contextRef="#ctx0" brushRef="#br0" timeOffset="114117.1685">5121 8294 632 0,'-13'11'236'0,"13"-11"-184"15,4 7-16-15,-4-10 88 16,9 3-76-16,-1-8 52 16,9 1-60-16,9-12-12 15,-1 3-16-15,14-18 8 16,-1 8-12-16,13-23 4 16,4-4-4-16,1-12 20 15,-1 9-16-15,-8-16 4 16,-9 11-8-16,-4 1 4 15,-4 10-8-15,-9 1 40 0,-3 15-20 16,-6 8 4-16,-3 7-16 16,-9 15-32-16,4 8 8 0,-8 15 24 15,0 0-8-15,-5 15 20 16,1 3-16-16,-1 9 4 16,5 3-4-16,-1 0-8 15,5-3 4-15,5-20 56 16,8-3-32-16,4-16-12 15,0-10-8-15,0-20-72 16,0-4 36-16,4-18-16 16,0 11 28-16,-4-15 0 15,5 11 8-15,-5-23 16 16,4 12-4-16,-8-8-20 16,-1 12 8-16,-7 11 84 15,3 11-44-15,-8 23 36 16,0 15-40-16,-8 16 0 15,-1 3-16-15,-8 7 12 16,9 5-16-16,-5-1 32 16,4 1-24-16,-3-1 32 15,7-3-32-15,-3-8-84 16,8 0 36-16,-9-15-236 16,9 0 148-16,0-12-368 15,9 1 272-15</inkml:trace>
        </inkml:traceGroup>
        <inkml:traceGroup>
          <inkml:annotationXML>
            <emma:emma xmlns:emma="http://www.w3.org/2003/04/emma" version="1.0">
              <emma:interpretation id="{7D75CF77-A94E-4499-A6FC-9DCC69E796F9}" emma:medium="tactile" emma:mode="ink">
                <msink:context xmlns:msink="http://schemas.microsoft.com/ink/2010/main" type="inkWord" rotatedBoundingBox="12566,9096 13191,9123 13150,10066 12526,1003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6032.4107">8370 7415 548 0,'17'-34'204'0,"-17"34"-156"0,0-30-16 0,-4 19 184 16,4-1-124-16,-13 1 16 16,0 11-64-16,-25-4-4 15,-1 8-24-15,-33 0 0 16,8 7-8-16,-17-3-8 16,17-1 4-16,0-3 4 15,18 0-4-15,3-12-12 16,17 1 4-16,-3-8-4 15,20 3 0-15,-8 1 0 16,17 3 0-16,0 8 0 16,4 12 0-16,1 18 24 15,3 8-8-15,-8 19-12 16,0-1 0-16,0 16 4 16,0 0 0-16,0 4 24 0,0-4-12 0,0-4-12 15,0-8-4-15,-13-10 40 16,9-9-24-16,4-14 36 15,0-4-32-15,-8-12 20 16,16-4-20-16,-8-10 0 16,0 3-8-16,13-4-40 15,-5 4 16-15,22 0-4 16,4 7 12-16,17 1 16 16,0 3-4-16,9-3 16 15,-5 3-12-15,-8-7-40 16,-4 4 20-16,-13-8-132 15,-9 0 84-15,-13-4-416 16,-3 0 264-16</inkml:trace>
          <inkml:trace contextRef="#ctx0" brushRef="#br0" timeOffset="116173.2868">7782 7790 852 0,'-21'-4'316'0,"21"4"-248"0,-13 0-16 16,13 0 92 0,13 0-88-16,0 0 48 15,8 0-60-15,21-3 12 0,5 3-36 16,17-4 16 0,4 4-20-16,-4 0-44 15,-4 4 16-15,-13-4-164 0,-5 3 96 0,-8-3-188 16,-8 0 156-16</inkml:trace>
          <inkml:trace contextRef="#ctx0" brushRef="#br0" timeOffset="116516.6985">7884 7196 748 0,'-21'-19'276'0,"21"19"-216"0,-4-8-16 0,4 5 200 16,4 3-144-16,9-4 56 15,4 4-92-15,25 0 16 16,9 4-48-16,18-1 16 15,-1 9-28-15,0-5-204 16,-4 5 100-16</inkml:trace>
        </inkml:traceGroup>
        <inkml:traceGroup>
          <inkml:annotationXML>
            <emma:emma xmlns:emma="http://www.w3.org/2003/04/emma" version="1.0">
              <emma:interpretation id="{54FAFEE4-CCF6-4301-B9E1-47F0EB8343F9}" emma:medium="tactile" emma:mode="ink">
                <msink:context xmlns:msink="http://schemas.microsoft.com/ink/2010/main" type="inkWord" rotatedBoundingBox="14467,9580 14875,9598 14867,9779 14460,9762"/>
              </emma:interpretation>
              <emma:one-of disjunction-type="recognition" id="oneOf26">
                <emma:interpretation id="interp34" emma:lang="" emma:confidence="1">
                  <emma:literal>=</emma:literal>
                </emma:interpretation>
                <emma:interpretation id="interp35" emma:lang="" emma:confidence="0">
                  <emma:literal>L</emma:literal>
                </emma:interpretation>
                <emma:interpretation id="interp36" emma:lang="" emma:confidence="0">
                  <emma:literal>+</emma:literal>
                </emma:interpretation>
                <emma:interpretation id="interp37" emma:lang="" emma:confidence="0">
                  <emma:literal>:</emma:literal>
                </emma:interpretation>
                <emma:interpretation id="interp38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17525.3832">9673 7813 872 0,'-9'7'324'0,"9"-7"-252"0,0 0-20 0,9 0 24 15,4 0-52-15,25 0 8 16,4-7-20-16,31 3-16 16,-1 0 0-16,9 0-332 15,0 4 184-15</inkml:trace>
          <inkml:trace contextRef="#ctx0" brushRef="#br0" timeOffset="117302.2879">9715 7650 904 0,'-12'-4'332'0,"12"4"-256"0,0 0-24 0,-9 0 140 15,18 0-116-15,-9 0-4 16,12 0-44-16,10 0-4 15,7 0-12-15,10 0-96 16,3 0 48-16</inkml:trace>
        </inkml:traceGroup>
        <inkml:traceGroup>
          <inkml:annotationXML>
            <emma:emma xmlns:emma="http://www.w3.org/2003/04/emma" version="1.0">
              <emma:interpretation id="{02743D5D-A6C6-4878-A9E5-AEABC28857DF}" emma:medium="tactile" emma:mode="ink">
                <msink:context xmlns:msink="http://schemas.microsoft.com/ink/2010/main" type="inkWord" rotatedBoundingBox="15787,9486 16232,9505 16219,9796 15774,9777"/>
              </emma:interpretation>
              <emma:one-of disjunction-type="recognition" id="oneOf27">
                <emma:interpretation id="interp39" emma:lang="" emma:confidence="0">
                  <emma:literal>G</emma:literal>
                </emma:interpretation>
                <emma:interpretation id="interp40" emma:lang="" emma:confidence="0">
                  <emma:literal>o</emma:literal>
                </emma:interpretation>
                <emma:interpretation id="interp41" emma:lang="" emma:confidence="0">
                  <emma:literal>O</emma:literal>
                </emma:interpretation>
                <emma:interpretation id="interp42" emma:lang="" emma:confidence="0">
                  <emma:literal>C</emma:literal>
                </emma:interpretation>
                <emma:interpretation id="interp43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17812.6463">11287 7571 924 0,'-47'-16'340'0,"47"16"-260"0,-81 12-28 0,43-5 140 16,8 9-116-16,-9 6 8 15,5 5-56-15,13 7-8 16,8 4-12-16,18 3 20 16,7-10-16-16,27-5 24 15,16 1-24-15,17-20 40 16,1-3-28-16,-5-15-24 16,-8-1 0-16,-26-11 24 15,-9 1-12-15,-33-8-4 16,-5 7-4-16,-21-4-24 15,-5 8 12-15,-3 4-128 16,16 8 76-16,14 10-840 16,12 9 496-16</inkml:trace>
        </inkml:traceGroup>
      </inkml:traceGroup>
    </inkml:traceGroup>
    <inkml:traceGroup>
      <inkml:annotationXML>
        <emma:emma xmlns:emma="http://www.w3.org/2003/04/emma" version="1.0">
          <emma:interpretation id="{102E3137-643A-4F36-8CF6-5AA286CC342A}" emma:medium="tactile" emma:mode="ink">
            <msink:context xmlns:msink="http://schemas.microsoft.com/ink/2010/main" type="paragraph" rotatedBoundingBox="1777,10082 22663,9904 22692,13323 1807,13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A7B4B-A9E6-42EE-B54E-D07D96839DB0}" emma:medium="tactile" emma:mode="ink">
              <msink:context xmlns:msink="http://schemas.microsoft.com/ink/2010/main" type="line" rotatedBoundingBox="1777,10082 22663,9904 22692,13323 1807,13501"/>
            </emma:interpretation>
          </emma:emma>
        </inkml:annotationXML>
        <inkml:traceGroup>
          <inkml:annotationXML>
            <emma:emma xmlns:emma="http://www.w3.org/2003/04/emma" version="1.0">
              <emma:interpretation id="{3128CAE1-B427-4C63-B195-BDCC9ED8AA43}" emma:medium="tactile" emma:mode="ink">
                <msink:context xmlns:msink="http://schemas.microsoft.com/ink/2010/main" type="inkWord" rotatedBoundingBox="1777,10082 3367,10068 3397,13487 1807,13501"/>
              </emma:interpretation>
              <emma:one-of disjunction-type="recognition" id="oneOf28">
                <emma:interpretation id="interp44" emma:lang="" emma:confidence="0">
                  <emma:literal>(</emma:literal>
                </emma:interpretation>
                <emma:interpretation id="interp45" emma:lang="" emma:confidence="0">
                  <emma:literal>'</emma:literal>
                </emma:interpretation>
                <emma:interpretation id="interp46" emma:lang="" emma:confidence="0">
                  <emma:literal>•</emma:literal>
                </emma:interpretation>
                <emma:interpretation id="interp47" emma:lang="" emma:confidence="0">
                  <emma:literal>{</emma:literal>
                </emma:interpretation>
                <emma:interpretation id="interp48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76316.0726">-1471 8169 392 0,'13'-23'148'0,"-13"23"-116"0,17-11-8 0,-13 11-4 15,5 0-16-15,-14-8-20 16,1 16 8-16,-22-1 100 16,1 1-48-16,-39 11 52 15,4-4-56-15,-29 15 40 16,8 0-44-16,-21 1-28 16,12-5-8-16,-37 16 24 15,20-1-12-15,-16 28 12 16,25 2-12-16,-13 17 36 15,26-1-24-15,-13 26 40 16,17-7-36-16,9 34-24 16,4 0-4-16,29 53 8 0,18 23-4 15,21-27 16 1,9 0-12-16,16 16-4 16,9-23 0-16,13 7-60 15,0-26 32-15,12-1 28 16,1-25 0-16,4-16 20 15,0-27-16-15,17-14-12 16,-22-20 0-16,14-7-92 0,-14-7 48 16,-20-5-240-1,-5-6 160-15</inkml:trace>
        </inkml:traceGroup>
        <inkml:traceGroup>
          <inkml:annotationXML>
            <emma:emma xmlns:emma="http://www.w3.org/2003/04/emma" version="1.0">
              <emma:interpretation id="{3AED8E22-1C14-4835-9CE9-32C487F9F3C4}" emma:medium="tactile" emma:mode="ink">
                <msink:context xmlns:msink="http://schemas.microsoft.com/ink/2010/main" type="inkWord" rotatedBoundingBox="4074,10845 5541,10832 5546,11450 4079,11462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36908.6551">-700 8918 456 0,'-9'4'168'0,"9"-8"-128"0,0 0-16 16,0 1 112 0,0 6-80-16,-8-6 76 15,16 3-76-15,-16-4 40 16,8 4-56-16,-5-4 16 16,10 8-36-16,-5-4-16 15,0 0-8-15,0 4-4 16,0-1 0-16,8-3 16 15,-8 4-4-15,4 0 16 16,13 0-12-16,9-4-12 0,8 3 0 16,30-6 4-1,0 3 0-15,12-4 24 16,1 8-12-16,-4-8 4 0,-14 4-8 0,1-8-16 16,-1 8 4-16,-8-3 12 15,-8 3-4-15,-9-4-12 16,-4 8 4-16,-9-4 20 15,-4 0-8-15,-8 0-4 16,-5 0 0-16,-4 0 4 16,0 0-4-16,-4 0 8 15,-1 3-8-15,-3 1-4 16,-1 0 4-16,-8 0-4 16,9-1 0-16,-9 1-12 15,8 4 8-15,-8-1-16 16,5 5 12-16,-5 7-4 15,4 3 4-15,-4 16 0 16,4 4 0-16,-8 18 24 16,4-3-8-16,-13 4-12 15,13-12 0-15,-9 4 20 16,9-11-8-16,-13-8 4 16,5-12-4-16,-9 1-16 15,8-12 4-15,-12-3 28 16,8-8-12-16,-12-15-4 15,3 4-4-15,-3-27 12 16,8 4-8-16,-5-23 4 0,14 8-4 16,-5-16 4-16,13 16-8 15,0 0 24-15,4 11-16 0,0-4-20 16,5 16 0-16,3-1 4 16,-3 12 4-16,-1 0-44 15,9 8 24 1,0-1-108-16,5 8 72 0,7-4-292 15,-3 8 192-15</inkml:trace>
          <inkml:trace contextRef="#ctx0" brushRef="#br0" timeOffset="137929.3706">747 9047 372 0,'-4'-8'140'0,"4"8"-112"0,-4-7-4 0,0 3 120 16,4 4-84-16,-9-4 52 16,5 8-64-16,-9-4 56 15,5 4-64-15,-9 3 36 16,0 5-44-16,-13 10 24 16,4 5-28-16,-16 11 8 15,8 3-20-15,-18 5 64 16,6-1-48-16,-5-7-20 15,12-4-12-15,1-7 36 16,8-5-24-16,0-7-88 16,13-3 40-16,-4-5-176 15,12 5 120-15</inkml:trace>
          <inkml:trace contextRef="#ctx0" brushRef="#br0" timeOffset="137561.8932">428 9062 464 0,'-8'-8'176'0,"8"8"-140"0,-5 0-8 0,5 4 100 16,5 0-76-16,-5 0-4 15,4 7-28-15,0 8 56 16,9 7-44-16,4 12 16 16,0 4-32-16,4 7 0 15,1-3-8-15,3-5 28 16,5-3-20-16,0-8-4 15,-5 1-8-15,-3-9 28 16,-5-3-16-16,-5-7 40 16,-3-1-32-16,-9-7-40 15,0 0 8-15</inkml:trace>
        </inkml:traceGroup>
        <inkml:traceGroup>
          <inkml:annotationXML>
            <emma:emma xmlns:emma="http://www.w3.org/2003/04/emma" version="1.0">
              <emma:interpretation id="{7124456D-447D-4850-B91B-F6050DAD0011}" emma:medium="tactile" emma:mode="ink">
                <msink:context xmlns:msink="http://schemas.microsoft.com/ink/2010/main" type="inkWord" rotatedBoundingBox="5951,10627 9466,10597 9476,11794 5961,11824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9097.9808">1450 8706 364 0,'-13'-11'132'0,"9"7"-100"0,-9 0-12 0,5 0 104 15,8 8-72-15,-13 0 68 16,0 4-68-16,-8 3-12 16,4 12-24-16,-9 3 24 15,9 1-24-15,-12 10 12 16,7 1-16-16,-3 23 28 15,3-1-24-15,1 35 40 16,8-12-32-16,5 12-12 16,4-8-8-16,8-11 28 15,9-12-16-15,8-11 20 16,0-15-20-16,17-12-112 0,5 1 48 16</inkml:trace>
          <inkml:trace contextRef="#ctx0" brushRef="#br0" timeOffset="139622.3843">1467 9051 684 0,'-17'-8'252'0,"17"8"-192"0,13-8-20 0,4 1 56 15,4 7-60-15,22-8-12 16,8 8-16-16,4-7 16 16,1 7-12-16,3-8-12 15,-8 8-4-15,0 0 20 16,-8-4-8-16,-9 4-4 16,-4 4 0-16,-13-4 4 15,0 12-4-15,-17-5 32 16,-4 8-20-16,-13 16-4 15,4 3-8-15,-8 22-32 16,4 9 16-16,-9 3 40 16,9-8-16-16,-9-7 8 15,9-7-12-15,-4-12-16 16,8-4 4-16,-8-11 56 16,13-4-28-16,-14-15 0 15,14 0-16-15,-14-19 56 0,10 4-36 16,-5-23 16-16,4 4-28 15,-8-23 8-15,8 4-12 16,-4-15-16-16,4 15 0 0,-8 0 12 16,8 15-4-16,-4 1-28 15,4 14 12-15,5 8-48 16,8 3 32-16,12 1-232 16,5 11 144-16</inkml:trace>
          <inkml:trace contextRef="#ctx0" brushRef="#br0" timeOffset="139823.914">2246 9172 684 0,'13'19'252'0,"-13"-19"-192"15,30 53-20-15,-13-23 32 16,0 0-48-16,4 12 0 15,9-1-16-15,0 1 20 16,0-4-16-16,0-12 4 16,-5-3-8-16,1-8-208 15,-5-3 108-15</inkml:trace>
          <inkml:trace contextRef="#ctx0" brushRef="#br0" timeOffset="140004.3951">2561 9051 716 0,'-4'-12'264'0,"4"12"-204"0,-4 8-16 0,-5 3 80 16,1 4-76-16,-13 23 52 15,-1 4-60-15,-12 11-12 16,4-4-16-16,-12 0 24 16,8-3-20-16,-9-12-4 15,18-4-8-15</inkml:trace>
          <inkml:trace contextRef="#ctx0" brushRef="#br0" timeOffset="140676.6823">2787 9221 880 0,'-8'-19'328'0,"8"19"-256"0,25-15-16 15,-3 7 88 1,-1 8-88-16,17-4-12 16,0 4-28-16,9-3 40 15,-4 6-32-15,-1-6-196 16,1 3 92-16,0-8-356 0,-1 1 244 15</inkml:trace>
          <inkml:trace contextRef="#ctx0" brushRef="#br0" timeOffset="140511.2408">3358 8956 684 0,'-17'-15'252'0,"17"15"-192"15,-34 0-20-15,17-8 40 16,4 16-52-16,-13-8 8 16,9 0-24-16,-8 0-8 15,3 0 0-15,-12-8-16 16,13 4 8-16,-13 1 20 16,4 3-8-16,-12-4-28 15,12 4 8-15,0 0 40 0,0 4-16 16,5 3-8-16,-1 8-8 15,5 16 12 1,12 3-4-16,1 23 24 0,4 3-16 0,4 4 12 16,8-3-12-16,-4-8-24 15,1-8 4-15,3-7 32 16,-8-7-16-16,9-13 28 16,-9 1-24-16,4-7 24 15,4-5-24-15,1-3-12 16,4 4-4-16,4-5-24 15,4 1 16-15,0 4 32 16,1 3-12-16,7-7-72 16,1 0 36-16,-9-4-148 15,9 3 96-15,-8-3-316 16,-10 0 224-16</inkml:trace>
          <inkml:trace contextRef="#ctx0" brushRef="#br0" timeOffset="140861.6741">2945 8846 780 0,'-22'-19'288'0,"22"19"-224"0,0-15-20 0,5 11 84 16,7 8-80-16,10-8-20 15,3 1-16-15,9-1 20 16,0 8-16-16,9 3-120 16,4 1 56-16</inkml:trace>
          <inkml:trace contextRef="#ctx0" brushRef="#br0" timeOffset="141235.6782">3822 8823 684 0,'21'27'252'0,"-21"-27"-192"0,30 53-20 0,-9-15 40 15,1 0-52-15,-14 49 68 16,9 7-56-16,-30 16 28 16,5-8-40-16,-22 4 28 15,9-15-32-15,-30 0 12 16,8-12-20-16,-17-10-36 15,9-16 12-15</inkml:trace>
          <inkml:trace contextRef="#ctx0" brushRef="#br0" timeOffset="141521.9399">4324 9471 600 0,'-21'7'224'0,"21"-7"-176"0,30 8-12 0,-22-8 44 15,14 4-52-15,20-4 24 16,-12 0-32-16</inkml:trace>
          <inkml:trace contextRef="#ctx0" brushRef="#br0" timeOffset="141499.3803">4456 9164 780 0,'30'-15'288'0,"-30"15"-224"16,51-19-20-16,-21 11-4 15,4 5-32-15,-4-1-20 16,13 4 4-16</inkml:trace>
        </inkml:traceGroup>
        <inkml:traceGroup>
          <inkml:annotationXML>
            <emma:emma xmlns:emma="http://www.w3.org/2003/04/emma" version="1.0">
              <emma:interpretation id="{94A68903-2154-4764-9716-B3FE262C2090}" emma:medium="tactile" emma:mode="ink">
                <msink:context xmlns:msink="http://schemas.microsoft.com/ink/2010/main" type="inkWord" rotatedBoundingBox="10622,10740 14604,10706 14620,12561 10637,12595">
                  <msink:destinationLink direction="with" ref="{67ECBEA0-7D1D-4A64-ABD0-04FC7361BA7E}"/>
                </msink:context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46509.2942">8749 9062 736 0,'0'-30'272'0,"0"30"-208"0,-17-27-20 16,4 20 52-1,4 7-60-15,-16-8-4 16,4 0-20-16,-18 8-28 15,9 0 8-15,-12 8 4 16,12 0 4-16,-4-1 0 16,8 5 0-16,1-5-20 0,8 1 12 0,0-1 12 15,4 5 0-15,0 3-12 16,5 11 4-16,-5 8 12 16,4 8-4-16,-8 15-4 15,9-1 4-15,-5 1 20 16,5-4-12-16,-1-7-4 15,5-8-4-15,-5-8 12 16,9-8-8-16,0-6 16 16,5-1-16-16,-1-8 4 15,9 1-4-15,4-4 4 16,0 3-8-16,4-7 24 16,0 4-16-16,1-4 24 15,3 4-24-15,1-4 24 16,-1 0-24-16,1-4-128 15,-5 4 64-15,-4-8-176 16,-4 1 128-16,-9-1-464 16,-4 5 316-16</inkml:trace>
          <inkml:trace contextRef="#ctx0" brushRef="#br0" timeOffset="146518.8203">8319 9384 748 0,'-17'-19'276'0,"17"19"-216"15,-5-8-16-15,10 4 128 0,3 4-104 0,5-7 60 16,8-1-72 0,5-3-8-16,-1 7-28 0,9-3-40 15,5 3 12-15,-1-4-272 16,0 8 152-16</inkml:trace>
          <inkml:trace contextRef="#ctx0" brushRef="#br0" timeOffset="146743.9188">8365 8884 780 0,'-17'-19'288'0,"17"19"-224"0,5-7-20 16,-1-1 144 0,4 8-112-16,5-8 16 15,9 1-56-15,7-1-8 16,1 4-16-16,17 1-44 16,0 6 20-16,12-3-324 15,-12 8 184-15</inkml:trace>
          <inkml:trace contextRef="#ctx0" brushRef="#br0" timeOffset="147056.7508">9085 8797 736 0,'17'0'272'0,"-17"0"-208"0,51 26-20 0,-17-3 108 15,0-4-92-15,-8 23 28 16,4 11-52-16,-13 30 20 16,-13 4-28-16,-21 11 36 15,0-10-36-15,-21-9 4 16,4-11-20-16,-18-7 72 15,14-8-48-15,-9-8-232 16,13-7 104-16,0-8-408 16,9-3 280-16</inkml:trace>
          <inkml:trace contextRef="#ctx0" brushRef="#br0" timeOffset="147243.1621">9592 9384 820 0,'0'-34'304'0,"0"34"-236"0,34-8-20 0,-17 0 132 15,4 8-108 1,5-7 32-16,8 7-60 0,8-4-64 16,5 4 12-16</inkml:trace>
          <inkml:trace contextRef="#ctx0" brushRef="#br0" timeOffset="144279.348">5840 9020 664 0,'-4'-7'244'0,"4"7"-188"0,0 0-16 0,0 0 92 16,0 0-80-16,0-4 16 15,13 4-44 1,-5-4-4-16,5 8-12 0,4-4 4 16,-4 0-8-16,25 0 8 15,-4 0-8-15,17 0-4 16,9 0 4-16,4 0 4 16,0 0-4-16,-5-4 16 15,1 4-12-15,-17-4-12 16,8 4 0-16,-17-3 28 15,-4 6-12-15,-13-6 32 16,-5 3-28-16,-12-4-24 16,0 8 4-16,-8-4 16 15,4 3-4-15,-13 1-12 16,8 4 0-16,5-1-4 16,-5 1 0-16,1 3-20 15,8 1 16-15,-13 7 32 16,4 3-12-16,-8 16-8 15,0 4-4-15,-17 14 20 16,13 1-8-16,-13 0-20 16,4-4 4-16,-4-4 4 15,9-15 4-15,-9-3 0 16,12-5 0-16,-3-11 60 0,8 4-32 16,-9-19 8-16,9 4-24 0,-13-8 12 15,9-7-16-15,-9-16 4 16,9 1-4-16,-9-27 12 15,9 0-12-15,-5-15-20 16,9 11 4-16,9-4 20 16,-1 16-4-16,-4-1-12 15,5 12 0-15,-1 4-4 16,5 15 0-16,4 0-28 16,0 7 20-16,-8 5-4 15,16 3 12-15,-8 3-124 16,4 9 72-16,13 3-356 15,5 4 232-15</inkml:trace>
          <inkml:trace contextRef="#ctx0" brushRef="#br0" timeOffset="145072.956">7135 8960 488 0,'4'-4'180'0,"-4"4"-140"0,-4-8-12 0,0 5 164 31,8 6-112-31,-4-6 36 0,0 3-68 0,-4-4 0 16,-1 4-32-16,-12 4 0 15,5 3-8-15,-14 8 4 16,5 8-8-16,-13 34 24 16,8 0-16-16,-4 30 32 15,9 0-28-15,0 4 20 16,12-16-20-16,5 1-16 15,12 0-4-15,1-4 40 16,8-8-24-16,0-11-8 16,0-11-8-16,0-24-268 15,4-6 144-15</inkml:trace>
          <inkml:trace contextRef="#ctx0" brushRef="#br0" timeOffset="145680.7561">7169 9191 572 0,'-17'-23'208'0,"17"23"-160"0,0-11-12 16,0 11 128-16,4 0-96 15,0-8 24-15,9 8-52 0,13-8-28 16,8 8-4-1,21-15 0-15,5 11-4 16,4-11-4-16,-5 15 4 0,-3-7 12 16,-5 3-8-16,-13 0-4 15,-4 4 0-15,-13-11 4 16,1 11-4-16,-10 0 32 16,-3 0-20-16,-13 0 12 15,4 0-16-15,-5 4-16 16,1 3 0-16,-4 8-4 15,3 12 0-15,-7 14 0 16,7 1 0-16,-12 19 16 16,9-5-4-16,-13 5-12 15,4-12 4-15,-13-7 12 16,4-8-4-16,-4-4 16 16,9-7-12-16,-4-12 40 15,7 1-24-15,-3-12 4 16,4 0-16-16,-4-16-8 15,8 1 0-15,-8-23 12 16,8 1-8-16,-8-31 16 16,-1 7-16-16,-3-7-20 15,8 11 4-15,0 4-12 16,4 19 8-16,5 0 0 16,3 15 4-16,5 0-12 0,9 12 12 15,4 3 12-15,4 4 0 16</inkml:trace>
          <inkml:trace contextRef="#ctx0" brushRef="#br0" timeOffset="145816.1163">7867 9350 860 0,'-4'19'320'0,"4"-19"-248"0,-4 22-20 0,4-14-12 16,4-1-32-16</inkml:trace>
          <inkml:trace contextRef="#ctx0" brushRef="#br0" timeOffset="171736.9318">7565 10061 72 0,'-9'-7'24'0,"9"7"-16"0,-8 11-4 0,-1-7 68 15,5 3-40-15,-9 5 156 16,9-1-108-16,-4-3 144 16,3-1-128-16,1 1 20 15,4 3-68-15,4 0 8 16,5 5-36-16,-1 6 0 15,5-3-12-15,-4 8 20 16,3-1-16-16,-3 12 24 16,-1 4-24-16,-3 3 32 15,-1-3-28-15,-4-4-4 0,4-8-8 16,0-11 12-16,1 0-8 0,-1-19-240 16,5-4 124-16</inkml:trace>
          <inkml:trace contextRef="#ctx0" brushRef="#br0" timeOffset="171332.5748">7782 8812 548 0,'-4'-30'204'0,"4"30"-156"0,8 0-16 15,-8 0-16 1,5 7-16-16,-1 16 60 16,4 4-32-16,1 22 32 15,4 11-32-15,8 43 36 16,5 3-36-16,8 3 4 15,4-3-20-15,4 4-16 16,1-15 0-16,-5-4 28 16,-4-12-12-16,-4-7 24 15,-4-15-24-15,-9-19 4 0,-4-4-8 0</inkml:trace>
          <inkml:trace contextRef="#ctx0" brushRef="#br0" timeOffset="172140.5068">7710 10232 520 0,'-22'-16'192'0,"22"16"-152"0,5 4-8 0,-5 0 72 16,0 0-64-16,0 0 52 16,0 7-52-16,0 12 24 15,8 3-36-15,1 16-16 16,3-1-8-16,-3 9 20 15,4-5-12-15,0-3 12 16,-1-5-12-16,-3-6-44 16,8-5 20-16,-4-11-308 15,-1 1 180-15</inkml:trace>
          <inkml:trace contextRef="#ctx0" brushRef="#br0" timeOffset="172280.8791">8361 10288 676 0,'-21'12'248'0,"21"-12"-192"0,-51 49-16 15,21-23 128-15,9 1-100 0,-5 7-20 16,9 8-28 0,9-8-20-16,8 0 4 0,25-27 4 15,1-7-4-15,16-19 8 16,-3-7-8-16,3-23-64 15,-3 11 32-15,-10-4 12 16,-3 8 12-16,-18 4 48 16,-3 11-24-16,-18 0-20 15,0 11 0-15,-8 5-88 16,8 10 48-16</inkml:trace>
        </inkml:traceGroup>
        <inkml:traceGroup>
          <inkml:annotationXML>
            <emma:emma xmlns:emma="http://www.w3.org/2003/04/emma" version="1.0">
              <emma:interpretation id="{C687216A-7B0D-4D8C-A298-25C75DFEA036}" emma:medium="tactile" emma:mode="ink">
                <msink:context xmlns:msink="http://schemas.microsoft.com/ink/2010/main" type="inkWord" rotatedBoundingBox="15114,10484 17653,10462 17663,11616 15124,11638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48226.278">10375 8941 392 0,'-8'0'148'0,"8"0"-116"0,0 0-8 0,0 0 172 15,0 0-112-15,0 0 108 16,0 0-112-16,0 0 0 16,0 0-44-16,8 0-8 15,-3 0-16-15,16 0 20 16,4 0-20-16,18-4 4 16,8 4-8-16,13-4 12 15,-4 4-12-15,-1 0 4 16,-3 4-4-16,-14-4-24 15,1 4 8-15,-13-4 12 16,-9 4 0-16,-4-4 24 16,-13 0-16-16,-4 0-20 0,0 0 0 15,-4 0-12-15,-5 7 8 0,-3-3 8 16,7 4 4-16,-7 3 0 16,7 4 0-16,-3 15-20 15,-1 4 12-15,-12 27 4 16,0 3 4-16,-22 12 0 15,9-4 0-15,-4-8 0 16,-1-7 0-16,-7-8 0 16,16-11 0-16,-13-8 32 15,26-3-16-15,-17-12 20 16,17-4-20-16,-4-14 36 16,8-1-28-16,-8-15 4 15,8 0-16-15,-4-19 0 16,4-4-4-16,-4-18-16 15,4 3 4-15,5-3-16 16,4 10 12-16,-1 5-4 16,5 11 4-16,0 4-12 15,9 11 12-15,4 3-100 16,-5 9 56-16,13-1-344 16,1 8 216-16</inkml:trace>
          <inkml:trace contextRef="#ctx0" brushRef="#br0" timeOffset="148702.5449">11074 9346 956 0,'-13'-4'352'0,"13"4"-272"0,0 8-24 0,0-8-4 16,0 0-40-16,0 0 40 16,8 3-28-16</inkml:trace>
          <inkml:trace contextRef="#ctx0" brushRef="#br0" timeOffset="149037.5323">11457 9043 716 0,'-30'-26'264'0,"30"26"-204"0,-8-8-16 16,8 8 116-1,8 0-96-15,5-8-8 16,8 8-36-16,13-11 4 16,5 11-16-16,7-8-4 15,6 5 0-15,-1-5 4 0,-5 8-4 0,-3-4-12 16,-9 4 4-16,-13-3 40 16,-4 3-24-16,-17-4 36 15,0 8-32-15,-17-1 40 16,5 5-32-16,-10 3-68 15,10 8 24-15,-5 15 24 16,8 4 0-16,-12 26 0 31,8 5 0-31,-4 10 20 0,13-7-12 0,-13-4-4 16,8-11-4-16,-12-4 12 16,12-12-8-16,-12-3 24 15,0-7-20-15,-1-9 24 16,10-7-24-16,-10-15 12 15,10 0-12-15,-5-15 0 16,4-7-4-16,-8-9 20 16,3-7-16-16,1-18 4 15,-4 7-8-15,-17-20-16 16,8 13 4-16,-8-13-16 16,12 24 12-16,1-4-40 15,12 22 28-15,9-3 8 16,8 11 8-16,9 4-104 15,16 11 60-15,5 4-324 16,5 12 208-16</inkml:trace>
          <inkml:trace contextRef="#ctx0" brushRef="#br0" timeOffset="150085.3203">12194 9452 704 0,'-34'-30'264'0,"34"30"-208"0,-22-8-12 16,18 4 168 0,8 8-124-16,9-4 28 15,4 0-72-15,13 0 24 16,8 0-36-16,13 4 8 0,0-8-24 0,5 0-8 31,8 4-4-31,-9-4-236 0,-8 8 128 0,-17-8-460 16,4 1 316-16</inkml:trace>
          <inkml:trace contextRef="#ctx0" brushRef="#br0" timeOffset="149685.2587">12862 9009 756 0,'-4'-11'280'16,"4"11"-216"-16,-13-8-20 0,5 4 120 15,8 0-100-15,-17-7 8 16,0 4-44-16,-22-5-8 16,18 5-12-16,-22-5 4 15,9 5-8-15,-13-1-4 16,13 4 4-16,-8 1-4 15,8 6 0-15,-5-3 0 16,14 8 0-16,-9-1-28 16,13 1 16-16,-9 0-12 15,8 7 12-15,-3 0-20 0,12 4 20 16,-4 19-20-16,9 3 16 16,-5 24 16-16,0-1 4 0,4 8-4 15,5-4 4 1,-9-11 12-16,9-8-8 0,-4-11 32 15,8 0-24-15,-13-16 20 16,13 1-20-16,-4-8 44 16,-1-3-32-16,-7-5-16 15,12 1-4-15,0-4-36 16,12-1 16-16,-3 1 4 16,4 0 8-16,12 0 0 15,5-1 0-15,8-3 16 16,-8 0-8-16,13 0-128 15,-5 0 68-15,-4-3-176 16,-4 3 128-16,-13-4-340 16,-13 4 248-16</inkml:trace>
          <inkml:trace contextRef="#ctx0" brushRef="#br0" timeOffset="150231.2081">12385 8585 880 0,'-4'-30'328'0,"4"30"-256"0,21-19-16 0,-4 11 100 15,9 8-96-15,21-4 52 16,8 8-64-16,9 0-8 16,0 7-24-16,-5 5 40 15,-7 2-28-15</inkml:trace>
        </inkml:traceGroup>
        <inkml:traceGroup>
          <inkml:annotationXML>
            <emma:emma xmlns:emma="http://www.w3.org/2003/04/emma" version="1.0">
              <emma:interpretation id="{745AA227-01ED-4F78-8CE0-4BC9DF27D234}" emma:medium="tactile" emma:mode="ink">
                <msink:context xmlns:msink="http://schemas.microsoft.com/ink/2010/main" type="inkWord" rotatedBoundingBox="18982,10291 22666,10260 22676,11427 18991,11458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74048.7849">15668 8922 684 0,'-17'0'252'0,"17"0"-192"0,-4 0-20 16,4 0 76-1,9 0-72-15,12-4 24 0,9 0-36 0,25 4-20 16,9-11-8-16,17 7 4 16,-5 4-4-16,10-7-4 15,-10 3 4-15,1-4 4 16,-13 8-4-16,-13-4-4 16,-9 4 4-16,-12-7 100 15,-8 14-56-15,-22-7 8 16,-9 4-36-16,-4-4-12 15,-4 15-4-15,-13 1-4 16,5 2 0-16,4 13-20 16,-1-1 12-16,-7 27 20 15,11 0-4-15,-7 11-12 16,8-4 0-16,-9-3-4 16,5-5 0-16,-5-6 32 15,14-16-12-15,-5-4-12 16,4-11-4-16,0-12 56 15,5 1-28-15,-5-23-12 16,4 7-4-16,-3-26 0 16,-5 8-4-16,-13-39 16 15,8 12-12-15,-20-7 4 16,8 3-4-16,-13 8 28 16,17 15-20-16,-12-8 12 15,16 23-16-15,0-3-24 16,5 3 4-16,8 3-40 15,13 9 28-15,13 3-232 0,13-3 140 16,12 7-628-16,9 7 408 0</inkml:trace>
          <inkml:trace contextRef="#ctx0" brushRef="#br0" timeOffset="174371.9533">16656 8589 684 0,'26'-19'252'0,"-26"19"-192"0,30 4-20 0,-13 3 48 16,4 8-56-16,-4 8-4 16,0 7-16-16,0 1 24 15,-8 6-20-15,-18-6 4 16,9 3-12-16,-17-11 12 15,4-5-12-15,-8-2 24 16,0-5-20-16,4-7 128 16,17 3-76-16,0-10-40 15,17 3-16-15,12-4 8 16,-3 4-8-16,17-4-56 16,-5 4 24-16</inkml:trace>
          <inkml:trace contextRef="#ctx0" brushRef="#br0" timeOffset="174984.9399">17172 9100 716 0,'-39'-12'264'0,"39"12"-204"0,0-7-16 0,9 3 8 16,3 8-36-16,23-4 76 15,3 7-56-15,13-10 4 16,0 6-24-16,13-3-100 16,-4 4 48-16</inkml:trace>
          <inkml:trace contextRef="#ctx0" brushRef="#br0" timeOffset="174800.4482">17836 8744 684 0,'21'-23'252'0,"-21"23"-192"0,17-34-20 0,-21 19 92 16,4 4-80-16,-26-1 32 16,9 1-48-16,-25 7-24 15,-1 4-4-15,-4 8-20 16,5 11 8-16,-14-8 4 15,14 8 0-15,-9-11 24 16,12 7-12-16,-3 0-20 16,8-4 0-16,-5-7-12 15,22 0 8-15,-8 7 0 16,16-3 4-16,1 7 8 16,3 0 0-16,-3 11 0 15,8 1 0-15,0 18 0 16,0 1 0-16,-9 18 44 15,5 1-24-15,-13 3 0 16,4-4-12-16,5-11-8 16,-1-8 4-16,-3-11 4 15,3-7-4-15,1-8 8 16,8-4-8-16,4-7-4 16,4 3 4-16,9 0 48 15,9-7-28-15,4 4 0 16,0-1-16-16,-1 1-8 15,5-4 4-15,0-4-4 0,-4 3 0 16,-8-6-152-16,7 3 84 0</inkml:trace>
          <inkml:trace contextRef="#ctx0" brushRef="#br0" timeOffset="175259.2602">17380 8358 860 0,'-13'-11'320'0,"13"11"-248"0,26-4-20 0,-9 0 32 16,4 8-56-16,13-8 40 15,13 0-36-15,9-3 16 16,3 3-28 0,14 0-60-1,-10 4 16-15,-12 8-244 0,1-1 148 0</inkml:trace>
          <inkml:trace contextRef="#ctx0" brushRef="#br0" timeOffset="173050.629">14225 9403 768 0,'-30'3'284'0,"30"-3"-220"0,13 4-20 0,-5-4 76 16,1 4-76-16,12-8 0 15,5 4-28-15,16-7 24 16,9 7-24-16,22-4-296 15,-1 4 152-15</inkml:trace>
          <inkml:trace contextRef="#ctx0" brushRef="#br0" timeOffset="173030.5781">14310 9172 664 0,'-30'-19'244'0,"30"19"-188"0,-17-19-16 15,9 7 144 1,8 9-108-16,-9-12 96 15,9 7-104-15,0-3-16 16,4 7-32-16,5-4 4 16,4 5-16-16,8-1-4 15,4 4 0-15,14-4 20 16,3 8-12-16,9 0-232 16,1 7 116-16,3 0-360 15,-4 8 256-15</inkml:trace>
          <inkml:trace contextRef="#ctx0" brushRef="#br0" timeOffset="173554.9701">15017 9312 684 0,'-9'0'252'0,"9"0"-192"0,13 0-20 0,0 0 48 15,0 0-56-15,25 0 24 16,5 4-36-16,8-1 16 15,0 1-20-15,4-4-36 16,-4 4 12-16,-4-4-176 16,-9 0 104-16,-8-4-312 15,0 0 220-15</inkml:trace>
        </inkml:traceGroup>
      </inkml:traceGroup>
    </inkml:traceGroup>
    <inkml:traceGroup>
      <inkml:annotationXML>
        <emma:emma xmlns:emma="http://www.w3.org/2003/04/emma" version="1.0">
          <emma:interpretation id="{8DE6A7AA-7B91-4E92-92EA-71A34F4A8B4E}" emma:medium="tactile" emma:mode="ink">
            <msink:context xmlns:msink="http://schemas.microsoft.com/ink/2010/main" type="paragraph" rotatedBoundingBox="1873,12528 23673,13634 23597,15142 1796,14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FACE7F-A9FA-4532-A2DE-EC1AB0292373}" emma:medium="tactile" emma:mode="ink">
              <msink:context xmlns:msink="http://schemas.microsoft.com/ink/2010/main" type="inkBullet" rotatedBoundingBox="1829,13401 2682,13445 2661,13840 1809,13797"/>
            </emma:interpretation>
            <emma:one-of disjunction-type="recognition" id="oneOf34">
              <emma:interpretation id="interp54" emma:lang="" emma:confidence="0">
                <emma:literal>-</emma:literal>
              </emma:interpretation>
            </emma:one-of>
          </emma:emma>
        </inkml:annotationXML>
        <inkml:trace contextRef="#ctx0" brushRef="#br0" timeOffset="176617.3755">-2966 11522 704 0,'-4'0'264'0,"4"0"-208"0,64 23-12 0,-39-4-24 16,5 4-20-16,9 11 0 15,3 15 0-15,14 4 0 16,-1-4 0-16,13-7-28 15,0-8 16-15,5-12 32 16,-10-6-12-16,-7-20 124 16,-5 0-76-16,-9-30 104 15,-7-4-96-15,-10-15 52 16,1 4-72-16,-14-12 4 16,1 12-28-16,-9-4-144 15,5 15 68-15</inkml:trace>
      </inkml:traceGroup>
      <inkml:traceGroup>
        <inkml:annotationXML>
          <emma:emma xmlns:emma="http://www.w3.org/2003/04/emma" version="1.0">
            <emma:interpretation id="{085AED3B-1A0F-4D51-8B07-97F1C2BBCB5A}" emma:medium="tactile" emma:mode="ink">
              <msink:context xmlns:msink="http://schemas.microsoft.com/ink/2010/main" type="line" rotatedBoundingBox="5055,12690 23673,13634 23597,15142 4978,14198"/>
            </emma:interpretation>
          </emma:emma>
        </inkml:annotationXML>
        <inkml:traceGroup>
          <inkml:annotationXML>
            <emma:emma xmlns:emma="http://www.w3.org/2003/04/emma" version="1.0">
              <emma:interpretation id="{E5EBCBE7-14B3-432C-A2B5-31472F32435A}" emma:medium="tactile" emma:mode="ink">
                <msink:context xmlns:msink="http://schemas.microsoft.com/ink/2010/main" type="inkWord" rotatedBoundingBox="5055,12690 7289,12803 7229,13988 4995,13874">
                  <msink:destinationLink direction="from" ref="{2F2B568C-45B2-4B78-BD2F-FC72AD9431ED}"/>
                </msink:context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79174.1261">1207 11102 676 0,'-8'-15'248'0,"8"15"-192"0,17-8-16 15,-17 5 40 1,13 3-52-16,8 0-4 16,-4 3-12-16,-4 5 8 15,8 3-12-15,0 4 4 16,-4 1-4-16,-12-1-24 16,-5 4 8-16,-5-4 56 15,-3 0-24-15,-13-4 32 0,12 1-28 0,-4-5 44 16,5 5-40-16,-1-5-32 15,9 1-4-15,9-1 16 16,12 1-4-16,0-8 40 16,9 4-24-16,13-4-208 15,-5 0 100-15,5 0-380 16,-1 0 256-16</inkml:trace>
          <inkml:trace contextRef="#ctx0" brushRef="#br0" timeOffset="179604.5267">2425 11072 600 0,'4'-12'224'0,"-4"12"-176"15,-17-7-12-15,17 3-8 16,-8 8-24-16,-22-4 32 15,9 4-20-15,-22-4 4 16,1 7-12-16,-9 1-8 16,8 3 4-16,-8 1 4 15,0 3-4-15,21-4-28 16,0 4 12-16,0-3 24 16,9 3-8-16,0 0-24 15,8 0 8-15,-4 8-4 16,4-1 8-16,5 12 8 0,-5 0 0 15,0 12 0-15,5-1 0 16,-5 16 0-16,4-4 0 16,-12 15 8-16,13 7-4 15,-9-11-4-15,8 0 4 16,-8-18 40-16,8-9-24 0,1-7 36 16,-1-11-32-16,9-8-4 15,9-4-12-15,-1-11 12 16,5 0-12-16,4-3 40 15,0-1-24-15,5 4 4 16,3 7-16-16,1-3-16 16,-1 4 0-16,5-8-16 15,0 0 12-15,0 0-56 16,-5 0 32-16,-8-8-160 16,0 4 108-16</inkml:trace>
          <inkml:trace contextRef="#ctx0" brushRef="#br0" timeOffset="179839.8176">1740 11659 704 0,'-22'-12'264'0,"22"12"-208"0,9-4-12 15,-5 1 20 1,17 3-44-16,9-4 68 15,-8 4-48-15,16-4 8 0,4 0-28 16,10-3 4-16,-1 3-12 0,0-7-148 16,4 3 72-16</inkml:trace>
          <inkml:trace contextRef="#ctx0" brushRef="#br0" timeOffset="180140.6176">1906 10920 612 0,'0'-7'228'0,"0"7"-180"16,13-8-12-16,-1 1 124 15,5 7-96-15,17-8 96 16,5 8-92-16,25-7 48 16,-5 3-72-16,5-4 32 15,-4 8-44-15,-5-4 16 16,-4 4-28-16,-13-3-212 16,-3-1 104-16,-18 4-468 15,12 7 308-15</inkml:trace>
          <inkml:trace contextRef="#ctx0" brushRef="#br0" timeOffset="178658.754">309 11341 496 0,'-17'-8'184'0,"17"8"-140"0,-13 0-16 0,5 0 100 16,3 0-76-16,-3 0 76 15,-1 8-72-15,9-8-4 16,0 0-32-16,-12 0 24 16,24 0-28-16,-12 0 12 15,17 7-16-15,-4-3-8 16,8 3 0-16,9 1 20 15,4 0-12-15,13-1-12 16,-4 5-4-16,8-9 12 16,21 1-4-16,1 0 24 15,-1 0-16-15,0-1-4 16,-4 1-4-16,-21 0 12 16,-4 0-8-16,-18-4-4 15,-3 4 0-15,-5-4 28 0,-4 0-16 0,-13-4-4 16,0 4-8-16,-9-4-16 15,9 8 8-15,-13-4 12 16,5 0-4-16,-5 0-4 16,13 0 4-16,-9 0-16 15,9 0 8-15,-8 0-4 16,-1 4 0-16,1-4 16 16,-5 3-4-16,0-3 8 15,5 8-8-15,-13 0-4 16,3 3 4-16,-16 8-32 15,9 0 16-15,-18 15-4 16,13 0 8-16,-4 15 8 16,9 8 0-16,-5 0-12 15,9-4 8-15,-1-12 4 16,10 1 0-16,-5-8 16 16,4-8-8-16,-4-10 16 15,8-5-16-15,-3-11 16 16,3-4-16-16,-8-15-4 15,4 4 0-15,-8-23 20 16,8 4-12-16,-17-15 56 16,9 4-36-16,-9-5 28 15,5 5-32-15,-5 3-28 16,9 16 0-16,-9-8 8 16,17 11-4-16,0-3-12 15,1 10 4-15,3-3-4 0,5 8 0 0,4 4-108 16,4 3 64-16,13 0-280 15,9 4 188-15</inkml:trace>
        </inkml:traceGroup>
        <inkml:traceGroup>
          <inkml:annotationXML>
            <emma:emma xmlns:emma="http://www.w3.org/2003/04/emma" version="1.0">
              <emma:interpretation id="{688DCBCB-E2FF-4004-9334-1D629C546BCA}" emma:medium="tactile" emma:mode="ink">
                <msink:context xmlns:msink="http://schemas.microsoft.com/ink/2010/main" type="inkWord" rotatedBoundingBox="7808,13408 8295,13432 8267,13987 7780,13962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81111.7047">3017 11708 676 0,'-17'0'248'0,"17"0"-192"0,17 0-16 15,-8-8 56 1,3 8-60-16,18-7 48 15,4-1-48-15,9-11 0 16,4 12-24-16,8-12-8 16,5 7 0-16,-1 1 12 15,-8 3-8-15,-8 1-136 0,-9 3 72 16</inkml:trace>
          <inkml:trace contextRef="#ctx0" brushRef="#br0" timeOffset="181312.235">3307 11481 572 0,'0'0'208'0,"0"0"-160"0,-9 11-12 0,-4-3 76 16,13 7-68-16,-8 11 24 16,-1 16-36-16,-3 15 32 15,3 3-36-15,1 4 12 16,3-7-24-16,-3-4 28 15,4-7-28-15,-5-8-76 16,9-4 32-16,0-12-316 16,13-3 188-16</inkml:trace>
        </inkml:traceGroup>
        <inkml:traceGroup>
          <inkml:annotationXML>
            <emma:emma xmlns:emma="http://www.w3.org/2003/04/emma" version="1.0">
              <emma:interpretation id="{06757B6E-EC59-4807-B264-D2D7FDD8C7B6}" emma:medium="tactile" emma:mode="ink">
                <msink:context xmlns:msink="http://schemas.microsoft.com/ink/2010/main" type="inkWord" rotatedBoundingBox="8719,12964 12401,13151 12329,14570 8647,14384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81883.2819">4133 11537 456 0,'-13'0'168'0,"13"0"-128"0,-30 0-16 0,22 0 132 16,-5 8-92-16,-4 0 16 16,-4 3-44-16,-13 12 36 15,4 11-40-15,0 7 4 16,9 9-24-16,-1-5 20 15,14-3-20-15,4-8-20 16,8-8 0-16,17-11 32 16,9-7-16-16,12-16-52 15,-3 1 20-15,12-12-156 16,-9 4 100-16,-3-8-80 16,-14 12 92-16,-8 3 56 15,5 12 8-15,-22 7 148 16,0 8-76-16,0 4 32 15,8 3-60-15,5-3 20 16,8-4-32-16,9-12 16 16,8 1-24-16,5-23 16 15,0-4-20-15,-1-15 8 16,-4 0-12-16,-12-12 28 16,0 12-24-16,-22-3 20 15,-4 6-20-15,-21 1 44 16,8 3-32-16,-9 5-40 15,5 10 4-15,-4 1-24 16,13 7 16-16,8-3-140 16,8 7 84-16,1-4-400 15,12 4 264-15</inkml:trace>
          <inkml:trace contextRef="#ctx0" brushRef="#br0" timeOffset="182834.6753">4605 11329 488 0,'-29'-19'180'0,"29"19"-140"0,0-30-12 0,-9 11 64 15,18 8-56-15,-9-16 24 16,8 8-40-16,5-3 16 15,4 10-20-15,9 8 8 16,-1 12-12-16,1 15 0 16,3 3-4-16,-7 8 28 15,-1 4-20-15,-12-8 12 16,-9 1-16-16,-9-9 20 16,-4 1-20-16,-17-8 4 15,18 0-8-15,-18-7 4 16,9-4-8-16,4-8 40 15,4 0-20-15,13-3-48 16,0 3 12-16,21 0 12 16,0 4 0-16,22 4 20 15,-5 7-12-15,13 4 24 16,-8 0-20-16,8 1 24 0,-13 3-24 16,-4-4-136-16,-8 4 68 15</inkml:trace>
          <inkml:trace contextRef="#ctx0" brushRef="#br0" timeOffset="183152.0244">4516 12469 696 0,'0'7'256'16,"0"-7"-196"-16,17-15-20 0,4-4 40 15,1 4-52-15,20-23-4 16,9 4-12-16,17-15-12 16,-4 11 4-16,9-15 12 15,-1 11-8-15,-12-18 4 16,-9 7-4-16,4-19 12 15,-12 7-12-15,-5-18-4 16,-4 19 0-16,-17 3-4 16,-4 20 0-16,-5 3 0 15,1 15 0-15,-18 12-28 16,1 11 16-16,-13 22 12 0,8 16 4 16,-8 15 16-16,4 4-12 0,8 7-4 15,-4-7 0-15,5-8-4 16,8-3 0-16,0-16 24 15,8-7-12-15,9-19 40 16,5-1-28-16,12-18-32 16,4-4 4-16,5-26-8 15,-1-1 4-15,1-22 0 16,-5 4 0-16,-4-4 8 16,-13 15 0-16,-4 0-20 15,-4 19 12-15,-13 7 40 16,4 12-20-16,-12 15 24 15,4 8-20-15,-9 26 8 16,0 7-12-16,-8 28 0 16,0-1-4-16,-5 0 28 15,5-4-20-15,-1-11 4 16,14-7-12-16,-13-9-84 16,12-6 40-16,5-9-232 15,4-3 148-15</inkml:trace>
          <inkml:trace contextRef="#ctx0" brushRef="#br0" timeOffset="183395.1685">5764 11961 676 0,'-13'0'248'0,"13"0"-192"0,-43 46-16 0,22-27 84 16,8 0-76-1,-4 0 8-15,-4 11-36 0,12-7-12 16,9-1-4-16,9-3 4 15,4-4-4-15,8-11 32 16,9-4-20-16,0-11 20 16,-1 3-20-16,-7-7-44 15,-1 4 16-15,-21-8 20 16,9 7-4-16,-26-3-16 16,12 4 4-16,-20 0-4 15,8 7 4-15,0 4-124 16,4 4 72-16</inkml:trace>
          <inkml:trace contextRef="#ctx0" brushRef="#br0" timeOffset="183813.3339">6032 11916 800 0,'-64'-8'296'0,"64"8"-232"0,0-3-16 0,0-5 88 16,9 16-84-16,20-16 24 15,1 8-44-15,17 0 12 16,4 0-24-16,17 0-88 16,-12 4 36-16</inkml:trace>
          <inkml:trace contextRef="#ctx0" brushRef="#br0" timeOffset="183628.2892">6377 11598 664 0,'-26'-23'244'0,"26"23"-188"0,-21-22-16 16,4 14 92-1,8 8-80-15,-12-4 16 16,4 4-44-16,-13 8-4 16,9 3-12-16,-9 23 4 15,0 4-8-15,-4 26-20 16,5 4 8-16,12-3 20 16,8-5-4-16,13-7 4 15,18-7-4-15,-1-12-8 0,13-8 4 0</inkml:trace>
          <inkml:trace contextRef="#ctx0" brushRef="#br0" timeOffset="184052.9724">6436 12056 716 0,'-12'15'264'0,"12"-15"-204"0,-5 15-16 16,5-3 28 0,9-5-48-16,-1 8-20 15,1 4-4-15,4-11 24 16,8 7-12-16,9-11 4 16,4-4-8-16,0-4 28 0,-4 0-20 0,-9-3 12 15,-4-1-16 1,-17-3 20-16,-4 3-20 0,-17-3-12 15,-1 3-4-15,1-3-172 16,4 3 96-16</inkml:trace>
          <inkml:trace contextRef="#ctx0" brushRef="#br0" timeOffset="185145.5312">7109 11333 840 0,'-30'-42'312'0,"30"42"-244"0,0-11-16 0,9 3 48 16,-5 1-64-16,26-12 84 16,0 4-68-16,34-4 8 15,8 0-36-15</inkml:trace>
          <inkml:trace contextRef="#ctx0" brushRef="#br0" timeOffset="184611.4576">7522 11496 788 0,'-8'-15'292'0,"8"15"-228"0,-9-8-16 15,9 8 36 1,0-4-56-16,0 4-4 16,-4-4-12-16,-13-3 16 15,9 3-16-15,-18 0-4 16,-4 4-4-16,-8 0-16 16,4 4 8-16,-17 0-16 15,21 0 12-15,-4-1 32 16,8 1-16-16,5 0-8 15,8 4-4-15,5-1-32 0,8 1 20 0,-5 7-4 16,5 8 12-16,0 22 24 16,-8 8-8-1,-1 27 24-15,1-9-20 0,-9 5 12 16,13-8-12-16,-18-11 0 16,9-8-4-16,1-15-8 15,7-3 4-15,1-12 20 16,4-4-12-16,4-12 4 15,9 1-8-15,4-8-32 16,9 4 12-16,8-3 24 16,0-1-8-16,4 0 20 15,-4 4-16-15,0-4-100 16,5 8 48-16,-18-4-112 16,0 0 88-16</inkml:trace>
          <inkml:trace contextRef="#ctx0" brushRef="#br0" timeOffset="184901.2282">7071 11961 912 0,'8'-3'340'0,"-8"3"-264"0,13-12-24 15,-4 5 88 1,12 7-88-16,17-8-36 0,5 8-16 15,8-4-32-15,4 4 20 16,5-4-304 0,0 1 176-16</inkml:trace>
          <inkml:trace contextRef="#ctx0" brushRef="#br0" timeOffset="213864.648">7062 11314 280 0,'-12'-15'104'0,"24"15"-84"0,-3 0 0 0,-9 0 120 16,8 0-80-16,-8 0 80 15,0 0-80-15,13 0 48 0,-4-4-64 16,12 4 24 0,9-4-8-16,4 1-32 0,13-1 24 15,0-4-36-15,4 1 4 16,-4 7-12-16,-13 0-8 15,4 0 4-15,-12 3-32 16,-9 1 16-16,4-4 40 16,-13 0-16-16,-3 4 0 15,-5-4-8-15,8 0-48 16,1 4 24-16,3 0-356 16,-12-4 208-1,-4-4-200-15</inkml:trace>
          <inkml:trace contextRef="#ctx0" brushRef="#br0" timeOffset="213173.3081">7122 11420 164 0,'0'-11'60'0,"0"11"-44"0,9 7-8 16,-9-7 8-1,0 0-12-15,0 0 52 16,0 0-32-16,0 0 44 16,0 0-40-16,0-7 4 15,4 7-20-15,4 0-24 0,1-4 4 0,-9-4 4 16,13 5 4-16,-13-5 44 15,8 8-24-15,-8-11 16 16,0 11-20-16,0 0 28 16,0 0-28-16,0-4-4 15,0 4-8-15,9-4 48 16,-5 4-28-16,4-4 16 16,1 4-24-16,-5-4 0 15,13 4-8-15,-8-3 4 16,4-1-8-16,-1-4 24 15,-3 8-16-15,12-7-4 16,-4 7-4-16,9-12 4 16,-1 12-4-16,1-3 24 15,-5 3-16-15,9-4-12 16,-13 8-4-16,4-4 12 16,1 3-4-16,-1 1-12 0,-4 4 4 15,-4-12 4-15,-1 4 0 16,1 0 8-16,-4-4-4 15,-1 0 8-15,-4 1-8 0,-4 3 40 16,0 0-20-16,0 0-4 16,0 0-12-16,0 0 12 15,0 0-12-15,5 7-4 16,-1-3 0-16,-4-4 12 16,0 0-8-16,0 0-12 15,0 0 0-15,0 0-4 16,0 0 0-16,0 0-188 0,0-4 108 15,0 4-360 17</inkml:trace>
        </inkml:traceGroup>
        <inkml:traceGroup>
          <inkml:annotationXML>
            <emma:emma xmlns:emma="http://www.w3.org/2003/04/emma" version="1.0">
              <emma:interpretation id="{BB741FAA-5F7A-40F9-8B4D-B75FD54A12D7}" emma:medium="tactile" emma:mode="ink">
                <msink:context xmlns:msink="http://schemas.microsoft.com/ink/2010/main" type="inkWord" rotatedBoundingBox="13295,13461 13762,13485 13747,13782 13280,13758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85596.7318">8497 11817 768 0,'-12'-15'284'0,"12"15"-220"0,47-7-20 0,-9 3-20 16,0 0-24-16,35-7 24 15,-1 3-12-15,30-14-152 16,0 6 72-16</inkml:trace>
          <inkml:trace contextRef="#ctx0" brushRef="#br0" timeOffset="185418.7582">8527 11568 880 0,'-4'-12'328'0,"4"12"-256"16,34-15-16-16,-8 8-8 15,3 7-36-15,18 0 24 16,4-4-24-16</inkml:trace>
        </inkml:traceGroup>
        <inkml:traceGroup>
          <inkml:annotationXML>
            <emma:emma xmlns:emma="http://www.w3.org/2003/04/emma" version="1.0">
              <emma:interpretation id="{76892EC2-9F87-40F9-B56F-C79F13AB8276}" emma:medium="tactile" emma:mode="ink">
                <msink:context xmlns:msink="http://schemas.microsoft.com/ink/2010/main" type="inkWord" rotatedBoundingBox="14471,13460 14940,13484 14922,13848 14453,13824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86019.8581">9779 11534 716 0,'-42'-12'264'0,"42"12"-204"0,-13 12-16 0,0-5 20 16,5 8-44-16,-9 12 44 16,8-1-36-16,0 35-16 15,9-8-4-15,13 0 8 16,4-8-8-16,30-11 24 15,4-3-20-15,22-24 24 16,-5-3-24-16,0-31 32 16,-8 5-28-16,-18-20 76 15,-16 8-56-15,-35-15 12 16,-8 11-28-16,-30 0-20 16,5 12-4-16,-5 11-112 15,9 11 64-15</inkml:trace>
        </inkml:traceGroup>
        <inkml:traceGroup>
          <inkml:annotationXML>
            <emma:emma xmlns:emma="http://www.w3.org/2003/04/emma" version="1.0">
              <emma:interpretation id="{5E2C89F5-43A3-4F6E-98FD-53CBBBFE0F4C}" emma:medium="tactile" emma:mode="ink">
                <msink:context xmlns:msink="http://schemas.microsoft.com/ink/2010/main" type="inkWord" rotatedBoundingBox="15630,14093 15786,14100 15772,14382 15616,14374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88420.2446">10835 12151 664 0,'17'3'244'0,"5"12"-188"0,7 16-16 0,-12-9-12 16,0 5-24-16,-4-1-28 15,4-3 12-15,-12 11-32 16,3 0 28-16,-16-7-56 15,3-1 40-15,-16-18-88 16,4 3 64-16</inkml:trace>
        </inkml:traceGroup>
        <inkml:traceGroup>
          <inkml:annotationXML>
            <emma:emma xmlns:emma="http://www.w3.org/2003/04/emma" version="1.0">
              <emma:interpretation id="{53DCAB30-1544-47F7-9903-3D207E689283}" emma:medium="tactile" emma:mode="ink">
                <msink:context xmlns:msink="http://schemas.microsoft.com/ink/2010/main" type="inkWord" rotatedBoundingBox="17479,13926 19755,14042 19731,14526 17454,14411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95818.2402">12705 12113 476 0,'-9'-8'176'0,"9"8"-136"0,-13 12-12 0,9-5 92 16,4 1-72-16,-4 11 52 16,8 7-60-16,0 12 32 15,9 0-40-15,0 7 44 16,0-3-44-16,-1-4 28 16,5-8-32-16,0-7 16 15,5-4-24-15,-1-16 16 16,5 1-20-16,-1-27-24 15,1 5 0-15,-1-17-40 16,1 5 28-16,-5-8-100 16,-4 12 68-16,-8-1 8 15,-1 12 24-15,-12 11 68 16,4 12-24-16,-9 15 24 16,5 7-28-16,-4 8 8 15,8 0-16-15,0-4 44 16,8 0-28 31,-4-15 48-47,9 0-44 0,4-16 4 0,5-3-24 0,-1-18 28 0,4-1-24 0,-3-19 4 15,3 7-12-15,-8-18-32 16,0 15 12-16,0-4 48 16,0 12-16-16,9 3-72 0,4 8 28 15,17 0 0-15,4 15 12 16,8 0-40-16,1 0 24 0,8-8 16 15,0 1 8 1,4-1 4-16,-3 4 0 0,-14-3 8 16,-8 3-4-16,-22-4 8 15,-3 8-8-15,-27-7 16 16,-3 7-12-16,-26-4-20 16,-5 4 4-16,-7 4 12 15,3 3 0-15,-4 5-28 16,9 3 12-16,-5 4 4 15,14 4 8-15,3 3 8 16,9-7-4-16,8 7 8 16,14-10-8-16,3-1 8 15,9-4-8-15,0-11 16 16,5 0-12-16,-1-7-84 16,0-1 44-16,-4-7-60 15,4 7 52-15,-8-7-24 16,0 8 40-16,-9-12 12 15,1 11 8-15,-5 0 28 16,0 8-12-16,4 8 68 16,4-4-48-16,5 7-4 15,4 1-16-15,0 3 16 16,4-4-16-16,1 4-4 0,-1-7-4 16,5-1 20-1,-1 1-12-15,-4 3-20 0,-4-3 0 16,-4-8 4-16,0 0 4 0,0-12-12 15,0 5 8-15,-1-16-24 16,1 12 16-16,4-4-4 16,0 0 8-16,4 3 68 15,1 8-32-15,-5 8 40 16,13 8-36-16,-9-5-20 16,-4 8-4-16,-4 4-8 15,4 8 0-15,-9-5 16 16,1-3-8-16,-9 8 24 15,4-4-20-15,-8-1-12 16,-1 1-4-16,-3-8-4 16,4-4 0-16,-1-3 24 15,5 3-8-15,-4-11-48 16,8 0 24-16,1-3 28 16,7 3-4-16,1-12 0 15,4 5-4-15,0-12-24 0,-4 0 12 16,-4-4 32-1,-1 8-16-15,-4-8-8 16,1 8-4-16,-5-11 20 16,0 7-8-16,-5-4 4 15,5 4-4-15,-4 0-16 16,4 4 4-16,-4 0-4 16,8 3 0-16,-4-3 8 15,9 8 0-15,-1 3-20 16,1-4 12-16,3 8-12 15,10 0 8-15,3 0 24 0,5 8-4 16,0-4-12-16,4 3 0 0,0 1 20 16,4 3-8-16,-4-3-4 15,5 3 0-15,-5-7-32 16,0 0 16-16,4-4 4 16,-16-4 8-16,-5-4-12 15,4-7 8-15,-8-4 4 16,-13 4 0-16,0-4-36 0,0-3 20 15,-9-1 40-15,-8 8-12 0,0 7-20 16,-4-3 4-16,-5 3-16 16,1 8 8-16,-5 8 60 15,-4-4-24-15,0 11 52 16,8 0-44-16,5 15 48 16,12 4-48-16,14 0 12 31,7 4-28-31,18 8-8 0,17-5-4 15,8-7-148-15,5-7 80 16,-9-12-200-16,-4-8 144 16,0-7-336-16,0-7 256 15,-1-4-148-15</inkml:trace>
        </inkml:traceGroup>
        <inkml:traceGroup>
          <inkml:annotationXML>
            <emma:emma xmlns:emma="http://www.w3.org/2003/04/emma" version="1.0">
              <emma:interpretation id="{AA9BC1FE-AE26-4F63-9C46-FBED20738CBF}" emma:medium="tactile" emma:mode="ink">
                <msink:context xmlns:msink="http://schemas.microsoft.com/ink/2010/main" type="inkWord" rotatedBoundingBox="20348,13743 23659,13911 23598,15118 20287,14951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98372.309">16695 12196 320 0,'-17'-15'120'0,"8"7"-96"0,1 4-4 0,-1 1 132 0,5-1-88 16,-5 4 52-16,9 0-68 16,-4 0 64-16,4 0-64 15,0 11 36-15,0 12-48 16,-9 7 60-16,9 8-56 0,-4 8 0 15,0 3-24-15,-9 0 8 16,5-7-16-16,3-8 32 16,5-8-24-16,5-3-4 15,12-12-8-15,-5-7 12 16,18-8-8-16,-4-7-72 31,-1 0 32-31,-3-20-56 16,7 1 48-16,-3-12-48 0,-9 1 48 15,-4 10 20-15,-5 9 16 16,-3 7 92-16,-10 15-48 16,-3 15 52-16,8 19-52 0,0 0 16 0,8 7-36 15,1-3 8-15,4-7-16 16,12-9 20-16,1-7-20 16,8-7 4-16,8-16-8 15,5 1 4-15,4-12-8 16,0-4-72-16,-8-3 36 15,0-16-92-15,-1-3 68 16,-12 3-24-16,-4 4 44 16,-9 8 32-16,-5 3 4 0,-3 12 44 15,-1-4-20-15,1 12 56 16,-9 3-44-16,0 0-16 16,-9 4-12-16,1 4 0 15,-13 0-4-15,-1 3-4 16,-12 1 4-16,0 7 4 15,-4-11-4-15,4 11 16 16,4-7-12-16,4-1-20 16,22-7 4-16,4 0-48 31,4 0 28-31,18-4 16 16,7 4 8-16,6 4-16 15,-1 7 12-15,4 1-4 16,0 3 4-16,-4-4 8 15,-4 4 0-15,-4-3 16 0,-5-5-8 16,-8-3 4-16,-5-4-4 0,1 0-32 16,-9 0 12-16,8-4-84 15,-3-3 56-15,-5-8-48 16,12 0 52-16,-3-12-76 16,-1 12 60-16,14-19 8 15,-1 11 28 1,9-15 48-16,4 16-20 0,0-9 132 15,0 9-80-15,0-12 84 16,-4 11-84-16,-9-4 12 16,0 8-44-16,-12-3 40 15,-9 10-40-15,-17-3 12 16,0 8-28-16,-21 7-36 16,16 3 12-16,-8 13 0 15,1 6 8-15,-1 12 0 16,9 0 0-16,3 23 0 15,6 0 0-15,7 11 8 16,10-4-4-16,3 1-80 16,1-8 40-16,4-16-56 15,-5-7 52-15,-16-15-224 16,8-7 144-16,-13-16-116 16,8 0 140-16,-20-23-4 15,12 5 60-15,-17-20 8 16,13 4 20-16,-8-11 140 15,3 4-68-15,5 3 228 16,9 15-160-16,8-3 92 16,0 11-128-16,17-3 80 0,9 10-96 15,16-7 36-15,5 16-64 0,25-9 20 16,9 5-40 0,9 7 0-16,-5-8-16 0,-9 8 56 15,-16-8-40-15,-9-3 52 16,-8 0-48-16,-9-4 56 0,-4-1-52 15,-13 1 12 1,-5 0-32-16,1-4 8 16,-4 8-12-16,-9-4-16 15,0 7 0-15,-9 1-180 16,9 3 96-16,0 8-200 16,0 3 164-16,-13 5-220 0,13-1 192 15,-12 0-284-15</inkml:trace>
          <inkml:trace contextRef="#ctx0" brushRef="#br0" timeOffset="198604.9209">17947 12219 612 0,'4'22'228'0,"-4"-22"-180"0,-9 27-12 15,5-20 168 1,4 5-120-16,-9-1 108 15,-3 1-112-15,3-5 12 16,1 1-56-16,-5-5-4 16,9 5-20-16,-1-12-164 15,5 4 80-15,9-7-236 0,4-1 176 0,16-7-248 16,-3 7 216-16</inkml:trace>
          <inkml:trace contextRef="#ctx0" brushRef="#br0" timeOffset="199291.3571">18176 12166 572 0,'9'-12'208'0,"-9"5"-160"0,0 3-12 0,-9 4 112 16,5 0-88-16,-4 0 80 16,-9 4-80-16,0 3-12 15,4 5-32 1,0 7-12-16,0 7 0 0,13 4 4 16,13 4-4-16,0-3 8 15,4-5-8-15,4-7 32 16,0 4-20-16,1-19 12 15,-1-4-16-15,-8-15 0 16,4 3-4-16,-17-7-60 16,8 4 28-16,-16-8-76 15,-5 1 56-15,5 3-52 16,-1-4 56-16,-4 12-4 0,9-8 24 16,0 7 32-16,4 5-8 15,0-1 20 1,8 1-16-16,5-1-4 15,4 4 0-15,-4-3 28 16,12 3-16-16,-8-4 4 16,9 8-12-16,-9-3 36 15,13 3-20-15,-17-4-12 16,4 8-8-16,4-4 12 0,0 3-8 16,-8 1 24-16,4 4-20 15,-4 3 48-15,4 4-32 16,-4 8 20-16,4 0-28 0,-5 3 28 15,1 1-32-15,4-5 32 16,-4-3-32-16,-5-11 40 16,1-1-32-16,-9-14 32 15,9 3-32-15,-5-11-12 16,4 4-8-16,-3-12-92 16,3 8 48-16,1-8-100 15,3 4 80-15,5 0-8 16,-4 4 44-16,8 4 40 15,1 11-8-15,-5 3 124 16,4 5-76-16,-4 7 92 16,0 4-84-16,0 4 20 15,4 3-48-15,-16 1-180 16,-1-1 76-16,-4 1-740 0,-4-12 444 16,-30-7 16-16</inkml:trace>
          <inkml:trace contextRef="#ctx0" brushRef="#br0" timeOffset="196900.7675">15566 12219 560 0,'-13'-8'208'0,"13"1"-164"0,-8 3-8 0,4 4 156 15,-1 0-112-15,1 4 28 16,8 7-64-16,-4 0 0 16,13 1-28-16,4-1 8 0,13-3-12 15,8-5 0-15,18-6-4 16,3-1 20-16,5-4-16 16,-4 1-20-16,-9-5 0 15,-9 5 20-15,-8-5-4 16,-16 1 16-16,3-4-16 15,-17 0-4-15,-12 0 0 16,-14-1-32-16,-16 1 16 0,-9 4-20 16,-13 3 16-16,-8 8 8 15,13 8 8-15,4 7 0 16,0 8 0-16,8-1-28 16,9 9 16-16,13 3 12 15,12 0 4-15,14 4 24 16,7-4-16-16,31-11-20 15,25-8 0-15,26 0-32 16,4-4 24-16,0-11-20 16,-5-4 20-16,5-7-16 15,0-8 16-15,-8-4 16 16,-22 1 4-16,-21-5 32 31,-1 4-20-31,-20-3 32 16,-9 3-32-16,-17 1 12 15,-13 6-16-15,-8 1-16 0,0 8 0 16,-18 3 12-16,5 8-4 0,0 7-20 16,4 12 8-16,1 11 12 15,7 23 0-15,5 15-4 0,0 15 4 16,0-4-16-16,9-7 8 16,-1-1-60-16,5 5 36 15,4-5-16-15,0-6 28 16,13-16 8-16,12-8 8 15,18-15 8-15,-1-15-4 16,10-11 32-16,-1-11-20 16,-9-16 92-16,-8-11-60 0,-8-8 20 15,-22 1-36-15,-17-1-12 16,-34 4-12-16,-8 8 80 16,-5 7-44-16,-3-3-4 15,-1 7-24-15,4 4-180 16,13 7 92-16,22-3-344 15,25 3 232-15</inkml:trace>
        </inkml:traceGroup>
      </inkml:traceGroup>
    </inkml:traceGroup>
    <inkml:traceGroup>
      <inkml:annotationXML>
        <emma:emma xmlns:emma="http://www.w3.org/2003/04/emma" version="1.0">
          <emma:interpretation id="{37488449-37C4-4064-A54F-3BD9898976D4}" emma:medium="tactile" emma:mode="ink">
            <msink:context xmlns:msink="http://schemas.microsoft.com/ink/2010/main" type="paragraph" rotatedBoundingBox="6013,14951 21764,15244 21737,16676 5987,163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C81F8CA-1BD1-43EE-850C-88CE762AA8B2}" emma:medium="tactile" emma:mode="ink">
              <msink:context xmlns:msink="http://schemas.microsoft.com/ink/2010/main" type="line" rotatedBoundingBox="6013,14951 21764,15244 21737,16676 5987,16382"/>
            </emma:interpretation>
          </emma:emma>
        </inkml:annotationXML>
        <inkml:traceGroup>
          <inkml:annotationXML>
            <emma:emma xmlns:emma="http://www.w3.org/2003/04/emma" version="1.0">
              <emma:interpretation id="{EEFA58FB-6F61-4474-A201-8E20AA8B1D46}" emma:medium="tactile" emma:mode="ink">
                <msink:context xmlns:msink="http://schemas.microsoft.com/ink/2010/main" type="inkWord" rotatedBoundingBox="6010,15139 8087,15177 8067,16221 5990,16182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27106.9753">1552 13627 288 0,'-34'4'108'0,"26"18"-84"0,-1 12-4 16,5-15 20-16,0 15-24 15,-1-3 100-15,5 3-64 16,5 0 4-16,-1-8-36 15,0-7 76-15,-4 4-52 16,4-16 76-16,-4-7-68 16,0 0 0-16,5-7-32 15,3-8 4-15,1-4-12 0,-1-8-16 0,5-7 0 16,4 0 12-16,4 4-4 16,5 0 32-16,8 3-20 15,-4 4 92-15,0 8-60 16,4 4 76-16,-9 3-72 15,1 5-8-15,-5 3-28 16,0 0 8-16,-8 0-16 16,0-4-84-16,0 0 44 15,-5 0-272-15,1-3 168 16,-9-1-328 0,0 4 264-16,0 4-56 0</inkml:trace>
          <inkml:trace contextRef="#ctx0" brushRef="#br0" timeOffset="226703.4285">1748 13210 208 0,'-4'-3'76'0,"-5"3"-60"0,1 0-4 16,4 0 40-16,-5 0-32 15,1 0 16-15,-5 11-20 16,-4-3-8-16,-9-1-4 15,1 1 56-15,-9 3-32 16,0 4 52-16,-1 0-48 16,1 4 28-16,0 4-32 15,0-4 16-15,0 7-24 0,4-3 72 16,1 11-56-16,-1 0 76 16,4 15-64-1,1 4 72-15,8 8-68 0,4 3 8 0,4-3-36 16,5-4 4-16,8-12-16 15,5-3 20-15,-1-8-20 16,1-4-120-16,-1-11 60 16,1-4-308-1,-1-4 196-15,1 1-272 16</inkml:trace>
          <inkml:trace contextRef="#ctx0" brushRef="#br0" timeOffset="227292.4689">1757 13426 340 0,'4'-7'128'0,"4"7"-100"0,14 0-8 16,-14 0 104-1,9 0-64-15,0 0-24 16,0 0-128-16</inkml:trace>
          <inkml:trace contextRef="#ctx0" brushRef="#br0" timeOffset="229343.9487">2140 13400 320 0,'4'-12'120'0,"0"12"-96"15,1 0-4-15,-5 0 24 0,8 0-28 16,5 0 56-16,0-3-40 16,4 3 64-16,0-4-56 15,0 4 52-15,4 7-52 16,0-7 24-16,1 8-36 15,-1 3 16-15,0 12-24 0,1-4 28 16,-1 7-32-16,-4 8 4 16,0 12-12-16,-4 7-8 15,4 7 4-15,-4 5 4 16,-1 3-4-16,-7-8 8 16,-5-3-8-16,-5-8-4 15,-3 4 4-15,-13-11-16 0,-1 0 8 16,-8-1-4-16,-4-7 0 15,-8 0-36-15,-1-11 24 16,1-8-64-16,8-7 48 16,-1-8-116-16,14-8 88 15,13-3-324 1,8-4 216-16,8 7 40 16</inkml:trace>
          <inkml:trace contextRef="#ctx0" brushRef="#br0" timeOffset="230239.9802">2877 14043 476 0,'17'0'176'0,"-5"0"-136"0,5 0-12 15,-4 0 128-15,9 0-92 16,-1 0 72-16,0 0-80 16,9-4 68-16,4 1-72 15,0-1-16-15,4-4-24 0,1 1 8 16,-5-1-12-16,-4 4-40 16,-5 0 20-16,-12 4-44 15,-13 0 36-15,-4 4-168 16,-5 0 104-16,-4 4-380 15,1 3 260-15,3 4 4 16</inkml:trace>
          <inkml:trace contextRef="#ctx0" brushRef="#br0" timeOffset="229707.8958">3000 13797 436 0,'0'-7'160'0,"4"7"-124"0,5-4-8 16,-9 4 148-16,8 0-100 16,1 0 104-1,4 0-44-15,4 0-72 16,0 0-8-16,0 0-40 0,4-4-8 0,5 4-4 15,-5 0-48-15,0 0 24 16,5 0-168 0,-5 0 104-16,-4 8-204 15,-8 3 164-15,-5-4-232 16</inkml:trace>
        </inkml:traceGroup>
        <inkml:traceGroup>
          <inkml:annotationXML>
            <emma:emma xmlns:emma="http://www.w3.org/2003/04/emma" version="1.0">
              <emma:interpretation id="{E29415C4-F81C-4B0E-96C9-B7B7BD6CA6D7}" emma:medium="tactile" emma:mode="ink">
                <msink:context xmlns:msink="http://schemas.microsoft.com/ink/2010/main" type="inkWord" rotatedBoundingBox="9091,15243 13019,15316 12997,16513 9069,16440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33585.3824">4614 13468 580 0,'8'-8'216'0,"5"1"-168"0,-4 7-12 16,-1-8 112-16,5 4-88 16,8-3 0-16,-4-1-36 15,-4 1 12-15,8-5-24 16,-4 5 32-16,5-5-28 0,-9 1 4 15,8 0-12-15,0-1 12 16,5-3-12-16,-5 4 76 16,-8 3-48-16,8 4 76 15,-12 1-64-15,3 3 44 16,5 3-52-16,-12 5 24 16,3 7-36-16,5-4 28 0,-5 1-32 15,1 3-12-15,4 0-8 16,-5 0-84-16,-8 0 44 15,9 1-548-15,4-1 320 16</inkml:trace>
          <inkml:trace contextRef="#ctx0" brushRef="#br0" timeOffset="233364.7955">4963 13653 312 0,'-8'-11'112'0,"8"7"-84"0,-13 0-12 0,13 1 92 16,-9 3-64-16,5 0 52 0,-4 0-56 15,-1 0 24-15,1 3-36 16,-5 5 16-1,-9 3-24-15,5 1 80 16,-4 3-56-16,-4 7 12 0,-5-3-32 0,0 8 4 16,0-4-16-16,9 3 20 15,0-7-20-15,-1 8-4 16,14-5-4-16,-1-3 12 16,-4 0-8-16,9 0 40 15,8 4-24-15,5-1 48 16,-5-3-40-16,13 0-8 15,-4-7-12-15,8 3 0 16,-4 4-8-16,-4-4-36 16,8-8 16-16,1-3-136 15,3 4 84-15,-3-8-208 16,-1 0 156-16,4 0-340 16</inkml:trace>
          <inkml:trace contextRef="#ctx0" brushRef="#br0" timeOffset="232707.0445">4341 13612 164 0,'-8'-8'60'0,"8"4"-44"0,0 0-8 0,8 1 120 16,-3-1-72-16,12 0 92 0,-4 0-84 15,8 4 40-15,0 0-64 16,0 4 40-16,18 4-44 15,-5 7-20-15,4 11-8 16,-4 12 24-16,-4 8-16 0,-9-1 12 16,-4-3-16-16,-17-4 56 15,-8-4-40-15,-5-4 76 16,-4-4-56-16,-9-3-8 16,-3 0-24-16,-10-4-4 15,5-4-4-15,-4-4-16 16,8-3 4-16,-12-1-24 15,12-7 16-15,8 0-92 16,1 0 56-16,8 0-116 16,5 0 88-16,21-3-156 15,4-1 132-15,4 0-216 16</inkml:trace>
          <inkml:trace contextRef="#ctx0" brushRef="#br0" timeOffset="234706.3648">6143 13434 364 0,'25'0'132'0,"-12"-8"-100"0,-9 1-12 15,-4 7 96-15,0 0-68 16,0 0 44-16,-4-8-56 16,-9 4 8-16,-8 0-28 0,-9 4-16 15,-8 0-4-15,-9 4 28 16,0 0-12-16,0 0 4 0,9-4-8 15,0 0 4-15,4 0-8 16,4 0-12-16,8 0 4 16,1 0 12-16,0 4-4 31,0 3 24-31,4 5-16 0,4-1 12 0,0 4-12 16,0 4 0-16,0 7-4 15,-4 16-8-15,0 11 4 16,0 11 40-16,-4 5-24 0,0-5 16 15,4-7-20 1,-5-8 8-16,5 0-12 0,0-15 12 16,0 0-16-16,-4 0 4 15,8-15-4-15,1 4-8 16,3-8 4-16,5 4 4 16,4-11-4-16,4-1-12 15,9-3 4-15,8-4 12 31,9 0-4-31,4 0 40 0,4 7-20 0,-4-7-4 16,5 8-12-16,-5-8-24 16,0 8 8-16,0-5 4 15,-4-3 4-15,-1 0 8 16,-3 0-4-16,0 0-12 16,-5 0 4-16,-4 0-76 15,-4 0 44-15,-1 0-136 16,-3-3 96-16,-5-1-200 15</inkml:trace>
          <inkml:trace contextRef="#ctx0" brushRef="#br0" timeOffset="235038.7578">5627 13899 528 0,'9'0'196'0,"-9"0"-152"0,4-7-12 15,5 7 176-15,-1 0-120 16,1 0 8-16,4 0-56 15,-1 0 24-15,5 7-36 16,0 1 56-16,0-1-48 0,5 1-8 16,3-8-16-16,9 0 16 15,0 0-16-15,0 0-12 16,1 0-4-16,-10 0 12 16,-8-8-4-16,-4 5-4 15,-9-1 4-15,-8-4-136 0,-5 5 72 16,-3 3-296-16,-1-4 200 15,0-4-316 1</inkml:trace>
          <inkml:trace contextRef="#ctx0" brushRef="#br0" timeOffset="237225.8985">6449 14225 384 0,'-4'-4'140'0,"4"8"-108"0,-4-4-8 0,4 0 100 15,-5 4-72-15,1-1 84 16,0 5-76-16,-5 3 56 0,-3 4-64 16,-5 1 16-16,-13 3-40 15,4 3-16-15,-8 5-8 0,-4-5 4 16,-5 1-4-16,1 0 8 15,3-4-8-15,5 0 16 16,9 0-12-16,4-4-40 16,3-4 20-16,10-3-164 15,4-1 96-15,4 1-212 16,4-1 164 0,4-7-196-16</inkml:trace>
          <inkml:trace contextRef="#ctx0" brushRef="#br0" timeOffset="236945.1511">6147 14195 228 0,'-21'-8'84'0,"21"8"-64"0,-5-4-8 15,5 4 180-15,0 0-108 16,9 4 72-16,-1 4-92 15,9 3 60-15,0 4-68 16,1 8 84-16,3-1-80 16,0 5 24-16,0-1-48 0,5 5 32 15,-1-9-40-15,-3 1-24 16,-1-4-4-16,-4-4 8 16,-4 0-4-16,0-3 24 15,-5-5-16-15,-8-7-12 16,0 0-4-16,0 0-92 15,0 8 48-15,0-8-144 16,-4 0 108-16,4-4-236 16,0-4 180-16,4-3-204 15</inkml:trace>
          <inkml:trace contextRef="#ctx0" brushRef="#br0" timeOffset="238246.1135">7352 13396 280 0,'-9'0'104'0,"1"0"-84"0,-9 0 0 0,4 0 56 15,0 4-44-15,-4-1 68 16,-8 1-60-16,-1 0 44 16,5 4-48-16,-5-1 8 15,1 5-28-15,4-1 72 16,-9 4-52-16,0 4 4 0,-4 4-24 0,-9 3 96 16,-4 16-64-16,1 7 76 15,-1 12-68-15,8-1 112 16,10 1-96-16,12-5 20 15,8-6-56-15,9-5 4 16,17-3-24-16,9-1 20 16,-1-7-24-16,-3-3-92 15,7-5 44-15,1-3-272 16,-4-8 172-16,-5-7-276 16</inkml:trace>
          <inkml:trace contextRef="#ctx0" brushRef="#br0" timeOffset="240697.134">7211 14089 228 0,'-4'0'84'0,"13"0"-64"0,-5 0-8 15,-4 0 4-15,0 0-12 16,0 0 60-16,-4 0-36 16,-1 0 16-16,-3 7-28 15,-1-7 52-15,1 8-36 16,-5-8 36-16,5 7-36 15,-5 5 8-15,4-5-24 16,1 1 36-16,-1-8-28 16,1 7-4-1,-1 5 4-15,5-12-12 16,0 7 28-16,0-7-24 0,-1 8 48 16,1-8-36-16,4 0 12 15,-4 7-24-15,4-7-24 0,0 0 0 16,0 0 4-16,0 0 4 15,8 0 32-15,-8 0-16 16,9 8 20-16,-1-8-20 16,1 0 0-16,-1 0-8 15,1 0 4-15,-1-8-8 16,5 8 16-16,4 0-12 16,4-7 4-16,5 7-4 15,4-8-24-15,4 1 8 16,8 3 12-16,-3 0 0 15,-5 4-4-15,-4 0 4 0,-5 0-16 16,-8 0 8-16,-4 0 20 16,-13 0-8-16,0 0 16 15,0 0-16-15,0 0 16 16,0 0-16-16,0 0 4 16,0 0-4-16,9 0-148 15,3 0 76-15,1 0-264 16,0 0 184-1,-5 4-244-15</inkml:trace>
          <inkml:trace contextRef="#ctx0" brushRef="#br0" timeOffset="238555.4366">7152 13782 320 0,'0'-11'120'0,"0"3"-96"0,-4-3-4 0,8 7 168 15,4-4-108-15,1 1 36 16,8-1-68-16,4 1-12 16,5-1-20-16,8 4 24 0,13 0-24 0,-5 1 40 15,5 3-32-15,0-4 92 16,0 4-64-16,-9 4-16 15,-4-1-20-15,-4 5-4 16,-9 3-8-16,-8 5 8 16,-9 2-8-16,-8 1-4 15,-13 4 4-15,-4 0-4 16,-9 0 0-16,-4-1 16 16,-4 1-8-16,-5 0 4 15,0-4-4-15,1-1-32 16,-1 1 12-16,5-3 4 15,8 2 8-15,9-6 0 16,8-5 0-16,4 1 24 16,5 0-12-16,4-8 24 15,9 0-24-15,4 0 24 0,4 0-24 16,4 0-32-16,4-4 12 16,5 4 20-16,-4 0-8 15,-1 0-124-15,-3 0 68 16,-1 0-160-16,-4 0 124 15,-9 0-164 1,-8 0 144-16,-4-4-168 16</inkml:trace>
          <inkml:trace contextRef="#ctx0" brushRef="#br0" timeOffset="239316.4607">7160 13937 288 0,'5'-7'108'0,"-1"14"-84"0,0-7-4 15,-4 0 136-15,9 0-88 16,-1 8 60-16,5-8-72 16,0 7 12-16,0 1-40 15,4-8 52-15,4 4-44 16,0-1 44-16,9-3-44 0,0 0-20 16,8 0-8-16,5-3 16 0,-5-1-12 15,-4 0-4-15,-4 4-4 16,-5-4-24-16,1 0 12 15,-13 4-68-15,-5 4 44 16,1 0-48-16,-9-4 44 16,0 0-84-16,0 0 64 15,0 0-156 1</inkml:trace>
          <inkml:trace contextRef="#ctx0" brushRef="#br0" timeOffset="240957.8276">7769 13385 456 0,'-4'-4'168'0,"4"4"-128"0,4-4-16 16,-4 4 112-16,9 4-80 16,4 0 112-16,12 3-96 15,18 4 104-15,8 12-100 16,4 19 112-16,9 33-108 0,-4 16-12 16,-9 15-44-16,-13-11 20 15,-12-8-28-15,-18 8-24 16,-29 7 4-16,-30 0-88 0,-26-7 52 15,-8-12-116-15,4-15 88 16,4-19-332-16,9-18 224 16</inkml:trace>
        </inkml:traceGroup>
        <inkml:traceGroup>
          <inkml:annotationXML>
            <emma:emma xmlns:emma="http://www.w3.org/2003/04/emma" version="1.0">
              <emma:interpretation id="{065DEEEF-8C35-4566-87C8-032099F9F73B}" emma:medium="tactile" emma:mode="ink">
                <msink:context xmlns:msink="http://schemas.microsoft.com/ink/2010/main" type="inkWord" rotatedBoundingBox="14854,15267 17324,15313 17309,16148 14838,16102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68333.8285">11827 13562 404 0,'-21'-26'148'0,"21"26"-112"0,-8-4-12 0,-1 0 64 16,1 4-52-16,-14-3 56 16,10 3-52-16,-18-8-12 15,17 8-16-15,-17-8 0 0,-12-3-8 16,-5 3-12-16,0-3 4 16,-4 4 12-16,0 3-4 15,4-4-12-15,4 8 4 0,9 8-4 16,4-4 0-16,9-1 16 15,4 5-4-15,13 3 8 16,-5 1-8-16,1 7 16 16,3 11-12-16,-3 8-40 15,-5 15 20-15,-4 7 56 16,0 8-24-16,0-15 4 31,4 4-16-31,-4-8-24 0,0-3 8 0,9-8 20 16,-1-8-4-16,5-7-4 15,4-4 0-15,8-8 4 16,5-7-4-16,4-1 8 0,9-3-8 16,-1 0-12-16,5 0 4 15,0 0 4-15,4 4 0 16,-4 4 8-16,4-1-4 16,0 5-4-16,0-1 4 15,-8 0 4-15,-5-3-4 16,-4 0-116-16,0-1 60 15,-4-3-208 1,0-8 144-16,-5 4-172 0</inkml:trace>
          <inkml:trace contextRef="#ctx0" brushRef="#br0" timeOffset="268553.9137">11099 14001 364 0,'-4'-7'132'0,"13"7"-100"0,-9-4-12 16,0 4 104-16,0 0-72 16,8 0 24-16,1 0-44 15,3 4-12-15,1-4-12 16,4 4 36-16,4-4-20 0,5 0 12 15,4 3-20-15,4-3 8 0,4 0-12 16,0 4 0-16,1 0-4 16,-5 0-8-16,-4-4 4 15,-5 4 4-15,1-1-4 16,-13-3-4-16,-5 0 4 16,1 0-60-16,-9 0 32 15,0 0-164 1,0 0 104-16,8-3-308 15</inkml:trace>
          <inkml:trace contextRef="#ctx0" brushRef="#br0" timeOffset="269159.0238">11385 13350 424 0,'-22'0'156'0,"22"0"-120"0,0 0-8 0,0 0 124 0,0 0-88 15,0 0 8 1,0 0-44-16,13 0 72 0,-4 12-56 16,12-5 24-16,0-3-40 0,9 4 8 15,0-8-20-15,4 0-16 16,4 0-4-16,5 0 20 15,-1-4-8-15,9-4-232 16,9 12 120-16</inkml:trace>
          <inkml:trace contextRef="#ctx0" brushRef="#br0" timeOffset="267432.1991">10099 13472 384 0,'-13'-4'140'0,"0"0"-108"0,5 0-8 0,-1 4 152 15,9 0-100-15,0-4 40 16,0 1-68-16,0 3 8 16,13 0-36-16,4 0 16 0,4 0-20 15,0 3-16-15,13 1-4 16,5 0 20-16,-1-4-8 16,-4 0-12-16,9 0 0 15,4-4 12-15,4-3-4 16,4 3-4-16,-12 4 4 0,3-8 28 15,-3 8-16-15,-13-7-40 16,-9 7 12-16,0-8 0 16,-8 8 12-16,-4 0 8 15,-9 0-4-15,0 0-12 16,0 12 4-16,0-1 12 16,-13 8-4-16,4-4-4 15,-3 11 4-15,-1 1 4 16,-4 15-4-16,-4 7-12 15,-9 11 4-15,4-3-4 16,-12 4 0-16,8-5 16 16,5-10-4-16,-1-12-12 15,5 0 4-15,-1-11 12 16,5-4-4-16,5-8 40 16,-1-3-20-16,4-8-4 0,-3-4-12 15,-1 4-8-15,0-8 4 16,-8-7-16-16,-5 4 8 15,1-12 12-15,-1-4-4 16,0 1-12-16,9-16 4 16,-8-14 4-16,8-1 0 15,0 0 8-15,0 8-4 16,13 7 76-16,4 12-44 16,0 7 4-16,8 4-24 15,5 8 16-15,0 7-20 16,-1 4-4-16,1 8-4 0,8 3-40 15,-8 4 20-15,4 4-356 16,0 0 204-16,5-4-344 16</inkml:trace>
          <inkml:trace contextRef="#ctx0" brushRef="#br0" timeOffset="267625.2131">10810 13805 540 0,'-22'3'200'0,"14"5"-156"0,-1-4-12 15,5 0 88-15,0-1-72 16,0 5-12-16,4 0-20 16,0-8-288-16,17 0 148 15,0-8-240-15</inkml:trace>
          <inkml:trace contextRef="#ctx0" brushRef="#br0" timeOffset="269821.8312">12062 13990 476 0,'-43'-7'176'0,"52"14"-136"0,12 1-12 0,-4-5 196 16,13-3-128-16,8 0 68 15,5 0-96-15,3-3-20 16,6-1-32-16,3 4-248 0,0 0 124 15,-4 0-336 1,-4 4 252-16,-13 7-24 16</inkml:trace>
          <inkml:trace contextRef="#ctx0" brushRef="#br0" timeOffset="269815.8147">12215 13790 572 0,'-4'-8'208'0,"-1"8"-160"0,10-4-12 16,3 0 100-16,5 1-80 15,0-1-4-15,4 0-32 16,4 0 12-16,5 0-20 16,-1 4-252-16,5 4 132 15,-4 4-356-15</inkml:trace>
        </inkml:traceGroup>
        <inkml:traceGroup>
          <inkml:annotationXML>
            <emma:emma xmlns:emma="http://www.w3.org/2003/04/emma" version="1.0">
              <emma:interpretation id="{6374DAE3-C353-4B73-855F-F1525F10BE4D}" emma:medium="tactile" emma:mode="ink">
                <msink:context xmlns:msink="http://schemas.microsoft.com/ink/2010/main" type="inkWord" rotatedBoundingBox="17732,15169 19783,15208 19757,16611 17706,16573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71838.1655">14076 14304 560 0,'0'-19'208'0,"8"19"-164"0,-8 8-8 16,-17 15 120-1,-8 11-12-15,-14 7-72 16,1 1-56-16,-9-4-16 15,0 3 12-15,1-6-4 0,-1-1-28 16,4-12 8-16,9-3-144 16,8-4 84-16,5-7-348 15,8-12 236 1,9 4-52-16</inkml:trace>
          <inkml:trace contextRef="#ctx0" brushRef="#br0" timeOffset="271628.8943">13790 14236 352 0,'0'0'132'0,"0"8"-104"0,0 7-8 0,0-8 112 16,5 20-76-16,3-1 68 15,14 16-72-15,-1-8-4 16,4 8-28-16,1-8 16 16,-1 0-24-16,1 0 12 0,-5-8-12 15,-4-3 20-15,-8-4-20 16,-5-8-4-16,-4-3-4 16,-4 0-356-1,-5-8 192-15,-3 0-184 0</inkml:trace>
          <inkml:trace contextRef="#ctx0" brushRef="#br0" timeOffset="272867.4045">14297 13986 684 0,'-21'0'252'0,"21"-3"-192"0,4 3-20 0,-4 0 92 16,13 0-80-16,-9 3 32 15,13 1-48-15,13-4-4 0,0 0-20 16,12 0-24-16,1 0 4 0,0 8-208 16,3-8 120-16,-3 3-260 15,-9 1 200 1,-4 8-156-16</inkml:trace>
          <inkml:trace contextRef="#ctx0" brushRef="#br0" timeOffset="272858.3809">14936 13578 404 0,'8'-16'148'0,"-8"13"-112"0,9-13-12 0,-9 16 172 16,0-7-112-16,0 3 52 16,0 0-76-16,-9 1-36 15,1 6-16-15,-13 1-20 0,-1 0 8 16,-7-4-40-16,-6-4 24 16,-7 0-12-16,-9-3 20 15,0-1-8-15,12 4 8 16,-3 1 8-16,12 6 4 15,-4 9-20-15,-4 10 12 0,12 20-12 16,-4 19 8-16,0 11 16 16,1 7 0-16,-1-11-12 15,9-7 4-15,8-4 48 16,-9-4-24-16,14-4 16 16,-5-8-20-16,9-7 20 15,4-11-24-15,4-4 32 16,5-11-28-16,12-8 32 15,9-4-32-15,4-4-4 16,8 5-8-16,5 3-4 16,0 3 0-16,0 1 8 15,0 0-4-15,-9 3-12 16,-8-3 4-16,-5 0-148 16,-7-4 84-16,-18 0-220 15,-5-4 164 1,-8 4-200-16</inkml:trace>
          <inkml:trace contextRef="#ctx0" brushRef="#br0" timeOffset="273401.3285">14970 14202 384 0,'-9'-4'140'0,"5"4"-108"0,-4 4-8 15,3 4 100-15,1 3-72 16,-9 4 32-16,1 8-48 16,-5 3 12-16,0 5-28 15,-5 3 0-15,1 0-12 0,0 0-16 16,-5 4 4-16,5-8-16 0,4-4 12 15</inkml:trace>
          <inkml:trace contextRef="#ctx0" brushRef="#br0" timeOffset="273177.2289">14821 14142 436 0,'0'-4'160'0,"8"4"-124"0,-8 4-8 0,9 3 124 16,-5 4-88-16,1 8 60 15,3 4-68-15,1 7-8 16,3 4-28-16,1 1-4 0,0-1-8 16,-5-4 12-16,1-4-12 15,-5-3 24-15,0-4-20 16,-4-4-32-16,0-4 12 15,0 1-192-15,-4-5 108 0,0-3-276 16</inkml:trace>
          <inkml:trace contextRef="#ctx0" brushRef="#br0" timeOffset="271293.7595">12922 14005 280 0,'0'-7'104'0,"0"14"-84"0,4-7 0 15,5 0 144-15,-1-7-92 16,5 7 44-16,-5 7-72 16,-3-7 20-16,3 0-36 0,9 8 44 15,17-12-40-15,9 4 12 0,25 0-28 16,17 4 28-16,17-8-28 16,1-4 84-1,20-3-56-15,5-4 4 0,4 4-28 16,-22-5-4-16,-16 5-8 15,-13-4 12-15,-17 4-12 16,-13 3 40-16,-13 4-24 16,-16 4 32-16,-14 4-32 15,-8 4-84-15,-4 3 32 16,0 0-272-16,-18 1 164 0,1 3-300 16,0-4 244-1,-18 4-44-15</inkml:trace>
          <inkml:trace contextRef="#ctx0" brushRef="#br0" timeOffset="271602.3228">13092 14145 320 0,'26'-11'120'0,"-5"11"-96"0,13 0-4 15,-13 4 24-15,18 3-28 0,-1 8 4 16,0 8-12-16,1 7 48 16,-1 8-32-16,-13 4 24 15,-3 7-28-15,-9-3 0 16,-13 3-12-16,-5-15 28 15,-12-4-20-15,-13-3 12 16,-8-5-16-16,-9-3-8 16,0-11 0-16,1-4 28 0,7-8-16 15,5-11 12-15,9-4-16 16,8 4 20-16,12-12-20 0,10 4-12 16,16 4-4-16,9-3-4 15,12 3 0-15,14 4 32 16,3 0-12-16,1 7-4 15,-9 8-4-15,0 4-4 16,-8 7 0-16,-5 4 0 16,-4 4 0-16,-8 0 16 15,-5 0-8-15,-4 0 4 16,-4-8-4-16,-5 1 4 16,1-5-8-16,-1-3-28 15,-8-4 12-15,0 0-252 16,5-4 148-1,-1 0-252-15</inkml:trace>
          <inkml:trace contextRef="#ctx0" brushRef="#br0" timeOffset="270510.3608">13250 13362 176 0,'12'-27'64'0,"-3"12"-48"0,17-8-8 16,-9 12 156-16,4-4-92 16,0 0 24-16,17 0-56 15,-8 11 28-15,13 8-40 16,-18 11 12-16,1 15-24 16,-1 4-8-16,-7 0-4 15,-6 4 12-15,-3 0-8 16,-9 7 4-16,-17 1-4 15,-5-5-8-15,-3 1 4 16,-13-15-4-16,-13-1 0 0,-1-11 24 0,1-15-12 16,17-11-4-16,4-12-4 15,13 4-4-15,17-11 0 16,17 7-44-16,18 4 24 16,11 8 16-16,-3 7 4 15,8 0 0-15,-8 4 4 16,-5 8-48-16,-4 3 24 15,-13-3-240 1,1 11 144-16,-1-4-108 16</inkml:trace>
        </inkml:traceGroup>
        <inkml:traceGroup>
          <inkml:annotationXML>
            <emma:emma xmlns:emma="http://www.w3.org/2003/04/emma" version="1.0">
              <emma:interpretation id="{38E84B06-A062-4B18-99BB-B1FB098F23D6}" emma:medium="tactile" emma:mode="ink">
                <msink:context xmlns:msink="http://schemas.microsoft.com/ink/2010/main" type="inkWord" rotatedBoundingBox="20371,15704 20779,15712 20774,16003 20365,15995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79280.2325">15583 13763 196 0,'-8'8'72'0,"8"-8"-56"0,8 3-4 16,-8-3 116-16,0 0-72 16,9 8 40-16,-5-4-56 15,4 0 64-15,1-4-56 16,0 0 20-16,3 0-40 16,1-4 44-16,-4 4-40 15,3-4-8-15,5 4-12 16,5 0-12-16,-10 0 4 0,10 0 40 0,3 4-24 15,5-4 0-15,4 0-12 16,-4 4 28 0,0-1-20-16,-5 1 4 0,1-4-12 15,-5 0 4-15,-8 0-8 16,-5 0 32-16,-8 0-20 16,0 0 12-16,0 0-16 15,-8 0-148-15,8 0 72 16,-9 0-192-1,5 0 144-15,4 0-292 16</inkml:trace>
          <inkml:trace contextRef="#ctx0" brushRef="#br0" timeOffset="279950.5123">15570 14047 464 0,'0'7'176'0,"0"-10"-140"0,0-1-8 16,0 4 120-16,13 0-88 15,-4-4 28-15,12 0-52 16,-8 1 40-16,4-1-44 0,4 4-24 0,0 0-8 15,1 0 16-15,-10 0-8 16,5 0-12-16,5 0 0 16,-1 0 4-16,9 0 0 15,12 0-220-15,-3 0 120 16,8 0-356 0</inkml:trace>
        </inkml:traceGroup>
        <inkml:traceGroup>
          <inkml:annotationXML>
            <emma:emma xmlns:emma="http://www.w3.org/2003/04/emma" version="1.0">
              <emma:interpretation id="{C38101B0-FBD6-4FB4-B7DB-4143EF86E39D}" emma:medium="tactile" emma:mode="ink">
                <msink:context xmlns:msink="http://schemas.microsoft.com/ink/2010/main" type="inkWord" rotatedBoundingBox="21433,15782 21753,15788 21748,16070 21427,16064"/>
              </emma:interpretation>
              <emma:one-of disjunction-type="recognition" id="oneOf48">
                <emma:interpretation id="interp68" emma:lang="" emma:confidence="0">
                  <emma:literal>o</emma:literal>
                </emma:interpretation>
                <emma:interpretation id="interp69" emma:lang="" emma:confidence="0">
                  <emma:literal>O</emma:literal>
                </emma:interpretation>
                <emma:interpretation id="interp70" emma:lang="" emma:confidence="0">
                  <emma:literal>0</emma:literal>
                </emma:interpretation>
                <emma:interpretation id="interp71" emma:lang="" emma:confidence="0">
                  <emma:literal>C</emma:literal>
                </emma:interpretation>
                <emma:interpretation id="interp72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80165.585">16767 13869 404 0,'17'-11'148'0,"-17"7"-112"0,13 0-12 16,-13 4 120-16,0-4-84 16,-13 1 36-16,13 3-56 15,-13 0-4-15,9 3-24 16,-22 1 36-16,14 4-24 0,-5 3 48 16,-9 4-40-16,5 8 20 15,8 0-32-15,-4 3-16 16,17 1-8-16,0-1 20 0,13 4-8 15,4-3-4 1,17-1 0-16,-4-7-4 16,-1-11 0-16,10-1 16 0,-5-14-8 15,8-1 16-15,-3-3-16 16,-22-12 16-16,8 4-16 16,-25-11 32-16,0-8-24 15,-8 4-40-15,-9-4 12 16,0 12 0-16,0 7 12 15,4 4-12-15,0 7 8 16,0 12-4-16,13 7 0 16,0 8-352-16,17 0 192 0</inkml:trace>
        </inkml:traceGroup>
      </inkml:traceGroup>
    </inkml:traceGroup>
    <inkml:traceGroup>
      <inkml:annotationXML>
        <emma:emma xmlns:emma="http://www.w3.org/2003/04/emma" version="1.0">
          <emma:interpretation id="{F3ECC0F2-C371-4394-9E40-0F486E0A2FC7}" emma:medium="tactile" emma:mode="ink">
            <msink:context xmlns:msink="http://schemas.microsoft.com/ink/2010/main" type="paragraph" rotatedBoundingBox="6291,17293 19215,17080 19237,18412 6313,186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5780627-4D3F-4430-86A4-0284E4D93CEE}" emma:medium="tactile" emma:mode="ink">
              <msink:context xmlns:msink="http://schemas.microsoft.com/ink/2010/main" type="inkBullet" rotatedBoundingBox="6292,17349 7052,17336 7072,18543 6312,18556"/>
            </emma:interpretation>
          </emma:emma>
        </inkml:annotationXML>
        <inkml:trace contextRef="#ctx0" brushRef="#br0" timeOffset="302206.0995">1527 15955 384 0,'-22'-12'140'0,"22"12"-108"0,13-4-8 16,-9 4 196-16,14-3-124 16,-1-1 88-16,17 4-112 15,-5 0-28-15,18 4-28 16,-13 3 4-16,5 1-12 0,-5-1-40 0,4-7 20 15,-12 8-272-15,-1 3 156 16,-4-7-316 0</inkml:trace>
        <inkml:trace contextRef="#ctx0" brushRef="#br0" timeOffset="301973.7394">2195 15466 340 0,'17'-7'128'0,"-17"3"-100"0,0 0-8 0,-4 4 80 0,-4 0-60 16,-9 0-16-16,-9 0-16 15,-8 0 16-15,-4-4-12 16,-14 1-40-16,10-5 16 16,-1 0 56-16,1 1-24 15,3-1-40-15,5 1 8 16,5 3 12-16,-1 8 0 15,8 3 12-15,5 5-8 16,5 7 8-16,-5 7-8 16,12 16 40-16,-3 11-20 15,-5 11 12-15,5 4-20 16,-10 0 28-16,-3 0-28 16,0-3 4-16,0-1-12 0,-1-3-8 15,-3-1 4-15,12-11-16 16,0-7 8-16,5-8 40 0,8-4-24 15,8-7 16-15,-4-4-16 16,22-8 0-16,4 1-4 16,0-5 36-16,12 1-20 15,-3-4-12-15,7-4-8 16,-16 0 12-16,-4-4-8 16,-5 8-12-16,5-4 0 15,-14-4-128-15,1 4 72 16,-13 0-120-16,0 0 104 15,0-4-260 1</inkml:trace>
        <inkml:trace contextRef="#ctx0" brushRef="#br0" timeOffset="303080.4259">2259 16401 208 0,'-17'12'76'0,"9"-9"-60"0,3 13-4 16,-3-13 128-16,4 9-80 15,-5-1 80-15,1 8-80 16,-9 0 32-16,-5-8-56 16,1 8 52-16,0-4-52 15,-1 0-16-15,5-7-12 16,-4 7-28-16,4-7 12 0,4 7-384 16,5-11 216-1</inkml:trace>
        <inkml:trace contextRef="#ctx0" brushRef="#br0" timeOffset="302745.5344">2025 16314 384 0,'-4'-7'140'0,"8"-1"-108"0,4 8-8 15,-8 0 64-15,5 15-52 16,3 4 48-16,9 4-48 15,0-4 60-15,5 7-56 16,7 8 52-16,1-3-52 0,-8-5-20 16,7-11-12-16,-7 16 16 15,-1-13-12-15,-13-2 12 0,1-5-12 16,-5 0-192-16,-4-3 96 16,-8-8-424-1,-1 0 284-15,5 0 100 16</inkml:trace>
      </inkml:traceGroup>
      <inkml:traceGroup>
        <inkml:annotationXML>
          <emma:emma xmlns:emma="http://www.w3.org/2003/04/emma" version="1.0">
            <emma:interpretation id="{0D4BAA4C-30B8-4AEB-B06F-D1DF9F3BB64F}" emma:medium="tactile" emma:mode="ink">
              <msink:context xmlns:msink="http://schemas.microsoft.com/ink/2010/main" type="line" rotatedBoundingBox="7772,17269 19215,17080 19237,18412 7794,18602"/>
            </emma:interpretation>
          </emma:emma>
        </inkml:annotationXML>
        <inkml:traceGroup>
          <inkml:annotationXML>
            <emma:emma xmlns:emma="http://www.w3.org/2003/04/emma" version="1.0">
              <emma:interpretation id="{8223EAFA-6CDF-4495-BAD4-7CEEE258B9BF}" emma:medium="tactile" emma:mode="ink">
                <msink:context xmlns:msink="http://schemas.microsoft.com/ink/2010/main" type="inkWord" rotatedBoundingBox="7781,17824 8203,17817 8210,18284 7788,18291"/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03937.2098">2992 15996 364 0,'-5'-4'132'0,"5"4"-100"0,5 0-12 0,-5 0 68 15,8 4-52-15,5 4 32 16,4-8-40-16,4 7 44 16,0 1-40-16,5-8 28 15,4 8-32-15,0-8 44 16,4-8-40-16,4 4 20 0,5 0-32 0,-5 1 0 16,-4-1-12-16,-4 0-8 15,-9 0 4-15,-8 4 20 16,-13 0-12-16,0 0-76 15,-9 0 36-15,-3 4-316 16,-1 0 188 0,4 7-196-16</inkml:trace>
          <inkml:trace contextRef="#ctx0" brushRef="#br0" timeOffset="304208.9287">3192 15879 248 0,'-5'11'92'0,"5"-7"-72"0,-8 4-4 0,8 3 104 16,-4 4-68-16,-1 8 76 16,1 3-72-16,0 1 24 15,-5 7-48-15,1 8 68 16,-1-1-52-16,-3 8-16 15,-1-7-20-15,9-8 16 0,-9-7-16 16,4-1-20-16,1 1 0 16,3-12-180-16,1-8 100 15,4-7-348 1</inkml:trace>
        </inkml:traceGroup>
        <inkml:traceGroup>
          <inkml:annotationXML>
            <emma:emma xmlns:emma="http://www.w3.org/2003/04/emma" version="1.0">
              <emma:interpretation id="{EE2955FF-2953-4164-B974-646A23D75776}" emma:medium="tactile" emma:mode="ink">
                <msink:context xmlns:msink="http://schemas.microsoft.com/ink/2010/main" type="inkWord" rotatedBoundingBox="8720,17253 12203,17196 12224,18457 8741,18514"/>
              </emma:interpretation>
              <emma:one-of disjunction-type="recognition" id="oneOf50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309256.5217">5789 15391 352 0,'13'-8'132'0,"0"4"-104"0,-5-3-8 16,-8 7 132-16,9-4-88 0,-1 0 60 16,-3 0-68-16,-1 1-16 15,-13 3-32 1,1 0-8-16,-9 3 8 0,-4 1-4 16,-5 0-36-16,-8-4 16 15,-4 0-20-15,-5-4 20 16,0 0 0-16,5 1 8 15,4-1 8-15,8-4 0 16,9 4 0-16,5-3 0 16,3 3 16-16,5 0-8 15,0 4-48-15,-1 4 24 0,1 4 28 16,-4 7-4-16,-9 7 8 16,4 20-8-16,-4 7 28 15,-5 27-20-15,1-8 12 16,0 0-16-16,4-7-16 15,0-4 0-15,0-8 28 16,0-11-12-16,4-4-4 16,4-4-4-16,-3-3 4 15,3-9-4-15,1 5 8 16,3-4-8-16,5-4-4 16,5 0 4-16,7-3 20 15,10-5-12-15,3-3 32 16,9-4-28-16,5-4 4 15,3 4-12-15,5 0 4 0,0 0-8 16,-13 0-180-16,-4 8 100 16,-9-8-168-1,-4 4 140-15,-13-1-160 16,-8-3 152-16,0 4-8 16</inkml:trace>
          <inkml:trace contextRef="#ctx0" brushRef="#br0" timeOffset="309298.1337">5265 15856 632 0,'5'-11'236'0,"3"11"-184"0,5 0-16 0,4 0 132 15,9 0-100-15,8 0 16 0,13 0-48 16,4 0-8-16,-5 7-16 15,-3 1-60-15,-5 0 24 0,-4 3-332 16</inkml:trace>
          <inkml:trace contextRef="#ctx0" brushRef="#br0" timeOffset="309866.3403">6049 16087 436 0,'-17'4'160'15,"0"7"-124"-15,-13 12-8 0,9 3 140 0,-5 12-96 16,-4 8 8-16,1 3-52 16,3 0 0-16,1-3-16 15,8-9-8-15,0-10 0 0,-1-4-104 16,6-8 56-16,3-4-184 16,5-15 128-1,4-7-228-15</inkml:trace>
          <inkml:trace contextRef="#ctx0" brushRef="#br0" timeOffset="309566.5435">5764 16042 476 0,'4'3'176'0,"4"5"-136"0,5 3-12 0,-4 8 120 16,4-4-88-16,4 12 20 16,4 7-48-16,0-4-4 15,5-3-16-15,-5 3-24 0,0 4 4 16,-4-11 40-16,-8 0-20 15,-5-8-264 1</inkml:trace>
          <inkml:trace contextRef="#ctx0" brushRef="#br0" timeOffset="310182.5602">6279 15951 684 0,'13'-4'252'0,"8"8"-192"0,0-4-20 0,5 0 40 0,8-8-52 16,8 1-4-16,18-5-12 15,8 5-396-15,9-5 208 16,-9 9-184-16</inkml:trace>
          <inkml:trace contextRef="#ctx0" brushRef="#br0" timeOffset="310175.039">6339 15773 632 0,'0'-27'236'0,"0"24"-184"0,4-1-16 0,4 0 132 16,5 0-100-16,8 4-8 16,1 0-40-16,-1 4 20 15,5 0-24-15,-1 0-232 0,1-1 112 16,-9 9-460 0</inkml:trace>
          <inkml:trace contextRef="#ctx0" brushRef="#br0" timeOffset="310526.9762">7207 15712 592 0,'-17'-19'220'0,"17"19"-172"0,-25 4-12 0,12 4 128 16,4 7-96-16,-12 8 44 15,4 3-68-15,-9 8 56 16,14 4-60-16,3 0-8 16,9 0-20-16,13-8 0 15,4 0-8-15,21-7 24 16,9-4-16-16,4-11-4 16,5-8-4-16,-1-4-104 15,-12 0 56-15,-14-11 20 0,-16-4 16 0,-17-11-48 31,-5-4 32-31,-25-19 4 0,-8 3 8 16,-1 12 12-16,1 8 0 16,12 11 8-16,4 15-4 15,9 8-268-15</inkml:trace>
          <inkml:trace contextRef="#ctx0" brushRef="#br0" timeOffset="306782.7772">4133 15387 196 0,'13'0'72'0,"-5"4"-56"0,1 3-4 16,-9 8 108-16,0 4-68 15,-9 15 84-15,1 23-76 16,3 11 32-16,-12 8-56 16,4 0 24-16,-4-16-32 15,-4-3 0-15,0-4-16 16,8-8 12-16,-8-3-16 0,4-15 40 15,4 7-24-15,-4-23 32 0,4-3-32 16,5-8-24-16,3-8 0 16,-3-3-20-16,8-20 12 15,13 5-76-15,4-12 48 16,13 0-76-16,16 0 68 16,5-11 8-16,9 4 24 15,0 14 28-15,-5 16-8 16,-12 8 24-16,-14 7-20 15,1 11 40-15,-13 12-28 0,-17-4 20 16,-17 3-24-16,-4 5 8 16,-9-4-16-16,-21-5-24 15,0-2 4-15,0-5-24 16,0 4 20-16,4-7-48 16,9-8 32-16,8 0 16 15,17 0 8-15,4 0-24 16,9 0 16-16,9 0 84 15,12 7-40-15,1 5 104 16,7-1-76-16,-7 0 60 16,-1 4-68-16,0 1 32 15,1-5-48-15,-1 8 16 16,-4-8-32-16,-4 1 8 16,-5-1-16-16,5 4-8 15,-5-4 0-15,-8-3-148 0,13 11 80 16,-4 0-176-16,-1 0 136 15,5 0-296 1</inkml:trace>
          <inkml:trace contextRef="#ctx0" brushRef="#br0" timeOffset="307730.2979">4461 16352 352 0,'-17'-11'132'0,"17"11"-104"0,-9 0-8 16,9 0 0-16,0 3-16 16,0 5 32-16,-8 7-20 15,-1 0 48-15,-4 0-36 16,5 4 108-16,-1 12-76 16,-3-5 36-16,3-3-56 15,9 0-4-15,9-4-24 16,3-12 20-16,5 8-20 0,5-11-12 15,-1-4-4-15,9 0-92 0,-5-11 48 16,-3-4-56 0,-1 3 60-16,-13-11 40 15,-3 5 4-15,-10-9-4 16,-3 4 0-16,-1 42 4 16,-3 19 0-16,-5-30 0 15,12-12 0-15,-3-38-372 16,16 1 204-16</inkml:trace>
          <inkml:trace contextRef="#ctx0" brushRef="#br0" timeOffset="308013.552">4495 15349 228 0,'0'-4'84'0,"8"4"-64"0,9-7-8 15,-8 7 92-15,4-8-60 16,4 0 44-16,4 5-52 15,-4-5 60-15,4 1-56 16,1 3 8-16,-5 4-28 16,-5 4 32-16,-3 3-28 15,-5 1 20-15,0 3-24 16,1 0 16-16,-5 1-20 0,-5-5 20 16,-3 5-24-16,-1-5 4 15,-3 5-8-15,-5-5-8 16,-1 1 4-16,1-1-4 15,5 1 0-15,3-4 0 0,5-1 0 16,4-3 0-16,0 0 0 16,13 0 0-16,4 0 0 15,8-3 60-15,5-1-32 16,4 0-20-16,4 4-8 16,1 4 16-16,-5 0-8 15,-9-1-240-15,-8 1 124 16</inkml:trace>
        </inkml:traceGroup>
        <inkml:traceGroup>
          <inkml:annotationXML>
            <emma:emma xmlns:emma="http://www.w3.org/2003/04/emma" version="1.0">
              <emma:interpretation id="{B0C6E494-306F-4A2B-97E0-F549A12AE818}" emma:medium="tactile" emma:mode="ink">
                <msink:context xmlns:msink="http://schemas.microsoft.com/ink/2010/main" type="inkWord" rotatedBoundingBox="12699,18356 12787,18355 12789,18519 12701,18521"/>
              </emma:interpretation>
              <emma:one-of disjunction-type="recognition" id="oneOf51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310771.4303">7991 16413 540 0,'-5'75'200'0,"-7"-44"-156"0,-27 10-12 0,10-22-396 15</inkml:trace>
        </inkml:traceGroup>
        <inkml:traceGroup>
          <inkml:annotationXML>
            <emma:emma xmlns:emma="http://www.w3.org/2003/04/emma" version="1.0">
              <emma:interpretation id="{C3CA93B9-09CE-441E-9A4C-AB90278A6CA0}" emma:medium="tactile" emma:mode="ink">
                <msink:context xmlns:msink="http://schemas.microsoft.com/ink/2010/main" type="inkWord" rotatedBoundingBox="14675,17129 15330,18100 14836,18433 14181,17462"/>
              </emma:interpretation>
              <emma:one-of disjunction-type="recognition" id="oneOf52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311536.0979">9724 15292 260 0,'0'0'96'0,"0"0"-76"0,8 15-4 0,-3 0 80 0,-1 4-56 16,-4 23 60-16,0 19-56 15,0 14 68-15,-4 9-64 16,-9-5 36-16,13-11-48 16,-9-15 60-16,-3-4-56 15,3-15 64-15,-4 1-64 0,5-17 36 16,8-10-44-16,0-8-20 16,0-4-4-16,8-18-88 15,14-20 44-15,16-11-224 16,13-4 144-16,17-7 24 15,5 11 60-15,-1 11 16 16,-21 23 8-16,-13 8 8 16,-4 3 0-16,-25 5 52 15,-13 18-28-15,-22 0 24 16,-21 4-28-16,-4 3 8 16,-8-3-16-16,-1 4-24 15,9-4 4-15,8-4 12 0,18-4 0 16,-1 8 104-16,22 4-60 15,8-4 68-15,5-4-64 16,12 8 24-16,17-8-44 16,-4-4 0-16,9-3-20 15,0 7 20-15,-14-7-20 16,-7 3 4-16,-14-3-8 16,5 11-8-16,-17-4 4 15,4 0-76-15,0 0 40 16,4 4-260-16,4 0 160 0,5 4-380 15</inkml:trace>
          <inkml:trace contextRef="#ctx0" brushRef="#br0" timeOffset="311885.0263">10192 16042 560 0,'-17'7'208'0,"0"1"-164"0,0 11-8 15,4 0 120-15,1 7-92 16,3 4 60-16,5 8-68 16,12 0-8-16,9 0-28 15,5-8-4-15,3-3-8 0,5-8 4 16,0-12-8-16,-5-14 16 16,-3-5-12-16,-5-7-12 15,-9-7 0-15,-4-12-48 0,-8 8 24 16,-4-4-116-16,-9 3 80 15,4 5-72-15,-8 7 80 16,-1 4-364 0,14 4 232-16,4 3 8 15</inkml:trace>
        </inkml:traceGroup>
        <inkml:traceGroup>
          <inkml:annotationXML>
            <emma:emma xmlns:emma="http://www.w3.org/2003/04/emma" version="1.0">
              <emma:interpretation id="{884D8B38-2AA9-4068-91C5-A03FB160C023}" emma:medium="tactile" emma:mode="ink">
                <msink:context xmlns:msink="http://schemas.microsoft.com/ink/2010/main" type="inkWord" rotatedBoundingBox="15004,17167 15149,17165 15153,17421 15008,17424"/>
              </emma:interpretation>
              <emma:one-of disjunction-type="recognition" id="oneOf53">
                <emma:interpretation id="interp77" emma:lang="" emma:confidence="0">
                  <emma:literal>7</emma:literal>
                </emma:interpretation>
                <emma:interpretation id="interp78" emma:lang="" emma:confidence="0">
                  <emma:literal>?</emma:literal>
                </emma:interpretation>
                <emma:interpretation id="interp79" emma:lang="" emma:confidence="0">
                  <emma:literal>2</emma:literal>
                </emma:interpretation>
                <emma:interpretation id="interp80" emma:lang="" emma:confidence="0">
                  <emma:literal>1</emma:literal>
                </emma:interpretation>
                <emma:interpretation id="interp81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316932.1123">10218 15281 384 0,'-9'-8'140'0,"9"4"-108"0,0-3-8 15,0 7 76-15,0 0-60 16,0 0 44-16,0-4-48 16,0 4 16-16,0 0-32 15,13-7 16 1,0 3-20-16,4-4-8 0,-4 1-4 15,8 3-4-15,-4 4 8 16,-4-4-4-16,0 8 8 16,-5 3-8-16,1 5-20 15,-1-1 8-15,-8 0 40 16,0 1-20-16,0-5 24 0,0 12-20 16,-13-11 20-16,13 7-24 15,-8-4 4-15,8-3-8 16,-9 7-8-16,-4-4 4 15,9-3 4-15,-13 0-4 16,9-1-4-16,-14 8 4 16,14-3-16-16,-5-5 8 15,9 8 4-15,0-3 0 16,4-5 0-16,0 1 0 16,0-8-36-16,8 0-272 31,5 0 168-31,8 7-244 0</inkml:trace>
        </inkml:traceGroup>
        <inkml:traceGroup>
          <inkml:annotationXML>
            <emma:emma xmlns:emma="http://www.w3.org/2003/04/emma" version="1.0">
              <emma:interpretation id="{217142AB-3C32-4B47-AB73-A18C0A79A430}" emma:medium="tactile" emma:mode="ink">
                <msink:context xmlns:msink="http://schemas.microsoft.com/ink/2010/main" type="inkWord" rotatedBoundingBox="15106,17257 16025,17242 16036,17880 15117,17895"/>
              </emma:interpretation>
              <emma:one-of disjunction-type="recognition" id="oneOf54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312178.9659">10324 15341 352 0,'-13'-11'132'0,"26"3"-104"0,-4 8-8 15,-1-7 80-15,5 7-60 16,-4 0 60-16,12 7-56 16,-4 1 4-16,-4 0-28 15,4-1-28-15,-13-3 0 16,-8 11 40-16,-13-4-20 0,4-3 88 16,-4 0-56-16,-4-5 56 15,12-3-56-15,-4-3 16 0,13 3-40 16,13 3-16-16,-4-6-8 15,29-1-16-15,13 4 12 16,17 0-312-16,5 7 172 16</inkml:trace>
          <inkml:trace contextRef="#ctx0" brushRef="#br0" timeOffset="312877.8247">10942 15943 464 0,'-5'0'176'0,"10"0"-140"0,16 0-8 0,-4 0 208 16,4-7-136-16,22-1 12 15,-1 4-68-15,5 1-172 16,4 3 68-16,5 0-496 0</inkml:trace>
          <inkml:trace contextRef="#ctx0" brushRef="#br0" timeOffset="312867.2971">10972 15637 520 0,'0'-15'192'0,"8"7"-152"0,5-3-8 16,-5 7 80-16,9 0-68 15,9 0 0-15,4 0-28 16,12 4-56-16,-3 0 24 16,-5 0-304-16</inkml:trace>
        </inkml:traceGroup>
        <inkml:traceGroup>
          <inkml:annotationXML>
            <emma:emma xmlns:emma="http://www.w3.org/2003/04/emma" version="1.0">
              <emma:interpretation id="{DFB22CCD-58F8-4B09-97B6-9CE63DC19CCA}" emma:medium="tactile" emma:mode="ink">
                <msink:context xmlns:msink="http://schemas.microsoft.com/ink/2010/main" type="inkWord" rotatedBoundingBox="16446,17148 19216,17102 19236,18353 16466,18399"/>
              </emma:interpretation>
              <emma:one-of disjunction-type="recognition" id="oneOf55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315027.5455">12556 16443 404 0,'4'0'148'0,"4"-4"-112"0,1 0-12 16,-5 1 108-16,5-5-76 15,8-3-4-15,-5-1-32 16,1-7 4-16,13-7-16 0,-1-8-4 16,5-8 0-16,13-11 12 0,-1 8-8 15,-3-12-40-15,12-4 20 16,-4-18-112-16,-5 7 68 16,-8 0 8-1,-4 8 28-15,-17 11 96 16,-5 11-44-16,-12 12 96 15,-9 15-72-15,1 15 52 16,-6 19-64-16,6 11 60 16,-1 15-64-16,0 4-8 0,-4-3-20 15,13 3 8-15,4-3-12 0,0-5-4 16,0-7 0-16,8 0 4 16,1-7-4-16,4-12 8 15,-1-7-8-15,5-8-4 16,5-8 4-16,3-11-92 15,1-4 48-15,4-15-100 16,-1-11 80-16,-3-8-24 16,-5-3 48-16,1 3 16 15,-5 4 8-15,-9 11 196 16,-4 8-100-16,-4 16 88 16,-4 10-100-16,-4 16-28 15,-1 14-28-15,1 8 64 16,-1 1-44-16,1 7 32 15,3 3-40-15,1-7-16 0,0-7-8 16,0-4 20-16,-1-5-12 16,1-2-40-16,0-5 16 15,0-3-148-15,-5 10 88 16,5-6-40-16,-1 3 68 16,5-4-116-16,5 4 88 15,3 1-236 1,9-5 168-16,9 8-196 15</inkml:trace>
          <inkml:trace contextRef="#ctx0" brushRef="#br0" timeOffset="315039.5771">13458 16019 560 0,'-4'19'208'0,"0"-8"-164"15,-5 8-8-15,9-4 76 0,0 8-68 16,0 7-28-16,0 4-12 16,0-3-4-16,5-5 0 15,3-7 24-15,1 0-12 0,-1-4-4 16,1-15-4-16,-1-7 4 16,-4-12-4-16,5-8-64 15,-1-3 32-15,1-4-40 16,-9 3 36-16,0 5 44 15,-4 3-4-15,-1 8 44 16,5 4-28-16,0 3-24 16,0 4 0-16,0 4-108 15,13 4 60-15</inkml:trace>
          <inkml:trace contextRef="#ctx0" brushRef="#br0" timeOffset="315134.8301">14174 15663 364 0,'-9'-30'132'0,"1"19"-100"0,-14-8-12 0,10 11 60 0,-5 0-48 15,-13 1-4-15,-4 7-16 16,-13 7-12-16,-8 12 4 15,-1 8 12-15,1 18-8 16,4 4 104-16,17 1-64 16,12-1 76-16,18-4-68 15,17-7-12-15,12-4-28 16,18 0 24-16,12 0-24 16,1-3-40-16,-5-12 12 0,-9-4-360 15,9-8 204 1,-21 5-184-16</inkml:trace>
          <inkml:trace contextRef="#ctx0" brushRef="#br0" timeOffset="315388.5063">13731 15826 696 0,'8'-8'256'0,"5"5"-196"0,8 3-20 0,1 0 56 15,16 3-60-15,13 1 12 16,9 0-28-16,-1 3-84 16,1 5 36-16,-5-12-352 15,-4 0 208-15,5 7-180 16</inkml:trace>
          <inkml:trace contextRef="#ctx0" brushRef="#br0" timeOffset="315908.8905">14267 16106 384 0,'-17'8'140'0,"5"3"-108"15,3 8-8-15,5-8 100 0,0 8-72 16,-1 4-4-16,1 0-28 16,8 3 12-16,5-7-20 15,12-4-4-15,9-11-4 16,8 3-40-16,5-7 20 0,-9-7-12 16,-4-4 16-16,-18-5 52 15,-7-3-20-15,-22-3-36 16,-9 7 8-16,-4 3 20 15,1 8-8-15</inkml:trace>
          <inkml:trace contextRef="#ctx0" brushRef="#br0" timeOffset="313840.3867">11764 15534 288 0,'0'-30'108'0,"0"23"-84"0,-5-1-4 0,1 8 136 16,-4 0-88-16,-1 8 16 0,-4 11-48 15,0 11 52-15,1 23-48 16,-5-4 28-16,4-4-40 16,4 12-8-16,9-15-12 15,0-8 20-15,0-4-16 0,13-7 12 16,-4-8-12-16,12-4-8 15,-4-3 0-15,9-4-136 16,3-4 72-16,1-8-84 16,-9-3 84-16,9-4-84 15,-17 0 84 1,4 3 28-16,-13 1 24 16,-4 11 208-16,-4 11-108 15,-4 8 140-15,16 4-132 16,5-4 8-16,8 3-64 0,22-3 0 15,8 0-28-15,0-4 0 0,0-7-8 16,0-4-8-16,-13-8 4 16,-12-4 12-16,0-10-8 15,-22-1 4-15,-4-15-4 16,0-16-16-16,-13 1 4 16,-8-11-24-16,4 3 16 15,-5 11-48-15,5 9 32 16,5 10-160-16,7 8 104 15,5 4-292 1</inkml:trace>
          <inkml:trace contextRef="#ctx0" brushRef="#br0" timeOffset="313848.9085">12390 15220 416 0,'21'-26'152'0,"0"26"-116"0,9 0-12 16,-13 0 128-16,0 11-88 15,-4 4 16-15,0 12-44 16,-5-5-8-16,-8 1-16 16,-13-4-16-1,5 4 0-15,-18 0 56 0,-4-8-28 16,1 0-20-16,3-4-4 0,0-7 16 15,9-8-8-15,0 0 24 0,13-3-20 16,8-1-32-16,13-3 12 16,13 3 36-16,17 5-16 15,13 6-44-15,8 9 16 16,-4 10-164-16,-5 5 100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3:08.4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4E3D35-76A5-46BE-8894-791324F2163A}" emma:medium="tactile" emma:mode="ink">
          <msink:context xmlns:msink="http://schemas.microsoft.com/ink/2010/main" type="writingRegion" rotatedBoundingBox="17479,12437 22154,12584 22120,13673 17445,13526"/>
        </emma:interpretation>
      </emma:emma>
    </inkml:annotationXML>
    <inkml:traceGroup>
      <inkml:annotationXML>
        <emma:emma xmlns:emma="http://www.w3.org/2003/04/emma" version="1.0">
          <emma:interpretation id="{501574C0-C98E-47CD-AB02-D705653B6A3A}" emma:medium="tactile" emma:mode="ink">
            <msink:context xmlns:msink="http://schemas.microsoft.com/ink/2010/main" type="paragraph" rotatedBoundingBox="17479,12437 22154,12584 22120,13673 17445,13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E3AD1-F35D-435C-8D4A-ADCB131F82C7}" emma:medium="tactile" emma:mode="ink">
              <msink:context xmlns:msink="http://schemas.microsoft.com/ink/2010/main" type="line" rotatedBoundingBox="17479,12437 22154,12584 22120,13673 17445,13526"/>
            </emma:interpretation>
          </emma:emma>
        </inkml:annotationXML>
        <inkml:traceGroup>
          <inkml:annotationXML>
            <emma:emma xmlns:emma="http://www.w3.org/2003/04/emma" version="1.0">
              <emma:interpretation id="{D4ABE54A-4075-4E18-96A5-0061ECDD31E4}" emma:medium="tactile" emma:mode="ink">
                <msink:context xmlns:msink="http://schemas.microsoft.com/ink/2010/main" type="inkWord" rotatedBoundingBox="17479,12437 22154,12584 22120,13673 17445,135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12871 10595 600 0,'-5'-42'224'0,"5"42"-176"0,-4-7-12 0,0 18 52 15,0 4-56-15,-5 27 60 16,1 3-56-16,-9 20 28 16,4-1-36-16,-13 27-28 15,5-4 0-15,-9 7 24 16,13-10-12-16,4-12-12 16,1-16-4-16,-1-10 4 15,13-12 0-15</inkml:trace>
          <inkml:trace contextRef="#ctx0" brushRef="#br0" timeOffset="198.0269">13429 10519 644 0,'-5'12'236'0,"5"-12"-180"0,-17 109-20 16,0-59-28-1,4-9-12-15,-16 31 4 16,-1 4 0-16,-9 15 0 16,5-4 0-16,-4 0-12 15,8-15 8-15</inkml:trace>
          <inkml:trace contextRef="#ctx0" brushRef="#br0" timeOffset="974.7072">12671 11076 912 0,'-5'-27'340'0,"5"27"-264"0,34-11-24 0,-12 7-8 16,-1 4-36-16,22-4-4 16,-5 4 0-16,47-4-4 15,-4 1 0-15,21-9 0 16,0 8 0-16,5-3 8 15,-5 3-4-15,-8-7 16 16,-13 7-12-16,-9-4-20 16,-12 8 4-16,-5-7 12 15,-17 3 0-15,-8-4 16 16,-17 5-12-16,-13-9-4 16,0 9 0-16,-30-5-16 15,9 4 8-15,-22 0 4 16,13 8 0-16,-12-4 8 15,12 4-4-15,-13 0 68 16,5 7-40-16,4 8 40 16,4 4-40-16,9 15 44 15,8 3-44-15,13 8-16 16,13-3-8-16,8-1 24 16,9-3-16-16,21-12-76 0,0-3 32 15,26-12-176-15,-1-4 112 16,14-18-124-16,-9 3 124 0,0-26-44 15,-9-1 84 1,0-33 16-16,-12 15 24 0,0-23 36 16,-13 11-12-16,-9-3 120 15,-4 15-76-15,-26-4 92 16,9 15-84-16,-25 4 20 16,-5 15-48-16,-17 11-12 15,5 16-16-15,-22 15 28 16,9 3-20-16,-22 16-4 15,5 7-8-15,-5 11 28 16,18 12-16-16,12 0 4 16,8-7-12-16,22-5 20 15,17-18-16-15,13-8 32 16,9-4-28-16,20-22-156 16,5-4 76-16,34-16-356 15,-4-11 236-15</inkml:trace>
          <inkml:trace contextRef="#ctx0" brushRef="#br0" timeOffset="1967.8486">14527 11007 364 0,'0'8'132'0,"0"-8"-100"0,13 15-12 0,-9 0 88 16,0 8-64-16,-4 11 68 16,0 4-60-16,0 7 32 15,0 1-48-15,0-1 8 16,0-7-28-16,0-4 0 16,0-7-8-16,0-5 4 15,0 1-8-15,0-19 40 16,0 3-20-16,0-7 12 15,5 0-20-15,-1-19-8 16,9 12-4-16,-1-31-92 16,6 8 48-16,-1-19-56 15,4 7 56 1,0-7 4-16,0 7 20 0,1 0 20 16,-1 8 0-16,-4 8-12 15,-4 3 4-15,-9 8 28 16,13 4-12-16,-8 3 56 15,3 4-36-15,-3 8 28 16,4 4-32-16,-5 11 0 16,-4 3-16-16,-4 20 20 15,13 0-20-15,-13 3 24 16,0-3-24-16,0-1 12 16,-4-3-12-16,-5-4 64 15,9-7-44-15,-4-8 4 16,4-4-20-16,0-11 32 15,4-1-24-15,-4-14-24 0,9-4 0 0,4-23-36 16,4 4 20-16,4-15-72 16,-8 3 48-1,12-3-8-15,-3 15 28 16,-5 4 12-16,-9 11 8 0,9 15 32 16,-8 8-16-16,-1 22 120 15,-3 5-80-15,-10 10 60 16,5 1-72-16,-8 3 4 15,4-3-28-15,-5-4 16 16,9-8-24-16,-4-11 4 16,8 0-8-16,-4-8-120 15,4 1 60-15,1-12-164 16,3 3 120-16</inkml:trace>
          <inkml:trace contextRef="#ctx0" brushRef="#br0" timeOffset="3523.9141">15549 10674 520 0,'-8'-15'192'0,"8"15"-152"0,-9 0-8 0,1 8 104 16,3 7-80-16,-7 11 120 15,3 5-100-15,-8 14-4 16,8 1-44-16,-12 29 20 16,4-3-32-16,4 8 12 15,1-8-16-15,3-8 28 16,1-11-24-16,3-15 40 15,10-8-32-15,-1-15 32 16,9-7-32-16,4-20-12 16,-5-3-8-16,14-23-104 15,4 1 56-15,-13-16-88 16,17 7 76-16,0 1-16 0,-13 11 44 16,5 11 40-16,-13 15-4 15,-13 20 72-15,-13 18-48 16,13 15 76-16,-17 12-60 0,4-4 8 15,-4-4-32-15,4 1 4 16,0-13-16-16,5-6 0 16,4-1-4-16,-1-11 12 15,5-8-12-15,13-7-128 16,8-8 68-16,5-7-160 16,17-4 124-16,16-15-136 15,5-1 128-15,0-7-24 16,-4-7 72-16,-5-4 100 15,-17 3-28-15,-8 9 208 0,-9 6-132 16,-8 9 100-16,-13 6-116 16,0 13 52-1,-25 14-80-15,7 15 4 0,-3 12-36 16,-13 4-20-16,17 0-8 16,4-8 20-16,13-4-8 15,13-7 4-15,4-4-4 16,9-8 20-16,3-7-16 15,6-8-76-15,-1-7 36 16,-13-8-52-16,4-8 44 16,-8-11-52-16,-4-7 52 0,-4 3-28 15,-18 4 40-15,5 8 12 16,-17 7 8-16,16 8-60 16,5 8-44-1,5 3 56-15,20 4 0 16,-8-4 32-16,13 0 20 15,-4-3 4-15,3 3-20 16,-11-4 8-16,3 1 12 16,-8-1 0-16,-5 4 40 15,5 1-20-15,-13-5 4 16,8 1-16-16,-3 3-8 16,-1 0 0-16,-4 4-4 15,0 0 0-15,0 0-20 16,0 0 12-16,0 8 48 15,0-8-20-15,0 7 8 16,0 1-16-16,0-8 20 0,0 7-20 16,0-7 4-16,0 0-8 15,0 8 12-15,0-8-12 16,0 0 4-16,0 0-4 16,0 0-8-16,0-4 4 15,0 0-16-15,0-3 8 16,0 3 4-16,0-4 0 15,0 5 8-15,0-1-4 16,0 0-12-16,0 0 4 16,-4 4 12-16,-9 0-4 0,13 0 16 15,-13 0-12 1,5 0 40-16,8 0-24 0,-9-4 12 16,9 1-20-16,0-1-8 15,0 0-4-15,0 0 4 16,9 0-4-16,-9 1 16 15,0-1-12-15,8-4-12 16,-8 5 0-16,0-1 4 16,0 0 0-16,0-4 8 15,13 1-4-15,0-1-12 16,-9 1 4-16,9-5 12 16,-5 1-4-16,-4 0-4 15,5-1 4-15,-1 5-4 16,-8-1 0-16,0 1 8 15,0 3-4 1,0-4-20-16,0 8 8 0,-8-7 20 16,8 7-4-16,0 0-12 0,0 0 0 15,0 0 4-15,0 0 0 16,0 0 44-16,0 7-24 16,0 1 8-16,0 7-16 15,-9 4 0-15,9 7-4 16,-4 12 4-16,-4 15-8 15,-5 4 24 1,9 0-16-16,-9 7 32 16,13-7-28-16,0-4 20 15,0-8-20-15,4-11 0 16,0-7-8-16,5-8 12 0,-1-4-12 16,5-11-136-1,8-1 72-15,9-14-212 16,9 0 152-16,20-23-280 0,14-8 224 15,-5 0-264-15</inkml:trace>
          <inkml:trace contextRef="#ctx0" brushRef="#br0" timeOffset="4487.4968">16626 11007 788 0,'-38'-49'292'0,"30"42"-228"0,3-12-16 0,-3 11 152 0,8 1-120 15,13 7-16-15,4-8-40 16,12 8-28-16,6 4 0 15,3 7-164-15,17 1 92 0,-8-5-192 16,8 1 156-16,-4-5-28 16,-12 5 84-16,12-4 16 15,-30-4 24-15,13 0 56 16,-17-4-20-16,-4 0 124 16,-4 0-80-16,-9 1 60 15,21 3-72-15,-8 3 4 16,8 1-32-16,-4 8 12 15,9-1-20-15,-18 4 20 16,-8 4-24-16,-4 0-4 16,-26-4-4-16,-8 0 12 15,-5 0-8-15,-8-3-4 0,8-5 0 16,14-3-16-16,-1-4 8 16,17 0 4-16,4 4 0 15,9 7-12-15,22 12 8 16,8 7-24-1,-1 12 16-15,27 7 12 16,-1-4 4-16,9 12-20 16,-13 0 8-16,-17 4 12 15,-8-8 0-15,-26 0 8 16,-26 0-8-16,-8-16 40 0,-17-10-20 0,-9-12-12 16,9-11-8-16,0-15 116 15,9-12-64-15,8-4 84 16,8-3-80-16,13 0 48 15,22 3-64-15,12 1-4 32,22 3-24-32,25 0 8 15,4 12-16-15,18 3-224 0,-10-3 120 16,-16 3-316-16</inkml:trace>
          <inkml:trace contextRef="#ctx0" brushRef="#br0" timeOffset="3737.4827">16886 10807 572 0,'-21'-11'208'0,"25"3"-160"0,-4 8-12 16,-4 0 100-16,-5 0-80 15,-3 11 92-15,3 8-84 16,1 4 40-16,-18 7-64 16,9 16-12-16,-4 14-16 0,-13 12 8 0,17-4-12 15,4-15-4 1,-4 4 0-16,4-15-128 16,13-1 68-16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4:46.4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ECBEA0-7D1D-4A64-ABD0-04FC7361BA7E}" emma:medium="tactile" emma:mode="ink">
          <msink:context xmlns:msink="http://schemas.microsoft.com/ink/2010/main" type="inkDrawing" rotatedBoundingBox="9915,10622 14207,10304 14396,12859 10104,13177" hotPoints="15119,12177 12539,12758 10558,11007 13137,10427" semanticType="enclosure" shapeName="Ellipse">
            <msink:sourceLink direction="with" ref="{94A68903-2154-4764-9716-B3FE262C2090}"/>
          </msink:context>
        </emma:interpretation>
      </emma:emma>
    </inkml:annotationXML>
    <inkml:trace contextRef="#ctx0" brushRef="#br0">277 1944 228 0,'0'-7'84'0,"12"7"-64"0,-3 0-8 0,0 3 4 16,3 5-12-16,-3 0 16 16,4-1-12-16,-5 1 32 15,-8-8-24-15,9 3 40 16,-9-3-32-16,12-3-12 0,-3-5-8 15,4-3-4-15,8-1 0 16,-4 1 0-16,4-4 0 16,1 4 0-16,-1-1 0 15,0 5 24-15,9-1-12 16,-9 0 32-16,9 1-28 16,4 7 4-16,-4 0-12 15,0 0 28-15,0 7-20 16,4 1-4-16,4 0-8 15,-4-1 20-15,4 1-12 16,-4 3-32-16,5 0 12 16,-9 5 28-16,4 3-12 15,0-1-8-15,-5 5-4 16,-3 4-16-16,-5-1 12 16,-8 4 20-16,8 1-4 15,-4-5-4-15,-4 1 0 0,4-1-4 16,-4-3 0-16,0-4 16 15,-5 4-8-15,1-5-12 16,-9 1 0-16,0-3-4 16,0-1 0-16,-4 0 32 15,4 0-12-15,-9 0 12 16,9-4-12-16,-8-3-24 16,8 0 4-16,0-8 4 0,0 0 4 15,8 0 16-15,5-4-8 16,-5-4-20-16,9 1 4 15,5-5-4-15,-1-3 4 0,0 0 16 16,13 0-4-16,-4 4-4 16,0-1 4-16,0 5-16 15,4-1 8-15,-4 4 4 16,4 0 0-16,-5 1 0 16,6 3 0-16,-6-4 8 15,1 4-4-15,0 0-20 16,4 0 8-16,-4 0 4 15,-9 0 4-15,9 4 16 16,0-1-8-16,-5 1-12 16,9 4 0-16,-4-4-4 15,13-1 0-15,8 5 16 16,-9 3-4-16,18-3-4 16,-17 3 4-16,8 4 4 15,-9 4-4-15,9-7-20 16,-8-1 8-16,8 4 12 0,-4-7 0 15,8-4-4 1,5-1 4-16,12-3 4 0,1 4-4 16,-1-4-28-16,-8 11 12 15,4-7 12-15,-13 0 4 16,5-4-4-16,4-4 4 16,8-3 12-16,1-5-8 15,-5-3-12-15,-4 4 0 16,0-1 12-16,4 5-4 15,-13-1-12-15,-12-3 4 16,3 3 4-16,-11 1 0 0,3-8 16 16,-4 0-8-16,-4-1-20 15,0-3 4-15,4 1 4 16,-5-5 4 0,-3-4 16-16,-5-3-8 0,5 0-12 15,-5-4 0-15,0-8 4 16,-4 0 0-16,13-3 16 15,-4 0-8-15,-1 3-20 16,-3 4 4-16,7 0 12 16,-7 4 0-16,-5-4-4 15,-9 12 4-15,9-8-24 16,-8 11 12-16,-1-11 20 16,5-15-4-16,-9 7-12 15,9-3 0-15,-4-4 4 16,-9-1 0-16,8 1 8 0,-8 0-4 15,0 4-12-15,-8 3 4 16,8 4 12-16,0 4-4 16,0 4-4-16,0-1 4 15,-5 5-4-15,1-1 0 16,4 1 0-16,-4-1 0 16,0 1-12-16,-5-1 8 15,1 5 12-15,-1-5-4 16,1-3 16-16,-1-4-12 15,1 0-28-15,-5 0 8 0,4 0 4 16,1 0 8-16,3 3 0 16,-3 5 0-16,-1-1 0 15,1 1 0-15,4 3 0 16,-1 4 0-16,1 0 8 16,4 0-4-16,-8 0-20 15,-1 1 8-15,5 2 12 16,-5 1 0-16,1 0 8 15,4 0-8-15,-5 4-36 16,1-5 16-16,-1 1 40 16,5 0-12-16,-9 4 16 15,4-4-16-15,1 3-24 16,-1-3 4-16,1 0-24 16,4-4 20-16,-9 0 32 15,4 4-12-15,-12 4 16 16,0-1-12-16,4 1-8 15,4 0 0-15,-8 7-40 0,-5-4 20 16,5-3 76-16,0-12-32 16,-5 8 0-16,0 4-16 15,1-1-12-15,-1 1 4 16,1 0 4-16,-5 3-4 16,-8-3 8-16,4 7-8 15,-5-4-4-15,-3 5 4 16,-1-1-24-16,-8 0 12 15,-4 4 4-15,-1 4 4 16,9 3 16-16,1 1-8 0,-1 0-12 16,-4-1 0-16,-5 1-4 15,-12-1 0-15,9 1 8 16,-5-1 0-16,-4 1 8 16,8-4-4-16,9-1-4 15,0-3 4-15,4 0-16 16,0 4 8-16,9-4 4 15,-5 0 0-15,-4 0 0 16,-8 4 0-16,-5 0 24 16,-3 3-12-16,-10-3-32 15,5 4 12-15,4-1 8 16,13-7 4-16,0 0 8 16,0-3-8-16,8-9 24 15,1-3-16-15,-9-4 12 16,-1 0-12-16,-7 0-8 15,3 4 0-15,-3 8 12 0,-5-5-8 16,13 8-12-16,0 4 0 16,0 0 28-16,8 8-12 15,1-4-4 1,-10 3-4-16,1 1 20 0,9 0-12 16,-9-5 12-16,0 1-12 15,4-4 20-15,0 0-20 16,0 0 4-16,4 0-8 15,5 0-16-15,4 0 4 16,4 4 20-16,-4 0-8 16,4 3 16-16,5 1-16 0,-1-1-20 15,-4 1 4-15,9-1 12 16,0-3 0-16,0 4-4 16,12-1 4-16,-12 1-32 15,8 0 16-15,-4-1 12 16,4 12 4-1,-8-8-12-15,4 5 4 0,4-5 12 16,-4 4-4-16,4-4-4 16,1 5 4-16,3-1-4 15,-4-4 0-15,-4 4-12 16,4 4 8-16,-4-4 20 16,-4 4-8-16,8-4-20 15,-16 0 4-15,7-3 4 16,5 7 4-16,-4-4-36 15,8 0 20-15,5 4 24 16,-14 0-4-16,22 4-8 16,-8 3 0-16,4 4-16 0,4 8 12 15,0 4 4-15,0 7 4 16,0 0 16-16,-9 0-8 16,5 4-4-16,-5-3 0 15,1-5 12-15,-1 0-8 16,1 1-40-16,-1 3 20 15,5 4 36-15,-5 8-12 16,18 7 0-16,-9 0-8 16,8 0-4-16,-8-7 0 15,0-5-20-15,0-3 12 0,0-11 40 16,-8 0-20-16,8-8-8 16,0 0-8-16,0-11 4 15,0-1 0-15,21-10 16 16,1-9-8-16,16-3 16 15,-4-3-16-15,13-5-48 16,-5 12 24-16,1 3-536 16,-35 20 304-1,-25-12-28-15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4:57.0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2B568C-45B2-4B78-BD2F-FC72AD9431ED}" emma:medium="tactile" emma:mode="ink">
          <msink:context xmlns:msink="http://schemas.microsoft.com/ink/2010/main" type="inkDrawing" rotatedBoundingBox="2231,17005 3615,13865 4141,14097 2757,17237" semanticType="callout" shapeName="Other">
            <msink:sourceLink direction="from" ref="{E5EBCBE7-14B3-432C-A2B5-31472F32435A}"/>
            <msink:sourceLink direction="to" ref="{78E31AB1-A659-45F3-8F2E-38ED3B118F12}"/>
          </msink:context>
        </emma:interpretation>
      </emma:emma>
    </inkml:annotationXML>
    <inkml:trace contextRef="#ctx0" brushRef="#br0">50 15 332 0,'-47'-16'120'0,"43"20"-92"0,4 8-8 16,4-1 96-16,9 12-68 15,4 11 132-15,9 19-104 0,12 7 16 16,9 5-52-16,-5-5-28 16,-3 1-4-16,-1-12-8 0,-4-7 0 15,-13-12 16-15,9-8-8 16,-17-6 68-16,4-13-44 16,-4-10 32-16,0-20-36 15,-5-18 0-15,1-19-16 16,-1-5-24-1,13 9 4-15,5 11-356 0,17 15 196 16,-9 11-280 0</inkml:trace>
    <inkml:trace contextRef="#ctx0" brushRef="#br0" timeOffset="-285.7628">1702-2597 156 0,'-4'-15'56'0,"8"15"-44"0,1-4-4 16,-5 4 0-1,-5 4 8-15,-3-1-8 0,-9 5 24 16,-9 3-20-1,-4 4 4-15,-12 4-8 0,-5 4 92 16,-8 11-56-16,-5 19 8 16,-8 15-32-16,4 8-12 15,0 7-4-15,5-7-4 16,-1-4 0-16,-4 7 52 16,-8 12-28-16,-1 11 60 15,-8 8-48-15,9 0 0 16,4-4-20-16,0 19-12 15,8 22 0-15,5-3 4 16,-1-19-4-16,18-4 8 0,4 12-8 16,13 7 76-16,12-23-44 0,5-7-20 15,4-19-16-15,4 3 24 16,5-6-12 0,-1-5-4-16,1-8-4 0,-1-3-104 15,-3-15 56-15,-1-15-156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3:44.5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87D21D-F772-4E3F-8E88-EA718121FADD}" emma:medium="tactile" emma:mode="ink">
          <msink:context xmlns:msink="http://schemas.microsoft.com/ink/2010/main" type="writingRegion" rotatedBoundingBox="6228,14872 5916,18748 4628,18644 4940,14768"/>
        </emma:interpretation>
      </emma:emma>
    </inkml:annotationXML>
    <inkml:traceGroup>
      <inkml:annotationXML>
        <emma:emma xmlns:emma="http://www.w3.org/2003/04/emma" version="1.0">
          <emma:interpretation id="{0F904647-2C07-4803-88B8-AFAC39ECF66F}" emma:medium="tactile" emma:mode="ink">
            <msink:context xmlns:msink="http://schemas.microsoft.com/ink/2010/main" type="paragraph" rotatedBoundingBox="6228,14872 5916,18748 4628,18644 4940,14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9BD54-DC25-4943-B6B0-B20BB1AD9FFE}" emma:medium="tactile" emma:mode="ink">
              <msink:context xmlns:msink="http://schemas.microsoft.com/ink/2010/main" type="line" rotatedBoundingBox="6228,14872 5916,18748 4628,18644 4940,14768"/>
            </emma:interpretation>
          </emma:emma>
        </inkml:annotationXML>
        <inkml:traceGroup>
          <inkml:annotationXML>
            <emma:emma xmlns:emma="http://www.w3.org/2003/04/emma" version="1.0">
              <emma:interpretation id="{334CE884-E0A9-4BBB-9CA1-C9983BEC5ABB}" emma:medium="tactile" emma:mode="ink">
                <msink:context xmlns:msink="http://schemas.microsoft.com/ink/2010/main" type="inkWord" rotatedBoundingBox="5957,14850 5865,15982 5099,15920 5190,14788"/>
              </emma:interpretation>
            </emma:emma>
          </inkml:annotationXML>
          <inkml:trace contextRef="#ctx0" brushRef="#br0">1105 13078 456 0,'13'0'168'0,"-5"-4"-128"0,1 4-16 0,-5-4 96 15,5 4-72-15,-9-3 44 16,0-1-56-16,0 0 24 0,0 0-32 16,-9 0 28-16,-4 1-32 0,-8 3-40 15,-9 0 8-15,-21 3 28 16,-13 5-12-16,-8 7 0 16,-5-7-4-16,9-8-4 15,9-4 0-15,8-4 24 16,4 1-12-16,17 3 24 15,9 0-24-15,4 0-20 16,4 4 0-16,9 4-4 16,-1 4 4-16,5 3-20 15,0 4 16-15,-4 4 48 16,-5 11-16-16,1-3-28 16,-5 7 4-16,5 8 28 15,-5-1-16-15,0 5 0 16,0-5-4-16,1 5-4 15,-1 7 0-15,0 4-12 0,0 3 8 16,5 1 20-16,-9-5-8 16,8-6-4-16,1-12 0 15,3-4-4-15,5-8 0 16,5-3-20-16,7 0 12 16,1-8-12-16,4 0 8 15,0 0 36-15,13 0-16 16,0-4 0-16,-5-3-4 15,5 3-16-15,-4-3 8 16,-1-4 4-16,-3-4 0 16,7 0 8-16,1 0-4 15,-8-4-92-15,7 0 52 0,-7 0-132 16,-5-3 96-16,0-1-256 16</inkml:trace>
          <inkml:trace contextRef="#ctx0" brushRef="#br0" timeOffset="598.8766">360 13623 364 0,'-21'-11'132'0,"16"7"-100"0,5 0-12 0,0 4 124 16,0 0-84-1,9 4 96-15,4 0-44 16,0 3-56-16,4 1 80 16,4-4-80-16,0-1 36 0,0 1-52 15,9-4-4-15,-8 0-24 16,7-4 12-16,1-3-16 15,4 3-4-15,5 0 0 16,3 0-40-16,-12 4 20 16,0 0-108-16,-9 0 68 0,-8 0-80 15,-5-3 76-15,-8-1-224 16,-4-4 160 0,4 4-244-16</inkml:trace>
          <inkml:trace contextRef="#ctx0" brushRef="#br0" timeOffset="853.0533">539 12942 340 0,'8'-8'128'0,"-8"8"-100"0,5-7-8 0,3 3 148 16,1 0-96-16,-1 0 96 16,5 0-100-16,-5 1 72 15,5-1-80-15,-4 4 40 0,-5 0-60 16,13 0 16-16,-8 0-36 0,12 0 36 16,-8 0-32-16,8 0 4 15,9-4-16-15,0 4 0 16,-1 0-4-16,5-4-16 15,-4 0 4-15,4 4 12 16,-4 0-4-16,-9 0-168 16,-4 0 88-16,5 4-280 15,-10 0 204-15,-3 4-304 16</inkml:trace>
        </inkml:traceGroup>
        <inkml:traceGroup>
          <inkml:annotationXML>
            <emma:emma xmlns:emma="http://www.w3.org/2003/04/emma" version="1.0">
              <emma:interpretation id="{7C77A7BA-46CF-48BE-BE19-8E53F0E2BE9D}" emma:medium="tactile" emma:mode="ink">
                <msink:context xmlns:msink="http://schemas.microsoft.com/ink/2010/main" type="inkWord" rotatedBoundingBox="6071,16829 5916,18748 4628,18644 4783,16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5238.8076">343 16450 372 0,'-26'8'140'15,"22"-16"-112"-15,-9 16-4 0,5-8 40 0,-5 0-40 16,0 8 16-16,-8-8-24 16,-5 11-8-16,-3-3-4 15,-1-1 64-15,-4 8-36 16,4-3 40-16,0 3-40 16,5 4 8-16,3-8-24 15,10 12-16-15,-1-8-4 0,9 0 4 16,8-11 0-16,9 3 8 15,4-7-4-15,4-7 16 16,9 3-12-16,-1-11-56 16,6-4 24-16,-1-8-172 15,-5-3 104 1,-3-11-108-16,-5-9 116 0,-8 1 8 16,-4-4 48-16,-1 4 116 15,-4 3-48-15,-4 12 128 16,0 12-96-16,0 3 72 15,0 0-84-15,0 19 4 16,0 11-40-16,0 8 32 16,0 23-32-16,-4-1 32 0,0 16-32 15,-5-4-4-15,-8-4-12 16,-4 1 12-16,0-9-12 16,-1-7 4-16,1-3-4 15,0-9 4-15,4 1-8 0,8-12-36 16,18-3-240-1,8-8 148-15,13-4-304 16</inkml:trace>
          <inkml:trace contextRef="#ctx0" brushRef="#br0" timeOffset="75001.6755">-100 15962 416 0,'-8'4'152'0,"16"-8"-116"0,1 0-12 16,-1 4 120-16,5 0-84 15,8 0 52-15,13-3-64 16,17 3 20-16,17 0-40 16,18 7-28-16,3-3 0 0,1-4 8 15,16 8-4-15,13-8 8 16,0 0-8-16,-4 0-12 15,-12-8 4-15,-27 4 4 16,-8 0 0-16,-25 1 16 16,-9-1-8-16,-8 0 16 0,-14 4-16 15,-12 0-336 1</inkml:trace>
          <inkml:trace contextRef="#ctx0" brushRef="#br0" timeOffset="76358.2864">658 16322 392 0,'4'-8'148'15,"5"12"-116"-15,-1 0-8 0,1 0 76 0,8 7-60 16,0 0 72-16,4 1-64 16,5-5 8-16,-5 12-32 0,5-4 4 15,-9-3-16 1,-9-1 20-16,-12 4-20 0,-9 0 12 0,-4 0-12 15,-8-7-8-15,3 0 0 16,5 3 4-16,4-4-4 16,13-7 8-16,13-7-8 15,13 7 16-15,16-8-12 16,5 5-172-16,4 3 92 16,0 3-440-1</inkml:trace>
          <inkml:trace contextRef="#ctx0" brushRef="#br0" timeOffset="76060.4969">343 16617 456 0,'4'-8'168'0,"5"8"-128"0,12 0-16 15,-12 8 132-15,3-8-92 0,10 4 16 16,3 3-44-16,-4 1 0 15,5-4-20-15,0-1-24 0,-5 1 0 16,-4-4-144-16,0 0 80 16,-4 0-204-1</inkml:trace>
          <inkml:trace contextRef="#ctx0" brushRef="#br0" timeOffset="75658.9255">483 16413 260 0,'-17'-8'96'0,"22"8"-76"0,-1-4-4 16,-4 4 80-16,8 4-56 16,1-4 72-16,0 11-64 15,3-3-8-15,-3 3-24 16,4 1-4-16,-1-5-4 16,1 5 12-16,0-1-12 0,0 0 16 15,-5 1-16-15,-8 3 24 16,-4 4-20-16,0 0-4 15,-5 0-4-15,-4-1 56 0,-4 1-32 16,0 0 16-16,0-4-28 16,5 1 44-16,-6-9-32 15,10 8 12-15,-1-11-24 16,5 7-16-16,0-7-4 16,4-4 4-16,0 0 0 15,0 0 0-15,8 4 0 16,5-4 0-16,0 8 0 0,0-1 0 15,0-3 0-15,4 7 0 16,0-3 0 0,0-1-12-16,-5 1 8 15,1-4-148-15,-4 0 84 0,-1-4-176 32</inkml:trace>
          <inkml:trace contextRef="#ctx0" brushRef="#br0" timeOffset="74112.3135">743 14902 444 0,'0'-26'164'0,"9"18"-124"0,8-3-16 0,-4 3 132 16,-1 8-92-16,10 8 8 15,-10 3-44-15,5 12 0 16,-4 11-16-16,0 0 12 0,-13 0-16 16,0-7 24-16,-9-1-20 15,-3-7 40-15,-1-4-28 0,0-7 48 16,5-1-40-16,-1-7-24 15,18 0-8-15,12-3-20 16,0 3 12-16,13 0 12 16,5 3 0-16,-5 5-152 31,0 11 80-31,0 0-264 0</inkml:trace>
          <inkml:trace contextRef="#ctx0" brushRef="#br0" timeOffset="73759.8754">501 15447 260 0,'12'-15'96'0,"1"15"-76"0,0-11-4 15,-5 3 124-15,1 1-80 16,-1-1 8-16,-3-7-40 16,-1 11 0-16,-4-11-16 15,0 8-8-15,-4-5 0 16,-5 5 4-16,-8-1-4 16,-4 0-4-16,-5 1 4 15,-4 3 20-15,1-3-12 16,-1 7 12-16,-4 3-12 15,0 9-8-15,4 3 0 16,4 4 92 0,5 7-52-16,8 8-8 0,9 8-24 0,13-8-12 15,3 0 4-15,10-11 20 16,3 3-12-16,5-22 24 0,0-4-24 16,4-11-12-16,-4-12-4 15,-1-3-84-15,1-16 48 16,-4 8-100-16,-5-8 80 15,-4-11-32 1,-4-11 52-16,-5 11 8 16,1 4 16-16,-5-1 144 15,-8 16-68-15,8 8 88 0,-4 11-84 16,0 15 20-16,0 15-48 16,-4 4 4-16,8 11-24 15,-4 16-16-15,0-5-4 0,0 8 28 16,-4-7-12-16,0 7 4 15,-5 4-8-15,1-4 20 16,-5 1-16-16,4-5-4 16,-3-3-4-16,-1-16 12 15,4-11-8-15,1-7 16 16,4-8-16-16,4-15-128 16,0-4 68-16,4-4-368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7:20.0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8C414C-16AF-4385-83C9-6BAFFC365F19}" emma:medium="tactile" emma:mode="ink">
          <msink:context xmlns:msink="http://schemas.microsoft.com/ink/2010/main" type="writingRegion" rotatedBoundingBox="12940,1682 17788,-431 18323,794 13474,2908"/>
        </emma:interpretation>
      </emma:emma>
    </inkml:annotationXML>
    <inkml:traceGroup>
      <inkml:annotationXML>
        <emma:emma xmlns:emma="http://www.w3.org/2003/04/emma" version="1.0">
          <emma:interpretation id="{D348BBD0-706C-44A5-B1CB-CDF590464EBB}" emma:medium="tactile" emma:mode="ink">
            <msink:context xmlns:msink="http://schemas.microsoft.com/ink/2010/main" type="paragraph" rotatedBoundingBox="12940,1682 17788,-431 18323,794 13474,2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BE3ED6-10D4-4A8D-88C5-86FC428E8EA9}" emma:medium="tactile" emma:mode="ink">
              <msink:context xmlns:msink="http://schemas.microsoft.com/ink/2010/main" type="line" rotatedBoundingBox="12940,1682 17788,-431 18323,794 13474,2908"/>
            </emma:interpretation>
          </emma:emma>
        </inkml:annotationXML>
        <inkml:traceGroup>
          <inkml:annotationXML>
            <emma:emma xmlns:emma="http://www.w3.org/2003/04/emma" version="1.0">
              <emma:interpretation id="{FB693F24-4B6A-442B-82DF-E48068F9AA93}" emma:medium="tactile" emma:mode="ink">
                <msink:context xmlns:msink="http://schemas.microsoft.com/ink/2010/main" type="inkWord" rotatedBoundingBox="13076,1995 14426,1406 14824,2320 13474,2908"/>
              </emma:interpretation>
            </emma:emma>
          </inkml:annotationXML>
          <inkml:trace contextRef="#ctx0" brushRef="#br0">11063 1196 580 0,'4'-8'216'0,"-4"8"-168"0,5-7-12 0,-5 3 56 16,4 4-56-16,-4-4 56 15,0 0-52-15,-4-3 8 16,4 7-32-16,-9-8 28 16,5 8-28-16,-9 0 12 15,9 8-16-15,-13-4 0 16,8 3-4-16,-12 5 12 15,8-1-12-15,-12 4 4 16,8-4-4-16,-9 12 36 16,5 0-20-16,0 0 40 15,8 3-36-15,-4 1 20 16,8-1-28-16,5 1 16 16,4-1-20-16,9-7-8 15,3 0-4-15,5-8-4 16,17-3 0-16,0-8 16 15,1 4-8-15,-1-12-4 16,-5 4 0-16,-7-11 20 16,-1 7-12-16,-13-7 12 15,-3 4-12-15,-10-12 0 16,-3 4-4-16,-9-3 28 16,4-1-20-16,-4 0-4 0,4 8-8 0,-4 8-32 15,9-1 16 1,-1 0-92-1,5 8 56-15,8-3-216 0,5 6 148 0,4-3-352 16,-1 0 260-16</inkml:trace>
          <inkml:trace contextRef="#ctx0" brushRef="#br0" timeOffset="300.2953">11310 1415 748 0,'-8'0'276'0,"8"0"-216"0,-9 0-16 16,9 0 216-1,0 4-152-15,9-8 80 16,-5 4-112-16,13-3 20 15,4 6-56-15,-8-3-24 16,8 0-8-16,-4 0 0 16,5 0-4-16,-10 0-28 15,5 4 12-15,-8-4-76 16,4 0 52-16,-5 0-196 16,-8 0 128-16</inkml:trace>
          <inkml:trace contextRef="#ctx0" brushRef="#br0" timeOffset="136784.7566">10114 1968 520 0,'-5'0'192'0,"5"0"-152"0,30 8-8 0,8-5 124 16,5 1-92-16,42 0 72 15,5 7-80-15,46-14 12 16,0 6-36-16,26-3 4 15,-9 0-20-15,-8-3-8 16,-17 3-4-16,-9-4 12 16,-21-4-8-16,-21 4 24 15,-22 1-20-15,-17-5-4 16,-8 8-4-16</inkml:trace>
        </inkml:traceGroup>
        <inkml:traceGroup>
          <inkml:annotationXML>
            <emma:emma xmlns:emma="http://www.w3.org/2003/04/emma" version="1.0">
              <emma:interpretation id="{637EA577-E676-4A89-B1CB-0E7023B8078C}" emma:medium="tactile" emma:mode="ink">
                <msink:context xmlns:msink="http://schemas.microsoft.com/ink/2010/main" type="inkWord" rotatedBoundingBox="15185,1095 15793,829 16020,1350 15412,16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93.8602">12379 711 748 0,'-21'8'276'0,"21"-8"-216"0,-22 15-16 0,14-11 144 15,8 11-112-15,0-7 68 16,4 11-84-16,17-12-44 16,5 4-12-16,17-3 4 15,-1 0-4-15,5-12 16 16,0 4-12-16,-9-4 4 15,0 0-4-15,-8-3 12 16,-4-1-12-16,-9-3 24 16,0 7-20-16,-4-11 4 15,-9 3-8-15,-4-10-8 16,0 3 4-16,-4-11-32 16,4 7 16-16,-5-4-32 15,5 8 28-15,-4-3 16 16,0 7 0-16,-5-1-16 15,1 9 8-15,-9-4 12 0,8 3 0 16,-12 4 8-16,8 4-8 0,-17 0-20 16,9 4 8-1,-17 0 12-15,8 7 0 16,-13 0-4-16,9 1 4 16,-8 3-32-16,12 4 16 0,-13 4 4 15,14-1 8-15,-5 5 0 16,12-1 0-16,-12 5 44 15,13 3-24-15,0 0 24 16,12-8-24-16,-4 8-8 16,9-7-8-16,8 3 12 15,5-3-8-15,8-1-4 16,8-3 0-16,9-4-4 16,5 3 0-16,3-10 0 15,1 3 0-15,4-4 8 16,-5 1-4-16,1-9 16 15,0 5-12-15,-5-8-40 16,-13 7 20-16,1-14-60 16,-5 7 40-16,-12-8-176 15,12 8 112-15</inkml:trace>
        </inkml:traceGroup>
        <inkml:traceGroup>
          <inkml:annotationXML>
            <emma:emma xmlns:emma="http://www.w3.org/2003/04/emma" version="1.0">
              <emma:interpretation id="{50E56FF4-1188-4F78-B4B7-01911F5223F4}" emma:medium="tactile" emma:mode="ink">
                <msink:context xmlns:msink="http://schemas.microsoft.com/ink/2010/main" type="inkWord" rotatedBoundingBox="16042,329 17788,-431 18178,462 16432,12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42.3744">14640-171 800 0,'-8'-11'296'0,"8"11"-232"0,8-7-16 0,1 7 88 16,-5-8-84-16,13 0 24 16,-9 5-44-16,9 3-12 15,1 0-12-15,-6 0 4 16,5 11-8-16,-12 8 8 16,3 4-8-16,-12 11 24 15,0 0-16-15,-9 4-20 16,0-8 0-16,-4 4 48 15,4-4-20-15,-4-3 8 16,9-8-16-16,-5 3-8 16,9-3 0-16,-1-4-16 15,10 4 8-15,-1-7 4 0,9 3 0 16,-5-8 8-16,5 5-4 0,4-8-64 16,0-1 32-16,-4-3-120 15,0 4 84-15,-5-4-160 16,5 0 128-16</inkml:trace>
          <inkml:trace contextRef="#ctx0" brushRef="#br0" timeOffset="1866.1176">12988 83 528 0,'-17'-19'196'0,"17"19"-152"0,-4-11-12 0,4 11 140 16,4 0-100-16,-4-12 104 16,8 12-100-16,5-3 72 15,4 6-84-15,4-3 48 16,5 12-68-16,4-12 4 16,-5 0-28-16,5 0-20 15,0 0-4-15,0 0-92 16,-9 0 48-16,0-12-216 15,1 9 148-15,-5-5-536 16,-4 4 360-16</inkml:trace>
          <inkml:trace contextRef="#ctx0" brushRef="#br0" timeOffset="2077.1771">13235-159 632 0,'-13'-8'236'0,"13"8"-184"0,-4 8-16 0,0-4 148 15,4 3-108-15,-5 12 76 16,-3 8-88-16,-1 7 28 16,5 4-56-16,-13-1 8 15,9 1-28-15,-10-4 8 16,10-3-12-16,-1-9-16 16,5 1 0-16,0-8-120 15,8-4 68-15</inkml:trace>
          <inkml:trace contextRef="#ctx0" brushRef="#br0" timeOffset="2341.8843">13499 19 664 0,'-4'15'244'0,"4"-15"-188"0,-5 38-16 15,1-19-4 1,8 7-28-16,-8 12-4 0,4 4 0 16,-4 11-4-16,0-4 0 0,-13 8 16 15,12-4-8-15,-12 0 112 16,9-12-68-16,-18 1 96 16,13-12-88-16,-12-11 32 15,8-4-52-15,-4-15-40 16,4-4-4-16</inkml:trace>
          <inkml:trace contextRef="#ctx0" brushRef="#br0" timeOffset="2512.8367">13648-224 944 0,'8'-11'352'15,"-8"11"-276"-15,0 8-20 0,5-8-64 16,-1 3-8-16,0 1-372 16,9 8 212-16</inkml:trace>
          <inkml:trace contextRef="#ctx0" brushRef="#br0" timeOffset="3062.3004">13916-288 332 0,'0'-7'120'0,"0"7"-92"0,9 11-8 0,-9-4 220 0,0 9-136 0,0 10 100 16,0 8-120 0,-13 15 32-16,9 4-68 0,-9 4 20 15,0-8-40-15,0 1 28 16,1-9-32-16,3-7 20 15,5-7-24-15,-5-12 16 16,9 4-20-16,0-19-16 16,9 0-4-16,-5-19-16 15,13 4 12-15,-4-19-100 16,8 0 56-16,5-4-48 16,-1 0 60-16,-3 0 4 15,-1 15 20-15,0 4 56 16,0 16-20-16,-12-5 60 15,8 16-44-15,-13-1 20 16,-4 5-36-16,0 3 8 16,0-8-16-16,-13 1 12 15,13-4-16-15,-12-1-28 16,3 1 8-16,-8-8-40 16,4 4 32-16,5-3-12 15,-1 3 20-15,-3 3-8 16,3 9 8-16,-4 7 96 15,13 0-44-15,0 3 60 16,0 5-56-16,13-4 16 16,-4-1-40-16,8-7 8 0,-5 1-16 15,1-9 20-15,4 4-20 16,-8-7-100-16,3-4 44 0,-3 0-176 16,4 0 124-16</inkml:trace>
          <inkml:trace contextRef="#ctx0" brushRef="#br0" timeOffset="3391.1746">14299 159 664 0,'-17'0'244'0,"17"0"-188"0,-21 11-16 0,8-3 144 15,5-1-108-15,-13 8 52 16,12 4-80-16,-12-4 12 15,8 12-40-15,0-8-8 16,9 4-8-16,0-8 4 16,8 4-4-16,4-12 16 15,9 5-12-15,5-12 24 16,3 7-20-16,-8-14 4 16,13 7-8-16,-17-4-8 15,4-4 4-15,-9-3-40 16,1 3 20-16,-9-3-12 15,0 3 16-15,-4-3-8 16,-5 3 8-16,9-3-20 16,0 4 20-16,0-5-108 0,17 8 64 15</inkml:trace>
          <inkml:trace contextRef="#ctx0" brushRef="#br0" timeOffset="4187.7967">14619 23 540 0,'8'-12'200'16,"-8"12"-156"-16,-8 4-12 0,4-4 148 16,8 0-104-16,-4 0 96 15,0 0-104-15,0 0 56 16,0 8-72-16,8-1 24 15,-3 1-44-15,-1-8 36 16,0 7-40-16,9-7 48 16,4 0-44-16,13 0-8 15,4-7-12-15,13-1-44 16,4 8 16-16,4-7-196 16,-4-1 116-16,-4 4-452 0,-4 8 304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33:14.36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5:37:46.578"/>
    </inkml:context>
  </inkml:definitions>
  <inkml:traceGroup>
    <inkml:annotationXML>
      <emma:emma xmlns:emma="http://www.w3.org/2003/04/emma" version="1.0">
        <emma:interpretation id="{B3DB9A44-92C5-42CF-9EF2-84C9166CBDB2}" emma:medium="tactile" emma:mode="ink">
          <msink:context xmlns:msink="http://schemas.microsoft.com/ink/2010/main" type="writingRegion" rotatedBoundingBox="1311,394 24651,445 24611,19082 1270,19031"/>
        </emma:interpretation>
      </emma:emma>
    </inkml:annotationXML>
    <inkml:traceGroup>
      <inkml:annotationXML>
        <emma:emma xmlns:emma="http://www.w3.org/2003/04/emma" version="1.0">
          <emma:interpretation id="{B4962ED9-FAED-4D56-B012-BA9194D9B510}" emma:medium="tactile" emma:mode="ink">
            <msink:context xmlns:msink="http://schemas.microsoft.com/ink/2010/main" type="paragraph" rotatedBoundingBox="1312,380 16827,560 16816,1440 1302,1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8879D7-D846-43A2-864F-90522117E2D8}" emma:medium="tactile" emma:mode="ink">
              <msink:context xmlns:msink="http://schemas.microsoft.com/ink/2010/main" type="line" rotatedBoundingBox="1312,380 16827,560 16816,1440 1302,1260">
                <msink:destinationLink direction="with" ref="{8AF5EC92-ED43-4B7A-9567-53FA9541C4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FD536B-725A-4E94-8567-F87AC6942A7F}" emma:medium="tactile" emma:mode="ink">
                <msink:context xmlns:msink="http://schemas.microsoft.com/ink/2010/main" type="inkWord" rotatedBoundingBox="1312,380 4263,414 4253,1295 1302,12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0 137 436 0,'13'-19'160'0,"-1"12"-124"0,1-8-8 16,0 3 96 0,0 9-72-16,-1-13 52 15,5 1-64-15,5 0-4 16,-9 4-20-16,8-1 24 15,0 9-24-15,-4-1-12 0,4 8-8 0,9 3 40 16,-8 1-24-16,12 15 36 16,-5 7-32-16,10 8 20 15,-14-1-20-15,9 9 0 16,-8-4-8-16,-5 11 12 16,-4-4-12-16,-8 4-12 15,4 0 0-15,-9-8 20 16,0-3-8-16,-4-12 16 15,0-7-16-15,0-16 16 16,0 1-16-16,0-31-4 16,0 8 0-16,9-19-4 15,-1 4 0-15,5-8-28 16,0 0 16-16,12 0-12 16,1 8 12-16,-5-4-8 15,13 0 8-15,-4-4 0 16,0 11 4-16,0-3 8 15,-5 11 0-15,1-4 32 16,-5 8-16-16,9 4-12 16,4 11-8-16,-4 8 20 15,-5 7-8-15,-4 11 4 16,-8 4-4-16,0 12 20 16,-9 0-16-16,-8 15 4 15,0-8-8-15,-5-4-8 16,9 4 4-16,-13-15 12 15,13-7-8-15,0-20 16 0,9-7-16 0,8-15 4 16,13-11-4-16,8-16-24 16,5 1 8-16,16-28-144 15,-3 16 80-15,3-22 16 16,-3 3 32-16,-14 4-8 16,5 15 20-16,-4 19 92 15,-14 26-40-15,-12 23 104 31,5 16-80-31,-22 25 16 0,0 5-48 0,-9 11 56 16,1-4-48-16,-1 15-8 16,9-3-20-16,-4-8 8 15,8-8-12-15,-4-11 40 16,4-15-24-16,-4-8-12 16,5-3-8-16,-5-9-128 15,0-2 68-15,0-16-156 16,0 7 124-16,0-14-236 15,13-1 184-15</inkml:trace>
          <inkml:trace contextRef="#ctx0" brushRef="#br0" timeOffset="901.1822">2035 478 572 0,'9'-15'208'0,"-9"15"-160"0,0-11-12 15,-4 7 100 1,-1 8-80-16,-8-1 92 15,5 9-84-15,-13 14 4 16,8 4-44-16,-8 12 4 0,4 3-16 0,4 1 12 16,4-4-16-16,9-5-12 15,9-6 0-15,8-12 12 16,4 0-4-16,0-12 24 16,1 1-16-16,-10-16-56 15,6 4 20-15,-6-15-24 16,-3 4 28-16,-13-19-24 15,-1 4 24-15,-7-12-52 16,7 4 40-16,1 1 24 16,4 10 8-16,9 1-44 15,-1 10 28-15,5 1 4 16,8 8 8-16,-4-1 12 16,-4 8-4-16,8 0 32 15,-4 8-20-15,-4-1 4 16,0 1-12-16,-5 3 12 15,9 4-12-15,-12 4-4 16,12 0 0-16,-13 4 12 16,13 3-8-16,-13 1 16 15,13 3-16-15,-8-7 4 16,-5 0-4-16,0-8 4 16,5 0-8-16,-5-4 24 15,0-3-16-15,-4-12-4 16,5 4-4-16,3-8 4 15,-8 1-4-15,4-12-20 16,9 0 8-16,-4-11-32 0,-1 7 24 16,5-7 4-16,0 3 12 15,-5 1-44-15,13 7 24 16,-4 0 76-16,1 8-28 16,7 3-8-16,1 4-12 0,-1 4-8 15,1 8 0-15,4-1 8 16,4 5-4-16,-5 3 8 15,-3 0-8-15,4-4-4 16,-5 1 4-16,1-9-60 16,-1-3 32-16,-3-3-8 15,-1-1 20-15,-13-23 24 16,10 8-4-16,-14-11 4 16,9 4-4-16,-18-1-8 15,5 8 4-15,-4 4 12 16,0 0-8-16,-9 11 4 15,4 12-4-15,-8 11 12 16,5 0-12-16,-14 15 60 16,5 0-40-16,-5 15 40 15,9-4-36-15,4 1 8 16,-4-5-24-16,9-3-16 16,8-4-4-16,8-7 12 15,9-4-4-15,5-1 32 16,-1-10-20-16,9 3-4 15,0-8-8-15,12-7-216 16,-8 0 116-16,9 0-360 16,-5 4 260-16</inkml:trace>
        </inkml:traceGroup>
        <inkml:traceGroup>
          <inkml:annotationXML>
            <emma:emma xmlns:emma="http://www.w3.org/2003/04/emma" version="1.0">
              <emma:interpretation id="{E9E7FEAA-A76D-4EA6-B9BD-84B7D647273C}" emma:medium="tactile" emma:mode="ink">
                <msink:context xmlns:msink="http://schemas.microsoft.com/ink/2010/main" type="inkWord" rotatedBoundingBox="5060,1001 5934,1011 5931,1290 5057,12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6.5379">3900 656 632 0,'-4'-11'236'0,"4"11"-184"0,9-16-16 0,-9 16 104 15,4 0-84-15,-8 0 32 16,-1 8-52-16,-12 3-4 15,5 12-20-15,-14 4 20 16,9-1-20-16,-13 12 48 16,9-8-32-16,0-3-24 15,12-5-4-15,9-6 0 16,9-5 0-16,12-7 24 16,9-4-12-16,4-15-56 15,4 7 20-15,-4-11-84 16,-4-4 56-16,-13-3-8 15,0-1 36-15,-8-7 24 16,-5 4 0-16,-8 3-8 16,-1 9 4-16,1 2 20 0,4 9-8 15,0-1 24-15,9 8-20 0,-5-7 4 16,9 14-8-16,4-7 4 16,0 0-8-16,0 0-12 15,0 0 4-15,-5 0 20 16,5 0-8-16,-4 0-12 15,0 8 0-15,-4-1-16 16,-1 9 12-16,-4-1 12 16,5 4 0-16,-9 3-4 15,4 5 4-15,-8-4 48 16,4-1-28-16,0-3 8 16,8-4-20-16,-3-3-16 15,-5-1 0-15,8-11 40 16,1 4-24-16,-9-8 0 15,12 0-8-15,-3-7 4 16,4 3-4-16,8-7-48 16,-4 8 28-16,4-12-60 15,1 4 44-15,12-8-20 16,-9 4 32-16,1 0-8 16,-5 4 16-16,5 7 52 15,-5 12-20-15,0 4 88 16,1 7-60-16,-14 4 40 15,5 3-52-15,-5-3 8 16,5 4-28-16,4 0 8 16,-4-1-12-16,-5-3 12 15,5-3-16-15,-4-5-204 16,3 0 104-16,-12-3-316 0,9-1 232 0</inkml:trace>
        </inkml:traceGroup>
        <inkml:traceGroup>
          <inkml:annotationXML>
            <emma:emma xmlns:emma="http://www.w3.org/2003/04/emma" version="1.0">
              <emma:interpretation id="{08EA2608-6C8A-4595-9F23-735F025A3FE3}" emma:medium="tactile" emma:mode="ink">
                <msink:context xmlns:msink="http://schemas.microsoft.com/ink/2010/main" type="inkWord" rotatedBoundingBox="6987,453 12013,512 12004,1255 6978,11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37.7503">6157 168 488 0,'26'-16'180'0,"-26"9"-140"0,4-4-12 0,-4 3 128 15,4 4-92-15,-4-7 52 16,0 7-68-16,-4-7 56 16,0 3-64-16,-13-3 0 15,4 7-24-15,-8-4-28 16,8 5 4-16,-13 3-4 16,9 3 4-16,-17 5 24 15,9 7-8-15,-14 0-28 16,5 0 8-16,-13 4 32 15,13 0-12-15,-12 12 52 16,11 3-32-16,-7 7 12 16,12 1-24-16,5 18 8 15,12-3-12-15,17 4 12 16,13-4-16-16,17-12 16 16,9-7-16-16,8-12-4 0,4-7 0 0,5-26 12 15,-5 3-8-15,9-26-20 16,0 7 4-16,4-23-48 15,-8 9 28-15,-14-5-4 16,-3 8 20-16,-13 0 16 16,-9 11 0-16,-12 4-36 15,-5 8 16-15,-8 7 4 16,-5 8 12-16,-8 15 32 16,4 4-16-16,-8 18-4 15,8 1-8-15,1 3-16 16,7 4 8-16,5-11 12 15,9-11-4-15,4-1 24 16,8-7-16-16,-4-11-4 16,4-4-4-16,-8-12-104 15,0 4 56-15,-9-15-24 16,4 4 40-16,-12-19-40 16,4 4 40-16,-4-12-36 15,8 8 32-15,5 0 12 16,8 8 8-16,4-1 12 15,0 12 0-15,1 4 24 16,-1 7-12-16,0 4 48 16,5 7-32-16,-9 1 4 15,0 7-20-15,0 4 20 16,0 0-20-16,-4 11 24 16,-1 0-24-16,-3 4 12 0,4-3-12 0,-5-5 0 15,1 1-4-15,-5-5 12 16,0-3-12-16,-4-7-4 15,5-1 0-15,-5-11 56 16,0 0-32-16,0-4-92 16,4 1 36-16,-4-13-84 15,8 5 68-15,1-12-96 16,8 4 80-16,0-15-76 16,0 8 76-16,4-4 16 15,1 7 24-15,3 4 52 16,1 8-20-16,-1 3 68 15,-4 8-44-15,-3 8 56 16,3 3-56-16,-4 8 0 16,0 4-20-16,-9-1-4 15,5 1-4-15,-4-4-8 16,-1 0 4-16,1-4 12 16,-1 0-8-16,1-7-100 15,4-1 48-15,4-14-112 16,8 3 88-16,-8-19-48 15,9 0 68-15,3-22-8 16,1 11 32-16,0-8-32 16,-4 16 36-16,-9-8 60 15,4 11-20-15,-17 0 144 16,9 12-92-16,-13 0 48 16,4 11-72-16,-12 0 12 15,-1 11-40-15,-8-3 8 0,9 7-16 0,-5 4 0 16,13 0-4-16,0 3 4 15,0 1-8-15,13 0-4 16,8-1 4-16,-4-3-4 16,9 4 0-16,-1-4-12 15,5 4 8-15,-5-4 12 16,-3 3-4-16,-14 1 40 16,-3 0-20-16,-14-1-32 15,5-3 4-15,-13 0 8 16,0 0 0-16,-5-4 32 15,5-3-20-15,-8-5 32 16,8 1-32-16,-5-8 4 16,5 4-12-16,5-16-112 15,3 5 56-15,9-16-304 16,4 4 192-16</inkml:trace>
          <inkml:trace contextRef="#ctx0" brushRef="#br0" timeOffset="4008.4299">7562 463 592 0,'-38'0'220'0,"38"0"-172"0,-21 4-12 0,12-1 164 16,9 5-116-16,0-4 28 16,9 3-68-16,12-3-20 15,9 0-12-15,21-8 16 16,0 0-16-16,13-7-4 15,-4 3-4-15,3-10-4 16,-7 6 0-16,-5-7-72 16,-4 4 40-16,-5 4-68 15,-3 3 60-15,-10-3-52 16,-3 3 52-16,-9-3 12 16,0 3 16-16,-8 1 20 15,3 3-4-15,-7-4 76 16,-1 1-44-16,-4 7-40 0,4 0 0 0,0-12-4 15,1 24 8-15</inkml:trace>
          <inkml:trace contextRef="#ctx0" brushRef="#br0" timeOffset="3693.4404">7758 251 572 0,'5'-19'208'0,"-5"19"-160"0,-5 8-12 15,-3-5 112 1,16 1-88-16,-8 0 0 16,5 3-36-16,3 5 0 0,-8-1-12 15,9 4-8-15,-1 4 0 0,-4 4 4 16,-4 3-4-16,0 9-36 15,0 2 16-15,-4 5-12 16,-4 0 16 0,-9-5 8-16,4-2 4 0,-8-9-36 15,12 1 20-15,-4-16-40 16,13-4 36-16</inkml:trace>
          <inkml:trace contextRef="#ctx0" brushRef="#br0" timeOffset="4353.5237">8120 516 768 0,'-21'38'284'0,"21"-38"-220"0,0 34-20 0,0-19 48 16,4 0-60-16,5-4 4 15,8 1-20-15,4-8 8 16,5 3-16-16,12-14-116 16,5 3 56-16,12-8-136 15,-4-3 104-15,0-7-56 16,0 3 80-16,-4-8 36 16,-9 4 16-16,-8-11 24 15,-4 8-8-15,-9-12 16 16,0 12-16-16,-9-5 68 15,-3 12-44-15,-10 0 128 16,5 12-88-16,-8 7 8 16,-1 4-44-16,1 11-8 15,3 7-16-15,-3 13-16 16,8 2 0-16,0 9-24 16,8-1 16-16,-8 1-196 15,5-12 112-15,-1-4-400 16,0 0 280-16</inkml:trace>
          <inkml:trace contextRef="#ctx0" brushRef="#br0" timeOffset="5149.7155">8406 470 632 0,'0'-15'236'0,"0"15"-184"0,25 0-16 0,-12-7 16 15,4 14-36-15,4-7 12 16,5 0-16-16,-1-7 0 15,5 7-4-15,-4-4 4 16,3 0-8-16,1-3 8 16,-4-1-8-16,-1-3-4 15,1 3 4-15,-5-7 4 16,5 7-4-16,-18-3 8 16,9 3-8-16,0 1-4 15,-4 3 4-15,4 0-4 16,-4 8 0-16,-5 0 24 15,5 3-12-15,-4 5 4 16,-1-1-8-16,-3 4 12 16,-1 0-12-16,-8 1 16 15,-1 3-16-15,-3-1 4 16,-1 5-4-16,-4 0-8 16,5 0 4-16,-1-5-24 15,5 5 12-15,4 0 4 16,0-4 4-16,0-4-20 0,9-4 12 15,-1-7 32-15,5 4-16 0,4-12-8 16,0 4-4-16,4-8 12 16,1 1-4-16,-1-5-28 15,0 5 12-15,0-8-4 16,-12 11 8-16,0-11-36 16,3 7 24-16,-3-3-20 15,-9 3 24-15,0 8 8 16,0 4 8-16,-9 4 52 15,9 7-28-15,0 4 52 16,0 3-44-16,13-3-16 16,8 4-8-16,5-8 8 15,-1 0-8-15,5-7 4 16,0-1-4-16,0-7-84 16,0 0 40-16,-5-7-152 15,1 3 104-15,-5-7-84 16,0-4 96-16,1-8-16 15,-10 4 52-15,5-23 24 16,-4 8 8-16,-13-22 72 16,9 14-36-16,-9-4 120 15,8 12-84-15,-16 4 100 16,8 11-96-16,0-4 16 16,-9 16-52-16,9 7 20 15,0 7-28-15,-8 16-8 16,8-4-12-16,-5 15-68 15,10 4 32-15,-10 7-216 16,5 5 132-16,-8-9-300 0,8-7 232 0</inkml:trace>
          <inkml:trace contextRef="#ctx0" brushRef="#br0" timeOffset="6126.0042">9274 455 664 0,'-21'-41'244'0,"21"41"-188"0,17-15-16 0,-4 7 12 16,-5 4-36-16,14-3 12 15,-1 7-16-15,17-12-16 16,-4 12 0-16,17-7 20 16,0 7-8-16,1-12 40 15,-1 12-24-15,-17-7 32 16,-4 3-32-16,-9-4 56 16,-4 5-44-16,-4-1 12 15,-5 4-32-15,-8-8 0 16,0 8-8-16,0 8-16 15,0-4 4-15,-8 7-4 16,8 0 0-16,0 8 24 16,8 0-8-16,-8 8-4 15,4-1 0-15,5 4-4 16,-9 1 0-16,-4-5 8 16,4 1-4-16,0-5-4 15,0 5 4-15,0-16-60 16,0 4 32-16,4-7-16 15,0 0 24-15,0-12 0 0,9 0 8 16,-4-11 0-16,12 0 0 0,0-4 16 16,1 4-4-16,-1-4-28 15,4 7 12-15,-12 1 12 16,8 3 4-16,-12 1 16 16,4 7-12-16,-13 4 40 15,4 3-24-15,-8 5-4 16,0 6-12-16,-5 9-32 15,0-1 12-15,5 5 40 16,0 3-16-16,-9-4 16 16,26-3-16-16,-9-1-16 15,0-3 0-15,9-8 28 16,0 0-12-16,4-11 12 16,0 0-12-16,-4-8-8 15,4 0 0-15,-9-3-40 16,5 3 20-16,-9-8-56 15,5 9 40-15,-9-13-28 16,0 5 36-16,0-8-8 16,0 4 20-16,0-8-8 15,8 8 8-15,1-4-8 16,4 8 8-16,0 0 68 16,4 3-28-16,0 0 60 15,0 5-52-15,4-1 20 16,5 8-36-16,3-4 0 15,5 0-12 1,5-4-8-16,-1 4 4 0,5-8 28 0,-5 8-16 0,-4 0-24 16,0-7 4-1,-4 3-52-15,-5-15 28 0,-3 0-12 16,-5 0 24-16,-4-19 28 16,-1 12-8-16,-3-1-8 15,-1 5 0-15,-8-5 4 16,5 12 0-16,-10 0 44 15,5 3-24-15,-8 12 24 16,4 8-24-16,-5 0 16 16,9 7-20-16,-4 7-8 15,8 1-4-15,0 11 12 16,5 0-8-16,-5 0 24 16,5-3-20-16,-1-1-100 15,5-11 44-15,0-8-264 16,4 8 172-16,-5-15-440 15,5-4 320-15</inkml:trace>
          <inkml:trace contextRef="#ctx0" brushRef="#br0" timeOffset="6277.2229">10066 164 716 0,'-34'0'264'0,"34"0"-204"0,4 4-16 16,5-8-44-16,8 4-8 0</inkml:trace>
        </inkml:traceGroup>
        <inkml:traceGroup>
          <inkml:annotationXML>
            <emma:emma xmlns:emma="http://www.w3.org/2003/04/emma" version="1.0">
              <emma:interpretation id="{6D10D049-36C4-4F1E-AEBF-0714BB32F9EF}" emma:medium="tactile" emma:mode="ink">
                <msink:context xmlns:msink="http://schemas.microsoft.com/ink/2010/main" type="inkWord" rotatedBoundingBox="12631,563 16826,611 16818,1310 12623,12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07.1927">11484 183 364 0,'0'-12'132'0,"0"12"-100"0,-8-3-12 0,8 6 52 16,-5 9-44-16,-7-1 76 16,3 8-56-16,-8 19 88 15,4 4-76-15,-8 26-12 16,8 4-28-16,1 0-8 16,7-4-4-16,-3-12 12 15,8-6-12-15,0-16 76 16,0-8-48-16,4-18 48 15,5-4-48-15,-5-31-28 16,9-3-8-16,-1-31-44 16,1 4 24-16,8-18-116 15,1 10 76-15,8-7-36 0,-1 12 56 0,1 11 96 16,13 7-32 0,-13 19 112-16,8 16-80 0,-13 7 28 15,-3 11-48-15,-18 8 20 16,0 0-28-16,-25 4 60 15,12 3-48-15,-25-3 20 16,0-4-40-16,-13 0-8 16,5 3-8-16,-9-10-24 15,17-1 12-15,-5-11-32 16,10 4 24-16,7-8-12 16,9 4 16-16,1-4-20 15,7 1 20-15,1 3-20 16,4 7 16-16,0 8-16 15,4 4 16-15,1 8 0 16,7-1 8-16,1 1 24 16,0 3-8-16,8 0 16 15,5-3-16-15,12-8 16 16,1 0-16-16,3-12 4 16,9 5-4-16,9-5 4 15,-5 8-8-15,-4-15-36 16,-4 0 16-16,-9 0 24 15,-8-4-4-15,-4-7 0 16,-1 0 0-16,-8-12 4 16,0 0-4-16,-8-3-12 15,-1 3 4-15,-8 0 20 16,9 8-8-16,-13 0 16 0,-1 4-16 16,-3 3 24-16,4 8-20 0,-5 4 4 15,5 7-8-15,-13 12-16 16,13 4 4-16,-9 10 20 15,4 5-8-15,-3 0 4 16,7-1-4-16,5-3-8 16,5-4 4-16,12-7 12 15,4-5-8 1,17-6 16-16,5-9-16 0,21-7-56 16,0 0 24-16,8-11-84 15,-8 3 56-15,-5-14 44 16,-3 3 8-16,-9-19-4 15,-5 0 0-15,-3-23 12 16,-5 5-4-16,-5-9-12 16,1 16 4-16,-9 0-4 15,-3 15 0-15,-6 0 16 16,-3 19-4-16,-9-8 24 16,4 23-16-16,-8-12 4 15,4 24-8-15,-13-8 20 16,5 15-16-16,-14 11 12 15,9 11-12-15,-16 9-8 16,3 3 0-16,-8 3 12 16,8 1-8-16,1-4 16 15,12-4-16-15,9-7 4 0,8-4-4 16,13-12 20 0,4-7-16-16,18-7 4 0,3-5-8 15,14-11-104-15,3 4 52 16,9-11-44-16,-4 4 52 15,-13-9 12-15,-4-3 12 0,-13-7 12 16,-4 7 0-16,-13-7 8 16,-4 7-4-16,-13 3-4 15,-4 9 4-15,-13 3 28 16,4 8-16-16,-13 3-24 16,5 9 4-16,-9-1 16 15,9 7-4-15,0-10 4 16,8 11-4-16,4-12-8 15,9-4 4-15,9 1-4 16,4 0 0-16,4-8-144 16,4 3 80-16,0-6-148 15,5-1 120-15,-5-8-152 16,-4 5 140-16,-4-1-44 16,0 5 84-16,-9-5 64 15,4 8 4-15,-3 0 216 16,-1 4-124-16,0 0 68 15,5 7-96-15,4-4 4 16,4 5-40-16,0-5-20 16,4 1-8-16,4-8 12 15,5 4-8-15,0-8-56 16,8 0 24-16,-8-7-112 0,13 7 76 16,8-15-124-16,-9 8 104 0,10-16 40 15,-14 5 28-15,13-28 20 16,-13 5-4-16,-4-23 128 15,0 7-68-15,-12 1 120 16,-5 14-104-16,-9 5 92 16,1 14-96-16,-9 1 64 15,4 22-80-15,-8 4-32 16,4 4-16-16,-9 15 12 16,1 15-12-16,-9 15 4 15,4 4-8-15,-8 7-192 16,-1 1 100-16,1-16-88 15,8 1 100-15,5-8-128 16,-9-12 112-16,13-7-320 16,4-4 228-16</inkml:trace>
          <inkml:trace contextRef="#ctx0" brushRef="#br0" timeOffset="8753.1345">13311 622 664 0,'-51'-8'244'0,"51"8"-188"0,-21-7-16 15,16 7 144 1,5 0-108-16,-8 0 8 16,8 0-56-16,13-4 0 15,8 4-16-15,39-23 0 16,-1 16-4-16,22-16-16 0,9 12 4 16,3-20 4-1,-20 12 0-15,3-7 8 0,-3 7-4 16,-18 0-56-16,-4 4 28 0,-8 0 36 15,-14 3-4-15,6-3-16 16,-14 8 0-16,0-5 4 16,0 5 4-16,1-5 8 15,-5 9-4-15,-9-1 104 16,5-4-60-16,-4 1 8 16,-5 7-36-16,0-4 4 15,9 4-12-15,-9 0-104 16,0 7 48-16,-4 5-404 15,5-8 248-15</inkml:trace>
          <inkml:trace contextRef="#ctx0" brushRef="#br0" timeOffset="9908.8807">14099 592 372 0,'4'30'140'0,"-4"-30"-112"15,17 23-4-15,-8-12-24 16,3 0-4-16,-7 4 40 15,3 1-24-15,-8-9 0 16,0 12-8-16,-4-11 4 16,0 11-4-16,-5-12-4 15,5 1 4-15,-5-8-4 16,5 0 0-16,0-8 52 16,4 8-28-16,4-15 8 0,5 11-20 0,3-11 64 15,10 4-44-15,-10-1 48 16,6 9-44-16,-1-1 60 15,0 8-56-15,-5-1 8 16,5 5-28-16,-17-1 60 16,0 5-48-16,0-1 4 15,-8 1-20-15,-1 3-4 16,5 0-4-16,4 0-16 16,0 0 4-16,9-4 4 15,3 1 0-15,10-5 8 16,7 1-4-16,-7-8-4 15,8 4 4-15,-9-8 28 16,-4 4-16-16,0-8-4 16,0 5-8-16,-9-9 4 15,5 8-4-15,-13-7 16 16,5 4-12-16,-10-9 4 16,5 9-4-16,-8-8-8 15,3 7 4-15,-3-3-4 16,8 7 0-16,-4-4-12 15,4 5 8-15,-9-5-4 16,9 8 0-16,-4-4 24 16,4 4-8-16,-4-4-12 15,4 4 0-15,-5-3 20 16,5 6-8-16,-4-6-12 16,8 3 0-16,-8-8 20 15,4 8-8-15,-8-7-4 0,3 7 0 16,-3-8 4-16,8 4-4 0,-4-3-12 15,8 3 4-15,-4-4 4 16,4 8 0-16,0-7-20 16,5 7 12-16,-1-8-12 15,1 4 8-15,4-3 16 16,-1 3 0-16,1-4 8 16,4 5-8-16,0-9-4 15,0 8 4-15,-4-3-4 16,4-1 0-16,-4 5 0 15,0 3 0-15,-1 0-12 16,1 11 8-16,-13-4-4 16,5 12 0-16,-10 4 8 15,5 0 0-15,-4 3 32 16,8 1-16-16,-4-4 4 16,5-1-12-16,-5-7-8 15,8 1 4-15,1-5 28 16,-1 0-16-16,-8-7 12 15,4 0-16-15,1-8-120 16,-1 4 56-16,0-8-60 16,0 5 68-16,1-12-12 15,3-1 32-15,5-10-32 16,4 7 36-16,4-8-20 16,5 5 24-16,-1-1 28 15,1 8-8-15,-1 0 72 0,5 11-44 16,-8 4 40-16,-5 8-40 0,-9 3 36 15,-4 8-40-15,-12 0 28 16,4 0-28-16,-9 3-8 16,4 1-12-16,1-4 20 15,8-4-16-15,4-3-12 16,5 3-4-16,3-4-48 16,1 0 24-16,4-7-144 15,4 0 96-15,9-8-72 16,0 4 84-16,4-7-104 15,0 3 92-15,0-11-92 16,-4 3 96-16,-4-7-116 16,-1 8 108-16</inkml:trace>
          <inkml:trace contextRef="#ctx0" brushRef="#br0" timeOffset="10105.9049">15317 610 404 0,'8'-7'148'0,"-8"7"-112"15,0 4-12-15,0-1 120 16,9 5-84-16,-5 0 72 15,0 14-76-15,-4-3-20 16,13 4-24-16,-4 3 60 16,12 1-40-16,0-1 16 15,0-3-32-15,9 0 8 16,0 0-12-16,-17-8 36 16,-5 0-24-16,-16-8-4 15,-5 5-12-15,-30-12-236 16,5 4 124-16</inkml:trace>
          <inkml:trace contextRef="#ctx0" brushRef="#br0" timeOffset="11574.7359">11863 626 280 0,'-4'-4'104'0,"4"4"-84"16,4-4 0-16,-4 0 120 16,0 8-80-16,0-4 88 15,0 0-84-15,5-4 48 16,3 4-68-16,1 0-4 16,-1 4-24-16,-8-4 8 15,0 0-16-15,4 0 24 16,5 8-20-16,-1-8 4 15,5 3-8-15,0-6-8 16,0 3 4-16,-1-8-4 0,5 0 0 0,-4-7 8 31,4 8-4-31,-4-12 24 0,0 7-16 16,-9-6-32-16,5 2 12 0,-1 1 8 31,-4 4 4-31,-4-4-12 0,5 7 4 16,-5-3 12-16,4 3-4 0,0-3-20 15,0 7 8 1,-4-3 12-16,0 3 0 0,0-8-4 16,0 5 4-16,-4-1 12 15,0 5-8-15,-5-5 32 16,5 8-24-16,-9-4 12 16,5 8-16-16,-5-4-8 15,5 4 0-15,-9-4 20 16,8 0-12-16,-4 0-20 15,5 0 0-15,-1 0 4 16,5 0 4-16,-5 0 16 16,5 0-8-16,-4 0 16 15,3 4-16-15,-7-1-20 16,7 5 4-16,-3-1-384 16,8 1 216-16</inkml:trace>
        </inkml:traceGroup>
      </inkml:traceGroup>
    </inkml:traceGroup>
    <inkml:traceGroup>
      <inkml:annotationXML>
        <emma:emma xmlns:emma="http://www.w3.org/2003/04/emma" version="1.0">
          <emma:interpretation id="{68861266-DF0B-44DC-8D77-BF5D8488EB57}" emma:medium="tactile" emma:mode="ink">
            <msink:context xmlns:msink="http://schemas.microsoft.com/ink/2010/main" type="paragraph" rotatedBoundingBox="1732,1888 21747,1772 21755,3109 1740,3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B368A-3824-4665-8771-9003BF4E718A}" emma:medium="tactile" emma:mode="ink">
              <msink:context xmlns:msink="http://schemas.microsoft.com/ink/2010/main" type="line" rotatedBoundingBox="1732,1888 21747,1772 21755,3109 1740,3225"/>
            </emma:interpretation>
          </emma:emma>
        </inkml:annotationXML>
        <inkml:traceGroup>
          <inkml:annotationXML>
            <emma:emma xmlns:emma="http://www.w3.org/2003/04/emma" version="1.0">
              <emma:interpretation id="{C2ED54EE-559C-4EF9-B729-06DA0CF4CF92}" emma:medium="tactile" emma:mode="ink">
                <msink:context xmlns:msink="http://schemas.microsoft.com/ink/2010/main" type="inkWord" rotatedBoundingBox="1732,1892 3534,1881 3539,2675 1737,26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338.8086">736 1757 464 0,'-12'-30'176'0,"12"30"-140"0,0-19-8 0,0 8 84 16,0 7-68-16,4-7 52 15,4 3-56-15,1-3 40 16,-5 7-44-16,5-7 44 16,8 7-48-16,-9-8 28 15,5 12-32-15,8-7 16 16,1 7-24-16,16 0 0 16,5 0-12-16,12 4 4 15,5 3-8-15,3 16-12 16,-3 3 4-16,-9 16-4 15,0 7 0-15,-12 12 8 16,3-1 0-16,-16 5 8 16,-5-5-4-16,-12-10 16 15,-9-1-12-15,-9-11 16 16,-4-8-16-16,-25-11 40 16,-5 4-24-16,-29-12 48 15,8-4-40-15,-21 1 20 16,12 0-32-16,-7-8 88 15,11 7-60-15,-3-11-32 16,12 1-12-16,-3-5 4 16,16 0-4-16,-4-3-20 0,21 7 8 15,0-3-56-15,13 3 32 0,-4-4-204 16,8 5 132-16,-4-5-212 16,13 8 180-16</inkml:trace>
          <inkml:trace contextRef="#ctx0" brushRef="#br0" timeOffset="29846.6677">864 1545 528 0,'-4'-3'196'0,"4"3"-152"0,-4-8-12 16,-1 4 140-1,10 8-100-15,-1-8 112 16,4 4-104-16,5-7 36 16,0 7-68-16,4-15 80 0,0 11-72 0,4 0 36 15,5 4-56-15,4-8 24 16,0 8-32-16,8 0-8 15,4 8-12-15,1 0 4 16,-5 3-8 0,5-11 8-16,-9 7-8 0,4-7 8 15,-8 0-8-15,0-7-196 16,-4-4 104-16,-5 3-264 16,-4 8 200-16,4 0-396 15,0 0 308-15</inkml:trace>
          <inkml:trace contextRef="#ctx0" brushRef="#br0" timeOffset="28871.0636">1005 1746 196 0,'0'-4'72'0,"8"-3"-56"0,-3 7-4 0,-5-8 84 16,8 8-56-16,1-7 52 16,-1-1-52-16,-8 4 84 15,4 0-68-15,-8-7 124 16,4 3-104-16,-13 1 72 16,9-1-88-16,-9 5 12 15,5 3-40-15,-5-8-12 16,13 16-12-16,-13-8-16 15,9 3 4-15,-9 12 4 16,13 4 0-16,-17 19 16 16,13 8-8-16,-22 18 32 15,14 4-24-15,-10 0-4 16,9-3-8-16,-12-9 4 16,8-10-4-16,0-5 16 15,4 1-12-15,0-15-84 16,5-8 44-16,4-16-236 15,4-3 148-15</inkml:trace>
          <inkml:trace contextRef="#ctx0" brushRef="#br0" timeOffset="30296.8299">1673 2045 756 0,'5'15'280'0,"-5"-15"-216"0,17 12-20 0,0-9 68 15,4 5-72-15,17-1 8 16,1 5-28-16,7-8-4 15,5-1-8-15,1-6-24 16,-1 3 8-16,0 0-224 16,0 0 124-16,4-8-456 15,5 4 316-15</inkml:trace>
          <inkml:trace contextRef="#ctx0" brushRef="#br0" timeOffset="30089.0274">1848 1685 728 0,'0'4'268'0,"0"-4"-208"0,17 4-16 15,-9 0-36 1,9-4-12-16,9 7-32 0,0 1 20 0,-1 0-380 16,5 7 216-16</inkml:trace>
        </inkml:traceGroup>
        <inkml:traceGroup>
          <inkml:annotationXML>
            <emma:emma xmlns:emma="http://www.w3.org/2003/04/emma" version="1.0">
              <emma:interpretation id="{E880F856-105A-4B50-A9AA-652D137E0D40}" emma:medium="tactile" emma:mode="ink">
                <msink:context xmlns:msink="http://schemas.microsoft.com/ink/2010/main" type="inkWord" rotatedBoundingBox="3939,2044 5683,2034 5688,2830 3943,28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613.3181">2947 1697 488 0,'-18'0'180'0,"18"0"-140"0,-12 0-12 0,3 7 76 15,1-3-64-15,-5 4 28 16,4 3-40-16,-20 8 16 15,7 8-24-15,-3 14 72 16,-1 1-56-16,-8 11 136 16,4 0-96-16,-4 0 8 15,9-8-48-15,12-3-24 16,13-4-8-16,13-8-32 16,-5-4 16-16,13-7-216 15,9-3 128-15,0-13-324 16,4 1 240-16</inkml:trace>
          <inkml:trace contextRef="#ctx0" brushRef="#br0" timeOffset="30812.2976">2640 2162 476 0,'-9'0'176'0,"9"0"-136"0,0-3-12 16,9-1 152-1,-9 8-104-15,13-4 96 16,-5 3-104-16,13-3-40 16,1 0-24-16,-1-3 4 15,9-1-4-15,12-4-12 16,5 4 4-16</inkml:trace>
          <inkml:trace contextRef="#ctx0" brushRef="#br0" timeOffset="31244.3691">3172 2234 464 0,'-25'8'176'0,"25"-8"-140"0,-22 7-8 0,10-3 128 16,7 4-92-16,-12-1 88 16,9 5-88-16,4 3 4 15,4 0-44-15,4 0-4 16,9-4-12-16,4 5 4 15,8-5-8-15,1-7 16 16,3 0-12-16,1-8 4 16,-4 4-4-16,-9-8-8 15,-4 1 4-15,-13-9 20 16,4 9-12-16,-13-8 4 16,5 3-8-16,-9-3 4 15,1 8-8-15,3-5-28 0,9 5 12 0,13-1-284 16,8 1 160-16</inkml:trace>
          <inkml:trace contextRef="#ctx0" brushRef="#br0" timeOffset="32100.7427">3756 2178 528 0,'-47'-8'196'0,"47"8"-152"0,-9-4-12 0,9 0 160 16,9 8-112-16,-1-4 80 15,9 0-92-15,13 0 0 16,0 0-44-16,17-4 48 16,0 1-40-16,-1-9-8 15,1 8-12-15,-4-7 0 16,-5 7-8-16,-4-3-56 16,-4-1 28-16,-13 8-260 15,-4 0 152-15</inkml:trace>
          <inkml:trace contextRef="#ctx0" brushRef="#br0" timeOffset="31844.0593">4373 1678 488 0,'-17'-8'180'0,"17"8"-140"0,-38 0-12 0,8 0 128 16,13 4-92-16,-17 4 28 15,4-8-56-15,-4 0 12 16,8 7-28-16,-8-11 8 15,17 4-16-15,-17-7 28 16,13 7-24-16,0-11 40 16,4 7-32-16,-9-8-4 15,9 5-12-15,-9 3-16 16,9 4 4-16,-8 0 4 16,8 4 0-16,-4 0-12 15,8 11 8-15,0 7 12 0,9 5-4 16,-5 22-4-16,9 8 4 15,-4 11-4-15,0 0 0 0,-9 0 0 16,0-7 0-16,-4-4 0 16,9-8 0-16,-14-4-12 15,14-3 8-15,-1-8 12 16,14-8-4-16,-5-14-12 16,17-1 4-16,0-11 4 15,8 0 0-15,1-4-12 16,3 1 8-16,1-1 4 15,-8 8 0-15,7-1 0 16,-7 5 0-16,7 3 0 16,-7 1 0-16,8-1-12 15,-5 0 8-15,-4-3 20 16,5 0-8-16,-5-5-48 16,-4 5 24-16,-8-8-184 15,-5 0 112-15</inkml:trace>
        </inkml:traceGroup>
        <inkml:traceGroup>
          <inkml:annotationXML>
            <emma:emma xmlns:emma="http://www.w3.org/2003/04/emma" version="1.0">
              <emma:interpretation id="{F54753D0-DDF6-4A34-B3E0-C0B61C51D529}" emma:medium="tactile" emma:mode="ink">
                <msink:context xmlns:msink="http://schemas.microsoft.com/ink/2010/main" type="inkWord" rotatedBoundingBox="3908,1876 5467,1866 5472,2743 3913,2752"/>
              </emma:interpretation>
            </emma:emma>
          </inkml:annotationXML>
          <inkml:trace contextRef="#ctx0" brushRef="#br0" timeOffset="32371.4458">3947 1519 644 0,'-21'-15'236'0,"21"15"-180"0,-9-8-20 15,9 4 184 1,0 4-128-16,9-3 112 16,-1 6-116-16,9-6 24 15,9 6-68-15,8-6 4 16,4-1-32-16,18-8-16 0,-5 9-4 0</inkml:trace>
          <inkml:trace contextRef="#ctx0" brushRef="#br0" timeOffset="33224.6714">2619 2106 288 0,'0'3'108'0,"0"-3"-84"0,-9-7-4 0,9 3 108 15,9 8-72-15,-9-8 92 16,0 4-84-16,0-4 92 16,0 4-92-16,0-4 68 15,0 4-76-15,0-3 24 16,0-1-48-16,0 0 52 15,0 4-48-15,0-4 28 16,8 4-36-16,-8-3 28 16,4 3-32-16,18-4 40 15,-5 0-36-15,17-4-4 16,-4 5-16-16,12-9 12 16,-4 8-12-16,14-3 32 15,-10 7-24-15,-3-8-24 16,-5 5 4-16,-13-5 36 15,0 4-20-15,-12-3 36 0,-9 7-32 0,-9 0 56 16,5 0-40-16,-13 0-8 16,17 0-12-16,-9 0-36 15,5 7 12-15,4-7-180 16,9 0 104-16,-5 0-320 16,-4 4 224-16,8 0-284 15,1 0 268-15</inkml:trace>
          <inkml:trace contextRef="#ctx0" brushRef="#br0" timeOffset="33757.171">2602 2310 184 0,'8'4'68'0,"-8"-4"-52"0,4 0-4 0,-4 0 108 16,0 0-68-16,0 0 60 16,0 0-68-16,0 4 76 15,5-1-68-15,-5 1 52 16,4 0-60-16,4 3 16 15,-3 1-40-15,-1-8 8 16,4 4-16-16,5-4-8 16,4 4 0-16,-4-4 20 15,0 0-12-15,-5 0-4 16,5 0-4-16,-9 0 4 16,1 0-4-16,-1 0 40 15,0 3-20-15,0-3-4 16,1 0-12-16,-1 0-8 15,0 0 4-15</inkml:trace>
        </inkml:traceGroup>
        <inkml:traceGroup>
          <inkml:annotationXML>
            <emma:emma xmlns:emma="http://www.w3.org/2003/04/emma" version="1.0">
              <emma:interpretation id="{9156C2A1-CF61-44A8-9FE0-6998CEE5B606}" emma:medium="tactile" emma:mode="ink">
                <msink:context xmlns:msink="http://schemas.microsoft.com/ink/2010/main" type="inkWord" rotatedBoundingBox="7053,2892 7155,2891 7157,3194 7055,319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486.4896">5795 2495 704 0,'0'0'264'0,"9"23"-208"0,4 15-12 0,-5-15 116 16,1-1-96-16,-5 13-8 16,4 2-36-16,-20 1-192 15,-5-4 96-15,-22-7-360 16,5-1 244-16</inkml:trace>
        </inkml:traceGroup>
        <inkml:traceGroup>
          <inkml:annotationXML>
            <emma:emma xmlns:emma="http://www.w3.org/2003/04/emma" version="1.0">
              <emma:interpretation id="{A7405B7F-F200-48BA-BA15-BA4EDF11CE59}" emma:medium="tactile" emma:mode="ink">
                <msink:context xmlns:msink="http://schemas.microsoft.com/ink/2010/main" type="inkWord" rotatedBoundingBox="8549,1990 10874,1976 10880,3018 8555,30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392.2532">7405 1890 392 0,'0'-15'148'0,"0"15"-116"0,-13-8-8 15,5 4 128 1,8 4-88-16,0-3 52 15,-9 6-68-15,1 5 64 16,8 3-64-16,-5 16 28 16,5 3-44-16,-8 12 0 15,8 7-20-15,-13 0 20 16,4-3-20-16,-12 3-4 16,13-8-4-16,-14-7 12 0,14 1-8 15,-5-9 24-15,5-3-20 0,-1-16-4 16,9 1-4-16,0-12-236 15,9 0 128-15,-1-11-196 16,1 4 172-16,-5-12-192 16,4 0 184-16,-8-3 12 31,9-1 76-31,-9-7 324 16,0 4-148-16,4-23 156 15,5 4-168-15,8 0 72 16,-5 15-108-16,10-8 60 15,-1 12-80-15,9-1 48 16,4 9-64-16,17 3 16 16,-8 7-40-16,3 5 28 15,-3 7-32-15,-13 4-4 16,0 7-8-16,-26 8 20 16,4 0-12-16,-29 3-4 15,0 5-4-15,-17-1-164 16,3-3 88-16,-16-4-112 15,13-4 104-15,4-7 8 16,4 3 44-16,9-11-8 16,8 8 20-16,13-1 44 15,0 1-16-15,13-4-20 16,0 3 4-16,25 1 28 16,5 7-16-16,16 4 0 0,-3 4-4 0,-5-4-4 15,0 3 0-15,-4 5 0 16,-13-5 0-16,0 9 60 15,-9-9-32-15,-12-3 52 16,0 4-48-16,-17-4 20 16,-5 7-32-16,-17-10 44 15,5 6-36-15,-26-10 20 16,9-5-28-16,-26 1 60 16,13-1-44-16,-9-14 20 15,14-1-36-15,-1 1-16 16,13-5-8-16,-9-10 4 15,18 14 0-15,-1-11-132 16,9 4 72-16</inkml:trace>
          <inkml:trace contextRef="#ctx0" brushRef="#br0" timeOffset="36754.2167">7273 1629 704 0,'0'0'264'0,"0"0"-208"0,-13-4-12 0,9 4 124 16,8 0-100-16,5 4 52 15,3-4-72-15,5 0 12 16,9 0-40-16,17-8 0 16,-1 4-12-16,22-11-40 15,0 11 16-15,13-3-216 16,-14 7 132-16,-3 0-260 15,-5 4 204-15</inkml:trace>
          <inkml:trace contextRef="#ctx0" brushRef="#br0" timeOffset="37042.4837">8231 1727 456 0,'-30'4'168'0,"30"-4"-128"0,-13 7-16 16,13-7 132-1,0 4-92-15,0 0 52 0,13 0-68 0,8 0 28 16,9-1-44-16,4 5 0 15,5 0-20-15,3-1-16 16,-3 4 0-16,-5 1-236 16,0-1 132-16</inkml:trace>
          <inkml:trace contextRef="#ctx0" brushRef="#br0" timeOffset="37224.4684">8244 2034 756 0,'0'7'280'0,"0"-7"-216"0,13-4-20 0,-5 4 136 16,5 4-108-16,8-4 16 16,0 4-52-16,5-4-88 15,4 4 28-15</inkml:trace>
          <inkml:trace contextRef="#ctx0" brushRef="#br0" timeOffset="37970.4397">8410 2598 352 0,'-13'22'132'0,"13"-22"-104"0,17 8-8 0,-8-8 52 16,3-8-44-16,14-3-4 16,4 0-12-16,4-16 8 15,4 4-12-15,5-18-4 16,-1 3 0-16,5-11 20 15,0 7-12-15,0-7 56 16,-9 7-36-16,0-11 56 16,1 12-52-16,-5-5 28 15,-9 8-36-15,5-3 52 16,-9 10-44-16,-3 1 20 16,-6 11-36-16,-3 4 0 15,-5 8-12-15,-4 7 4 16,9 7-8-16,-18 12-28 15,1 8 12-15,-9 3 4 16,4 4 8-16,-4-4 16 16,4 0-8-16,0-3 4 15,0-1-4-15,22-7-16 16,4 0 4-16,8-11 4 16,0-4 0-16,13-12-56 15,5 4 32-15,-5-15-52 0,0 4 44 16,-4-15-12-16,-5 3 28 0,-4-10-16 15,-4 3 16-15,-4-4 44 16,0 11-16 0,-9 1 60-16,5 7-40 0,-5 0 64 15,5 11-56-15,-9 1 36 16,4 7-44-16,-4 7 8 16,0 5-24-16,0 7 44 15,0 3-32-15,-9 9-4 16,5-1-16-16,-9 8 12 15,1 0-12-15,-6-1 24 16,6-3-20-16,-1-3 12 16,4-1-12-16,-3-3 0 15,7-1-4-15,5-7-16 16,5 0 4-16,-1-12-288 16,4 1 160-16,5-12-308 15,4 0 248-15</inkml:trace>
          <inkml:trace contextRef="#ctx0" brushRef="#br0" timeOffset="38270.7687">9496 2242 592 0,'-30'7'220'0,"30"-7"-172"0,-21 16-12 15,12-5 76 1,5 0-68-16,-5 8 36 0,5 4-48 0,0 3-36 15,8 1 0-15,5-4 28 16,8-4-16-16,4-8-16 16,4 0 0-16,-3-11 32 15,3-4-16-15,-8-7 28 16,-4 0-24-16,-13-8 4 16,0 4-8-16,-13-8 4 15,-4 8-8-15,-4-4 8 16,12 8-8-16,-3-1 8 15,12 5-8-15,12-5-180 16,5 9 100-16</inkml:trace>
        </inkml:traceGroup>
        <inkml:traceGroup>
          <inkml:annotationXML>
            <emma:emma xmlns:emma="http://www.w3.org/2003/04/emma" version="1.0">
              <emma:interpretation id="{C00A31C7-CCB4-4F2E-B710-4C9C8597FF34}" emma:medium="tactile" emma:mode="ink">
                <msink:context xmlns:msink="http://schemas.microsoft.com/ink/2010/main" type="inkWord" rotatedBoundingBox="11250,2023 11849,2020 11853,2677 11254,268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8586.246">10011 1848 456 0,'-17'-11'168'0,"17"11"-128"0,0 7-16 15,-13-7 176 1,26 8-116-16,-13 0 72 0,0 7-92 15,-13 19 16-15,13 4-44 0,0 7-32 16,-4-3-4-16,-9-1 16 31,13 1-8-31,-8-4-12 0,8 0 0 0,-9-8 12 16,9-4-4-16,-4-7-136 16,4-3 76-16</inkml:trace>
          <inkml:trace contextRef="#ctx0" brushRef="#br0" timeOffset="38916.5406">10441 1810 624 0,'4'-3'228'0,"-4"3"-176"0,9 7-16 15,-9 1 132 1,4 3-100-16,-4 8 88 16,0 4-92-16,0 11 48 15,4 4-68-15,-4 11-4 16,5-8-24-16,-5 1-4 15,0 0-4-15,0-8 12 0,8 0-12 0,-8-11-116 16,4-1 56-16,-4-7-268 16,5 1 176-16</inkml:trace>
          <inkml:trace contextRef="#ctx0" brushRef="#br0" timeOffset="39489.5936">10002 1682 676 0,'0'-8'248'0,"0"8"-192"0,9-7-16 0,-1-1 188 15,5 0-132-15,8-3 88 16,9 7-112-16,26-3 32 16,-5 7-60-16,8-4-16 15,5 8-16-15,-13-4 0 16,-12 3-8-16,-1-3-12 16,-8 4 4-16,-9-4-84 15,0 4 48-15,-8-4-136 16,0 0 100-16</inkml:trace>
          <inkml:trace contextRef="#ctx0" brushRef="#br0" timeOffset="39157.1809">10011 2185 664 0,'-17'-4'244'0,"17"4"-188"0,4-7-16 0,5 7 112 16,-1 0-92-16,5-8 64 16,8 8-72-16,13-4 4 15,-4 1-32-15,17-5 24 16,-4 8-32-16,-9-4-40 15,8 8 12-15,-16-4-200 16,-1 0 116-16,-8-4-160 16,0 4 144-16</inkml:trace>
        </inkml:traceGroup>
        <inkml:traceGroup>
          <inkml:annotationXML>
            <emma:emma xmlns:emma="http://www.w3.org/2003/04/emma" version="1.0">
              <emma:interpretation id="{E086939C-5CEF-431B-9E70-91880C043CB3}" emma:medium="tactile" emma:mode="ink">
                <msink:context xmlns:msink="http://schemas.microsoft.com/ink/2010/main" type="inkWord" rotatedBoundingBox="12338,2790 12403,2789 12404,2982 12339,29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9790.4042">11084 2393 748 0,'0'49'276'0,"0"-49"-216"0,9 50-16 0,-18-31 12 16,5 3-40-16,-22 1-100 16,1 7 40-16</inkml:trace>
        </inkml:traceGroup>
        <inkml:traceGroup>
          <inkml:annotationXML>
            <emma:emma xmlns:emma="http://www.w3.org/2003/04/emma" version="1.0">
              <emma:interpretation id="{117A678B-363E-4E59-B888-278098560B07}" emma:medium="tactile" emma:mode="ink">
                <msink:context xmlns:msink="http://schemas.microsoft.com/ink/2010/main" type="inkWord" rotatedBoundingBox="13403,2252 14161,2248 14163,2574 13405,257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0837.3967">12102 1950 424 0,'-9'-22'156'0,"9"22"-120"0,0-8-8 0,0 8 80 16,0 8-64-16,0 7 52 15,9 0-56-15,-1 15-4 16,5 1-20-16,0 3 24 16,4-8-24-16,8 1 48 15,-3 3-36-15,-1-11 84 16,0-8-64-16,-4-3 56 16,9-1-60-16,-5-10 48 15,-4-1-52-15,4-11 52 16,-8 3-56-16,4-14-16 15,5 3-12-15,-10-11-20 16,1 7 8-16,-4-7 4 16,8 12 0-16,-13-1-20 15,4 8 12-15,1 0-180 16,-1 11 100-16,5 0-188 0,0 8 152 0,8-4-412 16,-4 4 300-16</inkml:trace>
          <inkml:trace contextRef="#ctx0" brushRef="#br0" timeOffset="41241.9728">12830 1947 288 0,'8'-16'108'0,"-8"16"-84"0,9-7-4 0,-9-1 144 15,4 8-92-15,-8-11 44 16,4 3-72-16,-9-3 28 15,9 3-40-15,-21-7 8 16,13 8-24-16,-22 3 20 16,8 4-24-16,1 11 48 15,0 4-32-15,-17 4 12 16,16 8-24-16,1 3 8 16,12 0-12-16,1-3 12 15,8-4-16-15,4-8-20 16,9 0 4-16,4-7-76 15,9-5 48-15,3-6-136 16,-7-1 96-16,-1-8-112 16,0 9 104-16,-4-13-16 15,-4 9 56-15,-4-4 44 16,-5 3 4-16,-4 0 96 0,4 8-52 0,-4 4 172 16,4 4-124-16,5 3 36 15,-9 4-80-15,8 0-48 16,5 1-4-16</inkml:trace>
        </inkml:traceGroup>
        <inkml:traceGroup>
          <inkml:annotationXML>
            <emma:emma xmlns:emma="http://www.w3.org/2003/04/emma" version="1.0">
              <emma:interpretation id="{7D457D4D-BCA2-4B40-B1E1-81FA40BEBBEE}" emma:medium="tactile" emma:mode="ink">
                <msink:context xmlns:msink="http://schemas.microsoft.com/ink/2010/main" type="inkWord" rotatedBoundingBox="14539,2322 16894,2308 16896,2672 14542,268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604.4668">13418 1935 424 0,'0'-4'156'15,"0"4"-120"-15,-5-3-8 0,1-1 132 16,4 8-92-16,-4-4 60 16,-1 0-72-16,-7 0-8 15,3 0-28-15,-12 0 16 16,8 3-24-16,-8 1 40 15,4 4-28-15,-5 3 4 16,5 8-16-16,0 8 12 16,9-5-16-16,-1 5 16 15,5 3-16-15,4-3 4 16,4-8-4-16,9-1 4 16,4-2-8-16,9-9-180 15,8 1 100-15,8-8-360 0,5 4 244 16</inkml:trace>
          <inkml:trace contextRef="#ctx0" brushRef="#br0" timeOffset="42052.5248">13779 2011 372 0,'0'-4'140'0,"0"4"-112"0,-8 0-4 0,8 0 128 16,0 4-88-16,-9-4 16 15,9 4-44-15,-4 0 8 16,8 3-24-16,-8 4 72 16,4 5-56-16,-4 3 12 15,8-1-28-15,-8 1 16 16,8 0-24-16,-4-4 12 16,0 1-12-16,4-1-8 15,5-4 0-15,-5-7-104 16,5 3 56-16,-1-10-104 15,1 3 84-15,4-8-68 16,4 4 76-16,-5-11-12 16,10 8 40-16,-14-20 16 15,13 16 8-15,-12-12 100 16,4 8-52-16,-13 4 96 16,0 11-80-16,0 3 88 0,0 5-88 15,0 3 16-15,0 4-44 16,0 1-20-16,8 2-8 0,1-6-16 15,12 3 8-15,-8-7 12 16,8-1-4-16,9-3-160 16,-9 0 84-16,9-8-252 15,0 4 180-15</inkml:trace>
          <inkml:trace contextRef="#ctx0" brushRef="#br0" timeOffset="43329.3793">14312 2019 392 0,'-5'-4'148'0,"5"4"-116"0,9-8-8 16,-9 8 92-16,0 0-68 15,0 0 68-15,0 0-64 0,-4 8 24 16,4-4-44-16,-5 11 52 15,1 0-48-15,0 4 20 16,-5 3-36-16,9-3 8 16,0 4-16-16,0-12-8 15,0 5 0-15,0-9 4 16,13 1-4-16,9-4-64 16,-14 3 32-16,13-7-156 15,1-7 104-15,-5-5-80 16,4 5 92-16,-8-9 12 15,8-2 32-15,-12-5 0 16,8 8 12-16,-13-4 132 16,4 7-68-16,-8 1 124 15,0 7-100-15,0 4 76 16,9 4-88-16,-9 4 4 16,0 3-44-16,0 4-20 15,4 4-8-15,5-8 20 16,3 5-8-16,-3-9-4 15,4 4 0-15,4-11-92 16,4 4 48-16,9-8-100 16,0 4 80-16,-1-7-76 15,-3 3 76-15,4-7 4 16,0 3 36-16,-1-11 12 16,-7 8 8-16,-10-4 44 15,5 3-24-15,-12-3 36 0,3 4-32 0,1 0 32 16,-5 7-32-16,-4 0 20 15,4 4-24-15,1 0 28 16,-5 4-32-16,0 0 40 16,0 7-32-16,0 4-12 15,-5 0-8-15,-12 0 12 16,17 4-8-16,-8-7-4 16,8 3 0-16,0-8 4 15,0 5-4-15,8-9 8 16,5 1-8-16,-4-8 8 15,-1 4-8-15,5-7 8 16,8-1-8-16,-12-7-12 16,12 4 4-16,-13-8 4 15,10 8 0-15,-6-12 0 16,10 8 0-16,-10-4-20 16,5 7 12-16,-12 5 32 15,3 3-16-15,-8 8 72 16,0 7-48-16,0 4 48 15,9 4-44-15,-14 0 32 16,5 0-36-16,0 0-8 16,5 0-16-16,-1-8-24 15,0 4 8-15,0-7 40 16,1 3-20-16,-5-7-36 16,4 0 12-16,-4-4-68 15,0 0 44-15,0-8-20 0,13 5 36 0,-13-13-16 16,8 5 20-16,5-15-28 15,0 7 28-15,4-4-12 16,-4 8 16-16,-1 0 0 16,5 7 4-16,-4 1 32 15,4 7-12-15,-13 0 56 16,5 7-36-16,-9 1 36 16,0 3-36-16,0 4 80 31,0 0-64-31,0 0 4 0,0 1-32 0,4-1 48 15,1 4-36-15,-1-8-40 16,-4 4 0-16,4-3 28 16,0-1-12-16,-4-4-148 15,0 1 72-15,0-8-252 16,0 0 176-16,5 0-432 16,7 8 320-16</inkml:trace>
          <inkml:trace contextRef="#ctx0" brushRef="#br0" timeOffset="43479.7762">15585 2208 696 0,'0'4'256'0,"0"-4"-196"0,0 19-20 16,-4-12 56-1,4 1-60-15,-9 7-128 0,1 0 48 16</inkml:trace>
        </inkml:traceGroup>
        <inkml:traceGroup>
          <inkml:annotationXML>
            <emma:emma xmlns:emma="http://www.w3.org/2003/04/emma" version="1.0">
              <emma:interpretation id="{2D66B9A8-39EC-44B8-AADF-E118A71E2752}" emma:medium="tactile" emma:mode="ink">
                <msink:context xmlns:msink="http://schemas.microsoft.com/ink/2010/main" type="inkWord" rotatedBoundingBox="17722,1995 19223,1987 19227,2736 17726,274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5145.905">16445 1894 404 0,'-8'-50'148'0,"8"32"-112"0,17-13-12 0,-13 12 76 16,4 4-60-16,1-19 60 16,4 15-56-16,-5-15 16 15,9 19-40-15,-4-12 72 16,0 12-56-16,-9 0 48 15,5 11-48-15,-14 4 0 16,5 4-24-16,-17 34 0 16,5 0-4-16,-18 38 4 15,17 7-8-15,-8 8-48 16,4-16 28-16,4 5-68 16,4-12 48-16,9-7-28 15,13-12 40-15,-4-11-52 16,8-8 44-16,-5-19-12 15,1-3 28-15,-4-16 8 0,8 1 8 16,-13-16 0-16,5 4 0 0,-14-15 8 16,5 8-4-16,0-24-4 15,5 9 4-15,-5-20-16 16,0 12 8-16,-9-4 20 16,9 11-8-16,0 1-4 15,0 18 0-15,-4 4 40 16,4 11-24-16,-5 8-20 15,1 0 0-15,4 0 0 16,4 16 0-16,5-16-12 16,4 11 8-16,4-11 20 15,4 7-8-15,0-10-20 16,5 6 4-16,-5 1 12 16,1 8 0-16,-14 3-12 15,-4 7 4-15,-8 1 40 16,0 0-24-16,-18 3 8 15,10-7-12-15,-1-4 64 16,4 4-40-16,1-11 16 16,4 0-32-16,4-16-8 15,4 0-4-15,-4-3-16 16,17 3 8-16,-13-14 40 16,5 3-24-16,3-15-28 15,-3 7 8-15,4-7-16 16,0 8 12-16,-5-1 0 15,5 8 4-15,4 0-20 16,0 12 16-16,0-1 32 0,0 8-12 16,4 4 0-16,5 4-4 0,-1 3 40 15,1 0-24-15,4 4 0 16,0 1-12-16,-1-1 4 16,1 4-8-16,-4-12 16 15,-1 5-12-15,-3-9 4 16,-5 1-4-16,-5-8 12 15,1 4-12-15,-9-11-4 16,1 3 0-16,-5-11-4 16,0 1 0-16,-5-13 8 15,5 9-4-15,-4-5 16 16,0 8-12-16,-5 0-20 16,5 12 4-16,-9-1-4 15,9 8 4-15,-9 8 44 16,5 7-24-16,-5 8 8 15,9 7-12-15,-5 0 4 16,9 0-8-16,4 1-12 16,9-5 4-16,4-7 12 15,0 0-4-15,9-8-12 16,-1-3 4-16,5-8-112 16,4 0 64-16,0-15 12 15,0 3 24-15,9-14 40 16,-9 3-12-16,-13-15-4 15,9 8-4-15,-17-4-4 16,0 8 0-16,-13-1 44 16,-5 12-24-16,-12 4 80 0,5 11-56 15,-10 7 24-15,5 4-40 0,0 12-16 16,4 4-8-16,9 7-16 16,4 0 8-16,22 0 4 15,-1 0 0-15,17-8-20 16,0-3 12-16,9-8-232 15,-13 0 128-15,17-11-312 16,-4 4 236-16</inkml:trace>
          <inkml:trace contextRef="#ctx0" brushRef="#br0" timeOffset="45553.0271">17774 1916 600 0,'-13'-3'224'0,"13"3"-176"0,13-8-12 0,-9 4 176 15,0 4-124-15,5 0-16 16,8-7-48-16,0-1-20 16,4 4 0-16,13-7-472 15,0 7 256-15</inkml:trace>
        </inkml:traceGroup>
        <inkml:traceGroup>
          <inkml:annotationXML>
            <emma:emma xmlns:emma="http://www.w3.org/2003/04/emma" version="1.0">
              <emma:interpretation id="{B14FEDA4-15C7-41AA-8A87-6D79BA3EA63F}" emma:medium="tactile" emma:mode="ink">
                <msink:context xmlns:msink="http://schemas.microsoft.com/ink/2010/main" type="inkWord" rotatedBoundingBox="19693,2018 21748,2006 21753,2866 19698,287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912.9857">18408 1765 632 0,'-4'-19'236'0,"4"19"-184"0,21-8-16 15,-17 5 124 1,1 3-96-16,-14-4 0 16,5 8-40-16,-9-4 36 15,5 3-32-15,-5 1-24 16,13 8-4-16,-4 3-8 15,4 0 0-15,4 4 16 16,4 0-4-16,5 11-4 16,0 0 4-16,4 1-24 15,0-5 12-15,0 1 4 0,4-5 4 16,-8 5 0-16,-4-5 0 0,-14-3-28 16,1 0 16-16,-9-7 4 15,5-1 8 1,-9-7-20-16,8 3 12 0,-4-10-40 15,5 3 28-15,-5-16-116 16,9 5 76-16,4-12-256 16,8 8 176-16</inkml:trace>
          <inkml:trace contextRef="#ctx0" brushRef="#br0" timeOffset="46167.3036">18728 1640 496 0,'4'-11'184'0,"-4"11"-140"0,4-4-16 0,-4 4 128 15,4 7-92-15,5 9 52 16,-1 6-68-16,-16 31-32 16,8 4-16-16,-17 23 24 15,-5-1-12-15,-3 4 12 16,4-7-12-16,-5 7-8 15,9-7 0-15,-4-8 4 16,8-11-4-16,0-15-116 16,9-8 60-16,0-19-200 0,4-8 144 15</inkml:trace>
          <inkml:trace contextRef="#ctx0" brushRef="#br0" timeOffset="46436.5375">18591 1727 260 0,'30'-45'96'0,"-30"45"-76"0,68-27-4 0,-38 20 148 15,8 7-92-15,5 0 96 16,4 3-100-16,-5 13 28 16,1 2-56-16,-13 9-16 15,-5 3-12-15,-8 4 0 16,-4 0-8-16,-17-7 40 15,-5-1-20-15,-16-3 4 16,-1-4-16-16,-16-4-8 16,8-7 0-16,-9-8-60 15,9 0 32-15,-4-15-140 16,16 7 92-16</inkml:trace>
          <inkml:trace contextRef="#ctx0" brushRef="#br0" timeOffset="46768.9507">19243 1625 164 0,'-9'-8'60'0,"9"8"-44"0,-4 0-8 0,0 0 76 16,4 4-48-16,-17 0 92 16,8 7-72-16,-12 4 104 15,4 8-88-15,-9 7 40 16,9 4-64-16,0 4 0 16,4 0-28-16,1-4-4 15,3 0-8-15,1-11-8 16,8 0 4-16,8-12-164 15,9 4 88-15,-4-19-208 16,0 4 156-16</inkml:trace>
          <inkml:trace contextRef="#ctx0" brushRef="#br0" timeOffset="47456.4444">19247 1720 612 0,'-4'15'228'0,"4"-15"-180"0,8 41-12 16,-3-18 60-1,-5 0-60-15,12 3 32 16,-3 4-40-16,8-7 0 16,0 0-16-16,0-12-16 15,8 1 0-15,-3-12-120 16,3 0 68-16,1-16-100 16,-5 5 88-16,0-15-88 0,1 7 88 0,-1-15-20 31,0 3 52-31,9-6 40 0,0 6 0 0,-5 5 140 15,1 7-76-15,4 0 136 16,-13 11-116-16,0-3 92 16,4 11-104-16,-4 0 12 15,0 11-52-15,-4-7-24 16,0 4-4-16,-13-1 52 16,13 1-32-16,-22-1 24 15,5-7-32-15,-5 0-8 16,-8 8-8-16,0-8-4 15,0 0 0-15,-4-8-12 16,4 12 8-16,0-8-16 16,0 4 12-16,4 0-24 15,5 8 20-15,-10 3 4 16,18 8 8-16,-4 4 0 16,4 3 0-16,0-3-12 15,4 4 8-15,22-5 4 16,-5-3 0-16,5-7-108 15,12-1 60-15,13-7-84 16,5 3 72-16,12-10-12 16,-4-5 44-16,-5-7 16 15,-3 3 8-15,-14-18 48 16,5 4-24-16,-21-12 60 0,-9 4-44 16,-5 0 168-16,1 7-112 15,-17 5 56-15,4 6-88 0,-21 5 44 16,12 7-60-16,-16 8 4 15,-1 7-28-15,-4 5-20 16,17 6-4-16,22 5-32 16,4 3 20-16,25-7-72 15,0-4 48-15,9-12-248 16,13 1 164-16,4-12-576 16,-5 4 392-16</inkml:trace>
        </inkml:traceGroup>
      </inkml:traceGroup>
    </inkml:traceGroup>
    <inkml:traceGroup>
      <inkml:annotationXML>
        <emma:emma xmlns:emma="http://www.w3.org/2003/04/emma" version="1.0">
          <emma:interpretation id="{1D3EC277-8BDA-45A4-8605-42E50D541F67}" emma:medium="tactile" emma:mode="ink">
            <msink:context xmlns:msink="http://schemas.microsoft.com/ink/2010/main" type="paragraph" rotatedBoundingBox="2097,3489 11993,3526 11988,4965 2091,4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8758B9-8542-4407-814B-1823232BCCB5}" emma:medium="tactile" emma:mode="ink">
              <msink:context xmlns:msink="http://schemas.microsoft.com/ink/2010/main" type="line" rotatedBoundingBox="2097,3489 11993,3526 11988,4965 2091,4927"/>
            </emma:interpretation>
          </emma:emma>
        </inkml:annotationXML>
        <inkml:traceGroup>
          <inkml:annotationXML>
            <emma:emma xmlns:emma="http://www.w3.org/2003/04/emma" version="1.0">
              <emma:interpretation id="{7D5D4FDD-60CB-440A-BA62-45510FFF4409}" emma:medium="tactile" emma:mode="ink">
                <msink:context xmlns:msink="http://schemas.microsoft.com/ink/2010/main" type="inkWord" rotatedBoundingBox="2096,3683 2853,3686 2851,4427 2093,4424"/>
              </emma:interpretation>
            </emma:emma>
          </inkml:annotationXML>
          <inkml:trace contextRef="#ctx0" brushRef="#br0" timeOffset="53012.3024">1013 3570 600 0,'0'0'224'0,"9"-7"-176"0,-1 7-12 0,-3-8 176 15,-1 8-124-15,4 0 60 16,1-7-84-16,-5 3 40 16,5 4-60-16,-9-8 32 15,4 8-44-15,-4-7 24 16,0 7-28-16,-4 0-8 15,4 7-12-15,-5 1-8 16,5 3 4-16,-8 4-16 16,4 12 8-16,-5 7 20 15,5 8-8-15,-9-8-4 16,9 7 0-16,-5-7 12 16,5-7-8-16,-9 3 4 15,9-3-4-15,-5-8-76 16,5-4 36-16,0-8-120 15,4 5 88-15,0-5-148 16,8-7 120-16</inkml:trace>
          <inkml:trace contextRef="#ctx0" brushRef="#br0" timeOffset="53732.4838">839 3499 508 0,'-9'-8'188'0,"9"8"-148"0,0-4-8 0,0 0 168 16,0 8-116-16,-4-4 72 15,4 8-92-15,-4-8 44 16,4 4-64-16,0-4 4 15,8 3-28-15,5-3 16 16,4-3-24-16,0-1 32 16,9 0-28-16,3-4 4 15,5 5-12-15,5-5-16 16,3 8 4-16,5 0 12 16,-4 8-4-16,-1-8 8 15,1 11-8-15,-9 0-4 16,0 1 4-16,-4 3 12 15,0 0-8-15,-5 4-12 16,-3 0 0-16,-5-4 4 16,4 11 0-16,-4-10 0 15,4 10 0-15,-8-11 16 16,8 12-8-16,-17-5-12 0,14 5 0 16,-10-1 12-1,-4 1-4-15,-12 3-20 0,12-3 8 0,-8-8 4 16,4 3 4-1,-9-3 16-15,9-4-8 16,-8 1-4 0,-1-5 0-16,1-4-4 15,-1 1 0-15,-12 0 16 0,0 3-8 0,-13-3 4 16,4-1-4-16,-13-7 12 16,-4 0-12-16,-17 4-4 15,13 0 0-15,-13-4 40 16,18 0-24-16,-5 0 24 15,16 0-24-15,-3 0-16 16,13 3-8-16,-1-3 4 16,13 0 0-16,-4-3 0 15,9 3 0-15,-5-4-20 16,4 8 12-16,-3-12-12 16,3 4 8-16,-4-7-160 15,9 3 96-15,-4-7-312 0,3 8 216 16</inkml:trace>
          <inkml:trace contextRef="#ctx0" brushRef="#br0" timeOffset="54215.5424">886 3287 384 0,'-9'0'140'0,"9"0"-108"0,4 7-8 0,-4-7 208 16,0 0-132-16,5 0 136 15,3 0-136-15,1 0 60 16,-1 0-92-16,1 0 16 16,-1 4-48-16,1-4 20 15,-1 0-28-15,-4 0 52 16,1 7-44-16,-1-3 12 16,4-4-32-16,5 8 0 15,8-4-8-15,9-4-8 16,4 7 4-16,13-14 4 15,4 14-4-15,5-11 8 16,-1 4-8-16,-8-7 24 16,-5 7-16-16,-7-8-32 15,-10 8 12-15,-4 0-80 16,-4 0 52-16,-4-7-252 16,0 14 164-16,0-7-364 15,8 0 276-15</inkml:trace>
        </inkml:traceGroup>
        <inkml:traceGroup>
          <inkml:annotationXML>
            <emma:emma xmlns:emma="http://www.w3.org/2003/04/emma" version="1.0">
              <emma:interpretation id="{67766F8C-747B-4EF2-AC95-C490C5AC032C}" emma:medium="tactile" emma:mode="ink">
                <msink:context xmlns:msink="http://schemas.microsoft.com/ink/2010/main" type="inkWord" rotatedBoundingBox="3211,4141 3508,4142 3506,4463 3209,446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4848.0142">1980 3748 652 0,'-9'-3'244'0,"9"3"-192"0,-12 3-12 0,7-3 128 15,5 4-100-15,-4-4 24 16,4 0-52-16,4 0 0 16,5 0-24-16,4 0 28 15,-1 0-28-15,5-4 40 16,0 4-32-16,1 0-4 15,3 0-12-15,-4 0 12 16,0 8-12-16,-4-1 16 16,-1 1-16-16,-3-4-4 15,4-4 0-15,-5 0 12 16,1 7-8-16,-1-14-28 16,5 7 8-16,-4 0-196 15,-1-4 112-15</inkml:trace>
          <inkml:trace contextRef="#ctx0" brushRef="#br0" timeOffset="55339.7715">1963 3994 496 0,'-4'0'184'0,"4"0"-140"0,-5 8-16 0,1-8 152 16,4 4-104-16,-8-4 52 15,8 7-80-15,-17-3 20 16,12 4-40-16,-3-5 28 15,3 5-32-15,-3 0 20 16,8-1-24-16,0-7-8 16,8-4-8-16,-3 4 28 15,3 0-16-15,1 0 20 16,-1 0-20-16,1 0 8 16,-1 0-12-16,5 0 28 15,0 4-24-15,0-4-24 16,4 4 4-16,4 0 28 15,0-4-16-15,1 0 16 16,-1 7-12-16,-4-14 0 16,4 7-4-16,-8-8 12 15,0 8-12-15,-9 0 16 16,5 0-16-16,-9-7-128 16,0 7 68-16,-5 0-220 15,5 0 152-15</inkml:trace>
        </inkml:traceGroup>
        <inkml:traceGroup>
          <inkml:annotationXML>
            <emma:emma xmlns:emma="http://www.w3.org/2003/04/emma" version="1.0">
              <emma:interpretation id="{5646C027-9775-48C9-A169-5098FC2DEF09}" emma:medium="tactile" emma:mode="ink">
                <msink:context xmlns:msink="http://schemas.microsoft.com/ink/2010/main" type="inkWord" rotatedBoundingBox="4208,3626 6367,3634 6363,4568 4204,455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7397.7396">3347 3574 580 0,'13'-4'216'0,"-13"4"-168"0,4-3-12 0,-4-1 224 16,0 8-148-16,0-4 52 15,0 0-96-15,0-4-8 16,0 4-36-16,-4-4 4 16,4 0-16-16,-13-3 12 15,13 7-16-15,-9-8 16 16,5 8-16-16,-5-4 24 16,5 8-20-16,-9-8 24 15,5 4-24-15,-9-3-4 16,4 6-4-16,-8-3 4 15,8 0-4-15,-8 0-12 16,8 4 4-16,-13 0 20 16,9 4-8-16,-12-1-40 15,3 4 20-15,-8 5 12 16,4 3 0-16,-4 7-44 16,9 0 28-16,-5 5 12 15,8-1 4-15,1 4-16 16,13-4 8-16,3 4 4 15,14 1 4-15,-5-5 16 16,9-4-8-16,8-3-4 16,1 0 0-16,3-4 4 0,5-4-4 15,4-4 16-15,-8 1-12 0,-1-9-4 16,-4 5 0-16,1-8-4 16,-1 0 0-16,-8-4 8 15,-1 4-4-15,-3-4-36 16,0 4 16-16,-1-3-224 15,-4-1 132-15,5-8-500 16,-1 5 340-16</inkml:trace>
          <inkml:trace contextRef="#ctx0" brushRef="#br0" timeOffset="57638.299">2908 3748 788 0,'-4'-3'292'0,"4"3"-228"16,8 0-16-16,-3 0 132 15,-1 7-108-15,4 1 44 16,10 7-72-16,-1-4-8 16,4 4-20-16,4-7-12 15,1 3 0-15,8-11-4 16,4 4 0-16,5-12-152 15,-5 5 84-15,-4-9-252 16,5 9 176-16</inkml:trace>
          <inkml:trace contextRef="#ctx0" brushRef="#br0" timeOffset="58162.4429">3436 4017 704 0,'-4'-4'264'0,"4"4"-208"0,0 4-12 16,0-4 108-1,0 0-92-15,0 0 8 16,0 0-40-16,-4 4 28 16,4 3-32-16,-5 9 40 15,1 2-36-15,-4-2 12 16,8 3-24-16,-5-4 0 15,5 4-8-15,0-8-8 16,9 4 4-16,-5-11 12 16,17 0-8-16,-4-8-12 15,5 0 0-15,-1-3 4 16,0-1 0-16,-4-7 24 0,-4 7-12 16,-9-7 12-16,-4 4-12 0,-8-8 20 15,-1 7-20-15,-3-6-12 16,3 6-4-16,1-3-16 15,3 8 12-15,5-5-232 16,9 1 128-16,12-1-612 16,9 1 404-16</inkml:trace>
          <inkml:trace contextRef="#ctx0" brushRef="#br0" timeOffset="59035.6669">3858 3873 676 0,'-13'-11'248'0,"13"11"-192"0,9-11-16 0,-5 3 188 15,4 8-132-15,5-11 112 16,8 3-120-16,1-3 40 16,3 7-72-16,1 0-16 15,-1 8-24-15,-3 0-4 16,-1 3-4-16,0-7-24 15,0 4 8-15,1-8-156 16,-1 0 92-16,-4-7-216 16,4 0 160-16</inkml:trace>
          <inkml:trace contextRef="#ctx0" brushRef="#br0" timeOffset="58777.4803">4386 3461 880 0,'8'-4'328'0,"-8"4"-256"0,0-11-16 15,-4 7 80 1,0 4-84-16,-13-4 32 15,4 4-48-15,-17-4-24 16,0 8-4-16,-8-4-8 16,8 4 0-16,-8-4 0 15,12 4 0-15,-3-8 0 16,7 0 0-16,-3-4-12 16,12 8 8-16,-4-7 28 0,8 7-12 0,-3 0-4 15,7 4-4-15,-7-1 4 16,7 5-4-16,-7 3-12 15,7 8 4-15,-7 8-16 16,3-1 12-16,-4 16 4 16,9 3 4-16,-5 8 16 15,5 0-8-15,-9-4 4 16,9-3-4-16,-9-4 4 16,5-5-8-16,-5-6-4 15,5-5 4-15,-5-7-4 16,4-4 0-16,1-3-20 15,8-1 12-15,4-3-4 16,5 3 4-16,3-4 16 16,-3 1-4-16,8 0-12 15,4-1 4-15,0-3 20 16,1 3-8-16,-5-3 4 16,-4 0-4-16,-1 0-8 15,5 0 4-15,-4-4-40 16,4 3 20-16,-13-6-64 15,5 3 44-15,-9-4-204 16,8 4 136-16,-8-4-408 16,5 4 288-16</inkml:trace>
          <inkml:trace contextRef="#ctx0" brushRef="#br0" timeOffset="59362.5362">4066 3290 800 0,'-21'-15'296'0,"21"15"-232"0,4-4-16 0,-4 1 140 32,5-1-112-32,-5-4 84 0,4 1-92 0,0-1 36 15,9 4-64-15,-5 1-12 16,5 3-16-16,0 0 0 16,4 7-8-16,9 1-56 15,-1-1 28-15</inkml:trace>
          <inkml:trace contextRef="#ctx0" brushRef="#br0" timeOffset="59799.6884">4611 3907 572 0,'0'0'208'0,"0"0"-160"0,0 0-12 0,0 0 224 15,0 0-148-15,9-3 72 16,0 3-112-16,3-4 40 16,1 0-68-16,8-4 32 15,5 8-44-15,8-7 24 16,9 3-28-16,3 0 0 16,-3 4-16-16,0-7-24 15,-5 14 4-15,-4-7 20 16,-4-4-4-16,-13 1 60 15,-4-1-40-15,-9-4-36 16,0 1 0-16,-4-8-192 16,0 3 108-16,4-7-408 15,-4 8 276-15</inkml:trace>
          <inkml:trace contextRef="#ctx0" brushRef="#br0" timeOffset="60107.1492">4833 3552 912 0,'-9'3'340'0,"9"-3"-264"0,0 12-24 16,-4-5 132-1,4 5-112-15,-13 14 88 16,13 8-96-16,-8 12 4 0,8 3-44 0,-13 0-4 15,13-4-12-15,-8-3 20 16,8-12-16-16,-5-3 4 16,5-1-8-16,-8-11-156 15,16 4 80-15,-8-11-208 16,0 0 152-16,5-8-416 16,3 0 304-16</inkml:trace>
        </inkml:traceGroup>
        <inkml:traceGroup>
          <inkml:annotationXML>
            <emma:emma xmlns:emma="http://www.w3.org/2003/04/emma" version="1.0">
              <emma:interpretation id="{0BF23119-1784-4711-BC05-98EF36563A9A}" emma:medium="tactile" emma:mode="ink">
                <msink:context xmlns:msink="http://schemas.microsoft.com/ink/2010/main" type="inkWord" rotatedBoundingBox="7201,3977 7807,3979 7804,4584 7198,458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2020.5748">6191 3639 384 0,'17'-16'140'0,"-12"13"-108"0,12-5-8 0,-13 8 216 16,0 0-136-16,5-11 152 15,-1 7-148-15,-4-4 76 16,1 8-104-16,-10-3 32 15,5 3-64-15,-8-4-24 16,4 8-16-16,-13-4-8 16,4 3 0-16,-8-3 16 15,8 4-8-15,-17 0 4 16,13 0-4-16,-4 0-16 16,-1 3 4-16,-3 1 4 15,8-5 0-15,-13 13-20 16,9 2 12-16,-13 13 32 15,8 10-16-15,0 1 52 16,9 3-32-16,9 1 12 16,8-4-24-16,13-5-16 0,4-3-4 0,4-7 28 15,5-4-12-15,8-12-4 16,-5-3-4-16,6-5-4 16,-6 1 0-16,1-4-88 15,-4 0 48-15,-5 0-28 16,-4 0 40-16,-4-4-180 15,0 1 116-15,-9-5-216 16,4 8 176-16</inkml:trace>
          <inkml:trace contextRef="#ctx0" brushRef="#br0" timeOffset="62277.9802">5914 3915 748 0,'-17'-4'276'16,"17"4"-216"-16,-4 0-16 0,4-4 164 16,4 4-124-16,1-7 96 15,7 3-100-15,1-4 52 16,4 5-76-16,-4-5-12 16,4 4-28-16,-4-3 8 15,0 7-16-15,-1-8 32 16,1 12-24-16,0-4-120 15,4 0 56-15,0-4-228 16,4 4 152-16,5 0-452 16,-1 4 320-16</inkml:trace>
          <inkml:trace contextRef="#ctx0" brushRef="#br0" timeOffset="62726.679">6413 4017 756 0,'-5'-7'280'0,"5"7"-216"0,-8 3-20 0,4-3 100 16,4 4-88-16,-9 4-4 16,5-8-32-16,-9 7 36 15,0 1-28-15,-8 3 48 16,8 8-44-16,-8 0 28 16,8 0-32-16,5 0 16 15,3 4-24-15,14-8-28 16,4 0 4-16,12-8 8 15,5-7 0-15,0-3-20 16,0 3 8-16,0-8 4 16,-5-3 4-16,-12-4 16 15,0 7-8-15,-22-11 32 0,9 8-24 16,-21-8 4-16,0 7-12 0,-9-3-24 16,8 0 8-16,5 4-48 15,13 3 28-15</inkml:trace>
        </inkml:traceGroup>
        <inkml:traceGroup>
          <inkml:annotationXML>
            <emma:emma xmlns:emma="http://www.w3.org/2003/04/emma" version="1.0">
              <emma:interpretation id="{D05EEA1C-A541-42F2-8403-CBD8BB9B7187}" emma:medium="tactile" emma:mode="ink">
                <msink:context xmlns:msink="http://schemas.microsoft.com/ink/2010/main" type="inkWord" rotatedBoundingBox="8118,3749 10173,3757 10169,4958 8113,4950"/>
              </emma:interpretation>
            </emma:emma>
          </inkml:annotationXML>
          <inkml:trace contextRef="#ctx0" brushRef="#br0" timeOffset="66044.7036">6915 3578 592 0,'-4'-26'220'0,"4"18"-172"0,0 0-12 0,-4 1 84 16,4 3-72-16,-5-11 88 15,5 7-80-15,5 1 8 16,3-5-40-16,5 5 24 15,8-1-32-15,9 8 56 16,4 8-40-16,9 11 12 16,-1 11-28-16,1 34 8 15,-5 8-12-15,-8 27 12 16,-4-8-16-16,-14 7 4 16,-3-7-4-16,-5 11-8 15,0-19 4-15,-8 1 12 16,4-16-8-16,-4-4-4 15,0-26 0-15,-5-4 12 16,9-11-8-16,-4-12-84 16,4-3 44-16,0-20-228 15,8-3 144-15</inkml:trace>
          <inkml:trace contextRef="#ctx0" brushRef="#br0" timeOffset="66329.3108">7354 3657 600 0,'0'-30'224'0,"0"30"-176"0,4-7-12 0,-8 3 148 16,4 8-108-16,-13-1 112 16,13 5-108-16,-17 11 64 15,4 4-84-15,-21 22 84 16,4 8-84-16,-25 8 16 15,8 3-44-15,-25-3-4 16,16-12-16-16,-3 4 12 16,12-4-16-16,0-15-20 15,17-8 4-15,9-10-56 16,12-5 32-16,9-15-284 16,22 0 176-16</inkml:trace>
          <inkml:trace contextRef="#ctx0" brushRef="#br0" timeOffset="66711.8277">7435 4070 852 0,'-5'8'316'0,"5"-8"-248"0,-21 7-16 0,13 1 164 16,3 3-128-16,-7 8 88 15,7 0-104-15,-3 4-28 16,4 3-28-16,8-3-32 16,9-4 8-16,16-8 4 15,1-3 4-15,13-16-56 16,4 4 32-16,-5-7 12 15,-8 0 8-15,-4-4 20 16,-9 3-8-16,-21-3 24 16,-4 4-20-16,-21-4-4 15,3 3-4-15,-16-3-112 16,8 7 60-16,0 1-340 16,9 3 212-16</inkml:trace>
          <inkml:trace contextRef="#ctx0" brushRef="#br0" timeOffset="67277.9314">6979 3408 600 0,'-4'0'224'0,"4"0"-176"0,4-4-12 0,-4 0 212 16,0 8-144-16,0-4 116 15,0 0-128-15,9-4 32 16,3 4-76-16,10-4 36 16,7 4-48-16,10-7 0 15,3-1-24-15,1-3 28 16,-5 7-24-16,-4-4-4 16,0 8-8-16,-8-3 12 15,-1 3-8-15,-12 0 40 16,-4 3-24-16,-9-3-24 15,0 0 0-15,0 0-220 16,0 0 120-16,0 0-368 16,0 0 264-16</inkml:trace>
          <inkml:trace contextRef="#ctx0" brushRef="#br0" timeOffset="67725.6956">8222 3468 624 0,'0'0'228'0,"0"0"-176"0,-4-11-16 16,0 7 160-1,4 8-116-15,-13-4 44 16,5 0-72-16,-14 4 32 15,1 3-48-15,-13 8 32 16,13 1-36-16,-13 10 36 0,-5 8-40 16,5 27 28-16,4-1-28 0,1 12 0 15,12-4-16 1,0 0-24-16,17-11 4 0,8-11-100 16,5-9 56-16,4-10-180 15,4-4 132-15</inkml:trace>
          <inkml:trace contextRef="#ctx0" brushRef="#br0" timeOffset="68251.0793">8316 3695 560 0,'-8'-19'208'0,"8"19"-164"16,-9 0-8-16,1 0 188 16,3 4-128-16,-7 8 60 15,-1 6-92-15,-9 13 24 16,10-1-52-16,-5 8 24 16,4-4-32-16,4-4-16 15,9 1-8-15,5-13-4 16,3 1 0-16,9-7-36 15,9-5 20-15,-1-10-172 16,1 3 108-16,-1-12-100 16,1 5 104-16,-9-16 12 15,0 12 40-15,-8-12 16 0,-5 8 8 16,-8 0 104-16,4 3-56 0,-5 8 132 16,1 12-104-16,0 3 72 15,8 8-88-15,9 0 20 16,4 4-44-16,8-4-12 15,1-4-16-15,-1-7 12 16,5-1-12-16,-4-7 32 16,-1 0-24-16,-3-7 12 15,-5 3-16-15,-9-11-8 16,-4 3 0-16,-8-10-4 16,4 3 0-16,-4-12-80 15,4 9 44-15,-13-9-76 16,13 5 68-16,0-1-316 15,9 12 200-15</inkml:trace>
          <inkml:trace contextRef="#ctx0" brushRef="#br0" timeOffset="68506.7801">8729 3453 676 0,'-17'-11'248'0,"17"11"-192"0,4-4-16 15,1 4 164 1,3 8-120-16,9 3 116 16,5 4-116-16,-1 19 64 15,4 4-88-15,-3 26 4 0,-1 4-40 0,-21 8 24 16,4-4-32-16,-25-4 56 16,4-11-40-16,-17-8 36 15,8-3-36-15,-8-9-124 16,4-6 48-16,1-12-256 15,12 0 164-15</inkml:trace>
        </inkml:traceGroup>
        <inkml:traceGroup>
          <inkml:annotationXML>
            <emma:emma xmlns:emma="http://www.w3.org/2003/04/emma" version="1.0">
              <emma:interpretation id="{0568E36B-11B5-4769-B848-78783D369F24}" emma:medium="tactile" emma:mode="ink">
                <msink:context xmlns:msink="http://schemas.microsoft.com/ink/2010/main" type="inkWord" rotatedBoundingBox="10583,3521 11526,3525 11522,4487 10580,4484"/>
              </emma:interpretation>
              <emma:one-of disjunction-type="recognition" id="oneOf17">
                <emma:interpretation id="interp17" emma:lang="" emma:confidence="1">
                  <emma:literal>E,</emma:literal>
                </emma:interpretation>
                <emma:interpretation id="interp18" emma:lang="" emma:confidence="0">
                  <emma:literal>E.</emma:literal>
                </emma:interpretation>
                <emma:interpretation id="interp19" emma:lang="" emma:confidence="0">
                  <emma:literal>e,</emma:literal>
                </emma:interpretation>
                <emma:interpretation id="interp20" emma:lang="" emma:confidence="0">
                  <emma:literal>e.</emma:literal>
                </emma:interpretation>
                <emma:interpretation id="interp21" emma:lang="" emma:confidence="0">
                  <emma:literal>€.</emma:literal>
                </emma:interpretation>
              </emma:one-of>
            </emma:emma>
          </inkml:annotationXML>
          <inkml:trace contextRef="#ctx0" brushRef="#br0" timeOffset="68688.7643">9283 3790 1404 0,'-4'34'516'0,"4"-34"-400"0,-9 38-32 0,9-27 16 16,0 4-72-16,0-3-28 15,0-5-4-15,0-7-300 16,9 8 168-16</inkml:trace>
          <inkml:trace contextRef="#ctx0" brushRef="#br0" timeOffset="69226.7736">9956 3438 1060 0,'4'-4'392'0,"-4"4"-304"0,-9-11-28 0,5 3 68 15,4 8-84-15,-13-7 16 16,5 7-36-16,-9-8-20 15,0 4-8-15,-5-3 4 16,5 3 0-16,-8-4-12 16,8 8 8-16,-5 0-32 15,10 0 20-15,-5 0-4 16,4 12 12-16,-4-8 52 16,8 11-24-16,-12 11-8 15,4-7-8-15,-13 30 12 16,5 4-8-16,-9 15 24 15,4 4-20-15,0-4-4 16,9-15-4-16,4 4-24 16,8-11 12-16,9-12 4 15,4-8 4-15,9-7 8 16,8-4-4-16,1-7-4 16,3 3 4-16,-3-3 20 15,-5-1-12-15,0 1 40 16,-5 3-28-16,1-3 20 15,9-1-24-15,-5-3-28 16,8 0 4-16,5-4 16 16,4 0-4-16,-4-4 4 15,0 0-4-15,-9-3-140 16,0 3 76-16,0-4-156 0,-4 5 120 0,-17-9-196 16,5 9 164-16,-10-9-460 15,5 8 328-15</inkml:trace>
          <inkml:trace contextRef="#ctx0" brushRef="#br0" timeOffset="69454.764">9675 3824 976 0,'-39'-8'360'0,"39"8"-280"0,-34 0-20 0,21 0 204 15,9 0-156-15,4 0 0 16,4 0-64-16,13-7 0 15,9 3-24-15,8-11-8 16,4 7-8-16,1-7-4 16,-1 8 0-16,-4-5-176 15,-4 5 96-15,-9-5-188 16,0 5 152-16,-4-8-236 16,-4 7 200-16</inkml:trace>
          <inkml:trace contextRef="#ctx0" brushRef="#br0" timeOffset="69782.2889">9798 3192 912 0,'-4'-15'340'0,"4"15"-264"0,-5-4-24 0,5 0 212 16,5 4-156-16,-5-4 52 16,0 8-92-16,4-4 28 15,9 0-56-15,4-4-12 16,8 1-16-16,9-5 16 16,5 4-16-16,-1-3 4 15,5 7-8-15,-1-8-32 16,-3 4 12-16,-10 1-144 15,1 3 84-15,-9 0-188 16,1 3 148-16,-9-3-320 16,-1 12 244-16</inkml:trace>
        </inkml:traceGroup>
        <inkml:traceGroup>
          <inkml:annotationXML>
            <emma:emma xmlns:emma="http://www.w3.org/2003/04/emma" version="1.0">
              <emma:interpretation id="{ABD8B93C-8F8E-4A90-A236-077190DFEBE4}" emma:medium="tactile" emma:mode="ink">
                <msink:context xmlns:msink="http://schemas.microsoft.com/ink/2010/main" type="inkWord" rotatedBoundingBox="11914,4542 11990,4543 11989,4706 11913,4706"/>
              </emma:interpretation>
            </emma:emma>
          </inkml:annotationXML>
          <inkml:trace contextRef="#ctx0" brushRef="#br0" timeOffset="70024.9346">10679 4146 1164 0,'-25'45'428'0,"25"-45"-332"0,-30 57-24 0,17-31-40 16,5 9-32-16</inkml:trace>
        </inkml:traceGroup>
      </inkml:traceGroup>
    </inkml:traceGroup>
    <inkml:traceGroup>
      <inkml:annotationXML>
        <emma:emma xmlns:emma="http://www.w3.org/2003/04/emma" version="1.0">
          <emma:interpretation id="{49CFBE3E-6F01-4019-A2D3-2C3923850EB4}" emma:medium="tactile" emma:mode="ink">
            <msink:context xmlns:msink="http://schemas.microsoft.com/ink/2010/main" type="paragraph" rotatedBoundingBox="1396,6044 10648,5798 10689,7356 1438,7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5E625-1DD3-44CB-9837-7352453066A7}" emma:medium="tactile" emma:mode="ink">
              <msink:context xmlns:msink="http://schemas.microsoft.com/ink/2010/main" type="inkBullet" rotatedBoundingBox="1408,6478 2152,6458 2168,7063 1424,7083"/>
            </emma:interpretation>
          </emma:emma>
        </inkml:annotationXML>
        <inkml:trace contextRef="#ctx0" brushRef="#br0" timeOffset="170282.8319">617 6137 288 0,'5'-12'108'0,"-5"12"-84"0,-5-11-4 0,5 3 56 15,5 8-44-15,-5-7 84 16,0 7-64-16,-5-8 72 16,5 5-72-16,-4-5 36 15,0 8-52-15,-9-4 8 16,4 4-28-16,-16 0 20 16,12 4-24-16,-17 0 12 15,9 0-12-15,-17-1-32 16,8 1 8-16,-13 4 48 15,9-1-16-15,-8 5 24 16,12-1-24-16,-13 8 44 16,13 0-36-16,-4 15 20 15,9 0-28-15,4 19 28 16,8 0-32-16,4 7 4 16,14 1-12-16,16-12-8 15,4-3 4-15,31-12-4 0,3-4 0 0,22-11 0 16,-4 0 0-16,0-12 24 15,-9-3-12-15,-4-11-4 16,-13 3-4-16,-9-23 56 16,-3 5-32-16,-14-31 32 15,-4 3-32-15,-8-18 16 16,0 12-24-16,-13-5 28 16,4 12-32-16,-12 0-12 15,-1 15-8-15,-12-1-4 16,8 9 0-16,-8 3 16 15,8 8-4-15,-4 0-12 16,4 7 4-16,5 1-216 16,3 7 120-16</inkml:trace>
        <inkml:trace contextRef="#ctx0" brushRef="#br0" timeOffset="170495.3979">264 6296 780 0,'-13'30'288'0,"13"-30"-224"0,17 30-20 16,0-18 128-1,0 3-104-15,13-8 36 16,0 5-64-16,12-9 4 16,5 1-28-16,-4-4-80 15,-1 4 36-15,-8-8-248 0,5 0 156 0,-18-7-276 16,-4 4 224-16</inkml:trace>
        <inkml:trace contextRef="#ctx0" brushRef="#br0" timeOffset="170677.449">460 6148 528 0,'-13'-4'196'0,"13"4"-152"0,-4 12-12 0,-1-1 184 15,1 4-124-15,-4 19 80 16,-1 8-104-16,-4 11 0 15,5 0-44-15,-1-4-56 16,5-4 16-16,0-3-208 16,8-8 124-16,-4-11-276 15,9-4 212-15</inkml:trace>
      </inkml:traceGroup>
      <inkml:traceGroup>
        <inkml:annotationXML>
          <emma:emma xmlns:emma="http://www.w3.org/2003/04/emma" version="1.0">
            <emma:interpretation id="{3FF1A39A-FA2B-4FAD-A94E-99AE115D8D50}" emma:medium="tactile" emma:mode="ink">
              <msink:context xmlns:msink="http://schemas.microsoft.com/ink/2010/main" type="line" rotatedBoundingBox="2215,6022 10648,5798 10689,7356 2257,7580"/>
            </emma:interpretation>
          </emma:emma>
        </inkml:annotationXML>
        <inkml:traceGroup>
          <inkml:annotationXML>
            <emma:emma xmlns:emma="http://www.w3.org/2003/04/emma" version="1.0">
              <emma:interpretation id="{D5A1027D-21DD-4DA1-9EBA-0F051B0FA4EF}" emma:medium="tactile" emma:mode="ink">
                <msink:context xmlns:msink="http://schemas.microsoft.com/ink/2010/main" type="inkWord" rotatedBoundingBox="5225,6376 7314,6321 7329,6921 5241,697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2822.2902">4113 6133 508 0,'9'-15'188'0,"-5"7"-148"0,5-7-8 0,-5 4 160 16,0 11-112-16,0-12 72 16,5 9-88-16,-5-9 8 15,5 5-40-15,-9-5 40 16,4 5-40-16,-4-5 20 16,0 9-32-16,-4-5 36 15,-1 8-32-15,-3-8 20 16,-1 5-24-16,-8-1 16 15,9 4-20-15,-9 4 20 16,4 3-24-16,-8-7 4 16,12 8-8-16,-12-1-8 15,8-3 4-15,-4 4 20 16,13 7-12-16,-17-4 4 16,8 4-8-16,-4 12 12 15,4 3-12-15,0 16-20 16,9-1 4-16,0 12 12 0,8-4 0 15,4-4-4-15,9-4 4 0,5-11 20 16,3-7-12-16,5-4 32 16,0-4-28-16,12-12 32 15,1-7-32-15,8-7-4 16,0 7-8-16,5-16-4 16,-1 5 0-16,-4-12 16 15,-4 8-8-15,-4-15 16 16,-9 0-16-16,-5-4-4 15,-3-4 0-15,-9-4 4 16,0 8-4-16,-13-8 16 16,-4 12-12-16,-13-8 4 15,5 12-4-15,-18-4-16 16,1 7 4-16,-18-4 12 16,9 12-4-16,-13 0-4 15,5 7 4-15,-9-3 4 16,4 4-4-16,4-1-20 15,9 8 8-15,0 0-24 16,13 0 20-16,0 0 4 16,12 8 8-16,-4-8-44 15,9 0 24-15,0 7-232 16,8-7 140-16,-4 8-364 16,9-8 264-16</inkml:trace>
          <inkml:trace contextRef="#ctx0" brushRef="#br0" timeOffset="143167.7467">3977 6284 580 0,'-4'-11'216'0,"4"11"-168"0,0 0-12 0,0-8 172 15,8 8-120-15,-3 0 96 16,-1-7-104-16,4-1 44 16,5 1-72-16,4-5 24 15,0 12-44-15,4-15 8 16,5 15-24-16,4-15-16 16,0 15-4-16,4 0 48 15,-5 8-24-15,-3-1-8 16,-5-7-8-16,-4 0 12 15,-4 0-8-15,-4-7-100 16,3 7 48-16,-7-4-264 16,3-4 172-16,-4-7-484 15,5 8 344-15</inkml:trace>
          <inkml:trace contextRef="#ctx0" brushRef="#br0" timeOffset="143383.3305">4147 6076 612 0,'-8'-4'228'0,"8"4"-180"0,8 8-12 0,-8-8 176 16,5 4-124-16,-5 3 80 15,0 5-100-15,0 3 16 16,0 8-48-16,0 3-12 16,0 4-16-16,0 1-96 15,0-1 52-15,0-7-244 16,8-1 156-16</inkml:trace>
          <inkml:trace contextRef="#ctx0" brushRef="#br0" timeOffset="144549.6827">5812 6027 612 0,'9'-15'228'0,"-9"15"-180"0,4-4-12 0,-4 0 160 15,0 8-116-15,-4-8 44 16,0 0-72-16,-9-3-12 16,4 7-24-16,-12-4 8 15,4 8-16-15,-13 0 24 16,9 3-20-16,-17 5 12 16,8-1-12-16,-4 8 36 15,4 4-24-15,0 22 4 16,13-3-16-16,8 11 36 15,1 3-24-15,16 5-24 0,18-12 0 16,4-7 8-16,8-1-4 0,5-14 16 16,4-1-12-16,4-18 16 15,-4 3-16-15,-5-14 24 16,-4-1-20-16,-8-15-4 16,0 0-4-1,-9-19 12-15,-8 8-8 0,0-16 16 16,4 12-16-16,-17-7 40 15,8 7-24-15,-12-4-12 16,0 11-8-16,-5-3-4 16,1 7 0-16,-5 1-144 15,9 10 80-15</inkml:trace>
        </inkml:traceGroup>
        <inkml:traceGroup>
          <inkml:annotationXML>
            <emma:emma xmlns:emma="http://www.w3.org/2003/04/emma" version="1.0">
              <emma:interpretation id="{F3B4321B-07F1-4E80-9CEE-792DCBC89076}" emma:medium="tactile" emma:mode="ink">
                <msink:context xmlns:msink="http://schemas.microsoft.com/ink/2010/main" type="inkWord" rotatedBoundingBox="2219,6185 10652,5961 10677,6893 2244,711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4761.244">5570 6243 684 0,'-9'11'252'15,"9"-11"-192"-15,0 15-20 0,0-11 208 16,9 0-144-16,-9 0 124 16,12 3-132-16,1-7 64 15,13 0-92-15,3-7-8 16,6 3-40-16,3-4-100 15,4 8 44-15,-7-4-384 16,3 4 232-16</inkml:trace>
          <inkml:trace contextRef="#ctx0" brushRef="#br0" timeOffset="145679.8642">7315 6167 736 0,'5'8'272'0,"-5"-8"-208"0,21 0-20 0,-4-4 176 16,0 0-128-16,17-7 52 15,-4 3-84-15,13-3-48 16,-5 3-8-16,-4-3-172 16,-4 3 92-16,0 1-296 15,-9 7 208-15</inkml:trace>
          <inkml:trace contextRef="#ctx0" brushRef="#br0" timeOffset="145495.3741">7707 5997 632 0,'-13'-15'236'0,"13"15"-184"0,-8-23-16 0,8 15 140 16,-9 4-104-16,-3-3 44 15,3 3-72-15,-16 0 48 16,8 4-56-16,-18 0 36 15,6 8-40-15,-10 7 24 16,5 12-28-16,-4 7 8 16,17 0-20-16,-9 19-8 15,9 3-4-15,4 5 12 16,12-4-8-16,10-8-4 16,12-4 0-16,4-11 20 15,17-7-12-15,18-16-12 16,-5-3-4-16,17-16 28 15,-4 1-12-15,-5-27 4 16,-3 7-8-16,-14-22 12 16,-12 7-12-16,0-7 16 15,-9 8-16-15,-12-5-4 16,-9 12 0-16,0-4 48 16,-9 8-28-16,-4 0 0 15,5 11-16-15,-9-4-140 16,4 8 76-16,-8 3-324 15,12 5 212-15</inkml:trace>
          <inkml:trace contextRef="#ctx0" brushRef="#br0" timeOffset="145844.3079">7622 6031 600 0,'4'0'224'0,"-4"0"-176"0,0 0-12 16,-4 4 212 0,4 3-144-16,-8 4 124 15,8 8-132-15,-9 4-4 16,9 4-56-16,-4 3-24 16,4 0-8-16,0-3-312 15,4-1 168-15</inkml:trace>
          <inkml:trace contextRef="#ctx0" brushRef="#br0" timeOffset="147283.3603">9104 5982 540 0,'-9'-4'200'0,"9"4"-156"0,-4-8-12 0,0 8 124 16,4-7-92-16,-4-1 52 15,-1 4-68-15,-3-3 36 16,-1 7-48-16,-3-4 52 16,-1 8-52-16,-9-1 44 15,5 9-44-15,-8-1 32 16,-1 4-36-16,-3 8 36 16,3 0-40-16,-4 11 4 15,5 4-20-15,-1 3 20 16,13 5-20-16,5-1-12 15,12-3-4-15,17-4 4 16,5-8 0-16,12-7 16 16,13-1-8-16,9-10 32 15,-5 3-24-15,-4-19 48 16,-8 8-36-16,-5-12 40 0,-8 1-40 16,-9-16 48-16,9 4-44 0,-8-19 48 15,-10 4-48-15,10-15-16 16,-5 11-8-16,-13-4-8 15,13 8 0-15,-17 0 0 16,4 8 0-16,-17 3-12 16,13 8 8-16,-12 0 4 15,3 7 0-15,-8-3 16 16,9 7-8-16,-14 0-20 16,9 4 4-16,-4 0 4 15,5 4 4-15,-5-4-12 16,4 4 8-16,-8 0-136 15,8-1 72-15,-9 1-260 16,10 0 184-16,-5 0-340 16,8 3 272-16</inkml:trace>
          <inkml:trace contextRef="#ctx0" brushRef="#br0" timeOffset="147571.1281">8900 6224 788 0,'0'-4'292'0,"0"4"-228"0,12-8-16 15,-3 5 176-15,4 3-132 0,8-8 88 16,4 4-108-16,-3-3 8 15,3 3-48-15,1-4-32 16,-1 8 0-16,1-3 0 16,-1 3 0-16,-3-4-160 15,-1 8 88-15,0-4-332 16,-8 0 224-16</inkml:trace>
          <inkml:trace contextRef="#ctx0" brushRef="#br0" timeOffset="148843.5419">4688 6352 196 0,'-4'-3'72'16,"0"3"-56"-16,4 0-4 0,0 0 128 16,0 0-80-16,0 0 64 15,0 0-72-15,-5 0 40 16,5 3-52-16,-4-3 40 15,0 0-44-15,0 0 24 16,4 0-32-16,-5 0 60 16,10 0-48-16,-5 0 64 15,0 0-64-15,0 0 52 16,0 0-52-16,0-3 32 16,8 3-40-16,-4-12 36 15,1 12-40-15,-5-3-32 0,0 6 0 16,8-3 16-16,5 4-4 0,12 4 24 15,10-8-20-15,16 3-12 16,4 5-4-16,17 0 12 31,-12-1-4-31,-5 1-12 0,-4-1 4 0,-12-3 4 16,-5 4 0-16,-4-8 44 16,-13 3-24-16,0-3 80 15,-5 0-56-15,-7 0-32 16,-1 0-8-16,0-3 4 15,5 3-4-15,-1-4-12 16,1 4 4-16,-1-4 12 16,1 8-4-16,-5-4-92 15,0 0 52-15,5 4-120 16,-5-4 88-16,-4 0-200 16,0 0 152-16,0 0-172 15,0 0 160-15</inkml:trace>
          <inkml:trace contextRef="#ctx0" brushRef="#br0" timeOffset="150646.0049">7937 6209 580 0,'9'0'216'0,"-14"3"-168"0,10-3-12 16,-5 0 100-1,8 0-80-15,-8 0 104 16,9 0-96-16,-1-3 60 15,1 3-72-15,-5-4 60 16,5 4-64-16,-5-4 20 0,0 8-40 0,0-4 16 16,9 0-24-16,21-4 36 15,0 4-32-15,30-7-12 16,0 7-8-16,13 0-4 16,-9 3 0-16,-4 1 0 15,-13 4 0-15,-13-5-12 16,-4 5 8-1,-17-4-16-15,0 3 12 0,-13-3-144 16,-4 0 80-16</inkml:trace>
          <inkml:trace contextRef="#ctx0" brushRef="#br0" timeOffset="168646.2408">2295 6122 572 0,'-9'0'208'0,"1"0"-160"0,8-8-12 0,-4 8 92 31,8 0-76-31,-4 0 60 0,0 0-68 0,0-8 32 16,0 8-44-16,0 0 8 15,0 0-24-15,0-7 20 16,0 7-24-16,-9 0-20 15,1 0 0-15,-9 0 12 16,8 0 0-16,-8 7-4 16,5 1 4-16,-5 0 12 15,4 3-8-15,0-3 16 16,4 7-16-16,-3 4 16 16,3 0-16-16,-8 15 32 15,4 3-24-15,5 13 40 16,-5-1-32-16,13 8 32 15,0-4-32-15,13-4-24 16,8-8 0-16,26-10 16 16,8-5-8-16,22-3-4 15,4-4 0-15,8-12 20 16,-12 1-12-16,0-16 24 16,-9 8-24-16,-9-18 4 15,-3-5-8-15,-14-19 56 16,-12 1-36-16,-9-28 32 15,1 9-32-15,-27-8-44 16,5 11 8-16,-17-4 8 16,5 20 4-16,-14-1-12 15,5 16 4-15,-9-5 20 16,4 5-8-16,-12 7-20 0,4 4 4 16,-13 7-12-16,13 1 8 15,-4-5 8-15,8 12 4 0,4 0-124 16,9 12 68-16,-4-5-364 15,21 1 232-15,-13 7-384 16,5-4 324-16</inkml:trace>
          <inkml:trace contextRef="#ctx0" brushRef="#br0" timeOffset="168827.7237">2321 6190 488 0,'-13'7'180'0,"13"-7"-140"0,4 12-12 0,0-5 296 15,1-7-184-15,3 8 232 16,9-1-212-16,9-7 44 16,3 0-124-16,14-7-20 15,4 7-36-15,-5 0-236 16,1 0 116-16,-9 0-580 16,-4 7 376-16</inkml:trace>
          <inkml:trace contextRef="#ctx0" brushRef="#br0" timeOffset="170973.2262">971 6481 476 0,'-26'8'176'0,"26"-8"-136"0,-8 7-12 16,-1-3 180-1,9 0-120-15,0-4 80 0,13 4-100 0,12-4 60 16,9 0-72-16,30-4 120 15,9 4-100-15,16-8 80 16,-4 5-92-16,18-1-24 16,-14 4-24-16,5-4 12 15,-18 12-16-15,-12-1-32 32,-13-3 12-32,-17 0-104 0,-8 3 60 0,-9-7-444 15,-4 0 276-15</inkml:trace>
          <inkml:trace contextRef="#ctx0" brushRef="#br0" timeOffset="172715.3034">2861 5989 208 0,'0'-7'76'0,"5"7"-60"0,-5-12-4 0,8 12 92 16,1 0-60-16,3-7 68 15,1-1-60-15,4-7 68 16,5 4-68-16,3-12 36 16,5 4-52-16,12-8 68 15,5 5-56-15,4-5 72 16,0 8-68-16,5-3 60 15,-5 3-60-15,13 0-12 16,-9 15-24-16,1-4-4 16,-10 8-4-16,1 4 12 15,-17 8-12-15,-9-1 4 16,1 0-4-16,-14 1-128 16,-8-1 64-16,-8 0-260 15,3 1 176-15</inkml:trace>
        </inkml:traceGroup>
        <inkml:traceGroup>
          <inkml:annotationXML>
            <emma:emma xmlns:emma="http://www.w3.org/2003/04/emma" version="1.0">
              <emma:interpretation id="{A2E55F39-A523-43DE-8CDC-4C3175254430}" emma:medium="tactile" emma:mode="ink">
                <msink:context xmlns:msink="http://schemas.microsoft.com/ink/2010/main" type="inkWord" rotatedBoundingBox="4187,5969 8511,5854 8552,7413 4228,752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2957.4929">3419 5569 580 0,'4'-4'216'0,"-4"4"-168"0,13-7-12 0,-4 7 128 16,3 7-96-16,6-3 24 15,3 11-52-15,4 8-16 16,1 3-16-16,-5 5-8 16,-8 3 4-16,-13 4 12 15,-9-4-8-15,-16 3-84 16,-1-3 44-16,1 1-200 16,4 2 128-16</inkml:trace>
          <inkml:trace contextRef="#ctx0" brushRef="#br0" timeOffset="173900.34">2908 6754 840 0,'0'19'312'0,"0"-19"-244"0,30 30-16 0,-9-19 104 16,9 12-96-16,13-4 20 15,16 7-48-15,5 1-4 16,0-4-16-16,4-8-16 16,-4-8 0-16,13-3 12 15,-13-4-4-15,4-11-12 16,-4 3 4-16,-9-7 20 15,-8 0-8-15,-9-12-128 16,-8 8 68-16,-9-7-236 16,-4 3 160-16</inkml:trace>
          <inkml:trace contextRef="#ctx0" brushRef="#br0" timeOffset="173396.6614">3121 6417 488 0,'-8'-15'180'0,"8"15"-140"0,8 0-12 0,-8-8 172 16,13 16-116-16,8-8 124 15,0 0-120-15,18 0-36 16,3 0-32-16,9-8 0 16,1 4-12-16,11-11-40 15,-3 8 20-15,-5-12-120 16,-4 4 72-16,-12-1-116 15,-9 5 100-15,-18-12-200 16,-12 12 156-16</inkml:trace>
          <inkml:trace contextRef="#ctx0" brushRef="#br0" timeOffset="174126.4391">3432 6837 528 0,'-9'0'196'0,"9"0"-152"0,13-4-12 0,0 4 116 16,8 0-88-16,22 4 44 15,4 4-60-15,8 10 28 16,0 1-40-16,-8 12 0 16,-4-1-20-16,-18 0 36 15,-8-3-24-15,-25 7-56 16,-5-4 16-16,-21-7-216 15,4 0 128-15</inkml:trace>
          <inkml:trace contextRef="#ctx0" brushRef="#br0" timeOffset="173587.6918">3440 6167 580 0,'0'-11'216'0,"0"11"-168"0,0 7-12 15,-8-3 180 1,16 0-124-16,-8 0 104 16,5 11-112-16,3 4-36 0,14-4-32 0,-1 4-16 15,9 3 4-15,-1-3-128 16,5 4 68-16,-4-12-252 16,0 12 172-16</inkml:trace>
          <inkml:trace contextRef="#ctx0" brushRef="#br0" timeOffset="174922.2473">6127 6012 496 0,'-21'7'184'0,"21"-7"-140"0,-21 0-16 16,12 0 128-16,9 4-92 16,-12-4 96-16,12 4-92 15,-5-8 64-15,5 4-76 0,-4-4 32 16,4 1-52-16,-4-13 8 15,8 5-28-15,5-15 8 16,3 7-12-16,18-19-24 16,8 4 4-16,26-4-24 15,-4 11 20-15,12 5-12 16,-4 10 12-16,1 5 8 16,-10 11 4-16,-8 7 8 15,-12 4-4-15,-1 4 32 16,-8 4-20-1,-9-8 12-15,-8 4-16 0,-5-4 12 16,1 0-16-16,-9-11-292 16,4-4 152-16,-4-8-484 15,0 1 344-15</inkml:trace>
          <inkml:trace contextRef="#ctx0" brushRef="#br0" timeOffset="175183.4611">6566 5611 600 0,'13'-8'224'0,"-13"8"-176"0,13 4-12 0,-9 0 148 16,4 3-108-16,9 8 68 15,0 4-84-15,-4 8-8 16,4-1-32-16,-4 1 4 15,0 3-12-15,-9 0-120 16,13-3 56-16,-17-5-384 16,0 1 240-16</inkml:trace>
          <inkml:trace contextRef="#ctx0" brushRef="#br0" timeOffset="177579.9338">3960 5683 464 0,'-13'-12'176'0,"13"8"-140"0,0-7-8 0,0 3 180 16,0 8-120-16,-8-11 116 16,16 4-120-16,-16-5 52 15,8 8-76-15,-5-3 20 16,1 3-48-16,-17 0-20 15,12 8-4-15,-25 0-8 16,4 7 0-16,-21 1 8 16,5 3-4-16,-10 0-4 15,5 0 4-15,0 0-4 16,13 4 0-16,4-4 24 16,0 4-12-16,12-8 4 15,9 5-8-15,-4-9 4 16,5 12-8-16,3-11 8 15,9 7-8-15,9-4-12 0,-5-3 4 16,9 7 12-16,4 4-4 0,13-4 16 16,-9 0-12-16,9-4-4 15,8 1 0-15,-4-5-16 16,-4 1 8-16,-9-8 4 16,0 4 0-16,-12-8 32 15,-5 0-16-15,-8-11-4 16,4 0-8-16,-9-8 20 15,1 8-12-15,-5-8 32 16,5 4-28-16,-5-7-4 16,17 7-8-16,-17-4-32 15,13 8 16-15,-4 0-320 16,4 11 180-16,0 4-360 16,4 4 292-16</inkml:trace>
          <inkml:trace contextRef="#ctx0" brushRef="#br0" timeOffset="178525.6146">3555 6299 424 0,'0'0'156'0,"0"0"-120"0,-8 8-8 0,-5-8 116 16,13 8-84-16,-8-5 8 15,-1 5-40-15,-4 0-16 16,5 7-8-16,-13-4-16 16,3 4 8-16,-16-7 12 15,13 11-4-15,-21-12 8 16,12 12-8-16,-4-11 32 16,4 7-20-16,9-8 4 15,12 5-12-15,9-5 12 16,9 9-12-16,12-5 16 15,0-4-16-15,9 9-4 16,-4 3 0-16,12-12-16 16,-17 8 8-16,5-7 40 15,-5-1-24-15,-8-14 96 16,0-1-60-16,-13-7 84 16,4 8-76-16,-17-20 60 15,9 1-64-15,-1-9-28 16,5 9-16-16,-8-12 0 15,4 12-4-15,4 7-240 16,8 4 128-16,5 7-380 16,13 8 276-16</inkml:trace>
          <inkml:trace contextRef="#ctx0" brushRef="#br0" timeOffset="179635.1372">3764 6780 436 0,'-4'-7'160'0,"4"7"-124"0,8 0-8 16,-8-4 88-1,0 8-68-15,-4-4 24 16,4 0-40-16,-8 0 24 0,3 0-32 0,-12 7-4 16,0 1-12-16,-8-1 48 15,3 1-32-15,-7-4 16 16,3 11-24-16,-4-8 52 15,9 1-36-15,-5-4-16 16,9 0-8-16,0-4-20 16,5 3 8-16,-1-3 20 15,4 4-8-15,-4 4-12 16,9-1 0-16,-4 1-4 16,8-4 0-16,-5 11-12 15,5 0 12-15,5 4-4 16,3 4 4-16,18-1 16 15,4 5-4-15,16-5-28 16,1 5 12-16,9-8-40 16,-5-4 32-16,-4-7-12 15,-5-1 20-15,-16-14 36 16,-5 7-16-16,-17-16 124 16,-4 9-76-16,-17-12 32 15,0 4-52-15,-8-12 4 16,3 8-24-16,10-7-68 15,7 3 24-15,14 0-500 16,8 12 292-16</inkml:trace>
          <inkml:trace contextRef="#ctx0" brushRef="#br0" timeOffset="180792.7813">6660 5747 364 0,'-22'-27'132'0,"22"27"-100"0,13-15-12 0,-17 8 132 16,4 3-88-16,-9-4 88 16,1 8-88-16,-9 0 92 15,0 4-92-15,-9 4 16 16,5 7-48-16,-9 0 32 15,9 4-36-15,-5 0-4 16,14 4-16-16,-1-5 12 16,13-2-12-16,8-5 4 15,5 0-4-15,8-3-16 16,5 3 4-16,-5-3 4 16,0 3 0-16,1-3-56 15,-1-1 32-15,-8 1-60 16,-5-1 48-16,-8-7 8 15,0 0 16-15,-8 0-24 16,-1 0 20-16,-3-3-40 16,-5-1 36-16,-1-8-144 15,10 5 92-15</inkml:trace>
          <inkml:trace contextRef="#ctx0" brushRef="#br0" timeOffset="180372.1211">7107 6080 352 0,'8'-4'132'0,"-8"4"-104"0,13 4-8 0,-13-4 148 16,9 0-96-16,-9 0 96 15,0 0-100-15,0-4-16 16,8 4-32-16,1-4 28 16,3 4-24-16,-12-7-12 15,5 7-8-15,-10-4 4 16,1 0-4-16,-13-7-4 15,0 0 4-15,-25-5 4 16,12 5-4-16,-30-8 24 16,13 8-16-16,-12-8 68 15,12 4-48-15,0 0-12 16,9 7-12-16,-5-3-20 16,13 7 8-16,-12-4-180 15,12 4 96-15,-8 8-112 16,12 4 116-16,0-1-192 15,5 1 152-15</inkml:trace>
          <inkml:trace contextRef="#ctx0" brushRef="#br0" timeOffset="181452.5347">6941 6262 528 0,'8'-4'196'0,"-8"4"-152"0,22-4-12 0,-18 0 176 16,0 8-120-16,-4-4 80 16,0 0-100-16,-4 0 16 15,4 4-48-15,-13-4 20 16,5 7-28-16,-22 1-16 16,4 3-8-16,-21-3 4 15,5-1-4-15,-22-3 8 16,8 0-8-16,-29-4 8 15,9 0-8-15,-18-4-4 16,13 0 4-16,9-3-4 16,12 3 0-16,18-3-28 15,20 7 16-15,9-4-152 16,18 4 88-16,25 0-276 16,-1 7 200-16</inkml:trace>
          <inkml:trace contextRef="#ctx0" brushRef="#br0" timeOffset="181874.1373">6621 6178 508 0,'0'-3'188'0,"0"3"-148"0,13-4-8 0,-13 0 124 16,0 8-92-16,-4-4 44 15,0 4-64-15,-13-1 48 16,0 13-56-16,-18-9 12 15,6 4-32-15,-10 1 20 16,5 3-24-16,4-4 32 16,9 1-28-16,0-5 12 15,12 5-16-15,9 3 0 16,13 0-4-16,4 4-16 16,9 3 4-16,-1 1-60 15,-3 4 36-15,-1-1-216 16,0-3 132-16,-4-4-276 15,4 0 220-15</inkml:trace>
          <inkml:trace contextRef="#ctx0" brushRef="#br0" timeOffset="182399.4491">7166 6587 392 0,'5'-7'148'0,"-5"7"-116"0,25-8-8 0,-16 4 144 16,-1 8-96-16,-3-4 88 16,-1 0-96-16,0 0 72 15,0 4-76-15,-8 0-4 16,4 3-36-16,-8 8 16 15,-1 4-24-15,-17 0 12 16,5 4-12-16,-26-4 0 16,0 3-4-16,-21-3 36 15,9 4-20-15,-18-8 12 16,13-3-20-16,-21-9-16 16,13 1-4-16,-18-11 20 15,14 3-8-15,-10-8-4 16,23 5 0-16,7-4-60 0,18 3 32 15,17-11-128-15,16 11 80 0,18-7-264 16,8 8 188-16</inkml:trace>
          <inkml:trace contextRef="#ctx0" brushRef="#br0" timeOffset="182636.0791">6557 6674 580 0,'-4'12'216'0,"4"-12"-168"0,9 15-12 0,-9-8 68 15,0 1-64-15,-5 3 36 16,5 4-44-16,-4-3 52 16,4-1-48-16,0-3-24 15,9 3-12-15,-1-3 16 16,9-1-8-16,9 1-4 15,-1-5 0-15</inkml:trace>
        </inkml:traceGroup>
      </inkml:traceGroup>
    </inkml:traceGroup>
    <inkml:traceGroup>
      <inkml:annotationXML>
        <emma:emma xmlns:emma="http://www.w3.org/2003/04/emma" version="1.0">
          <emma:interpretation id="{D213FFFE-9BF1-4138-BE6B-CB22BEF3EC3D}" emma:medium="tactile" emma:mode="ink">
            <msink:context xmlns:msink="http://schemas.microsoft.com/ink/2010/main" type="paragraph" rotatedBoundingBox="2449,7452 21983,8055 21922,10028 2388,9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653DD-322A-42C5-A769-5E2ADB7B97E2}" emma:medium="tactile" emma:mode="ink">
              <msink:context xmlns:msink="http://schemas.microsoft.com/ink/2010/main" type="inkBullet" rotatedBoundingBox="2434,7948 3240,7973 3215,8791 2408,8766"/>
            </emma:interpretation>
          </emma:emma>
        </inkml:annotationXML>
        <inkml:trace contextRef="#ctx0" brushRef="#br0" timeOffset="202307.1979">1341 7867 508 0,'0'-19'188'0,"0"19"-148"0,4-8-8 0,-4 4 88 15,0 8-72-15,0-8 68 16,0 4-64-16,-4-4 32 16,4 1-48-16,0-1 44 15,0 4-48-15,0 0-8 16,0 7-12-16,0 1-20 16,0 3 4-16,0 8 40 15,-8 4-24-15,-1 4 0 16,1 3-8-16,-5 4-4 15,9 0 0-15,-5 0 8 16,9 0-4-16,-8-7-4 16,8-1 4-16,-13-11-60 15,13 0 32-15,-9-15-128 16,9 0 80-16</inkml:trace>
        <inkml:trace contextRef="#ctx0" brushRef="#br0" timeOffset="202846.9877">1128 7825 320 0,'-13'-11'120'0,"13"11"-96"0,13-12-4 0,-4 5 132 16,4 3-88-16,8-8 44 15,9 5-64-15,4-4 48 16,4 3-56-16,5 0 20 15,-5 5-36-15,9-1 36 16,0 8-32-16,8 7-12 16,0 12-8-16,9-1-4 15,-13 5 0-15,0 7 76 16,0 0-40-16,-8 8 4 16,-9-4-24-16,-13 7 8 15,1-3-16-15,-10 3 4 16,-7-3-4-16,-14-5 28 15,-4-2-20-15,-33-1 20 16,3-4-20-16,-25-4 0 16,8-3-8-16,-21-8 56 15,18 4-36-15,-27-19 96 16,26 12-72-16,-17-16 12 0,30 4-40 0,0-12-12 16,17 1-8-16,4-8-24 15,22 4 12-15,-1-12-224 16,18 5 124-16</inkml:trace>
        <inkml:trace contextRef="#ctx0" brushRef="#br0" timeOffset="203101.6231">1401 7586 704 0,'-17'-3'264'0,"17"3"-208"0,-9 0-12 15,1-8 168 1,8 16-124-16,-9-8 124 15,9 0-124-15,0 0 28 16,9 3-72-16,3-3 36 16,6 4-44-16,11-8 24 15,5 1-32-15,22-5 0 16,-1 8-16-16,9-8-24 0,0 12 4 0,0 0-100 31,-17 7 56-31,4-3-248 0,-13 3 164 16</inkml:trace>
      </inkml:traceGroup>
      <inkml:traceGroup>
        <inkml:annotationXML>
          <emma:emma xmlns:emma="http://www.w3.org/2003/04/emma" version="1.0">
            <emma:interpretation id="{2BB19FEE-5DBA-40E4-BBB7-9046B8EFDE72}" emma:medium="tactile" emma:mode="ink">
              <msink:context xmlns:msink="http://schemas.microsoft.com/ink/2010/main" type="line" rotatedBoundingBox="3526,7485 21983,8055 21922,10028 3465,9458"/>
            </emma:interpretation>
          </emma:emma>
        </inkml:annotationXML>
        <inkml:traceGroup>
          <inkml:annotationXML>
            <emma:emma xmlns:emma="http://www.w3.org/2003/04/emma" version="1.0">
              <emma:interpretation id="{B223B39B-D2E1-4083-803A-4F47DC2ED058}" emma:medium="tactile" emma:mode="ink">
                <msink:context xmlns:msink="http://schemas.microsoft.com/ink/2010/main" type="inkWord" rotatedBoundingBox="3500,8297 3828,8307 3822,8514 3494,8504"/>
              </emma:interpretation>
            </emma:emma>
          </inkml:annotationXML>
          <inkml:trace contextRef="#ctx0" brushRef="#br0" timeOffset="203494.0195">2274 7912 652 0,'-30'0'244'0,"30"0"-192"0,-4-4-12 16,-5 0 268-1,18 8-176-15,-5-4 160 16,4 0-172-16,14 0 8 16,8 0-76-16,12 0-16 0,5 0-20 15,0 0-232-15,8 8 120 0</inkml:trace>
          <inkml:trace contextRef="#ctx0" brushRef="#br0" timeOffset="203660.4607">2210 8082 800 0,'-26'12'296'0,"26"-12"-232"0,17 11-16 0,-4-11 152 16,8 4-120-16,30-8 44 15,9 4-72-15,21-4-48 16,4 0-4-16</inkml:trace>
        </inkml:traceGroup>
        <inkml:traceGroup>
          <inkml:annotationXML>
            <emma:emma xmlns:emma="http://www.w3.org/2003/04/emma" version="1.0">
              <emma:interpretation id="{CD93A4D3-F331-4BA8-BD4C-288DF50DE0B3}" emma:medium="tactile" emma:mode="ink">
                <msink:context xmlns:msink="http://schemas.microsoft.com/ink/2010/main" type="inkWord" rotatedBoundingBox="4703,8182 5397,8203 5379,8783 4685,876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4171.946">3415 8037 676 0,'-30'-4'248'0,"30"4"-192"0,4 8-16 15,1-8 164 1,-1 3-120-16,0-3 116 15,9 0-116-15,8-3-36 16,5 3-28-16,16-4-8 16,1 0-8-16,21 0-344 15,0 4 184-15</inkml:trace>
          <inkml:trace contextRef="#ctx0" brushRef="#br0" timeOffset="204005.0031">3709 7795 748 0,'-22'0'276'0,"22"0"-216"0,-17 0-16 16,5 0 156-16,3 0-120 15,-12 0 20-15,4 7-60 0,-13-7 8 16,9 12-28-16,-13 6 0 15,8 5-12-15,-8 7 20 16,13 1-16-16,-1 7 48 16,10 3-32-16,7 5 12 15,5-5-24-15,9 1-16 16,4 0-4-16,16-8 28 16,6-8-12-16,16-11-216 15,0-3 112-15,8-12-240 16,-3-4 188-16,-9-11-272 15,-9 3 236-15</inkml:trace>
          <inkml:trace contextRef="#ctx0" brushRef="#br0" timeOffset="204453.6728">3977 8105 528 0,'-17'11'196'0,"17"-11"-152"0,-26 23-12 0,9-12 212 15,9 12-140-15,-22 4 160 16,9 3-152-16,-5 8-12 16,9-4-60-16,17-4-20 15,9-3-12-15,16-12-24 16,5-8 8-16,8-7 20 15,5-3-4-15,-5-13-28 16,-4 1 8-16,-12-11 4 16,-5 7 8-16,-17-11 8 15,0 3-4-15,-17-3 24 16,12 11-16-16,-12 0-12 16,5 8-4-16</inkml:trace>
        </inkml:traceGroup>
        <inkml:traceGroup>
          <inkml:annotationXML>
            <emma:emma xmlns:emma="http://www.w3.org/2003/04/emma" version="1.0">
              <emma:interpretation id="{22C12983-707A-41FF-8F4B-4B215238017B}" emma:medium="tactile" emma:mode="ink">
                <msink:context xmlns:msink="http://schemas.microsoft.com/ink/2010/main" type="inkWord" rotatedBoundingBox="5929,7776 7527,7825 7497,8796 5899,874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04963.5286">4956 7726 832 0,'-4'-34'308'0,"4"34"-240"0,4-15-20 15,-4 8 176-15,0 3-132 16,-8-4 16-16,-1 8-64 0,-8-7-32 15,0 7-4-15,-8-4-152 16,3 8 80-16,-7-4-24 16,3 7 48-16,1-3 20 15,8 4 8-15,-5-5 28 16,9 5-8-16,1-8 128 16,3 4-72-16,1-4 40 15,3 7-60-15,-3 5 48 16,8 3-56-16,-9 11-32 15,5 5-8-15,-4 7 8 16,8 3 0-16,-9 8-4 16,9 1 4-16,-13 6 20 15,13-3-12-15,-4 0-4 16,-4-3-4-16,-5-9 20 16,13-3-12-16,-17-15 4 15,17-4-8-15,-9-12 12 16,9-3-12-16,9-4-20 15,-1 0 4-15,5 0 64 16,8 8-28-16,1-1-4 16,7 5-12-16,1-5 0 15,9-3-8-15,-5 7-80 16,-5-3 40-16,5-8-180 16,-8 4 120-16,-13-8-184 15,8 0 156-15</inkml:trace>
          <inkml:trace contextRef="#ctx0" brushRef="#br0" timeOffset="205147.018">4692 8113 912 0,'-21'-4'340'0,"21"4"-264"0,-8-4-24 0,8 0 220 16,0 8-160-16,8-8 60 15,5 0-100-15,4-3-24 16,4 3-32-16,22-7-224 15,4-1 116-15,8 1-616 16,9 7 392-16</inkml:trace>
          <inkml:trace contextRef="#ctx0" brushRef="#br0" timeOffset="205355.5729">4829 7515 572 0,'-13'-35'208'0,"13"35"-160"16,4-26-12-16,0 15 200 15,1 3-136-15,3-3 152 16,5 3-144-16,17-3 24 16,0-1-80-16,16 12-36 15,1 0-16-15,9 0-308 16,-1 8 168-16</inkml:trace>
          <inkml:trace contextRef="#ctx0" brushRef="#br0" timeOffset="205703.1274">5506 8003 832 0,'0'0'308'0,"0"0"-240"0,42 0-20 15,1 0 228 1,-5 0-160-16,26 0 112 16,4 0-132-16,9-8-44 15,-13 8-32-15,12 0-284 16,1-7 148-16,-5-1-432 16,1 4 308-16</inkml:trace>
          <inkml:trace contextRef="#ctx0" brushRef="#br0" timeOffset="205881.0997">6021 7863 1008 0,'-17'15'372'0,"17"-15"-288"0,-4 11-24 0,-5-3 124 16,18 7-112-16,-9 11 16 15,0 9-52-15,-5 14-140 16,5 0 56-16,0 4-404 15,0 4 248-15</inkml:trace>
        </inkml:traceGroup>
        <inkml:traceGroup>
          <inkml:annotationXML>
            <emma:emma xmlns:emma="http://www.w3.org/2003/04/emma" version="1.0">
              <emma:interpretation id="{353DB67B-7FCA-4B39-B7E2-1865FE12E4D6}" emma:medium="tactile" emma:mode="ink">
                <msink:context xmlns:msink="http://schemas.microsoft.com/ink/2010/main" type="inkWord" rotatedBoundingBox="8802,7648 9605,7673 9570,8815 8767,8790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06721.4466">7609 7427 716 0,'-21'-15'264'0,"21"15"-204"0,-9-7-16 0,9 3 96 16,0 8-84-16,-8 0-4 16,8-1-32-16,0 12 4 15,8 4-16-15,-8 31 16 16,0 10-16-16,0 16 4 15,9 3-4-15,-18 20 12 16,9-5-12-16,0 12-4 16,-4-11 0-16,-4-12 4 15,8-11-4-15,-9-19 24 16,1-11-16-16,-1-19-40 16,13-5 16-16,-4-21-296 15,5-5 168-15</inkml:trace>
          <inkml:trace contextRef="#ctx0" brushRef="#br0" timeOffset="207023.7514">7477 7730 704 0,'5'-22'264'0,"-5"22"-208"0,42-23-12 16,-8 8 140-1,9 7-108-15,16-7 24 16,5 7-60-16,9 5-36 15,-5 6-4-15,8 13-28 16,-3 2 16-16,8 5 24 16,-13 0-8-16,-21 3 44 15,-13 5-24-15,-30-5 120 0,-13 1-80 0,-29-1 24 16,-9-3-52-16,-12-4 4 16,-5 0-24-16,-17-8 8 15,9 0-12-15,-1-7-24 16,22 0 4-16,0-8-244 15,21 4 140-15,26-7-244 16,8 3 200-16</inkml:trace>
          <inkml:trace contextRef="#ctx0" brushRef="#br0" timeOffset="207442.3669">7609 7344 768 0,'-21'-11'284'0,"21"11"-220"0,13-4-20 15,-13 0 188-15,21 4-136 0,0-7 156 16,-4-1-144-16,26 1 32 16,0 7-80-16,8-8 8 15,0 8-40-15,13-4-8 16,-5 4-12-16,14-15-16 15,-14 15 4-15,-3 0 12 16,-14 0-4-16,-8 0 32 16,-4 0-20-16,-13 0-48 15,-4 0 16-15,-13 0-412 16,0 0 236-16</inkml:trace>
        </inkml:traceGroup>
        <inkml:traceGroup>
          <inkml:annotationXML>
            <emma:emma xmlns:emma="http://www.w3.org/2003/04/emma" version="1.0">
              <emma:interpretation id="{52779946-3A10-4499-99B9-8FD38B3B2CF1}" emma:medium="tactile" emma:mode="ink">
                <msink:context xmlns:msink="http://schemas.microsoft.com/ink/2010/main" type="inkWord" rotatedBoundingBox="10606,8397 12077,8443 12060,8989 10589,8944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09725.758">9900 8078 736 0,'0'-34'272'0,"0"34"-208"0,-17-15-20 0,13 8 88 16,-5 7-80-16,-12-4 60 16,4 4-68-16,-21 4 16 15,4 3-40-15,-22 8 28 16,5 8-32-16,-13 7 20 15,9 4-20-15,-5 4 52 16,18 4-36-16,-5-8 48 16,17 0-48-16,0-4 4 15,13-3-24-15,0 3-16 16,9-3 0-16,8-1 12 16,8 1-4-16,26-1-20 15,5-3 8-15,25-4 20 0,-9-4-4 16,5-4-4-16,-9-3 0 0,-13-4 12 15,-8 3-8-15,-13-7 92 16,-9 0-52-16,-12-15 84 16,0 7-76-16,-13-10 8 15,4-1-40-15,0-15-48 16,9 3 12-16,17-18-340 16,17 4 192-16,8-5-596 15,13 9 428-15</inkml:trace>
          <inkml:trace contextRef="#ctx0" brushRef="#br0" timeOffset="209318.3946">10731 8139 624 0,'8'-15'228'0,"5"7"-176"0,-5 5-16 15,-8-1 228 1,5 0-152-16,-18 4 88 16,4 4-116-16,-25 3-40 0,4 8-28 0,-29 12-16 15,-1 7 4-15,-38 4 12 16,-4 0-8-16,-17-4-4 15,21-4 0-15,-30-7-4 16,26 0 0-16,-13-8 8 16,17 0-4-16,9-8 8 15,25 5-8-15,4-1-224 16,26 4 124-16</inkml:trace>
        </inkml:traceGroup>
        <inkml:traceGroup>
          <inkml:annotationXML>
            <emma:emma xmlns:emma="http://www.w3.org/2003/04/emma" version="1.0">
              <emma:interpretation id="{80B0325B-57BC-4235-BFF6-927FC20356B1}" emma:medium="tactile" emma:mode="ink">
                <msink:context xmlns:msink="http://schemas.microsoft.com/ink/2010/main" type="inkWord" rotatedBoundingBox="12725,8356 13708,8387 13688,9046 12705,9016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0057.1385">11612 7969 1016 0,'-26'-4'376'0,"26"4"-292"0,-29 26-20 16,16-3 40 0,4 7-68-16,-12 27-20 15,8 8-16-15,-8 10-8 0,8-3 0 16,-4-7 24-16,4-9-8 0,-4-7-4 15,9-7 0-15,-1-8 12 16,5-7-8-16,0-12-304 16,8-4 164-16,0-7-424 15,9 0 312-15</inkml:trace>
          <inkml:trace contextRef="#ctx0" brushRef="#br0" timeOffset="210383.5082">11459 8048 756 0,'17'-30'280'0,"-17"30"-216"0,55-19-20 15,-21 15 120 1,4 4-100-16,14 0 36 16,-1 4-60-16,0 7-16 15,-13 8-12-15,-12 0 8 16,-5 4-12-16,-17 3 48 16,0 1-28-16,-21-1 48 15,0 5-44-15,-21-12 20 0,-4 3-32 16,-5-10 0-16,8-5-12 0,10-3-288 15,11 0 152-15</inkml:trace>
          <inkml:trace contextRef="#ctx0" brushRef="#br0" timeOffset="210713.902">12255 8302 756 0,'4'-4'280'0,"-4"4"-216"0,-21-4-20 0,4 4 136 16,4 4-108-16,-17 4 104 16,1 3-100-16,-10 4-32 15,9 0-28-15,1 4 12 16,12 4-16-16,12-4-56 16,10-4 20-16,24-4-52 15,10-3 44-15,12-8-80 16,4 0 60-16,1-8 0 15,-5 1 32-15,-17-12 40 16,-9 4-12-16,-16-16 72 16,-5 9-48-16,-21-9 112 15,-4 5-84-15,-13-1 100 16,8 8-96-16,9-3-64 16,9 10-4-16,25-7-340 15,8 4 188-15</inkml:trace>
        </inkml:traceGroup>
        <inkml:traceGroup>
          <inkml:annotationXML>
            <emma:emma xmlns:emma="http://www.w3.org/2003/04/emma" version="1.0">
              <emma:interpretation id="{DB4F570F-E3BD-42B7-990E-CDF89C126D31}" emma:medium="tactile" emma:mode="ink">
                <msink:context xmlns:msink="http://schemas.microsoft.com/ink/2010/main" type="inkWord" rotatedBoundingBox="13966,8158 17554,8269 17532,8953 13945,884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0955.1971">12766 7855 644 0,'-13'-23'236'0,"13"23"-180"0,-8-41-20 0,3 29 176 16,5 5-124-16,-4-1 148 16,0 8-132-16,-5 8 32 15,9-1-76-15,-8 20-28 16,8-1-20-16,-9 20 0 15,5-1-8-15,-4 23-4 16,3-3 4-16,-3 7 4 16,-1-4-4-16,1-4-116 15,4-11 60-15,-5-7-296 16,5-9 192-16,-5-10-492 16,5-4 364-16</inkml:trace>
          <inkml:trace contextRef="#ctx0" brushRef="#br0" timeOffset="211704.807">13158 8173 540 0,'-9'-23'200'0,"9"23"-156"0,-4-26-12 15,0 15 96 1,-1 7-76-16,-3-8 40 15,4 9-52-15,-9 3 4 0,4 3-28 0,-12 16 8 16,4 4-12-16,-17 11 56 16,8 0-40-16,-8 4-12 15,9 0-8-15,4-4-8 16,8-8 0-16,4-3-12 16,9-4 8-16,9-11-156 15,8-1 88-15,4-18-76 16,5 7 84-16,-1-19-24 15,1 4 48-15,-1-18-12 16,5 6 32-16,-4-7 88 16,-1 12-36-16,-4 3 140 15,1 8-96-15,-5 11 88 16,4 8-96-16,-4 11 36 16,4 8-60-16,-8 3 36 15,4 5-44-15,-8-1 0 16,4 0-24-16,-13-3 20 15,4-4-20-15,-8-5-4 16,4 1-4-16,-9-7 12 16,5-1-8-16,-5-7-12 15,5 0 0-15,-5-8 48 16,5 0-24-16,4-11 60 16,4 4-44-16,9-16-8 15,4 1-16-15,13-16-20 16,0 4 4-16,4-11-172 15,0 7 96-15,4-3-224 0,-4 7 172 16,0 4-168-16,-4 11 172 0,-4 4 40 16,4 8 56-16,-1 0 112 15,1 3-40-15,4-3 160 16,-4 7-112 0,0-4 100-16,0 5-108 0,-9-9-16 15,9 5-40-15,-9-5-52 16,-4 8 16-16,-13-7-192 15,9 11 112-15,-17-4-56 16,4 4 84-16,-9 4 12 16,1 0 32-16,-5-4 56 15,13 0-16-15,0 0 24 16,0 0-24-16,9 4 0 16,-5-1-12-16</inkml:trace>
          <inkml:trace contextRef="#ctx0" brushRef="#br0" timeOffset="211887.293">13809 8060 1016 0,'-17'22'376'0,"17"-22"-292"0,-8 46-20 15,3-20 316 1,-3 4-220-16,4 8 48 16,-1 0-124-16,1 0-52 15,4-4-20-15,0-7-12 16,9-1 0-16,-9-11-344 15,4 0 188-15,4-11-344 16,-3 0 284-16</inkml:trace>
          <inkml:trace contextRef="#ctx0" brushRef="#br0" timeOffset="212920.5968">14256 8105 904 0,'26'-15'332'0,"-26"15"-256"0,30-8-24 0,-22 4 124 16,5 8-108-16,-4-4 0 15,3 4-44-15,-7 4 0 16,-5 3-12-16,-9 12 0 31,-4 7-4-31,-8 8-8 0,-5 3 4 0,-12-3 4 16,4 0-4-16,-4-8-12 15,16 1 4-15,1-5 4 16,13-11 0-16,-5 4 0 16,13-11 0-16,0-1-44 15,13 1 24-15,-13-8-180 16,8 0 112-16,-8-8-120 16,21 8 120-16,1-15-60 15,-1 8 84-15,0-8-60 16,9 3 68-16,-9-3-48 15,1 8 60-15,-5-9-100 16,-4 9 80-16,-13-5 4 16,-13 5 36-16,-9-4 140 0,-7 7-64 0,-14-4 196 15,5 12-144-15,-5-15 184 16,5 11-164-16,4-4 132 16,25 8-148-16,1-4-20 15,16 0-56-15,22-4-4 16,13 4-16-16,16-4-184 15,5 8 96-15,4-8-140 16,-12 0 124-16,16-7 0 16,-12 3 60-16,21-7 28 15,-18 4 4-15,-12-4 80 16,1 3-44-16,-31-3 128 16,0 4-92-16,-21-4 20 15,0 3-56-15,-21 1 12 16,0 3-28-16,-18 5 16 15,5 6-20-15,-4 5 8 16,17 7-12-16,-9 8 12 16,8 0-16-16,10-1-20 15,3 1 4-15,18-4 12 16,-5-4 0-16,22-7-108 16,-1-1 56-16,13-11-192 15,5 4 136-15,-13-7-88 16,0 3 116-16,-9-4-32 15,-8 8 64-15,-13-3 0 16,-5 3 24-16,-3 3 100 16,-1 5-40-16,1 3 116 0,4 5-88 0,8-1 36 15,4 4-60-15,22 0 4 16,0-1-32-16,13-6 0 16,-1-1-8-16,-4-11 12 15,5 0-12 1,0-11-84-16,-1-1 44 0,-3-10-44 15,-10 7 44-15,5-19 12 16,-12 7 8-16,-1-18 20 16,-4-1-4-16,-4-11 8 15,-5 12-8-15,-8 0 76 16,9 14-44-16,-18 1 120 16,9 11-88-16,-8 4 64 15,4 7-76 1,-13 12-4-16,4 11-32 0,-4 16-4 15,4 3-8-15,0 15-8 16,5 8 4-16,-9-1-224 16,12-3 120-16,-3-7-260 15,8-12 204-15</inkml:trace>
          <inkml:trace contextRef="#ctx0" brushRef="#br0" timeOffset="213199.3389">14891 8094 956 0,'-21'-46'352'0,"21"46"-272"0,21-15-24 16,-4 11 112 0,4 4-104-16,13-4 36 0,5 4-60 15,3-7 4-15,9-1-28 0,22-3 0 16,-9 3-8-16,16-3-16 16,-16 4 4-16,4-9 12 15,-12 9-4-15,-18-8 16 16,-4 3-12-16,-4-3 68 15,-9 8-44-15,-12-5 4 16,4 8-20-16,-13 1-92 16,0 3 44-16,0 3-324 15,0 5 196-15</inkml:trace>
          <inkml:trace contextRef="#ctx0" brushRef="#br0" timeOffset="213952.7634">15312 8166 384 0,'-21'37'140'0,"21"-37"-108"0,13 42-8 0,-5-27 136 15,5 4-92-15,4 0 8 16,5 0-48-16,-1-4 28 16,9-4-32-16,-1-7-4 15,5 4-12-15,-4-12-16 16,4 4 4-16,0-15-24 15,-4 4 16-15,-4-12 32 16,-1 8-12-16,-8-16 16 16,-4 9-12-16,-13-5 212 15,-4 12-120-15,-5 4 132 0,-3 7-136 0,-5 11 16 16,4 9-68-16,-4 6 0 16,8 1-32-16,9 0 8 15,9-1-12-15,8-3-60 16,4-3 24-16,5-9-184 15,-1-3 116-15,-4-12-120 16,-3 1 124-16,-10-12 28 31,5 4 36-31,-13-12 12 0,4 8 4 0,-8-11 44 16,-5 3-24-16,1 1 8 16,8 7-12-16,8 4-8 15,1 7 4-15,4 1 4 16,-1 7-4-16,10 4 40 15,3 3-20-15,1 4 32 16,-1 1-32-16,-3-1 32 16,-5 4-32-16,-9 0 48 15,1 1-40-15,-14 3 36 16,5-1-36-16,-8 1-8 16,-1 0-16-16,1-4 4 15,4 4-8-15,-1-3 8 16,10-1-8-16,-1-8 40 15,4 1-20-15,5-8-12 16,4 0-8-16,0-12 4 16,4 5-4-16,1-12-12 15,3 4 4-15,-3-8 20 0,-1 8-8 16,-4-8-20-16,4 4 4 0,1 0 4 16,-10 4 4-16,-3 0 0 15,4 4 0 1,-9 3 76-16,0 8-40 15,-4 12 112-15,0 6-88 0,0 13 64 16,9 3-72-16,-9 0-28 16,12-4-16-16,1-3-52 15,0-5 24-15</inkml:trace>
        </inkml:traceGroup>
        <inkml:traceGroup>
          <inkml:annotationXML>
            <emma:emma xmlns:emma="http://www.w3.org/2003/04/emma" version="1.0">
              <emma:interpretation id="{F30C4C5A-BCD5-401C-92F6-4C17C58965CA}" emma:medium="tactile" emma:mode="ink">
                <msink:context xmlns:msink="http://schemas.microsoft.com/ink/2010/main" type="inkWord" rotatedBoundingBox="18548,8319 21971,8425 21922,10028 18499,992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4945.4301">17420 8465 572 0,'9'-16'208'0,"-1"20"-160"0,5-15-12 15,-4 3 100 1,-1 8-80-16,5-15 60 16,-5 0-72-16,-8-8-28 15,0 8-16-15,-21-4-8 0,13 8 0 0,-31 11 32 16,5 7-12-16,-8 12 40 15,3 8-28-15,5 3 40 16,9 0-36-16,3-3 28 16,18-4-28-16,4-8 0 15,21 0-16-15,9-11 12 16,13-1-16-16,21-10-48 16,-9 3 24-16,0-15-128 15,1-4 80-15,-9-18-60 16,-9 3 72-16,-8-30 16 15,-5 4 24-15,-8-16 28 16,-4 16-8-16,-9-1 128 16,1 20-72-16,-5 3 128 15,4 16-108-15,-4 14 64 16,4 12-84-16,-8 16 8 16,4 10-40-16,-4 31 40 15,4 3-40-15,-13 16 28 16,0 0-32-16,-13-8 28 15,9-11-32-15,-8-8 32 16,4-11-32-16,-1-4-32 16,10-11 4-16,-1-12-316 15,13-4 172-15,8-10-440 16,9-1 332-16</inkml:trace>
          <inkml:trace contextRef="#ctx0" brushRef="#br0" timeOffset="215608.2083">17855 8415 924 0,'-9'8'340'0,"9"-8"-260"0,0 19-28 0,4-12 64 15,5 1-76-15,8 0-8 16,4-1-20-16,13-7-20 16,0 0 4-16,0-4 4 15,0 4 0-15,-4-11 8 16,-4 3-4-16,-18-7-12 15,1 4 4-15,-18-4-120 16,-3 3 68-16,-18-3-76 16,4 8 76-16,-12 3 24 15,4 8 16-15,0 7 112 16,12 4-52-16,1 12 88 16,8-1-76-16,13 1 8 15,9-1-40-15,12-7-4 16,9 0-12-16,17-8 20 15,-5-7-16-15,18-4-108 16,-9 0 48-16,4-7-128 16,-8 3 96-16,-4-8-108 15,-13 1 104-15,-5-12-96 16,-3 8 100-16,-10-15-20 16,1 7 60-16,-4-7 84 15,-5 7-20-15,4 4 188 0,-3 12-120 16,-5 7 172-16,4 11-152 15,-4 8 28-15,0 4-88 0,0 3 16 16,0 1-40-16,0-5 16 16,0 1-24-16,0-8 8 15,0 0-16-15,0-7-88 16,0 3 44-16,0-11-200 16,0 4 128-16,0-8-104 15,4 1 120-15,0-13-92 16,1 5 100-16,-1-15-64 15,0 3 84-15,5-7 4 16,8 7 36-16,4 0 64 16,5 8-20-16,8 4 104 15,4 11-72-15,9 4 12 16,-9 3-44-16,-4 8-4 16,-4-3-12-16,-9 3-60 15,1 0 28-15,-5-4-244 16,0 4 148-16</inkml:trace>
          <inkml:trace contextRef="#ctx0" brushRef="#br0" timeOffset="215948.2596">19094 8207 632 0,'0'-7'236'0,"0"7"-184"0,-9 7-16 16,5-3 104-16,0 7-84 0,-13 4 40 15,-5 4-56-15,5 0 4 16,5 4-28-16,-1 0-16 16,13 3-4-16,0 1-16 15,17-5 12-15,0 1 4 16,4-4 4-16,-4-4-12 16,0 4 8-16,5-8 28 15,-5 5-12-15,-9-5 4 16,-4 0-8-16,-12-7 20 15,4 4-16-15,-9-8 4 16,0 3-8-16,-8-6 12 16,8 3-12-16</inkml:trace>
          <inkml:trace contextRef="#ctx0" brushRef="#br0" timeOffset="216793.395">19413 8245 540 0,'-25'4'200'0,"25"-4"-156"0,-35 15-12 16,23-4 16-1,-1 1-32-15,-4 10-24 16,4 1 4-16,-4 7 0 16,17 1 4-16,0-1 8 15,4-4-4-15,22-3-4 0,4 0 4 16,8-12 28-16,0 1-16 0,9-9-24 15,4 1 4-15,-4-11-160 16,-4 3 92-16,-1-11-76 16,-16 3 84-16,8-18-44 15,-13 11 64-15,-4-19 56 16,0 4-4-16,-8-19 196 16,4 4-112-16,-13 0 120 15,0 11-124-15,0 11 124 16,0 16-124-16,-5 22 40 15,1 12-80-15,-9 15-16 16,13 4-20-16,-4 7-144 16,8-4 76-16,-4 1-244 15,0-8 168-15,-12-8 16 16,12-8 72-16,-5-6-48 16,1-5 52-16,-9-3 44 15,5-8 0-15,-9-16 128 16,4 9-76-16,0-20 40 15,9 8-56-15,8-11-4 16,9 11-24-16,17 4-16 16,8 8 0-16,22 7 4 15,8 3 0-15,4 5 32 16,1 3-16-16,-10 1 92 16,-7 3-60-16,-14-8 64 15,-8 5-60-15,-12-9-20 16,-14 1-20-16,1-4-72 0,-5 4 32 15,-8-4-112-15,-5 4 80 0,5-4-72 16,0 4 76-16,8-1-4 16,0 5 36-16,18-4-20 15,-1 3 24-15,4 1 20 16,1-8 0-16,4 0 72 16,0 0-40-16,-1-12 68 15,5 12-60-15,-4-7 36 16,4-1-44-16,-8 1 0 15,-1 3-20-15,-8-4 0 16,-4 8-4-16,-4-3-8 16,3 3 4-16,-7 0-16 15,-1 3 8-15,-8 5 92 16,4 3-48-16,-13 16 36 16,0-1-44-16,-21 54 104 15,4 3-76-15,-8 38 36 16,8-7-56-16,5 18 216 15,8-11-144-15,-5 1 76 16,14-17-112-16,-9-14-4 16,4-26-48-16,-17-24-488 15,17-14 252-15</inkml:trace>
        </inkml:traceGroup>
      </inkml:traceGroup>
    </inkml:traceGroup>
    <inkml:traceGroup>
      <inkml:annotationXML>
        <emma:emma xmlns:emma="http://www.w3.org/2003/04/emma" version="1.0">
          <emma:interpretation id="{4BC059B3-C0C6-4538-BA5E-498330572A8C}" emma:medium="tactile" emma:mode="ink">
            <msink:context xmlns:msink="http://schemas.microsoft.com/ink/2010/main" type="paragraph" rotatedBoundingBox="2540,9331 15635,9319 15637,11119 2542,11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B0472-3372-4905-8CF8-9712DAE212DC}" emma:medium="tactile" emma:mode="ink">
              <msink:context xmlns:msink="http://schemas.microsoft.com/ink/2010/main" type="line" rotatedBoundingBox="2540,9331 15635,9319 15637,11119 2542,11131"/>
            </emma:interpretation>
          </emma:emma>
        </inkml:annotationXML>
        <inkml:traceGroup>
          <inkml:annotationXML>
            <emma:emma xmlns:emma="http://www.w3.org/2003/04/emma" version="1.0">
              <emma:interpretation id="{BE96D97B-CEEE-44B4-AE31-1AE0B7D71125}" emma:medium="tactile" emma:mode="ink">
                <msink:context xmlns:msink="http://schemas.microsoft.com/ink/2010/main" type="inkWord" rotatedBoundingBox="2540,9573 3941,9572 3942,10476 2541,10478"/>
              </emma:interpretation>
            </emma:emma>
          </inkml:annotationXML>
          <inkml:trace contextRef="#ctx0" brushRef="#br0" timeOffset="230456.4367">1235 9596 728 0,'-5'-26'268'0,"5"26"-208"0,39-42-16 15,-14 19 168 1,1 8-124-16,21-7 104 16,0 3-108-16,21 7 24 15,4 12-64-15,5 19-24 16,-5 12-12-16,-12 10 0 0,-13 1-4 0,-22-1 24 16,-4 1-16-16,-29-4 56 15,-13-4-36-15,-31-4 12 16,6-3-28-16,-22-8-8 15,12-4-4-15,-12-4-32 16,8 1 16-16,1-9 4 16,12 1 8-16,4-4-124 15,18 4 68-15,8-4-164 16,13 0 124-16,12-4-280 16,13 4 212-16</inkml:trace>
          <inkml:trace contextRef="#ctx0" brushRef="#br0" timeOffset="230129.0549">1537 9297 676 0,'-4'-11'248'0,"0"11"-192"0,-1-4-16 16,-3 0 92-1,8 4-80-15,0-3 60 0,0-1-68 16,0-4 92-16,8 4-76 16,-3-3 44-16,3 7-64 0,1 0-4 15,-1 4-20-15,-8 18-20 16,4 5 0-16,-12 30 20 15,4 7-8-15,-9 19 16 16,4-3-16 0,-12-5-12-16,12-6 0 0,-8-9 40 15,9-7-24-15,-9-7 0 16,8-5-8-16,-3-7-4 16,3-7 0-16,-8-5-168 15,9-3 92-15,-10-3-236 16,6-1 180-16,-1-8-460 15,4 1 332-15</inkml:trace>
          <inkml:trace contextRef="#ctx0" brushRef="#br0" timeOffset="230850.1943">1465 9237 1016 0,'0'-8'376'0,"0"8"-292"0,0 0-20 0,0-4 164 16,12 4-136-16,-3-7 80 16,21 3-104-16,0-4-8 15,4 5-40-15,25-9 4 16,1 5-12-16,4 7-236 16,0 0 120-16,-1-8-372 15,-3 8 268-15</inkml:trace>
          <inkml:trace contextRef="#ctx0" brushRef="#br0" timeOffset="231252.7634">2321 9778 1112 0,'-9'4'412'0,"9"-4"-320"0,17 11-28 0,9-11 144 15,3 4-128-15,31-4-24 16,-5 0-36-16,14-4-72 15,-6 0 28-15</inkml:trace>
          <inkml:trace contextRef="#ctx0" brushRef="#br0" timeOffset="231088.8272">2380 9468 1060 0,'-4'0'392'0,"4"0"-304"0,21 0-28 15,-4 0 164 1,0 0-136-16,22 0-16 16,-1 0-48-16,0 0-108 0,5 3 48 0</inkml:trace>
        </inkml:traceGroup>
        <inkml:traceGroup>
          <inkml:annotationXML>
            <emma:emma xmlns:emma="http://www.w3.org/2003/04/emma" version="1.0">
              <emma:interpretation id="{EBEC906F-8200-4DBC-891D-593FCD4DE7ED}" emma:medium="tactile" emma:mode="ink">
                <msink:context xmlns:msink="http://schemas.microsoft.com/ink/2010/main" type="inkWord" rotatedBoundingBox="4635,9683 5381,9682 5382,10363 4636,1036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31583.1412">3734 9297 612 0,'-21'-11'228'0,"21"11"-180"0,-38 0-12 15,16 0 176 1,5 8-124-16,-17-1 132 16,0 8-128-16,-4 8 44 0,8 7-80 0,-4 16 28 15,4 3-48-15,-4 8-12 16,9-1-12-16,-5-3-12 15,17-3 4-15,4-13 4 16,14-2-4-16,8-9-4 16,4 0 4-16,12-10-60 15,-3-5 32-15,16-7-128 16,1 0 80-16,17-4-220 16,-5 0 164-16</inkml:trace>
          <inkml:trace contextRef="#ctx0" brushRef="#br0" timeOffset="231764.6237">3466 9608 768 0,'-26'-23'284'0,"26"23"-220"16,5 0-20-16,-1 0 112 16,0 4-96-16,5 0 0 15,8-1-36-15,17-3-8 16,4 4-8-16,18-8-84 15,-1 4 40-15,9-7-224 16,-5-1 144-16</inkml:trace>
          <inkml:trace contextRef="#ctx0" brushRef="#br0" timeOffset="232242.8959">4049 9801 600 0,'-17'7'224'0,"17"-7"-176"0,-25 8-12 0,4-1 184 16,8 1-128-16,-21 3 96 16,8 4-108-16,-8 1 68 15,9 3-84-15,7-1-24 16,14 1-24-16,13-3 4 15,8-1-12-15,8-12-4 16,9 1 0-16,0-15 20 16,5 0-12-16,-9-8-40 15,-5 7 16-15,-12-10 28 16,0 6-8-16,-18-6-16 16,5 7 0-16,-12-1 20 15,3 5-4-15,-12 0-136 0,8 7 72 0,5 4-404 16,3 4 256-16</inkml:trace>
        </inkml:traceGroup>
        <inkml:traceGroup>
          <inkml:annotationXML>
            <emma:emma xmlns:emma="http://www.w3.org/2003/04/emma" version="1.0">
              <emma:interpretation id="{83EC1059-0A0D-4201-A39E-1F2B60FEF1A2}" emma:medium="tactile" emma:mode="ink">
                <msink:context xmlns:msink="http://schemas.microsoft.com/ink/2010/main" type="inkWord" rotatedBoundingBox="5879,9328 7978,9326 7979,10824 5881,10826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32904.2206">4586 9369 676 0,'-4'-30'248'0,"4"30"-192"0,-5-19-16 0,1 8 92 16,4 7-80-16,-4-7 84 15,4 3-76-15,0-3 32 16,8 7-56-16,1-4 44 15,8 8-48-15,0 15 36 16,4 8-36-16,5 38 24 16,-1 11-28-16,9 26-16 15,1 0-8-15,-1 24 20 16,0-13-12-16,-13 9 12 16,9-20-12-16,-26-7 0 15,0-19-4-15,-17-8 20 16,-4-18-16-16,-8-12-64 15,4-8 24-15,-1-15-192 16,5-3 124-16,5-19-188 16,3-1 160-16</inkml:trace>
          <inkml:trace contextRef="#ctx0" brushRef="#br0" timeOffset="233234.8198">4956 9384 696 0,'9'-41'256'0,"-9"41"-196"0,25-15-20 0,-16 7 156 16,4 8-116-16,-5 0 64 15,1 4-84-15,-18 11-16 16,5 8-28-16,-26 22-12 16,0 4 0-16,-16 19 12 15,7-3-8-15,-12-1 48 16,13-3-28-16,-9-12 12 15,17-8-24-15,9-10 36 16,0-5-28-16,12-14-252 16,13-1 124-16</inkml:trace>
          <inkml:trace contextRef="#ctx0" brushRef="#br0" timeOffset="236672.5181">5122 9941 392 0,'0'-4'148'0,"0"4"-116"16,-4-8-8-16,0 5 164 15,8 6-108-15,-4-3 72 16,0 0-88-16,0-3 72 15,9 3-80-15,-5-4 24 16,4 0-44-16,1-4 4 16,-9 8-24-16,0-7 8 15,0 7-12-15,-9-4 28 16,5 4-24-16,-9 0-4 16,5 4-8-16,-9 0 4 15,8-1-4-15,-12 1 16 0,8 4-12 0,-8 3 4 16,13 4-4-16,-10 8 20 15,14 0-16-15,-4 3-4 16,8 5-4-16,8-5-4 16,14-3 0-16,-1-8 16 15,9 0-8-15,-1-15 4 16,1 0-4-16,-4-11 4 16,-1 3-8-16,-8-11 8 15,0 4-8-15,-12-8 32 16,-5 4-20-16,-13-3 20 15,4 3-20-15,-12-4-16 16,8 8-4-16,-4 0 4 16,13 7 0-16,4-3-292 15,4 7 160-15</inkml:trace>
          <inkml:trace contextRef="#ctx0" brushRef="#br0" timeOffset="237577.9281">5663 9714 832 0,'-25'-8'308'0,"25"8"-240"0,-9-7-20 0,13 3 140 16,5 4-112-16,12-4 40 16,1 4-68-16,12-8 88 15,4 5-80-15,13-5-8 16,-13 8-28-16,5-8 4 15,0 8-16-15,-9-7-28 16,4 7 8-16,-17-8-152 16,0 8 88-16,-3-7-92 15,-1 3 100-15,-9-11-168 16,5 3 132-16,-5-6-260 16,1 2 208-16</inkml:trace>
          <inkml:trace contextRef="#ctx0" brushRef="#br0" timeOffset="237287.6545">6140 9320 716 0,'26'-15'264'0,"-26"15"-204"0,21-15-16 0,-12 3 168 16,-1 12-124-16,-8-3 104 15,0-5-108-15,-8 0-28 16,3 5-36-16,-12-9-16 16,0 9 0-16,-8-9 4 15,8 8-4-15,-9-3-4 16,5 3 4-16,-5-7-16 16,5 7 8-16,0-4 4 15,4 8 0-15,-9-3 0 16,9 6 0-16,-4 1-28 15,8 7 16-15,-8 5-12 16,8 6 12-16,-13 20 36 16,9 7-16-16,-4 23-28 15,4 4 12-15,-4 3 0 16,12-11 8-16,-4-11 0 16,9-8 0-16,-4-7 24 15,8-4-12-15,-9-12 12 16,9-3-12-16,-4-8 20 15,4-3-20-15,-4-9 24 16,-1 5-24-16,1-8 4 16,4 0-8-16,0-4-16 15,4 4 4-15,5-7-32 16,4 7 20-16,8-4 24 16,0 8-4-16,9-4 0 0,-4 3 0 15,3 1 12 1,1 0-8-16,-4-4-56 0,-5 4 24 0,-4-4-104 15,4 0 72-15,-8-4-116 16,4 4 96-16,-8-8-268 16,3 5 192-16</inkml:trace>
          <inkml:trace contextRef="#ctx0" brushRef="#br0" timeOffset="238209.0651">5906 9040 580 0,'-13'-8'216'0,"13"8"-168"0,0 4-12 15,0-4 260 1,0 0-168-16,0-4 88 0,9 4-124 15,-1-7 52-15,9 7-84 0,5-8 48 16,3 8-64 0,9-7 16-16,0 3-40 0,9-11-8 15,4 3-8-15,4-3 20 16,-9 0-12-16,-8 7-12 16,-8 5-4-16,-5 3 20 15,-4 0-8-15,-8-8-56 16,-5 16 24-16,-4-8-296 15,0 0 176-15,-4 0-468 16,4 0 344-16</inkml:trace>
          <inkml:trace contextRef="#ctx0" brushRef="#br0" timeOffset="238446.229">6660 9892 872 0,'-5'15'324'0,"5"-15"-252"0,13 26-20 0,-17-7 164 16,4 4-128-16,-13 18 44 16,5 12-80-1,-14 8-4-15,1 0-28 0,-22-8-408 16,9-4 212-16</inkml:trace>
        </inkml:traceGroup>
        <inkml:traceGroup>
          <inkml:annotationXML>
            <emma:emma xmlns:emma="http://www.w3.org/2003/04/emma" version="1.0">
              <emma:interpretation id="{41139ABA-2E5D-4A19-A8F3-BDF6325E3BEA}" emma:medium="tactile" emma:mode="ink">
                <msink:context xmlns:msink="http://schemas.microsoft.com/ink/2010/main" type="inkWord" rotatedBoundingBox="10295,9649 11530,9648 11531,10627 10296,10629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41461.8135">8985 9672 748 0,'8'-26'276'0,"-8"26"-216"0,68-31-16 0,-38 16 188 15,0 8-136-15,13-5 68 16,3 5-96-16,23 7-32 16,3 7-20-16,13 12 4 15,-4 8-12-15,-17-1 4 16,-9 4-4-16,-34-3 4 15,-8-4-8-15,-43-1 24 16,-8 1-16-16,-26-4 4 16,5-4-8-16,-9-4-16 15,16-3 4-15,1-12-104 16,17 4 60-16,0-7-84 0,17 3 72 0,9-8-216 16,8 5 156-1</inkml:trace>
          <inkml:trace contextRef="#ctx0" brushRef="#br0" timeOffset="241177.0849">9159 9623 612 0,'-4'-19'228'0,"4"15"-180"0,-4-3-12 16,-1 7 124 0,10-4-96-16,-5-4 60 15,0 8-68-15,0-11 12 16,0 11-40-16,-5 4 44 0,5 3-40 0,-4 12 20 16,4 8-32-16,-8 10 36 15,3 1-32-15,-7 12 4 16,7-5-16-16,-12 19 0 15,9-3-4-15,-9 15 12 16,4-8-12-16,0-8-72 16,5-7 32-16,4-19-276 15,4-15 168-15</inkml:trace>
          <inkml:trace contextRef="#ctx0" brushRef="#br0" timeOffset="241720.0013">9257 9335 904 0,'-21'-15'332'0,"21"15"-256"0,0-15-24 0,0 7 88 16,4 5-88-16,9-9 52 15,4 5-64-15,30-9-144 16,8 9 56-16</inkml:trace>
          <inkml:trace contextRef="#ctx0" brushRef="#br0" timeOffset="242138.9319">9985 9869 800 0,'5'0'296'0,"-5"0"-232"0,34-12-16 0,0 9 0 16,4 6-36-16,22-3-196 15,4 0 96-15</inkml:trace>
          <inkml:trace contextRef="#ctx0" brushRef="#br0" timeOffset="241961.4605">10007 9695 892 0,'-13'0'332'0,"13"0"-260"0,13-4-20 0,-5 4 124 15,5 0-108-15,17 0-20 16,4 0-28-16,13 0-272 16,4 4 136-16</inkml:trace>
        </inkml:traceGroup>
        <inkml:traceGroup>
          <inkml:annotationXML>
            <emma:emma xmlns:emma="http://www.w3.org/2003/04/emma" version="1.0">
              <emma:interpretation id="{7368DD76-662B-442F-9D2D-CF7A7FBDF55F}" emma:medium="tactile" emma:mode="ink">
                <msink:context xmlns:msink="http://schemas.microsoft.com/ink/2010/main" type="inkWord" rotatedBoundingBox="12377,9529 14400,9527 14401,11120 12378,11122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42558.1627">11706 9487 580 0,'-13'-27'216'0,"13"27"-168"0,-26-15-12 0,9 7 172 15,5 5-120-15,-18-1 88 16,-9 4-104-16,-12 7 24 16,4 5-56-16,-12 14 12 15,16 4-32-15,-12 12 80 16,12 0-56-16,1 7 84 15,3 0-72-15,10 0 68 16,16-7-68-16,4 0-20 16,18-1-24-16,4-7 24 15,16 0-20-15,1-7-188 16,9-12 88-16</inkml:trace>
          <inkml:trace contextRef="#ctx0" brushRef="#br0" timeOffset="242756.6893">11067 9831 800 0,'0'-11'296'0,"0"11"-232"0,21 11-16 0,-4-7 80 16,5 0-80-16,7-4 8 15,5 0-36-15,18-4-28 16,7 4 0-16,5 0-304 15,4 0 172-15</inkml:trace>
          <inkml:trace contextRef="#ctx0" brushRef="#br0" timeOffset="243085.0635">11612 10016 892 0,'-60'46'332'0,"60"-46"-260"0,-34 68-20 16,34-41 44 0,0-5-64-16,13 1 4 15,8 3-20-15,9-7-12 0,4 0 0 16,0-19-4-16,-4 0 0 0,-4-19 16 15,-1 8-8-15,-8-16 4 16,-8 5-4-16,-9-8-16 16,-9 3 4-16,-3-3 40 15,3 11-24-15,5 4-72 16,-5 7 32-16,9 1-512 16,9 7 300-16</inkml:trace>
          <inkml:trace contextRef="#ctx0" brushRef="#br0" timeOffset="243758.6877">12655 9687 728 0,'0'-19'268'0,"0"19"-208"0,9-7-16 16,-9 3 132-1,0 8-104-15,-13-1 112 16,5 5-104-16,-14 7 56 16,1 8-80-16,-17 7-48 15,8 0-8-15,-38 8 32 16,12 4-20-16,-20 3 0 16,8 5-8-16,-5-9 12 15,26-7-8-15,9-11-92 16,12-4 48-16,18-19-368 0,16 0 224 0</inkml:trace>
          <inkml:trace contextRef="#ctx0" brushRef="#br0" timeOffset="243444.8539">12170 9672 728 0,'-13'-8'268'0,"13"8"-208"0,0-3-16 16,9-1 184-1,-5 8-132-15,17-1 104 16,0 5-116-16,26 11 8 16,-13 0-56-16,5 19-12 15,-5 7-16-15,-13 38 12 16,0 4-12-16,-21 23-4 15,9-11 0-15,-18-5-4 0,9-14 0 16,-21-1 8-16,8-3-4 0,-4-15 24 16,4-5-16-16,-4-14 4 15,5-8-8-15,-5-15-200 16,4-8 104-16</inkml:trace>
          <inkml:trace contextRef="#ctx0" brushRef="#br0" timeOffset="245241.6803">12204 9169 684 0,'0'-8'252'0,"0"8"-192"0,13-8-20 0,-9 5 156 16,-4 3-116-16,8-4 116 15,14 0-112-15,-1-3 8 16,0 7-52-16,1-4 8 15,7 8-28-15,-7-4 16 16,8 3-20-16,-9-3 0 16,9 0-8-16,-9 0-8 15,0 0 4-15,-4 0 4 16,-12 0-4-16,3 0-12 16,-8 0 4-16,0 0-148 15,0 0 84-15,-8 0-280 16,8 4 196-16</inkml:trace>
          <inkml:trace contextRef="#ctx0" brushRef="#br0" timeOffset="245750.0241">12174 9297 508 0,'-4'0'188'0,"4"0"-148"0,4-3-8 0,0-1 160 16,1 8-112-16,-1-4 100 15,0 0-104-15,5 0 72 16,3 0-84-16,5 0 12 15,-4 0-44-15,9 0 12 16,3 11-24-16,1-11-8 16,12 7-8-16,-8-7 12 15,4 4-8-15,-4-8-4 16,-1 1 0-16,1-5 28 16,-8 4-16-16,-1-3 56 15,-8 3-40-15,-5-4 12 16,1 8-28-16,-9-3-8 15,0 3-4-15,0-4-332 16,0 8 180-16</inkml:trace>
          <inkml:trace contextRef="#ctx0" brushRef="#br0" timeOffset="246090.2028">13060 9676 800 0,'-9'15'296'0,"9"-15"-232"0,-4 23-16 0,0-16 168 15,4 5-128-15,0-5 60 16,4 5-84-16,-4-9-20 16,0 1-28-16,0-4-4 15,9 4-4-15,-1-8-68 16,5 4 32-16,-9-7-172 15,5-1 108-15,-9-7-108 16,0 7 116-16,-5-7 28 16,5 8 32-16,-4-1 36 15,0 4-4-15,-5 0 76 0,9 4-48 0,-4-3 4 16,4 6-24 0,4-6-652-16,5 3 344 0</inkml:trace>
        </inkml:traceGroup>
        <inkml:traceGroup>
          <inkml:annotationXML>
            <emma:emma xmlns:emma="http://www.w3.org/2003/04/emma" version="1.0">
              <emma:interpretation id="{F5C63D5C-9D04-430C-98B9-EA1B29252DD1}" emma:medium="tactile" emma:mode="ink">
                <msink:context xmlns:msink="http://schemas.microsoft.com/ink/2010/main" type="inkWord" rotatedBoundingBox="14970,9456 15635,9455 15636,10465 14971,10466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47032.3705">13660 9831 768 0,'0'-8'284'0,"0"8"-220"0,17-11-20 0,-8 7 188 16,4 8-136-16,4-8 120 15,0 4-124-15,4-7 40 16,0 7-76-16,5-4 36 16,4 4-52-16,8-4-4 15,4 4-20-15,1-4 8 16,0 4-16-16,-5-3-64 15,-4 3 28-15,-4-4-128 16,-5 0 84-16,-8-4-220 16,-4 1 164-16</inkml:trace>
          <inkml:trace contextRef="#ctx0" brushRef="#br0" timeOffset="246763.1607">14167 9309 788 0,'0'-12'292'0,"0"12"-228"0,17-7-16 16,-8-1 132 0,-1 8-108-16,-4-11 0 15,1 3-48-15,-14-3 20 16,1 3-28-16,-22 5-24 15,4-1 4-15,-16-4-28 16,3 8 20-16,-8-4 12 16,13 4 4-16,0-3-4 0,4 6 4 15,9-3 56-15,8 0-32 0,-4 0-20 16,5 4-8-16,3 0 16 16,1 4-8-16,3 3 32 15,-3 0-24-15,-1 12 12 31,-4 7-16-31,-4 23 12 0,9 0-16 0,-9 15 24 16,4 0-20-16,-4-3-4 16,9-8-4-16,-5-4 4 15,9-8-4-15,-5 0 8 16,9-3-8-16,-8-4 8 16,8-4-8-16,-9-8 8 15,9 1-8-15,-4-8 8 16,4-4-8-16,-5-7-12 15,10 3 4-15,-1-7 4 16,9 3 0-16,4-7 0 16,8 4 0-16,1-4 0 15,-1 0 0-15,1 0 8 16,4 4-4-16,-5-4-20 16,1 7 8-16,-9-7-56 15,0 0 32-15,-13-7-28 16,0 7 36-16,-8-8-140 15,0 8 92-15,-5-15-260 16,9 8 188-16</inkml:trace>
          <inkml:trace contextRef="#ctx0" brushRef="#br0" timeOffset="247499.1345">13809 9066 800 0,'-4'0'296'0,"4"0"-232"0,-9-3-16 0,1-1 228 15,16 8-160-15,-8-4 80 16,13 3-120-16,-4-3 84 15,12 4-96-15,9-4 52 16,12 0-72-16,18 0 32 16,4 4-44-16,0-4-8 15,-5 4-16-15,-7-4 4 16,-10 7-8-16,-12-7-20 16,-9 0 8-16,-12 0-12 15,4 0 8-15,-18 0-272 16,5 0 152-16,-8 0-532 15,-1 0 368-15</inkml:trace>
        </inkml:traceGroup>
      </inkml:traceGroup>
    </inkml:traceGroup>
    <inkml:traceGroup>
      <inkml:annotationXML>
        <emma:emma xmlns:emma="http://www.w3.org/2003/04/emma" version="1.0">
          <emma:interpretation id="{D9DDD70F-001E-4777-97FD-046363C5EEA6}" emma:medium="tactile" emma:mode="ink">
            <msink:context xmlns:msink="http://schemas.microsoft.com/ink/2010/main" type="paragraph" rotatedBoundingBox="13931,10424 19962,10974 19884,11822 13853,112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2C71783-CA67-4790-A249-6EA355065D98}" emma:medium="tactile" emma:mode="ink">
              <msink:context xmlns:msink="http://schemas.microsoft.com/ink/2010/main" type="inkBullet" rotatedBoundingBox="13912,10625 14174,10649 14155,10854 13894,10830"/>
            </emma:interpretation>
            <emma:one-of disjunction-type="recognition" id="oneOf33">
              <emma:interpretation id="interp37" emma:lang="" emma:confidence="0">
                <emma:literal>•</emma:literal>
              </emma:interpretation>
            </emma:one-of>
          </emma:emma>
        </inkml:annotationXML>
        <inkml:trace contextRef="#ctx0" brushRef="#br0" timeOffset="244599.4543">12694 10274 528 0,'-5'-8'196'0,"5"8"-152"0,0-4-12 0,0 1 124 16,0 3-92-16,0-4 80 15,0 0-84-15,0-7 40 16,0 11-60-16,-4-4 32 15,4 8-40-15,-8 0-8 16,-5 11-16-16,-4-4 72 16,8 4-44-16,-8 4 40 15,9 8-44-15,-1-8 68 16,-4 7-52-16,9-11-24 16,8 4-16-16,9-4 24 15,4-7-16-15,17-1-4 16,0-7-8-16,5 0-48 15,-5 0 24-15,-4-7-28 0,-1-1 28 16,-12-7 0-16,-4-4 12 0,-13-4 8 16,-8 5 0-16,-5-1 24 15,-4-4-12-15,-4 4 4 16,8 11-8-16,-4-7-40 16,12 8 16-16,-7 3-328 15,12 4 188-15</inkml:trace>
      </inkml:traceGroup>
      <inkml:traceGroup>
        <inkml:annotationXML>
          <emma:emma xmlns:emma="http://www.w3.org/2003/04/emma" version="1.0">
            <emma:interpretation id="{43819C4C-741F-4E8F-A451-E92AC5608490}" emma:medium="tactile" emma:mode="ink">
              <msink:context xmlns:msink="http://schemas.microsoft.com/ink/2010/main" type="line" rotatedBoundingBox="14777,10501 19961,10974 19884,11822 14699,11350"/>
            </emma:interpretation>
          </emma:emma>
        </inkml:annotationXML>
        <inkml:traceGroup>
          <inkml:annotationXML>
            <emma:emma xmlns:emma="http://www.w3.org/2003/04/emma" version="1.0">
              <emma:interpretation id="{88ECEF00-5603-4A87-A86C-FD34576B7DC0}" emma:medium="tactile" emma:mode="ink">
                <msink:context xmlns:msink="http://schemas.microsoft.com/ink/2010/main" type="inkWord" rotatedBoundingBox="14746,10842 16321,10986 16275,11493 14699,11350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8908.2112">13954 10493 560 0,'-51'12'208'0,"51"-12"-164"0,-51 19-8 15,21-12 32 1,9 5-44-16,-22-5 60 16,5 5-48-16,-18-1 56 0,5 4-56 15,-8-7 56-15,20-5-56 0,1 5 28 16,13-8-36-16,3 8-8 15,14-1-12-15,4 4-8 16,4 5 4-16,8 10 28 16,9 8-16-16,9 8 12 15,-1-8-16 1,9 0 0-16,0-8-4 0,5-10 48 16,-5-1-32-16,-13-23 44 15,9 8-40-15,-17-26 84 16,-1-1-64-16,-7-15 76 15,-5 8-72-15,-9-11-44 16,9 7-8-16,-8 0-76 16,16 12 44-16</inkml:trace>
          <inkml:trace contextRef="#ctx0" brushRef="#br0" timeOffset="248547.2031">14899 11091 676 0,'22'-15'248'0,"-22"15"-192"0,29-7-16 0,-16 7 120 15,-8-8-96-15,-14 1 44 16,0 3-64-16,-20-4 48 16,-5 8-56-16,-35-4-16 15,6 4-12-15,-18-7 68 16,8 3-40-16,-42-7 76 16,26-1-64-16,-30-10 0 15,16 7-28-15,-7-16 60 16,25 5-48-1,-5-8-20-15,22 7-12 16,-9-11-20-16,22 16 12 0,0-1-172 16,8 0 100-16,13 8-312 15,12-4 220-15</inkml:trace>
        </inkml:traceGroup>
        <inkml:traceGroup>
          <inkml:annotationXML>
            <emma:emma xmlns:emma="http://www.w3.org/2003/04/emma" version="1.0">
              <emma:interpretation id="{A3952806-7FB0-4948-B6AB-AB5C6FB88FA6}" emma:medium="tactile" emma:mode="ink">
                <msink:context xmlns:msink="http://schemas.microsoft.com/ink/2010/main" type="inkWord" rotatedBoundingBox="16663,10673 19962,10974 19886,11806 16587,11505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50772.5601">17267 10762 860 0,'38'-45'320'0,"-38"45"-248"0,17-15-20 0,-17 7 128 15,0 8-108-15,-21 4 32 16,8 3-60-16,-17 12 16 15,9 4-32-15,-4 7-28 16,3 4 0-16,5 8-8 16,13 0 0-16,8-8 32 15,5 0-12-15,12-8-20 16,9 1 0-16,0-5 20 16,4-3-4-16,-9-7 4 15,-8-1-4-15,-25-7-8 16,-1 3 4-16,-33 1 4 0,8-8-4 15,-22 0 40-15,9 0-20 0,-4-11 48 16,9 11-40-16,16-12-32 16,13 8-4-16,22-3-280 15,12 3 152-15,35-15-312 16,12 15 248-16,25-11-316 16,1 0 288-16,-4-4 76 31,-18 4 96-31,-47-8 744 15,-7 8-372-15,3-15 64 16,0 7-232-16,-29 8 112 16,-1 11-152-16,-12 12-36 15,12 7-48-15,5 8 4 16,8 3-20-16,13 1-20 16,5-5 0-16,3-3 32 15,1 0-16-15,-1-7-72 16,1-5 36-16,-5-11-96 15,-4 1 68-15,-4-9 12 16,-5 1 24-16,-8-12-12 16,5 4 20-16,-1-15-32 15,0 4 28-15,0-19 16 16,5 15 0-16,4-8-16 16,8 19 8-16,9 4-4 15,0 8 4-15,8 15 24 16,0 7-8-16,-4 16 92 15,0 3-52-15,-8 4 32 0,-1 0-48 16,-7-4 36-16,-6 1-40 0,-3-9 56 16,-1-3-48-16,1-7 28 15,-1-1-36-15,1-11 28 16,-1 4-32-16,5-23 56 16,8-4-44-16,14-34 36 15,3 4-40-15,13-19-28 16,4 4-4-16,22 15-152 15,-5 16 84-15,1 10-492 16,-5 16 312-16</inkml:trace>
          <inkml:trace contextRef="#ctx0" brushRef="#br0" timeOffset="249990.6326">15317 10959 1288 0,'-26'-8'476'0,"26"8"-368"0,17-7-32 0,0 3 100 16,0 8-112-16,43-4-8 15,4 7-36-15,8-3-140 16,9 4 68-16,25-4-280 15,1-1 184-15,8-3-188 16,-13 4 192-16,-12-11 56 16,-18 7 56-16,-21-8 160 15,-17 0-68-15,-17-11 140 16,-8 8-112-16,-9-15 152 16,-9-1-136-16,-12 1 100 15,0 10-120-15,-9 1-16 16,8 12-44-16,-3 6-24 0,4 5-4 15,-1 11 4-15,5 4 0 0,-4 3 8 16,8 4-4-16,0 4-12 16,1-7 4-16,12-4 4 15,0-1 0-15,17-3-160 16,4-4 88-16,13-3-140 16,4 3 124-16,9-8-48 15,0 1 84-15,0-12-44 16,0 4 56-16,8-11-16 15,-4-1 36-15,-4-18 0 16,4 15 12-16,-8-15 24 16,-1 7-8-16,-12-19 48 15,-4 16-28-15,-9-12 64 16,4 12-52-16,-13 3 96 16,-3 8-76-16,-14 11 76 15,5 12-76-15,-17 14 32 16,-1 5-56-16,-3 14 52 15,-1-7-52-15,5 1-16 16,0-1-12-16,4-8 0 16,4-3-4-16,9-8 16 15,-1-4-12-15,10-7 16 16,3-4-16-16,5-8-92 16,8 1 48-16,1-8-120 15,12 3 88-15,-5-10-48 16,1 3 68-16,-4-11-20 0,-5 11 44 15,-8-4 36-15,0 12-4 16,-9 7 184-16,4 8-104 0,-12 11 104 16,4 7-112-16,-4 1 12 15,8 4-56-15,-4-1-12 16,9-3-16-16,-1-4 12 16,9 0-12-16,4-8-268 15,1-3 144-15,-1-5-380 16,5 1 280-16</inkml:trace>
          <inkml:trace contextRef="#ctx0" brushRef="#br0" timeOffset="249241.0953">16032 10562 1080 0,'-17'-4'400'0,"17"4"-312"0,-47 34-24 0,22-4 44 15,3 8-72-15,-7 26 4 16,3-3-24-16,0 11-4 16,14-8-4-16,-10-7-104 15,14-4 52-15,-1-15-88 16,-3-4 76-16,-5-8-448 16,8-3 280-16</inkml:trace>
        </inkml:traceGroup>
      </inkml:traceGroup>
    </inkml:traceGroup>
    <inkml:traceGroup>
      <inkml:annotationXML>
        <emma:emma xmlns:emma="http://www.w3.org/2003/04/emma" version="1.0">
          <emma:interpretation id="{DDBC0FC8-6BFB-4FE7-83F2-014E447EBEFB}" emma:medium="tactile" emma:mode="ink">
            <msink:context xmlns:msink="http://schemas.microsoft.com/ink/2010/main" type="paragraph" rotatedBoundingBox="10686,11352 24646,11618 24601,14008 10641,137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50DD24-B558-4980-8F18-089341501382}" emma:medium="tactile" emma:mode="ink">
              <msink:context xmlns:msink="http://schemas.microsoft.com/ink/2010/main" type="line" rotatedBoundingBox="10686,11352 24646,11618 24601,14008 10641,13742"/>
            </emma:interpretation>
          </emma:emma>
        </inkml:annotationXML>
        <inkml:traceGroup>
          <inkml:annotationXML>
            <emma:emma xmlns:emma="http://www.w3.org/2003/04/emma" version="1.0">
              <emma:interpretation id="{7BCB4734-AAE4-4BA4-A084-14320EDE2C99}" emma:medium="tactile" emma:mode="ink">
                <msink:context xmlns:msink="http://schemas.microsoft.com/ink/2010/main" type="inkWord" rotatedBoundingBox="11608,11370 12527,11387 12481,13777 11562,13760"/>
              </emma:interpretation>
              <emma:one-of disjunction-type="recognition" id="oneOf36">
                <emma:interpretation id="interp40" emma:lang="" emma:confidence="0">
                  <emma:literal>Vixens</emma:literal>
                </emma:interpretation>
                <emma:interpretation id="interp41" emma:lang="" emma:confidence="0">
                  <emma:literal>vixens</emma:literal>
                </emma:interpretation>
                <emma:interpretation id="interp42" emma:lang="" emma:confidence="0">
                  <emma:literal>Vixen,</emma:literal>
                </emma:interpretation>
                <emma:interpretation id="interp43" emma:lang="" emma:confidence="0">
                  <emma:literal>Vixen's</emma:literal>
                </emma:interpretation>
                <emma:interpretation id="interp44" emma:lang="" emma:confidence="0">
                  <emma:literal>Vixens,</emma:literal>
                </emma:interpretation>
              </emma:one-of>
            </emma:emma>
          </inkml:annotationXML>
          <inkml:trace contextRef="#ctx0" brushRef="#br0" timeOffset="269266.0992">10296 11031 404 0,'4'-27'148'0,"-4"27"-112"0,13-15-12 0,-8 8 232 15,3 7-144-15,1-8 116 16,3 8-136-16,10 8 84 15,-1 7-100-15,13 11 56 16,4 8-76-16,39 27 76 16,4 15-76-16,34 45 36 15,0 4-56-15,-9 56-56 16,-16 1 12-16,-22 34-124 16,-21-19 72-16,-26 7 8 15,-17-41 32-15,-29 11 44 16,-18-27-16-16,-34 1 0 15,5-19-4-15,-13-19-340 16,8-27 184-16</inkml:trace>
        </inkml:traceGroup>
        <inkml:traceGroup>
          <inkml:annotationXML>
            <emma:emma xmlns:emma="http://www.w3.org/2003/04/emma" version="1.0">
              <emma:interpretation id="{49A90010-2D2B-4FAB-A32C-9FE0C93F6611}" emma:medium="tactile" emma:mode="ink">
                <msink:context xmlns:msink="http://schemas.microsoft.com/ink/2010/main" type="inkWord" rotatedBoundingBox="13209,13384 13248,13385 13242,13661 13204,13661"/>
              </emma:interpretation>
            </emma:emma>
          </inkml:annotationXML>
          <inkml:trace contextRef="#ctx0" brushRef="#br0" timeOffset="344713.6841">11919 12988 852 0,'0'7'316'0,"8"1"-248"0,-8 11-16 0,0-8 32 16,9 4-56-16,-18 8-48 31,9 7 12-31,-8 8-92 0,3 8 60 0,-7-5-144 16,3-3 104-16</inkml:trace>
        </inkml:traceGroup>
        <inkml:traceGroup>
          <inkml:annotationXML>
            <emma:emma xmlns:emma="http://www.w3.org/2003/04/emma" version="1.0">
              <emma:interpretation id="{26B44E7E-3391-48B2-9CA8-FCC1DACCA7D2}" emma:medium="tactile" emma:mode="ink">
                <msink:context xmlns:msink="http://schemas.microsoft.com/ink/2010/main" type="inkWord" rotatedBoundingBox="14401,11799 15981,11829 15954,13235 14374,13204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45340.3848">13085 11962 664 0,'-4'-57'244'0,"4"57"-188"0,13-38-16 16,-5 19 128-16,5 4-100 0,13-4 68 16,-1 4-76-16,35 4-8 15,-5 3-32-15,22 39-40 16,-5 3 12-16,-4 41 20 15,-4 9-8-15,-8 14 20 16,-14-11-16-16,-12-7 16 16,-9-12-16-16,-12 0 40 15,-1-11-24-15,-16-4 32 16,8-12-32-16,-17-18-56 16,4-4 16-16,5-23-316 15,-1-3 184-15</inkml:trace>
          <inkml:trace contextRef="#ctx0" brushRef="#br0" timeOffset="346289.3341">13230 11512 800 0,'-8'-4'296'0,"8"4"-232"0,0-8-16 0,0 4 124 16,8 1-104-16,1-9 88 16,-1 5-92-16,9-5-16 15,0 5-28-15,13-5-8 16,0 9-4-16,12-5 36 15,5 4-20-15,4-3-128 16,0 7 56-16,-4-8-176 16,13 8 124-16</inkml:trace>
          <inkml:trace contextRef="#ctx0" brushRef="#br0" timeOffset="345572.6419">13686 11750 840 0,'17'-15'312'0,"-17"15"-244"0,4 7-16 0,-4 1 112 16,4 0-100-16,-4 26 28 15,0 0-56-15,-12 26 4 16,3 8-24-16,-17 12 0 15,1-8-8-15,-26-4 28 16,8-11-20-16,-12-4 12 16,8-8-16-16,-4-3 12 15,8-4-16-15,14-12-136 16,7 1 72-16</inkml:trace>
          <inkml:trace contextRef="#ctx0" brushRef="#br0" timeOffset="345836.8507">13826 12496 780 0,'-12'30'288'0,"12"-30"-224"0,-9 68-20 16,9-34 32-1,0 0-52-15,9 8-12 16,3-4-4-16,10-8 8 15,3-3-8-15,18-16 24 16,-1 4-20-16,18-23 4 16,-9 8-8-16,-8-18 36 0,-9 2-20 0,-17-14 20 15,-13 0-24-15,-25-4 0 32,-1 0-12-32,-7-4-16 0,3 11 4 15</inkml:trace>
          <inkml:trace contextRef="#ctx0" brushRef="#br0" timeOffset="346621.7119">14491 11852 832 0,'-5'0'308'0,"5"0"-240"0,5 4-20 0,-5-4 52 32,8 0-64-32,5 0 12 0,8 0-28 0,5 0-152 15,-1 0 68-15,5 4-484 16,4 3 304-16</inkml:trace>
          <inkml:trace contextRef="#ctx0" brushRef="#br0" timeOffset="346844.8025">14457 12132 1060 0,'-18'19'392'0,"18"-19"-304"0,13 4-28 0,-4-4 32 15,4 0-64-15,16-4 16 16,10 4-28-16,16-7-308 15,5 3 160-15</inkml:trace>
        </inkml:traceGroup>
        <inkml:traceGroup>
          <inkml:annotationXML>
            <emma:emma xmlns:emma="http://www.w3.org/2003/04/emma" version="1.0">
              <emma:interpretation id="{321B8970-913D-4E90-B8D6-8427D3312257}" emma:medium="tactile" emma:mode="ink">
                <msink:context xmlns:msink="http://schemas.microsoft.com/ink/2010/main" type="inkWord" rotatedBoundingBox="16663,12165 17538,12181 17522,13026 16647,13010"/>
              </emma:interpretation>
            </emma:emma>
          </inkml:annotationXML>
          <inkml:trace contextRef="#ctx0" brushRef="#br0" timeOffset="347444.9191">15368 11830 476 0,'4'-23'176'0,"-4"23"-136"0,0-12-12 15,0 5 196 1,0 7-128-16,0-8 96 15,0 5-112-15,0-5-12 16,9 8-40-16,3 0 8 16,10 4-20-16,7 11 0 15,10 4-8-15,-1 30-24 16,5 8 8-16,-5 22 20 16,0 1-4-16,-8-1-12 0,0-11 0 0,-13-7 20 15,0-4-8-15,-8-1 24 16,-1-6-20-16,1-5 32 15,-5-3-28-15,-8-8 20 16,4-8-20-16,-9-11-88 16,9 1 40-16,-8-28-256 15,8 1 164-15</inkml:trace>
          <inkml:trace contextRef="#ctx0" brushRef="#br0" timeOffset="347823.9112">15798 11883 572 0,'0'-12'208'0,"0"12"-160"0,4-7-12 15,-4 3 100 1,4 4-80-16,-4-4 76 16,5 4-76-16,-5-4 32 15,0 0-52-15,-5 1 8 16,1 6-28-16,-4 1 8 15,-1 4-12-15,-8 3 36 16,4 8-24-16,-12 11 12 16,3 1-20-16,-16 10 0 15,8 1-8-15,-17 7 20 16,9-7-16-16,-9-1 40 16,9 1-28-16,-5-15 4 0,18 7-16 0,-1-19 12 15,9 4-16-15,4-4-12 16,9-11 0-16,4-4 4 15,4 7 0 1</inkml:trace>
          <inkml:trace contextRef="#ctx0" brushRef="#br0" timeOffset="349304.443">16126 12378 372 0,'-5'-3'140'0,"5"3"-112"0,-8 0-4 0,8-4 120 15,0 4-84-15,-9-4 80 16,9 8-80-16,-12-4-4 16,12 0-36-16,-9 0 76 15,9 0-52-15,-13 0 4 16,5 4-28-16,-13-1 16 15,12 9-24-15,-4-1 4 16,5 0-8-16,-1 5 12 16,9-1-12-16,9 0 4 15,-1 4-4-15,5-8-8 16,8 0 4-16,5-11 20 16,-1 4-12-16,5-11 12 15,0-1-12-15,-9-3 0 16,1 3-4-16,-22-7 20 0,8 4-16 0,-16-4 12 15,-1 3-12-15,-12-3-16 32,8 7 0-32,5-3-24 0,3 7 16 0,10 1-428 15,12 3 244-15</inkml:trace>
        </inkml:traceGroup>
        <inkml:traceGroup>
          <inkml:annotationXML>
            <emma:emma xmlns:emma="http://www.w3.org/2003/04/emma" version="1.0">
              <emma:interpretation id="{01AE54D0-1BC7-4C4F-A75A-BC153B626E47}" emma:medium="tactile" emma:mode="ink">
                <msink:context xmlns:msink="http://schemas.microsoft.com/ink/2010/main" type="inkWord" rotatedBoundingBox="17931,11673 18442,11683 18420,12830 17909,12820"/>
              </emma:interpretation>
            </emma:emma>
          </inkml:annotationXML>
          <inkml:trace contextRef="#ctx0" brushRef="#br0" timeOffset="350129.6362">16709 11788 488 0,'-25'-8'180'0,"25"8"-140"0,-22 0-12 16,14-7 232-1,4 7-148-15,-1 0 116 16,5-8-136-16,9 1-4 0,4 3-52 0,16-4 20 15,10 8-32 1,8-4 4-16,4 4-16 0,0 4-16 16,0-4 0-16,-9 0 20 15,-3 8-8-15,-5-8-12 16,-4 4 0-16,-13-4 48 16,0 3-24-16,-13 1-88 15,0 4 36-15,-12-4-236 16,-1 7 148-16,-8-11-168 15,0 4 168-15,-4-1-40 16,8 9 96-16,-4-5 32 16,4 1 16-16,-4 0 156 15,9 3-76-15,-9 12 52 16,8 3-68-16,-8 8 12 16,9 12-40-16,-5 7-8 15,9-4-8-15,-9 0-4 16,8-4 0-16,-7-3-12 15,7-4 8-15,-12-8 20 16,5-3-8-16,-18-8-12 16,9 0 0-16,-14-4-16 15,6 0 12-15,-5-4 4 16,4 0 4-16,0-3 112 16,17 3-60-16,-8-7 40 15,21 4-52-15,0-8 56 16,8 0-56-16,5-4 52 15,9 4-52-15,7-4-4 0,5 0-20 16,5 1-12-16,-5 3 0 16,13 0-4-16,-13 3 0 15,8-3 0-15,-3 0 0 0,-10-3 8 16,-7 3-4-16,-1-4 24 16,0 8-16-16,-8-8 12 15,4 4-12-15,-17-4-208 16,13 4 104-16,-13-4-572 15,0 4 372-15</inkml:trace>
          <inkml:trace contextRef="#ctx0" brushRef="#br0" timeOffset="350813.4049">16713 11542 184 0,'0'-4'68'0,"0"4"-52"0,5 0-4 0,-5 0 160 16,0 0-96-16,0 0 128 15,0 0-116-15,0 0 36 16,0 0-76-16,0-4 100 16,0 4-88-16,0-4 28 15,4 1-52-15,0-5 32 16,9 8-40-16,0-7-16 15,-1 3-4-15,6-8 0 16,3 9-4-16,0-5 8 16,0 4-8-16,1-3 40 15,3 7-20-15,-3-4-24 16,3 8 0-16,-4 0-8 16,1-1 0-16,-10 1 16 15,5 0-4-15,-4 0 40 16,0-1-20-16,-9-3-12 15,1 0-8-15,3 0 12 16,-8 0-8-16,4-3-84 16,5 3 44-16,-9-8-200 0,0 4 128 15,0-7-288 1,4 7 220-16</inkml:trace>
          <inkml:trace contextRef="#ctx0" brushRef="#br0" timeOffset="351421.9722">16620 11300 320 0,'4'-8'120'0,"-4"8"-96"0,17-8-4 0,-17 5 168 15,0 3-108-15,4-4 56 16,1 8-80-16,-5-1 56 16,0 1-64-16,0-4 20 15,0 0-40-15,0 0 28 16,12 8-32-16,-7-4 40 15,3-1-36-15,9-3 12 16,4 0-24-16,1-3 8 16,-1 3-12-16,9 0-8 15,0 3 0-15,-5 1 4 16,1 4-4-16,-5-1 16 16,0 5-12-16,1-1-12 15,-1 0 0-15,-4-3 4 16,4 0 0-16,-8-8 16 15,4 3-8-15,-4-6 32 16,0-1-24-16,-5-4-144 16,1 4 64-16,-9-3-212 15,4 7 156-15</inkml:trace>
        </inkml:traceGroup>
        <inkml:traceGroup>
          <inkml:annotationXML>
            <emma:emma xmlns:emma="http://www.w3.org/2003/04/emma" version="1.0">
              <emma:interpretation id="{9CBE4C33-7D86-423C-A4C4-FEE38AFC3B86}" emma:medium="tactile" emma:mode="ink">
                <msink:context xmlns:msink="http://schemas.microsoft.com/ink/2010/main" type="inkWord" rotatedBoundingBox="19363,13084 19417,13086 19414,13208 19360,13207"/>
              </emma:interpretation>
            </emma:emma>
          </inkml:annotationXML>
          <inkml:trace contextRef="#ctx0" brushRef="#br0" timeOffset="360615.7542">18106 12689 52 0,'-34'79'16'0,"12"-37"-12"0</inkml:trace>
        </inkml:traceGroup>
        <inkml:traceGroup>
          <inkml:annotationXML>
            <emma:emma xmlns:emma="http://www.w3.org/2003/04/emma" version="1.0">
              <emma:interpretation id="{48ECAE14-1DBA-402D-B2E2-03398C0B332E}" emma:medium="tactile" emma:mode="ink">
                <msink:context xmlns:msink="http://schemas.microsoft.com/ink/2010/main" type="inkWord" rotatedBoundingBox="20358,12045 23138,12098 23124,12870 20344,12818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61045.9406">19047 11720 476 0,'0'-31'176'0,"0"31"-136"0,4-11-12 0,-4 4 120 16,4 3-88-16,-4-4 20 15,5 8-48-15,-1 8 24 16,0 7-32-16,13 15 48 16,5 4-40-16,3 23 4 15,1 4-24-15,12 14 12 16,0-3-16-16,1-4 4 15,-5-7-4-15,-13-12 12 16,9-3-12-16,-17-12 4 16,-1-8-4-16,-12-11-192 15,5-3 100-15</inkml:trace>
          <inkml:trace contextRef="#ctx0" brushRef="#br0" timeOffset="361286.0791">19520 11735 612 0,'-35'19'228'0,"35"-19"-180"0,-29 26-12 0,3-7 52 16,22 0-56-16,-34 19 4 16,8 0-20-16,-9 11 60 15,1-4-44-15,-13 5 4 16,13-5-20-16,-5-3-4 15,13-8-4-15,0-8 4 16,9-7-8-16,13-11-188 16,3-1 100-16</inkml:trace>
          <inkml:trace contextRef="#ctx0" brushRef="#br0" timeOffset="361569.9523">19541 12223 580 0,'-13'15'216'0,"13"-15"-168"0,-25 27-12 16,16-12 128-1,5 0-96-15,-13 8 0 16,17 3-44-16,0-7-8 16,12 8-8-16,6-8 4 15,7-4-8-15,5-8-4 16,8-7 4-16,-4-3 12 15,-4-1-8-15,0-8 32 16,-9 1-24-16,-12-8 4 0,-9 8-12 16,0-8 4-16,-9 8-8 0,-12-1-36 15,4 5 16-15,0 3-116 16,4 4 72-16</inkml:trace>
          <inkml:trace contextRef="#ctx0" brushRef="#br0" timeOffset="361918.3769">19822 12253 756 0,'13'12'280'0,"-13"-12"-216"0,59-27-20 15,-20 24-4 1,-5-5-32-16,25-7-64 0,-3 3 28 0,12-10-340 16,-13 7 204-16</inkml:trace>
          <inkml:trace contextRef="#ctx0" brushRef="#br0" timeOffset="361766.476">19996 11883 664 0,'-34'-35'244'0,"34"35"-188"0,5-7-16 0,3 3 112 15,9 4-92-15,0-4-36 16,13 1-16-16,8-1-16 15,5 4 0-15,-9 0-276 16,4 7 156-16</inkml:trace>
          <inkml:trace contextRef="#ctx0" brushRef="#br0" timeOffset="362264.7991">20341 11724 580 0,'-4'-12'216'0,"4"12"-168"0,21 0-12 0,-12 0 68 15,8 8-64-15,-4 3 44 32,4 4-48-32,13 16 24 0,12 6-32 0,-12 28-16 15,17-1-8-15,0 12 12 16,0-1-8-16,-13-10 16 15,4-8-16-15,-17-12 32 16,-8-7-24-16,0-12-120 16,-13-3 56-16</inkml:trace>
          <inkml:trace contextRef="#ctx0" brushRef="#br0" timeOffset="362367.0712">20908 11754 748 0,'-22'7'276'0,"22"-7"-216"0,-8 27-16 0,-9-8 56 15,8 0-64-15,-16 15-12 16,-1 11-16-16,-12 8 16 16,8-4-12-16,-4 1 4 15,-4-13-8-15,4 5-16 16,4-8 4-16</inkml:trace>
          <inkml:trace contextRef="#ctx0" brushRef="#br0" timeOffset="362593.6758">20946 12231 800 0,'-21'38'296'0,"21"-38"-232"0,-9 41-16 16,1-26-24-1,8 1-24-15,0 2 24 16,-13 1-12-16,13-4-4 16,0 1-4-16,0-5-172 15,13 0 92-15</inkml:trace>
          <inkml:trace contextRef="#ctx0" brushRef="#br0" timeOffset="363086.0034">21125 12144 684 0,'-17'0'252'0,"17"0"-192"0,13 3-20 15,-9-6 56 1,17 3-60-16,13-8-12 0,9 4-16 0,4-3-556 16,8 3 300-16</inkml:trace>
          <inkml:trace contextRef="#ctx0" brushRef="#br0" timeOffset="362937.6085">21227 11905 800 0,'-13'-11'296'15,"13"11"-232"-15,-8-8-16 0,-1 5 88 16,18 3-84-16,-5-4-4 16,5 0-28-16,8-4-32 15,4 8 4-15,13 0-188 16,-4 0 104-16</inkml:trace>
          <inkml:trace contextRef="#ctx0" brushRef="#br0" timeOffset="363326.6351">21610 11712 548 0,'-8'-11'204'0,"8"11"-156"0,8-4-16 0,-3 8 124 16,-1 7-92-16,9 4 88 15,4 8-88-15,-5 11-24 16,10 0-24-16,-5 15 12 16,4 1-16-16,-8 3 4 15,12 0-8-15,-8-4-172 16,0-8 88-16,-4-14-464 16,0-4 300-16</inkml:trace>
        </inkml:traceGroup>
        <inkml:traceGroup>
          <inkml:annotationXML>
            <emma:emma xmlns:emma="http://www.w3.org/2003/04/emma" version="1.0">
              <emma:interpretation id="{1F134742-D1AA-486A-A04F-4B96D50DEE41}" emma:medium="tactile" emma:mode="ink">
                <msink:context xmlns:msink="http://schemas.microsoft.com/ink/2010/main" type="inkWord" rotatedBoundingBox="10681,11633 24641,11899 24620,13010 10660,12744"/>
              </emma:interpretation>
            </emma:emma>
          </inkml:annotationXML>
          <inkml:trace contextRef="#ctx0" brushRef="#br0" timeOffset="363522.6562">21862 11731 800 0,'-56'11'296'0,"56"-11"-232"0,-42 35-16 0,33-13 44 16,-4 9-60-16,-8 14-20 15,13 12-12-15,-5-1 16 16,4 1-8-16,1-4-128 15,8-7 68-15,-9-8-168 16,18-4 124-16</inkml:trace>
          <inkml:trace contextRef="#ctx0" brushRef="#br0" timeOffset="363821.9912">21951 12197 624 0,'0'11'228'0,"0"-11"-176"0,0 11-16 0,-4-3 104 15,4 7-84-15,-9 4 16 16,5 0-48-16,-9 0 4 16,13 4-16-16,-13-8-8 15,5 4 0-15,-5-4-4 16,13 0 0-16,-8-8-12 15,8 5 8-15,-5-12 64 16,5 4-32-16,5-4 32 16,3 0-32-16,5-4-8 15,4 4-12-15,17-4-216 16,-4 0 112-16,12 0-508 0,-3 4 336 16</inkml:trace>
          <inkml:trace contextRef="#ctx0" brushRef="#br0" timeOffset="364033.0523">22236 11932 756 0,'5'-27'280'0,"-5"27"-216"0,29-7-20 0,-16-5 68 16,0 9-72-16,4-5-8 15,0 4-20-15,9 0-196 16,-1 4 100-16,-8 8-440 16,0 7 292-16</inkml:trace>
          <inkml:trace contextRef="#ctx0" brushRef="#br0" timeOffset="364160.8974">22292 12079 728 0,'-22'-11'268'0,"22"11"-208"0,13 0-16 16,-13 0 64-1,13 0-68-15,0 0 0 16,4 0-24-16,13-4-300 16,8 4 152-16</inkml:trace>
          <inkml:trace contextRef="#ctx0" brushRef="#br0" timeOffset="364391.7498">22675 11602 612 0,'13'-7'228'0,"-13"7"-180"0,42 19-12 0,-25-4 104 15,0 4-84-15,9 15 76 16,4 8-76-16,-5 14 12 16,9 5-36-16,-8 18 4 15,-9 1-20-15,0-4 0 16,4-8-8-16,-17-12-104 15,5-10 52-15,-9-12-236 16,0-4 156-16</inkml:trace>
          <inkml:trace contextRef="#ctx0" brushRef="#br0" timeOffset="364719.1258">23105 11671 872 0,'-26'7'324'0,"26"-7"-252"0,-29 30-20 16,12-14 76-1,8 2-80-15,-12 17-20 16,-5 6-16-16,1 16-12 16,8 4 0-16,4 3-124 15,-4-7 68-15,0-8-100 0,8-8 88 0,1-6-144 31,8-9 124-31</inkml:trace>
          <inkml:trace contextRef="#ctx0" brushRef="#br0" timeOffset="365022.9301">23109 12235 652 0,'26'7'244'0,"-26"-7"-192"0,30 19-12 16,-13-4-12 0,0-7-24-16,8 3 8 15,5 4-8-15,0 0 8 16,-17-3-8-16,-1-5 32 15,-7 1-20-15,-22-4-40 16,0 3 12-16,-26 1-52 16,13-1 36-16,0-7 16 15,5 8 8-15,8-1 64 16,4-3-32-16,0 11 52 16,26-3-48-16,0 3 12 15,4 4-28-15,8 0 28 0,-8 0-28 0,-17 3 32 16,0 1-32-16,-17 0 4 15,-8-4-12-15,-5-4-24 16,4-4 8-16</inkml:trace>
          <inkml:trace contextRef="#ctx0" brushRef="#br0" timeOffset="276487.4853">9811 11319 612 0,'0'-19'228'0,"0"19"-180"0,-9-16-12 15,5 9 212 1,0-1-144-16,-13-3 20 16,4 11-76-16,-17-8 20 15,0 1-36-15,-21 14 8 16,4 1-24-16,-16 26 88 16,7 8-56-16,5 11 40 15,17 11-52-15,8 4 44 0,14-7-48 16,33-8 28-16,9-12-32 0,42-7-8 31,1-3-12-31,12-20 12 0,-9 0-12 0,-3-18 16 16,-18-1-16-16,-4-22 48 15,-12 7-28-15,-27-18 12 16,-7 3-24-16,-18-23 8 16,-4 8-12-16,-13-11-8 15,-4 15 0-15,4 15-304 16,13 7 164-16</inkml:trace>
        </inkml:traceGroup>
      </inkml:traceGroup>
    </inkml:traceGroup>
    <inkml:traceGroup>
      <inkml:annotationXML>
        <emma:emma xmlns:emma="http://www.w3.org/2003/04/emma" version="1.0">
          <emma:interpretation id="{8B7FC09B-9849-483C-AB29-C5D7401C52FB}" emma:medium="tactile" emma:mode="ink">
            <msink:context xmlns:msink="http://schemas.microsoft.com/ink/2010/main" type="paragraph" rotatedBoundingBox="3236,13930 21628,13816 21640,15782 3248,15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F86B6F-75D3-4F7D-9FF5-25C813FE8416}" emma:medium="tactile" emma:mode="ink">
              <msink:context xmlns:msink="http://schemas.microsoft.com/ink/2010/main" type="inkBullet" rotatedBoundingBox="3237,14019 4771,14010 4779,15154 3244,15164"/>
            </emma:interpretation>
          </emma:emma>
        </inkml:annotationXML>
        <inkml:trace contextRef="#ctx0" brushRef="#br0" timeOffset="395055.4286">1988 14036 592 0,'-12'-19'220'0,"12"19"-172"0,-5-19-12 16,5 4 120-1,5 8-92-15,3-12 72 16,5 4-80-16,8-4 12 16,1 4-36-16,12-1-20 15,0 13-8-15,12 10-4 16,6 12 0-16,3 19-12 15,0 4 8-15,-4 14 28 16,-4-3-12-16,-8 4 40 16,-10-8-28-16,-16 8 32 0,0-8-32 0,-30 16 40 15,0-5-36-15,-30 5-24 16,4-5-4-16,-16-7 44 16,8-4-24-16,-9-15 8 15,9-11-16-15,-4-4-8 16,12-4 0-16,-4-11 4 15,13 0-4-15,9-12-12 16,8 1 4-16,8-12-4 16,9 0 0-16,13-15-232 15,4-4 132-15</inkml:trace>
        <inkml:trace contextRef="#ctx0" brushRef="#br0" timeOffset="394659.3727">2125 14203 372 0,'-13'-8'140'0,"13"8"-112"0,-13 0-4 15,5-7 164 1,8 7-108-16,-9 0 44 16,9-4-72-16,-4-4 40 15,4 8-52-15,-4-7 52 16,8-1-56-16,-4 8 0 15,0 0-20-15,4-7 24 0,0 14-24 0,-4-7 32 16,5 15-32-16,-5 4 4 16,0 4-12-16,-5 7-8 15,5 0 4-15,-4 5 4 32,4-1-4-32,-8 7-12 0,8 1 4 0,0-8 20 15,4-8-8-15,-4-3 24 16,4-11-20-16,0-12 32 15,5 0-28-15,-9-19-156 16,0 0 76-16,8-12-364 16,-3 12 240-16</inkml:trace>
        <inkml:trace contextRef="#ctx0" brushRef="#br0" timeOffset="395409.8963">2116 13707 788 0,'-4'0'292'0,"4"0"-228"0,-9-8-16 0,5 5 160 16,8 6-124-16,-4-6 36 15,5 3-72-15,-1-4 24 16,4 0-40-16,9-7 16 16,5 3-28-16,12-7 0 15,0 7-12-15,13-3 20 16,0 7-16-16,-1-7-40 15,-3 11 16-15,0 0-280 16,-9 11 160-16,0-7-428 16,-5 7 316-16</inkml:trace>
        <inkml:trace contextRef="#ctx0" brushRef="#br0" timeOffset="395883.1559">3032 14453 924 0,'-51'11'340'0,"51"-11"-260"0,4 4-28 0,13-8 96 15,4 4-92-15,17-4 24 16,9 0-48-16,13-3-20 16,0 7-8-16,-5-8-172 15,5 1 92-15,3 3-304 16,-3 4 212-16</inkml:trace>
        <inkml:trace contextRef="#ctx0" brushRef="#br0" timeOffset="395799.9378">2985 14222 892 0,'-21'-8'332'0,"21"8"-260"0,0 4-20 15,4-8 108 1,4 4-100-16,14-4 0 16,3 8-36-16,13-8 0 0,1 4-12 0,8 0-264 15,-1 4 140-15</inkml:trace>
      </inkml:traceGroup>
      <inkml:traceGroup>
        <inkml:annotationXML>
          <emma:emma xmlns:emma="http://www.w3.org/2003/04/emma" version="1.0">
            <emma:interpretation id="{86632084-6556-4AB0-AD7E-91493E1C78E7}" emma:medium="tactile" emma:mode="ink">
              <msink:context xmlns:msink="http://schemas.microsoft.com/ink/2010/main" type="line" rotatedBoundingBox="5554,13916 21628,13816 21640,15782 5566,15882"/>
            </emma:interpretation>
          </emma:emma>
        </inkml:annotationXML>
        <inkml:traceGroup>
          <inkml:annotationXML>
            <emma:emma xmlns:emma="http://www.w3.org/2003/04/emma" version="1.0">
              <emma:interpretation id="{A1011434-FF3C-4C4E-B1B6-07D49FCBF59C}" emma:medium="tactile" emma:mode="ink">
                <msink:context xmlns:msink="http://schemas.microsoft.com/ink/2010/main" type="inkWord" rotatedBoundingBox="5557,14283 7492,14271 7498,15230 5562,1524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97017.6611">5037 14290 384 0,'-17'-12'140'0,"17"12"-108"0,-13-11-8 16,5 4 20-16,-1 7-28 15,-12-12 76 1,4 5-56-16,-17-5 56 0,9 5-52 16,-10-1 76-16,6 8-64 0,-10 0 36 15,5 4-52-15,-13 0 8 16,5 7-28-16,-18 4 20 15,5 4-24-15,-13 8 48 16,8-5-32-16,0 5 40 16,9 7-40-16,9 8 28 15,21-8-28-15,21 7 16 16,0-7-24-16,29-7 16 16,14-12-20-16,8-7 20 15,13-5-24-15,-4-14-56 16,3 3 20-16,10-7-184 15,-14 4 116-15,-8-4-276 16,1 7 204-16</inkml:trace>
          <inkml:trace contextRef="#ctx0" brushRef="#br0" timeOffset="397217.6958">4450 14479 736 0,'-13'0'272'0,"13"0"-208"0,13-4-20 15,4-3 88 1,4-1-80-16,13-3 16 16,4-1-44-16,13-6 4 15,-12 2-16-15,16-3-24 16,5 4 4-16,4 4-224 0,-5 3 124 16,-3 1-384-16,-10 3 276 0</inkml:trace>
          <inkml:trace contextRef="#ctx0" brushRef="#br0" timeOffset="397540.7129">5076 14551 592 0,'-22'8'220'0,"22"-8"-172"0,-17 34-12 0,5-15 120 16,12 3-92-16,-13 12 16 16,4-7-44-16,-4 7-8 15,13-8-16-15,13-3 12 16,-4 4-16-16,12-20 24 16,0 8-20-16,5-15 4 15,4 0-8-15,-5-15 28 16,1 0-20-16,-9-11 20 15,-9 7-20-15,-3-4-16 16,3-4-4-16,-8 5-76 16,0 10 44-16,0-3-364 15,13 8 220-15</inkml:trace>
          <inkml:trace contextRef="#ctx0" brushRef="#br0" timeOffset="398249.5695">5553 14559 780 0,'-47'-34'288'0,"47"34"-224"15,-5-16-20-15,10 9 112 16,7 7-96-16,1-19 80 16,13 11-80-16,16-3-32 15,1 3-16-15,17 5 4 16,-5 3-8-16,5-12-304 15,-9 8 164-15</inkml:trace>
          <inkml:trace contextRef="#ctx0" brushRef="#br0" timeOffset="398081.6222">6115 14210 600 0,'42'-22'224'0,"-42"22"-176"0,17-16-12 0,-12 9 104 16,-1 3-84-16,-13-3 40 16,1 7-56-16,-22 0-4 15,4 3-24-15,-12 1-8 16,4 0 0-16,-13 0 4 15,5 3-4-15,-10-7-12 16,14 0 4-16,-4-4-4 16,12 4 0-16,0-7 52 15,13 7-24-15,-4-11-8 16,12 11-8-16,-4 0 4 16,9 0-4-16,-4 3-12 15,3 12 4-15,-7 1 40 16,7 6-24-16,-12 5 8 15,9 3-12-15,-9 16 4 16,8 3-8-16,-4 8-4 16,5 3 4-16,-1 1 4 15,5-5-4-15,-4-18 32 16,-1 8-20-16,1-12 4 16,8-8-12-16,-5-18 36 15,5-1-20-15,5-7-24 0,3 4 0 0,5-4-20 16,12 4 12-16,1 0 4 15,12 3 4-15,1 1 16 32,7 3-8-32,1 1 32 0,0-1-24 0,-9-3-76 15,-4-1 32-15,-8-7-116 16,0 4 84-16,-9-8-272 16,-5 4 184-16</inkml:trace>
          <inkml:trace contextRef="#ctx0" brushRef="#br0" timeOffset="398443.5858">5655 13987 728 0,'-13'-34'268'0,"13"34"-208"0,8-27-16 0,1 20 108 16,8-1-92-16,13 1-24 15,4-1-24-15,8-3-84 16,5 3 40-16</inkml:trace>
        </inkml:traceGroup>
        <inkml:traceGroup>
          <inkml:annotationXML>
            <emma:emma xmlns:emma="http://www.w3.org/2003/04/emma" version="1.0">
              <emma:interpretation id="{7556C592-E1F8-4ED4-A9F3-9802A3AD7FC3}" emma:medium="tactile" emma:mode="ink">
                <msink:context xmlns:msink="http://schemas.microsoft.com/ink/2010/main" type="inkWord" rotatedBoundingBox="8010,14783 8598,14779 8601,15290 8013,15293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99058.2191">6728 14812 528 0,'-13'-4'196'0,"13"4"-152"16,-8-7-12-16,3-1 220 16,10 16-144-16,-5-16 44 15,8 4-88-15,13-7 20 16,9 0-48-16,21-4 8 15,5 3-28-15,12 5 20 16,4 3-24-16,-12 4-12 16,4 4-4-16,-13-4-68 15,-9 3 40-15,-8-6-188 16,-8 3 120-16</inkml:trace>
          <inkml:trace contextRef="#ctx0" brushRef="#br0" timeOffset="399255.2372">7068 14384 664 0,'-21'12'244'0,"21"-12"-188"0,-13 49-16 0,13-11 84 16,-8 0-76-16,4 19-12 16,4 3-20-16,-5 1-4 15,5-8-8-15,-4-8 24 16,8-3-16-16,-8-12-136 15,4-4 68-15</inkml:trace>
        </inkml:traceGroup>
        <inkml:traceGroup>
          <inkml:annotationXML>
            <emma:emma xmlns:emma="http://www.w3.org/2003/04/emma" version="1.0">
              <emma:interpretation id="{A12A657A-9FC5-468B-A77D-4F3CFA24A18A}" emma:medium="tactile" emma:mode="ink">
                <msink:context xmlns:msink="http://schemas.microsoft.com/ink/2010/main" type="inkWord" rotatedBoundingBox="9062,14074 11210,14060 11220,15677 9072,15690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99567.3517">8444 14267 352 0,'-4'-7'132'0,"4"7"-104"0,-39-16-8 15,9 13 168 1,-4 6-108-16,-25-3 64 16,8 12-84-16,-17 7 20 15,12 3-48-15,-16 9 80 16,16-5-64-16,-7 23 64 15,12 1-60-15,8 6-12 16,13-3-24-16,9-3 16 0,12-1-20 0,26-11 4 16,5-4-8-1,12-15-16-15,4-4 4 0,17-11-244 16,5-4 136-16</inkml:trace>
          <inkml:trace contextRef="#ctx0" brushRef="#br0" timeOffset="399746.8288">7869 14555 880 0,'-43'-27'328'0,"43"27"-256"0,-8-7-16 0,8-1 36 16,0 8-60-16,13-7-28 16,8 3-8-16,9-11-104 15,12 15 56-15,18 0-600 16,4 7 356-16</inkml:trace>
          <inkml:trace contextRef="#ctx0" brushRef="#br0" timeOffset="399943.3521">8354 14744 872 0,'-59'23'324'0,"59"-23"-252"0,-26 30-20 16,18-15 16-1,-1 4-48-15,9 0 0 16,0 0-12-16,13-8-8 15,4 1 4-15,4-9 20 0,1 5-12 16,7-16 4-16,-7 5-8 0,-1-9 12 16,0 1-12-16,-12-8-128 15,-9 0 68-15,-9-7-140 16,5 3 108-16</inkml:trace>
          <inkml:trace contextRef="#ctx0" brushRef="#br0" timeOffset="400514.3711">8729 14191 676 0,'-8'-11'248'0,"8"11"-192"0,17-4-16 0,-13 8 68 16,17 4-68-16,9 7 16 15,13 7-32-15,3 28 24 16,14 6-32-16,0 43 4 16,-5-1-12-16,-8 12 20 15,-5-4-16-15,-12-8 12 16,-8-14-12-16,-14 7 20 16,1-12-20-16,-22-7 24 15,4-15-24-15,-16-23-20 16,3-8 0-16,-12-29-156 15,9-9 92-15,-1-29-296 16,14-5 204-16</inkml:trace>
          <inkml:trace contextRef="#ctx0" brushRef="#br0" timeOffset="401597.7964">8814 13714 716 0,'-12'-3'264'0,"12"3"-204"0,0 0-16 0,8-4 52 16,-4 4-60-16,18-11 32 15,3 7-40-15,9 0 28 16,17 0-32-16,0-3-32 16,-8 7 4-16,8-8-204 15,0 8 116-15</inkml:trace>
          <inkml:trace contextRef="#ctx0" brushRef="#br0" timeOffset="400771.0832">9283 14411 340 0,'21'-64'128'0,"-21"64"-100"0,13-38-8 15,-9 26 244 1,0 9-148-16,-4-5 60 15,5 4-104-15,-10 4 0 16,5 4-40-16,-12 7 4 16,3 5-20-16,-12 14 20 0,-1 4-24 0,-16 23-4 15,13 3-4-15,-27 16 4 16,1-4-4-16,-8-4 16 16,3-11-12-16,-3-8-20 15,16-7 4-15,1-12-12 16,16-4 8-16,5-18-88 15,8 0 52-15,13-16-348 16,13 0 220-16</inkml:trace>
          <inkml:trace contextRef="#ctx0" brushRef="#br0" timeOffset="401044.3081">8823 14036 728 0,'0'-30'268'0,"0"30"-208"0,13-19-16 16,-5 8 176-1,9 7-128-15,9-11 52 16,-1 3-84-16,14-10-20 15,-1 10-24-15,5-3 8 16,-5 8-16-16,0-9-28 16,0 9 8-16,-3-4-312 15,-1 7 176-15</inkml:trace>
          <inkml:trace contextRef="#ctx0" brushRef="#br0" timeOffset="402076.5839">9483 14892 684 0,'-21'0'252'0,"21"0"-192"0,-5 7-20 0,1-3 56 15,4 0-60-15,-4 3-12 16,4 9-16-16,0-9-20 16,8 1 8-16,5-1 28 15,4 5-12-15,9-12 4 16,-1 0-8-16,1-8-40 15,4 4 16-15,-9-7 32 16,-4 0-8-16,-13-8 0 16,-4 7-4-16,-21-7-16 15,4 4 8-15,-13 0-4 16,9 7 0-16,-5 5-328 16,13 3 184-16</inkml:trace>
          <inkml:trace contextRef="#ctx0" brushRef="#br0" timeOffset="402338.7942">9904 14449 1100 0,'-4'-8'408'0,"4"8"-316"0,0 8-28 0,0-4-24 16,0-1-36-16,0-3-36 16,4 4 16-16</inkml:trace>
        </inkml:traceGroup>
        <inkml:traceGroup>
          <inkml:annotationXML>
            <emma:emma xmlns:emma="http://www.w3.org/2003/04/emma" version="1.0">
              <emma:interpretation id="{7C11CDAD-A71E-459A-BF70-3D3DE62E5793}" emma:medium="tactile" emma:mode="ink">
                <msink:context xmlns:msink="http://schemas.microsoft.com/ink/2010/main" type="inkWord" rotatedBoundingBox="11721,14211 12358,14207 12365,15302 11728,15306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02976.9899">10437 14619 860 0,'-22'-41'320'0,"22"41"-248"0,30 0-20 16,-17 0 68 0,0 0-76-16,12-8 44 15,1 4-52-15,12 0-12 16,5 1-12-16,8-5-344 0,0 4 180 0</inkml:trace>
          <inkml:trace contextRef="#ctx0" brushRef="#br0" timeOffset="402859.1752">10982 14248 840 0,'34'-26'312'0,"-34"26"-244"0,25-23-16 15,-20 12-12 1,-1 3-32-16,-17-7-4 15,5 4 0-15,-26 3-24 16,4 8 12-16,-30 0-4 16,9 0 4-16,-13 8-12 15,17 3 12-15,-4 4 4 16,17-4 4-16,0 5 0 16,13-1 0-16,0 4 44 0,8 3-24 0,0 12 24 15,4 0-24-15,1 19 8 16,-1 4-16-16,-3 11-8 15,12-3 0-15,-17-5 20 16,8 1-12-16,5-20 40 16,-5 1-28-16,1-12 4 15,8-7-16-15,-4-12 36 16,8 5-24-16,4-9-24 16,5 5 0-16,8-12 8 15,5 7-4-15,8-3 8 16,0 3-8-16,9-3 8 15,-1 0-8-15,1-4-92 16,-1 4 52-16,-8-4-164 16,-4 0 112-16,-21-4-472 15,-5 0 312-15</inkml:trace>
          <inkml:trace contextRef="#ctx0" brushRef="#br0" timeOffset="403127.8898">10577 14055 924 0,'-34'-60'340'0,"34"60"-260"0,-13-42-28 0,9 19 108 15,8 8-100-15,5-11 52 16,4 3-64-16,12-7-32 15,9 7-16-15</inkml:trace>
        </inkml:traceGroup>
        <inkml:traceGroup>
          <inkml:annotationXML>
            <emma:emma xmlns:emma="http://www.w3.org/2003/04/emma" version="1.0">
              <emma:interpretation id="{7843EC1F-CF6E-486B-9B5D-3AF871025443}" emma:medium="tactile" emma:mode="ink">
                <msink:context xmlns:msink="http://schemas.microsoft.com/ink/2010/main" type="inkWord" rotatedBoundingBox="13267,14725 13574,14724 13577,15132 13270,15134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03853.8172">11978 14366 996 0,'-21'-8'368'0,"21"8"-284"0,8-8-24 16,1 1 64 0,8 7-80-16,13-8-44 15,8 4-4-15,9 1 24 16,4 3-12-16,4 0-308 0,-3 7 164 0</inkml:trace>
          <inkml:trace contextRef="#ctx0" brushRef="#br0" timeOffset="403863.8427">12076 14733 932 0,'60'3'348'0,"-60"-3"-272"0,106-15-20 0</inkml:trace>
        </inkml:traceGroup>
        <inkml:traceGroup>
          <inkml:annotationXML>
            <emma:emma xmlns:emma="http://www.w3.org/2003/04/emma" version="1.0">
              <emma:interpretation id="{341545BA-3B40-4941-AE09-623043882363}" emma:medium="tactile" emma:mode="ink">
                <msink:context xmlns:msink="http://schemas.microsoft.com/ink/2010/main" type="inkWord" rotatedBoundingBox="14728,14052 17428,14035 17438,15610 14738,15627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04619.3534">13456 14309 1092 0,'-34'-4'404'0,"34"4"-316"0,25-15-24 0,1 11-52 15,8 4-20-15,21-4-4 16,5 12 4-16,8-12-80 16,-4 4 48-16,17 0-180 15,-5 4 124-15,5 0-308 16,-8 3 228-16</inkml:trace>
          <inkml:trace contextRef="#ctx0" brushRef="#br0" timeOffset="404419.8229">14065 13972 676 0,'-22'-34'248'0,"22"34"-192"0,-34-23-16 0,13 16 112 16,4 3-92-16,-21 4 28 16,8 7-52-16,-21 12-4 15,4 8-20-15,-21 14 56 16,13 9-40-16,-9-1 52 15,13 0-48-15,16 0 4 16,14-7-24-16,25-1 12 16,13-3-16-16,13-7-20 15,13 3 4-15</inkml:trace>
          <inkml:trace contextRef="#ctx0" brushRef="#br0" timeOffset="404810.362">14039 14415 768 0,'-55'22'284'0,"55"-22"-220"0,-30 50-20 0,22-24 48 16,8 4-60-16,8 5-12 15,1 2-12-15,12-3 16 16,9-7-12-16,12-12 12 15,-3 0-12-15,7-15 20 16,1-4-20-16,-17-11 32 16,4 0-28-16,-25-11-12 15,3-1-8-15,-24-3 12 16,3 3-4-16</inkml:trace>
          <inkml:trace contextRef="#ctx0" brushRef="#br0" timeOffset="405284.4684">15415 13703 756 0,'21'-26'280'0,"-13"18"-216"0,-8 1-20 16,0 3 32-16,-4-4-52 16,-4 4 24-16,-9 1-28 15,-9 3 0-15,-17 7-12 16,1 5 28-1,-1 3-20-15,-21 34 4 16,5 4-12-16,-31 38 12 16,10 0-12-16,-18 30 60 15,12 4-40-15,1 45-4 0,17-22-12 16,38-20 0-16,9-22-8 16,21-11 24-16,30-8-16 15,25-8-216-15,18-14 112 0,-14-16-528 31,14 4 344-31,7-19 0 0</inkml:trace>
          <inkml:trace contextRef="#ctx0" brushRef="#br0" timeOffset="406025.9832">15640 14256 716 0,'-21'-12'264'0,"21"12"-204"0,-17-11-16 16,8 3 140 0,9 8-108-16,5-7 16 15,7-1-56-15,10-3 0 16,3 7-20-16,14-3 20 15,-1 3-24-15,13-4-32 0,4 4 12 0,9 1 20 16,-4 3-8-16,-9 0 8 16,-4 3-4-16,-17-3-16 15,-5 0 4-15,-21-3-32 16,-4 3 20-16,-17-8-4 16,0 8 12-16,-12 0-64 15,3 8 40-15,-8-8 4 16,8 11 16-16,-3 4-16 15,7 4 16-15,-3 8-12 16,8-1 12-16,-9 16 8 16,9 3 4-16,0 16-12 15,0-1 8-15,13 1 12 16,-5-8-4-16,1-4-20 16,8-4 8-16,-4-10-40 15,4-5 28-15,0-11 16 16,-9-4 4-16,1-8 0 15,3 5 4-15,-12-8 28 16,13 3-16-16,-5-3 84 16,1 4-56-16,-1-1 4 15,9 4-28-15,9 1 16 0,-1-1-24 16,5-3 4-16,9-4-8 16,7-4 12-16,1-4-12 15,4 4 32-15,5 0-24 0,-18-4-84 31,9 4 36-31,-18-8-124 0,5 5 92 16,-12-9-132-16,3 8 112 16</inkml:trace>
          <inkml:trace contextRef="#ctx0" brushRef="#br0" timeOffset="406315.7513">15777 13794 788 0,'-5'-19'292'0,"5"19"-228"0,9 0-16 0,-5-8 168 15,5 8-128-15,8-7-16 16,4 3-48-16,4-3-20 16,5-1 0-16,9 0 12 15,-1 8-8-15,0-3-196 16,1 6 100-16</inkml:trace>
          <inkml:trace contextRef="#ctx0" brushRef="#br0" timeOffset="406480.6906">15785 13915 624 0,'-8'-11'228'0,"8"11"-176"0,8 4-16 0,-4-4 140 16,5 0-104-16,8-4 24 16,8 0-56-16,18-4-16 15,8 8-16-15</inkml:trace>
        </inkml:traceGroup>
        <inkml:traceGroup>
          <inkml:annotationXML>
            <emma:emma xmlns:emma="http://www.w3.org/2003/04/emma" version="1.0">
              <emma:interpretation id="{38AE3BB9-8C98-4A25-AF82-291EBFAAA051}" emma:medium="tactile" emma:mode="ink">
                <msink:context xmlns:msink="http://schemas.microsoft.com/ink/2010/main" type="inkWord" rotatedBoundingBox="17817,14015 19318,14006 19330,15796 17828,15805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06905.3455">16535 14615 728 0,'-22'0'268'0,"22"-3"-208"0,0-5-16 16,5 0 108-16,7-7-92 0,10-4 20 16,7-3-48-16,5-1 24 15,18 0-32-15,-1 4-24 0,0 4 0 16,0 4 0-16,0 3 0 15,-21 4-220-15,-5 1 120 16,1-1-324 0</inkml:trace>
          <inkml:trace contextRef="#ctx0" brushRef="#br0" timeOffset="407209.656">16692 14278 788 0,'-13'8'292'0,"13"0"-228"0,-4 3-16 15,4 4-16-15,-4 8-28 16,0 11-4-16,-5 11 4 16,9 8-24-16,0 8 12 15,4-4 32-15,1-4-16 0,3-16-36 16,1-2 16-16,3-9-236 15,-3-7 136-15,-5-11-356 16</inkml:trace>
          <inkml:trace contextRef="#ctx0" brushRef="#br0" timeOffset="407464.833">17169 13926 676 0,'-17'-41'248'0,"17"41"-192"0,8-8-16 0,5 16 24 16,9-1-44-16,20 20 96 16,18 26-64-16,4 11 20 0,0 12-40 15,-5 15 24-15,-12 41-32 0,-9 16 20 16,-4-16-24-16,-4-7-8 15,-17 0-8-15,4-7 40 16,-17-13-24-16,-9-21-44 16,-8-20 12-16,-4-11-192 15,-13-11 112-15,4-12-136 16,-8-15 132-16,4 4-40 16,4-11 80-16,9-12-348 15</inkml:trace>
          <inkml:trace contextRef="#ctx0" brushRef="#br0" timeOffset="407784.6836">17748 14210 728 0,'-8'-11'268'0,"3"15"-208"0,1 0-16 16,-9 7-8-16,-4 0 44 16,-4 4-44-16,-9 8 28 15,-8 4-36-15,-13 10 16 0,-9 16-24 16,-4 8 0-16,-4 3-12 16,13-7-24-16,4 0 8 15,8-15-136-15,22-1 76 0</inkml:trace>
          <inkml:trace contextRef="#ctx0" brushRef="#br0" timeOffset="408401.5549">17548 13677 912 0,'-13'-19'340'0,"13"11"-264"0,4-7-24 16,1 11 64-16,3-3-76 0,1-1 16 16,16 4-32-16,-3 4-20 15,3 0-8-15,-4 4 12 0,5 4-4 16,0-1-160-16,3 5 84 15,1 3-296-15,-4-8 204 16,-5 5-328 0</inkml:trace>
          <inkml:trace contextRef="#ctx0" brushRef="#br0" timeOffset="408560.9791">17578 13855 892 0,'0'7'332'0,"13"-3"-260"0,16-4-20 0,-7 0 0 0,3-4-40 16,14 0-48-16,16 1 20 15,9 3-560-15,8 15 316 16,-16 0-60-16</inkml:trace>
          <inkml:trace contextRef="#ctx0" brushRef="#br0" timeOffset="408053.9">17914 14846 860 0,'-64'12'320'0,"43"-1"-248"0,-22 12-20 15,26-12-48-15,5 4-12 16,-5 0-24-16,12 0 20 16,5-3 4-16,13-5 8 0,8-7 16 0,18-3-8 15,3-1 4-15,14-4-4 16,-9-3-24-16,-13 0 8 15,-13-5-68-15,-13 1 44 16,-20-4-172-16,-18 0 112 16,0 4-176-1,-8 8 152-15,12 7-156 16</inkml:trace>
        </inkml:traceGroup>
        <inkml:traceGroup>
          <inkml:annotationXML>
            <emma:emma xmlns:emma="http://www.w3.org/2003/04/emma" version="1.0">
              <emma:interpretation id="{BEA7EB5D-6537-4AD5-B5C9-4CF428563D6A}" emma:medium="tactile" emma:mode="ink">
                <msink:context xmlns:msink="http://schemas.microsoft.com/ink/2010/main" type="inkWord" rotatedBoundingBox="19683,13828 21628,13816 21639,15507 19694,15520"/>
              </emma:interpretation>
              <emma:one-of disjunction-type="recognition" id="oneOf46">
                <emma:interpretation id="interp54" emma:lang="" emma:confidence="0">
                  <emma:literal>JE</emma:literal>
                </emma:interpretation>
                <emma:interpretation id="interp55" emma:lang="" emma:confidence="0">
                  <emma:literal>HE</emma:literal>
                </emma:interpretation>
                <emma:interpretation id="interp56" emma:lang="" emma:confidence="0">
                  <emma:literal>He</emma:literal>
                </emma:interpretation>
                <emma:interpretation id="interp57" emma:lang="" emma:confidence="0">
                  <emma:literal>if</emma:literal>
                </emma:interpretation>
                <emma:interpretation id="interp58" emma:lang="" emma:confidence="0">
                  <emma:literal>jif</emma:literal>
                </emma:interpretation>
              </emma:one-of>
            </emma:emma>
          </inkml:annotationXML>
          <inkml:trace contextRef="#ctx0" brushRef="#br0" timeOffset="409792.012">18374 13662 780 0,'13'-8'288'0,"4"12"-224"0,17 7-20 0,-13 4 32 16,30 19-52-16,9 46-12 15,4 30-4-15,-5 3-8 16,-7 12 0-16,-14 30 32 0,-13 4-16 15,-20-30 32-15,-18-16-32 0,-21-14 20 16,-17-5-20-16,-22-10-132 16,5-16 64-16,4-34-556 15,5-4 340 1,8-18 4-16</inkml:trace>
          <inkml:trace contextRef="#ctx0" brushRef="#br0" timeOffset="409930.3802">19068 14290 1028 0,'-8'15'380'0,"8"-11"-296"0,4 11-20 0,0-8 40 15,-4 1-68-15,9 0 32 16,-1-5-40-16,5-3-132 16,0-3 56-16,17-1-184 0,4-4 128 15,0-3-620 1</inkml:trace>
          <inkml:trace contextRef="#ctx0" brushRef="#br0" timeOffset="410606.2161">19571 14415 1008 0,'-9'-12'372'0,"18"12"-288"0,16 0-24 16,-8 0 12-16,13-3-52 15,4-5 0-15,26 0-12 16,4 1-8-16,-1 3 4 16,10 0-208-16,-9 1 112 0,-13-1-132 15,8 0 132-15,-16 0-352 16</inkml:trace>
          <inkml:trace contextRef="#ctx0" brushRef="#br0" timeOffset="410407.1861">20282 13923 924 0,'30'-61'340'0,"-26"54"-260"0,0-12-28 16,-4 3-52-16,-13 1-12 16,-8 0-56-16,0 0 36 15,-18 0-44-15,-7 4 40 16,-14 3-8-16,-8 4 28 0,8 0 28 15,5 4-8-15,12 4 8 16,13 0-4-16,1 4 4 16,3-1-8-16,5 4-12 15,8 8 4-15,0 8 20 16,9 18-8-16,-4 16 16 16,3 22-16-16,-8-3 16 15,1 3-16-15,3 12-4 16,1 7 0-16,-5-4 12 0,0-11-8 15,5-11 32-15,3-8-24 16,-3-23 64-16,8-10-44 16,8-13 44-16,5-10-44 15,0-12-20-15,17-8-8 16,0 4-36-16,21-3 16 16,0 7 12-16,0 0 4 15,0 7-4-15,0 1 4 16,-17-1-136-16,-4-7 72 15,-9 0-84-15,0-3 84 16,-12-5-336 0,-18 4 216-16,-3-3-156 0</inkml:trace>
          <inkml:trace contextRef="#ctx0" brushRef="#br0" timeOffset="410890.4729">19711 13465 684 0,'-8'-27'252'15,"8"23"-192"-15,4-7-20 0,-4 11 144 0,8 0-108 16,5 0 68-16,9 0-84 16,16 4-24-16,9 0-24 15,21 3 16-15,-4 5-16 0,4-1-100 16,-9 4 44-16,1 0-200 15,-5-3 136-15,-12 3-508 16</inkml:trace>
        </inkml:traceGroup>
      </inkml:traceGroup>
    </inkml:traceGroup>
    <inkml:traceGroup>
      <inkml:annotationXML>
        <emma:emma xmlns:emma="http://www.w3.org/2003/04/emma" version="1.0">
          <emma:interpretation id="{E3B4034E-B971-4660-A53A-E07D35665B14}" emma:medium="tactile" emma:mode="ink">
            <msink:context xmlns:msink="http://schemas.microsoft.com/ink/2010/main" type="paragraph" rotatedBoundingBox="2298,16085 23405,16131 23398,19079 2292,19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A9936-C91A-4946-AF7F-7E2CB19087F3}" emma:medium="tactile" emma:mode="ink">
              <msink:context xmlns:msink="http://schemas.microsoft.com/ink/2010/main" type="line" rotatedBoundingBox="4404,16090 23405,16131 23399,18857 4398,18816"/>
            </emma:interpretation>
          </emma:emma>
        </inkml:annotationXML>
        <inkml:traceGroup>
          <inkml:annotationXML>
            <emma:emma xmlns:emma="http://www.w3.org/2003/04/emma" version="1.0">
              <emma:interpretation id="{F8BCBBEB-C8C3-498A-96CA-BC11E2D8C6C0}" emma:medium="tactile" emma:mode="ink">
                <msink:context xmlns:msink="http://schemas.microsoft.com/ink/2010/main" type="inkWord" rotatedBoundingBox="4402,16999 4798,17000 4797,17249 4401,17248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11999.9963">3168 16606 580 0,'0'-3'216'0,"4"3"-168"0,-4 0-12 0,0 0 56 15,9 3-56-15,3 1 48 0,6 4-48 16,3-5-12-16,4 1-12 16,5-4-12-16,4 0 4 0,0-4 20 15,9 4-12-15,-9-3-56 16,0 6 20-16,-13 1-588 15</inkml:trace>
          <inkml:trace contextRef="#ctx0" brushRef="#br0" timeOffset="412180.9795">3091 16841 768 0,'17'-4'284'0,"5"4"-220"0,12 0-20 15,-17 0 68-15,4-4-72 16,5 4-16-16,-1 4-16 16,5 0 8-16,4 0-8 0,0 0-240 15,13-4 124-15,0 3-468 16</inkml:trace>
        </inkml:traceGroup>
        <inkml:traceGroup>
          <inkml:annotationXML>
            <emma:emma xmlns:emma="http://www.w3.org/2003/04/emma" version="1.0">
              <emma:interpretation id="{16A715F8-6308-4FB7-9545-8D61B03687EF}" emma:medium="tactile" emma:mode="ink">
                <msink:context xmlns:msink="http://schemas.microsoft.com/ink/2010/main" type="inkWord" rotatedBoundingBox="6120,16223 6729,16224 6726,17431 6117,17430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16202.6411">5306 16580 632 0,'25'-23'236'0,"-25"12"-184"0,0-8-16 16,0 7 140-16,9-3-104 15,-9 0 32-15,0 4-60 16,0-1 16-16,0 1-32 16,0 0 16-16,-5-1-24 0,1 5 16 15,-9-1-20-15,1 4 8 16,-10 1-12-16,-3 3-8 16,-1 0 0-16,-12 7-4 15,0 1 0-15,-1 7 0 16,-3 4 0-16,-1 4 8 0,5 7-4 15,-5 0-20 1,9 4 8-16,-4-3-4 0,12 6 4 16,9-6 44-16,0-1-24 15,13 0 36-15,-5 1-32 16,18-5-48-16,-5 0 16 16,13 1 12-16,4-1 4 15,9 1 20-15,0 3-12 16,0-3-4-16,12-1 0 15,5-3-4-15,0-8 0 16,-4-4 24-16,-1-3-12 0,-3-8-4 16,-5 0-4-16,-9-8-104 15,-3 5 56-15,-10-1-148 16,-3 0 108-16,-9 0-480 16</inkml:trace>
          <inkml:trace contextRef="#ctx0" brushRef="#br0" timeOffset="416846.3543">4939 16845 560 0,'-8'-4'208'0,"8"4"-164"0,-4 0-8 0,-1 0 120 15,1 0-92-15,4 0 44 16,-8 0-64-16,8 0-16 16,-9 0-16-16,5 0 44 0,4-4-32 15,-4 0 8-15,4 4-20 16,0-3-8-16,0-1 0 15,0 4 12-15,0 0-8 16,-5 0 16-16,5 0-16 0,-8 0 32 16,3 0-24-16,1 0 40 15,4 0-32-15,0 0-12 16,0 0-8-16,9 0 40 16,4 0-24-16,4 0 8 15,12-4-16-15,10 0 36 16,3 0-24-16,9 4-24 15,5 0 0-15,-5 4-20 16,0-4 12-16,-8-4 20 16,-9 4-4-16,0 0 4 15,-9 0-4 1,-8 0 48-16,-4 0-32 0,-4-3 44 16,-5-5-40-16,-4 1-148 15,-4-1 68-15,-1-3-240 16,1 3 164-16,4 1-568 15,9 10 388-15,3-10 76 16</inkml:trace>
          <inkml:trace contextRef="#ctx0" brushRef="#br0" timeOffset="417373.3207">4927 15906 384 0,'-9'-26'140'0,"1"22"-108"0,3-4-8 0,-3 8 188 15,-1 0-120-15,5 0 44 16,-5 0-84-16,1-4 32 15,8 4-48-15,0-3 44 0,17-5-48 16,9 1 12-16,12 3-28 16,4-8-16-16,18 9-4 0,-5 3 4 15,-3 0 0 1,-1 3 32-16,-5 5-16 16,-20-4 20-1,12 0-20-15,-16-1-16 16,-10 1-4-16,-3-4-48 15,-9 4 24-15</inkml:trace>
          <inkml:trace contextRef="#ctx0" brushRef="#br0" timeOffset="417775.8939">4910 16095 156 0,'-13'12'56'0,"4"-12"-44"0,9 0-4 0,0 0 264 15,0 0-152-15,0 0 28 16,0 0-88-16,9 7 52 16,4 8-64-16,-5-11 20 15,13-4-40-15,5 0 28 0,8 0-32 16,9-4 48-16,-1 1-40 15,5-5-8-15,0 4-12 16,-9 4 0-16,0 0-8 16,-3 0-28-16,-6 0 12 15,-3 0-216-15,-9-4 128 16</inkml:trace>
        </inkml:traceGroup>
        <inkml:traceGroup>
          <inkml:annotationXML>
            <emma:emma xmlns:emma="http://www.w3.org/2003/04/emma" version="1.0">
              <emma:interpretation id="{49C58407-B0F0-4D58-AF51-BA3652AB6042}" emma:medium="tactile" emma:mode="ink">
                <msink:context xmlns:msink="http://schemas.microsoft.com/ink/2010/main" type="inkWord" rotatedBoundingBox="7451,17048 7558,17049 7557,17087 7450,17086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19105.3326">6183 16656 872 0,'-30'-4'324'0,"17"8"-252"0,13-1-20 15,0-3 76-15,0 8-80 0,0-8-44 16,17 0-8-16,-4 11-28 16,4-11 16-1,0 4-308-15,0 4 176 0,9-8-404 16</inkml:trace>
        </inkml:traceGroup>
        <inkml:traceGroup>
          <inkml:annotationXML>
            <emma:emma xmlns:emma="http://www.w3.org/2003/04/emma" version="1.0">
              <emma:interpretation id="{51DBCE71-2C0A-424E-93F9-0D3E5C37F3F2}" emma:medium="tactile" emma:mode="ink">
                <msink:context xmlns:msink="http://schemas.microsoft.com/ink/2010/main" type="inkWord" rotatedBoundingBox="8058,16127 8984,16129 8981,17408 8055,17406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19985.7284">6758 16796 820 0,'-13'-12'304'0,"13"12"-236"0,0-7-20 0,4 3 108 16,9 0-96-16,8-3 28 15,9-5-52-15,8 5 12 16,13 3-28-16,9 0 16 0,-5 4-20 16,1 4-16-16,-1 0-4 15,-8 3 28-15,-4 5-12 16,-5-9 12-16,-8-3-12 16,-5 0-16-16,-4-3 0 15,-3-9-92-15,-10 8 48 0,-4-11-268 16,-8-7 176-16</inkml:trace>
          <inkml:trace contextRef="#ctx0" brushRef="#br0" timeOffset="419862.3984">7447 16194 728 0,'-21'-4'268'0,"8"8"-208"0,-16-8-16 0,20 4 8 0,-4 0-36 16,-8 4-12-16,4-12-8 16,-17 8 20-16,13-4-8 15,-9 1-20-15,0-5 4 0,0 0 12 16,9 1 0-16,-5 3 16 15,1 4-12-15,-9 4 24 16,4 3-20-16,9 5 32 16,8 3-28-16,-4 8 40 15,-4 11-32-15,12 23-4 16,-8 26-12-16,8 4-32 0,1-4 12 16,-5-7 24-16,0-12-8 15,-4-7 20-15,0-8-16 16,-4-3 32-16,0-12-24 15,4-8 40-15,4-7-32 16,0-8 12-16,5-3-20 16,3-8-8-16,5-4-4 15,5 0-48-15,3 1 24 16,9-1 24-16,4 0 0 16,9 4 0-16,4 4 0 15,13 3-4-15,4 1 0 16,-4 3 0-16,4 4 0 0,-4 1 24 15,0-5-12-15,-4-3-4 16,-5-5-4-16,-4-3 12 16,-4 0-8-16,-5 0-72 15,-8-3 32-15,-4-1-200 16,-13 4 132-16,-4 0-584 16</inkml:trace>
          <inkml:trace contextRef="#ctx0" brushRef="#br0" timeOffset="420336.1608">7090 15883 932 0,'-26'-41'348'0,"22"41"-272"0,8 0-20 0,5-4 136 15,8-4-116-15,8-3 60 16,5-8-80-16,13 0-32 15,8 0-16-15,25 4 8 0,5 4-8 16,0 7 32-16,-8 4-24 16,-18 8-164-16,-17 3 80 15,-16 4-152-15,-14 4 128 16,-25 4-352-16,-17 7 248 16,-4-11-276-1</inkml:trace>
        </inkml:traceGroup>
        <inkml:traceGroup>
          <inkml:annotationXML>
            <emma:emma xmlns:emma="http://www.w3.org/2003/04/emma" version="1.0">
              <emma:interpretation id="{38ECE789-E64B-4182-B93F-D87D87A0F34B}" emma:medium="tactile" emma:mode="ink">
                <msink:context xmlns:msink="http://schemas.microsoft.com/ink/2010/main" type="inkWord" rotatedBoundingBox="12003,16177 13985,16181 13979,18837 11998,18833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41065.223">10726 16175 496 0,'-25'-15'184'0,"16"15"-140"0,9-8-16 0,0 8 84 15,0 0-68-15,13-11 104 16,4 3-84-16,9-3 8 16,3 3-48-16,14-3 56 0,8 3-44 0,0-11 28 15,0 12-36-15,0-5 44 16,0 5-40-16,-4 3-8 15,0 8-12-15,0 11-20 16,0 4 4 0,4 4 28-16,-4 7-12 0,-9-4 24 15,0 5-24-15,-4 3-4 16,-4 4-4-16,-4 7 4 16,-9 4-4-16,-4 4-4 15,-1 0 4-15,-3-4 20 16,-9-3-12-16,-9-8-40 15,-3-4 16-15,-18-4-24 16,0 0 20-16,-13-3 0 16,-8-1 8-16,13 1 32 15,-9-8-12-15,0 0 24 0,5-4-24 16,-1-4 32-16,-16-7-28 16,7-4 64-16,-3 4-44 15,8-8-16-15,5 4-12 16,3-8-20-16,5-3 8 15,9 3-24-15,3 1 16 16,-3-1 4-16,16 1 8 16,-3-5-108-16,3 5 60 15,9-1-228-15,9 1 156 16,-1 3-580 0</inkml:trace>
          <inkml:trace contextRef="#ctx0" brushRef="#br0" timeOffset="440509.7175">11122 16122 632 0,'5'-15'236'0,"-10"15"-184"0,1-4-16 0,4 0 160 16,0 0-116-16,0 4 28 0,0-3-64 16,0-1-8-1,0 4-24-15,0 0 28 0,4 7-24 0,1 1 20 16,-10 11-20-16,1 4 0 15,-4-1-8-15,-1 9-16 16,-4 10 4-16,0 12 28 16,1 8-12-16,-5 3-4 15,12-3-4-15,-3-12 28 16,4-8-16-16,-1-6-24 16,1-9 4-16,4-7-88 15,0-11 52-15,-8-8-204 16,-1-8 136-16,1-3-464 15,3-5 320 1,-3-10 44-16</inkml:trace>
          <inkml:trace contextRef="#ctx0" brushRef="#br0" timeOffset="441544.8318">11054 15800 580 0,'-17'0'216'0,"17"0"-168"0,-4 0-12 0,4 0 172 16,0 0-120-16,8-4 60 15,1 1-84-15,-1-1 32 16,1 0-56-16,-5 0 60 0,-4 4-60 16,9 4 8-16,-1 7-28 15,1 1 16-15,-1 3-24 16,1 0 4-16,8-4-8 16,4-3 20-16,5-4-16 15,8-8 12-15,4-4-12 16,9 1 28-16,0-1-24 0,-5 1 20 15,-3-1-20-15,-10 4-44 16,-7 0 16-16,-9 8-132 16,-5 4 84-16,-4 3-304 15,1 1 204-15</inkml:trace>
          <inkml:trace contextRef="#ctx0" brushRef="#br0" timeOffset="442521.5559">12289 15940 300 0,'-17'0'112'0,"13"4"-88"0,-5-4-8 16,1 4 128-16,-1-1-84 15,-4 1 36-15,-4 0-56 16,-4 4 92-16,-4-1-76 16,-1 1 12-16,0 3-44 15,-3 0 24-15,-1 1-32 0,0 3 64 16,0 0-44-16,0 4 20 15,5 0-36-15,-1 11 36 16,9-7-32-16,-8 11 32 16,3-4-32-16,5 8 64 15,-4 15-48-15,4 11 8 16,4 12-28-16,-4-4 40 16,13 0-32-16,4-8-4 0,4-7-16 15,9-8 12-15,4-3-12 16,4-5-116-16,1 1 56 15,8-12-304-15,4-3 196 16,-5 3-492 0</inkml:trace>
          <inkml:trace contextRef="#ctx0" brushRef="#br0" timeOffset="443407.4118">12340 16296 384 0,'-4'-4'140'0,"8"-3"-108"0,5-1-8 0,-9 8 128 0,0 0-88 16,0 0 8-16,0 0-44 15,0 0 36-15,0 0-36 16,-5 8 40-16,1-1-40 0,4 20 72 16,-4 7-52-16,0 15 44 15,-5 4-52-15,9 4 24 16,0-1-36-16,-4-6 16 15,0-12-24-15,-1-4 0 16,-3-8-12-16,-1-7 48 16,-3-8-32-16,7 1 24 15,-3-20-28-15,-1 4-28 16,1-7 4-16,8-8-8 16,8-4 4-16,1-3-44 15,4-1 24-15,-1-7-20 16,5 0 28-16,-4 8 20 0,8-5 0 15,-4 9-44-15,5-1 28 16,3 4 48-16,-3 4-16 16,-1-4 56-16,0 11-40 15,0-3 4-15,5 4-24 16,0 7 12-16,-1 0-16 16,-4 3-20-16,1 1 4 15,-5 0 48-15,-4 0-20 16,-1-1-52-16,-12-3 16 15,0 0-208-15,-8 0 124 0,-5-3-444 16,4 3 308 0,9 0-108-16</inkml:trace>
          <inkml:trace contextRef="#ctx0" brushRef="#br0" timeOffset="444216.9065">12668 16905 832 0,'0'0'308'0,"4"0"-240"0,-4 4-20 0,-4 4 116 16,-13 11-100-16,0 3-16 16,-4 5-32-16,-1 3-120 15,-3 0 56-15,-1-3-148 0,-16-1 112 16,8-10-260-1,-13-13 192-15,-4-3-204 16</inkml:trace>
          <inkml:trace contextRef="#ctx0" brushRef="#br0" timeOffset="443726.2606">12421 16194 684 0,'0'-12'252'0,"0"12"-192"0,-4 0-20 16,4 0 200-16,8 0-140 0,-8 0 48 15,9 4-88-15,4 0-20 16,-1-4-24-16,5 0 32 0,9 0-24 16,0 0-68-16,3-4 24 15,10 0-308-15,-1 1 176 16</inkml:trace>
          <inkml:trace contextRef="#ctx1" brushRef="#br0">11595 18438 0,'0'0'0,"0"0"16,0 0 0,0 0-1,0 0 1,0 0-1,-4-75 1,8 63 0,-4 5-1,-4-5 1,-1 9 0,-3-5-1,4-7 1</inkml:trace>
        </inkml:traceGroup>
        <inkml:traceGroup>
          <inkml:annotationXML>
            <emma:emma xmlns:emma="http://www.w3.org/2003/04/emma" version="1.0">
              <emma:interpretation id="{9291C103-C1D5-43A7-9529-CBDF34C05783}" emma:medium="tactile" emma:mode="ink">
                <msink:context xmlns:msink="http://schemas.microsoft.com/ink/2010/main" type="inkWord" rotatedBoundingBox="14372,16456 15185,16458 15182,17705 14369,17703"/>
              </emma:interpretation>
            </emma:emma>
          </inkml:annotationXML>
          <inkml:trace contextRef="#ctx0" brushRef="#br0" timeOffset="444908.7461">13145 16481 384 0,'0'-7'140'0,"0"7"-108"0,4-8-8 0,0 1 152 15,-4 7-100-15,0-4 76 16,0 0-88-16,0 0-16 15,0 4-32-15,0 0 52 0,-4 8-40 16,0 3 52-16,-5 4-48 16,1 12 72-16,-5 7-56 0,0 8 52 15,-4-8-56 1,9 4 4-16,-5-4-28 16,9-4-12-16,4-7-4 0,0-1-4 15,4-3 0-15,5-7 16 16,3-5-8-16,5-3-100 15,-4-8 48-15,4 4-68 16,0-15 64-16,0-4-4 16,-4 4 32-16,4-12 4 15,-4 12 8-15,-5-4 16 16,-3 8-4-16,-1 3 76 16,-4 1-44-16,0 7 68 15,0 15-64-15,4-4-16 16,5 12-16-16,8-4 0 15,8-4-4-15,5-3 24 0,13-5-16 16,8 1-40-16,-4-5 16 16,-1-3-44-16,-7-7 36 15,-9-1-12-15,-5-3 20 16,-8-8 44-16,-8-7-20 16,-14-9 16-16,-12-10-16 15,5-8 20-15,-14 0-20 16,5 8 40-16,4 7-28 15,4 7-4-15,4 9-12 16,1 3-60-16,8 7 28 16,4 5-296-16,5 3 176 0</inkml:trace>
          <inkml:trace contextRef="#ctx0" brushRef="#br0" timeOffset="445314.3261">13673 16088 520 0,'-4'-19'192'0,"12"15"-152"0,1 0-8 0,-1 8 160 16,5 7-112-16,0 8 108 15,8 8-108-15,0 3 56 16,1 12-80-16,-1 22 92 0,5 31-84 16,-5 7 52-16,-4-4-72 15,-13-11 24-15,-4 4-40 16,-13 4 72-16,-21-1-56 15,4-3-84-15,-21-15 20 16,-25-8-200-16,-22-11 124 16,4-19-136-16,13-8 136 15,9-11-544-15,21-11 356 16</inkml:trace>
        </inkml:traceGroup>
        <inkml:traceGroup>
          <inkml:annotationXML>
            <emma:emma xmlns:emma="http://www.w3.org/2003/04/emma" version="1.0">
              <emma:interpretation id="{4455848E-017E-4627-9497-E5AFA5C5C5CD}" emma:medium="tactile" emma:mode="ink">
                <msink:context xmlns:msink="http://schemas.microsoft.com/ink/2010/main" type="inkWord" rotatedBoundingBox="15687,16911 16181,16912 16180,17156 15686,17154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446340.0509">14388 16724 800 0,'-12'7'296'0,"12"1"-232"0,0-4-16 16,4-4 80-16,13 7-80 16,-4 1-12-16,8-12-20 15,9 4-16-15,29 0 4 0,5-8-156 16,9 5 84-16,3 3-412 16,-8 0 268-16,1 11-104 15</inkml:trace>
          <inkml:trace contextRef="#ctx0" brushRef="#br0" timeOffset="446128.9901">14410 16538 728 0,'0'-7'268'0,"0"3"-208"0,8-8-16 0,-8 12 108 16,0 0-92-16,13 0 44 16,-5 0-60-16,14 0-24 15,-1 0-12-15,0 0 0 0,18 0-4 16,-5 0 16-16,4 0-12 16,-4 0 4-16,4 0-4 0,-16 0-192 15,-1 4 100-15,-21 0-380 16,0 11 260-1,-8-3-156-15</inkml:trace>
        </inkml:traceGroup>
        <inkml:traceGroup>
          <inkml:annotationXML>
            <emma:emma xmlns:emma="http://www.w3.org/2003/04/emma" version="1.0">
              <emma:interpretation id="{60E78081-EC80-4670-B1C1-BB1589F09213}" emma:medium="tactile" emma:mode="ink">
                <msink:context xmlns:msink="http://schemas.microsoft.com/ink/2010/main" type="inkWord" rotatedBoundingBox="16881,16117 19614,16123 19611,17627 16877,17621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447911.4998">15636 16069 612 0,'-13'-8'228'0,"5"4"-180"0,16 1-12 16,-8 3 148-16,5-4-108 15,12 4 76-15,-5 0-88 16,10-4 0-16,-1 0-40 0,9 4 92 16,0 0-64-16,12 0-24 0,9 4-16 15,9 0 20-15,-5-4-16 16,5 4 32-16,-18-1-32 15,-3 1-40-15,-18-4 12 16,0 4-60-16,-21-4 40 16,-8 4-220-16,-5-4 136 15</inkml:trace>
          <inkml:trace contextRef="#ctx0" brushRef="#br0" timeOffset="447620.4849">15717 15796 780 0,'-17'-30'288'0,"17"26"-224"0,8-11-20 0,-8 8 156 16,9-1-120-16,-5 4 36 15,5 0-68-15,8 1-44 16,-4 3-8-16,-1 3 16 0,10 5-4 16,3 7 16-16,9-4-16 15,-4-3 4-15,13 7-4 16,-14-7-40-16,5-1 16 16,-4-3-144-16,0 0 88 15,-13-4-248-15,-4 0 176 16,-5 11-388-16</inkml:trace>
          <inkml:trace contextRef="#ctx0" brushRef="#br0" timeOffset="447221.4238">15619 16739 572 0,'-21'-15'208'0,"16"15"-160"0,-7-15-12 16,7 11 144-16,1-4-104 15,0 8 60-15,4-7-80 16,0 7-8-16,0-4-28 0,8 0 32 0,1 4-28 16,4 0 48-16,4 0-40 15,8 0 4-15,-3 0-24 16,7 0 44-1,5-8-28-15,13 5-16 0,9-5-4 16,8 8 0-16,-1-7-4 16,-7-1 40-16,-9 8-20 15,-18-4-48-15,-16 0-120 16,-9 1 72 0,-8-1-328-16,-9 4 224 15,9-8-380-15</inkml:trace>
          <inkml:trace contextRef="#ctx0" brushRef="#br0" timeOffset="446874.9996">16253 16266 632 0,'5'-12'236'0,"-5"12"-184"0,0-7-16 15,0 7 168-15,-5-4-120 16,-7 0 72-16,-5 0-92 15,-5 1-16-15,-7 3-32 16,-10 0 24-16,-3 0-24 0,-5 3 4 16,-4 9-12-16,0 3-8 15,4 4 4-15,0 0 4 0,0 7-4 16,5 8-20-16,-5 4 8 16,8 8 76-16,1 10-40 15,8 1-8-15,9 0-12 16,12-8 0-16,14-3-4 15,12-5 8-15,8-3-8 16,5-4 8-16,4-7-8 16,0-1-72-16,0-7 36 15,0 0-84-15,0-8 64 16,-4-3-44-16,0-4 56 16,-9-4 28-16,-4 0 12 0,-4-4-140 15,-4 0 76-15,-9 4-572 31</inkml:trace>
          <inkml:trace contextRef="#ctx0" brushRef="#br0" timeOffset="448853.8205">16926 16099 184 0,'5'0'68'0,"3"-7"-52"0,1-5-4 16,-1 12 276-16,1-4-160 16,-1 4 116-16,5-3-144 15,-5-1 72-15,-3 0-104 16,-5 4 64-16,0 0-76 15,-5 4-4-15,-12 3-32 0,0 1 16 16,-12 7-24-16,-6 0 12 16,-7 4-12-16,-5-7 20 15,0 6-20-15,0 1 12 16,1 8-12-16,3 7-16 16,0 15 0-16,9 27 48 15,5 7-24-15,7 4 8 0,1-11-16 16,4-4 20-16,4-8-20 15,9 0 12-15,4 1-12 16,4-1-24-16,9-3 4 16,4-8-128-16,0-4 76 15,4-7-252-15,5-12 176 16,-1-7-544 0,9-5 380-16,5-10 132 15</inkml:trace>
          <inkml:trace contextRef="#ctx0" brushRef="#br0" timeOffset="449983.2004">17016 16523 384 0,'-13'-8'140'0,"21"8"-108"0,-3 0-8 16,-5-3 120-16,0-1-84 15,4 0 28-15,4 0-52 0,-3-3 4 16,-1-1-24-1,0 1 36-15,-4-1-28 0,-4 0 48 0,13 5-40 16,-18-1 48-16,9 0-48 16,0 4 20-16,-9 0-32 15,5 4 36-15,-4 0-32 16,3-1 12-16,1 5-20 16,-4-4 0-1,3 3-8-15,-7 9 36 16,7-9-20-16,-3 12 12 15,4 4-20-15,-9 3 0 16,4 8-8-16,-3-7 4 16,7 3-8-16,-3 0 8 15,8 1-8-15,-4-12 16 16,8 3-12-16,4-3 32 16,9-11-24-16,0-1-12 0,5 1-8 15,-1-8-68-15,0-4 40 16,1 0-24-16,-1-7 36 0,-4 0-80 15,-4-1 60-15,-1-3 4 16,-7-4 24-16,-1 0 28 16,0 4-8-16,0 0 32 15,-4 0-24-15,5 4-24 16,3-1 4-16,-8 5 16 16,9 3-4-16,-1 0-4 15,-4 4 0-15,9 8 20 16,-4 3-12-16,-1 0 4 15,9 4-8-15,-4 4 4 0,0 0-8 16,4 0-4-16,4-4 4 16,0-3-4-16,9-1 0 15,-4-3 44-15,-1-5-24 16,1 1-36-16,-5-4 8 16,1 0 20-16,-5-7-8 15,-5-1 20-15,-3-3-16 16,-1-1-4-16,-8-7 0 15,0-3 4-15,0-5-4 16,0-7 16-16,0-4-12 16,0 4-20-16,-8 0 4 0,4 0 48 15,-1 4-20-15,1 3-36 16,-4 8 8-16,8 4 8 16,-5 4 4-16,1 7-80 15,0 0 40-15,0 8-312 16,4 4 192-16</inkml:trace>
          <inkml:trace contextRef="#ctx0" brushRef="#br0" timeOffset="450358.6995">17667 16201 664 0,'22'-7'244'0,"-14"3"-188"0,5 8-16 0,0-4 136 15,4 4-104-15,-9 3 52 16,13 16-76-16,-4 11 72 15,0 26-68-15,-4 27 52 0,-8 12-60 16,3-16 32-16,-12-7-44 16,-5-4 16-16,-4 0-28 0,-8-8 72 15,-9 8-56-15,-4-11-48 16,-4-16 4-16,-9-7-196 16,-8-4 112-16,-5-15-296 15,1-12 220-15,12-3-488 16</inkml:trace>
          <inkml:trace contextRef="#ctx0" brushRef="#br0" timeOffset="450916.2095">18178 16633 780 0,'0'-8'288'0,"4"-3"-224"0,9 3-20 15,-4 8 164-15,-1 0-124 16,5 8 36-16,-4-1-72 15,-1 1 16-15,1-4-36 16,-1 3 0-16,5-3-16 0,-5 0 36 16,-8-4-24-16,9 0-92 15,-1-4 36-15,-3-3-88 16,-5-5 68-16,-5-7-24 16,1 8 40-16,0-4-20 15,0 0 32-15,-1 3 44 16,1 5-8-16,0-1 68 15,0 1-44-15,4 7-16 16,4 7-12-16,4 1-292 16,1 3 156-16,4-11-512 15</inkml:trace>
        </inkml:traceGroup>
        <inkml:traceGroup>
          <inkml:annotationXML>
            <emma:emma xmlns:emma="http://www.w3.org/2003/04/emma" version="1.0">
              <emma:interpretation id="{5C37AAB1-2670-4527-A0A0-4723E0581E6A}" emma:medium="tactile" emma:mode="ink">
                <msink:context xmlns:msink="http://schemas.microsoft.com/ink/2010/main" type="inkWord" rotatedBoundingBox="20154,16158 23404,16165 23401,17729 20151,17722"/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52862.353">19009 15868 912 0,'-5'-19'340'0,"5"12"-264"0,5-8-24 0,-5 7 196 16,4 0-148-16,-4 1 12 15,13-1-68-15,-5 1 32 0,13-1-44 16,9 1-24-16,13-1-8 0,-1 4 8 15,18 4-4-15,4 4-320 16,-9 7 172-16</inkml:trace>
          <inkml:trace contextRef="#ctx0" brushRef="#br0" timeOffset="453376.2446">20265 16107 300 0,'-9'-12'112'0,"9"9"-88"0,9-5-8 15,-9 4 204-15,-9-3-124 16,9 3 52-16,0-4-88 16,-13 1 52-16,-4-1-64 15,5 4 52-15,-18 4-56 0,-4 8-48 0,-17 11 0 16,-13 0 84-16,4 7-40 15,1 8 52-15,3 8-52 16,9 22 32-16,9 31-40 16,8 11 52-16,5-8-48 15,12-7-8-15,4-8-16 16,9 4 32-16,0-3-20 16,5-5-92-16,12-11 36 15,13-11-124-15,-1-15 92 0,5-16-308 16,5-11 208-16,-1-7-404 15</inkml:trace>
          <inkml:trace contextRef="#ctx0" brushRef="#br0" timeOffset="452343.4101">18860 16671 808 0,'-18'-19'300'0,"23"15"-232"0,-1 0-20 0,9 0 132 0,4-3-108 16,4-5 76-16,9 1-84 15,0-4 36-15,17 4-60 16,4 3 8-16,13 8-32 0,-5 0 0 16,1 8-8-16,-18-1-32 15,1-3 12-15,-18 0-48 16,-7 0 32-16,-14-8-64 16,-13-4 52-16,-4-3-264 15,1-4 168-15</inkml:trace>
          <inkml:trace contextRef="#ctx0" brushRef="#br0" timeOffset="452132.8494">19443 16186 904 0,'17'-7'332'0,"-9"-1"-256"0,9 4-24 0,-12 0 96 15,-1 1-92-15,0-1 24 16,-4 0-48-16,-25 0-20 16,-1 4-8-16,-25 4-68 0,-17-4 36 15,4 8 12-15,4-8 12 16,5 0-8-16,8 0 8 15,5 0 4-15,8 0 0 16,4 0-20-16,9-8 12 16,3 8-32-16,6 0 24 15,3 8 32-15,5-1-8 16,4 5 28-16,4 3-24 0,-4 7 24 16,-4 9-24-16,-5 14-4 15,9 23-4-15,-12 8-4 16,3 3 0-16,1-10 32 15,-1-9-16-15,1-11-4 16,3-11-8-16,1-7 20 16,0-9-12-16,4-3-4 15,0 0-4-15,0-8 20 16,4-3-12-16,0 0-4 16,5-1-4-16,4 1-4 15,-1-1 0-15,5 1-36 16,9-4 20-16,0 3 16 15,3-3 0-15,1 0 12 16,4 3-8-16,0-3-20 16,-4-8 8-16,-4 4-48 15,-9 0 28-15,-9 0-64 0,-8-7 52 16,-4-1-168-16,-5 1 116 16,-3 3-484-1,-5-4 320-15,17 8 24 16</inkml:trace>
          <inkml:trace contextRef="#ctx0" brushRef="#br0" timeOffset="453853.0127">20077 16576 632 0,'-8'-19'236'0,"16"15"-184"0,18 4-16 16,-18 4 88-16,-8 7-76 15,9 12 76-15,-5 7-68 0,5 8 24 16,-9-4-48-16,-9-3 44 0,9-1-44 15,-4-4 36-15,-5-3-36 16,9-8 36-16,-4-3-40 16,4-5 20-16,0-7-28 15,4-4 16-15,5-3-20 16,-5-8 0-16,9-8-8 16,0-7 4-16,0-4-8 15,4-4-20-15,0-4 8 16,0 12-40-16,-5 3 28 0,10 12 8 15,-14 4 8-15,5 3 4 16,4 5 0-16,-4 3 0 16,4 0 0-16,-9 3-28 15,5 1 16-15,-9 0-320 16,9 0 180-16</inkml:trace>
          <inkml:trace contextRef="#ctx0" brushRef="#br0" timeOffset="454073.6001">20197 16322 788 0,'0'-15'292'0,"0"12"-228"0,0-5-16 0,12 8 184 16,1-4-136-16,8 0 16 16,-8 1-68-16,13-1-20 15,-1-4-16-15,5 4-16 0,4 4 4 16,5 0-420-16,-5 4 232 16</inkml:trace>
          <inkml:trace contextRef="#ctx0" brushRef="#br0" timeOffset="454447.5948">20537 16947 944 0,'-8'8'352'0,"21"7"-276"0,-1 11-20 0,-3-7 76 15,-5 15-84-15,-4 8-12 16,0 11-20-16,-4-4-120 16,-13-11 56-16,4 3-184 15,-8-10 132-15,-9-12-352 16,0-12 256-16,0-7-116 16</inkml:trace>
          <inkml:trace contextRef="#ctx0" brushRef="#br0" timeOffset="455342.9768">20976 16466 456 0,'-13'-4'168'0,"13"1"-128"0,0-1-16 0,0 4 184 16,0 0-120-16,0 0 60 15,0 0-84-15,0 0-20 16,-13 7-28-16,13 9 40 0,-12 10-28 16,7 8 84-16,-7 8-64 15,7-1 40-15,-8 1-52 16,13-4 8-16,0-4-28 16,5-7 20-16,3-5-24 15,9-3 24-15,-4-8-24 16,8-3-108-16,1-8 48 15,7-4-76-15,-7-3 68 16,-1-8-32-16,-4-8 52 0,-13-4 20 16,-4 1 12-16,-4 3 4 15,-4 4 0-15,-1 8 68 16,1 7-36-16,3 12 48 16,5 3-44-16,13 8 16 15,4 4-32-15,13-4 8 16,12 0-16-16,5-1 12 15,9-2-16-15,-1-5 24 16,-4 0-20-16,-13-15-20 16,-8-3 0-16,-17-16-12 15,-9 4 8-15,-4-15 24 16,-8-15-4-16,-14-19-4 16,5 0 0-16,-12 3-4 15,3 12 0-15,13 12-28 16,9 18 16-16,4 4-64 0,4 12 40 15,22 7-256-15,-13 15 160 16,4 4-496 0</inkml:trace>
          <inkml:trace contextRef="#ctx0" brushRef="#br0" timeOffset="455564.0655">21632 15914 924 0,'42'3'340'0,"-16"24"-260"0,33 33-28 15,-25-22 152-15,22 12-124 16,-1 18 88-16,5 30-96 16,-5 19 76-16,-21 1-84 15,-8-20-40-15,-13-15-20 0,-22-7 76 16,-25-4-48-16,-38-11-44 0,-26-12 4 15,12-15-268-15,-3-19 156 16,-26-7-568 0,13-5 384-16,12 5-208 15</inkml:trace>
        </inkml:traceGroup>
      </inkml:traceGroup>
      <inkml:traceGroup>
        <inkml:annotationXML>
          <emma:emma xmlns:emma="http://www.w3.org/2003/04/emma" version="1.0">
            <emma:interpretation id="{6965BCC9-F894-4E34-8229-6F4A8A24DA57}" emma:medium="tactile" emma:mode="ink">
              <msink:context xmlns:msink="http://schemas.microsoft.com/ink/2010/main" type="line" rotatedBoundingBox="2356,17570 7749,18019 7656,19132 2263,18683"/>
            </emma:interpretation>
          </emma:emma>
        </inkml:annotationXML>
        <inkml:traceGroup>
          <inkml:annotationXML>
            <emma:emma xmlns:emma="http://www.w3.org/2003/04/emma" version="1.0">
              <emma:interpretation id="{A277DBE2-2AC8-492E-AABA-B84DC8F808E5}" emma:medium="tactile" emma:mode="ink">
                <msink:context xmlns:msink="http://schemas.microsoft.com/ink/2010/main" type="inkWord" rotatedBoundingBox="2361,17589 5087,17842 5017,18599 2291,18346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95976.6613">2069 17659 216 0,'-12'0'80'0,"20"11"-60"0,-8 15-8 16,-4-7 116-16,0 15-72 15,-1 8 32-15,-3 3-52 16,-5 1 48-16,0-4-48 16,0-5 64-16,1-6-60 15,-1-12 8-15,4 0-28 16,1-8 32-16,4-19-28 16,4-3-40-16,4-16 8 0,4-10-68 15,5-9 40-15,4 1-140 16,4-4 96-1,1 3 28-15,8 16 32 16,-5 3 44-16,5 1-12 0,-9 7 100 16,5 19-60-1,-9 0 72-15,0 15-68 0,-4 12 24 16,-5 7-48-16,1 3 0 16,-5 5-20-16,0 0-8 15,-4-4 0-15,-4-4-4 0,-9-4 0 16,13-4 16-16,-8-3-8 15,-1-8 24-15,5-3-20 16,0-5-100-16,4-14-176 31</inkml:trace>
          <inkml:trace contextRef="#ctx0" brushRef="#br0" timeOffset="496277.4617">2631 17836 800 0,'-17'31'296'0,"17"-12"-232"0,-4 7-16 16,0-11 152-16,0 4-120 15,-5 0-32-15,9-4-32 0,9 4-124 16,-1-4 60-16,5-7-428 16</inkml:trace>
          <inkml:trace contextRef="#ctx0" brushRef="#br0" timeOffset="496125.0566">2802 17439 788 0,'0'-8'292'0,"-5"8"-228"0,-16 8-16 16,8 0 8-16,1 7-40 15,-1 0-112-15,-4 0 52 16,4 4-540-16,-4 7 324 16,0 12 72-16</inkml:trace>
          <inkml:trace contextRef="#ctx0" brushRef="#br0" timeOffset="496494.5401">3168 17640 612 0,'0'-23'228'0,"0"31"-180"0,-17-5-12 0,13 1-8 0,-18 4-24 16,-3 3-12-16,-1 4 4 15,-4 4-4-15,1 4 0 16,-1-4-12-16,4 3 12 0,14-3-4 15,7 4 4-15,10 7 8 16,12-7 0-16,4 4-12 16,9 3 8-16,-1-4-4 15,1-3 0-15,0 7 16 16,-4 1-4-16,-18-12 24 16,-8-4-16-16,-17-8 12 15,-8 12-12-15,-10-11-32 16,-3-8 8-16,4-8-180 15</inkml:trace>
          <inkml:trace contextRef="#ctx0" brushRef="#br0" timeOffset="496858.5077">3577 17712 624 0,'-13'-16'228'0,"0"9"-176"0,-21 14-16 0,17 1 36 16,-8 3-48-16,-1 8 60 16,0 8-48-16,-3 3-24 15,-1 4-12-15,9 8 24 0,8-4-12 16,17-4 12-16,13-8-12 16,17-3 12-16,13-16-16 0,13-7 16 15,8-7-16-15,-4-4-28 16,-9-16 8-16,-17 8-48 15,-21-11 32-15,-17 0 40 16,-21 3-4-16,-13 1-52 16,-4-1 20-16,-1 19-96 15,5 8 68-15,17 8-476 16</inkml:trace>
          <inkml:trace contextRef="#ctx0" brushRef="#br0" timeOffset="495279.3054">1328 17325 464 0,'-4'-3'176'0,"4"6"-140"0,-4-3-8 16,4 8 20-16,-4 3-32 16,-5 8 20-16,1 8-20 15,-5 3-16-15,-4 0-4 16,0 4 4-16,-9 8 0 15,-4 11 0-15,-4 15 0 0,0 0-28 0,0-11 16 16,0 0-12-16,4-12 12 16,5-14 16-16,8-9 0 15,12-29 40 1,10-20-40-16,16-22 0 16,13-12-84-16,9-3 44 15,8 4-84 1,4-9 68-16,-4-10 36 15,-4 11 12-15,0 3 40 16,-5 9-20-16,-7 14 56 16,-10 12-40-16,1 11 80 15,-5 30-60-15,0 12 16 16,1 3-36-16,-1 20 12 16,0-1-24-16,0 16 8 15,5-4-16-15,-1 15-8 16,-3 3 0-16,3 1-4 15,-8-12 0-15,-8-7 0 16,-1-12 0-16,-16-10-116 16,4-9 64-16</inkml:trace>
          <inkml:trace contextRef="#ctx0" brushRef="#br0" timeOffset="495478.8367">1188 17840 392 0,'0'-11'148'0,"17"11"-116"0,21 0-8 0,-16 0 76 15,7 0-60-15,10 0-16 16,7-8-16-16,14-3 24 16,21-8-16-16,4 0-164 15,5 0 80-15</inkml:trace>
        </inkml:traceGroup>
        <inkml:traceGroup>
          <inkml:annotationXML>
            <emma:emma xmlns:emma="http://www.w3.org/2003/04/emma" version="1.0">
              <emma:interpretation id="{0E5AD43E-64FD-4B55-91AA-88E4B480ADAB}" emma:medium="tactile" emma:mode="ink">
                <msink:context xmlns:msink="http://schemas.microsoft.com/ink/2010/main" type="inkWord" rotatedBoundingBox="5097,18071 6923,18223 6853,19065 5027,18913"/>
              </emma:interpretation>
              <emma:one-of disjunction-type="recognition" id="oneOf56">
                <emma:interpretation id="interp68" emma:lang="" emma:confidence="0">
                  <emma:literal>np</emma:literal>
                </emma:interpretation>
                <emma:interpretation id="interp69" emma:lang="" emma:confidence="0">
                  <emma:literal>top</emma:literal>
                </emma:interpretation>
                <emma:interpretation id="interp70" emma:lang="" emma:confidence="0">
                  <emma:literal>sop</emma:literal>
                </emma:interpretation>
                <emma:interpretation id="interp71" emma:lang="" emma:confidence="0">
                  <emma:literal>mp</emma:literal>
                </emma:interpretation>
                <emma:interpretation id="interp72" emma:lang="" emma:confidence="0">
                  <emma:literal>rp</emma:literal>
                </emma:interpretation>
              </emma:one-of>
            </emma:emma>
          </inkml:annotationXML>
          <inkml:trace contextRef="#ctx0" brushRef="#br0" timeOffset="498380.9929">3781 17859 580 0,'-8'-23'216'0,"20"5"-168"0,10 2-12 16,-5 5 84-16,4 3-72 0,17-7 0 15,9 4-32-15,9-4-4 16,20 0-4-16,14 3 12 0,-1 9-12 15,-4 10-56-15,-17 12 24 16,-12 0 4-16,-14 11 8 16,-12 8 20-16,-13 8-4 15,-13-5 8-15,-8 8-8 16,-4-7 24-16,-9-8-16 16,0-4-4-16,-5-7-4 15,1-4 12-15,4-4-8 16,8-15 24-16,5 0-20 0,8-7-12 15,5-12-4-15,12-8 28 16,5-7-12-16,-1-4-4 16,5-3-4-16,8 3-32 15,1 4 16-15,-5 7-20 16,0 12 16-16,4 7 28 16,-4 8-8-16,-4 8 28 15,-17 7-20-15,-5 8 68 16,-12 3-48-16,-4 5 4 15,-5-1-20-15,0 0-4 16,0-3-4-16,0-5-16 16,9-6 4-16,8-1 4 15,5-4 0-15,12-3 0 16,9-8 0-16,0-8 0 0,0 1 0 16,-5-9-88-1,-3-3 48-15,-5-3 4 0,-9 3 24 16,-8 0 20-16,0 0-4 15,-4 0-20-15,4 8 8 16,4-1 12-16,13-3 0 16,9 8-4-16,12-5 4 15,5 1 12-15,3-4-8 16,1 0 4-16,4 3-4 16,-12-3 4-16,-1 0-8 15,-12 15-4-15,-5 11-24 16,-4-3 12-16,-13 34 48 15,0 7-16-15,-4 8 16 16,0 3-20-16,-12 8-8 16,12 31-4-16,-13 3 4 15,0-8-4-15,5-10-4 16,-1-20 4-16,-4-19 28 16,5-7-16-16,-1-23 56 15,5-22-100 1,0-23 16-16,-1-23-116 15,5-19 72-15,5-4-116 16,-5 8 96-16,8 7 40 16,5 12 24-16,4-8 12 15,-4 16 0-15,4-5 88 16,13 1-48-16,-1 7 52 0,14 4-52 16,0 15 84-16,-5 15-68 15,-4 16-44-15,-4 7-12 16,-17 11 24-16,-5 4-16 15,-21-4 8-15,-4 0-8 16,-17-3-32-16,-4-1 12 16,-5-7 24-16,5-4-8 15,4-11 0-15,0-4 0 16,8-11-208-16,14-4 112 16,12-12-428-1,25-14 288-15,30-12-28 0</inkml:trace>
        </inkml:traceGroup>
        <inkml:traceGroup>
          <inkml:annotationXML>
            <emma:emma xmlns:emma="http://www.w3.org/2003/04/emma" version="1.0">
              <emma:interpretation id="{79B05FA8-A94D-450D-A264-DBC1B218EEC4}" emma:medium="tactile" emma:mode="ink">
                <msink:context xmlns:msink="http://schemas.microsoft.com/ink/2010/main" type="inkWord" rotatedBoundingBox="5429,17871 5543,17881 5486,18564 5373,18555"/>
              </emma:interpretation>
              <emma:one-of disjunction-type="recognition" id="oneOf5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97202.9356">4232 17492 312 0,'-4'0'112'15,"4"-8"-84"-15,0 16-12 0,-4-4 64 0,0 7-48 16,-5 12 84-16,1 3-64 15,-5 24 52-15,0 14-60 16,-4 19-40-16,0 0-4 16,4-7 24-16,-4-11-16 15,4-12-116-15,5-12 60 16,-5-7-140-16,5-4 104 16,-1-7-196-16</inkml:trace>
        </inkml:traceGroup>
        <inkml:traceGroup>
          <inkml:annotationXML>
            <emma:emma xmlns:emma="http://www.w3.org/2003/04/emma" version="1.0">
              <emma:interpretation id="{19F0C52D-99D8-4DB9-89C9-41CB6599EB11}" emma:medium="tactile" emma:mode="ink">
                <msink:context xmlns:msink="http://schemas.microsoft.com/ink/2010/main" type="inkWord" rotatedBoundingBox="7156,17970 7749,18019 7703,18573 7110,18524"/>
              </emma:interpretation>
              <emma:one-of disjunction-type="recognition" id="oneOf58">
                <emma:interpretation id="interp74" emma:lang="" emma:confidence="0">
                  <emma:literal>"</emma:literal>
                </emma:interpretation>
                <emma:interpretation id="interp75" emma:lang="" emma:confidence="0">
                  <emma:literal>N</emma:literal>
                </emma:interpretation>
                <emma:interpretation id="interp76" emma:lang="" emma:confidence="0">
                  <emma:literal>k</emma:literal>
                </emma:interpretation>
                <emma:interpretation id="interp77" emma:lang="" emma:confidence="0">
                  <emma:literal>F</emma:literal>
                </emma:interpretation>
                <emma:interpretation id="interp78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98555.9588">5808 18071 496 0,'0'27'184'0,"0"-27"-140"0,0 7-16 16,0-3 224-1,0-4-144-15,-8 8 52 16,8-5-92-16,0 1-44 16,8 0-12-16</inkml:trace>
          <inkml:trace contextRef="#ctx0" brushRef="#br0" timeOffset="498382.9986">6076 17606 932 0,'17'-12'348'0,"-17"12"-272"0,-17 0-20 15,5 4 48-15,-10 7-68 16,-8 5-48-16,-4 2 4 16,5 9-320-16,-6 7 180 15,10 11-184-15</inkml:trace>
          <inkml:trace contextRef="#ctx0" brushRef="#br0" timeOffset="498663.2447">6417 17878 996 0,'-34'-11'368'0,"34"11"-284"0,-47 11-24 0,22 0-8 16,7 5-40-16,-3 6-12 15,4 1-4-15,17 7-156 16,9 1 88-16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6:46.40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6:08:37.844"/>
    </inkml:context>
  </inkml:definitions>
  <inkml:traceGroup>
    <inkml:annotationXML>
      <emma:emma xmlns:emma="http://www.w3.org/2003/04/emma" version="1.0">
        <emma:interpretation id="{9FC4B450-E252-45E2-B8B0-DD42C4BCA66F}" emma:medium="tactile" emma:mode="ink">
          <msink:context xmlns:msink="http://schemas.microsoft.com/ink/2010/main" type="writingRegion" rotatedBoundingBox="1148,159 24332,-135 24577,19039 1393,19334"/>
        </emma:interpretation>
      </emma:emma>
    </inkml:annotationXML>
    <inkml:traceGroup>
      <inkml:annotationXML>
        <emma:emma xmlns:emma="http://www.w3.org/2003/04/emma" version="1.0">
          <emma:interpretation id="{44FD487D-947C-445C-898F-993A04746AA2}" emma:medium="tactile" emma:mode="ink">
            <msink:context xmlns:msink="http://schemas.microsoft.com/ink/2010/main" type="paragraph" rotatedBoundingBox="3102,134 14157,-6 14182,1994 3128,21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32D0C7-7150-45D0-9224-71DE65DE6E51}" emma:medium="tactile" emma:mode="ink">
              <msink:context xmlns:msink="http://schemas.microsoft.com/ink/2010/main" type="line" rotatedBoundingBox="3102,134 14157,-6 14178,1632 3123,1773"/>
            </emma:interpretation>
          </emma:emma>
        </inkml:annotationXML>
        <inkml:traceGroup>
          <inkml:annotationXML>
            <emma:emma xmlns:emma="http://www.w3.org/2003/04/emma" version="1.0">
              <emma:interpretation id="{FD56AADF-4EF1-4D95-A402-FEE7FC058570}" emma:medium="tactile" emma:mode="ink">
                <msink:context xmlns:msink="http://schemas.microsoft.com/ink/2010/main" type="inkWord" rotatedBoundingBox="3105,370 5215,343 5231,1570 3121,15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516 285 528 0,'8'-11'196'0,"5"7"-152"0,4-7-12 0,-9 3 28 15,-3 8-40-15,3-11 24 16,9-1-24-16,-13-3 88 15,-4 8-60-15,-8-5-4 16,-5-3-28-16,-17 3-36 16,5 5 8-16,-14-5 12 15,5 9 4-15,-4-9 8 16,8 5-8-16,-4-12 24 16,9 3-16-16,-5-10 12 15,13 14-12-15,0-11-8 16,8 8 0-16,-3 4-16 15,3 7 8-15,-4 4 12 16,5 7-4-16,-5 13-12 16,9 6 4-16,-1 5-4 15,10 3 0-15,-5 12 8 16,4 3 0-16,-4 1 8 16,0 3-4-16,-9 12-28 0,5-1 12 0,-17 5-4 15,4-4 8-15,-13-8 16 16,4-8-4-16,-3-11-4 15,7-3 4-15,1-9 12 16,13-10-8-16,3-5 4 16,14-3-4-16,12-8 20 15,9 7-16-15,4-7 12 16,0 4-12-16,4 0-24 16,-4 3 4-16,-4 5 20 15,4-1-4-15,-12 1 4 16,-1-1-4-16,0-7 4 15,0 4-8-15,-12-8-12 16,4 3 4-16,-9-6-136 16,5 3 72-16,-9-8-304 15,4 4 208-15</inkml:trace>
          <inkml:trace contextRef="#ctx0" brushRef="#br0" timeOffset="260.221">13 583 676 0,'-13'-27'248'0,"13"27"-192"0,9-23-16 0,-1 19 144 31,5-3-108-31,13 7 60 16,3-4-80-16,10 8-8 0,-1 3-28 0,5 1-20 15,-1 3-4-15,-3-3-60 16,3-1 36-16,1 1-112 16,-5 0 80-16,5-4-212 15,-5 3 152-15</inkml:trace>
          <inkml:trace contextRef="#ctx0" brushRef="#br0" timeOffset="602.6875">601 796 520 0,'-13'11'192'0,"13"-11"-152"0,13 19-8 16,-13-4 148-1,12 5-104-15,6 6 40 16,-6 1-68-16,14 3 8 16,-1 1-36-16,1 3 8 15,4-3-16-15,-5-5-8 0,-3 1 0 0,-5-8 4 16,-5 0-4-16,-3-15-160 15,-1 7 84 1,-3-22-272-16,-1 11 196 0</inkml:trace>
          <inkml:trace contextRef="#ctx0" brushRef="#br0" timeOffset="814.2467">890 906 548 0,'-13'-4'204'0,"13"4"-156"0,-8 0-16 0,4 0 204 15,-1 4-136-15,-7 4 64 16,-10 7-96-16,-7 0-12 16,-5 4-36-16,-5 4-4 15,1 0-8-15,-9 0-8 16,17 4 4-16,-8-5-48 16,12 1 24-16,1-7-180 15,12-1 112-15,0-8-164 16,13-3 144-16</inkml:trace>
          <inkml:trace contextRef="#ctx0" brushRef="#br0" timeOffset="1217.8206">1482-15 488 0,'-17'0'180'0,"17"0"-140"0,-13 3-12 0,1 1 128 15,-1 4-92-15,-13 3 88 16,5 8-88-16,-22 8-4 16,14 3-40-16,-14 9-12 15,5 2-4-15,-5 13 20 16,9-1-12-16,-9 27 32 16,14 0-28-16,3 8 12 15,1-5-16-15,7-6 0 16,14-9-4-16,0-15-76 15,4-7 36-15,8-15-224 16,10-5 140-16</inkml:trace>
          <inkml:trace contextRef="#ctx0" brushRef="#br0" timeOffset="1988.3704">1363 602 664 0,'-17'-8'244'0,"17"8"-188"0,0-8-16 0,0 1 156 15,4 7-116-15,9-8 80 16,0 8-92-16,8-7 0 16,0 3-44-16,9-4-4 15,4 8-12-15,-4-7-40 16,0 3 16-16,0-3-144 15,-1 7 88-15,1-8-152 16,-13 4 124-16,5-7-240 16,-1 3 192-16</inkml:trace>
          <inkml:trace contextRef="#ctx0" brushRef="#br0" timeOffset="1745.7252">1418 359 624 0,'-12'-3'228'0,"12"3"-176"0,0 3-16 0,8-3 72 16,-4 0-68-16,13 0 52 15,-4 4-52-15,8-4-28 16,9 0-12-16,-9 4 0 16,5 4 0-16,0-1 8 15,-5 4-4-15,-13 5 16 16,5 3-12-16,-17 3 16 16,4 5-16-16,-17 3 4 15,4 0-4-15,-21 1 4 16,8-1-8-16,-3-4 8 15,-5 1-8-15,4-4 24 16,13-5-16-16,4-2 4 16,0-1-8-16,13-8 28 15,13 5-20-15,-4-9-12 16,12 1-8-16,0 0 4 16,9 0 0-16,-9-4-36 15,0 4 20-15,-3-1-84 16,-1 1 60-16,-5 0-72 0,5 0 64 15,-8-4-144-15,4 0 108 16,-9-4-348-16,4 0 240 0</inkml:trace>
          <inkml:trace contextRef="#ctx0" brushRef="#br0" timeOffset="2433.0565">1951 144 312 0,'-9'3'112'0,"9"-3"-84"0,9 8-12 0,-5 0 172 16,13 7-108-16,-4 4 100 15,12 7-104-15,1 23 36 16,4 12-64-16,-9 22-16 16,-4 8-20-16,-13 11 8 15,-4-11-12-15,-21-8-4 16,-5-7 0-16,-21 4-68 16,5-1 36-16,-13-15-92 15,8-11 64-15,-4-11-176 16,16-12 132-16</inkml:trace>
        </inkml:traceGroup>
        <inkml:traceGroup>
          <inkml:annotationXML>
            <emma:emma xmlns:emma="http://www.w3.org/2003/04/emma" version="1.0">
              <emma:interpretation id="{9A8E83A0-0F01-46AD-AA86-D664F3300DEE}" emma:medium="tactile" emma:mode="ink">
                <msink:context xmlns:msink="http://schemas.microsoft.com/ink/2010/main" type="inkWord" rotatedBoundingBox="5688,883 6126,877 6131,1217 5693,12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23.8616">2704 518 684 0,'-8'0'252'0,"8"0"-192"0,4 0-20 16,0 0 92-1,5 4-80-15,4-4 40 16,-1 4-52-16,10-8-4 15,-1 4-24-15,4-4 20 16,5 4-20-16,-4-3-20 16,-1 3 0-16,1-4-24 15,-5 8 20-15,-4-4-84 16,0 3 56-16,-4-3-144 0,-4 4 104 0,3-4-404 16,-3 4 272-16</inkml:trace>
          <inkml:trace contextRef="#ctx0" brushRef="#br0" timeOffset="3499.8923">2611 848 280 0,'-13'3'104'0,"13"-3"-84"0,0 4 0 0,-9-4 128 31,18 0-84-31,-9 0 96 0,0 0-92 0,0-4 36 16,0 4-60-16,0-3 20 15,0 3-36-15,-9-4 44 16,9 8-40-16,0-4 56 15,0 0-52-15,-12 0 36 16,24 0-40-16,-12 0 36 16,9 0-40-16,12 0 56 15,0 3-48-15,9-3 0 16,0 0-20-16,13-3-4 16,-5-1-4-16,-4-4-8 15,-4 8 4-15,4-3-4 16,-4 6 0-16,-9-6-28 15,0 3 16-15,-12-4-76 16,-1 4 52-16,-16-4-196 16,8 8 128-16,0-8-528 15,0 4 356-15</inkml:trace>
        </inkml:traceGroup>
        <inkml:traceGroup>
          <inkml:annotationXML>
            <emma:emma xmlns:emma="http://www.w3.org/2003/04/emma" version="1.0">
              <emma:interpretation id="{CF65F496-6D1C-4C83-A363-0AA178BA92B1}" emma:medium="tactile" emma:mode="ink">
                <msink:context xmlns:msink="http://schemas.microsoft.com/ink/2010/main" type="inkWord" rotatedBoundingBox="6788,457 8102,440 8118,1710 6804,17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22.3999">3692 613 976 0,'-13'8'360'0,"13"-8"-280"0,13 3-20 16,0-6 132 0,8 3-116-16,26-12 16 15,4 5-56-15,22-9-8 16,-5 5-16-16,-4-4-272 16,-9 7 144-16,0 1-336 15,-8 7 256-15</inkml:trace>
          <inkml:trace contextRef="#ctx0" brushRef="#br0" timeOffset="5691.2677">4591 200 572 0,'-13'-7'208'0,"13"7"-160"0,-4 0-12 0,-1-12 76 15,5 9-68-15,-8-9 0 16,-1 1-28-16,-8-4 8 15,0 4-16-15,-21-5 4 16,4 5-4-16,-17 0-16 16,4 7 4-16,-17 0-24 15,13 4 16-15,-17 0 24 16,8 8-8-16,-12-1 28 16,8 5-20-16,4-5 24 15,31 8-24-15,-14 0 32 16,22 1-28-16,12 14 4 15,9 4-12-15,0 23 4 16,0-1-8-16,0 24-12 16,4-1 4-16,-8 5-32 15,4-9 20-15,-8-10 24 16,-1-12-4-16,-8-8 28 16,13-11-20-16,-9-7 48 0,9-8-32 15,-13-12-4-15,17 1-16 0,-9-12-16 16,18 0 4-16,-1-7-4 15,5 7 0 1,8 0 16-16,1 4-4 0,12 4-4 16,0 4 4-16,8 3-16 15,5 0 8-15,4-3 12 16,-4 7-4-16,0-11-4 16,-9 0 4-16,-8-12-84 15,0 8 44-15,-9-7-188 16,0 7 124-16</inkml:trace>
          <inkml:trace contextRef="#ctx0" brushRef="#br0" timeOffset="6427.2264">4561 988 424 0,'-9'-4'156'0,"9"4"-120"16,-4-4-8-16,0 0 160 15,4 8-108-15,-9-4 36 16,5 0-68-16,-9 4 24 16,1 0-40-16,-10 0 16 15,5 18-28-15,-8-3 28 16,8 11-32-16,-5-3-4 16,5 7-8-16,0 0-32 15,17-7 16-15,9-5 12 0,4-10 4 16,8-12 8-1,9 0-8-15,-1-12-4 16,10 5 4-16,-14-16 4 0,-3 4-4 0,-14-4 24 16,-4 4-16-16,-12-11 48 15,-1 11-32-15,-8-4-16 16,5 12-4-16,3 4-64 16,5 3 32-16,12-4-216 15,9 1 128-15</inkml:trace>
          <inkml:trace contextRef="#ctx0" brushRef="#br0" timeOffset="6775.7043">4825 1090 612 0,'-17'-8'228'0,"17"8"-180"0,4 0-12 16,-4 0 160 0,0 0-116-16,4 0 20 15,5 0-60-15,-1 0 28 16,1 0-40-16,-1 0 4 0,1 0-20 0,4 0 12 31,-1 0-16-31,6 0-4 0,-1 0 0 0,-5 0-16 16,5 0 8-16,-4 0-128 15,4 0 72-15,-8-3-188 16,3 3 140-16</inkml:trace>
          <inkml:trace contextRef="#ctx0" brushRef="#br0" timeOffset="7019.3526">4910 988 664 0,'-4'7'244'0,"4"-7"-188"16,0 15-16-16,-4-3 112 15,4 7-92-15,-5 15 8 16,5 4-40-16,-8 7 28 16,-1-3-32-16,-4-1-12 15,9 1-8-15,-4-8-40 16,8-7 20-16</inkml:trace>
        </inkml:traceGroup>
        <inkml:traceGroup>
          <inkml:annotationXML>
            <emma:emma xmlns:emma="http://www.w3.org/2003/04/emma" version="1.0">
              <emma:interpretation id="{F3D15173-B789-4131-8403-DEA4ECBD40A2}" emma:medium="tactile" emma:mode="ink">
                <msink:context xmlns:msink="http://schemas.microsoft.com/ink/2010/main" type="inkWord" rotatedBoundingBox="8601,64 11015,33 11033,1463 8620,14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08.4523">5523 632 860 0,'-4'7'320'0,"4"-7"-248"0,4 23-20 0,0-11 68 15,9-1-76-15,0 0 16 16,4 4-36-16,13-3 12 15,4-1-20-15,21-11-8 16,-4 4-4-16,0-12 4 16,9 1-4-16,-17-5-20 15,-1 5 8-15,-12-8-4 16,-9 3 4-16,1-10 16 16,-5 3-4-16,-13-12-12 15,-4 5 4-15,-9-4-24 16,5 7 16-16,-9-4 4 15,-4 9 8-15,-4-1 0 16,13 7 0-16,-18 1-12 0,5 7 8 0,-9 4-4 16,0 8 0-16,0-1 8 15,0 8 0 1,-4 1 0-16,5 2 0 0,-1 1 16 16,0 0-8-1,4 4 4-15,1 0-4 16,-1-1 4-16,14 5-8 15,-5-1 24-15,8 1-16 0,-4-1-32 16,9 8 12-16,-9 1 8 16,9-9 4-16,-5 4 8 15,5 1-8-15,0-1 8 16,4 4-8-16,0-8-4 16,8 1 4-16,1 3 12 15,-1-3-8-15,5-5-4 16,4 1 0-16,5-8 48 15,-1-7-28-15,0-1-12 16,5 1-4-16,4-8 0 16,-1 0-4-16,1-4-4 15,-4 0 4-15,3-3 4 16,-7 3-4-16,3-4-64 16,-3 5 32-16,-10-5-112 15,1 4 80-15,4-3-168 16,-4 3 128-16</inkml:trace>
          <inkml:trace contextRef="#ctx0" brushRef="#br0" timeOffset="9643.4531">6060 98 632 0,'-22'8'236'0,"22"-16"-184"0,-4 4-16 0,0 1 160 15,4 6-116-15,0-6 100 16,4-1-104-16,0-4 28 15,9 8-60-15,4-3-8 16,0 3-20-16,5-4-4 16,-5 4-4-16,-5 7-104 15,1 1 52-15,0-8-236 16,4 0 156-16</inkml:trace>
          <inkml:trace contextRef="#ctx0" brushRef="#br0" timeOffset="9970.8242">6690-106 424 0,'-13'-12'156'0,"13"12"-120"0,-4 0-8 0,0 4 72 16,8 4-60-16,-8 11 60 15,4 0-56-15,-5 15 4 16,10 7-28-16,-14 16 32 16,13-4-28-16,-8 0-12 15,4 0-8-15,-8-11 84 16,-1-1-48-16,-8 5 80 16,4-23-68-16,-16-1 72 15,7 5-72-15,-12-20-8 16,4 1-28-16,-4-16-56 15,9 1 24-15,-5-12-332 16,13 0 192-16</inkml:trace>
          <inkml:trace contextRef="#ctx0" brushRef="#br0" timeOffset="10154.8137">6741-299 652 0,'-8'-8'244'0,"8"8"-192"16,0 4-12-16,0-4 68 15,0 8-68-15,-5-1-8 16,1 1-20-16,0-1-88 0,4 1 40 0</inkml:trace>
          <inkml:trace contextRef="#ctx0" brushRef="#br0" timeOffset="10739.3794">6967-314 444 0,'-13'-8'164'0,"13"8"-124"0,0 15-16 0,-4-3 112 16,4 3-80-16,-9 19 40 15,5-4-56-15,0 23-16 16,-1 4-12-16,1 3-12 16,8-7 4-16,-8 0 48 15,4-11-28-15,-4-8 68 16,0-4-52-16,-5-11 28 16,9-4-40-16,-8-11 0 15,8 4-16-15,-5-27-16 16,10 7 0-16,-1-22-48 15,9 4 24-15,8-15-100 16,-4-4 72-16,13 3 0 16,-5 8 32-16,18 4 60 15,-5 15-16-15,-4 8 52 16,0 7-40-16,-8 8 4 16,-9 7-24-16,-17 4 28 15,-4 4-24-15,-13 0 4 0,-5 4-12 16,-7-4-16-16,3-4 4 0,-8-7-92 15,8 3 48-15,-8-7-48 16,13 0 56 0,-4-1 4-16,12 1 20 0,0 4 56 15,4 11-20-15,1 0 96 16,4-1-64-16,4 5 136 16,4 0-108-16,4-4 44 15,1 3-76-15,4-6 0 16,4-1-28-16,0-8 4 15,0 1-12-15,0-8-120 16,0 0 56-16,-4-4-208 16,-1 4 144-16</inkml:trace>
          <inkml:trace contextRef="#ctx0" brushRef="#br0" timeOffset="11024.7873">7273 265 612 0,'-12'4'228'0,"12"-4"-180"0,-26 15-12 15,13-4 116 1,9 0-92-16,-9 5 20 16,9 2-48-16,4 1 4 0,4 4-20 15,5-8 8-15,8 0-12 0,4-7 20 16,5-4-20-16,-1-8-12 15,1 0-4-15,-5-3 28 16,0-1-12-16,-8-7-12 16,-4 7-4-16,-18-7-16 15,9 4 12-15,-8-4-100 16,3 3 56-16</inkml:trace>
          <inkml:trace contextRef="#ctx0" brushRef="#br0" timeOffset="11488.5208">7618-95 652 0,'5'-11'244'0,"-5"11"-192"0,8 0-12 16,-4-8 112-1,5 16-92-15,4-8 36 16,-1 0-56-16,5 4 4 16,5 3-28-16,-1 12 0 15,5-4-8-15,-5 16 12 16,0-5-12-16,-12 1-28 0,-1 14 8 0,-16-11-32 15,-9 1 28-15,-9-1-12 16,-4-4 16-16,0 5 8 16,1-9 4-16,-1-3 24 15,9 0-12-15,8-4 4 16,4-7-8-16,9 0 36 16,9 3-20-16,4-3 12 15,16 3-20-15,1-11-8 16,4 0-4-16,5 0-112 15,3 0 60-15,-12 0-140 16,4 4 108-16,-8-4-264 16,-5 0 196-16</inkml:trace>
          <inkml:trace contextRef="#ctx0" brushRef="#br0" timeOffset="11761.2465">7546 231 780 0,'-4'-19'288'0,"4"19"-224"0,12-8-20 15,-7 1 128 1,-1 7-104-16,4-4 68 0,1 4-76 0,4-8-16 15,4 16-28-15,4-8-4 16,0 11-4-16,9-3-8 16,13-4 4-16,-1-1-76 15,9 1 40-15</inkml:trace>
        </inkml:traceGroup>
        <inkml:traceGroup>
          <inkml:annotationXML>
            <emma:emma xmlns:emma="http://www.w3.org/2003/04/emma" version="1.0">
              <emma:interpretation id="{A068ADEA-DE4F-4555-81E5-EE8F236D369E}" emma:medium="tactile" emma:mode="ink">
                <msink:context xmlns:msink="http://schemas.microsoft.com/ink/2010/main" type="inkWord" rotatedBoundingBox="12452,672 14165,650 14176,1529 12464,1551"/>
              </emma:interpretation>
            </emma:emma>
          </inkml:annotationXML>
          <inkml:trace contextRef="#ctx0" brushRef="#br0" timeOffset="31650.8463">9364 810 520 0,'-13'-8'192'0,"13"4"-152"16,-4 1-8-16,0-1 124 16,8 8-92-16,-4-4 60 15,0 0-68-15,0 0 36 16,4 3-52-16,9-3 24 16,8 0-36-16,-4 0 52 15,5 8-44-15,16-4 36 16,-8 3-40-16,17-3 0 15,4 0-20-15,8-4 0 16,-3 0-4-16,-1 0 12 16,-8-4-12-16,-4 4-4 15,-9 0 0-15,-13 0 20 0,0 0-12 16,-8 0-108-16,-4 0 48 0</inkml:trace>
          <inkml:trace contextRef="#ctx0" brushRef="#br0" timeOffset="31934.0984">9620 503 540 0,'-22'-7'200'0,"22"7"-156"0,0-4-12 0,-4 4 140 15,4 4-100-15,-4-1 60 16,0 9-76-16,-5 7 36 15,1 7-52-15,-1 16 52 16,-4 3-56-16,0 8 0 16,1 0-20-16,-10 0 16 15,14-7-20-15,-5-1 12 16,9-7-12-16,0-12 0 16,-1 5-4-16,1-20-104 15,4 8 52-15,4-19-272 16,5 0 176-16</inkml:trace>
          <inkml:trace contextRef="#ctx0" brushRef="#br0" timeOffset="32519.5227">11046 306 684 0,'0'0'252'0,"0"0"-192"0,4 0-20 0,-8-7 112 16,4 7-92-16,-4 0 36 16,-9 0-56-16,-4-8 12 15,4 8-32-15,-25-7-28 16,12 14 4-16,-20-7 28 15,12 0-16-15,-9 4-16 16,13-4 0-16,-17 0-4 16,13 0 4-16,-8-4 8 15,12 4 0-15,-4 0 16 16,12 8-8-16,-3-1 4 16,12 1-4-16,-4 15 28 15,9 3-20-15,-9 27-4 16,8 4-8-16,-4 15 12 15,5 0-8-15,-9 0 16 16,4-12-16-16,-4-3-12 16,4-12 0-16,-4-3-4 15,9-4 0-15,-1-4 16 0,9-4-4 16,0-3-4-16,9-5 4 16,8-3-24-16,4 0 12 0,9-7 32 15,4-1-16-15,8 0 0 16,-3 1-4-16,-1-5 4 15,0 5-4-15,-8-9-56 16,0 5 28-16,-9-4-128 16,1 0 80-16,-10-8-140 15,-3 0 120-15,-1-7-452 16,1 3 304-16</inkml:trace>
          <inkml:trace contextRef="#ctx0" brushRef="#br0" timeOffset="32762.1691">10403 859 892 0,'-13'-8'332'0,"13"8"-260"0,9-11-20 16,4 4 152-1,4 7-124-15,17-4 108 16,4 4-108-16,9-4-44 15,-4 0-20-15,3-3-8 16,-3 7-4-16,-5-4-20 16,1 4 8-16,-5-4-128 15,0 4 76-15,-4-4-208 16,-1 0 152-16</inkml:trace>
        </inkml:traceGroup>
      </inkml:traceGroup>
      <inkml:traceGroup>
        <inkml:annotationXML>
          <emma:emma xmlns:emma="http://www.w3.org/2003/04/emma" version="1.0">
            <emma:interpretation id="{0B84886A-6D73-4930-888C-874CE247F11B}" emma:medium="tactile" emma:mode="ink">
              <msink:context xmlns:msink="http://schemas.microsoft.com/ink/2010/main" type="line" rotatedBoundingBox="6853,1930 8516,2051 8513,2094 6849,1972"/>
            </emma:interpretation>
          </emma:emma>
        </inkml:annotationXML>
        <inkml:traceGroup>
          <inkml:annotationXML>
            <emma:emma xmlns:emma="http://www.w3.org/2003/04/emma" version="1.0">
              <emma:interpretation id="{1B7FEF86-F704-4D47-9927-A2211FE4804A}" emma:medium="tactile" emma:mode="ink">
                <msink:context xmlns:msink="http://schemas.microsoft.com/ink/2010/main" type="inkWord" rotatedBoundingBox="6853,1930 8516,2051 8513,2094 6849,1972"/>
              </emma:interpretation>
            </emma:emma>
          </inkml:annotationXML>
          <inkml:trace contextRef="#ctx0" brushRef="#br0" timeOffset="169622.1616">3735 1605 268 0,'0'-8'100'0,"0"8"-76"0,0-4-8 0,0 1 184 16,4-1-112-16,-4-4 104 15,4 4-108-15,-4-3 24 16,5 7-64-16,-5-4-8 15,0 8-20-15,4-4-12 16,4 4 0-16,18-1 40 16,4 5-24-16,29 3 24 15,9 4-24-15,43-7 28 16,8 3-32-16,39 1 32 16,-9-5-32-16,17 1 4 15,-8 3-12-15,-9-3 12 16,-26-1-12-16,-21-3 32 15,-25 8-24-15,-17-12 20 16,-18 3-20-16,-21-6-104 16,-4 3 44-16,-12-4-296 15,-5 8 184-15</inkml:trace>
        </inkml:traceGroup>
      </inkml:traceGroup>
    </inkml:traceGroup>
    <inkml:traceGroup>
      <inkml:annotationXML>
        <emma:emma xmlns:emma="http://www.w3.org/2003/04/emma" version="1.0">
          <emma:interpretation id="{5C485FD4-2D3A-4CD7-A327-3EE8DC72441E}" emma:medium="tactile" emma:mode="ink">
            <msink:context xmlns:msink="http://schemas.microsoft.com/ink/2010/main" type="paragraph" rotatedBoundingBox="1525,1943 24405,2729 24345,4469 1465,3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19C1F1-284E-4BE0-8EF6-DF224EE0C7C4}" emma:medium="tactile" emma:mode="ink">
              <msink:context xmlns:msink="http://schemas.microsoft.com/ink/2010/main" type="line" rotatedBoundingBox="1525,1943 24405,2729 24345,4469 1465,3683"/>
            </emma:interpretation>
          </emma:emma>
        </inkml:annotationXML>
        <inkml:traceGroup>
          <inkml:annotationXML>
            <emma:emma xmlns:emma="http://www.w3.org/2003/04/emma" version="1.0">
              <emma:interpretation id="{B8350EC7-265F-4799-A272-98F00EF61CA5}" emma:medium="tactile" emma:mode="ink">
                <msink:context xmlns:msink="http://schemas.microsoft.com/ink/2010/main" type="inkWord" rotatedBoundingBox="1513,2280 4394,2379 4358,3425 1477,33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2240.6177">-1000 2063 476 0,'12'-15'176'0,"1"7"-136"0,-9 0-12 0,-4 5 92 16,5-1-72-16,-5-8 88 16,8 5-80-16,-16-4 88 15,8 3-84-15,-5 0 24 16,1 5-48-16,-9-1-24 16,-8 4-4-16,-9 0-8 15,9 4 0-15,-17-4 0 16,4 0 0-16,-13 0 52 15,13 3-28-15,-9-3 16 16,5 0-24-16,-5 0-16 16,13 4-4-16,-4 0 4 15,13 0 0-15,-5 3-12 16,14 5 8-16,-10 7-16 16,18 0 12-16,-4 11 20 15,-1 0-4-15,-8 12-4 16,13-1 0-16,-17 12 4 15,12 0-4-15,-8 8-36 16,8-4 16-16,-3-4 16 16,3-8 0-16,1-11 0 15,3-4 4-15,5-14 40 16,5-1-24-16,3-8 8 16,5 5-16-16,8-5 20 15,5 1-20-15,16 3-4 16,1 1-4-16,12-5 12 0,1 4-8 0,-5-3-12 15,-4 0 0-15,-5-8 12 16,-12 3-4-16,-9-6-144 16,-4 3 76-16</inkml:trace>
          <inkml:trace contextRef="#ctx0" brushRef="#br0" timeOffset="112499.0985">-1597 2487 892 0,'-17'0'332'0,"17"0"-260"0,-8 0-20 0,8-4 72 16,4 4-80-16,5-8 44 16,3 1-52-16,14-5 16 15,4 9-32-15,17-5 0 16,-1 4-12-16,10 4-16 15,-5 8 4-15,-4-1-120 16,-5 5 68-16,-3-1-156 16,-5 4 124-16,-13 0-312 15,-4 0 224-15</inkml:trace>
          <inkml:trace contextRef="#ctx0" brushRef="#br0" timeOffset="112756.2836">-1051 2604 464 0,'4'8'176'0,"-4"-8"-140"0,0 7-8 0,4-3 208 16,5 0-136-16,-1 11 108 16,5 4-120-16,0 3 32 15,4 5-72-15,0-1-8 16,0 5-24-16,4-1-12 15,0-4 0-15,-12-3 4 16,12-4-4-16,0 0 16 16,-8-11-12-16,-4-1-116 15,12-3 56-15</inkml:trace>
          <inkml:trace contextRef="#ctx0" brushRef="#br0" timeOffset="112978.3741">-728 2718 788 0,'-21'-12'292'0,"12"12"-228"0,-12 0-16 16,13 0 184-1,-5 0-136-15,-9 4 76 16,10 11-100-16,-14 8-40 16,1-4-20-16,3 3 12 15,1 5-12-15,0-4-12 16,8-1-4-16,-4 1-112 15,8-4 64-15,-12-4-164 0,21 0 120 0,0-7-428 16,0 3 292-16</inkml:trace>
          <inkml:trace contextRef="#ctx0" brushRef="#br0" timeOffset="114628.9005">-162 2021 684 0,'0'-15'252'0,"0"15"-192"0,-12-11-20 16,3 3 84-1,9 8-76-15,-8-8 44 16,8 1-56-16,-13-1 24 0,-4 4-32 0,-4 12 0 16,8 0-16-16,-26 7-8 15,18 11 0-15,-21 8 28 16,12 8-16-16,-13 11 56 16,9 4-40-16,-4 18 12 15,17 9-28-15,12 3 0 16,9-12-8-16,17-10 20 15,4-5-16-15,9-18-48 16,0 0 20-16,0-23-200 16,-5-4 120-16,9-8-408 15,5-7 280-15</inkml:trace>
          <inkml:trace contextRef="#ctx0" brushRef="#br0" timeOffset="115193.9256">-311 2532 924 0,'-8'0'340'0,"8"0"-260"0,0 0-28 15,4-8 64 1,5 8-76-16,3-11 52 16,14 4-52-16,4-1-12 15,4 0-16-15,4 1-212 16,5 7 108-16</inkml:trace>
          <inkml:trace contextRef="#ctx0" brushRef="#br0" timeOffset="114991.8937">-179 2286 704 0,'-17'-4'264'0,"17"4"-208"0,0 0-12 0,5 0 116 16,-1 0-96-16,4 0-36 16,5 0-20-16,9 0 8 15,7 4-8-15,1 0-12 16,4 3 0-16,-4 1 12 15,-9 7-4-15,-4 4 24 16,-4 4-16-16,-21 11-12 16,-5 0-4-16,-26 7 56 0,14-6-28 15,-13 2 52-15,-1-3-44 0,5-7-16 16,13-1-8-16,0-7 0 16,4-3-4-16,17-5 8 15,0-4-8 1,17 1-4-16,4-4 4 15,0-4 4-15,9 4-4 0,-9-4-136 32,13 3 76-32,-8-3-148 0,-1 4 116 0</inkml:trace>
          <inkml:trace contextRef="#ctx0" brushRef="#br0" timeOffset="115397.4676">247 2676 880 0,'13'38'328'0,"-13"-38"-256"0,-21 41-16 0,4-22 20 16,12 4-52-16,-12 3 8 16,9 1-20-16,-9-4-88 15,8-4 44-15,1-8-324 16,16-3 196-16</inkml:trace>
          <inkml:trace contextRef="#ctx0" brushRef="#br0" timeOffset="115592.2776">430 2328 840 0,'-8'-8'312'0,"8"8"-244"0,13 8-16 16,-13-8 32 0,12 3-56-16,10 5 24 15,3-8-32-15,18 0 28 16,-1-4-32-16,14 0-100 15,3 4 40-15,-8-7-244 16,-8 3 160-16</inkml:trace>
          <inkml:trace contextRef="#ctx0" brushRef="#br0" timeOffset="115833.4911">797 2184 676 0,'0'4'248'0,"0"-4"-192"0,-5 19-16 0,-3-8 128 16,8 0-100-16,-21 8 68 16,8 4-76-16,-13 15 20 15,5 3-48-15,-13 16 36 16,17 0-40-16,-17 0 4 16,25-8-20-16,-8-4-8 15,17-3 0-15,4-12 20 16,13-7-12-16,1-4-84 15,11-4 40-15</inkml:trace>
          <inkml:trace contextRef="#ctx0" brushRef="#br0" timeOffset="116114.7394">1035 2184 852 0,'-4'-4'316'0,"4"4"-248"0,25-4-16 15,-3 4 104 1,7 8-96-16,6 11 20 0,3 3-48 16,-4 35-20-16,-4 8-8 0,-18 25 20 15,-7-3-12-15,-31 4 12 16,-4-7-12-16,-16-5 12 15,3-7-16-15,-8-4-28 16,13-11 8-16,-5-15-128 16,9-12 80-16</inkml:trace>
        </inkml:traceGroup>
        <inkml:traceGroup>
          <inkml:annotationXML>
            <emma:emma xmlns:emma="http://www.w3.org/2003/04/emma" version="1.0">
              <emma:interpretation id="{ADAC4729-DD2F-45F4-BD71-D8A08B4D4965}" emma:medium="tactile" emma:mode="ink">
                <msink:context xmlns:msink="http://schemas.microsoft.com/ink/2010/main" type="inkWord" rotatedBoundingBox="4882,2805 5274,2819 5262,3159 4871,314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6583.4871">1755 2778 956 0,'17'0'352'0,"-17"0"-272"0,55 0-24 0,-25-4 60 16,0 4-76-16,12-4 8 15,5 1-28-15,-4-1-116 16,-5 4 48-16,-4 0-428 15,-17 7 260-15</inkml:trace>
          <inkml:trace contextRef="#ctx0" brushRef="#br0" timeOffset="116420.0518">1865 2449 892 0,'0'-8'332'0,"0"8"-260"0,0 4-20 15,0 0 132 1,0 0-112-16,13-1 104 16,-4 1-100-16,21 4 48 15,-1 3-72-15,10-3 16 16,3 3-40-16,-8-3-352 16,5 3 176-16,-10 4-612 0,-3 0 424 15</inkml:trace>
        </inkml:traceGroup>
        <inkml:traceGroup>
          <inkml:annotationXML>
            <emma:emma xmlns:emma="http://www.w3.org/2003/04/emma" version="1.0">
              <emma:interpretation id="{129DF021-50B5-4400-B669-BA3E516996F3}" emma:medium="tactile" emma:mode="ink">
                <msink:context xmlns:msink="http://schemas.microsoft.com/ink/2010/main" type="inkWord" rotatedBoundingBox="6155,2366 8495,2446 8444,3923 6104,384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9649.6722">3586 2729 768 0,'-22'-15'284'0,"22"15"-220"0,-8 0-20 0,4 0 216 15,8 0-152-15,0-4 28 16,5 0-84-16,8-3 20 15,8-1-40-15,14-7 8 16,3 4-24-16,18-5 8 16,4 9-12-16,0-5-112 15,-9 9 52-15,-8 3-280 16,-5 3 184-16</inkml:trace>
          <inkml:trace contextRef="#ctx0" brushRef="#br0" timeOffset="119417.5529">4178 2241 676 0,'21'-4'248'0,"-13"0"-192"0,9 0-16 15,-12 0 32 1,3 1-48-16,1-5 44 15,-1 1-40-15,-8-5 20 16,0 8-28-16,-17-7-16 0,4 7-8 0,-21-7 12 16,5 7-4-16,-27-3-4 15,9 3 4-15,-16-4 4 16,11 8-4-16,-3-4 60 16,17 4-36-16,-1 0 24 15,10 4-32-15,-1 0-8 16,13 7-8-16,-5 4-4 15,5 1 0-15,-4 14-20 16,4 4 12-16,-4 27 4 16,8 7 4-16,0 15-12 15,5-7 8-15,-5-1 4 16,9-10 0-16,-5-9 0 16,9-10 0-16,-8-5 44 15,8-6-24-15,-5-13 0 16,5 1-12-16,-4-4 4 15,8-4-8-15,1-4-12 16,7 1 4-16,10-5 12 16,8 1-4-16,8-8-4 15,4 4 4-15,1-1-48 16,0 5 24-16,-14-8-108 16,1 4 72-16,-21-8-264 15,4 4 176-15</inkml:trace>
          <inkml:trace contextRef="#ctx0" brushRef="#br0" timeOffset="120145.4923">4288 3073 664 0,'-8'-11'244'0,"8"11"-188"0,-9-4-16 0,-3 4 76 16,12 4-72-16,-9-4 36 15,9 8-48-15,-13-1 0 16,5 4-20-16,-5 5 0 15,4-1-4-15,1 7 4 16,-1 1-8-16,-3 7 24 16,3 4-16-16,5-7 12 15,-5 3-12-15,9-3-16 16,9-8 0-16,-5-4 12 16,17-4-4-16,-4-11 8 15,5 0-8-15,-10-11 24 16,10-1-16-16,-5-10 12 15,0 3-12-15,-13-15 0 16,0 7-4-16,-12-7 4 16,4 8-8-16,-9-1-12 15,13 8 4-15,-9 4-92 16,5 8 48-16</inkml:trace>
          <inkml:trace contextRef="#ctx0" brushRef="#br0" timeOffset="120324.0496">4510 3115 788 0,'-26'11'292'0,"26"-11"-228"0,0 12-16 0,4-9 64 32,14 5-72-32,3 0-8 0,9-1-20 0,4-3 16 15,8 0-16-15,1-8-108 16,-1 4 48-16</inkml:trace>
          <inkml:trace contextRef="#ctx0" brushRef="#br0" timeOffset="121100.1142">3258 2044 444 0,'13'-23'164'0,"-13"23"-124"0,-5-11-16 16,5 7 156-1,0 4-104-15,-4 0 68 16,4 4-84-16,-4 7 28 16,-5 8-52-16,-3 15 16 15,-1 0-32-15,-9 34 16 16,14 4-20-16,-13 42 0 0,-1-5-8 0,-7 39-8 16,7-12 4-1,-8 12 4-15,9-12-4 0,0-18 16 16,8-24-12-16,-4-14 40 15,17-20-24-15,-8-14-128 16,16-8 56-16</inkml:trace>
          <inkml:trace contextRef="#ctx0" brushRef="#br0" timeOffset="120548.6464">4744 2929 756 0,'-13'4'280'0,"13"-4"-216"0,-8 31-20 0,-1-5 92 16,5 4-84-16,-9 23 52 16,9 0-64-16,-9 8-12 15,9-1-16-15,-9-7 8 16,9-7-12-16,-5-12-108 16,9-4 52-16,-4-7-360 15,8-4 228-15</inkml:trace>
          <inkml:trace contextRef="#ctx0" brushRef="#br0" timeOffset="121611.9778">5340 2180 580 0,'0'0'216'0,"0"0"-168"0,0-11-12 15,-8 3 172-15,16 16-120 0,-8-16 28 16,0 8-72-16,4 0-36 15,5 0-8-15,-1 8 8 16,-8 3-4-16,5 4 40 16,3 15-20-16,-16 35 20 15,3 10-24-15,-16 35 16 16,0-4-20-16,-17 31-8 16,8-13-4-16,-4 16 4 15,8-18-4-15,-4-16 16 16,13-23-12-16,-4-15 16 15,12-15-16-15,1-11-92 16,8-12 48-16,4-19-352 16,5-3 216-16</inkml:trace>
        </inkml:traceGroup>
        <inkml:traceGroup>
          <inkml:annotationXML>
            <emma:emma xmlns:emma="http://www.w3.org/2003/04/emma" version="1.0">
              <emma:interpretation id="{1E03E8F3-0A57-43F4-9F8A-260F4524F207}" emma:medium="tactile" emma:mode="ink">
                <msink:context xmlns:msink="http://schemas.microsoft.com/ink/2010/main" type="inkWord" rotatedBoundingBox="8985,2598 12209,2709 12172,3797 8948,368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4358.3812">6209 2748 624 0,'0'-15'228'0,"-4"0"-176"0,4 3-16 15,-5-3 28 1,5 7-44-16,-4-7 36 16,4-4-32-16,-4 0-24 15,0 4 0-15,-5 0 24 16,5 4-12-16,-9 3-4 16,0 16-4-16,-8-1-4 15,0 5 0-15,-13 14 16 0,4-3-8 16,-13 11 48-16,5 0-28 0,-5 8 28 31,13-8-28-31,9 11 28 0,0-7-32 0,21-4-12 16,8 0-8-16,18-11 28 15,12 0-16-15,5-20-12 16,8-3-8-16,0-11 28 16,0-8-12-16,0 0-4 15,-4 4-4 1,-4-4-4-16,-9 4 0 0,-13 4 8 15,0 3-4 1,-12-7-12-16,-1 15 4 0,-8 0-24 16,0 7 16-16,-8 5-4 15,4 3 8-15,-5 15 24 16,9 1-8-16,4 3 16 16,5-4-16-16,16-11 4 15,1 0-4-15,8-15 4 16,0 3-8-16,0-14-36 15,0-1 16-15,-8-3-20 16,-5-1 20-16,-12-14 8 16,-5 14 8-16,-17-18 8 15,4 11-4-15,-20-7-4 16,7 3 4-16,-7 8 4 16,7 3-4-16,-8-3 24 15,13 12-16-15,5-5-12 16,7 0-4-16,18 1 12 15,8 7-4-15,22-8-4 0,4 4 4 16,8 1-4-16,1 3 0 0,-10-8 0 16,6 1 0-16,-10-1 8 15,-12 4-4-15,0-3 16 16,-9 3-12-16,-4-4 24 16,-4 4-20-16,-13-3-12 15,0 7-4-15,-9 0 4 16,5 4 0-16,-4-1-20 15,-1 9 12-15,9-1-24 16,9 1 20-16,-5 3-12 16,4 4 12-16,14 3 8 15,-1 5 4-15,4-4-12 16,1 3 8-16,-9 1 4 16,4 3 0-16,-12-4 32 15,-5-3-16-15,-12-4 56 16,-1 4-40-16,-12-4 20 15,4-4-32-15,-5-11 16 16,5 3-20-16,5-7-80 16,-1-7 36-16</inkml:trace>
          <inkml:trace contextRef="#ctx0" brushRef="#br0" timeOffset="124644.1481">7844 2362 716 0,'-4'-42'264'0,"4"42"-204"0,-22-19-16 0,10 15 88 16,-1 4-80-16,-21 4 16 16,0 8-44-16,-13 22 12 15,4 7-20-15,-16 35 36 16,3 0-28-16,1 18-32 15,4-3 4-15,-4 19 16 16,16-8-4-16,22 8 4 16,13-19-4-16,8-8-32 31,13-15 12-31,13-19-240 0,-4-15 136 0</inkml:trace>
          <inkml:trace contextRef="#ctx0" brushRef="#br0" timeOffset="125274.8192">7801 2816 632 0,'-12'-8'236'0,"12"8"-184"0,-13 4-16 15,4 0 60 1,5 3-60-16,-9 5 12 15,5 3-28-15,-5 8 24 16,4 3-28-16,-3 8 4 16,7 4-12-16,-3 0 4 15,8-4-8-15,4-4 16 16,5 1-12-16,3-12-12 0,6-4 0 0,7-15-112 16,1 0 64-16,3-19-32 15,1 4 48-15,-8-16 4 16,-1 9 20-16,-8-9 16 15,-5 9 0-15,-8-1 120 16,0 8-68-16,-4 11 40 16,4 8-56-16,0 11-4 15,8 0-24-15,5 8 12 16,8 3-16-16,5-3 16 16,4 0-16-16,0-12 24 15,4-3-20-15,0-12-12 16,-9 0-4-16,-8-11 12 15,0 4-4-15,-12-8-12 16,-1 3 4-16,-8-6 20 16,-1 3-8-16,-3-11-4 15,4 7 0-15,-1-4-16 16,5 12 8-16,5-4 20 16,7 4-8-16,14 0 32 15,8 4-24-15,21-8 20 16,5 7-20-16,8 5 8 15,0-1-12-15,0 4 0 16,-8 4-4-16,-13-3 4 16,-9 3-8-16,-12-4-152 15,-9 8 80-15,-5-4-164 0,-7 0 128 16,-10-4-212-16,1 0 180 0</inkml:trace>
          <inkml:trace contextRef="#ctx0" brushRef="#br0" timeOffset="125530.5003">8674 2593 528 0,'-25'-19'196'0,"25"19"-152"0,-9-23-12 0,-4 19 124 15,13 4-92-15,-21 4 72 16,17 7-80-16,-13 8 32 16,8 8-52-16,1 11 44 15,4-1-48-15,-9 9 28 16,9-5-32-16,-9 12 0 15,4-3-16-15,-16 14 20 16,12 0-20-16,-4 5 24 16,0-16-24-16,4-4 12 15,9-8-12-15,8-14-16 16,9-1 0-16,12-18-156 16,10 7 88-16</inkml:trace>
          <inkml:trace contextRef="#ctx0" brushRef="#br0" timeOffset="125747.5771">8836 3054 892 0,'-13'-3'332'0,"13"3"-260"0,17-4-20 0,-4 0 108 16,8 0-100-16,18-3 20 15,8 7-48-15,8-4-4 16,0 4-16-16</inkml:trace>
        </inkml:traceGroup>
        <inkml:traceGroup>
          <inkml:annotationXML>
            <emma:emma xmlns:emma="http://www.w3.org/2003/04/emma" version="1.0">
              <emma:interpretation id="{68A69133-3DD0-42A1-9DBB-72DBF09D09B5}" emma:medium="tactile" emma:mode="ink">
                <msink:context xmlns:msink="http://schemas.microsoft.com/ink/2010/main" type="inkWord" rotatedBoundingBox="12541,2652 15179,2743 15141,3843 12503,37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8573.3468">10109 3035 820 0,'0'-7'304'0,"0"7"-236"0,17-4-20 0,-4 4 52 16,4 4-64-16,13 0 4 15,0-1-24-15,17-3-56 16,-1 8 24-16</inkml:trace>
          <inkml:trace contextRef="#ctx0" brushRef="#br0" timeOffset="128382.3397">10182 2858 572 0,'4'-8'208'0,"-4"8"-160"0,-4-11-12 0,4 7 156 15,8 4-112-15,1-8 28 16,-5 4-64-16,13 4 36 15,-8 0-48-15,3-7 20 16,5 14-32-16,-4-3-16 16,0 8-8-16,-13 10 4 15,4 9 0-15,-17 3 44 16,1 15-24-16,-14-7 8 16,9 3-16-16,-8-3 0 15,7-8-4-15,-7-8-16 0,12-3 4 16,5-8-16-16,-1 0 12 15,18-7-4-15,-1 3 4 0,5-7 8 16,17 3 0-16,0-3-64 16,-1 4 36-16,5-4-252 15,-4-1 156-15</inkml:trace>
          <inkml:trace contextRef="#ctx0" brushRef="#br0" timeOffset="128839.0542">10676 2960 808 0,'-26'0'300'0,"26"0"-232"0,0-12-20 0,0 12 116 16,9 0-100-16,8-3 16 31,4-1-44-31,13-4 8 0,4 1-24 0,13-5 16 16,1 5-20-16,3-5-132 15,-4 9 64-15,-13-5-168 16,-8 4 124-16,-21 0-208 15,-5 8 172-15</inkml:trace>
          <inkml:trace contextRef="#ctx0" brushRef="#br0" timeOffset="129061.6444">10778 2820 768 0,'-4'3'284'0,"4"-3"-220"0,-5 16-20 16,1-5 92 0,4-3-84-16,-4 7 16 15,4 11-44-15,-9 12 12 16,1 4-20-16,-1 7 20 16,5 0-24-16,0-7-4 15,4 3-4-15,-4-11-156 0,4-7 84 16</inkml:trace>
          <inkml:trace contextRef="#ctx0" brushRef="#br0" timeOffset="130754.2766">11974 2392 600 0,'22'-19'224'0,"-22"19"-176"16,-5 8-12-16,1 7 52 16,4 4-56-16,-13 22 4 15,5 5-20-15,-22 14 32 16,5 1-24-16,-31-1 4 16,5-7-16-16,-21-3 0 15,12-5-4-15,-12 0 12 16,12-7-12-16,0-11 24 15,14-8-20-15,-5-12 4 16,21-7-8-16,4-19 12 0,9 4-12 16,9-11-4-16,16 3 0 15,-4-7-24-15,9 3 12 0,0 1-4 16,0 7 4-16,0 11-20 16,4 12 16-16,-9 11 48 15,5 8-16-15,-5 11 44 16,5 0-36-16,-4 8 12 15,-1 3-24-15,1-3 0 16,3-1-8-16,-7-10 48 16,12-5-32-16,-9-7-132 15,1 0 56-15</inkml:trace>
          <inkml:trace contextRef="#ctx0" brushRef="#br0" timeOffset="131077.1373">11766 3176 600 0,'-4'3'224'0,"4"-3"-176"0,4 0-12 15,-4 0 168 1,0 8-120-16,8-1 52 0,1 5-76 16,4-5-4-16,-1 8-32 0,18-7 12 15,0 0-20-15,0-5 20 32,0 1-24-32,-1-8 40 0,-3 4-28 0,-5-7-68 15,-4 3 24-15,-8-4-220 16,-5 5 128-16</inkml:trace>
          <inkml:trace contextRef="#ctx0" brushRef="#br0" timeOffset="131290.2014">11970 3070 456 0,'0'-16'168'0,"0"16"-128"0,-13 0-16 0,5 0 176 16,8 8-116-16,-9 7 72 15,9 4-92-15,-8 11 8 16,4 4-40-16,-5 8-4 16,9-4-16-16,-8 0 0 15,8-4-4-15,-13-4 28 16,13-3-20-16,-9-9-68 16,5-2 28-16</inkml:trace>
          <inkml:trace contextRef="#ctx0" brushRef="#br0" timeOffset="127750.6577">9492 2479 572 0,'4'-42'208'0,"-4"23"-160"0,0-3-12 0,0 7 128 16,9 7-96-16,-9-3 52 15,4 11-72-15,-4-8-16 16,0 16-20-16,0 7 0 16,0 19-8-16,-4 26-4 15,4 5 4-15,-9 14 4 16,5-3-4-16,-9 0 24 16,5-12-16-16,-5 8-4 15,4-19-4-15,-12 4-4 16,13-16 0-16,-5-22 60 15,8 4-32-15,1-27-12 16,8 0-8-16,9-22-28 16,-4 3 12-16,12-18-56 15,9-5 32-15,8-3-80 16,1 7 60-16,7-3-8 16,10 11 36-16,-5 7 40 0,-9 20-8 15,-20-1 44-15,-1 16-28 0,-25 7 4 16,-5 4-16-1,-21 4 0-15,1-5-4 0,-14-2 12 16,9 3-12-16,-4-12-4 16,8 1 0-16,0-1 12 15,4 1-8-15,9-4-20 16,5-1 4-16,-1 5 32 16,4 7-16-16,9 8 80 15,0 11-52-15,9 0 56 16,8 4-52-16,8-4 24 15,1-4-36-15,4-7 28 16,0 0-32-16,-1-12-136 16,-7 0 60-16,-1-11-344 15,9-3 220-15</inkml:trace>
          <inkml:trace contextRef="#ctx0" brushRef="#br0" timeOffset="128007.8421">9871 3157 728 0,'-13'11'268'0,"13"-11"-208"0,-30 34-16 16,13-15 88-1,9 4-80-15,-9 3 16 16,0 4-44-16,4-3-12 16,4-4-8-16,18-4 20 15,-5-1-12-15,22-10 32 0,-1-4-28 0,5-12 12 16,4 4-16-16,-4-11-8 15,0 0 0-15,-22-11 4 16,14 7-4-16,-22-12-100 16,0 9 52-16,0-9-140 15,0 9 104-15</inkml:trace>
        </inkml:traceGroup>
        <inkml:traceGroup>
          <inkml:annotationXML>
            <emma:emma xmlns:emma="http://www.w3.org/2003/04/emma" version="1.0">
              <emma:interpretation id="{BAEF1847-4098-4CC9-A6DF-129A972F5F18}" emma:medium="tactile" emma:mode="ink">
                <msink:context xmlns:msink="http://schemas.microsoft.com/ink/2010/main" type="inkWord" rotatedBoundingBox="15630,2427 18484,2525 18430,4101 15576,400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8050.0251">14725 3467 624 0,'-4'-4'228'0,"0"4"-176"0,4 0-16 16,-4 0 104-16,4 0-84 0,-5 0 48 16,10 0-60-16,-5 0 48 15,0 0-56-15,4 0 36 16,0 4-40-16,0-4 36 15,5 0-40-15,4-4-24 16,8 4-4-16,4-4 8 16,1 4-4-16,0-3 8 15,3 6-8-15,-7-3-12 16,-1 0 4-16,-4 0-112 16,-4 0 64-16,-5 0-280 15,1 0 188-15</inkml:trace>
          <inkml:trace contextRef="#ctx0" brushRef="#br0" timeOffset="134102.3673">14636 2381 600 0,'-13'-27'224'0,"13"27"-176"0,-4-19-12 0,-9 8 52 16,9 7-56-16,-18-7 32 15,1 7-36-15,-17-7-28 16,8 7 0-16,-21 0-8 15,8 4 0-15,-8 0 24 16,9 8-8-16,-1-5 40 16,9 5-24-16,0 0-4 15,13 3-12-15,-5 4 12 16,9 4-12-16,0 11 4 16,4 8-4-16,-4 19-8 15,5 3 4-15,-6 9 12 16,10-5-8-16,-5 8-4 15,5-8 0-15,-1 8-4 16,1-4 0-16,3-7 8 16,5-4-4-16,0-16 24 15,5-7-16-15,3-7 24 16,-4-8-24-16,5-4 4 16,4-8-8-16,-1 5-8 15,6-1 4-15,3-7 12 0,4 3-8 16,1 1-4-16,4-4 0 15,0-8-148-15,-1 4 80 0,1-11-212 16,-9 3 156-16</inkml:trace>
          <inkml:trace contextRef="#ctx0" brushRef="#br0" timeOffset="134318.9432">14040 2903 852 0,'-9'-8'316'0,"9"8"-248"0,0-3-16 0,9-1 84 15,-1 4-84-15,14-8 52 16,3 4-64-16,18-7-20 16,8 7-12-16,13-3-28 15,-5 7 12-15,1 0-312 16,-5 4 172-16</inkml:trace>
          <inkml:trace contextRef="#ctx0" brushRef="#br0" timeOffset="134776.6565">14559 3293 612 0,'-4'4'228'0,"4"-4"-180"0,-13 15-12 0,5-4 80 16,3 4-72-16,-7 4 8 15,3 4-32-15,-8 0-12 16,13-1-4-16,4-3 12 16,4 0-8-16,9-7-4 15,0-1 0-15,4-7 48 16,8-1-28-16,-8-10 0 16,5 3-16-16,-18-7 4 15,17-1-8-15,-21-3-4 16,0 4 4-16,-13-8 12 15,1 4-8-15,-6-4 32 16,14 8-24-16,-9-1-32 16,9 8 8-16,4 1-88 15,4 3 56-15</inkml:trace>
          <inkml:trace contextRef="#ctx0" brushRef="#br0" timeOffset="131639.7083">12507 2282 684 0,'21'-11'252'0,"-21"11"-192"0,21-4-20 0,-4 4 136 16,-4 4-104-16,8 7 32 15,9 4-60-15,0 27 16 16,0 11-32-16,0 34 8 15,-5-7-20-15,-4 10 36 16,-12-14-28-16,-9 22 12 16,-9-7-20-16,-25 4 0 15,5-16-8-15,-35-3-96 16,8-12 52-16</inkml:trace>
          <inkml:trace contextRef="#ctx0" brushRef="#br0" timeOffset="133308.2494">13141 2869 456 0,'-8'0'168'0,"8"0"-128"0,4 7-16 0,-4-7 140 16,0 0-96-16,4 0 80 15,5 0-88-15,4 0 56 16,-1 0-64-16,5 0 4 15,5 0-32-15,7 0 24 16,1 0-32-16,4 0 4 16,0 0-12-16,5-7-8 15,3 7 4-15,1-8-16 16,-5 8 8-16,-8 0 20 16,-4 0-8-16,-14-3 40 15,-3 6-24-15,-18-3-144 0,5 0 64 0</inkml:trace>
          <inkml:trace contextRef="#ctx0" brushRef="#br0" timeOffset="133563.9289">13367 2695 476 0,'-9'-8'176'0,"9"8"-136"0,0 4-12 0,-4 4 108 16,4 3-80-16,-8 12 84 16,3 3-80-16,-7 1 4 15,7 10-40-15,-7 1-12 16,7 4-8-16,-7 7 12 16,7-3-8-16,-3-1 16 15,8-7-16-15,-5-8 32 16,5-7-24-16</inkml:trace>
          <inkml:trace contextRef="#ctx0" brushRef="#br0" timeOffset="138663.0511">13848 2203 436 0,'4'-4'160'16,"-4"4"-124"-16,9-4-8 0,-9 0 168 15,0 8-112-15,0-8 64 16,4 4-88-16,-4-3 20 16,0 6-48-16,-4 1-8 15,4 4-16-15,-4 11 12 16,4 3-12-16,-5 35 4 15,5 7-4-15,-12 24-8 16,12-5 4-16,-17 19 4 16,-5-4-4-16,-8 20 32 15,9-5-20-15,-4-18-24 16,8-8 4-16,0-19-16 16,-1-11 8-16</inkml:trace>
          <inkml:trace contextRef="#ctx0" brushRef="#br0" timeOffset="139040.5666">15326 2176 644 0,'4'-15'236'16,"-4"15"-180"-16,8-4-20 0,-3 4 72 15,-1 4-68-15,4 4 88 16,-3 3-72-16,-5 19 8 15,0 12-40-15,0 34 24 16,0 11-32-16,-5 41 40 16,-3-3-32-16,-9 34 20 15,0-7-24-15,-9 3 8 16,9-19-16-16,-17 8 20 0,9-27-20 16,-5-7-12-16,9-23-4 15</inkml:trace>
        </inkml:traceGroup>
        <inkml:traceGroup>
          <inkml:annotationXML>
            <emma:emma xmlns:emma="http://www.w3.org/2003/04/emma" version="1.0">
              <emma:interpretation id="{5632D734-E821-4A70-8E76-A0DDB4439FA0}" emma:medium="tactile" emma:mode="ink">
                <msink:context xmlns:msink="http://schemas.microsoft.com/ink/2010/main" type="inkWord" rotatedBoundingBox="18939,2921 21032,2993 21000,3930 18906,385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0677.1114">15935 2907 736 0,'0'-12'272'0,"0"9"-208"0,0-5-20 0,0 4 96 15,4 4-84-15,-4-7-4 16,4 3-32-16,-4-7-8 16,4 7-4-16,-4-8 12 15,0 9-12-15,-8-5 4 16,4 8-4-16,-9 0-32 15,4 4 12-15,-8 3-20 16,5 9 16-16,-10 10 28 16,5 4-8-16,0 27-8 15,4-4 0-15,5 8 4 16,4-8 0-16,12-8 32 16,5-7-16-16,8-12 32 15,9-7-32-15,0-15 12 16,12-4-16-16,1-15-16 0,4 0 0 15,-5-15 12 1,1-1-4-16,-13-10-4 0,-5 7 4 0,-16-4 4 16,-5 11-4-16,-17 8-28 15,5 8 12-15,-9 15 24 16,4 7-8-16,0 12 0 16,5 7 0-16,3 4 4 15,10 0-4-15,3-7-4 16,9-1 4-16,0-7 20 15,5-4-12-15,-5-11-20 16,4 7 0-16,-8-18-56 16,4 7 32-16,-13-12 8 15,0 1 12-15,-8-15-16 16,4 7 16-16,-9-27 12 16,9 16 4-16,-4-15 8 15,8 11-8-15,-4 3-36 16,9 1 16-16,-1 0 4 15,10 15 12-15,-1-4 16 16,4 7-8-16,-8 1 4 16,8 3-4-16,0 1 4 15,1 7-8-15,3-4-12 16,-8 8 4-16,0 0-16 16,0 3 12-16,4 4 32 15,-8 5-16-15,4 10-36 16,0 8 16-16,-4 12-8 15,4 3 12-15,-4 4 8 0,0 0 0 16,-5-8 16-16,1-3-8 0,-9-8 92 16,0-8-52-16,-9-7 92 15,1-4-80-15,-9-11 24 16,0-4-48-16,-5-11-24 16,5 0-4-1,-4-12-316-15,8 0 168 0</inkml:trace>
          <inkml:trace contextRef="#ctx0" brushRef="#br0" timeOffset="145348.7438">17187 2600 436 0,'-26'0'160'0,"26"0"-124"0,-17 8-8 0,4-1 168 16,0 1-112-16,-4 15 8 16,-4-1-52-16,-17 16 60 15,8 4-56-15,-13 33-4 16,5 1-24-16,12 38 24 16,5-16-24-16,8-3 12 15,13-16-16-15,22-7 36 16,-5-15-24-16,25-12 4 15,1-7-16-15,4-15-244 16,-5-8 124-16</inkml:trace>
          <inkml:trace contextRef="#ctx0" brushRef="#br0" timeOffset="144836.0896">17302 3024 540 0,'-9'0'200'0,"9"0"-156"0,-13 23-12 0,5-8 104 15,-1 4-80-15,-4 15 40 16,-4 8-56-16,5-1 20 16,-1 5-32-16,-4-5-8 15,13-3-12-15,4-11 12 16,4-1-12-16,4-11 40 15,5-3-24-15,4-12-12 16,-4-4-8-16,8-15-128 16,0 0 68-16,1-15-12 15,-5 7 40-15,-9-14 0 16,5-1 16-16,-4 1 8 16,-9 6 4-16,0 9 68 0,0 11-36 15,0 11-4-15,0 8-16 0,0 3 8 16,4 9-12-16,4 2-92 15,1-2 48-15</inkml:trace>
          <inkml:trace contextRef="#ctx0" brushRef="#br0" timeOffset="145979.4236">17272 3210 404 0,'-9'-12'148'0,"9"12"-112"0,9 0-12 0,-9-7 92 16,0 14-68-16,0-7 68 16,0 8-64-16,0-4 40 15,0 11-52-15,0 4 60 16,0-4-60-16,8 7 0 16,-4-3-24-16,5 0-4 15,0 4-4-15,3-8 20 16,5 0-16-16,9-11 32 15,-5-4-28-15,9 0-24 16,0-7 4-16,-9-1 28 16,0 0-16-16,-4-11 28 15,-4 4-24-15,-13-11 4 16,0 7-8-16,-4-11 4 16,-5 7-8-16,1-7 32 15,-1 11-20-15,5-8 4 16,4 8-12-16,-8 4-16 0,16 0 4 15,-8 4-16-15,4 3 12 16,5 8-40-16,-1 0 28 0</inkml:trace>
          <inkml:trace contextRef="#ctx0" brushRef="#br0" timeOffset="146285.3021">17621 3043 780 0,'-26'-8'288'0,"26"8"-224"0,0-7-20 0,9 7 120 15,-1 0-100-15,14-8 8 16,-1 16-44-16,9-8-8 16,0 0-12-16,4 0 4 15,4 7-8-15,-4-7-136 16,0 8 76-16,-8-8-332 15,-5 8 216-15</inkml:trace>
          <inkml:trace contextRef="#ctx0" brushRef="#br0" timeOffset="146502.3801">17872 2892 548 0,'-4'3'204'0,"4"-3"-156"0,-17 16-16 0,8-13 104 16,9 9-80 0,-4-1 32-16,4 4-52 0,-4 8 12 15,8 3-28 1,-4 1 0-16,0 3-12 0,0 8 20 16,4 0-16-16,-4 0 32 15,0 0-28-15,0-4-12 16,0-4-8-16,-4-7 20 15,4-4-8-15,-4-4 16 16,8 4-16-16,0-8 4 16,5 0-4-16,4-11 4 15,4 4-8-15</inkml:trace>
        </inkml:traceGroup>
        <inkml:traceGroup>
          <inkml:annotationXML>
            <emma:emma xmlns:emma="http://www.w3.org/2003/04/emma" version="1.0">
              <emma:interpretation id="{78C1EE70-C0DB-4849-A09B-E0CDA67D3BB7}" emma:medium="tactile" emma:mode="ink">
                <msink:context xmlns:msink="http://schemas.microsoft.com/ink/2010/main" type="inkWord" rotatedBoundingBox="21308,2764 24400,2870 24358,4097 21265,399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1766.3866">20521 2892 520 0,'0'-16'192'0,"0"16"-152"0,0 12-8 0,0-5 88 16,0 9-72-16,0 10 52 15,0 12-60-15,0 11 16 16,-5 0-36-16,-7 4 8 16,-1-3-16-16,-13-5 28 15,9-3-24-15,-25-12 12 16,12-4-16-16,-13-7 12 16,1-4-16-16,-1-11 4 15,1 0-4-15,12-19-8 16,13 3 4-16,13-18-32 15,4 0 16-15,12-16-12 16,10 9 12-16,7-1-20 16,1 8 20-16,0 7-32 15,-4 15 28-15,-1 16 32 16,-4 7-8-16,-8 15 60 16,0 8-36-16,-13 4 36 15,13-1-36-15,-9-3 0 16,9-8-20-16,-5-3 36 0,1-4-24 15,4-8-136-15,-5 0 60 0,-4-4-652 16,13 1 388-16</inkml:trace>
          <inkml:trace contextRef="#ctx0" brushRef="#br0" timeOffset="151927.314">20551 3490 664 0,'-13'3'244'0,"13"-3"-188"0,13 8-16 0,-5-8 84 15,1 4-76-15,3-4 24 16,14 0-40-16,4-4 12 16,0 4-24-16,-1-4-16 15,10 0-8-15</inkml:trace>
          <inkml:trace contextRef="#ctx0" brushRef="#br0" timeOffset="152343.9225">21002 2528 696 0,'8'-26'256'0,"-8"26"-196"0,22-8-20 0,-1 12 144 15,0 7-108-15,5 20 68 16,-1 3-84-16,9 22 28 16,-4 1-52-16,0 49 0 15,-4 0-24-15,-9 30 72 16,-17-11-48-16,-13 4 48 15,4-15-48-15,-29 3-100 16,-5-15 36-16</inkml:trace>
          <inkml:trace contextRef="#ctx0" brushRef="#br0" timeOffset="146821.7302">18187 3270 756 0,'-17'-4'280'0,"17"4"-216"0,-8 4-20 0,8-4 156 31,0 0-120-31,8 0-8 0,5 0-44 0,8-4 8 16,5 4-24-16,8-11-4 16,0 11-4-16,0-11 20 15,4 14-12-15,-8-10-128 16,-9 3 64-16</inkml:trace>
          <inkml:trace contextRef="#ctx0" brushRef="#br0" timeOffset="150166.1278">18272 3130 364 0,'-4'-11'132'0,"0"11"-100"0,4-8-12 0,-4 8 60 16,4 0-48-16,-13 0 24 15,13 0-36-15,-13 0 88 16,9 8-60-16,0-4 40 16,4 7-52-16,0 15 32 0,0 1-36 15,0-1 0 1,0 8-20-16,-5 4 12 15,5-4-16-15,-8-3 24 16,-1-1-20-16,-4-7 12 16,5-1-12-16,-5-3-16 15,5-4 0-15,8-7 48 16,0 3-24-16,0-7-96 16,8 0 40-16,-4-4-420 0,13 0 252 15</inkml:trace>
          <inkml:trace contextRef="#ctx0" brushRef="#br0" timeOffset="147538.6374">18783 2759 548 0,'0'-7'204'0,"0"7"-156"0,9 3-16 0,-9-3 88 15,0 0-72-15,0 4 52 16,0 4-60-16,-9 7 16 16,9 4-36-16,-12 22 16 15,-1 9-20-15,-8 29 20 16,4 1-24-16,-9 3 12 15,13-11-12-15,0-8 0 16,5-11-4-16,-13-15 56 16,21-8-36-16,-5-11 68 15,5-7-56-15,0-20 8 16,5-3-28-16,7-12-20 16,5 0-4-16,9-22-92 15,8 3 48-15,4-7-108 16,5 7 88-16,4 1 4 15,-5 14 40-15,-12 8 0 16,0 12 12-16,-13 7 36 16,-8 7-16-16,-18 5 16 15,-8 3-12-15,-4 0 28 16,-5 4-24-16,-8-4 4 16,0 4-12-16,4-8-8 15,9 4 4-15,-5 0-24 16,14 1 12-16,-1 10 48 15,4-7-20-15,1 8 52 16,8 3-40-16,0-4 28 0,13-3-32 16,4-4 16-16,0 0-24 15,4-15 60-15,0 7-44 0,9-7-236 16,4 3 108-16,-4-7-400 16,0 4 276-16</inkml:trace>
          <inkml:trace contextRef="#ctx0" brushRef="#br0" timeOffset="147788.3021">19073 3463 860 0,'-21'4'320'0,"21"-4"-248"0,-22 15-20 0,22-7 92 15,0 7-88-15,-8 4 24 16,-1 3-48-16,5 5-20 16,4-1-8-16,13-3 48 15,8-4-28-15,-4-11 8 16,13-1-20-16,-9-14-44 15,1 3 20-15,-1-11-24 16,-4 3 20-16,-13-7-8 16,-4 4 12-16,-4-7-64 15,-5 6 44-15,1-2-120 16,-1 6 88-16,9 1-440 16,0 3 280-16</inkml:trace>
          <inkml:trace contextRef="#ctx0" brushRef="#br0" timeOffset="148439.0332">19277 3353 768 0,'-12'-22'284'0,"12"22"-220"0,12-15-20 0,1 11 56 15,0 4-64-15,4 0 4 16,13 0-24-16,12 0 16 16,1 7-20-16,-5-3-384 15,-4 11 204-15</inkml:trace>
          <inkml:trace contextRef="#ctx0" brushRef="#br0" timeOffset="148290.1374">19375 3126 520 0,'-4'-7'192'0,"4"7"-152"0,9-15-8 0,-9 7 124 16,12 8-92-16,5-11 60 16,-4 7-68-16,13-7 12 15,3 11-40-15,-12 7-8 16,9 4-12-16,-9 5 4 15,-4 10-8-15,-13 4-12 16,0 4 4-16,-17 4 48 16,0-7-24-16,-17 3 0 15,4 0-12-15,0-12 28 16,9 1-20-16,-5-4 32 16,9 0-32-16,4-11-24 15,9-1 4-15,4-3 16 16,9 3-4-16,3-7 4 15,6 0-4-15,11 0-148 16,-3 0 76-16</inkml:trace>
          <inkml:trace contextRef="#ctx0" brushRef="#br0" timeOffset="151040.4558">19754 3327 488 0,'-13'-4'180'0,"13"4"-140"0,-8-7-12 16,-1 7 144-1,9 3-100-15,0-3 44 0,13-3-72 16,-9 3 4-16,9 0-32 0,4 0 28 15,9 0-28-15,-9 0-4 16,13 0-8-16,-5 0 20 16,-8 3-12-16,9-3 12 15,-22 0-12-15,5-3-44 16,-5 3 20-16,-8-4-264 16,4 0 156-16</inkml:trace>
          <inkml:trace contextRef="#ctx0" brushRef="#br0" timeOffset="151320.6999">19899 3043 572 0,'-13'-4'208'0,"13"4"-160"0,0 4-12 0,0 0 68 16,0 3-64-16,0 9 28 15,0 6-40-15,-4 12 16 16,-9 0-24-16,13 12 44 16,-13-5-36-16,1 1-32 15,12-4 0-15,-9-8 16 16,1 0-4-16,8-7 40 16,0-4-24-16</inkml:trace>
        </inkml:traceGroup>
      </inkml:traceGroup>
    </inkml:traceGroup>
    <inkml:traceGroup>
      <inkml:annotationXML>
        <emma:emma xmlns:emma="http://www.w3.org/2003/04/emma" version="1.0">
          <emma:interpretation id="{E012B6AA-4CE2-4559-AD1B-4994CC458C3C}" emma:medium="tactile" emma:mode="ink">
            <msink:context xmlns:msink="http://schemas.microsoft.com/ink/2010/main" type="paragraph" rotatedBoundingBox="4740,4262 11177,4641 11101,5943 4663,55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092ADAC-849C-4AAC-8D51-7C078E3FFD36}" emma:medium="tactile" emma:mode="ink">
              <msink:context xmlns:msink="http://schemas.microsoft.com/ink/2010/main" type="inkBullet" rotatedBoundingBox="4740,4262 5574,4311 5510,5391 4676,5342"/>
            </emma:interpretation>
            <emma:one-of disjunction-type="recognition" id="oneOf12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154840.2172">1661 4542 600 0,'-13'-19'224'0,"13"19"-176"0,-8-4-12 15,8 0 184 1,0 8-128-16,8-4 60 0,5 0-88 16,17-4 60-16,0 1-72 15,21-5 0-15,4 1-32 0,5-5 32 16,4 5-28-16,-5-5-164 15,-8 8 76-15</inkml:trace>
        <inkml:trace contextRef="#ctx0" brushRef="#br0" timeOffset="154624.6445">2291 4004 756 0,'17'-18'280'0,"-4"14"-216"0,-4-4-20 0,-9 4 68 16,4 4-72-16,4-7 44 16,1 3-48-16,-9-7 32 15,0 7-36-15,-17-4-8 16,13 8-16-16,-26 0-8 16,8 8 4-16,-29-1-4 15,13 5 0-15,-26-5 0 16,9 1 0-16,-13-8-12 15,12 0 8-15,-3-8 4 16,16 1 0-16,5-8 8 16,12 7-4-16,-4-3-20 15,13 7 8-15,-4 8-24 16,13 7 20-16,-5 4-20 0,9 4 16 0,-5 15-28 16,5 0 28-16,0 12 24 15,-1-1-4-15,1 16-16 16,-5-1 4-16,-3 12 20 15,3-4-4-15,-4 0-4 16,5-11 0-16,-5-8 4 16,13-3-4-16,-17-12 8 15,17-4-8-15,0-7-20 16,0 0 8-16,13-4-4 16,4-4 4-16,13-8 8 15,4 5 0-15,13-9 16 16,-1 5-8-16,6-4 4 15,-1 0-4-15,-9-1 36 16,-8-3-20-16,-4 8-128 16,-4-4 56-16,-9-4-212 15,0 0 144-15</inkml:trace>
        <inkml:trace contextRef="#ctx0" brushRef="#br0" timeOffset="155378.151">2385 4803 540 0,'0'0'200'0,"0"0"-156"0,0 0-12 15,-9 0 104 1,9 0-80-16,-4 0 68 16,4 0-72-16,-8 0 4 15,-1 4-32-15,-4 3-4 0,5 5-12 0,-9 3 20 16,8 4-16-16,1 7 4 15,-1 1-8-15,1 3 4 16,8-3-8-16,0-8 16 16,8-1-12-16,1-10 32 15,4-4-24-15,8-12 12 16,-4 4-16-16,-4-11 20 16,-1 0-20-16,-3-4-4 15,-9 8-4-15,-9-8 20 16,5 4-12-16,-4-4-40 15,-1 8 16-15,-4-5-8 16,13 9 12-16,9-4-188 16,4 3 108-16,-1-3-432 15,18 7 292-15</inkml:trace>
      </inkml:traceGroup>
      <inkml:traceGroup>
        <inkml:annotationXML>
          <emma:emma xmlns:emma="http://www.w3.org/2003/04/emma" version="1.0">
            <emma:interpretation id="{37062F51-FA84-44E2-B8A5-408642CF2FDC}" emma:medium="tactile" emma:mode="ink">
              <msink:context xmlns:msink="http://schemas.microsoft.com/ink/2010/main" type="line" rotatedBoundingBox="5776,4336 11177,4655 11101,5943 5701,5625"/>
            </emma:interpretation>
          </emma:emma>
        </inkml:annotationXML>
        <inkml:traceGroup>
          <inkml:annotationXML>
            <emma:emma xmlns:emma="http://www.w3.org/2003/04/emma" version="1.0">
              <emma:interpretation id="{E6D9406F-CD2A-4DAB-ADA4-21381DEF1E7E}" emma:medium="tactile" emma:mode="ink">
                <msink:context xmlns:msink="http://schemas.microsoft.com/ink/2010/main" type="inkWord" rotatedBoundingBox="5730,5121 6009,5138 5979,5641 5701,562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5810.7998">2674 4841 580 0,'-12'-4'216'0,"12"4"-168"0,0 0-12 0,0 0 164 16,0 0-116-16,0 0 52 15,4 0-76-15,4-4-20 16,5 4-24-16,4-3-4 16,5 3-4-16,3 0-16 15,5 3 4-15,-5-3 40 16,-3 4-24-16,-5-4-52 16,0 4 16-16,-9-4-148 15,-3 0 96-15,-10 0-476 16,5 8 304-16</inkml:trace>
          <inkml:trace contextRef="#ctx0" brushRef="#br0" timeOffset="156330.4418">2585 5257 600 0,'0'0'224'0,"0"0"-176"0,4-3-12 0,1-1 168 16,-1 8-120-16,13-4 36 16,0 0-72-16,0-4 0 15,13 4-32-15,-9-8 8 16,13 8-12-16,-4-4 20 16,-5 8-20-16,1-4 4 15,-5 0-8-15,-4-4-208 16,-4 4 108-16</inkml:trace>
          <inkml:trace contextRef="#ctx0" brushRef="#br0" timeOffset="156026.6335">2806 4765 664 0,'-12'12'244'0,"12"-12"-188"0,-13 7-16 0,9 1 68 16,4-1-68-16,-5 5 16 15,10-1-32-15,-5 4-12 32,0 4-8-32,0 4 12 0,8 3-8 0,-8 1-4 15,4-1 0 1,-8 5-216-16,0-5 116 0</inkml:trace>
        </inkml:traceGroup>
        <inkml:traceGroup>
          <inkml:annotationXML>
            <emma:emma xmlns:emma="http://www.w3.org/2003/04/emma" version="1.0">
              <emma:interpretation id="{AE9B6980-5CC6-46A8-81B9-DFA9167D37DF}" emma:medium="tactile" emma:mode="ink">
                <msink:context xmlns:msink="http://schemas.microsoft.com/ink/2010/main" type="inkWord" rotatedBoundingBox="6796,5064 7277,5093 7266,5278 6785,5250"/>
              </emma:interpretation>
            </emma:emma>
          </inkml:annotationXML>
          <inkml:trace contextRef="#ctx0" brushRef="#br0" timeOffset="159327.2287">3688 4860 572 0,'-17'0'208'0,"17"0"-160"0,8 4-12 0,-3-4 120 15,7 0-92-15,5 0 60 16,9 0-68-16,8 0-24 16,4 3-20-16,5 1 0 15,-5 4-8-15,1-4 8 16,-5 3-8-16,-9-3 24 16,5 0-16-16,-13 0 4 15,0-1-8-15,0-3-32 16,0 0 12-16,0-3-232 15,0 3 132-15</inkml:trace>
          <inkml:trace contextRef="#ctx0" brushRef="#br0" timeOffset="159069.0413">3845 4724 520 0,'-4'-4'192'0,"0"8"-152"0,0-4-8 15,-5 0 116 1,9 0-88-16,0-4 88 16,0 4-84-16,-4-4 40 15,8 4-64-15,-4-4-20 16,0 8-12-16,0-4 0 15,13 4-4-15,4-4 24 16,4 4-16-16,9-4 32 16,4 0-28-16,4 0 4 0,-3 0-12 0,-6 0-8 31,10 0 4-31,-14 0 12 0,-3 0-8 16,-5 0 24-16,-5 3-20 0,-12 1-76 15,5 4 36-15,-14-4-248 16,1 3 156-16</inkml:trace>
        </inkml:traceGroup>
        <inkml:traceGroup>
          <inkml:annotationXML>
            <emma:emma xmlns:emma="http://www.w3.org/2003/04/emma" version="1.0">
              <emma:interpretation id="{2E3F8460-1E7A-4747-82EE-51E060985714}" emma:medium="tactile" emma:mode="ink">
                <msink:context xmlns:msink="http://schemas.microsoft.com/ink/2010/main" type="inkWord" rotatedBoundingBox="8122,4475 9979,4584 9904,5857 8047,574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1650.9112">6000 5026 364 0,'0'-7'132'0,"0"7"-100"0,9-4-12 16,-9 0 24-1,0 8-28-15,0-4-24 16,8 0 4-16,-4 0 0 16,5 0 4-16,-9 0 60 15,8 0-32-15,-8-4 40 16,0 4-36-16,0-4 44 16,0 8-44-16,0-8 12 0,0 4-28 0,0-3 20 15,9 3-24-15,-9-4 12 16,4 4-12-16,-4-4-16 15,0 8 0-15,0-4 12 16,0 0-4-16,-4-4 40 16,4 4-20-16,-9-4 4 15,9 4-16-15,0-3 20 16,-8 6-20-16,4-3 12 16,-5 4-12-16,-8-4 12 15,13 8-16-15,-13 3 24 16,4 4-20-16,-4 12 12 15,4-1-12-15,-8 8 44 16,8 4-28-16,-4-4 4 16,17 0-20-16,0-3 12 15,9-1-16-15,12-11 32 16,0 0-24-16,9-16 12 16,4 1-16-16,-8-11 20 15,-5-1-20-15,-12-7 12 16,8 4-12-16,-13-16 0 15,4 8-4-15,-20-15-8 16,7 8 4-16,-12-5-24 16,4 9 12-16,1-5 4 15,-5 12 4-15,8 0-20 16,9 11 12-16,9-4-56 16,3 8 32-16</inkml:trace>
          <inkml:trace contextRef="#ctx0" brushRef="#br0" timeOffset="161914.6501">6153 5072 748 0,'0'0'276'0,"0"0"-216"0,17 0-16 0,-12-8 76 16,3 8-76-16,14-4 8 15,-1 1-32-15,9-5-12 16,-5 12-4-16,5-12 12 15,0 8-8-15,-9-3-180 16,0 3 96-16,-12 0-404 16,-5 7 268-16</inkml:trace>
          <inkml:trace contextRef="#ctx0" brushRef="#br0" timeOffset="162314.2129">6209 5375 644 0,'-9'-4'236'0,"9"4"-180"0,9-4-20 0,-9 0 140 16,0 8-104-16,4-4 32 15,13 0-60-15,-4 0 0 16,8 4-28-16,9-4-36 16,8 0 12-16</inkml:trace>
          <inkml:trace contextRef="#ctx0" brushRef="#br0" timeOffset="162118.6927">6273 4920 748 0,'-9'4'276'0,"9"-4"-216"0,-17 31-16 0,9-13 56 15,8 5-64-15,-5 11 32 16,5 0-40-16,-8 8 8 16,16-4-20-16,-12-4 28 15,13 0-28-15,-9-8-24 16,0 1 4-16,0-8-168 15,0-4 96-15</inkml:trace>
          <inkml:trace contextRef="#ctx0" brushRef="#br0" timeOffset="162581.9248">6822 4330 548 0,'0'-27'204'0,"0"27"-156"0,9-11-16 0,-9 7 168 15,4 8-116 1,0 0 20 0,0 3-64-16,-4 16 8 0,5 4-28 0,-5 29 0 15,0 9-12-15,-9 14 12 16,5 1-12-16,-13 33 24 16,4-3-20-16,-8 11 32 15,4-11-28 1,-5-12 12-16,5-18-16 0,0-12 0 15,5-15-4-15</inkml:trace>
          <inkml:trace contextRef="#ctx0" brushRef="#br0" timeOffset="163094.2992">5042 4122 548 0,'13'-12'204'0,"-13"12"-156"0,-4 12-16 0,-5-5 80 16,9 1-68-16,-8 18 68 16,-5 8-60-16,4 50 24 15,-4-5-44-15,1 42 16 16,7-15-28-16,-7 27 28 16,7-12-32-16,-3 4 40 15,8-15-32-15,-9-20 4 16,9-21-16-16,-4-16-24 15,8-12 4-15,1-10-516 16,3-9 288-16</inkml:trace>
          <inkml:trace contextRef="#ctx0" brushRef="#br0" timeOffset="160229.6298">5357 4686 912 0,'-17'-4'340'0,"17"4"-264"0,4-4-24 0,5 0 72 16,4 8-80-16,8-11 16 15,9 7-36-15,8 0 24 16,5-4-32-16,8-4-188 15,4 8 88-15,9 0-432 16,0 8 288-16</inkml:trace>
          <inkml:trace contextRef="#ctx0" brushRef="#br0" timeOffset="159908.7761">5804 4239 832 0,'22'-15'308'0,"-22"15"-240"0,4-8-20 0,-4 5 52 15,4 3-64-15,-8-4-4 16,4 4-20-16,-17-4 0 15,4 8-8-15,-17 0 8 16,0-4-8-16,-12 0 8 16,12 0-8-16,-13 0-12 15,14 0 4-15,-14-4 4 16,17 4 0-16,-3-4 0 16,7 4 0-16,1 0-12 15,8 8 8-15,-4 3-16 16,9 12 12-16,-5 18-24 15,4 9 20-15,-3 25 32 16,7 1-12-16,-3 0 0 16,8-16-4-16,-9 5-4 15,9-16 0-15,-4-11 32 16,8-8-16-16,-8-4 40 0,4-3-32 16,0-8 20-16,4-3-24 0,1-5-16 15,7 1-8-15,5-1-4 16,1 1 0-16,3-4 16 15,4-4-4-15,1 0 8 16,-1 7-8-16,1-14-4 16,4 7 4-16,0-4-112 15,-1-4 60-15,-7 1-192 16,-10 3 136-16,-3-4-448 16,0 5 308-16</inkml:trace>
        </inkml:traceGroup>
        <inkml:traceGroup>
          <inkml:annotationXML>
            <emma:emma xmlns:emma="http://www.w3.org/2003/04/emma" version="1.0">
              <emma:interpretation id="{4BD6061A-1947-4C06-ABBD-61FDC8A12A70}" emma:medium="tactile" emma:mode="ink">
                <msink:context xmlns:msink="http://schemas.microsoft.com/ink/2010/main" type="inkWord" rotatedBoundingBox="10533,4897 11160,4934 11119,5630 10492,5593"/>
              </emma:interpretation>
            </emma:emma>
          </inkml:annotationXML>
          <inkml:trace contextRef="#ctx0" brushRef="#br0" timeOffset="165765.8561">7439 4727 652 0,'-21'0'244'0,"21"0"-192"0,-4 4-12 16,-5 0 112 0,18 4-92-16,-5 3 52 15,5 0-64-15,12 1 0 16,9-1-28-16,12-7 40 15,9 0-32-15,18-8 4 16,3 4-20-16,0-12 20 16,-8 9-20-16,-13-9-4 15,-8 5-4-15,-13-12 12 0,-9 7-8 16,-12-10-4-16,-9 7 0 16,-26-12-16-16,5 4 8 0,-13-7 12 15,-5 7-4-15,-8 1-36 16,18 10 16-16,-22 8-4 15,21 4 12-15,-13 8-20 16,5 11 16-16,-5 7-12 16,13 5 12-16,-8 3-20 15,17 11 20-15,-13 8 4 16,17 0 8-16,4 19 0 16,13-4 0-16,13 4 24 15,-5-7-12-15,26-12 40 16,5-16-28-16,25-6 40 15,-1-9-36-15,6-14 4 16,-10-4-20-16,-4-8-148 16,-8 4 72-16,-8-8-104 15,-10 1 96-15,-7-1-132 16,-5 8 116-16</inkml:trace>
        </inkml:traceGroup>
      </inkml:traceGroup>
    </inkml:traceGroup>
    <inkml:traceGroup>
      <inkml:annotationXML>
        <emma:emma xmlns:emma="http://www.w3.org/2003/04/emma" version="1.0">
          <emma:interpretation id="{1AAD09BE-ABBC-468E-91C4-56E8A1EDC463}" emma:medium="tactile" emma:mode="ink">
            <msink:context xmlns:msink="http://schemas.microsoft.com/ink/2010/main" type="paragraph" rotatedBoundingBox="4283,6183 11551,5753 11643,7309 4375,774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507993C-0957-4D6F-B559-2A539F3B91C5}" emma:medium="tactile" emma:mode="ink">
              <msink:context xmlns:msink="http://schemas.microsoft.com/ink/2010/main" type="inkBullet" rotatedBoundingBox="4294,6375 5294,6316 5375,7680 4375,7740"/>
            </emma:interpretation>
          </emma:emma>
        </inkml:annotationXML>
        <inkml:trace contextRef="#ctx0" brushRef="#br0" timeOffset="232349.8646">1393 6045 664 0,'8'-12'244'0,"-8"12"-188"0,17-7-16 16,-12-1 120 0,7 8-96-16,-12-7 60 0,9 3-68 15,-5-11 20-15,0 15-44 0,-4 0-28 16,0 0-4-16,0 19 8 16,-4-4-4-16,-4 45-12 15,-1-3 4-15,-12 34 12 16,4-4-4-16,-9 4-20 15,1-4 8-15,-1-11 12 16,-4-5 0-16,9-10-12 16,4-12 4-16,4-11 28 15,5-15-12-15,8-16-4 16,0-7-4-16,17-22 4 16,-5-5-4-16,18-22-28 15,13 11 12-15,-5-26-48 16,5 15 32-16,8-12 16 15,-9 12 8-15,10-4 48 16,-1 22-24-16,0 5 52 16,-9 15-40-16,-12 11 12 15,0 11-28-15,-26 12 20 16,5 3-24-16,-22 1-40 16,0 3 16-16,-17-4-32 15,1-7 24-15,-10 8 0 16,1-12 12-16,-9 0 8 15,9-3 0-15,4-12 0 16,4 0 0-16,0 0 32 16,13 0-16-16,13 7 32 15,4 8-32-15,4 4 32 16,13 4-32-16,4 11 20 16,1 15-20-16,-1 4-24 15,-4-4 0-15,4 12 48 0,1-12-20 0,-1 0-8 16,-4-7-8-16,-4-8-4 15,4-4 0-15,-5-11-108 16,5-4 60-16</inkml:trace>
        <inkml:trace contextRef="#ctx0" brushRef="#br0" timeOffset="232736.3952">2125 7104 444 0,'-8'-18'164'0,"8"18"-124"0,-5-16-16 15,1 9 184 1,8 3-120-16,-8-4 96 16,0 16-104-16,-5 3 60 15,-8 5-80-15,-8 10 4 16,12 1-40-16,-17 7 12 15,9 7-20-15,12-7-8 16,1-3-4-16,16-13-24 16,14-2 12-16,12-9-4 15,4-3 4-15,5-23-44 16,-1 11 24-16,-3-18 16 0,-10 7 8 16,-16-11 64-16,0 7-32 0,-17-3 16 15,-5 7-28-15,-4 4 20 16,-8 11-24-16,4 0-56 15,9 8 20-15,12-8-544 16,9 0 312-16</inkml:trace>
      </inkml:traceGroup>
      <inkml:traceGroup>
        <inkml:annotationXML>
          <emma:emma xmlns:emma="http://www.w3.org/2003/04/emma" version="1.0">
            <emma:interpretation id="{A380C6D7-C684-4366-AAE9-7E81C0BA1CB3}" emma:medium="tactile" emma:mode="ink">
              <msink:context xmlns:msink="http://schemas.microsoft.com/ink/2010/main" type="line" rotatedBoundingBox="5784,6095 11551,5753 11624,6977 5857,7318"/>
            </emma:interpretation>
          </emma:emma>
        </inkml:annotationXML>
        <inkml:traceGroup>
          <inkml:annotationXML>
            <emma:emma xmlns:emma="http://www.w3.org/2003/04/emma" version="1.0">
              <emma:interpretation id="{ED430800-41E1-417E-A882-5F0DBC3C502C}" emma:medium="tactile" emma:mode="ink">
                <msink:context xmlns:msink="http://schemas.microsoft.com/ink/2010/main" type="inkWord" rotatedBoundingBox="5784,6095 8491,5934 8551,6950 5844,711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35056.4887">3816 5715 444 0,'-9'-7'164'0,"18"3"-124"0,3-7-16 0,-3-1 148 16,8 8-100-16,9-7 88 15,8 4-96-15,4-1 20 16,5 8-48-16,-5 15-24 16,0 8-4-16,-8 15 16 15,0 7-12-15,-13 8 4 16,-4-4-8-16,-18 4 20 15,1-7-16-15,-26 3 24 16,5-4-24-16,-31 1-4 16,5-1-4-16,-17-7 40 15,13-4-24-15,-9-11-20 16,17-8 0-16,17-19 16 16,9 0-8-16,17-26-48 15,-1 11 24-15,27-15-24 0,12 8 24 16,25-1 88-16,1 12-40 15,4 7 44-15,-4 8-44 0,-9 16-8 16,-5 2-16 0,-7 17 4-16,-9 2-8 0,-5 9 8 15,-4-5-8-15,1-7-12 16,-1-3 4-16,0-12-136 16,1-4 72-16,7-19-216 15,-7 0 160-15</inkml:trace>
          <inkml:trace contextRef="#ctx0" brushRef="#br0" timeOffset="235267.54">4408 5927 880 0,'-13'-4'328'0,"13"4"-256"0,0 8-16 0,4-4 160 15,9 3-128-15,12-3 44 16,5 4-80-16,21-8-12 15,0 4-24-15,18-8-12 16,-6-4 0-16,1 1-92 16,-8-1 48-16,-1 0-128 15,-8 5 96-15,-9-5-256 16,-17 4 184-16</inkml:trace>
          <inkml:trace contextRef="#ctx0" brushRef="#br0" timeOffset="235461.5567">4744 5878 676 0,'0'49'248'0,"0"-49"-192"0,-21 53-16 0,4-19 76 16,4-3-72-16,-8 14 8 16,4 0-32-16,4 5-28 15,-4-1 0-15,12-15-120 16,-3-4 72-16</inkml:trace>
          <inkml:trace contextRef="#ctx0" brushRef="#br0" timeOffset="235706.208">4867 5958 1008 0,'-8'30'372'0,"8"-30"-288"0,-17 57-24 0,13-27 12 15,4 0-52-15,-13 23-88 16,9 0 36-16,-1 4-404 16,5-8 240-16</inkml:trace>
          <inkml:trace contextRef="#ctx0" brushRef="#br0" timeOffset="233762.5293">2734 6609 904 0,'-13'3'332'0,"13"-3"-256"15,5 12-24-15,-1-12 64 16,9 0-76-16,4 7 52 16,0-7-52-16,8 0-20 15,1 8-12-15,4-8 0 16,-1 0-4-16,1-8-4 15,4 8 4-15,0 0-40 16,-4 0 20-16,-9-7-56 16,1 14 40-16,-18-7-72 15,0 0 60-15,-12 0-168 16,3 8 120-16</inkml:trace>
          <inkml:trace contextRef="#ctx0" brushRef="#br0" timeOffset="233489.3508">2947 6472 600 0,'-9'0'224'0,"9"0"-176"0,0-7-12 15,0 3 184 1,0 8-128-16,-8-4 96 16,8 0-108-16,-4-4 16 15,8 4-56-15,4-8 20 16,-3 8-32-16,12-3-8 16,4 3-12-16,13-4-16 0,4 8 4 0,5-4 12 15,-5 3-4-15,1-3 16 16,-1 4-12-16,-12 0 4 15,-1 0-4-15,-16-4-140 16,-1 4 76-16,-12-4-316 16,0 0 208-16</inkml:trace>
          <inkml:trace contextRef="#ctx0" brushRef="#br0" timeOffset="236155.9046">3633 6665 548 0,'-22'0'204'0,"22"0"-156"0,0 8-16 0,-8-8 160 16,16 0-112-16,-8 0 28 16,9 0-64-16,-5 0 80 15,13 0-72-15,4-4 40 16,9 0-56-16,21 4 24 16,5 0-32-16,37-7-16 15,1 7-8-15,55 0 12 16,-4-8-8-16,29-3-4 15,-12 3 0-15,13-7-32 16,-22 4 16-16,-12-1 12 16,-31 5 4-16,-24-1-12 15,-18 5 4-15,-26-5 12 16,-12 4-4-16,-21-3-180 16,-5 7 100-16,-17 0-512 15,5 3 328-15</inkml:trace>
        </inkml:traceGroup>
        <inkml:traceGroup>
          <inkml:annotationXML>
            <emma:emma xmlns:emma="http://www.w3.org/2003/04/emma" version="1.0">
              <emma:interpretation id="{4E2C1BFB-B181-4407-9819-7774A4EFD2FC}" emma:medium="tactile" emma:mode="ink">
                <msink:context xmlns:msink="http://schemas.microsoft.com/ink/2010/main" type="inkWord" rotatedBoundingBox="10437,6401 11585,6333 11624,6977 10475,704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4347.8302">7431 6669 860 0,'-47'4'320'0,"47"-4"-248"0,-21-8-20 0,17 5 128 16,4 6-108-16,4-6 104 16,4-1-100-16,14-4 12 15,7 8-52-15,44-7-12 16,8 7-16-16,34-8-8 16,-9 8 4-16,26-7-32 15,-17 3 16-15,17-4-48 16,-25 8 32-16,-18-7-48 15,-21 7 44-15,-25-4-44 16,-18 8 40-16</inkml:trace>
          <inkml:trace contextRef="#ctx0" brushRef="#br0" timeOffset="244030.4866">7801 6011 632 0,'-38'-4'236'0,"38"4"-184"15,-43 4-16-15,22 3 104 16,8 4-84-16,-21 8 60 15,13 8-72-15,-4 11 32 16,7 3-44-16,6 5-44 16,3-5 4-16,9 1-8 15,13-8 8-15,4-7 8 16,4-8 0-16,13-12 0 16,-4 1 0-16,8-16-64 0,-3-3 36 15,-6-12-24-15,1 0 32 0,-17-7 28 16,8 4-4-16,-12-5 28 15,-9 12-20-15,-9 8 76 16,9 11-52-16,-13 11 56 16,13 12-52-16,0 7-12 15,13 4-16-15,13-7-44 16,8-1 16-16,8-10 24 16,1-5-4-16,4-15 20 15,-5-3-16-15,10-16-20 16,-18 4 4-16,-9-4 20 15,1-3-4-15,-18-1 32 16,1 1-24-16,-18-8 4 16,1 11-12-16,-14-4-16 15,18 12 4-15,-13-4-136 16,9 12 72-16,8-1-304 16,8 8 208-16</inkml:trace>
        </inkml:traceGroup>
      </inkml:traceGroup>
    </inkml:traceGroup>
    <inkml:traceGroup>
      <inkml:annotationXML>
        <emma:emma xmlns:emma="http://www.w3.org/2003/04/emma" version="1.0">
          <emma:interpretation id="{C877AA9C-C395-45FE-B7FE-1FD3806558D8}" emma:medium="tactile" emma:mode="ink">
            <msink:context xmlns:msink="http://schemas.microsoft.com/ink/2010/main" type="paragraph" rotatedBoundingBox="7049,7208 15573,5961 15792,7457 7268,870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F60EDF3-C98B-4FC2-8CED-5869F7FB569F}" emma:medium="tactile" emma:mode="ink">
              <msink:context xmlns:msink="http://schemas.microsoft.com/ink/2010/main" type="line" rotatedBoundingBox="7049,7208 15573,5961 15792,7457 7268,8705"/>
            </emma:interpretation>
          </emma:emma>
        </inkml:annotationXML>
        <inkml:traceGroup>
          <inkml:annotationXML>
            <emma:emma xmlns:emma="http://www.w3.org/2003/04/emma" version="1.0">
              <emma:interpretation id="{68BEC40B-D2E3-4A8A-96A7-7F1AA2E3EA34}" emma:medium="tactile" emma:mode="ink">
                <msink:context xmlns:msink="http://schemas.microsoft.com/ink/2010/main" type="inkWord" rotatedBoundingBox="7080,7422 8205,7258 8320,8045 7195,821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37004.0459">4940 7472 840 0,'-21'26'312'0,"21"-26"-244"0,-9 64-16 16,5-37 40-1,4-4-60-15,0 3-12 16,4 1-12-16,5-8 0 0,12-4-4 0,9-12-12 16,12 1 4-16,5-19-32 15,-4 4 20-15,-9-23 4 16,-4 11 12-16,-13-15 32 15,-13 12-16-15,-25-8 20 16,-1 7-20-16,-20 12 96 16,3 7-60-16,10 5-48 15,3-5-8-15</inkml:trace>
          <inkml:trace contextRef="#ctx0" brushRef="#br0" timeOffset="239406.0386">4408 7154 560 0,'-5'-8'208'0,"5"8"-164"0,0-7-8 0,0 7 128 16,0 0-96-16,0 0 52 15,0 0-72-15,-4 0 56 16,0 7-64-16,-9 8 36 16,0 4-44-16,-12 8-28 15,8-5-4-15,-17 20 16 16,8 0-8-16,-12 3-4 15,4 0 0-15,-5-3 4 16,10 0-4-16,-6-8-4 16,14-8 4-16,0-22-48 15,12 4 24-15,5-16-136 16,8-11 88-16,1-4-340 16,7-3 228-16</inkml:trace>
          <inkml:trace contextRef="#ctx0" brushRef="#br0" timeOffset="239931.9376">4169 7036 600 0,'0'0'224'0,"0"0"-176"0,9 0-12 0,-5 0 140 15,0 0-104-15,0-7 68 16,5 7-80-16,-1-8 20 16,1 8-48-16,-1-4 8 15,1 8-24-15,-1-4 20 16,5 8-24-16,-4-1 12 15,4 8-12-15,-1 4 28 16,1-3-24-16,0 2 32 16,4 5-32-16,0-4-4 15,4 4-8-15,-4-4 12 16,5 3-8-16,-5-3 16 16,4 0-16-16,-8-4-20 15,4 8 4-15,-5-4 20 16,6 0-4-16,-6-4-4 15,5 8 0-15,-4 3-16 16,4-7 8-16,-4 4 20 16,0-4-8-16,-9 4 16 15,0-4-16-15,-4 7-12 16,0-3 0-16,-8-4 4 16,-5 3 0-16,4-3-100 15,5 0 56-15,-4-11-112 16,8 7 88-16</inkml:trace>
        </inkml:traceGroup>
        <inkml:traceGroup>
          <inkml:annotationXML>
            <emma:emma xmlns:emma="http://www.w3.org/2003/04/emma" version="1.0">
              <emma:interpretation id="{FD7C170D-B7D7-46AC-BDDE-C931B19E4E51}" emma:medium="tactile" emma:mode="ink">
                <msink:context xmlns:msink="http://schemas.microsoft.com/ink/2010/main" type="inkWord" rotatedBoundingBox="9225,6890 9635,6830 9676,7112 9266,717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43431.3618">6141 6737 1132 0,'0'0'420'0,"0"0"-328"0,17 4-24 0,-9-4 16 31,1 4-60-31,25-4-44 0,4 4 8 0,26-4-296 16,-4 0 168-16,21 0-216 15,-5 0 204-15</inkml:trace>
          <inkml:trace contextRef="#ctx0" brushRef="#br0" timeOffset="243250.8832">6251 6510 872 0,'-8'-7'324'0,"8"10"-252"0,-4 1-20 0,4-4 104 15,4 0-96-15,4 0 28 16,5 0-52-16,8 0-24 15,5 4-4-15,8 0-20 16,9 0 8-16,-1-1-120 16,1 5 68-16,-13-1-268 15,-1 1 180-15</inkml:trace>
        </inkml:traceGroup>
        <inkml:traceGroup>
          <inkml:annotationXML>
            <emma:emma xmlns:emma="http://www.w3.org/2003/04/emma" version="1.0">
              <emma:interpretation id="{1810E2A5-35C9-4019-94E1-1DF3071F0FD8}" emma:medium="tactile" emma:mode="ink">
                <msink:context xmlns:msink="http://schemas.microsoft.com/ink/2010/main" type="inkWord" rotatedBoundingBox="10577,7567 11386,7449 11479,8088 10671,8207"/>
              </emma:interpretation>
            </emma:emma>
          </inkml:annotationXML>
          <inkml:trace contextRef="#ctx0" brushRef="#br0" timeOffset="244926.3704">8002 7161 716 0,'0'-7'264'0,"0"7"-204"0,0-4-16 0,-9 0 96 16,9 4-84-16,-13 0 24 16,5-7-48-1,-14 7 24-15,-7 0-32 0,-14 0-4 16,5 7-12-16,-18 4-8 16,5 5 4-16,-4 6 92 15,12 5-52-15,-4 7 16 16,18 7-36-16,-1 1 48 15,13 7-40-15,8-3-24 16,9 3-8-16,26-23-20 16,8 5 12-16,26-24-4 15,-1-3 4-15,9-11-220 16,0-5 120-16,-4-3-244 16,-8 4 200-16</inkml:trace>
          <inkml:trace contextRef="#ctx0" brushRef="#br0" timeOffset="245102.3382">8129 7581 904 0,'-13'42'332'0,"13"-42"-256"0,-12 45-24 0,12-29 28 15,12 2-56-15,-3-2-20 16,0-1-4-16,12-11 16 16,4 3-8-16,14-11-4 15,-5 1 0-15,4-13-40 16,-4-3 20-16,-17 1 40 16,-4-5-12-16,-22 4 8 15,-3 0-12-15,-10-4 4 16,1 8-8-16,-9 0-144 15,9 4 76-15,12 3-544 16,18 8 336-16</inkml:trace>
        </inkml:traceGroup>
        <inkml:traceGroup>
          <inkml:annotationXML>
            <emma:emma xmlns:emma="http://www.w3.org/2003/04/emma" version="1.0">
              <emma:interpretation id="{7BC97492-E63E-4C20-BEA8-11A5ED08DE2B}" emma:medium="tactile" emma:mode="ink">
                <msink:context xmlns:msink="http://schemas.microsoft.com/ink/2010/main" type="inkWord" rotatedBoundingBox="12799,6862 13104,6817 13141,7070 12836,711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46973.3329">9713 6699 1008 0,'17'8'372'0,"-17"-8"-288"0,43 8-24 0,-13-8 44 16,0 3-68-16,12-3-64 16,5 0 8-16</inkml:trace>
          <inkml:trace contextRef="#ctx0" brushRef="#br0" timeOffset="246841.9838">9722 6533 768 0,'-21'-19'284'0,"21"19"-220"0,4-8-20 0,-4 1 200 16,8 7-144-16,5-8 36 15,8 4-80-15,13-3 12 16,1 7-40-16,7-4-28 16,5 8 0-16,0-4-124 15,-5 7 68-15</inkml:trace>
        </inkml:traceGroup>
        <inkml:traceGroup>
          <inkml:annotationXML>
            <emma:emma xmlns:emma="http://www.w3.org/2003/04/emma" version="1.0">
              <emma:interpretation id="{57130562-FC87-403C-B542-BBCDAA15080B}" emma:medium="tactile" emma:mode="ink">
                <msink:context xmlns:msink="http://schemas.microsoft.com/ink/2010/main" type="inkWord" rotatedBoundingBox="13798,6327 15588,6065 15746,7149 13957,741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47419.5193">11076 5916 520 0,'8'-15'192'0,"-8"15"-152"0,47 4-8 0,-25 7 116 16,-1 4-88-16,4 12 44 15,1 7-60-15,-5 15-16 16,1-4-16-16,-14 16 24 16,1 3-20-16,-18-3 76 15,-4-5-56-15,-25-6 32 16,0-9-40-16,-18-7 16 15,5-7-24-15,-4-16-8 16,12-7-8-16,5-23-32 0,12-4 16 16,9-22-40-16,13 0 32 0,13-5-36 15,8 9 32 1,12 14 64-16,6 16-20 16,7 18 64-16,1 16-48 0,-5 19 20 15,-4 3-36 1,-8 4 16-16,-1-3-20 0,-8-8-8 15,5-4-4-15,-1-12-112 16,0 1 60-16</inkml:trace>
          <inkml:trace contextRef="#ctx0" brushRef="#br0" timeOffset="247594.4857">11391 6071 860 0,'0'-7'320'0,"0"7"-248"0,21 7-20 0,-8-7 172 16,4 11-132-16,13-11 52 15,4 0-84-15,17 0-36 16,0 8-16-16,0-12 0 16,5 4-4-16,-5 0-80 15,-17 4 40-15,0-4-152 16,-13 0 104-16,-12-4-200 15,-1 0 160-15,-25-7-424 16,9 4 308-16</inkml:trace>
          <inkml:trace contextRef="#ctx0" brushRef="#br0" timeOffset="247774.9663">11651 5976 872 0,'-17'12'324'0,"17"-12"-252"0,-21 34-20 0,8-15 172 15,4 4-132-15,-12 22 68 16,8 4-92-16,-8 12-20 15,4-1-32-15,4-7-12 16,5-7 0-16,3-12-76 16,5-8 40-16,0-11-232 15,9 1 144-15,-1-16-248 16,1-4 212-16</inkml:trace>
          <inkml:trace contextRef="#ctx0" brushRef="#br0" timeOffset="247955.4461">11681 6075 932 0,'12'0'348'0,"-12"0"-272"0,9 34-20 0,-9-8 156 15,4 1-128-15,-8 18 20 16,4 8-64-16,-9 0-16 16,5-3-16-16,4-9-68 15,0 1 32-15,-4-16-192 16,8 8 124-16,0-15-188 15,1 4 160-15</inkml:trace>
          <inkml:trace contextRef="#ctx0" brushRef="#br0" timeOffset="248444.0945">12409 5886 780 0,'0'-16'288'0,"0"16"-224"0,-13-15-20 15,5 8 144 1,3 7-112-16,-12-4 96 16,0 4-104-16,-8 4 48 15,3 3-72-15,-7 12 16 16,3 8-40-16,-4 11-16 15,13 3-8-15,0 27 12 16,9 1-4-16,-1 14-4 16,5-11 4-16,4 0 12 15,0-12-8-15,-9-11 24 0,9-11-20 16,-4-7 32-16,-4-9-28 16,-14-7-24-16,14-3 4 15,-14-8-124-15,14 3 72 0,-22-7-188 16,17 0 136-16</inkml:trace>
          <inkml:trace contextRef="#ctx0" brushRef="#br0" timeOffset="248150.8129">12038 6158 976 0,'-8'-11'360'0,"8"11"-280"0,8 4-20 0,-3 3 152 15,3-7-128-15,9 0 0 16,4 4-52-16,18-8-12 16,3 4-12-16,18 0-140 15,0-7 76-15,-1-1-220 16,-3 4 156-16</inkml:trace>
          <inkml:trace contextRef="#ctx0" brushRef="#br0" timeOffset="248954.4512">10816 6847 892 0,'-4'-4'332'0,"4"4"-260"0,0-4-20 16,0 1 124 0,0 6-108-16,0-3 24 0,8 4-52 0,14 0 52 15,8 7-52-15,50-3-24 16,-3 0-16-16,64-8 8 15,3 3-4-15,44-6 16 16,-18-5-12-16,39-3-12 16,-35 3 0-16,-8-7-84 15,-29 4 48-15,-31-5-64 16,-25 5 60-16,-30 0-40 16,-17 3 48-16</inkml:trace>
        </inkml:traceGroup>
      </inkml:traceGroup>
    </inkml:traceGroup>
    <inkml:traceGroup>
      <inkml:annotationXML>
        <emma:emma xmlns:emma="http://www.w3.org/2003/04/emma" version="1.0">
          <emma:interpretation id="{89AC62A6-3BAF-4BC6-A127-358F682FB453}" emma:medium="tactile" emma:mode="ink">
            <msink:context xmlns:msink="http://schemas.microsoft.com/ink/2010/main" type="paragraph" rotatedBoundingBox="3864,7984 15253,7681 15302,9537 3913,98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E3F1FC2-BB85-4386-B75D-DED09790B304}" emma:medium="tactile" emma:mode="ink">
              <msink:context xmlns:msink="http://schemas.microsoft.com/ink/2010/main" type="line" rotatedBoundingBox="3864,7984 15253,7681 15302,9537 3913,9840"/>
            </emma:interpretation>
          </emma:emma>
        </inkml:annotationXML>
        <inkml:traceGroup>
          <inkml:annotationXML>
            <emma:emma xmlns:emma="http://www.w3.org/2003/04/emma" version="1.0">
              <emma:interpretation id="{BA965D6E-F91C-49D4-8C45-8FB6327EF992}" emma:medium="tactile" emma:mode="ink">
                <msink:context xmlns:msink="http://schemas.microsoft.com/ink/2010/main" type="inkWord" rotatedBoundingBox="3885,8766 7743,8663 7772,9737 3913,984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1" brushRef="#br0">3956 8478 0,'0'0'16,"0"0"-16,0 0 15,51-124-15</inkml:trace>
          <inkml:trace contextRef="#ctx1" brushRef="#br0" timeOffset="-91.2501">4638 8683 0,'0'0'0,"0"0"16,-81-23-1,0 12-15,-21 18 16,102-7 0,0 0-16,0 0 15</inkml:trace>
          <inkml:trace contextRef="#ctx0" brushRef="#br0" timeOffset="354182.9065">873 8437 340 0,'4'-23'128'0,"5"23"-100"0,-5-11-8 16,-4 7 104-16,5 4-72 0,-5-4 128 16,4 4-100-16,-8 0 48 15,4 8-72-15,-5 7 64 16,1 4-68-16,-9 19 0 16,0-4-32-16,-4 11-4 15,5 1-8-15,-10 7-8 16,10 0 4-16,-1-4 20 15,9-4-12-15,8-18 4 16,13-1-8-16,8-18 12 16,5-8-12-16,13-27-20 15,4 1 4-15,8-16-40 16,-4 4 28-16,0-7-4 16,0 7 16-16,-12-7-12 15,-5 10 12-15,-13 1 12 16,-4 8 0-16,-13 11 76 15,-4 7-44-15,-13 12 40 16,5 7-44-16,-5 12 16 16,-4 4-28-16,4 7-28 15,5 3 4-15,-5 5 8 16,5 0 0-16,16-1-12 16,1-3 4-16,3-7-24 15,1-5 16-15,13-7-40 16,-5-8 32-16,5-14-80 15,12-5 56-15,0-19-140 16,-4 5 104-16,9-12-96 16,-1 3 104-16,-3-6-8 15,-1 10 48-15,-4 1 168 0,-4 10-72 0,-9 5 172 16,1 7-136-16,-22 12 32 16,8 11-80-16,-25 19 32 15,4 3-48-15,-4 16 8 16,4-4-28-16,-8 0 8 15,13-8-12 1,-1-14 12-16,5-5-16 0,4-18-4 16,4-4 0-16,0-20 4 15,9-3-4-15,-4-18-64 16,3 3 32-16,1-16-76 16,-4 9 60-16,12 3-24 15,-4 15 40-15,-4 4 60 16,8 8-16-16,-12 18 100 15,3 9-64-15,-12 14 12 16,9 8-40-16,-18 7 32 16,9-7-32-16,-8-4-12 15,12-4-8-15,-4-11 20 16,4 0-12-16,-4-11-144 16,5-4 68-16,-5-4-256 15,0 0 180-15,0-4-316 16,4 4 260-16</inkml:trace>
          <inkml:trace contextRef="#ctx0" brushRef="#br0" timeOffset="355834.7378">2134 8634 208 0,'0'3'76'0,"0"-3"-60"0,-30 19-4 0,9-11 12 15,8 11-16-15,-13 4-4 16,9 11 0-16,-4 11 64 15,8 4-36-15,5 0 164 16,12-3-108-16,9-12 28 16,8-8-68-16,13-7-12 15,-4-4-20-15,4-11-20 16,0 0 0-16,4-15 12 16,-4 11-4-16,5-19-72 15,-5 11 36-15,8-18 12 16,-3-5 16-16,-5-10 48 15,0 7-24-15,-4-15 68 16,-1 14-48-16,-12 1 160 16,0 15-112-16,-8 4 80 15,-5 12-96-15,-12 14-20 16,-1 12-32-16,-8 30-8 16,-4 7-4-16,-17 20-60 15,12-5 28-15,-8 5-96 16,8-8 68-16,1-4 32 15,12-8 16-15,0-7-4 16,5-11 4-16,4-12 12 16,4-11-4-16,8-30 16 15,5 3-12-15,4-26 16 0,0-4-16 16,4-15 4-16,0-3-4 0,-8-16-16 16,-4 7 4-16,-5-7 72 15,-4 16-36-15,-17 6 84 16,8 9-64-16,1 14 52 15,-1 8-60-15,9 16 24 16,13 6-40-16,30 5-36 16,12 7 4-16,22-3 28 15,-1-1-16-15,14-7-60 16,-5 3 24-16,4-7-4 16,-8 4 16-16,-21-8 20 15,-13 4 0-15,-30-4 24 16,-13 1-16-16,-29-5 12 15,-1 8-12-15,-12 0 56 16,8 8-40-16,-4 3 16 16,8 4-28-16,1 0-8 15,12 4-4-15,0 0-24 16,9 4 12-16,4-8-40 16,8 0 28-16,1-7-56 15,4 3 44-15,4-11-56 16,4 4 52-16,0-8-28 15,1 4 40-15,3-11 12 16,1-1 8-16,4-18-16 16,4 4 12-16,0-16 20 15,0 4-4-15,0-11-12 16,-4 19 0-16,-1 3 64 16,-3 12-32-16,4 0 24 0,-5 11-32 0,1 8-16 15,-1 3-8-15,1 12 12 16,-5 4-4-16,-8 7 8 15,4 8-8-15,-13 0 8 16,5-4-8-16,-13 0 16 16,4 0-12-16,-9-7 16 15,1-1-16-15,-1-11-4 16,5 0 0-16,0-11 4 16,4 0-4-16,0-12 16 15,8 1-12-15,-4-12-12 16,5 4 0-16,-1-12-4 15,1 5 0-15,-1-12 24 16,5 7-8-16,0-11-48 16,0 12 24-16,4-8-16 15,0 15 20-15,8-4 8 16,1 12 4-16,4-1 0 16,4 12 0-16,0 0 0 15,0 8 0-15,-4-1-12 16,-1 1 8-16,-3 0-16 15,0 3 12-15,-9 4 12 16,-5 0 0-16,-12 8-4 16,5 0 4-16,-14-1 12 15,5 5-8-15,-9-1-12 16,0 1 0-16,-4-1 4 0,9-3 0 16,-1-4 0-1,5-4 0-15,4-4 8 0,4-3-4 0,9-12 8 16,8 4-8-1,5-15-4-15,4 0 4 0,-1-12 4 16,1 5-4-16,-4-9-12 16,-1 5 4-16,1-8 12 15,-5 7-4-15,-4-3-4 16,0 4 4-16,-8 7-24 16,4 11 12-16,-9 4 12 15,4 12 0-15,-8 7 52 16,0 12-32-16,-4 3 32 15,4 0-28-15,0 0 16 16,4 1-24-16,1-9-28 16,3 1 4-16,1-8 8 15,3-3 0-15,-3-9 8 16,4 1-8-16,-5-11-72 16,5 3 36-16,-5-11-68 15,1 0 60-15,-5-16-16 16,5 9 32-16,-5-9-4 15,0 5 16-15,1 7 8 16,-1 11 4-16,0 8 44 16,5 8-24-16,-1 7 68 15,1 8-48-15,3-1 44 16,10 1-48-16,8-4 44 16,-1-4-48-16,1 4-24 0,0-4-8 15,-5-7 0-15,-3 3 0 16,-9-3-276-16,-1-1 152 0,-12 1-320 15,5-8 252-15</inkml:trace>
        </inkml:traceGroup>
        <inkml:traceGroup>
          <inkml:annotationXML>
            <emma:emma xmlns:emma="http://www.w3.org/2003/04/emma" version="1.0">
              <emma:interpretation id="{9320A61C-AAC8-4138-AE25-3D4698FDD5D8}" emma:medium="tactile" emma:mode="ink">
                <msink:context xmlns:msink="http://schemas.microsoft.com/ink/2010/main" type="inkWord" rotatedBoundingBox="9043,8796 11021,8744 11042,9510 9063,9562"/>
              </emma:interpretation>
            </emma:emma>
          </inkml:annotationXML>
          <inkml:trace contextRef="#ctx0" brushRef="#br0" timeOffset="356781.6847">6051 8562 476 0,'-8'3'176'0,"3"5"-136"0,-12 19-12 16,9-5 40-1,4 9-44-15,-5 25-12 16,9 9-4-16,-8 10-124 16,12-10 64-16,-4-9 20 0,0-6 24 0,-9-12 16 15,9-8-4-15,-4-11 8 16,-4-4-8-16,-1-19-64 15,1-3 32-15,-1-35 12 16,9 0 12-16,-8-33 28 31,8 6-12-31,8-10 68 0,1 15-48 0,20 3 120 16,1 19-84 0,17 8 196-16,0 12-148 0,8 10 44 15,-4 12-96-15,0 8-20 16,-4 7-28-16,-21 0 52 15,-9 0-40-15,-26 4 60 16,1 0-52-16,-26-4 12 16,-5 4-32-16,-3-15-68 15,-1 0 24-15,5-12-216 16,8 1 132-16,9-12-220 16,21 4 184-16</inkml:trace>
          <inkml:trace contextRef="#ctx0" brushRef="#br0" timeOffset="357862.2037">6750 8418 860 0,'-9'-11'320'0,"9"11"-248"0,-17 15-20 15,4-4 104 1,5 8-96-16,-18 7 8 16,5 8-40-16,-9 12-44 15,5 3 8-15,-1 19-88 0,9 8 56 0,0 0-28 16,13-4 40-16,-5-8-40 15,9-11 40-15,-4-8-72 16,8-7 56-16,-4-8-168 16,0-7 120-16,9-8-80 15,3-3 100-15,10-16-32 16,8 0 60-16,12-11-12 16,1-4 36-16,4-4 132 15,-5 4-60-15,1-7 240 16,-9 3-168-16,-13-3 140 15,0 7-152-15,-21-4 80 16,0 8-108-16,-17 0-12 16,5 3-44-16,-18 12-16 15,13 0-8-15,-13 8 4 16,9 0-4-16,4 10-20 16,12 5 8-16,-3-4-12 15,16-4 8-15,-3 4-44 16,12-4 28-16,4-7-56 15,9-8 48-15,-5 0-108 16,5 0 84-16,0-8-80 16,0 8 80-16,0-7-20 15,-5-1 44-15,1-7 16 16,-5 4 8-16,0-8 12 16,0 4 0-16,-3-4 104 15,3 7-56-15,0 1 76 16,0 7-68-16,-4 4 32 0,5 4-52 0,-1 4 60 31,0 3-56-31,-4 4-8 0,0 0-20 0,-4 0-12 16,0 4 4-16,-9-4 4 15,0 4-4-15,-8-4 16 16,4 4-12-16,-8-11-12 16,3 3 0-16,-3-11-16 15,8 0 12-15,-13-11 20 16,13 3-4-16,0-11 4 15,4 1-4-15,5-9-8 16,8 4 4-16,-4-3-16 16,8 3 8-16,-8-3-4 15,4 10 0-15,0-2 0 16,0 10 0-16,-4 0 0 16,-1 5 0-16,-3 3 16 15,-1 3-4-15,-8 1-4 16,5 4 4-16,-5 3-4 15,4 4 0-15,-8 4 52 16,4 0-28-16,-5 0 24 16,5 4-28-16,0-1-8 15,5 1-8-15,-1-4-4 16,4 0 0-16,5-8 16 16,9 5-8-16,-1-5-56 15,0-4 24-15,5-7-68 16,3 4 52-16,1-8-52 0,0 1 52 0,0-9-24 15,-5 5 40-15,-3-16 12 16,-1 0 8-16,-8-11 64 16,-5 8-32-16,-12-5 120 15,4 9-80-15,-17 3 88 16,4 7-88-16,-12 9 28 16,8 10-56-16,-5 8-24 15,10 4-8-15,3 8 8 16,13-1-8-16,13-3-128 15,9 0 68-15,21-4-248 16,8-4 172-16,9-8-376 16,0-3 284-16</inkml:trace>
        </inkml:traceGroup>
        <inkml:traceGroup>
          <inkml:annotationXML>
            <emma:emma xmlns:emma="http://www.w3.org/2003/04/emma" version="1.0">
              <emma:interpretation id="{F0B3B53F-0BF5-47F0-9FE5-45A3A7F7887A}" emma:medium="tactile" emma:mode="ink">
                <msink:context xmlns:msink="http://schemas.microsoft.com/ink/2010/main" type="inkWord" rotatedBoundingBox="11765,9137 13787,9083 13799,9516 11777,957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59319.0802">8657 8865 728 0,'-4'-4'268'0,"4"4"-208"0,0 7-16 15,0 1 116 1,0 7-96-16,4 8 8 15,-4 3-44-15,0 4 8 0,5 5-20 0,3-5-16 16,5 0-4-16,0-3 12 16,-1-5-4-16,1-7-12 15,4 1 4-15,-4-9-92 16,0-3 48-16,4-8-12 16,-9 0 36-16,-3-7-4 15,3 0 16-15,-4-12 24 16,5 8-4-16,-1 0 120 15,-8 7-72-15,5 8 68 16,-1 4-72-16,4 7 4 16,5 8-32-16,0 4 4 15,17-8-16-15,4 0 12 16,4-3-16-16,13-1-28 16,-8 0 8-16,-5-11-56 15,-4 4 36-15,-4-12-20 16,-9 1 32-16,-8-12 20 15,-4 4 0-15,-14-12 12 16,5 8-8-16,-4-15-12 16,0 12 4-16,4-12 4 15,4 7 0-15,5 4 8 16,8 8-4-16,4 4 16 16,4 7-12-16,10 0 16 15,3 4-16-15,17-7-20 16,1 3 4-16,12-7 12 15,-4 7 0-15,-9-8-4 16,-4 5 4-16,-25-4 4 0,-9 7-4 16,-22-11-12-16,-7 7 4 0,-18 0-4 15,-4 5 0-15,-9 3 24 16,9 7-8-16,0 8-20 16,8 4 4-16,5 4-24 15,17 3 20 1,-5 1 24-16,22-4-8 0,4-4-68 15,9-4 32-15,16-8-76 16,1-3 64-16,4-8-104 16,-5 4 84-16,-8-7-16 15,-4-1 52-15,-13-3 16 16,-4 3 8-16,-13-11 4 16,-4 8 0-16,-9-8 32 15,4 4-16-15,-3 0 100 16,7 3-64-16,5 5 28 15,5 7-44-15,-1 4 40 16,9 3-44-16,8 1 20 16,13 3-32-16,0-3-8 15,0-1-8-15,-4-3 4 16,4 0-4-16,-13-4 8 16,1 0-8-16,-10-4-20 15,-3 4 8-15,-9-8 12 16,0 5 0-16,-9-9 24 15,5 9-16-15,-9-1 32 16,9 4-28-16,-4 4 56 0,3 7-40 16,-3 8-16-16,8 4-8 15,0 3-20-15,4 4 8 16,5 1 28-16,8-1-12 0,0-11-40 16,4 0 16-16,0-4-148 15,1-11 88 1,-1-1-64-16,0 1 76 0,-8-15 0 15,0 3 36-15,-9-14 32 16,0 3-4-16,-8-15 0 16,4 0 0-16,-4-8-16 15,4 8 8-15,0 4 72 16,4 14-36-16,-4-2 60 16,8 14-56-16,5 4 36 15,4 0-40-15,5 4 16 16,3 3-28-16,5-3 8 15,4 0-16-15,-4-1 20 16,0 1-20-16,-5-4 12 16,1 4-12-16,-5-4-8 15,0 0 0-15,-4-4 4 16,0 4-4-16,0-11-4 16,5 3 4-16,-5-11-4 15,4 4 0-15,-4-11 24 16,4 11-12-16,-12-4-20 15,4 4 0-15,-9-1 64 16,4 5-28-16,-16 0 84 16,4 7-60-16,-18 4 44 0,5 7-56 15,-8 12 96-15,3 4-80 16,1 15-8-16,4 7-28 16,17-3-16-16,9 3 0 0,20-14-32 15,6-5 16-15,7-11-568 16,5 4 320-16</inkml:trace>
        </inkml:traceGroup>
        <inkml:traceGroup>
          <inkml:annotationXML>
            <emma:emma xmlns:emma="http://www.w3.org/2003/04/emma" version="1.0">
              <emma:interpretation id="{20407818-7A26-449D-AAAF-BD4450F85B37}" emma:medium="tactile" emma:mode="ink">
                <msink:context xmlns:msink="http://schemas.microsoft.com/ink/2010/main" type="inkWord" rotatedBoundingBox="14413,7704 15253,7681 15270,8349 14431,837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49284.8303">11715 7350 860 0,'-22'-11'320'0,"22"11"-248"0,-21-4-20 0,8 1 84 16,5 3-84 0,-18-4 40-16,1 4-52 15,-14 4 4-15,5 3-28 0,-8 8 80 16,12 4-52-16,-13 11 24 15,9 8-40-15,0 12 52 16,9 3-44-16,12 3 12 16,13-7-32-16,8-3-36 15,5-8 12-15,26-8-24 16,3-7 16-16,22-16-272 16,-4 8 156-16</inkml:trace>
          <inkml:trace contextRef="#ctx0" brushRef="#br0" timeOffset="249752.0756">11987 7850 880 0,'-17'11'328'15,"17"-11"-256"-15,-38 27-16 0,21-16 144 16,8 1-120-16,-3 3 0 15,3 4-48-15,18-4-48 16,8 0 8-16,12-7-36 16,10-5 28-16,-1-10-40 15,9 3 36-15,-9-15-36 16,-4 4 32-16,-21-4 80 0,-9 11-28 16,-21-7 72-16,0 0-60 0,-8 4 8 15,3 11-28-15,1 0-84 16,4 4 36-16,21-1-556 15,9 5 324-15</inkml:trace>
        </inkml:traceGroup>
      </inkml:traceGroup>
    </inkml:traceGroup>
    <inkml:traceGroup>
      <inkml:annotationXML>
        <emma:emma xmlns:emma="http://www.w3.org/2003/04/emma" version="1.0">
          <emma:interpretation id="{771815CF-A13E-4036-B806-66E930DC6F8A}" emma:medium="tactile" emma:mode="ink">
            <msink:context xmlns:msink="http://schemas.microsoft.com/ink/2010/main" type="paragraph" rotatedBoundingBox="2538,10090 9069,10199 9057,10878 2527,107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B1E4B9-FE41-49D2-986A-7FF407E452FC}" emma:medium="tactile" emma:mode="ink">
              <msink:context xmlns:msink="http://schemas.microsoft.com/ink/2010/main" type="line" rotatedBoundingBox="2538,10090 9069,10199 9057,10878 2527,10769"/>
            </emma:interpretation>
          </emma:emma>
        </inkml:annotationXML>
        <inkml:traceGroup>
          <inkml:annotationXML>
            <emma:emma xmlns:emma="http://www.w3.org/2003/04/emma" version="1.0">
              <emma:interpretation id="{91BDA7D9-673B-464E-B22B-4FE45F07D413}" emma:medium="tactile" emma:mode="ink">
                <msink:context xmlns:msink="http://schemas.microsoft.com/ink/2010/main" type="inkWord" rotatedBoundingBox="2538,10090 4957,10131 4946,10809 2527,10769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63822.8301">-545 9799 456 0,'0'-11'168'0,"0"4"-128"0,9-9-16 16,-5 9 156-1,5 3-104-15,-9-4 68 16,4 5-84-16,-4-9 52 15,4 9-60-15,-4-1-4 16,4 4-28-16,-4 4 4 0,0 3-12 0,-4 8 12 16,4 4-16-16,-13 11 4 15,5 4-4-15,-9 12 12 16,4-1-12-16,0 16 24 16,9-4-20-16,8-1 12 15,5-6-12-15,16-16 0 16,-3-4-4-16,12-22 28 15,4-5-20-15,5-22-68 16,-5 1 28-16,9-20-36 16,0 7 36-16,-1-14-24 15,1 11 28-15,-8-4 20 16,-10 8 0-16,-3-1-8 16,-5 13 4-16,-8-5 56 15,0 11-28-15,-9 1 88 16,0 7-64-16,-8 8 64 15,0 7-60-15,-5 12-48 16,1 4-4-16,-5 22 24 16,4 0-16-16,-3 12-8 15,3-5-4-15,1-3 20 16,3-7-8-16,1-12-4 16,4 0 0-16,0-19-148 15,9 0 80-15,-1-19-236 16,9-3 168-16,4-27-540 15,1 7 376-15</inkml:trace>
          <inkml:trace contextRef="#ctx0" brushRef="#br0" timeOffset="364338.2002">452 9864 548 0,'-17'0'204'0,"17"0"-156"0,-9 4-16 0,1-1 72 16,8 9-64-16,-9 10 52 16,5 5-52-16,-5 22 24 15,5 0-36-15,-13 19 8 16,13-3-20-16,-9-1 8 16,4-7-12-16,-3-8 0 15,3-7-4-15,-4-20 20 16,9-3-16-16,0-19-144 15,4 0 68-15,-4-22-124 16,8-9 108-16,-4-25-92 16,8-1 100-16,-3-11 36 15,3 7 24-15,-4 1 88 16,5 10-40-16,8 1 156 16,0 15-112-16,13 4 224 15,4 11-176-15,13 8 172 16,0 11-172-16,-1 11-56 15,1 4-48-15,-8 12-40 0,-5 3 8 16,-22 0 32-16,1 4-16 16,-30 0 16-16,0-3-12 15,-30-1-76-15,5 0 32 0,-22-7-120 16,8-4 88-16,-3-12-116 16,16 1 104-16,5-16-232 15,12-3 168-15</inkml:trace>
          <inkml:trace contextRef="#ctx0" brushRef="#br0" timeOffset="365192.0675">1001 9856 508 0,'-4'-4'188'0,"4"4"-148"0,0 0-8 16,0 4 168-1,0 4-116-15,0 3 88 16,0 8-100-16,-5 15 0 16,10 4-48-16,-10 23 40 15,1-1-36-15,8 1-16 16,5-5-4-16,-9-10 8 15,8-5-8-15,-3-6 16 16,3-13-16-16,1-10 16 0,4-1-16 16,-1-11-4-16,1-4 0 0,8-15-120 15,5 0 64-15,0-30-48 16,8 7 56 0,8-10-20-16,-8 6 40 0,-4 4 72 15,-4 16-24-15,-9 3 116 16,0 16-80-16,-9 18 64 15,5 8-72-15,-5 15 16 16,5 4-40-16,4 7-8 16,-4-3-12-16,8 0 4 15,5-12-8-15,-5-7 16 16,5-5-12-16,-5-10 16 16,0-4-16-16,1-16 4 15,-10 1-4-15,-3-31 4 16,4 8-8-16,-1-26 8 15,5 7-8-15,0-8 40 16,5 12-20-16,8 0-4 16,-5 15-12-16,1 0-8 15,3 11 4-15,-3 0-324 16,4 12 176-16</inkml:trace>
        </inkml:traceGroup>
        <inkml:traceGroup>
          <inkml:annotationXML>
            <emma:emma xmlns:emma="http://www.w3.org/2003/04/emma" version="1.0">
              <emma:interpretation id="{CAFA1715-B92F-4E35-A54C-A912797DF82E}" emma:medium="tactile" emma:mode="ink">
                <msink:context xmlns:msink="http://schemas.microsoft.com/ink/2010/main" type="inkWord" rotatedBoundingBox="6533,10204 7130,10214 7122,10695 6525,10685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65535.9838">3475 10008 832 0,'-26'34'308'0,"26"-34"-240"0,-12 75-20 0,3-41 64 16,1 1-72-16,3-1 28 16,1-4-40-16,4-7-36 15,4-1 4-15,-4-7-60 16,13-7 32-16,-4-12-240 16,3 4 152-16</inkml:trace>
          <inkml:trace contextRef="#ctx0" brushRef="#br0" timeOffset="365373.5525">3488 9845 892 0,'-17'0'332'0,"17"0"-260"0,-17-4-20 15,8 0 44 1,9 8-64-16,-4 0-128 16,8 0 52-16,-4-1-612 15,0 9 360-15</inkml:trace>
          <inkml:trace contextRef="#ctx0" brushRef="#br0" timeOffset="365972.144">3705 10015 696 0,'13'8'256'16,"-13"-8"-196"-16,17 38-20 0,-13-16 136 16,0 1-104-16,-8 4 68 15,4 3-80-15,-4-4-36 16,8-3-12-16,-4-8-4 15,4 0-4-15,1-11-72 16,7-4 36-16,-3-11-40 16,4-1 40-16,-1-14 28 15,5 3 4-15,0-11-16 0,0 8 8 0,-4 3 84 16,4 12-44-16,-4 7 124 16,0 11-88-16,-5 12 12 15,1 4-48-15,-1 7-4 16,5 1-16-16,0-5-176 15,0 0 92-15,8-10-300 16,0-1 208-16</inkml:trace>
        </inkml:traceGroup>
        <inkml:traceGroup>
          <inkml:annotationXML>
            <emma:emma xmlns:emma="http://www.w3.org/2003/04/emma" version="1.0">
              <emma:interpretation id="{0CF25A05-9D95-4FFB-BC30-5558EAB42640}" emma:medium="tactile" emma:mode="ink">
                <msink:context xmlns:msink="http://schemas.microsoft.com/ink/2010/main" type="inkWord" rotatedBoundingBox="7814,10179 9069,10200 9057,10875 7802,10854"/>
              </emma:interpretation>
              <emma:one-of disjunction-type="recognition" id="oneOf26">
                <emma:interpretation id="interp26" emma:lang="" emma:confidence="0">
                  <emma:literal>3D</emma:literal>
                </emma:interpretation>
                <emma:interpretation id="interp27" emma:lang="" emma:confidence="1">
                  <emma:literal>} D</emma:literal>
                </emma:interpretation>
                <emma:interpretation id="interp28" emma:lang="" emma:confidence="0">
                  <emma:literal>LD</emma:literal>
                </emma:interpretation>
                <emma:interpretation id="interp29" emma:lang="" emma:confidence="0">
                  <emma:literal>ED</emma:literal>
                </emma:interpretation>
                <emma:interpretation id="interp30" emma:lang="" emma:confidence="0">
                  <emma:literal>AD</emma:literal>
                </emma:interpretation>
              </emma:one-of>
            </emma:emma>
          </inkml:annotationXML>
          <inkml:trace contextRef="#ctx0" brushRef="#br0" timeOffset="366561.215">4727 9886 800 0,'-30'-7'296'0,"30"7"-232"0,13-8-16 16,-9 5 152-1,0 6-120-15,9-3 44 16,8 0-72-16,5 8-20 15,4-1-20-15,0 9-20 16,-1-9 4-16,-3 5 20 16,4 3-8-16,-22 4-28 15,-3 0 8-15,-27 3-20 16,10 5 16-16,-14-5-96 16,5 5 60-16,-5-12-20 0,5 8 44 15,4-16-20-15,8 9 28 0,9 2-16 16,13-2 20-16,8 3-16 15,5-1 16-15,8 9 0 16,0 3 8-16,-4-3 32 16,-5 3-12-16,-20 4 76 15,-1-7-52-15,-25-1 120 16,-5-3-88-16,-17-4 12 16,9 3-48-16,-4-10-4 15,4-5-16-15,4-10 0 16,17 3-4-16,5-12-304 15,21 1 160-15</inkml:trace>
          <inkml:trace contextRef="#ctx0" brushRef="#br0" timeOffset="366968.7959">5298 9837 748 0,'17'-15'276'0,"-17"15"-216"0,34 11-16 0,-13-3 216 16,9 0-152-16,8 7 152 15,5 0-152-15,29 19 52 16,0 8-96-16,9 18-8 16,0 1-36-16,-17 7-4 15,-13 0-8-15,-21-11 36 16,-17-8-20-16,-47-11 12 16,-5-8-20-16,-42-7-236 15,18 0 116-15,-18-16-396 16,8 1 280-16</inkml:trace>
          <inkml:trace contextRef="#ctx0" brushRef="#br0" timeOffset="366572.2407">5562 9864 728 0,'12'-4'268'0,"-12"4"-208"0,0 19-16 16,-4 0 8-1,4 11-36-15,-8 19 20 16,-1 4-20-16,-8 12 8 16,13-1-12-16,-9-7-68 0,4-4 28 0,1-8-84 15,4-7 60-15</inkml:trace>
        </inkml:traceGroup>
      </inkml:traceGroup>
    </inkml:traceGroup>
    <inkml:traceGroup>
      <inkml:annotationXML>
        <emma:emma xmlns:emma="http://www.w3.org/2003/04/emma" version="1.0">
          <emma:interpretation id="{0D639658-F5AC-4C29-A61F-2B699F9EBC61}" emma:medium="tactile" emma:mode="ink">
            <msink:context xmlns:msink="http://schemas.microsoft.com/ink/2010/main" type="paragraph" rotatedBoundingBox="5027,11279 17053,11038 17081,12424 5054,126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F18F4BA-3FE9-4A8E-8F9C-7CE5E0A19577}" emma:medium="tactile" emma:mode="ink">
              <msink:context xmlns:msink="http://schemas.microsoft.com/ink/2010/main" type="line" rotatedBoundingBox="5027,11279 17053,11038 17081,12424 5054,12664"/>
            </emma:interpretation>
          </emma:emma>
        </inkml:annotationXML>
        <inkml:traceGroup>
          <inkml:annotationXML>
            <emma:emma xmlns:emma="http://www.w3.org/2003/04/emma" version="1.0">
              <emma:interpretation id="{75EF4A08-8848-4FBC-B902-ECA004B6DAF8}" emma:medium="tactile" emma:mode="ink">
                <msink:context xmlns:msink="http://schemas.microsoft.com/ink/2010/main" type="inkWord" rotatedBoundingBox="5032,11547 8173,11485 8189,12270 5048,12333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89030.158">2172 11204 340 0,'-26'-12'128'0,"26"12"-100"0,-25-3-8 0,16-1 192 16,5 8-120-16,-9-8 148 16,1 4-136-16,-1 0 60 15,9 0-96-15,4-8 8 16,4 16-44-16,4-8-4 15,5 0-16-15,13 0-16 16,3 4 0-16,10-1-4 16,-1 1 0-16,26-4 8 15,0 0 0-15,17 0 0 16,0 4 0-16,-5-4 16 16,-16 4-8-16,-5-4 24 15,-4 0-20-15,-12 0 32 16,-9 0-28-16,-9 0 12 15,-8 0-16-15,-5 0 44 16,1 0-28-16,-9 7-16 16,0 1-4-16,-9 3-28 15,1 12 12-15,-5 11-24 16,-4 0 20-16,-9 23 4 16,-4 3 8-16,-21 9-12 0,13-9 8 0,-13-3 4 15,8 3 0-15,-8-3-12 16,9-4 8-16,-1-4-4 15,13-3 0-15,5-16 44 16,12-3-24-16,-4-20 80 16,8-3-56-16,-3-23 56 15,7-4-52-15,-7-18-4 16,7 7-20-16,-12-19 32 16,9 0-24-16,-22-12-32 15,9 5 4-15,-13-5-16 16,4 16 8-16,-21 4 8 15,8 14 4-15,-8 9-12 16,4 10 8-16,13 9-48 16,4 6 24-1,22 9 8-15,16 3 8 0,22 0-252 16,4 0 144-16,26-3-368 16,-1 3 276-16</inkml:trace>
          <inkml:trace contextRef="#ctx0" brushRef="#br0" timeOffset="389302.6498">2973 11355 800 0,'-5'-15'296'0,"5"15"-232"0,0-4-16 0,5 8 36 16,3 4-56-1,13 18 60-15,1 4-52 0,16 20-8 16,-4 3-16-16,17-1-12 16,4-6 4-16,1-4 28 15,-1-5-16-15,-8-6 20 16,-4-9-20-16,-5-6-124 16,-8 2 60-16,-5-18-284 15,-3 0 188-15</inkml:trace>
          <inkml:trace contextRef="#ctx0" brushRef="#br0" timeOffset="389943.4387">3735 11298 872 0,'72'-34'324'0,"-72"34"-252"0,90-15-20 0,-48 11 48 16,-12 4-64-16,13-7-4 16,-1 11-20-16,1-4-12 15,4 3 4-15,-13 1 40 16,4 0-24-16,-4-4 8 16,-4 4-16-16,-22-4 64 15,-3 3-44-15,-10 1 24 16,5 8-36-16,-17 10 0 15,13 9-12-15,-13 18-32 16,4 4 12-16,0 11-12 16,5-3 12-16,-5-5 8 15,9-3 4-15,-13-3 16 16,13-9-8-16,-9 1 40 16,4-8-24-16,-12-11 32 15,13-4-32-15,-22-19 40 16,8 0-36-16,-20-19 28 15,12 4-28-15,-13-19 0 16,9 7-16-16,-4-26-16 16,17 8 0-16,-9-16-24 15,17 8 16-15,5-7 4 16,-1 14 8-16,9 1-36 16,0 11 20-16,9 3-144 15,-1 12 88-15,5 8-160 0,8 3 128 16</inkml:trace>
          <inkml:trace contextRef="#ctx0" brushRef="#br0" timeOffset="389500.6767">3590 11207 892 0,'-21'8'332'0,"21"-8"-260"0,-43 53-20 0,22-15 108 16,4 4-100-16,-34 18 36 15,0 1-56-15,-13-1 12 16,8-3-32-16,-3-12 0 15,20-3-12-15,-12-8-76 16,22-7 36-16,-1-16-188 16,13 4 120-16,8-15-272 15,9-7 208-15</inkml:trace>
          <inkml:trace contextRef="#ctx0" brushRef="#br0" timeOffset="390339.4917">5063 11397 1008 0,'-42'15'372'0,"42"-15"-288"0,-60 53-24 16,30-23 100 0,5 0-100-16,-35 12 36 15,9 3-56-15,-30-3-4 0,9-4-24 16,-1-8-88-16,18 1 44 15,12-9-184-15,26-7 120 16</inkml:trace>
          <inkml:trace contextRef="#ctx0" brushRef="#br0" timeOffset="390162.0207">4506 11442 880 0,'-9'4'328'0,"9"-4"-256"0,21 26-16 0,-12-7 64 15,12 4-76-15,9 11 0 16,4 0-28-16,4 0 16 16,5 0-20-16,-1-7 32 15,-3-1-28-15,3-7-76 16,-3-4 32-16,-5-3-184 16,4-5 116-16</inkml:trace>
        </inkml:traceGroup>
        <inkml:traceGroup>
          <inkml:annotationXML>
            <emma:emma xmlns:emma="http://www.w3.org/2003/04/emma" version="1.0">
              <emma:interpretation id="{6AD39577-19E6-42FD-8F9E-371D793DF88F}" emma:medium="tactile" emma:mode="ink">
                <msink:context xmlns:msink="http://schemas.microsoft.com/ink/2010/main" type="inkWord" rotatedBoundingBox="8519,11415 13146,11323 13170,12502 8542,1259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91033.8396">5455 11590 892 0,'-8'4'332'16,"8"-4"-260"-16,0-4-20 0,8 0 88 15,1 4-88-15,3-4 16 16,5 8-44-16,9-8-12 16,12 4-8-16,26-4 4 15,-4 8-4-15,12-4-144 16,1 0 76-16,-14 0-124 16,-3 0 108-16</inkml:trace>
          <inkml:trace contextRef="#ctx0" brushRef="#br0" timeOffset="391431.8992">5579 11075 560 0,'-9'-4'208'0,"9"4"-164"0,-13 0-8 0,13 0 164 15,0 0-116-15,0 0 96 16,13 0-100-16,4 0 16 15,4 0-56-15,13 0 12 16,18 0-32-16,7 0 8 16,14 0-16-16,-1 0 0 15,-8 4-4-15,-5-4 28 16,5 4-20-16,-21-4-76 16,4 0 32-16,-22 0-140 15,5 0 92-15,-30 0-212 16,0 4 164-16</inkml:trace>
          <inkml:trace contextRef="#ctx0" brushRef="#br0" timeOffset="394164.8978">8610 11011 644 0,'-12'-19'236'0,"12"19"-180"0,-5-8-20 0,5 8 96 16,5 0-80-16,-1 0-4 15,4 8-28-15,1 3 12 16,4 12-20-16,-5 3 24 15,1 1-24-15,-9-5 68 16,4 5-48-16,-8-1 32 16,0-10-36-16,-14-1 36 15,6-4-36-15,-18-11-4 16,0 0-16-16,-8-11 4 16,8 7-8-16,0-15-12 15,13 4 4-15,4-4-24 16,9 4 16-16,13-4-48 15,3 11 32-15,10 1 40 16,3 7-4-16,1 0 0 16,-1 15-4-16,1 0 12 15,-1-4-8-15,1 5-4 16,-5 2 0-16,1-10-104 0,-1 7 56 16,-4-3-264-16,4 3 172 15</inkml:trace>
          <inkml:trace contextRef="#ctx0" brushRef="#br0" timeOffset="395088.9006">10037 11276 852 0,'-4'-27'316'0,"4"27"-248"0,-17-19-16 0,4 12 60 15,9 3-72-15,-18 0 44 16,1 4-48-16,-30 4 0 16,8 3-24-16,-21 12-24 15,5 12 4-15,-9 10 32 16,17 8-16-16,0 8-8 16,16 0-4-16,6-4-16 15,12-4 12-15,12-7 4 31,10-4 4-31,20-8-28 0,9-7 16 0</inkml:trace>
          <inkml:trace contextRef="#ctx0" brushRef="#br0" timeOffset="390815.7598">5983 11295 880 0,'90'-31'328'0,"-90"31"-256"0,51-15-16 0,-39 4 108 15,5 7-100-15,-12-7 96 16,12 3-92-16,-26-3 12 16,9 3-48-16,-13-3-64 15,-4 7 16-15,-25-4-156 16,4 8 96-16,-35-3-4 16,18 3 52-16,-26 0-8 15,21 7 20-15,-4-3 28 16,13 0-8-16,9-4 44 15,12 4-24-15,9-1-12 16,8 5-8-16,-4-1-4 16,8 1 0-16,5 11 16 15,-5 4-8-15,1 22 4 16,4 4-4-16,-13 12 48 16,17-1-32-16,-22-3 8 15,14-4-20-15,-5-11 28 16,5-4-24-16,-5-12 40 15,4-3-32-15,1-8-24 16,8 0 0-16,4-3 8 0,9 3-4 0,0-12-4 16,16 5 4-16,10-8 20 15,3 4-12-15,18 0-20 16,4-1 0-16,0 1-76 16,-5 0 48-16,-8-4-92 15,-8 0 72-15,-13-4-164 16,-9 0 120-16</inkml:trace>
          <inkml:trace contextRef="#ctx0" brushRef="#br0" timeOffset="393219.8797">6681 11616 612 0,'-8'-7'228'0,"8"7"-180"0,4 7-12 0,0-7 132 16,5 8-100-16,4-8 52 16,8 7-72-16,9 1 36 15,0 0-48-15,12-5 16 16,5 5-32-16,8-8 28 16,1 0-32-16,-5-8 4 15,-4 8-12-15,-13 0 64 16,-4-7-40-16,-22-1-28 15,1 8-8-15,-18-4-204 16,5 8 116-16</inkml:trace>
          <inkml:trace contextRef="#ctx0" brushRef="#br0" timeOffset="393921.7472">7878 11306 624 0,'-8'-19'228'0,"8"19"-176"0,-18-8-16 0,1 8 52 16,9 8-56-16,-18 0 60 16,5 3-56-16,-17 19 56 15,8 4-56-15,-13 19 36 16,14 0-40-16,-10-4 16 15,9-7-28-15,9 0 0 16,8-8-12-16,1-8-16 16,12-7 4-16,4-4 12 15,17-3-4-15,17-12-92 16,14-4 52-16,11-15-96 16,10 8 76-16,-9-8-44 15,-9 4 60-15,-12 3 4 16,-5 8 20-16,-17 12 136 15,-8 7-68-15,-9 8 88 16,-4 0-80-16,9-1 12 16,-1-3-40-16,5-4-4 15,4-3-16-15,4-12 20 16,13-4-20-16,9-19 32 16,8 8-28-16,-4-15 20 15,-4 3-20-15,-14-22 8 16,-3 7-12-16,-22-14 0 15,-4 6-4-15,-17 5-16 16,0 15 4-16,-4 3-60 16,4 16 36-16,4 0-236 15,5 11 148-15</inkml:trace>
          <inkml:trace contextRef="#ctx0" brushRef="#br0" timeOffset="394863.8021">8342 12146 612 0,'-30'15'228'0,"30"-15"-180"0,9 8-12 0,-1-12 124 15,5 4-96-15,8-15 72 16,5 4-80-16,8-23 4 16,9 3-36-16,8-18-4 15,0 7-12-15,0-7 4 16,0 8-8-16,4-24-64 15,-8 12 32-15,0-34-32 16,4 15 36-16,-8-11-16 16,-5 19 24-16,-8 7 72 15,0 15-32-15,-13 8 116 16,-4 11-80-16,-13 16-8 16,0 11-32-16,-13 18 4 0,4 9-16 15,-16 18 24-15,12 0-20 16,-8 4 4-1,4 0-8-15,0-8-8 0,4-7 4 16,0-7-4-16,4-9 0 0,18-7 8 16,0 1-4-16,3-16-28 15,18 0 12-15,8-19-76 16,5 4 52-16,4-27-76 16,0 0 68-16,-5-22-24 15,1 3 40-15,-9 1 48 16,-9 14-8-16,-7 5 80 15,-6 10-56-15,-7 9 92 16,-1 14-72-16,-13 20 0 16,5 10-36-16,-9 24 24 15,0 3-28-15,1 11-12 16,3-3-8-16,5-4 12 16,4-7-4-16,0-9 24 15,4-6-16-15,0-9-48 16,5 1 20-16,-1-8-172 15,1-3 104-15,4-12-292 16,4-4 212-16</inkml:trace>
          <inkml:trace contextRef="#ctx0" brushRef="#br0" timeOffset="395280.4102">9458 11628 1028 0,'-13'-8'380'0,"13"8"-296"0,13-8-20 15,4 1 40 1,4 3-68-16,39-7 4 16,4 7-24-16,21-11-56 15,-4 15 24-15,0-8-304 16,8 4 176-16</inkml:trace>
        </inkml:traceGroup>
        <inkml:traceGroup>
          <inkml:annotationXML>
            <emma:emma xmlns:emma="http://www.w3.org/2003/04/emma" version="1.0">
              <emma:interpretation id="{56435254-7811-4C44-AF93-D181ED4C548A}" emma:medium="tactile" emma:mode="ink">
                <msink:context xmlns:msink="http://schemas.microsoft.com/ink/2010/main" type="inkWord" rotatedBoundingBox="13918,11101 14568,11088 14587,12039 13937,12052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96383.3465">10970 11298 780 0,'-56'-34'288'0,"56"34"-224"0,-13-4-20 0,9 1 100 16,8 6-88-16,9 1 40 15,4 4-56-15,26 3 4 16,4 4-28-16,12 0-8 16,1 1-4-16,4-5 4 15,-9 0-4-15,9-11-196 16,-4 0 104-16</inkml:trace>
          <inkml:trace contextRef="#ctx0" brushRef="#br0" timeOffset="396589.8936">11157 10818 872 0,'-4'-27'324'0,"4"27"-252"0,17-19-20 0,-5 8 76 16,1 7-80-16,8-7 52 15,1 3-60-15,8 1-20 16,-1 3-12-16,10 0 8 16,3 4-8-16</inkml:trace>
          <inkml:trace contextRef="#ctx0" brushRef="#br0" timeOffset="396117.6432">11395 11109 736 0,'22'-15'272'0,"-22"15"-208"0,21-15-20 0,-13 7 96 16,1 4-84-16,-9-3 76 15,4 3-76-15,-17-7 4 16,5 7-36-16,-13-4-20 15,-1 5-8-15,-16-9-16 16,8 8 12-16,-21-7-4 16,9 4 4-16,-10-5 16 15,14 5-4-15,0-5 8 16,16 8-8-16,1 4-56 16,8 8 28-16,-4 11 28 15,9 0 0-15,-9 19 28 16,4 3-20-16,-12 24-4 15,3 7-4-15,-3 3 12 16,3-7-8-16,1 1 24 16,0-16-20-16,4-12 40 15,4-7-28-15,4-11 12 16,9-4-20-16,5-8-16 16,3-3-4-16,18-4-4 15,8-4 0-15,13 0 16 16,4 7-4-16,8-7-56 15,1 12 28-15,-5-5-84 16,1 1 56-16,-5-1-96 0,-4-3 84 16,-9-4-208-16,-12 0 152 0</inkml:trace>
        </inkml:traceGroup>
        <inkml:traceGroup>
          <inkml:annotationXML>
            <emma:emma xmlns:emma="http://www.w3.org/2003/04/emma" version="1.0">
              <emma:interpretation id="{5545F8AA-551B-4F7B-8879-A3BB29C1AB12}" emma:medium="tactile" emma:mode="ink">
                <msink:context xmlns:msink="http://schemas.microsoft.com/ink/2010/main" type="inkWord" rotatedBoundingBox="15309,11489 15790,11480 15793,11631 15312,11641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96825.0197">12430 11117 964 0,'17'0'360'0,"-17"0"-280"0,55 3-24 15,-29 1-28 1,4 0-28-16,21-4-88 15,4 0 48-15</inkml:trace>
          <inkml:trace contextRef="#ctx0" brushRef="#br0" timeOffset="397020.0398">12251 11272 852 0,'-55'-12'316'0,"55"12"-248"0,21 4-16 0,9-4 48 16,8 0-64-16,30-4 12 16,9 4-28-16,47-3-108 15,-1 3 44-15</inkml:trace>
        </inkml:traceGroup>
        <inkml:traceGroup>
          <inkml:annotationXML>
            <emma:emma xmlns:emma="http://www.w3.org/2003/04/emma" version="1.0">
              <emma:interpretation id="{F8BBFF0D-20B6-474C-9455-DCCCC2F4775D}" emma:medium="tactile" emma:mode="ink">
                <msink:context xmlns:msink="http://schemas.microsoft.com/ink/2010/main" type="inkWord" rotatedBoundingBox="16597,11512 17062,11503 17070,11873 16605,11882"/>
              </emma:interpretation>
            </emma:emma>
          </inkml:annotationXML>
          <inkml:trace contextRef="#ctx0" brushRef="#br0" timeOffset="397272.2116">13823 11154 1132 0,'-43'-15'420'0,"43"15"-328"0,-64 8-24 16,30-4-12-1,0 11-44-15,-17 8-12 16,8 7-4-16,9 15-40 16,0 1 24-16,34 3-4 15,9 0 16-15,25-7-12 16,13-8 12-16,21-19-40 15,4-4 28-15,-8-30 32 16,-9 0-4-16,-12-22 44 16,-5-1-28-16,-21-11 48 0,0 12-40 15,-25-5 48-15,-5 12-48 16,-13 4-52-16,14 15 12 0</inkml:trace>
        </inkml:traceGroup>
      </inkml:traceGroup>
    </inkml:traceGroup>
    <inkml:traceGroup>
      <inkml:annotationXML>
        <emma:emma xmlns:emma="http://www.w3.org/2003/04/emma" version="1.0">
          <emma:interpretation id="{E9379560-0A24-46F1-83D1-EE454FBE231C}" emma:medium="tactile" emma:mode="ink">
            <msink:context xmlns:msink="http://schemas.microsoft.com/ink/2010/main" type="paragraph" rotatedBoundingBox="6454,12826 17045,12643 17069,14034 6478,1421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9E0E116-5D9A-4C51-968D-DE943A02AB82}" emma:medium="tactile" emma:mode="ink">
              <msink:context xmlns:msink="http://schemas.microsoft.com/ink/2010/main" type="inkBullet" rotatedBoundingBox="6475,14073 8007,14047 8009,14191 6478,14217"/>
            </emma:interpretation>
            <emma:one-of disjunction-type="recognition" id="oneOf31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591060.3069">3526 13740 624 0,'-89'-12'228'0,"59"9"-176"0,-4-5-16 15,21 4 96-15,13 4-80 0,17 0 16 16,21 0-44-16,18-7 4 15,33 3-16-15,35 4 20 16,8 4-20-16,4-12-12 0,26 4-4 16,0 8 4-16,-18 7 0 15,-29-7 16-15,-25-4-8 16,-26 4-4-16,-22-4 0 16,-21 4 4-16,-33 3-4 15,-39 1-100-15,-52 3 52 16,-20 12-52-16,-13-8 56 15,-35-4 28-15,1 8 12 16,25-3 12-16,30-9-8 0,22-7 60 16,29 8-36-16,34-8 16 15,34-8-28-15,43 1 36 16,68-1-28-16,17 0-4 16,34 1-12-1,26 3-16-15,-9 12 4 0,-30-8-76 16,-17 0 44-16,-33-4 4 15,-23-4 20-15,-46 4 80 16,-25 1-36-16,-26-1 68 16,-26 0-60-16,-8-3-16 15,-25 3-16-15,-5 0-116 16,13 4 60-16,4 8-648 16</inkml:trace>
      </inkml:traceGroup>
      <inkml:traceGroup>
        <inkml:annotationXML>
          <emma:emma xmlns:emma="http://www.w3.org/2003/04/emma" version="1.0">
            <emma:interpretation id="{713CF801-8C5E-48E4-A414-195C94207678}" emma:medium="tactile" emma:mode="ink">
              <msink:context xmlns:msink="http://schemas.microsoft.com/ink/2010/main" type="line" rotatedBoundingBox="6645,12823 17045,12643 17069,14009 6669,14188"/>
            </emma:interpretation>
          </emma:emma>
        </inkml:annotationXML>
        <inkml:traceGroup>
          <inkml:annotationXML>
            <emma:emma xmlns:emma="http://www.w3.org/2003/04/emma" version="1.0">
              <emma:interpretation id="{447DFB74-74C9-4DE2-B3FE-523C4E90B75A}" emma:medium="tactile" emma:mode="ink">
                <msink:context xmlns:msink="http://schemas.microsoft.com/ink/2010/main" type="inkWord" rotatedBoundingBox="6645,12823 9284,12777 9308,14143 6669,14188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12559.8087">6111 12862 600 0,'13'-16'224'0,"-13"16"-176"0,17-18-12 16,-5 6 104 0,-3 8-84-16,-9-11 48 15,13 8-60-15,-18-5 12 16,5 9-36-16,-17-5-8 0,-4 8-8 0,-13-4-48 15,-4 8 24-15,-22-4 24 16,5 0 0-16,-18-4 0 16,10 8 0-16,-6-12 12 15,18 1-8-15,9-1 4 16,12 8-4-16,0 0 4 16,17 0-8-16,-8 15-4 15,13 1 4-15,-1 10 28 16,5 8-16-16,-5 4 20 15,1 4-20-15,3-1 8 16,-3 1-12-16,-1-1-8 16,9 1 0-16,-4 4 12 15,-4-5-8-15,-1 1 24 16,9-4-20-16,-8-12 4 16,3-7-8-16,-12-4 20 15,17-3-16-15,-4-1-40 16,4 0 16-16,-8-3-44 15,16 3 36-15,-4 4 40 16,5 0-8-16,12-3 16 16,0-1-16-16,18-3 12 15,-5 3-16-15,13-3-12 16,-1-1 0-16,6-7-112 16,-1 8 64-16,-4-8-128 15,-13-4 100-15,-5 0-164 16,5 4 140-16</inkml:trace>
          <inkml:trace contextRef="#ctx0" brushRef="#br0" timeOffset="412833.0353">5489 13127 600 0,'-17'-16'224'0,"17"16"-176"0,0 0-12 0,-8-3 124 16,16 3-96-16,-8-4 60 15,0 4-68-15,9-4-8 16,3 4-28-16,5-4 16 16,-4 8-24-16,26-12-12 15,-5 8-4-15,17 0 56 16,8-7-28-16,5 7 8 16,-4-4-20-16,-5 0-104 15,-4 8 48-15,-12-4-156 16,-5 0 112-16,-13-4-296 15,0 1 216-15</inkml:trace>
          <inkml:trace contextRef="#ctx0" brushRef="#br0" timeOffset="413143.3659">5587 12585 580 0,'-17'-19'216'0,"17"19"-168"0,0-15-12 0,0 8 172 15,9-1-120-15,-9-3 116 16,8 11-120-16,5-15 0 15,8 15-48-15,17-8-8 16,18 4-16-16,3-3 12 31,5 7-16-31,9 0-180 0,-5 3 96 0,17 1-660 16,-4 8 408 0</inkml:trace>
          <inkml:trace contextRef="#ctx0" brushRef="#br0" timeOffset="410755.3954">3607 12612 508 0,'0'-8'188'0,"4"4"-148"0,-4 1-8 0,9 3 60 15,-1-4-56-15,5 0 56 0,-4 0-52 16,-1 0 40-1,5 1-44-15,0 3 24 0,4 0-32 0,4 0 16 16,0 0-24-16,18-4-16 31,3 4-8-31,14 0 20 16,-5 7-8-16,8-3-4 16,5 4 0-16,-4-1-4 15,-9 5 0-15,13-1 0 16,-5 0 0-16,-8 1 0 15,13 7 0-15,-13-8 8 16,-8 4-4-16,-5-15 8 16,-4 4-8-16,-4-8 52 15,-9 4-32-15,-12-7-12 16,4 3-4-16,-13-4-8 0,8 5 0 0,-16-5 0 16,4 8 0-16,-5-4 0 15,0 8 0-15,-3-4-12 16,12 0 8-16,-9 0-4 15,1 0 0-15,3 0 16 16,5 0-4-16,-8 0 16 16,8 0-12-16,0 0-20 15,-9 4 4-15,5 0 20 16,-4 7-4-16,-14 4 4 16,5 0-4-16,-17 12-8 15,17-8 4-15,-17 15-16 16,4-4 8-16,1 8-4 15,-10 0 0-15,1 3 0 0,8 1 0 16,9-4 24-16,-9 0-8 16,9 3-12-16,-5 5 0 15,1-5 12 1,12 9-4-16,0-9-4 16,4 1 4-16,-3-16 12 15,7 1-8-15,-7-5 24 16,3-10-20-16,-4-12 12 15,5 0-12-15,-13-15 12 16,-1 3-16-16,-8-14-12 0,-8-8 0 16,-4-4 40-16,-1 0-24 15,9-4 16-15,-9 8-16 16,5-3 20-16,8-5-20 0,0-4 12 0,9 1-12 16,0 0-16-16,0 3 0 15,8 4 28-15,0 8-12 16,9 7-20-16,-5 8 0 15,9 7-24-15,0 8 20 16,13 4-108-16,8 8 64 16,-4-1-284-16,26 0 192 15</inkml:trace>
          <inkml:trace contextRef="#ctx0" brushRef="#br0" timeOffset="411970.2395">4876 12532 508 0,'0'-11'188'0,"0"11"-148"0,0-11-8 0,0 3 88 16,0 4-72-16,0-7 32 15,13 3-44-15,-13-3 20 16,17 3-28-16,-4-3 8 15,8 7-20-15,-13-3 28 16,22 3-28-16,-9 0-12 16,1 4-8-16,-1 4 48 15,9 3-24-15,-9 5 24 16,-8 7-24-16,-5 7 8 16,5 8-16-16,-17 0 12 15,4 8-16-15,-21 3 24 16,4-3-20-16,-17-8 40 15,4 8-28-15,0-20-12 16,0 5-8-16,0-8-32 16,9-12 16-16,-13-3-4 15,25 0 8-15,1-12-28 16,-5 5 20-16,5-16 32 16,8 4-8-16,8-8-44 15,1 4 20-15,-5-8 4 0,13 9 8 16,-4-1-24-16,-5 3 16 0,5-2 4 15,8 10 8-15,-12 8 8 16,-1 8-4-16,14-1 52 16,-10 12-32-16,-3 4 16 15,-1 3-24-15,-8 1 20 16,22-5-24-16,-14 5-20 16,5-8 0-1,0-4 20-15,0 0-4 0,-1-15 16 16,10 11-16-16,-5-11-20 15,-5 0 4-15,10 0-156 16,-1 8 92-16</inkml:trace>
          <inkml:trace contextRef="#ctx0" brushRef="#br0" timeOffset="590104.7456">3552 13747 464 0,'0'-11'176'0,"4"15"-140"0,0-4-8 0,-4 0 84 15,4 7-68-15,5 1 24 16,4-1-36-16,4 1 4 15,25 0-20-15,26 3 28 0,26-4-28 0,4 1-4 16,13-16-8-16,17 8 12 16,12-7-8-16,-12 11-28 15,-17-8 8 1,-26 8 24-16,-13-4-8 0,-21 0-8 16,-12 0 0-16,-10-4 40 15,-16 8-24-15,-13-4 8 16,-13 3-12-16,-16 1-76 15,-31-4 36-15,-17 0-128 16,-25-4 88-16,0 12-292 16</inkml:trace>
        </inkml:traceGroup>
        <inkml:traceGroup>
          <inkml:annotationXML>
            <emma:emma xmlns:emma="http://www.w3.org/2003/04/emma" version="1.0">
              <emma:interpretation id="{1677B4C3-F633-4C79-ABC4-615DB25D6820}" emma:medium="tactile" emma:mode="ink">
                <msink:context xmlns:msink="http://schemas.microsoft.com/ink/2010/main" type="inkWord" rotatedBoundingBox="9928,12873 14478,12795 14499,14020 9949,14099"/>
              </emma:interpretation>
              <emma:one-of disjunction-type="recognition" id="oneOf33">
                <emma:interpretation id="interp37" emma:lang="" emma:confidence="0">
                  <emma:literal>€10</emma:literal>
                </emma:interpretation>
                <emma:interpretation id="interp38" emma:lang="" emma:confidence="0">
                  <emma:literal>Eco</emma:literal>
                </emma:interpretation>
                <emma:interpretation id="interp39" emma:lang="" emma:confidence="0">
                  <emma:literal>€0</emma:literal>
                </emma:interpretation>
                <emma:interpretation id="interp40" emma:lang="" emma:confidence="0">
                  <emma:literal>Efra</emma:literal>
                </emma:interpretation>
                <emma:interpretation id="interp41" emma:lang="" emma:confidence="0">
                  <emma:literal>Efa</emma:literal>
                </emma:interpretation>
              </emma:one-of>
            </emma:emma>
          </inkml:annotationXML>
          <inkml:trace contextRef="#ctx0" brushRef="#br0" timeOffset="416204.2969">9462 13221 1028 0,'-42'-23'380'0,"42"23"-296"0,0-7-20 0,8-1 8 16,5 5-52-16,29-9 24 15,9 5-24-15,35-1-88 16,-1 4 36-16,17 0-432 15,-4 8 260-15</inkml:trace>
          <inkml:trace contextRef="#ctx0" brushRef="#br0" timeOffset="415982.2072">10067 12922 852 0,'-4'-15'316'0,"4"15"-248"0,-18-19-16 0,6 11 68 15,-1 8-76-15,-21 8 60 16,0 0-60-16,-34 7-48 15,8 4 0-15,-12 7-4 16,16 1 8-16,-3 7-20 16,16 4 12-16,1 7 4 15,16 4 4-15,13 8-28 16,13 4 16-16,21-8 32 16,1-4-12-16,20-8-124 15,9-7 64-15,5-7-404 16,-5-4 252-16</inkml:trace>
          <inkml:trace contextRef="#ctx0" brushRef="#br0" timeOffset="417053.7867">10522 13127 704 0,'-68'-38'264'0,"68"38"-208"0,-42-12-12 0,33 9 124 15,5 3-100-15,4-4 36 31,4 4-64-31,22 0 12 0,-1 4-32 0,26-1 0 16,0 5-12-16,18-8 28 16,-6 4-20-16,31-4-164 15,0 0 80-15,0 0-144 16,-14 0 124-16,-7 0-476 16,-5-4 312-16</inkml:trace>
          <inkml:trace contextRef="#ctx0" brushRef="#br0" timeOffset="416774.5445">11370 12869 756 0,'-13'-30'280'0,"13"30"-216"0,-9-23-20 16,9 12 76-1,-8 7-76-15,-5-19-20 16,5 8-12-16,-22-4-4 16,9 4-4-16,-31 0-4 15,1 7 4-15,-21 5-16 16,8 3 8-16,-8 0 48 0,21 7-24 0,-9-3-28 16,17 4 4-1,-8-1 44-15,22 1-20 16,3-1-20-16,5 5 0 0,-5-1-20 15,13 4 12-15,1 8-12 16,-5 0 8-16,4 11 44 16,4 0-20-16,-4 7-20 15,13-3 4-15,-8 8 36 16,-1-5-20-16,9 8 24 16,5-3-20-16,-5-1 20 15,0 1-24-15,0-12 32 16,12-4-28-16,-12-7 20 15,9-1-20-15,-5-10-8 16,5 3-4-16,4-8-16 16,4 5 8-16,0 3 20 15,4-7-8-15,17-1 4 16,1 4-4-16,12 1-104 16,4-1 52-16,9-7-112 15,-4 7 88-15,-14-7-172 16,-3 4 136-16,-18-8-348 15,-7 0 256-15</inkml:trace>
          <inkml:trace contextRef="#ctx0" brushRef="#br0" timeOffset="417326.2047">10731 12460 892 0,'9'-3'332'0,"-9"3"-260"0,8-4-20 16,-4 0 80 0,5 4-84-16,12-4 8 15,9 0-36-15,13 1 4 16,8 3-12-16,21-4 12 16,-8 8-16-16,17-4-328 15,-13 0 172-15</inkml:trace>
          <inkml:trace contextRef="#ctx0" brushRef="#br0" timeOffset="413975.5762">6860 13058 632 0,'-17'-7'236'0,"9"7"-184"0,-5 0-16 16,13 0 132-16,9-4-100 16,-5 0 52-16,4 0-72 15,22-3 28-15,21-1-44 16,13 1 0-1,4 3-20-15,9 0 12 0,-5 4-16 16,-12-4-48-16,-9 8 24 0,-8-4-192 16,-1 4 116-16,-21 0-480 15,1 3 320-15</inkml:trace>
          <inkml:trace contextRef="#ctx0" brushRef="#br0" timeOffset="414122.467">7278 12782 496 0,'-13'-4'184'0,"13"4"-140"0,-13 15-16 0,-4 1 180 16,9 6-120-16,-14 9 36 15,9 3-76-15,-16 0 16 16,7 4-36-16,-7-1 44 0,7 1-40 15,1 4-8-15,4 0-12 16,4-1 8-16,5-3-12 16,3-4-28-1,5-4 8-15,5-7-252 16,3-4 148-16</inkml:trace>
          <inkml:trace contextRef="#ctx0" brushRef="#br0" timeOffset="414587.2032">7989 12922 476 0,'-13'-11'176'0,"13"11"-136"0,-17-19-12 0,4 11 92 15,5 1-72-15,-14 3 68 16,1 4-64-16,-9 0 24 15,0 4-44-15,-12 11 44 16,-1 4-44-16,1 7 28 16,3 1-32-16,-3 3 16 15,12 0-24-15,0 4-8 16,17-3-8-16,-4-1-4 16,13 0 0-16,13-7 0 15,-5 0 0-15,17-12-20 16,9 4 12-16,13-15-48 15,3-4 28-15,6-11-48 16,-10 8 44-16,1-12-44 16,-1 7 40-16,-20-3-8 15,7 8 28-15,-20-5 60 16,4 12-20-16,-13 4 52 16,0 11-44-16,0 19-8 15,8 0-12-15,5 8-20 16,12 0 4-16,-3-8 20 15,-1-8-8-15,9-3 16 16,4-16-16-16,0-7 24 16,4-7-20-16,-8-20 24 0,4 5-24 15,-25-16 32-15,-1 8-28 16,-16-8 12-16,-1 4-16 0,-4 3 28 16,-8 9-24-16,4-5-12 15,4 16-8-15,5-1-128 16,8 5 72-16,8-8-296 15,9 11 200 1</inkml:trace>
          <inkml:trace contextRef="#ctx0" brushRef="#br0" timeOffset="415807.5579">8295 13706 852 0,'9'0'316'0,"-9"0"-248"0,68-8-16 16,-30 1-40-1,5 3-16-15,12-11-24 16,5-1 16-16,4-14 40 0,-5 0-16 0,18-27-8 16,-13 4-8-1,13-23 4-15,-9 8 0 0,4-7-20 16,-21 14 12-1,-17-7 12-15,-4 15 0 16,-9-11 84-16,-12 11-44 0,-5 3 48 16,-4 16-52-16,-13 12-12 15,9 14-16-15,-17 16 8 16,-1 10-12-16,-3 13-4 16,4-1 0-16,-9 12 20 15,9-4-12-15,-9 7-40 16,17-3 16-16,0-1 12 15,5 1 0-15,16-4 36 16,-4-12-20-16,26-14 32 16,0-5-32-16,13-22-68 15,-1 0 28-15,1-19-44 16,-1 4 36-16,-12-5-16 16,0 5 28-16,-4-4 0 15,-14 8 12-15,1-1 32 16,-4 8-12-16,-18 4 56 15,9 7-36-15,-21 8 36 16,8 12-36-16,-4 3 0 16,-4 8-20-16,-1 3-8 15,10 1 0-15,-10 7-4 16,14 0 0-16,-1 0 16 0,9 8-8 16,5-16-72-16,3-3 32 0,9-16-232 15,4-3 144-15,13-15-468 16,1-1 332-16</inkml:trace>
          <inkml:trace contextRef="#ctx0" brushRef="#br0" timeOffset="415090.5421">8627 12684 768 0,'22'-19'284'16,"-22"19"-220"-16,21 11-20 0,-12 4 56 16,3 4-64-16,-3 11-4 15,-1 5-20-15,-8 2 0 16,0-3-8-16,-8 4 40 16,-5-4-20-16,-25-7-48 15,8-4 12-15,-17-8 20 16,0-4-4-16,-4-11 20 15,9-8-16-15,-1-7-20 16,22 4 4-16,12-12-12 16,18 8 8-16,33-8 60 15,1 8-24-15,17 4 24 16,3 11-28-16,-12 11 16 0,1 1-20 0,-1 3-168 16,-9 4 84-16,9-4-396 15,0 4 256-15</inkml:trace>
        </inkml:traceGroup>
        <inkml:traceGroup>
          <inkml:annotationXML>
            <emma:emma xmlns:emma="http://www.w3.org/2003/04/emma" version="1.0">
              <emma:interpretation id="{722FD8A4-896A-44B3-ABB5-B27C539A5D14}" emma:medium="tactile" emma:mode="ink">
                <msink:context xmlns:msink="http://schemas.microsoft.com/ink/2010/main" type="inkWord" rotatedBoundingBox="15222,13171 17054,13139 17059,13456 15228,13488"/>
              </emma:interpretation>
            </emma:emma>
          </inkml:annotationXML>
          <inkml:trace contextRef="#ctx0" brushRef="#br0" timeOffset="417975.9335">12204 13066 944 0,'-93'-11'352'0,"93"11"-276"0,12 3-20 0,10-3-4 15,8 0-40-15,42-3-32 16,9 3 12-16,34-12-52 15,0 5 32-15,34-12-12 16,-9 11 24-16,14-7-192 16,-18 7 112-16,4-7-232 15,-20 8 184-15,-14-8-112 16,-16 7 144-16,-22-11 408 16,-21 4-160-16,-26-4 232 15,-13 4-212-15,-29 7 68 16,-9 8-132-16,-29 12 20 15,3 3-68-15,-3 11-24 16,12 5-12-16,13-1-36 16,12-4 16-16,27 1 24 15,12-4-8-15,42-8 8 16,14 0-4-16,16-11 12 16,-4-1-12-16,-12-10 32 15,-14-4-24-15,-20-12 64 16,-9 4-44-16,-26-23 0 15,-8 8-20-15,-22-15-20 0,0 15 0 16,-8 0-104-16,5 7 60 0</inkml:trace>
          <inkml:trace contextRef="#ctx0" brushRef="#br0" timeOffset="417580.8889">12362 12835 892 0,'-13'-11'332'0,"13"11"-260"0,9-8-20 16,-5 1-8-1,13 7-36-15,4-4 40 16,13 0-24-16,5 0-4 16,3 4-12-16,9 4-316 0,0 4 172 15</inkml:trace>
        </inkml:traceGroup>
      </inkml:traceGroup>
    </inkml:traceGroup>
    <inkml:traceGroup>
      <inkml:annotationXML>
        <emma:emma xmlns:emma="http://www.w3.org/2003/04/emma" version="1.0">
          <emma:interpretation id="{602C6E23-4C31-4BB4-A713-81931C97EDAB}" emma:medium="tactile" emma:mode="ink">
            <msink:context xmlns:msink="http://schemas.microsoft.com/ink/2010/main" type="paragraph" rotatedBoundingBox="5542,14468 19104,13620 19220,15471 5658,1631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AE37115-81F6-421C-AEE1-6ADB4BA82A52}" emma:medium="tactile" emma:mode="ink">
              <msink:context xmlns:msink="http://schemas.microsoft.com/ink/2010/main" type="line" rotatedBoundingBox="5542,14468 19104,13620 19220,15471 5658,16318"/>
            </emma:interpretation>
          </emma:emma>
        </inkml:annotationXML>
        <inkml:traceGroup>
          <inkml:annotationXML>
            <emma:emma xmlns:emma="http://www.w3.org/2003/04/emma" version="1.0">
              <emma:interpretation id="{B570918B-3FC5-4F33-9982-4E5F8FEA2742}" emma:medium="tactile" emma:mode="ink">
                <msink:context xmlns:msink="http://schemas.microsoft.com/ink/2010/main" type="inkWord" rotatedBoundingBox="5542,14468 8500,14283 8602,15910 5644,16095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45871.2048">3305 14379 464 0,'21'0'176'0,"-13"-7"-140"0,1 3-8 0,-9 4 144 16,13 0-100-16,-5 0 96 16,5 0 8-1,0 0-96-15,-9 0 4 0,0-8-52 16,-4 8-12-16,0-7-12 15,-8-1-8-15,-5 1 4 0,-4 7-32 16,-9-12 16-16,-3 5-32 16,-10-1 28-16,-12 1-4 15,-8-1 12-15,-1 4-20 16,5 1 16-16,-1 3-32 16,5 0 28-16,0 3-4 15,4-3 12-15,5 0 0 16,8 4 0-16,4-4 52 15,4 0-24-15,9 0-8 16,9 0-8-16,8 0 4 16,0 0-4-16,8 4-12 15,1 3 4-15,-1 1 12 16,-3 3-4-16,-5 5 8 16,0-1-8-16,-5 11 24 15,-7 8-16-15,-6 19 24 16,6 15-24-16,-10 4-12 15,-3 0-4-15,4-4 20 0,4-3-8 16,-1-12 4-16,1-4-4 16,5-4 4-16,3-3-8 15,-8-8 24-15,9 0-16 16,3-7-20-16,5-1 0 16,5-7 4-16,7-4 4 15,1-4 0-15,8 1 0 16,5-5 8-16,0-3-4 15,3 0-4-15,1 0 4 0,0 0-4 16,0 3 0-16,4 1-12 16,0 7 8-16,-4-4-24 15,0 4 16-15,4-3 32 16,4 3-12-16,0-8 8 16,5 9-8-16,-1-13 20 15,-3 5-16-15,-5-1-4 16,-9-7-4-16,-3 0-68 15,-10 0 36-15,-12 0-208 16,0 0 132-16,-4 0-504 16,4-7 340-1,-4-4 84-15</inkml:trace>
          <inkml:trace contextRef="#ctx0" brushRef="#br0" timeOffset="446330.9272">2602 14921 384 0,'-21'0'140'0,"21"0"-108"0,-4 7-8 0,-1-7 128 16,1 0-88-16,4 0 88 0,0-4-88 16,9 4 64-16,-1-3-72 15,5-1 32-15,4 0-52 0,4 0 8 16,0 4-28-16,1 0 28 16,3 4-28-16,1 4 40 15,-1 3-32-15,1-7 4 16,-1 3-16-16,1 5 36 15,0-8-24-15,3-1-4 16,1-3-12-16,0-3 20 16,-4 3-16-16,-1 0 4 15,-4 0-8-15,1-8-140 16,-5 8 76-16,0-8-140 16,-4 8 112-16,-1-11-224 15,-3 3 176-15,8 1-328 16</inkml:trace>
          <inkml:trace contextRef="#ctx0" brushRef="#br0" timeOffset="447047.8339">2751 14088 548 0,'-4'-4'204'0,"4"4"-156"0,0-4-16 15,0 4 124-15,0 0-92 16,0 0 36-16,8 0-60 15,5 4 48-15,8 0-52 0,1 0 56 16,3 0-56-16,5 3-8 0,8 1-16 16,5 3-20-16,8 0 4 15,0 1 28-15,0-1-12 16,-4-3-32-16,-4 3 12 16,-9-3-36-16,-4-5 28 15,-5 1-128-15,-4-4 84 16,1-4-276-1,-1 1 188-15,0-5-268 16</inkml:trace>
          <inkml:trace contextRef="#ctx0" brushRef="#br0" timeOffset="447987.3735">4139 14326 540 0,'0'-3'200'0,"0"-1"-156"0,5-4-12 16,-5 8 60-16,0-4-56 15,-5 4 32-15,-3-3-40 16,8 3 8-16,-9-4-20 16,5 4 0-16,-5-4-8 0,-8 8-16 15,5-4 4-15,-10 7 12 16,1-3-4-16,-9 4 8 15,0-1-8-15,-12 5 24 16,-5 3-16-16,-4 11 12 0,0 8-12 16,0 8 12-1,12 22-16-15,5 12 48 0,-4 0-28 16,13 3-24-16,-5-7-4 16,8-4 52-16,5 4-28 15,5 0 8-15,-1 8-20 16,13-5-16-16,4-3 0 15,5-11 20-15,3-12-8 16,5-11-64-16,5-12 28 16,3-7-208-16,1-7 132 15</inkml:trace>
          <inkml:trace contextRef="#ctx0" brushRef="#br0" timeOffset="448443.5882">4020 14853 236 0,'-8'3'88'0,"12"5"-68"0,0 7-4 16,-4 0 168-16,-4 4-104 15,-5 4 64-15,1 3-84 16,-5 8 36-16,-4-7-56 15,0 7 40-15,0-4-44 16,0-3 24-16,0-12-32 0,4 4-16 0,0-12-8 16,5-10 20-16,4-9-12 15,4-3-4-15,4-4-4 16,4-4-4 0,1 4 0-16,-1 1-20 0,9 2 12 15,0-2 4-15,5 10 4 16,3 0 32-16,5 1-16 15,-4 7 32-15,3-8-32 16,1 8 12-16,0 0-16 16,-4-4 0-16,-1 1-4 15,-4-1-8-15,-4-4 4 16,0 5 28-16,-4-1-16 16,-9-4-128-16,1 1 60 0,-1-1-148 15,-8 8 112-15,-1-4-452 16</inkml:trace>
          <inkml:trace contextRef="#ctx0" brushRef="#br0" timeOffset="449065.2407">4012 14773 436 0,'-9'-11'160'0,"9"11"-124"0,0-4-8 0,-8 4 176 15,8-4-116-15,0 0 96 16,8 1-104-16,1-9 52 15,3 1-76-15,5-1 32 0,5 1-52 16,-1 0-20-16,9-4-8 16,-9 7-20-16,0 0 8 15,1 5-32-15,-1-5 20 16,-8 4-116-16,4 1 72 16,-5 3-248-16,6 0 172 15,-6 0-340-15</inkml:trace>
          <inkml:trace contextRef="#ctx0" brushRef="#br0" timeOffset="452713.9906">4339 15439 488 0,'-4'-7'180'0,"8"7"-140"0,5 7-12 0,-9 5 128 15,0 3-92-15,-9 7 36 0,5 1-60 16,-4 0-16-16,-1 0-12 16,-4-5-20-16,1-2 4 0,-5-1-128 15,-5-4 72-15,1-7-188 16</inkml:trace>
          <inkml:trace contextRef="#ctx0" brushRef="#br0" timeOffset="453641.9462">4731 15012 312 0,'0'-8'112'0,"-4"4"-84"0,8 0-12 0,-4 4 128 16,0-3-84-16,0-1 0 15,-4 4-36-15,0 0-8 0,-5 4-8 16,1-1 56-16,-5 5-36 16,-4 3 112-16,-4 4-80 15,-5 4 108-15,0 8-96 16,9 3 16-16,0 4-52 0,9 0-48 15,8-7 4-15,13-8 8 16,8-8 4-16,4-7-36 16,5-12 16-16,0-7-144 15,0-4 88-15,-5 0-72 16,-8-3 80-16,-4 3 44 16,-4 7 16-16,-13 5 60 31,4 7-32-31,-9 11 148 0,0 12-96 15,5 7 128-15,8 4-120 16,9 0-12-16,0-4-48 16,8-7-8-16,9-11-8 0,8-12-8 15,5-12 4-15,0-11 4 0,-1-3-4 16,-12-8 8-16,-9 0-8 16,-12 0-12-16,-9 0 4 15,-13 3-4-15,-4 5 0 16,-4 3 8-16,-1 8 0 15,1 4-20-15,13 3 12 16,3 4-260-16,10 1 148 16,7 3-448-1,14 0 320-15,4 0-8 0</inkml:trace>
          <inkml:trace contextRef="#ctx0" brushRef="#br0" timeOffset="453815.9066">5114 14565 548 0,'5'-38'204'0,"12"27"-156"0,-4-8-16 16,4 15 264-16,8 4-168 15,13 11 144-15,-4 20-160 16,13 22 64-16,-4 15-104 15,-9 19 32-15,-4 0-60 0,-9 7 4 16,-4 20-32-16,-17-4 28 16,-17-8-28-16,-13-15 12 0,-25-15-16 15,-9-15-32-15,-13-8 8 16,14-23-260-16,3-7 152 16,13-11-436-16,13-8 312 15,25-8-320 1</inkml:trace>
        </inkml:traceGroup>
        <inkml:traceGroup>
          <inkml:annotationXML>
            <emma:emma xmlns:emma="http://www.w3.org/2003/04/emma" version="1.0">
              <emma:interpretation id="{E6B32324-B518-44ED-B188-0619BAEFE4D3}" emma:medium="tactile" emma:mode="ink">
                <msink:context xmlns:msink="http://schemas.microsoft.com/ink/2010/main" type="inkWord" rotatedBoundingBox="8971,15245 9502,15211 9520,15495 8988,15529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54562.7141">5881 15076 364 0,'-13'4'132'0,"13"-1"-100"0,0-3-12 16,0 0 132-16,13 4-88 15,-5 0 60-15,1 0-68 16,-5-4 72-16,5 0-72 16,-9 0 60-16,0 0-64 0,0 0 32 15,0 0-48-15,0 0 60 0,0 0-56 16,8 7 20-16,-3 1-40 16,3-1 16-16,1-3-20 15,12 4 72-15,0-4-52 16,0-1-12-16,9 1-16 15,9-4 0-15,-5 4-4 16,4-4-4-16,-4-8 4 16,9 8-4-16,-14-7 0 15,-7 3 8-15,-14-4-4 16,-8 1-48-16,-8 7 28 16,-5-8-200-16,-8 8 120 0,-1 0-292 15,-3 8 216-15,12-1-360 16</inkml:trace>
          <inkml:trace contextRef="#ctx0" brushRef="#br0" timeOffset="454134.5758">6026 14928 600 0,'-22'-15'224'0,"18"15"-176"0,-13 4-12 15,9-4 236-15,8 0-156 16,8-4 140-16,1 0-148 16,12-3 28-16,0-1-76 15,9-3-20-15,13-4-24 0,-1 7 16 0,1 4-20 16,8 4-76-16,0 0 36 16,-13 0-192-16,-8-3 120 15,-17 6-168-15,0 5 156 16,-18-4-432-1,-3-1 308-15,-1 5-4 16</inkml:trace>
        </inkml:traceGroup>
        <inkml:traceGroup>
          <inkml:annotationXML>
            <emma:emma xmlns:emma="http://www.w3.org/2003/04/emma" version="1.0">
              <emma:interpretation id="{3550B46C-6759-4433-82AA-5B65B76532A1}" emma:medium="tactile" emma:mode="ink">
                <msink:context xmlns:msink="http://schemas.microsoft.com/ink/2010/main" type="inkWord" rotatedBoundingBox="10267,14652 11125,14599 11211,15971 10353,16025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56726.9728">7972 14497 496 0,'8'-15'184'0,"-4"11"-140"0,5-4-16 0,0 4 100 16,-5 1-76-16,4-1 32 15,1 0-48-15,-9 4 4 16,0-4-24-16,-17 1-8 0,-5-5-4 16,-12 0 20-16,-17 5-12 15,-8-1-4-15,-5 0-4 16,4 4 12-16,5 0-8 16,4 0 4-16,12 0-4 15,10 0 20-15,3-4-16 16,5 4 4-16,4 0-8 15,4 0-8-15,4 4 4 16,1 4-16-16,-5-1 8 0,5 8 12 16,-5 4-4-16,4 12 84 15,-3 14-44-15,-10 12 32 16,5 7-44-16,4 4 0 16,-8-7-20-16,0-4-16 15,0-4 0-15,4-4 20 16,0-4-8-16,0-3 16 15,4-4-16-15,4-8-20 16,9-7 4-16,9-4 12 16,8-8 0-16,4-4 8 15,5-3-8-15,3 0 16 16,1 4-12-16,4-1-20 16,0 1 4-16,5 3-32 15,-5-3 24-15,0-8 4 16,-4 7 12-16,-5 1-36 15,-8 3 20-15,-4-11-108 0,-4 8 68 16,-9-8-284-16,0 0 192 16</inkml:trace>
          <inkml:trace contextRef="#ctx0" brushRef="#br0" timeOffset="457010.2371">7307 14985 600 0,'0'-4'224'0,"-4"4"-176"0,8-7-12 16,5 7 176-1,4 0-124-15,4 0 132 0,4-4-128 16,5-4 80-16,-1 5-104 15,5-1 20-15,8 4-52 0,5-4-24 16,4 0-4 0,0-3-36-16,-1 3 16 0,1 4-276 15,-4 0 156-15,-9 0-288 16,-4 0 240-16</inkml:trace>
          <inkml:trace contextRef="#ctx0" brushRef="#br0" timeOffset="459937.8042">7435 14289 372 0,'0'0'140'0,"-8"0"-112"0,3-8-4 16,5 8 188-16,0 0-120 0,0 0 44 16,0 0-84-16,9 0 68 15,-1-4-68-15,5 0 36 0,4 1-52 16,0-1 44-16,13 0-48 15,8 4-8-15,9 4-12 16,0-4-12-16,0 0 4 16,-4 0 20-16,-9 0-12 15,-9 0 48-15,-4 0-32 16,-8 0 12-16,-4 0-24 16,-9 0-8-16,0 0-4 15,-5 4-76-15,1-1 40 0,0 1-332 16,0-4 204-16</inkml:trace>
          <inkml:trace contextRef="#ctx0" brushRef="#br0" timeOffset="457572.7346">8023 15303 216 0,'-9'8'80'0,"1"-8"-60"0,4 7-8 16,-1-3 172-16,-3 0-104 15,-1 3 80-15,1 1-92 16,-5-1 8-16,-4 9-44 15,4 2 112-15,-4 5-80 16,0 4 24-16,0-1-52 0,9 4 12 16,-1-3-28-16,5-4 28 15,4-1-32-15,8-3-12 16,5-4-8-16,4-3 20 16,9-5-8-16,3-7-20 15,1-7 4-15,0-5-32 16,-4-3 24-16,-5-11-40 15,0 3 36-15,-12-7 24 0,-9 0 0 16,-5 7-8-16,-7 4 0 16,-10 4 48-16,5 3-24 15,-4 9 36-15,4-1-32 16,4 8-48-16,9 3 12 16,4-7-228-16,21 4-376 31</inkml:trace>
        </inkml:traceGroup>
        <inkml:traceGroup>
          <inkml:annotationXML>
            <emma:emma xmlns:emma="http://www.w3.org/2003/04/emma" version="1.0">
              <emma:interpretation id="{18AD2981-9DA2-4410-B965-7478EC890F2F}" emma:medium="tactile" emma:mode="ink">
                <msink:context xmlns:msink="http://schemas.microsoft.com/ink/2010/main" type="inkWord" rotatedBoundingBox="11855,14305 14585,14134 14684,15724 11954,15894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63394.4062">10659 13827 520 0,'-17'19'192'0,"4"3"-152"0,4 31-8 0,5-15 204 15,0 4-136 1,-5 18 28-16,1-3-76 16,-5-4 84-1,9-11-80-15,-5-1 72 0,5-6-72 0,-5-17 24 16,5 9-48-16,-4-19 36 16,8-1-40-16,0-14-40 15,4 3 4-15,0-19-148 16,5 4 84-16,8-19-204 15,4 4 152-15,5-7-56 16,3 7 108-16,1 3 40 16,4 16 24-16,-4 8 24 15,0 7-8-15,-13 11 156 16,0 4-92-16,-17 0 52 16,-4 4-76-16,-13 0-8 15,4 4-24-15,-13-8-36 16,5-4 8-16,-9-7-64 15,9 0 40-15,-9-4 0 16,9 0 20-16,4-4-4 16,13 4 8-16,4 0 8 15,4 4 4-15,4 11 120 16,9 0-64-16,0-4 112 16,0 12-96-16,-4-12-20 15,4 12-32-15,-8-11-32 16,4 3 4-16,-9-8 64 15,4 5-28-15,-8-12-108 0,0 0 40 16,0 0-328-16,5 3 204 16,-1 1-380-16,4-4 308 0</inkml:trace>
          <inkml:trace contextRef="#ctx0" brushRef="#br0" timeOffset="463713.7564">11153 14326 612 0,'-13'0'228'16,"13"0"-180"-16,-21 4-12 0,4 0 176 15,-1 4-124-15,-11 7 72 0,3 7-96 16,-8 9-28-16,0-1-20 16,-4 4-32-16,16 0 8 15,-12-7-40-15,13-5 28 16,4-10-136-16,4 3 88 0,5-23-232 16,8 8 168-1</inkml:trace>
          <inkml:trace contextRef="#ctx0" brushRef="#br0" timeOffset="463704.7307">10859 14334 456 0,'-9'0'168'0,"9"0"-128"0,-4 0-16 0,4 4 156 16,4 3-104-16,9 5 112 15,0-1-108-15,4 4 20 16,4 4-60-16,5 0-24 16,-5 0-8-16,5 0 16 15,3 0-12-15,-3-4-144 16,-5 0 68-16,0-7-376 15,-8-1 240-15</inkml:trace>
          <inkml:trace contextRef="#ctx0" brushRef="#br0" timeOffset="464284.7749">11480 14118 788 0,'-21'-11'292'16,"21"11"-228"-16,-30 11-16 0,18 1 220 0,7 3-156 0,-12 7 8 15,5 5-72 1,-10-1-24-16,9 1-16 0,-4-4-16 16,5-1 4-16,-5-3-304 15,4-4 168-15,-8 1-552 16,4 2 388-16</inkml:trace>
          <inkml:trace contextRef="#ctx0" brushRef="#br0" timeOffset="464026.5879">11302 14122 528 0,'0'0'196'0,"0"0"-152"0,0 15-12 16,0-3 228 0,8-1-148-16,1 12 88 15,8-1-116-15,0 5 4 16,0-1-52-16,4-3-32 16,0-4-4-16,1-4 24 15,3 0-12-15,-8-7-216 16,0 7 112-16,-8-15-300 15,-5 4 220-15</inkml:trace>
          <inkml:trace contextRef="#ctx0" brushRef="#br0" timeOffset="461874.2538">8815 14932 488 0,'-13'8'180'0,"13"-8"-140"0,4 7-12 0,1-3 136 16,7 4-96-16,10-1 52 15,7 4-72-15,18-3 44 16,9 0-52-16,16-5-20 0,-4 1-12 16,0-4 24-16,-4-4-16 15,-13-3-4 1,-4 3-8-16,-9-7 12 16,1 3-8-16,-18-7-4 15,-8 7 0-15,-5-7 4 0,-8 0-4 16,-8 0-12-16,-5 0 4 15,-8-4 4-15,4 4 0 16,-5 0-20-16,1 3 12 0,0 1-4 16,0 7 4-16,-9-3 8 15,0 7 0-15,0 0-12 16,-4 3 8-16,4 5 4 16,-8-1 0-16,4 5-12 15,4 7 8-15,-4 0 4 0,4 0 0 16,0 0 16-1,13 7-8-15,-4 1 24 16,8 3-20-16,1 8 24 16,3-1-24-16,0 16 12 15,5 4-12-15,4-4 28 16,4-4-24-16,9 1 32 16,9-1-32-16,3-19-32 0,18 0 8 15,4-3 20-15,8-8-8 16,5-8 44-16,-1-7-24 15,-4 0-32-15,1-8 4 0,-9 0-132 16,-5-3 76-16,-3-1-144 16,-5-3 116-16,-5-1-232 15</inkml:trace>
          <inkml:trace contextRef="#ctx0" brushRef="#br0" timeOffset="462167.0328">9441 14266 676 0,'-13'-12'248'0,"13"12"-192"0,13-3-16 0,-5-1 92 16,5 8-80-16,17-8 24 15,8 4-44-15,18-4-40 16,-1 4 4-16,9-4-220 16,0 4 124-16</inkml:trace>
          <inkml:trace contextRef="#ctx0" brushRef="#br0" timeOffset="462510.4503">10280 14232 456 0,'-22'30'168'0,"22"-30"-128"0,-17 53-16 16,9-23 140 0,4 1-96-16,-13 29 96 15,4 1-96-15,-4 11 64 0,4-8-76 16,-8-3 68-16,8-12-72 15,-13-11 72-15,14-8-72 0,-22-15-28 16,8-4-12-16,-8-18-24 16,4-5 8-16,-8-29-296 15,12 3 164-15</inkml:trace>
          <inkml:trace contextRef="#ctx0" brushRef="#br0" timeOffset="462673.3817">10331 13838 728 0,'13'4'268'0,"-9"0"-208"0,-4 7-16 0,0-3-168 0,4 7 60 16</inkml:trace>
        </inkml:traceGroup>
        <inkml:traceGroup>
          <inkml:annotationXML>
            <emma:emma xmlns:emma="http://www.w3.org/2003/04/emma" version="1.0">
              <emma:interpretation id="{8B982539-3861-4138-BA31-031D3B27293D}" emma:medium="tactile" emma:mode="ink">
                <msink:context xmlns:msink="http://schemas.microsoft.com/ink/2010/main" type="inkWord" rotatedBoundingBox="15015,14206 16793,14094 16861,15183 15083,15294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65655.4219">11945 14296 340 0,'-5'0'128'0,"5"0"-100"0,-4 0-8 0,0 0 148 16,4 0-96-16,-4 0 120 31,8 0-108-31,0-4 96 0,9 8-100 0,0-4 20 15,4 0-60-15,0 0-24 16,4 0-8-16,0-4 8 16,1 4-8-16,-1-3-48 15,4 3 24-15,-8-4-200 16,-4 8 120-16</inkml:trace>
          <inkml:trace contextRef="#ctx0" brushRef="#br0" timeOffset="465974.0816">12537 14201 288 0,'-9'-7'108'0,"9"7"-84"0,-4 0-4 15,0 7 20 1,4 5-24-16,-5 3 120 16,5 4-80-16,-8 15 92 15,8 0-84-15,-9 19 28 0,9 4-52 16,-17 7 48-16,4 1-52 0,-8-9 124 31,13-10-88-31,-22-12 0 0,9-8-44 0,-14-18 8 16,14-8-20-16,-17-19-52 15,17-4 20 1,-9-26-368-16,17 7 212 0</inkml:trace>
          <inkml:trace contextRef="#ctx0" brushRef="#br0" timeOffset="466150.049">12485 13838 736 0,'5'-4'272'0,"-5"12"-208"0,0 7-20 0,0 0-8 0,0 0-28 16,0 0-144 0,8 4 72-16</inkml:trace>
          <inkml:trace contextRef="#ctx0" brushRef="#br0" timeOffset="466667.2226">12749 13785 424 0,'0'15'156'0,"-4"4"-120"0,4 23-8 0,0-4 184 16,0 3-120-16,-4 20 8 15,4 7-60 1,-4-4-28-1,-1-7-8-15,-3-8 72 0,4-11-40 16,-9-8 48-16,13-7-48 0,-4-15 24 16,4-1-32-16,-5-14-44 15,5-1 8-15,0-18-24 16,9-1 16-16,4-18-256 16,-1 3 152-16,10-7-52 15,8 11 104-15,8 4 44 16,0 15 16-16,0 12 60 15,1 10-28-15,-14 9 44 16,1 10-40-16,-22-3 84 16,0 0-64-16,-21-11 32 15,5 11-48-15,-18-15 0 16,4 3-20-16,-8-11-16 16,4 1 0-16,1-13-4 15,12 16 0-15,-5 0-20 16,14 8 16-16,-1 3 56 15,5 8-20-15,0 4 104 16,8 3-72-16,0-3 92 16,9 0-88-16,4-8 8 15,0 0-44-15,4-7 12 16,5 3-20-16,-1-7-132 16,1-4 64-16,0 0-300 0,-5 0 196 15</inkml:trace>
          <inkml:trace contextRef="#ctx0" brushRef="#br0" timeOffset="467349.0421">13111 14304 312 0,'5'-8'112'0,"-5"8"-84"0,4 8-12 0,0-5 136 16,0 1-88-16,-4 4 80 15,0 3-84-15,0 1 56 16,0-1-64-16,0-4 4 15,0 5-32-15,0-5 12 16,9 1-20-16,-1-8 0 16,5 8-8-16,0-12-76 15,0 4 36-15,0-8-100 16,-1 4 72-16,-3-7-16 16,4 0 48-16,-5-1 4 15,1 5 16-15,-5-5 60 16,4 9-28-16,-8 3 140 15,5 3-92-15,-10 1 84 16,5 8-92-16,-8-1 28 16,4 4-52-16,-5 0 12 15,9 4-32-15,-8 4-8 16,8 3-8-16,-13 12-4 16,4 0 0-16,-3 11 0 15,3 0 0-15,-12 8 8 16,12-8-4-16,-21-7 112 0,18-8-64 15,-18-7 32-15,13-12-48 0,-4-8 4 16,8-3-24-16,0-15 8 16,9-4-12-16,-9-23-52 15,9 0 24 1,4-23-332-16,4 8 192 0,4 0-544 16,1 8 396-16</inkml:trace>
          <inkml:trace contextRef="#ctx0" brushRef="#br0" timeOffset="467673.0802">13469 14016 476 0,'-25'-15'176'0,"25"15"-136"0,-9-4-12 0,5 4 180 16,4 4-120-16,0 3 80 15,8 9-100-15,1 6-36 16,-1 5-20-16,5-1 4 16,4 5-8-16,4-9-4 15,1-3 0-15,-1-4-4 16,0-3 0-16,-4-9 8 16,5-3-4-16,-5-7-100 15,8 3 52-15,-8-7-96 0,0-1 80 16,-8-6-24-16,-1 6 48 0,-12-7 32 15,4 8 4-15,-13 3 88 16,5 12-44-16,-9 7 100 16,4 5-80-16,-4 10 84 15,8 8-84-15,5 0 12 16,8 0-44-16,-4 0-20 16,9 0-8-16,-9 0 12 15,0-3-8-15,-17-5 16 16,4 1-16-16,-8-8 16 15,0 0-16-15,-9-12 24 16,0 1-20-16,0-12-4 16,9 0-4-16,0-11-32 15,8 4 16-15,8-12-216 16,14 8 128-16</inkml:trace>
        </inkml:traceGroup>
        <inkml:traceGroup>
          <inkml:annotationXML>
            <emma:emma xmlns:emma="http://www.w3.org/2003/04/emma" version="1.0">
              <emma:interpretation id="{C34C99E1-73B2-40B6-A810-94A04940E36D}" emma:medium="tactile" emma:mode="ink">
                <msink:context xmlns:msink="http://schemas.microsoft.com/ink/2010/main" type="inkWord" rotatedBoundingBox="17232,14103 19127,13984 19183,14887 17289,15006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68499.7799">14172 14224 508 0,'-13'-7'188'0,"13"7"-148"0,-9-8-8 0,5 0 292 16,8 8-184-16,-4-3 152 16,5-5-168-16,-1 1 76 15,4 7-116-15,9 0-12 16,9 0-44-16,0 0-16 16,3 3-8-16,1-6-4 15,4 3 0-15,-4-4-28 16,-4 4 16-16,-9-4-136 15,0 0 80-15,-13-3-232 16,0 7 168-16,0-8-356 16,1 8 276-16</inkml:trace>
          <inkml:trace contextRef="#ctx0" brushRef="#br0" timeOffset="468796.0687">14738 14084 384 0,'17'-19'140'0,"-17"19"-108"0,4 0-8 0,-4 0 120 16,0 0-84-16,-4 8 96 15,4 3-88-15,-4 16 80 16,4 7-84-16,-9 7 20 15,1 1-48-15,-5 0-4 16,0-1-20-16,-4 1 116 16,4-4-72-16,-12-8 76 15,8-3-76-15,-9-12 48 16,-4 0-60-16,-8-15 24 16,13 0-40-16,-5-12-44 15,4 1 8-15</inkml:trace>
          <inkml:trace contextRef="#ctx0" brushRef="#br0" timeOffset="469065.0561">14640 13808 728 0,'13'-4'268'0,"-13"4"-208"0,4 15-16 15,-4-3-36 1,4-1-12-16,5 4-420 15,4 0 232-15</inkml:trace>
          <inkml:trace contextRef="#ctx0" brushRef="#br0" timeOffset="469487.6794">15015 13679 404 0,'-4'12'148'0,"4"-12"-112"0,12 11-12 0,-7-4 128 16,-1 9-88-16,4 6 44 16,1 16-64-16,-13 19 72 15,4 0-64-15,-13 11 44 16,0 0-56-16,-4-4 60 16,4-11-60-16,-8-7 20 15,8-12-40-15,-4-8 36 16,9-7-32-16,-9-11-32 15,8-4 4-15,5-16-8 16,4 5 4-16,8-24-176 16,5 1 96-16,13-19-172 15,8 7 148-15,4-3 8 16,0 11 68-16,9 0 56 16,-8 19-8-16,-5-1 60 15,-5 13-40-15,-12 6 100 16,1 13-76-1,-14 10 72-15,-8-3-72 0,-5 3 4 16,0-3-36-16,-12-8 12 0,0 0-20 0,-9-7-8 16,9-4-4-1,-5-4 4-15,9 0-4 16,0 0 8-16,9 3-8 0,8 5 52 16,4 7-32-16,0 4 32 15,9 4-28-15,0-1 60 16,4 5-48-16,0-4 28 15,0-4-40-15,-4-4-16 16,4 0-8-16,-5-8-348 16,5 5 188-16</inkml:trace>
          <inkml:trace contextRef="#ctx0" brushRef="#br0" timeOffset="470198.5721">15202 14451 728 0,'0'-7'268'0,"9"7"-208"0,12 0-16 16,-12 0 116-16,-1 0-96 16,13 4 0-16,1-4-40 15,7 3-176-15,5-3 84 16,5 0-344-16</inkml:trace>
          <inkml:trace contextRef="#ctx0" brushRef="#br0" timeOffset="470187.0402">15300 14364 600 0,'-8'0'224'0,"16"0"-176"0,1-7-12 16,-9 7 88-16,12 0-76 15,5-8-20-15,5 8-16 16,-1-4-12-16,5 4 0 16,-5 0-20-16,-8-3 12 0,-5 10 40 15,-8 1-20-15,-8-1 80 16,-5 8-56-16,-4-3 56 15,-4 3-52-15,-5 0 40 16,5-4-44-16,4 8-20 0,4-7-8 16,-8-1 0-16,12-3-4 15,-4 3-4-15,5-3 4 16,8-1-16-16,-9 1 8 16,9-1-16-16,9 1 12 15,-9-1 4-15,8-3 4 16,5 8-12-16,4-9 8 15,-4 1-128-15,0 0 72 16,4-4-312 0</inkml:trace>
          <inkml:trace contextRef="#ctx0" brushRef="#br0" timeOffset="470973.4547">15620 14217 520 0,'0'-4'192'0,"8"0"-152"0,5 4-8 0,0 0 236 0,4-4-152 15,4 4 88-15,9 8-120 16,0-8 20-16,-1 7-60 15,5 1 4-15,0 0-32 0,1-5-244 16,3 5 120-16,0-8-380 16,9-4 276-1,-4-3-160-15</inkml:trace>
          <inkml:trace contextRef="#ctx0" brushRef="#br0" timeOffset="470507.894">15743 13929 476 0,'13'-23'176'0,"-5"16"-136"0,1-1-12 0,4 8 136 0,-1 0-96 16,5 4 60-16,0 3-72 16,0 5-32-16,-4 7-16 15,-4 3 80-15,-5 9-48 0,-4 3 44 16,-9 0-48-16,-3 0 16 15,-10 0-32-15,-3-4 28 16,-9 1-32-16,-5-9-12 16,5-3-8-16,9-4 20 15,8-3-8-15,4-1 4 16,9 0-4-16,12-3-8 16,5-4 4-16,8 0 12 15,1 3-8-15,-1 1-20 16,5-1 4-16,-5 1-12 15,0-4 8-15,-4 3-196 16,4 1 116-16,-12-4-184 16,-9-4 160-16,0 0-360 15,8 3 268-15,-3 5 80 16</inkml:trace>
        </inkml:traceGroup>
      </inkml:traceGroup>
    </inkml:traceGroup>
    <inkml:traceGroup>
      <inkml:annotationXML>
        <emma:emma xmlns:emma="http://www.w3.org/2003/04/emma" version="1.0">
          <emma:interpretation id="{9D40EB27-5456-4F35-B0FB-21DE4FF350DA}" emma:medium="tactile" emma:mode="ink">
            <msink:context xmlns:msink="http://schemas.microsoft.com/ink/2010/main" type="paragraph" rotatedBoundingBox="4043,16489 19521,16442 19526,18052 4047,180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7F534B7-D4A1-4334-8243-129226FC82D2}" emma:medium="tactile" emma:mode="ink">
              <msink:context xmlns:msink="http://schemas.microsoft.com/ink/2010/main" type="line" rotatedBoundingBox="4043,16489 19521,16442 19526,18052 4047,18099"/>
            </emma:interpretation>
          </emma:emma>
        </inkml:annotationXML>
        <inkml:traceGroup>
          <inkml:annotationXML>
            <emma:emma xmlns:emma="http://www.w3.org/2003/04/emma" version="1.0">
              <emma:interpretation id="{A421BA29-9838-415F-8E49-226BA532F50D}" emma:medium="tactile" emma:mode="ink">
                <msink:context xmlns:msink="http://schemas.microsoft.com/ink/2010/main" type="inkWord" rotatedBoundingBox="4043,16489 4410,16488 4412,17161 4045,17162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500957.3107">1022 16132 488 0,'-8'-8'180'0,"8"5"-140"0,-5 6-12 0,1 9 32 16,4 10-40-16,0 1 68 15,0 7-48-15,0 8 36 16,0 11-44-16,-4 16 52 0,-5 10-48 0,5-3 36 15,-4 0-40-15,-1-11 36 16,1-12-40-16,-1-11 28 16,1-8-28-16,-1-18 44 15,5-5-40-15,0-14-8 16,4-20-12-16,4-15-100 16,4-7 52-16,9-4-96 15,13-4 76-15,9 12 0 16,3 7 36-16,1 15-24 15,-5 12 28-15,-8 7 4 16,-9 8 12-16,-8 7 24 16,-13 5-12-16,-9 3-4 15,-8 3-4-15,-4-3 20 16,-4 0-12-16,-5-8 4 16,0-3-8-16,4-4 12 0,5 0-12 15,8-1-40-15,5 5 20 16,3 3-24-16,10 1 20 15,8 7 44 1,4 7-16-16,4 4 36 0,4-3-32 16,-3-4 4-16,-1-1-12 15,-4-3-8-15,-4-4 4 16,0-3 48-16,-5-5-28 16,-8-7 52-16,-4 0-44 15,0-3-200-15,-1-1 88 16,-3 0-260-16,-1 0 192 15</inkml:trace>
          <inkml:trace contextRef="#ctx0" brushRef="#br0" timeOffset="501238.5574">997 16219 560 0,'0'-11'208'0,"8"3"-164"0,1-11-8 16,-1 15 156-16,5-3-112 15,0 3 64-15,4 4-84 0,0 0-24 16,8 0-24-16,1 4 0 0,8 0-8 15,4-1-64 1,5-3 32-16,4 4-444 16</inkml:trace>
        </inkml:traceGroup>
        <inkml:traceGroup>
          <inkml:annotationXML>
            <emma:emma xmlns:emma="http://www.w3.org/2003/04/emma" version="1.0">
              <emma:interpretation id="{9C1017B7-5CA5-41E0-ADE3-5D6F9E780A98}" emma:medium="tactile" emma:mode="ink">
                <msink:context xmlns:msink="http://schemas.microsoft.com/ink/2010/main" type="inkWord" rotatedBoundingBox="4928,16522 6666,16517 6668,17459 4931,17465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503952.8106">3002 16151 268 0,'-12'0'100'0,"7"0"-76"0,-12 7-8 0,9 1 80 0,-1 3-56 15,1 1 88-15,3 3-72 16,-7 4 96-16,7 3-88 16,1 5 32-16,-4 11-56 15,8 15 48-15,-9 11-52 16,5 4 20-16,0-3-36 0,-1-5 8 15,5-7-16-15,-8-11 36 16,-1-8-24-16,5-8 20 0,4-10-24 16,0-16 36-16,0-4-32 15,4-15-4-15,1-8-12 16,7-14-104-16,1-12 52 16,13-4-120-16,8 0 88 15,17 4 20-15,-4 11 36 16,0 16 0-16,4 7 8 15,-22 11 24-15,-7 8-4 16,-14 16 48-16,-12 6-28 16,-13 16 28-16,-13 0-28 15,-8 0 0-15,-5 0-16 0,1-8 12 16,3-11-16 0,5 0 4-16,9-12-4 0,3-7-16 15,10-3 4-15,12-1-24 16,0 4 16-16,0 0 24 15,8 7-8-15,13 9 36 16,-8 6-24-16,4 1 12 16,5 4-16-1,-1-5 20-15,0-3-20 0,-12 0 48 16,3-4-32-16,-3-3-84 16,-1-5 28-16,5 1-352 15,-8-1 208-15</inkml:trace>
          <inkml:trace contextRef="#ctx0" brushRef="#br0" timeOffset="503966.8484">3552 16809 488 0,'-9'-18'180'0,"5"25"-140"0,-9 1-12 0,0-1 152 0,1 5-104 16,-14 6 68-16,-4 5-84 16,0-4-24-16,-4 8-24 15,5-5 24-15,-10 5-20 0,5 3-40 16,4-3 12-16,1-1-376 15,3 1 212 1,9-5-228-16</inkml:trace>
          <inkml:trace contextRef="#ctx0" brushRef="#br0" timeOffset="503961.835">3258 16809 456 0,'-13'0'168'0,"26"16"-128"0,-13-5-16 0,0 0 228 15,8 1-144-15,5 3 20 16,0-4-80-16,4 8-24 15,4-4-12-15,1-7 8 0,-1 7-12 16,0-4 32-16,9-3-24 16,-22-8-112-16,1 7 52 15,-1-7-372 1,-8 0 232-16,-8 12-168 0</inkml:trace>
          <inkml:trace contextRef="#ctx0" brushRef="#br0" timeOffset="501970.0369">1814 16760 756 0,'5'-4'280'0,"16"8"-216"0,13-4-20 0,-13 0 48 15,9-4-60-15,4 1-4 0,-4 3-16 16,4 3-344 0,-4 1 180-16,0 8-316 0</inkml:trace>
          <inkml:trace contextRef="#ctx0" brushRef="#br0" timeOffset="501964.0192">1912 16367 580 0,'-4'0'216'0,"13"0"-168"0,8-8-12 16,0 8 84-16,8 4-72 16,5 0 0-16,0-1-32 15,0 9-136-15</inkml:trace>
          <inkml:trace contextRef="#ctx0" brushRef="#br0" timeOffset="502239.7541">2696 16404 664 0,'-26'12'244'0,"5"3"-188"0,-9 19-16 0,9-8-12 0,-9 16-24 15,-4 0 52 1,-4 15-32-16,-9-12-56 0,17-3 20 16,0-8-12-16,0-8 16 0,5-3 24 15,4-4-8-15,8-4-28 16,0-8 8-16,4-7-240 15</inkml:trace>
          <inkml:trace contextRef="#ctx0" brushRef="#br0" timeOffset="501978.5583">2347 16552 540 0,'-5'34'200'15,"18"-11"-156"-15,13 11-12 0,-5-15 52 0,4 4-52 16,5-1-4-16,4-3-16 15,-4 0 24-15,-9 0-20 0,-8-4-92 16,0-7 40-16,-13 3-464 16</inkml:trace>
          <inkml:trace contextRef="#ctx0" brushRef="#br0" timeOffset="502564.6169">2449 16314 788 0,'0'-16'292'0,"4"9"-228"0,9-4-16 0,-5 3 72 16,14 0-76-16,-10 1-8 15,5-12-24-15,5 11 8 16,-1 1-12-16,0-8-12 0,1 11 0 16,-10-4-16-16,-3 8 12 15,-1 0 20-15,-3 8-4 0,-5-4-12 16,0 11 0-16,0 0 56 16,8-4-28-16,1 12-380 15,-1 7 192-15,-16 1-376 16</inkml:trace>
        </inkml:traceGroup>
        <inkml:traceGroup>
          <inkml:annotationXML>
            <emma:emma xmlns:emma="http://www.w3.org/2003/04/emma" version="1.0">
              <emma:interpretation id="{82FD5E8B-8DE7-49F8-9A58-6AC72EAA4F8F}" emma:medium="tactile" emma:mode="ink">
                <msink:context xmlns:msink="http://schemas.microsoft.com/ink/2010/main" type="inkWord" rotatedBoundingBox="7053,16561 8743,16556 8748,18085 7058,18090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505841.6876">4608 16632 476 0,'-9'-16'176'0,"1"16"-136"0,-1 4-12 15,1 4 180-15,-5 3-120 0,-4 8 52 16,0 8-80-16,0-5-20 15,8 5-24-15,5-1-12 0,13-14 0 16,8 10 40-16,8-7-24 16,5-11 16-16,4-8-20 15,0-3-36-15,0-4 12 16,-4-5-80-16,-5 1 52 16,-8 0-20-16,-4 4 32 15,-4 3-48-15,-13 12 40 0,-1 7 16 16,-3 16 12-16,-5 7 64 15,4 15-32-15,5 12-4 16,0 22-12-16,8 12 8 16,5-5-12-16,-9-10 32 15,-5-1-24-15,-3-26 12 16,-5-3-16-16,-12-24 28 16,-5-3-24-16,-13-12 32 15,-4-11-32-15,5-7 4 16,-1-9-12-16,5-14 72 15,8-8-44-15,13-7 24 16,13-4-40-16,17-1-44 16,12 1 12-16,9 4 12 15,9 3 0-15,-5 8-44 0,-4 8 28 16,-4 3-304-16,-4 4 176 16,-5 11-460-1</inkml:trace>
          <inkml:trace contextRef="#ctx0" brushRef="#br0" timeOffset="505855.222">4591 16639 488 0,'-22'-26'180'0,"22"14"-140"0,0-7-12 0,0 8 172 16,9-8-116-16,4-4 8 0,-1-3-52 15,5-1-28-15,5 1-8 16,-1 3 12-16,-4 0-8 0,0 4 24 16,0 4-20-16,-4 4 4 15,-5 3-8-15,1 1 48 16,-1 3-32-16,-8 4 52 16,-4 15-44-16,0 0 28 15,4 8-32-15,0 4 16 16,4-1-24-16,5-3 28 15,-1-4-32-15,1-8-172 16,-1-3 84-16,5-8-424 16</inkml:trace>
          <inkml:trace contextRef="#ctx0" brushRef="#br0" timeOffset="506450.307">5340 16192 312 0,'-17'-3'112'0,"4"6"-84"0,5 1-12 0,-5 8 72 16,5-1-52-16,-14 8 120 15,14 7-88-15,-5 20 56 16,-8 26-72-16,-1 11 16 15,1 4-40-15,4-7 44 0,-4-16-40 0,4-7 28 16,-5-12-32-16,5-7 8 16,5-12-20-16,-1-7 96 15,4-11-60-15,9-8 12 16,9-11-40-16,4-12-120 16,12-15 52-16,9-11-284 15,9-8 184-15,4 4 28 16,-1 8 72-16,1 11 44 15,-13 7 0-15,-12 19 100 32,3 5-56-32,-12 14 88 0,-17 8-76 15,-9 4 36-15,-4 3-56 16,-13 1 24-16,-12-5-32 16,-1 1 0-16,0-4-16 0,1-4 0 0,8-3-4 15,4 3-32 1,9 0 12-16,8 4-32 0,9 0 28 15,12 0-4-15,9-1 12 16,4 1 24-16,9 0-8 16,4-4 24-16,5 1-20 15,-1-5-224-15,-4 4 116 16</inkml:trace>
          <inkml:trace contextRef="#ctx0" brushRef="#br0" timeOffset="504577.4739">3965 16700 548 0,'-13'-8'204'0,"4"8"-156"0,9-7-16 0,-4 7 228 16,4 0-148-16,9-4-16 16,8 0-64-16,0 4 12 15,13 0-28-15,-1 4 4 0,5 0-12 16,0-4 28-16,5 3-20 0,-1-3-24 16,-4 0 4-16,-8 0-176 15,-5 0 100-15,-4 0-364 31,-17 0 248-31,9-3-132 0</inkml:trace>
          <inkml:trace contextRef="#ctx0" brushRef="#br0" timeOffset="504900.3318">4139 16499 424 0,'-12'30'156'0,"3"-7"-120"0,5 15-8 16,4-8 140-16,0 4-96 15,4 4-20-15,-4 0-32 0,9 4 0 16,-9-12-12 0,0-4 24-16,0-7-20 0,4 4-260 15</inkml:trace>
          <inkml:trace contextRef="#ctx0" brushRef="#br0" timeOffset="507678.0734">5472 16942 372 0,'0'-4'140'0,"-8"4"-112"0,8 0-4 0,0 0 100 16,0 0-72-16,0 0 16 15,0 0-44-15,0 0-4 16,0-4-12-16,0 4 36 16,0 0-20-16,0 0 40 0,0 0-36 15,0-3 28-15,-9-1-28 16,9 4-16-16,0 0-8 15,0 0-24-15,0 0 12 0,0 0 32 16,9 7-16-16,-9-7-8 16,0 4-4-16,0-4 72 15,0 8-36-15,0-8-12 16,0 0-12-16,0 0-8 16,0 0 0-16,0 7-12 15,0 1 8-15,0-1 12 16,-9-3-4-16,9 4 16 15,0-1-12-15,-4-3-4 16,-5 4 0-16,9-1-4 16,5 5 0-16,-5 3-12 15,0 4 8-15,0 3 40 16,4 5-24-16,0-8 8 16,-4 7-12-16,9-11 20 15,-1-3-16-15,1-12 24 16,3-4-24-16,1-11 4 0,8-4-8 15,1-4-52-15,-1 1 28 16,0-1-24-16,-4-4 24 16,-8 16-16-16,4-4 16 15,-13 7-8-15,-5 8 12 16,-3 4 0-16,-9 7 4 16,4 8 8-16,0 12 0 15,5 14 0-15,-1 16 0 16,9 7 16-16,0 4-8 15,0-12 40-15,9 5-24 16,-9-5-24-16,-9-3 0 0,-3-12 16 16,-6 5-8-16,-3-16 24 15,0-12-20-15,-5-14 12 16,-3-8-12 0,-1-12 56-16,0-6-40 0,0-13 40 15,0 1-36-15,18 0-20 16,7-1-4-16,10 1 0 15,7 0-4-15,10-8-20 16,7 0 8-16,1-3-340 16,13-5 192-16,8 4-484 15</inkml:trace>
        </inkml:traceGroup>
        <inkml:traceGroup>
          <inkml:annotationXML>
            <emma:emma xmlns:emma="http://www.w3.org/2003/04/emma" version="1.0">
              <emma:interpretation id="{C7C0D6BB-6A0F-43C4-A2AE-E9DFE685F09D}" emma:medium="tactile" emma:mode="ink">
                <msink:context xmlns:msink="http://schemas.microsoft.com/ink/2010/main" type="inkWord" rotatedBoundingBox="9114,16527 10655,16522 10659,17721 9117,17726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509496.9118">7333 16155 540 0,'-13'3'200'0,"9"5"-156"0,-13 7-12 15,4 0 88-15,5 4-72 16,-9 8 52-16,4 7-60 16,0 19 8-16,5 19-32 15,-1 7 20-15,9-3-24 0,-4-8 32 16,-1-11-28-16,1-8 20 15,0-11-20-15,0-12 36 16,-5-7-28-16,1-7 48 16,3-9-40-16,5-10 4 15,9-8-24-15,4-16-192 0,8-10 96 16,5-8-308 0,8 3 220-16,4 1 16 15,-4 7 96-15,-4 8 116 16,-5 7-32-16,-8 8 144 15,-4 11-92-15,-13 8 60 16,-4 7-76-16,-17 16 8 16,-5 7-36-16,-8-4 12 15,-13 0-24-15,5 0-8 16,-1-3-8-16,13-4-4 0,9-1 0 16,12-3-12-16,9-4 8 0,13 4 56 15,4 0-28-15,4-4 16 16,5-3-24-16,-5-1 0 15,-4 4-8-15,0-3-156 16,-4 3 80-16,0 0-332 16,-5 0 220-1,1 12-156-15</inkml:trace>
          <inkml:trace contextRef="#ctx0" brushRef="#br0" timeOffset="509976.69">7401 16915 684 0,'-13'4'252'0,"18"4"-192"0,3-4-20 0,1-1 48 16,3 1-56-16,10 0 24 15,3 0-36-15,1-1 0 16,-5 1-12-16,-4 0-16 0,-8 4 4 15,-9-1 4-15,-9 5 0 16,-4 3 8-16,-8 4-4 16,0 3-12-16,4 5 4 15,-5 3 48-15,1 0-24 16,8 4-28-16,1 1 4 16,3-5 8-16,5-4 0 15,4-3 16-15,0 0-12 0,4-8 4 16,5-4-4-16,-5 1 36 15,0-5-20-15,5-3-40 16,-1 0 8-16,5-1-112 16,-5-3 64-16,5 0-256 15,0-3 172-15</inkml:trace>
          <inkml:trace contextRef="#ctx0" brushRef="#br0" timeOffset="510244.4015">7333 17158 716 0,'0'-15'264'0,"0"15"-204"0,13-8-16 15,-5 4 88-15,1 4-80 16,8 0 24-16,4 4-44 0,0 0 32 16,1 3-36-16,-1 1-216 15,0-4 100-15,1-8-532 16</inkml:trace>
          <inkml:trace contextRef="#ctx0" brushRef="#br0" timeOffset="507988.8993">6000 16753 704 0,'0'-8'264'0,"9"-3"-208"0,12 3-12 0,0 1 64 16,1 7-68-16,-1 0 0 15,9-8-24-15,12 8 16 16,9 0-20-16,0 4-136 0,-8-4 68 15,0-4-332 1</inkml:trace>
          <inkml:trace contextRef="#ctx0" brushRef="#br0" timeOffset="508054.0768">6213 16465 592 0,'0'8'220'0,"-4"7"-172"15,0 19-12-15,4-8 120 0,-9 16-92 16,1 3 52-16,8 12-68 16,-5-11 12-16,-3 3-40 15,8-15 36-15,-9-4-32 0,9-3-136 16,0-9 60-16,0-10-456 16,4 7 280-1,14-7-96-15</inkml:trace>
          <inkml:trace contextRef="#ctx0" brushRef="#br0" timeOffset="508823.6211">6358 16821 592 0,'4'-8'220'0,"5"1"-172"0,12 3-12 16,-4 11 164-16,4-7-116 15,5 4 72-15,8 4-92 0,0-1 28 16,0 1-56-16,0-1 32 0,4 1-36 16,-8-4-176-16,-9-4 76 15,5-4-556 1</inkml:trace>
          <inkml:trace contextRef="#ctx0" brushRef="#br0" timeOffset="508457.1452">6711 16484 600 0,'17'-11'224'0,"-12"11"-176"0,12 0-12 0,-13 3 28 15,9 12-44-15,-5 1 16 16,1 6-20-16,-1 12-16 15,1 0-4-15,-9-3 48 0,-5 3-24 16,-3 0 44-16,-5 8-36 16,-12-8 20-16,-9 0-28 15,-9-8 8-15,-4-3-16 0,-13 0-8 16,9-5 0 0,13 1-4-16,13-3 0 0,7-5 24 15,23-4-12-15,16 1-4 16,13-4-4-16,9 0 28 15,8-1-16-15,-4-3-156 16,-9 0 76 0,-8-3-248-16,-9-1 172 0</inkml:trace>
          <inkml:trace contextRef="#ctx0" brushRef="#br0" timeOffset="508900.3244">6596 16442 456 0,'0'-15'168'0,"9"8"-128"0,-5-12-16 15,9 15 176-15,-5-4-116 16,1-7 36-16,4 4-72 16,-5 3-20-16,13-7-16 15,-12-4 0-15,4 4-8 0,-5 0-20 16,1 4 8-16,-5-5-40 15,-4-3 28-15,0 12-12 16,0 7 20-16,-4 0-20 16,-5 0 20-16,9 11 12 15,0 4 20-15,0 1-8 16,9 2-352 0</inkml:trace>
          <inkml:trace contextRef="#ctx0" brushRef="#br0" timeOffset="511102.6853">6694 16348 312 0,'9'0'112'0,"-13"0"-84"0,-1-8-12 0,5 8 100 15,0 0-68-15,0 0 112 16,9 0-88-16,-9 0 24 16,0 0-56-16,0 0 48 15,0 0-52-15,0 0 12 0,0 0-32 16,8 0 0-16,5 8-8 16,-4-1 28-16,-1 1-20 15,1 3 40-15,-5-3-32 0,13 7 4 16,-4-4-16-16,-5 4 44 15,1-3-28-15,-5-1-76 16,9-3 24-16,-5 7-608 16</inkml:trace>
        </inkml:traceGroup>
        <inkml:traceGroup>
          <inkml:annotationXML>
            <emma:emma xmlns:emma="http://www.w3.org/2003/04/emma" version="1.0">
              <emma:interpretation id="{1D5ED6EB-907B-4315-8230-3A62A3929D4F}" emma:medium="tactile" emma:mode="ink">
                <msink:context xmlns:msink="http://schemas.microsoft.com/ink/2010/main" type="inkWord" rotatedBoundingBox="11440,17518 11559,17517 11560,17767 11441,17768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511109.7031">8325 17150 924 0,'17'0'340'0,"17"19"-260"0,5 19-28 0,-22-12 36 0,-5 12-60 16,-12 4 32-16,-8 3-32 16,-13-3-140-16</inkml:trace>
        </inkml:traceGroup>
        <inkml:traceGroup>
          <inkml:annotationXML>
            <emma:emma xmlns:emma="http://www.w3.org/2003/04/emma" version="1.0">
              <emma:interpretation id="{93354949-84A9-44E1-80DB-374FF258D96E}" emma:medium="tactile" emma:mode="ink">
                <msink:context xmlns:msink="http://schemas.microsoft.com/ink/2010/main" type="inkWord" rotatedBoundingBox="12773,16573 13794,16570 13796,17215 12775,17218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512057.2239">9662 16473 260 0,'-4'-19'96'0,"4"11"-76"0,4-3-4 16,-4 3 148-16,9 1-92 16,-1-1 76-16,-3 4-84 15,3 0 0-15,-8 4-40 16,-4 16 40-16,4 10-36 16,0 16 40-16,0 11-40 0,0 0 28 0,0 0-28 15,0-8 0-15,0-7-16 16,0-8 28-16,0-7-24 15,0-8 100-15,0-7-64 16,0-16 20-16,0-11-40 16,0-7-20-16,4-8-8 15,9-16 20-15,-5-3-12 16,9 4 4-16,-4 4-8 16,8 11-40-16,1 11 16 15,-5 8-64-15,-4 7 44 16,8 8-8-16,-4 12 24 0,-4 3-4 15,8 4 12-15,-4 0 36 16,4-4-16-16,-8-4 52 16,0-3-32-16,-13-8-136 15,0-4 56-15,-4-4-556 16</inkml:trace>
          <inkml:trace contextRef="#ctx0" brushRef="#br0" timeOffset="512419.6895">9730 16253 676 0,'-4'-8'248'0,"4"8"-192"0,0-7-16 0,0 7 136 15,0 0-104-15,0 0 8 16,17 0-16 0,9 0-36-16,-1-4-36 0,9 0 4 15,5 1 60-15,-1-5-28 16,9 0-188-16,-5 5 88 0,1-1-636 31</inkml:trace>
          <inkml:trace contextRef="#ctx0" brushRef="#br0" timeOffset="512433.7269">10441 16544 768 0,'-8'-3'284'0,"12"3"-220"0,5-8-20 0,8 8 40 16,4 0-56-16,5 0 8 15,8 8-24-15,0-5 44 16,-4 5-28-16,-1 7-384 16</inkml:trace>
          <inkml:trace contextRef="#ctx0" brushRef="#br0" timeOffset="512734.028">10476 16828 832 0,'21'4'308'0,"0"0"-240"0,5 3-20 0,-9-7 0 0,8 0-36 16,5 0 32-16,4 0-28 15,-4 4-760-15</inkml:trace>
        </inkml:traceGroup>
        <inkml:traceGroup>
          <inkml:annotationXML>
            <emma:emma xmlns:emma="http://www.w3.org/2003/04/emma" version="1.0">
              <emma:interpretation id="{4DF580CC-5F9B-4993-868F-2D8142F62100}" emma:medium="tactile" emma:mode="ink">
                <msink:context xmlns:msink="http://schemas.microsoft.com/ink/2010/main" type="inkWord" rotatedBoundingBox="14352,16583 15319,16580 15321,17297 14354,17300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514329.5553">11323 16333 788 0,'4'-16'292'0,"5"9"-228"0,3-5-16 0,-3 9 80 15,4-5-80-15,0 1-12 16,4-5-20-16,0 1-16 16,0-4 4-16,-5 7-4 0,1-3 0 15,-4 7-20-15,-1 0 12 0,1 4-12 16,-9 0 8-16,4 12 8 16,0-1 4-16,5 4 44 15,4 0-24-15,4 4 0 16,0 0-12-16,4 0-580 15</inkml:trace>
          <inkml:trace contextRef="#ctx0" brushRef="#br0" timeOffset="514638.8787">12204 16503 612 0,'-34'-12'228'0,"26"16"-180"0,-9 4-12 16,8 3 140-16,-8 8-104 15,0 8 44-15,0 10-72 16,0 13-32-16,-4-1-12 15,-9-7 16-15,-4-1-8 0,4-3 60 16,-4-8-40-16,-4 1-4 16,-5-13-12-16,13 5-248 0,-4-11 128 15</inkml:trace>
          <inkml:trace contextRef="#ctx0" brushRef="#br0" timeOffset="514629.3538">11919 16446 728 0,'0'4'268'0,"9"7"-208"0,8 12-16 0,-5 0 20 16,1 18-44-16,4 5 24 15,5 7-24-15,7-4 0 16,1 0-12-16,0-15 20 0,0 0-16 16,-5-4 4-16,-12-11-8 15,0-3 64-15,-26-5-40 0,5-4-100 16,-1-7 36-16,-4 0-364 16,-8-7 220-1,21-4-268-15</inkml:trace>
          <inkml:trace contextRef="#ctx0" brushRef="#br0" timeOffset="514305.9934">11532 16469 436 0,'-9'0'160'0,"5"0"-124"0,-9 0-8 0,5 11 124 16,-1-3-88-16,-4 14 44 15,-4 5-64-15,4-1-24 0,1 12-12 16,-5-4 0-16,0 4-4 0,0 4 16 16,-5-8-12-16,1 0 32 15,0-11-24-15,-1-4 4 16,1-4-12-16,4-4 4 15,9-7-8-15,3-4-188 16,-3 0 100-16,8-4-432 16</inkml:trace>
          <inkml:trace contextRef="#ctx0" brushRef="#br0" timeOffset="513467.7081">11268 16401 416 0,'0'-8'152'0,"-5"12"-116"0,10-4-12 0,-5 0 84 0,4 7-64 15,4 5 104-15,1 7-84 16,4 7 24-16,-1 16-52 16,1-1-4-16,4 16-20 0,0-11-16 15,5 3 0-15,-5-15 40 16,-5 0-24-16,1-7 16 16,-4-1-16-16,-9-11 56 15,-9 8-40-15,9-12-12 16,-8-3-8-16,-5-1-196 15,9 1 104-15,-5-4-520 16</inkml:trace>
        </inkml:traceGroup>
        <inkml:traceGroup>
          <inkml:annotationXML>
            <emma:emma xmlns:emma="http://www.w3.org/2003/04/emma" version="1.0">
              <emma:interpretation id="{E202E64E-886E-423C-9E4B-B6DAA246CF55}" emma:medium="tactile" emma:mode="ink">
                <msink:context xmlns:msink="http://schemas.microsoft.com/ink/2010/main" type="inkWord" rotatedBoundingBox="15902,16570 18193,16563 18197,17757 15906,17763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516525.5206">13439 16533 520 0,'-30'-19'192'0,"18"27"-152"0,-10 11-8 16,14-4 116-16,-1 11-88 15,-3 5 20-15,7 6-48 16,1-2 4-16,8 2-20 16,5-6-8-16,8-9-4 0,8-3 20 15,10-7-12-15,3-5 24 16,9-7-24-16,0-7-208 15,-1-5 108-15,-3-7-212 16,-13-11 168 0,-5-8-172-16,-8-3 172 15,-12-1 192-15,-10 12-28 16,-3 3 348-16,-5 20-216 0,-4 14 28 16,0 20-116-1,8 14 4-15,9 9-48 0,5 6 8 0,3-3-24 16,-4 15 28-16,1 4-28 15,-10 8 20-15,-12-4-20 16,-17 3 20 0,-8-18-24-16,-9-12-12 0,0-8-4 15,4-14-16-15,0-16 12 16,4-11 20-16,14-15-4 16,-1-11-4-16,17-16 0 15,13 0 4-15,8 1-4 0,5-1 60 16,17 0-36-16,4 5-4 15,9 3-12-15,-9 7 24 32,0 4-20-32,-9 1-180 15,1 10 88-15</inkml:trace>
          <inkml:trace contextRef="#ctx0" brushRef="#br0" timeOffset="516532.5393">13380 16359 716 0,'0'-15'264'0,"8"7"-204"0,1-7-16 0,3 8 44 16,10-5-56-16,8-3-20 15,-1 0-12-15,5 0 16 16,5-4-8-16,-9 11 16 0,-9-7-16 16,9 4-4-16,-18 11 0 15,-3-4 28-15,-9 12-16 16,0 3 48-16,0 4-36 16,8 4 12-16,5 0-24 15,0 0 52-15,4 4-36 16,4-4-208-16,1-1 92 15</inkml:trace>
          <inkml:trace contextRef="#ctx0" brushRef="#br0" timeOffset="517204.829">14035 16446 464 0,'9'-11'176'0,"-5"7"-140"0,0 4-8 0,-4 0 164 0,-4 4-112 16,-4 7-8-16,-1 8-44 16,-4 7 32-16,5 12-32 15,-1 8-4-15,5-12-16 0,4 7 20 16,9-6-16-16,8-13 48 16,4-3-32-16,9-11-68 15,8-8 20-15,0-8-72 16,5-3 52-16,-5-4-72 15,-8-4 68-15,-9-12-68 16,-8 5 64-16,-9-1-4 16,-12 12 32-16,-5 8 20 15,-8 14 4-15,0 8 104 16,-1 16-60-16,1 14 32 16,12 8-44-16,5 0 12 0,4 15-28 15,9 12 0-15,-1 7-12 16,1-4 36-16,-5-7-20 15,-4-12 12-15,-8-11-20 16,-14-11 20-16,1-12-24 16,-9-7-20-16,-4-16 0 15,0-10 4-15,0-16 4 16,-9-15 0-16,9-16 0 16,13 5 8-16,4 0-4 15,8 3 32-15,18 4-20 16,4 0-4-16,4 8-8 15,8 3 4 1,5 8-4-16,17-3-188 16,8 7 100-16,13-1-520 0</inkml:trace>
          <inkml:trace contextRef="#ctx0" brushRef="#br0" timeOffset="517624.4451">14580 16738 840 0,'5'-12'312'0,"3"5"-244"0,14-12-16 16,-5 11 4-16,12-3-40 0,18-1 40 15,13 5-32 1,12-1 20-16,-8 4-24 15,-4-3-256-15,-13 7 128 0,-13-8-532 16,-9 8 360-16,-16 0 124 16</inkml:trace>
          <inkml:trace contextRef="#ctx0" brushRef="#br0" timeOffset="517628.9571">14866 16484 716 0,'-17'45'264'0,"13"-3"-204"0,-9 26-16 0,0-34 72 0,13 8-72 16,0-4 24-16,0 0-36 15,0-4-48-15</inkml:trace>
          <inkml:trace contextRef="#ctx0" brushRef="#br0" timeOffset="515449.5349">12805 16650 496 0,'-13'-7'184'0,"9"3"-140"0,4-3-16 0,0 7 128 16,0 0-92-16,0 0 52 16,0 0-68-16,0 0 44 15,13 0-52-15,8 0 32 0,9 0-40 0,12 0 8 16,18 0-24-16,-9 3 20 16,4 1-24-16,-4 0 32 15,-4-4-28-15,-13 0 12 16,-4 0-16-16,-17 0-60 15,-5 0 24-15,-8-4-172 16,-12 0 104-16,-14 1-580 16</inkml:trace>
          <inkml:trace contextRef="#ctx0" brushRef="#br0" timeOffset="515478.1114">12984 16420 612 0,'-9'22'228'0,"-4"1"-180"0,5 22-12 15,-1-14 72-15,9 10-68 0,-8 5 36 16,4-1-44-16,-5 1 8 16,1-9-24-16,-1-6 44 0,-4-5-32 15,9-3-16-15,-5-4-4 16,1-4 52-16,-1-4-32 15,9 1-188-15,9-16 88 16,4 4-592 0</inkml:trace>
        </inkml:traceGroup>
        <inkml:traceGroup>
          <inkml:annotationXML>
            <emma:emma xmlns:emma="http://www.w3.org/2003/04/emma" version="1.0">
              <emma:interpretation id="{5C9C1B59-EE86-4568-81F1-9692FB260AF0}" emma:medium="tactile" emma:mode="ink">
                <msink:context xmlns:msink="http://schemas.microsoft.com/ink/2010/main" type="inkWord" rotatedBoundingBox="18593,16515 19521,16513 19523,17191 18595,17194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518406.2967">15479 16681 684 0,'0'0'252'0,"17"-4"-192"15,-4 8-20-15,0-4 100 0,12 0-84 16,5 0 4-16,8 0-36 15,1-4 20-15,3 4-28 16,-8-4-128-16,0-3 60 0,-8-1-388 16,-5 0 244-1,-8 5-140-15</inkml:trace>
          <inkml:trace contextRef="#ctx0" brushRef="#br0" timeOffset="518686.5444">15513 16298 624 0,'0'-15'228'0,"9"12"-176"0,16-5-16 0,-8 0 28 16,13-3-44-16,4 0 0 15,0-4-12-15,-4-4-8 16,-5 0 4-16,1 0 40 0,-13 4-24 0,4 7 52 16,-9 8-40-16,-3 8 12 15,-1 7-28-15,0 4 8 16,0 0-12-16,5 3 20 16,-5 1-20-16,9 0-40 15,0 3 16-15,-1-3-448 16</inkml:trace>
          <inkml:trace contextRef="#ctx0" brushRef="#br0" timeOffset="518176.1873">15671 16480 560 0,'-17'-26'208'0,"8"14"-164"16,1-7-8-16,3 12 120 0,5-5-92 15,0 1 0-15,5 3-40 31,7 1-16-31,10-1-4 0,-1 5-4 0,0-1 0 0,-4 8-12 16,0 3 8-16,-8 4 12 16,4 8-4-16,-13 4-4 15,-13 11 4-15,0 8-16 16,-8-1 8-16,-5-3 28 16,1-4-12-16,-5-3-4 15,13-1-4-15,-5-7 4 16,1-4-4-16,17-4-20 15,0 0 8-15,4-4 4 0,8-3 4 16,9-1 24-16,9 1-12 16,-1-4-40-16,1 3 16 15,8-3 36-15,0 4-12 16,-8-1-80-16,-5-3 36 16,-4 0-236-1,-9 0 148-15,-12-4-292 16</inkml:trace>
          <inkml:trace contextRef="#ctx0" brushRef="#br0" timeOffset="519302.7064">16033 16647 852 0,'0'-4'316'0,"8"0"-248"0,13 0-16 15,5 1 68-15,16-5-76 16,14 4 8-16,-1 12-32 0,9-1-136 16,-9 1 64-16,-8 11-696 15</inkml:trace>
          <inkml:trace contextRef="#ctx0" brushRef="#br0" timeOffset="519061.5648">16156 16321 612 0,'21'-11'228'0,"1"11"-180"0,16-4-12 0,-13 8 16 16,5 0-36-16,0 3 20 15,0 5-20-15,-5 6-36 16,-7 5 12-16,-14 7-8 0,0 4 8 16,-8 4 88-16,-9 0-48 15,-8-4 52-15,-5 4-48 16,1-8-20-16,-9-3-8 15,-5-8 24-15,9 4-16 16,5-5-4-16,4-2-8 16,8-1 20-16,4-4-12 0,9 4-32 15,17-7 12-15,9 3 8 16,12-3 4-16,0 3 16 16,1-7-12-16,-5 3-260 15,-4-3 140-15,-5 4-444 16</inkml:trace>
        </inkml:traceGroup>
      </inkml:traceGroup>
    </inkml:traceGroup>
    <inkml:traceGroup>
      <inkml:annotationXML>
        <emma:emma xmlns:emma="http://www.w3.org/2003/04/emma" version="1.0">
          <emma:interpretation id="{6B3A4BAB-B242-4D18-83EA-67CF42255494}" emma:medium="tactile" emma:mode="ink">
            <msink:context xmlns:msink="http://schemas.microsoft.com/ink/2010/main" type="paragraph" rotatedBoundingBox="1381,17707 20866,17664 20869,19185 1384,19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5B3E7A-EAAF-43D8-903A-62ACD0A1B3B9}" emma:medium="tactile" emma:mode="ink">
              <msink:context xmlns:msink="http://schemas.microsoft.com/ink/2010/main" type="line" rotatedBoundingBox="1381,17707 20866,17664 20869,19185 1384,19228"/>
            </emma:interpretation>
          </emma:emma>
        </inkml:annotationXML>
        <inkml:traceGroup>
          <inkml:annotationXML>
            <emma:emma xmlns:emma="http://www.w3.org/2003/04/emma" version="1.0">
              <emma:interpretation id="{2BEB9150-7B3F-4D5A-B164-DB779E3AFC27}" emma:medium="tactile" emma:mode="ink">
                <msink:context xmlns:msink="http://schemas.microsoft.com/ink/2010/main" type="inkWord" rotatedBoundingBox="1381,17707 5017,17699 5020,19134 1384,19142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545938.1292">-1243 18558 540 0,'-17'-11'200'0,"13"3"-156"0,4 16-12 0,0-8 96 15,0 0-76-15,8 4-12 16,9-1-24-16,9 1 12 15,-5-4-16-15,9 0-4 0,4-4-4 0,0-3 4 16,0-5-4-16,-4-3 16 16,4 8-12-16,4-5-4 15,-8 12 0-15,-9 0-40 16,-12 0 20-16,4 8-64 16,-13 0 44-16,0 3-168 15,0-11 112 1,0 0-292-16</inkml:trace>
          <inkml:trace contextRef="#ctx0" brushRef="#br0" timeOffset="546289.5638">-1009 18339 312 0,'0'7'112'0,"0"5"-84"0,0 10-12 0,0-3 116 15,-8 8-76-15,3 3 76 16,1 4-76-16,0-4 40 16,8 8-56-16,-8-8 40 15,0-3-44-15,4-4 16 0,0-4-32 16,4-1-16-16,0-2-8 15,5-9 12-15,-1 1-4 0,5-4 24 16,8-1-16-16,5-3-12 16,8 0-4-1,8 0-172-15,5-15 96 0</inkml:trace>
          <inkml:trace contextRef="#ctx0" brushRef="#br0" timeOffset="546582.3429">-328 18187 580 0,'-21'-4'216'0,"21"1"-168"0,-4-1-12 16,-5 4 100-16,9-4-80 15,0 4 68-15,-8-4-72 0,8 4-12 16,0 0-24-16,0 0-12 0,8 4 0 16,5-4 28-16,8 0-16 15,9 0 4-15,21 0-12 16,13 0 4-16,13 0-8 16,-5 4 32-16,-8-4-20 15,-4 4-100-15,-13-4 40 16,-18 0-76-16,1 3 64 15,-21-10-172-15,-5 3 128 16</inkml:trace>
          <inkml:trace contextRef="#ctx0" brushRef="#br0" timeOffset="546856.8798">-34 18028 560 0,'-8'0'208'0,"20"0"-164"0,18 0-8 16,-8 4 56-16,7 4-56 16,5-1 4-16,5 8-24 15,-5 0 8-15,-9 4-16 16,-3 0 68-16,-10-4-44 0,-3 4 84 16,-18 0-64-16,-3 4 28 15,-10-8-48-15,-16 0 16 16,4 12-28-16,-13-1-104 0,5-3 40 15,12 3-508 1,8 5 304-16,10-9-108 16</inkml:trace>
          <inkml:trace contextRef="#ctx0" brushRef="#br0" timeOffset="544420.0785">-1724 18138 268 0,'-9'11'100'0,"9"-11"-76"0,0 0-8 16,9 0 36-16,-5 8-32 15,4-8 96-15,5 0-64 0,4 0 40 16,-8 0-56-16,4 4 52 16,16-4-52-16,1 0-8 15,4 0-16-15,9 0-12 16,8 0 4-16,9 7-4 0,12 1 0 15,-8-4 16-15,8-4-8 16,1-8-20-16,-1 0 4 16,9 1 12-16,0 3 0 15,-9 0-12-15,1 1 4 16,-22-5 12-16,0 8-4 16,-21-4 16-1,-5 4-12-15,-16-4 24 16,-5 1-20-16,-4 3-120 0,-4 0 60 15,-1 0-396-15,-3 0 244 16,8 7 52-16</inkml:trace>
          <inkml:trace contextRef="#ctx0" brushRef="#br0" timeOffset="545263.2988">-1618 18346 132 0,'9'-11'52'0,"3"11"-44"0,10 0 4 16,-5 0 16-16,4 0-16 0,0 0 156 15,1 11-96-15,7 1 24 16,6 6-56-16,-6 5-8 15,1 15-20-15,-9 4 12 16,-4-1-16-16,-8-3 16 16,-9 8-16-16,-9-9 32 15,-8-6-24-15,-8-5-56 16,-5-7 16-16,-4 4-76 16,0-8 56-16,0-7-52 15,4 3 56-15,5-11 92 16,7-11-28-16,10 3 84 0,4-7-60 15,8-8 64-15,4-3-64 16,5-5 20-16,4 12-40 16,-4 0-8-16,0 1-12 15,0-9 20-15,-5 19-16 0,1-7-4 16,-1 8-4-16,1-1 20 16,-1 1-12-16,9-5 56 15,9 9-36-15,4-1 12 16,4 0-28-16,4-4 0 15,0 8-8-15,-4-3-8 16,0-1 4-16,-8 4-84 16,-9 0 44-16,-4 4-224 15,0-1 144-15,-9 9-300 16</inkml:trace>
          <inkml:trace contextRef="#ctx0" brushRef="#br0" timeOffset="543712.59">-1367 17351 364 0,'26'-12'132'0,"-13"12"-100"0,4 0-12 16,-4 0 8-16,8 12-20 0,0-5 40 15,-4 1-24-15,9 7 12 16,-1 4-20-16,-3 11 52 16,-1-3-36-16,-4-1 28 15,-4 1-32-15,-5 3 16 16,1-4-24-16,-5 9 16 0,-8-1-20 15,-1 0 0-15,-7-4-8 16,-1 8-8-16,-8-8 4 16,-5-3-4-16,-12-1 0 15,-9 1 0-15,0-9 0 16,0-6-64-16,5-5 36 0,-1-3-4 16,0-4 16-1,14-7 12-15,7-9 4 0,-3 5 24 16,12-4-12-16,0-4 4 15,13-4-8-15,4-3 20 16,14 3-16-16,3 4 24 16,0-4-24-16,9 5 24 15,0 2-24-15,0 9-4 16,-1 3-4-16,1 4-24 16,-4 8 12-16,-5-1 12 15,-4 5 0-15,0-1-80 16,0 4 40-16,-4-4-268 15,-5 1 168 1,1-5-168-16</inkml:trace>
          <inkml:trace contextRef="#ctx0" brushRef="#br0" timeOffset="547668.0373">652 18089 364 0,'4'7'132'0,"0"5"-100"0,1 7-12 16,-5-8 68-16,0 12-52 15,0-1 84-15,0 9-68 16,-5 10 52-16,-7 1-60 15,-14 11 48-15,-8-4-52 0,4-3 8 16,-12-9-32-16,-1-2 20 0,0-13-24 16,5-3 12-16,8-8-12 15,9-22-24-15,-9 0 4 16,17-19-252-16,5-12 144 16,8 0-376-1</inkml:trace>
          <inkml:trace contextRef="#ctx0" brushRef="#br0" timeOffset="548001.9266">682 17775 612 0,'12'-19'228'0,"-12"19"-180"0,9 3-12 0,-9-3 0 16,8 8-28-16,5 3-4 15,0 1-528-15</inkml:trace>
          <inkml:trace contextRef="#ctx0" brushRef="#br0" timeOffset="548443.1008">941 18021 548 0,'-8'-4'204'0,"8"4"-156"0,0-8-16 0,0 5 52 15,0 6-52-15,0-3 4 16,0 8-20-16,0-1-4 15,-4 9-4-15,-5 3 48 16,1-1-32-16,-5 1 60 16,4 4-48-16,1-4 0 15,3 7-20-15,1-7-20 16,4 0 0-16,4-7 28 16,5-5-12-16,4-7 12 15,0 8-12-15,8-16-52 16,0 4 24-16,0-11-96 15,1 4 64-15,-5-12-72 16,4 4 64-16,-12-3-12 16,-1 7 40-16,-8 3 76 15,4 12-24-15,-8 0 100 16,4 8-72-16,0-1 4 16,4 8-36-16,22-7 24 15,-1 7-28-15,27-7 20 0,7-1-20 16,5 1-8-16,-9-8-4 15,-8-8 28-15,-8 4-16 16,-18-3 40 0,4-1-32-16,-20-11-32 15,-5 4 4-15,-17-11 8 0,4 3 0 16,-17-3-12-16,4 7 4 16,-3 4-4-16,7 3 0 0,10-3-56 15,12 15 36-15,8 0-304 16,9 11 180-16,9-3-312 15</inkml:trace>
          <inkml:trace contextRef="#ctx0" brushRef="#br0" timeOffset="548698.279">1904 18339 780 0,'-26'30'288'0,"5"-11"-224"0,-26 11-20 16,17-3 32-16,-4 7-52 15,-8 0-432-15</inkml:trace>
        </inkml:traceGroup>
        <inkml:traceGroup>
          <inkml:annotationXML>
            <emma:emma xmlns:emma="http://www.w3.org/2003/04/emma" version="1.0">
              <emma:interpretation id="{95DDA9D1-1FDB-48E3-BE4D-440BF6B47F98}" emma:medium="tactile" emma:mode="ink">
                <msink:context xmlns:msink="http://schemas.microsoft.com/ink/2010/main" type="inkWord" rotatedBoundingBox="5848,17908 9489,17900 9491,19100 5851,19109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550360.7036">2738 18115 352 0,'-4'0'132'0,"8"0"-104"0,-4-3-8 0,0 3 60 16,0 0-48-16,0 0 48 15,5-4-44-15,-5 4 44 0,0 0-48 16,0 0 56-1,0 0-52-15,8 4 36 0,1-4-40 16,-1 3 16-16,5 1-28 0,8-4-8 16,5 8-8-16,4-5-4 15,12-3 0-15,18 0 8 16,25 4-4-16,13 0-20 16,0 4 8-16,-13-5-48 15,0-3 28-15,-4 4-56 16,0-4 48-16,-17 0 16 15,-9 0 16-15,-8-7 4 16,-13 7 0-16,-13-8 0 31,5 8 0-31,-9 0-132 0,-9-8 72 16,-3-3-232-16,-5 7 164 16,0-3-64-16</inkml:trace>
          <inkml:trace contextRef="#ctx0" brushRef="#br0" timeOffset="550905.6598">2777 18278 444 0,'-5'-11'164'0,"10"3"-124"0,-1 8-16 15,4 0 104-15,5-4-76 16,4 1 24-16,5-9-44 16,-1 12-4-16,9-4-16 15,-1 4 0-15,10 4-4 0,-1 11 20 0,0 4-16 16,-4 12-20-16,-4 6 0 15,-13 1-4-15,-12 11 4 16,-14-3 8-16,-8-4 0 16,-9-5 0-16,-3-6 0 15,-5-1 8-15,0-11-4 16,4-12-4-16,4 5 4 16,5-16 4-16,8-4-4 15,5 1 68-15,8-8-40 16,4 3-4-16,9-3-16 15,4-4 0-15,8-3-8 0,1 6 8 16,8 1-8-16,0-4-20 16,0 12 8-16,-4-5-172 15,-5 12 100-15,-3-3-444 16</inkml:trace>
          <inkml:trace contextRef="#ctx0" brushRef="#br0" timeOffset="550347.1668">2943 17729 320 0,'0'-30'120'0,"0"30"-96"0,0-19-4 15,8 8 88 1,-3 3-64-16,-1-11 60 16,9 4-60-16,8-8 32 15,0 8-44-15,5-4 0 16,8 8-20-16,-9 0-8 15,9 3 0-15,0 8 20 16,0 11-12-16,-4 8 40 16,0 4-28-16,-13 11 32 15,4 0-32-15,-8 4 4 16,0 7-16-16,-13 5 12 0,-13-5-16 0,0-3-4 16,-4-12 0-16,-4-4-84 15,-13-3 44-15,-4-12-48 0,-9-3 48 16,4 0-52-16,1-8 52 15,8-8 8-15,8 8 16 16,9-8 36-16,9-3-12 16,8 4 48-16,12-5-32 15,10-3-16-15,7 0-4 16,10 0-8-16,-1 7 0 16,5 1-12-16,-1 10 8 0,-12 5-112 15,-4 3 64-15,-9 4-200 16,-9 1 144-1,-4-1-128 1</inkml:trace>
          <inkml:trace contextRef="#ctx0" brushRef="#br0" timeOffset="551702.8636">3552 18464 540 0,'-5'-8'200'0,"1"8"-156"0,-4 0-12 16,3 8 132-16,1 3-96 16,-4 4 52-16,-5 8-72 15,-4 3-16-15,-4 4-20 16,-5 1-100-16,-12 3 52 0,-1-8-140 0,1-7 100 15,4 8-132 1,4-16 120-16,5 4-212 16,8-7 168-16,17-8 36 15</inkml:trace>
          <inkml:trace contextRef="#ctx0" brushRef="#br0" timeOffset="551336.3881">3300 18376 612 0,'-4'-3'228'0,"8"3"-180"0,1 3-12 0,-1 1 52 15,13 11-56-15,-4 1 40 16,4 6-40-16,4 12 36 15,9-3-40-15,-5-1-40 0,1 0 4 16,-9-3 8-16,0-5 4 0,-4-7 32 16,-5 4-20-16,1-7-12 31,-5 3-8-31</inkml:trace>
          <inkml:trace contextRef="#ctx0" brushRef="#br0" timeOffset="552007.1729">4063 18214 508 0,'-5'-4'188'0,"5"4"-148"0,-8-4-8 16,16 4 96-16,1 0-76 15,-9 0 40-15,13 0-52 16,-13 0 40-16,4-4-48 15,4 4 28-15,1 0-32 0,-1 0-8 0,1 0-12 16,8 0 20-16,9 0-16 16,-1-3-12-16,18-1-4 15,12-4 12-15,17 4-4 16,-16 1 8 0,3 6-8-16,-7-6 8 15,-10 3-8-15,-12-4 16 16,-5 8-12-16,-16-4 16 15,-5 0-16-15,-8-4-4 16,0 0 0-16,-5 0-156 16,5 8 84-16,-5-8-316 15,5 4 216-15</inkml:trace>
          <inkml:trace contextRef="#ctx0" brushRef="#br0" timeOffset="552835.9485">4365 18093 464 0,'-9'-12'176'0,"9"12"-140"0,5 0-8 16,-1 0 92-16,5-4-72 15,3 4 52-15,1 0-60 16,0 0 32-16,4 0-40 0,0 0 8 16,-4 0-24-16,4 4 8 15,4 4-12-15,0-1 20 16,5-3-20-16,4 8-12 16,-1-5-4-16,1 12 4 15,-4-4 0-15,-5-4 0 16,-4-3 0-16,-8 0 52 15,3-1-28-15,-12-3 60 16,0 4-48-16,-17-1 28 16,5 1-36-16,-18-1-16 15,9 8-8-15,-18-3 20 16,5-1-12-16,-8 8-100 16,3 8 44-16,1-1-208 0</inkml:trace>
          <inkml:trace contextRef="#ctx0" brushRef="#br0" timeOffset="575151.3081">4919 18210 416 0,'-5'0'152'0,"10"0"-116"0,-1 7-12 0,-4-7 120 16,0 0-84-16,0 0 72 15,8 0-76-15,-3 0 32 0,3-7-52 16,9 7-20-16,-4-8-8 0,8 8-28 16,5-3 12-16,-1 3 32 15,5-4-16-15,0 4 8 16,-5 0-8-16,1 0 20 15,-5 0-16-15,-4 4 4 16,-4-4-8-16,-4 0 48 16,-9 0-32-16,0 0 8 15,0-4-20-15,0 0-44 16,-5 4 20-16,1 0-236 16,0 0 136-16</inkml:trace>
          <inkml:trace contextRef="#ctx0" brushRef="#br0" timeOffset="568410.2323">5600 18066 392 0,'0'-26'148'0,"4"26"-116"0,-4-12-8 16,9 8 180-16,-9 4-116 16,0 0 44-16,0 0-80 15,0 0-20 1,0 8-20-16,0 11 44 0,0 4-32 0,-9 3 8 16,5 8-20-16,-5 8 0 15,-3 3-4-15,-5 12-24 16,-5 11 8-16,1-3-12 15,-13-9 8-15,0-6 24 0,-4-9-4 16,-5-7 24-16,0-15-20 16,5-8 4-16,0-11-8 15,8-15-32-15,9-19 12 16,16-19-312-16,10-7 176 16,16-1-296-1</inkml:trace>
          <inkml:trace contextRef="#ctx0" brushRef="#br0" timeOffset="568548.6013">5574 17695 808 0,'0'0'300'0,"5"4"-232"0,-5 7-20 16,0-3-8-16,8 3-32 16,9 4-532-16,9-3 288 15,3 3-76-15</inkml:trace>
          <inkml:trace contextRef="#ctx0" brushRef="#br0" timeOffset="569135.658">6026 17669 496 0,'-9'11'184'0,"1"23"-140"0,-14 19-16 0,14-11 84 16,-1 14-68-16,-8 9 16 15,5-5-36-15,-5-3 12 16,8-8-20-16,-12-7 80 0,8-8-52 16,-8-4 32-16,4-11-44 15,4-4 0-15,4-11-20 16,9-8 12-16,0-11-16 15,9 0-20-15,4-4 4 0,16-11-136 16,1-8 76-16,9 12-20 31,-5-1 48-31,8 8 44 0,-12 4 0 16,0 4 8-16,-9 14-4 16,-12 5 28-16,-9 3-20 15,-9 5 32-15,-16 2-32 0,-1 1 12 16,-8-3-16-16,-13-9-44 15,5 4 20-15,-1-3-16 16,5 0 16-16,16-1 24 16,1-3-4-16,17 3 60 15,8 1-40-15,17 0 40 16,9 3-36-16,0 0-8 16,0 1-16-16,0-5 20 15,-5 8-16-15,-4-11 32 16,-4 8-28-16,-4-5-40 15,-13 1 12-15,9-1-88 16,-9-3 60-16,8 11-108 0,-4-3 84 16,1-1-268-1,3 0 184-15,9-3-188 16</inkml:trace>
          <inkml:trace contextRef="#ctx0" brushRef="#br0" timeOffset="569908.2243">6375 18320 476 0,'0'-8'176'0,"0"8"-136"0,0 4-12 0,-9 3 64 0,1 1-56 15,-9 7 68-15,-4 0-64 16,3 16 20-16,-11-5-40 15,3 8 28-15,-4 8-32 0,5-16-4 16,-1 8-8-16,1-11-32 16,3 4 16-16,5-12-384 15,5 4 220 1,7-16-140-16</inkml:trace>
          <inkml:trace contextRef="#ctx0" brushRef="#br0" timeOffset="569462.5249">6136 18305 580 0,'-12'11'216'0,"12"-4"-168"0,0 5-12 16,12-1 128-16,-7 4-96 16,12 0 36-16,-5 4-64 15,1 0-24-15,17 0-8 16,-4 0 16-16,-5-4-12 0,0-3 12 16,0-1-12-16,-12 0-68 15,-5-3 28-15,-8 3-172 16,0 1 108-16,-9-5-140 15,4 5 128-15,5-9-252 16</inkml:trace>
        </inkml:traceGroup>
        <inkml:traceGroup>
          <inkml:annotationXML>
            <emma:emma xmlns:emma="http://www.w3.org/2003/04/emma" version="1.0">
              <emma:interpretation id="{2EA5B96A-9294-48BB-8E21-C89DBC94003E}" emma:medium="tactile" emma:mode="ink">
                <msink:context xmlns:msink="http://schemas.microsoft.com/ink/2010/main" type="inkWord" rotatedBoundingBox="10167,18820 10252,18819 10253,19027 10168,19028"/>
              </emma:interpretation>
              <emma:one-of disjunction-type="recognition" id="oneOf5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576988.816">7052 18479 728 0,'21'-23'268'0,"-4"19"-208"0,0 4-16 15,-8 8 36-15,4 3-52 16,-5 19 32-16,-16 8-32 16,-5 0-324-16,-13 7 160 15,1-7-356-15</inkml:trace>
        </inkml:traceGroup>
        <inkml:traceGroup>
          <inkml:annotationXML>
            <emma:emma xmlns:emma="http://www.w3.org/2003/04/emma" version="1.0">
              <emma:interpretation id="{732FAC68-1B1C-4CB1-9655-21CB9472D399}" emma:medium="tactile" emma:mode="ink">
                <msink:context xmlns:msink="http://schemas.microsoft.com/ink/2010/main" type="inkWord" rotatedBoundingBox="10847,17997 14207,17990 14210,19199 10850,19207"/>
              </emma:interpretation>
              <emma:one-of disjunction-type="recognition" id="oneOf5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580491.9645">9841 18157 652 0,'-30'-11'244'0,"26"14"-192"0,0-3-12 0,4 0 156 0,0 0-116 15,8 0-8-15,9 4-44 16,0 0 8-16,5-4-24 16,7 4-188-16,10-1 92 0,-5-3-520 15,-4 4 336 1,8 4 80-16</inkml:trace>
          <inkml:trace contextRef="#ctx0" brushRef="#br0" timeOffset="580503.992">10309 18074 612 0,'-21'7'228'0,"13"5"-180"0,-5 7-12 0,9-4 60 0,-1 11-60 0,1 4-32 16,0 8-4-16,0 19 12 16,-5 0-4-16,1-4 16 15,-5-4-16-15,-4-4 76 0,-5-7-48 16,-3-19 24-16,-1 0-40 16,-8-11 16-16,13-16-20 15,-9-11-124-15,9-22 60 16</inkml:trace>
          <inkml:trace contextRef="#ctx0" brushRef="#br0" timeOffset="580512.0162">10441 17782 808 0,'-4'-23'300'0,"13"23"-232"15,-1 0-20-15,-8 0-16 0,9 12-28 16,4-1-292-16,-1 8 156 15,14-8-344-15</inkml:trace>
          <inkml:trace contextRef="#ctx0" brushRef="#br0" timeOffset="580941.6565">10671 17623 684 0,'-12'15'252'0,"16"1"-192"0,-4 10-20 0,8 0-4 0,-3 24-28 0,-1 14 16 16,-4 0-16-16,0 1-12 16,0-8 0-16,-4-12 56 15,-1-7-28-15,-7-8 68 0,-5-11-52 16,4 4 36-16,-4-16-44 16,13 1-28-16,-5-16-4 15,9 1-80-15,0-20 44 16,13-7-180-16,12 0 120 15,5-4-44-15,4 0 84 16,17 8 100-16,0 4-20 16,-8 18 56-1,0 4-44-15,-22 16 88 0,-21 3-72 16,-13 7 72-16,-17 5-68 16,-12 3-4-16,-1-11-32 15,1 8-4-15,-5-12-8 0,13-4 12 16,4-3-12-16,9 3-48 15,12-3 24-15,9-1-32 16,13 5 28-16,8-5 0 16,5 1 12-16,-5-1 44 15,0-3-24-15,1 4-8 16,-1-5-8-16,-13 5-48 16,-8-8 24-16,-8 8-144 15,-1-1 96-15,5 1-224 16,-4-5 172-1,-1-3-136-15,9 0 152 0,0 0 164 16,9-3-20-16,-1-1 324 16,-4 4-200-16,13 0 56 15,5 0-128-15,-1 4 4 16,0-4-52-16,9 3-4 16,0-3-20-16,-5 4-32 0,5-4 8 15,0 8-260-15,-9-8 152 16,-4 0-252-1,-4 0 212-15,-13-8 8 16,-13 8 92-16,5-4 236 16,-13 1-96-16,12 3 264 15,-4-8-196-15,13 8 20 0,0 0-100 16,13 8 32-16,4 7-56 16,4 8 16-16,1 3-40 0,-10 19 0 15,1 5-12-15,-13 3 28 16,-8 3-20-16,-9-6 32 15,-22-5-32-15,-3-3 20 16,-5-1-20-16,4-14-88 16,-4-4 40-16,9-8-24 15,4-8 32-15,-4-7-208 16,16-7 132-16,10-5-464 16</inkml:trace>
          <inkml:trace contextRef="#ctx0" brushRef="#br0" timeOffset="582073.7412">11084 18210 392 0,'0'-4'148'0,"0"8"-116"0,0-8-8 16,0 4 64-16,0 0-52 15,0 0 24-15,0 0-40 16,0 8 16-16,0-8-20 16,0 7 64-16,9 1-48 15,-9-1 24-15,0-3-36 0,0 11 8 0,0-3-16 16,-9-1 36-16,1 8-24 16,-1 7-12-16,-3 1-8 15,-5 3 12-15,0 4-8 16,0 0-4-16,0 0 0 15,-5 1-16-15,5 2 8 16,4 1-68-16,-4-11 40 16,5-5-496-1,-1 12 288-15,13-3 40 0</inkml:trace>
          <inkml:trace contextRef="#ctx0" brushRef="#br0" timeOffset="577599.4411">7746 18180 580 0,'-13'-4'216'0,"18"8"-168"0,7-4-12 15,5 0 144-15,5 0-104 16,12 0 24-16,8 0-60 15,9 3-8-15,0-3-20 16,13 0-16-16,17-3 0 0,9-1 20 16,8 0-8-16,0 0-12 15,-9-3 0-15,-17 3-24 16,-12 4 16-16,-9-8 4 16,-17-3 8-16,-4 11-80 0,-9-4 44 15,-8 0-224-15,-13 1 144 16</inkml:trace>
          <inkml:trace contextRef="#ctx0" brushRef="#br0" timeOffset="578758.0325">7946 18221 436 0,'-17'0'160'16,"21"0"-124"-16,13 0-8 0,-4 0 88 0,8 0-68 16,1 0 16-16,-1 12-40 15,5-5-4-15,8 12-12 16,-9 0-8-16,1 8 4 0,-18-5 20 31,5 9-12-31,-9 6 68 0,-8 1-48 16,-9 0 16-16,-8-8-32 15,0 4 8-15,-13-11-12 16,4-4-68-16,0-8 28 0,9-14-112 16,8-9 80-16,13-7-184 15,8-7 136 1,14-4-152-16,8-4 148 0,12-1 136 16,1 5-8-16,4 11 140 15,-5 0-88 1,-8 12 56-16,-4 7-72 0,-13 15 120 15,-8-4-96-15,-9 20 36 16,-9 3-68-16,-4-8-8 16,5 1-20-16,-1-5-12 0,14-3 0 15,-1-4-32-15,17-15 16 16,5-7-108-16,16-5 64 16,-3-3-176-1,3-11 128-15,-8 3-20 16,-4 0 72-16,-4 4 128 15,-9 8-36-15,-22 22 196 16,-3 16 12-16,-9 11-128 16,0 3 36-16,4 12-100 15,0-3-20-15,9-9-24 0,4-3 24 16,0-4-20-16,0-7 4 16,-9-5-12-16,-8-3-40 15,-8-7 16-15,-5-5-4 16,-8-11 12-16,-1 1 32 15,5-12-12-15,4-8-20 16,13-7 0-16,9-5-4 16,12-2 4-16,30-1 0 15,17 0 0-15,18 0 8 16,3 19 0-16,-4 0-204 16,-4 8 112-16</inkml:trace>
          <inkml:trace contextRef="#ctx0" brushRef="#br0" timeOffset="577321.7009">8168 17638 416 0,'-17'0'152'0,"17"0"-116"0,4 4-12 15,-4-4 84-15,13 4-64 16,4 15 60-16,8 7-60 15,5 1-12-15,4 14-20 16,0 1-12-16,-8-4 4 0,-1 0 20 16,-25-4-12-16,-13-4 48 15,-16-3-32-15,-5-5-24 0,-9-3-4 16,9-11 24-16,0-8-12 16,4-4-20-1,0-11 0-15,17 4-12 0,9-8 8 16,13 0-20-16,3 4 20 15,18-1 32-15,13 9-12 16,8 7 8-16,4 7-8 16,-8 5-172-16,-4-1 88 15</inkml:trace>
          <inkml:trace contextRef="#ctx0" brushRef="#br0" timeOffset="579269.2053">9083 18202 528 0,'-8'0'196'0,"8"0"-152"0,-5-3-12 0,5 3 220 16,0 0-144-16,0 0 8 15,9 0-68-15,8 0 0 16,13 3-28-16,4 1 0 0,13 0-12 0,-1 0 20 15,1-4-16-15,0 0-108 16,0-4 48-16,-9 0-60 16,-12 0 64-16,-13-3-112 15,-13 7 92-15,-9-4-116 16,-8-4 104 0,0 1-24-16,-4-1 60 15,-5-3 40-15,5 0 4 16,0-1 96-16,4-3-52 15,8 11 100-15,9 1-84 16,0-1 52-16,13-4-72 16,4 8 16-16,4 8-40 15,5-1 8-15,-1-3-16 0,5 7 12 16,0-3-16-16,-5 7 40 16,-8-7-24-16,-8 11 84 15,-18-4-60-15,-12 4 32 16,-4-4-48-16,-5 8 24 0,0-5-28 15,-4 1-248-15,4-3 120 16,5 6-640 0</inkml:trace>
        </inkml:traceGroup>
        <inkml:traceGroup>
          <inkml:annotationXML>
            <emma:emma xmlns:emma="http://www.w3.org/2003/04/emma" version="1.0">
              <emma:interpretation id="{A1F180BE-2C2D-4740-BBB2-C202E8895558}" emma:medium="tactile" emma:mode="ink">
                <msink:context xmlns:msink="http://schemas.microsoft.com/ink/2010/main" type="inkWord" rotatedBoundingBox="14787,18442 15422,18441 15423,18645 14788,18646"/>
              </emma:interpretation>
              <emma:one-of disjunction-type="recognition" id="oneOf5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582657.7665">11783 18149 456 0,'-30'-11'168'0,"22"11"-128"0,-10 0-16 0,6 0 200 0,-1 0-128 15,0 0 120-15,0 0-124 16,9 0-20-16,4 0-48 16,26 0-24-16,12 8-4 0,17 3 12 15,5-11-4-15,4 0 32 16,12-8-20-16,1 12-40 16,-9-11 12-16,-12-1-104 15,-22 4 64-15,-26-3-64 31,1 7 68-31,-31-8-108 16,-3 8 88-16,-18-4-144 16,9 4 120-16,-8-3 8 0,8-1 52 15,8-8 180-15,5 5-80 16,8-1 108-16,9 8-100 0,8-7 20 16,4 7-56-16,10 0 20 15,7 7-32-15,13 1 16 0,9 3-24 16,4 1 16-16,0 3-20 15,-12-4 20-15,-9 8-24 16,-13-4 144-16,-22-4-84 16,-12 1-4-16,-13-1-44 15,-4 4 12-15,-4-3-24 16,4 3-144-16,0-4 68 16,8 8-464-1</inkml:trace>
        </inkml:traceGroup>
        <inkml:traceGroup>
          <inkml:annotationXML>
            <emma:emma xmlns:emma="http://www.w3.org/2003/04/emma" version="1.0">
              <emma:interpretation id="{6E41BFAC-97B0-4234-8FD7-54379706EF31}" emma:medium="tactile" emma:mode="ink">
                <msink:context xmlns:msink="http://schemas.microsoft.com/ink/2010/main" type="inkWord" rotatedBoundingBox="15849,18058 18239,17740 18388,18856 15997,19174"/>
              </emma:interpretation>
              <emma:one-of disjunction-type="recognition" id="oneOf5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583817.8533">12796 18161 728 0,'5'0'268'0,"12"0"-208"0,8 0-16 0,-12 0 28 15,17 0-48-15,8 0 0 16,13 3-16-16,13 5 4 16,4-4-8-16,13-4-12 0,30-8 4 15,25 4 4-15,5 1 0 16,-18-1-64-16,-4-15 36 16,-8 8-32-16,-17 3 36 15,-22 1-52-15,-21-5 44 16,-17 1-132-16,-30 3 88 0</inkml:trace>
          <inkml:trace contextRef="#ctx0" brushRef="#br0" timeOffset="584560.5295">13103 18236 372 0,'0'-7'140'0,"13"11"-112"0,8-8-4 16,-4 8 108-16,0 3-76 0,9 5-20 15,3 6-24-15,-7 9-12 16,-1 11 0-16,-4 7 0 15,0-7 0-15,-8 15 32 16,-14-11-16-16,-3-8 92 16,-5-4-60-16,-8 0 12 15,-9-15-36-15,-4 1 12 0,-4-13-20 16,3-3 28-16,10-3-28 16,8-13-4-16,13-10-8 15,16-1-32-15,14-3 16 16,4-8 4-16,4 16 8 15,0 3 0-15,0-4 0 0,-4 4-204 16,-5 19 112-16</inkml:trace>
          <inkml:trace contextRef="#ctx0" brushRef="#br0" timeOffset="583795.7963">13197 17672 436 0,'-9'-26'160'0,"9"22"-124"0,9-7-8 0,3 7 60 15,-3 4-52-15,12 0 24 16,0 4-40-16,-4 7-8 16,-4 12-8-16,9 11 20 0,-1 8-12 15,-13 3-20-15,-8 0 0 16,9-7 20-16,-18 0-4 16,-8-8 40-16,-4-7-24 15,-5 4 4-15,-3-16-16 0,-1 0-8 16,0-14 0-16,22-9-40 15,-5-3 20-15,26-8-56 16,4 1 40-16,12-1-12 16,-3 4 28-16,12 8 8 15,5 7 8-15,-1 8-152 16</inkml:trace>
          <inkml:trace contextRef="#ctx0" brushRef="#br0" timeOffset="584999.1979">13350 18588 540 0,'-9'-11'200'0,"14"7"-156"0,7 0-12 15,1 4 124-15,8 0-92 16,9 0 0-16,13 0-40 16,12 4-16-16,5 0-4 15,12-4-392-15,-4 0 212 16,5-4-160-16</inkml:trace>
          <inkml:trace contextRef="#ctx0" brushRef="#br0" timeOffset="584598.1296">13499 18354 624 0,'-17'-8'228'0,"25"8"-176"0,5 0-16 16,0 0 36-16,4 8-48 15,9-1 8-15,8 1-20 0,4 3 12 16,-4 4-16-16,-4 4 4 15,-9 0-4-15,-12 4 12 0,-9 0-12 16,-17-1-12-16,-18-3 0 16,-11 12 12-16,-10-5-4 15,5 4 8-15,4-7-8 16,9 0 24-16,8-4-16 16,9-4 12-16,12-4-12 15,5 1 12-15,17-9-16 16,12 1 24-16,10-4-20 15,3 0-100-15,4-4 44 0,-7 4-244 16,-10 0 160-16</inkml:trace>
          <inkml:trace contextRef="#ctx0" brushRef="#br0" timeOffset="585048.8374">14423 18134 748 0,'-13'-15'276'0,"13"15"-216"0,4-4-16 0,13 4 32 16,5 0-52-16,8-3 16 0,12-9-24 16,13 1-16-16,18-4-4 15,21 3 20-15,-1 1-8 0,-12 3-72 16,-13 1 32-16,-17 3-208 16,-17 4 136-16</inkml:trace>
          <inkml:trace contextRef="#ctx0" brushRef="#br0" timeOffset="585399.7621">14896 17884 612 0,'21'-7'228'0,"-8"7"-180"0,21 7-12 15,-17 1 104-15,4 3-84 16,17 8 24-16,5 8-48 0,-9-1 12 15,9 8-24-15,-14-7 16 0,-7-1-20 16,-14 1 52-16,-8-1-36 16,-8-3-52-16,-26-4 12 15,0 0-144-15,-13 0 84 16</inkml:trace>
        </inkml:traceGroup>
        <inkml:traceGroup>
          <inkml:annotationXML>
            <emma:emma xmlns:emma="http://www.w3.org/2003/04/emma" version="1.0">
              <emma:interpretation id="{100A9438-8B37-4F04-A871-063E48DD2CD4}" emma:medium="tactile" emma:mode="ink">
                <msink:context xmlns:msink="http://schemas.microsoft.com/ink/2010/main" type="inkWord" rotatedBoundingBox="18678,17898 19900,17896 19902,18780 18680,18782"/>
              </emma:interpretation>
              <emma:one-of disjunction-type="recognition" id="oneOf5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85703.8273">15564 18062 912 0,'26'-7'340'0,"-9"-1"-264"0,4 8-24 15,-8 0 28-15,8 4-56 16,9 0 16-16,0 0-24 16,4 3-264-16</inkml:trace>
          <inkml:trace contextRef="#ctx0" brushRef="#br0" timeOffset="586044.2286">16088 17930 456 0,'-9'-8'168'0,"9"8"-128"0,-12 8-16 0,7 3 104 16,1 8-76-16,-9 15 60 15,9 4-68-15,-4 7 4 16,-1 5-28-16,1 3-4 0,-1 0-8 16,-8 0 28-16,0-4-20 0,-4-11 100 15,-9-12-64-15,-4-11 48 16,4-15-60-16,-4-15 8 16,-4-4-32-16,8-11-200 15,8-8 96-15,14 4-616 16</inkml:trace>
          <inkml:trace contextRef="#ctx0" brushRef="#br0" timeOffset="586057.7642">16071 17623 832 0,'-9'-11'308'0,"9"15"-240"0,5 3-20 15,-1 5-8-15,4-1-32 16,14 4-436-16</inkml:trace>
          <inkml:trace contextRef="#ctx0" brushRef="#br0" timeOffset="586392.1925">16463 17536 704 0,'-30'-7'264'0,"26"18"-208"0,4 8-12 15,0 0-24-15,0 22-20 0,0 20 44 16,8 18-24-16,1 1 8 16,-1-8-16-16,-4-15-8 0,-4-4 0 15,0-15 64-15,0-16-36 0,-4-3 48 16,0-7-44-16,0-12-12 16,-5-12-12-16,9-11-88 15,13-11 40-15,-5-15-136 16,9-11 96-16,5 14-8 15,-1 5 52-15,5 10 64 16,-14 16-16-16,5 11 56 16,-12 8-40-16,-5 15 80 15,-9 11-60-15,-8 1 36 16,-4-1-52-16,-9-7 52 16,-4-1-52-16,4-10-8 15,17-1-16-15,-4 4-44 16,30 0-28-1,4 12 28-15,9-1 52 16,-5-7-8-16,4 8-152 0,1-8 76 16,-5 0-100-16,-8-12 96 15,-4 8-204 1</inkml:trace>
          <inkml:trace contextRef="#ctx0" brushRef="#br0" timeOffset="587029.6382">16501 18270 788 0,'4'-3'292'0,"9"6"-228"0,17-3-16 0,-9 0 28 15,13 0-52-15,17 0 24 0,13 8-28 16,4-8-368-16</inkml:trace>
          <inkml:trace contextRef="#ctx0" brushRef="#br0" timeOffset="586739.3609">16552 18153 684 0,'0'-15'252'0,"9"15"-192"0,12 0-20 0,-13 0 120 0,5 0-96 16,4-4 60-16,4 4-68 16,5 0-44-16,0 4-8 15,-5 4 32-15,-8-1-24 0,-5 4-8 16,-16-3-8-16,3 3 40 15,-12 1-24-15,-4 3-20 16,0-4 4-16,-5 8 8 16,5 0 0-16,4-8-12 15,0 5 4-15,8-5 4 16,1-3 0-16,4-1 0 16,4 1 0-16,0-1-28 15,4 5 16-15,4-5-20 16,1 8 16-1,4 0-36-15,-1-11 32 0,1-4-180 16,8 0 112-16</inkml:trace>
        </inkml:traceGroup>
        <inkml:traceGroup>
          <inkml:annotationXML>
            <emma:emma xmlns:emma="http://www.w3.org/2003/04/emma" version="1.0">
              <emma:interpretation id="{4BE14016-5B26-4E7B-8193-A78F6289FDD7}" emma:medium="tactile" emma:mode="ink">
                <msink:context xmlns:msink="http://schemas.microsoft.com/ink/2010/main" type="inkWord" rotatedBoundingBox="20842,18707 20868,18706 20869,18880 20843,18881"/>
              </emma:interpretation>
              <emma:one-of disjunction-type="recognition" id="oneOf56">
                <emma:interpretation id="interp64" emma:lang="" emma:confidence="0">
                  <emma:literal>I</emma:literal>
                </emma:interpretation>
                <emma:interpretation id="interp65" emma:lang="" emma:confidence="0">
                  <emma:literal>l</emma:literal>
                </emma:interpretation>
                <emma:interpretation id="interp66" emma:lang="" emma:confidence="0">
                  <emma:literal>'</emma:literal>
                </emma:interpretation>
                <emma:interpretation id="interp67" emma:lang="" emma:confidence="0">
                  <emma:literal>1</emma:literal>
                </emma:interpretation>
                <emma:interpretation id="interp68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597449.5948">17753 18376 572 0,'-17'-37'208'0,"8"44"-160"0,9 16-12 15,0-4-20-15,0 11-16 16,0 0-12-16,0 4 8 0,0-3-128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4:59.14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6:09:15.762"/>
    </inkml:context>
  </inkml:definitions>
  <inkml:traceGroup>
    <inkml:annotationXML>
      <emma:emma xmlns:emma="http://www.w3.org/2003/04/emma" version="1.0">
        <emma:interpretation id="{7947D5B1-E2FD-4AB5-93FE-54F6A37918B6}" emma:medium="tactile" emma:mode="ink">
          <msink:context xmlns:msink="http://schemas.microsoft.com/ink/2010/main" type="writingRegion" rotatedBoundingBox="18363,15244 25048,11727 25768,13096 19083,16612"/>
        </emma:interpretation>
      </emma:emma>
    </inkml:annotationXML>
    <inkml:traceGroup>
      <inkml:annotationXML>
        <emma:emma xmlns:emma="http://www.w3.org/2003/04/emma" version="1.0">
          <emma:interpretation id="{81EA3B15-7914-487B-BCD9-AAE557156E96}" emma:medium="tactile" emma:mode="ink">
            <msink:context xmlns:msink="http://schemas.microsoft.com/ink/2010/main" type="paragraph" rotatedBoundingBox="18363,15244 25048,11727 25768,13096 19083,16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F2B03C-0C8A-47C9-AA34-10EE8CA65FDC}" emma:medium="tactile" emma:mode="ink">
              <msink:context xmlns:msink="http://schemas.microsoft.com/ink/2010/main" type="line" rotatedBoundingBox="18363,15244 25048,11727 25768,13096 19083,16612"/>
            </emma:interpretation>
          </emma:emma>
        </inkml:annotationXML>
        <inkml:traceGroup>
          <inkml:annotationXML>
            <emma:emma xmlns:emma="http://www.w3.org/2003/04/emma" version="1.0">
              <emma:interpretation id="{9F596819-7139-4E68-949A-F4CA9899EC6D}" emma:medium="tactile" emma:mode="ink">
                <msink:context xmlns:msink="http://schemas.microsoft.com/ink/2010/main" type="inkWord" rotatedBoundingBox="18539,15578 18895,15391 19016,15621 18660,158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-6132 3794 780 0,'0'8'288'0,"0"-1"-224"0,9 1-20 15,4-1 56-15,8 1-64 16,9-1 12-16,17 1-28 16,0-8-20-16,-1 0-4 0,-3 0-304 15,0-15 168-15</inkml:trace>
          <inkml:trace contextRef="#ctx0" brushRef="#br0" timeOffset="-174.4643">-5991 3639 572 0,'-9'-8'208'0,"9"8"-160"0,9-4-12 0,-9 4 76 16,4-7-68-16,13 7-20 15,-4 0-12-15,4 0 56 16,4-4-36-16,1 4-12 0,-1 4-12 16,0 0 0-16,-4-1-4 15,5 1 8-15,-1 0-8 0,-8 0 16 16,-5-4-12 0,1 4 24-16,-9-4-20 0,0 7-144 15,-9 1 68-15,1-1-508 16</inkml:trace>
        </inkml:traceGroup>
        <inkml:traceGroup>
          <inkml:annotationXML>
            <emma:emma xmlns:emma="http://www.w3.org/2003/04/emma" version="1.0">
              <emma:interpretation id="{B6A09B98-932E-4D27-8099-9920BF7AACD3}" emma:medium="tactile" emma:mode="ink">
                <msink:context xmlns:msink="http://schemas.microsoft.com/ink/2010/main" type="inkWord" rotatedBoundingBox="19244,15054 22794,13187 23401,14341 19851,162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8.4923">-5037 3007 624 0,'-13'-23'228'0,"22"23"-176"0,-5-11-16 16,0 11 168-16,0-8-120 15,5 1 64-15,12-1-88 16,-8 8-16-16,12-8-28 16,-3 5 52-16,12-1-40 0,4 0-4 15,0 4-12-15,1-8-56 16,-1 8 28-16,0 0-216 15,-3-3 128-15,-6 3-584 16</inkml:trace>
          <inkml:trace contextRef="#ctx0" brushRef="#br0" timeOffset="2222.4134">-4100 3472 852 0,'-30'8'316'0,"26"-4"-248"0,-5-1-16 15,9-3 24-15,13 8-52 16,12 0 16-16,9-1-24 16,5 1 28-16,12-4-28 0,4-4 12 15,-4 0-16-15,0-4 12 0,-17-4-16 16,5-7 24-16,-9 7-20 15,-18-3-4-15,-3-8-4 16,-9 4 4-16,-9-11-4 16,1-1-20-16,-5 4 8 15,0 4-4-15,-16 8 4 16,11 7-12-16,-3 0 12 16,0 4-12-16,0 8 8 15,-9 3 0-15,9 5 4 16,-9-1 16-16,-4 4-4 0,4 0-36 15,-4 7 16-15,4-7 84 16,0 11-36-16,17 4 16 16,5 8-28-16,8-4 16 15,21 3-24-15,13 1 32 16,13-8-28-16,4-11 32 16,-8-4-32-16,-1-4-4 15,-3-8-8-15,-10-10-112 16,-3-5 60-16,4-3-96 15,-13-4 84-15,0-4-156 16,8 0 120-16</inkml:trace>
          <inkml:trace contextRef="#ctx0" brushRef="#br0" timeOffset="2592.8992">-3764 2704 808 0,'-8'-11'300'0,"3"11"-232"0,5-4-20 16,9 11 72-16,8 1-24 0,4-1-44 15,0 1 24-15,1-4-48 16,8 0-32-16,8-4 0 0,-4 0-316 16,0-8 172-16</inkml:trace>
          <inkml:trace contextRef="#ctx0" brushRef="#br0" timeOffset="2856.0995">-3112 2545 508 0,'-13'15'188'0,"13"-7"-148"0,-4 14-8 0,-5 1 116 16,5 11-88-16,4 8 8 15,0-1-40-15,-9 5-16 16,5 3-8 0,-5 0 12-16,-8-3-8 0,5-5 68 0,-10-7-44 15,-7-7 40-15,-14-12-40 16,0-11 68-16,1-12-52 15,-14-7-24-15,14-8-16 0,12-3-176 16,5-4 92-16</inkml:trace>
          <inkml:trace contextRef="#ctx0" brushRef="#br0" timeOffset="3070.1687">-3151 2250 768 0,'9'0'284'0,"-5"3"-220"0,-4 1-20 16,0 4 4-16,9 3-36 15,-1 4-416-15</inkml:trace>
          <inkml:trace contextRef="#ctx0" brushRef="#br0" timeOffset="607.1146">-4765 3298 540 0,'34'-26'200'15,"-12"14"-156"-15,16-3-12 0,-29 8 28 0,3 3-40 16,-7-4 88-16,-5 1-60 15,-5 3-4-15,-16 0-28 16,0 0-20-16,-9 1 0 0,-8-1 20 16,4 4-8-16,-9-4-20 15,13 4 4-15,0-4 12 16,1 4 0-16,-1 12-12 16,8-1 4-16,1-7 4 15,0 15 0-15,0-8 8 16,-1 12-4-16,14 11 24 15,-5 4-16-15,4 3 24 16,-8 1-24-16,13 3-4 16,-4 5-4-16,-1-1-16 0,-4 0 8 15,5-4 28-15,4-7-12 16,-5-8 32-16,9-7-28 16,0-8 20-16,0-3-20 15,9-5-16-15,12-3-4 16,-8 0-4-16,-1-4 0 15,5 7 16-15,5 1-4 16,-1 0 8-16,9-1-8 16,-9 1-20-16,9-5 8 15,-9-3-128-15,9 0 76 16,-9-3-312 0</inkml:trace>
          <inkml:trace contextRef="#ctx0" brushRef="#br0" timeOffset="737.4618">-5203 3503 800 0,'-13'-16'296'0,"13"20"-232"0,9-4-16 16,-5 0 88-16,4 4-84 15,14 0 60-15,-1 0-68 16,9-1-4-16,-1-3-24 15,14 4 32-15,0-4-24 0,3 0-200 16,1 0 96-16,4 0-268 16,-12-7 196-16</inkml:trace>
          <inkml:trace contextRef="#ctx0" brushRef="#br0" timeOffset="1126.4965">-4722 3699 632 0,'-9'12'236'0,"1"-5"-184"0,4 12-16 0,4-11 80 0,0 7-72 15,4 11 8-15,4 1-32 16,-8-1 4-16,0 5-12 15,0-5-16-15,0 1 0 0,9-5 28 16,4-10-12-16,4 7-4 16,8-12-4-16,5-7 40 15,8-7-24-15,-8-8-8 16,-8-4-8 0,-1-12-16-16,-13-3 8 0,-8 4 4 15,-8 0 0-15,-9-1 16 16,-9 16-8-16,1-4 32 15,-1 12-24-15,5-1 4 16,4-3-12-16,8 3-580 16,9 8 316-1,0 0-112-15</inkml:trace>
          <inkml:trace contextRef="#ctx0" brushRef="#br0" timeOffset="3996.1333">-2789 2159 436 0,'0'11'160'0,"0"1"-124"0,-4 10-8 0,4-3 96 15,-4 15-72-15,-1 23 60 16,1 11-68-16,0 8-4 0,4-12-24 16,-9-11 52-16,9-4-40 0,-4-7 76 15,-4-15-56-15,-1-12 36 16,1-4-48 0,-5-11 24-16,4-11-32 0,5-12 0 15,4-11-16-15,4-8-112 16,5-11 52-16,12 4-128 15,9 7 96-15,4 8 12 16,9 12 44-16,-5 7-20 16,4 7 28-16,-3 8 4 15,-5 4 12-15,-9 0 44 16,-12 11-24-16,0 0 52 16,-13 0-40-16,-13 0 12 15,-4-4-28-15,-13-3 0 16,-8 0-8-16,-9-5 12 15,5 1-12-15,12-4-40 0,4 0 20 16,9 0-24-16,9 4 20 16,8 11 16-16,8 0 4 15,13 12 32-15,1-1-20 16,-1-3 56-16,5-4-40 16,-5 7 36-16,0 1-36 15,0-4-8-15,1-8-16 16,-9 0 20-16,8 0-16 15,-13-7 32-15,5-1-28 16,-4-3-32-16,-1-4 8 0,-8-4-68 16,-4 4 40-16,0-7-72 15,-5-1 64-15,-4 0-280 16,9 1 180-16</inkml:trace>
          <inkml:trace contextRef="#ctx0" brushRef="#br0" timeOffset="4232.7633">-2865 2072 704 0,'-5'-4'264'0,"14"4"-208"0,4-8-12 0,-1 5 124 15,5-5-100-15,5 1 52 16,3 3-72-16,1-4 20 15,4 1-40-15,-1-1-8 0,1 4-12 16,-4 4 20-16,-1 0-16 0,5 0 12 16,-4 0-12-16,-5-4 0 15,4 1-4 1,-3-1-120-16,-1-4 60 16,-4 8-224-16,-13 0 152 0</inkml:trace>
          <inkml:trace contextRef="#ctx0" brushRef="#br0" timeOffset="4469.3921">-2342 2428 932 0,'-4'7'348'0,"8"-7"-272"0,5 0-20 0,-9 0 32 16,8 4-60-16,5-4-188 15,4 0 88-15,-4 8-648 16</inkml:trace>
          <inkml:trace contextRef="#ctx0" brushRef="#br0" timeOffset="5315.6438">-1963 2284 392 0,'13'-8'148'0,"-13"8"-116"0,9-4-8 0,-9 4 56 0,0 0-48 0,4 8 32 15,0 3-36 1,-4 12 44-16,-4 11-40 0,4 8 36 16,-4 7-36-16,4-4 0 0,-9-3-20 15,9-4 80-15,0-8-48 16,0-7 12-16,0-12-32 15,0-3 32-15,0-8-32 16,0-8 12-16,9-7-20 16,-1-8-8-16,1-3-4 15,-5-4-16-15,4-4 8 16,1 3 12-16,4 1-4 0,-1 0-20 16,5 7 8-16,-4-4-4 15,4 5 4-15,5 3 8 16,-5 4 0-16,0 0-28 15,0 3 16-15,-5 5 56 16,1 3-20-16,4 0 8 16,-4 4-20-16,0 4-8 15,-9-4 0-15,9 4 20 16,-5-1-12-16,5-3 40 16,-4 0-28-16,3 0 4 15,1 0-16-15,-9-3-208 16,5-1 104-16</inkml:trace>
          <inkml:trace contextRef="#ctx0" brushRef="#br0" timeOffset="5856.0818">-1878 2106 456 0,'0'-8'168'0,"17"8"-128"0,-17 0-16 16,0 0 140-16,9-3-96 15,-9 3 60-15,0 0-72 16,13 0 12-16,-5 0-40 16,1 3 36-16,-5-3-36 0,17 0 12 0,-4 0-24 15,5-3 20 1,3-5-24-16,14 0 12 0,-5 1-12 16,-5-1 0-16,10 1-4 15,-18 7 28-15,0 0-20 16,-12 0-12-16,-18 11-8 15,1-3-296-15,-13-1 164 16,-1 8-464 0</inkml:trace>
        </inkml:traceGroup>
        <inkml:traceGroup>
          <inkml:annotationXML>
            <emma:emma xmlns:emma="http://www.w3.org/2003/04/emma" version="1.0">
              <emma:interpretation id="{54E2254B-2777-4A37-A2E3-456928D47048}" emma:medium="tactile" emma:mode="ink">
                <msink:context xmlns:msink="http://schemas.microsoft.com/ink/2010/main" type="inkWord" rotatedBoundingBox="24712,11904 25048,11727 25159,11938 24823,121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>0 58 0,'0'0'0,"94"-64"0,-43 68 0,-17 18 0,-4 20 0,0-19 0,0-23 0,8 3 0,-21 9 0,0-5 0,0 1 0,9-12 0,-9-11 0,4 4 31,-17 11-16,-4-8-15,0 0 16,0-10 0,-17 2-1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2:53.9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4903FE-CA85-4354-BC43-FA218394681E}" emma:medium="tactile" emma:mode="ink">
          <msink:context xmlns:msink="http://schemas.microsoft.com/ink/2010/main" type="inkDrawing" rotatedBoundingBox="1918,11100 9973,10872 9976,10958 1920,11187" semanticType="underline" shapeName="Other"/>
        </emma:interpretation>
      </emma:emma>
    </inkml:annotationXML>
    <inkml:trace contextRef="#ctx0" brushRef="#br0">36 234 488 0,'-21'-19'180'0,"21"19"-140"0,-13-12-12 0,9 9 84 16,8 3-68-16,-4-8 68 16,0 4-60-16,9-3 68 15,-5 3-68-15,13-4 60 16,0 4-60-16,8-3 24 15,1 7-44-15,17-4 24 16,-1 4-28-16,43 0 28 16,5 8-32-16,59-12 20 15,4 8-24-15,103-8 60 16,-22 0-44-16,132-11-16 16,-13-4-12-16,150-4 44 15,-31 4-28-15,176-3 32 16,-52-1-28-16,183 8 44 15,-85 7-40-15,120-3 28 16,-61 7-32-16,171 4-632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09:33.2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F74F8F-C5B5-4A41-9B7D-86FFD883B85D}" emma:medium="tactile" emma:mode="ink">
          <msink:context xmlns:msink="http://schemas.microsoft.com/ink/2010/main" type="writingRegion" rotatedBoundingBox="11915,3693 13386,4159 13028,5289 11557,4823"/>
        </emma:interpretation>
      </emma:emma>
    </inkml:annotationXML>
    <inkml:traceGroup>
      <inkml:annotationXML>
        <emma:emma xmlns:emma="http://www.w3.org/2003/04/emma" version="1.0">
          <emma:interpretation id="{81CCDFA9-72EB-49C6-A9B8-EAB275F6873B}" emma:medium="tactile" emma:mode="ink">
            <msink:context xmlns:msink="http://schemas.microsoft.com/ink/2010/main" type="paragraph" rotatedBoundingBox="11915,3693 13386,4159 13028,5289 11557,4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46968-B6AB-4B77-9EA5-F71A15F74EC5}" emma:medium="tactile" emma:mode="ink">
              <msink:context xmlns:msink="http://schemas.microsoft.com/ink/2010/main" type="line" rotatedBoundingBox="11915,3693 13386,4159 13028,5289 11557,4823"/>
            </emma:interpretation>
          </emma:emma>
        </inkml:annotationXML>
        <inkml:traceGroup>
          <inkml:annotationXML>
            <emma:emma xmlns:emma="http://www.w3.org/2003/04/emma" version="1.0">
              <emma:interpretation id="{56F2700C-DAB9-4560-8AC7-D4B6EA90642F}" emma:medium="tactile" emma:mode="ink">
                <msink:context xmlns:msink="http://schemas.microsoft.com/ink/2010/main" type="inkWord" rotatedBoundingBox="11915,3693 13386,4159 13028,5289 11557,48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9713 3615 456 0,'-4'0'168'0,"4"0"-128"0,-17 30-16 0,4-4 156 16,5 5-104-16,-14 22 60 16,1 3-80-16,-9 9-16 15,9-8-24-15,-9-8 16 16,9 0-20-16,-9-11 32 16,5-8-28-16,-9-7 56 15,4-4-40-15,-13-12 20 16,9-7-32-16,-13-4 8 15,5 1-16-15,8-9 12 16,4-3-16-16,9-4-12 16,8-3 0-16,17-12-60 15,9-1 36-15,12 9-16 16,1 3 28-16,12 1-8 16,-4 10 12-16,0 8 52 0,-4 8-20 15,-4 15 0-15,-5 4-12 16,-4 3 48-16,0 5-32 15,-4-5 8-15,4 1-20 0,-4-1 64 16,-1-11-44-16,-7 4 4 16,3-11-20-16,-8 7-196 15,0-4 96-15,-4-3-148 16,0 7 128-16,-1-4-236 16,5 1 192-16</inkml:trace>
          <inkml:trace contextRef="#ctx0" brushRef="#br0" timeOffset="404.0874">9679 4319 540 0,'-13'-4'200'0,"13"4"-156"0,-4 0-12 0,0 0 168 16,8 0-116-16,-4-8 64 15,9 8-88-15,-1-7-8 16,5 7-32-16,4 0 4 15,4 0-12-15,9-8 20 16,0 16-20-16,0-8 12 16,0 0-12-16,-5 0-8 15,1 3 0-15,-9-3-216 16,0 0 116-16</inkml:trace>
          <inkml:trace contextRef="#ctx0" brushRef="#br0" timeOffset="640.2165">9862 4205 632 0,'-8'-8'236'0,"8"8"-184"0,-4 0-16 0,-1-3 44 15,10 6-52-15,-5 5 40 16,4 0-36-16,-4 11 8 0,4-1-24 15,-8 13-8-15,4-5-4 0,-4 8 20 16,4 8-12-16,-9-8 24 16,5 0-24-16,-5-11-56 15,5 3 20-15</inkml:trace>
          <inkml:trace contextRef="#ctx0" brushRef="#br0" timeOffset="1054.3176">9569 4697 696 0,'-5'0'256'0,"5"0"-196"0,5-4-20 16,-5 1 112-1,0 6-92-15,4-6 36 16,9 3-56-16,4-4 48 16,4 0-52-16,21-4 20 15,1 8-36-15,8-3 16 16,0 3-20-16,0 0 8 0,-4 0-12 0,-4 0-244 15,-5 7 124 1</inkml:trace>
          <inkml:trace contextRef="#ctx0" brushRef="#br0" timeOffset="-751.379">8653 4023 520 0,'0'-34'192'0,"0"34"-152"0,9-7-8 0,-9 3 124 15,4 8-92-15,-4 3-16 16,4 8-32-16,-4 12 28 16,4 7-20-16,-8 15 12 15,4-7-20-15,-4 15-8 16,4-4-4-16,-13 3 40 15,5-6-24-15,-18-9 60 16,5-3-44-16,-13-19 0 16,4-4-20-16</inkml:trace>
          <inkml:trace contextRef="#ctx0" brushRef="#br0" timeOffset="-580.0414">8653 3789 912 0,'9'-8'340'0,"-9"8"-264"0,8 4-24 15,-4 0-24 1,5 7-28-16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3:25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1AF2C7-BBD8-407F-99F2-ABF034B9E9AD}" emma:medium="tactile" emma:mode="ink">
          <msink:context xmlns:msink="http://schemas.microsoft.com/ink/2010/main" type="writingRegion" rotatedBoundingBox="11076,10117 15698,9880 15752,10929 11130,11167"/>
        </emma:interpretation>
      </emma:emma>
    </inkml:annotationXML>
    <inkml:traceGroup>
      <inkml:annotationXML>
        <emma:emma xmlns:emma="http://www.w3.org/2003/04/emma" version="1.0">
          <emma:interpretation id="{F34C2E16-47F0-4FD8-AFD9-BCF09E4505EB}" emma:medium="tactile" emma:mode="ink">
            <msink:context xmlns:msink="http://schemas.microsoft.com/ink/2010/main" type="paragraph" rotatedBoundingBox="11076,10117 15698,9880 15752,10929 11130,11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9F1020-9DEA-4274-A49F-861BB66FA283}" emma:medium="tactile" emma:mode="ink">
              <msink:context xmlns:msink="http://schemas.microsoft.com/ink/2010/main" type="line" rotatedBoundingBox="11076,10117 15698,9880 15752,10929 11130,11167"/>
            </emma:interpretation>
          </emma:emma>
        </inkml:annotationXML>
        <inkml:traceGroup>
          <inkml:annotationXML>
            <emma:emma xmlns:emma="http://www.w3.org/2003/04/emma" version="1.0">
              <emma:interpretation id="{3B86BF87-C680-44AC-A6A0-1757885E47E5}" emma:medium="tactile" emma:mode="ink">
                <msink:context xmlns:msink="http://schemas.microsoft.com/ink/2010/main" type="inkWord" rotatedBoundingBox="12001,10311 12959,10262 12987,10820 12030,108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8900 9977 696 0,'-13'-11'256'0,"13"11"-196"0,13-8-20 0,8 1 48 15,-4 7-56-15,34-8 76 16,5 4-60-16,16-3 36 15,1 7-48-15,7-8-20 16,1 8-8-16,13-7-8 16,-9 7 0-16,5-4 8 15,-18 8-4-15,-17-4 24 16,-4 4-16-16,-25-1 40 16,-5 1-28-16,-29 0 12 15,-5 7-20-15,-34 12-36 16,5 3 12-16,-18 24 0 15,13-1 8-15,-12 15-20 16,16-3 12-16,-4 3 4 16,17-7 4-16,-4-8 8 15,13-15-4-15,-5-7 60 16,14-8-36-16,-5-12 8 0,4 1-24 16,0-16 12-16,9 1-16 0,-5-27-12 15,5-1 0 1,-9-25 28-16,5-1-12 0,-9-14-12 15,0 10-4-15,-17 5-16 16,4 22 12 0,-9 4-4-16,5 11 4 0,-4 4 8 15,4 12 0-15,13-1-108 16,4 8 60-16</inkml:trace>
        </inkml:traceGroup>
        <inkml:traceGroup>
          <inkml:annotationXML>
            <emma:emma xmlns:emma="http://www.w3.org/2003/04/emma" version="1.0">
              <emma:interpretation id="{AC9D2466-A674-40BA-9F56-A86D30435F4A}" emma:medium="tactile" emma:mode="ink">
                <msink:context xmlns:msink="http://schemas.microsoft.com/ink/2010/main" type="inkWord" rotatedBoundingBox="11076,10117 15698,9880 15752,10929 11130,111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.5178">9986 10318 880 0,'-13'15'328'0,"13"-15"-256"0,4 15-16 16</inkml:trace>
          <inkml:trace contextRef="#ctx0" brushRef="#br0" timeOffset="486.294">10952 9890 684 0,'5'-15'252'0,"-5"15"-192"0,-13-15-20 0,0 7 40 15,5 5-52-15,-26-9 60 16,0 1-52-16,-9 0-8 16,9 3-16-16,-26 0 0 15,13 8-8-15,-12-3 40 16,8 3-20-16,-13 0 40 16,21 0-36-16,-4 0 12 15,22 11-24-15,-5-3 8 16,13 7-12-16,4 4 0 15,13 7-4-15,-8 23 12 16,3 4-12-16,-12 19 16 16,17-4-16-16,-21 1-4 15,13-13 0-15,-5-3 20 16,4-15-12-16,1-8 12 16,4-3-12-16,4-12 12 15,4 0-16-15,13-7 4 16,8-1-4-16,14-3-16 15,3 4 4-15,18-1-24 16,-13-7 16-16,4 0-56 16,-4 0 36-16,-17 8-116 15,-1-8 84-15,-3 0-176 16,-5 0 136-16</inkml:trace>
          <inkml:trace contextRef="#ctx0" brushRef="#br0" timeOffset="695.3494">10284 10235 852 0,'-43'-19'316'0,"43"19"-248"0,-12-19-16 0,12 8 156 15,4 7-124-15,13-8 8 16,4 5-52-16,22-5-12 16,8 5-16-16,13-1-32 15,-5 8 8-15,1-3-240 16,-5 3 136-16,1 0-240 15,-9 0 200-15</inkml:trace>
          <inkml:trace contextRef="#ctx0" brushRef="#br0" timeOffset="926.9657">10510 9637 1120 0,'-5'0'416'0,"5"0"-324"0,22-12-24 16,-1 9 8-1,0 3-56-15,9-8-8 16,4 8-8-16,17-4-84 16,0 8 44-16,22-4-356 15,8 4 216-15</inkml:trace>
          <inkml:trace contextRef="#ctx0" brushRef="#br0" timeOffset="1119.9793">11374 9890 932 0,'0'-15'348'0,"0"15"-272"0,21-4-20 0,5 1-56 15,4 3-12-15</inkml:trace>
          <inkml:trace contextRef="#ctx0" brushRef="#br0" timeOffset="-718.4123">8061 10575 924 0,'4'16'340'0,"-4"-16"-260"0,0 49-28 16,-12-19-52-1,7 4-12-15,-12 11-152 16,0 5 88-16</inkml:trace>
          <inkml:trace contextRef="#ctx0" brushRef="#br0" timeOffset="1646.3815">11234 10201 976 0,'-13'-8'360'0,"13"8"-280"0,47-7-20 15,-13-1-16-15,0-3-36 16,55-8 32-1,9 4-24-15,26-8-164 0,-5 8 80 0,21-8-188 16,-16 8 148-16,-1 0-108 16,-16 7 124-16,-22-3 136 15,-21-1-16-15,-26-3 260 16,-12 4-160-16,-35-4 120 16,-4 7-144-16,-38 8 40 15,-4 4-84-15,-13 19 8 16,12 7-36-16,10 15-64 15,12 8 16-15,16-3-32 16,14 3 28-16,34-12 20 16,13-7 0-16,29-11-16 15,0-4 8-15,5-23 4 16,-9 0 4-16,-12-22 52 16,-14-8-28-16,-21-12 24 15,-4 5-28-15,-21-8 8 16,-4 7-16-16,-22-4-32 15,4 20 8-15,-3 15-408 16,11 14 228-16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6:58.6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3D60B0-59C2-4475-8E61-C2D3752D7FCF}" emma:medium="tactile" emma:mode="ink">
          <msink:context xmlns:msink="http://schemas.microsoft.com/ink/2010/main" type="writingRegion" rotatedBoundingBox="2327,512 22723,-183 22945,6324 2549,7021"/>
        </emma:interpretation>
      </emma:emma>
    </inkml:annotationXML>
    <inkml:traceGroup>
      <inkml:annotationXML>
        <emma:emma xmlns:emma="http://www.w3.org/2003/04/emma" version="1.0">
          <emma:interpretation id="{30740109-39B9-4C4B-95A9-F08C25CBBD47}" emma:medium="tactile" emma:mode="ink">
            <msink:context xmlns:msink="http://schemas.microsoft.com/ink/2010/main" type="paragraph" rotatedBoundingBox="2342,309 12236,569 12198,2028 2304,1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EF45C1-06A9-48A0-858D-30C05F12002E}" emma:medium="tactile" emma:mode="ink">
              <msink:context xmlns:msink="http://schemas.microsoft.com/ink/2010/main" type="line" rotatedBoundingBox="2342,309 12236,569 12198,2028 2304,1768"/>
            </emma:interpretation>
          </emma:emma>
        </inkml:annotationXML>
        <inkml:traceGroup>
          <inkml:annotationXML>
            <emma:emma xmlns:emma="http://www.w3.org/2003/04/emma" version="1.0">
              <emma:interpretation id="{0B971935-15AA-42D9-B41F-7B62DCB8AC81}" emma:medium="tactile" emma:mode="ink">
                <msink:context xmlns:msink="http://schemas.microsoft.com/ink/2010/main" type="inkWord" rotatedBoundingBox="2339,437 3728,473 3703,1406 2314,13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1185-143 820 0,'21'-23'304'0,"-21"23"-236"0,47-4-20 0,-35 8 64 16,10 7-72-16,-9 8-28 16,4 4-8-16,-5 3 20 15,-3 5-12-15,-18-1-4 16,9-3-4-16,-21-5 12 16,0-3-8-16,-1 0 48 15,10-7-28-15,-5-5 108 16,4 5-76-16,4-8 64 15,18-1-72-15,16-3-12 16,5 0-24-16,21 0-212 16,9 8 104-16</inkml:trace>
          <inkml:trace contextRef="#ctx0" brushRef="#br0" timeOffset="-289.2709">31 54 748 0,'-9'-15'276'0,"5"15"-216"0,-5 0-16 0,1-4 84 16,16 8-80-16,-8-4 52 16,0 0-60-16,9 0-4 15,4 0-20-15,8 7-20 16,17-7 0-16,13 8 20 16,5-1-8-16,12-7-4 15,-4 0 0-15,17-7 12 16,-1 7-8-16,18 0-12 15,-12-8 0-15,-6 1 4 16,-11 3 0-16,-14-8 16 16,-8 9-8-16,-17-9 68 15,-5 9-44-15,-16-1-12 16,-1 4-12-16,-16 0 0 16,3 7-4-16,-12 1-4 0,5 3 4 15,-10 1-4-15,10 3 0 0,-10 0-12 16,9 4 8-16,-12 15 4 15,4 4 0 1,-13 27-12-16,8 3 8 0,-8 11-40 16,4-6 24-16,-4-1-20 15,9-19 24-15,-10-4 28 16,14-3-8-16,-4-16-8 16,8-4 0-16,-9-10 40 15,9-9-24-15,-13-14 16 16,13-1-16-16,-8-19 12 15,3-7-16-15,-3-23 4 16,4 1-4-16,-5-20 36 16,5 11-20-16,-1 1 20 15,10 14-24-15,-5 1-8 16,4 19-8-16,-8-4-4 16,8 11 0-16,-13 8 8 15,18 3-4-15,-9-3-92 16,8 8 52-16,13-5-340 15,9 5 208-15</inkml:trace>
        </inkml:traceGroup>
        <inkml:traceGroup>
          <inkml:annotationXML>
            <emma:emma xmlns:emma="http://www.w3.org/2003/04/emma" version="1.0">
              <emma:interpretation id="{6AC25E1C-83AF-4C83-94DD-15346D5C4EEC}" emma:medium="tactile" emma:mode="ink">
                <msink:context xmlns:msink="http://schemas.microsoft.com/ink/2010/main" type="inkWord" rotatedBoundingBox="4420,833 5434,860 5420,1388 4406,13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7.2687">2181 551 788 0,'-51'0'292'0,"51"0"-228"0,-30 4-16 0,17-4 184 16,5 3-136-16,8-6 60 16,0-1-92-16,30-4-12 15,12 4-32-15,18-7-20 16,12 3-4-16,35 1 4 16,-5-1 0-16,13 1-144 15,-9 7 80-15,-12-16-80 16,-17 16 84-16,-18-3-72 15,-16 3 72-15,-18-8-128 16,-3 1 108-16</inkml:trace>
          <inkml:trace contextRef="#ctx0" brushRef="#br0" timeOffset="702.3677">2675 209 768 0,'-26'4'284'0,"26"-4"-220"0,9 15-20 16,4-3 84-1,4 10-80-15,21 1 52 0,9 8-60 0,13 6-12 16,-1-2-16-16,-4 6 16 16,-3 1-16-16,-10-8 4 15,-8 0-8-15,-21 1 12 16,-9-5-12-16,-21 0 16 16,0 1-16-16,-21-5-4 15,4-7 0-15,-5 4-172 16,10-12 92-16</inkml:trace>
        </inkml:traceGroup>
        <inkml:traceGroup>
          <inkml:annotationXML>
            <emma:emma xmlns:emma="http://www.w3.org/2003/04/emma" version="1.0">
              <emma:interpretation id="{102A2265-380C-4E68-BA92-0056F19F136C}" emma:medium="tactile" emma:mode="ink">
                <msink:context xmlns:msink="http://schemas.microsoft.com/ink/2010/main" type="inkWord" rotatedBoundingBox="6310,1150 6642,1159 6641,1191 6309,11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12.0709">4016 523 768 0,'-17'0'284'0,"9"0"-220"0,-1 3-20 0,5-3 156 15,4 0-120-15,0 0 100 16,8 4-104-16,1 0 64 15,8 4-80-15,9-8-32 16,3 3-16-16,5-6-12 16,5 3 0-16,-5-8 16 15,0 4-8-15,-4-3-4 16,-9 7 0-16,-12-4-24 16,3 8 12-16,-3-4-136 15,-9 0 76-15,0 0-216 16,4 3 160-16,5-6-472 15,-1-1 336-15</inkml:trace>
        </inkml:traceGroup>
        <inkml:traceGroup>
          <inkml:annotationXML>
            <emma:emma xmlns:emma="http://www.w3.org/2003/04/emma" version="1.0">
              <emma:interpretation id="{731A3AA4-F21C-4C6A-965F-CAEF3E01545C}" emma:medium="tactile" emma:mode="ink">
                <msink:context xmlns:msink="http://schemas.microsoft.com/ink/2010/main" type="inkWord" rotatedBoundingBox="7175,476 8664,515 8638,1493 7149,145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92.799">5519 606 892 0,'0'11'332'0,"0"-11"-260"0,-34 15-20 0,13-3 116 16,4-1-104-16,-21 12 16 15,4 3-44-15,-13 5-16 16,9 3-12-16,-5-8-216 16,9 4 112-16</inkml:trace>
          <inkml:trace contextRef="#ctx0" brushRef="#br0" timeOffset="5648.9157">5234 632 860 0,'0'12'320'0,"0"-12"-248"0,4 30-20 15,1-19 84 1,3 5-84-16,5 3 8 0,4 3-40 0,4-3-28 15,5 0 0-15,-1 0 20 16,1-4-4-16,-5-7-188 16,-4-1 96-16,-4-7-272 15,4 0 200-15</inkml:trace>
          <inkml:trace contextRef="#ctx0" brushRef="#br0" timeOffset="5342.0993">4945 27 528 0,'4'-23'196'0,"-4"23"-152"0,0-26-12 0,0 18 124 15,0 8-92-15,-4-11 96 16,-1 3-92-16,-3 1 4 16,8 7-48-16,-4 7 32 15,8 1-32-15,-4 3 20 16,4 12-24-16,-4 11 16 16,0 19-20-16,-8 19 0 15,3 3-8-15,-7 12 20 16,3-3-16-16,-8-16-12 15,8-8-4-15,-8-10 12 16,5-9-4-16,-1-14 24 16,4-4-16-16,5-16 12 15,4-3-12-15,4-15-32 16,5-5 8-16,4-18 24 16,-1 0-8-16,5-23-96 15,5 4 48-15,-1-11 0 16,0 15 28-16,1-4 12 15,-1 11 4-15,0 16 44 16,0 7-24-16,-3 4 24 16,-1 7-24-16,-9 8 44 15,1 12-36-15,-14-1-4 16,1 8-16-16,-9 0 20 16,1 7-16-16,-10-3-100 0,5 3 44 15,-8 5-76-15,3-16 64 16,1 4 12-16,4-8 28 0,4-7-16 15,5 0 20-15,-1 3 24 16,9 1-8-16,0 3 124 16,9 4-72-16,-1 12 68 15,9-4-72-15,-4 3-4 16,0 8-28-16,0-11 16 16,4 0-24-16,-5 3 4 15,1-15-8-15,-4 12-140 16,-1-19 76-16,1 3-352 15,4 9 228-15</inkml:trace>
          <inkml:trace contextRef="#ctx0" brushRef="#br0" timeOffset="6143.2314">5409-102 748 0,'0'-19'276'0,"0"19"-216"0,13-19-16 0,-5 12 136 16,5 7-108-1,4 0 68-15,0 7-80 0,-4 5-8 16,4 7-32-16,-9-1 4 16,1 5-12-16,-14-4 12 15,5 0-16-15,-12-4 24 16,3 0-20-16,-8-3 12 15,9-1-12-15,3-3-8 16,10-1 0-16,16-7-48 16,4 0 24-16,14-4-292 15,3 1 172-15</inkml:trace>
          <inkml:trace contextRef="#ctx0" brushRef="#br0" timeOffset="6416.9589">5860 530 1060 0,'0'-4'392'0,"0"4"-304"0,21 4-28 0,9-4 68 16,0 0-84-16,21-4 16 16,4 1-36-16,14-5-152 15,-6 1 64-15,10-9-440 16,-9 9 280-16</inkml:trace>
        </inkml:traceGroup>
        <inkml:traceGroup>
          <inkml:annotationXML>
            <emma:emma xmlns:emma="http://www.w3.org/2003/04/emma" version="1.0">
              <emma:interpretation id="{4BA32E4F-7035-4FDF-B068-F5647C3A3ECB}" emma:medium="tactile" emma:mode="ink">
                <msink:context xmlns:msink="http://schemas.microsoft.com/ink/2010/main" type="inkWord" rotatedBoundingBox="9129,541 10550,578 10513,1984 9092,194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444.193">6933-75 748 0,'-8'-4'276'0,"8"4"-216"0,-13 4-16 15,4 3 112 1,9 5-96-16,-12 10 0 15,3 9-36-15,-8 22 12 16,4 3-24-16,1 28 24 16,-1-1-24-16,-4 4-12 0,8-19-4 0,1-11-4 15,3-12 0-15,-3-14 52 16,16-9-24-16,-8-18 8 16,5 0-16-16,3-19-8 15,9-4 0-15,0-23-48 16,5 4 24-16,-1-19-160 15,4 8 100-15,1-4-64 16,4 12 84-16,0 7 60 16,8 15 4-16,-13 15 84 15,-3 4-52-15,-18 19 40 16,0 4-44-16,-12 7 68 16,-1 4-52-16,-8-8 52 15,0 1-56-15,-8-8 4 16,8-4-28-16,-5-4-12 15,5 1-4-15,0-5-16 16,9 5 8-16,3-1-16 16,5 4 12-16,5 8-12 15,3-1 8-15,5 1 8 16,4 0 4-16,4-4-80 16,1-4 44-16,7-7-12 15,1-1 28-15,0-11-40 16,-4 4 32-16,-9-3 16 15,0 3 8-15,-9-12 12 16,-4 12-4-16,-8-7 32 0,0 7-20 16,-9 3 48-16,9 1-36 0,-5 0 48 15,9 4-44-15,0-1 12 16,5 4-28-16,7-3 8 16,5-4-12-16,13 3-8 15,4-3 0-15,5-4-40 16,-1 0 20-16,0-4-116 15,-4 4 72-15,-8-7 0 16,-5 11 36-16,-8-1 44 16,-5 1-12-16,-8 0-28 15,0 0 12-15,-4 3 44 16,4 8-16-16,-8 4 52 16,8 4-40-16,-9 22 12 15,5 5-28-15,-5 18 0 16,1 0-8-16,-5 4 4 15,13-12-8-15,-21 1 52 16,12-19-32-16,-21-5 96 16,18-2-68-16,-27-17 48 15,18 1-60-15,-22-11 8 16,5 0-32-16,-4-16 20 16,8 0-24-16,4-18-4 15,0 3-4-15,0-30-164 16,17 4 88-16</inkml:trace>
          <inkml:trace contextRef="#ctx0" brushRef="#br0" timeOffset="7736.4695">7504-41 676 0,'0'-15'248'0,"0"15"-192"0,25-19-16 0,-16 15 136 16,-1 4-104-16,1 0 76 15,-1 7-84-15,-8 9 44 16,0 2-64-16,-8 5 4 16,-5 0-28-16,-4-4 40 15,9 0-32-15,-5-4 12 16,9 4-24-16,12-15-8 15,13 3-4-15,9-11-128 16,8 1 68-16</inkml:trace>
          <inkml:trace contextRef="#ctx0" brushRef="#br0" timeOffset="7958.743">8002 436 1048 0,'-43'7'388'0,"43"-7"-300"0,5 8-28 0,12-8 136 16,4 0-120-16,22-4 40 15,-1 0-68-15,18-3-132 16,-1-1 40-16</inkml:trace>
        </inkml:traceGroup>
        <inkml:traceGroup>
          <inkml:annotationXML>
            <emma:emma xmlns:emma="http://www.w3.org/2003/04/emma" version="1.0">
              <emma:interpretation id="{C30FB05F-B1A9-4D38-BF7D-7BAFC07BCD2A}" emma:medium="tactile" emma:mode="ink">
                <msink:context xmlns:msink="http://schemas.microsoft.com/ink/2010/main" type="inkWord" rotatedBoundingBox="11122,540 12236,569 12207,1667 11093,163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260.7064">9305 659 892 0,'0'-4'332'0,"0"4"-260"0,4 0-20 0,1 0 64 16,3 4-76-16,5-4 0 15,8 8-24-15,-4-1-12 16,4 4 0-16,-4 1-4 15,5-1 0-15,-14 4 8 16,1 0-4-16,-22 4 60 16,0 4-36-16,-25 4 8 15,4-1-24-15,-17 1-8 16,4-1 0-16,4 1 4 16,14-5-4-16,3-3 52 15,22 0-32-15,8-4 16 16,17-3-24-16,1-9 28 15,16 5-28-15,-4-8-24 16,4 0 4-16,-4-4-204 16,-4 4 116-16,-9-4-220 15,1 4 180-15</inkml:trace>
          <inkml:trace contextRef="#ctx0" brushRef="#br0" timeOffset="9461.24">9250 803 872 0,'-30'4'324'0,"30"-4"-252"0,0 7-20 15,0-3 128 1,13 0-108-16,4-1 8 0,12 5-52 0,6-4-36 16,3 0 4-16,4-4-336 15,-3 3 188-15,3-6-504 16,-3 3 372-16</inkml:trace>
          <inkml:trace contextRef="#ctx0" brushRef="#br0" timeOffset="9801.6453">9531 42 808 0,'-5'-19'300'16,"5"19"-232"-16,9-15-20 0,-1 4 176 16,1 3-132-16,8-3 112 15,4 3-116-15,13 8 48 16,-4 4-76-16,0 3-16 15,-4 5-28-15,-9-1-4 16,4 4-4-16,-21-3 12 16,0 3-12-16,-9-8 40 15,5 5-24-15,4-9-4 16,13 9-12-16,8-12-32 0,9 0 12 0,21-8-444 16,0 8 248-1</inkml:trace>
          <inkml:trace contextRef="#ctx0" brushRef="#br0" timeOffset="8931.8342">8871-11 652 0,'0'-19'244'0,"-13"0"-192"16,13-4-12-16,-9 16 84 16,18 7-76-16,-18-19 76 15,9 19-68-15,0 0-4 16,0 19-32-16,0 4 24 0,-8 11-28 15,-5 19 12 1,9 0-16-16,-13 22 12 16,13-3-16-16,-9-4-12 15,9-7 0-15,-5-12 12 16,9-11-4-16,0-12 32 0,0-7-20 0,0-19-24 16,9-3 4-16,-1-24-52 15,5 1 28-15,8-24-116 16,5 9 80-16,16-12-80 31,-8 7 84-31,17 1 24 0,-8 15 20 0,8 3 60 16,-4 16-24-16,-22-1 44 15,-3 20-36-15,-31 0 64 16,1 7-52-16,-22 4 64 16,0 3-64-16,-12-3 28 15,3 4-40-15,-3-4 80 16,12 4-60-16,-9-1 32 15,18 5-48-15,8-1 44 16,5 5-44-16,16 3 28 16,5 0-32-16,4-4-28 15,0 0 0-15,-4-3-28 16,13-4 16-16,-5-5-252 16,0-2 148-16,0-5-324 15,5-3 248-15</inkml:trace>
        </inkml:traceGroup>
      </inkml:traceGroup>
    </inkml:traceGroup>
    <inkml:traceGroup>
      <inkml:annotationXML>
        <emma:emma xmlns:emma="http://www.w3.org/2003/04/emma" version="1.0">
          <emma:interpretation id="{380B7503-9966-47B5-94EE-C1144226199E}" emma:medium="tactile" emma:mode="ink">
            <msink:context xmlns:msink="http://schemas.microsoft.com/ink/2010/main" type="paragraph" rotatedBoundingBox="6950,2209 22771,1484 22832,2823 7012,3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7D5081-B70E-4557-9F66-F0FAC057332F}" emma:medium="tactile" emma:mode="ink">
              <msink:context xmlns:msink="http://schemas.microsoft.com/ink/2010/main" type="line" rotatedBoundingBox="6950,2209 22771,1484 22832,2823 7012,3549"/>
            </emma:interpretation>
          </emma:emma>
        </inkml:annotationXML>
        <inkml:traceGroup>
          <inkml:annotationXML>
            <emma:emma xmlns:emma="http://www.w3.org/2003/04/emma" version="1.0">
              <emma:interpretation id="{B8C6B556-AFB1-405C-9BFA-F9C9EE9DCF78}" emma:medium="tactile" emma:mode="ink">
                <msink:context xmlns:msink="http://schemas.microsoft.com/ink/2010/main" type="inkWord" rotatedBoundingBox="6954,2290 8721,2209 8766,3192 6999,327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642.1584">5000 1734 352 0,'-4'-34'132'0,"4"34"-104"0,0-30-8 16,0 18 132 0,8 5-88-16,-4-5 60 15,5 5-68-15,-5 14 0 16,5 8-32-16,-5 23 32 0,5 4-32 0,-14 15-12 16,5 3-8-16,-8 8-16 15,-1-7 8-15,-4 0 4 16,5-9 0-16,-5-10 52 15,5-8-28-15,-5-22 44 16,4-9-40-16,9-22-4 16,5-3-16-16,3-24-16 15,9 1 4-15,9-19-32 16,8 7 20-16,8-8-20 16,5 16 20-16,4 19-16 15,-8 15 16-15,-18 19-16 16,-3 14 16-16,-27 5-44 15,1 7 32-15,-30 1 52 16,4-1-16-16,-12-3 12 16,-1-1-12-16,5-11 28 15,8 0-20-15,4-11-4 16,9 0-8-16,9-8-32 16,8 4 16-16,4-4-20 15,5 4 16-15,3 4 16 16,6 4 4-16,-1 11 32 15,4 3-20-15,-4 12 64 16,4 0-44-16,-4 0 28 16,9 1-36-16,-13-9 8 15,4-3-20-15,0-8 8 16,0 0-12-16,4-7-24 16,0-5 4-16,-4 5-4 0,9 0 4 0,-13 10 16 15,4 9-4 1,-5 7 8-16,10 4-8 0,-5-4 60 15,4 0-36-15,-8-11 24 16,8-1-32-16,-4-10 8 16,4-1-16-16,1-15-252 15,-1 1 128-15</inkml:trace>
          <inkml:trace contextRef="#ctx0" brushRef="#br0" timeOffset="38856.7301">5558 2283 780 0,'-17'15'288'0,"17"-15"-224"0,-22 26-20 0,10-10 164 15,12 2-124-15,-22 13 8 16,1-1-52-16,-9 4-28 16,0 0-8-16,1-4-68 15,-5-3 36-15,-5-4-60 16,9-4 52-16,-4-8-168 15,13 0 112-15,-9-11-372 16,9 0 260-16</inkml:trace>
          <inkml:trace contextRef="#ctx0" brushRef="#br0" timeOffset="37203.0969">4629 1794 8 0,'18'-18'4'0,"-10"10"-4"0</inkml:trace>
          <inkml:trace contextRef="#ctx0" brushRef="#br0" timeOffset="39110.4043">5519 1741 652 0,'0'-34'244'0,"0"34"-192"0,22-30-12 0,-14 19 200 16,5 3-140-16,0-7 72 16,0 7-100-16,-1 8-40 15,1 4-20-15,-9 8-12 16,5-1 0-16,-13 12 24 16,4-4-12-16,-9 0-12 15,1-1-4-15,-5-2 28 16,4 3-12-16,9-12 32 15,9 4-28-15,16-18-12 16,5 7-8-16</inkml:trace>
          <inkml:trace contextRef="#ctx0" brushRef="#br0" timeOffset="39336.5059">6035 1957 612 0,'-34'8'228'0,"34"-8"-180"0,4 7-12 15,4-7 192 1,14 0-132-16,8 0 68 16,8 0-96-16,4-7-40 15,1-1-16-15,17-3-172 16,-5 3 88-16,-4-7-368 0,0 8 248 0</inkml:trace>
          <inkml:trace contextRef="#ctx0" brushRef="#br0" timeOffset="39516.486">6346 1787 572 0,'-5'0'208'0,"5"0"-160"0,-8 34-12 0,8-15 128 16,0 11-96-16,-9 8 60 15,5 0-72-15,-5 15-8 16,1 4-28-16,-5 3-116 16,5-7 48-16,8-11-216 15,0-12 144-15</inkml:trace>
        </inkml:traceGroup>
        <inkml:traceGroup>
          <inkml:annotationXML>
            <emma:emma xmlns:emma="http://www.w3.org/2003/04/emma" version="1.0">
              <emma:interpretation id="{7CF1B3EC-F062-49DD-B5F9-A0D6ECE95451}" emma:medium="tactile" emma:mode="ink">
                <msink:context xmlns:msink="http://schemas.microsoft.com/ink/2010/main" type="inkWord" rotatedBoundingBox="9138,2200 10636,2131 10692,3355 9194,342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0382.8748">6942 1643 852 0,'-9'38'316'0,"9"-38"-248"0,-4 72-16 16,4-38-4 0,-9-4-36-16,1 12-4 15,-1 3-4-15,-3 1-68 16,7-1 36-16,-3-7-4 0,-1-8 16 15,5-11 28-15,4-4-4 0,-4-15-48 16,4-4 24-16,0-14 4 16,8 2 8-16,1-18-8 15,12 12 8-15,9-12-16 16,0 3 12-16,4 1-12 16,8 11 8-16,-8 4 88 15,-4 11-44-15,-21 8 36 16,-9 4-40-16,-22 7 80 15,5 4-60-15,-21-4 76 16,4 4-72-16,-9-8 36 16,1 4-52-16,8-3 0 15,4-1-24-15,17-11-52 16,5 7 24-16,21-7-112 16,8 0 72-16,17-7-108 15,5 7 96-15,8-4 32 16,8 4 24-16,-7 0 12 15,-6 8 0-15,-16-1 68 16,-4 5-36-16,-22 3 112 16,0 4-84-16,-8-4 12 15,0 4-48-15,-1-8 4 16,5 4-16-16,5-3-8 16,3-1 0-16,9-4-4 15,5 5 0-15,3-5-12 16,5 5 8-16,0-5 12 0,-5 5-4 15,1-5-12-15,-5 1 4 16,0-1 4 0,1 1 0-16,-1-8-100 0,0 4 56 0,-4-4-44 15,5 0 52-15,-10-4-24 16,1 4 36 0,-9-4 28-16,5 0 0 0,-13 1 8 15,4 3-4-15,-9 3 136 16,9 9-80-16,-4 7 44 15,8 3-64-15,-4 9 20 16,9 3-36-16,-1 7 0 16,1-3-16-16,-5 4 0 15,4-1-4-15,-8 1 36 16,0 0-20-16,-8-1-24 16,-1-3 0-16,-12-7 36 15,4 6-24-15,-17-25 68 16,4 3-44-16,-12-23 28 15,8 1-36-15,-5-12-28 16,9-8 0-16,5-14-248 16,12 3 136-16,13-34-580 15,13 0 384-15</inkml:trace>
          <inkml:trace contextRef="#ctx0" brushRef="#br0" timeOffset="40655.0999">7576 1628 832 0,'21'-42'308'0,"-21"42"-240"0,22-34-20 0,-14 19 64 16,5 8-72-16,-9-1-28 16,1 8-8-16,-14 15 20 15,5 4-12-15,-9 11-4 16,-4-3-4-16,-4 11 56 15,8-8-32-15,4-7 52 16,9-4-48-16,9-12-8 16,4-3-12-16,17-15-196 15,8 3 100-15,13-3-476 16,4-5 312-16</inkml:trace>
          <inkml:trace contextRef="#ctx0" brushRef="#br0" timeOffset="40884.7109">8066 1946 1048 0,'-30'-4'388'0,"30"4"-300"0,13 8-28 15,8-8 32-15,0 0-64 16,13 0 8-16,5 0-24 0,3-4-340 16,14 4 176-16</inkml:trace>
          <inkml:trace contextRef="#ctx0" brushRef="#br0" timeOffset="41049.1472">8321 1855 788 0,'-8'4'292'0,"8"-4"-228"0,8 15-16 0,-8-4 124 15,0 1-104-15,0 10 8 16,0 1-48-16,-4 11-96 16,0 4 36-16</inkml:trace>
        </inkml:traceGroup>
        <inkml:traceGroup>
          <inkml:annotationXML>
            <emma:emma xmlns:emma="http://www.w3.org/2003/04/emma" version="1.0">
              <emma:interpretation id="{87B21506-952F-4891-A6F6-EE5A89F5B641}" emma:medium="tactile" emma:mode="ink">
                <msink:context xmlns:msink="http://schemas.microsoft.com/ink/2010/main" type="inkWord" rotatedBoundingBox="11335,2065 12249,2023 12302,3171 11387,321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1810.1729">9177 1473 384 0,'-8'-19'140'0,"8"19"-108"0,0 4-8 0,-4 3 108 15,-5 8-76-15,0 31 84 16,-3-5-80-16,-5 27-4 16,4 4-36-16,-8 12 4 15,4-12-12-15,4 3 64 16,4-7-44-16,1-3 60 16,8-8-56-16,0-20 36 15,4-10-40-15,0-27 8 16,5-8-24-16,8-26-8 15,0 0-4-15,13-15-40 16,-5 4 20-16,26-20-100 16,-8 5 64-16,17-1-20 0,-9 4 44 15,-9 16-4-15,1 22 20 16,-13 7 24-16,-13 16-4 0,-17 15 60 16,0 11-40-1,-26-3 60-15,1 7-52 0,-18-4 100 16,5-3-80-16,-5-8 48 15,13-4-64-15,9-8 40 16,4 5-44-16,17-5 32 16,17 5-36-16,8-1 0 15,5 0-20-15,-4 5 0 16,-1 2-4-16,5 1-52 16,-9 0 28-16,1 0-236 15,-5 0 140-15</inkml:trace>
          <inkml:trace contextRef="#ctx0" brushRef="#br0" timeOffset="42268.8943">9535 2472 768 0,'-21'0'284'0,"21"0"-220"0,17-4-20 0,-13 0 128 16,-4 8-104-16,17-8 0 16,-4 1-44-16,8-9-308 15,0 1 156-15</inkml:trace>
          <inkml:trace contextRef="#ctx0" brushRef="#br0" timeOffset="42142.0556">9522 2082 560 0,'-4'-7'208'0,"4"7"-164"0,21-4-8 0,-12 0 208 16,-1 8-140-16,5-4 100 15,0 4-120-15,0 3-20 16,-1 8-40-16,1 8-16 15,0 0-4-15,-9 7-4 16,9 0 0-16,-17 4-12 16,4 0 8-16,-13-3 12 0,4-5-4 15,-8 1-12-15,5-5 4 0,-1-3 72 16,4 0-36 0,1-4 40-16,-1 4-40 0,9-4-8 15,0 4-16-15,9-4-8 16,-1 1 4-16,5-5 12 15,0 0-8-15,4-7-84 16,4 0 44-16,0-4-256 16,1 0 164-16,-9 0-240 15,-1 0 208-15</inkml:trace>
          <inkml:trace contextRef="#ctx0" brushRef="#br0" timeOffset="42564.1812">9778 1435 580 0,'-9'-30'216'0,"9"30"-168"0,21-12-12 0,-8 8 172 15,4 4-120-15,0 0 132 16,0 8-128-16,-4 3-36 15,4 8-36-15,-13-4 8 16,-4 12-16-16,-12-4 4 16,3-1-8-16,-8-3 20 15,9 0-16-15,-5-4 32 16,9-3-28-16,8-8-12 16,13 3-8-16,21-7-172 15,5 0 96-15</inkml:trace>
        </inkml:traceGroup>
        <inkml:traceGroup>
          <inkml:annotationXML>
            <emma:emma xmlns:emma="http://www.w3.org/2003/04/emma" version="1.0">
              <emma:interpretation id="{F333497D-1C68-49C8-9751-184837D4FA1A}" emma:medium="tactile" emma:mode="ink">
                <msink:context xmlns:msink="http://schemas.microsoft.com/ink/2010/main" type="inkWord" rotatedBoundingBox="12888,2381 13031,2374 13041,2581 12897,258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791.7844">10565 1741 852 0,'-4'8'316'0,"4"-8"-248"0,13 8-16 16,-5-5 244-1,5 1-172-15,9 0-24 16,7 4-64-16,-3-5-300 0,4 5 140 0</inkml:trace>
          <inkml:trace contextRef="#ctx0" brushRef="#br0" timeOffset="42909.5971">10565 1931 956 0,'5'0'352'0,"-5"0"-272"0,68 7-24 0,-43-7-12 16,14 4-36 0</inkml:trace>
        </inkml:traceGroup>
        <inkml:traceGroup>
          <inkml:annotationXML>
            <emma:emma xmlns:emma="http://www.w3.org/2003/04/emma" version="1.0">
              <emma:interpretation id="{51C2452C-0E81-457D-B4B7-61D4CAF1CC9F}" emma:medium="tactile" emma:mode="ink">
                <msink:context xmlns:msink="http://schemas.microsoft.com/ink/2010/main" type="inkWord" rotatedBoundingBox="13688,2006 16199,1891 16250,2985 13738,310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601.3161">12324 2419 756 0,'-8'0'280'0,"8"0"-216"0,4 0-20 0,0-4 68 15,13 0-72-15,17-22 28 16,5 7-40-16,16-23-36 15,5 5 4-15,3-20 28 16,1 11-16-16,-8-10-28 16,-5 10 12-16,-9-14 8 15,-3 10 4-15,-10-6 16 16,-7 10-12-16,-5 1 76 16,-4 14-48-16,-13 9 48 0,0 14-48 15,-13 20 24-15,4 6-32 16,-4 17-16-16,5 6-8 0,-13 12-4 15,8-11 0-15,4 11-28 16,9-12 16-16,0-10 32 16,5-5-12-16,3-18-60 15,9-4 24-15,4-23-92 16,1 3 64-16,8-21-24 16,-5 10 44-16,13-11 16 15,-4 4 8-15,-4-15 12 16,0 7 0-16,-9-7 112 15,1 4-60-15,-14 11 228 16,1 11-160-16,-14 23 96 16,5 8-124-16,-17 18-16 15,5 4-48-15,-5 8 28 16,0 4-32-16,8-1-24 16,-4 1 0-16,13 0-132 15,5-1 72-15,-5-7-304 16,12-3 204-16,10-20-412 15,-14-3 324-15</inkml:trace>
          <inkml:trace contextRef="#ctx0" brushRef="#br0" timeOffset="45043.9948">13427 1950 1068 0,'0'0'396'0,"0"0"-308"0,9 7-24 0,-1-7 248 16,5-4-184-16,25 1 88 16,-4 3-124-16,26-4-36 15,4 4-36-15,4-4-280 16,-4 8 144-16,0-4-476 16,-13 7 332-16</inkml:trace>
          <inkml:trace contextRef="#ctx0" brushRef="#br0" timeOffset="44845.9695">13755 1658 860 0,'0'-19'320'0,"0"19"-248"0,-9-11-20 0,-3 3 268 15,-1 8-184 1,-13 0 60-16,1 4-116 16,-14 15-20-16,10 4-40 0,-5 15-4 15,4-1-8-15,0 9-16 16,17-4 4-16,-4 3 4 16,17 0 0-16,0 1 32 15,9-1-16-15,12-14-48 16,17 3 16-16,-4-16-296 15,9-6 172-15</inkml:trace>
          <inkml:trace contextRef="#ctx0" brushRef="#br0" timeOffset="43672.8083">11519 1658 612 0,'0'-30'228'0,"0"30"-180"0,-17-19-12 0,13 15 176 16,4 4-124-16,-21 12 36 15,12 3-76-15,-12 15-20 16,4 4-16-16,-4 8-28 16,8-1 8-16,0-3 20 15,9-4-4-15,8-7-4 16,9-5 0-16,8-6 12 16,9-1-8-16,0-15-136 15,-5-4 72-15,14-7-52 16,-10-1 64-16,-7-7-20 15,-10 8 40-15,-3 0-24 16,0 3 28-16,-9 12 88 16,0 7-36-16,0 4 88 15,0 8-68-15,0 4 80 16,8-1-76-16,26-7 44 16,0 0-60-16,17-12-12 15,9-3-16-15,-1-11 16 0,-3 3-16 16,-9-15 12-16,-5 4-12 0,-16-12 20 15,-9 5-20-15,-17-12 4 16,-4 7-8 0,-9-15 4-16,0 8-8 0,-4 0-20 15,4 12 8-15,9 3-268 16,4 3 148-16,8 5-472 16,10 4 336-16</inkml:trace>
          <inkml:trace contextRef="#ctx0" brushRef="#br0" timeOffset="44017.262">12260 1336 788 0,'13'-11'292'0,"-13"11"-228"0,30 0-16 0,-17 4 52 16,4 3-64-16,-5 5 12 15,5 7-28-15,-12 7 16 16,3 5-24-16,-16 3 32 16,-1 3-28-16,-12-2 12 15,0-5-16-15,-5-7 0 16,5-5-4-16,-1-10-8 16,5-4 4-16,5-16 20 15,3-3-12-15,9-11-4 0,9 3-4 0,8-3-4 16,8 10 0-16,14 9 68 15,-1 7-36-15,4 15-20 16,1 12-12-16,-5 7-152 16,-4 3 84-16,-4 1-252 15,-4-4 176-15</inkml:trace>
        </inkml:traceGroup>
        <inkml:traceGroup>
          <inkml:annotationXML>
            <emma:emma xmlns:emma="http://www.w3.org/2003/04/emma" version="1.0">
              <emma:interpretation id="{3AABF3FC-97FD-4883-9EB5-88E63CBE2830}" emma:medium="tactile" emma:mode="ink">
                <msink:context xmlns:msink="http://schemas.microsoft.com/ink/2010/main" type="inkWord" rotatedBoundingBox="19299,1643 22771,1484 22832,2823 19360,298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2947.4527">17349 1382 164 0,'-4'-11'60'0,"4"11"-44"0,-13-19-8 15,-4 11-12 1,4 4 0-16,-17-7 12 15,0 3-4-15,-8-3 16 16,4 7-12-16,-4-3 16 16,12 7-16-16,-8 0 76 15,13 7-48-15,-5 8 40 16,9 4-44-16,4 19 132 16,5 11-92-16,16 4-24 15,-3 0-28-15,16-11-20 16,9-4 4-16,8-19 12 0,0-4-8 15,5-27 4-15,0 1-4 16,-5-30-112-16,4-1 56 0,-16-19-96 16,0 12 84-16,-9-15-52 15,-5 7 68-15,-12-11-40 16,5 7 48-16,-5 5 20 16,0 14 12-16,-13 8 160 15,9 15-84-15,-9 15 112 16,4 8-104-16,-3 11 44 15,7 8-68-15,-3 7 56 16,8 4-64-16,-9 8 0 16,5 7-28-16,-5 15 4 15,1 1-12-15,-9 18 12 16,0-15-16-16,-4 4-12 16,4-15 0-16,-5-12 20 15,10-7-8-15,-6-15-64 16,6-4 28-16</inkml:trace>
          <inkml:trace contextRef="#ctx0" brushRef="#br0" timeOffset="63248.7626">17617 1371 832 0,'-51'75'308'0,"51"-75"-240"0,0 80-20 0,-4-46 8 15,4 0-40-15,-5 0 4 16,10-8-12-16,-5-3-208 16,8-4 108-16</inkml:trace>
          <inkml:trace contextRef="#ctx0" brushRef="#br0" timeOffset="63098.3534">17643 973 880 0,'-39'42'328'0,"39"-42"-256"0,-21 26-16 15,17-7-76-15,0-4 0 0</inkml:trace>
          <inkml:trace contextRef="#ctx0" brushRef="#br0" timeOffset="63568.61">18145 1246 612 0,'0'3'228'0,"0"-3"-180"0,0 4-12 16,-8-4 16-1,3 8-36-15,-12-1-24 16,0 8 4-16,-13-3-80 16,9-1 48-16,-9 4-48 15,9 0 48-15,8 8 20 16,5 0 12-16,21 3 4 15,-1 1 0-15,5-1 76 16,5 1-40-16,-5-1 76 0,4-3-64 0,-12-4 8 16,-5 0-32-1,-4-4 24-15,0 4-32 0,-17-8-4 16,4-3-8-16,-8-12-24 16,8 4 12-16,0-19-312 15,5 4 172-15</inkml:trace>
          <inkml:trace contextRef="#ctx0" brushRef="#br0" timeOffset="63788.1897">18362 1208 748 0,'-25'34'276'0,"25"-34"-216"0,-39 49-16 0,18-4 84 15,8 8-80-15,-8 31-12 16,4 3-20-16,0 15-24 15,0-4 4-15,0 8-68 16,4-11 40-16,0-4 12 16,5-12 16-1,-1-14 4-15,-3-16 0 0,-1-19-100 16,4-11 56-16,1-34-176 16,4-4 124-16</inkml:trace>
          <inkml:trace contextRef="#ctx0" brushRef="#br0" timeOffset="64764.2869">18294 1382 632 0,'30'-23'236'0,"-30"23"-184"0,26 12-16 0,-18 6 148 15,5 5-108-15,-5 19 16 16,1 7-56-16,-5 4-16 31,0 0-12-31,-21-4 12 0,17-7-12 0,-25-4 4 16,3-8-4-16,-16-7-76 15,4-1 36-15,-8-6-40 16,3-5 40-16,1-19-44 16,8 1 44-16,9-16-28 15,17 4 36-15,4-7 0 16,4-1 16-16,34 4 8 16,5 4 0-16,33-3-12 15,-8 7 8-15,13-8 12 16,0 4-4-16,-17-7 32 15,-13 7-20-15,-8-8 48 16,-9 4-36-16,-9-7 28 16,-12 7-28-16,-4-3 8 15,-9 7-20-15,-9-4-8 16,9 8-4-16,-21-4-16 16,4 12 8-16,4-5-4 15,0 8 0-15,-4 8 32 16,5 8-12-16,3 10 68 15,-4 9-48-15,5 14 48 16,3 4-44-16,5 0 24 0,5 1-32 16,7-13 0-16,14-2-16 15,-5-13-8-15,1-7 0 0,-1-15-24 16,0 0 12-16,1-22-164 16,7-1 96-16,-7-26-76 15,7 7 88-15,1-18-60 16,-8 10 68-16,3 1 24 15,1 23 16-15,-14-1 120 16,-3 20-56-16,-9 18 132 0,0 15-104 16,-9 20 72-16,1 3-88 15,4 4 40-15,4-11-60 16,0-8 16 0,4 0-36-16,-4-23 8 15,17 4-16-15,-4-18 20 16,-1-5-20-16,5-22-48 15,-4-1 20-15,4-18-128 16,5 8 80-16,-1-12-124 16,-8 11 108-16,25 0-32 0,13 4 68 15,-8 16 0-15,-1 7 24 16,1-1 40-16,-5 9-12 16,-4 3 72-16,-4-3-48 0,-4 7 104 15,-14 0-80-15,-12 0 64 16,-8 0-68-16,-1 7-20 15,-12 1-20-15,-9 3 0 16,9-3-8-16,0-1-20 16,4 12 8-16,12 0-24 15,14 11 20-15,4 4-12 0,12 4 12 16,1 0 16-16,-5 4 0 16,9-8-12-1,-9-4 4-15,-8-3 48 0,-13-5-24 16,-9-3 8-16,-8-4-16 15,-12-7 0-15,-14-4-4 16,-8-8 4-16,0-7-8 16,12-12-152-16,22-11 80 15,17-8-404 1</inkml:trace>
          <inkml:trace contextRef="#ctx0" brushRef="#br0" timeOffset="65650.6454">19980 1102 1080 0,'-25'-4'400'0,"8"4"-312"0,-17 8-24 0,0 3 20 0,-22 4-60 15,1 8 8 1,4-4-20-16,4 7-132 0,13 1 68 16,21-5-432-16,9 5 268 15,17-4-204-15,4-4 244 16,13-4-12-16,-5 4 112 15,-8-12 364-15,-8 8-152 16,-9 0 212-16,-13 1-196 16,-8 3 68-16,-9 3-128 15,0 5 100-15,0 3-112 16,0 0-4-16,18 1-48 0,3-5-24 0,13-7-8 16,13-8 4-16,22-7 0 15,12-11-124-15,4-9 68 16,13-6-84-16,-12-9 80 15,-10 1 32-15,-11 11 20 16,-6-11 16-16,-7 11-4 16,-10-7 40-16,-7 10-20 15,-14-3 76-15,-8 12-56 16,-4-1 56-16,-5 8-56 16,-4 15 48-16,5 4-52 15,4 0-12-15,12 12-16 16,9-12 0-16,17 7-8 0,9-3 24 15,-1-4-16-15,5-8-12 16,0-11-4-16,-5 0 4 16,-8-8 0-16,-4-3-20 15,-4-4 12-15,4 0-84 16,-13-4 52-16,-5-4-48 16,-3 0 52-16,8 5-16 15,-5-5 32-15,1 4-16 16,4 4 20-16,0 7 16 15,4-3 4-15,1 3 16 16,8 1-12-16,4 7 32 16,4-8-24-16,-8 8 32 15,-5 0-32-15,5 0 48 16,4 0-36-16,-9-4-16 16,-3 8-4-16,7 0 0 0,-3 11-24 15,-9 8 12 1,4 3 16-16,-4 5-4 15,5 3-4-15,3-8 0 16,5-7 4-16,4 4-4 16,0-8 16-16,13-15-12 15,-1 0 4-15,1-15-4 16,0 0 20-16,-4 3-16 16,-1-10-20-16,-3 3 0 15,-10 3 12-15,1-2 0 16,-13 10 24-16,9-3-16 0,-9 11 40 15,-9 19-28-15,-4 7 100 16,13 8-68-16,-4 8-8 16,4-8-28-16,13-8-464 15,17-11 240-15,-18-15-656 16</inkml:trace>
        </inkml:traceGroup>
      </inkml:traceGroup>
    </inkml:traceGroup>
    <inkml:traceGroup>
      <inkml:annotationXML>
        <emma:emma xmlns:emma="http://www.w3.org/2003/04/emma" version="1.0">
          <emma:interpretation id="{899ABC91-D6F8-4820-BCB5-816F5DFDB2AC}" emma:medium="tactile" emma:mode="ink">
            <msink:context xmlns:msink="http://schemas.microsoft.com/ink/2010/main" type="paragraph" rotatedBoundingBox="19140,2688 22451,2663 22464,4423 19153,44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565FAC-C6E5-4484-9E47-AFCE81BA8E4D}" emma:medium="tactile" emma:mode="ink">
              <msink:context xmlns:msink="http://schemas.microsoft.com/ink/2010/main" type="line" rotatedBoundingBox="19140,2688 22451,2663 22458,3571 19146,3596"/>
            </emma:interpretation>
          </emma:emma>
        </inkml:annotationXML>
        <inkml:traceGroup>
          <inkml:annotationXML>
            <emma:emma xmlns:emma="http://www.w3.org/2003/04/emma" version="1.0">
              <emma:interpretation id="{303C96C9-5A57-48EF-947D-DDE6C2314379}" emma:medium="tactile" emma:mode="ink">
                <msink:context xmlns:msink="http://schemas.microsoft.com/ink/2010/main" type="inkWord" rotatedBoundingBox="19140,2688 22451,2663 22458,3571 19146,359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661.8519">16812 2536 236 0,'0'-15'88'0,"0"15"-68"0,0 4-4 0,0 4 104 15,0 3-68-15,0 4 68 16,5 8-68 0,-1 3 48-16,0 1-56 0,-4 3 32 15,4-7-44-15,-4-4 0 16,5-4-20-16,-1-11 12 16,4-4-16-16,1-19-4 15,4 4 0-15,8-20-104 16,4 13 56-16,10-12-52 15,3 0 56-15,0 7 28 16,1 8 12-16,-1 4 36 16,-4 11-20-16,-4 4 120 15,0 4-80-15,-18 4 4 16,1 3-36-16,0-3-8 16,0 3-8-16,8-4-8 15,-8 5 4-15,-1-16-16 16,14 4 8-16,-5-4-32 15,-8 0 20-15,0-3-40 16,0-1 36-16,-9-11-28 16,4 12 28-16,-8-8 8 15,-8 7 12-15,-9 1-12 16,13 3 8-16,-18 4 12 16,5 0-4-16,-13-8 16 0,18 16-12 15,-14-4-4-15,18-1 0 16,-18-3 4-16,22 12-4 0,-9-1 8 15,13 0-8 1,-8 8 52-16,8 8-32 16,8 3 44-16,1 8-40 15,-1 15 4-15,13-4-20 0,5-3 20 16,-1-9-20-16,5-10 12 16,4-12-12-16,0-15-32 15,9-15 8-15,8-15-92 16,9-8 56-16,4-4-48 0,-1 1 56 15,-11-5-68 1,3 4 64-16,-17-11-36 16,-8 12 48-16,-13-8-16 15,-8-1 28-15,-9 5 64 16,0 11-24-16,-9 4 116 16,1 18-76-16,-18 5 56 15,17 7-72-15,-12 19 60 16,8 3-64-16,-8 16 20 15,4-4-40-15,-4 12 44 16,8-1-36-16,-8 19 28 16,-1-3-28-16,5 22-8 0,17-11-12 15,0-7 20-15,13-12-16 16,17-16 4-16,17-18-8 16,8-11-8-16,5-16 4 0,-9-18-76 15,9-12 40-15,-5-11-32 0,-13 7 40 16,-3-3 0-16,-9-1 16 15,-9 12 8-15,-8 8 0 16,-13 3 0-16,-13 15 0 16,-4 1 24-16,4 7-12 15,0 7-12-15,-4 9-4 16,5 3 4-16,3 11 0 16,-4-4 8-16,13 1-4 15,0-1-4-15,13-7 4 16,-4 0 4-16,3-11-4 15,-3-1-12-15,4-7 4 0,4 0-76 16,4-11 44-16,-8-4-64 16,4 0 56-16,4 3-4 15,-8 5 28 1,-5 7 12-16,5 0 8 0,4 15 60 16,-4 0-32-16,4-4 60 15,8 5-52-15,5-1-16 16,4-8-12-16,13-7 16 15,4-7-12-15,-8-1-64 16,-1 1 24-16,-8-12-76 16,5-4 60-16,-9-4-88 15,-1-3 76-15,-7 0-16 16,-9-8 44-16,-1-4 16 16,1-14 8-16,-13-5 12 15,4 4-4-15,-21 12 164 16,17 7-92-1,0 11 184-15,0 12-152 16,0 19-40-16,0 15-44 0,0 15-4 16,0 4-12-16,-4 11 4 15,-4 0-4-15,3 8-52 16,-8 7 28-16,1 5-172 16,12-13 104-16,-9-14-80 0,1-8 96 15,3-7-112 1,-3-20 100-16,-5-22-12 15,9-11 52-15,0-9-68 16,-5-6 56-16,5 3 20 16,4-4 16-16,0 8 192 0,0 8-96 15,8 3 204-15,1 4-160 16,8 4 80-16,0 7-116 16,8 5 72-16,-7-1-92 15,16 0-16-15,4 0-32 0,4-3 20 16,18-1-24-16,-5 1-24 15,5-5 4-15,-5 1 8 16,-16 3 0-16,-5 1-152 16,-9-5 80-16,-33 12-236 15,4-3-92 1,-9 3 204 0,0-4-92-16</inkml:trace>
          <inkml:trace contextRef="#ctx0" brushRef="#br0" timeOffset="67916.5288">19133 2586 860 0,'-30'15'320'0,"30"4"-248"0,0 3-20 0,0-3 128 15,-13 4-108-15,5 3 60 16,-13 5-76-16,21-1-32 0,-9-3-16 16,5-9-108-16,17-2-252 15,4-24 188 1,4-3-264-16,9-16 248 16,0-3-140-16</inkml:trace>
          <inkml:trace contextRef="#ctx0" brushRef="#br0" timeOffset="67732.5384">19142 2385 8 0,'0'-4'4'0,"-9"12"-4"0</inkml:trace>
          <inkml:trace contextRef="#ctx0" brushRef="#br0" timeOffset="68518.63">19410 2529 716 0,'-9'4'264'0,"9"-4"-204"0,-8 0-16 15,-5 3 88-15,4 5-80 16,-3 7 84-16,3-7-76 16,-4 11-32-16,9 7-16 15,4 1-4-15,0 3-4 0,17-4-12 16,0-3 4-16,-4-8-16 15,8-3 12-15,-4-9-56 0,0-3 32 16,-4-7-36 0,0-5 36-16,-9-3-44 0,-4 0 44 15,-4-4-20-15,-5 0 32 16,1-3-8-16,-1 3 16 16,5 3 0-16,4 1 4 15,4 4 0-15,5 0 0 16,8 3 60-16,4 0-28 15,13 1 32-15,0 3-28 16,0 4 44-16,0 0-40 16,1 4 48-16,-6 3-48 15,-12 5 28-15,-4 3-32 0,-4 8 8 16,-9 3-20-16,0 8 28 16,-9-3-28-16,9-5 4 15,9-7-12-15,-1-8-24 16,5-11 8-16,13-7 12 15,-1-8 0-15,5-4 16 16,4-4-12-16,-4 0-4 16,-5-3 0-16,-8 3-16 15,9 0 8-15,-5 4-24 16,-8 4 16-16,12 11 24 16,-12 8-8-16,-8 4 196 15,12 7-112-15,-5 4 52 16,1 7-80-16,0 5-28 0,-9-1-20 15,9-4 8-15,-5-7-12 16,1-3-40-16,-5-5 20 16,-4-11-412-16,0-8 232 15,0-11-464 1</inkml:trace>
          <inkml:trace contextRef="#ctx0" brushRef="#br0" timeOffset="68711.1427">19435 2029 780 0,'-25'4'288'0,"25"-4"-224"0,8 19-20 0,-8-12-4 15,0 5-32-15,5-1-372 0,20 4 196 16,-8-11-232-1</inkml:trace>
        </inkml:traceGroup>
      </inkml:traceGroup>
      <inkml:traceGroup>
        <inkml:annotationXML>
          <emma:emma xmlns:emma="http://www.w3.org/2003/04/emma" version="1.0">
            <emma:interpretation id="{D3D0DBAA-7956-412A-ACF1-F65A3FD8B5EA}" emma:medium="tactile" emma:mode="ink">
              <msink:context xmlns:msink="http://schemas.microsoft.com/ink/2010/main" type="line" rotatedBoundingBox="21204,3757 22425,3816 22393,4488 21171,4429">
                <msink:destinationLink direction="with" ref="{B55ED613-B8AE-45C1-B9EC-A5755D4526F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61D333D-E888-40A5-89A9-8CEC09F32B8F}" emma:medium="tactile" emma:mode="ink">
                <msink:context xmlns:msink="http://schemas.microsoft.com/ink/2010/main" type="inkWord" rotatedBoundingBox="21204,3757 22425,3816 22393,4488 21171,4429"/>
              </emma:interpretation>
              <emma:one-of disjunction-type="recognition" id="oneOf13">
                <emma:interpretation id="interp13" emma:lang="" emma:confidence="0">
                  <emma:literal>PW</emma:literal>
                </emma:interpretation>
                <emma:interpretation id="interp14" emma:lang="" emma:confidence="0">
                  <emma:literal>n w</emma:literal>
                </emma:interpretation>
                <emma:interpretation id="interp15" emma:lang="" emma:confidence="0">
                  <emma:literal>N w</emma:literal>
                </emma:interpretation>
                <emma:interpretation id="interp16" emma:lang="" emma:confidence="0">
                  <emma:literal>DW</emma:literal>
                </emma:interpretation>
                <emma:interpretation id="interp17" emma:lang="" emma:confidence="0">
                  <emma:literal>h w</emma:literal>
                </emma:interpretation>
              </emma:one-of>
            </emma:emma>
          </inkml:annotationXML>
          <inkml:trace contextRef="#ctx0" brushRef="#br0" timeOffset="69884.9406">18941 3131 520 0,'-29'-12'192'0,"20"12"-152"0,-8 4-8 16,17 11 52-16,-13 8-52 15,9 15 76-15,0 26-60 16,8 23 36-16,9 4-48 16,0-8 24-16,4-11-32 0,-5-11 36 15,-3-16-36-15,-9-7 20 0,0-11-28 16,-9-9 28-16,1-10-32 16,4-16-260-16,-5-18 132 15,9-8-180 1,9-15 172-16,-5-23-152 15,13-8 156-15,-4 8-76 16,16 12 580 15,48 18-212-31,-4 19 80 16,-22 20-148-16,0 18 0 0,-13 11-64 16,-4 12 4-16,-13 4-32 15,-4-1 36-15,-8 1-28 0,-18-4 40 16,-8-8-36-16,-12-3-4 15,-14-5-16-15,-12-6-52 16,8-9 28-16,-9-7-228 16,27-11 136-16,24-4-384 15</inkml:trace>
          <inkml:trace contextRef="#ctx0" brushRef="#br0" timeOffset="70350.8345">19504 3252 580 0,'-26'0'216'0,"22"0"-168"0,-5 0-12 15,5 4-20-15,-5 3-16 0,9 8 8 16,9 12-4-16,-5 3 76 16,13 15-44-16,9 8 56 0,4 0-52 15,-1 0 8-15,1-7-32 16,-4-8 64-16,-9-8-48 15,4 0 68-15,-12-15-60 16,-1-3 8-16,-8-12-28 16,0-8-4-16,0-11-8 15,4-11-40-15,5-15 16 16,-1-12-84-16,5 0 60 0,4 12-28 16,-4 14 40-1,13 12-4-15,-9 23 20 16,4 23 112-16,-4 18-52 0,0 8 32 15,-4-4-44-15,-1 0 56 16,5-7-52-16,-4-12 72 31,9-3-64-31,3-16 8 0,-8-15-32 16,9-11 12-16,-9-11-20 16,0-16 0-16,8-15-8 15,-8-7 20-15,-4-4-16 0,-4 7-136 16,-9 12 68-16,0 8-156 15,0 10 120-15,-9 12-352 16,9 12 248-16</inkml:trace>
        </inkml:traceGroup>
      </inkml:traceGroup>
    </inkml:traceGroup>
    <inkml:traceGroup>
      <inkml:annotationXML>
        <emma:emma xmlns:emma="http://www.w3.org/2003/04/emma" version="1.0">
          <emma:interpretation id="{222FADEB-304D-4FC9-AE48-08215038219F}" emma:medium="tactile" emma:mode="ink">
            <msink:context xmlns:msink="http://schemas.microsoft.com/ink/2010/main" type="paragraph" rotatedBoundingBox="2560,5618 14997,5194 15044,6594 2608,7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7B42C-10E5-4754-8F69-C7C489CE8BA1}" emma:medium="tactile" emma:mode="ink">
              <msink:context xmlns:msink="http://schemas.microsoft.com/ink/2010/main" type="line" rotatedBoundingBox="2560,5618 14997,5194 15044,6594 2608,7019"/>
            </emma:interpretation>
          </emma:emma>
        </inkml:annotationXML>
        <inkml:traceGroup>
          <inkml:annotationXML>
            <emma:emma xmlns:emma="http://www.w3.org/2003/04/emma" version="1.0">
              <emma:interpretation id="{7DAD7693-532E-4487-887A-5B37DB24A6A9}" emma:medium="tactile" emma:mode="ink">
                <msink:context xmlns:msink="http://schemas.microsoft.com/ink/2010/main" type="inkWord" rotatedBoundingBox="9815,5455 11545,5396 11563,5920 9833,5979">
                  <msink:destinationLink direction="with" ref="{E92E7BD5-20D5-4497-A865-B1F9DB2D5F27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3955.2131">7491 4951 1080 0,'-4'-22'400'0,"4"22"-312"0,13-31-24 0,-5 12 72 15,5 16-88-15,8-16 16 16,5 11-40-16,16-7 32 16,1 7-32-16,8-3-208 15,0 7 100-15,4-3-292 16,5 7 208-16</inkml:trace>
          <inkml:trace contextRef="#ctx0" brushRef="#br0" timeOffset="165235.6155">9173 5190 788 0,'9'11'292'0,"-9"-11"-228"0,12 15-16 16,-12-11 36-16,0 4-56 0,-4 3 8 15,4 0-24 1,-4 1 0-16,4-1-4 0,-4-3-16 15,4-8 4-15,12 0-244 16,10 0 136-16</inkml:trace>
          <inkml:trace contextRef="#ctx0" brushRef="#br0" timeOffset="165030.5707">9220 4947 892 0,'-9'-30'332'0,"9"30"-260"0,5-7-20 0,-10 3 168 15,5 4-132-15,-4-8 28 16,0 8-72-16,-5-4-20 16,9 8-12-16,-4-4-72 15,4 0 32-15,4 0-280 16,9 0 172-16</inkml:trace>
        </inkml:traceGroup>
        <inkml:traceGroup>
          <inkml:annotationXML>
            <emma:emma xmlns:emma="http://www.w3.org/2003/04/emma" version="1.0">
              <emma:interpretation id="{720839C7-E875-4831-9D12-C1F2AC58EB44}" emma:medium="tactile" emma:mode="ink">
                <msink:context xmlns:msink="http://schemas.microsoft.com/ink/2010/main" type="inkWord" rotatedBoundingBox="11832,5302 14997,5194 15023,5973 11858,608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65496.3088">9710 5129 912 0,'-17'-7'340'0,"17"7"-264"0,-30 15-24 0,8-15 96 15,10 7-92-15,-18 1 24 16,13-1-48-16,-4 5-56 16,8 3 12-16,13 4 0 15,0 0 12-15,17 3-20 16,0-3 12-16,8 4-92 16,5-4 52-16,-17 0 24 15,8 0 16-15,-29 4 40 16,3-1-16-16,-16-3-4 15,-4 4-8-15,-1-15 12 16,1-8-8-16,3-8-172 16,9-3 92-16</inkml:trace>
          <inkml:trace contextRef="#ctx0" brushRef="#br0" timeOffset="166611.7784">10629 5031 456 0,'-17'38'168'0,"17"-38"-128"0,0 30-16 0,-4-15 104 16,4 0-76-16,0 4 52 15,13 0-64-15,-9 0 32 16,0 0-40-16,9-8 16 15,-4 1-28-15,-1-12 44 16,5 3-36-16,-5-10-4 16,1-1-16-16,-5-7 12 15,5 0-12-15,-1-8-12 16,5 8 0-16,4-4-16 16,0 8 12-16,0-4 12 15,4 15 0-15,1 0 16 16,3 0-12-16,9 7 4 15,0 1-4-15,17-1 12 16,1-3-12-16,3 4 4 16,-4-1-4-16,0-3 4 15,-8 0-8-15,-9-8 32 16,-9 4-20-16,-12-8 20 16,-4 5-20-16,-18-12 0 0,1-1-8 15,-18-10 56-15,5 7-36 16,-13-4 16-16,8 8-28 0,-4 8-36 15,9 7 12-15,-5 7-24 16,9 8 16-16,5 8-16 16,7 0 16-16,14-1 28 15,8 1-8-15,13 0 28 16,4 3-20-16,8-3-32 16,5 0 12-16,4-12-112 15,0 0 64-15,5-11 8 16,-5 0 28-16,4-15 24 15,1 4 0-15,-5-16 40 16,-4 9-20-16,-9-13 32 16,-8 5-32-16,-18-4 56 15,-3 11-44-15,-18 3-16 16,1 9-12-16,-13 11-20 16,4 7 8-16,-13 4 20 15,13 0-8-15,0 0-40 16,13 1 20-16,4-5-112 15,8 0 68-15,5-3-56 16,12 3 68-16,-3-11-56 16,3 4 56-16,-4-8-24 15,1 4 44-15,-5-4 28 16,-13 4 0-16,5 4 72 16,-9 4-44-16,0 3 60 15,8 4-56-15,1 4 28 0,3 0-36 16,14 4 0-16,8 3-16 15,13-11 12-15,0 1-16 0,8-16 32 16,5 0-24-16,-1-12-4 16,-3-3-8-1,3-4 28-15,-8-4-16 0,0-3 4 16,-12-4-12-16,-1-20 12 16,-4 9-12-16,0-42 16 15,0 3-16-15,-4-18 68 16,0 26-44-16,-9 0 76 15,-4 26-60-15,-4 5-52 16,-4 11 0-16,-9 11-64 16,4 15 36-16,-21 27 16 15,4 3 12-15,-38 38 20 16,8 4-8-16,-16 20 24 16,12-9-20-16,9-7 12 15,8-8-12-15,38-11 20 16,14-11-20-16,20-12-172 15,9-7 88-15,5-12-212 16,-1 1 160-16</inkml:trace>
        </inkml:traceGroup>
        <inkml:traceGroup>
          <inkml:annotationXML>
            <emma:emma xmlns:emma="http://www.w3.org/2003/04/emma" version="1.0">
              <emma:interpretation id="{5C997942-8FD2-4F6B-8A84-3A622F5AA3FF}" emma:medium="tactile" emma:mode="ink">
                <msink:context xmlns:msink="http://schemas.microsoft.com/ink/2010/main" type="inkWord" rotatedBoundingBox="2564,5731 3734,5691 3757,6345 2586,6385"/>
              </emma:interpretation>
            </emma:emma>
          </inkml:annotationXML>
          <inkml:trace contextRef="#ctx0" brushRef="#br0" timeOffset="161346.2585">261 5273 508 0,'0'-15'188'0,"0"15"-148"0,0-8-8 0,0 8 116 16,0 0-88-16,0 8 28 15,0 7-52-15,-9 11 48 16,9 9-48-16,-8 18 0 16,8 0-20-16,4 0-12 15,4-4 0-15,5-15 12 16,4-8-8-16,4-11 16 16,5-7-16-16,4-23 24 15,0 0-20-15,4-19-20 16,4 0 0-16,5-19 4 15,-9 7 4-15,-9-7 24 16,1 19-12-16,-14 0-12 16,1 8-4-16,-13 18 48 15,0 0-24-15,-13 31 52 16,1 4-40-16,-1 26-8 0,9-4-12 16,4 0 0-16,8-7-8 15,-4-8 32-15,13-8-20 0,0-7-48 16,1-4 16-16,-1-7-260 15,4-8 152 1</inkml:trace>
          <inkml:trace contextRef="#ctx0" brushRef="#br0" timeOffset="161798.4642">1125 5080 600 0,'-13'-19'224'0,"13"19"-176"0,-8 19-12 0,3-4 132 16,5-4-100-16,-4 23 0 15,-4 1-44-15,-9 29-16 16,8 12-4-16,-4 7-4 16,9-4 0-16,-4-14 0 15,3-5 0-15,-3-18-36 16,8 0 20-16,-9-27-20 15,5 4 20-15,-9-19-72 16,5 0 52-16,-1-27 12 16,5 4 20-16,4-30 20 15,4 4-8-15,5-19-48 16,3 11 24-16,14-3 4 16,0 11 8-16,20 3 160 15,10 8-84-15,3 12 16 16,-3 18-52-16,-5 8 8 0,-4 8-24 15,-22 7 80-15,-8 11-56 16,-25 8 92-16,-1 1-76 16,-25-5 32-16,4-4-52 0,-12-7-32 15,3-4-8-15,10-15-264 16,3 0 144-16,9-15-456 16,17 8 324-16</inkml:trace>
        </inkml:traceGroup>
        <inkml:traceGroup>
          <inkml:annotationXML>
            <emma:emma xmlns:emma="http://www.w3.org/2003/04/emma" version="1.0">
              <emma:interpretation id="{5BCB29BE-1B9B-4D92-ACC1-CCD98CA9E7EC}" emma:medium="tactile" emma:mode="ink">
                <msink:context xmlns:msink="http://schemas.microsoft.com/ink/2010/main" type="inkWord" rotatedBoundingBox="3997,5677 8602,5519 8646,6813 4041,697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2263.1979">1679 5163 632 0,'-9'0'236'0,"9"0"-184"0,13 12-16 0,-9-5 8 15,0 1-32-15,1 18 4 16,3 8-8-16,1 15-8 15,-1 1 4-15,1 10 4 16,-1-3-4-16,1-8 68 16,-1-3-40-16,-4-12 32 15,5-12-36-15,-5-3 8 16,5 4-20-16,-1-19 8 16,-4-4-12-16,14-27 20 15,-6 1-20-15,5-23-20 16,5 7 0-16,3 0 4 0,1 5 4 15,-5 6-44-15,0 24 24 0,-8 14 52 16,0 24-16-16,-9 6 40 16,0 5-32-1,9 7-32-15,-4-7 4 16,12-8 36-16,0-8-20 16,9-10 88-16,0-1-56 0,4-19 32 15,-4 0-44-15,-5-26 60 16,1-4-52-16,-5-19 64 15,-4 4-64-15,-4-16-16 16,0 8-16-16,-5 4-20 16,1 12 8-16,-1 7-24 15,1 11 16-15</inkml:trace>
          <inkml:trace contextRef="#ctx0" brushRef="#br0" timeOffset="163133.5247">5617 5485 944 0,'-17'87'352'0,"17"-87"-276"0,26 34-20 15,-9-23 16 1,0-7-52-16,26-11 8 15,3-1-16-15,31-26 0 16,4 4-4-16,-4-23-16 0,-5 4 4 0,-4-8-4 16,-17 15 0-16,-8-3 8 15,-9 11 0-15,-17 3-12 16,-4 12 8-16,-18 12 20 16,1 11-8-16,-21 33 40 15,3 9-24-15,-29 41-4 16,13 8-12-16,-13 29-8 15,8-2 4-15,5-1-60 16,25-19 32-16,5-15 4 16,12-19 8-16,13-22 56 15,8-16-24-15,1-23 8 16,8-7-16-16,-13-22 20 16,-4-5-20-16,-8-22 4 15,-5 4-8-15,-12-16 36 16,-1 12-20-16,-16-8 56 15,-5 15-44-15,-4 1 56 16,4 10-56-16,0 9-44 16,17 10 4-16,5 1-160 15,16 3 88-15</inkml:trace>
          <inkml:trace contextRef="#ctx0" brushRef="#br0" timeOffset="162702.3763">5886 4925 1120 0,'-22'-15'416'0,"22"15"-324"0,-8-12-24 0,4 8-36 15,4 4-32-15,-5 4-352 16,10 4 192-16</inkml:trace>
        </inkml:traceGroup>
        <inkml:traceGroup>
          <inkml:annotationXML>
            <emma:emma xmlns:emma="http://www.w3.org/2003/04/emma" version="1.0">
              <emma:interpretation id="{7839A559-B355-4C5D-BD35-0B4D6E0E0F5E}" emma:medium="tactile" emma:mode="ink">
                <msink:context xmlns:msink="http://schemas.microsoft.com/ink/2010/main" type="inkWord" rotatedBoundingBox="9752,5546 10036,5536 10061,6261 9776,6270"/>
              </emma:interpretation>
            </emma:emma>
          </inkml:annotationXML>
          <inkml:trace contextRef="#ctx0" brushRef="#br0" timeOffset="163690.0075">7529 4925 808 0,'9'-23'300'0,"-9"23"-232"0,-21 23-20 0,12-4-8 16,9 7-32-16,-8 23-4 15,-1 1 0-15,-4 18 4 16,5 0-4-16,-1 4 24 16,5-4-16-16,-5-15 56 15,9-8-36-15,-8-18 92 16,8-8-72-16,0-23-16 16,4 0-20-16,5-22-16 15,3-1 4-15,10-14-32 16,3 6 16-16,5-2-100 15,0 6 60-15,0 1-20 16,0 15 44-16,-9 7 4 16,0 8 16-16,-17 12-12 15,-4 7 12-15,-12 7 20 16,3 1-4-16,-12 7 16 16,4-12-16-16,-9 1 60 15,5 0-40-15,0-8-4 16,12-4-12-16,1-3-44 15,8 3 16-15,4 1 40 16,9 3-12-16,4 4 24 0,0 0-20 16,4 3 20-1,0 1-24-15,1-4 32 0,3-8-28 16,-4-3 40-16,-4 3-32 0,-8-11-92 16,-1 0 36-16,-12-11-256 15,0 3 164-15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8:09.5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5ED613-B8AE-45C1-B9EC-A5755D4526FB}" emma:medium="tactile" emma:mode="ink">
          <msink:context xmlns:msink="http://schemas.microsoft.com/ink/2010/main" type="inkDrawing" rotatedBoundingBox="21061,4658 22640,4668 22639,4835 21060,4825" semanticType="underline" shapeName="Other">
            <msink:sourceLink direction="with" ref="{D3D0DBAA-7956-412A-ACF1-F65A3FD8B5EA}"/>
          </msink:context>
        </emma:interpretation>
      </emma:emma>
    </inkml:annotationXML>
    <inkml:trace contextRef="#ctx0" brushRef="#br0">-3 19 488 0,'0'-8'180'0,"8"4"-140"0,-4 0-12 16,-4 4 40-16,0 0-44 16,9 0 96-16,-1 8-68 15,1 0 48-15,-5 3-60 16,13 8 76-16,9 4-64 0,21 3 124 0,29-3-100 16,26-4 88-16,13-8-96 15,34-3 80 1,22-5-84-16,-9-6-24 0,-26-5-24 15,9-7 4-15,-22 0-12 16,-17-4 32-16,-33-4-24 16,-14 4-120-16,-33 0 56 15,-22 0-416-15,-21 8 260 16,-8 0-540 0,-5 14 420-16,9 1 148 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9:35.2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2C01D4-180B-4374-A130-CF63D48A0406}" emma:medium="tactile" emma:mode="ink">
          <msink:context xmlns:msink="http://schemas.microsoft.com/ink/2010/main" type="writingRegion" rotatedBoundingBox="2542,4057 5265,2772 5790,3883 3066,5168">
            <msink:destinationLink direction="with" ref="{9E17982A-D2D9-44CE-83CD-A6E4329C33D1}"/>
          </msink:context>
        </emma:interpretation>
      </emma:emma>
    </inkml:annotationXML>
    <inkml:traceGroup>
      <inkml:annotationXML>
        <emma:emma xmlns:emma="http://www.w3.org/2003/04/emma" version="1.0">
          <emma:interpretation id="{1A8EFA5F-433E-4EA1-802D-922A3B09A34F}" emma:medium="tactile" emma:mode="ink">
            <msink:context xmlns:msink="http://schemas.microsoft.com/ink/2010/main" type="paragraph" rotatedBoundingBox="2542,4057 5265,2772 5790,3883 3066,5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BB0D2-182E-493C-A00B-00F55E911CAF}" emma:medium="tactile" emma:mode="ink">
              <msink:context xmlns:msink="http://schemas.microsoft.com/ink/2010/main" type="line" rotatedBoundingBox="2542,4057 5265,2772 5790,3883 3066,5168"/>
            </emma:interpretation>
          </emma:emma>
        </inkml:annotationXML>
        <inkml:traceGroup>
          <inkml:annotationXML>
            <emma:emma xmlns:emma="http://www.w3.org/2003/04/emma" version="1.0">
              <emma:interpretation id="{BD06BD20-793A-43F7-8E0A-D6DA310E7D30}" emma:medium="tactile" emma:mode="ink">
                <msink:context xmlns:msink="http://schemas.microsoft.com/ink/2010/main" type="inkWord" rotatedBoundingBox="2542,4057 5265,2772 5790,3883 3066,51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2497-673 756 0,'0'23'280'0,"0"-23"-216"0,-8 53-20 0,4-27 56 15,8 4-64-15,-8 4 4 16,4 4-24-16,-5-4-4 16,5-3-4-16,0-5 4 15,5-3-8-15,-5-8 96 16,4 0-56-16,-4-11 68 15,0 0-60-15,0-12-4 16,0 1-28-16,0-12 4 16,4 4-12-16,0-16-8 15,5 5 0-15,-1-8-24 16,5 7 12-16,4 1-24 16,4 7 20-16,1 0-4 15,3 7 8-15,-3 5 16 16,3 3-4-16,-4 0 16 15,-4 8-12-15,-4-4 24 16,0 0-20-16,-4-4-180 16,3 4 92-16</inkml:trace>
          <inkml:trace contextRef="#ctx0" brushRef="#br0" timeOffset="224.5968">2485-965 684 0,'0'-18'252'0,"0"18"-192"0,-5-4-20 0,5 0 180 16,9 4-128-16,-1-4 60 16,5 0-88-16,4-3-40 15,4 7-12-15,5-4 32 16,4 4-24-16,0-4-196 15,-1 8 96-15</inkml:trace>
          <inkml:trace contextRef="#ctx0" brushRef="#br0" timeOffset="-1606.3224">1284-794 912 0,'0'-23'340'0,"0"23"-264"0,-5-7-24 0,1 3-16 16,8 8-32-16,1-4-496 15,7 7 268-15</inkml:trace>
          <inkml:trace contextRef="#ctx0" brushRef="#br0" timeOffset="-1037.3892">1748-995 652 0,'-9'-11'244'0,"9"11"-192"0,-4 7-12 15,4 1 4 1,4 3-32-16,1 20-12 16,-1 6-4-16,0 32-4 0,0-5 0 0,-8 8 60 15,4-8-28-15,-8-3 104 16,3-8-72-16,-3-8 48 15,-5-7-64-15,-8-8 60 16,8-7-60-16,0-8 20 16,-4-3-40-16,9-12 16 15,3 0-20-15,10-16-16 16,3 1-4-16,9-11-104 16,5 7 60-16,3-8-16 15,9 5 40-15,-8 3 4 16,3 7 12-16,-7 5-28 15,3 3 20-15,-8 8-4 16,-8 7 12-16,-9 4 24 16,8 0-8-16,-16-3 32 15,-1 3-24-15,-12-4-12 16,8-3-8-16,-12 3 12 16,12-3-4-16,-8-8 8 15,8 4-8-15,4-1-56 16,5 1 28-16,4 0 48 15,4 3-16-15,5 5 12 16,4 7-12-16,4 7 20 16,-5 1-16-16,6 7 32 15,-1 0-28-15,-5-4 64 16,5 0-44-16,-12-7 28 16,-1-4-36-16,-4-11 44 0,8-1-40 0,-8-14-68 31,0 3 16-31,-8-11-248 0,8 0 148 15</inkml:trace>
          <inkml:trace contextRef="#ctx0" brushRef="#br0" timeOffset="-648.3343">1607-1071 756 0,'-17'-11'280'0,"17"11"-216"0,-8 0-20 15,-1 0 180 1,9 8-132-16,-4-8 8 15,4 0-60-15,4 0-12 16,9 3-16-16,8-3 28 16,9 0-24-16,8-3-4 15,1 3-8-15,-1-8-16 16,0 4 8-16,-8-7 28 16,0 11-12-16,0-4-12 15,-9 8-4-15,-4-4-84 0,0 0 48 16,-4 0-172-16,4 0 120 15,4 0-492-15,1 8 320 16</inkml:trace>
          <inkml:trace contextRef="#ctx0" brushRef="#br0" timeOffset="-390.5605">2101-514 860 0,'-8'19'320'0,"8"-19"-248"0,0 23-20 15,0-16 16 1,0 4-48-16,0 1 16 15,0-1-20-15,0-3-8 16,0 3-4-16</inkml:trace>
          <inkml:trace contextRef="#ctx0" brushRef="#br0" timeOffset="-2314.8004">143 254 684 0,'-35'-7'252'0,"27"7"-192"0,-5 7-20 0,5-14 76 15,8 7-72-15,-9-4 52 16,5 8-56-16,0-4 24 15,4 0-36-15,4 0 0 16,9 0-16-16,-1 0-16 16,10 0 0-16,16 0 28 15,0 0-12-15,5 0-4 16,0 0-4-16,-1 0-4 16,1 0 0-16,-5-4 0 15,-4 0 0-15,0-11 24 16,-4 4-12-16,-4-8 12 15,-5 11-12-15,-4-11 12 16,-4 4-16-16,-9-8 4 16,0 12-4-16,-12-12 4 0,3 16-8 15,-12-12 8 1,0 11-8-16,-8-11-12 0,3 8 4 16,-16-4-4-16,13 7 0 15,-22 1 16-15,17 7-4 0,-13 0-12 16,9 7 4-16,-8 1-40 15,12 3 24-15,-8 12 8 16,8-4 8-16,0 7 12 16,9-3-4-16,-1 11-36 15,5-7 16-15,0 7 4 16,5-4 12-16,-1 8-12 16,13 0 8-16,8 15 28 15,1-12-12-15,8 12-12 16,4-4-4-16,17 1 4 15,1-16 0-15,12 0 16 16,0-8-8-16,4-11 24 16,-4 4-20-16,-4-4 4 15,-4-7-8-15,-9 3-8 16,0-3 4-16,-8-8-32 16,-1 8 16-16,-4-8-108 15,-4 0 64-15</inkml:trace>
          <inkml:trace contextRef="#ctx0" brushRef="#br0" timeOffset="-2010.3947">636-366 872 0,'-12'0'324'0,"12"0"-252"0,-9 3-20 0,5-3 120 16,8 0-104-16,0 0 0 16,9 0-44-16,4-3-16 15,5 3-4-15,7-4 12 16,5 0-8-16,9-4-144 15,0 5 72-15,3-13-288 16,1 13 192-16</inkml:trace>
          <inkml:trace contextRef="#ctx0" brushRef="#br0" timeOffset="-1744.1913">1288-507 312 0,'-4'-3'112'0,"4"3"-84"0,4 11-12 15,-4-7 204 1,0 0-124-16,-4 3 68 16,4 5-96-16,-5 6 12 15,5 9-44-15,0 15 4 0,0-1-24 0,-8 20-8 32,4 3-4-32,-5 0 40 0,5-3-24 0,-9-8 104 15,0-11-68-15,-8-8 28 16,4-4-48-16,-13-11 4 15,9 0-24-15,-9-19-88 16,5-8 40-16,3-18-420 16,10-8 248-16</inkml:trace>
          <inkml:trace contextRef="#ctx0" brushRef="#br0" timeOffset="1514.6111">1582-366 236 0,'0'0'88'0,"0"0"-68"0,4 0-4 15,-4 0 112 1,0 0-72-16,0 0 112 16,0 0-96-16,0 0 76 15,0 0-84-15,-4 0 48 16,4 0-68-16,-4 0 24 16,-1 0-40-16,1 0 36 15,4 0-36-15,-4 0-24 16,8 0-4-16,-4 0 0 15,0 0 0-15,0 3 16 16,4 1-8-16,-4 0 4 0,5 0-4 16,-5 3-8-16,4 1 4 0,-4-4-24 15,0 3 12-15,-4 5 4 16,-1-1 4-16,-3 4 32 16,8 0-16-16,-9 0-12 15,9 0-8-15,-8 1 4 16,8 2 0-16,-9-6 16 15,9 3-8-15,-8-4 4 16,8 4-4-16,-9-3 12 16,9-1-12-16,-8-3-28 15,8-1 8-15,-5-7 4 16,10 4 8-16,-5-8 24 16,4 1-12-16,0-5-20 15,5 0 0-15,-1-7 12 16,1 8 0-16,-1-12 8 15,5 7-8-15,-4-7 8 16,-1 8-8-16,5-8 8 16,-5 4-8-16,-3-4-4 15,7 8 4-15,-7-4-16 16,-1 3 8-16,-4-3-4 16,0 8 0-16,0-1 0 15,8 4 0-15,-8-3 8 16,5 7 0-16,-10-4 0 15,5 4 0-15,-4-4 16 16,0 8-8-16,0 0-4 0,4 3 0 16,-9 5-16-16,1-1 8 0,3 4 20 15,1 4-8-15,-4 0 4 16,8 4-4-16,-13-4-16 16,13-1 4-16,-9-6 20 15,14-1-8-15,-10-11 16 16,5 4-16-16,-4-15-4 15,13 3 0-15,-1-11 4 16,5 4-4-16,0-8 16 16,8 4-12-16,-8-3 4 15,4 3-4-15,-5-4-8 16,-3 8 4-16,-5-8-4 16,1 4 0-16,-5-3 8 15,0 3-4-15,0-4-12 16,4 8 4-16,-4-8 12 15,0 4-4-15,-4-4-20 16,8 4 8-16,0 1-112 16,0 2 68-16,-4 5-224 15,5 3 152-15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9:39.3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17982A-D2D9-44CE-83CD-A6E4329C33D1}" emma:medium="tactile" emma:mode="ink">
          <msink:context xmlns:msink="http://schemas.microsoft.com/ink/2010/main" type="inkDrawing" rotatedBoundingBox="2049,5101 6553,4952 6565,5329 2061,5478" semanticType="underline" shapeName="Other">
            <msink:sourceLink direction="with" ref="{A22C01D4-180B-4374-A130-CF63D48A0406}"/>
          </msink:context>
        </emma:interpretation>
      </emma:emma>
    </inkml:annotationXML>
    <inkml:trace contextRef="#ctx0" brushRef="#br0">2 269 520 0,'0'-15'192'0,"0"15"-152"0,-5 8-8 0,5-5 132 16,0 5-96-16,0 7-20 15,0 8-28-15,0 7 0 16,0 4-12-16,0 0 16 16,0-4-16-16,0-3 68 15,9-8-44-15,-5-12 68 16,5 1-60-16,-5-12-16 15,4 4-16-15,5-4-20 16,0 1 8-16,12-1-24 16,5 4 16-16,38 0 4 15,5 7 8-15,50-3 0 16,5 0 0-16,59-15 0 16,1-1 0-16,59-10 8 0,-9 3-4 15,52 3-4-15,-35-2 4 0,43 2 48 16,-34 16-28-16,39 0 44 15,-44 4-40-15,10-4 12 16,-52 4-24-16,9-4 44 16,-52 0-32-16,-12-8 20 15,-39 1-28-15,-25-12 96 16,-25 4-64-16,-22-12 56 16,-21 12-64-16,-5-26-4 15,-8 10-24-15,-21-22-180 16,-9 8 92-16,-21-23-492 15,0 3 312-15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9:54.4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CEFF6B-1D52-46BD-9688-72AD00BCDEED}" emma:medium="tactile" emma:mode="ink">
          <msink:context xmlns:msink="http://schemas.microsoft.com/ink/2010/main" type="inkDrawing" rotatedBoundingBox="5692,8153 18245,9870 17877,12566 5324,10850" semanticType="callout" shapeName="Other">
            <msink:sourceLink direction="to" ref="{7E2E6D6D-19F3-4F66-BE2F-D17BB496FA3C}"/>
            <msink:sourceLink direction="to" ref="{C35F63AA-E043-4D22-A6E6-87D82E718E4E}"/>
          </msink:context>
        </emma:interpretation>
      </emma:emma>
    </inkml:annotationXML>
    <inkml:trace contextRef="#ctx0" brushRef="#br0">-4-4 436 0,'-8'-11'160'0,"8"11"-124"0,0 0-8 0,0 0-36 15,4 7 0-15,0 1 64 16,5 7-28-16,-1 4 120 15,1 4-80-15,3 15 36 16,1-1-60-16,8 58 4 16,5 7-32-16,-9 57-8 15,4-4-4-15,-4 35 28 16,5-16-16-16,-10 38-4 16,5-27-8-16,-12 1 4 15,-5-31-4-15,-13-4 60 16,0-26-36-16,0 4 8 15,13-19-24-15,-8-8 20 0,8-15-20 16,4-8 12 0,5-14-12-16,-1-12 20 0,5-12-20 15,-5-10 4-15,5-5-8 16,-13-15 56-16,4-3-36 0,-8-12-20 16,4 0-8-16,-4-7-8 15,4 7 0-15,-4-3-28 16,4 3 20-16,-5-4 4 15,1 5 12-15,0-1-12 16,4 4 8-16,-4-4 12 16,8 4-4-16,-4-8-12 15,4 5 4-15,0-5 4 16,1 4 0-16,3-3-28 16,5 7 16-16,4 0-4 15,4 4 8-15,13-1 16 16,0 5-4-16,22-4-12 15,-1 7 4-15,22-3 4 16,-1 3 0-16,18 4-20 16,-9 0 12-16,47 4-4 15,-4 8 4-15,38 3 16 16,-13-4-4-16,39 5-12 16,0 3 4-16,80 0 4 0,-8 0 0 15,22-8 24-15,12 5-12 16,21-5-12-16,0 1-4 15,30-5-4-15,-8 5 0 0,38-4 24 16,4 7-8-16,1 0-4 16,67 0 0-16,-17-11 4 0,1 4-4 15,12 0 8-15,-9-12-8 16,-29 8-12-16,26-8 4 16,-57 1 12-16,19 3-4 15,-53-4 24-15,10-3-16 16,-52 3 12-16,1-3-12 15,-31 7 0-15,-38-11-4 16,0 3 20-16,-21 5-16 16,-38-1 12-16,-43-3-12 15,-13-5 12-15,-17-6-16 16,-4 3-4-16,-12 0 0 16,-27 0-40-16,-8-4 20 15,-17 0-84-15,-12 0 60 0,-14 0-188 16,-8 1 128-16,-13-1-140 31,5 0 136-31,-9 0-216 16,8 8 176-16,-8-4-52 15,9 4 116-15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37:41.2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834E57-B2E2-4C59-93ED-F1237A1DC064}" emma:medium="tactile" emma:mode="ink">
          <msink:context xmlns:msink="http://schemas.microsoft.com/ink/2010/main" type="writingRegion" rotatedBoundingBox="4220,10477 11734,12111 11177,14674 3662,13039"/>
        </emma:interpretation>
      </emma:emma>
    </inkml:annotationXML>
    <inkml:traceGroup>
      <inkml:annotationXML>
        <emma:emma xmlns:emma="http://www.w3.org/2003/04/emma" version="1.0">
          <emma:interpretation id="{846E17E3-CA40-4A52-A87E-11F225AAEE2F}" emma:medium="tactile" emma:mode="ink">
            <msink:context xmlns:msink="http://schemas.microsoft.com/ink/2010/main" type="paragraph" rotatedBoundingBox="4220,10477 11734,12111 11177,14674 3662,13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675F72-7117-4627-90EF-333629195042}" emma:medium="tactile" emma:mode="ink">
              <msink:context xmlns:msink="http://schemas.microsoft.com/ink/2010/main" type="line" rotatedBoundingBox="4220,10477 11734,12111 11177,14674 3662,13039"/>
            </emma:interpretation>
          </emma:emma>
        </inkml:annotationXML>
        <inkml:traceGroup>
          <inkml:annotationXML>
            <emma:emma xmlns:emma="http://www.w3.org/2003/04/emma" version="1.0">
              <emma:interpretation id="{9EE077AE-8818-45DC-ABFF-03135E779BBF}" emma:medium="tactile" emma:mode="ink">
                <msink:context xmlns:msink="http://schemas.microsoft.com/ink/2010/main" type="inkWord" rotatedBoundingBox="4081,11116 5889,11509 5571,12968 3763,12575"/>
              </emma:interpretation>
            </emma:emma>
          </inkml:annotationXML>
          <inkml:trace contextRef="#ctx0" brushRef="#br0">2925 11171 1008 0,'-42'-4'372'0,"42"4"-288"0,-9-4-24 0,9 1 220 15,4 3-164-15,9-12 44 16,4 5-96-16,22-9-40 16,3 9-16-16,18-4-52 15,4 7 24-15,-1-4-424 16,-3 8 244-16</inkml:trace>
          <inkml:trace contextRef="#ctx0" brushRef="#br0" timeOffset="-813.1464">2695 11443 684 0,'-4'-45'252'0,"8"34"-192"0,9-12-20 15,-4 12-12 1,-1 3-24-16,9-3 68 16,0 3-40-16,13 12 68 15,0 7-60-15,21 35 88 16,0 7-72-16,17 26 36 16,-4-3-56-16,0 26 8 15,-13-4-28-15,0 12 0 16,-8-11-8-16,-14-9 28 0,-3-14-20 15,-9-11 56-15,0-16-40 0,-8-11-8 16,3-12-12-16,-12-11-144 16,0 0 76-16,0-15-176 15,9 0 132-15</inkml:trace>
          <inkml:trace contextRef="#ctx0" brushRef="#br0" timeOffset="-573.5088">3402 11682 788 0,'-30'-49'292'0,"30"49"-228"0,-29-15-16 0,7 7 152 16,14 4-120-16,-14-3 116 15,10 7-112-15,-10 0-8 16,5 7-48-16,-4 8 36 16,0 8-36-16,-13 7 12 15,4 4-24-15,-13 12 8 16,5-5-12-16,-13 12-24 15,13 0 4-15,-9 4-128 16,8-4 76-16,5-7-196 16,9-12 144-16,12-12-300 15,4-6 232-15</inkml:trace>
          <inkml:trace contextRef="#ctx0" brushRef="#br0" timeOffset="14815.2937">2755 10944 528 0,'-4'-4'196'0,"4"4"-152"0,-5-11-12 0,1 7 132 16,4 8-96-16,-4-8 80 16,8 4-88-16,-4-4 56 15,0 0-64-15,0-3 16 16,0 3-40-16,0-7 44 15,0 7-40-15,0-8 36 16,0 5-36-16,0-4 52 16,0 7-48-16,0-4 64 15,0 8-60-15,4-4-36 16,9 4-4-16,13 0 32 16,8 4-20-16,21-4 24 15,9 0-20-15,13 0-16 16,-5 0-4-16,-4-4 28 15,-12 4-12-15,-14-3-4 16,-4 3-4-16,-12-4-16 16,-9 8 8-16,-13-1 12 15,1 1-4-15,-14 0-124 16,5 4 64-16</inkml:trace>
          <inkml:trace contextRef="#ctx0" brushRef="#br0" timeOffset="-288.2728">3594 11996 704 0,'-22'15'264'0,"22"-15"-208"0,-25 46-12 0,12-16 140 16,9 0-108-16,-9 8 60 15,5 0-80-15,12-8-44 16,9 0-8-16,16-14 12 15,14-1-8-15,8-23 16 16,0 12-16-16,-4-27 24 16,0-7-20-16,-13-8 24 15,-8 8-24-15,-22-12-4 16,-17 8-4-16,-17 0-84 16,0 11 44-16</inkml:trace>
          <inkml:trace contextRef="#ctx0" brushRef="#br0" timeOffset="211.0604">3892 11194 880 0,'-4'-4'328'0,"4"4"-256"0,8-4-16 0,1 0 108 16,8 8-100-16,8-8 0 16,9 4-40-16,9-7-352 15,4 3 180-15</inkml:trace>
          <inkml:trace contextRef="#ctx0" brushRef="#br0" timeOffset="1004.7664">4228 11746 1080 0,'9'-15'400'0,"-9"15"-312"0,21 4-24 16,-4-4 44-1,9 0-72-15,3-4 12 16,5 4-28-16,5-4-436 15,3 1 228-15</inkml:trace>
        </inkml:traceGroup>
        <inkml:traceGroup>
          <inkml:annotationXML>
            <emma:emma xmlns:emma="http://www.w3.org/2003/04/emma" version="1.0">
              <emma:interpretation id="{D2073651-0291-48EA-9D9A-2C3EA5638218}" emma:medium="tactile" emma:mode="ink">
                <msink:context xmlns:msink="http://schemas.microsoft.com/ink/2010/main" type="inkWord" rotatedBoundingBox="7066,11096 7527,11196 6970,13759 6509,13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83.8976">6149 10819 488 0,'-5'-23'180'0,"5"19"-140"0,-8-3-12 0,4 3 196 15,-1 8-128-15,-12 0 88 16,5 7-112-16,-14 8 60 16,9 4-76-16,-26 11 24 15,14 4-48-15,-22 7 36 16,8 0-40-16,-17 39-4 15,-4 6-16-15,-8 35 80 16,8 8-44-16,5 52 84 16,7-3-72-16,1 41 8 15,22-18-40-15,7-1 12 16,14-34-20-16,16 5 0 16,5-32-8-16,30-3-40 15,8-22 16-15,17-16-372 16,0-23 212-16</inkml:trace>
        </inkml:traceGroup>
        <inkml:traceGroup>
          <inkml:annotationXML>
            <emma:emma xmlns:emma="http://www.w3.org/2003/04/emma" version="1.0">
              <emma:interpretation id="{B0871D47-6665-4AAA-8AFF-7AF3467A2266}" emma:medium="tactile" emma:mode="ink">
                <msink:context xmlns:msink="http://schemas.microsoft.com/ink/2010/main" type="inkWord" rotatedBoundingBox="7967,11347 8782,11525 8373,13408 7558,13231"/>
              </emma:interpretation>
            </emma:emma>
          </inkml:annotationXML>
          <inkml:trace contextRef="#ctx0" brushRef="#br0" timeOffset="5719.4023">6613 11160 560 0,'0'-8'208'0,"8"-3"-164"0,14-5-8 15,-22 9 84 1,8 3-72-16,-8-3 44 16,13 3-56-16,-5-4 32 15,5 4-36-15,-4 4 24 16,12 4-28-16,0 8 36 15,1 3-36-15,7 11 20 0,1 4-28 16,9 8 16 0,-14 4-20-16,5 3 64 0,-9 5-48 15,-12-9 32-15,4-7-36 0,-5-7 36 16,-8-4-36-16,0-16-4 16,0-3-16-16</inkml:trace>
          <inkml:trace contextRef="#ctx0" brushRef="#br0" timeOffset="6003.1541">7149 11091 592 0,'-4'-22'220'0,"4"22"-172"0,0-8-12 0,0 4 200 15,0 8-136-15,-8-4 20 16,8 4-72-16,-9 3 4 15,9 5-32-15,-21 7 8 16,8 3-16-16,-25 1 44 16,16 11-28-16,-20 0 28 15,4 8-28-15,-9 0 28 16,8-1-32-16,5-7 20 16,9-3-24-16,-1-12 8 15,9-1-16-15,4-14-132 16,5 0 68-16,21-15-396 15,4 3 248-15</inkml:trace>
          <inkml:trace contextRef="#ctx0" brushRef="#br0" timeOffset="10254.0311">6724 12556 704 0,'-9'-41'264'0,"9"41"-208"0,-13-12-12 0,-8 1 140 16,21 11-108-16,-17-4 140 15,4 8-128-15,-17 3 64 16,18 5-88-16,-18 22 52 16,8 8-64-16,1 18-20 15,13 1-20-15,16 7 16 16,13-11-16-16,18-8-4 15,3-15-4-15,31-15 20 16,-1-12-12-16,18-22 4 16,-14 4-8-16,-3-31 36 15,-22 1-20-15,-17-28 12 16,-13 13-20-16,-42-12 28 16,-13 7-28-16,-26 12-12 15,-4 7-8-15,13 12-92 16,9 15 48-16,12 15-1076 0,30 11 616 15</inkml:trace>
          <inkml:trace contextRef="#ctx0" brushRef="#br0" timeOffset="6203.1884">7303 11462 684 0,'17'8'252'0,"-17"-8"-192"0,0 30-20 0,0-11 188 16,0 0-132-16,-9 11 60 16,9 1-92-16,-8-1-28 15,8-4-24-15,-5-3-36 16,5 0 12-16</inkml:trace>
        </inkml:traceGroup>
        <inkml:traceGroup>
          <inkml:annotationXML>
            <emma:emma xmlns:emma="http://www.w3.org/2003/04/emma" version="1.0">
              <emma:interpretation id="{26D07E71-D65B-475B-AC9F-E0FBE1D3B290}" emma:medium="tactile" emma:mode="ink">
                <msink:context xmlns:msink="http://schemas.microsoft.com/ink/2010/main" type="inkWord" rotatedBoundingBox="9519,12218 10274,12382 10095,13201 9341,13037"/>
              </emma:interpretation>
            </emma:emma>
          </inkml:annotationXML>
          <inkml:trace contextRef="#ctx0" brushRef="#br0" timeOffset="6917.9375">8180 11973 496 0,'0'-15'184'0,"0"15"-140"0,8-7-16 15,-8-5 180 1,0 12-120-16,0-7 124 16,0-1-124-16,0 1 52 0,0 7-80 0,9 15 8 15,4 4-36-15,8 22 12 16,0 8-24-16,18 12 0 16,-5-4-12-16,-5-4 4 15,10-4-8-15,-5-11 24 16,-4-4-16-16,-9-8 12 15,0-3-12-15,-12-8-176 16,-1-3 92-16,-8-9-416 16,0 1 276-16</inkml:trace>
          <inkml:trace contextRef="#ctx0" brushRef="#br0" timeOffset="7130.0022">8572 11905 808 0,'-13'-7'300'0,"13"7"-232"0,-13 11-20 16,-4 4 96-1,17 4-88-15,-21 23 16 16,-1 3-48-16,-20 12 12 16,21 0-20-16,-26 3-16 15,4-11-4-15,1-7 28 16,-1-4-12-16,22-12 4 15,4-3-8-15</inkml:trace>
          <inkml:trace contextRef="#ctx0" brushRef="#br0" timeOffset="7490.9622">8631 12492 840 0,'0'-4'312'0,"0"4"-244"0,9 4-16 0,4-4 60 15,-5 4-72-15,13 3-28 16,-8 5-8-16,4 3 12 15,4 0-8-15,-8 8 4 16,-4-1-4-16,-22 5 20 16,13 3-16-16,-21 0-4 15,12-3-4-15,-12-4 72 16,8-1-40-16,5-7 24 16,8 1-40-16,17-13 16 15,4-3-20-15,21-7-272 16,1-1 140-16</inkml:trace>
        </inkml:traceGroup>
        <inkml:traceGroup>
          <inkml:annotationXML>
            <emma:emma xmlns:emma="http://www.w3.org/2003/04/emma" version="1.0">
              <emma:interpretation id="{7DB819AF-1B8F-4431-A1A1-C7AEBA3966D1}" emma:medium="tactile" emma:mode="ink">
                <msink:context xmlns:msink="http://schemas.microsoft.com/ink/2010/main" type="inkWord" rotatedBoundingBox="10734,13014 11502,13181 11326,13989 10558,13822"/>
              </emma:interpretation>
            </emma:emma>
          </inkml:annotationXML>
          <inkml:trace contextRef="#ctx0" brushRef="#br0" timeOffset="7842.2291">9423 12621 788 0,'0'-4'292'0,"0"4"-228"0,22 11-16 0,-14-3 124 16,1 7-104-16,20 15 0 16,1 8-44-16,4 4 28 15,9 3-28-15,-1 4 20 16,5-7-24-16,-13 0 0 15,-4-5-12-15,0-6 4 16,-9-5-8-16,-8-3 32 16,-4-4-20-16,-9-4-232 15,8 8 112-15,-16-16-476 16,8-7 324-16</inkml:trace>
          <inkml:trace contextRef="#ctx0" brushRef="#br0" timeOffset="7985.6111">9853 12795 912 0,'-21'15'340'0,"21"-15"-264"0,-51 45-24 15,34-22 124-15,-4-4-108 0,-5 15-20 16,1-4-28-16,3 1-140 16,1-1 64-16,0 4-444 15,8-4 276-15</inkml:trace>
          <inkml:trace contextRef="#ctx0" brushRef="#br0" timeOffset="8495.9715">9968 13128 880 0,'-8'-8'328'0,"8"8"-256"0,0 0-16 15,0 0 88 1,0 0-88-16,0 0 60 16,17 0-72-16,-4 8-28 15,8 3-16-15,0 4-8 16,5 0 0-16,-13 4 24 0,8-3-8 0,-21 2-72 16,0 1 32-16,-21 0-144 15,-1 0 96-15,-8 0-52 16,5 4 80-16,-1-4 0 15,14 3 32-15,-1-10 4 16,13 11 8-16,0-5 96 16,8-2-48-16,1 3 44 15,-1 3-48-15,-8-10 44 16,9 10-48-16,-18-7 12 16,1-3-28-16,-5 3 0 15,0-4-8-15,-8-11-96 16,4 8 52-16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0:53.0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268C20-0907-4FB6-8156-6C15773456B1}" emma:medium="tactile" emma:mode="ink">
          <msink:context xmlns:msink="http://schemas.microsoft.com/ink/2010/main" type="writingRegion" rotatedBoundingBox="20579,10062 23265,8595 23809,9591 21122,11057"/>
        </emma:interpretation>
      </emma:emma>
    </inkml:annotationXML>
    <inkml:traceGroup>
      <inkml:annotationXML>
        <emma:emma xmlns:emma="http://www.w3.org/2003/04/emma" version="1.0">
          <emma:interpretation id="{6E07F62A-00F4-4C58-BD06-7423903992E4}" emma:medium="tactile" emma:mode="ink">
            <msink:context xmlns:msink="http://schemas.microsoft.com/ink/2010/main" type="paragraph" rotatedBoundingBox="20579,10062 23265,8595 23809,9591 21122,11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AD5332-45EC-44E4-A762-3B10389CC47F}" emma:medium="tactile" emma:mode="ink">
              <msink:context xmlns:msink="http://schemas.microsoft.com/ink/2010/main" type="line" rotatedBoundingBox="20579,10062 23265,8595 23809,9591 21122,11057"/>
            </emma:interpretation>
          </emma:emma>
        </inkml:annotationXML>
        <inkml:traceGroup>
          <inkml:annotationXML>
            <emma:emma xmlns:emma="http://www.w3.org/2003/04/emma" version="1.0">
              <emma:interpretation id="{3C21AB9E-F773-46F0-A7E4-522592826938}" emma:medium="tactile" emma:mode="ink">
                <msink:context xmlns:msink="http://schemas.microsoft.com/ink/2010/main" type="inkWord" rotatedBoundingBox="20579,10062 23265,8595 23809,9591 21122,110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3955-1733 424 0,'-8'0'156'0,"8"4"-120"0,-13 0-8 0,13 3 36 16,0 1-40-16,0 7 16 16,9 19-24-16,-5 8-24 15,-4 7 0-15,8 11-4 16,1 5 4-16,4-5 44 15,-13-7-24-15,-5-3 68 16,-3-5-44-16,-9-3 64 0,0-8-60 16,-13-8 44-16,-8-11-48 0,-9-15 0 15,4-11-24 1,9-12-184-16,13 0 96 0</inkml:trace>
          <inkml:trace contextRef="#ctx0" brushRef="#br0" timeOffset="128.8433">3900-1858 580 0,'-17'0'216'0,"17"4"-168"0,0-4-12 16,0 0 12-16,-9 4-32 16,18 3-252-16,-1-3 128 15,5 4-232-15</inkml:trace>
          <inkml:trace contextRef="#ctx0" brushRef="#br0" timeOffset="680.8132">4211-2108 312 0,'-4'0'112'0,"8"8"-84"0,9 7-12 0,-5-4 48 15,5 8-40-15,4 8 76 16,8-1-52-16,-3 8 0 15,-5 0-28-15,-4 4 40 16,-13 4-32-16,0 3 28 0,-13 8-28 16,0-7 28-16,-8 3-32 15,-5-15 32-15,5-11-32 0,0-19-12 16,8-16-8-16,4-11-24 16,9-11 12-16,13-3-144 15,13-1 80-15,8 4-100 16,13-4 100-1,-1 11 24-15,5 8 32 16,-4 4 16-16,-13 11 0 16,5 4-12-16,-22 8 8 15,0 3 108-15,-9 5-56 16,-16 2 24-16,-1-2-40 16,-4-1-4-1,-8-8-16-15,-9 1 0 0,1-4-4 16,-1-1-8-16,8-3 4 0,1 0-16 0,17 0 8 15,4 0-32-15,13 0 20 16,8 8 60-16,0 3-24 16,1 5 48-16,-1 6-40 15,-4 8 28-15,-4 5-28 16,-5 2 28-16,1 5-32 16,-9-4 20-16,4-8-24 15,-4-3 8-15,13-8-16 16,-13-4 20-16,8-8-20 15,1-3-4-15,4-8-4 16,-1-3-236-16,-3-5 128 16,-1 1-228-1</inkml:trace>
          <inkml:trace contextRef="#ctx0" brushRef="#br0" timeOffset="-539.4353">3270-999 340 0,'-26'0'128'0,"22"8"-100"0,-5 3-8 0,1-3 96 15,8 3-68-15,0 4 96 16,0 8-84-16,0 4 24 16,13-5-48-16,-1 1 20 15,1-4-28-15,9-8 8 0,3-3-20 16,5-8 20-16,8-8-24 0,1-7 12 15,3-4-12-15,-4-3 12 16,-4-9-16 0,-8-3-4-16,-9-4 0 0,-17 4-16 15,0 0 8-15,-13 4 4 16,-4 3 0-16,-4 8 0 16,-5 4 0-16,1 4 32 15,-5 3-16-15,9 5-48 16,-5 3 16-16,1 3 4 15,-1 9 8-15,1-1 12 16,3 4-4-16,1 4-20 16,0 8 8-16,-1 7-12 15,1 7 8-15,0 5 16 16,4 3 0-16,4 0 24 16,13 8-16-16,9-8 56 15,3-3-36-15,1-1-8 0,4-7-12 16,9-8 8-16,-1-3-12 15,-3-5 4-15,12-6-4 16,0-5 4-16,8-11-8 16,5 0-116-16,4 0 60 15,0-8-192-15,9-3 140 16,-5 0-264 0</inkml:trace>
          <inkml:trace contextRef="#ctx0" brushRef="#br0" timeOffset="-282.2514">3334-1517 684 0,'-9'7'252'0,"18"1"-192"0,-1 0-20 16,5-5 68-16,8 5-68 16,9-1 8-16,4-3-28 15,9-4 4-15,3 0-12 16,6-4-244-16,-1-3 124 0,4-12-324 16</inkml:trace>
          <inkml:trace contextRef="#ctx0" brushRef="#br0" timeOffset="1030.5925">4385-2217 476 0,'-8'-12'176'0,"21"5"-136"0,8-1-12 16,-8 4 120-16,4-7-88 15,13 3 88-15,-9 1-84 16,0-1-24-16,5 8-24 0,-9-4-16 16,13 4 4-1</inkml:trace>
          <inkml:trace contextRef="#ctx0" brushRef="#br0" timeOffset="1266.7204">4896-1839 488 0,'-12'15'180'0,"16"-11"-140"0,4 0-12 0,-8-4-4 0,9 4-20 15,-1 3-256-15</inkml:trace>
          <inkml:trace contextRef="#ctx0" brushRef="#br0" timeOffset="1487.3069">5309-1990 464 0,'-29'34'176'0,"29"0"-140"0,0 4-8 15,0-16-4-15,8 9-20 16,-4 14 52-16,1-3-32 16,7 7-36-16,1-7 4 0,-9-16 52 15,5-3-20-15,-5-12 68 16,-8-11-52-16,-5-19-16 16,9-15-16-16,-4 0 0 0,0-8-4 15,4-3-12-15,0 3 4 16,8 12-32-16,5 0 20 15,17 7 60-15,8 8-24 16,5 4 28-16,4 11-28 16,8 3 0-16,-21 5-12 15,5 0 12-15,-14-1-12 0,-8-3 40 16,-13 0-24 0,-4-4-40-16,0-4 8 0,-12 0-316 15</inkml:trace>
          <inkml:trace contextRef="#ctx0" brushRef="#br0" timeOffset="1716.9174">5369-2176 488 0,'-43'-15'180'0,"43"8"-140"0,0-5-12 15,0 1 196-15,13-4-128 16,13 0 104-16,8-4-116 0,17 0-28 16,13 4-36-1,4 7 12-15,-8 0-20 0,-14 8-216 16,-3 0 112-16,-5 0-416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9:59.0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68B1F1-82C6-4593-9C25-80396EEB5FE7}" emma:medium="tactile" emma:mode="ink">
          <msink:context xmlns:msink="http://schemas.microsoft.com/ink/2010/main" type="inkDrawing" rotatedBoundingBox="5971,10859 14052,7203 14104,7317 6023,10973" semanticType="underline" shapeName="Other"/>
        </emma:interpretation>
      </emma:emma>
    </inkml:annotationXML>
    <inkml:trace contextRef="#ctx0" brushRef="#br0">0 3682 476 0,'-5'-4'176'0,"1"4"-136"16,4 0-12-16,-4 0 108 16,4 0-80-16,-4 0 104 15,8 0-96-15,-4 0-12 16,0 0-32-16,4 0-8 16,5 4-4-16,-1-4 20 15,5 0-16-15,0-4 24 16,-1 4-24-16,10-4-4 15,-1 0-4-15,13-7 28 16,4-1-16-16,22-10 4 16,0 7-12-16,21-23 12 0,-1 0-12 15,48-38 4-15,-4 4-4 0,50-26 28 16,-3 18-20 0,63-37-4-16,-4 7-8 0,64-34 56 15,-22 20-32-15,90-39-4 16,-43 15-12-16,65-22 24 15,-35 30-20-15,34-34 40 16,-42 22-32-16,42-10 20 16,-64 21-24-16,56-21 28 15,-64 25-32-15,38-25 64 16,-38 33-44-16,8 0 12 16,-42 20-32-16,-17 3-8 15,-51 22-4-15,-26-3 12 16,-34 23-8-16,-30 0 16 15,-25 18-16-15,-31 1 24 16,-3 14-20-16,-26 1-12 16,-8 11-4-16,-14 0-16 15,-7 8 12-15,-10 0-32 16,5 7 24-16,-12-4-20 16,7 4 20-16,-7-3-140 15,7 7 84-15,-12 0-196 16,5 7 148-16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0:04.7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2E7BD5-20D5-4497-A865-B1F9DB2D5F27}" emma:medium="tactile" emma:mode="ink">
          <msink:context xmlns:msink="http://schemas.microsoft.com/ink/2010/main" type="inkDrawing" rotatedBoundingBox="10572,7013 12809,10567 12561,10724 10324,7169" semanticType="callout" shapeName="Other">
            <msink:sourceLink direction="with" ref="{A8171BD2-F24E-4072-A765-74760A38D993}"/>
            <msink:sourceLink direction="with" ref="{7DAD7693-532E-4487-887A-5B37DB24A6A9}"/>
          </msink:context>
        </emma:interpretation>
      </emma:emma>
    </inkml:annotationXML>
    <inkml:trace contextRef="#ctx0" brushRef="#br0">0 7 352 0,'8'-4'132'0,"-8"4"-104"0,13-4-8 0,-9 1 68 15,5 6-52-15,-1-3 68 16,1 0-64-16,-5 0 44 15,0 4-48-15,1-4 60 16,-1 4-56-16,0-4 44 16,0 4-48-16,1-1 8 15,-1 1-28-15,4 0-8 16,1 4-4-16,-1-1 20 16,5 5-12-16,-4-1-4 15,4 4-4-15,-5 4 20 16,1 4-12-16,-1 7 4 15,5 4-8-15,-5 0 4 16,1 8-8-16,4 3 8 16,4 1-8-16,-5-1-12 15,5-3 4-15,5-1 40 16,3-3-24-16,-3 0 0 16,3 4-8-16,1 11-16 15,-1-4 8-15,1 19 12 16,-5-4-4-16,5 8 8 15,-5-7-8-15,4-1 8 0,5-11-8 16,0 0-4-16,0-8 4 0,4 1 12 16,-4-5-8-1,0 5-12-15,-5-1 0 16,9 4 28-16,-17-3-12 0,5 7-20 16,-5-4 0-16,4 0 4 15,0-7 4-15,5 0 0 16,-1-8 0-16,5 0 16 15,4-4-8-15,-4 0-20 16,4-3 4-16,4-1 20 16,-12 1-4-16,4-1-4 15,-5 1 0-15,1-1 4 16,4 4-4-16,-5 5-20 16,1-1 8-16,-5 7 12 15,0-7 0-15,-4 8-4 16,5-4 4-16,-1 0 4 15,-4-1-4-15,-4-2-4 16,-1-5 4-16,1 4-16 16,4-11 8-16,-4 7 12 15,4-7-4-15,4-1 8 16,-8 1-8-16,4 0-20 16,4-1 8-16,-8 9-4 15,9-1 4-15,-1 4 16 16,4 4-4-16,5 4 16 15,4-8-12-15,0 7-4 16,0 1 0-16,0 0-16 0,-4-1 8 16,0 1-4-16,4-8 0 15,-4 0 16-15,-13-8-4 16,13 8-4-16,-9-7 4 16,9 3-4-16,-9-3 0 0,0 7-12 15,1-4 8-15,-5-3 40 16,13-5-24-16,-9 1 0 15,9 0-8-15,-9-4 4 16,0 0-4-16,1-4-4 16,7 4 4-16,-16-8 20 15,8 0-12-15,1-3 4 16,-5 3-8-16,-4-7 48 16,-5 4-32-16,-8-12-80 15,0 4 28-15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0:08.3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0A11E3-2C71-4E77-BB3E-D6D2E9D57DEA}" emma:medium="tactile" emma:mode="ink">
          <msink:context xmlns:msink="http://schemas.microsoft.com/ink/2010/main" type="inkDrawing" rotatedBoundingBox="6348,10824 12155,9864 12175,9982 6368,10942" semanticType="callout" shapeName="Other"/>
        </emma:interpretation>
      </emma:emma>
    </inkml:annotationXML>
    <inkml:trace contextRef="#ctx0" brushRef="#br0">17 971 260 0,'-5'-3'96'0,"5"3"-76"0,0 0-4 0,0 0 68 16,0 0-48-16,-4 0 40 15,4 3-44-15,-4 1 96 16,4 4-72-16,-4-8 48 16,8 0-64-16,-4 0 8 15,4 4-32-15,0-4 20 16,5 3-24-16,4-3 12 16,4 4-12-16,-5-4 36 15,1 0-24-15,-4 0 12 16,3 0-20-16,-3 0-16 15,4 4-4-15,-5-4 20 16,5 4-8-16,-4-4 4 16,3 3-4-16,5-3 12 15,9 0-12-15,0-3 24 16,-1 3-20-16,5 0-12 16,0-4-4-16,17-7 4 0,-1 3 0 15,18-3 16-15,0 3-8 16,8 0-4-16,-8-3 0 0,4-4-16 15,-8 7 8-15,8-3 4 16,-8 0 0-16,12-12 0 16,1 12 0-16,16-12 16 15,-12 8-8-15,4-8-12 16,-9 8 0-16,0-8 12 16,-3 8-4-16,16-15-20 15,-4 22 8-15,17-14 12 16,-13 6 0-16,0-3-12 15,-4 8 4-15,0-8 20 16,-17 8-8-16,16-8-20 16,-3 8 4-16,13-5 20 15,-10 5-4-15,1-4-4 16,-8 7 0-16,-1-3-4 16,-8 3 0-16,8-3 0 15,-8 3 0-15,21-3 16 16,-8 4-8-16,4-1-20 15,-9 4 4-15,5-7 4 16,-9 7 4-16,9-7-20 16,-5 3 12-16,18-3 32 15,-5 3-16-15,8-3-8 16,-3-1-4-16,-9 1 12 16,-9 4-4-16,5-5-12 15,-9 5 4-15,13-5 4 0,-9 5 0 16,1-1 0-16,-5 4 0 15,-4-7 8-15,-5 7-4 16,1-3-12-16,-9 3 4 16,0-7 40-16,-8 7-24 15,8-8 0-15,-4 9-8 0,-1-13-24 16,-3 13 12-16,4-9 12 16,-5 5 0-16,5-5 16 15,-4 9-12-15,4-9-20 16,-5 5 4-16,1-5 4 15,-5 5 4-15,-4-5 0 16,0 5 0-16,-4-5 0 16,-4 5 0-16,-5-4 0 15,-4 3 0-15,-4-3 0 16,0 7 0-16,-5-4 0 16,1 4 0-16,3-7 24 15,1 4-12-15,4-5 4 16,4 5-8-16,1-5-16 15,-5 8 4-15,4-7 20 16,0 7-8-16,-8-3 4 16,4 7-4-16,-4-8-32 15,8 8 12-15,-17 0 40 16,5 0-16-16,-5-7 8 16,1 14-12-16,-5-7 4 15,0 0-8-15,-5 0 8 16,1 0-8-16,-5 0-12 0,5 0 4 15,-13 0-172-15,13 8 96 0,-9-8-408 16,5 7 272-16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0:16.1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E50B89-41A7-4D34-B52B-6A9F101C5734}" emma:medium="tactile" emma:mode="ink">
          <msink:context xmlns:msink="http://schemas.microsoft.com/ink/2010/main" type="writingRegion" rotatedBoundingBox="11410,7887 12636,9476 10554,11082 9328,9493"/>
        </emma:interpretation>
      </emma:emma>
    </inkml:annotationXML>
    <inkml:traceGroup>
      <inkml:annotationXML>
        <emma:emma xmlns:emma="http://www.w3.org/2003/04/emma" version="1.0">
          <emma:interpretation id="{D6411B35-7E24-475F-8F87-8F3E7D9EB473}" emma:medium="tactile" emma:mode="ink">
            <msink:context xmlns:msink="http://schemas.microsoft.com/ink/2010/main" type="paragraph" rotatedBoundingBox="11410,7887 12620,9455 12186,9789 10977,8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F786F9-5D91-47FE-93DD-403ADD4920A3}" emma:medium="tactile" emma:mode="ink">
              <msink:context xmlns:msink="http://schemas.microsoft.com/ink/2010/main" type="line" rotatedBoundingBox="11410,7887 12620,9455 12186,9789 10977,8221"/>
            </emma:interpretation>
          </emma:emma>
        </inkml:annotationXML>
        <inkml:traceGroup>
          <inkml:annotationXML>
            <emma:emma xmlns:emma="http://www.w3.org/2003/04/emma" version="1.0">
              <emma:interpretation id="{9A6D35B5-B276-4270-9750-50CE8E442F1A}" emma:medium="tactile" emma:mode="ink">
                <msink:context xmlns:msink="http://schemas.microsoft.com/ink/2010/main" type="inkWord" rotatedBoundingBox="11336,7944 11587,8268 11227,8546 10977,8222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^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-260-1663 416 0,'9'-4'152'0,"-9"4"-116"0,12 0-12 16,-12 0 92-1,5 0-68-15,-5 0 88 16,0 0-80-16,0 0 24 0,0 0-44 0,0-4 12 16,12 1-28-1,-7-5 28-15,12 8-32 0,-9-8 4 16,5 1-12-16,8-8-8 16,0 7 4-16,5-7 12 15,0 4-8-15,-1-8-20 16,9 4 4-16,-4-12 4 15,-9 16 4-15,1-12-12 16,-10 15 8-16,5-3-16 16,-8 3 12-16,-5 5 32 15,5 3-16-15,-9 0-8 16,4 3-4-16,0 1-4 16,0 0 0-16,5 0 24 15,4 0-8-15,-5-1-20 16,1 5 4-16,-1-4 12 15,5 0 0-15,-9-4 8 16,5 0-8-16,-9 0-12 16,0 0 4-16,0 0 28 15,0 0-12-15,0 0 32 16,0 7-28-16,0-7-12 16,0 0-8-16,0 4 20 15,0 3-8-15,0 1-28 16,0 0 8-16,0 7 24 15,0-4-8-15,0 4 28 16,8 0-20-16,1 1 4 16,4-1-8-16,-5 0 28 0,5 0-20 15,-5 0-4-15,1 0-8 16,0-7-4-16,3 3 0 16,-12-3 24-16,5 3-12 0,-5-3-20 15,0-1 0-15,0 1 32 16,0-1-16-16,0-3-8 15,0 0-4-15,4-4 56 16,0 0-28-16,5 0-248 16,-5 0 120-16</inkml:trace>
        </inkml:traceGroup>
        <inkml:traceGroup>
          <inkml:annotationXML>
            <emma:emma xmlns:emma="http://www.w3.org/2003/04/emma" version="1.0">
              <emma:interpretation id="{A8171BD2-F24E-4072-A765-74760A38D993}" emma:medium="tactile" emma:mode="ink">
                <msink:context xmlns:msink="http://schemas.microsoft.com/ink/2010/main" type="inkWord" rotatedBoundingBox="12392,9159 12620,9455 12252,9738 12024,9442">
                  <msink:destinationLink direction="with" ref="{E92E7BD5-20D5-4497-A865-B1F9DB2D5F27}"/>
                  <msink:destinationLink direction="with" ref="{A26A3D98-394C-419B-84F9-F6C31BC5CABF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86.1184">1171-705 312 0,'-9'-12'112'0,"9"12"-84"0,-4-4-12 15,0 1 188 1,4 6-116-16,-5-3 52 16,1 8-80-16,-9 11-4 15,5 0-32-15,-18 11 32 16,5 4-32-16,-4 12 4 16,-5-12-16-16,0 7 20 0,9-7-20 15,-13-7 32-15,17-1-28 0,-1-11 12 16,6 4-16-16,-1-11 0 15,0 0-4-15,13-1 4 16,4 1-8-16,18-5-12 16,-1 5 4-16,17-4 4 15,-8 3 0-15,13 1 8 16,-1 0-4 0,-3-8-4-16,-5 3 4 0,-13 1-4 15,0 4 0-15,-4-12 88 16,-12 4-48-16,-5-8 28 15,4 5-40-15,-13-9 44 16,1 5-40-16,-5-12 36 16,9 4-36-16,-9-12 8 15,9 12-24-15,-5-15 0 16,1 11-8-16,-5-4-16 16,13 8 4-16,-17-4 12 15,13 8-4-15,-5-1-224 16,1 8 124-16,-1 1-204 15,9 3 172-15</inkml:trace>
        </inkml:traceGroup>
      </inkml:traceGroup>
    </inkml:traceGroup>
    <inkml:traceGroup>
      <inkml:annotationXML>
        <emma:emma xmlns:emma="http://www.w3.org/2003/04/emma" version="1.0">
          <emma:interpretation id="{37B6781B-4D9D-4534-AF58-61B8821CC56A}" emma:medium="tactile" emma:mode="ink">
            <msink:context xmlns:msink="http://schemas.microsoft.com/ink/2010/main" type="paragraph" rotatedBoundingBox="10222,10619 11665,9605 11954,10016 10511,110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BF2A48-5294-41E3-9E57-75BF880E47F8}" emma:medium="tactile" emma:mode="ink">
              <msink:context xmlns:msink="http://schemas.microsoft.com/ink/2010/main" type="line" rotatedBoundingBox="10222,10619 11665,9605 11954,10016 10511,11030"/>
            </emma:interpretation>
          </emma:emma>
        </inkml:annotationXML>
        <inkml:traceGroup>
          <inkml:annotationXML>
            <emma:emma xmlns:emma="http://www.w3.org/2003/04/emma" version="1.0">
              <emma:interpretation id="{CF21A9BB-575D-49D6-9E99-8D5B00D27B0C}" emma:medium="tactile" emma:mode="ink">
                <msink:context xmlns:msink="http://schemas.microsoft.com/ink/2010/main" type="inkWord" rotatedBoundingBox="10303,10735 10691,10462 10883,10736 10495,110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736.4961">-720 706 488 0,'-4'-3'180'0,"4"3"-140"0,4 0-12 16,-4 0 76 0,0 0-64-16,0 0 80 15,0 0-68-15,0 0 44 16,0 0-56-16,0 0 24 15,0 0-36-15,0 0 16 16,0 0-24-16,4 0 44 16,5 3-36-16,-1 1-4 15,5 0-16-15,8-4 20 0,-3 0-16 0,3 0-4 16,0 4-4-16,0-4 12 16,9 0-8-16,-9-4 4 15,1 4-4-15,-1-4 12 16,-8 0-12-16,-9-3 24 15,5 3-20-15,-14-4-12 16,5 8-4-16,-4-3-156 16,0 3 88-16,0-4-236 15,4 8 176-15</inkml:trace>
          <inkml:trace contextRef="#ctx0" brushRef="#br0" timeOffset="-6397.2543">-745 846 364 0,'0'-19'132'0,"0"19"-100"0,8 4-12 15,-8 0 124-15,0 7-84 16,0 8 28 0,0 4-52-16,0 4 4 0,0 3-24 0,0 0 8 15,0-3-12-15,0 3 28 16,0-7-24-16,-8-4 20 16,3-4-20-16,-3-8 64 15,8-3-48-15,0-15 16 16,0 11-32-16,0-15 28 15,0 3-28-15,8-11-12 16,-3 5-8-16,12-1 4 16,-5 3 0-16,5 1-36 15,5 8 20-15,-1-5 32 16,0 9-8-16,1-5 28 16,-1 8-24-16,0-4 4 15,9 8-8-15,-13-4 4 16,-4 0-8-16,0 0 16 15,-5 0-12-15,1 0-40 16,-9 0 20-16</inkml:trace>
        </inkml:traceGroup>
        <inkml:traceGroup>
          <inkml:annotationXML>
            <emma:emma xmlns:emma="http://www.w3.org/2003/04/emma" version="1.0">
              <emma:interpretation id="{73F3F4E7-9E3E-418D-B2E5-471C45606C37}" emma:medium="tactile" emma:mode="ink">
                <msink:context xmlns:msink="http://schemas.microsoft.com/ink/2010/main" type="inkWord" rotatedBoundingBox="11231,9910 11665,9605 11954,10016 11521,1032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7039.4614">8 25 436 0,'-4'0'160'0,"4"0"-124"0,-4 0-8 16,-1 0 176-1,10 0-116-15,-1 0 44 16,0 0-80-16,1-4 52 15,3 0-64-15,5-3 36 16,8 7-44-16,5-8-8 16,3 8-16-16,18-3 4 0,4 3-8 0,13 0 16 15,0 3-12-15,0 1-20 16,-9 0 4-16,-4 0 32 16,-4-1-16-16,-13 1 16 15,-4 4-12-15,-13-4 12 16,0 3-16-16,-12-3-12 15,-5 4 0-15,-9-1 48 16,5 1-24-16,-5-1-8 16,5 1-8-16,-5 3-24 15,9 1 12-15,-4-1 4 16,8 4 4-16,-8-4 8 16,0 5-4-16,-5-1 8 15,5 4-8-15,-13 0 16 16,0 3-12-16,-8-3 16 15,3 0-16-15,-8-4-12 16,5 0 0-16,-5-7 40 16,13 3-24-16,-4-7-212 15,12 0 108-15,-4-4-652 16,5 4 412-16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0:13.0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6A3D98-394C-419B-84F9-F6C31BC5CABF}" emma:medium="tactile" emma:mode="ink">
          <msink:context xmlns:msink="http://schemas.microsoft.com/ink/2010/main" type="inkDrawing" rotatedBoundingBox="12286,9454 13962,8727 13999,8812 12323,9539" semanticType="callout" shapeName="Other">
            <msink:sourceLink direction="with" ref="{A8171BD2-F24E-4072-A765-74760A38D993}"/>
            <msink:sourceLink direction="with" ref="{2BDC6E3D-8BF5-49DF-96BE-FC975E917D6E}"/>
          </msink:context>
        </emma:interpretation>
      </emma:emma>
    </inkml:annotationXML>
    <inkml:trace contextRef="#ctx0" brushRef="#br0">1673 0 508 0,'0'4'188'0,"0"-4"-148"15,-17 0-8-15,9 0 104 16,3 3-80-16,-7-3 68 15,3 4-72-15,-8 0-28 16,8 0-16-16,-12 0-8 16,8 7 0-16,-16 0 16 15,7 4-8-15,-33-3 4 16,0 3-4-16,-35 8-32 16,5-1 12-16,-26 9 32 0,18 3-12 15,-27 11 16-15,18 4-12 16,-21 8 20-16,20 4-20 15,1-5-20-15,21-3 0 0,0-3-4 16,13-9 4-16,9-7-80 16,8-7 48-16,0-5-128 15,16-3 96-15,6-3-220 16,12-9 164-16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1:42.31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3T16:21:41.269"/>
    </inkml:context>
  </inkml:definitions>
  <inkml:traceGroup>
    <inkml:annotationXML>
      <emma:emma xmlns:emma="http://www.w3.org/2003/04/emma" version="1.0">
        <emma:interpretation id="{C43211B7-1341-4797-AA27-749FF5D42488}" emma:medium="tactile" emma:mode="ink">
          <msink:context xmlns:msink="http://schemas.microsoft.com/ink/2010/main" type="writingRegion" rotatedBoundingBox="3612,11361 18793,11298 18825,18883 3643,18946"/>
        </emma:interpretation>
      </emma:emma>
    </inkml:annotationXML>
    <inkml:traceGroup>
      <inkml:annotationXML>
        <emma:emma xmlns:emma="http://www.w3.org/2003/04/emma" version="1.0">
          <emma:interpretation id="{AC89FC83-4807-446F-B862-40DE68622A69}" emma:medium="tactile" emma:mode="ink">
            <msink:context xmlns:msink="http://schemas.microsoft.com/ink/2010/main" type="paragraph" rotatedBoundingBox="3607,11688 18785,11264 18871,14339 3692,1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65E631-47C8-45FB-91A8-1D6D7C7AB9EA}" emma:medium="tactile" emma:mode="ink">
              <msink:context xmlns:msink="http://schemas.microsoft.com/ink/2010/main" type="line" rotatedBoundingBox="3607,11688 18785,11264 18831,12922 3653,13345"/>
            </emma:interpretation>
          </emma:emma>
        </inkml:annotationXML>
        <inkml:traceGroup>
          <inkml:annotationXML>
            <emma:emma xmlns:emma="http://www.w3.org/2003/04/emma" version="1.0">
              <emma:interpretation id="{DF579A03-ED96-4F66-933B-64D82F1DAA5D}" emma:medium="tactile" emma:mode="ink">
                <msink:context xmlns:msink="http://schemas.microsoft.com/ink/2010/main" type="inkWord" rotatedBoundingBox="3607,11688 5958,11622 5989,12720 3637,12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1118 350 756 0,'-21'7'280'0,"21"-7"-216"0,0 12-20 15,0-5 188 1,0 5-136-16,0-5-20 16,4 4-48-16,-4-3-4 15,9 0-16-15,-1-5-172 16,1 5 92-16,8-16-460 16,0 8 300-16</inkml:trace>
          <inkml:trace contextRef="#ctx0" brushRef="#br0" timeOffset="663.7838">1572 403 624 0,'-34'-15'228'0,"34"15"-176"0,-8-8-16 0,3 4 264 15,10 8-172-15,7-4 100 16,6 0-136-16,12-4-16 16,8 4-48-16,9-4 20 15,5-3-32-15,16-8-216 16,-3 3 108-16</inkml:trace>
          <inkml:trace contextRef="#ctx0" brushRef="#br0" timeOffset="477.2876">2331 123 852 0,'13'-19'316'0,"-13"19"-248"0,-22-4-16 0,10 0 60 15,3 0-72-15,-21-3 8 16,9-1-28-16,-35-3-48 15,9-1 16-15,-26 9 20 16,17-1-4-16,-12-4 8 16,12 4-4-16,9 1-8 15,12 3 4-15,5 0 20 16,9 3-12-16,0 9 4 16,12 3-8-16,-4 4-8 15,13 0 4-15,-21 11-4 16,12 4 0-16,-12 15-12 15,8-3 8-15,-9 14 12 16,5 1-4-16,-4 3-4 16,8 1 4-16,-4-20-16 15,8-3 8-15,1-8 20 16,8-8-8-16,4-7-28 16,5 0 8-16,3-4 24 15,10 0-8-15,8-3-8 0,-4 7 0 16,4-8 28-16,0 0-12 15,0-7-12-15,4 4-4 0,4-8-120 16,1 0 68-16,-13-4-144 16,4 0 112-16,-22-11-180 15,5 4 156-15</inkml:trace>
          <inkml:trace contextRef="#ctx0" brushRef="#br0" timeOffset="915.9536">1791-226 820 0,'-21'-22'304'0,"21"22"-236"0,0-8-20 0,4 0 212 16,4 8-152-16,5-7 96 15,9-1-116-15,16-3 4 16,9 3-56-16,18-3-24 16,3 7-4-16,9 0-308 15,-4 4 164-15,13 0-660 16,-13 12 444-16</inkml:trace>
          <inkml:trace contextRef="#ctx0" brushRef="#br0" timeOffset="-286.3609">8 51 548 0,'0'-12'204'0,"0"8"-156"0,9-3-16 0,-9 3 72 16,0 4-64-16,-9-4 72 16,9 4-64-16,0-3 80 15,0 6-72-15,-8-3 36 16,16 0-56-16,-8-3 24 15,0 3-32-15,9-4-28 16,-1 8 0-16,5-4 36 16,9 3-24-16,-1-3 0 15,9 0-8-15,9 4 20 16,-5 0-12-16,17-4-4 0,-8 7-4 16,17-14-4-16,-8 3 0 15,20-3 0-15,1 3 0 16,9-4 8-16,-9 8-4 0,-1-4-20 15,-16 4 8-15,-4-3-4 16,-10 6 4 0,-3-3 16-16,-9 4-4 0,-9-4 8 15,-8 4-8-15,-4-4 8 16,-1 0-8-16,-8 0-4 16,0 0 4-16,0 0-4 15,0 0 0-15,0 4-12 16,0 3 8-16,-8-3-4 15,8 4 0-15,0-1 8 16,-9 1 0-16,5-1-28 16,-5 5 16-16,-12 3-12 15,12 0 12-15,-21 12-44 16,-4-1 28-16,-9 4-48 16,0 8 44-16,-12 4 16 15,8-1 12-15,-5 5-32 16,9-1 20 15,-4-3 16-15,9-4 0-16,-5-8 12 0,8 0-8 0,-12-22 16 0,9 3-12 0,-9-22 24 15,8-4-20-15,-4-16 56 16,9 1-36-16,0-11 56 16,8-1-52-16,-4 0 20 0,17 8-36 15,0-7-36-15,5 14 8 16,-1 1 0-16,5 3 8 0,-5 8-36 15,18 11 20-15,-5 0-172 16,13 0 108-16,5 8-312 16,-1 4 220-1</inkml:trace>
        </inkml:traceGroup>
        <inkml:traceGroup>
          <inkml:annotationXML>
            <emma:emma xmlns:emma="http://www.w3.org/2003/04/emma" version="1.0">
              <emma:interpretation id="{AFD874BA-B910-49A9-96B3-76838AE4E4E8}" emma:medium="tactile" emma:mode="ink">
                <msink:context xmlns:msink="http://schemas.microsoft.com/ink/2010/main" type="inkWord" rotatedBoundingBox="6547,12207 7824,12172 7837,12636 6560,126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37.3731">3006 470 488 0,'-30'0'180'0,"30"0"-140"0,-8 0-12 15,-5 0 260 1,13 4-164-16,-9-4 136 15,1 0-152-15,16 0 4 16,1 0-68-16,25-4 24 0,4 0-36 0,56-7 24 16,-1 3-28-16,22-3-36 15,-4 7 4-15,13-4-124 16,-18 8 72-16,-4-3-144 16,-4 6 112-16</inkml:trace>
          <inkml:trace contextRef="#ctx0" brushRef="#br0" timeOffset="1903.0801">3628 254 572 0,'-22'-11'208'0,"22"11"-160"0,9 11-12 0,-1-11 144 15,5 4-104-15,17 0 32 16,4-1-64-16,38-3 8 15,1 8-32-15,16 3 36 16,-4 8-32-16,-12 4 56 16,-18 0-44-16,-17 7 88 15,-8 4-68-15,-30 4 52 16,0 0-64-16,-21 0 16 16,-9-1-40-16,-21-3-36 15,8 1 8-15,1-1-316 16,12-4 176-16</inkml:trace>
        </inkml:traceGroup>
        <inkml:traceGroup>
          <inkml:annotationXML>
            <emma:emma xmlns:emma="http://www.w3.org/2003/04/emma" version="1.0">
              <emma:interpretation id="{7A5DB6B8-F573-48ED-BE91-D947150A8AA7}" emma:medium="tactile" emma:mode="ink">
                <msink:context xmlns:msink="http://schemas.microsoft.com/ink/2010/main" type="inkWord" rotatedBoundingBox="8574,11963 11386,11884 11415,12918 8603,129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99.9674">5791 417 404 0,'8'-27'148'0,"-8"27"-112"0,-8-7-12 15,8-1 32 1,0 16-36-16,-9 3 8 15,9 12-16-15,-13 26 0 16,5 4-4-16,-1 15 4 16,5 0-8-16,-13 4 60 0,13-11-36 0,-26-1 104 15,22-7-76-15,-22-7 72 16,17-5-72-16,-17-14-12 31,17-8-28-31,-16-19-160 0,7-8 76 0,5-15-464 16,4 1 292-16</inkml:trace>
          <inkml:trace contextRef="#ctx0" brushRef="#br0" timeOffset="2961.9331">5821 4 788 0,'0'-11'292'0,"0"11"-228"0,4 30-16 0,-4-15 80 15,0 0-80-15,0 4-12 16,0-4-20-16,0 4-92 16,8-3 40-16</inkml:trace>
          <inkml:trace contextRef="#ctx0" brushRef="#br0" timeOffset="2522.2284">4999 644 612 0,'-22'-8'228'0,"22"8"-180"0,9 0-12 0,-9 0 160 15,8 0-116-15,-3 0-16 16,3 0-40-16,13-7-36 16,9 7 4-16,21-8-340 15,0 4 192-15</inkml:trace>
          <inkml:trace contextRef="#ctx0" brushRef="#br0" timeOffset="3946.0508">6225 46 832 0,'-17'-8'308'0,"17"8"-240"0,-4 0-20 16,8 0 284-1,5 8-192-15,3-8 64 16,10 4-120-16,7-8-12 0,10 4-48 0,16-8-100 16,0 1 40-16,9-1-332 15,-4 8 204-15</inkml:trace>
          <inkml:trace contextRef="#ctx0" brushRef="#br0" timeOffset="3602.6383">6327 175 600 0,'-13'-19'224'0,"13"19"-176"0,5-8-12 0,-5 0 60 16,0 16-60-16,0 0 48 31,0-1-48-31,0 27 16 0,0 0-32 0,-5 31 8 16,5-1-16-16,-8 12 12 15,8-1-16-15,-9-10 84 16,9-5-48-16,-12-14 48 16,12-8-52-16,0-12 8 15,0-7-32-15,-9-15-8 16,18-4-4-16,-9-19-4 15,0 0 0-15,12-23-152 16,10 1 84-16,-5-16-148 16,13 8 124-16,4-1 32 15,8 16 40-15,9 4 20 16,-12 11 0-16,-5 12 0 16,-13 10 0-16,-12 5 16 15,-9 7-8-15,-13 0 16 16,-4 12-16-16,-17-8-12 15,4 0 0-15,-8-8 12 16,3 4-4-16,6-7 8 16,7-1-8-16,-3 1-28 15,8-1 12-15,8 9 24 16,1-1-8-16,8 7 80 0,8 5-48 16,1 3 100-16,12 4-76 15,9-7 44-15,-9-1-64 0,22-7 8 16,-13 0-32-16,4-8 0 15,-5 1-8-15,1-8 28 16,-8 3-20-16,-14-7-92 16,5 0 40-16,-26-7-200 15,13-1 132-15</inkml:trace>
          <inkml:trace contextRef="#ctx0" brushRef="#br0" timeOffset="4105.4754">6915 451 956 0,'-9'38'352'0,"9"-38"-272"0,0 26-24 0,0-18-196 16,9 3 64-16</inkml:trace>
          <inkml:trace contextRef="#ctx0" brushRef="#br0" timeOffset="4714.0936">7307 511 964 0,'-9'-3'360'0,"9"3"-280"0,21 15-24 0,-12-11 92 15,12-1-92-15,18 1-12 31,-5 4-28-31,4-8-304 0,5 0 156 16</inkml:trace>
          <inkml:trace contextRef="#ctx0" brushRef="#br0" timeOffset="4501.5284">7779 193 756 0,'-21'0'280'0,"21"0"-216"0,-38-7-20 16,25 3-20-16,-4 8-24 0,-4-8 0 16,8 0 0-16,-8-11 16 15,3 8-8-15,-3-9-20 16,0 9 4-16,0-4 100 15,12 3-48-15,-4 4-36 16,5 8-8-16,-5 7 32 16,5 8-20-16,-5 15 24 15,8-3-20-15,-7 22 8 16,3 3-12-16,-4 16-16 16,5-4 0-16,-13 1 20 15,8-13-8-15,-8-6 4 16,21-9-4-16,-17-14 12 15,17-5-12-15,0-3 16 16,8 4-16-16,1-12-4 16,20-3 0-16,-3 0 4 15,4 3-4-15,0-4-72 16,-1 1 36-16,1-8-244 16,-9 0 156-16</inkml:trace>
          <inkml:trace contextRef="#ctx0" brushRef="#br0" timeOffset="4955.7362">7447 12 704 0,'-4'-4'264'0,"4"4"-208"0,4-4-12 15,0 0 160 1,5 8-120-16,4-4 64 15,8 4-88-15,9-4-44 16,4 4-12-16,17 0-24 16,-4-1 12-16</inkml:trace>
        </inkml:traceGroup>
        <inkml:traceGroup>
          <inkml:annotationXML>
            <emma:emma xmlns:emma="http://www.w3.org/2003/04/emma" version="1.0">
              <emma:interpretation id="{25DF5CA2-1B28-40A4-BD97-235C4EC6DCF3}" emma:medium="tactile" emma:mode="ink">
                <msink:context xmlns:msink="http://schemas.microsoft.com/ink/2010/main" type="inkWord" rotatedBoundingBox="11886,12199 12299,12187 12306,12438 11893,12450"/>
              </emma:interpretation>
              <emma:one-of disjunction-type="recognition" id="oneOf3">
                <emma:interpretation id="interp3" emma:lang="" emma:confidence="1">
                  <emma:literal>=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•Y</emma:literal>
                </emma:interpretation>
                <emma:interpretation id="interp6" emma:lang="" emma:confidence="0">
                  <emma:literal>•A</emma:literal>
                </emma:interpretation>
                <emma:interpretation id="interp7" emma:lang="" emma:confidence="0">
                  <emma:literal>•I</emma:literal>
                </emma:interpretation>
              </emma:one-of>
            </emma:emma>
          </inkml:annotationXML>
          <inkml:trace contextRef="#ctx0" brushRef="#br0" timeOffset="5482.6394">8286 485 1028 0,'-8'7'380'0,"8"-7"-296"0,17 12-20 0,4-20 32 16,13 8-64-16,38-7-40 16,1 3 4-16,29-7-320 15,-8 3 176-15</inkml:trace>
          <inkml:trace contextRef="#ctx0" brushRef="#br0" timeOffset="5304.665">8341 262 808 0,'-8'-4'300'0,"8"4"-232"0,34-4-20 0,-13 0 96 16,13 8-88-16,17-4-4 15,5 8-32-15,-1-1-260 16,5 1 128-16</inkml:trace>
        </inkml:traceGroup>
        <inkml:traceGroup>
          <inkml:annotationXML>
            <emma:emma xmlns:emma="http://www.w3.org/2003/04/emma" version="1.0">
              <emma:interpretation id="{D85C0BFE-F640-4031-896E-70F354D472EF}" emma:medium="tactile" emma:mode="ink">
                <msink:context xmlns:msink="http://schemas.microsoft.com/ink/2010/main" type="inkWord" rotatedBoundingBox="13059,12210 13270,12204 13278,12489 13067,12495"/>
              </emma:interpretation>
              <emma:one-of disjunction-type="recognition" id="oneOf4">
                <emma:interpretation id="interp8" emma:lang="" emma:confidence="0.5">
                  <emma:literal>U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5748.556">9517 273 748 0,'8'-11'276'0,"-8"11"-216"0,21 0-16 0,-21 0 180 15,5 7-132-15,-22 1 16 16,4 7-64-16,-17 11 12 16,13 1-28-16,0 7-8 15,9 0-12-15,12 8-52 16,9-8 28-16,12 0-68 15,5-15 48-15,8-16-108 16,1-3 84-16,-10-18 44 16,1-1 12-16,-26-19 36 15,-4 7-20-15,-17-6 40 16,0 10-28-16,-4 4-12 16,0 8-8-16</inkml:trace>
        </inkml:traceGroup>
        <inkml:traceGroup>
          <inkml:annotationXML>
            <emma:emma xmlns:emma="http://www.w3.org/2003/04/emma" version="1.0">
              <emma:interpretation id="{A8E6397F-1B4F-4453-9FE4-ACFD9F1FE3B5}" emma:medium="tactile" emma:mode="ink">
                <msink:context xmlns:msink="http://schemas.microsoft.com/ink/2010/main" type="inkWord" rotatedBoundingBox="14773,12982 15391,12965 15393,13018 14775,13035"/>
              </emma:interpretation>
            </emma:emma>
          </inkml:annotationXML>
          <inkml:trace contextRef="#ctx0" brushRef="#br0" timeOffset="29897.7993">11160 1079 880 0,'0'-23'328'0,"0"23"-256"0,73-15-16 0,-31 8 56 16,5 7-72-16,17-4-16 15,8 4-16-15,14 4-28 16,-6 3 12-16,1 5-180 16,-8 7 100-16</inkml:trace>
        </inkml:traceGroup>
        <inkml:traceGroup>
          <inkml:annotationXML>
            <emma:emma xmlns:emma="http://www.w3.org/2003/04/emma" version="1.0">
              <emma:interpretation id="{C35F63AA-E043-4D22-A6E6-87D82E718E4E}" emma:medium="tactile" emma:mode="ink">
                <msink:context xmlns:msink="http://schemas.microsoft.com/ink/2010/main" type="inkWord" rotatedBoundingBox="17774,11324 18786,11296 18802,11875 17790,11903">
                  <msink:destinationLink direction="to" ref="{2CCEFF6B-1D52-46BD-9688-72AD00BCDEED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07470.0531">14201-499 464 0,'-26'-8'176'0,"26"8"-140"0,-8-4-8 0,3 1 164 15,10 3-112-15,-10-4 88 16,5 4-96-16,0 0-44 15,5 7-24-15,7-3 12 16,10 15-8-16,20-8 32 16,5 5-24-16,21-1-32 15,5 0 8-15,-1 0 20 16,-4 0-8-16,-8-3 0 16,-13-1 0-16,-13-4-4 15,-4 5 0-15,-18-1 44 16,-3 4-24-16,-18 4 0 15,-3 4-12-15,-23 7 4 16,6 1-8-16,-22 3-4 16,-5-4 4-16,-12 4 20 15,13-4-12-15,-5-11-12 16,18 0-4-16,-1-8 40 16,17-3-24-16,1-8 0 15,12 0-8-15,5-15-76 16,12 0 40-16</inkml:trace>
          <inkml:trace contextRef="#ctx0" brushRef="#br0" timeOffset="-106806.7878">15121-643 872 0,'-30'-4'324'0,"30"4"-252"0,-26 27-20 0,5-8 84 15,8 0-84-15,-25 11 16 16,12 4-44-16,-8 7 32 15,4-6-32-15,-4-1-40 16,9 3 8-16</inkml:trace>
          <inkml:trace contextRef="#ctx0" brushRef="#br0" timeOffset="-106951.1704">14844-567 696 0,'-9'-27'256'0,"9"27"-196"0,-8-7-20 15,3-1 156 1,10 16-116-16,-5-1-8 16,4 1-44-16,4 11 32 15,5 11-32-15,9-4 12 0,7 1-24 16,14 7 28-16,-1-11-28 0,5 3-4 16,-8 1-8-16,-5-12-32 15,0-4 16-15,-17-11-296 16,4 0 172-16</inkml:trace>
        </inkml:traceGroup>
      </inkml:traceGroup>
      <inkml:traceGroup>
        <inkml:annotationXML>
          <emma:emma xmlns:emma="http://www.w3.org/2003/04/emma" version="1.0">
            <emma:interpretation id="{1CE5E7C6-06FF-48F2-8CB7-95984ADD70D0}" emma:medium="tactile" emma:mode="ink">
              <msink:context xmlns:msink="http://schemas.microsoft.com/ink/2010/main" type="line" rotatedBoundingBox="7822,13083 15536,13267 15505,14546 7791,14361"/>
            </emma:interpretation>
          </emma:emma>
        </inkml:annotationXML>
        <inkml:traceGroup>
          <inkml:annotationXML>
            <emma:emma xmlns:emma="http://www.w3.org/2003/04/emma" version="1.0">
              <emma:interpretation id="{9EDE5173-716F-4234-BFF6-4A2C516C5ED4}" emma:medium="tactile" emma:mode="ink">
                <msink:context xmlns:msink="http://schemas.microsoft.com/ink/2010/main" type="inkWord" rotatedBoundingBox="7819,13202 10140,13257 10117,14199 7796,1414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913.3402">6510 1598 748 0,'9'-15'276'0,"-9"15"-216"0,-30-19-16 0,13 7 12 16,4 9-40-16,-17-9 4 16,9 5-12-16,-13-5 4 15,13 8-8-15,-18-7-28 16,10 7 12-16,-27-3 24 15,18 7-8-15,-26-4 0 16,4 8 0-16,-3 3 4 16,3 8-4-16,5 16-4 15,12 3 4-15,-4 34-24 16,26-4 12-16,0 8 12 16,8-4 0-16,4-7-20 15,9-8 8-15,0-11 56 16,13-5-24-16,-4-6 32 15,-1-9-28-15,5-3 8 16,-5-4-20-16,14-7 0 16,-1 3-8-16,17-3-8 15,-4-1 4-15,9 1 20 0,4 3-12 16,4 1 12-16,-4-1-12 16,0 0-24-16,-5 1 4 0,1-8-92 15,-1 3 52-15,-12-7-172 16,0 8 124-16</inkml:trace>
          <inkml:trace contextRef="#ctx0" brushRef="#br0" timeOffset="26128.913">5821 2018 580 0,'-43'-30'216'0,"43"30"-168"0,-4-19-12 0,4 11 112 16,4 4-88-16,17-7 96 15,1 3-88-15,16-3-24 16,13 3-28-16,9-3 12 16,-5 4-16-16,9-5-64 15,-5 8 24-15,-7-7-280 16,-1 3 172-16</inkml:trace>
          <inkml:trace contextRef="#ctx0" brushRef="#br0" timeOffset="26305.8835">6025 1344 704 0,'8'-19'264'0,"-8"19"-208"0,22-15-12 0,-1 7 88 16,-8 8-80-16,17 0-12 31,-9 4-24-31,17 0-24 0,-4 4 4 0,26-1-216 16,-9 1 120-16</inkml:trace>
          <inkml:trace contextRef="#ctx0" brushRef="#br0" timeOffset="24903.1515">4207 1530 436 0,'-9'0'160'0,"9"0"-124"0,0 0-8 0,0 0 124 0,0 0-88 15,0-8 44-15,9 8-64 16,-9 0 56-16,4 0-60 16,-4 0-8-16,17 0-12 15,-4 0-12-15,8-4-8 16,9-3 4-16,12 7-24 16,9-8 12-16,9 1 20 15,4 7-4-15,0 0 4 16,-5 0-4-16,-7 3 12 15,-10 1-12-15,-12 0 24 0,0 0-20 16,-17-4 12-16,-5 0-12 16,-8 0 0-16,0 0-4 15,0 0-16-15,0 3 4 16,0 5 4-16,-8 3 0 16,3 8-12-16,-3 15 8 15,-14 16-16-15,1 22 12 16,-4-1-12-16,-9 1 8 15,4-7 0-15,-4-12 4 16,-5-8 24-16,10-7-8 16,7-8 4-16,-8-3-4 15,9-8 28-15,8-8-20 16,-4-3 12-16,-4-12-16 0,8-4 20 16,-8-7-20-1,12-8-4-15,-12-11-4 0,8-7 20 16,-4-16-12-16,-4 0-12 15,8 0-4-15,-4 4 20 16,5 4-8-16,-6 8 4 16,14 14-4-16,-4 1 4 15,8 3-8-15,0 11-48 16,0 5 28-16,8 7-60 16,-4 7-140-1,14 1 116-15,-6 11-512 16</inkml:trace>
          <inkml:trace contextRef="#ctx0" brushRef="#br0" timeOffset="25492.7206">5625 1689 736 0,'-13'-4'272'0,"13"4"-208"0,-21 7-20 16,8 1 52-1,-4 7-60-15,-17 12 24 16,-5 3-40-16,-33 11 8 0,0 1-16 15,-9 0 0-15,17-4-4 16,4-4-24-16,9-8 8 16,9-7-48-16,7-8 28 0,14-7-196 15,21-8 124-15</inkml:trace>
          <inkml:trace contextRef="#ctx0" brushRef="#br0" timeOffset="25148.8047">5016 1613 572 0,'-13'-19'208'0,"13"23"-160"0,0 0-12 0,0-4 48 15,0 15-52-15,13 7 84 16,8 20-64-16,9 7 8 16,17 4-36-16,-1-7 24 15,14-5-32-15,0 8 12 16,-5-14-16-16,5-1 12 16,-18-8-16-16,1-3-108 15,-13-4 52-15</inkml:trace>
        </inkml:traceGroup>
        <inkml:traceGroup>
          <inkml:annotationXML>
            <emma:emma xmlns:emma="http://www.w3.org/2003/04/emma" version="1.0">
              <emma:interpretation id="{2D997DC6-CA6A-45F3-B519-FA85F097BBF0}" emma:medium="tactile" emma:mode="ink">
                <msink:context xmlns:msink="http://schemas.microsoft.com/ink/2010/main" type="inkWord" rotatedBoundingBox="10949,13158 15536,13267 15505,14546 10919,1443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9096.6685">9713 2533 464 0,'-13'7'176'0,"21"1"-140"0,9-12-8 0,0-4 56 0,13-7-52 15,17-19 48-15,13-11-44 16,3-4-20-16,6-4-8 16,-6-4 24-16,6 4-16 0,-14-4 4 31,5 8-12-31,-9-27-8 15,-9 12 4-15,-3-19-16 16,-14 22 8-16,-12 0 40 16,-5 12-24-16,-16 15 80 15,4 11-56-15,-9 20-12 16,0 14-16-16,-4 19 36 16,4 16-24-16,-4 14 0 0,13 5-12 15,0-5-8-15,4-14 4 16,8-9 4-16,14-6-4 15,-1-9 40-15,9-6-20 0,4-13 32 16,8 5-32 0,5-19-32-16,-4-1 4 0,-5-29-36 15,0 3 24-15,-12-23-48 16,-1 4 36 0,-7 4 8-16,-6 12 8 0,-12 18 36 15,0 15-12 1,-12 27 48-16,3 12-32 0,-8 10 20 15,4 5-28-15,0-5 16 16,9 1-20-16,0-12 8 16,8-3-12-16,0-8 36 15,9-4-24-15,0-11-112 16,0-1 48-16</inkml:trace>
          <inkml:trace contextRef="#ctx0" brushRef="#br0" timeOffset="29287.6783">11241 1477 748 0,'-21'0'276'0,"21"0"-216"16,-30 19-16-16,9 3 40 16,8 5-56-16,-8 30 16 15,4 14-28-15,0 5-8 16,8 0-4-16,1-8 4 15,3-7-4-15,1-5 8 0,4-14-8 0,-4-8-4 32,4-7 4-32,-4-9-164 0,8-2 88 15</inkml:trace>
          <inkml:trace contextRef="#ctx0" brushRef="#br0" timeOffset="29736.8715">11237 1893 872 0,'-21'-27'324'0,"21"27"-252"0,25-26-20 15,-3 15-4 1,3 7-36-16,9-4 12 0,4-3-12 16,9 0 12-16,4 3-16 0,13-3-144 15,-4 7 72-15</inkml:trace>
          <inkml:trace contextRef="#ctx0" brushRef="#br0" timeOffset="29519.2913">11918 1458 624 0,'-38'34'228'0,"38"-34"-176"0,-34 68-16 0,21-15 28 16,5 7-44-16,-1 20 8 16,5-1-16-16,0-3 12 15,4-12-16-15,-5-11 24 16,5-7-20-16,-8-12-144 15,4-4 68-15</inkml:trace>
          <inkml:trace contextRef="#ctx0" brushRef="#br0" timeOffset="27125.4225">8737 1624 580 0,'-8'0'216'0,"8"0"-168"0,0 87-12 0,0-38 4 16,0 1-28-16,-4 25 12 0,-5-3-12 15,-4-11 20-15,-8-4-20 16,-4-4 100-16,-14-4-60 16,-8-8 56-16,-12-3-64 0,-5-11 24 15,8-12-40-15,1-15 28 16,4-15-32-16,13-8-208 16,12-7 100-16</inkml:trace>
          <inkml:trace contextRef="#ctx0" brushRef="#br0" timeOffset="27294.8738">8882 1287 924 0,'30'-37'340'0,"-30"37"-260"0,9 7-28 16,-9-3 20-16,0 7-52 0,-9 1-152 31,9 3 72-31,-4 4-416 0,8 3 264 0</inkml:trace>
          <inkml:trace contextRef="#ctx0" brushRef="#br0" timeOffset="27744.572">9478 1730 624 0,'0'-7'228'0,"0"7"-176"0,-17-8-16 0,9 8 124 16,4 4-96-16,-26 3 52 15,8 9-68-15,-20 10 36 16,8 4-48-16,0 4-36 16,8 0-4-16,13-3 8 15,9-1 0-15,21-7 24 16,9-4-16-16,12-12-32 15,0 1 12-15,5-8-80 16,0 0 52-16,-9 0-32 16,0 0 44-16,-13 0-24 15,0 7 28-15,-8 1-8 16,-4 11 16-16,-5-4 96 0,0-4-44 16,0 5 52-16,9-9-52 15,17 1 32-15,4-8-40 16,13-15 16-16,4 3-28 0,0-18 28 15,0-4-32-15,-17-15 20 16,-4 3-20-16,-22-11 0 16,-3 8-8-16,-18-4-172 15,-4 12 88-15,-13 7-224 16,9 15 168-16</inkml:trace>
          <inkml:trace contextRef="#ctx0" brushRef="#br0" timeOffset="26537.3069">7336 1666 768 0,'-12'-11'284'0,"12"11"-220"0,29-8-20 16,-7 4 68-16,-1 8-72 16,9-4-8-16,4 8-20 15,4-8-144-15,5 15 76 0</inkml:trace>
          <inkml:trace contextRef="#ctx0" brushRef="#br0" timeOffset="26720.8116">7464 2018 756 0,'21'0'280'0,"-21"0"-216"0,64-8-20 0,-17 8-4 16,0 8-32-16</inkml:trace>
          <inkml:trace contextRef="#ctx0" brushRef="#br0" timeOffset="30522.3478">7933 1726 508 0,'-9'-18'188'0,"9"18"-148"0,0-4-8 0,0 4 124 16,0 0-92-1,17 4 28-15,17 3 4 16,-4 1-52-16,13-1-4 0,-5 1-28 16,-4-1 12-16,4-3-16 15,1-4 4-15,-5 4-4 16,-5-4-104-16,6 0 52 0,-14 0-396 31,0 11 32-31</inkml:trace>
        </inkml:traceGroup>
      </inkml:traceGroup>
    </inkml:traceGroup>
    <inkml:traceGroup>
      <inkml:annotationXML>
        <emma:emma xmlns:emma="http://www.w3.org/2003/04/emma" version="1.0">
          <emma:interpretation id="{1E2AE169-9B88-4AB3-8C4C-C0F3C49D8619}" emma:medium="tactile" emma:mode="ink">
            <msink:context xmlns:msink="http://schemas.microsoft.com/ink/2010/main" type="paragraph" rotatedBoundingBox="7035,14644 15707,14608 15713,15943 7040,159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0DEF81-7407-4518-87BC-1C473E636811}" emma:medium="tactile" emma:mode="ink">
              <msink:context xmlns:msink="http://schemas.microsoft.com/ink/2010/main" type="inkBullet" rotatedBoundingBox="7037,15338 7374,15336 7375,15356 7038,15358"/>
            </emma:interpretation>
            <emma:one-of disjunction-type="recognition" id="oneOf8">
              <emma:interpretation id="interp16" emma:lang="" emma:confidence="0">
                <emma:literal>-</emma:literal>
              </emma:interpretation>
            </emma:one-of>
          </emma:emma>
        </inkml:annotationXML>
        <inkml:trace contextRef="#ctx0" brushRef="#br0" timeOffset="35001.0146">3436 3392 488 0,'-9'0'180'0,"5"0"-140"0,4 0-12 15,0 0 144-15,9 0-100 16,3 4 68-16,5-4-80 16,5 3 0-16,3 1-36 15,1 4 32-15,4-8-32 0,-5 0 20 16,5 0-24-16,-4 0 0 15,-1 0-12-15,-4 0 36 0,1 0-20 16,-10 0-32-16,-3 0 4 16,-5-4-96-16,0 0 52 15,1 0-292-15,-5 4 184 16,13 8-324 0</inkml:trace>
      </inkml:traceGroup>
      <inkml:traceGroup>
        <inkml:annotationXML>
          <emma:emma xmlns:emma="http://www.w3.org/2003/04/emma" version="1.0">
            <emma:interpretation id="{631E817B-F138-4C88-8E76-A30A74BFE93C}" emma:medium="tactile" emma:mode="ink">
              <msink:context xmlns:msink="http://schemas.microsoft.com/ink/2010/main" type="line" rotatedBoundingBox="7467,14642 15707,14608 15713,15943 7472,15977"/>
            </emma:interpretation>
          </emma:emma>
        </inkml:annotationXML>
        <inkml:traceGroup>
          <inkml:annotationXML>
            <emma:emma xmlns:emma="http://www.w3.org/2003/04/emma" version="1.0">
              <emma:interpretation id="{183AFDCB-51C5-44DC-8A55-A76DF4D7FED4}" emma:medium="tactile" emma:mode="ink">
                <msink:context xmlns:msink="http://schemas.microsoft.com/ink/2010/main" type="inkWord" rotatedBoundingBox="7468,14953 7960,14951 7964,15881 7472,1588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5309.3358">4347 3346 372 0,'-17'16'140'0,"21"-5"-112"16,-8 12-4-16,0-4 164 0,0 15-108 16,-9 19 56-16,0 22-80 15,0 5-32-15,-4-8-16 16,-4-12 124-16,-5-7-72 0,-3-11 116 16,-10-16-100-16,-3-7 40 15,-9-11-68-15,-5-12-8 16,1-15-24-16,8-15-180 15,4-19 92-15</inkml:trace>
          <inkml:trace contextRef="#ctx0" brushRef="#br0" timeOffset="35450.211">4296 3006 800 0,'4'7'296'0,"-4"5"-232"0,-4 7-16 0,4-4-192 16,0 11 68-16,4 1-472 16</inkml:trace>
        </inkml:traceGroup>
        <inkml:traceGroup>
          <inkml:annotationXML>
            <emma:emma xmlns:emma="http://www.w3.org/2003/04/emma" version="1.0">
              <emma:interpretation id="{1328DB7F-5352-4C3C-B02B-33629ED45027}" emma:medium="tactile" emma:mode="ink">
                <msink:context xmlns:msink="http://schemas.microsoft.com/ink/2010/main" type="inkWord" rotatedBoundingBox="8459,14750 10694,14741 10698,15741 8463,1575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7627.0022">7030 3127 788 0,'38'-34'292'0,"-25"22"-228"0,-22-3-16 16,1 8 36-16,-13 7-56 0,-9 4-64 15,-13 3 16-15,-12 1-100 31,-26 3 68-31,-4-3-20 0,4-5 44 0,-9 5 4 0,27-8 16 16,12-8 32 0,16 5-12-16,6-1 48 15,7 0-32-15,5 4-16 16,5 4-4-16,3 11 52 16,1 4-32-16,3 7 96 0,-3 12-72 0,-5 8-16 15,4-1-20 1,1 4 20-16,8 4-20 0,-9 4-4 15,5 4-8-15,4-1 12 16,4-7-8-16,-8-7 40 16,4-9-24-16,4-10-4 15,5-12-12-15,-1-4 4 16,5-7-8-16,0-8-4 16,4 1 4-16,9 3-4 15,8 3 0-15,4 1-28 16,13 4 16-16,4 3-144 15,1-3 84-15,-1-1-172 16,-12-3 140-16,-9 0-320 16</inkml:trace>
          <inkml:trace contextRef="#ctx0" brushRef="#br0" timeOffset="37817.0099">6251 3460 904 0,'-13'-15'332'0,"13"11"-256"0,8 0-24 0,1 4 64 16,4 0-76-16,8 0 16 16,17-3-32-16,13-1 4 15,13 0-16-15,4 4-252 0,0 0 128 0,-8-4-464 16,-9 8 320-1,-17 4-24-15</inkml:trace>
          <inkml:trace contextRef="#ctx0" brushRef="#br0" timeOffset="38016.0403">6332 2828 1028 0,'-18'-15'380'0,"18"11"-296"0,18 0-20 16,-14 4 8-16,21-4-52 15,18 1-8-15,21 3-8 16,17 3-148-16,8 5 80 16,-4 7-740-16</inkml:trace>
          <inkml:trace contextRef="#ctx0" brushRef="#br0" timeOffset="36434.8305">4845 2960 416 0,'0'-26'152'0,"0"26"-116"16,0-8-12-16,0 8 216 0,0-3-136 15,0-1 124-15,0 0-132 16,0 4 48-16,0 0-84 16,0 0-16-16,9 0-28 0,12-4-4 15,-4 0-4-15,9-3 4 16,4-5-8-16,-1 1 16 16,14 4-12-16,0-1-92 15,-1 0 48-15,-4 5-96 16,-8 3 76-16,0 7-68 15,-9 5 68-15,-8-1-260 16</inkml:trace>
          <inkml:trace contextRef="#ctx0" brushRef="#br0" timeOffset="36094.4252">4935 3051 548 0,'-17'19'204'0,"17"4"-156"0,-4 30-16 15,-1-19 148-15,5 8-104 16,0 7 40-16,0 0-68 15,0 4 0-15,0 0-32 16,0 4 28-16,0-1-28 0,0-6 12 0,0-12-16 16,-4-8 44-16,-5-11-28 15,9-19 12-15,-8-12-24 16,4-10-52-16,4-12 20 16,4-4-140-16,-4 0 88 15,17 0-120-15,4 12 108 16,1-8 24-16,7 11 32 15,1 4 20-15,4 8 4 16,9 3 24-16,-13 4-12 16,-1 4 40-16,-16 4-28 15,-4 0 84-15,-9 3-60 0,-13 1-4 16,-17-1-28-16,9 1-12 16,-9-4 0-16,5-4-40 15,-1 0 20-15,0 0-4 16,5 0 12-16,8 0-12 15,5 7 12-15,4 5 64 16,12 7-28-16,-4 0 8 16,5 15-24-16,8-4 28 15,-4 4-24-15,8 4-4 16,-4 0-8-16,-4-8 20 16,8-7-12-16,-8-1-40 15,4-10 16-15,-4-12-132 16,-5-8 84-16,5-7-296 15</inkml:trace>
          <inkml:trace contextRef="#ctx0" brushRef="#br0" timeOffset="37130.1823">6072 3335 612 0,'-22'-15'228'0,"1"23"-180"0,-9 3-12 0,9-4 140 0,-9 5-104 15,-12 3 60-15,-9 8-76 16,8 3-16-16,-4 1-24 15,0 7 16-15,-4-8-20 0,4 4-32 16,13-3 12-16,-4-8 20 16,12-4-8-16,5-7-124 15,13-8 68-15,8-4-396 16,8 0 248 0,18 0-168-16</inkml:trace>
          <inkml:trace contextRef="#ctx0" brushRef="#br0" timeOffset="36921.6287">5578 3358 416 0,'-4'-4'152'0,"-5"12"-116"0,9-5-12 16,0 5 240-16,9 3-148 15,-5-3 68-15,13 15-108 16,-4-4-8-16,8 11-44 16,9-4 4-16,12 16-16 0,9-8 0 15,0 8-4-15,-8-8 28 16,0-8-20-16,-9-11-40 16,-4 0 12-16,-9-15-148 0,-4-7 88 15,-9-8-444 1,-3-4 288-16,3 4-52 15</inkml:trace>
        </inkml:traceGroup>
        <inkml:traceGroup>
          <inkml:annotationXML>
            <emma:emma xmlns:emma="http://www.w3.org/2003/04/emma" version="1.0">
              <emma:interpretation id="{7FFBD037-5275-46FC-94C7-1918621A9B40}" emma:medium="tactile" emma:mode="ink">
                <msink:context xmlns:msink="http://schemas.microsoft.com/ink/2010/main" type="inkWord" rotatedBoundingBox="11287,15277 11781,15275 11782,15474 11288,1547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8658.7799">7681 3486 904 0,'-8'-3'332'0,"21"6"-256"0,25-6-24 16,-8 3 52-16,17 0-68 16,16 0 4-16,10 3-24 15,-1 5-512-15,5 11 268 16,4-4-260-16</inkml:trace>
          <inkml:trace contextRef="#ctx0" brushRef="#br0" timeOffset="38610.6523">7749 3362 956 0,'-38'-19'352'0,"34"15"-272"0,0 4-24 0,4 0 16 16,8 0-52-16,5-4 44 16,12 0-36-16,14 4 4 15,8 0-20-15,4 8-236 0,0-1 120 16,-13 5-636 0,-4 7 412-16,-21 3 136 15</inkml:trace>
        </inkml:traceGroup>
        <inkml:traceGroup>
          <inkml:annotationXML>
            <emma:emma xmlns:emma="http://www.w3.org/2003/04/emma" version="1.0">
              <emma:interpretation id="{C1B99F2C-1982-471F-A7DE-61A333D8064C}" emma:medium="tactile" emma:mode="ink">
                <msink:context xmlns:msink="http://schemas.microsoft.com/ink/2010/main" type="inkWord" rotatedBoundingBox="12341,14622 15707,14608 15713,15943 12346,15957"/>
              </emma:interpretation>
              <emma:one-of disjunction-type="recognition" id="oneOf12">
                <emma:interpretation id="interp20" emma:lang="" emma:confidence="0">
                  <emma:literal>a I</emma:literal>
                </emma:interpretation>
                <emma:interpretation id="interp21" emma:lang="" emma:confidence="0">
                  <emma:literal>a I,</emma:literal>
                </emma:interpretation>
                <emma:interpretation id="interp22" emma:lang="" emma:confidence="0">
                  <emma:literal>AI</emma:literal>
                </emma:interpretation>
                <emma:interpretation id="interp23" emma:lang="" emma:confidence="0">
                  <emma:literal>a Ft</emma:literal>
                </emma:interpretation>
                <emma:interpretation id="interp24" emma:lang="" emma:confidence="0">
                  <emma:literal>MI</emma:literal>
                </emma:interpretation>
              </emma:one-of>
            </emma:emma>
          </inkml:annotationXML>
          <inkml:trace contextRef="#ctx0" brushRef="#br0" timeOffset="40187.2056">10275 3997 704 0,'4'4'264'0,"9"0"-208"15,4-4-12-15,4-4 72 0,22-3-72 16,3-8 8-16,14-12-32 16,0-3 4-16,-1-16-12 15,-8-7-8-15,-8-11 0 0,-5 0 28 16,-4 3-16-16,-12 1 12 16,-18-1-16-16,0 4-44 15,5 8 20-15,-18 7 36 16,1 12-12-16,3 15 0 15,-3 15-8-15,-1 8 12 16,5 10-8-16,4 5 4 0,13 7-4 16,-13 5 36-16,8 2-20 15,5 1 12-15,0-4-20 16,0-7 8-16,4-8-12 16,0-12-96-16,0-11 48 15,-4-11-68-15,-9-4 60 16,4-7-12-16,-3-4 32 15,-1-1-20-15,-4-3 24 0,0 0 20 16,0 4 0-16,0 7 72 16,0 12-40-16,0 7 40 15,0 12-40-15,0 11 36 16,13 3-40-16,-5 5 4 16,5 7-20-16,4 4 56 15,4 0-40-15,1-4-20 16,3-8-8-16,1-7-168 15,-1-11 92-15,1-12-280 16,-1-11 204-16</inkml:trace>
          <inkml:trace contextRef="#ctx0" brushRef="#br0" timeOffset="40940.7835">11390 3399 1008 0,'-21'-11'372'0,"21"15"-288"0,13-4-24 0,0 0 72 16,12 4-84-16,9-4 8 15,-4 0-36-15,25 0-64 16,5 0 20-16,12 0-228 0,-4-8 140 16,-12 4-320-1</inkml:trace>
          <inkml:trace contextRef="#ctx0" brushRef="#br0" timeOffset="40419.3995">11514 3078 808 0,'-22'30'300'0,"22"-4"-232"0,-17 24-20 0,13-20 116 16,4 8-100-16,-4 3 28 15,4 5-56-15,0 7 4 16,0 4-24-16,8 3 0 0,1-3-8 16,-1-8-120-16,1-11 60 15,4-15-112-15,-5-16 96 16,9-14-508-1</inkml:trace>
          <inkml:trace contextRef="#ctx0" brushRef="#br0" timeOffset="41198.9718">11475 2703 832 0,'-8'-23'308'0,"16"23"-240"0,5-7-20 0,0 3 152 16,8 0-120-16,13 4 80 15,17 0-92-15,22 4 8 16,8 3-44-16,-5 5 12 0,-3-1-24 15,-14-3-184-15,-7 3 88 16,-10-3-324-16,-12-5 224 16</inkml:trace>
          <inkml:trace contextRef="#ctx0" brushRef="#br0" timeOffset="40788.3772">12080 2907 872 0,'0'16'324'0,"-8"2"-252"0,-1 35-20 15,5-7 76-15,8 26-80 16,-8 0-12-16,4-4-20 16,4 0 12-16,5 4-16 15,-9 4-120-15,8-5 60 0,-8-10-96 16,-8-12 80-16,-1-15-240 16,-4-15 168-16,-12-11-308 15</inkml:trace>
          <inkml:trace contextRef="#ctx0" brushRef="#br0" timeOffset="38830.7399">8737 3350 944 0,'-8'-22'352'0,"12"29"-276"0,9-3-20 0,-5 0 16 16,9-1-52-16,5 5-64 15,8-4 24-15,4 0-424 16</inkml:trace>
          <inkml:trace contextRef="#ctx0" brushRef="#br0" timeOffset="39123.016">9410 3369 696 0,'-30'23'256'0,"13"-4"-196"16,-4 19-20-16,8 3 120 0,-17 31-96 16,-4 8 36-16,0 3-60 15,-4-15 56-15,-5-7-56 16,1-8 44-16,-1-16-48 0,5-10 68 15,-5-8-56-15,5-12 28 16,-5-7-44-16,1-11-20 16,-1-12-4-16,9-18-300 15,9-27 160-15,12-16-688 16,9 12 460 0,8-7 124-16</inkml:trace>
          <inkml:trace contextRef="#ctx0" brushRef="#br0" timeOffset="39331.9598">9329 2782 632 0,'30'16'236'0,"-17"-1"-184"0</inkml:trace>
          <inkml:trace contextRef="#ctx0" brushRef="#br0" timeOffset="39662.3081">9793 3233 728 0,'-38'38'268'0,"34"-27"-208"16,-5 8-16-16,1-4 80 0,8 0-76 16,8 0-28-16,1 4-16 15,-1-3 20-15,14-1-12 16,-10-4 24-16,10 0-24 0,8-3-100 15,-1-8 44-15,-7 4-112 16,7-8 88-16,-3-4-216 16,0 1 160-1,-5-8-224-15,-8 3 768 32,-13 24-236-17,0 7 24-15,8 0-120 0,13-1-20 16,1 5-40-16,8-4 16 15,-1-8-24-15,5-11 44 16,0-3-36-16,1-9-24 16,-1-3-4-16,-5-4 8 0,-7-3-4 15,-14 3 16-15,5-8-12 16,-13-7-28-16,-9 0 8 16,5 4-32-16,4 18 28 15,0 5-196-15,0 18 116 16,0 12-496-1</inkml:trace>
        </inkml:traceGroup>
      </inkml:traceGroup>
    </inkml:traceGroup>
    <inkml:traceGroup>
      <inkml:annotationXML>
        <emma:emma xmlns:emma="http://www.w3.org/2003/04/emma" version="1.0">
          <emma:interpretation id="{802F7247-2320-46CE-A9CF-A757D9E17F9D}" emma:medium="tactile" emma:mode="ink">
            <msink:context xmlns:msink="http://schemas.microsoft.com/ink/2010/main" type="paragraph" rotatedBoundingBox="6640,16076 17093,16153 17072,18988 6619,18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475F9F-0A07-485E-85E2-0C1D74358B2A}" emma:medium="tactile" emma:mode="ink">
              <msink:context xmlns:msink="http://schemas.microsoft.com/ink/2010/main" type="inkBullet" rotatedBoundingBox="6639,16293 7934,16303 7924,17735 6628,17725"/>
            </emma:interpretation>
          </emma:emma>
        </inkml:annotationXML>
        <inkml:trace contextRef="#ctx0" brushRef="#br0" timeOffset="92576.0537">3048 4550 600 0,'-8'15'224'0,"8"8"-176"0,4 11-12 15,-4-11 140-15,9 18-104 0,-5 31 32 16,0 34-60-16,-4 8-28 16,0-4-8-16,-8-1 8 0,3 9-8 15,-3-9 24 1,-1-10-20-16,5-16 4 0,-4-19-8 15,3-14-40-15,5-9 16 16,13-22-364-16,8-19 208 16</inkml:trace>
        <inkml:trace contextRef="#ctx0" brushRef="#br0" timeOffset="92032.1055">3632 5201 560 0,'-13'-7'208'0,"34"14"-164"0,9-7-8 16,-13-4 120-16,17 8-92 16,22-8 88-16,24 1-88 15,6-9-16-15,-1-3-28 16,-9 4-40-16,-12-12 8 0,-8 4-196 16,-14-4 112-16,-12-3-416 15</inkml:trace>
        <inkml:trace contextRef="#ctx0" brushRef="#br0" timeOffset="91532.7777">3738 4543 528 0,'-13'-23'196'0,"13"19"-152"0,0-7-12 0,0 11 80 15,0-4-68-15,-8 0 124 16,8 0-96-16,0 4-8 16,0 8-40-16,0 7 44 0,8 8-36 15,-8 15 4-15,-4-1-24 16,4 13 28-16,0 18-24 15,-4 15 12-15,0 8-16 16,-5-4 0-16,1-4-4 16,-1-11-8-16,1-11 4 15,-1-5 4-15,1-10-4 0,-1-4 16 16,1-8-12-16,-1-8 16 16,5-7-16-16,0-4-72 15,8-7 32-15,0-12-232 16,13-7 144-16</inkml:trace>
        <inkml:trace contextRef="#ctx0" brushRef="#br0" timeOffset="92276.256">3717 4501 676 0,'-13'-19'248'0,"17"19"-192"0,22-4-16 0,-5-3 144 16,22-1-108-16,12-7 16 16,18 4-56-16,3 3-16 15,-3-7-12-15,-9 7-76 0,-9-3 36 16,-8 3-188-16,-17 1 120 16,-9-5-256-16,-8 5 204 15,-5 3-140-15</inkml:trace>
        <inkml:trace contextRef="#ctx0" brushRef="#br0" timeOffset="91818.0363">4296 4490 436 0,'9'0'160'0,"-9"3"-124"0,12 12-8 16,-12 4 104-16,0 8-76 0,0 15 40 16,0 3-56-16,0 16 28 15,-4 29-36-15,4 16 16 0,-4-3-28 16,0-13 8-16,-5-6-16 16,5-5-24-16,-5-3 4 15,1-12 48-15,-1-7-20 16,1-12-88-16,-5-14 36 15,0-16-368 1,-8-4 220-16,-9-11-144 16</inkml:trace>
      </inkml:traceGroup>
      <inkml:traceGroup>
        <inkml:annotationXML>
          <emma:emma xmlns:emma="http://www.w3.org/2003/04/emma" version="1.0">
            <emma:interpretation id="{86F820A4-A5C5-4999-99E0-42F781D5D352}" emma:medium="tactile" emma:mode="ink">
              <msink:context xmlns:msink="http://schemas.microsoft.com/ink/2010/main" type="line" rotatedBoundingBox="8500,16090 17093,16153 17072,18988 8479,18925"/>
            </emma:interpretation>
          </emma:emma>
        </inkml:annotationXML>
        <inkml:traceGroup>
          <inkml:annotationXML>
            <emma:emma xmlns:emma="http://www.w3.org/2003/04/emma" version="1.0">
              <emma:interpretation id="{022944C0-D330-44BD-9245-4C86C54273C0}" emma:medium="tactile" emma:mode="ink">
                <msink:context xmlns:msink="http://schemas.microsoft.com/ink/2010/main" type="inkWord" rotatedBoundingBox="8500,16090 9789,16099 9768,18934 8479,18925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3017.2271">4960 4145 560 0,'-12'23'208'0,"12"-23"-164"0,0 79-8 16,4-26 172-16,0 27-120 15,-4 11 44 1,9-1-80-16,-9 58 40 15,0-8-52-15,-5 38-4 16,-3-11-20-16,-9 3-4 16,8-26-4-16,-3-4 4 15,3-27-8-15,-4-7 16 0,5-22-12 16,-1-12-172-16,5-8 92 16,8-30-328-16,5-4 228 0,3-22-268 15</inkml:trace>
          <inkml:trace contextRef="#ctx0" brushRef="#br0" timeOffset="93299.4921">5595 5148 652 0,'8'-7'244'0,"1"7"-192"0,4-19-12 15,4 11 136-15,4-7-104 16,9-4 24-16,25 4-56 16,18-8-80-16,-10 12 20 15,6 3-328-15</inkml:trace>
          <inkml:trace contextRef="#ctx0" brushRef="#br0" timeOffset="93533.0994">5561 5402 780 0,'8'7'288'0,"14"1"-224"0,3-4-20 0,-4-4 188 16,18-4-136-16,25 4 68 15,12-4-96-15,5 4-4 16,-4 4-40-16,-13 0-108 0,-13-1 40 0,-13 1-156 15,-8-4 112-15,-22 0-128 16,-8-4-104 0,-12 1 168-1,-5 6-260-15</inkml:trace>
          <inkml:trace contextRef="#ctx1" brushRef="#br0">5195 6897 0,'0'0'0,"0"0"16,0 0-1,-69-8-15,31 8 16,0 15-16,4-18 15,4 6 1,4 9-16,14-5 16,7 9-1,1-13-15,4 9 16,0-5-16,4 5 16,-4-5-1,5-7 1,3 0-16,-8 0 15,4 0-15,-4 0 16,0 0 0,0 0-16,5 0 0,-5 0 15</inkml:trace>
        </inkml:traceGroup>
        <inkml:traceGroup>
          <inkml:annotationXML>
            <emma:emma xmlns:emma="http://www.w3.org/2003/04/emma" version="1.0">
              <emma:interpretation id="{B46D8D08-1FA6-4BBB-9295-A0F4063E32C9}" emma:medium="tactile" emma:mode="ink">
                <msink:context xmlns:msink="http://schemas.microsoft.com/ink/2010/main" type="inkWord" rotatedBoundingBox="10593,16426 13538,16448 13523,18474 10579,1845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7283.1274">8035 4781 676 0,'-21'30'248'0,"16"12"-192"0,1 45-16 0,4-26 120 16,4 10-96-16,5 1 8 15,-1 8-44-15,-3 14 0 16,-1 9-16-16,4-12-44 0,-8-8 20 16,13-19-76-16,-9-15 48 0,1-15-248 15,7-34-216 1</inkml:trace>
          <inkml:trace contextRef="#ctx0" brushRef="#br0" timeOffset="96781.7938">8469 5326 820 0,'-59'-15'304'0,"63"15"-236"0,9-4-20 0,4 4 116 16,21 0-100-16,26 0 104 15,8 0-92 1,9 0-16-16,13-4-36 0,4 1-132 0,0-5 60 16,0 0-248-16,-13-3 168 15,-21-4-296 1</inkml:trace>
          <inkml:trace contextRef="#ctx0" brushRef="#br0" timeOffset="96592.2892">9568 4724 652 0,'4'-7'244'0,"-8"10"-192"0,-5-3-12 0,-4 4 84 16,-4 0-76-16,-8 0-20 16,-9 0-16-16,-26 3-76 15,-12 1 36-15,-5-1-60 0,-8 5 52 16,8-1 0-16,1-3 20 16,3-1-4-16,5-3 8 15,9 3 36-15,7 1-16 16,10 7 44-16,-1 15-28 15,14 12 76-15,20 11-56 16,9 11 32-16,0 5-44 16,9-1 16-16,3 0-28 0,-3 8-16 15,-5-8-8 1,0 7 28-16,-4-6-12 0,0-13 24 16,-4-10-24-16,0-12 56 15,0-12-36-15,-1-10 20 16,5-12-32-16,5-8-8 15,7-3-8-15,5 0-104 16,9-5 56-16,-1 1-200 16,5 4 136-16,0-4-492 15</inkml:trace>
          <inkml:trace contextRef="#ctx0" brushRef="#br0" timeOffset="95669.2841">6996 5019 860 0,'-21'-11'320'0,"21"15"-248"0,8 3-20 0,-4-3 112 16,18 0-100-16,7-4 140 15,22 0-116-15,26 4-48 16,13 0-32-16,-1-4-28 0,-8-4 12 16,0 4-252-16,4 0 144 15,-21 0-208-15,-9 4 184 16,-21-4-336-1</inkml:trace>
          <inkml:trace contextRef="#ctx0" brushRef="#br0" timeOffset="96127.5177">7358 5322 684 0,'-9'49'252'0,"1"-14"-192"0,-5 25-20 16,9-22 48-16,-5 11-56 16,1-3 24-16,-5-5-36 15,4-14 8-15,1-12-16 16,-1-8 12-16,5-14-16 0,8-16-4 16,5-22 0-16,8-1-84 15,4-10 44-15,0 10-100 16,5 8 76-16,0 12 12 15,-1 11 28-15,1-1 76 0,-5 9-28 16,-4 7 120 0,-4 11-80-16,-5 12 64 0,1 15-76 15,-1 11 24-15,-3 15-48 16,-1 1 16-16,-4 14-28 16,0-11 8-16,-13 0-16 15,-4 1 0-15,-4 6-4 16,-9 9 12-16,0-1-12 15,-4-4 40-15,4-7-24 16,17-11 40-16,13-12-36 16,17-7 40-16,13-8-40 0,21-12-4 15,5-10-16-15,16-12-184 16,13-12 100-16,13-10-528 16,-4-20 336-16</inkml:trace>
          <inkml:trace contextRef="#ctx0" brushRef="#br0" timeOffset="95471.7614">7630 4535 444 0,'0'-19'164'16,"0"27"-124"-16,-4 3-16 0,4 0 124 0,0 12-88 15,-4 11 44-15,-1-7-60 16,5 7-8-16,-12 4-20 15,12 3-12-15,-9 5 0 0,9-1-128 16,-13 0 68-16,5-3-304 16,-13-4 200-1,-9-15-68-15</inkml:trace>
          <inkml:trace contextRef="#ctx0" brushRef="#br0" timeOffset="98000.0353">8712 5731 488 0,'-4'-19'180'0,"4"8"-140"0,4 7-12 16,0 0 188-16,0-7-124 15,5 7 88-15,-1-4-108 0,9 1 60 16,5-1-76-16,8 5 92 0,8-5-84 16,0 8-4-16,18 0-36 15,7 0-32-15,10 0 0 16,-5-8-332-16,-8 1 188 15,-5-4-556 1</inkml:trace>
          <inkml:trace contextRef="#ctx0" brushRef="#br0" timeOffset="96975.3112">8801 4671 976 0,'0'-7'360'0,"13"3"-280"0,8 0-20 16,1 0 124-16,7 1-112 15,18-1 32-15,9 4-60 16,8 0-240-16,4 4 108 16,-4-1-332-16,-9 1 236 0</inkml:trace>
          <inkml:trace contextRef="#ctx0" brushRef="#br0" timeOffset="97632.0566">9823 4508 488 0,'-42'-7'180'0,"29"26"-140"0,4 7-12 16,14 1 92-16,3 7-72 0,13 0 148 15,5 27-112-15,4 33 16 16,-5 23-60-16,-3 1 28 0,-5 3-40 16,-17 0-4 15,4 4-16-31,-25-4 12 0,8-15-12 0,-17-19-28 15,0-15 8-15,-8-15-312 16,4-8 176-16</inkml:trace>
        </inkml:traceGroup>
        <inkml:traceGroup>
          <inkml:annotationXML>
            <emma:emma xmlns:emma="http://www.w3.org/2003/04/emma" version="1.0">
              <emma:interpretation id="{B5556A62-476A-44A6-95AF-CB778B7A3BA4}" emma:medium="tactile" emma:mode="ink">
                <msink:context xmlns:msink="http://schemas.microsoft.com/ink/2010/main" type="inkWord" rotatedBoundingBox="14711,17789 14873,17458 14958,17500 14796,17831"/>
              </emma:interpretation>
              <emma:one-of disjunction-type="recognition" id="oneOf15">
                <emma:interpretation id="interp27" emma:lang="" emma:confidence="0">
                  <emma:literal>1.zir</emma:literal>
                </emma:interpretation>
                <emma:interpretation id="interp28" emma:lang="" emma:confidence="0">
                  <emma:literal>1.yir</emma:literal>
                </emma:interpretation>
                <emma:interpretation id="interp29" emma:lang="" emma:confidence="0">
                  <emma:literal>1.qir</emma:literal>
                </emma:interpretation>
                <emma:interpretation id="interp30" emma:lang="" emma:confidence="0">
                  <emma:literal>I.yir</emma:literal>
                </emma:interpretation>
                <emma:interpretation id="interp31" emma:lang="" emma:confidence="0">
                  <emma:literal>12th</emma:literal>
                </emma:interpretation>
              </emma:one-of>
            </emma:emma>
          </inkml:annotationXML>
          <inkml:trace contextRef="#ctx0" brushRef="#br0" timeOffset="98254.2116">11246 5538 1196 0,'42'-11'440'0,"-33"52"-340"0,-9 16-32 16,-5-23-44-16,-20 8-28 15,-5 3-16-15,-34 4 12 16,5 8-672-16</inkml:trace>
        </inkml:traceGroup>
        <inkml:traceGroup>
          <inkml:annotationXML>
            <emma:emma xmlns:emma="http://www.w3.org/2003/04/emma" version="1.0">
              <emma:interpretation id="{33B0624C-8864-4BBF-B0AC-5BD49A4EB85F}" emma:medium="tactile" emma:mode="ink">
                <msink:context xmlns:msink="http://schemas.microsoft.com/ink/2010/main" type="inkWord" rotatedBoundingBox="15901,16709 17088,16717 17077,18328 15889,18319"/>
              </emma:interpretation>
            </emma:emma>
          </inkml:annotationXML>
          <inkml:trace contextRef="#ctx0" brushRef="#br0" timeOffset="98830.2435">12340 4872 528 0,'-30'-65'196'0,"30"54"-152"0,9-4-12 16,-5 15 44-16,9-8-48 16,-1 8 148-16,1 8-100 15,0 22 48-15,-5 23-76 16,-8 15 20-16,0 4-40 0,0-7 16 16,-4-9-24-16,0-10 16 15,4-8-20-15,-9-8 28 16,9-19-28-16,9-7 12 15,12-19-16-15,5-11-24 16,12-20 4-16,0-22-144 16,5-8 80-16,-5 1-152 15,-8 10 124-15,-9 12 8 16,1 19 56-16,-9 11 84 0,-5 16-24 16,1 18 144-16,-18 35-96 15,5 29 120-15,-5 20-112 16,-4 0 32-16,-12 7-68 15,-1 15-8-15,-3 4-20 16,-14-7 16-16,5-4-20 16,-9-23 32-16,-4-4-28 15,8 0-4-15,5-7-8 16,21 7-16-16,4-7 8 16,13 0 72-16,30-20-36 15,12-6 24-15,9-16-36 0,9-15-72 16,8-23 28-16,0-23-380 15,5-26 224-15,-1-19-516 16,9 4 392 0,-17-23 72-16</inkml:trace>
          <inkml:trace contextRef="#ctx0" brushRef="#br0" timeOffset="99196.7199">13025 5247 1028 0,'39'11'380'0,"8"-11"-296"0,38-8-20 0,-38 8-144 16,16-3 32-16,14-9-736 16</inkml:trace>
          <inkml:trace contextRef="#ctx0" brushRef="#br0" timeOffset="98998.1912">13115 4811 1060 0,'-9'-34'392'0,"26"42"-304"0,26-4-28 16,-13-4 120 0,-5 3-112-16,14-3 96 15,3 8-96-15,1-1-120 16,-5 9 24-16,0 3-560 0,-8 7 324 16,-8 8-400-16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9:57.2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C7CD2C-AE1A-4BCD-9604-3124D9A46959}" emma:medium="tactile" emma:mode="ink">
          <msink:context xmlns:msink="http://schemas.microsoft.com/ink/2010/main" type="writingRegion" rotatedBoundingBox="4909,7056 6077,7773 5596,8557 4428,7841"/>
        </emma:interpretation>
      </emma:emma>
    </inkml:annotationXML>
    <inkml:traceGroup>
      <inkml:annotationXML>
        <emma:emma xmlns:emma="http://www.w3.org/2003/04/emma" version="1.0">
          <emma:interpretation id="{181C67C4-73E7-4DF0-8739-E775A8A49C0C}" emma:medium="tactile" emma:mode="ink">
            <msink:context xmlns:msink="http://schemas.microsoft.com/ink/2010/main" type="paragraph" rotatedBoundingBox="4909,7056 6077,7773 5596,8557 4428,7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5935A8-00CD-4E5C-9F0D-316313FC6BD9}" emma:medium="tactile" emma:mode="ink">
              <msink:context xmlns:msink="http://schemas.microsoft.com/ink/2010/main" type="line" rotatedBoundingBox="4909,7056 6077,7773 5596,8557 4428,7841"/>
            </emma:interpretation>
          </emma:emma>
        </inkml:annotationXML>
        <inkml:traceGroup>
          <inkml:annotationXML>
            <emma:emma xmlns:emma="http://www.w3.org/2003/04/emma" version="1.0">
              <emma:interpretation id="{7E2E6D6D-19F3-4F66-BE2F-D17BB496FA3C}" emma:medium="tactile" emma:mode="ink">
                <msink:context xmlns:msink="http://schemas.microsoft.com/ink/2010/main" type="inkWord" rotatedBoundingBox="4909,7056 6077,7773 5596,8557 4428,7841">
                  <msink:destinationLink direction="to" ref="{2CCEFF6B-1D52-46BD-9688-72AD00BCDEE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2534 6586 852 0,'-46'-7'316'0,"46"7"-248"0,-26 26-16 0,18-7 24 16,3-4-52-16,5 16-20 15,5-1-4-15,7-7 24 16,10 7-12-16,12-19 12 15,4-3-12-15,9-16 0 16,0 5-4-16,4-20-76 16,-4 0 36-16,-9-11-12 15,-4 8 24-15,-17-9 12 16,-4 20 8-16,-13-4-36 16,-4 19 20-16,-22 19-4 15,5 15 12-15,-9 35 60 16,9 2-28-16,4 17-12 15,4-9-4-15,13 12-20 16,13-8 8-16,-5-3 20 16,5-8-8-16,-26-12 68 15,5-11-44-15,-31-15 16 16,1-7-32-16,-17-20 20 16,3 1-24-16,-7-27-4 15,12-4-4-15,0-18 12 16,17 3-8-16,18-8-72 15,20 12 32-15,22 0 32 0,8 12 0 0,26 6-436 16,0 16 240 0</inkml:trace>
          <inkml:trace contextRef="#ctx0" brushRef="#br0" timeOffset="-536.5401">3156 7086 476 0,'21'-11'176'0,"-12"3"-136"0,4 1-12 16,-5 7 144-16,-8 3-100 15,13-3 52 1,-4 4-76-16,-9-4 36 0,0 0-48 0,0 4 24 15,0 7-32-15,-9 8-28 16,5 8 0-16,-9 3 0 16,4 4 0-16,-3 0 0 15,3-7 0-15,-8 7 24 16,9-8-12-16,-5-3-12 31,9-4-4-31,-5 3-4 0,9-3 0 0,4 4 16 16,9-4-4-16,13-4-20 15,8 0 8-15,17-11 20 16,8 0-4-16,5-12-4 16,-4 5 0-16,-9-13-4 15,-4 5 0-15,-17-12 104 16,-9 8-56-16,-17-11 76 16,0 3-68-16,-21-7-4 15,-4 7-32-15,-9-7 16 16,-4 11-24-16,9-4 4 15,8 8-8-15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0:17.2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47B37E-A886-4E50-9BC5-7BDA0B15FE0B}" emma:medium="tactile" emma:mode="ink">
          <msink:context xmlns:msink="http://schemas.microsoft.com/ink/2010/main" type="writingRegion" rotatedBoundingBox="14441,8338 21122,8147 21142,8860 14461,9051"/>
        </emma:interpretation>
      </emma:emma>
    </inkml:annotationXML>
    <inkml:traceGroup>
      <inkml:annotationXML>
        <emma:emma xmlns:emma="http://www.w3.org/2003/04/emma" version="1.0">
          <emma:interpretation id="{94070CDD-F6CD-4392-8600-C62763DBEB95}" emma:medium="tactile" emma:mode="ink">
            <msink:context xmlns:msink="http://schemas.microsoft.com/ink/2010/main" type="paragraph" rotatedBoundingBox="14441,8338 21122,8147 21142,8860 14461,9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C4E68-84B5-457C-8E87-ED48C7E7F73F}" emma:medium="tactile" emma:mode="ink">
              <msink:context xmlns:msink="http://schemas.microsoft.com/ink/2010/main" type="line" rotatedBoundingBox="14441,8338 21122,8147 21142,8860 14461,9051"/>
            </emma:interpretation>
          </emma:emma>
        </inkml:annotationXML>
        <inkml:traceGroup>
          <inkml:annotationXML>
            <emma:emma xmlns:emma="http://www.w3.org/2003/04/emma" version="1.0">
              <emma:interpretation id="{2BDC6E3D-8BF5-49DF-96BE-FC975E917D6E}" emma:medium="tactile" emma:mode="ink">
                <msink:context xmlns:msink="http://schemas.microsoft.com/ink/2010/main" type="inkWord" rotatedBoundingBox="14441,8338 15776,8300 15796,9013 14461,9051">
                  <msink:destinationLink direction="with" ref="{A26A3D98-394C-419B-84F9-F6C31BC5CAB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12150 8074 332 0,'0'-30'120'0,"0"30"-92"0,4-34-8 15,-4 15 96 1,4 7-68-16,0-10 88 15,1 6-80-15,-1-6 60 16,0 7-64-16,-4-1-28 16,4 9-16-16,-4 7-8 15,0 11 0-15,-4 16 52 0,0 7-28 0,0 15 32 16,4 4-28-16,-9 4-8 16,5-4-12-1,-5-8-8-15,9-3 4 0,-8-8 40 16,8-8-24-16,-5-7 8 15,5 0-16-15,-4-11 64 16,8-4-44-16,-4-8-20 16,5 0-12-16,-1-11 44 15,5 4-24-15,3-16-124 16,1 4 56-16,8-7-72 16,5 4 72-16,12-1-20 15,1 8 40-15,3 0 16 16,1 12 8-16,-5 3-40 15,-4 11 24-15,-13 1 40 16,-4 7-8-16,-21 0 44 16,0 0-32-16,-22 1 4 15,1 2-16-15,-13-6-8 16,3 3 0-16,-3-7-60 16,13-1 32-16,-5-7 4 15,8 4 8-15,1-4-8 16,13 0 12-16,-1 0 4 15,5 4 4-15,4-1 32 16,4 5-16-16,0 0 56 16,9-1-40-16,4 5 28 15,4 3-32-15,5-4-8 16,0 4-12-16,-1-3 4 16,1-1-8-16,-5-7 32 0,0 3-20 15,-8-7 40-15,0 0-32 0,-13-7-200 16,4-1 96-16,-17-3-356 15,5 3 244-15</inkml:trace>
          <inkml:trace contextRef="#ctx0" brushRef="#br0" timeOffset="271.723">12192 7764 808 0,'9'-12'300'0,"-9"12"-232"0,21-11-20 0,-8 3 132 16,8 8-108-16,5-11 32 16,-1 3-60-16,13-3-28 15,1 7-8-15,-1-3 0 16,-4 7-4-16,0-4-28 15,-4 4 12-15,0 0-232 16,-5 4 132-16,5-1-552 16,-9 9 372-16</inkml:trace>
          <inkml:trace contextRef="#ctx0" brushRef="#br0" timeOffset="508.8753">12801 8142 1016 0,'-4'27'376'0,"4"-27"-292"0,-9 22-20 0,9-14-28 15,9-1-32-15,-9 1 40 16,0 0-20-16,8-5-208 16,5 5 100-16</inkml:trace>
          <inkml:trace contextRef="#ctx0" brushRef="#br0" timeOffset="792.6316">13282 8070 716 0,'9'-11'264'0,"-9"11"-204"0,-9 34-16 0,9-15 44 15,0 4-56-15,-13 3 40 16,5 4-40-16,8 1 0 15,0-5-20-15,-9 1 28 16,9-9-24-16,-12-2 40 16,12-5-32-16,0-7 32 15,0 0-32-15,-9-12 4 16,9 4-16-16,-13-19-8 16,13 5 0-16,0-13 12 15,5 9-8-15,3-9-40 0,13 5 20 0,-4-1-16 31,5 8 16-31,-1 4-8 0,9 8 8 16,-9 3 24-16,0 8-4 0,1-4 24 16,-1 3-20-1,-12-3-144-15,12 0 68 0</inkml:trace>
          <inkml:trace contextRef="#ctx0" brushRef="#br0" timeOffset="1044.3004">13282 7801 788 0,'-21'-7'292'0,"21"7"-228"0,0-8-16 0,0 4 124 16,0 4-104-16,8-3 52 15,5-1-72-15,9-4-16 16,-1 8-20-16,0-3 8 15,5 6-12-15,-1-3-188 16,5 0 96-16</inkml:trace>
        </inkml:traceGroup>
        <inkml:traceGroup>
          <inkml:annotationXML>
            <emma:emma xmlns:emma="http://www.w3.org/2003/04/emma" version="1.0">
              <emma:interpretation id="{137B883B-0174-4535-9ED7-3444EE6817B3}" emma:medium="tactile" emma:mode="ink">
                <msink:context xmlns:msink="http://schemas.microsoft.com/ink/2010/main" type="inkWord" rotatedBoundingBox="16274,8590 16499,8584 16508,8873 16283,88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53.659">13951 8233 872 0,'13'0'324'0,"-13"0"-252"0,38 4-20 0,-17-4 48 15,9 0-64-15,13-8 32 16,8 4-40-16</inkml:trace>
          <inkml:trace contextRef="#ctx0" brushRef="#br0" timeOffset="1429.3245">14006 7994 892 0,'-4'-11'332'0,"4"11"-260"0,4 0-20 0,5-4 116 16,-1 1-104-16,5-5 8 16,4 4-44-16,9-11 0 15,3 15-16-15,1-4-272 16,0 4 144-16</inkml:trace>
        </inkml:traceGroup>
        <inkml:traceGroup>
          <inkml:annotationXML>
            <emma:emma xmlns:emma="http://www.w3.org/2003/04/emma" version="1.0">
              <emma:interpretation id="{72AA1429-97E9-4C25-942E-78DB794E19DF}" emma:medium="tactile" emma:mode="ink">
                <msink:context xmlns:msink="http://schemas.microsoft.com/ink/2010/main" type="inkWord" rotatedBoundingBox="17105,8373 21125,8258 21141,8837 17122,89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20.0252">14888 8010 416 0,'17'-23'152'0,"-17"23"-116"0,29-27-12 0,-20 16 172 16,4 3-112-16,-5-10 108 15,1 6-112-15,-9-7 20 16,0 4-60-16,-9 0-24 16,5 4-8-16,-13 3-8 15,4 4 0-15,-12 8-20 16,8 7 12-16,-9 16 32 16,5 3-16-16,-1 16 28 15,10-1-24-15,-1 4 4 16,4-3-8-16,9-5 28 15,9-3-20-15,12-8 12 16,9-7-16-16,25-8-52 16,5-3 24-16,17-12-148 15,-1 0 92-15,1-12-72 16,-9 1 80-16,-8-16 20 16,-14 5 24-16,-7-12 32 15,-9 7-4-15,-18-7 148 0,1 11-88 16,-21 4 80-16,8 12-88 15,-13 14-4-15,4 5-36 16,-8 11-28-16,13 11 0 16,0-8 12-16,8 4 0 0,0-3 32 15,9-1-20-15,0-11 12 16,4 4-16-16,0-11-24 16,0 0 4-16,-4-8-84 15,0 0 52-15,-9-12-20 16,4 8 36-16,-12-11-48 15,0 4 40-15,-5-16 8 16,9 5 12-16,-4-20-8 16,8 8 12-16,9-8-4 15,4 12 4-15,4-4 0 16,9 11 0-16,4 4 68 16,5 8-32-16,-5 3 40 15,4 12-36-15,-17 8 0 16,1 7-20-16,-1 3 28 15,-13 5-24-15,-3 7-4 16,3 0-8-16,-8 0 12 16,9-4-8-16,-18-3 4 15,9-1-4-15,0-7 28 16,-8-4-20-16,3-3 20 16,-3-5-20-16,-9-3 20 15,13 0-24-15,4-8-56 16,0 4 20-16,0-8-32 0,8 1 32 15,5-12-44-15,8 4 40 16,9-15-12-16,-9 7 24 16,9-4-8-16,0 5 12 15,4-5 44-15,-13 8-20 0,9 4 16 16,-9 7-16-16,-4 8-8 16,-4 8 0-16,-9 3 28 15,1 8-16-15,-14 0 4 16,9 4-12-1,-8-4 20-15,-1 4-16 0,5-1-12 16,4 1-4-16,0-4 20 16,4-4-8-16,5-4-108 15,8 1 52-15,-5-12-140 16,10 4 108-16,7-16-176 16,-7 5 148-16</inkml:trace>
          <inkml:trace contextRef="#ctx0" brushRef="#br0" timeOffset="3125.3384">16484 7866 632 0,'-21'4'236'0,"21"-4"-184"0,-13 15-16 16,9-4 28 0,4 0-44-16,-4 8 8 15,0 4-16-15,4 7 0 16,4 1-4-16,9 3 20 15,-1-4-16-15,10-4-12 0,3 1-4 0,-12-1 12 16,0-3-4-16,-5-4 32 16,-8-4-20-16,-21-3 20 15,4-1-20-15,-26-4 64 16,5-3-48-16,-17-4 40 16,16 8-40-16,-3-16 8 15,3 8-24-15,18-4-8 16,0-3-4-16</inkml:trace>
          <inkml:trace contextRef="#ctx0" brushRef="#br0" timeOffset="3629.68">16659 7976 676 0,'-13'-38'248'0,"13"38"-192"0,9-15-16 0,-5 7 164 16,5 8-120-16,-1-8 88 15,9 8-100-15,9-7 16 16,3 7-52-16,14-4 4 16,4 4-24-16,12-4-68 15,1 8 24-15,4-8-180 16,-4 4 112-16,-1-7-248 16,-8 3 196-16</inkml:trace>
          <inkml:trace contextRef="#ctx0" brushRef="#br0" timeOffset="3496.3247">16927 7680 548 0,'-21'-7'204'0,"21"7"-156"0,-4 0-16 16,-1 0 104 0,5 7-80-16,-4 5 16 15,0 3-48-15,-5 15 40 16,9 4-36-16,-8 23 12 16,4 3-24-16,-5 9 28 15,5-5-28-15,0-7-4 16,4-8-8-16,-5-7-104 15,1-8 56-15,-4-12-148 16,-1-3 108-16</inkml:trace>
          <inkml:trace contextRef="#ctx0" brushRef="#br0" timeOffset="4815.8464">17451 8025 392 0,'4'-4'148'0,"-4"4"-116"0,9-8-8 16,-5 8 164-1,0 0-108-15,1-7 64 16,-5-1-84-16,0 1 28 0,0-1-52 16,0-3-12-1,4 3-12-15,-4-7 0 0,0 4-8 0,0-12-12 16,0 12 4-16,-4-5 12 16,4 1-4-16,-9-4-4 15,5 4 4-15,-9 4 20 16,9 11-12-16,-13 0 24 15,8 4-24-15,-8 11 12 16,4 0-12-16,1 15-8 16,-1-3 0-16,9 3 4 15,4-3-4-15,4-9 32 16,4 1-20-16,5-11 48 16,4-4-36-16,0-12-84 15,0 4 28-15,5-11-60 16,-5 0 48-16,-5-4-40 15,1 12 44-15,-4-5 4 16,-1 5 16-16,-8 14 4 16,4 5 4-16,1 3 104 15,7 4-52-15,-3 3 44 16,12-3-52-16,1 4 8 16,-1-12-28-16,9 5 52 15,-1-9-36-15,1-11 4 16,-4 4-24-16,-1-3-60 15,-8 3 24-15,-8-8-84 16,-1 4 56-16,-8-3-8 16,0 3 36-16,0 0-20 0,0 4 24 15,0 4-8-15,9 7 16 16,-5 4 44-16,13 4-20 16,5 0 80-16,-1 4-56 15,4-4 24-15,1 0-40 0,4-8 8 16,0 0-16-16,4-11 36 15,-5 4-24-15,1-11-144 16,-4 3 64-16,4-7-60 16,4 3 68-16,0-11-20 15,-13 0 44-15,5-23 12 16,-5 5 8-16,-4-28 12 16,0 5-4-16,-9-5 172 15,1 12-92-15,-9 8 84 16,8 11-96-16,-16 7 8 15,8 12-48-15,0 11-40 16,0 12 4-16,0 19 8 16,0 7 0-16,0 19 40 15,0 3-20-15,0 9-244 16,0-1 120-16,-4-11-208 16,4-8 176-16</inkml:trace>
          <inkml:trace contextRef="#ctx0" brushRef="#br0" timeOffset="4970.7479">18086 7987 808 0,'-30'-91'300'0,"30"91"-232"0,-9-53-20 16,26 34 220 0,-4 8-156-16,30-8 88 15,25 4-116-15,17 3 12 0,4 5-56 0,1-1-4 16,3 8-24-16,-12-4-184 16,-13 1 96-16,-21 3-336 15,9 3 232-15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19:59.8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AE49BB-B9CC-41CD-ABBE-F55D59DBDEAC}" emma:medium="tactile" emma:mode="ink">
          <msink:context xmlns:msink="http://schemas.microsoft.com/ink/2010/main" type="writingRegion" rotatedBoundingBox="13422,7119 15301,6510 15590,7403 13711,8012"/>
        </emma:interpretation>
      </emma:emma>
    </inkml:annotationXML>
    <inkml:traceGroup>
      <inkml:annotationXML>
        <emma:emma xmlns:emma="http://www.w3.org/2003/04/emma" version="1.0">
          <emma:interpretation id="{2008797D-162E-491E-BD20-8EB0ECE32F80}" emma:medium="tactile" emma:mode="ink">
            <msink:context xmlns:msink="http://schemas.microsoft.com/ink/2010/main" type="paragraph" rotatedBoundingBox="13422,7119 15301,6510 15590,7403 13711,8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95F58-A764-49AE-980D-262A3017781F}" emma:medium="tactile" emma:mode="ink">
              <msink:context xmlns:msink="http://schemas.microsoft.com/ink/2010/main" type="inkBullet" rotatedBoundingBox="13491,7331 14148,7118 14269,7491 13612,7704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11217 6715 436 0,'-26'-4'160'0,"26"4"-124"0,-17-3-8 15,9-1 192 1,8 4-124-16,-4-4 52 16,4 0-88-16,4-3 16 15,4 7-44-15,9-8 16 16,9 0-28-16,8 1 16 15,0 7-20-15,17-4-8 16,-8 0-4-16,12-11 12 16,5 4-8-16,4-4 16 15,-5 3-16-15,1 1-28 0,-1 3 8 0,-16 1 4 16,-9 3 8-16,-13 0 60 16,-8 4-32-1,-13 0 8-15,0 8-24 16,-8-1-8-16,-1 9 0 15,-8 2 4-15,13 5-4 0,-17 7-20 16,4 1 8-16,-5 3 32 16,9 4-16-16,-12 0 0 15,4-4-4-15,-5-4 4 16,1 0-4-16,3-11-4 16,5 0 4-16,0-4 4 15,9-7-4-15,-5-12 32 16,4 4-20-16,5-15 4 15,-4 0-12-15,-5-19-8 16,9 15 4-16,-5-19 20 16,-4 4-12-16,-8-8-4 15,12 12-4-15,-12-4-4 16,8 7 0-16,1 12 16 16,7 4-8-16,10-1-12 15,3 12 0-15,5-3-260 16,4 6 144-16,4 5-612 15,5 3 408-15</inkml:trace>
      </inkml:traceGroup>
      <inkml:traceGroup>
        <inkml:annotationXML>
          <emma:emma xmlns:emma="http://www.w3.org/2003/04/emma" version="1.0">
            <emma:interpretation id="{DDD01693-BA32-4351-91B5-888D306F4AD2}" emma:medium="tactile" emma:mode="ink">
              <msink:context xmlns:msink="http://schemas.microsoft.com/ink/2010/main" type="line" rotatedBoundingBox="14562,6749 15301,6510 15590,7403 14851,7642"/>
            </emma:interpretation>
          </emma:emma>
        </inkml:annotationXML>
        <inkml:traceGroup>
          <inkml:annotationXML>
            <emma:emma xmlns:emma="http://www.w3.org/2003/04/emma" version="1.0">
              <emma:interpretation id="{4E9E6AC3-D291-443B-BD5C-BA75340E78EA}" emma:medium="tactile" emma:mode="ink">
                <msink:context xmlns:msink="http://schemas.microsoft.com/ink/2010/main" type="inkWord" rotatedBoundingBox="14562,6749 15301,6510 15590,7403 14851,7642"/>
              </emma:interpretation>
            </emma:emma>
          </inkml:annotationXML>
          <inkml:trace contextRef="#ctx0" brushRef="#br0" timeOffset="630.1764">12537 6253 520 0,'-8'-11'192'0,"8"11"-152"0,-9-8-8 0,0 8 80 16,9 8-68-16,-8 11 36 16,8 4-48-16,-9 18 8 15,9-7-24-15,-4 19 20 16,4 4-24-16,-4 11-4 15,8-11-4-15,-8 4 40 16,4-12-24-16,-9-15 52 16,1-4-40-16,-5-19 28 15,9-3-32-15,0-23 8 16,-5-4-20-16,18-19 28 16,-5-4-28-16,13-3-128 15,8 7 60-15,5 4 0 16,4 15 32-16,5 4-20 15,-5 11 24-15,0 8-20 16,-4 4 20-16,-9 7 16 16,0 4 4-16,-17 3 40 15,5 1-20-15,-18-4 40 0,5 0-36 16,-17-8-24-16,4 1-4 16,-13-12-64-16,9 0 36 15,-9-8-4-15,9 1 16 16,-9-9-16-16,17 9 20 15,0 7-20-15,5 7 16 0,-1 9 52 16,9 6-16-16,9 12 52 16,4 0-40-16,8 0 20 15,9 1-32-15,-5-9 8 16,5-3-16-16,-4 3 28 16,-1-7-24-16,-8-11 40 15,0 3-32-15,-8-11-100 16,-1 0 40-16,-12-4-208 15,0-3 136-15</inkml:trace>
          <inkml:trace contextRef="#ctx0" brushRef="#br0" timeOffset="1154.5844">12431 6068 528 0,'-22'-4'196'0,"22"4"-152"0,-8 0-12 0,4-8 104 31,8 8-80-31,0 0 16 0,5 0-48 0,3-7 56 15,10 7-44-15,-1-8 44 16,0 8-44-16,9-3 52 16,0 3-52-16,17 0 44 15,-13 0-44-15,13-8 16 16,-9-3-32-16,9-5 0 16,-9 9-12-16,5-8 20 15,-1 0-16-15,-3 0-4 16,-10 7-4-16,-12 0 40 15,0 5-24-15,-17-1-36 16,0 8 8-16,-12-1-272 16,3 9 152-16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3T15:34:41.5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6B9BD1-CFAC-4BAC-8F92-2EA2FF1588DC}" emma:medium="tactile" emma:mode="ink">
          <msink:context xmlns:msink="http://schemas.microsoft.com/ink/2010/main" type="writingRegion" rotatedBoundingBox="20473,12185 20488,12185 20488,12200 20473,12200"/>
        </emma:interpretation>
      </emma:emma>
    </inkml:annotationXML>
    <inkml:traceGroup>
      <inkml:annotationXML>
        <emma:emma xmlns:emma="http://www.w3.org/2003/04/emma" version="1.0">
          <emma:interpretation id="{F571211A-7788-44F5-A169-06C0504D9530}" emma:medium="tactile" emma:mode="ink">
            <msink:context xmlns:msink="http://schemas.microsoft.com/ink/2010/main" type="paragraph" rotatedBoundingBox="20473,12185 20488,12185 20488,12200 20473,12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5B175-EFAA-4804-8F39-70BD0283B6A0}" emma:medium="tactile" emma:mode="ink">
              <msink:context xmlns:msink="http://schemas.microsoft.com/ink/2010/main" type="line" rotatedBoundingBox="20473,12185 20488,12185 20488,12200 20473,12200"/>
            </emma:interpretation>
          </emma:emma>
        </inkml:annotationXML>
        <inkml:traceGroup>
          <inkml:annotationXML>
            <emma:emma xmlns:emma="http://www.w3.org/2003/04/emma" version="1.0">
              <emma:interpretation id="{2F0B2FFE-F0AD-4CF5-BAE1-AEB18B252FAA}" emma:medium="tactile" emma:mode="ink">
                <msink:context xmlns:msink="http://schemas.microsoft.com/ink/2010/main" type="inkWord" rotatedBoundingBox="20473,12185 20488,12185 20488,12200 20473,12200"/>
              </emma:interpretation>
            </emma:emma>
          </inkml:annotationXML>
          <inkml:trace contextRef="#ctx0" brushRef="#br0">19162 11788 0,'0'0'0,"0"0"15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3:22.0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5BD84F-6F90-4C32-9F76-5D70602828C6}" emma:medium="tactile" emma:mode="ink">
          <msink:context xmlns:msink="http://schemas.microsoft.com/ink/2010/main" type="inkDrawing" rotatedBoundingBox="17196,17856 19012,15298 19965,15975 18150,18533" semanticType="callout" shapeName="Other">
            <msink:sourceLink direction="with" ref="{3313F232-3618-439D-B97A-95FF982B52AE}"/>
          </msink:context>
        </emma:interpretation>
      </emma:emma>
    </inkml:annotationXML>
    <inkml:trace contextRef="#ctx0" brushRef="#br0">14073 5364 748 0,'0'87'276'0,"0"0"-216"0,13 57-16 15,-13-72 136-15,0 11-108 16,4 23 24-16,5 0-56 16,8-15-8-16,0-8-20 15,4-26 44-15,-4-15-28 0,4-20 48 0,1-22-44 16,-1-26 20-16,0-31-32 15,0-11-28-15,1-8 4 16,3-15-264-16,5-53 148 16,-4-7-156-16,-1 11 160 15,9-8 8-15,-8-11 64 16,4 8 120-16,4 26-40 16,-5 8 136-16,1-4-96 15,4 0 28-15,0-4-64 0,0 26-40 16,-4 16-4-16,0 15 36 15,4 11-20-15,0 12 36 16,4 11-32-16,14 3 40 16,3 12-32-16,26 4 4 15,0 4-16-15,4 3 72 16,34 1-48-16,26 3 32 16,8 0-40-16,-17-3-36 15,9 3 4-15,-13 4 28 16,-8-4-16-16,-26 4-160 15,-22-4 84-15,-76 4 24 32,0 27-824-32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6:23:23.5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E11373-85AC-45D2-8D28-586DF55B432C}" emma:medium="tactile" emma:mode="ink">
          <msink:context xmlns:msink="http://schemas.microsoft.com/ink/2010/main" type="writingRegion" rotatedBoundingBox="18099,17757 18478,16162 19598,16428 19219,18023"/>
        </emma:interpretation>
      </emma:emma>
    </inkml:annotationXML>
    <inkml:traceGroup>
      <inkml:annotationXML>
        <emma:emma xmlns:emma="http://www.w3.org/2003/04/emma" version="1.0">
          <emma:interpretation id="{2435058B-7673-4172-9A94-87667E892CCC}" emma:medium="tactile" emma:mode="ink">
            <msink:context xmlns:msink="http://schemas.microsoft.com/ink/2010/main" type="paragraph" rotatedBoundingBox="18099,17757 18478,16162 19598,16428 19219,18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F74105-D474-474E-A7D2-4909D1DA7C15}" emma:medium="tactile" emma:mode="ink">
              <msink:context xmlns:msink="http://schemas.microsoft.com/ink/2010/main" type="line" rotatedBoundingBox="18099,17757 18478,16162 19598,16428 19219,18023"/>
            </emma:interpretation>
          </emma:emma>
        </inkml:annotationXML>
        <inkml:traceGroup>
          <inkml:annotationXML>
            <emma:emma xmlns:emma="http://www.w3.org/2003/04/emma" version="1.0">
              <emma:interpretation id="{3313F232-3618-439D-B97A-95FF982B52AE}" emma:medium="tactile" emma:mode="ink">
                <msink:context xmlns:msink="http://schemas.microsoft.com/ink/2010/main" type="inkWord" rotatedBoundingBox="18099,17757 18478,16162 19598,16428 19219,18023">
                  <msink:destinationLink direction="with" ref="{AD5BD84F-6F90-4C32-9F76-5D70602828C6}"/>
                </msink:context>
              </emma:interpretation>
              <emma:one-of disjunction-type="recognition" id="oneOf0">
                <emma:interpretation id="interp0" emma:lang="" emma:confidence="0">
                  <emma:literal>old</emma:literal>
                </emma:interpretation>
                <emma:interpretation id="interp1" emma:lang="" emma:confidence="0">
                  <emma:literal>4/6</emma:literal>
                </emma:interpretation>
                <emma:interpretation id="interp2" emma:lang="" emma:confidence="0">
                  <emma:literal>9/6</emma:literal>
                </emma:interpretation>
                <emma:interpretation id="interp3" emma:lang="" emma:confidence="0">
                  <emma:literal>0/6</emma:literal>
                </emma:interpretation>
                <emma:interpretation id="interp4" emma:lang="" emma:confidence="0">
                  <emma:literal>is</emma:literal>
                </emma:interpretation>
              </emma:one-of>
            </emma:emma>
          </inkml:annotationXML>
          <inkml:trace contextRef="#ctx0" brushRef="#br0">515 91 676 0,'4'-19'248'0,"0"4"-192"0,-12 0-16 0,4 7 136 15,-5-3-104-15,-4-1-20 16,-8 5-32-16,-13 3 0 16,-17 4-12-16,-13 11 24 0,-8 16-20 0,4 11 56 15,-1 7-36-15,23 8 116 16,12 4-80-16,12-4 0 16,14-11-40-16,16-1 8 15,18-14-20 1,16-1 20-16,14-3-24 0,12-8-320 15,-4-4 164-15,-13-3-320 16,-13-8 264-16,-8 11-264 16</inkml:trace>
          <inkml:trace contextRef="#ctx0" brushRef="#br0" timeOffset="171.96">34 284 996 0,'4'0'368'0,"13"-11"-284"0,21 11-24 0,-8 0 264 16,21 7-188-16,9 1-8 16,8-1-80-16,0 1-168 15,0-1 64-15,5-3-652 16,8-11 392-16,-18-5-244 16</inkml:trace>
          <inkml:trace contextRef="#ctx0" brushRef="#br0" timeOffset="-391.6026">-205-231 632 0,'-12'-4'236'0,"7"4"-184"0,1 0-16 0,13 8 192 0,3-1-132 16,18-3 148 0,8-4-140-16,26-4 8 15,39 1-68-15,-6-1-8 16,14 0-24-16,13 0-104 0,3 1 48 16,-7-1-264-16,-10 4 172 15,-20-8-116-15,-22 8 148 16,-21-7-60-16,-22 7 96 15,-12 0-288-15,-26 7 196 16,-8 5 64-16</inkml:trace>
          <inkml:trace contextRef="#ctx0" brushRef="#br0" timeOffset="-638.1317">-98-511 592 0,'-13'-30'220'0,"17"30"-172"0,5 0-12 0,-5-4 40 15,9-4-48-15,4-3 104 16,8-8-76 0,14-4 4-16,3-3-40 15,22-4-4-15,9-1-8 0,-10 1 4 0,1-4-8 16,-13-4 8-16,-4-7-8 16,-8-8-12-16,-14-8 4 15,-4 1 4-15,-8 7 0 16,-4 11 0-16,-5 12 0 15,-4 18 60-15,-9 24-32 0,-3 26 76 16,-5 15-56-16,0 3 36 16,4-3-48-16,4 0 0 15,9-7-24-15,5-5 20 16,7-7-20-16,1-7 40 16,4-8-28-16,-4-12 4 15,4-14-16-15,-4-1-68 16,0-11 28-16,-5-3-48 15,5-12 40-15,-5-8-40 16,-8-11 40-16,0 0-24 16,0 15 36-16,-4 12 28 15,0 26 0-15,-5 19 152 16,-3 11-88-16,-1 11-8 16,8-3-40-16,-3 4 48 15,8 3-40-15,0 1-224 16,0 7 108-16,0-4-464 15,0-4 308-15,-21-11-232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1:33.8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99 508 0,'17'-53'188'0,"-9"38"-148"0,-8 0-8 0,4 7 88 15,1 5-72-15,3 3 8 16,5 11-36-16,8 8 4 0,5 26-12 16,-5 12 0-16,5 19-4 0,-1-4 20 15,-4-12-16-15,-4-7-4 16,-12-3-4-16,-5-13 12 16,0-3-8-16,0-11 48 15,0-12-28-15,0-11 20 16,0-7-28-16,8-8-16 15,5-12-8-15,4-22-136 16,4-23 72-16,1-19-108 16,7 8 96-16,1 11 60 15,0 27 16-15,-4 7 60 16,-5 15-28-16,0 16 48 16,0 18-44-16,-4 19 56 15,1 19-52-15,-1 12 36 16,-5 7-40-16,1-4 8 0,0-11-24 15,-5-7 0-15,1-16-8 16,-1 0 20-16,-8-7-16 16,5-12 76-16,-5-11-52 15,0-3-32-15,0-12-4 16,0-19-56-16,-5-19 28 16,5-27-116-16,13 4 80 15,0 12-28 1,8 7 56-16,13 8 40 15,9 15 0-15,12 7 152 16,1 20-88-16,-1 14 44 0,-8 27-68 16,-9 23 4-16,-17 11-32 15,-12 1 20-15,-13 2-24 16,-5-10 12-16,-8-12-12 0,0-3 0 16,-8-1-4-16,3-11 12 15,5-4-12-15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1:34.5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0 620 540 0,'21'-26'200'0,"-12"22"-156"0,4-4-12 15,-5 1 96-15,5-12-76 16,0 0-12-16,0 8-24 15,4-16-16-15,4 8 4 0,5-3-4 0,-1-1 0 16,-8 0 8 0,4 8-4-16,-12-4 8 15,-5 8-8-15,-12-1-20 16,-1 5 8-16,-12-1-4 16,4 8 4-16,-13 15 32 15,9 0-12-15,-5 8 12 16,1 4-12-16,8 7 28 15,4-8-24-15,13 1 4 16,13-5-12-16,12-6 48 0,9-1-32 16,22-4 0-16,20-7-16 0,1 0-164 31,-1-1 84-31,22-10-60 16,-8 3 80-16,25-15 28 15,-4 0 16-15,-9-19-116 16,-4 1 68-16,-26-9-4 15,-12 4 36-15,-18 5 96 16,-12 10-40-16,-26 8 124 16,-8 12-88-16,-34 7 20 15,-1 7-52-15,-24 23 40 16,11 5-44-16,-11 2-24 16,16 1-8-16,4-7 8 15,18-1-4-15,8-7 16 16,8-5-12-16,22-10-4 15,8 3 0-15,26-14-128 16,4 3 68-16,13-16-136 0,-4 1 108 0,8-34-188 16,-17 4 152-16,0-27-72 15,-9 7 112-15,-7 1 132 16,-10 11-24-16,-8 0 336 16,-4 15-200-16,-13 4 56 15,0 15-136-15,-9 4 56 16,1 8-80-16,-5 18 4 15,9 4-40-15,-9 30-4 16,9 8-12-16,-9 23 12 16,4-4-12-16,-3-4 4 15,7 0-4-15,-7-11 20 16,-1-8-16-16,-4-15-100 16,4 0 44-16,0-18-228 15,9 2 152-15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15:41:34.7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123 80 924 0,'17'-49'340'0,"-17"49"-260"0,-13-11-28 16,1 3 44-1,3-3-64-15,-16 11-152 16,3 0 60-16,-12 11-468 15,9 4 288-15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12.emf"/><Relationship Id="rId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15.emf"/><Relationship Id="rId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17.emf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customXml" Target="../ink/ink22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30.xml"/><Relationship Id="rId10" Type="http://schemas.openxmlformats.org/officeDocument/2006/relationships/customXml" Target="../ink/ink21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customXml" Target="../ink/ink18.xml"/><Relationship Id="rId9" Type="http://schemas.openxmlformats.org/officeDocument/2006/relationships/image" Target="../media/image2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9.emf"/><Relationship Id="rId30" Type="http://schemas.openxmlformats.org/officeDocument/2006/relationships/customXml" Target="../ink/ink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customXml" Target="../ink/ink38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customXml" Target="../ink/ink44.xml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34" Type="http://schemas.openxmlformats.org/officeDocument/2006/relationships/customXml" Target="../ink/ink61.xml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33" Type="http://schemas.openxmlformats.org/officeDocument/2006/relationships/image" Target="../media/image60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58.xml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31" Type="http://schemas.openxmlformats.org/officeDocument/2006/relationships/image" Target="../media/image59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57.emf"/><Relationship Id="rId30" Type="http://schemas.openxmlformats.org/officeDocument/2006/relationships/customXml" Target="../ink/ink59.xml"/><Relationship Id="rId35" Type="http://schemas.openxmlformats.org/officeDocument/2006/relationships/image" Target="../media/image6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505461" y="524139"/>
              <a:ext cx="5733720" cy="1087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541" y="509739"/>
                <a:ext cx="5754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1" name="Ink 110"/>
              <p14:cNvContentPartPr/>
              <p14:nvPr/>
            </p14:nvContentPartPr>
            <p14:xfrm>
              <a:off x="5242701" y="1617099"/>
              <a:ext cx="1011960" cy="76032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7581" y="1598739"/>
                <a:ext cx="104220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8" name="Ink 117"/>
              <p14:cNvContentPartPr/>
              <p14:nvPr/>
            </p14:nvContentPartPr>
            <p14:xfrm>
              <a:off x="6303261" y="1646259"/>
              <a:ext cx="1743480" cy="66384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7061" y="1627899"/>
                <a:ext cx="177768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6" name="Ink 225"/>
              <p14:cNvContentPartPr/>
              <p14:nvPr/>
            </p14:nvContentPartPr>
            <p14:xfrm>
              <a:off x="471981" y="143259"/>
              <a:ext cx="8393400" cy="671256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061" y="129939"/>
                <a:ext cx="8413560" cy="67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8" name="Ink 347"/>
              <p14:cNvContentPartPr/>
              <p14:nvPr/>
            </p14:nvContentPartPr>
            <p14:xfrm>
              <a:off x="1443261" y="4024779"/>
              <a:ext cx="2663280" cy="1002960"/>
            </p14:xfrm>
          </p:contentPart>
        </mc:Choice>
        <mc:Fallback>
          <p:pic>
            <p:nvPicPr>
              <p:cNvPr id="348" name="Ink 3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2101" y="4013259"/>
                <a:ext cx="2691000" cy="10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7" name="Ink 356"/>
              <p14:cNvContentPartPr/>
              <p14:nvPr/>
            </p14:nvContentPartPr>
            <p14:xfrm>
              <a:off x="7370301" y="4386939"/>
              <a:ext cx="360" cy="36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1581" y="436821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3" name="Ink 402"/>
              <p14:cNvContentPartPr/>
              <p14:nvPr/>
            </p14:nvContentPartPr>
            <p14:xfrm>
              <a:off x="3349461" y="6491859"/>
              <a:ext cx="358200" cy="206280"/>
            </p14:xfrm>
          </p:contentPart>
        </mc:Choice>
        <mc:Fallback>
          <p:pic>
            <p:nvPicPr>
              <p:cNvPr id="403" name="Ink 4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1181" y="6478179"/>
                <a:ext cx="381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4" name="Ink 403"/>
              <p14:cNvContentPartPr/>
              <p14:nvPr/>
            </p14:nvContentPartPr>
            <p14:xfrm>
              <a:off x="3756981" y="6469179"/>
              <a:ext cx="496800" cy="223560"/>
            </p14:xfrm>
          </p:contentPart>
        </mc:Choice>
        <mc:Fallback>
          <p:pic>
            <p:nvPicPr>
              <p:cNvPr id="404" name="Ink 4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8341" y="6456219"/>
                <a:ext cx="517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5" name="Ink 404"/>
              <p14:cNvContentPartPr/>
              <p14:nvPr/>
            </p14:nvContentPartPr>
            <p14:xfrm>
              <a:off x="4388781" y="6446859"/>
              <a:ext cx="47520" cy="29160"/>
            </p14:xfrm>
          </p:contentPart>
        </mc:Choice>
        <mc:Fallback>
          <p:pic>
            <p:nvPicPr>
              <p:cNvPr id="405" name="Ink 4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0141" y="6431739"/>
                <a:ext cx="7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6" name="Ink 405"/>
              <p14:cNvContentPartPr/>
              <p14:nvPr/>
            </p14:nvContentPartPr>
            <p14:xfrm>
              <a:off x="4345581" y="6601659"/>
              <a:ext cx="175320" cy="47880"/>
            </p14:xfrm>
          </p:contentPart>
        </mc:Choice>
        <mc:Fallback>
          <p:pic>
            <p:nvPicPr>
              <p:cNvPr id="406" name="Ink 4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36221" y="6588339"/>
                <a:ext cx="1954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53501" y="71259"/>
              <a:ext cx="7073640" cy="6525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141" y="54339"/>
                <a:ext cx="7102080" cy="65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4246221" y="717819"/>
              <a:ext cx="3997800" cy="55980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5421" y="702339"/>
                <a:ext cx="402876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5" name="Ink 174"/>
              <p14:cNvContentPartPr/>
              <p14:nvPr/>
            </p14:nvContentPartPr>
            <p14:xfrm>
              <a:off x="5024901" y="2894379"/>
              <a:ext cx="1410480" cy="70020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1941" y="2877819"/>
                <a:ext cx="1438200" cy="7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37381" y="104739"/>
              <a:ext cx="7299720" cy="3489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981" y="97179"/>
                <a:ext cx="7327080" cy="35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390981" y="3644979"/>
              <a:ext cx="8190720" cy="3960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501" y="3633099"/>
                <a:ext cx="8204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6" name="Ink 155"/>
              <p14:cNvContentPartPr/>
              <p14:nvPr/>
            </p14:nvContentPartPr>
            <p14:xfrm>
              <a:off x="1094061" y="3760179"/>
              <a:ext cx="7535880" cy="326664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4341" y="3743619"/>
                <a:ext cx="7560720" cy="33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33181" y="53259"/>
              <a:ext cx="4743360" cy="29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221" y="39939"/>
                <a:ext cx="47638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424461" y="470499"/>
              <a:ext cx="5463720" cy="453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541" y="455739"/>
                <a:ext cx="54842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1183701" y="749859"/>
              <a:ext cx="636120" cy="16830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7501" y="738339"/>
                <a:ext cx="664920" cy="17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2651781" y="701979"/>
              <a:ext cx="719280" cy="6307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581" y="688299"/>
                <a:ext cx="74916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2657901" y="858939"/>
              <a:ext cx="4464000" cy="8794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3141" y="837339"/>
                <a:ext cx="449316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" name="Ink 81"/>
              <p14:cNvContentPartPr/>
              <p14:nvPr/>
            </p14:nvContentPartPr>
            <p14:xfrm>
              <a:off x="2226261" y="1871259"/>
              <a:ext cx="280080" cy="10702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7541" y="1860459"/>
                <a:ext cx="307800" cy="10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6" name="Ink 85"/>
              <p14:cNvContentPartPr/>
              <p14:nvPr/>
            </p14:nvContentPartPr>
            <p14:xfrm>
              <a:off x="2635221" y="1954059"/>
              <a:ext cx="1296360" cy="126396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2981" y="1940379"/>
                <a:ext cx="1320120" cy="12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" name="Ink 101"/>
              <p14:cNvContentPartPr/>
              <p14:nvPr/>
            </p14:nvContentPartPr>
            <p14:xfrm>
              <a:off x="4056141" y="691179"/>
              <a:ext cx="185760" cy="79632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6781" y="678219"/>
                <a:ext cx="21168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5" name="Ink 104"/>
              <p14:cNvContentPartPr/>
              <p14:nvPr/>
            </p14:nvContentPartPr>
            <p14:xfrm>
              <a:off x="4259541" y="1934979"/>
              <a:ext cx="311760" cy="117540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1261" y="1923819"/>
                <a:ext cx="33588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1" name="Ink 110"/>
              <p14:cNvContentPartPr/>
              <p14:nvPr/>
            </p14:nvContentPartPr>
            <p14:xfrm>
              <a:off x="3565461" y="844179"/>
              <a:ext cx="177840" cy="1256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52141" y="834819"/>
                <a:ext cx="206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7" name="Ink 146"/>
              <p14:cNvContentPartPr/>
              <p14:nvPr/>
            </p14:nvContentPartPr>
            <p14:xfrm>
              <a:off x="2230581" y="668499"/>
              <a:ext cx="327960" cy="94968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14741" y="658059"/>
                <a:ext cx="35244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5" name="Ink 154"/>
              <p14:cNvContentPartPr/>
              <p14:nvPr/>
            </p14:nvContentPartPr>
            <p14:xfrm>
              <a:off x="638301" y="3560379"/>
              <a:ext cx="3372120" cy="7056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6421" y="3547059"/>
                <a:ext cx="3395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9" name="Ink 158"/>
              <p14:cNvContentPartPr/>
              <p14:nvPr/>
            </p14:nvContentPartPr>
            <p14:xfrm>
              <a:off x="3634581" y="2238099"/>
              <a:ext cx="267120" cy="2073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20541" y="2231619"/>
                <a:ext cx="296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9" name="Ink 168"/>
              <p14:cNvContentPartPr/>
              <p14:nvPr/>
            </p14:nvContentPartPr>
            <p14:xfrm>
              <a:off x="755661" y="2204259"/>
              <a:ext cx="7882560" cy="408744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901" y="2190939"/>
                <a:ext cx="7904160" cy="41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1" name="Ink 280"/>
              <p14:cNvContentPartPr/>
              <p14:nvPr/>
            </p14:nvContentPartPr>
            <p14:xfrm>
              <a:off x="3449181" y="5185419"/>
              <a:ext cx="51480" cy="127836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4781" y="5173539"/>
                <a:ext cx="79920" cy="12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5" name="Ink 294"/>
              <p14:cNvContentPartPr/>
              <p14:nvPr/>
            </p14:nvContentPartPr>
            <p14:xfrm>
              <a:off x="4428381" y="6944739"/>
              <a:ext cx="360" cy="36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09661" y="6926019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73741" y="413619"/>
              <a:ext cx="2276280" cy="69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381" y="396699"/>
                <a:ext cx="22993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645141" y="35979"/>
              <a:ext cx="7865280" cy="66398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821" y="21219"/>
                <a:ext cx="7895160" cy="66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0" name="Ink 209"/>
              <p14:cNvContentPartPr/>
              <p14:nvPr/>
            </p14:nvContentPartPr>
            <p14:xfrm>
              <a:off x="6289941" y="4486299"/>
              <a:ext cx="1676880" cy="4334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5901" y="4476939"/>
                <a:ext cx="17042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8" name="Ink 257"/>
              <p14:cNvContentPartPr/>
              <p14:nvPr/>
            </p14:nvContentPartPr>
            <p14:xfrm>
              <a:off x="3612981" y="3786459"/>
              <a:ext cx="1539360" cy="8787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9661" y="3774219"/>
                <a:ext cx="15631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" name="Ink 265"/>
              <p14:cNvContentPartPr/>
              <p14:nvPr/>
            </p14:nvContentPartPr>
            <p14:xfrm>
              <a:off x="853941" y="5066619"/>
              <a:ext cx="615600" cy="113652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661" y="5060139"/>
                <a:ext cx="63036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7" name="Ink 276"/>
              <p14:cNvContentPartPr/>
              <p14:nvPr/>
            </p14:nvContentPartPr>
            <p14:xfrm>
              <a:off x="1691661" y="5339859"/>
              <a:ext cx="463680" cy="139464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83021" y="5324379"/>
                <a:ext cx="484920" cy="14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763901" y="29859"/>
              <a:ext cx="1768320" cy="8226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3821" y="21939"/>
                <a:ext cx="178776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1" name="Ink 90"/>
              <p14:cNvContentPartPr/>
              <p14:nvPr/>
            </p14:nvContentPartPr>
            <p14:xfrm>
              <a:off x="500061" y="20139"/>
              <a:ext cx="8277840" cy="68947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501" y="10779"/>
                <a:ext cx="8302680" cy="69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7" name="Ink 106"/>
              <p14:cNvContentPartPr/>
              <p14:nvPr/>
            </p14:nvContentPartPr>
            <p14:xfrm>
              <a:off x="6691701" y="4269219"/>
              <a:ext cx="2360520" cy="143388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9101" y="4250499"/>
                <a:ext cx="2391840" cy="14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7" name="Ink 196"/>
              <p14:cNvContentPartPr/>
              <p14:nvPr/>
            </p14:nvContentPartPr>
            <p14:xfrm>
              <a:off x="691941" y="3943059"/>
              <a:ext cx="2899800" cy="8460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501" y="3922899"/>
                <a:ext cx="2926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1" name="Ink 250"/>
              <p14:cNvContentPartPr/>
              <p14:nvPr/>
            </p14:nvContentPartPr>
            <p14:xfrm>
              <a:off x="4194021" y="1435659"/>
              <a:ext cx="524520" cy="38880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9261" y="1426299"/>
                <a:ext cx="5533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5" name="Ink 264"/>
              <p14:cNvContentPartPr/>
              <p14:nvPr/>
            </p14:nvContentPartPr>
            <p14:xfrm>
              <a:off x="4006821" y="3593139"/>
              <a:ext cx="1657080" cy="42768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4221" y="3576579"/>
                <a:ext cx="168732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39541" y="169179"/>
              <a:ext cx="7369560" cy="2287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21" y="155859"/>
                <a:ext cx="7393680" cy="23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7583061" y="1680819"/>
              <a:ext cx="567000" cy="597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3701" y="1670739"/>
                <a:ext cx="593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1018461" y="1139019"/>
              <a:ext cx="988200" cy="66312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341" y="1122459"/>
                <a:ext cx="101880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742701" y="1784139"/>
              <a:ext cx="1617840" cy="17928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381" y="1771899"/>
                <a:ext cx="1650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2053821" y="2941179"/>
              <a:ext cx="4426920" cy="125928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4461" y="2931819"/>
                <a:ext cx="444996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8" name="Ink 87"/>
              <p14:cNvContentPartPr/>
              <p14:nvPr/>
            </p14:nvContentPartPr>
            <p14:xfrm>
              <a:off x="7538061" y="3281379"/>
              <a:ext cx="939240" cy="65052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4741" y="3266619"/>
                <a:ext cx="9619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" name="Ink 93"/>
              <p14:cNvContentPartPr/>
              <p14:nvPr/>
            </p14:nvContentPartPr>
            <p14:xfrm>
              <a:off x="2162901" y="2600979"/>
              <a:ext cx="2902680" cy="132588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0661" y="2582979"/>
                <a:ext cx="2934720" cy="13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1" name="Ink 100"/>
              <p14:cNvContentPartPr/>
              <p14:nvPr/>
            </p14:nvContentPartPr>
            <p14:xfrm>
              <a:off x="3760221" y="2551659"/>
              <a:ext cx="850680" cy="12520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3021" y="2541939"/>
                <a:ext cx="87480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" name="Ink 102"/>
              <p14:cNvContentPartPr/>
              <p14:nvPr/>
            </p14:nvContentPartPr>
            <p14:xfrm>
              <a:off x="2287101" y="3552099"/>
              <a:ext cx="2089800" cy="3621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5941" y="3536619"/>
                <a:ext cx="21164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6" name="Ink 105"/>
              <p14:cNvContentPartPr/>
              <p14:nvPr/>
            </p14:nvContentPartPr>
            <p14:xfrm>
              <a:off x="3773181" y="2885739"/>
              <a:ext cx="704880" cy="10695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59141" y="2872419"/>
                <a:ext cx="73440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0" name="Ink 109"/>
              <p14:cNvContentPartPr/>
              <p14:nvPr/>
            </p14:nvContentPartPr>
            <p14:xfrm>
              <a:off x="4436301" y="3170139"/>
              <a:ext cx="601560" cy="2646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28381" y="3160419"/>
                <a:ext cx="6192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0" name="Ink 139"/>
              <p14:cNvContentPartPr/>
              <p14:nvPr/>
            </p14:nvContentPartPr>
            <p14:xfrm>
              <a:off x="1301421" y="4072299"/>
              <a:ext cx="5465160" cy="274176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7021" y="4058619"/>
                <a:ext cx="5492520" cy="27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9" name="Ink 148"/>
              <p14:cNvContentPartPr/>
              <p14:nvPr/>
            </p14:nvContentPartPr>
            <p14:xfrm>
              <a:off x="1688421" y="2603499"/>
              <a:ext cx="442800" cy="31860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72941" y="2590179"/>
                <a:ext cx="4748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4" name="Ink 153"/>
              <p14:cNvContentPartPr/>
              <p14:nvPr/>
            </p14:nvContentPartPr>
            <p14:xfrm>
              <a:off x="5207061" y="2993379"/>
              <a:ext cx="2399760" cy="26280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92301" y="2981859"/>
                <a:ext cx="2427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9" name="Ink 158"/>
              <p14:cNvContentPartPr/>
              <p14:nvPr/>
            </p14:nvContentPartPr>
            <p14:xfrm>
              <a:off x="4858581" y="2365179"/>
              <a:ext cx="657000" cy="3747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45621" y="2348259"/>
                <a:ext cx="6872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1" name="Ink 230"/>
              <p14:cNvContentPartPr/>
              <p14:nvPr/>
            </p14:nvContentPartPr>
            <p14:xfrm>
              <a:off x="6368781" y="5749899"/>
              <a:ext cx="808560" cy="83484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56541" y="5733699"/>
                <a:ext cx="8366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2" name="Ink 231"/>
              <p14:cNvContentPartPr/>
              <p14:nvPr/>
            </p14:nvContentPartPr>
            <p14:xfrm>
              <a:off x="6568221" y="5861499"/>
              <a:ext cx="422640" cy="58896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56701" y="5847099"/>
                <a:ext cx="441000" cy="6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2019-01-23T19:04:41Z</dcterms:modified>
</cp:coreProperties>
</file>