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505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" y="3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34:54.312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18T15:36:07.884"/>
    </inkml:context>
  </inkml:definitions>
  <inkml:traceGroup>
    <inkml:annotationXML>
      <emma:emma xmlns:emma="http://www.w3.org/2003/04/emma" version="1.0">
        <emma:interpretation id="{8C115626-F132-430B-8A9A-375E1618CB35}" emma:medium="tactile" emma:mode="ink">
          <msink:context xmlns:msink="http://schemas.microsoft.com/ink/2010/main" type="writingRegion" rotatedBoundingBox="1073,264 20896,-187 21130,10110 1307,10562"/>
        </emma:interpretation>
      </emma:emma>
    </inkml:annotationXML>
    <inkml:traceGroup>
      <inkml:annotationXML>
        <emma:emma xmlns:emma="http://www.w3.org/2003/04/emma" version="1.0">
          <emma:interpretation id="{6BFBE2E7-07C9-4F39-970E-E05304404A9E}" emma:medium="tactile" emma:mode="ink">
            <msink:context xmlns:msink="http://schemas.microsoft.com/ink/2010/main" type="paragraph" rotatedBoundingBox="2975,158 20400,356 20380,2065 2955,18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D8ACFBE-8F59-4D42-9AAC-6EAE48F800C6}" emma:medium="tactile" emma:mode="ink">
              <msink:context xmlns:msink="http://schemas.microsoft.com/ink/2010/main" type="line" rotatedBoundingBox="2975,158 20400,356 20380,2065 2955,1866"/>
            </emma:interpretation>
          </emma:emma>
        </inkml:annotationXML>
        <inkml:traceGroup>
          <inkml:annotationXML>
            <emma:emma xmlns:emma="http://www.w3.org/2003/04/emma" version="1.0">
              <emma:interpretation id="{CD756661-C26D-4308-8972-7DE39782B239}" emma:medium="tactile" emma:mode="ink">
                <msink:context xmlns:msink="http://schemas.microsoft.com/ink/2010/main" type="inkWord" rotatedBoundingBox="2975,158 4880,179 4864,1574 2959,1552"/>
              </emma:interpretation>
            </emma:emma>
          </inkml:annotationXML>
          <inkml:trace contextRef="#ctx0" brushRef="#br0">823-1929 528 0,'-9'-7'196'0,"9"7"-152"0,-17 0-12 0,5 0 116 15,7 0-88-15,-12 0 80 16,9 0-80-16,-5 0 20 16,5 7-44-16,-1-7-32 15,9 0-4-15,9 0 44 16,8 8-24-16,21 3 8 15,4 4-16-15,18-7-8 16,4-4 0-16,0-8-4 16,-5 4 0-16,-3-11 8 15,-5-1-4-15,-9-7 24 16,-7 4-16-16,-14-8 48 16,-8 8-32-16,-5-11-4 15,-4 7-16-15,-12-8 4 16,4 5-8-16,-13-1-28 15,12 12 12-15,-12-5 4 16,9 9 8-16,-5-5 8 16,13 9-4-16,-13-9 8 15,0 9-8-15,-4-5-20 16,9 4 8-16,-13-3 12 16,8 7 0-16,-17 3-4 15,9 5 4-15,-13 3-16 16,8 4 8-16,-8 8-32 0,8 0 20 15,-8 7 24-15,13 0-4 0,-9 12-24 16,9-8 8-16,-5 8 48 16,5-8-16-16,4 8 8 15,4-5-16-15,5 9-8 16,12-1 0-16,22-3 4 16,8-8-4-16,13-11 16 15,8-4-12-15,5-16 16 16,-1-3-16-16,-3-7-84 15,-14-1 44-15,-4 1-96 16,-3 3 72-16,-10-4-120 16,-4 8 96-16,-8-7-208 15,-4-1 164-15</inkml:trace>
          <inkml:trace contextRef="#ctx0" brushRef="#br0" timeOffset="361.4618">1866-2572 644 0,'-13'4'236'0,"13"-4"-180"0,0-4-20 0,0-4 16 16,0 16-36-16,5-8 12 15,-1 0-16-15,0 11 20 16,0 4-20-16,-4 12 32 16,5 7-28-16,-5 7 20 15,0 1-20-15,-9 11 80 16,5 4-52-16,-9-12 56 15,-4-3-56-15,-8-16 40 16,8 5-48-16,-18-28 0 16,10-3-24-16</inkml:trace>
          <inkml:trace contextRef="#ctx0" brushRef="#br0" timeOffset="529.0325">1764-2890 956 0,'-13'-8'352'0,"13"8"-272"0,0 0-24 16,0 0 32-1,0 0-60-15,0 0-124 16,13 8 48-16,4-8-484 16,4 4 292-16</inkml:trace>
          <inkml:trace contextRef="#ctx0" brushRef="#br0" timeOffset="1051.9972">2569-2973 436 0,'-9'15'160'0,"9"-15"-124"0,-12 38-8 0,-1-8 36 16,13 0-40-16,-9 12 60 16,9-1-48-16,-8 5 0 15,-1-5-20-15,-4-6 24 16,13-9-24-16,-8-3 48 16,-9-4-36-16,-13-4 40 15,9-8-40-15,-13-7-16 16,-5 0-4-16,-3-7 8 15,16-1-8-15,-12-11-12 16,12 4 0-16,5-11-16 16,8 3 12-16,9-7-32 15,13 3 24-15,8 1 24 16,4 7-4-16,0 0 20 16,5 7-16-16,-5 9 48 15,5 6-28-15,-5 9 12 16,0 7-24-16,0 7 20 15,1 1-24-15,-1 7 24 0,5-4-24 16,-5 0 4-16,4 1-8 0,1-5 4 16,0 1-8-16,-9-8 24 15,4-4-16 1,-8 0 4-16,4-4-8 0,-9-7-24 16,5 4 8-16,-13-12-276 15,0 0 152-15</inkml:trace>
        </inkml:traceGroup>
        <inkml:traceGroup>
          <inkml:annotationXML>
            <emma:emma xmlns:emma="http://www.w3.org/2003/04/emma" version="1.0">
              <emma:interpretation id="{A2CE7324-203C-4305-9896-ED3BF2DF6257}" emma:medium="tactile" emma:mode="ink">
                <msink:context xmlns:msink="http://schemas.microsoft.com/ink/2010/main" type="inkWord" rotatedBoundingBox="5426,1244 5982,1250 5978,1580 5422,1573"/>
              </emma:interpretation>
            </emma:emma>
          </inkml:annotationXML>
          <inkml:trace contextRef="#ctx0" brushRef="#br0" timeOffset="2613.6032">3242-1740 572 0,'-26'16'208'0,"26"-16"-160"0,-17 15-12 16,4-8 164-1,13 1-116-15,0-1 36 16,0 5-72-16,0-5 44 16,13 9-56-16,8-13 36 15,1 9-40-15,29-9-28 0,0 5-4 0,8 0 16 16,-7 3-8-16,-1-3 24 16,-13-1-20-16,-4 1 68 15,-4-1-48 1,-13-7 40-16,0 4-40 0,-9-8 16 15,1 0-28-15,-5-7-124 16,0 4 56-16,1-9-352 16,3 9 220-16</inkml:trace>
          <inkml:trace contextRef="#ctx0" brushRef="#br0" timeOffset="2282.2215">3323-1906 364 0,'-9'4'132'0,"9"-4"-100"0,-13 0-12 16,13 0 132-1,0 4-88-15,-8-4 96 16,8 0-92-16,-5 0 20 16,10 0-52-16,-5 0 40 15,0 0-44-15,0 0 12 16,0 0-28-16,0 0 72 15,0 0-52-15,0 0 48 16,0 0-48-16,0 0 44 16,0 0-48-16,0 0 28 15,8 0-32-15,-8 0 8 0,13 0-20 0,4 0-16 32,4 0-4-32,9 0 4 0,4 3 0 0,5-3-20 15,3 0 12-15,1 0 20 16,-5 4-4-16,5-4 40 15,-5 4-24-15,-13-4-4 16,-3 0-12-16,-5 0 28 16,-4 4-20-16,-13-8-4 15,8 4-8-15,-8-4-252 16,0 8 136-16,0-4-432 16,0 0 308-16</inkml:trace>
        </inkml:traceGroup>
        <inkml:traceGroup>
          <inkml:annotationXML>
            <emma:emma xmlns:emma="http://www.w3.org/2003/04/emma" version="1.0">
              <emma:interpretation id="{D035F6E5-50BD-412E-AE92-3641A9B5784E}" emma:medium="tactile" emma:mode="ink">
                <msink:context xmlns:msink="http://schemas.microsoft.com/ink/2010/main" type="inkWord" rotatedBoundingBox="6811,1126 8124,1141 8118,1591 6806,1576"/>
              </emma:interpretation>
            </emma:emma>
          </inkml:annotationXML>
          <inkml:trace contextRef="#ctx0" brushRef="#br0" timeOffset="4235.499">4826-1762 600 0,'21'-12'224'0,"-21"12"-176"0,21-15-12 0,-12 4 116 16,-1 7-92-16,-3-11 72 16,3 7-76-16,-8-7 24 15,4 4-48-15,-8-12 8 16,0 4-24-16,-5-3-16 16,5-5-4-16,-9 1 28 15,5 10-12-15,-9-2 12 16,8 10-12-16,-16 0-32 15,8 5 8-15,-13 10 32 16,9 8-12-16,-14 8 0 16,10 4-4-16,-9 7 48 15,8 0-28-15,5 7 0 16,4-3-16-16,8 8-8 16,5-1 4-16,13-3-24 15,3-8 12-15,18-12 32 16,13-3-16-16,16-15-8 15,1-4-4-15,8-19 4 16,-4 4 0-16,0-15-28 16,-9 7 16-16,-4-7 24 15,-8 3-8-15,-9 1 20 16,-8 3-16-16,-9 4 92 0,-5 12-52 16,-7-1 20-16,-5 8-36 0,-5 8-40 15,1 7 4-15,0 4-16 16,4 7 8-16,4 8 16 15,9 0 0-15,4 0-20 16,13-3 8-16,-5-12-32 16,-3 3 24-16,3-18-40 15,1-4 36-15,-9-11 8 16,-4-4 8-16,-13-12 12 16,-5 4-4-16,-12-11 8 15,4 8-8-15,-4-1-20 16,5 5 8-16,-1 3-56 15,4 4 32-15,5-1-12 16,8 5 28-16,5-4 8 16,4 15 8-16,8-8-28 15,0 5 16-15,9-9 12 16,4 12 4-16,4-7-4 16,1 7 4-16,-1-8 4 15,0 4-4-15,1-7-4 16,-9 7 4-16,-9-11 20 15,-4 7-12-15,-9-7 32 16,-3 8-28-16,-10-5-4 16,5 9-8-16,-8-1-40 15,4 4 20-15,-9 4-12 16,9 3 16-16,-5 4 8 16,9 1 4-16,0-1-28 0,9 4 16 15,3 0 4-15,5 1 8 0,0-1-20 16,0 4 12-16,5 0 4 15,-1 0 4-15,0 3-20 16,5 1 12-16,-9 0 48 16,0-1-20-16,-9 1 16 15,-3 0-20-15,-10-4 36 16,1 0-28-16,-9-4 40 16,1 0-36-16,-5-8 20 15,4 5-28-15,-4-8-8 16,4-1-8-16,0-6 12 15,5 3-8-15,-1-4-128 16,5 4 68-16,4-8-300 16,8 1 196-16</inkml:trace>
        </inkml:traceGroup>
        <inkml:traceGroup>
          <inkml:annotationXML>
            <emma:emma xmlns:emma="http://www.w3.org/2003/04/emma" version="1.0">
              <emma:interpretation id="{48E3BAA3-8822-424B-8773-3A75EFD28896}" emma:medium="tactile" emma:mode="ink">
                <msink:context xmlns:msink="http://schemas.microsoft.com/ink/2010/main" type="inkWord" rotatedBoundingBox="8680,1023 9261,1030 9257,1428 8675,1421"/>
              </emma:interpretation>
            </emma:emma>
          </inkml:annotationXML>
          <inkml:trace contextRef="#ctx0" brushRef="#br0" timeOffset="4685.2345">6968-2088 624 0,'25'-26'228'0,"-25"26"-176"0,9-8-16 16,-9 12 88 0,0 4-76-16,-9 10 68 15,5 5-64-15,-17 7-4 16,-1 5-28-16,-20 2-4 0,3-3-8 0,-16-3 28 15,8-1-20 1,-4-7 32-16,4-1-32 0,0-10 20 16,5-1-20-16,3-15-8 15,10 1-4-15,3-13-32 16,9 1 16-16,0-11-76 16,13 3 52-16,0-7-20 15,4 7 32-15,8 0-12 16,5 8 20-16,12 4 72 15,5 7-32-15,21 4 64 16,0 8-52-16,5 3 36 16,8 8-40-16,-9 4 16 15,-12-1-28-15,-5 5 36 16,0-1-32-16,-12 1-4 16,-5-4-12-16,-4 3 12 15,0-3-12-15,-4-4-48 16,0 0 24-16</inkml:trace>
        </inkml:traceGroup>
        <inkml:traceGroup>
          <inkml:annotationXML>
            <emma:emma xmlns:emma="http://www.w3.org/2003/04/emma" version="1.0">
              <emma:interpretation id="{EC04FC39-D349-4769-854D-CB9C23EE5E1F}" emma:medium="tactile" emma:mode="ink">
                <msink:context xmlns:msink="http://schemas.microsoft.com/ink/2010/main" type="inkWord" rotatedBoundingBox="9903,993 10494,1000 10490,1324 9899,13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948.4324">7670-1887 800 0,'-8'-8'296'0,"8"8"-232"0,21-7-16 0,-8 3 108 16,4 8-96-16,21-8 80 15,0 0-80-15,35 0-12 16,-1-3-32-16,9 7 16 16,-9 0-20-16,-12-8-100 15,-17 8 44-15,-5-4-228 16,-12 4 152-16</inkml:trace>
          <inkml:trace contextRef="#ctx0" brushRef="#br0" timeOffset="5108.5675">8241-2152 704 0,'-13'0'264'15,"13"0"-208"-15,-26 42-12 0,14-20 168 16,3 1-124-16,-12 15 72 15,8 0-96-15,-8 3-36 16,4-3-16-16,-5 4-56 16,10-4 24-16</inkml:trace>
        </inkml:traceGroup>
        <inkml:traceGroup>
          <inkml:annotationXML>
            <emma:emma xmlns:emma="http://www.w3.org/2003/04/emma" version="1.0">
              <emma:interpretation id="{CC97F351-FBA8-437E-A861-EA0236373DB9}" emma:medium="tactile" emma:mode="ink">
                <msink:context xmlns:msink="http://schemas.microsoft.com/ink/2010/main" type="inkWord" rotatedBoundingBox="11065,845 11330,849 11317,1913 11052,191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844.4244">8990-2269 1216 0,'4'-8'448'16,"-4"8"-348"-16,18-4-28 0,-10 0-168 15,5 1 36-15,12-9-628 16,9 9 380-16</inkml:trace>
          <inkml:trace contextRef="#ctx0" brushRef="#br0" timeOffset="5707.0269">9067-1895 508 0,'0'-7'188'0,"0"7"-148"0,0 11-8 0,0 0 96 15,8 8-76-15,-8 27 24 16,0 7-44-16,0 22 32 16,0 5-36-16,-8-1 48 15,4-7-44-15,-13-7 116 16,12-12-80-16,-16-15 108 16,4-4-100-16,-17-19 4 15,13-4-44-15,-18-18-96 16,10-1 32-16,-10-37-440 15,14 3 256-15</inkml:trace>
        </inkml:traceGroup>
        <inkml:traceGroup>
          <inkml:annotationXML>
            <emma:emma xmlns:emma="http://www.w3.org/2003/04/emma" version="1.0">
              <emma:interpretation id="{36FEE5E7-AF36-4282-911F-40F7D0D33CD1}" emma:medium="tactile" emma:mode="ink">
                <msink:context xmlns:msink="http://schemas.microsoft.com/ink/2010/main" type="inkWord" rotatedBoundingBox="11907,806 13074,820 13067,1387 11900,137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262.585">9961-2194 632 0,'13'-11'236'0,"-13"11"-184"0,-13-4-16 0,5 4 52 16,-1 4-56-16,-34 3 24 15,9 5-36-15,-8 3 44 16,4 4-36-16,-1 0-4 15,14 0-16-15,3 0-68 16,10 0 32-16,7-4 4 16,14 7 12-16,8-3 12 15,8 4 0-15,14-4 8 16,-1 4-4-16,0-4-28 16,-4 3 12-16,-12-3 56 15,-1 0-20-15,-25-4 76 16,-9 8-52-16,-17-12 88 15,5 12-76-15,-14-11 68 16,10 3-72-16,-1-15-4 16,4 0-32-16,1-4-12 15,8 0-4-15,0-3-216 16,8-5 116-16</inkml:trace>
          <inkml:trace contextRef="#ctx0" brushRef="#br0" timeOffset="6577.4231">10310-2057 880 0,'-17'49'328'0,"17"-49"-256"0,-13 41-16 0,13-18-24 15,0-4-28-15,-4 4-12 16,4 3 4-16,0-3-84 15,4-4 48-15</inkml:trace>
          <inkml:trace contextRef="#ctx0" brushRef="#br0" timeOffset="6430.0301">10344-2319 892 0,'-21'-11'332'0,"21"11"-260"0,-8-4-20 0,3 0-192 15,5 4 64-15</inkml:trace>
          <inkml:trace contextRef="#ctx0" brushRef="#br0" timeOffset="6997.5676">10536-1963 704 0,'-9'0'264'0,"9"0"-208"0,-12 8-12 0,-1-1 140 16,9 5-108-16,-13 3 32 15,8 0-64-15,-4 4-28 16,9 0-8-16,4-4-8 16,4 4 0-16,5-8 52 15,4 4-28-15,-1-11 0 16,5 0-16-16,0-8-52 15,0 0 28-15,1-3-24 16,3-1 24-16,-8-3-36 16,-1 3 32-16,-3-3-28 15,4 3 28-15,-9 1-36 16,0 3 36-16,-4 0 16 16,0 8 4-16,0 0 100 15,9 3-56-15,-1 9 52 16,1-1-56-16,3-4 8 15,6 4-32-15,3-3 20 16,0 6-24-16,0-14-100 16,5 0 44-16,-5-8-252 15,5 0 160-15</inkml:trace>
        </inkml:traceGroup>
        <inkml:traceGroup>
          <inkml:annotationXML>
            <emma:emma xmlns:emma="http://www.w3.org/2003/04/emma" version="1.0">
              <emma:interpretation id="{729D2110-947D-4360-94A2-F1D442DD02D7}" emma:medium="tactile" emma:mode="ink">
                <msink:context xmlns:msink="http://schemas.microsoft.com/ink/2010/main" type="inkWord" rotatedBoundingBox="13705,987 14187,993 14183,1344 13701,133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582.7376">11818-2152 600 0,'17'-8'224'0,"-17"8"-176"0,13 23-12 0,-9-8 88 15,0 0-76-15,-12 8 44 16,3 7-56-16,-12 1 24 16,0 3-32-16,-13-4 8 15,5 0-20-15,-9-3 28 16,8-5-28-16,-12-6 20 15,4-1-20-15,-9-11 0 16,13-1-8-16,-4-10-8 16,13 3 4-16,4-7-32 15,9-1 16-15,3-7 4 16,10 4 8-16,-1-4 0 16,4 4 0-16,1 0-20 15,-1 4 12-15,5-5 12 16,4 9 0-16,-4-1 32 15,0 5-20-15,-1-1 20 16,6 8-20-16,-6 3 44 16,5 4-32-16,0 5 28 15,0 3-28-15,5-1 0 0,3 1-16 0,5-3 20 16,4 2-20-16,4-6 12 16,-8-1-12-16,0 1 28 15,0-1-24-15,-9-4-12 16,-4-3-8-16,-8 4-92 15,3-1 48-15</inkml:trace>
        </inkml:traceGroup>
        <inkml:traceGroup>
          <inkml:annotationXML>
            <emma:emma xmlns:emma="http://www.w3.org/2003/04/emma" version="1.0">
              <emma:interpretation id="{38235132-6613-4200-B6C4-75B59E1F1516}" emma:medium="tactile" emma:mode="ink">
                <msink:context xmlns:msink="http://schemas.microsoft.com/ink/2010/main" type="inkWord" rotatedBoundingBox="15962,1559 16050,1560 16047,1837 15959,1836"/>
              </emma:interpretation>
            </emma:emma>
          </inkml:annotationXML>
          <inkml:trace contextRef="#ctx0" brushRef="#br0" timeOffset="11848.7674">13789-1573 560 0,'-17'-11'208'0,"17"3"-164"0,4 8-8 0,1 0 172 16,-1 8-120-16,5 3 124 15,-1 12-124-15,-8 3-36 16,9 8-32-16,-22 8-44 15,0 0 12-15,-21 7-208 16,4-8 124-16</inkml:trace>
        </inkml:traceGroup>
        <inkml:traceGroup>
          <inkml:annotationXML>
            <emma:emma xmlns:emma="http://www.w3.org/2003/04/emma" version="1.0">
              <emma:interpretation id="{708A9874-7E94-415B-A1CE-0D2EFBEBCD92}" emma:medium="tactile" emma:mode="ink">
                <msink:context xmlns:msink="http://schemas.microsoft.com/ink/2010/main" type="inkWord" rotatedBoundingBox="17186,780 17506,784 17492,2032 17172,2028"/>
              </emma:interpretation>
            </emma:emma>
          </inkml:annotationXML>
          <inkml:trace contextRef="#ctx0" brushRef="#br0" timeOffset="12252.2789">15263-1891 800 0,'0'-7'296'0,"0"7"-232"0,-5-8-16 15,1 4 52 1,4 8-64-16,-8 4 24 0,3-1-40 0,-3 23 0 16,4-3-12-16,-1 45-8 15,10-4 4-15,-5 23 20 16,0-12-12-16,-9 1 4 16,5-16-8-16,-22-3 108 15,5-8-64-15,-22-8 8 16,14-7-40-16,-6-8 48 15,6-7-36-15,-1-19-60 16,9-1 16-16,-5-18-220 16,13 0 128-16,5-30-556 15,12 3 368-15</inkml:trace>
          <inkml:trace contextRef="#ctx0" brushRef="#br0" timeOffset="12390.6466">15067-2269 964 0,'17'-34'360'0,"-17"34"-280"0,42-27-24 16,-12 19-12-1,-4-3-36-15,12 0-436 16,5 3 236-16</inkml:trace>
        </inkml:traceGroup>
        <inkml:traceGroup>
          <inkml:annotationXML>
            <emma:emma xmlns:emma="http://www.w3.org/2003/04/emma" version="1.0">
              <emma:interpretation id="{D5B413AC-304C-43E1-9052-EAF10063FC21}" emma:medium="tactile" emma:mode="ink">
                <msink:context xmlns:msink="http://schemas.microsoft.com/ink/2010/main" type="inkWord" rotatedBoundingBox="18021,666 20396,693 20383,1796 18008,1769"/>
              </emma:interpretation>
            </emma:emma>
          </inkml:annotationXML>
          <inkml:trace contextRef="#ctx0" brushRef="#br0" timeOffset="45507.2158">16212-2020 332 0,'0'0'120'0,"4"0"-92"0,5 0-8 0,-9 0 112 15,0 0-76-15,0 0 68 16,0 0-72-16,0 0 32 16,0 0-48-16,0 0 44 15,0 0-48-15,0 0 80 16,0 0-60-16,4 0 8 15,0 0-36-15,1 0 56 16,-1 0-44-16,5 0 36 16,3 0-40-16,1 0 0 15,4 0-20-15,4 0 0 16,5 0-4-16,-1 0-8 16,1 0 4-16,0 0-4 15,-1 0 0-15,-8 0 16 16,0 0-8-16,-8 0-12 15,4 0 0-15,-5-7 28 0,1 7-12 16,-9-4-40-16,0 8 16 0,4-8-156 16,4 4 92-16,1-4-144 15,4 0 128-15</inkml:trace>
          <inkml:trace contextRef="#ctx0" brushRef="#br0" timeOffset="46632.2777">16097-1433 496 0,'-13'0'184'0,"13"0"-140"0,-4 0-16 0,0 0 64 15,8 0-56-15,-4 0 68 16,0 0-64-16,0 0 80 16,9 0-68-16,-1-4 52 15,1 4-60-15,-5-3 68 16,5 3-64-16,-1-8-8 16,-4 8-24-16,-4-4 32 15,9 4-24-15,-9 0 20 16,13 8-24-16,4-1 0 15,-5 1-12-15,5-4 4 16,5-1-8-16,-5 9-92 16,4-5 52-16,-8-7-264 15,0 4 168-15,-5-4-520 0,5 8 360 0</inkml:trace>
          <inkml:trace contextRef="#ctx0" brushRef="#br0" timeOffset="45972.9403">16400-2356 312 0,'-9'-12'112'0,"9"12"-84"0,0 0-12 16,0 0 144-1,0 0-92-15,0 4 44 16,0 4-68-16,0-8 28 15,0 7-40-15,-4 8 24 16,0 8-28-16,-5 7 0 0,0-3-16 0,1 11 28 16,4-1-24-16,-1 1 4 15,5 0-12-15,0 0-16 16,9-4 4-16,-5-4 20 16,5-3-8-16,-9-4-12 15,4-1 0-15,-13-7-84 16,5 4 48-16,-9-7-108 15,1 3 84-15,-5-4-156 16,4 1 124-16</inkml:trace>
          <inkml:trace contextRef="#ctx0" brushRef="#br0" timeOffset="12689.4503">15833-2020 860 0,'-47'8'320'0,"47"-8"-248"0,-8 11-20 0,8-11 164 16,0 0-128-16,8 0 16 16,5 0-60-16,17 0-32 15,13 0-4-15,-1 0-28 16,5 0 12-16,0 0-144 16,-5 4 80-16,-8 0-196 15,-4 7 148-15,-13-3-344 16,0 3 256-16</inkml:trace>
          <inkml:trace contextRef="#ctx0" brushRef="#br0" timeOffset="12842.8507">15889-1849 716 0,'-17'0'264'0,"17"0"-204"0,-5 11-16 16,5-7 124-1,5 0-100-15,3-1-8 16,5 1-40-16,12 0-68 15,5 4 24-15,13-1-296 16,-1 1 176-16</inkml:trace>
          <inkml:trace contextRef="#ctx0" brushRef="#br0" timeOffset="13544.3158">16510-1683 580 0,'-17'27'216'0,"17"-27"-168"0,5 60-12 0,-1-29 92 15,4 3-76-15,9 0 40 16,5 4-52-16,7-8 20 15,1-7-32-15,4-4-8 16,-8-4-12-16,4-15 36 16,-13 0-20-16,0-19 32 15,0 4-32-15,-4-27 4 16,-1 4-16-16,-3-26-44 16,4 7 20-16,-1-15-44 15,5 15 36-15,0-11-56 16,5 11 44-16,-10-7 16 15,6 11 12-15,-1-4 28 16,4 12-12-16,-4-8 68 0,0 15-48 16,-4 0 48-16,4 15-44 15,-5-3 0-15,10 3-24 0,-9 4 0 16,-1 4-4-16,-3 4 28 16,-1-1-20-16,-3 1-4 15,7 4-8-15,-7-5 20 16,3 5-12-16,-4-1 56 15,1 8-36-15,-5-8 20 16,4 8-32-16,0-7-16 16,0 14-8-16,5-14 4 15,8 7 0-15,21-4 0 16,9 4 0-16,17-7 8 16,8 3-4-16,18-4-4 15,4 4 4-15,3-3 4 16,1-1-4-16,-4 1 16 15,-22 7-12-15,-12-4 16 16,-13 4-16-16,-13 0 24 16,-4 0-20-16,-13-8 4 15,0 16-8-15,-9-8-8 16,5 0 4-16,-13 0-280 16,13 7 152-16,-13 5-572 15,4 7 384-15</inkml:trace>
          <inkml:trace contextRef="#ctx0" brushRef="#br0" timeOffset="13993.7879">17132-1770 652 0,'8'-7'244'0,"-8"7"-192"0,9-8-12 0,-5 4 144 16,-4 8-108-16,9-8 60 15,-5 4-80-15,0-3 12 16,5 3-40-16,-5-4 36 15,5 4-36-15,3-4 28 16,1 4-28-16,8-4 8 16,1 4-20-16,12-4 28 15,0 4-28-15,8-7 20 16,-3 14-20-16,-1-14-8 16,-4 7-4-16,0 0 20 15,-4 0-12-15,-4-8-4 16,-5 12-4-16,-8-4 56 15,-1 0-32-15,-7 0-80 16,-1 0 24-16,0-4-160 16,0 4 108-16,5-4-284 0,8 1 204 15</inkml:trace>
          <inkml:trace contextRef="#ctx0" brushRef="#br0" timeOffset="14474.3202">18103-1978 372 0,'-9'0'140'0,"9"0"-112"0,0-8-4 0,9 8 196 16,-9 4-124-1,0-4 112-15,0 0-120 0,0 0 76 16,0 0-96-16,8 0 48 16,-8 4-72-16,0-4 16 15,0 0-40-15,0 0 44 16,13 8-36-16,-13-1 28 15,0 5-28-15,0-1 8 16,0 4-20-16,-13 4 28 16,13 4-28-16,-8 11 32 15,8 4-32-15,-17 3-12 0,13 1-8 16,4 11 20-16,0-12-8 16,-13 1 4-16,21-8-4 15,-8-11 20-15,9 0-16 0,-5-12-108 16,5-3 48-16,-5-12-244 15,4 0 164-15,-8-4-420 16,13 1 308-16</inkml:trace>
        </inkml:traceGroup>
      </inkml:traceGroup>
    </inkml:traceGroup>
    <inkml:traceGroup>
      <inkml:annotationXML>
        <emma:emma xmlns:emma="http://www.w3.org/2003/04/emma" version="1.0">
          <emma:interpretation id="{24CD9098-C70A-4DF2-8F59-779C4269674B}" emma:medium="tactile" emma:mode="ink">
            <msink:context xmlns:msink="http://schemas.microsoft.com/ink/2010/main" type="paragraph" rotatedBoundingBox="2197,2952 12289,2185 12416,3857 2324,46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C35218D-1D9F-4B3B-A5ED-268DF83032F3}" emma:medium="tactile" emma:mode="ink">
              <msink:context xmlns:msink="http://schemas.microsoft.com/ink/2010/main" type="line" rotatedBoundingBox="2197,2952 12289,2185 12416,3857 2324,4623"/>
            </emma:interpretation>
          </emma:emma>
        </inkml:annotationXML>
        <inkml:traceGroup>
          <inkml:annotationXML>
            <emma:emma xmlns:emma="http://www.w3.org/2003/04/emma" version="1.0">
              <emma:interpretation id="{83765487-47BF-4F0D-8D8B-B88313E55B03}" emma:medium="tactile" emma:mode="ink">
                <msink:context xmlns:msink="http://schemas.microsoft.com/ink/2010/main" type="inkWord" rotatedBoundingBox="2215,3181 4095,3038 4157,3843 2276,398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5233.9675">414 92 444 0,'13'-7'164'0,"-9"14"-124"0,9-14-16 15,-13 7 148 1,13 0-100-16,-5-8 104 15,1 5-100-15,-9-5 28 16,8 0-60-16,-8 1 20 16,0-1-36-16,-4-3 16 0,4 3-24 0,-13 1 8 15,5-1-16-15,-14 1-8 16,14 7 0-16,-26-4 4 16,13 8-4-16,-18-1 16 15,-3 5-12-15,-1-4 4 16,13 11-4-16,-21-8 20 15,30 12-16-15,-22-3 4 16,26 2-8-16,-17 5 4 16,17 11-8-16,4 8-4 15,5 7 4-15,-5 4-16 16,13-4 8-16,13 4 12 16,0-7-4-16,8-8 40 15,9-12-20-15,12-3-48 16,1-12 12-16,8-18-68 15,0 3 44-15,0-19-28 16,-4-3 40-16,0-9 12 16,-9 5 8-16,-8-4 4 15,0 15 0-15,-9-7 0 16,0 3 0-16,-8 4 52 16,0 12-28-16,-5-1 44 15,5 0-40-15,-8 5-40 16,-1 3 4-16,-4-4 0 15,4 4 8-15,-4 4-12 16,0 7 8-16,-4 4-16 16,4 12 12-16,-9 7-4 0,5 7 4 15,-9 1 8-15,13 0 0 0,-8 3 16 16,8-3-8-16,8-12 16 16,-4-4-16-16,14-10 24 15,-6-5-20-15,5-4-32 16,0-7 12-16,0-15-16 15,0 12 12-15,-8-20 16 16,4 4 0-16,-13-15-36 16,4 4 16-16,-4-12-12 15,0 8 16-15,-4 0 8 16,4 7 4-16,-5-3 24 16,10 11-12-16,-10-7 4 15,5 10-8-15,-4-2 20 16,8 6-16-16,-4-7 12 15,5 8-12-15,-1-8-8 16,4 4 0-16,5 0-4 16,9 3 0-16,-1-3-28 15,4 4 16-15,5-1 4 16,4 9 8-16,-4-12 8 16,0 15-4-16,-9-8-12 15,-4 4 4-15,-4-3 64 16,-5 7-32-16,-8-8-4 15,5 4-12-15,-10 0 0 16,1 4-8-16,0 0-12 16,-9 0 4-16,5 0-16 0,-1 0 12 15,-4 0-32-15,13 8 24 0,0 3 16 16,5-3 0 0,3 7-32-16,9 0 16 15,0 4-4-15,5 0 12 0,-5 15 16 16,4 0-4-16,-8 4-4 15,4 4 4-15,-17-1 12 16,8-3-8-16,-16-8 40 16,8 1-24-16,-17-9 40 15,12 1-36-15,-16-8 28 16,8 0-28-16,-4-7 0 16,9-4-16-16,-14 0-8 15,10-4 0-15,-10 0-16 16,1 0 8-16,-4 0-84 15,12 7 48-15,-9-7-248 16,22 0 160-16,5-7-572 16,20 3 392-16</inkml:trace>
          <inkml:trace contextRef="#ctx0" brushRef="#br0" timeOffset="75820.5762">1832 115 572 0,'17'-7'208'0,"-17"7"-160"0,13-4-12 16,-9 0 100-1,0 8-80-15,-4 0 40 0,5-1-56 0,-10 1 4 16,5 8-28-16,-8 6 0 16,4 9-8-16,-9 7 4 15,0 8-8-15,-17 3 24 16,1-3-16-16,-18-1 76 15,8 1-52-15,-16-4 48 16,12-12-48-16,-12-3 16 16,4-8-32-16,4-11 8 15,17 0-16-15,1-23-16 16,7 4 0-16,5-19-48 16,9 3 24-16,3-10-28 15,5 10 32-15,5-6 0 16,3 10 16-16,5-7-20 15,0 11 16-15,0-3-4 16,8 11 8-16,0-4 68 16,9 11-32-16,-5-7 52 15,1 11-48-15,4 0-24 16,-9 4-8-16,0 4 16 16,1 8-8-16,-1 3 4 15,0 0-4-15,1 11 4 16,-1-3-8-16,-4 4-4 15,0 3 4-15,-4 4 12 16,4 4-8-16,-9 0 4 16,5-1-4-16,-9 5-8 15,5-4 4-15,-1-4 40 16,1 0-24-16,-5-4 0 0,5-3-12 16,-1-8 4-16,1 0-8 0,-9-12-180 15,4-3 100-15,-4-4-360 16,0 0 244-16</inkml:trace>
        </inkml:traceGroup>
        <inkml:traceGroup>
          <inkml:annotationXML>
            <emma:emma xmlns:emma="http://www.w3.org/2003/04/emma" version="1.0">
              <emma:interpretation id="{9E96E702-4273-4433-9385-424B64F697B1}" emma:medium="tactile" emma:mode="ink">
                <msink:context xmlns:msink="http://schemas.microsoft.com/ink/2010/main" type="inkWord" rotatedBoundingBox="4996,3454 5446,3420 5471,3757 5022,379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6494.8183">2841 308 580 0,'-21'0'216'0,"21"0"-168"0,-30 4-12 0,26-4 144 16,0 4-104-16,-9 0 52 15,4-1-80-15,9-3 28 16,0 0-44-16,0 0 60 16,13 0-52-16,4-3 20 15,13 3-40-15,4-4 36 16,4 0-32-16,5-4 12 16,-5 5-20-16,1-9 8 15,-1 9-12-15,-4-5-16 16,0 8 0-16,-17 0 12 15,4 4-4-15,-4 0-28 16,-4-1 12-16,-8 1-252 16,3 4 148-16,-4-1-580 15,5 1 388-15</inkml:trace>
          <inkml:trace contextRef="#ctx0" brushRef="#br0" timeOffset="76810.6234">2854 532 528 0,'-13'15'196'0,"13"-15"-152"0,-8 11-12 0,4-7 116 16,8 3-88-16,-4-3 72 16,8 0-76-16,5 0 32 15,4 3-52-15,9-3 88 16,4 0-72-16,4 0 20 15,0-1-40-15,0-3 12 16,0 0-24-16,-4 0 0 16,-5 4-12-16,-4-4 20 15,1 0-16-15,-10 0 32 16,6 0-28-16,-10 0-4 16,1 0-8-16,-5-4-216 15,0 4 116-15,5-3-316 16,-1-1 236-16</inkml:trace>
        </inkml:traceGroup>
        <inkml:traceGroup>
          <inkml:annotationXML>
            <emma:emma xmlns:emma="http://www.w3.org/2003/04/emma" version="1.0">
              <emma:interpretation id="{9BF65BCA-3C2E-4C1A-AD40-82AD7086DFF8}" emma:medium="tactile" emma:mode="ink">
                <msink:context xmlns:msink="http://schemas.microsoft.com/ink/2010/main" type="inkWord" rotatedBoundingBox="6466,2952 7487,2874 7556,3782 6535,386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7816.2985">4336-59 364 0,'9'-19'132'0,"-9"19"-100"0,12-15-12 0,-12 7 112 15,5 5-76-15,-1-1 84 16,0 4-80-16,-4 15 76 16,4 4-80-16,-4 23 24 15,0 3-44-15,-4 27-12 16,0 0-16-16,-5 19 4 16,1-12-8-16,-9-7 112 15,8-11-64-15,-4-16 120 16,9-7-96-16,-9-23 40 15,9-7-68-15,0-31 0 16,4-11-28-16,4-31-92 16,9 1 40-16,-5-27-132 15,9 12 92-15,1-23-36 16,3 18 64-16,0 1 8 16,0 23 20-16,5 10 72 15,-1 16-28-15,5 19 40 16,0 11-36-16,4 19 8 15,0 4-24-15,-4 8 0 16,0-1-8-16,0 1 20 16,-5 3-16-16,-8-11-40 15,0 4 16-15,-21-4-140 16,-5-4 84-16,-25-4-92 16,0 1 92-16,-12-5 0 15,3 1 40-15,0-12 8 16,9 0 12-16,-4 0 88 0,12 4-48 0,1 8 96 15,12-1-72 1,9 5 80-16,8 11-80 0,5 18 24 16,3-3-44-16,5 23 12 15,5-1-28-15,3 5 36 16,5-9-32-16,-4 1 32 16,3-15-32-16,-7-8-112 15,12-8 48-15,-13-11-364 16,9-3 224-16</inkml:trace>
          <inkml:trace contextRef="#ctx0" brushRef="#br0" timeOffset="78131.8541">5043 335 800 0,'0'0'296'16,"0"0"-232"-16,0 11-16 0,0-3 204 15,13-1-148-15,-5 1 72 16,5 3-104-16,4-11-24 15,4 0-28-15,13-15-32 16,-4 0 4-16,8-12-40 16,-3 8 28-16,-14-7 24 15,-4 3 0-15,-26-3 28 16,1 11-20-16,-26-4-40 16,12 11 16-16,-16 8 36 15,8 8-12-15,-12 14 16 16,20 5-16-16,-7 15 20 0,7 7-20 0,10 8 4 15,3-5-8-15,18-2-8 16,3-5 4-16,1-7-4 16,8-8 0-16,9-11-220 15,4 0 120-15</inkml:trace>
        </inkml:traceGroup>
        <inkml:traceGroup>
          <inkml:annotationXML>
            <emma:emma xmlns:emma="http://www.w3.org/2003/04/emma" version="1.0">
              <emma:interpretation id="{D293B542-78A8-4974-A180-897F51C92EFE}" emma:medium="tactile" emma:mode="ink">
                <msink:context xmlns:msink="http://schemas.microsoft.com/ink/2010/main" type="inkWord" rotatedBoundingBox="8494,2474 12289,2185 12416,3857 8621,414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79136.7477">7053 134 912 0,'-39'-15'340'0,"39"15"-264"0,-8-4-24 0,8 0 80 16,4 4-84-16,5-3 8 16,8-1-36-16,21-8-20 15,9 12-4-15,21-7 12 16,0-1-4-16,5-11-64 16,-10 12 32-16,-3-5 4 15,-13 1 12-15,-22-8 28 16,-3 12-8-16,-22-1 60 15,0-3-40-15,-30 3-12 16,13 1-8-16,-21 7 0 16,3 0-4-16,-11 0-20 15,7 7 8-15,-8 4 4 16,13 5 4-16,-4 10-20 16,8-3 12-16,0 18 48 15,9 1-20-15,4 19 16 16,9 3-20-16,12 0 0 15,9-7-8-15,29-4 36 16,14-11-20-16,20-8-84 16,-3-8 32-16,-1-14-204 15,-12-1 132-15,-5-11-276 16,-4 0 212-16</inkml:trace>
          <inkml:trace contextRef="#ctx0" brushRef="#br0" timeOffset="79411.5784">8087-585 684 0,'5'8'252'0,"-5"-8"-192"0,17 11-20 0,-13 0 136 15,5 8-104-15,-9 15 68 16,4 8-80-16,-4 15-8 16,-4 3-32-16,-13-3-4 15,12-4-8-15,-20-11 28 16,3-8-20-16,-7-8-128 16,7-11 60-16</inkml:trace>
          <inkml:trace contextRef="#ctx0" brushRef="#br0" timeOffset="79545.8797">7985-691 1048 0,'5'8'388'0,"-5"-8"-300"0,34-4-28 16,-9 0-136-1,1 4 28-15</inkml:trace>
          <inkml:trace contextRef="#ctx0" brushRef="#br0" timeOffset="78657.6451">7044-362 780 0,'0'-22'288'0,"0"22"-224"0,-13-23-20 16,1 11 68-1,-1 9-72-15,-21-12 28 16,-4 7-40-16,-18-11-28 16,5 12 0-16,-9-9 16 15,9 16-8-15,0-7 4 16,17 3-4-16,4-4 12 15,9 8-12-15,-9 8-20 0,17 3 4 0,-4 12 32 16,13 11-16-16,-13 34 8 16,4 8-8-1,-4 22 28-15,13 1-20 0,-17 26-12 16,12-8-8-16,-8 12 28 16,9-19-12-16,-5-8 24 15,9-19-24-15,-9-7 40 16,9-16-28-16,-1-11 32 15,5-7-32-15,0-12 4 16,5-7-16-16,-1-4-8 16,4-4 0-16,1 0 12 15,4 0-8-15,8 1 32 16,9 2-24-16,8-6-112 16,0 3 52-16</inkml:trace>
          <inkml:trace contextRef="#ctx0" brushRef="#br0" timeOffset="90534.2813">9024-880 456 0,'0'-8'168'0,"9"16"-128"0,-9-8-16 0,0 3 80 16,0 5-64-16,-4 0 36 15,4 7-44-15,-9 4 8 16,1 11-24-16,-10 8 20 16,6 0-24-16,-22 3 48 15,17-3-32-15,-22 4 4 16,5-4-20-16,-17 0 28 16,9-1-24-16,-14-6 12 15,18-1-16-15,-5-15 36 16,5-4-24-16,17-22-24 15,4 0 0-15,12-16-20 16,10 1 12-16,3-5-12 0,1 13 8 0,12-5-20 16,-4 8 20-16,-4 3 32 15,4 5-12-15,-4-1 60 16,-1 4-36-16,10 4 4 16,-1 4-24-16,9 0 28 15,0 4-24-15,-1 3 20 16,5 0-20-16,-4 4 8 15,9 1-12-15,-10 6 0 16,-7 1-4-16,-1 3 12 31,0 5-12-31,-8-1 16 0,0 0-16 0,-5-15 4 16,5 8-4-16,-4-19-84 16,-1-4 40-16</inkml:trace>
          <inkml:trace contextRef="#ctx0" brushRef="#br0" timeOffset="91075.2379">9557-733 860 0,'-9'8'320'0,"9"-8"-248"0,13-8-20 0,-5 5 16 16,9 3-48-16,9-4 36 15,4 0-32-15,12 0-24 16,1 4 0-16,12 0 8 16,1 4-4-16,-5-4 16 15,-4 4-12-15,-18 0 104 16,-3-1-64-16,-9-3 104 15,-4 8-88-15,-5-1-12 16,1 1-32-16,-5 3-24 16,5 5 0-16,-1 2-4 15,1-2 0-15,-5 10 0 16,4 1 0-16,-8 14 16 16,0 5-4-16,-4 29-4 15,0 1 4-15,0 15-24 16,4-8 12-16,0 0 12 15,8-11 0-15,1 12 8 16,3-9-8-16,-3 9 16 16,-1-5-12-16,-3-7 32 15,-5-11-24-15,0-8 4 16,-9-12-12-16,-4-7 56 16,1-3-36-16,-18-13 76 15,0 1-56-15,-21-7 20 16,8-5-40-16,-16-7-228 15,3 4 108-15</inkml:trace>
        </inkml:traceGroup>
      </inkml:traceGroup>
    </inkml:traceGroup>
    <inkml:traceGroup>
      <inkml:annotationXML>
        <emma:emma xmlns:emma="http://www.w3.org/2003/04/emma" version="1.0">
          <emma:interpretation id="{069A4FB2-21B0-4A85-9D84-2D4E26DED6C3}" emma:medium="tactile" emma:mode="ink">
            <msink:context xmlns:msink="http://schemas.microsoft.com/ink/2010/main" type="paragraph" rotatedBoundingBox="1166,4353 20989,3902 21034,5874 1211,63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5116F0-B0F1-4245-913C-BD7BE41FED4A}" emma:medium="tactile" emma:mode="ink">
              <msink:context xmlns:msink="http://schemas.microsoft.com/ink/2010/main" type="line" rotatedBoundingBox="1166,4353 20989,3902 21034,5874 1211,6325"/>
            </emma:interpretation>
          </emma:emma>
        </inkml:annotationXML>
        <inkml:traceGroup>
          <inkml:annotationXML>
            <emma:emma xmlns:emma="http://www.w3.org/2003/04/emma" version="1.0">
              <emma:interpretation id="{BE5C46DF-B261-4A67-9C46-3D0E12803373}" emma:medium="tactile" emma:mode="ink">
                <msink:context xmlns:msink="http://schemas.microsoft.com/ink/2010/main" type="inkWord" rotatedBoundingBox="1174,4717 3852,4656 3882,5961 1204,6022">
                  <msink:destinationLink direction="with" ref="{20A3BAD9-06E5-441F-9DDF-4F7F9EDAEC2A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99116.9456">184 1538 508 0,'-8'0'188'0,"8"0"-148"0,-9 0-8 0,5 0 160 15,-5 4-112-15,-3 4 72 16,-5-1-88-16,-13 1-28 15,8 3-20-15,-12 12-4 16,5-4-8-16,-10 11 16 16,14 0-12-16,-5 23 60 15,0-3-40-15,0 14-4 16,9-3-12-16,0 14 16 16,8 1-16-16,9 7-4 15,8-3-4-15,13-12-4 16,-4-4 0-16,12-22 16 15,-3-4-8-15,3-16-144 16,5-3 72-16,4-15-420 16,0-4 264-16</inkml:trace>
          <inkml:trace contextRef="#ctx0" brushRef="#br0" timeOffset="99377.959">184 1894 756 0,'-17'4'280'0,"17"-4"-216"0,0 8-20 0,4-5 76 16,9 5-76-16,0 3 88 15,8 4-76-15,13 4 0 16,-4 0-36-16,4 4 24 15,-4 3-28-15,0-3 4 16,0 4-12-16,-5-1 28 16,-4-3-20-16,-3-12-84 15,-1 4 36-15</inkml:trace>
          <inkml:trace contextRef="#ctx0" brushRef="#br0" timeOffset="99589.0194">580 1883 808 0,'-30'11'300'0,"30"-11"-232"0,-12 8-20 15,3 3 132 1,1 4-108-16,-14 8 52 16,5 3-76-16,-8 1-16 15,3 7-20-15,-7 0 0 0,3-4-8 16,-8 1-92-16,4-1 52 0,-4-4-184 15,13-3 124-15</inkml:trace>
          <inkml:trace contextRef="#ctx0" brushRef="#br0" timeOffset="99783.7376">763 2095 924 0,'-17'-8'340'0,"17"8"-260"0,-8 49-28 0,-5-22 184 16,0 7-140-16,-12 15 8 16,3 4-64-16,-3-4-128 15,4-3 48-15,-9-5-204 16,8-6 136-16,14-17-516 16,8-2 348-16</inkml:trace>
          <inkml:trace contextRef="#ctx0" brushRef="#br0" timeOffset="100276.5911">1147 1970 832 0,'-5'-8'308'0,"5"8"-240"0,5-7-20 16,-14 14 184 0,5 1-136-16,-9 11 24 15,5-4-72-15,-1 11-40 0,5-3-8 16,8-4-20-16,5 8 12 0,8-20-112 15,8 8 68-15,9-22-128 16,-4 7 100-16,13-15-12 16,-14-4 52-16,1 0 44 15,-9 7 0-15,-12-7 44 16,-5 8-24-16,-8 0 84 16,-5 7-60-16,-8 12 84 15,5 3-76-15,-1 23 8 16,-4 8-40-16,4 30-20 15,5 7-8-15,-5 12 28 16,4-8-12-16,1-7 4 16,-1 0-8-16,-4-8 56 15,1-8-36-15,-5-11 40 16,0-15-36-16,-13-11 0 16,4-11-20-16,-8-20 12 15,13-3-16-15,-5-23-28 16,14 3 8-16,7-14-56 15,14 3 36-15,8-15-20 16,4 16 32-16,5-5-24 16,-1 5 24-16,-8 10-8 15,5 5 16-15,-10 7-132 16,5 11 76-16,0 8-276 16,0 0 192-16</inkml:trace>
          <inkml:trace contextRef="#ctx0" brushRef="#br0" timeOffset="100446.2795">1632 2280 872 0,'-21'23'324'0,"21"-23"-252"0,-22 53-20 0,10-27 84 16,7 1-84-16,-7 3-28 15,12 4-20-15,0-7-304 16,12-1 164-16</inkml:trace>
          <inkml:trace contextRef="#ctx0" brushRef="#br0" timeOffset="98655.5598">-1059 1762 372 0,'0'-19'140'0,"0"7"-112"0,0 1-4 0,0 4 136 16,0 3-92-16,0-8 44 15,8-3-68-15,-8 0 80 16,0 8-68-16,0-5 68 15,0 8-68-15,0-7 12 16,0 7-36-16,0-3 24 16,0 3-32-16,0 0-4 15,0 4-12-15,0 11-24 16,0 8 8-16,13 19 4 0,0 11 4 0,4 12 8 31,0 0-4-31,0 3 16 0,9-4-12 0,-1-3-4 16,1-8 0-16,-5-7-4 15,4-8 0-15,-3-15 60 16,3-8-32-16,-3-18 40 16,-1-4-36-16,0-20 0 15,0 5-20-15,5-16-8 16,0 8 0-16,3-19 4 16,1 8-4-16,0-8-12 15,0 7 4-15,-5 1 56 16,1 7-28-16,-9 4 24 15,4 15-28-15,-12-8 16 16,-1 12-20-16,-3 4-44 16,3 3 16-16,-8 8-112 15,9 0 68-15,3-7-212 16,1 14 148-16,0-7-384 16,4 0 284-16</inkml:trace>
        </inkml:traceGroup>
        <inkml:traceGroup>
          <inkml:annotationXML>
            <emma:emma xmlns:emma="http://www.w3.org/2003/04/emma" version="1.0">
              <emma:interpretation id="{FAC5C7B6-B3E2-400F-B7AD-340774B7E11C}" emma:medium="tactile" emma:mode="ink">
                <msink:context xmlns:msink="http://schemas.microsoft.com/ink/2010/main" type="inkWord" rotatedBoundingBox="4160,4877 5981,4835 5996,5524 4176,5565">
                  <msink:destinationLink direction="with" ref="{20A3BAD9-06E5-441F-9DDF-4F7F9EDAEC2A}"/>
                </msink:context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00971.5036">1951 2030 852 0,'-21'0'316'0,"21"0"-248"0,0 8-16 0,0-8 268 15,9 0-184-15,3 0 52 16,10 0-112-16,-1 0-28 15,-4 0-32-15,9 0-300 16,3 0 152-16</inkml:trace>
          <inkml:trace contextRef="#ctx0" brushRef="#br0" timeOffset="100802.5097">2037 1894 728 0,'17'-23'268'0,"-17"23"-208"0,21-7-16 16,0 3 116 0,-12 4-96-16,3-4 88 15,5 4-88-15,-4 4 28 16,0 7-52-16,-13 5 20 16,0-1-32-16,-13 7 16 15,0 1-24-15,-12 0 8 16,12 3-16-16,-17-3 0 15,9-4-4-15,0 0 12 16,-1-4-12-16,14 0-4 0,-1-7 0 0,5-4-24 16,8 3 12-1,5-7-4-15,8 4 4 0,4 0-44 16,1 3 24-16,-1 1-248 16,0-1 152-16,0 5-444 15,-4-5 320-15</inkml:trace>
          <inkml:trace contextRef="#ctx0" brushRef="#br0" timeOffset="101165.6687">2475 2099 840 0,'9'15'312'0,"-9"-15"-244"0,-22 45-16 0,1-15 60 15,13 1-72-15,-18 14 0 16,5 4-24-16,-9 1-20 16,4-9 0-16</inkml:trace>
          <inkml:trace contextRef="#ctx0" brushRef="#br0" timeOffset="101436.0691">2641 1970 1040 0,'-13'-8'384'0,"13"8"-300"0,22-3-20 0,-5-1 60 16,4 0-80-16,17-7 24 16,5 3-36-16,12-3-12 15,-4 7-12-15,-4-7-8 16,-4 7 4-16,-9 0-92 16,-4 4 48-16,-9-8-160 15,0 12 112-15,-8-4-200 16,0 4 164-16</inkml:trace>
          <inkml:trace contextRef="#ctx0" brushRef="#br0" timeOffset="101738.8867">3020 1747 736 0,'-17'-4'272'0,"17"4"-208"0,-4 11-20 0,0-7 124 15,4 3-100-15,0 5-8 16,-9 3-40-16,1 4 28 16,8 7-24-16,-9 1-4 15,5 3-12-15,-9 0 20 16,5 1-16-16,-9-5-4 16,4 1-4-16,0 3-4 15,9-3 0-15,4-5 32 16,8 1-16-16,9-8 48 15,5-7-36-15,7-1-120 16,1-3 48-16,0-8-512 16,4 4 308-16</inkml:trace>
          <inkml:trace contextRef="#ctx0" brushRef="#br0" timeOffset="102042.7607">3655 1686 872 0,'0'0'324'0,"0"0"-252"0,21 11-20 15,-4 1 216-15,-4 7-156 0,0 11 72 16,4 8-112-16,-13 11 12 31,4 4-48-31,-20 11 32 0,-1-3-40 0,-34 15-76 16,4-4 24-16,-33-1-160 16,3-6 104-16</inkml:trace>
        </inkml:traceGroup>
        <inkml:traceGroup>
          <inkml:annotationXML>
            <emma:emma xmlns:emma="http://www.w3.org/2003/04/emma" version="1.0">
              <emma:interpretation id="{3CF13F8F-988F-47CD-9CEB-82AC02C1731F}" emma:medium="tactile" emma:mode="ink">
                <msink:context xmlns:msink="http://schemas.microsoft.com/ink/2010/main" type="inkWord" rotatedBoundingBox="6677,5143 7195,5132 7203,5464 6685,5476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05230.6272">4455 2280 268 0,'-4'0'100'0,"4"0"-76"0,0 0-8 0,0 0 168 16,0 0-104-16,0 0 80 16,0 8-92-16,-4-1 80 15,4 1-88-15,0-4 68 16,4 0-72-16,0-1 32 15,5 1-52-15,-1-8 76 16,1 4-60-16,21-11 52 16,8 0-60-16,13-8 32 15,4 7-44-15,1 1-20 16,-5 3-4-16,-9 5 0 16,-3 3-4-16,-14 3 8 15,-3 9-8-15,-10-1 16 16,-3 4-12-16,-13-3 16 15,4-1-16-15,-5-7-232 16,1 3 120-16,4-10-360 16,9 3 256-16</inkml:trace>
          <inkml:trace contextRef="#ctx0" brushRef="#br0" timeOffset="104750.7804">4536 2027 364 0,'-8'0'132'0,"8"3"-100"15,0 1-12-15,-5-4 132 16,5 4-88-16,-8-4 132 16,8 4-112-16,-9-4 84 15,9 0-100-15,0 0 48 16,0 0-72-16,-4 0 32 16,8 0-44-16,-8-4 16 15,4 4-28-15,-4-4 8 0,8 0-16 0,-4 1 28 16,0 3-24-16,4-4 12 15,-4 4-16-15,9-4 44 16,-1 4-28-16,9-7 4 16,9 7-20-16,8-4 12 15,-4 4-16-15,21-4-12 16,0 0 0-16,0-3 12 16,-8 7-4-16,-1-8 16 15,-12 8-12-15,-9-4-4 16,5 8 0-16,-18-4 20 15,-3 0-12-15,-10 0-40 16,5 8 16-16,-4-1-244 16,4 1 140-16,0-8-296 15,9 0 236-15</inkml:trace>
        </inkml:traceGroup>
        <inkml:traceGroup>
          <inkml:annotationXML>
            <emma:emma xmlns:emma="http://www.w3.org/2003/04/emma" version="1.0">
              <emma:interpretation id="{D509B5A9-8DB6-4290-8F5A-ABBAC90D7D23}" emma:medium="tactile" emma:mode="ink">
                <msink:context xmlns:msink="http://schemas.microsoft.com/ink/2010/main" type="inkWord" rotatedBoundingBox="7920,4843 8681,4826 8696,5463 7935,5481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05861.3541">5686 1830 624 0,'4'-19'228'0,"-4"19"-176"0,0-15-16 0,0 7 124 16,4 8-96-16,1-11 60 16,-1 7-68-16,0-4 56 15,0 1-64-15,-4 7 44 16,5 0-52-16,-1 0 24 16,0 7-36-16,0 1-28 15,5 11 0-15,-1 7 8 16,5 5-4-16,0 10 16 15,4-3-12-15,0 11-4 16,4-3 0-16,1 11 4 16,3-4-4-16,1 0 24 15,-1-8-16-15,-3-11 40 16,3-4-28-16,-4-14 32 16,5-5-32-16,0-15 12 15,-1-3-20-15,1-16-8 16,3 4-4-16,1-15 12 0,0 7-8 15,-4-10 24-15,-1 2-20 16,1-10 4-16,-1 7-8 0,-3-19 4 16,-5 16-8-16,-5-8-20 15,1-1 8-15,-4 1-12 16,3 23 8-16,-3-5-8 16,-5 12 8-16,5-7 0 15,-1 18 4-15,1-7 8 16,-1 15 0-16,1-7-144 15,-1 7 80-15,-3 0-192 16,-1 7 144-16,-4-7-364 16,0 0 268-16</inkml:trace>
        </inkml:traceGroup>
        <inkml:traceGroup>
          <inkml:annotationXML>
            <emma:emma xmlns:emma="http://www.w3.org/2003/04/emma" version="1.0">
              <emma:interpretation id="{3D057572-AC2C-4642-B46E-C575347D0273}" emma:medium="tactile" emma:mode="ink">
                <msink:context xmlns:msink="http://schemas.microsoft.com/ink/2010/main" type="inkWord" rotatedBoundingBox="9092,4567 12056,4499 12092,6078 9128,6145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09163.951">9646 1815 548 0,'-4'0'204'0,"4"0"-156"0,4 7-16 15,5-7 212 1,3 4-140-16,10 4 144 15,3 7-144-15,9 7 60 16,0 5-96-16,-8 7 36 16,-1 0-64-16,-25 34 32 15,0 4-40-15,-25 11 8 0,-1-7-24 16,-16-4-88-16,8-11 40 0,-17-12-324 31,4-8 196-31</inkml:trace>
          <inkml:trace contextRef="#ctx0" brushRef="#br0" timeOffset="106120.5647">6951 1425 748 0,'-5'-12'276'0,"5"12"-216"0,0 4-16 0,-4-4 252 16,0 8-172-1,-18-1 28-15,14 9-92 0,-13-1-44 16,12 4-16-16,-4 3-396 16,5 1 216-16</inkml:trace>
          <inkml:trace contextRef="#ctx0" brushRef="#br0" timeOffset="106687.0872">7496 1625 528 0,'0'-7'196'0,"0"7"-152"0,4-4-12 0,-4 0 168 16,0 8-116-16,-9-4 80 16,5 4-96-1,-13 0 16-15,4 11-48 0,-17 0-4 16,5 4-20-16,-18 4 0 16,5-1-4-16,-13 9 36 15,13-1-20-15,-9 4 32 16,8 4-32-16,-12 3 20 15,26-3-24-15,-5 8 52 16,9-1-40-16,4 8 20 16,12 4-32-16,5 3 0 15,9-3-12-15,4-11 4 16,8-5-8-16,-8 1-108 16,4-12 56-16,4-11-172 15,5 0 120-15,-14-8-180 16,5-3 156-16</inkml:trace>
          <inkml:trace contextRef="#ctx0" brushRef="#br0" timeOffset="107185.4078">7738 1989 860 0,'-12'7'320'0,"12"-7"-248"0,-22 23-20 16,1-15 104 0,17 3-96-16,-18 8-16 15,5 7-28-15,-17 5-16 16,9 3 4-16,-18 7 4 16,13 5-4-16,-12-8-36 15,12-4 16-15,0-12-136 16,9 1 84-16</inkml:trace>
          <inkml:trace contextRef="#ctx0" brushRef="#br0" timeOffset="106975.8507">7436 1966 728 0,'0'0'268'0,"0"0"-208"0,8-4-16 0,-3 4 132 15,3 12-104-15,1-1 88 16,4 0-96-16,4 12 20 16,0 0-48-16,0 7 12 15,4 4-28-15,-4 4 8 16,-4-4-16-16,0 0 12 15,4-11-16-15,-5-4-224 16,1-12 120-16</inkml:trace>
          <inkml:trace contextRef="#ctx0" brushRef="#br0" timeOffset="107384.9396">7943 2227 944 0,'-9'19'352'0,"9"-19"-276"0,-13 46-20 0,-4-24 104 15,13 5-100-15,-17 3-8 16,12 0-32-16,-12 1-252 16,13 3 124-16,-14-15-344 15,9 0 256-15</inkml:trace>
          <inkml:trace contextRef="#ctx0" brushRef="#br0" timeOffset="107903.7287">8364 1977 820 0,'5'4'304'0,"-5"-4"-236"0,-13 8-20 16,0-1 140 0,13 5-112-16,-4 7 24 15,-1 0-60-15,-3 7-44 16,16 1 0-16,-3 3 16 15,3-4-4-15,5-7-108 16,8-4 52-16,9-15-96 0,-9 0 84 16,1-15-60-16,3 4 72 0,-3-8 40 15,-10 4 8-15,-12-4 32 16,-4 8-20-16,-4-1 92 16,-1 8-56-16,-12 8 76 15,12 11-72-15,-4 16 0 16,5 7-32-16,-9 22 16 15,13 4-24-15,-13 12 4 16,8 0-8-16,-4 7-68 16,5-3 32-16,-5 7 20 15,5-15 8-15,-5-8 28 16,4-11-16-16,-4-15 48 16,-4-12-32-16,0-18-16 15,9-4-4-15,-9-23-8 16,4-4 0-16,0-19-20 15,5 8 12-15,-1-11-32 16,9 7 24-16,9 0-4 16,4 4 12-16,4 4-20 15,4 3 16-15,0 1 4 16,0 11 8-16,-8-12-20 16,9 16 12-16</inkml:trace>
          <inkml:trace contextRef="#ctx0" brushRef="#br0" timeOffset="108102.3062">8871 2364 880 0,'-9'18'328'0,"9"-18"-256"0,0 23-16 0,0-4-44 16,9 4-16-16,-9 3 12 15,4 8-4-15,-4-3-256 16,5-5 136-16</inkml:trace>
          <inkml:trace contextRef="#ctx0" brushRef="#br0" timeOffset="108745.8393">9186 2216 800 0,'-25'-4'296'0,"25"4"-232"0,-17-4-16 15,12 1 220 1,5 6-156-16,5-3 16 15,3 4-76-15,13-4-8 16,5 0-28-16,16 0-104 16,1 0 44-16,4 0-296 15,0 0 184-15</inkml:trace>
          <inkml:trace contextRef="#ctx0" brushRef="#br0" timeOffset="108563.7628">9229 1996 780 0,'8'-11'288'0,"-8"11"-224"0,17 4-20 15,-4-8 128 1,0 4-104-16,4-4 52 16,4 0-72-16,5 1 0 15,-1 3-28-15,1 0 16 0,-1 7-24 0,-8 1-4 16,0-1-4-16,-12 5 28 16,-5 3-16-16,-17 4-4 15,4 4-8-15,-13 3-4 16,9 1 0-16,-8 3 16 15,8 4-8-15,0-4-4 16,8-3 0-16,5-5 12 16,8-3-8-16,5-7 4 15,8-1-4-15,0-7-96 16,4 0 52-16,0-4-140 16,5 0 100-16,-5-4-200 15,5 0 152-15,-9-4-388 16,-5 8 284-16</inkml:trace>
        </inkml:traceGroup>
        <inkml:traceGroup>
          <inkml:annotationXML>
            <emma:emma xmlns:emma="http://www.w3.org/2003/04/emma" version="1.0">
              <emma:interpretation id="{780DAD1E-C658-422F-A839-272249950C81}" emma:medium="tactile" emma:mode="ink">
                <msink:context xmlns:msink="http://schemas.microsoft.com/ink/2010/main" type="inkWord" rotatedBoundingBox="12518,5119 13555,5096 13563,5455 12526,5479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13158.2808">10395 2095 488 0,'5'-12'180'0,"-5"12"-140"0,8-11-12 16,1 4 108-1,-1 3-80-15,-3-4 40 0,-5 4-56 16,8-3 20-16,-4 3-32 0,-4-7 28 16,5 7-32-16,-10-4 48 15,5 5-40-15,-4-5 28 16,4 8-32-16,-4-8 0 16,0 8-16-16,-5-7 0 15,9 7-4-15,-9-4 4 16,5 4-8-16,-4-4-4 15,3 8 4-15,-7-4-16 16,7 4 8-16,-7 0 12 16,7-1-4-16,-7 1 8 15,7 4-8-15,-7-1 32 16,3 1-20-16,-8 7 32 16,13 8-32-16,-5 3 40 15,1 5-32-15,8 3-4 16,8 3-12-16,1-6 4 15,12-1-8-15,0-11 24 16,1 0-16-16,16-12-40 16,5-3 16-16,-1-11-52 15,1 3 36-15,8-11-4 16,-4 0 20-16,-5-8 8 16,-3 4 4-16,-5-8 8 15,-5 9-4-15,-7-5 8 16,-1 4-8-16,-8 4 40 15,-5 3-20-15,-8-3 12 0,9 15-20 16,-18-4-8-16,9 4-4 16,0 4 12-16,0 4-8 0,-8 11-40 15,4 3 20-15,-5 5-8 16,9 3 12-16,-8 0 32 16,8 1-12-16,0-9-12 15,8-3-4-15,5-7-4 16,8-5 0-16,-12-7-64 15,12 0 40-15,-13-15-12 16,14 4 24-16,-14-16 12 16,5 5 8-16,-13-5-12 15,0 4 8-15,0-7 4 16,-4 7 0-16,-5 5 0 16,1 2 0-16,8-3 0 15,0 8 0-15,-5 0 52 16,5 3-28-16,0-3 0 15,5 7-16-15,-5-7-16 16,12 7 4-16,-3-4-4 16,0 8 0-16,3-7 0 15,18 3 0-15,0-7 16 16,8 7-4-16,-4-8-12 16,9 5 4-16,-13-1 20 15,-9 8-8-15,0-7 24 16,-12 7-20-16,-9-8 4 15,0 8-8-15,-9 0-16 16,-4 4 4-16,5 0-16 0,-1-4 12 0,-3 7-24 16,12 1 20-16,8 11-20 15,1-4 16-15,3 8 28 16,1-1-8-16,9 5 36 16,3 3-24-16,-4 0 48 15,1-3-36-15,-5-4 48 16,-5-1-44-16,-7-7 56 15,-5 1-52-15,-17-9 28 16,4 5-36-16,-17-5-36 16,9 4 4-16,-13-3 0 15,8 0 4-15,1-5-88 16,8 5 48-16,4-8-276 16,13 0 176-16</inkml:trace>
        </inkml:traceGroup>
        <inkml:traceGroup>
          <inkml:annotationXML>
            <emma:emma xmlns:emma="http://www.w3.org/2003/04/emma" version="1.0">
              <emma:interpretation id="{C80CEF37-274B-4C69-A0B7-6CB9849D7933}" emma:medium="tactile" emma:mode="ink">
                <msink:context xmlns:msink="http://schemas.microsoft.com/ink/2010/main" type="inkWord" rotatedBoundingBox="13926,4687 17240,4612 17262,5581 13948,5657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14268.5136">12248 1936 444 0,'-4'-15'164'0,"4"15"-124"0,0-8-16 16,0 8 228 0,0 0-144-16,0 8 108 0,0-8-128 0,-5 7 16 15,5 1-64-15,-4 7 40 16,8 4-48-16,-8 7 4 16,4 8-24-16,-4 1 20 15,4-1-20-15,-5 0 24 16,10 0-24-16,-5-8-12 15,4 1-4-15,0-12-4 16,5-4 0-16,-5-15-64 16,0 1 40-16,5-13-76 15,4 1 64-15,-1-11-60 16,1 7 60-16,-4-8 4 16,3 5 24-16,-3-1 20 15,-1 4 0-15,-3 4 112 16,3 11-64-16,-4 8 32 15,5 11-48-15,4 4 4 16,4 4-24-16,8 3 8 16,1 1-12-16,17-5 0 15,-1-3-4-15,5-11-112 16,-4-8 56-16,-5-4-52 16,0-3 60-16,-12-16 4 15,-5 12 20-15,-12-20 48 16,-1 12-20-16,-12-7-8 15,4 3-8-15,-9-7 84 16,5 11-48-16,0 0 52 16,8 8-48-16,5-1 8 0,3 8-28 15,1-3 20-15,4 7-24 16,0-4 4-16,0 4-8 0,4-4 4 16,1 4-8-16,-1-3-4 15,0 3 4-15,9-4-32 16,4 0 16-16,13-7 4 15,0 11 8-15,0 0 16 16,0 0-8-16,-9 0-28 16,-8 0 8-16,-9-4-180 15,0 0 104-15,-8-4-252 16,4 5 192-16</inkml:trace>
          <inkml:trace contextRef="#ctx0" brushRef="#br0" timeOffset="114584.6973">13108 1713 436 0,'-21'-12'160'0,"21"12"-124"0,8 4-8 16,-8-4 132 0,0 0-92-16,4 4 80 15,5 3-88-15,4 1 20 16,-1 3-44-16,-7 4 84 15,-1 0-68-15,-17 1 84 16,9-1-80-16,-13 11 80 16,4-3-80-16,-8 3 36 15,8 1-56-15,-8 7-28 0,8-4-8 0,0 4-8 32,5 0 0-32,3 4 8 0,5 0 0 0,5 4 16 15,3-8-8-15,5-4 16 16,0-3-16-16,4-8-180 15,0 3 96-15</inkml:trace>
          <inkml:trace contextRef="#ctx0" brushRef="#br0" timeOffset="114890.0417">13487 2034 852 0,'-30'-11'316'0,"30"11"-248"0,21 0-16 0,-12 0 148 16,-1 0-120-16,1 0 28 16,-1 4-64-16,10-1-28 15,-1 1-8-15,8 0 16 16,1 0-12-16,8-4 24 15,0 4-24-15,4-8 24 16,-8 4-24-16,-5-4-92 16,1 4 44-16,-9-4-264 15,0 4 168-15,-4-4-400 16,4 4 300-16</inkml:trace>
          <inkml:trace contextRef="#ctx0" brushRef="#br0" timeOffset="113503.8115">12175 1565 832 0,'-29'-11'308'0,"29"11"-240"0,-39 3-20 0,9 5 116 16,5 7-100-1,-30 12 44 1,8 7-64-16,-4 11 48 0,0 4-56 0,-1 4 28 16,23 8-36-16,-1 11 16 15,9 3-24-15,8 9 16 16,13-9-20-16,4 5 44 15,13-16-32-15,9-7-48 16,12-8 8-16,-4-15-228 16,4-3 132-16,5-16-296 15,-5 0 228-15</inkml:trace>
          <inkml:trace contextRef="#ctx0" brushRef="#br0" timeOffset="115185.8292">13691 1902 756 0,'-12'4'280'0,"12"-4"-216"0,4 0-20 0,-4 0 84 16,0 0-80-16,0 0 60 15,0 0-64-15,0 3 68 16,0 5-64-16,0 3 8 15,0 8-32-15,-4 4 48 16,4 3-40-16,-13 5-16 16,9 3-8-16,-1 4 8 15,1-4-8-15,-5-4 32 16,9-4-24-16,-4-7-84 16,8 0 36-16,-4-11-200 15,0-4 128-15,0-8-252 16,9 4 200-16</inkml:trace>
          <inkml:trace contextRef="#ctx0" brushRef="#br0" timeOffset="115813.4812">14586 1731 652 0,'0'-7'244'0,"0"7"-192"0,12 0-12 0,-12 0 112 16,0 0-92-16,0 7 72 16,0 5-76-16,-4 7-4 15,-9 7-32-15,-8 4-12 16,0 1-4-16,-9 3 12 15,4-4-8-15,-8 0 24 16,0-3-20-16,-4-1-4 16,12 1-4-16,-8-12 28 15,13 4-16-15,0-11 12 16,-1-1-16-16,5-14 12 16,5 7-16-16,-1-8 4 15,4-3-4-15,1-5-68 16,4 1 32-16,-5-4-48 15,9 4 40-15,0-4-8 16,4 4 28-16,5-4-16 16,-1 4 16-16,-3 0 44 15,3 11-16-15,5-3 52 16,0-1-36-16,-1 0 56 0,1 8-48 16,4 0 28-16,0 8-36 15,5 0-16-15,-1 3-8 16,0 4 12-16,5 0-8 0,-1-3 4 15,1 3-4-15,-5 0 4 16,0 0-8-16,-8 0 24 16,0 4-16-16,0-8 12 15,-9 5-12-15,0-5-8 16,0 0 0-16,1-7-180 16,-1 4 96-16</inkml:trace>
          <inkml:trace contextRef="#ctx0" brushRef="#br0" timeOffset="116250.3228">14692 1485 372 0,'0'-11'140'0,"0"11"-112"0,43-4-4 0,-26 0 208 15,-5 8-132-15,5-4 100 16,5 8-116-16,-1-1 68 16,0 5-88-16,9 14 92 15,0 5-92-15,0 25 32 16,4 5-56-16,-13 15 64 15,0-1-56-15,-33 27 36 16,-1-3-48-16,-25 11 32 16,3-12-36-16,-37-11-196 15,4-15 92-15</inkml:trace>
        </inkml:traceGroup>
        <inkml:traceGroup>
          <inkml:annotationXML>
            <emma:emma xmlns:emma="http://www.w3.org/2003/04/emma" version="1.0">
              <emma:interpretation id="{C8206EC0-0464-4449-BB20-EE377BFBD8BB}" emma:medium="tactile" emma:mode="ink">
                <msink:context xmlns:msink="http://schemas.microsoft.com/ink/2010/main" type="inkWord" rotatedBoundingBox="18859,3950 20989,3902 21015,5033 18884,5082"/>
              </emma:interpretation>
            </emma:emma>
          </inkml:annotationXML>
          <inkml:trace contextRef="#ctx0" brushRef="#br0" timeOffset="58809.9477">17370 1224 416 0,'-8'0'152'0,"8"0"-116"0,-4 0-12 0,-5 0 208 15,18 0-132-15,-9 0 92 16,0 0-112-16,0 0-12 16,8 4-40-16,5 0 8 15,-5 3-20-15,18-7-16 16,0 4-4-16,-5-4 40 16,0 4-24-16,-12-4-72 15,12 4 32-15,0-4-192 16,1 0 120-16</inkml:trace>
          <inkml:trace contextRef="#ctx0" brushRef="#br0" timeOffset="59048.6036">17387 1368 600 0,'-21'0'224'0,"21"0"-176"0,-8 4-12 0,3-4 160 15,10 0-116-15,-5 0 0 16,8 4-48-16,5-1-4 16,4 5-16-16,4-4 0 15,1 0-4-15,-1-4 12 16,0 0-12-16,0 0-72 16,9 3 32-16,-8-3-188 15,7 4 120-15</inkml:trace>
          <inkml:trace contextRef="#ctx0" brushRef="#br0" timeOffset="59316.272">17996 1391 736 0,'-12'11'272'0,"12"-11"-208"15,12 4-20-15,-3-4 0 16,12 0-32-16,9-8 24 16,0 5-24-16,4-9-164 15,-4 5 84-15,12-5-300 16,-3 8 204-16</inkml:trace>
          <inkml:trace contextRef="#ctx0" brushRef="#br0" timeOffset="59664.2285">18763 1255 384 0,'-4'-8'140'0,"4"8"-108"0,0 8-8 0,0-8 92 15,0 0-68-15,0 0 60 16,0 0-64-16,0 0-12 16,0 7-20-16,4 1 8 15,-4 3-12-15,0 12 24 16,0-4-20-16,0 22 32 16,0 5-28-16,0 10 4 15,0 1-12-15,0 4-8 16,0-4 4-16,0-8 28 15,0-4-16-15,-13-7 56 16,0-11-40-16,-8-1 20 16,8-11-32-16,-25 4 36 15,8-11-32-15,-12-1 32 16,3 5-32-16,-3-16 4 0,12 4-16 16,4-12-252-16,9 1 128 0</inkml:trace>
          <inkml:trace contextRef="#ctx0" brushRef="#br0" timeOffset="59831.1629">18708 944 872 0,'0'-4'324'0,"0"4"-252"0,12-11-20 0,-3 3-12 16,-1 8-32-16,-8-7-40 15,5 3 20-15</inkml:trace>
          <inkml:trace contextRef="#ctx0" brushRef="#br0" timeOffset="58268.4602">16630 1186 424 0,'4'-7'156'0,"9"-1"-120"0,-1 4-8 15,-7 1 28 1,3 6-36-16,5-3 52 15,0 0-40-15,-1 0 28 16,5 0-32-16,-4 0 8 16,0 0-20-16,-4 0 28 0,3 8-28 15,-7 0-4-15,3-1-8 0,-8 1 40 16,0 3-24 0,-4 8-20-1,0 4 0-15,-9-1-20 0,4 5 12 0,-8 7 40 16,4 0-20-16,1 4 52 15,3 0-36-15,5-4-16 16,8 0-4-16,5-15 8 16,3 0-8-16,5-15-4 15,5-4 0-15,-5-12-68 16,4 5 36-16</inkml:trace>
          <inkml:trace contextRef="#ctx0" brushRef="#br0" timeOffset="58465.9587">16876 793 632 0,'0'0'236'0,"0"0"-184"0,9 7-16 16,-9-7 8-1,13 0-32-15,-5 0 12 16,9 0-12-16</inkml:trace>
        </inkml:traceGroup>
      </inkml:traceGroup>
    </inkml:traceGroup>
    <inkml:traceGroup>
      <inkml:annotationXML>
        <emma:emma xmlns:emma="http://www.w3.org/2003/04/emma" version="1.0">
          <emma:interpretation id="{12F3F166-E816-46CF-8E9A-120338CEB569}" emma:medium="tactile" emma:mode="ink">
            <msink:context xmlns:msink="http://schemas.microsoft.com/ink/2010/main" type="paragraph" rotatedBoundingBox="6459,6631 17131,5682 17304,7624 6631,857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C002CF2-BCDA-4377-A5F9-321DAD15480D}" emma:medium="tactile" emma:mode="ink">
              <msink:context xmlns:msink="http://schemas.microsoft.com/ink/2010/main" type="inkBullet" rotatedBoundingBox="6493,7014 6899,6977 6919,7204 6513,7240"/>
            </emma:interpretation>
            <emma:one-of disjunction-type="recognition" id="oneOf15">
              <emma:interpretation id="interp15" emma:lang="" emma:confidence="0">
                <emma:literal>•</emma:literal>
              </emma:interpretation>
            </emma:one-of>
          </emma:emma>
        </inkml:annotationXML>
        <inkml:trace contextRef="#ctx0" brushRef="#br0" timeOffset="123444.86">4285 4052 820 0,'-13'0'304'0,"13"0"-236"0,13-12-20 0,4 12 140 15,-4 0-112-15,4 0 16 16,4 0-56-16,0 0-24 16,1 8-8-16,7-4 12 15,-3-4-8-15,12 7-108 16,-8 1 52-16</inkml:trace>
        <inkml:trace contextRef="#ctx0" brushRef="#br0" timeOffset="123217.2548">4396 3859 508 0,'-17'-8'188'0,"21"8"-148"0,9 4-8 0,-13-4 192 16,0 0-128-16,0 0 76 15,0 0-100-15,0 0 40 16,0 0-68-16,0 0 76 16,4 7-68-16,0-7 28 15,9 4-48-15,4-4 16 16,0 0-28-16,0-4 0 16,4 4-12-16,9-3 4 15,-9 3-8-15,1-4 32 16,7 4-20-16,-7 0-56 15,-5 0 16-15,0 0-244 16,0 0 148-16</inkml:trace>
      </inkml:traceGroup>
      <inkml:traceGroup>
        <inkml:annotationXML>
          <emma:emma xmlns:emma="http://www.w3.org/2003/04/emma" version="1.0">
            <emma:interpretation id="{4EE56460-0D15-451A-AE14-81CCCCAFEF3D}" emma:medium="tactile" emma:mode="ink">
              <msink:context xmlns:msink="http://schemas.microsoft.com/ink/2010/main" type="line" rotatedBoundingBox="7456,6543 17131,5682 17304,7624 7629,8485"/>
            </emma:interpretation>
          </emma:emma>
        </inkml:annotationXML>
        <inkml:traceGroup>
          <inkml:annotationXML>
            <emma:emma xmlns:emma="http://www.w3.org/2003/04/emma" version="1.0">
              <emma:interpretation id="{AD8533D7-61B3-49CA-BBA9-940076D92FAE}" emma:medium="tactile" emma:mode="ink">
                <msink:context xmlns:msink="http://schemas.microsoft.com/ink/2010/main" type="inkWord" rotatedBoundingBox="7464,6633 9828,6423 9942,7704 7578,7915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23908.2214">5281 3908 580 0,'-17'-4'216'0,"17"4"-168"0,0 0-12 16,0 0 136-1,0 0-100-15,5 8 52 16,7 3-76-16,5 23-24 16,9 0-16-16,4 27 36 15,0 3-24-15,4 8 36 16,-5-4-32-16,-3-7 56 15,-5-8-44-15,-4-12 12 0,5 1-32 0,-10-23 52 16,5 4-36-16,-4-16 28 16,0-3-32-16,0-23-16 15,4 4-8-15,-5-19-32 16,6 0 16-16,-1-27-4 16,0 12 8-16,0-19 8 15,0 7 0-15,-5-3 24 16,1 15-12-16,-4-1 84 15,-1 13-52-15,-8 3 40 16,4 7-48-16,-4 4-36 16,5 12-4-16,-5 0-28 15,4 11 20-15,-4-4-136 16,9 4 80-16,-1-4-304 16,5 4 208-16</inkml:trace>
          <inkml:trace contextRef="#ctx0" brushRef="#br0" timeOffset="124134.8765">6303 3397 852 0,'0'-11'316'0,"0"11"-248"0,-12 7-16 15,3 1 200-15,5 7-148 16,-9 11 44-16,-4 8-84 0,-4 4-140 16,8 4 40-16,0-4-412 15,9-4 248-15</inkml:trace>
          <inkml:trace contextRef="#ctx0" brushRef="#br0" timeOffset="124568.5185">6895 3722 684 0,'0'-7'252'0,"0"7"-192"0,-13 7-20 16,5-7 156 0,-5 8-116-16,-8-8 36 15,0 11-68-15,-18-3 8 16,9-1-36-16,-12 12 44 15,-1-3-36-15,5 6 40 16,4 1-40-16,-4 15 40 16,16 3-40-16,-12 28-4 0,4-1-16 0,1 11 12 31,12-7-12-31,-1-4-12 16,18-3 0-16,0-12 4 0,0-12 0 0,22-7-56 15,-1-11 32-15,17-4-340 16,5-4 200-16</inkml:trace>
          <inkml:trace contextRef="#ctx0" brushRef="#br0" timeOffset="125123.802">7006 3934 652 0,'-9'4'244'0,"9"-4"-192"0,0 11-12 0,0-3 100 16,0 7-84-16,0 15 48 15,0 5-60-15,-4 14 48 16,0-8-56-16,-13 9 28 15,17-9-36-15,0-7 8 16,0-7-20-16,-9-12 36 16,9 0-28-16,0-11-12 0,0-4-8 15,0-19 4-15,0 11-4 0,9-18-20 16,-9 3 8-16,13-3 4 16,-5-1 4-16,9-3-12 15,-4 11 8-15,-9-8 4 16,13 12 0-16,-17-4 24 15,9 4-12-15,4 0 48 16,-5 8-32-16,5-5 28 16,8 5-28-16,-4-5 16 15,4 8-24-15,1-3 8 16,-1 7-16-16,0-4 36 16,5 4-24-16,-9 0-4 15,0 4-12-15,-4-4 20 16,8 4-16-16,-13-8 24 15,1 4-24-15,-9-4-92 16,9 4 44-16,-5-7-192 16,-4-1 128-16,8 0-376 15,-8 5 264-15</inkml:trace>
          <inkml:trace contextRef="#ctx0" brushRef="#br0" timeOffset="125769.3831">7074 3825 424 0,'0'-4'156'0,"0"4"-120"16,-8 7-8-16,3-7 168 16,10 0-112-16,-10 0 124 15,5 0-120-15,-8 0 104 16,8 4-108-16,-5-4 44 16,10 0-72-16,-5 0 56 15,0 0-64-15,0 0-16 16,0 4-20-16,0-4 44 15,0 0-32-15,0 0 32 16,0 0-28-16,0 0 0 16,4 4-16-16,-4-4 20 15,9 0-20-15,-1 0-4 16,9 0-4-16,4 0 4 0,1 0-4 0,-1 0-4 16,4 0 4-16,-7 0 12 15,-1 4-8-15,-5-4-4 16,1 0 0-16,-9 0 20 15,1 0-12-15,-5 0 12 16,0 0-12-16,0-4-32 16,8 0 8-16,-4-4-152 15,5 5 88-15,-5-1-312 16,5 4 220-16</inkml:trace>
          <inkml:trace contextRef="#ctx0" brushRef="#br0" timeOffset="126519.4854">7551 3719 444 0,'0'-8'164'0,"0"8"-124"0,0 0-16 16,0 0 132-1,0 0-92-15,0 0 124 16,0 0-108-16,0 0 32 15,8 8-68-15,5-1 56 16,-4 5-60-16,-1 3 52 16,5 0-52-16,-4 8 52 15,8 3-56-15,-13 8 44 16,9 0-44-16,-9 12 0 16,0-1-24-16,-4 16 20 0,0-1-20 15,-4 1 32-15,4-5-28 0,-17-6 32 16,13-5-32-16,-13-3 4 15,0-4-12-15,0-1-8 16,4-3 4-16,-9-7-48 16,10-8 24-16,-10 4-240 15,10-4 144-15,-5-12-724 16,4 12 464-16</inkml:trace>
        </inkml:traceGroup>
        <inkml:traceGroup>
          <inkml:annotationXML>
            <emma:emma xmlns:emma="http://www.w3.org/2003/04/emma" version="1.0">
              <emma:interpretation id="{0A6743AE-EC13-417B-ABD4-F169E752AD72}" emma:medium="tactile" emma:mode="ink">
                <msink:context xmlns:msink="http://schemas.microsoft.com/ink/2010/main" type="inkWord" rotatedBoundingBox="10444,6277 13945,5966 14104,7763 10604,8074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33380.4911">10327 3529 644 0,'9'-11'236'0,"-9"11"-180"0,13-15-20 0,-9 0 132 31,0 11-100-31,-4-11 16 0,4 7-48 0,-8-7 0 16,0 11-20-16,-13-3-36 16,0-1 12-16,-17 1-8 15,0 7 8-15,-13-8 16 16,4 8-4-16,-8 0 60 16,13 0-36-16,-5 0 40 15,9 4-36-15,4 0 16 16,9 7-28-16,-4 0 0 15,12 1-12-15,-9 7-24 16,10 3 8-16,-5 12 12 16,8 4 0-16,-8 8 24 15,9 3-16-15,-5 8 12 16,9-1-12-16,-9 20 20 16,4-4-20-16,-4 19-4 15,5-8-4-15,-9 4 20 16,4-7-12-16,-4-8 24 15,4-16-24-15,1-6 4 16,3-5-8-16,-4-11 12 16,9-7-12-16,-4 3-12 15,8-11 0-15,0 0 4 16,4-4 0-16,0 0 24 16,0-4-12-16,5 4 24 15,4 1-24-15,8-5 40 0,0-3-28 16,9-1-4-16,0 4-12 0,4-3 20 15,0 7-16-15,4-7-120 16,-8 3 60-16,0-11-284 16,-5 8 188-16,1-8-316 15,-5 0 260-15</inkml:trace>
          <inkml:trace contextRef="#ctx0" brushRef="#br0" timeOffset="134251.3427">10421 3968 520 0,'13'-30'192'0,"-13"30"-152"0,13-15-8 16,-9 7 116-1,4 8-88-15,-8-15 88 16,0 12-84-16,-8-1 48 16,4 4-68-16,-5-4 104 15,5 8-88-15,-9-4 44 16,9 0-60-16,-9 0-8 16,9 4-20-16,-9-1 40 15,9 12-28-15,-13 1-4 0,8-5-16 16,-8 15 20-1,4 5-16-15,-4 14 24 16,5 1-24-16,-1 3 4 0,8-4-8 0,5-3-16 16,5-8 4-16,-1-8 28 15,5 1-12-15,8-12-92 16,4 0 44-16,4-7-60 16,5-8 56-16,13-8-32 15,-1 8 40-15,5-23-16 16,-4 8 28-16,-1-11 0 15,-3 7 12-15,-10-4 0 16,-3 4 0-16,-5-3 8 16,-4 3 0-16,-4-4 8 15,0 8-4-15,0-4-12 16,4 4 4-16,-9 3-4 16,5 5 0-16,-9-1-12 15,9 4 12-15,-13 1 12 16,4 3 0-16,-8 0-12 15,0 7 4-15,-9-3 12 16,13 4-4-16,-8-5 8 16,8 1-8-16,-5-4 24 15,5 4-16-15,0-8-4 16,5 4-4-16,-1-7 4 16,0 7-4-16,-4-4-12 15,0 8 4-15,0-4 20 16,0 0-8-16,0 0 4 0,0 0-4 15,0 0 28-15,0 0-20 0,0 0 48 16,0 0-36-16,0 0-16 16,0 0-4-16,0 0-8 15,0 0 0 1,0 0-12-16,4 0 8 0,-4 0 4 16,0 0 0-16,0 0 0 15,13 0 0-15,-9-4-20 16,5 4 12-16,-9-4-4 15,4 4 4-15,-4-4-88 16,0 8 48-16,0-4-188 16,0 0 132-16,0 0-396 15,0 8 284-15</inkml:trace>
          <inkml:trace contextRef="#ctx0" brushRef="#br0" timeOffset="135677.7563">10723 4214 548 0,'0'-15'204'0,"5"8"-156"0,7-1-16 16,-7 1 88-1,3 3-72-15,-4-8 32 16,5 1-44-16,-5-4 56 15,0 7-52-15,1-7 64 16,-1 8-64-16,0-8 72 16,0 3-64-16,-4-3 20 0,5 4-40 15,-10-4 16-15,1 3-24 0,-9-3-8 16,5 4-8-16,-13-4 20 16,8 7-12-16,-13-3 32 15,9 7-28-15,-8-4 20 16,3 4-20-16,-7 1 28 15,7 3-28-15,-7 0-4 16,3 3-8-16,-4 5-4 16,9 0 0-16,-5 3 8 15,9 4-4-15,-4 0-12 16,8 4 4-16,-4 8 20 16,9-1-8-16,-1 4 16 15,5 5-16-15,-5 6 24 16,9-3-20-16,0 0-12 15,5 0-4-15,-1-4 4 16,4-4 0-16,5-3 0 16,4-1 0-16,13-3 32 15,0-4-16-15,8-4-32 16,0 0 8-16,5-7-16 16,0 3 12-16,-1 4 0 15,-3-7 4-15,3 3-20 16,-4-3 16-16,1-5 24 15,-5 1-8-15,0-8 8 16,0 4-4-16,9-7 20 0,-9 3-16 16,4-15 24-16,0 11-24 0,-4-3-92 15,-12 4 44-15,-10-1-88 16,5 8 72-16,-17-4-228 16,5 8 156-16,-1-4-360 15,4 8 272-15</inkml:trace>
          <inkml:trace contextRef="#ctx0" brushRef="#br0" timeOffset="131999.7978">8403 3650 528 0,'-17'-11'196'0,"17"4"-152"0,0-5-12 0,0 5 148 16,0-1-104-16,0-7 120 15,8 0-112-15,1 0 44 16,-5 3-72-16,-4 8-16 16,0 12-24-16,0 26 32 15,0 12-24-15,-13 22 4 16,5 0-16-16,-5 23 20 15,0-1-20-15,-4 1 48 16,8-7-32-16,1-16 56 16,4-15-48-16,-1-15 64 15,5-8-60-15,-4-19 64 16,8-7-64-16,-4-30-68 16,0-1 8-16,5-34-100 15,7 5 68-15,-7-24-124 16,8 12 96-16,4-19-48 15,8 11 76-15,5-15 8 16,4 20 28-16,13 2 116 16,4 16-52-16,4 16 32 15,-4 14-44-15,-8 15-4 0,4 16-20 16,-13 15-16-16,-13 3 0 0,-4 8 48 16,-4 4-24-1,-22 0-44-15,-12-4 12 0,-9-4-68 16,-4 0 44-16,-17-11-36 15,13 0 40-15,-13-11 12 16,8-1 8-16,1-7 36 16,12 0-12-16,0-3-20 15,9 3 0-15,-1 3 76 16,14 9-40-16,4 7 36 16,4 7-36-16,4 12-16 15,4 0-8-15,14 11 40 16,3 0-24-16,5 1 36 15,0-5-32-15,4-7 20 16,-4-8-24-16,0-11-116 16,-1-8 52-16,1-11-380 15,0-3 236-15</inkml:trace>
          <inkml:trace contextRef="#ctx0" brushRef="#br0" timeOffset="132375.287">8982 3991 984 0,'-9'8'368'0,"9"-8"-288"0,0 22-20 16,0-6 152-1,0-1-128-15,0 0-16 16,9 4-44-16,12-8 0 0,0-3-16 0,9-16 4 16,4 4-4-16,13-11-76 15,-9 4 36-15,-4-12 4 16,-4 12 16-16,-17-12 12 15,0 15 0-15,-22-10-36 16,-4 10 20-16,-12 0 4 16,-1 5 12-16,-8 6 24 15,4 5-12-15,-12 7 76 16,16 8-52-16,-8 15-4 16,13 3-20-16,0 12 8 15,4-3-12-15,4 3-4 16,13-8 0-16,0 0 4 15,21-7-4-15,-8-11 32 16,13-5-20-16,8-6-208 16,-5-5 104-16,5-4-328 15,5-3 232-15</inkml:trace>
          <inkml:trace contextRef="#ctx0" brushRef="#br0" timeOffset="136548.7203">11596 3245 580 0,'0'-18'216'0,"0"18"-168"0,-4-4-12 16,4-4 120-1,4 8-92-15,-4 0 44 16,0 8-64-16,0-4 72 16,5 7-64-16,-5 15 16 0,4 8-36 0,-4 23 32 15,0 0-36-15,-4 11 48 16,-1-7-44-16,-3-5 80 15,4-3-60-15,-9-11 60 16,0-8-60-16,-8-7-4 16,4-5-28-16,-13-14 32 15,9 0-28-15,-22-8-112 16,17-8 48-16,-12-7-312 16,8-4 196-16,9-23-696 15,8 1 472-15</inkml:trace>
          <inkml:trace contextRef="#ctx0" brushRef="#br0" timeOffset="136673.0737">11664 2875 1068 0,'5'-31'396'0,"-5"31"-308"0,17-19-24 16,-9 12 12-1,5 3-56-15</inkml:trace>
        </inkml:traceGroup>
        <inkml:traceGroup>
          <inkml:annotationXML>
            <emma:emma xmlns:emma="http://www.w3.org/2003/04/emma" version="1.0">
              <emma:interpretation id="{D9090BA7-9355-4005-9FB2-3C86D1E09D3A}" emma:medium="tactile" emma:mode="ink">
                <msink:context xmlns:msink="http://schemas.microsoft.com/ink/2010/main" type="inkWord" rotatedBoundingBox="14146,6082 17143,5816 17304,7624 14307,7891"/>
              </emma:interpretation>
              <emma:one-of disjunction-type="recognition" id="oneOf18">
                <emma:interpretation id="interp18" emma:lang="" emma:confidence="0">
                  <emma:literal>j']</emma:literal>
                </emma:interpretation>
                <emma:interpretation id="interp19" emma:lang="" emma:confidence="0">
                  <emma:literal>js]</emma:literal>
                </emma:interpretation>
                <emma:interpretation id="interp20" emma:lang="" emma:confidence="0">
                  <emma:literal>js']</emma:literal>
                </emma:interpretation>
                <emma:interpretation id="interp21" emma:lang="" emma:confidence="0">
                  <emma:literal>Js]</emma:literal>
                </emma:interpretation>
                <emma:interpretation id="interp22" emma:lang="" emma:confidence="0">
                  <emma:literal>Jan}</emma:literal>
                </emma:interpretation>
              </emma:one-of>
            </emma:emma>
          </inkml:annotationXML>
          <inkml:trace contextRef="#ctx0" brushRef="#br0" timeOffset="138653.874">13598 3166 820 0,'-17'15'304'16,"17"-15"-236"-16,0 15-20 0,0-7 88 15,0 7-84-15,0 23 52 16,0-4-64-16,0 30-12 15,0 4-16-15,-5 4 8 16,1 0-12-16,-9-11 104 16,1-8-64-16,-10-12 32 15,-3-7-44-15,-14-15-24 16,1-7-4-16,-5-12-272 16,1-4 144-16</inkml:trace>
          <inkml:trace contextRef="#ctx0" brushRef="#br0" timeOffset="138804.8059">13547 3011 1424 0,'8'-8'528'0,"-8"8"-412"0,9-4-32 0,-5 1 24 16,0 6-76-16,5-3-188 15,3 0 84-15</inkml:trace>
          <inkml:trace contextRef="#ctx0" brushRef="#br0" timeOffset="139221.8165">14202 3034 788 0,'5'0'292'0,"-5"0"-228"0,0 22-16 16,0-7-16-1,4 0-28-15,-4 12 24 16,4-4-16-16,-8 3-4 16,0 1-4-16,-9-5 56 15,0 1-32-15,-17-4 16 16,0 0-28-16,-21-4 28 16,9-4-28-16,-9-7 12 15,8 0-16-15,5-8 0 0,16 4-4 16,10-11-8-16,7 0 4 15,18-12-24-15,8 8 12 0,5-4-24 16,4 4 20-16,0-1 100 16,-1 9-44-16,-3 3 104 15,0 8-84-15,-5 3 68 16,-4 9-76-16,0-1 32 16,4 4-52-16,0 0 16 15,1 3-32-15,-5-3 44 16,0 4-36-16,-4-4-260 15,-1 0 124-15,-7-8-460 16,-1 1 316-16</inkml:trace>
          <inkml:trace contextRef="#ctx0" brushRef="#br0" timeOffset="137555.6323">12099 3026 560 0,'-5'-11'208'0,"5"11"-164"0,9 0-8 0,-9 0 120 16,0 0-92-16,-4-4 80 16,4 4-84-16,-9-4 92 15,5 4-88-15,-9-4 40 16,5 8-60-16,-9 0-24 16,8 7-12-16,-12 8-20 15,8 4 8-15,-8 7 12 16,4 4-4-16,0 0-4 15,8 0 4-15,5-7 12 16,4-1-8-16,8-7 24 16,5 0-20-16,9-8-32 15,-1 1 12-15,0-12-140 0,5 0 80 16,-5-8-108-16,4 4 96 16,-3-14-36-16,-1 6 68 0,-4-11 24 15,-4 8 20-15,-5 0 64 16,1 11-32-16,-5 1 128 15,0 3-84-15,-4 7 36 16,5 5-64-16,-1 6-16 16,4 1-16-16,1 0 0 15,4 4-8-15,0-8 24 16,4-3-16-16,-5-5-4 16,5 1-4-16,-4-8-120 15,0 0 64-15,-5-8-40 16,1 1 52-16,-5-5 24 15,5 5 12-15,-9-16-8 16,4 4 8-16,-4-8 20 16,4 5-8-16,-4-5 104 15,9 8-64-15,-9-3 0 16,13 10-32-16,-5-3 52 16,5 8-40-16,-5-1 16 15,5 8-28-15,4-4 28 16,-4 8-28-16,-5-4 40 15,5 8-32-15,4-16 4 16,5 8-16-16,7-8 12 16,5 5-16-16,9-13-12 15,0 9 0-15,8-8-4 16,-4 3 0-16,-13-3-124 0,-5 4 72 16,-16 0-144-16,4 3 116 15,-13 4-256-15,-4 4 192 0</inkml:trace>
          <inkml:trace contextRef="#ctx0" brushRef="#br0" timeOffset="137825.35">12669 2863 728 0,'-12'8'268'0,"12"-8"-208"0,-5 7-16 0,1-3 140 15,4 4-108-15,-4 7 68 16,0 4-84-16,-5 7 28 16,9 5-52-16,-8 3 0 15,-5 0-24-15,4 3 28 16,1 5-24-16,-14-8 12 16,14 0-16-16,-1-3 12 15,5-1-16-15,4-7 24 16,0-1-20-16,0-3-144 15,13 0 68-15</inkml:trace>
          <inkml:trace contextRef="#ctx0" brushRef="#br0" timeOffset="138179.8517">12938 3245 728 0,'-17'-3'268'0,"17"3"-208"0,8 3-16 0,-8-3 196 16,0 0-140-16,0 0 72 15,9 0-100-15,-1 0-4 16,5 0-44-16,17-3-12 16,0-1-8-16,16-4-120 15,5 5 64-15,5-5-120 16,-5 12 96-16,-17-12-76 16,-4 8 88-16,-13-7-56 15,-9 7 72-15</inkml:trace>
          <inkml:trace contextRef="#ctx0" brushRef="#br0" timeOffset="138400.1987">13163 3056 956 0,'-25'12'352'0,"25"-12"-272"0,-13 15-24 0,9 0 128 16,4-4-112-16,-5 12 0 15,5 0-48-15,-4 7 0 16,4 0-12-16,-4 4 12 16,0-3-16-16,-5-1-152 15,9 0 76-15,-4-3-236 16,4-5 172-16</inkml:trace>
          <inkml:trace contextRef="#ctx0" brushRef="#br0" timeOffset="139778.8383">14718 3181 832 0,'0'-11'308'0,"0"11"-240"0,34 0-20 0,-30-8 168 16,0 16-128-16,0-8-8 15,9 0-52-15,0 0-12 16,4 0-8-16,0 0-8 16,4 0 4-16,-4 0-16 15,5 4 8-15,-5-4 28 16,0 3-12-16,-9-3 24 16,5 0-24-16,-9 0 56 15,1 0-36-15,-5 4-16 16,4 0-8-16,-4 0-28 15,0 7 12-15,0 0 12 16,0 5 0-16,-4 2 8 16,4 5-8-16,-9 23 8 15,5 3-8-15,-13 30 32 16,8 5-20-16,-4 3 32 16,9 0-32-16,-4 11 4 15,8-7-12-15,-9 11 12 16,9-7-12-16,-4-1 24 15,4-18-20-15,-4-8 24 16,-1-15-24-16,-7-11 48 16,3-8-32-16,-4-11 72 15,-8-8-52-15,-17-8-148 16,4-3 52-16,-39 0-348 16,5 0 220-16</inkml:trace>
        </inkml:traceGroup>
      </inkml:traceGroup>
    </inkml:traceGroup>
    <inkml:traceGroup>
      <inkml:annotationXML>
        <emma:emma xmlns:emma="http://www.w3.org/2003/04/emma" version="1.0">
          <emma:interpretation id="{2DFA72A1-D915-477D-879D-30228333EFB3}" emma:medium="tactile" emma:mode="ink">
            <msink:context xmlns:msink="http://schemas.microsoft.com/ink/2010/main" type="paragraph" rotatedBoundingBox="6521,8242 18894,7316 19060,9539 6687,1046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AAD333A-DB89-45BA-91B1-4761661541F0}" emma:medium="tactile" emma:mode="ink">
              <msink:context xmlns:msink="http://schemas.microsoft.com/ink/2010/main" type="inkBullet" rotatedBoundingBox="6580,9035 7091,8996 7199,10427 6687,10465"/>
            </emma:interpretation>
          </emma:emma>
        </inkml:annotationXML>
        <inkml:trace contextRef="#ctx0" brushRef="#br0" timeOffset="152811.8714">4391 6111 676 0,'-29'15'248'0,"29"-15"-192"0,0 11-16 0,0-7 208 15,4 0-144-15,-4 0 64 16,8 3-100-16,5-7 68 16,4 0-80-16,0-7-8 15,4 3-32-15,1-4 8 16,-1 4-16-16,5 1-12 16,-1 3 0-16,-4 0-180 15,5 3 96-15,4-3-304 16,0 4 220-16</inkml:trace>
        <inkml:trace contextRef="#ctx0" brushRef="#br0" timeOffset="152568.1985">4408 5887 860 0,'-8'4'320'0,"4"-8"-248"0,-1 12-20 16,1-8 104-1,8 0-96-15,-4 0 52 16,0 0-64-16,0 0 44 15,0 0-52-15,5 0 52 16,7 0-56-16,5-4-8 16,5 0-16-16,3-3 24 0,1 3-20 0,8-3-32 15,4 7 8-15,5-4 20 16,-5 4-8 0,-4-4-24-16,-4 8 8 0,-13-4-164 15,0 0 100-15,-13 0-324 16,1 0 228-16</inkml:trace>
        <inkml:trace contextRef="#ctx1" brushRef="#br0">4945 7261 0,'0'0'0</inkml:trace>
      </inkml:traceGroup>
      <inkml:traceGroup>
        <inkml:annotationXML>
          <emma:emma xmlns:emma="http://www.w3.org/2003/04/emma" version="1.0">
            <emma:interpretation id="{CCD9C30A-A247-47C4-8250-D032DBA049D2}" emma:medium="tactile" emma:mode="ink">
              <msink:context xmlns:msink="http://schemas.microsoft.com/ink/2010/main" type="line" rotatedBoundingBox="7713,8153 18894,7316 19047,9371 7866,10208"/>
            </emma:interpretation>
          </emma:emma>
        </inkml:annotationXML>
        <inkml:traceGroup>
          <inkml:annotationXML>
            <emma:emma xmlns:emma="http://www.w3.org/2003/04/emma" version="1.0">
              <emma:interpretation id="{D305A55F-316B-460F-B5A2-6EE03D3463DA}" emma:medium="tactile" emma:mode="ink">
                <msink:context xmlns:msink="http://schemas.microsoft.com/ink/2010/main" type="inkWord" rotatedBoundingBox="7713,8153 11090,7900 11244,9955 7866,10208">
                  <msink:destinationLink direction="with" ref="{2B2A1229-9BAE-401D-A70B-13FF9890745E}"/>
                </msink:context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53784.4469">5643 4990 488 0,'-13'0'180'0,"13"0"-140"0,-8 4-12 16,-5-4 128-1,13 0-92-15,-13 0 80 16,5 4-84-16,-9 0 56 15,4 0-64-15,-4-1 16 16,4 5-40-16,-8-4 36 16,12 3-36-16,-3-7 56 15,3 0-48-15,9 0-16 16,17 4-12-16,13-4 8 0,4 4-8 0,51-4 16 31,5 0-16-31,50 0 4 0,-4 0-4 16,52-12 12-16,-14 9-12 0,5-9 4 15,-25 5-4-15,-22-5-8 16,-17 9 4-16,-26-5 28 16,-12 4-16-16,-31-3 64 15,-11 3-44-15,-18-4-8 16,-5 8-16-16,-12-7-100 16,0 7 52-16</inkml:trace>
          <inkml:trace contextRef="#ctx0" brushRef="#br0" timeOffset="155408.1757">5788 5721 528 0,'-4'-38'196'0,"8"19"-152"0,-4-11-12 0,0 15 192 15,0 3-128-15,0-10 52 16,0 7-88-16,0-1 24 15,0 5-48-15,0 11 8 16,0 11-28-16,-4 20-16 16,0 7-4-16,-5 15-4 15,5 3 0-15,-5 9 16 16,9-5-4-16,-4 5 16 16,4-9-12-16,-4-6 60 15,4-9-40-15,-5-22 68 16,5-4-56-16,-4-26 8 15,8-4-28-15,-4-27-4 16,5 8-8-16,-1-15-156 16,4 3 80-16,5-22-132 15,9 8 116-15,12-16-12 16,8 12 56-16,22-1 140 16,4 20-52-16,5 15 100 15,-5 14-88-15,-9 24 0 0,-16 11-40 0,-9 7 40 31,-8 12-32-31,-22 4 12 0,4-4-24 16,-16-4 8-16,-5 4-12 0,-30-12-120 16,9 1 56-16,-29-8-92 15,16-4 80-15,-21-8-20 16,16 1 48-16,1-8 32 16,17 0 4-16,-4-8 0 15,17 5 4-15,-1-5 20 16,14 8-12-16,4 0 136 15,8 4-80-15,4 11 40 16,9 8-64-16,0 11 28 16,0 4-40-16,5 11 36 15,3-4-40-15,5 4 20 16,0-7-28-16,4-12-8 16,4-3-8-16</inkml:trace>
          <inkml:trace contextRef="#ctx0" brushRef="#br0" timeOffset="155736.2762">6452 6092 800 0,'-12'11'296'0,"12"-11"-232"0,12 19-16 16,1-8 256 0,8-7-176-16,9-4 64 15,13 4-116-15,8-15-16 0,8-1-40 16,-3-7-84-16,3 4 36 0,-16-7-36 15,-5 3 40-15,-16-4 36 16,-10 4-4-16,-12 0 28 16,-8 4-24-16,-35 4 24 15,14 11-24-15,-27 11 68 16,5 4-48-16,-9 19 40 16,18 8-40-16,8 7-8 15,8-4-16-15,13 1 12 16,22-5-12-16,12-6 32 15,9-5-24-15,13-7-224 16,4-5 112-16,4-6-548 16,0-5 360-16</inkml:trace>
          <inkml:trace contextRef="#ctx0" brushRef="#br0" timeOffset="156366.9732">8326 5554 904 0,'13'-37'332'0,"-13"37"-256"0,13-27-24 16,-13 12 160-1,0 7-128-15,-13-7-16 0,4 8-44 0,-25-9-28 16,4 9 0-16,-34-1-48 16,1 8 24-16,-18 0-12 15,8 8 24-15,5-1 16 16,21 5 4-16,0-5 40 16,18 5-20-16,3-1 4 15,13 4-16-15,1 8-24 16,3 3 4-16,1 16 4 15,8 4 4-15,-13 18 0 16,4 4 0-16,-12 34 16 16,-5 0-8-16,-8 16-12 15,9-20 0-15,-14 4 20 16,10-18-8-16,-1 3 40 16,9-12-24-16,-5-7 4 15,17-7-16-15,-3-12 12 16,7-3-16-16,-3-16 16 15,8-7-16-15,0-8 32 16,4 0-24-16,-4-11 4 16,0 0-12-16,0-4-16 15,0 0 4-15,4 0 12 16,9 3-4-16,9-3 24 16,3 4-16-16,9-4 48 15,0 4-32-15,5-8 4 16,-1 8-20-16,9-4-8 0,-5 15 0 0,1-15-48 15,-1 8 24 1,-7-1-92-16,-1-7 64 0,-13 8-116 16,-4-12 88-16</inkml:trace>
          <inkml:trace contextRef="#ctx0" brushRef="#br0" timeOffset="157284.3023">8356 5876 612 0,'0'-7'228'0,"0"7"-180"0,0-4-12 15,0 0 176 1,0 4-124-16,0-4 44 16,0 0-80-16,0 4 32 15,0 4-48-15,0 11 52 16,8 4-52-16,1 34-8 15,4 4-16-15,-1 19 8 16,5-4-12-16,0-8 32 0,0-11-24 0,5-11 64 16,-1-8-44-16,-4-12 72 15,4-3-60-15,1-15 28 16,3 0-44-16,1-23 16 16,4 0-28-16,4-30 8 15,0 0-16-15,4-23 12 16,0 4-16-16,-4 3-48 15,-4 16 24-15,-9 4-8 16,1 14 16-16,-9 5 32 16,-1 14-12-16,-7 1-4 15,3 4-4-15,-8-1-24 16,4 4 12-16,1-3-164 16,-1 7 96-16</inkml:trace>
        </inkml:traceGroup>
        <inkml:traceGroup>
          <inkml:annotationXML>
            <emma:emma xmlns:emma="http://www.w3.org/2003/04/emma" version="1.0">
              <emma:interpretation id="{EC62E546-D2A2-4233-A508-4ABBC742AA45}" emma:medium="tactile" emma:mode="ink">
                <msink:context xmlns:msink="http://schemas.microsoft.com/ink/2010/main" type="inkWord" rotatedBoundingBox="11517,8033 15087,7766 15210,9412 11640,9680">
                  <msink:destinationLink direction="with" ref="{2B2A1229-9BAE-401D-A70B-13FF9890745E}"/>
                </msink:context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57479.8451">9425 5604 780 0,'21'-23'288'0,"-21"23"-224"0,-4 0-20 16,-1 4 172-1,1 3-128-15,-13 8 8 16,0 4-56-16,-17 8-172 0,8-1 72 0</inkml:trace>
          <inkml:trace contextRef="#ctx0" brushRef="#br0" timeOffset="157861.9746">9748 5808 684 0,'-30'0'252'0,"30"0"-192"0,-34 15-20 0,17-7 92 16,9 3-80-16,-22 4 32 15,4 8-48-15,-12 15 84 16,8 3-68-16,0 16 72 16,5 8-68-16,12-5-32 15,13-7-12-15,4-8-76 16,9-3 36-16,0-12-224 16,8-3 136-16</inkml:trace>
          <inkml:trace contextRef="#ctx0" brushRef="#br0" timeOffset="158138.2127">9889 6145 808 0,'-34'23'300'0,"34"-23"-232"0,-30 56-20 0,13-29 80 15,13-1-80-15,-13 5 16 16,8-1-40-16,5-7 4 15,4-1-16-15,0-3 44 16,0-7-28-16,0-16 28 16,4 0-28-16,0-7-8 15,5-4-12-15,4-8 20 16,-5 4-16-16,5-8-12 16,8 5-4-16,0-5-4 15,9 1 0-15,0 7 60 16,4 4-28-16,4-1 0 15,-12 13-16-15,0-5-8 16,-5 1 4-16,0-1-16 16,-12 8 8-16,-1-4-180 15,5 0 96-15,-13-3-376 16,4-1 260-16</inkml:trace>
          <inkml:trace contextRef="#ctx0" brushRef="#br0" timeOffset="158413.0225">10004 5910 1080 0,'-17'-11'400'0,"17"11"-312"0,0-4-24 0,0 0 64 16,12 8-84-16,-3-4-44 16,12 0-4-16</inkml:trace>
          <inkml:trace contextRef="#ctx0" brushRef="#br0" timeOffset="158566.2608">10400 5759 832 0,'-5'7'308'0,"5"-7"-240"0,9 23-20 0,-1-8 176 16,1 0-132-16,4 27 112 15,4 7-116-15,0 27 48 16,0 7-76-16,-4 0 20 16,-9-11-48-16,-21-4 52 15,-4-11-48-15,-26 0-220 16,8-8 100-16</inkml:trace>
          <inkml:trace contextRef="#ctx0" brushRef="#br0" timeOffset="159414.7033">10970 5887 716 0,'-12'12'264'0,"3"-5"-204"0,1 1-16 0,8 0 220 16,4 3-152-16,0 4 88 15,9-7-116-15,12-8 4 16,9 3-52-16,26-6-12 16,4-5-16-16,4-11-16 15,-4 12 4-15,-9-9-16 16,-4 5 12-16,-17-4 48 15,-8 4-20-15,-18-5 8 16,1 5-16-16,-22-8-16 16,0 8 0-16,-16-8-4 15,-1 7 0-15,-13 1-36 16,5 7 24-16,-9 8-20 16,13 4 24-16,-9 7 8 15,9 4 8-15,0 19 44 16,9 7-24-16,-1 16 16 15,13-1-20-15,1 8 28 16,12-7-28-16,8-8 12 16,13-15-16-16,18-8 36 15,8-4-24-15,8-7-120 0,0 0 52 16,-4-4-168-16,1-3 116 16,-10-12-260-16,-4 4 200 0</inkml:trace>
          <inkml:trace contextRef="#ctx0" brushRef="#br0" timeOffset="159823.5822">11941 5108 644 0,'-13'-12'236'0,"13"12"-180"0,-4-7-20 0,-4 3 192 16,16 8-132-16,-8 3 52 15,-4 5-88-15,0 22-20 16,4 0-24-16,-9 15 24 16,1 0-24-16,-9 4 84 15,4 0-56-15,-17-7 68 16,4-8-64-16,-8-8 20 16,0-7-40-16,5-16-160 0,7-7 72 0,5-23-424 15,13 1 264-15</inkml:trace>
          <inkml:trace contextRef="#ctx0" brushRef="#br0" timeOffset="160004.5678">12009 4691 1120 0,'0'-11'416'0,"0"11"-324"0,17 15-24 0,-8-7 24 15,4 3-64-15,-1 4-168 16,10 0 72-16,3 8-528 15,1 0 328-15</inkml:trace>
          <inkml:trace contextRef="#ctx0" brushRef="#br0" timeOffset="160404.7529">12801 4623 508 0,'13'0'188'0,"-13"0"-148"0,17-7-8 16,-13 7 236-1,5 7-152-15,-5 8 96 16,0-3-124-16,-12 18 28 16,4 4-68-16,-13 12 20 0,0 3-40 0,-22 0 36 15,5 4-36-15,-21-15 4 16,4-4-20-16,0-8 12 15,0-3-16-15,4-12 24 16,13 1-20-16,0-16-32 16,12 0 12-16,1-15-24 15,12 8 16-15,5-16-52 16,4 5 36-16,4-12-36 16,18 15 36-16,-1-4 12 15,17 15 8-15,-4 8 72 16,5 8-32-16,-1 7 32 15,0 4-32-15,1 8 52 16,-5 7-44-16,4-8 20 16,-4 1-36-16,-8-5 16 15,-1 1-20-15,-8-8 44 16,5-3-32-16,-5-9-200 16,0 5 92-16</inkml:trace>
        </inkml:traceGroup>
        <inkml:traceGroup>
          <inkml:annotationXML>
            <emma:emma xmlns:emma="http://www.w3.org/2003/04/emma" version="1.0">
              <emma:interpretation id="{AF364EE1-B93F-4183-9E42-29E9F59DECED}" emma:medium="tactile" emma:mode="ink">
                <msink:context xmlns:msink="http://schemas.microsoft.com/ink/2010/main" type="inkWord" rotatedBoundingBox="15642,7974 18924,7728 19044,9328 15762,9574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61316.9145">13559 5785 756 0,'-17'0'280'0,"13"0"-216"0,-4 8-20 0,-1-4 224 16,9 3-156-16,0 5 28 16,9-5-88-16,3 1 4 15,-3 3-36-15,12-3 36 16,22-1-32-16,16-7 12 16,-8 0-20-16,22-4-24 15,-9 4 0-15,-13-7-32 16,0 3 24-16,-9-7-4 15,-12 7 12-15,-21-7 0 16,-1-5 0-16,-33-3 24 16,3 4-8-16,-29-4-56 15,9 8 24-15,-22 3 4 16,13 8 8-16,-9 8-8 16,18 3 12-1,-10 8-12-15,18 8 8 0,-4 11 60 16,8 0-24-16,9 15 44 15,8 3-40-15,5 12-4 16,8-15-16-16,17-7 36 16,4-5-20-16,22-14 20 15,12-4-24-15,5-12-248 16,-1-3 124-16,1-12-364 16,-5 4 260-16</inkml:trace>
          <inkml:trace contextRef="#ctx0" brushRef="#br0" timeOffset="161953.8724">14539 4987 592 0,'-17'-8'220'0,"17"8"-172"0,-22 11-12 0,14-3 164 16,4 7-116-16,-13 8 44 15,4 7-76-15,0 16 16 16,5 3-40-16,-14 19 28 16,14-4-32-16,-1 1 84 15,-4-5-60-15,-4-14 120 16,5-9-96-16,-10-14 64 16,1-4-80-16,0-15 4 15,4-4-36-15,-5-23-172 16,1-3 80-16,8-20-504 15,13 5 320-15</inkml:trace>
          <inkml:trace contextRef="#ctx0" brushRef="#br0" timeOffset="162088.7337">14437 4873 996 0,'-9'-23'368'0,"9"23"-284"0,9 8-24 15,-1-8 80 1,-4 7-88-16,18 5-36 15,-1-5-16-15,9 9-568 0,12-1 312 0</inkml:trace>
          <inkml:trace contextRef="#ctx0" brushRef="#br0" timeOffset="162747.3318">14909 5006 548 0,'-8'-4'204'0,"8"4"-156"0,0 7-16 0,-9-3 204 16,9 7-136-16,-13 8 80 16,-4 4-104-16,-4 4 40 15,8-1-72-15,-4 1-12 16,13-1-20-16,-5-3 24 15,18 0-20-15,4-8 20 16,4-4-20-16,8-11-104 16,-3 0 44-16,7-15-68 15,1 4 64-15,0-8-20 16,-9 7 40-16,1-7 16 16,-5 8 8-16,-13 0-16 15,4 3 12-15,-8 4 32 16,9 4-16-16,-5 4 72 15,5 4-48-15,12 3 60 16,0 0-56-16,22-3 20 0,-5 7-36 16,5 0 36-16,-1-3-32 15,-3-5-24-15,-5 1 0 0,-4-16-52 16,-9 8 24-16,-4-7 8 16,4-1 8-16,-21-7-8 15,0 3 12-15,-8-10-24 16,-5 7 20-16,4-12 4 15,1 4 8-15,-5-7 24 16,9 7-12-16,8-3 84 16,5 11-52-16,3-4 48 15,5 11-52-15,0 1 16 16,5 3-36-16,12 0 0 16,-4 4-12-16,8-7 12 15,5 7-12-15,3 0 4 16,1-4-4-16,-4 0-16 15,-5 4 4-15,-12-4-164 16,-5 4 92-16,-13-7-200 16,-3 7 156-16,-5-8-532 15,0 8 364-15</inkml:trace>
          <inkml:trace contextRef="#ctx0" brushRef="#br0" timeOffset="162990.4923">15684 4657 880 0,'-30'-3'328'0,"30"3"-256"0,-8 11-16 0,8 0 64 15,0 8-76-15,-4 15 16 16,8 4-36-16,-8 11-4 16,4 8-12-16,0-4 12 15,0-11-12-15,0 7 24 16,0-11-20-16,0-8 4 15,4-3-8-15,4-9-128 16,9-2 64-16,13-9-276 16,9 5 184-16</inkml:trace>
          <inkml:trace contextRef="#ctx0" brushRef="#br0" timeOffset="163515.3783">16378 4850 548 0,'17'-15'204'0,"-17"15"-156"0,64-15-16 16,-34 7-8-1,4 12-20-15,4-11-4 16,1 7 4-16,-9 0-4 15,-5 7 0-15,-8-7 60 16,0 0-32-16,-8 8 156 16,-1-1-104-16,-8 1 92 0,0-4-104 0,-4 3-16 15,4 1-32 1,0 7-16-16,4 4 0 0,-4 7-4 16,0 5 0-16,0 14 8 15,0 1-4-15,-8 33-4 16,-1 4 4-16,-12 27 12 15,8-8-8-15,0 4 16 16,5-15-16-16,-1 4 24 16,5-8-20-16,-13-8 68 15,8-7-48-15,-3-11 68 16,-10-8-60-16,-3-15 88 16,-5-4-72-16,-17-8 24 15,9-3-44-15,-22-4-340 16,18-4 164-16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38:51.812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C7E708D5-DABF-4799-9805-9DF47904657F}" emma:medium="tactile" emma:mode="ink">
          <msink:context xmlns:msink="http://schemas.microsoft.com/ink/2010/main" type="writingRegion" rotatedBoundingBox="1657,665 20022,641 20043,17220 1678,17243"/>
        </emma:interpretation>
      </emma:emma>
    </inkml:annotationXML>
    <inkml:traceGroup>
      <inkml:annotationXML>
        <emma:emma xmlns:emma="http://www.w3.org/2003/04/emma" version="1.0">
          <emma:interpretation id="{E58FFFEE-066B-420B-AEA1-52D1700E63A0}" emma:medium="tactile" emma:mode="ink">
            <msink:context xmlns:msink="http://schemas.microsoft.com/ink/2010/main" type="paragraph" rotatedBoundingBox="1728,612 16760,692 16744,3735 1711,36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13CECA-85B2-4E1E-A2F0-39EFF8D0E0F6}" emma:medium="tactile" emma:mode="ink">
              <msink:context xmlns:msink="http://schemas.microsoft.com/ink/2010/main" type="line" rotatedBoundingBox="1728,612 16760,692 16750,2592 1717,2512"/>
            </emma:interpretation>
          </emma:emma>
        </inkml:annotationXML>
        <inkml:traceGroup>
          <inkml:annotationXML>
            <emma:emma xmlns:emma="http://www.w3.org/2003/04/emma" version="1.0">
              <emma:interpretation id="{A41F9609-3B3C-4FED-886A-0918D389726F}" emma:medium="tactile" emma:mode="ink">
                <msink:context xmlns:msink="http://schemas.microsoft.com/ink/2010/main" type="inkWord" rotatedBoundingBox="1727,702 4074,714 4068,1935 1721,19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626 93 300 0,'38'-19'112'0,"-17"19"-88"0,9-7-8 0,-13-1 216 15,-8 8-132-15,4-7 100 16,-1 3-116-16,-7-4 68 15,-1 1-88-15,-13-1 20 16,5 8-48-16,-26-15-12 16,5 15-16-16,-22-4-8 15,-4 8 4-15,0-4-16 16,4 4 8-16,-4-4 4 16,12 3 0-16,-3-6 8 15,12 3-4-15,-4-4 24 16,13 4-16-16,-5-8-4 15,22 8-4-15,-5-3-24 16,9 6 12-16,-8-3 12 16,8 0 0-16,-4 4 40 15,-1 7-20-15,-7 16-4 16,3 3-12-16,-4 27 4 0,-4 4-8 0,-17 14 24 16,17-7-16-16,-17-3-4 15,13-12-4-15,-5-4-16 16,9-4 8-16,0-14 4 15,4-1 0-15,5-11 0 16,8 0 0-16,8-12 8 16,5 1-4-16,17-4 16 15,4 3-12-15,9 1 32 16,8-1-24-16,-4 1 12 16,-1 0-16-16,-3-1 0 15,0 4-4-15,-9-3-16 16,0 0 4-16,-9-8 40 15,1 3-24-15,-13-6-64 16,-5-1 28-16,-8-8-220 16,4 1 132-16,-4-12-364 15,5 1 268-15</inkml:trace>
          <inkml:trace contextRef="#ctx0" brushRef="#br0" timeOffset="180.9815">179 453 580 0,'-17'-8'216'0,"17"8"-168"0,17-4-12 16,-9 1 252-1,9 3-164-15,5-4 92 16,3 8-128-16,1-8-24 0,3 11-40 0,6 1-112 16,-14 0 44-16,4 3-288 31,1 4 184-31</inkml:trace>
          <inkml:trace contextRef="#ctx0" brushRef="#br0" timeOffset="420.1178">613 665 768 0,'0'15'284'0,"0"-15"-220"0,17 26-20 0,0-7 128 16,4 4-104-16,9 11-20 16,4 8-28-16,5 7 0 15,-1-4-12-15,0-3 16 16,-4-8-16-16,-8 0-100 16,-9-4 48-16,0-11-156 15,-9 8 112-15</inkml:trace>
          <inkml:trace contextRef="#ctx0" brushRef="#br0" timeOffset="618.6506">1039 824 528 0,'-17'-15'196'0,"17"15"-152"0,-9 15-12 0,1-8 220 15,4 5-144-15,-18 18 44 16,1-4-88-16,-17 16-32 15,8-8-20-15,-17 8-116 16,4-8 56-16,-3-8-164 16,3 8 116-16</inkml:trace>
          <inkml:trace contextRef="#ctx0" brushRef="#br0" timeOffset="1080.3824">1844-17 392 0,'-9'-7'148'0,"9"7"-116"0,0-8-8 15,-4 8 144 1,-5 8-96-16,1-8 176 16,8 4-144-16,-13-1 40 0,5 5-84 0,-5 0 16 15,4 3-44-15,-8 0-8 16,9 1-16-16,-18 10 48 15,9 5-32-15,-17 18 32 16,13 4-28-16,-30 20 96 16,17-1-68-16,-17 7 72 15,12-3-72-15,5 8-4 16,9-4-32-16,25 7 4 16,0-8-12-16,25-6-16 15,1-13 0-15,8-14-200 16,-4-4 112-16,4-15-396 15,-9-8 276-15</inkml:trace>
          <inkml:trace contextRef="#ctx0" brushRef="#br0" timeOffset="1637.8646">2291 457 652 0,'-9'3'244'0,"9"-3"-192"0,-4 4-12 0,-5 4 252 15,-3 7-168-15,-18 8 100 16,4 3-132-16,-25 8 0 15,9 0-52-15,-18 12-28 16,5-5-4-16,12 1-124 16,5-4 64-16,12-8-216 15,9-7 148-15,13-16-324 16,12-3 252-16</inkml:trace>
          <inkml:trace contextRef="#ctx0" brushRef="#br0" timeOffset="1428.307">1954 366 456 0,'-8'-19'168'0,"8"19"-128"0,0 0-16 16,0 4 264-1,4 3-164-15,0 8 116 0,5 8-140 16,8 11 80-16,8 0-104 0,5 8-8 16,9-4-40-16,-5-1-16 15,-5 1-8-15,1-4 28 16,-4-3-16-16,-9-5-208 16,-4-3 104-16,-5-12-320 15,1-3 232-15</inkml:trace>
          <inkml:trace contextRef="#ctx0" brushRef="#br0" timeOffset="1803.3359">2346 899 904 0,'-17'69'332'0,"17"-69"-256"0,-47 71-24 0,26-40-8 16,8-5-36-16,0 1-188 16,5-1 96-16,-1-3-300 15,9-4 216-15</inkml:trace>
        </inkml:traceGroup>
        <inkml:traceGroup>
          <inkml:annotationXML>
            <emma:emma xmlns:emma="http://www.w3.org/2003/04/emma" version="1.0">
              <emma:interpretation id="{40CDBFA2-D882-4E31-AC61-8BBC4B5F203C}" emma:medium="tactile" emma:mode="ink">
                <msink:context xmlns:msink="http://schemas.microsoft.com/ink/2010/main" type="inkWord" rotatedBoundingBox="4537,685 7683,702 7675,2208 4529,219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96.6879">2964 578 664 0,'0'-8'244'0,"0"8"-188"0,-17 11-16 16,0-3 100-1,8 7-84-15,-8 4-12 16,4 4-28-16,5-1-40 16,3 5 12-16,10-8-92 15,3 0 56-15,5-15-84 16,8-1 76-16,5-14-68 16,4 0 68-16,-9-12 24 15,0 8 16-15,-4-12 32 0,0 5-8 16,-8-5 68-1,4 12-44-15,-13 4 128 0,4 3-88 0,-4 16 116 16,0 11-108-16,-4 18-20 16,4 9-40-16,-5 37 20 15,1 4-24-15,-4 15 12 16,-1-11-16-16,-4 0-8 16,13-8 0-16,-21-7 40 15,8-12-24-15,-4-18 52 16,-4-12-40-16,-9-27-24 15,0-3-8-15,0-26 8 16,5-1-4-16,-1-15-36 16,5 4 16-16,21-4-40 15,0 12 36-15,21-9-20 16,9 13 24-16,0-9-96 16,8 13 60-16,5-9-292 15,-1 8 188-15</inkml:trace>
          <inkml:trace contextRef="#ctx0" brushRef="#br0" timeOffset="2465.8225">3504 971 676 0,'0'31'248'0,"0"-31"-192"0,-25 56-16 15,12-33 48 1,9 0-56-16,-13-1-100 15,4 9 36-15,0-9-372 0,5-3 224 0</inkml:trace>
          <inkml:trace contextRef="#ctx0" brushRef="#br0" timeOffset="2989.6906">3909 604 756 0,'-21'-7'280'0,"21"7"-216"0,0 7-20 0,0-7 304 15,0 8-200-15,8-8 100 16,5 0-148-16,8 4-56 15,0 3-28-15,18-3-316 16,-1 3 164-16,-4 5-704 16,5 7 468-16</inkml:trace>
          <inkml:trace contextRef="#ctx0" brushRef="#br0" timeOffset="2792.1556">3939 453 548 0,'12'-12'204'0,"-12"12"-156"0,39-19-16 0,-26 12 96 16,8 7-76-16,9 0-4 15,0 4-28-15,-1-1-32 16,5 5 4-16,-4 3 4 16,-9 5 4-16,1 2 60 15,-14 5-32-15,-12 0 68 16,-4 0-56-16,-31-1 108 15,9 5-88-15,-12-1 132 16,3 1-108-16,5-1 4 16,13 1-52-16,0-5-36 15,21 1 0-15,0-8 8 16,30-3-4-16,-9-9-100 16,9 1 52-16,0-8-280 15,-5 4 180-15</inkml:trace>
          <inkml:trace contextRef="#ctx0" brushRef="#br0" timeOffset="3139.5776">4313 763 676 0,'0'23'248'0,"0"-23"-192"0,-4 45-16 0,0-18 100 16,4 3-84-16,-17 15-20 15,4 1-24-15,-17-1-260 16,9-3 136-16</inkml:trace>
          <inkml:trace contextRef="#ctx0" brushRef="#br0" timeOffset="3441.052">4756 487 612 0,'22'-8'228'0,"-22"8"-180"0,17-11-12 0,-5 7 184 16,5 4-128-16,5-4 112 16,-1 8-116-16,0-8 76 15,1 4-96-15,20-7 48 16,5 3-72-16,8-4-28 16,-4 5-16-16,5-5-140 15,-14 4 72-15,-12-3-452 16,-4 3 288-16</inkml:trace>
          <inkml:trace contextRef="#ctx0" brushRef="#br0" timeOffset="3737.783">5084 116 352 0,'-42'15'132'0,"42"-15"-104"0,-9 30-8 15,9-15 112 1,-8 1-76-16,3 10 68 0,-3 1-72 16,-1 7 60-16,9 3-64 0,-4 5 108 15,4-4-88-15,-8 4 80 16,8-5-84-16,-9 1 28 16,0-4-52-16,5-3-4 15,4-1-24-15,-8 0 0 16,16-3-4-16,-8-8-60 15,0 0 28-15,13-12-128 16,-4 1 80-16,20-16-80 16,-3 4 88-16</inkml:trace>
          <inkml:trace contextRef="#ctx0" brushRef="#br0" timeOffset="4128.3702">5676-43 540 0,'9'0'200'0,"-9"0"-156"0,29 4-12 0,-7 3 220 15,3 8-144-15,26 19 160 16,-4 12-156-16,-4 33 48 15,-1 5-92-15,-33 10 12 16,-5-7-44-16,-42 12-24 16,-1-16-4-16,-33 8-388 15,4-12 208-15</inkml:trace>
        </inkml:traceGroup>
        <inkml:traceGroup>
          <inkml:annotationXML>
            <emma:emma xmlns:emma="http://www.w3.org/2003/04/emma" version="1.0">
              <emma:interpretation id="{5B84F316-BDDF-41C1-8DDF-5B5869153FBA}" emma:medium="tactile" emma:mode="ink">
                <msink:context xmlns:msink="http://schemas.microsoft.com/ink/2010/main" type="inkWord" rotatedBoundingBox="8274,976 8640,978 8638,1243 8272,124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075.0118">6579 453 768 0,'-17'7'284'0,"17"-7"-220"0,-9 8-20 16,5-8 144-1,8 0-112-15,1 4 60 16,3 3-80-16,5-3 72 16,4 4-72-16,8-8 80 15,1 3-80-15,4-3 0 16,8 4-36-16,-8-4 16 16,-5-4-24-16,5 1-48 15,-4 3 20-15,-1-4-252 0,-3 4 148 0,-1-4-452 16,0 4 320-16</inkml:trace>
          <inkml:trace contextRef="#ctx0" brushRef="#br0" timeOffset="6800.3037">6579 237 696 0,'-13'-4'256'0,"13"4"-196"0,-4 0-20 16,0 0 68 0,8 0-68-16,-4 0 104 0,8 8-80 15,1-1 60-15,-1 1-72 0,5-4 60 16,0 3-64-16,8-3 80 15,5 0-72-15,-1 0-8 16,9-1-32-16,-4-3-12 16,-4 0 0-16,-1 0 28 15,-3 0-16-15,-1 0-12 16,0 0-8-16,-8 0-216 16,0 0 120-16,-9 0-384 15,0 0 272-15</inkml:trace>
        </inkml:traceGroup>
        <inkml:traceGroup>
          <inkml:annotationXML>
            <emma:emma xmlns:emma="http://www.w3.org/2003/04/emma" version="1.0">
              <emma:interpretation id="{48D9D393-DB20-4027-B1D7-A4C88865E3FA}" emma:medium="tactile" emma:mode="ink">
                <msink:context xmlns:msink="http://schemas.microsoft.com/ink/2010/main" type="inkWord" rotatedBoundingBox="9498,653 11932,666 11926,1912 9492,189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716.1641">8576-51 704 0,'21'-7'264'0,"-21"7"-208"15,0 0-12-15,-4 0 124 16,0 0-100-16,-9-4 16 15,-4 4-48-15,-9-4-8 16,5 4-16-16,-22-4-16 16,9 4 0-16,-12-3-84 15,3 6 48-15,-8-3 4 16,13 0 24-16,-9-3 28 16,8 3-8-16,1-4 92 15,8 4-52-15,0-8 40 16,18 8-52-16,-14-4 0 0,18 8-24 15,-1-4 0-15,5 8-4 0,-5-1 4 16,5 1-8-16,-4 11-12 16,8 0 4-16,-9 19 4 15,1 7 0-15,-10 27 8 16,1-4-4-16,-12 8 16 16,7-8-12-16,-7-4-4 15,3-14 0-15,0-1-16 16,9-8 8-16,0-7-4 15,13-7 0-15,8-4 32 16,13-1-12-16,9-7-4 16,8 1-4-16,4-9 12 15,5 5-8-15,0-9-4 16,-5 1 0-16,0 4-4 16,-4-8 0-16,-4 0 0 15,-9 7 0-15,1-7 24 16,-1 0-12-16,0-7-152 15,-12 7 72-15,-1-8-288 16,5 1 196-16</inkml:trace>
          <inkml:trace contextRef="#ctx0" brushRef="#br0" timeOffset="7949.2963">7946 472 932 0,'8'-8'348'0,"-8"8"-272"0,17-4-20 0,-4 4 200 16,0 4-152-16,4 0 80 15,4 0-108-15,0-4-16 32,5 3-36-32,-5 1-32 0,9 4 0 0,-13-1-376 15,4 5 212-15,1 3-484 16,3 0 368-16</inkml:trace>
          <inkml:trace contextRef="#ctx0" brushRef="#br0" timeOffset="8395.5496">8721 846 892 0,'-26'0'332'0,"26"0"-260"0,-25 19-20 0,3-7 212 15,10 3-156-15,-27 11 36 16,5 1-88-16,-13 3-8 16,5 4-28-16,-14-4-100 15,18 1 44-15,0-9-184 16,12-3 124-16</inkml:trace>
          <inkml:trace contextRef="#ctx0" brushRef="#br0" timeOffset="8215.2376">8325 604 684 0,'0'4'252'0,"0"-4"-192"0,8 8-20 15,1-5 136 1,-1 9-104-16,5 7 104 16,0 7-100-16,17 19-8 15,-1 1-40-15,5 3 20 16,1 8-32-16,-6-8 12 16,10-3-16-16,-14-9 12 15,1-6-16-15,-13-9-20 16,-1-3 4-16,-7-11-244 15,-1-1 140-15,0-14-420 0,5-1 296 0</inkml:trace>
          <inkml:trace contextRef="#ctx0" brushRef="#br0" timeOffset="8767.6075">9683 44 644 0,'-21'-8'236'0,"21"8"-180"0,-34 0-20 0,17 0 148 15,4 8-108-15,-17-4 84 16,0 7-92-16,-21 12 36 16,13 3-64-16,-17 20 84 15,8 7-68-15,-4 15 88 16,8 0-84-16,0 4 24 15,18-8-48-15,4 12-12 16,12-4-16-16,5 4-16 16,8-5 4-16,9-10-252 15,4-8 140-15,8-19-360 16,1 0 268-16</inkml:trace>
          <inkml:trace contextRef="#ctx0" brushRef="#br0" timeOffset="9172.6866">9734 426 644 0,'0'19'236'0,"0"-19"-180"0,-8 46-20 15,-1-24 80 1,-4 1-72-16,1 11 68 15,-5 0-60-15,0 4 48 16,4 0-56-16,0-4 68 0,4-4-64 0,-3-11 20 16,7 0-40-16,1-15 8 15,4-4-20-15,0-19 8 16,9 4-12-16,-1-19 0 16,1 7-4-16,3-7-16 15,6 8 4-15,3-5-32 16,0 12 20-16,5-7 68 15,-1 11-28-15,5 0 80 16,4 7-56-16,4-3 36 16,-4 7-48-16,5-4 24 15,-5 8-32-15,0-3-8 16,0 3-12-16,-8-4 56 16,-1 4-36-16,-8-4-224 15,-4 8 108-15</inkml:trace>
          <inkml:trace contextRef="#ctx0" brushRef="#br0" timeOffset="9683.575">9730 290 572 0,'-9'-4'208'0,"9"4"-160"0,-4-4-12 0,0 1 224 16,8 6-148-16,-4-3 160 15,0 0-160-15,4 0 24 16,5 0-84-16,12-3 16 16,5 3-40-16,12-8 8 15,5 4-20-15,4-7 8 16,-5 11-12-16,-4-11 12 16,1 3-16-16,-14 4-4 15,1 4 0-15,-9-7-128 16,0 7 68-16</inkml:trace>
          <inkml:trace contextRef="#ctx0" brushRef="#br0" timeOffset="10259.1092">10177 922 644 0,'0'-4'236'0,"0"4"-180"0,0 4-20 0,0 0 124 15,9 3-96-15,-5 1 160 16,0 15-128-16,0-1 16 15,1 1-68-15,-10 11-8 16,1-4-24-16,-13-3 36 16,4-1-24-16,-17-3-232 15,18-4 112-15</inkml:trace>
        </inkml:traceGroup>
        <inkml:traceGroup>
          <inkml:annotationXML>
            <emma:emma xmlns:emma="http://www.w3.org/2003/04/emma" version="1.0">
              <emma:interpretation id="{FD125AC4-107C-4C11-8F08-BD74B5BBFD31}" emma:medium="tactile" emma:mode="ink">
                <msink:context xmlns:msink="http://schemas.microsoft.com/ink/2010/main" type="inkWord" rotatedBoundingBox="12380,779 14254,789 14249,1598 12376,158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0766.9741">10662 502 808 0,'-8'-11'300'0,"8"11"-232"0,8-4-20 0,-8 0 184 15,0 8-136-15,5-8-12 16,12 4-52-16,-9-4 28 16,22 4-32-16,4-7 20 15,4-1-28-15,18 4 0 16,-5 1-12-16,4-9 28 15,1 8-20-15,-10 1 20 16,-3 3-20-16,-13-4-16 16,-9 0-4-16,-12-4-180 15,-1 5 96-15,-8-9-332 16,0 5 236-16</inkml:trace>
          <inkml:trace contextRef="#ctx0" brushRef="#br0" timeOffset="11124.929">10935 154 560 0,'-17'7'208'0,"17"-7"-164"0,0 15-8 0,-4-7 120 15,4 3-92-15,-5 4 88 16,1 4-88-16,-4 8 56 15,-1-1-68-15,9 5 24 16,0-1-44-16,0 8 36 16,4 0-40-16,-4 3 20 15,0-7-28-15,-8 4 28 16,4-4-32-16,-9 4 12 16,0-4-16-16,-4 4-8 15,9-4 0-15,3 0 4 16,5-4-4-16,5-7 8 15,7-4-8-15,10-8-12 16,3 1 4-16,1-8-24 16,4-1 16-16,-9-6-232 15,0 3 132-15</inkml:trace>
          <inkml:trace contextRef="#ctx0" brushRef="#br0" timeOffset="11594.4975">11352 52 592 0,'-4'-4'220'0,"4"4"-172"0,51-4-12 0,-34 0 128 16,-4 8-96-16,0-4 60 15,4 8-72-15,4 3 80 16,0 8-76-16,18 19 96 16,-5 3-92-16,-4 24 16 15,8-1-48-15,-25 12 32 16,-13-8-36-16,-13 19 28 15,0-8-28-15,-25 12 44 16,4-8-40-16</inkml:trace>
          <inkml:trace contextRef="#ctx0" brushRef="#br0" timeOffset="15614.8606">12046 740 416 0,'-4'0'152'0,"4"0"-116"0,0 8-12 0,0-8 152 16,0 0-100-16,0 4 104 16,4 0-104-16,-4-1 28 15,5 1-60-15,-5 0 12 16,0 0-36-16,0-1 16 16,0 1-20-16,0 0 64 15,4 0-48-15,-4 0 48 16,0-1-44-16,4-3 24 15,0 0-32-15,1 0 16 16,7 0-24-16,6 0-8 16,-1 0-8-16,8 0 20 0,1 0-12 0,3 0 4 31,6 0-8-31,-6 0 20 0,5 8-16 0,-12-4 32 16,-1 3-28-16,-4 1 40 15,-4-1-32-15,-9-3-32 16,0 0 4-16,-4-4 52 15,5 4-24-15,-5-4-196 16,8 0 92-16,1-4-304 16,-1 4 216-16</inkml:trace>
          <inkml:trace contextRef="#ctx0" brushRef="#br0" timeOffset="15028.7807">12089 521 476 0,'0'-4'176'0,"0"8"-136"0,0-8-12 16,0 4 92 0,4 8-72-16,-4-8 60 15,5 0-64-15,-5 0 104 16,0 0-88-16,0 0 72 15,0 0-76-15,0 0 48 0,0 0-60 16,0 0 40-16,0 0-48 0,0 0 8 16,0 0-28-16,0 0 36 31,0 0-28-31,0-4 4 0,4 4-16 0,-4-4-8 16,0 4 0-16,0-4 12 15,0 8-8-15,0-4 4 16,8 4-4-16,1-4-8 15,-1 4 4-15,1-8 12 16,4 0-8-16,4-3 40 16,0 3-24-16,8-4 4 15,1 4-16-15,4-3 0 16,8 7-4-16,-4-4-16 16,-4 4 4-16,-5-8 20 15,1 8-8-15,-9 0 24 16,0 0-20-16,-9 0 4 15,5 0-8-15,-4 0 4 16,-1 0-8-16,-3 0-36 16,-1 0 16-16,4 0-196 15,1 0 116-15,-5-3-232 16,5 3 184-16,-14-4-264 16,5 4 232-16</inkml:trace>
        </inkml:traceGroup>
        <inkml:traceGroup>
          <inkml:annotationXML>
            <emma:emma xmlns:emma="http://www.w3.org/2003/04/emma" version="1.0">
              <emma:interpretation id="{83525327-5CF0-4E65-A257-A0798A9D946F}" emma:medium="tactile" emma:mode="ink">
                <msink:context xmlns:msink="http://schemas.microsoft.com/ink/2010/main" type="inkWord" rotatedBoundingBox="14626,765 16760,777 16750,2592 14616,258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8346.7389">14912 116 600 0,'17'-11'224'0,"-13"7"-176"0,18-4-12 0,-14 1 204 15,5 7-140-15,8-16 72 16,-4 9-100-16,-4-4 32 16,-4 7-64-16,-9-4 16 15,-9 4-36-15,-21 1-80 16,5 6 32-16,-18 1-124 16,5 8 88-16,-13-5-16 15,17 1 48-15,-13-5-8 16,13 9 24-16,-9-8 0 15,18-4 8-15,-5 7 0 16,9-3 0-16,-1 0 8 16,14 3 0-16,-9 5-12 15,8-5 8-15,-4 16 4 16,5 0 0-16,-5 14 32 16,5-2-16-16,-5 6 40 15,4 5-32-15,-3 3 4 16,7 0-16-16,-3 19 28 15,4-3-24-15,-5 22 4 16,5 0-12-16,-9 0-16 16,9-12 4-16,-5-6 12 15,9-9-4-15,-13 4 32 16,1-7-20-16,-1 11 12 16,-4-3-16-16,-4 14 12 0,12-7-16 15,-12 0-12-15,12-11 0 16,-4-8-4-16,13-12 0 0,0-7 68 15,13-7-32-15,-8-8 16 16,-1-4-28-16,4-4 28 16,1-3-28-16,-5-4-12 15,5-1-8-15,-9 1 4 16,0 0 0-16,0 0 8 16,12-1-4-16,-3 5-20 15,8 0 8-15,4-1-4 16,5 1 4-16,12-1-100 15,0 1 60-15,1-8-360 16,3 4 228-16</inkml:trace>
          <inkml:trace contextRef="#ctx0" brushRef="#br0" timeOffset="16274.4549">12979 275 332 0,'-13'-15'120'0,"13"15"-92"0,-8-19-8 0,-1 11 176 16,9 8-112-16,0-15 80 15,0 15-96-15,-8 0 8 16,8 0-44-16,-5 15 32 16,10 12-36-16,-10 7 56 15,10 7-48-15,-5 9 44 16,0 3-44-16,0 3 8 16,4 1-28-16,-8 4-8 15,4-5-4-15,-9 1 12 16,9-8-8-16,-8-7 16 15,-1-4-16-15,5-15-20 16,4-4 4-16,-9-16-136 16,9 1 76-16,-4-19-64 0,8-4 72 15,-4-23-168-15,13 5 128 16,-13-16-220-16,17 7 184 0</inkml:trace>
          <inkml:trace contextRef="#ctx0" brushRef="#br0" timeOffset="16679.5323">13162 233 736 0,'47'-53'272'0,"-47"53"-208"0,64-38-20 0,-34 19 108 16,-1 12-92-16,5-12 108 16,5 11-96-16,-5 1-4 15,4 7-40-15,-17 15-8 16,-8 8-12-16,-13 15 48 16,0 3-32-16,-13 1-56 15,-8 3 20-15,-9 4-88 16,-8-7 56-16,-13-8-52 15,8-7 56-15,-16-5 28 16,12-3 12-16,-4-7 20 16,12-5-12-16,5-7-20 15,13 0 4-15,-4-4-4 16,20 1 4-16,5-1 8 16,5 4 0-16,-5-4 44 15,8 8-24-15,9 0 24 16,4 3-24-16,-12 5 44 15,8 3-36-15,0 7 84 16,0 1-64-16,9 4 20 16,3 7-36-16,5 7-4 15,-4-3-16-15,0 0 28 16,0 0-24-16,-5-8 32 0,1-3-32 0,-5-8-68 16,-4-1 28-16,-4-10-240 15,4 0 148-15</inkml:trace>
          <inkml:trace contextRef="#ctx0" brushRef="#br0" timeOffset="17129.8836">13669 706 832 0,'13'8'308'0,"-13"-8"-240"0,42 7-20 0,-16-7 52 16,-1 0-64-16,9 0-4 16,5-7-20-16,-10-1 16 15,1 5-16-15,-8-9 32 16,-1 8-28-16,-13-7 32 16,1 3-32-16,-9-3-4 15,0 7-8-15,-13-7 12 16,9 3-8-16,-13-7 4 15,4 4-4-15,-8 0-16 16,8 3 4-16,-8 0-32 16,8 8 20-16,-13 0 32 15,9 4-8-15,-8 8-16 16,3 3 0-16,-7 4 20 0,7 3-4 16,-3 12 32-16,4 0-24 0,-5 16 76 15,9-12-56-15,0 7 40 16,13-3-44-16,8-8 24 15,4-4-28-15,22-4-28 16,4 1 0-16,13-12-80 16,4-7 44-16,-4-1-196 15,0 1 128-15</inkml:trace>
        </inkml:traceGroup>
      </inkml:traceGroup>
      <inkml:traceGroup>
        <inkml:annotationXML>
          <emma:emma xmlns:emma="http://www.w3.org/2003/04/emma" version="1.0">
            <emma:interpretation id="{0FEEFEF3-2A61-4CE6-A7D8-DA122AA69EA2}" emma:medium="tactile" emma:mode="ink">
              <msink:context xmlns:msink="http://schemas.microsoft.com/ink/2010/main" type="line" rotatedBoundingBox="2192,2430 5424,2583 5368,3758 2137,3605"/>
            </emma:interpretation>
          </emma:emma>
        </inkml:annotationXML>
        <inkml:traceGroup>
          <inkml:annotationXML>
            <emma:emma xmlns:emma="http://www.w3.org/2003/04/emma" version="1.0">
              <emma:interpretation id="{6206C6F0-9816-47F8-99F6-0ABBFFAAA6CD}" emma:medium="tactile" emma:mode="ink">
                <msink:context xmlns:msink="http://schemas.microsoft.com/ink/2010/main" type="inkWord" rotatedBoundingBox="2190,2471 3560,2536 3506,3670 2137,3605"/>
              </emma:interpretation>
            </emma:emma>
          </inkml:annotationXML>
          <inkml:trace contextRef="#ctx0" brushRef="#br0" timeOffset="42457.6071">1064 1774 1024 0,'0'4'0'0,"-8"-8"-4"0,8 0 40 15,0 8-20-15,-13-8 4 16,-4 4-12-16,-8-4 4 16,-5 4-8-16,-13 0-12 15,5 4 4-15,-13 0 48 16,17 0-24-16,-5-8 16 15,10 0-20-15,-1-7 20 16,13 11-24-16,0-16 24 16,4 16-24-16,-4-7 4 15,4 7-8-15,-8 0-24 16,8 7 8-16,-13 9-12 16,9 6 8-16,-4 5-8 15,4 3 8-15,0 12 24 16,9-4-4-16,-5 3-4 15,9 8 0-15,-9 1 12 16,8-1-8-16,-3-4 16 0,8-3-16 16,-4-8 4-16,4-8-4 0,0-7 12 15,8 0-12-15,9-7-4 16,5-5 0-16,16-3-4 16,-4 4 0-16,13-8 16 15,-5 7-8-15,-3-3-12 16,3 4 0-16,-12-8-156 15,-9 7 88-15</inkml:trace>
          <inkml:trace contextRef="#ctx0" brushRef="#br0" timeOffset="42638.681">528 2069 860 0,'-43'-8'320'0,"43"8"-248"0,-8 0-20 0,8-3 260 16,4 3-180-16,5-8 0 16,8 4-80-16,8-7-28 15,9 3-16-15,13 1-128 16,4-1 64-16</inkml:trace>
          <inkml:trace contextRef="#ctx0" brushRef="#br0" timeOffset="42850.68">1043 2183 548 0,'0'7'204'0,"0"-7"-156"0,0 23-16 0,0-12 148 16,0 4-104-16,0 12 40 16,0-4-68-16,0 3-28 15,0 1-12-15,9-12-8 16,3 0 0-16,1-11-44 15,8 3 24-15,9-7-168 16,0 0 104-16</inkml:trace>
          <inkml:trace contextRef="#ctx0" brushRef="#br0" timeOffset="43060.2376">1362 2307 424 0,'0'16'156'0,"0"-9"-120"0,-12 5-8 0,12-9 212 15,-9 12-136-15,1 4 56 16,-1 0-96-16,-4 4 24 15,9 0-52-15,-4 3-20 16,3 4-8-16,-7 1 8 16,3 3-8-16,-16 7 24 15,-1 9-20-15,-8-1 92 16,8 0-56-16,-8-7 84 16,13-8-76-16,-9-4 36 15,17-11-56-15,1-19-88 16,3 8 24-16</inkml:trace>
          <inkml:trace contextRef="#ctx0" brushRef="#br0" timeOffset="43271.3017">1797 2625 592 0,'-9'12'220'0,"9"-12"-172"0,5 57-12 0,-14-31 12 16,1 8-32-16,-14 8 20 15,1 3-20-15,-9-3-352 16,0-4 184-16</inkml:trace>
        </inkml:traceGroup>
        <inkml:traceGroup>
          <inkml:annotationXML>
            <emma:emma xmlns:emma="http://www.w3.org/2003/04/emma" version="1.0">
              <emma:interpretation id="{071D81C1-B8FD-40C0-BB31-ED22850A6A54}" emma:medium="tactile" emma:mode="ink">
                <msink:context xmlns:msink="http://schemas.microsoft.com/ink/2010/main" type="inkWord" rotatedBoundingBox="4756,2551 5424,2583 5385,3397 4717,3365"/>
              </emma:interpretation>
              <emma:one-of disjunction-type="recognition" id="oneOf6">
                <emma:interpretation id="interp6" emma:lang="" emma:confidence="0">
                  <emma:literal>EZ</emma:literal>
                </emma:interpretation>
                <emma:interpretation id="interp7" emma:lang="" emma:confidence="0">
                  <emma:literal>FZ</emma:literal>
                </emma:interpretation>
                <emma:interpretation id="interp8" emma:lang="" emma:confidence="0">
                  <emma:literal>E,</emma:literal>
                </emma:interpretation>
                <emma:interpretation id="interp9" emma:lang="" emma:confidence="0">
                  <emma:literal>€2</emma:literal>
                </emma:interpretation>
                <emma:interpretation id="interp10" emma:lang="" emma:confidence="0">
                  <emma:literal>Ez</emma:literal>
                </emma:interpretation>
              </emma:one-of>
            </emma:emma>
          </inkml:annotationXML>
          <inkml:trace contextRef="#ctx0" brushRef="#br0" timeOffset="43718.4899">3496 1868 756 0,'17'-15'280'0,"-17"15"-216"0,4-7-20 16,-4 3 188-1,0 8-136-15,-4-8 8 16,-5 0-64-16,-3-3-28 16,-5 7-8-16,-13-4-92 15,4 8 48-15,-12-4-56 0,4 3 56 16,-9-3-60-16,9 0 60 0,-4 0 16 16,17 0 20-16,-5 0-16 15,13 8 12-15,0-4 20 16,9 3-4-16,0 8 4 15,4 4-4-15,-9 19 36 16,5 8-20-16,-9 14-4 16,1 4-12-16,-10 5 20 15,10-9-16-15,-10-3 12 16,5-8-12-16,0-11 80 16,9-4-48-16,-1-11 24 15,5-4-40-15,12-12 104 16,5 1-72-16,17-12-24 15,8 4-24-15,13-8-84 16,9 1 40-16</inkml:trace>
          <inkml:trace contextRef="#ctx0" brushRef="#br0" timeOffset="43901.4788">3062 2118 880 0,'-13'-4'328'0,"13"4"-256"0,25-3-16 16,-3-1 20-1,-1 4-52-15,17-4-44 0,5 8 8 16,12 0-508 0,5 7 284-16</inkml:trace>
          <inkml:trace contextRef="#ctx0" brushRef="#br0" timeOffset="44399.8602">3509 2538 808 0,'0'-7'300'0,"0"7"-232"0,21 4-20 0,-4-8 96 15,0 4-88-15,4-4-128 16,1 8 36-16</inkml:trace>
          <inkml:trace contextRef="#ctx0" brushRef="#br0" timeOffset="44246.8963">3560 2323 684 0,'8'-8'252'0,"-8"8"-192"0,22-4-20 0,-14 0 92 15,5 4-80-15,4-3-20 16,0 6-20-16,-9 5-24 15,5 7 8-15,-13 8-24 16,4 0 16-16,-12 3 4 16,-1 1 8-16,-8-1 44 15,0 1-24-15,-4-5 96 16,4 1-64-16,-4-4 64 16,8 0-64-16,0-4-28 15,9 0-16-15,4-7 16 16,8 3-12-16,1 0-4 15,8-3-4-15,0 0-112 16,0-1 60-16,0-7-200 16,0 4 140-16,-4-8-436 15,4 4 304-15</inkml:trace>
        </inkml:traceGroup>
      </inkml:traceGroup>
    </inkml:traceGroup>
    <inkml:traceGroup>
      <inkml:annotationXML>
        <emma:emma xmlns:emma="http://www.w3.org/2003/04/emma" version="1.0">
          <emma:interpretation id="{CFD52645-DCF0-4956-8F71-F5415C66BED4}" emma:medium="tactile" emma:mode="ink">
            <msink:context xmlns:msink="http://schemas.microsoft.com/ink/2010/main" type="paragraph" rotatedBoundingBox="2908,3845 11046,3988 11006,6286 2867,6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A06C19-1B5D-486C-8293-8EF3E3C9C1FC}" emma:medium="tactile" emma:mode="ink">
              <msink:context xmlns:msink="http://schemas.microsoft.com/ink/2010/main" type="line" rotatedBoundingBox="2908,3845 11046,3988 11006,6286 2867,6143"/>
            </emma:interpretation>
          </emma:emma>
        </inkml:annotationXML>
        <inkml:traceGroup>
          <inkml:annotationXML>
            <emma:emma xmlns:emma="http://www.w3.org/2003/04/emma" version="1.0">
              <emma:interpretation id="{E9E00A9D-3B65-4EFB-8AB0-C6A79BF6068A}" emma:medium="tactile" emma:mode="ink">
                <msink:context xmlns:msink="http://schemas.microsoft.com/ink/2010/main" type="inkWord" rotatedBoundingBox="2899,4318 5988,4372 5967,5618 2877,5564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6765.9882">1933 3821 676 0,'13'-7'248'0,"-9"7"-192"0,9-4-16 15,-9 0 144 1,5 8-108-16,-1-4 24 16,5 0-60-16,-5 0 28 15,5 4-40-15,-4-4 20 16,8 0-28-16,-9 0 16 0,1 4-20 0,-9-4 44 15,0 0-32-15,-13 0 4 16,5 0-20-16,-31 0-16 16,5 0 0-16,-17 0-16 15,8 3 12-15,-12-6 20 16,13 6-4-16,-10-10-12 16,14 7 0-16,-4-8 20 15,7 1-8-15,-3-1-28 16,13 4 8-16,-5-3 4 15,8 7 8-15,1 0-36 16,8 0 20-16,-4 0-20 16,9 0 20-16,-5 7-8 15,9 1 12-15,-5-4 16 16,9 3 0-16,-8 8-4 16,4-3 4-16,-9 3-16 15,4 11 8-15,-8 9-4 16,9 6 0-16,-9 16 16 15,4 4-4-15,-4 3-12 16,8-11 4-16,-8 4 12 16,5-12-4-16,-10 4 24 15,9-7-16-15,-4 0 12 16,5-8-12-16,-5 0-8 16,8-4 0-16,1-4-24 15,3-3 12-15,1-4 4 0,8 0 4 16,1-4 0-16,-1 0 0 15,-4-3-12-15,0 3 8 0,0-4 4 16,0 4 0 0,0-3 24-16,4 3-12 0,5-8 32 15,3 1-28-15,10-16 4 16,12 8-12-16,13-7-8 16,4 7 4-16,0-15 20 15,4 15-12-15,-17-4-4 16,5 8-4-16,-13-4 28 15,-9 7-16-15,0 1 4 16,-12-1-12-16,-5 1-16 16,5-4 4-16,-9-4-224 15,0 0 120-15,0-12-500 16,0 5 340-16</inkml:trace>
          <inkml:trace contextRef="#ctx0" brushRef="#br0" timeOffset="47126.9487">1248 4363 716 0,'-9'0'264'0,"9"0"-204"0,13-12-16 0,-5 5 176 16,5 7-128-16,4-15 80 15,0 7-104-15,0-11 36 16,4 12-64-16,-4-1 16 16,5-3-36-16,-1 11 16 15,5 0-20-15,-1 0 20 16,1 7-24-16,-1-3 12 15,5 11-12-15,-4-7 0 16,-5 3-4-16,-4-3 28 16,0-1-20-16,-4-7-188 15,0 0 88-15</inkml:trace>
          <inkml:trace contextRef="#ctx0" brushRef="#br0" timeOffset="48312.8106">1422 3579 384 0,'-4'0'140'0,"4"0"-108"0,0 0-8 16,0 0 128-1,0 0-88-15,0 0 80 16,0 0-84-16,0 0 56 15,0 0-64-15,4 0 24 16,0 0-44-16,-4 0 44 0,0 0-44 0,0 0 56 16,9 8-52-16,-1-8 36 15,1 7-40-15,4 1 0 16,-1-4-20-16,10-8-8 16,-1 8 0-16,9-4 12 15,0 4-8-15,-1-4-4 16,1 3 0-16,0-3 4 15,-4 0-4-15,-5 0 16 16,-4 0-12-16,-4 0 24 16,0 0-20-16,-9-3 68 15,0 6-48-15,-4-3-12 16,0 0-12-16,0 0-36 16,4 0 16-16,1 0-252 15,3 0 148-15,9 0-500 16,4 0 344-16</inkml:trace>
          <inkml:trace contextRef="#ctx0" brushRef="#br0" timeOffset="48943.8957">2614 3731 384 0,'-8'-8'140'0,"8"8"-108"0,-4 8-8 0,-5-8 172 16,9 0-112-16,-4 0 80 15,0 3-96-15,-9 1 36 16,0 0-64-16,-8 0 16 16,4 3-36-16,-13 1 36 15,9 3-32-15,-5 4 20 16,5 1-24-16,-5 2 8 15,5 9-16-15,-5 7 20 16,5 8-20-16,-9 11 4 16,9 11-8-16,-5 4 12 0,14 0-12 15,-10-7 16-15,10-4-16 0,7-8-4 16,1-4 0 0,13-7 20-16,3-8-12 0,-3-3-232 15,12-4 116-15,-12-8-300 16,3 0 228-16</inkml:trace>
          <inkml:trace contextRef="#ctx0" brushRef="#br0" timeOffset="49408.1293">2551 4242 652 0,'0'11'244'0,"0"-11"-192"0,8 30-12 15,-8-18 48 1,0 3-56-16,0 4 24 16,9 3-36-16,-18-3 52 15,9 0-40-15,-13-4 28 16,5 1-32-16,-5-5 36 15,4 4-36-15,1-15 12 16,-1 8-24-16,5-16-36 16,4 8 12-16,0-15 8 0,0 4 4 0,13-12 8 15,-5 4-8-15,14-4-4 16,-1 8 4-16,0-4 20 16,1 4-12-16,7 0 40 15,-7 7-28-15,8 1 48 16,-1 3-40-16,-7-4 28 15,7 5-32-15,-7-5 16 16,-1 8-24-16,0-4 8 16,-4 4-16-16,-12-4-88 15,3 4 44-15,1-3-316 16,-5 3 192-16,-4-4-564 16,0 8 400-16</inkml:trace>
          <inkml:trace contextRef="#ctx0" brushRef="#br0" timeOffset="49651.7797">2683 3996 652 0,'-17'-12'244'0,"17"12"-192"0,0-7-12 16,0 3 232-1,0 4-156-15,0-8 112 16,12 5-132-16,-3-5 20 16,8 8-72-16,-4-8-8 15,4 8-20-15,12-3-196 0,-7 3 96 0,-1 3-492 16,0 5 320-16</inkml:trace>
          <inkml:trace contextRef="#ctx0" brushRef="#br0" timeOffset="49998.2039">3027 4491 696 0,'0'19'256'0,"0"-19"-196"16,-4 23-20-16,0-8 156 16,8 0-116-16,-8 8 44 15,0 0-72-15,-5 7-20 16,5 0-20-16,-9 4 0 15,0-3-8-15,-8-5-48 16,8 1 28-16,-4-5-140 16,9-3 88-16,-5-7-208 15,9-1 156-15</inkml:trace>
          <inkml:trace contextRef="#ctx0" brushRef="#br0" timeOffset="50316.0771">3270 4245 820 0,'-4'-7'304'0,"4"7"-236"0,25 0-20 0,-7-4 124 15,-1 4-104-15,8-4 52 16,5 0-72-16,0-3 44 15,4 7-52-15,0-4 24 16,-4 4-36-16,-1-4-16 16,1 8-8-16,-4-8-24 15,-1 4 12-15,-3-3-268 16,-1-1 148-16,-8-4-536 16,4 1 372-16</inkml:trace>
          <inkml:trace contextRef="#ctx0" brushRef="#br0" timeOffset="50625.2881">3598 3996 476 0,'-8'7'176'0,"8"-7"-136"0,-9 27-12 0,5-12 108 16,8 4-80-16,-8 11 48 15,-5 0-60-15,-4 4 100 16,9-3-84-16,-9 3 72 16,5 4-76-16,-5-8 24 15,9 0-48-15,0-3 36 16,4-5-40-16,0-3-4 16,0 8-16-16,-9-8 20 15,18-4-16-15,-14 0-4 16,5 4-4-16,0-8-76 15,5 4 40-15,-5-3 12 16,8-1 16-16,5-7 12 16,8 0-4-16,-4-4-124 15,5 0 64-15</inkml:trace>
          <inkml:trace contextRef="#ctx0" brushRef="#br0" timeOffset="51031.1007">4118 3825 496 0,'-9'-11'184'0,"9"11"-140"0,9 0-16 0,-9 0 268 16,8 4-168-16,-8-1 72 16,9 5-120-16,3 7 44 15,1 8-72-15,8 22 32 16,5 5-48-16,-9 21 52 15,4 1-52-15,-16 4 36 16,-1-8-40-16,-17 4 36 16,0-4-40-16,-38 12-32 15,0-8 0-15,-34 3-148 16,17-10 80-16,-17-9-312 16,25-10 216-16</inkml:trace>
        </inkml:traceGroup>
        <inkml:traceGroup>
          <inkml:annotationXML>
            <emma:emma xmlns:emma="http://www.w3.org/2003/04/emma" version="1.0">
              <emma:interpretation id="{3155697A-71DD-4899-8BA8-8CF41BC698A1}" emma:medium="tactile" emma:mode="ink">
                <msink:context xmlns:msink="http://schemas.microsoft.com/ink/2010/main" type="inkWord" rotatedBoundingBox="6872,4937 7281,4944 7276,5205 6868,519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4543.9313">5144 4454 912 0,'0'0'340'0,"0"0"-264"0,30 0-24 0,-9-4 108 16,0 4-100-16,22-4 8 16,-1 4-40-16,-3-4 0 15,3 8-16-15,1-4-148 16,-9 4 72-16,-4-4-200 16,-5 4 144-16,-3-4-168 15,-5 3 160-15</inkml:trace>
          <inkml:trace contextRef="#ctx0" brushRef="#br0" timeOffset="54318.9066">5284 4200 416 0,'-4'-4'152'0,"4"4"-116"0,-13 4-12 15,9 0 144 1,4 0-96-16,0-1 8 16,4 5-52-16,9-4 36 15,4 3-36-15,9 1 56 16,3-1-48-16,1 1 12 16,0 0-32-16,-9-1 0 0,9 4-8 0,-13-3 4 15,0 0-8-15,-13-5-196 16,1 1 104-16</inkml:trace>
        </inkml:traceGroup>
        <inkml:traceGroup>
          <inkml:annotationXML>
            <emma:emma xmlns:emma="http://www.w3.org/2003/04/emma" version="1.0">
              <emma:interpretation id="{49C5C887-CBD1-4C69-ACE9-9413272EBBE0}" emma:medium="tactile" emma:mode="ink">
                <msink:context xmlns:msink="http://schemas.microsoft.com/ink/2010/main" type="inkWord" rotatedBoundingBox="8156,4544 9241,4563 9223,5591 8138,5571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5235.3217">6545 3829 580 0,'-13'23'216'0,"13"-23"-168"0,-17 87-12 0,8-30 92 16,9 3-76-16,-12 23 8 16,-1-3-40-16,-4 3 16 15,8-11-24-15,-3 0 68 16,7-11-48-16,-3-16 48 15,4-7-44-15,-1-27 24 16,5-7-32-16,0-27-72 16,5-3 24-16,-1-23-160 15,4 3 100-15,-3-41-176 16,3 8 144-16,5-24-68 16,0 16 104-16,8-3 156 15,4 21-40-15,10 20 240 16,3 11-160-16,0 8 96 15,1 19-124-15,7 3 44 16,-3 4-76-16,-9 12 0 16,0 7-36-16,-13 0 4 15,1 8-16-15,-14 3 36 0,1 5-24 16,-18 7 20-16,5 3-24 0,-26-7-140 16,5 0 64-16,-27-7-68 15,10-1 72-15,-22-7 36 16,13-4 12-16,-4-15 24 15,12 4-12-15,5-11 4 16,12 3-4-16,9 0 12 16,9 8-12-16,12 7 68 15,9 8-44-15,4 11 48 16,8 4-44-16,5 8 24 16,4-4-32-16,0 11 0 15,-4-3-16-15,0-1 12 16,0-3-16-16,4-5 32 15,-5 1-24-15,1-15 20 16,-4 3-20-16,-1-18-344 16,1-8 180-16</inkml:trace>
          <inkml:trace contextRef="#ctx0" brushRef="#br0" timeOffset="55625.0157">7132 4393 852 0,'-29'8'316'0,"29"-8"-248"0,0 11-16 16,0-7 68-1,17 3-76-15,8-3 60 16,5 4-60-16,17-8-12 0,0 7-20 16,4-7 0-16,0 0-8 0,-9-4 32 15,-7 1-20-15,-10-5-4 16,-4 1-8-16,-16-5-4 15,-1 8 0-15,-21-7 0 16,4 3 0-16,-21-3 0 16,4 7 0-16,-12-3-28 15,3 7 16-15,-3 4 84 16,12 7-40-16,-4 8 16 16,8 4-28-16,1 14 16 15,16 13-24-15,9 10-12 16,13-3-4-16,17-4 64 15,12-4-32-15,9-11 16 16,1-8-28-16,-10-11-272 16,-4-4 140-16,-3-3-476 15,-1-5 332-15</inkml:trace>
        </inkml:traceGroup>
        <inkml:traceGroup>
          <inkml:annotationXML>
            <emma:emma xmlns:emma="http://www.w3.org/2003/04/emma" version="1.0">
              <emma:interpretation id="{7062447D-CB25-45EB-8400-D358293A8FC9}" emma:medium="tactile" emma:mode="ink">
                <msink:context xmlns:msink="http://schemas.microsoft.com/ink/2010/main" type="inkWord" rotatedBoundingBox="9988,3969 11046,3988 11006,6286 9948,6267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56991.3661">9206 3462 580 0,'21'-19'216'0,"-8"4"-168"0,9 0-12 0,-10 3 120 15,1 5-92-15,0-12 72 16,0 4-80-16,-9 3 4 15,0 1-36-15,-21-8-12 16,4 11-8-16,-25 5-24 16,0-1 12-16,-22-7-12 15,9 11 8-15,-9-4 0 16,18 0 4-16,-5-7 0 16,4 11 0-16,5-15 32 0,12 7-12 15,-8 0-4-15,13 1-4 0,-4 7-16 16,8 0 8-16,-5 4 4 15,5 3 0-15,-8 5 16 16,8 3-8-16,-9 11-4 16,9 4 0-16,0 16 56 15,4-1-32-15,-4 12 32 16,9 0-32-16,-9 7 0 16,0-3-16-16,-5 30 28 15,5-4-24-15,-8 22-4 16,-1-6-8-16,1 10 12 15,-5-14-8-15,0 10 4 16,0-10-4-16,9 3-16 16,8-11 4-16,5-12 12 15,-1-14-4-15,-4 3-12 16,13-19 4-16,-4 0 20 16,4-7-8-16,-4 3-12 15,8-3 0-15,-8-8 20 16,4 4-8-16,-9 0 32 15,5-4-24-15,-4-8 20 16,8 4-20-16,-9 1-52 16,9-9 20-16,-4-3 20 15,4 0 0-15,4-7 36 16,9-5-24-16,4-3 64 16,4-4-44-16,5 0 12 15,-1 4-32-15,5 0 8 0,4 11-12 16,4-8-16-16,-4 5 0 0,5 3-60 15,-5-4 36 1,4 0-268-16,-4 5 160 0,9-9-308 16,-13 8 248-16</inkml:trace>
        </inkml:traceGroup>
      </inkml:traceGroup>
    </inkml:traceGroup>
    <inkml:traceGroup>
      <inkml:annotationXML>
        <emma:emma xmlns:emma="http://www.w3.org/2003/04/emma" version="1.0">
          <emma:interpretation id="{BDD5C8E0-02E1-4218-BB1E-6ABAF7D9D428}" emma:medium="tactile" emma:mode="ink">
            <msink:context xmlns:msink="http://schemas.microsoft.com/ink/2010/main" type="paragraph" rotatedBoundingBox="2799,6530 17919,6409 17940,9000 2820,91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2A4DD4-C461-4B6A-ACF8-D9E91C703808}" emma:medium="tactile" emma:mode="ink">
              <msink:context xmlns:msink="http://schemas.microsoft.com/ink/2010/main" type="line" rotatedBoundingBox="2799,6530 17919,6409 17940,9000 2820,9122"/>
            </emma:interpretation>
          </emma:emma>
        </inkml:annotationXML>
        <inkml:traceGroup>
          <inkml:annotationXML>
            <emma:emma xmlns:emma="http://www.w3.org/2003/04/emma" version="1.0">
              <emma:interpretation id="{8752EB89-37DC-40DD-95B2-D5A346088D56}" emma:medium="tactile" emma:mode="ink">
                <msink:context xmlns:msink="http://schemas.microsoft.com/ink/2010/main" type="inkWord" rotatedBoundingBox="2799,6530 6918,6497 6932,8322 2814,8355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4002.2338">1167 6418 456 0,'-13'-15'168'0,"17"15"-128"0,5-8-16 16,-5-3 80 0,0 11-64-16,5-11 60 15,-1 3-56-15,9-7-4 16,-4 4-24-16,-5 3 104 16,5 0-68-16,-8 1 60 15,3-1-68-15,-8 8 68 0,4 0-64 0,-8-3-8 16,0 6-24-16,-5-3 8 15,5 8-16-15,-5-1 32 16,9 9-24 0,-8 10 40-16,4 8-32 0,-9 27 4 15,9 3-16-15,-9 12 36 16,9-4-24-16,-9-4-24 16,4-11 0-16,-8-4 16 15,9-12-8-15,-5-7 40 16,5-3-24-16,-1-9 32 15,5-3-32-15,-9-7-84 16,13 3 32-16,-4-12-280 16,4 1 168-16,4-8-432 15,13 1 320-15</inkml:trace>
          <inkml:trace contextRef="#ctx0" brushRef="#br0" timeOffset="74347.6546">1971 6111 416 0,'9'0'152'0,"-9"0"-116"0,17 0-12 15,-13 0 152 1,5 0-100-16,-1 8 68 0,1 3-84 0,-1-3 64 15,1 11-72-15,-9 4 36 16,0 3-52-16,-9 8 52 16,-3 0-52-16,-10 23 44 15,9 4-44-15,-4 29 0 16,5-3-24-16,-5 1 0 16,4-5-4-16,0-11 20 15,-4-16-16-15,4 5 32 16,0-12-28-16,-4-7-40 15,13-4 12-15,-13-8-220 16,17-11 132-16</inkml:trace>
          <inkml:trace contextRef="#ctx0" brushRef="#br0" timeOffset="74646.4467">1213 6876 684 0,'-42'-15'252'0,"42"15"-192"0,-13-11-20 16,9 3 216 0,8 8-148-16,9-11 72 15,4 3-108-15,21-3 12 16,9 7-48-16,13-4 4 15,4 8-24-15,-5-3 0 0,-3 3-8 0,-10 0-8 16,-3 0 4-16,-9 3 56 16,0-3-32-16,-8-7-56 15,-5 3 16-15,-4-11-320 16,0 0 184-16</inkml:trace>
          <inkml:trace contextRef="#ctx0" brushRef="#br0" timeOffset="74965.2951">1537 5843 880 0,'-25'-8'328'0,"25"8"-256"0,-18-11-16 16,18 11 240 0,9 0-172-16,0-8 12 15,3 1-84-15,10-1-36 16,12 8-8-16,0-15 0 16,4 15-4-16,-4-4 32 15,0 4-20-15,0 0-244 16,-4 4 124-16,-4 4-372 0,-5 7 264 0</inkml:trace>
          <inkml:trace contextRef="#ctx0" brushRef="#br0" timeOffset="75757.4844">2895 6180 704 0,'-8'0'264'0,"8"0"-208"0,8-16-12 0,-8 16 80 16,0 0-76-16,-8 0-12 16,8 0-20-16,-21 8 12 15,8 0-16-15,-8 7 40 16,-5 4-28-16,-8 7 40 16,-4 4-36-16,-9 16 20 15,0 3-28-15,-4 34 36 16,8 1-32-16,9 10-4 15,4-3-12-15,1-4-8 16,16-11 4-16,4 3 12 0,5-7-8 16,13-4-4-16,-1-11 0 0,-4-8-216 15,13-11 116-15</inkml:trace>
          <inkml:trace contextRef="#ctx0" brushRef="#br0" timeOffset="76164.0929">2912 6744 632 0,'-17'19'236'0,"17"-19"-184"0,-25 49-16 0,12-27 124 15,5 5-96-15,-1-1 0 16,5 8-40-16,-5 1-16 15,9-9-4-15,-8-11 28 16,16 4-16-16,-8-15 40 16,0 0-32-16,9-16 12 15,-9-3-20-15,0-4 36 16,0 4-28-16,0-19-12 16,4 11-8-16,-4-11-16 15,9 8 8-15,8-8 116 16,-5 15-60-16,14-11 16 15,-5 18-44-15,1-3 24 16,7 7-32-16,-12 12 12 0,5 4-16 16,-5-8 28-16,0 0-24 0,-9-8-40 15,5 4 12-15,-9 4-308 16,5-7 180-16,-1-4-648 16,1 3 440-16</inkml:trace>
          <inkml:trace contextRef="#ctx0" brushRef="#br0" timeOffset="76319.481">2947 6384 1196 0,'0'-4'440'0,"0"4"-340"0,0 0-32 0,8-7 20 15,9 7-64-15,4 3-44 16,9-10 8-16</inkml:trace>
          <inkml:trace contextRef="#ctx0" brushRef="#br0" timeOffset="77592.5615">3198 7088 676 0,'0'0'248'0,"4"-8"-192"0,0 16-16 15,-4 0 164 1,0 7-120-16,-8 11 52 16,8 16-76-16,-26 7-20 15,9 4-24-15,-13 4-28 16,9-8 4-16,-4-11-224 15,8-4 124-15,-1-8-304 16,14-7 232-16</inkml:trace>
          <inkml:trace contextRef="#ctx0" brushRef="#br0" timeOffset="77832.1996">3611 6702 880 0,'0'-8'328'0,"0"8"-256"0,13-7-16 0,-5 7 64 16,1 0-76-16,12 0 0 16,0 0-28-16,9 0-20 15,0 0 0-15,12-4 40 16,-12-4-24-16,4 1-284 15,5 7 148-15</inkml:trace>
          <inkml:trace contextRef="#ctx0" brushRef="#br0" timeOffset="78133.5017">3866 6373 508 0,'-12'0'188'16,"12"0"-148"-16,-17 11-8 0,4-3 140 16,4 7-100-16,-12 19 44 15,8 7-72-15,-8 20 56 16,0-4-60-16,-5 11 72 0,9-8-64 16,-4 5 96-16,8-12-80 15,-4-8-4-15,13-3-36 0,-5-4 28 16,5-8-28-16,4-4 20 15,8-3-24-15,1-11-44 16,8-1 12-16,8-11-272 16,5 0 156-16,17-8-412 15,4 5 304-15</inkml:trace>
          <inkml:trace contextRef="#ctx0" brushRef="#br0" timeOffset="78385.1881">4169 6346 632 0,'8'-15'236'0,"-8"15"-184"0,30 0-16 0,-9 0 192 16,-8 0-132-16,17 15 76 15,4-4-100-15,4 42-4 16,1 12-44-16,-14 33 40 15,-4 4-36-15,-25 35 40 16,0-12-40-16,-30 22 48 16,8-22-44-16,-42-4-16 15,13-26-8-15,-35-4-116 16,9-19 60-16</inkml:trace>
          <inkml:trace contextRef="#ctx0" brushRef="#br0" timeOffset="78745.2423">4876 7115 1172 0,'12'7'436'0,"-12"-7"-340"0,51-4-24 16,-12-7 12 0,3 11-60-16,35-11-36 15,0 3 4-15</inkml:trace>
          <inkml:trace contextRef="#ctx0" brushRef="#br0" timeOffset="78598.8524">4952 6895 1060 0,'9'-8'392'0,"-9"8"-304"0,42-15-28 0,-8 15 112 15,9 0-108-15,17-4-44 16,3 4-16-16</inkml:trace>
        </inkml:traceGroup>
        <inkml:traceGroup>
          <inkml:annotationXML>
            <emma:emma xmlns:emma="http://www.w3.org/2003/04/emma" version="1.0">
              <emma:interpretation id="{D955A599-4798-4B1A-AB84-11B6FEB22C5A}" emma:medium="tactile" emma:mode="ink">
                <msink:context xmlns:msink="http://schemas.microsoft.com/ink/2010/main" type="inkWord" rotatedBoundingBox="8087,6908 11933,6877 11951,9049 8104,9080"/>
              </emma:interpretation>
            </emma:emma>
          </inkml:annotationXML>
          <inkml:trace contextRef="#ctx0" brushRef="#br0" timeOffset="80639.0555">9023 6195 684 0,'21'-12'252'0,"-21"12"-192"0,30-11-20 15,-13 3 252 1,-4 8-168-16,8-7 72 15,1 3-116-15,-14-3 60 16,9 7-80-16,-17-4 20 16,-4 8-44-16,-22-1-24 15,-12 5-4-15,-22 3-140 16,14 4 72-16,-23 1-32 16,10-1 56-16,-18-8 4 15,17 1 20-15,-3-4 0 16,12-1 4-16,-1-3 0 0,14 8 0 15,4-8 24-15,13 4-8 0,-9 0-20 16,21 7 4-16,-12 0 20 16,8 1-4-16,-4 7 32 15,5-1-24-15,-5 16 4 16,4 4-12-16,-9 30-16 16,14 4 4-16,-9 23 12 15,8-4-4-15,-8 34 16 16,9-8-12-16,-13 16 32 15,8-20-24-15,-13 4 4 16,9-18-12-16,-8 7-8 16,3-15 4-16,-3 11 20 15,8-15-12-15,0-4-4 16,4-15-4-16,9-11 28 16,4-8-16-16,4-11 12 15,9-4-16-15,-5-11 36 16,5-4-24-16,0-12-12 15,4 9-8-15,0-9-32 16,0 5 16-16,0-5-4 16,0 4 8-16,4 1 0 15,5 3 0-15,8-4-300 16,4 1 168-16</inkml:trace>
          <inkml:trace contextRef="#ctx0" brushRef="#br0" timeOffset="82288.8684">8980 8299 932 0,'0'0'348'0,"0"0"-272"0,13-4-20 0,-13 1 84 16,5-1-88-16,3-7-20 15,5 3-20-15,4-3-32 16,0 3 12-16,8-3 20 16,1 3-4-16,8-3-4 15,-4 3 0-15,4-7-4 16,0 11 0-16,-4 0 8 16,0 4-4-16,-5 0 24 15,-4 8-16-15,1 0 48 16,3-1-32-16,-16 5-4 15,8-1-16-15,-9 4 4 16,5 0-8-16,-4 0 8 16,3 0-8-16,5-7 32 0,0 0-20 15,0-12 32-15,5 0-32 0,-1-7 12 16,0-1-16-16,1-7-164 16,3 8 80-16</inkml:trace>
          <inkml:trace contextRef="#ctx0" brushRef="#br0" timeOffset="79361.4515">6694 6335 944 0,'-21'-12'352'0,"21"12"-276"0,-5 12-20 0,1 3 40 16,0 8-64-16,-9 37-4 15,4 8-16-15,-12 23 16 16,0 0-16-16,-9-11 12 16,9-5-12-16,-9-3 12 15,9-11-16-15,-9-12 40 16,9-15-24-16,-9-23 20 16,17-3-24-16,-4-23-60 15,8-4 16-15,5-23-52 16,8 1 44-16,18-35-36 15,3-7 36-15,26-20-88 16,5 20 68-16,12 0 16 16,-4 26 20-16,8 8 148 15,-12 19-72-15,-9 7-8 16,-9 15-32-16,-12 16 20 16,-8 7-24-16,-22 19 20 15,-5 4-20-15,-16 11 28 0,0 0-28 16,-18-3 20-16,5-1-20 0,-21-15-16 15,8 5-4-15,-17-17 12 16,17-2-4-16,1-5-36 16,16 4 16-16,4-7 16 15,13 7 0-15,13 4 72 16,9 7-40-16,12-3 40 16,5 7-40-16,8 8 24 15,-4 4-28-15,12 11-36 16,-3-4 4-16,-5-7 52 15,-5-1-24-15,1-7-344 16,4-7 172-16,-4-12-664 16,0-4 452-16</inkml:trace>
          <inkml:trace contextRef="#ctx0" brushRef="#br0" timeOffset="79675.4178">7196 7012 1080 0,'13'0'400'0,"-13"0"-312"0,38 8-24 15,-16-4 80 1,7-4-92-16,14 0 8 16,4 0-40-16,0 0-4 15,4-4-8-15,0-11-84 16,0 7 40-16,-8-11 24 16,-14 4 8-16,-29 0 32 15,0 11-16-15,-21-19 56 0,8 16-36 16,-33 3 28-16,16 4-32 0,-21 0 60 31,8 11-48-31,13 16-68 0,-4 7 8 0,13 23 0 16,12 3 8-16,9 12 36 15,9-4-12-15,12-7-48 16,0-12 20-16,9-11-216 16,0-8 128-16,4-15-520 15,4 1 348-15</inkml:trace>
          <inkml:trace contextRef="#ctx0" brushRef="#br0" timeOffset="81237.0333">9453 6683 676 0,'-8'-8'248'0,"8"8"-192"0,-9-3-16 15,9-1 144 1,0 8-108-16,0-4 68 15,0 0-84-15,0 3 28 16,0 5-52-16,0 11 32 0,0 7-36 0,-13 16-20 16,5 3-4-16,-13 27 36 15,-1 4-24-15,-16 26 44 16,8-11-36-16,-12 4 40 16,12-20-40-16,0-6 28 15,9-16-28-15,4-12 72 16,8-10-56-16,5-9 32 15,4-7-44-15,4-11 16 16,5 0-28-16,3-8-160 16,1 0 76-16</inkml:trace>
          <inkml:trace contextRef="#ctx0" brushRef="#br0" timeOffset="81827.114">9283 7164 1132 0,'-26'-23'420'0,"26"23"-328"0,0-19-24 0,13 12 120 16,0-1-116-16,17 0 24 16,8 8-56-16,13-11 36 15,0 11-44-15,17 0-16 16,-8 0-8-16,4 0 8 16,-5 8-8-16,-16-5-72 15,0 5 32-15,-5 0-208 16,-8-8 136-16,-9-8-328 15,-8 8 244-15</inkml:trace>
          <inkml:trace contextRef="#ctx0" brushRef="#br0" timeOffset="82934.7371">9670 6342 716 0,'-4'-7'264'0,"4"7"-204"0,9-8-16 0,-5 4 124 15,0 8-100-15,5-8 104 16,3 4-96-16,10-7 4 15,3 7-48-15,14-8 4 16,3 16-20-16,9-16 28 16,0 8-28-16,0-7 20 15,1 3-20-15,-6-4-8 16,-7 8-4-16,-10-3 20 16,-3 3-12-16,-13 0 24 15,0 3-24-15,-9-3-108 16,0 8 48-16</inkml:trace>
          <inkml:trace contextRef="#ctx0" brushRef="#br0" timeOffset="81554.3982">10130 6657 892 0,'13'-27'332'0,"-13"27"-260"0,4-23-20 15,0 16 132 1,5 3-112-16,0 0 16 16,-1 8-52-16,-8 4 20 15,4 7-32-15,-8 11-24 16,4 8 0-16,-8 15 24 15,-1 1-12-15,-8 18-12 16,4 0-4-16,-8 27 12 0,8-5-4 16,-8 9 32-16,0-16-20 15,8-7 32-15,4-16-32 0,-8-10-40 16,9-9 12-16,-9-11-200 16,8-11 116-16,-4 0-284 15,5-11 212-15</inkml:trace>
        </inkml:traceGroup>
        <inkml:traceGroup>
          <inkml:annotationXML>
            <emma:emma xmlns:emma="http://www.w3.org/2003/04/emma" version="1.0">
              <emma:interpretation id="{5176196A-0CD9-45A9-BAE4-7CD2C39114EA}" emma:medium="tactile" emma:mode="ink">
                <msink:context xmlns:msink="http://schemas.microsoft.com/ink/2010/main" type="inkWord" rotatedBoundingBox="12383,7358 13738,7347 13746,8355 12391,8366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83655.8387">11199 7031 880 0,'-17'0'328'0,"17"0"-256"0,-26 34-16 0,9 0 56 16,9 0-72-16,-18 23 0 15,9 4-24-15,0-4 8 16,4-4-16-16,5-12 24 15,8-3-20-15,0-15 12 16,4-8-12-16,0-15 64 16,9 0-44-16,-4-19 4 15,8 4-20-15,-4-19-20 16,4 0 0-16,4-19-32 16,4 15 20-16,10-4 60 15,-1 16-24-15,0-1 48 16,0 12-40-16,0 8-40 15,-9 3 4-15,1-4 44 16,-5 16-16-16,0-8 36 16,-12 0-32-16,0-8-56 15,3 8 16-15,-12 0-280 16,5-7 164-16,-5 7-508 16,0 0 360-16</inkml:trace>
          <inkml:trace contextRef="#ctx0" brushRef="#br0" timeOffset="84135.3544">11863 6755 768 0,'26'-8'284'0,"-26"8"-220"0,47 16-20 15,-30-1 164 1,4 4-124-16,-8 15 28 15,12 7-68-15,-20 31 80 16,-5 8-72-16,-22 18 40 16,1-3-56-16,-34-4 24 15,4-8-32-15,-26-7 88 16,13-12-64-16</inkml:trace>
          <inkml:trace contextRef="#ctx0" brushRef="#br0" timeOffset="83280.2576">11178 6638 548 0,'-13'-16'204'0,"13"16"-156"0,-4-7-16 0,-1 3 256 16,1 4-164-16,-17 0 80 16,0 8-116-16,-22 11-8 15,5 3-48-15,-13 20-4 16,8 0-16-16,-8 22 20 15,13 0-20-15,-9 35 4 16,13-5-8-16,0 16 48 16,8-12-32-16,5-10 24 15,12-17-28-15,1-10-124 16,8-8 56-16,0-11-404 16,8-8 248-16</inkml:trace>
          <inkml:trace contextRef="#ctx0" brushRef="#br0" timeOffset="83870.4704">11276 6978 756 0,'-26'-15'280'0,"26"15"-216"0,-8-7-20 0,3-1 244 31,10 4-168-31,-1-11 28 0,9 15-88 0,4-15 0 16,4 11-40-16,0-3-8 15,9 7-8-15,-4-4 12 16,-1 8-8-16,-4-4-216 16,1 3 116-16</inkml:trace>
        </inkml:traceGroup>
        <inkml:traceGroup>
          <inkml:annotationXML>
            <emma:emma xmlns:emma="http://www.w3.org/2003/04/emma" version="1.0">
              <emma:interpretation id="{16553CED-F7CF-4250-8909-EE034009C342}" emma:medium="tactile" emma:mode="ink">
                <msink:context xmlns:msink="http://schemas.microsoft.com/ink/2010/main" type="inkWord" rotatedBoundingBox="14446,6486 16961,6466 16975,8228 14460,8248"/>
              </emma:interpretation>
            </emma:emma>
          </inkml:annotationXML>
          <inkml:trace contextRef="#ctx0" brushRef="#br0" timeOffset="86177.0275">14337 5824 464 0,'0'0'176'0,"0"0"-140"0,-12 11-8 15,3 1 196-15,1 6-128 16,-14 16 88-16,1 4-112 0,-5 15 24 16,5 0-56-16,0 12 4 15,4-16-28-15,4-4 20 16,4-7-24-16,5-11 24 16,8 3-24-16,5-15-4 15,8-4-4-15,4-11-84 16,9-3 44-16,-4-9 12 15,3 1 20-15,-3-12-8 16,-5 8 8-16,1-11 12 16,-1 7-4-16,-8-4 32 15,4 8-20-15,-5 0 76 16,1 7-56-16,0 8-20 16,4 4-16-16,0 11-28 15,4 4 16-15,1 4 40 16,3 3-16-16,1-7 44 15,4 0-32-15,-5-8 12 16,1 1-20-16,-5-12-88 16,5 0 40-16,-9-8 8 15,0 4 20-15,-13-11-8 16,0 0 8-16,-8-8 12 16,4 4-4-16,-4-18-12 15,4 3 4-15,0-12-4 16,8 12 0-16,1-4 0 15,8 12 0-15,0 3 52 0,0 12-24 0,8 11-8 16,1 0-8-16,12 7 28 16,5 8-16-16,12-3 4 15,-4-1-12-15,5-3 48 16,-14 3-32-16,-8-11-108 16,-4 4 44-16,-13-8-180 15,0 4 124-15</inkml:trace>
          <inkml:trace contextRef="#ctx0" brushRef="#br0" timeOffset="86432.7636">15121 5756 664 0,'-17'-8'244'0,"17"8"-188"0,-17 0-16 0,8 8 164 16,5 3-120-16,-13 8 44 15,13 7-76-15,-9 20 16 16,4-1-40-16,-8 12 0 16,9 0-16-16,-9 0 12 15,8-8-16-15,1-8 48 16,8-6-28-16,4-9 4 16,9-3-20-16,17-8-236 15,4 0 120-15,21-7-424 16,-4-1 296-16</inkml:trace>
          <inkml:trace contextRef="#ctx0" brushRef="#br0" timeOffset="85111.6046">12758 6918 840 0,'-13'-4'312'0,"8"0"-244"0,1 0-16 15,0 4 112 1,8 8-100-16,0-1 0 15,9 5-40-15,13-5-8 16,4 5-8-16,29-8 12 16,5 3-12-16,13-7 24 15,-1 0-20-15,-3-4-4 16,-9 1-4-16,-17-9 12 16,-13 8-8-16,-13-7 4 15,-8 3-4-15,-13-7-16 0,-5 8 4 0,-20-12-16 16,4 4 12-16,-26 0-48 15,0-1 28-15,-13 5-28 16,13 11 32-16,-12 8-32 16,12 3 32-16,-4 12-8 15,17 3 20-15,-5 12 44 16,14 7-20-16,-5 20 0 16,13 3-8-16,4 15 40 15,9-15-24-15,8 0 16 16,9-11-20-16,25-15 28 15,5-8-28-15,25-11-56 16,-4-8 16-16,17-11-368 16,-9-4 216-16</inkml:trace>
          <inkml:trace contextRef="#ctx0" brushRef="#br0" timeOffset="85401.4561">13963 6009 624 0,'17'-38'228'0,"-17"38"-176"0,8 0-16 15,-8 8 124-15,4 7-96 16,-12 23 52-1,4 4-68-15,-26 18-16 0,4 1-20 0,-25 18 32 16,13 1-20-16,-26 3 48 16,13-7-40-16,-4-16 64 15,12-14-56-15,0-24-212 16,14-10 92-16</inkml:trace>
          <inkml:trace contextRef="#ctx0" brushRef="#br0" timeOffset="85508.2402">13873 5748 684 0,'9'-15'252'0,"-9"15"-192"0</inkml:trace>
        </inkml:traceGroup>
        <inkml:traceGroup>
          <inkml:annotationXML>
            <emma:emma xmlns:emma="http://www.w3.org/2003/04/emma" version="1.0">
              <emma:interpretation id="{CFE9DA03-F532-4360-B560-EE0A64D49F6C}" emma:medium="tactile" emma:mode="ink">
                <msink:context xmlns:msink="http://schemas.microsoft.com/ink/2010/main" type="inkWord" rotatedBoundingBox="17601,6660 17921,6658 17936,8438 17616,8441"/>
              </emma:interpretation>
            </emma:emma>
          </inkml:annotationXML>
          <inkml:trace contextRef="#ctx0" brushRef="#br0" timeOffset="86821.3495">15879 5983 756 0,'30'-23'280'0,"-30"23"-216"0,68-19-20 0,-38 12-20 15,-5 3-24-15,5-4 0 16,4 4 0-16,-4 1-12 16,-5 3 8-16,-8 0 4 15,5 7 0-15,-14 5 104 16,-8 3-56-16,0 7 44 16,0 1-56-16,0 19 16 15,0-8-32-15,0 26 0 16,-8 1-12-16,-5 41 28 15,-4 0-20-15,-4 38 32 16,-1-11-32-16,10 26 40 16,-6-11-32-16,6-4 56 15,7-19-44-15,-3-22 56 16,8-24-56-16,-9-10 28 16,5-16-36-16,0-4 8 15,-5-7-20-15,-12-4 44 16,4-7-32-16,-34-5 72 15,-4-3-52-15</inkml:trace>
        </inkml:traceGroup>
      </inkml:traceGroup>
    </inkml:traceGroup>
    <inkml:traceGroup>
      <inkml:annotationXML>
        <emma:emma xmlns:emma="http://www.w3.org/2003/04/emma" version="1.0">
          <emma:interpretation id="{7C941617-0401-4622-A70B-78068B1E7C9F}" emma:medium="tactile" emma:mode="ink">
            <msink:context xmlns:msink="http://schemas.microsoft.com/ink/2010/main" type="paragraph" rotatedBoundingBox="3061,9008 17808,9069 17798,11460 3052,113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CDD4CC-588E-4128-88FA-56EE0FFA7AFF}" emma:medium="tactile" emma:mode="ink">
              <msink:context xmlns:msink="http://schemas.microsoft.com/ink/2010/main" type="line" rotatedBoundingBox="3061,9008 17808,9069 17798,11460 3052,11399"/>
            </emma:interpretation>
          </emma:emma>
        </inkml:annotationXML>
        <inkml:traceGroup>
          <inkml:annotationXML>
            <emma:emma xmlns:emma="http://www.w3.org/2003/04/emma" version="1.0">
              <emma:interpretation id="{9AE47368-C75E-4504-A4AD-A6624FE9A5A6}" emma:medium="tactile" emma:mode="ink">
                <msink:context xmlns:msink="http://schemas.microsoft.com/ink/2010/main" type="inkWord" rotatedBoundingBox="3061,9218 6577,9232 6571,10779 3054,10764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11024.0345">1524 8886 560 0,'0'-11'208'0,"5"7"-164"0,-1-4-8 0,-8 1 76 15,4 7-68-15,-5-8 36 16,5 4-48-16,-4-3-8 15,8 3-16-15,-8 0 4 16,4 4-8-16,-8 4-20 16,3 4 8-16,-3 3 20 15,3 8-4-15,-7 11 4 16,3 4-4-16,-8 19 48 16,4 0-32-16,-8 8-12 15,4-5-4-15,-4-3 0 16,8-7-4-16,-4-12 32 15,8-4-20-15,1-11-4 16,8-4-8-16,0-15-104 16,8 0 56-16,1-22-104 15,8-1 84-15,0-23-128 16,0 9 108-16,0-16 24 16,4 11 36-16,-4-11 12 15,0 15 4-15,-4 0 140 16,4 8-72-16,-4 0 124 15,4 7-104-15,0-3 24 16,0 7-64-16,4-4 48 16,1 8-52-16,8 0-24 15,-1 3-12-15,10 1 16 0,-1 7-8 16,5 4 4-16,-1 8-4 0,1-1-16 16,-5 8 4-16,-12 1 20 15,-9 2-8-15,-22 5 32 16,-3 4-24-16,-22 3-76 15,0 0 32-15,-8-3-28 16,4-5 36-16,-4-10 8 16,12-1 12-16,0-7 0 15,9 0 0-15,5-8-12 16,7 4 8-16,1-4 4 16,4 4 0-16,9 4-12 15,3 7 8-15,10 8 20 16,8 8-8-16,8 7 4 15,0 4-4-15,5-1-8 16,-1 1 4-16,-3 4 12 16,-1-4-8-16,-12 0 40 15,8-4-24-15,-26-4 56 16,-8-4-44-16,-25 1 56 16,-5-4-56-16,-21-1 56 15,0 1-56-15,-13 0 20 16,4-4-36-16,-17-8 28 15,14 0-32-15,-10-11 20 16,18 0-20-16,-1-7 0 16,14-1-8-16,8-11-32 15,12 4 12-15,5-11-216 16,9 3 128-16,4-3-312 0,4 7 232 16</inkml:trace>
          <inkml:trace contextRef="#ctx0" brushRef="#br0" timeOffset="111531.4458">1631 8557 560 0,'-4'-12'208'0,"4"12"-164"0,-9-11-8 16,9 7 172-1,0 4-120-15,0-4 88 16,4 1-104-16,-4-1 0 16,0 4-48-16,0 0 12 15,-4 7-20-15,13-3 8 16,-5 4-12-16,13-1 28 0,-4 1-24 16,4-8-4-16,4 0-8 0,9-8 40 15,-5 1-24-15,14-8 0 16,-5 7-12-16,-5-3 28 15,1 3-20-15,0 1-76 16,-9 3 32-16,-8 0-168 16,8 4 112-16,-4-4-336 15,5 8 236-15</inkml:trace>
          <inkml:trace contextRef="#ctx0" brushRef="#br0" timeOffset="111894.9328">2998 8647 632 0,'-13'4'236'0,"13"-4"-184"0,-17-4-16 16,0 4 168 0,13 4-120-16,-13 0-8 15,-1 4-48-15,-16 3-4 16,0 8-12-16,-21 7-8 16,8 1 0-16,-12 11 12 0,3 0-8 0,-3 22 24 15,16 1-20-15,5 33 24 16,4-7-24-16,8 8-4 15,13-12-4-15,0-7 28 16,9-15-16-16,4 3 20 16,4-11-20-16,5 4-36 15,0-8 12-15,-5 8-168 16,13-8 100-16</inkml:trace>
          <inkml:trace contextRef="#ctx0" brushRef="#br0" timeOffset="112301.5376">2968 9295 520 0,'-13'41'192'0,"13"-41"-152"0,-17 57-8 15,9-30 124 1,3-5-92-16,-8 5 44 16,5-1-64-16,-5 1 28 15,9-4-40-15,-5-8 60 16,9 0-52-16,-4-11 44 16,8-1-48-16,-4-14-12 15,0 3-12-15,0-14 24 16,9 3-20-16,-1-15-24 0,1 7 4 0,4-7-28 15,0 12 20-15,4-5-12 16,8 8 12-16,-4-4 68 16,1 8-28-16,-1 0 16 15,5 4-28-15,-5-1 0 16,4 5-8-16,-8-1 28 16,0 8-20-16,-8-7-40 15,4 3 12-15</inkml:trace>
          <inkml:trace contextRef="#ctx0" brushRef="#br0" timeOffset="112534.7719">2998 8950 872 0,'-13'-7'324'15,"13"7"-252"-15,8-12-20 0,-3 5 112 16,7 7-100-16,5-12 0 16,9 5-40-16,8-4-8 15,-4 3-8-15,12 0-172 16,-3 5 88-16,3 3-488 16,1 7 312-16</inkml:trace>
          <inkml:trace contextRef="#ctx0" brushRef="#br0" timeOffset="112904.3174">3521 9594 600 0,'9'0'224'0,"-9"0"-176"0,-4 7-12 0,-1-3 160 15,5 7-116-15,-8 8 44 16,8 8-72-16,-9 15-36 15,1-1-16-15,-9 8 8 16,8 1-4-16,-16-5 32 16,8 0-20-16,-13-14 32 15,9-5-32-15,-5-7-156 16,5 0 76-16,4-19-292 16,4-4 196-16</inkml:trace>
          <inkml:trace contextRef="#ctx0" brushRef="#br0" timeOffset="113129.9784">3756 9340 728 0,'17'-15'268'0,"-17"15"-208"0,51-26-16 0,-17 10 140 16,8 5-108-16,9-8 60 15,5 8-80-15,-1-4-8 16,-4 7-28-16,-8 0 4 16,-9 5-12-16,-4 3-96 15,-5 7 48-15</inkml:trace>
          <inkml:trace contextRef="#ctx0" brushRef="#br0" timeOffset="113426.2963">4139 9034 624 0,'-26'7'228'0,"26"-7"-176"0,-8 23-16 16,4-8 72-1,4 4-68-15,-9 11 8 16,1 4-28-16,-5 15 48 0,4 1-36 15,-12 3 28-15,4-4-32 0,-17 4 44 16,4 0-40-16,-8-4 28 16,-1 4-32-16,5 4 8 15,13-8-20-15,21-4 20 16,0-7-24 0,30-11 12-16,17-8-12 0,12-12-104 15,1 1 48-15</inkml:trace>
          <inkml:trace contextRef="#ctx0" brushRef="#br0" timeOffset="113712.0579">4582 8992 444 0,'-17'-19'164'0,"17"19"-124"0,8-4-16 16,1 0 200 0,3 4-128-16,18 0 140 15,4 16-136-15,9 10 24 16,0 16-72-16,-5 26 40 16,-4 8-52-16,-13 14 24 15,-8-3-36-15,-34 19 52 16,-1-7-44-16,-41 11 28 15,3-12-36-15,-25-11-176 0,12-11 80 16</inkml:trace>
        </inkml:traceGroup>
        <inkml:traceGroup>
          <inkml:annotationXML>
            <emma:emma xmlns:emma="http://www.w3.org/2003/04/emma" version="1.0">
              <emma:interpretation id="{A25C65B9-9EFF-431B-99EB-1267DE3D8341}" emma:medium="tactile" emma:mode="ink">
                <msink:context xmlns:msink="http://schemas.microsoft.com/ink/2010/main" type="inkWord" rotatedBoundingBox="7496,9721 9748,9730 9744,10800 7492,10791"/>
              </emma:interpretation>
            </emma:emma>
          </inkml:annotationXML>
          <inkml:trace contextRef="#ctx0" brushRef="#br0" timeOffset="115528.8429">5838 9560 696 0,'-51'11'256'0,"51"-11"-196"0,-17 11-20 0,21-7 180 16,9 4-128-16,8-4 88 16,9 3-108-16,21-7-12 15,0 4-36-15,13-8-44 16,-4 0 12-16,8-3-308 16,-9 7 176-16</inkml:trace>
          <inkml:trace contextRef="#ctx0" brushRef="#br0" timeOffset="115334.5743">6012 9344 392 0,'-25'-4'148'0,"12"8"-116"0,0 4-8 16,5-8 188 0,4 0-120-16,-9 0 112 0,4 0-116 15,-3 0 32-15,7 0-72 0,5 0-8 16,5 7-24-16,12-7 16 16,4 8-20-16,9-8 4 15,4 7-8-15,4 5 20 16,-4-5-16-16,4 1-4 15,-12-1-4-15</inkml:trace>
          <inkml:trace contextRef="#ctx0" brushRef="#br0" timeOffset="116084.1773">6966 9090 528 0,'-21'15'196'0,"21"-15"-152"0,-13 72-12 0,5-30 60 15,8 3-56-15,-9 20 40 16,5-5-44-16,-5 8 0 15,1-3-20-15,-5 7 44 16,9-8-28-16,-5-15 64 16,5-7-52-16,0-23 64 15,-5-8-64-15,1-30 0 16,8 0-24-16,-4-26-80 16,16 3 32-16,-3-41-92 15,4 4 68-15,16-27-88 16,14 3 84-16,12 9 64 15,5 18 0-15,12 15 140 16,1 24-80-16,-14 10-28 16,-16 23-24-16,-5 16 20 15,-8 10-16-15,-26 16 40 16,5 8-32-16,-22-1 32 16,-4 1-32-16,-13-5-40 15,-4-7 8-15,-17-7-60 16,13-1 36-16,-18-11-56 15,18-7 52-15,-4-12 24 16,7 4 12-16,6 0-24 16,12 4 12-16,-5 7 100 15,22 8-44-15,0 12 44 0,9 3-52 16,4 11 60-16,8 0-56 16,9 16 0-16,0-8-24 0,8 4 40 15,-4-4-28-15,8-12-120 16,-3-3 48-16,-5-19-416 15,-4-4 256-15</inkml:trace>
          <inkml:trace contextRef="#ctx0" brushRef="#br0" timeOffset="116424.6372">7541 9658 904 0,'0'30'332'0,"0"-30"-256"0,9 38-24 0,-5-23 36 15,17 1-60-15,9-9 32 16,13 1-32-16,16-16 28 16,1 1-32-16,4-12-84 15,0 3 32-15,-18-10-60 16,-3 3 48-16,-22-3-4 16,-4 7 24-16,-29 0-12 15,-1 11 16-15,-30 5 96 16,5 3-40-16,-17 11 36 15,8 4-44-15,-9 19-8 16,18 4-16-16,4 11-32 16,13 0 12-16,12 4-4 15,9-3 8-15,30-5 44 0,4-11-24 16,17-7-72-16,9-9 32 0,-1 1-440 16,-8-3 256-1</inkml:trace>
        </inkml:traceGroup>
        <inkml:traceGroup>
          <inkml:annotationXML>
            <emma:emma xmlns:emma="http://www.w3.org/2003/04/emma" version="1.0">
              <emma:interpretation id="{C67E923E-0F67-40EE-8A60-2CD42364BCB3}" emma:medium="tactile" emma:mode="ink">
                <msink:context xmlns:msink="http://schemas.microsoft.com/ink/2010/main" type="inkWord" rotatedBoundingBox="10481,9608 14135,9623 14127,11445 10474,11430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19942.7257">9883 10491 464 0,'-17'0'176'0,"17"0"-140"0,-4-8-8 0,4 1 84 15,4 7-68-15,5-12 44 16,3-3-52-16,10-4 44 15,-1 4-48-15,5 0 48 16,-1-4-48-16,-4 4 4 16,1 7-24-16,-5 8 0 15,0 4-4-15,-4 4 12 16,4 3-12-16,-5 4 24 16,1 4-20-16,-4 0 12 15,3 4-12-15,-3 3 0 16,-1 1-4-16,1 3-8 15,4-3 4-15,0-9 12 16,4 5-8-16,-5-15 32 0,5-4-24 0,0-8 20 16,5 4-20-16,3-15-16 15,1 7-4-15,-1-11 28 16,5 4-12-16,4-12-4 16,-8 12-4-16,-5-4-104 15,0 4 56-15,-8-4-384 16,4 12 232-16</inkml:trace>
          <inkml:trace contextRef="#ctx0" brushRef="#br0" timeOffset="119252.8897">10147 9416 444 0,'9'-27'164'0,"-9"27"-124"0,13-22-16 0,-9 7 140 16,4 3-96-16,5-11 80 15,0 5-88-15,8-5 56 16,0 4-64-16,18 0-4 15,-1 11-28-15,13 5-4 16,0 6-8-16,-4 13-16 16,-4 10 4-16,-5 4-4 15,-8-3 0-15,-9 7 52 16,-8-8-24-16,-13-3 52 16,-9-4-40-16,-12-4-16 15,-9 0-8-15,-12-3-64 16,-1-1 32-16,-17-3-52 15,9-1 44-15,9-3-20 16,12 0 32-16,0-4 20 16,17 0 0-16,1-4-8 15,12 4 4-15,12-4 28 16,10 4-12-16,20 0 4 16,18 4-8-16,4 3 4 15,4 5-8-15,-4 7-12 16,-13 7 4-16,4 8 4 0,-16 0 0 15,-5 12-20-15,-5-1 12 0,-12 4 48 16,-4 1-20-16,-13-5 52 16,0-3-40-16,-25-1 12 15,3-7-28-15,-29 0 0 16,0-7-8-16,-25-8 12 16,-1-4-12-16,-4-4 84 15,9-3-48-15,3-12 32 16,14 4-44-16,0-15-8 15,16 0-16-15,1-8-8 16,17 4 4-16,0 0-76 16,8 8 40-16,-4 0-296 15,17 3 184-15</inkml:trace>
          <inkml:trace contextRef="#ctx0" brushRef="#br0" timeOffset="118635.6927">10181 9261 508 0,'0'-15'188'0,"5"7"-148"0,-5-3-8 0,0 7 88 16,0 4-72-16,0-4 16 15,0 0-40-15,0 8-32 16,0 4 4-16,-5 18 28 16,5 4-16-16,-8 16 36 15,8 3-28-15,-17 12 12 16,8-1-16-16,-12 12 12 15,12 0-16-15,-3 4 4 16,3-12-4-16,-4-7 20 16,13-12-16-16,-8-11-64 15,8-11 24-15,-9-19-268 16,18 0 160-16</inkml:trace>
          <inkml:trace contextRef="#ctx0" brushRef="#br0" timeOffset="121310.0943">11591 9238 404 0,'-9'-11'148'0,"9"11"-112"0,0-16-12 0,-4 9 108 15,4 3-76-15,-9-3 92 16,1 3-84-16,-13 4 4 16,12 7-44-16,-12 8-12 15,8 4-8-15,-25 15 4 16,16 4-4-16,-20 12 32 15,8-5-20-15,-17 27 40 16,4 0-32-16,0 22-12 16,9-3-8-16,-1 4 20 15,18-16-12-15,4-3 12 16,9-19-12-16,3 0-32 16,5-8 8-16,5 0-260 15,3-7 152-15,5-8-376 16,4 0 280-16</inkml:trace>
          <inkml:trace contextRef="#ctx0" brushRef="#br0" timeOffset="121699.006">11621 9745 416 0,'-26'30'152'0,"26"-30"-116"0,-13 57-12 0,5-30 164 16,8-1-108-16,-9 12 56 16,5 0-80-16,0-12 36 15,4-3-52-15,-5-12 52 16,10 5-56-16,-5-16 56 16,0 0-56-16,-5-16-32 15,5 5-8-15,-4-12 16 16,4 4-4-16,-4-7 16 15,8-4-16-15,0-8-48 16,9 15 24-16,13-7 36 16,4 11-8-16,8-4 60 15,9 4-40-15,-9 0-8 16,5 4-12-16,-9 4 16 16,-4 3-16-16,-13-7 24 15,0 11-24-15,-9-3-216 16,1 7 112-16,-9 0-572 15,0 0 368-15</inkml:trace>
          <inkml:trace contextRef="#ctx0" brushRef="#br0" timeOffset="121977.0994">11655 9507 560 0,'0'-8'208'0,"0"8"-164"0,0-4-8 0,0 1 224 16,0 3-148-16,0-4 124 16,0 4-140-16,8-4 12 15,9 4-64-15,9-8-8 16,12 5-24-16,5-1-76 15,-1 0 32-15,-3 0-400 16,3 4 236-16</inkml:trace>
          <inkml:trace contextRef="#ctx0" brushRef="#br0" timeOffset="122328.9887">12289 9234 612 0,'4'8'228'0,"-4"-8"-180"0,22 41-12 0,-5-10 160 16,4-1-116-16,0 27 64 15,-8-1-84-15,4 43 28 16,-13-1-52-16,-12 12 32 16,4-8-36-16,-35-15 52 15,5-11-48-15,-17 0-164 16,4-19 64-16,-8 3-504 15,12-14 316-15</inkml:trace>
          <inkml:trace contextRef="#ctx0" brushRef="#br0" timeOffset="117194.8129">9811 8935 728 0,'17'-7'268'0,"-13"3"-208"0,-8 0-16 16,0 0 88-16,4 4-80 0,-22-7-20 15,1 3-20-15,-17-4 4 16,4 8-8-16,-17 0-40 15,4 0 20-15,-13-11-52 16,9 11 36-16,-21-15-12 16,12 15 24-16,-8-4 60 15,12 4-20-15,1 0 24 16,13 8-28-16,-1-1 0 16,17 8-12-16,-3 8 4 15,12 0-8-15,-5 18 24 16,10 9-16-16,-10 29-4 15,9-3-4-15,-8 22-16 16,8-3 8-16,-8 30 20 16,8-4-8-16,-8 8-12 15,4-16 0-15,-4-3 48 16,12-19-24-16,-12 3 36 16,12-14-32-16,-3-1 20 15,-5-14-24-15,12-12 0 16,-3-12-12-16,4-7 4 15,4 0-8-15,0-18 8 16,8 2-8-16,1-2 24 16,8-13-16-16,4-3-4 15,0 4-4-15,9-4 12 16,8 12-8-16,9-9-12 0,0 9 0 16,4-5-40-16,-4 5 24 0,-4-5-28 15,-5 5 28 1,-13-5-68-16,1 1 48 0</inkml:trace>
          <inkml:trace contextRef="#ctx0" brushRef="#br0" timeOffset="120798.2004">10147 8958 528 0,'-8'-4'196'0,"8"4"-152"0,4-4-12 0,0 1 148 31,0 6-104-31,1-6 60 0,-1 3-80 0,0-4 28 16,5 4-48-16,-1-4 24 16,5 8-32-16,0-8 0 15,4 4-16-15,8-4 28 16,1 0-24-16,17-7 4 15,-1 11-12-15,9-4 12 16,-12 4-12-16,-1 0 48 16,0 0-28-16,-8 0 12 15,-9 0-24-15,-4-4-44 16,-4 4 16-16,-9-3-236 16,1 6 136-16,-5 1-384 15,0 0 280-15</inkml:trace>
        </inkml:traceGroup>
        <inkml:traceGroup>
          <inkml:annotationXML>
            <emma:emma xmlns:emma="http://www.w3.org/2003/04/emma" version="1.0">
              <emma:interpretation id="{09EB8415-969B-42F3-A91D-CE2DCCE7819C}" emma:medium="tactile" emma:mode="ink">
                <msink:context xmlns:msink="http://schemas.microsoft.com/ink/2010/main" type="inkWord" rotatedBoundingBox="14551,9056 17808,9069 17800,11065 14543,11052"/>
              </emma:interpretation>
            </emma:emma>
          </inkml:annotationXML>
          <inkml:trace contextRef="#ctx0" brushRef="#br0" timeOffset="124326.6318">12860 9764 548 0,'-22'-4'204'0,"18"8"-156"0,0-4-16 16,0 0 148 0,8 0-104-16,-4 4 32 15,8 3-64-15,1 5 44 16,8-1-52-16,13 1 36 16,4 3-40-16,17-15 16 15,4 7-28-15,5-7 8 16,0 0-16-16,-1-7 20 0,-8-1-20 0,-8 1 4 31,-5-5-8-31,-12-11 36 0,-5 5-20 0,-8-5 12 16,-5-4-20-16,-12-3-24 15,0 7 0-15,-13-3-48 16,4 7 28-16,-17-4-20 16,5 12 28-16,-18-1-8 15,9 5 16-15,-26 3 8 16,14 8 4-16,-18 3 8 15,8 9-4-15,-3 14 16 16,8 0-12-16,8 16 24 16,22 7-20-16,4 7 24 15,12-7-24-15,18 4 24 16,13-4-24-16,33-11 32 16,5-8-28-16,21-4 20 15,-4 4-20-15,-4-11-112 16,-9-8 48-16,4-4-120 15,-16-3 92-15</inkml:trace>
          <inkml:trace contextRef="#ctx0" brushRef="#br0" timeOffset="124644.8291">13958 8788 840 0,'5'0'312'0,"-5"0"-244"0,-9 26-16 0,1-15 68 15,3 12-76-15,-7 11 8 16,3 0-32-16,-12 23 32 15,4 0-28-15,-13 0 12 16,4-8-20-16,-8-8 28 16,4-7-28-16,-4-11-224 15,13-8 112-15,0-18-572 16,8-5 372-16</inkml:trace>
          <inkml:trace contextRef="#ctx0" brushRef="#br0" timeOffset="124779.7733">13890 8390 756 0,'9'-26'280'0,"-9"26"-216"0,42 19-20 15,-29-4 32 1,4-4-52-16,4 0-336 16,1 8 168-16</inkml:trace>
          <inkml:trace contextRef="#ctx0" brushRef="#br0" timeOffset="131055.2058">14316 8757 436 0,'0'-4'160'0,"4"4"-124"0,1-3-8 0,-1-1 96 16,0 4-72-16,0-8 120 15,1 5-96-15,-5-5 48 16,4 4-68-16,-4-7-8 16,0 7-28-16,-4-4-12 15,4 8-4-15,-9 0-24 16,5 8 12-16,-9 3 4 15,5 5 4-15,-10 6 16 16,6 1-8-16,-5 3 16 16,8 1-16-16,1-1 4 15,8 1-4-15,4-4-16 16,9-4 4-16,4-8 40 16,8-3-24-16,9-12-44 15,0 0 16-15,0-11-128 16,5 3 80-16,-9-6-16 0,-1 6 48 15,-7-7 28-15,-5 8 4 16,-9 3-8-16,-3 5 4 0,-5 10 128 16,4 4-72-16,-4 12 44 15,8 4-56-15,1 3-4 16,12 0-24-16,5-3 28 16,-1-5-24-16,1-14 20 15,-1-4-20-15,1-16-24 16,-1 1 0-16,-3-12 32 15,-5 4-16-15,-9-11 16 16,5 4-12-16,-17-8-16 16,4 3 0-16,-9-10 4 15,9 10 0-15,0-3-28 16,9 12 16-16,4-5 84 16,16 12-40-16,14-8 36 15,-1 4-40-15,14 8 28 16,-5 7-32-16,4-3 40 15,-8 7-36-15,-9 0-24 16,-3 3-4-16,-6 1 24 16,-3 0-12-16,-9-4 40 15,0 4-28-15,-9-4 12 16,5 0-20-16,-4-4-80 16,-1 4 36-16,-3-8-316 15,3 1 188-15,-4-8-452 16,5 0 344-16</inkml:trace>
          <inkml:trace contextRef="#ctx0" brushRef="#br0" timeOffset="131232.6025">15240 8326 488 0,'13'-4'180'0,"-13"4"-140"0,8 11-12 0,-12-3 108 15,4 3-80-15,-4 16 76 16,0 3-76-16,-13 23 92 16,-5-8-84-16,1 8 96 15,0-3-96-15,-1-1 8 16,5-8-48-16,5-3 24 16,7-4-32-16,5-3 4 15,5-5-12-15,3-7 28 16,5 0-20-16,-5-4-24 15,14 0 4-15,-10-7-220 16,5-1 124-16,-4-7-216 16,13 4 180-16</inkml:trace>
          <inkml:trace contextRef="#ctx0" brushRef="#br0" timeOffset="126159.7471">15734 8769 464 0,'21'-19'176'0,"-21"19"-140"0,64-12-8 0,-38 5 108 16,-1 3-80-16,5-4 112 15,0 8-96-15,-5-7 40 16,5 7-64-16,-8-4 88 16,-5 4-76-16,-5 0 68 15,1 4-72-15,0-4 12 16,0 0-36-16,-9 0 4 16,0 0-20-16,-4 0 0 15,0 0-8-15,0 0-8 16,0 7 4-16,-4 1-16 15,4 7 8-15,-4 0-32 16,8 4 20-16,-8 8-12 0,-1 3 16 0,-3 23 52 16,8 0-20-1,-9 30 24-15,9 4-24 0,-8 15 36 16,-1-3-32-16,-8 14-12 16,13-7-8-16,-9 12 20 15,9-16-12-15,-13-7 40 16,4-16-28-16,-4-11 20 15,4-11-24-15,-16-8 60 16,16-3-44-16,-17-5 20 16,0-3-36-16,0-8 16 15,1-3-20-15,-14-12-124 16,5 0 60-16,-18-11-748 16,5 3 436-16</inkml:trace>
        </inkml:traceGroup>
      </inkml:traceGroup>
    </inkml:traceGroup>
    <inkml:traceGroup>
      <inkml:annotationXML>
        <emma:emma xmlns:emma="http://www.w3.org/2003/04/emma" version="1.0">
          <emma:interpretation id="{2CCE8826-747B-48A0-89DE-DE666E53EECF}" emma:medium="tactile" emma:mode="ink">
            <msink:context xmlns:msink="http://schemas.microsoft.com/ink/2010/main" type="paragraph" rotatedBoundingBox="1928,11377 19138,11281 19149,13387 1940,134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8DB865-29BB-44A1-B2D6-23DF712B4E8D}" emma:medium="tactile" emma:mode="ink">
              <msink:context xmlns:msink="http://schemas.microsoft.com/ink/2010/main" type="line" rotatedBoundingBox="1928,11377 19138,11281 19149,13387 1940,13482"/>
            </emma:interpretation>
          </emma:emma>
        </inkml:annotationXML>
        <inkml:traceGroup>
          <inkml:annotationXML>
            <emma:emma xmlns:emma="http://www.w3.org/2003/04/emma" version="1.0">
              <emma:interpretation id="{0ED611D0-9349-4736-9FE1-DF4F710D9C16}" emma:medium="tactile" emma:mode="ink">
                <msink:context xmlns:msink="http://schemas.microsoft.com/ink/2010/main" type="inkWord" rotatedBoundingBox="1928,11377 7194,11348 7204,13111 1938,13140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41335.4014">2291 11225 424 0,'-13'-23'156'0,"13"23"-120"15,4-22-8-15,-8 14 184 16,4 4-120-16,0-3 36 16,0 3-80-16,-9 12-56 15,9 10 4-15,-12 17 48 16,3 6-20-16,-4 12 0 16,5 0-16-16,-13 27 4 15,4-8-8-15,-5 11 24 16,10-4-16-16,-6-14 12 0,6-12-12 0,-5-15-16 15,8-12 0-15</inkml:trace>
          <inkml:trace contextRef="#ctx0" brushRef="#br0" timeOffset="141847.5781">2189 11255 768 0,'8'-26'284'0,"-8"26"-220"0,30-11-20 0,-9 3 76 16,0 4-76-16,9 4 52 16,0 8-56-16,13 11-28 15,-1 3-12-15,1 5 36 16,-5-1-24-16,-17 1 8 16,-8 3-12-16,-21 4 64 15,-5-3-40-15,-21-5-28 16,4-3-8-16,-8-8-80 15,12 0 48-15,-4-11-48 16,13 0 48-16,5-8-60 16,7 4 56-16,14 0-8 15,8 7 28-15,17 1-4 16,4 7 12-16,9 12 0 16,4 7 4-16,-4 11 24 15,-9 0-8-15,-21 1 48 16,0-1-28-16,-42-3 116 0,4-4-76 15,-26-4 36-15,4 0-60 16,-21-8 100-16,13 1-84 0,-17-19 0 16,17-1-36-16,-4-7 28 15,16 0-28-15,5-15-92 16,13 4 36-16</inkml:trace>
          <inkml:trace contextRef="#ctx0" brushRef="#br0" timeOffset="142079.1357">2206 11040 580 0,'8'-38'216'0,"-8"38"-168"15,13-30-12-15,-5 18 216 16,5 5-144-16,0-5 140 16,4 8-140-16,4-3 12 15,1 7-72-15,12-4-56 16,4 8 4-16,22 0-100 16,-1 3 56-16,18 1-292 15,-5 3 184-15,1-7-352 16,-1 0 288-16</inkml:trace>
          <inkml:trace contextRef="#ctx0" brushRef="#br0" timeOffset="142311.7546">3568 10900 676 0,'-21'0'248'0,"21"0"-192"0,-30 7-16 0,5 5 84 15,3 3-76-15,-33 30 32 16,12 4-44-16,-29 27 40 16,21 0-44-16,-13 22 36 15,13-11-36-15,0 31 24 16,17-16-28-16,0 0-8 16,21-11-12-16,-4-16 20 15,17-14-16-15,8-19-144 16,1-8 68-16</inkml:trace>
          <inkml:trace contextRef="#ctx0" brushRef="#br0" timeOffset="140510.5504">370 11573 416 0,'5'8'152'0,"-5"-8"-116"0,38 26-12 0,-13 1 48 15,5 3-44-15,17 23 40 16,4 0-36-16,-8 8-20 16,4-1-4-16,-22-3 16 15,-4-8-12-15,-25 0 40 16,-9-7-28-16,-21 0 20 16,-8-4-24-16,-9-12 16 15,8-7-20-15,-8-19 52 16,8 0-36-16,5-15-16 15,8 0-8-15,18-8-28 16,3 8 12-16,9-8-4 16,21 8 4-16,5-4 52 15,8 8-24-15,26-1 36 16,3 5-32-16,23-1 4 16,-1 8-16-16,13-4 0 15,-9 4-4-15,18-7-8 16,-1 7 4-16,-8-4-4 15,-17 4 0-15,-13-4 32 16,-21 8-16-16,-13-4 4 16,-9 0-12-16,-8-4-200 15,-8 1 104-15,-9-5-404 16,8 4 276-16</inkml:trace>
          <inkml:trace contextRef="#ctx0" brushRef="#br0" timeOffset="140014.4394">217 11403 476 0,'-8'4'176'0,"8"-4"-136"0,8 0-12 16,1 4 76-16,3 3-64 0,10 1 8 15,-1 3-28-15,30-7-4 16,9 0-8-16,42-8 80 16,4 4-44-16,48-8 84 15,-10 5-72-15,18-13 24 16,-17 9-44-16,0-8 4 15,-30 11-24-15,-13-4 0 16,-17 8-8-16,-25-3 12 16,-9 3-12-16,-21-4-20 15,-18 8 4-15,-20-1-332 16,-5 5 188-16</inkml:trace>
          <inkml:trace contextRef="#ctx0" brushRef="#br0" timeOffset="139609.4539">447 10790 572 0,'-9'-23'208'0,"9"23"-160"15,-8-15-12-15,8 4 68 16,8-1-64-16,1-7 8 16,8 4-28-16,13-4 4 15,4 0-12-15,17 8 0 16,4-4-4-16,5 15 4 16,-5 0-8-16,-4 19-4 15,-4 7 4-15,-4 8 12 0,-9 4-8 0,-9 8 16 16,1-5-16-1,-17 12 32-15,-1 0-24 16,-16 0 32-16,-1-4-32 0,-17-11 12 16,5-7-16-16,-26-16-44 15,9-11 20-15,-17-23-8 16,12 3 12-16,0-18-20 16,14 4 16-16,16-4-20 15,13 8 16-15,21-1-16 16,13 8 16-16,13 12-16 15,0 3 16-15,4 4 28 16,-4 4-8-16,-5 3-16 16,-3 1 4-16</inkml:trace>
          <inkml:trace contextRef="#ctx0" brushRef="#br0" timeOffset="140764.8063">1188 11895 520 0,'-17'0'192'0,"17"0"-152"0,-9 30-8 0,5-18 160 16,0 3-112-16,-13 4 20 16,4 11-60-16,-8 8 52 15,-1 0-52-15,1 7 80 16,0 4-68-16,-5 4 60 15,5-3-60-15,8-9 24 16,5-7-44-16,16-7-8 16,14-12-16-16,20-15-40 15,18 0 16-15,25 0-524 16,-4-4 300-16</inkml:trace>
          <inkml:trace contextRef="#ctx0" brushRef="#br0" timeOffset="142670.2104">3479 11490 580 0,'-17'8'216'0,"17"-8"-168"0,-30 41-12 16,17-7 12-1,9 4-32-15,-5 15 32 16,5 4-32-16,4-4 32 0,-4-4-32 0,4-11-4 16,8-8-8-16,-3-18 84 15,-1-5-48-15,-4-18 36 16,4-4-44-16,0-27 24 16,5 0-28-16,4-18-36 15,0 11 4-15,4-1 72 16,4 13-40-16,4 6 44 15,1 12-40-15,0 1-28 16,-1 6-4-16,1 5 0 16,3 3 0-16,-3-4-144 15,0 1 80-15</inkml:trace>
          <inkml:trace contextRef="#ctx0" brushRef="#br0" timeOffset="142803.4672">3526 11358 624 0,'12'-16'228'0,"-12"16"-176"0,22-26-16 15,-5 18 124 1,-4 5-96-16,16-5-8 16,1 4-36-16,13-3-288 15,-1 10 144-15</inkml:trace>
          <inkml:trace contextRef="#ctx0" brushRef="#br0" timeOffset="143036.6823">3960 11835 676 0,'-26'56'248'0,"26"-56"-192"0,-25 61-16 0,12-38 40 16,5-1-52-16,-22 5 16 15,9-1-28-15,-5 1 8 16,9-5-12-16,0-6-96 16,4-1 48-16</inkml:trace>
          <inkml:trace contextRef="#ctx0" brushRef="#br0" timeOffset="143276.7257">4292 11517 800 0,'17'-12'296'0,"-17"12"-232"0,13-4-16 16,-5 1 0-1,14-1-36-15,20 4 12 16,9-8-12-16,22 5 0 16,-14 3-4-16,5-12-8 0,0 12 4 0,-17-7-200 15,-13 7 108-15,-4-4-464 16,-9 4 304-16</inkml:trace>
          <inkml:trace contextRef="#ctx0" brushRef="#br0" timeOffset="143694.1571">4607 11327 508 0,'-38'8'188'0,"38"-8"-148"0,-26 15-8 0,14-7 168 16,3 3-116-16,-8 19 88 15,9-11-100-15,-14 23 8 16,14-8-48-16,-14 23-12 15,14 3-12-15,-13 8 36 16,8-3-20-16,-8-12 4 16,12-12-16-16,-4-7 20 15,5-7-20-15,8-4-4 16,13-12-4-16,16-7-4 16,14-4 0-16,25-4 8 15,-4 4-4-15,17-11-292 16,-9-1 156-16</inkml:trace>
          <inkml:trace contextRef="#ctx0" brushRef="#br0" timeOffset="143831.5206">5306 11176 704 0,'12'-19'264'0,"-12"19"-208"0,43 45-12 0,-22-11 108 15,1 1-92-15,-1 29 108 16,0 4-96-16,-4 34-4 16,-4 0-40-16,-22 8 8 15,5-15-20-15,-34-8 72 16,-5-11-52-16,-29-8 12 16,-1-12-28-16</inkml:trace>
        </inkml:traceGroup>
        <inkml:traceGroup>
          <inkml:annotationXML>
            <emma:emma xmlns:emma="http://www.w3.org/2003/04/emma" version="1.0">
              <emma:interpretation id="{ADC37C63-BD3F-486D-A816-1A382D687991}" emma:medium="tactile" emma:mode="ink">
                <msink:context xmlns:msink="http://schemas.microsoft.com/ink/2010/main" type="inkWord" rotatedBoundingBox="7813,12018 9896,12006 9901,12971 7819,12982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53421.9221">7073 11407 280 0,'0'-12'104'0,"0"12"-84"0,0-22 0 0,0 10 136 16,0 9-88-16,0-9 68 15,0 5-76-15,0-8 44 16,0 7-60-16,-9 0 32 16,1 8-44-16,-5 4 0 15,4 4-20-15,-3 11 20 16,3 7-20-16,-12 20 40 15,12-1-28-15,-3 23 12 16,3 4-20-16,-12 19 8 16,12-15-12-16,-4-1 20 15,5-14-20-15,-5-12 12 16,5-7-12-16,-14-16 44 16,10-3-28-16,3-16 28 15,1-3-28-15,3-15-104 16,5-4 40-16,0-27-96 15,5 1 76-15,12-35-60 16,4 0 68-16,13-11-32 16,4 11 48-16,22-11 0 15,-5 19 20-15,18 0 24 16,-5 11-4-16,-13 16 76 16,-4 14-48-16,-8 16-20 15,-1 15-16-15,-12 11 16 16,-8 4-8-16,-14 7 40 15,-8 8-24-15,-8 0-4 0,-5-7-12 16,-26 7 36-16,-3-11-20 16,-22 7-32-16,4-4 4 0,-12-7-28 15,21 0 20-15,-5-11-4 16,18-1 8-16,4-7 16 16,13 4-4-16,4 4 8 15,8-1-8-15,9 20 96 16,0 3-56-16,17 23 52 15,-4 4-56-15,4 3-4 16,17-3-20-16,-13-11 16 16,9-5-20-16,-8-7 32 15,7 0-28-15,1-15 64 16,0-7-44-16,13-9-200 16,-14 5 84-16,27-16-524 15,-18 5 336-15</inkml:trace>
          <inkml:trace contextRef="#ctx0" brushRef="#br0" timeOffset="153781.8356">7639 11956 580 0,'-21'0'216'0,"21"0"-168"0,4 7-12 16,5 1 144 0,-1-4-104-16,5 3 68 15,17 1-84-15,12-4-36 16,1 3-12-16,25-7 20 15,-13 4-16-15,13-8-4 0,-12-3-8 16,-5-9 12-16,-13 5-8 0,-4-8 40 16,-4 4-24-16,-30-8-12 15,9 12-8-15,-26-16 4 16,4 12-4-16,-17 4-36 16,0 7 16-16,-25 12 32 15,17 14-8-15,-26 9 36 16,4 3-28-16,5 4 40 15,8 3-32-15,21 5 4 16,9-5-16-16,26-3 20 16,12-4-20-16,30-7 84 15,0-8-52-15,22-16-216 16,-1 1 92-16,9-15-544 16,-9 3 348-16</inkml:trace>
          <inkml:trace contextRef="#ctx0" brushRef="#br0" timeOffset="145254.5792">6093 11857 540 0,'0'0'200'0,"0"0"-156"0,0 4-12 16,0-4 168-1,0 0-116-15,0 0 72 16,0 0-92-16,0 0 8 0,13 0-40 0,-4 0 40 16,3 8-40-16,10-5 20 15,-5 5-32-15,17-8 0 16,-4 0-12-16,8-4 12 15,5 4-12-15,8-4-4 16,0 1 0-16,-9-5-60 16,-12 8 32-16,-9-4-184 15,1 8 116-15</inkml:trace>
          <inkml:trace contextRef="#ctx0" brushRef="#br0" timeOffset="144954.1127">6157 11543 488 0,'-8'-7'180'0,"8"7"-140"0,0-4-12 0,0 0 128 15,0 4-92-15,0-4 116 16,0 4-104-16,0-4 24 15,0 4-60-15,0-3 56 16,8 6-56-16,1-3 20 16,12 4-40-16,-8-4 28 15,12 4-32-15,9-8-4 16,-4 4-8-16,13-4 12 16,8 8-8-16,-8-8-28 15,-1 4 8-15,-4 0-152 16,-3 4 88-16,-18 0-276 15,-9 4 200-15</inkml:trace>
        </inkml:traceGroup>
        <inkml:traceGroup>
          <inkml:annotationXML>
            <emma:emma xmlns:emma="http://www.w3.org/2003/04/emma" version="1.0">
              <emma:interpretation id="{1A54D1D5-5404-4699-B8BC-BDF857823103}" emma:medium="tactile" emma:mode="ink">
                <msink:context xmlns:msink="http://schemas.microsoft.com/ink/2010/main" type="inkWord" rotatedBoundingBox="10343,11717 13646,11699 13655,13369 10352,13387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56448.387">9687 12561 632 0,'-8'-7'236'0,"8"7"-184"0,17-19-16 15,-4 7 0 1,-1 9-28-16,10-16 4 16,8 7-4-16,-1-3-52 15,1 8 28-15,4-1 4 16,-4 4 8-16,0-3 48 0,0 7-24 16,-1 0 60-16,-3 0-44 0,4 7 36 15,-9 5-40-15,5 3-20 16,-14 11-4-16,1-3 0 15,8 0-4-15,-12-4 8 16,8-4-8 0,-4-11 32-16,0-1-20 0,16-14-4 15,-7 0-8-15,7-8 20 16,10-4-12-16,-5-15-144 16,-4 4 68-16,4-8-420 15,-4 16 264-15</inkml:trace>
          <inkml:trace contextRef="#ctx0" brushRef="#br0" timeOffset="156060.309">9900 11630 384 0,'0'-34'140'0,"0"34"-108"0,17-26-8 0,-12 14 100 15,3 8-72-15,13-11 104 16,1 4-92-16,3-4 40 16,5 7-60-16,13-3 48 15,-1 3-56-15,18-7 44 16,-1 8-44-16,1 3-28 15,-5 8-8-15,-21 3 16 16,0 8-8-16,-34 12 32 16,-12 3-24-16,-27 8 12 15,5 4-16-15,-17-5-16 16,13 1 0-16,-5-11 4 16,5-5 0-16,0-6 0 15,12-5 0-15,5-7-28 16,8 0 16-16,13-4-12 15,21 0 12-15,1 0-20 16,7 3 20-16,14 9-4 16,8 7 8-16,0 7 16 15,13 1-4-15,-4 3-4 16,-18 4 4-16,-12-11-16 0,-9 3 8 16,-21 1 64-16,-8-12-32 15,-22 4 32-15,-17 0-32 16,-8-4 60-1,8 0-48-15,-8-11 8 0,8-1-28 0,4-6 4 16,13-1-12-16,-4-4-112 16,22 5 52-16</inkml:trace>
          <inkml:trace contextRef="#ctx0" brushRef="#br0" timeOffset="154848.0084">9572 11161 456 0,'5'-8'168'0,"-5"8"-128"0,0-4-16 16,-5 1 140 0,5 3-96-16,-4-8 80 15,4 1-88-15,-13-5 12 16,5 5-40-16,-13-9-12 15,3 9-12-15,-16-8-24 16,0 3 8-16,-21-3-4 0,8 8 4 0,-21-12 32 16,13 11-12-16,-13-11-20 31,16 12 0-31,1-1 12 0,13 8 0 0,4-7 8 16,8 14-8-16,1-7 16 15,8 15-12-15,0-3 4 16,13 10-4-16,-5 12 12 15,5 0-12-15,-9 16-4 16,13 3 0-16,-4 3 48 16,-1 1-28-16,-7 19 8 15,3-12-20-15,-12 23 12 16,12-3-16-16,-25 6-4 16,17-10 0-16,-17-4 12 15,13-8-8-15,4-4-4 16,4-7 0-16,0 0-4 15,5-4 0-15,8-4 16 16,0-8-8-16,0-6 48 16,0-5-28-16,-4-7-24 15,4-1-4-15,-9-7 24 16,18 1-12-16,-9-5-12 16,0 4-4-16,0-4-24 15,4 5 16-15,-4-5 12 16,0 4 4-16,0-4 8 15,0 4-8-15,0-3-4 16,0-1 4-16,0-3 4 16,4-1-4-16,0-3-20 15,5 4 8-15,4-1 12 0,-5 1 0 0,13-1 24 16,1 1-16 0,8 0 48-16,-1 3-32 0,14-4 4 15,0 1-20-15,16-4 20 16,-8 0-20-16,5-1 12 15,-5 1-12-15,-13 0-156 16,-8 0 76-16</inkml:trace>
          <inkml:trace contextRef="#ctx0" brushRef="#br0" timeOffset="155494.2595">10024 11460 476 0,'-13'-15'176'0,"13"15"-136"0,0-8-12 0,0 4 92 16,0 4-72-16,-9 0 44 16,1 4-56-16,-9 4 24 15,8 3-32-15,-3 16 0 16,3 3-16-16,1 27 20 16,8-1-20-16,0 12 12 15,0 1-12-15,0-5 0 16,0-11-4-16,0-11 36 15,0-5-20-15,0-6 4 16,0-5-16-16,0-11-148 16,0 0 72-16,0-7-256 15,0-4 180-15</inkml:trace>
          <inkml:trace contextRef="#ctx0" brushRef="#br0" timeOffset="156775.2863">10037 11157 800 0,'-5'0'296'0,"5"0"-232"0,0 4-16 0,0-4 72 31,9 4-76-31,4-8 36 0,4 4-48 0,8-12 0 16,9 5-20-16,22-4-96 15,-1 7 48-15,17 4-288 16,1 7 180-16</inkml:trace>
          <inkml:trace contextRef="#ctx0" brushRef="#br0" timeOffset="157055.5943">11305 11244 476 0,'-12'0'176'0,"12"0"-136"0,-34 8-12 16,17-1 120-1,4 5-88-15,-30 6 36 16,13-2-56-16,-21 14 72 16,4 0-60-16,-8 27 16 15,8 4-36-15,0 29-4 16,18 1-16-16,-5 8 36 16,8-12-24-16,9-4-4 15,13-11-12-15,-1-4-164 0,14-11 84 16</inkml:trace>
          <inkml:trace contextRef="#ctx0" brushRef="#br0" timeOffset="157539.4207">11288 11914 476 0,'-12'8'176'0,"12"-8"-136"0,-26 34-12 0,13-15 20 15,9 0-32-15,-9-4 12 16,9 11-16-16,0-7 12 16,8-4-16-16,-4-7 48 15,9-1-28-15,-1-10 4 16,-4-1-20-16,-4-11 64 16,9 3-44-16,-1-18 40 15,1 4-40-15,4-16-8 16,-1 8-16-16,5-12 56 15,5 20-36-15,3-12-4 16,-3 23-12-16,-1-4 0 16,4 11-8-16,-3-7 32 15,-1 11-20-15,-4-3-200 16,0 7 100-16,-8-4-380 16,-1 4 256-16</inkml:trace>
          <inkml:trace contextRef="#ctx0" brushRef="#br0" timeOffset="157644.7253">11305 11600 768 0,'5'-8'284'0,"-5"8"-220"0,21-19-20 0,-8 12 112 16,4 7-96-16,4-8 0 16,13 1-36-16,5-1-120 15,-5 8 48-15,12-4-464 16,-3 4 284-16</inkml:trace>
          <inkml:trace contextRef="#ctx0" brushRef="#br0" timeOffset="157822.1766">11659 11316 612 0,'0'8'228'0,"0"-8"-180"0,38 30-12 0,-12-7 116 15,8-1-92-15,4 31 96 16,13 4-88-16,-12 30 48 16,-10 8-72-16,-24-8 16 15,3-8-40-15,-29-11 80 16,-9-7-56-16,-42-4-76 0,8-4 16 15</inkml:trace>
        </inkml:traceGroup>
        <inkml:traceGroup>
          <inkml:annotationXML>
            <emma:emma xmlns:emma="http://www.w3.org/2003/04/emma" version="1.0">
              <emma:interpretation id="{ECCF1D54-2FF9-4065-8400-70C73CC15211}" emma:medium="tactile" emma:mode="ink">
                <msink:context xmlns:msink="http://schemas.microsoft.com/ink/2010/main" type="inkWord" rotatedBoundingBox="13985,11492 19139,11464 19149,13387 13996,13415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60118.5995">14397 11630 696 0,'-43'-38'256'0,"43"38"-196"0,-21-15-20 0,13 8 180 15,3 7-128-15,5-4-36 16,9 8-36-16,12-1-4 16,9 5-8-16,17 0 32 15,4-1-24-15,8-7 4 16,-3 4-12-16,3-12-96 16,-7 5 52-16,-14-13-8 15,-8 9 28-15,-22-8 4 16,-4 7 4-16,-21-11-12 15,-4 12 12-15,-13-12 12 16,4 11 0-16,-17-3 24 16,5 3-16-16,-18 1 4 15,13 7-8-15,-12 7-16 16,8 5 4-16,-5 18-16 16,9 8 12-16,5 22 20 15,12 5-4-15,13 6 4 16,13-2-4-16,25-13 56 15,9-6-36-15,29-9 76 16,5-7-56-16,4-15-52 16,5 0 0-16,-5-15-240 0,-4 3 132 15</inkml:trace>
          <inkml:trace contextRef="#ctx0" brushRef="#br0" timeOffset="160564.541">15338 11002 528 0,'4'-19'196'0,"-4"19"-152"0,17 19-12 0,-12 7 52 15,3 8-52-15,-4 23 32 16,1 4-36-16,-10 3 0 16,1-7-16-16,-9-8 56 15,5 0-40-15,-13-15 52 16,3-7-48-16,-16-16 92 16,5-7-72-16,-14-12-192 15,9-3 76-15,-4-19-484 16,8 3 304-16</inkml:trace>
          <inkml:trace contextRef="#ctx0" brushRef="#br0" timeOffset="160568.5517">15185 10752 788 0,'21'-11'292'0,"-21"11"-228"0,9-4-16 0,-5 4-24 16,9 7-24-16,-5 1-520 15,9 3 284-15</inkml:trace>
          <inkml:trace contextRef="#ctx0" brushRef="#br0" timeOffset="161198.3198">15640 10820 372 0,'-8'0'140'0,"8"0"-112"0,8 0-4 0,-8 0-24 16,5 0-4-16,-1 8 4 15,0-1 0-15,5 5 8 16,-1 7-4-16,-16 3 104 16,8 1-60-16,-17 11 68 15,4 0-64-15,0 4 24 16,-4 0-44-16,4-4 8 16,9 0-24-16,8-11 20 15,5-4-24-15,8-12-92 16,8-3 44-16,5-12-88 15,4-3 72-15,-4-4-36 16,-4-4 52-16,-5-11 36 16,0 7 4-16,-8-7-16 15,-5 15 4-15,-8-4 20 0,5 7-4 16,-5 12 40-16,8 8-24 0,-8 15 56 16,9 7-44-16,8 8 56 15,4 3-56-15,5-3 64 16,-1 0-60-16,13-12 0 15,1-7-24-15,-9-11 32 16,4-4-24-16,-13-19 12 16,0-1-20-16,-12-18 0 15,-5 4-8-15,-8-15-8 16,0 3 4-16,-5-7-16 16,5 7 8-16,0 1 4 15,8 10 0-15,0 5-36 16,9 11 20-16,4-4 4 15,0 11 12-15,0-3 60 16,-4 7-32-16,4-4 40 16,4 8-36-16,0-3 8 15,1 3-24-15,7-4-8 16,5 4-4-16,9 0 28 16,4 4-16-16,-5-4 4 15,1 3-12-15,-5-3-128 16,-8 4 64-16,-9 0-200 15,1 0 148-15</inkml:trace>
          <inkml:trace contextRef="#ctx0" brushRef="#br0" timeOffset="161440.5105">16526 10725 520 0,'-8'0'192'0,"8"0"-152"0,-13 16-8 0,0-9 124 15,9 5-92-15,-9 3 36 16,4 7-60-16,-8 16 20 16,13 0-32-16,-9 15 8 15,9 0-20-15,4 4 36 16,4-4-28-16,9-8 76 16,4-7-56-16,9-11-232 15,4-8 100-15,12-12-436 16,1 1 292-16</inkml:trace>
          <inkml:trace contextRef="#ctx0" brushRef="#br0" timeOffset="162090.8387">17071 10763 580 0,'17'-11'216'0,"-17"11"-168"0,34 0-12 16,-17 0 48 0,0 0-52-16,9 0 4 15,4 0-20-15,-1 0 24 0,6 4-24 16,-6-4 20-16,1 4-20 0,-4-1-36 15,-1 9 12-15,-12-1 52 16,0 4-20-16,-13 15 16 16,4 5-24-16,-8 29-16 15,4 4-4-15,-4 23 20 16,4-8-8-16,-5 27 16 16,10-8-16-16,-10 27-12 15,5-12 0-15,-4 0 40 16,0-18-24-16,-5 7 16 15,1-15-16-15,-9 11 72 16,8-11-48-16,-4 0 24 16,13-8-40-16,-12-23 28 15,-1-3-32-15,-8-15 100 16,8-8-64-16,-17-15 40 16,9-4-56-16,-35-11-124 15,1 0 44-15</inkml:trace>
          <inkml:trace contextRef="#ctx0" brushRef="#br0" timeOffset="158946.7121">12268 11831 664 0,'0'0'244'0,"0"0"-188"0,8 0-16 0,5 0 68 15,-4 0-68-15,20 0 52 16,6 4-52-16,16-1-4 15,0 5-20-15,30-8 8 16,0 7-16-16,42-3-4 16,-8 0 0-16,43-4 20 15,-18 0-12-15,26-4-20 16,-30 0 0-16,5 1-100 16,-35 3 56-16,-8-8 16 15,-25 4 20-15,-22-3-4 16,-17 3 12-16,-21-4-188 15,-9 8 104-15</inkml:trace>
          <inkml:trace contextRef="#ctx0" brushRef="#br0" timeOffset="159558.854">12587 12073 488 0,'-8'-11'180'0,"8"11"-140"0,4-8-12 0,-4 4-24 16,0 8-8-16,4 4 20 15,5-1-8-15,12 5 24 16,0 3-20-16,9 15-4 16,-9 8-4-16,9 22 40 15,0-3-24-15,-9 15-36 16,-8-8 8-16,-13-3 44 15,0-4-16-15,-21-16 60 16,-1-7-44-16,-16-7 0 16,4-12-20-16,-26-11 32 15,18 0-24-15,-18-19-12 16,18 3-8-16,12-18-16 16,9 0 8-16,21-8-16 15,17 4 12-15,17 0-12 16,4 7 8-16,5 4 36 15,-1 12-16-15,18 4-8 16,-9 7-4-16,21 0 48 0,-8 11-24 16,26-4 8-16,-14 1-16 0,5-8 20 15,-8 0-20-15,-1-8 24 16,-12-7-24-16,-18-4-48 16,-8-3 20-16,-8-1-200 15,-13 4 120-15</inkml:trace>
          <inkml:trace contextRef="#ctx0" brushRef="#br0" timeOffset="158601.7611">12775 11021 176 0,'-5'-31'64'0,"5"31"-48"0,5-30-8 0,3 15 164 16,1 7-96-16,3-7 40 15,5 8-68-15,5 3 24 16,3 4-40-16,5 15-20 16,13 8-4-16,-1 26-36 15,-3 8 16-15,-10 15 56 16,1-4-20-16,-17 4 8 15,-5-15-20-15,-20-4 12 16,-5-8-16-16,-13-11 68 16,-4-4-44-16,-9-15 40 15,5-7-40-15,0-16 44 16,12-7-44-16,0 0-16 16,14-4-8-16,3-7-28 15,9 7 12-15,9-4-40 16,12 0 28-16,9 12-12 15,8 15 20-15,9 0-36 0,0 3 28 0,0 8-292 16,-1-3 172-16</inkml:trace>
          <inkml:trace contextRef="#ctx0" brushRef="#br0" timeOffset="159728.4891">13256 12134 384 0,'-17'3'140'0,"17"-3"-108"0,-34 12-8 0,21-1 152 15,-4 4-100-15,-13 19 84 16,4 8-92-16,-3 11 60 16,7 4-72-16,5-1 24 15,5-3-48-15,16-3 16 16,9-16-28-16,25 0 88 16,0-15-60-16,43-16-232 15,-4-3 96-15</inkml:trace>
        </inkml:traceGroup>
      </inkml:traceGroup>
    </inkml:traceGroup>
    <inkml:traceGroup>
      <inkml:annotationXML>
        <emma:emma xmlns:emma="http://www.w3.org/2003/04/emma" version="1.0">
          <emma:interpretation id="{16DC5344-7D38-4969-A128-EFE477D4FD63}" emma:medium="tactile" emma:mode="ink">
            <msink:context xmlns:msink="http://schemas.microsoft.com/ink/2010/main" type="paragraph" rotatedBoundingBox="7572,14044 20025,13361 20123,15148 7670,158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B835102-0B2A-4617-BB59-2281328990C3}" emma:medium="tactile" emma:mode="ink">
              <msink:context xmlns:msink="http://schemas.microsoft.com/ink/2010/main" type="inkBullet" rotatedBoundingBox="7598,14507 8214,14474 8227,14717 7611,14751"/>
            </emma:interpretation>
            <emma:one-of disjunction-type="recognition" id="oneOf19">
              <emma:interpretation id="interp23" emma:lang="" emma:confidence="0">
                <emma:literal>-</emma:literal>
              </emma:interpretation>
            </emma:one-of>
          </emma:emma>
        </inkml:annotationXML>
        <inkml:trace contextRef="#ctx0" brushRef="#br0" timeOffset="183178.0482">5906 13943 768 0,'-21'11'284'0,"21"-3"-220"0,4-4-20 16,13-1 120-1,13 5-76-15,4-4-36 16,4 3-24-16,5-3-20 16,-1 0-32-16,1-8 12 0,4 0-92 15,-5 0 56-15,9 1-48 0,-8-5 56 16,-5 1-104-16,-4-1 84 16,5 0-272-1,-5 5 184-15,4 3-136 16</inkml:trace>
        <inkml:trace contextRef="#ctx0" brushRef="#br0" timeOffset="182952.3905">5944 13784 260 0,'-21'-4'96'0,"21"4"-76"0,-4 0-4 0,4 0 148 16,0 0-92-16,0 0 88 15,-4 0-96-15,-1-4 28 16,1 1-52-16,4-1 56 15,0 0-56-15,9 4-52 0,3-4 4 16,14 4-4-16,-1 0 12 16,5 0 8-16,0-4-4 15,4 4-12-15,4 0 4 16,-4 0 4-16,-4-3 0 16,-8 6-20-16,3 1 12 15,-12 0-84-15,0 4 52 16,-1-5-284-16,-7 12 180 15,-5 4-124-15</inkml:trace>
      </inkml:traceGroup>
      <inkml:traceGroup>
        <inkml:annotationXML>
          <emma:emma xmlns:emma="http://www.w3.org/2003/04/emma" version="1.0">
            <emma:interpretation id="{774602C5-D3D2-4B9C-8803-0D98A116CD9A}" emma:medium="tactile" emma:mode="ink">
              <msink:context xmlns:msink="http://schemas.microsoft.com/ink/2010/main" type="line" rotatedBoundingBox="8576,13989 20025,13361 20123,15148 8674,15776"/>
            </emma:interpretation>
          </emma:emma>
        </inkml:annotationXML>
        <inkml:traceGroup>
          <inkml:annotationXML>
            <emma:emma xmlns:emma="http://www.w3.org/2003/04/emma" version="1.0">
              <emma:interpretation id="{DAEA11C0-1310-40DA-A2CB-F77500368634}" emma:medium="tactile" emma:mode="ink">
                <msink:context xmlns:msink="http://schemas.microsoft.com/ink/2010/main" type="inkWord" rotatedBoundingBox="8583,14118 9703,14056 9747,14852 8627,14914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83733.4171">6924 13473 476 0,'-9'8'176'16,"1"7"-136"-16,8 19-12 0,-5-7 64 0,5 18-56 15,0 12 24-15,0 7-40 16,0-3 0-16,5-8-12 16,-5 0 4-16,0-12-8 0,0-6 24 15,0-13-16-15,0-7 84 16,-5-15-52-16,-3-7 4 16,8-16-28-16,0-19-48 15,8-26 16-15,-3-22-288 16,12-5 164-1,-4 12-136-15,16 11 156 16,-7 15 212-16,7 11-44 16,5 16 272-16,-4 11-184 15,9 8 104-15,-5 11-144 16,8 7 52-16,-3 9-88 0,-10 10-52 16,1 8-12-16,-8 0 24 0,-18 8-16 15,-8 0-168-15,-18-8 88 16,-16 0-160-16,-5-12 132 15,-16-6 8-15,-5-13 56 16,13-10 24-16,8-5 8 16,5 1 12-16,17 3-4 15,-1 27 128 1,14 12 44-16,16 14-88 16,14 8 60-16,16-8-88 15,4 1-12-15,1 3-32 0,0 0 8 16,3 1-16-16,-7-5-20 15,-5-7 4-15,4-12-252 16,-4-11 144-16,-4-11-428 16</inkml:trace>
          <inkml:trace contextRef="#ctx0" brushRef="#br0" timeOffset="183904.9045">7614 13931 676 0,'-13'4'248'0,"17"8"-192"0,-4-12-16 16,13 7 156-16,8-7-116 15,9 4-24-15,21-4-36 16,13 0-316-16,4 0 160 16,-4-4-396-16</inkml:trace>
          <inkml:trace contextRef="#ctx0" brushRef="#br0" timeOffset="184080.3714">7997 13799 540 0,'-60'-19'200'0,"60"19"-156"0,-72 0-12 0,38 4 160 16,4 3-112-16,0 9 56 15,0-1-80-15,9 7-32 16,8 5-16-16,18 3 16 16,20 4-12-16,30 0-32 15,14 0 12-15,-18 0-200 16,8-7 112-16,-8-4-468 0</inkml:trace>
        </inkml:traceGroup>
        <inkml:traceGroup>
          <inkml:annotationXML>
            <emma:emma xmlns:emma="http://www.w3.org/2003/04/emma" version="1.0">
              <emma:interpretation id="{FA6CCC88-36D6-4C35-B028-16C301784283}" emma:medium="tactile" emma:mode="ink">
                <msink:context xmlns:msink="http://schemas.microsoft.com/ink/2010/main" type="inkWord" rotatedBoundingBox="10371,14127 12881,13989 12959,15411 10449,15549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85670.4143">10019 13969 268 0,'13'-7'100'0,"-13"7"-76"0,-4-4-8 0,4 8 168 16,9 3-104-16,-9 12 132 15,4 4-120-15,-8 34 36 16,12 3-80-16,-8 16 28 15,0 7-44-15,-8-7 24 16,3-8-28-16,-12-15 28 16,0-7-32-16,-21-16 48 15,4-4-40-15,-26-18 28 16,5-1-32-16,-9-18-8 16,17-4-12-16,0-30-252 15,13-12 132-15</inkml:trace>
          <inkml:trace contextRef="#ctx0" brushRef="#br0" timeOffset="185809.8689">10245 13390 932 0,'26'-11'348'0,"-9"7"-272"0,-9 4-20 16,1 4-64-16,-1 0-8 15,5 3-532-15,4 16 300 16,0 3-108-16</inkml:trace>
          <inkml:trace contextRef="#ctx0" brushRef="#br0" timeOffset="186533.7582">10565 13909 320 0,'-17'0'120'15,"17"0"-96"-15,-9 11-4 0,5-7 68 16,4 7-52-16,-9-3 84 15,5-1-68-15,-9 5-44 16,9 3-8-16,-13 8 40 16,8-1-20-16,-12 1 52 15,8 0-40-15,5-4 64 16,-5 0-56-16,13-8 28 16,0 0-40-16,13-11-8 15,8 4-12-15,17-8-140 0,5-3 76 16,0-1-156-16,-5-3 120 15,-4-4-64-15,-13 7 92 0,1-3 36 16,-5-1 20-16,-17 1 96 16,0 7-48-16,4-3 132 15,-4 3-96-15,0 4 52 16,0 7-72-16,4 1 80 16,9 7-76-16,8 4-20 15,9 8-24-15,21-1 12 16,0-3-16-16,5 0-12 15,3-5-4-15,-8-6 20 16,-17-16-8-16,-4 0 24 0,0-7-20 16,-22-4-48-1,14 0 20-15,-18-16-16 16,4 5 20-16,1-8-20 16,-9 3 20-16,0-3 12 15,-4 8 4-15,-5-8 140 16,1 11-80-16,-14-3 28 15,10 10-56-15,-5 5-32 16,8 7-4-16</inkml:trace>
          <inkml:trace contextRef="#ctx0" brushRef="#br0" timeOffset="184918.9172">9445 13428 488 0,'8'-15'180'0,"1"19"-140"0,-5-12-12 16,-4 8 128-16,0-4-92 15,0 1 72-15,-4-1-80 16,-9-4-4-16,0 1-32 16,-8 3 4-16,-13-4-12 0,-5 1-8 31,5 7 0-31,-21-8-4 16,8 8 0-16,-8 0-20 0,12 4 12 15,-4 0 32-15,18-1-16 16,-5 5 8-16,12 0-8 0,5 7-16 15,4 7 4-15,-4 20-16 16,9 7 12-16,-5 23 4 16,9 0 4-16,-13 11 16 15,13-7-8-15,-5 11-4 16,-4 0 0-16,0 19-4 16,5-4 0-16,-5-15 16 15,-8-7-8-15,4-16 4 16,0-7-4-16,0-15 12 0,4-8-12 15,0-4-20-15,9-3 4 0,-5-5 92 16,14 1-44-16,7-4 60 16,10 0-56-16,3-8-4 15,9 4-24-15,5-3 8 16,8-1-16-16,4 0-160 16,4 1 80-16,0 3-420 15</inkml:trace>
        </inkml:traceGroup>
        <inkml:traceGroup>
          <inkml:annotationXML>
            <emma:emma xmlns:emma="http://www.w3.org/2003/04/emma" version="1.0">
              <emma:interpretation id="{F1CCDD36-2525-40D2-BE5F-8105EF673E53}" emma:medium="tactile" emma:mode="ink">
                <msink:context xmlns:msink="http://schemas.microsoft.com/ink/2010/main" type="inkWord" rotatedBoundingBox="13436,14001 15794,13872 15877,15381 13519,15511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88362.2675">12017 13326 528 0,'-9'-19'196'0,"22"8"-152"0,0-1-12 0,-1-3 148 15,5 8-104-15,0-5 104 0,5 1-104 16,8 7-24-16,8 4-32 15,9 4-32-15,17 3 4 0,12 9-340 16,5-1 192-16,4 0-336 16</inkml:trace>
          <inkml:trace contextRef="#ctx0" brushRef="#br0" timeOffset="188643.3554">13584 13296 416 0,'-26'-8'152'0,"13"4"-116"0,-12 0-12 0,12 8 144 16,-8 8-96-16,-9-1 68 15,-8 8-80-15,-5 11 20 16,5 8-48-16,-22 38 80 15,13 7-64-15,-4 27 48 16,9-8-56-16,12 15 16 16,17-3-36-16,4 3 28 15,18-15-32-15,12-7-164 16,-8-23 80-16</inkml:trace>
          <inkml:trace contextRef="#ctx0" brushRef="#br0" timeOffset="189140.6155">13456 14011 612 0,'-17'0'228'0,"17"0"-180"0,-13 30-12 16,0-15 88-1,5 8-76-15,-1 11 8 16,-4 12-36-16,13-1 16 15,0-3-24-15,5-16 40 16,12 4-28-16,-4-30 4 16,4-15-16-16,4-11-8 15,-8-1 0-15,-1-14 40 16,5-1-24-16,-8-3 8 0,4 11-16 16,12-4 100-16,1 11-64 0,16 1 8 15,1 7-36 1,8 11-4-16,-4 4-8 0,-4 1-16 15,-5 3 4-15,-13-4-224 16,1 8 120-16,-13-4-172 16,0 0 160-16</inkml:trace>
          <inkml:trace contextRef="#ctx0" brushRef="#br0" timeOffset="189276.4775">13469 13674 832 0,'-9'-15'308'0,"9"15"-240"0,26-8-20 16,-5 5 36 0,5 3-56-16,20-4-4 15,10 4-12-15</inkml:trace>
          <inkml:trace contextRef="#ctx0" brushRef="#br0" timeOffset="189477.0094">14026 13462 756 0,'22'19'280'0,"-22"-19"-216"0,13 98-20 0,-5-37 164 15,5-4-124-15,0 37 28 16,4 1-68-16,-13 26 24 16,-4-3-36-16,-21-1-8 15,21-15-16-15,-39-22-348 16,1-20 184-16</inkml:trace>
          <inkml:trace contextRef="#ctx0" brushRef="#br0" timeOffset="188075.9681">11795 14753 788 0,'4'0'292'0,"-4"0"-228"0,22-8-16 0,-5 1 44 16,0 7-60-16,4-12-20 16,5 5-12-16,3-8-36 15,1 7 20-15,0-11-12 16,4 12 16-16,-4-1-20 0,4 0 20 15,-8-3 84 1,8 11-40-16,-13 0 44 16,9 8-44-16,-9-1 0 15,17 12-20-15,-16-4-8 16,-1 0 0-16,0-3 12 16,5 3-8-16,-1-15-20 15,1 0 4-15,-1-15 12 16,5 7 0-16,4-11-48 15,-12 0 28-15</inkml:trace>
          <inkml:trace contextRef="#ctx0" brushRef="#br0" timeOffset="187698.9428">11944 13636 476 0,'9'-34'176'0,"8"19"-136"0,8-4-12 0,-3 12 120 16,12-5-88-16,13 8 36 15,16 4-56-15,14 8 12 16,4 11-32-16,-13 7-16 0,-8 5-8 16,-18-1 12-16,-16 0-4 15,-18 4 16-15,-20 0-12 16,-18-3 4-16,-17-9-4 15,-8-3 20-15,-5 0-16 16,5-4-12-16,-1-7-4 16,18 7-4-16,8-11 0 15,13 11 8-15,9-7 0 16,12-1-12-16,13 4 8 0,13-3-4 16,21 3 0-16,4 5 24 31,5 6-8-31,-1 9-12 15,-3 3 0-15,-5 11-4 16,-17 4 0-16,-26 0 44 16,1-3-24-16,-60-1 8 15,0-7-12-15,-39-15 36 16,14-8-20-16,-35-4-12 16,26-11-8-16,-9-7 4 15,22 3-4-15,21-4-188 16,21 5 100-16,21 3-448 15,26 3 296-15,26 1 32 0</inkml:trace>
          <inkml:trace contextRef="#ctx0" brushRef="#br0" timeOffset="187219.0813">12051 13451 332 0,'0'-15'120'0,"0"15"-92"0,8 0-8 0,-12 3 60 16,4 5-48-16,-4 18 136 15,-1 9-92-15,-3 25 0 16,-1 1-48-16,-3 11 44 16,3-4-40-16,1 0-24 0,-5-8-8 15,4-10 24-15,-4 3-12 16,1-12 12-16,12-7-12 15,-9-11-296-15,9-4 152 16,0-4-280-16</inkml:trace>
        </inkml:traceGroup>
        <inkml:traceGroup>
          <inkml:annotationXML>
            <emma:emma xmlns:emma="http://www.w3.org/2003/04/emma" version="1.0">
              <emma:interpretation id="{645E1FC5-C3BF-4FD7-B500-3B645E9FE0DB}" emma:medium="tactile" emma:mode="ink">
                <msink:context xmlns:msink="http://schemas.microsoft.com/ink/2010/main" type="inkWord" rotatedBoundingBox="16428,14384 17081,14348 17122,15080 16468,15115"/>
              </emma:interpretation>
            </emma:emma>
          </inkml:annotationXML>
          <inkml:trace contextRef="#ctx0" brushRef="#br0" timeOffset="190174.5348">14716 13651 548 0,'-12'-11'204'0,"12"11"-156"0,4 8-16 0,0-5 116 16,5 9-88-16,8 3 36 15,8 4-56-15,18 4 4 16,8-1-28-16,25 1 20 0,1 0-24 15,4-8-48-15,-13-4 20 16,-17-11-68 0,0 4 48-16,-17-12 24 15,-8 5 12-15,-13-16-16 16,-5 4 8-16,-16-16-12 16,-5 9 8-16,-17-9 0 0,5 9 4 15,-18 6-12 1,5 9 12-16,-18 14 40 0,14 12-20 0,-5 19 88 15,13 4-56-15,13 7 48 16,8 0-52-16,9 4 8 16,12 0-32-16,13 15 8 15,5-3-12-15,21 3-52 16,0-4 24-16,16-22-148 16,-3 3 92-16,17-26-180 15,4-8 144-15</inkml:trace>
        </inkml:traceGroup>
        <inkml:traceGroup>
          <inkml:annotationXML>
            <emma:emma xmlns:emma="http://www.w3.org/2003/04/emma" version="1.0">
              <emma:interpretation id="{EF37B4C1-D7CE-4EB6-92EB-75BA688AFE52}" emma:medium="tactile" emma:mode="ink">
                <msink:context xmlns:msink="http://schemas.microsoft.com/ink/2010/main" type="inkWord" rotatedBoundingBox="17535,13498 20025,13361 20106,14850 17616,14986"/>
              </emma:interpretation>
            </emma:emma>
          </inkml:annotationXML>
          <inkml:trace contextRef="#ctx0" brushRef="#br0" timeOffset="190669.09">15955 13209 312 0,'-4'45'112'0,"4"-45"-84"0,-4 49-12 16,8-19 128 0,5 1-84-16,3 25 96 15,-3 1-88-15,-5 11 28 16,5-7-56-16,-18-4 28 16,9-12-36-16,-21-15 8 0,4-3-24 15,-26-27-308-15,5-11 160 0</inkml:trace>
          <inkml:trace contextRef="#ctx0" brushRef="#br0" timeOffset="190675.1056">15900 12800 872 0,'47'-53'324'0,"-47"53"-252"0,21 0-20 0,-17 4-224 15,5 3 84-15</inkml:trace>
          <inkml:trace contextRef="#ctx0" brushRef="#br0" timeOffset="191075.9074">16139 12932 800 0,'-13'27'296'0,"13"-27"-232"0,-9 75-16 0,9-33 44 15,5-4-60-15,-1 7 32 16,9-3-36-16,8-8 16 15,9-4-24-15,4-7 8 16,4-4-16-16,5-8-148 16,-5-3 72-16,-4-12-68 15,0-3 72-15,-13-16-60 16,-4 0 64-16,-12-19-4 16,-1 12 36-16,-8-4 12 15,-1 8 12-15,-3 14 104 0,8 8-56 16,4 12 60-16,5 7-64 0,8 12 48 15,8-5-52-15,9 1 40 16,0-4-44-16,5-15 52 16,-1 0-52-16,-4-16 44 15,-4 1-44-15,-13-16-36 16,0 1-4-16,-17-16-36 16,0 4 24-16,-13-15-136 15,0 8 84-15,-8 0-20 16,8 14 48-16,1 5 0 15,7 11 24-15,10 7 124 16,3 8-60-16,26 8 44 16,4 3-52-16,31 4 72 15,3 0-60-15,17-3-8 16,-12 3-28-16,-9-11 8 16,-8 3-16-16,-13-7-224 15,-13 4 120-15,-13-8-228 16,-8 4 184-16,-17-11-208 15,-1 3 200-15</inkml:trace>
          <inkml:trace contextRef="#ctx0" brushRef="#br0" timeOffset="191274.9378">17118 12773 644 0,'-47'12'236'0,"47"-12"-180"0,-47 45-20 0,22-18 132 15,8 3-100-15,-5 19 16 16,5 4-48-16,5 8 0 16,12-5-20-16,12-6 8 15,5-5-12-15,17-7-120 16,5-8 56-16</inkml:trace>
          <inkml:trace contextRef="#ctx0" brushRef="#br0" timeOffset="191675.0006">17897 12845 540 0,'26'-11'200'0,"-26"11"-156"0,30-19-12 16,-13 11 88-1,4 5-72-15,13-5 0 16,0 4-32-16,9 0 8 16,-5 4-16-16,5 0-4 15,-5 8 0-15,-8 0-4 16,-1 3 0-16,-12 15 32 16,1 1-16-16,-18 26 32 15,0 7-32-15,-13 9 40 16,0 6-32-16,-13 27 20 0,18 1-24 15,-9 22 8-15,8-12-16 16,5-7 28-16,4-15-24 0,-4-12 4 16,8-14-12-16,-8-12 48 15,0-12-32-15,-22-7 24 16,5-11-28 0,-18-4-36-16,5-8 8 0,-25-3-168 15,-5 7 100-15,-68 8-664 16</inkml:trace>
        </inkml:traceGroup>
      </inkml:traceGroup>
    </inkml:traceGroup>
    <inkml:traceGroup>
      <inkml:annotationXML>
        <emma:emma xmlns:emma="http://www.w3.org/2003/04/emma" version="1.0">
          <emma:interpretation id="{9B6B048B-C9B3-4D4C-99A8-C3C5D6ED4BC3}" emma:medium="tactile" emma:mode="ink">
            <msink:context xmlns:msink="http://schemas.microsoft.com/ink/2010/main" type="paragraph" rotatedBoundingBox="1676,15663 18789,15641 18791,17222 1678,172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BC583B-72A1-4156-A6BA-A48A8B628692}" emma:medium="tactile" emma:mode="ink">
              <msink:context xmlns:msink="http://schemas.microsoft.com/ink/2010/main" type="line" rotatedBoundingBox="1676,15663 18789,15641 18791,17222 1678,17243"/>
            </emma:interpretation>
          </emma:emma>
        </inkml:annotationXML>
        <inkml:traceGroup>
          <inkml:annotationXML>
            <emma:emma xmlns:emma="http://www.w3.org/2003/04/emma" version="1.0">
              <emma:interpretation id="{6A334B56-06AA-4559-AE3F-B00E426D9423}" emma:medium="tactile" emma:mode="ink">
                <msink:context xmlns:msink="http://schemas.microsoft.com/ink/2010/main" type="inkWord" rotatedBoundingBox="1676,15663 6509,15656 6510,17130 1678,17136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01181.3216">2836 15438 592 0,'21'-27'220'0,"-12"16"-172"0,3-8-12 0,-7 12 92 16,-1-1-76-16,-8-3 24 15,-13-1-44-15,4 1 4 16,-25 0-20-16,-14-1-24 0,-20 5 0 15,0 3-32-15,-1 0 24 16,14 4-28-16,3 0 24 16,9 0 28-16,5 4-4 15,12 0-44-15,-4-1 24 16,13 9-8-16,4 7 16 16,-9 7-12-16,5 27 12 15,-5 19-4-15,-4 11 4 0,1-11 24 31,-1 0-8-31,-8 8-4 16,3-8 0-16,1 19 4 0,9-8-4 16,8-15 24-16,8-11-16 15,5-12 32-15,4-11-28 16,4-7 20-16,5-8-20 0,4-12 8 16,4 1-12-16,0-4 12 15,4-4-16-15,9-4 68 16,4 4-44-16,-4 0 68 31,4 4-60-31,4-1-36 16,0 5-4-16,1-8 4 15,-5 7 0-15,-4 1-4 16,-1 0 4-16,-3-16-136 0,-5 8 72 16,-8-15-216-16,0 7 156 15</inkml:trace>
          <inkml:trace contextRef="#ctx0" brushRef="#br0" timeOffset="201363.84">1993 15798 664 0,'-26'-23'244'0,"26"19"-188"0,9 4-16 0,8-8 156 15,17 8-116-15,0-7 0 16,8 7-48-16,22-4-12 15,4 0-12-15,18-7-8 16,-1 11 4-16,8-4-128 0,-16 0 68 16,-13 1-320-16</inkml:trace>
          <inkml:trace contextRef="#ctx0" brushRef="#br0" timeOffset="201749.3769">2257 14969 540 0,'-22'-12'200'0,"22"12"-156"0,-4-11-12 0,4 3 160 16,0 8-112-16,4-7 12 15,13 3-56-15,5-4 8 16,8 8-24-16,21-3 0 15,8 3-12-15,14 3 20 16,-1 5-16-16,-8 3-232 16,-4 4 116-16,-5 1-360 15,-4-1 256-15,0-4-8 16</inkml:trace>
          <inkml:trace contextRef="#ctx0" brushRef="#br0" timeOffset="202080.91">3551 14969 196 0,'-8'0'72'0,"8"0"-56"0,-22 0-4 0,1 0 172 16,8 7-104-16,-21 1 0 31,9 7-48-31,-26 8 40 0,0 7-40 0,-9 12 48 16,9 3-48-16,-9 12 80 15,18 7-60-15,-9 31 36 16,21 3-52-16,-4 8 0 16,4-8-24-16,0-7 44 15,13-7-28-15,13-1-148 16,8-11 68-16,26-4-284 15,8-11 188-15</inkml:trace>
          <inkml:trace contextRef="#ctx0" brushRef="#br0" timeOffset="200143.6875">-38 15529 280 0,'-9'4'104'0,"9"-4"-84"0,0-4 0 16,0 4 172-16,4-4-108 15,1 0 44-15,3 0-76 16,1 1 60-16,-5-1-64 16,-4 0 28-1,0 0-44-15,0-3 36 0,0 7-40 0,0-8 4 16,0 8-20-16,0-4-24 16,0 8 4-16,13-4-4 15,4 0 4-15,17-4 24 16,8 4-8-16,14-3 24 15,8-1-20-15,16-8 4 16,-3 5-8-16,12-1-8 16,-3 5 4-16,-5-1-4 15,-13 8 0-15,-13-4 8 16,-8 7-4-16,-13-3-12 16,-8 3 4-16,-9-3 48 15,-5 4-24-15,-7-1 24 16,-1 1-24-16,-8-4-16 15,4 3-8-15,-5 5-16 16,1-1 12-16,-4 8-32 16,3 0 24-16,-12 15 16 15,4 0 0-15,-16 8 20 16,-1 3-12-16,-17 8-20 16,9 0 4-16,-18 8 4 15,14-1 4-15,-5 16-12 16,13-8 8-16,-4 4-4 15,12-12 0-15,-4-7 32 16,9-7-12-16,-5-12 24 16,14-8-24-16,-10-18 40 15,9-4-28-15,-4-23 12 16,9-4-20-16,-5-30-8 0,5 4-4 16,-14-19-24-16,14 11 12 0,-18-11 20 15,-4 0-4-15,-8 0 40 16,-4 0-24-16,3 3-32 15,1-3 4-15,8 15 0 0,0 8 4 16,18 7-36-16,7 11 20 16,18 8-20-16,13 8 20 15,12 7-80-15,0 16 56 16,5 3-336-16,8 4 208 16</inkml:trace>
          <inkml:trace contextRef="#ctx0" brushRef="#br0" timeOffset="200859.9539">1609 15593 464 0,'-25'-23'176'0,"12"27"-140"0,-17 4-8 0,13 3 128 15,-8 4-92-15,-14 12 52 0,-7 7-68 16,-14 4-24-16,-4 0-16 15,-4 3 24-15,0-3-16 0,4-4 12 16,0-11-16-16,13-4 12 16,8 0-16-16,14-12-84 31,7 5 44-31,22-12-396 0,26 0 236 16,29-4-112-16</inkml:trace>
          <inkml:trace contextRef="#ctx0" brushRef="#br0" timeOffset="200401.8885">1039 15502 508 0,'-17'-7'188'0,"17"14"-148"0,4 12-8 16,5 0 44-16,3 11-48 15,10 12 68-15,12 7-56 16,8 4-16-16,9-4-16 16,9 4 0-16,0 0-4 0,-5-7 16 15,-8 3-12-15,-5-7 24 16,-8-4-20-16,-4-12-92 0,-8-11 44 16</inkml:trace>
          <inkml:trace contextRef="#ctx0" brushRef="#br0" timeOffset="204888.1648">3504 15794 288 0,'22'-8'108'0,"-14"-7"-84"0,-4 4-4 15,5 7 144-15,4-4-92 16,-5 1 184-16,1-1-148 16,-5 4 20-16,0 1-76 0,-4 3 12 15,-4 3-36-15,4 9 8 16,-4 3-20-16,0 15-24 0,8-11 0 16,-13 4 12-16,9 3 0 15,0-7 16-15,-8-4-12 16,3-7 16-16,1 0-16 15,0-5 60-15,4-6-12 16,0-5-28 0,0-15 20-1,4 4-32-15,5-7 4 16,4-4-12-16,-1-8-76 16,5 15 36-16,5-4 4 15,3 9 16-15,5-1 64 16,4 7-28-16,-4 1 16 15,4 7-24-15,-9 0 36 16,1-3-28-16,-5-1 4 16,-4 1-16-16,-4-5-264 15,-4-3 140-15,-9-11-292 16,0 3 228-16</inkml:trace>
          <inkml:trace contextRef="#ctx0" brushRef="#br0" timeOffset="205057.6165">3658 15321 748 0,'0'-4'276'0,"0"4"-216"0,0-4-16 16,4 0 232-16,4 4-160 15,9-4 24-15,9 1-84 0,4-5-8 16,0 8-32-16,8 4-212 16,-4-4 108-16,17 19-708 15,-13-4 444-15,-12 19 116 16</inkml:trace>
          <inkml:trace contextRef="#ctx0" brushRef="#br0" timeOffset="205267.293">4113 15953 768 0,'-38'26'284'0,"38"-26"-220"16,-43 61-20-16,22-27 12 16,4 0-40-16,-13 15-84 15,9 0 36-15,-9-7-324 16,9-8 196-16,12-7-196 0</inkml:trace>
          <inkml:trace contextRef="#ctx0" brushRef="#br0" timeOffset="205494.0117">4339 15718 788 0,'-9'-15'292'0,"9"15"-228"0,30 0-16 0,-8-4 88 15,-1 4-84-15,26-7 16 16,0 7-44-16,12-8-56 15,1 0 16-15,-5-7-200 16,-4 8 120-16,-21-8-312 16,4 7 232-16</inkml:trace>
          <inkml:trace contextRef="#ctx0" brushRef="#br0" timeOffset="205717.102">4663 15446 340 0,'0'-16'128'0,"0"16"-100"0,-5-3-8 0,-3 3 236 16,8 3-144-16,-9 13 60 16,-3 6-100-16,-18 16 52 15,17 7-68-15,-17 12 32 16,13 4-52-16,-4-8 0 16,0-8-24-16,8 8 28 15,4-15-24-15,9-4-4 16,0-7-8-16,17-5-84 15,5-3 44-15,16-11-208 16,0-8 140-16</inkml:trace>
        </inkml:traceGroup>
        <inkml:traceGroup>
          <inkml:annotationXML>
            <emma:emma xmlns:emma="http://www.w3.org/2003/04/emma" version="1.0">
              <emma:interpretation id="{BE2077CF-C74B-4FD6-B560-368828435E95}" emma:medium="tactile" emma:mode="ink">
                <msink:context xmlns:msink="http://schemas.microsoft.com/ink/2010/main" type="inkWord" rotatedBoundingBox="6951,15970 8021,15968 8022,16979 6953,16981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05984.457">5369 15226 652 0,'35'0'244'0,"-10"8"-192"0,26 10-12 0,-25 1 172 16,4 19-124-16,-1 30 8 16,-3 27-56-16,-9 7 4 15,-17-7-24-15,-9-8 36 0,-12 4-32 16,-13-16 40-1,0 1-36-15,-30 0 40 16,5-8-40-16,-27-15-148 16,14-11 68-16</inkml:trace>
          <inkml:trace contextRef="#ctx0" brushRef="#br0" timeOffset="206392.6376">5995 15832 820 0,'-4'0'304'16,"4"0"-236"-16,30 0-20 0,-13 7 72 15,0-3-76-15,13-4 24 16,0 4-36-16</inkml:trace>
          <inkml:trace contextRef="#ctx0" brushRef="#br0" timeOffset="206213.1609">6123 15506 340 0,'9'-11'128'0,"-5"7"-100"0,22-7-8 0,-14 7 236 15,1-4-144-15,8 4 36 16,9 1-92-1,0 3-16-15,0 0-24 0</inkml:trace>
        </inkml:traceGroup>
        <inkml:traceGroup>
          <inkml:annotationXML>
            <emma:emma xmlns:emma="http://www.w3.org/2003/04/emma" version="1.0">
              <emma:interpretation id="{D483AFF7-5AE1-4E58-9D55-F25834247B13}" emma:medium="tactile" emma:mode="ink">
                <msink:context xmlns:msink="http://schemas.microsoft.com/ink/2010/main" type="inkWord" rotatedBoundingBox="8672,15952 12640,15947 12642,17229 8673,17234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10579.3168">9385 15514 600 0,'17'-15'224'0,"-17"15"-176"0,21-16-12 0,-4 9 104 15,13 7-84-15,13 4-12 16,4 3-28-16,12 12 4 16,-3 4-12-16,-1 11 4 15,-8 0-4-15,-17 4 20 16,-9 0-16-16,-25-4 32 16,-9 0-28-16,-34-4-56 15,4-3 16-15,-20-9-52 16,7-2 44-16,1-5 0 15,12-3 16-15,5-5-4 16,12 1 8-16,9 0-36 16,17 3 28-16,17 1-4 0,9 3 16 15,16 1 8-15,5 3 0 0,4 11-44 16,1 1 24-16,-6 7 8 16,-7 4 8-16,-18 3 4 15,-4-3 0-15,-34 4 32 16,-4-4-16-16,-18 3 128 15,-3-7-80-15,-18-3 68 16,5-9-76-16,-18-6 48 16,10-1-60-16,-6-11 24 15,14-1-40-15,12-10 8 16,14 3-20-16,16-7-80 16,13-1 36-16,13 1-324 15,8 3 192-15</inkml:trace>
          <inkml:trace contextRef="#ctx0" brushRef="#br0" timeOffset="210041.2936">9402 15510 456 0,'0'0'168'0,"0"0"-128"0,-8 7-16 16,3 5 80-1,10 3-64-15,-10 23 44 16,1 3-48-16,-9 20 16 16,5-4-32-16,-14 15 36 15,18-8-32-15,-13 12 12 0,9-4-20 0,-14 3 36 16,10-14-28-16,-1-16-84 16,-4-7 32-16</inkml:trace>
          <inkml:trace contextRef="#ctx0" brushRef="#br0" timeOffset="210922.9734">10360 15313 540 0,'-59'-4'200'0,"59"4"-156"0,-39 0-12 0,22 8 132 16,4 3-96-16,-8 4-20 15,4 12-28-15,-8 33 52 16,3-3-40-16,-8 26 4 15,9-7-20-15,-4 0 32 16,3-8-24-16,1-4-4 16,4-7-12-16,8 0 28 15,9-4-20-15,0-8 56 16,9-3-40-16,12-8-192 16,1 0 88-16,-1-4-296 15,9-7 208-15</inkml:trace>
          <inkml:trace contextRef="#ctx0" brushRef="#br0" timeOffset="211313.9926">10488 15847 508 0,'-21'0'188'0,"21"0"-148"0,-13 15-8 15,4 0 140 1,9-4-100-16,0 5 24 16,13-1-56-16,-9-4-16 15,1 12-16-15,3-19 56 16,5 11-36-16,-13-15 52 0,4 0-48 0,-4-8 4 31,0 1-24-31,0-5 56 0,4-3-40 0,-4-4-12 16,17 4-8-16,-4-12-52 15,17 12 24-15,-4-7 52 16,3 14-16-16,1-3-16 16,0 3 0-16,4 4 8 15,-4 4-4-15,0 0 32 16,-1 4-20-16,-3-4 48 16,-5 0-36-16,-4-4-148 15,-4 4 68-15,-9-3-196 16,-4-1 140-16</inkml:trace>
          <inkml:trace contextRef="#ctx0" brushRef="#br0" timeOffset="211544.9902">10654 15449 632 0,'-9'-19'236'0,"9"19"-184"0,5-7-16 16,-5-1 192 0,8 8-132-16,1-7 44 15,8 10-88-15,0-10-28 16,4 7-16-16,5-11 44 0,-1 11-28 0,1 0-212 16,-1 0 100-16</inkml:trace>
          <inkml:trace contextRef="#ctx0" brushRef="#br0" timeOffset="208132.9839">6971 15835 560 0,'-22'-7'208'0,"22"7"-164"0,0-4-8 16,0 0 216-1,0 8-144-15,13-4 28 16,-4 0-84-16,20 0 20 0,14 0-40 0,8 0 16 15,0 4-28-15,22 0 8 16,-22-1-16-16,13-3-244 16,-5 4 124-16,-8-8-424 15,5 4 300-15</inkml:trace>
          <inkml:trace contextRef="#ctx0" brushRef="#br0" timeOffset="209119.9394">7733 15881 384 0,'-21'0'140'0,"21"0"-108"0,12 0-8 16,-3 0 188-1,8 0-120-15,8 0 60 16,14 0-88-16,3 0 32 0,18 0-56 16,-5-12 68-1,18 5-60-15,50-8 64 0,18 0-64 16,-14 3 8-16,-7 8-32 15,-27-3 12-15,1-1-20 16,-13 1-44-16,-9 7 16 16,-21-4-112-16,-8 8 68 0</inkml:trace>
          <inkml:trace contextRef="#ctx0" brushRef="#br0" timeOffset="209362.1334">7937 15957 540 0,'-8'-8'200'0,"8"8"-156"15,29-4-12-15,-16 4 36 16,13 4-44-16,-1 11-12 15,5 0-4-15,9 19-8 16,-10 0 0-16,-3 16 8 16,4 14-4-16,-9-4-12 15,-8-10 4-15,-18-1 48 16,-3-4-24-16,-18-7 8 16,1-11-16-16,-18-12 0 15,5 0-4-15,-13-15 4 16,13 0-8-16,3-19 24 15,14 4-16-15,13-19-48 16,12 7 20-16,13-3-16 0,13 4 20 16,12-5 88-16,5 5-44 0,0 11 60 15,8 7-52-15,9 0 60 16,17 5-60-16,13 3 8 0,-9 3-28 16,-17-3 24-1,-4 0-28-15,-13-3-4 16,-8 3-8-16,-14-8-112 15,-7 4 60-15,-22-7-208 16,8 0 140-16,-16-1-420 16,-1 5 300-16</inkml:trace>
          <inkml:trace contextRef="#ctx0" brushRef="#br0" timeOffset="208551.0973">8095 15237 456 0,'13'-15'168'0,"-13"15"-128"0,17-11-16 15,-9 7 112 1,5 4-80-16,8 0 16 16,0 4-48-16,9 3 12 15,4 5-20-15,5 18 0 16,3 8-8-16,-8 11 12 16,-4 4-12-16,-17 8 40 15,0 3-24-15,-30-15 32 16,0 4-32-16,-30-19 4 15,13 0-16-15,-17-26 28 0,8-1-24 16,-4-22 12-16,13-4-16 0,4-15-8 16,9 0 0-1,12-4-68-15,14 8 36 0,12 0-4 16,4 7 16-16,9 0-4 16,8 8 8-16,13 0 8 15,0 15 4-15</inkml:trace>
          <inkml:trace contextRef="#ctx0" brushRef="#br0" timeOffset="209593.9589">8478 16081 728 0,'-17'16'268'0,"17"-16"-208"0,-26 22-16 16,14-3 96-1,12 0-84-15,-17 15-4 16,4 4-32-16,-8 4-40 16,8-4 8-16,-4-1 24 15,4-3-8-15,4-7 0 16,9-1 0-16,17-10 40 15,13-1-24-15,21-8-52 0,9 5 16 16</inkml:trace>
          <inkml:trace contextRef="#ctx0" brushRef="#br0" timeOffset="212172.2172">10918 16206 436 0,'-13'4'160'0,"13"-4"-124"0,-17 42-8 0,13-20 88 16,0 1-68-16,-9 11 16 15,13 0-40-15,-13-3 12 16,9-1-20-16,-9-7 36 16,9-5-28-16,-13-6 20 15,17-5-24-15</inkml:trace>
        </inkml:traceGroup>
        <inkml:traceGroup>
          <inkml:annotationXML>
            <emma:emma xmlns:emma="http://www.w3.org/2003/04/emma" version="1.0">
              <emma:interpretation id="{D9D30783-7774-4231-994D-80852EABC74D}" emma:medium="tactile" emma:mode="ink">
                <msink:context xmlns:msink="http://schemas.microsoft.com/ink/2010/main" type="inkWord" rotatedBoundingBox="13041,15909 16784,15904 16786,17022 13042,17026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12582.3277">11318 15775 560 0,'9'-12'208'0,"-9"12"-164"0,38 8-8 0,-21-8 112 15,0 4-88-15,13 3 28 16,4 1-52-16,21-8 20 16,1 0-28-16,8 0 28 15,-1 0-32-15,1-4 32 16,-8 4-32-16,-14-7-252 16,-8 3 124-16</inkml:trace>
          <inkml:trace contextRef="#ctx0" brushRef="#br0" timeOffset="212772.3164">11667 15582 364 0,'-4'-12'132'0,"4"12"-100"0,-8 0-12 16,3 0 96-1,10 8-68-15,-10 3 88 16,5 4-80-16,-8 8 44 16,4 0-60-16,-9 11 60 15,4 0-60-15,-12 4 8 16,13 7-28-16,-18-14-4 16,9-1-8-16,0 4 20 15,13-4-16-15,-13-3 40 0,8-5-28 0,9-3 20 16,4-4-24-16,9-3 0 15,8-5-12-15,13-10-184 16,5 3 100-16,8-12-256 16,-1 5 188-16</inkml:trace>
          <inkml:trace contextRef="#ctx0" brushRef="#br0" timeOffset="213082.9277">12093 15404 528 0,'0'-23'196'0,"0"23"-152"0,22 0-12 0,-5 4 116 15,4 4-88-15,17 18 64 16,5 8-72-16,4 27-12 16,-9 7-24-16,-21 11-20 15,-4-7 0-15,-39 23 100 16,-4-19-52-16,-33 11-20 15,11-4-12-15,-16-11-100 16,13-8 48-16,-17-22-180 16,25-12 124-16</inkml:trace>
          <inkml:trace contextRef="#ctx0" brushRef="#br0" timeOffset="213334.5973">12651 15858 580 0,'-4'0'216'0,"4"0"-168"0,-9 0-12 0,5 0 156 16,8 0-112-16,1-7 0 16,3 7-48-16,9 0 32 15,4 0-36-15,26-8-4 16,4 4-16-16,26-3-8 16,0 7 4-16,4 0 72 15,-9 3-40-15,-8-3-164 16,-5 0 68-16</inkml:trace>
          <inkml:trace contextRef="#ctx0" brushRef="#br0" timeOffset="216102.5035">13635 15355 60 0,'8'-19'24'0,"-8"19"-20"0,13-8 0 0,-13 8 228 16,4-4-128-16,1 1 80 16,-1-1-108-16,-4-4 40 15,4 8-72-15,-4-4 76 16,0 4-68-16,-4 4-16 15,4 8-24-15,-4 7 52 16,-1 7-36-16,-8 16 8 16,5 7-24-16,-13 15 0 15,4-3-4-15,-13 3-8 16,9-7 4-16,-5-8 48 16,13-3-28-16,-4-9 24 15,9-6-28-15,-1-9 8 16,9 1-16-16,-4-15 28 15,8-5-24-15,-4-6-24 16,9-1 4-16,-1-11-60 16,9 3 32-16,-4-14-12 15,0-1 28-15,0-22-28 16,-1 4 28-16,1-20 16 16,4 9 0-16,0-9-24 15,0 16 12-15,9 0 84 0,-1 11-40 16,1 8 36-16,-1 3-40 15,1 8 16-15,0 8-24 16,-5 7-16-16,0 8-8 0,-4 7 28 16,-4 12-12-16,-5 11-4 0,1 19-4 15,-9 4 12 1,4 0-8-16,-8 3 16 16,4 1-16-16,-9-12 32 15,5-7-24-15,-9-8 32 16,9 0-32-16,-4-19 48 15,8 4-36-15,0-19-16 16,4 0-4-16,0-19-64 16,5 4 32-16,8-19-128 15,4 0 80-15,0-23-44 16,5 8 68-16,4-4 8 16,-1 3 24-16,5 5 20 15,1 11 0-15,-1 7 60 16,0 12-36-16,-13 8 24 15,0 11-32-15,-8 14 44 16,0 9-36-16,-5 18 20 16,1 1-28-16,-9 11-28 15,4-4 4-15,-8 0 28 16,0 0-16-16,-13 3 16 16,4 1-12-16,0 7 44 15,0-7-28-15,-8-15-4 16,8 3-16-16,0-22-140 15,13-8 76-15,-17-30-212 16,13 7 152-16,-4-26-348 16,8 8 256-16</inkml:trace>
          <inkml:trace contextRef="#ctx0" brushRef="#br0" timeOffset="216472.026">13780 15169 320 0,'-5'-7'120'0,"5"7"-96"0,5 0-4 0,-5 0 280 15,8 3-168-15,5 1 96 16,8 4-132-16,5-4 16 16,-1-1-68-16,9-3 4 15,0 0-32-15,9-3 20 16,-1-1-24-16,5-4-40 15,4 4 16-15,-12 1-184 16,-1 3 108-16</inkml:trace>
          <inkml:trace contextRef="#ctx0" brushRef="#br0" timeOffset="216914.4286">15061 15226 464 0,'-4'-4'176'0,"4"4"-140"0,-9-4-8 0,5 1 144 15,0 6-100-15,-17-3 60 16,4 0-76-16,-17 0 12 16,-1 8-40-16,-7 7 28 15,4-4-32-15,-9 24 4 16,8 2-16-16,-7 35 80 15,12 4-48-15,-5 15 4 16,18-8-28-16,-5 0 40 16,9-7-32-16,5 7 40 15,12-11-40-15,0 0-120 16,0-11 48-16,4-12-204 0,13-7 140 16,-4-16-392-16,4-7 280 15</inkml:trace>
        </inkml:traceGroup>
        <inkml:traceGroup>
          <inkml:annotationXML>
            <emma:emma xmlns:emma="http://www.w3.org/2003/04/emma" version="1.0">
              <emma:interpretation id="{8B3E6CF7-E3C8-46F2-A5C7-3E26F918E62F}" emma:medium="tactile" emma:mode="ink">
                <msink:context xmlns:msink="http://schemas.microsoft.com/ink/2010/main" type="inkWord" rotatedBoundingBox="16691,15927 18790,15924 18791,16879 16692,16882"/>
              </emma:interpretation>
              <emma:one-of disjunction-type="recognition" id="oneOf27">
                <emma:interpretation id="interp31" emma:lang="" emma:confidence="1">
                  <emma:literal>it)</emma:literal>
                </emma:interpretation>
                <emma:interpretation id="interp32" emma:lang="" emma:confidence="0">
                  <emma:literal>in t)</emma:literal>
                </emma:interpretation>
                <emma:interpretation id="interp33" emma:lang="" emma:confidence="0">
                  <emma:literal>i, t)</emma:literal>
                </emma:interpretation>
                <emma:interpretation id="interp34" emma:lang="" emma:confidence="0">
                  <emma:literal>i t)</emma:literal>
                </emma:interpretation>
                <emma:interpretation id="interp35" emma:lang="" emma:confidence="0">
                  <emma:literal>r, t)</emma:literal>
                </emma:interpretation>
              </emma:one-of>
            </emma:emma>
          </inkml:annotationXML>
          <inkml:trace contextRef="#ctx0" brushRef="#br0" timeOffset="217421.9541">15057 15642 404 0,'-38'0'148'0,"38"0"-112"0,-22 34-12 0,10-15 164 16,12-4-108-16,-9 8-24 15,9-4-36-15,-8 8 0 16,16-8-12-16,-8-8 76 16,0-4-48-16,9-7 84 15,-9 0-68-15,4-7 44 16,4 3-56-16,1-15 8 16,-1 4-32-16,14-11-8 15,-10 10-4-15,10-3 20 16,-1 4-12-16,9-4-4 15,0 8-4-15,-1 0 28 16,1 7-16-16,4-4 4 16,-4 5-12-16,0-5 28 15,-9 8-20-15,1-8-188 16,-1 5 88-16,-8-9-424 0,4 8 284 16</inkml:trace>
          <inkml:trace contextRef="#ctx0" brushRef="#br0" timeOffset="217442.9265">15283 15366 736 0,'-9'-23'272'0,"9"23"-208"0,9-7-20 0,-9-5 220 16,0 12-152-16,12-7-8 16,1 7-68-16,9 0-44 15,-1 0 4-15,4 7-564 16,5 9 312-16</inkml:trace>
          <inkml:trace contextRef="#ctx0" brushRef="#br0" timeOffset="217653.5577">15602 15934 808 0,'-21'23'300'0,"21"-23"-232"0,-34 34-20 16,12-16 36-1,10 1-56-15,-10 8-20 16,5 3-8-16,0-3-316 16,4-1 168-16</inkml:trace>
          <inkml:trace contextRef="#ctx0" brushRef="#br0" timeOffset="217934.26">15849 15688 624 0,'-13'-23'228'0,"13"23"-176"0,22-8-16 0,-10 5 212 16,1-1-144-16,8-4 28 16,5 1-80-16,12-5 20 15,1 9-40-15,12-9 8 16,0 1-24-16,8 3-8 16,-3 8-4-16,-9-7-40 15,-9 14 20-15,-13-7-336 16,-3 0 192-16</inkml:trace>
          <inkml:trace contextRef="#ctx0" brushRef="#br0" timeOffset="218324.8385">16160 15351 416 0,'4'4'152'0,"-4"-4"-116"0,0 19-12 0,-4-4 152 16,4 0-100-16,-9 11 96 16,9 1-104-16,-12 7 56 15,3 8-72-15,-8-1 16 16,9 1-40-16,-10 7 36 15,10-7-36-15,-9-4 4 16,8-1-20-16,-3-6 36 16,3-5-24-16,-4-3 4 15,9-4-16-15,4-4 12 16,4-7-16-16,13-8-4 16,5 3 0-16,12-3-4 15,8-3 0-15,14 3-56 16,-1 0 32-16,0 0-260 15,-4 0 152-15</inkml:trace>
          <inkml:trace contextRef="#ctx0" brushRef="#br0" timeOffset="218690.5465">16696 15196 676 0,'0'-12'248'0,"0"12"-192"0,22-3-16 0,-14 3 156 16,13 7-116-16,9 4 36 15,4 5-68-15,9 21-12 16,17 1-20-16,-18 38 52 16,5 15-40-16,-13 0 8 15,-8-4-24-15,-22-12 36 16,-8-6-24-16,-39-13 48 16,0-10-40-16,-33-1-192 15,-1-7 88-15,-29-4-472 16,12-4 304-16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39:16.916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2908277C-9B9A-4240-9BA2-40463E811040}" emma:medium="tactile" emma:mode="ink">
          <msink:context xmlns:msink="http://schemas.microsoft.com/ink/2010/main" type="writingRegion" rotatedBoundingBox="16561,1393 22345,-95 22937,2202 17153,3690"/>
        </emma:interpretation>
      </emma:emma>
    </inkml:annotationXML>
    <inkml:traceGroup>
      <inkml:annotationXML>
        <emma:emma xmlns:emma="http://www.w3.org/2003/04/emma" version="1.0">
          <emma:interpretation id="{C991A023-C7A9-4132-9508-C55F786D14D4}" emma:medium="tactile" emma:mode="ink">
            <msink:context xmlns:msink="http://schemas.microsoft.com/ink/2010/main" type="paragraph" rotatedBoundingBox="16561,1393 22345,-95 22937,2202 17153,36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FB9C79-26D0-4BB7-A69F-A8B8445CB6F7}" emma:medium="tactile" emma:mode="ink">
              <msink:context xmlns:msink="http://schemas.microsoft.com/ink/2010/main" type="line" rotatedBoundingBox="16561,1393 22345,-95 22937,2202 17153,3690"/>
            </emma:interpretation>
          </emma:emma>
        </inkml:annotationXML>
        <inkml:traceGroup>
          <inkml:annotationXML>
            <emma:emma xmlns:emma="http://www.w3.org/2003/04/emma" version="1.0">
              <emma:interpretation id="{0F96541E-B50B-4B0B-AABF-DF2716E6696E}" emma:medium="tactile" emma:mode="ink">
                <msink:context xmlns:msink="http://schemas.microsoft.com/ink/2010/main" type="inkWord" rotatedBoundingBox="16561,1393 22345,-95 22937,2202 17153,36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19072 48 340 0,'0'-12'128'0,"0"12"-100"16,5 4-8-16,-5 4 168 16,0-4-108-16,-5 14 188 15,5 5-152-15,-12 23 76 16,3 7-112-16,-12 3 8 16,4 1-52-16,-9-8 40 15,9-3-44-15,-8-8 20 16,3-8-32-16,-3-4 44 0,8-3-36 15,-9-12 28-15,5 1-28 16,-13-12-308-16,21 4 152 0</inkml:trace>
          <inkml:trace contextRef="#ctx0" brushRef="#br0" timeOffset="135.4935">18928-232 976 0,'25'-23'360'0,"-25"23"-280"0,34-4-20 0,-17 4-16 16,-4 0-36-16</inkml:trace>
          <inkml:trace contextRef="#ctx0" brushRef="#br0" timeOffset="988.8295">19324-66 340 0,'8'-11'128'0,"-8"11"-100"0,13-4-8 0,-9 0 140 15,5 4-92-15,-5-4 140 16,5 1-120-16,-9-5 108 16,4 4-112-16,-4 1 44 15,0 3-72-15,-4 0-32 16,4 3-16-16,-9 5 0 15,5 7-4-15,-9 12 32 16,5 7-20-16,-5 19 20 16,8-4-20-16,-7 4-36 15,20 0 12-15,-8-12 28 16,9-3-12-16,-1-11 8 16,5-8-8-16,4-12-84 15,0 1 40-15,4-16-100 16,1 1 76-16,3-16-40 15,5 0 56-15,-17-11 44 16,8 4 0-16,-12-4 32 0,-9 7-20 0,0 8 40 16,0 4-28-16,-9 23 84 15,9 3-60-15,0 16 4 16,9 7-32-16,3 4 4 16,5-1-12-16,13-6 12 15,-13-5-16-15,22-7 4 16,-5 0-4-16,-5-11-32 15,10-1 12-15,-9-14-12 16,-1-1 12-16,-16-11 16 16,8 0 0-16,-12-19 8 15,-5 12-8-15,-4-27-4 16,9 15 4-16,-18-4 20 16,9 8-12-16,0 4 32 15,0 7-28-15,0 1-24 16,9 14 4-16,-9 4-80 15,4 1 48-15,9 3-372 16,4 3 224-16</inkml:trace>
          <inkml:trace contextRef="#ctx0" brushRef="#br0" timeOffset="1216.9692">19916 21 808 0,'0'-7'300'0,"0"7"-232"0,25-8-20 0,-12 4 124 16,-9 4-104-16,13-7 52 15,-4 7-72-15,0-8 0 16,12 8-28-16,5 0 16 16,4 0-24-16,9 0 12 15,-1 0-12-15,5-4-164 16,0 4 80-16</inkml:trace>
          <inkml:trace contextRef="#ctx0" brushRef="#br0" timeOffset="-813.3098">18148 956 684 0,'-4'-4'252'0,"4"4"-192"0,-4 4-20 0,0-4 164 15,8 0-120-15,4 0 52 16,5 8-76-16,9-1 16 15,3 1-44-15,18-8-8 16,-1 0-16-16,14-4 12 16,-1 4-12-16,-4-7 4 15,-8 3-4-15,-9-8-40 16,-4 5 16-16,-9-5 24 16,-4 5-4-16,-4-8 8 15,-5 3-4-15,-8-10 12 0,0 7-12 16,-4-8-20-16,4 8 4 0,0-4-4 31,-9 4 4-31,5-1-36 0,-4 5 24 0,-9 4-12 16,4-1 20-16,-17 0 8 15,4 8 4-15,-3-3 0 16,-1 3 0-16,-4 0 52 16,8 3-28-16,1-3 24 15,8 8-28-15,-5 0-8 16,5 3-8-16,-4 0-4 15,4 4 0-15,-9 4 8 16,9 4-4-16,-8-4 32 16,8 7-20-16,-9 5 20 15,9-5-20-15,0 8 0 16,0 0-8-16,9-7 4 16,-1 7-8-16,5-4 16 15,4-11-12-15,4 8 4 16,5-12-4-16,-1 7 4 15,13-3-8-15,9-3 32 16,0-5-20-16,4 4-32 16,-4 4 8-16,12-4 20 15,-12-4-8-15,13 1 0 16,-9-1 0-16,-9 1-236 16,5-1 128-16,-8-7-308 15,-1 3 232-15</inkml:trace>
          <inkml:trace contextRef="#ctx0" brushRef="#br0" timeOffset="-4880.6649">15146 1846 436 0,'9'0'160'0,"-9"0"-124"0,8 0-8 0,-3 0 140 16,-1 0-96 0,-4 0 96-16,0 0-100 0,4-4 12 15,0 4-48-15,1-4 32 16,-1 8-36-16,4-8 64 16,1 4-52-16,-5-4 44 15,5 4-48-15,-5-3 0 16,5 3-24-16,3-4 20 15,5 0-20-15,0-4 24 16,5 5-24-16,-5-9 32 16,0 8-28-16,-4-7 40 15,-1 7-32-15,-3-3 4 16,4 3-16-16,-5 0 28 16,1 4-24-16,-5-4-12 15,4 8-8-15,1-8 20 16,4 4-8-16,-5-3 16 15,5 3-16-15,-4-4 4 16,-1 8-4-16,-4-1-8 16,5 1 4-16,-5 0-4 15,0 0 0-15,1 3 0 16,-1 5 0-16,-4-1 16 16,4 0-8-16,0 1-12 15,5-1 0-15,-5-3 4 16,5 3 0-16,-1-3 8 15,5-1-4-15,0-3 8 16,-1 4-8-16,6-8 16 0,-1 0-12 0,8-4-4 16,1 0 0-16,3-7-16 15,6-1 8-15,-6-3 48 16,1 8-24-16,-4-5-28 16,-1 5 4-16,-12-5 16 15,4 8-4-15,-13-3-20 16,1 7 4-16,-5-4-136 15,0 8 76-15,0-4-356 16,0 0 236-16</inkml:trace>
          <inkml:trace contextRef="#ctx0" brushRef="#br0" timeOffset="-4386.7718">16139 1263 436 0,'-5'-8'160'0,"5"8"-124"0,5 0-8 15,-5 0 184-15,0 0-120 16,4 0 112-16,0 0-116 16,-4 0 76-16,0 0-96 0,0 0 64 15,9 0-76-15,-1 0 56 16,1 4-60-16,-1 4 24 15,1 3-44-15,-1 8-20 16,5 7-4-16,0 12 16 16,0 0-12-16,4 4 12 15,4-1-12-15,0-3 20 16,5-4-20-16,-5-7 12 16,5-1-12-16,-5-7 56 15,0-4-40-15,-8-7 8 16,-5 3-24-16,-3-7-88 15,-1 0 44-15,-8-4-200 16,4 0 128-16</inkml:trace>
          <inkml:trace contextRef="#ctx0" brushRef="#br0" timeOffset="-4086.0502">16539 1361 748 0,'-4'-7'276'0,"4"7"-216"0,0 0-16 0,-5 3 156 15,1 5-120-15,-9 7 124 16,1 4-116-16,-18 15 28 16,4 0-72-16,-12 8 36 15,4-4-44-15,-13-1 16 16,13 1-32-16,-9-11 16 15,22-1-20-15,-9-3-112 16,9-4 48-16,0-11-252 16,12 3 164-16,9-15-316 15,9 4 256-15</inkml:trace>
          <inkml:trace contextRef="#ctx0" brushRef="#br0" timeOffset="-2971.0802">17267 373 572 0,'-17'-7'208'0,"8"3"-160"0,5 4-12 16,0-4 100-1,0 4-80-15,-9 0 32 16,4 4-52-16,-12 0-4 15,4 3-20-15,-17 5 56 16,13-1-40-16,-18 4 32 16,14 4-32-16,-13 4 72 15,3-1-56-15,-11 16 56 16,12 0-56-16,-5 30 24 16,9-3-40-16,-8 18 44 0,13-4-40 0,-5 5 12 15,13-9-28-15,8 1 0 16,5-4-8-16,12 0 12 15,-3-8-12-15,7-7-4 16,5-8 0-16,1-11-236 16,-1-8 128-16,-5-11-396 15,1-4 280-15</inkml:trace>
          <inkml:trace contextRef="#ctx0" brushRef="#br0" timeOffset="-2569.7813">17105 994 456 0,'4'4'168'0,"-4"-4"-128"0,9 11-16 16,-13 4 176 0,-1-3-116-16,-3 14 64 15,4-3-88-15,-9 3 0 16,4 1-36-16,1-4 84 15,8-5-60-15,-17 1 32 16,13-3-48-16,-1-9 36 16,5 1-40-16,-4-12 28 15,4 0-28-15,0-7-36 16,4 3 4-16,9-15 8 0,4 12 0 0,0-19-28 16,4 15 12-16,1-12-20 15,3 4 16-15,1 5 28 16,4 2-8-16,-9 9 88 15,9 3-48-15,-5 4 32 16,-3 0-44-16,-5 0 16 16,0 0-28-16,-5 0 28 15,5 0-32-15,-8-4-92 16,4 4 40-16,-9-3-332 16,5-1 204-16</inkml:trace>
          <inkml:trace contextRef="#ctx0" brushRef="#br0" timeOffset="-2296.6179">17280 729 808 0,'0'-4'300'0,"0"4"-232"0,13-7-20 15,-9-1 152 1,0 8-120-16,9-7 100 16,8 3-104-16,-8-8 4 15,4 9-48-15,0-5-4 16,0 8-16-16,0-8 0 0,0 8-4 0,0-3-296 16,0 3 156-16,0-4-440 15,4 0 320-15</inkml:trace>
          <inkml:trace contextRef="#ctx0" brushRef="#br0" timeOffset="-1938.6654">17654 502 768 0,'-8'-11'284'0,"8"11"-220"0,21 3-20 0,-4 1 92 16,5 0-84-16,12 4 96 15,0 3-88-15,8 19 76 16,-3 4-76-16,-5 34 4 16,-9 4-40-16,-8 23 40 15,-12-8-36-15,-10 0 56 16,-12-11-48-16,-21 7-60 0,0-11 12 16,-18 4-188-16,9-16 112 15</inkml:trace>
          <inkml:trace contextRef="#ctx0" brushRef="#br0" timeOffset="2071.493">20554-51 704 0,'-4'-11'264'0,"4"11"-208"0,38-4-12 0,-29 0 80 15,4 4-76-15,-5-3-44 16,1 6-8-16,12-6 24 16,0 3-12-16,9-8 0 15,-4 8-4-15,-1-4-4 16,-3 4 0-16,-1-4 52 16,-4 4-28-16,-13-3 96 15,-4 6-68-15,0-3 48 16,0 0-60-16,0 4-20 15,0 4-12-15,-4 3 8 16,4 12-8-16,-4 0-4 16,8 3 0-16,-8 20 12 15,4-1-8-15,-9 16 24 0,5-1-20 0,-9 8-4 16,5-7-4-16,-10 14 4 16,18 1-4-16,-12 30 24 15,7-11-16-15,-7 11 4 16,7-12-8-16,-7 1-16 31,3-8 4-31,-8 4 72 0,13-8-36 0,-17 0 40 16,12-11-40-16,-4-11 44 15,5-4-44-15,-9-16 56 16,4-14-52-16,-17-4 56 16,9-12-56-16,-43 4-184 15,13-7 80-15</inkml:trace>
          <inkml:trace contextRef="#ctx0" brushRef="#br0" timeOffset="1529.3003">20201-130 600 0,'-26'-4'224'0,"26"4"-176"0,-4 0-12 0,4 0 88 16,-8 8-76-16,3-5 32 15,-3 5-44-15,-9 0 92 16,13 3-72-16,-9 4 72 16,9 0-72-16,-5 15 48 15,9 1-60-15,-4 14 4 16,-9-3-28-16,0 7 4 15,9 0-12-15,-5-3 0 16,9-9-4-16,-4-6-52 16,8-5 28-16,5-3-172 0,8-4 104 15,26-8-184-15,3-3 152 16</inkml:trace>
          <inkml:trace contextRef="#ctx0" brushRef="#br0" timeOffset="-5962.3754">16271 453 892 0,'0'-8'332'0,"0"8"-260"0,0-4-20 0,-9 1 176 16,9 6-136-16,-13-6 8 16,-4 3-60-16,-8-4-20 15,8 8-12-15,-26-4-68 16,13 0 32-16,-21 0-60 15,9 3 52-15,-27-3 24 16,18 0 12-16,-8 0 0 16,8 0 4-16,-5 0 56 15,18 0-32-15,0 8 16 16,12-4-28-16,1-4 8 16,12 4-12-16,0-4-8 15,4 3 0-15,1 1 40 16,4-4-24-16,-5 11 16 15,5 1-20-15,-9-1-8 16,9 16-4-16,-9 11-16 16,9 7 8-16,-9 23-4 15,5 4 0-15,-1 7 24 16,9-3-8-16,-4-11 4 16,0-9-4-16,-9-7-8 15,13-7 4-15,-9-12 28 0,9-7-16 16,-4-4 12-16,8-4-16 15,-4-3-8-15,0-1 0 16,0-4-24-16,9 1 12 0,-1 0-12 16,5-1 8-16,13-3 16 15,-1 0 0-15,5-4-28 16,13 0 12-16,-1 0 12 16,-4 7 4-16,1-3-4 15,-5 4 4-15,0-5 12 16,-4 5-8-16,-9-4 4 15,0 0-4-15,-8-4-76 16,-4 0 36-16,-5-4-144 16,0 4 96-16,-4-8-220 15,0 4 172-15,4-7-504 16,5 0 352-16</inkml:trace>
          <inkml:trace contextRef="#ctx0" brushRef="#br0" timeOffset="-5671.1443">15568 990 820 0,'-21'-7'304'0,"21"7"-236"0,0-4-20 16,0 0 204-1,8 8-148-15,-4-4 116 0,5 4-128 0,12-4 24 16,9 0-72-16,8 0 4 16,-4 0-32-16,18-4-8 15,-6 0-4-15,-3-3 20 16,0-1-12-16,-9-3-56 16,-5 3 20-16,-3 0-288 15,-5 8 172-15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39:53.337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614FF2BB-A538-4B7A-BE24-6E9830E204AA}" emma:medium="tactile" emma:mode="ink">
          <msink:context xmlns:msink="http://schemas.microsoft.com/ink/2010/main" type="writingRegion" rotatedBoundingBox="12216,4060 18000,3038 18453,5606 12670,6628"/>
        </emma:interpretation>
      </emma:emma>
    </inkml:annotationXML>
    <inkml:traceGroup>
      <inkml:annotationXML>
        <emma:emma xmlns:emma="http://www.w3.org/2003/04/emma" version="1.0">
          <emma:interpretation id="{E1F3145B-DE30-4C3B-A2C1-86C3E2CFA541}" emma:medium="tactile" emma:mode="ink">
            <msink:context xmlns:msink="http://schemas.microsoft.com/ink/2010/main" type="paragraph" rotatedBoundingBox="12216,4060 18000,3038 18453,5606 12670,66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E89472-7D41-4EBB-9609-CFA33EAAAF0F}" emma:medium="tactile" emma:mode="ink">
              <msink:context xmlns:msink="http://schemas.microsoft.com/ink/2010/main" type="line" rotatedBoundingBox="12216,4060 18000,3038 18453,5606 12670,6628"/>
            </emma:interpretation>
          </emma:emma>
        </inkml:annotationXML>
        <inkml:traceGroup>
          <inkml:annotationXML>
            <emma:emma xmlns:emma="http://www.w3.org/2003/04/emma" version="1.0">
              <emma:interpretation id="{F9978E4E-27CC-4180-82A5-322DF3EBC03B}" emma:medium="tactile" emma:mode="ink">
                <msink:context xmlns:msink="http://schemas.microsoft.com/ink/2010/main" type="inkWord" rotatedBoundingBox="12304,4560 13690,4315 13886,5428 12501,5673"/>
              </emma:interpretation>
            </emma:emma>
          </inkml:annotationXML>
          <inkml:trace contextRef="#ctx0" brushRef="#br0">11212 3750 548 0,'4'-12'204'0,"0"12"-156"0,1-7-16 0,-10 3 96 16,5 4-76-16,-4-4 96 15,0 4-88-15,-13-8 0 16,4 8-40-16,-13 0 40 16,5 12-32-16,-17-5 20 15,8 1-28-15,-13 3 44 16,9 8-36-16,-12 15 56 16,11-3-48-16,-11 22 28 15,7 7-36-15,1 23 36 16,8 1-36-16,0-1 4 15,18-11-20-15,-5 7-8 16,17-7 0-16,8 0 48 16,5-7-28-16,-9-9-20 15,17-6-4-15,-8-16-272 16,8-8 144-16,-4-22-568 16,18-4 384-16</inkml:trace>
          <inkml:trace contextRef="#ctx0" brushRef="#br0" timeOffset="42140.7648">10952 4151 260 0,'0'0'96'0,"0"0"-76"0,0 0-4 0,0 0 44 16,0 0-36-16,0 0 60 15,0 0-48-15,0 0 44 16,0 0-44-16,0 0 76 15,0 0-60-15,0-4 16 16,0 4-36-16,0-8 68 16,4 8-56-16,-4-3 24 15,0 3-40-15,0-8 52 16,0 8-44-16,-4-4 20 16,4 8-36-16,-4-4 44 15,8 0-36-15,-4-4-16 16,4 4-4-16,1-7 16 15,3-1-12-15,-4 1-4 16,5 7-4-16,-5-4 48 16,5 4-28-16,-5-8 32 15,0 8-28-15,0-4 28 16,1 4-32-16,3-11-4 16,5 11-12-16,4-7-8 15,9-1 4-15,8 4-4 16,4-3 0-16,4-1 0 15,-3 8 0-15,-1-8 8 0,-4 8-4 16,-4-7-4-16,0 7 4 0,-13 0-4 16,0 7 0-16,-9-7 16 15,5 8-8-15,-4 7-4 16,-1-11 0-16,-4 4 12 16,1-1-8-16,-1-7 16 15,0 0-16-15,5 0 32 16,4-7-24-16,-9-1 12 15,4 8-16-15,-8-8-24 16,5 8 4-16,-10-11 12 16,5 11 0-16,-4-8-20 15,8 16 8-15,-8-8 4 16,4 0 4-16,-4 0-12 16,0 0 8-16,-1 0 40 15,5 0-24-15,-4 0 0 16,4 0-8-16,-4-8-4 15,0 8 0-15,-5-7 0 16,9 7 0-16,-9-4-100 16,9 4 56-16,-4-4-24 15,4 8 40-15,-4-4-28 16,8 0 32-16,-4 0-120 16,0 0 80-16,0 0-256 15,0 0 180-15</inkml:trace>
          <inkml:trace contextRef="#ctx0" brushRef="#br0" timeOffset="360.0102">11114 4279 508 0,'-9'8'188'0,"9"-8"-148"0,-8 38-8 0,4-19 96 16,4 0-76-16,-9 7 16 15,1 5-44-15,-5-1 56 16,13 0-44-16,-9-3 56 15,9-5-56-15,-8-7 64 16,8-3-60-16,-5-12 0 16,10-4-24-16,-5-15 24 15,8 4-24-15,-8-8-12 16,9 4-8-16,12-11-16 16,9 7 12-16,0-3-40 15,-1 11 28-15,6 0 52 16,7 7-16-16,-12 0 40 15,8 8-32-15,-12 0 20 16,4 8-24-16,-13-8 36 16,-5 8-32-16,1-8 48 15,-9 3-40-15,1-6-112 16,-5-1 40-16</inkml:trace>
          <inkml:trace contextRef="#ctx0" brushRef="#br0" timeOffset="588.55">11297 3973 548 0,'-4'-30'204'0,"4"30"-156"0,8-8-16 0,-8 8 248 16,0 0-160-16,4 0 92 15,5 8-124-15,4-8-8 16,12 7-44-16,-8 1 0 16,5-1-20-16</inkml:trace>
          <inkml:trace contextRef="#ctx0" brushRef="#br0" timeOffset="886.879">11782 3791 664 0,'26'-7'244'0,"-26"7"-188"0,60 11-16 0,-26-3 164 16,-9 7-120-16,9 19 64 15,-4 7-88-15,4 35 0 16,-8 7-36-16,-14 16 56 16,-3-12-44-16,-26 11 36 15,-4-7-40-15,-22 8-36 16,5-16 0-16,-22-11-184 16,9-12 100-16</inkml:trace>
        </inkml:traceGroup>
        <inkml:traceGroup>
          <inkml:annotationXML>
            <emma:emma xmlns:emma="http://www.w3.org/2003/04/emma" version="1.0">
              <emma:interpretation id="{68ACB193-139A-4486-9856-F5B93D10692C}" emma:medium="tactile" emma:mode="ink">
                <msink:context xmlns:msink="http://schemas.microsoft.com/ink/2010/main" type="inkWord" rotatedBoundingBox="14294,4860 14842,4763 14956,5405 14407,55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411.3432">12706 4253 880 0,'9'0'328'0,"-9"0"-256"0,13 0-16 16,-5-4 80 0,9 8-84-16,9 0 24 15,8 0-44-15,13-4-12 16,4 0-12-16,8-4-16 0,-3 0 4 0,-9-4-48 15,-9 1 24-15,-12-5 32 16,-9 5 0-16,-26-8 8 16,1 3-4-16,-27-10 4 15,1 7-8-15,-12-12 8 16,7 8-8-16,-3-4-28 16,8 12 12-16,-5 4-32 15,14 7 28-15,-5 11 16 16,9 8 0-16,-9 11 64 15,4 4-36-15,-8 8 40 16,9 7-36-16,-1 0 36 16,9-7-40-16,9 11-4 15,12 4-16-15,13-1 28 16,8-10-20-16,18-1 64 16,8-3-44-16,13-23-112 15,0-4 36-15,0-4-356 16,-9 1 220-16</inkml:trace>
        </inkml:traceGroup>
        <inkml:traceGroup>
          <inkml:annotationXML>
            <emma:emma xmlns:emma="http://www.w3.org/2003/04/emma" version="1.0">
              <emma:interpretation id="{9E0F9825-E8D4-4088-8B33-B11EF2E44B56}" emma:medium="tactile" emma:mode="ink">
                <msink:context xmlns:msink="http://schemas.microsoft.com/ink/2010/main" type="inkWord" rotatedBoundingBox="15104,3549 18000,3038 18453,5606 15558,611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35.9415">13997 3110 572 0,'-17'-4'208'0,"17"8"-160"0,0 15-12 0,-5 0 180 15,5 3-124-15,-8 28 96 16,4 3-108-16,-9 22 44 15,4-7-72-15,-20 1 40 16,3-13-52-16,-25-6 68 16,8-9-60-16,-16-10-8 15,12-5-24-15,-4-15-108 16,12 1 48-16,5-24-340 16,9 1 208-16</inkml:trace>
          <inkml:trace contextRef="#ctx0" brushRef="#br0" timeOffset="2272.8052">13920 2735 1008 0,'9'-26'372'0,"-9"26"-288"0,12 3-24 16,-3 1-24 0,-9 4-32-16,13-1-432 15,8 5 232-15</inkml:trace>
          <inkml:trace contextRef="#ctx0" brushRef="#br0" timeOffset="2928.0659">14478 3011 788 0,'-13'0'292'0,"13"0"-228"0,-13 8-16 0,-4 0 116 16,17-8-100-16,-21 11 52 15,8-3-68-15,-17 7-24 16,13-4-16-16,-4 12-8 16,8 3 0-16,5 1 8 15,-1 3-4-15,9-3-12 16,5-1 4-16,7 1 4 15,10-12 0-15,7-8-152 16,1 1 84-16,4-16-96 16,0 8 96-16,-4-15-12 15,-4 8 52-15,-9-5 40 16,0-3-4-16,-9 0 96 16,-8 4-56-16,-8-1 120 15,8 8-96-15,0 8-44 16,0 8-20-16,8 6-8 15,5 9 0-15,4 3 24 16,9 0-12-16,-5-3 32 0,9-4-28 16,-9-8-68-16,9-4 28 0,0-15-88 15,-1 1 60-15,-16-16 36 16,9 4 12-16,-22-8 4 16,8 8 4-16,-16-12 12 15,8 5-8-15,-5-5 24 16,5 4-20-16,5-3 32 15,3 7-28-15,9 0 92 16,9 4-60-16,12 0 32 16,9 3-48-16,12 5 36 15,10 7-40-15,-6 0 4 16,-7 4-20-16,-5-1 12 16,-9 5-16-16,-7-4 32 15,-10-1-24-15,-16-3-180 16,-1 0 88-16,-12 0-344 15,4 0 236-15</inkml:trace>
          <inkml:trace contextRef="#ctx0" brushRef="#br0" timeOffset="3212.598">15240 2860 684 0,'-17'-15'252'0,"17"15"-192"0,-13-8-20 15,9 16 84 1,4-1-76-16,-4 5 32 0,8 7-44 0,0 3-12 16,1 5-16-16,-1 3 48 15,0-3-32-15,-4 7 76 16,0-4-52-16,-13 4 8 16,5 4-32-16,-14 11-12 15,10-3-8-15,-10 3 48 16,5 0-28-16,9-4-124 15,8-7 52-15,21-11-228 16,13-4 152-16,22-16-420 16,3 1 308-16</inkml:trace>
          <inkml:trace contextRef="#ctx0" brushRef="#br0" timeOffset="3664.2666">15930 3159 632 0,'4'-4'236'0,"-4"4"-184"0,34-7-16 15,-12 3 96 1,7 4-80-16,10-8 16 16,3 5-44-16,5-5-4 15,0 8-12-15,-4-4 20 16,3 4-16-16,-16-4 32 15,0 8-28-15,-9-4 56 16,1 4-40-16,-1-4 64 16,-13 8-56-16,-3 7 20 0,3-8-40 0,-4 20 0 15,1-4-12-15,-10 37 4 16,5 4-8-16,-12 16-12 16,-1-1 4-16,-4 16 12 15,8-4-4-15,-12 26 8 16,8-7-8-16,-4 11 16 15,9-11-12-15,-5 11 40 16,4-7-24-16,1 10 20 16,4-10-24-16,-9-16 52 15,13-18-40-15,-9-20 64 16,1-14-56-16,-5-12 132 16,-8-8-96-16,-9-18 16 15,4-4-52-15,-12-4-60 16,8-4 8-16,-34-4-704 15,5 12 396-15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39:49.918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49AF92EC-2BA3-4CEF-A681-835249411B9F}" emma:medium="tactile" emma:mode="ink">
          <msink:context xmlns:msink="http://schemas.microsoft.com/ink/2010/main" type="writingRegion" rotatedBoundingBox="10991,5957 11657,3941 12276,4146 11610,6162"/>
        </emma:interpretation>
      </emma:emma>
    </inkml:annotationXML>
    <inkml:traceGroup>
      <inkml:annotationXML>
        <emma:emma xmlns:emma="http://www.w3.org/2003/04/emma" version="1.0">
          <emma:interpretation id="{C28B2A4B-9253-43BA-884B-11BD43D530CB}" emma:medium="tactile" emma:mode="ink">
            <msink:context xmlns:msink="http://schemas.microsoft.com/ink/2010/main" type="paragraph" rotatedBoundingBox="10991,5957 11657,3941 12276,4146 11610,61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5B001F-FC25-40E0-9CFC-75D17BB8468C}" emma:medium="tactile" emma:mode="ink">
              <msink:context xmlns:msink="http://schemas.microsoft.com/ink/2010/main" type="line" rotatedBoundingBox="10991,5957 11657,3941 12276,4146 11610,6162"/>
            </emma:interpretation>
          </emma:emma>
        </inkml:annotationXML>
        <inkml:traceGroup>
          <inkml:annotationXML>
            <emma:emma xmlns:emma="http://www.w3.org/2003/04/emma" version="1.0">
              <emma:interpretation id="{643DABF6-E5C3-4823-9DE4-00E3AE198758}" emma:medium="tactile" emma:mode="ink">
                <msink:context xmlns:msink="http://schemas.microsoft.com/ink/2010/main" type="inkWord" rotatedBoundingBox="10991,5957 11657,3941 12276,4146 11610,61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9606 4261 716 0,'-12'-8'264'0,"12"8"-204"0,0 4-16 0,0-4 212 16,0 0-148-16,4 4 108 15,9 3-128-15,12 1 32 16,9 3-72-16,22-7 28 16,3 0-44-16,9-8 24 15,1 4-28-15,-10-4-8 16,-8 4-12-16,-8-8 36 0,-9 5-20 15,-13-1-84-15,-4 4 32 0,-13-8-236 16,1 16 144-16</inkml:trace>
          <inkml:trace contextRef="#ctx0" brushRef="#br0" timeOffset="1632.6101">9866 3401 476 0,'0'0'176'0,"0"0"-136"0,0 12-12 0,0-12 120 16,0 0-88-16,0 3 96 15,0 1-88-15,0 0 72 16,4 0-80-16,-4-4 100 16,0 0-88-16,9 0 40 15,-9 0-64-15,4 0 28 16,0 0-44-16,9 0 16 15,-4 0-28-15,4-4 0 16,4 4-12-16,4-4 4 16,0 0-8-16,9-7 16 0,4 7-12 15,9-15 16-15,3 12-16 0,1-8 16 16,-4 7-16 0,-5-3-12-16,5 7 0 0,-18 0 28 15,-3 8-12-15,-18-4 24 16,-4 8-24-16,-9-5-108 15,-3 1 48-15,3 0-304 16,5 0 192-16,4-1-516 16,8 5 376-16</inkml:trace>
          <inkml:trace contextRef="#ctx0" brushRef="#br0" timeOffset="821.7762">9351 5241 456 0,'-4'-4'168'0,"4"4"-128"0,4-7-16 0,-4-1 200 16,4 8-128-16,-4 0 104 15,4 0-116-15,1-8 40 16,3 5-68-16,1-16-16 16,4 11-24-16,4-7-4 15,0 7-4-15,0-7-8 16,4 11 4-16,0-11-16 15,0 12 8-15,-8-5 28 16,0 8-12-16,-4 0-4 16,3 4-4-16,-7 0 48 15,3 7-28-15,-4 0 16 16,1 4-24-16,-1 8-16 16,4 0-4-16,1 0 12 15,4 3-4 1,4 1 8-16,-5-5-8 0,10-3 24 15,-1-4-16-15,-4-11 24 16,4 4-24-16,-8-12 4 0,8 0-8 16,-3-3 4-16,3-9-8 15,0-3 16-15,0 12-12 0,9-12-28 16,-9 8 8-16,1-8-108 16,-1 11 64-16,-21 4-380 15,9 8 240-15</inkml:trace>
          <inkml:trace contextRef="#ctx0" brushRef="#br0" timeOffset="-285.2897">10330 3723 832 0,'51'-26'308'0,"-51"26"-240"0,39 0-20 15,-31-8 140-15,9 8-112 16,-12 0 76-16,3 0-88 0,-16-4 16 15,3 8-44-15,-16-4-24 16,-5 0-4-16,-16 0-8 16,16 8 0-16,-12-8-72 15,4 0 40-15,-13-8 4 16,13 8 16-16,-13-4 12 16,5 0 0-16,-1-3-12 15,9 7 8-15,-4 0-4 16,4 4 0-16,0 3-12 15,12 8 12-15,-3 0-4 16,3 1 4-16,-3 10 8 16,12 4 0-16,-21 31 8 15,8 3-4-15,-3 23-4 16,7 0 4-16,-3-7-16 16,8-12 8-16,0-7 12 15,8-8-4-15,-8-8 32 16,9-7-20-16,-5-8 4 15,9-3-12-15,-5-5 28 16,5-3-20-16,-5-4-4 16,5 1-8-16,-4-5-24 15,3 4 12-15,-3 0-4 16,8 0 4-16,0 0-12 16,4 1 12-16,5-5 32 15,3 0-16-15,10-7 36 0,7 4-28 16,10-8-12-16,-1 3-8 15,9 1-4-15,4 4 0 0,0-1 8 16,0 1 0-16,-8 0 24 16,-5-1-12-16,-8-3-4 15,-5 3-4-15,-12-7 56 16,0 0-32-16,-13-3-64 16,4 3 16-16,-8-15-308 15,4 3 176-15,-8-11-628 16,8 8 436-16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43:13.55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BE9CAA7-6E42-425F-BEBF-DC07DB8977CE}" emma:medium="tactile" emma:mode="ink">
          <msink:context xmlns:msink="http://schemas.microsoft.com/ink/2010/main" type="writingRegion" rotatedBoundingBox="896,454 20390,609 20373,2766 879,2611"/>
        </emma:interpretation>
      </emma:emma>
    </inkml:annotationXML>
    <inkml:traceGroup>
      <inkml:annotationXML>
        <emma:emma xmlns:emma="http://www.w3.org/2003/04/emma" version="1.0">
          <emma:interpretation id="{ED026A3D-0179-4B82-91B5-007B26AF02DC}" emma:medium="tactile" emma:mode="ink">
            <msink:context xmlns:msink="http://schemas.microsoft.com/ink/2010/main" type="paragraph" rotatedBoundingBox="896,454 20390,609 20373,2766 879,26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70AE91-B3DD-4123-95FD-BE922B32517C}" emma:medium="tactile" emma:mode="ink">
              <msink:context xmlns:msink="http://schemas.microsoft.com/ink/2010/main" type="line" rotatedBoundingBox="896,454 20390,609 20373,2766 879,2611"/>
            </emma:interpretation>
          </emma:emma>
        </inkml:annotationXML>
        <inkml:traceGroup>
          <inkml:annotationXML>
            <emma:emma xmlns:emma="http://www.w3.org/2003/04/emma" version="1.0">
              <emma:interpretation id="{4B6C8E72-45A8-4D22-85A4-EEE4A80FB437}" emma:medium="tactile" emma:mode="ink">
                <msink:context xmlns:msink="http://schemas.microsoft.com/ink/2010/main" type="inkWord" rotatedBoundingBox="894,718 2019,727 2013,1606 887,15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-8698-633 768 0,'0'4'284'0,"0"-4"-220"0,9 4-20 0,0-4 200 15,3 0-144-15,14 0 4 16,4 0-64-16,21-4-12 16,0 4-16-16,8-15-132 15,1 7 68-15,-9-11-44 16,0 4 56-16,-17-4 32 15,-8 0 8-15,-22 4 20 16,0 4-12-16,-21-1 4 16,-4 12-4-16,-21-7 12 15,-1 14-12-15,-4 1 40 16,9 7-24-16,-1 4-12 16,14 4-8-16,4 3-48 15,8 1 24-15,9 7 8 16,12 4 8-16,9 3 12 15,9-3-4-15,16 4 8 0,5-8-8 16,-9-12-124 0,9 1 64-16,-4-15-400 15,-1-4 252-15</inkml:trace>
          <inkml:trace contextRef="#ctx0" brushRef="#br0" timeOffset="-375.8889">-9123-1239 228 0,'-17'-7'84'0,"17"7"-64"0,-9 0-8 16,5 0 100 0,4 0-64-16,-9 0 52 15,5 11-60-15,-9 23 84 16,5 4-68-16,-5 30 16 15,5 8-40-15,-10 19 24 16,14-12-32-16,-17 0 4 16,8-11-16-16,-4-4 56 15,4-11-40-15,-8-15 104 16,17-8-76-16,-13-19 12 0,17-15-44 0,-9-23-4 16,9 4-12-1,0-34-40-15,9 8 16 0,4-42-128 16,4 3 84-16,12-18-12 15,5 19 44-15,9 0 52 16,4 26-12-16,4 8 68 16,-4 15-44-16,-5 11 12 15,-3 15-32-15,-5 12 28 16,-13 7-28-16,-12 16-4 16,-9 3-8-16,-9 12-84 15,-4 3 44-15,-17 1-108 16,1 3 80-16,-14-15-60 15,5 0 76-15,-5-15-32 16,1-4 48-16,3-15 28 16,14-4 4-16,-5-11 0 15,9-4 4-15,12 4 20 16,9 8-12-16,9 14 84 16,8 12-52-16,8 23 40 15,5-4-48-15,13 11 96 16,-5 0-76-16,5 0 64 15,-1-3-68-15,-4-5-20 16,-4-3-20-16,-4-8 0 16,-4 1-8-16,-5-12-64 15,0-1 32-15</inkml:trace>
        </inkml:traceGroup>
        <inkml:traceGroup>
          <inkml:annotationXML>
            <emma:emma xmlns:emma="http://www.w3.org/2003/04/emma" version="1.0">
              <emma:interpretation id="{3C88DA57-77C3-4ABE-A67C-274CFF83B16F}" emma:medium="tactile" emma:mode="ink">
                <msink:context xmlns:msink="http://schemas.microsoft.com/ink/2010/main" type="inkWord" rotatedBoundingBox="2611,467 6257,496 6240,2653 2594,262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421.8733">-4916-803 964 0,'59'-42'360'0,"-59"42"-280"0,13-26-24 16,-13 10 128-1,4 5-112-15,-12-4 16 0,-1 7-52 16,-16 5-52-16,4 3 8 16,-26 0-104-16,4 11 60 0,-16 4-100 15,7-4 88-15,-3 12 4 16,13-8 36-16,-1-3 8 16,13 3 8-16,0 4 44 15,13-8-24-15,0 12 52 16,9 3-36-16,-5 8 20 15,4 4-28-15,-3 19 16 16,3 0-20-16,-8 18 0 16,9-3-8-16,-14 0 20 15,18-7-16-15,-13-5 32 16,4-11-28-16,-4-7 32 16,13-8-32-16,-5-4 32 15,1-11-32-15,8-7 20 16,8-5-20-16,5-7-24 15,4 4 0-15,13-8 20 16,-4 4-4-16,12 0 24 16,4 4-20-16,1 0-32 15,-5 0 12-15,5-1-156 16,-13 1 88-16,0-4-116 16,-13 0 108-16,-5-4-212 15,1-3 168-15</inkml:trace>
          <inkml:trace contextRef="#ctx0" brushRef="#br0" timeOffset="3592.3589">-5457-262 820 0,'-21'4'304'0,"21"-4"-236"0,0 4-20 0,0-4 196 16,8 0-144-16,22-8 92 15,-4 0-112-15,25-11-20 16,0 4-36-16,17-11-192 15,-13 7 92-15</inkml:trace>
          <inkml:trace contextRef="#ctx0" brushRef="#br0" timeOffset="3816.5364">-5172-1064 780 0,'-8'-31'288'0,"8"31"-224"0,30-34-20 15,-9 15 144 1,4 15-112-16,10-11 60 16,3 8-80-16,4-8-44 15,-3 11-8-15,8-4-384 16,-5 12 208-16</inkml:trace>
          <inkml:trace contextRef="#ctx0" brushRef="#br0" timeOffset="4083.8885">-4260-1057 800 0,'-43'23'296'0,"43"-23"-232"0,-60 53-16 0,26-19 124 16,5 4-104-16,-18 18 36 16,0 5-64-16,-4 22 12 15,21 1-32-15,-13 14-8 16,35-7-8-16,4-4-4 16,8-19 0-16,4-11 0 15,5-12 0-15,4-11-284 16,4-7 156-16,1-16-424 15,3-7 312-15</inkml:trace>
          <inkml:trace contextRef="#ctx0" brushRef="#br0" timeOffset="4413.6977">-4205-546 748 0,'-13'23'276'0,"13"-23"-216"0,-17 57-16 16,4-23 136-1,9 3-108-15,-9 13 8 16,9-1-52-16,-9-4-16 16,9-3-8-16,0-16 12 0,8-3-8 0,-4-19 4 15,9 0-4-15,-5-19-32 16,4-4 12-16,1-19-56 16,-1 4 36-16,1-15-44 15,4 11 40-15,-1-4-32 16,5 12 36-16,0 3 36 15,1 8 0-15,3 0 52 16,0 12-28-16,5-5 4 16,-1 9-20-16,1-5 12 15,-5 8-16-15,-4-7-48 16,-4 7 24-16,-9-8-296 16,0 8 172-16</inkml:trace>
          <inkml:trace contextRef="#ctx0" brushRef="#br0" timeOffset="4630.3679">-4141-671 840 0,'-26'0'312'0,"26"0"-244"0,-4 4-16 15,-5-4 192 1,18 0-144-16,-5-4-32 15,13 0-44-15,5-3-4 16,12-1-12-16,8-3-468 16,1 7 248-16</inkml:trace>
          <inkml:trace contextRef="#ctx0" brushRef="#br0" timeOffset="2553.0349">-6841-656 404 0,'-13'-3'148'0,"5"6"-112"0,-13-6-12 0,8-1 196 16,4 8-124-16,1-8 76 16,-1 0-100-16,5-4 4 15,8 8-44-15,13-7-20 16,5-1-8-16,20-3-16 15,1 3 8-15,8 1-4 16,-4 3 0-16,21 0-12 16,-17 8 12-16,-4 0 4 15,-9 7 4-15,-4-3 0 16,-8-1 0-16,-18 1 52 16,5 3-28-16,-22 1 0 15,9 3-16-15,-12 7-8 16,3 1 4-16,-4 19-16 0,5 3 8 15,-13 19-24-15,3 1 16 0,-7 3 12 16,8-7 4-16,-13-8-4 16,9-8 4-1,-9-7 4-15,9-8-4 0,-5-11 60 16,9 0-36-16,-4-23 32 16,8-7-32-16,-4-27-16 15,4-4-8-15,-4-26 12 16,4 4-8-16,-4-8-12 15,13 11 0-15,-13 5 56 16,13 18-28-16,-5 4 32 16,5 11-28-16,-4 0 0 15,8 8-16-15,0 0-44 16,4 11 20-16,9 0-192 0,-1 4 112 16,5 0-524-1,5 8 344-15</inkml:trace>
          <inkml:trace contextRef="#ctx0" brushRef="#br0" timeOffset="2765.6013">-6219-622 488 0,'4'8'180'0,"-4"-8"-140"0,26 23-12 15,-14-4 108 1,1-1-80-16,8 20 16 15,5 4-48-15,8 3 12 0,0 8-20 0,4-7 20 16,5-8-24-16,-13-4-40 16,0 0 16-16,-5-19-200 15,-4 8 116-15</inkml:trace>
          <inkml:trace contextRef="#ctx0" brushRef="#br0" timeOffset="2960.6194">-5657-603 756 0,'-21'8'280'0,"21"-8"-216"0,-60 34-20 0,17-8 164 15,14 5-124-15,-27 22 44 16,5 3-76-16,-8 9-64 16,7-5 4-16,1-10-188 15,17-13 108-15,-13-14-120 16,22-4 120-16,4-19-176 15,12-4 152-15</inkml:trace>
          <inkml:trace contextRef="#ctx0" brushRef="#br0" timeOffset="705.8786">-6845-1469 464 0,'-9'-8'176'0,"9"8"-140"0,5-11-8 0,-10 7 152 16,1 8-104-16,-13-4 8 16,4 7-56-16,-21 1-36 15,4-1 4-15,-21 1-60 16,4 3 32-16,-16-7-28 16,11 4 36-16,-7-8 12 15,16 0 8-15,1-4 12 16,12 4-4-16,0-12 84 15,13 12-44-15,-9 0 4 16,18 0-28-16,-1 8 40 16,5 3-32-16,-4 4-4 15,3 16-16-15,-3 7 4 16,8 3-8-16,-9 27 16 0,9 16-12 16,-8 29-12-16,8-3 0 15,-9 30 12-15,5-11-4 0,-9 11 24 16,1-15-16-16,-10 0 4 15,9-31-8-15,-12 8 20 16,12-18-16-16,-4 7 32 16,4-16-28-16,1-7 40 15,3-15-32-15,5-11 12 16,8 0-20-16,0-16-36 16,5 4 12-16,4-11 20 15,-5-4-8-15,5-7 0 16,-5 3 0-16,9-3-16 15,-4 0 8-15,0-1 4 16,4-3 0-16,-4 3-12 16,8 1 8-16,5 0-16 15,-1 3 12-15,5-7 40 16,0 0-20-16,0 3-8 16,-5-3-8-16,-8 0 28 15,-4 3-12-15,0-7-56 16,-9 0 20-16,-8 0-216 15,-1 8 128-15</inkml:trace>
          <inkml:trace contextRef="#ctx0" brushRef="#br0" timeOffset="6829.9403">-5657 658 228 0,'0'-15'84'0,"0"26"-64"0,0-11-8 0,0 0 84 31,0 0-56-31,0 0 88 15,0 0-72-15,0-4 52 0,8 4-64 0,1-7 40 16,-1 3-48-16,5-4-20 16,0 1-8-16,4-8 16 15,0 7-12-15,-4-7 32 16,8 7-28-16,-8-3 40 16,4 7-32-16,-9 4 40 15,5 8-36-15,-4-1-4 16,-1 8-16-16,1-3 20 15,4-1-16-15,-5 0 4 16,5 5-8-16,0-5 4 16,4 0-8-16,0-7 16 15,4 4-12-15,4-12 84 16,1 0-48-16,0-7 24 16,-1 3-40-16,1-11 16 15,4 8-24-15,-9-8 8 16,0 4-16-16,-4 0-32 15,-4 3 8-15</inkml:trace>
        </inkml:traceGroup>
        <inkml:traceGroup>
          <inkml:annotationXML>
            <emma:emma xmlns:emma="http://www.w3.org/2003/04/emma" version="1.0">
              <emma:interpretation id="{B843E33D-C133-46BA-914A-CF68F1A84606}" emma:medium="tactile" emma:mode="ink">
                <msink:context xmlns:msink="http://schemas.microsoft.com/ink/2010/main" type="inkWord" rotatedBoundingBox="6521,594 9176,615 9165,2096 6510,2075"/>
              </emma:interpretation>
            </emma:emma>
          </inkml:annotationXML>
          <inkml:trace contextRef="#ctx0" brushRef="#br0" timeOffset="8035.4249">-2204-1352 924 0,'0'-8'340'0,"0"8"-260"16,-4 12-28-16,4-12-24 16,9 3-28-16</inkml:trace>
          <inkml:trace contextRef="#ctx0" brushRef="#br0" timeOffset="8647.4055">-1799-1348 612 0,'-21'3'228'0,"21"-3"-180"0,-17 12-12 0,8-8 36 16,9 3-48-16,-4 4-36 15,4 5 4-15,-9 3 8 16,5-1 4-16,-9 9-4 15,9 3 4-15,-9 8-16 16,9 4 8-16,-9 3 4 16,5 1 0-16,-5-5 8 15,9-3-4-15,-1-8-28 16,5-3 12-16,9-12-76 16,4 0 52-16,8-26-12 15,9-1 28-15,0-22 4 16,4 0 8-16,-9-7 68 15,-4 10-32-15,-4 1 96 16,0 11-72-16,-4 15 40 16,0 4-56-16,-4 12 52 15,-5 14-52-15,4 12 12 16,1 0-32-16,-1 0 8 16,5-4-12-16,8-11 12 15,5-5-16-15,0-14-100 16,3-4 48-16,5-19-24 15,0 0 40-15,-4-18 16 0,-4-1 8 16,-9-12 12-16,4 9-4 0,-17-1-4 16,-8 12 4-16,-4 3-4 15,-1 12 0-15,-4 4 60 16,5 7-32-16,-1 0-12 16,9 4-8-16,0 0 16 15,9 8-12-15,8-8 24 16,0 4-24-16,13-8-4 15,-1 0-4-15,14-3 20 16,-5 3-12-16,5-8-40 16,0 5 16-16,-14-1-220 15,1 5 132-15,-9-5-324 16,1 8 240-16</inkml:trace>
          <inkml:trace contextRef="#ctx0" brushRef="#br0" timeOffset="8891.6253">-1088-1326 340 0,'-21'4'128'0,"21"-4"-100"0,-22 11-8 16,10-7 168 0,3 4-108-16,-4 3 56 15,5 1-80-15,-5 6 20 16,5 1-44-16,8 8 0 15,0-1-20-15,8 8 28 0,-4 4-24 16,-4 0 4-16,9-4-12 0,-1-4-128 16,-3 1 64-16,12-9-172 15,-5-3 128-15</inkml:trace>
          <inkml:trace contextRef="#ctx0" brushRef="#br0" timeOffset="7626.8767">-3123-379 436 0,'-22'3'160'0,"22"-3"-124"0,-4 12-8 16,8-5 220-1,5 1-140-15,8 7 44 0,8 4-88 0,9-4-40 16,0 0-16-16,5-7 8 16,-1-4-8-16,-4-12 16 15,0 4-16-15,-8-7 16 16,-5-4-16-16,-8-4 4 16,0 11-4-16,-18-14 12 15,5 3-12-15,-12-8 24 16,3 12-20-16,-8-4-32 15,9 4 12-15,-10 4-24 16,10 7 16-16,-9 4 0 16,4 4 8-16,-8 7 24 15,8 4-8-15,-8 15 4 16,4 4-4-16,-5 12 64 16,5 3-40-16,-4 4 24 15,8 0-36-15,1-4 36 16,12-3-32-16,12-1-12 15,10-11-8-15,7-7 12 16,1-1-8-16,9-15-216 16,-1 1 116-16,9-16-344 15,4 0 244-15</inkml:trace>
          <inkml:trace contextRef="#ctx0" brushRef="#br0" timeOffset="7902.5418">-2263-1167 572 0,'4'-3'208'0,"-4"3"-160"0,4 34-12 0,-4 0 120 16,0 4-92-16,-8 26 44 15,-1 0-64-15,-8 1 28 16,0-9-40-16,-13-6 80 16,9-13-64-16,-22-10 4 15,14-4-32-15,-10-16-180 16,9 1 88-16</inkml:trace>
          <inkml:trace contextRef="#ctx0" brushRef="#br0" timeOffset="4984.5887">-3630-864 580 0,'17'-11'216'0,"-17"11"-168"16,25 0-12-16,-8 4 232 15,-4 7-152-15,17 15 168 16,0 8-168-16,0 27 12 16,-1 0-76-16,-16 41 56 15,-13 0-60-15,-13 15-52 16,-8-14 0-16,-17-9 24 15,12-18-12-15,-29-8-324 16,12-19 168-16,-16-3-652 16,16-16 444-16</inkml:trace>
        </inkml:traceGroup>
        <inkml:traceGroup>
          <inkml:annotationXML>
            <emma:emma xmlns:emma="http://www.w3.org/2003/04/emma" version="1.0">
              <emma:interpretation id="{896A6AB7-34AF-4CA4-8089-F6DF3213B0C2}" emma:medium="tactile" emma:mode="ink">
                <msink:context xmlns:msink="http://schemas.microsoft.com/ink/2010/main" type="inkWord" rotatedBoundingBox="9636,615 11373,629 11360,2281 9623,2268"/>
              </emma:interpretation>
            </emma:emma>
          </inkml:annotationXML>
          <inkml:trace contextRef="#ctx0" brushRef="#br0" timeOffset="11593.8522">811-130 704 0,'-13'-7'264'0,"13"7"-208"0,17 7-12 0,-4-7 220 16,4 8-152-16,9-16 16 15,8 5-76-15,8-5-104 16,9 0 24-16,18-7-448 15,-6 0 260-15</inkml:trace>
          <inkml:trace contextRef="#ctx0" brushRef="#br0" timeOffset="9429.4926">-560-1265 392 0,'-9'-11'148'0,"9"11"-116"15,9-4-8-15,-5 0 128 16,9 4-88-16,8-4 52 16,1 4-68-16,12-4-8 15,4-3-24-15,-8-5-4 16,0 9-4-16,-5-9 12 15,-4 5-12-15,-4-5 104 16,-8 9-64-16,-5 3 16 16,1 7-40-16,-5 1 32 0,0 7-32 0,0 4-40 15,0 4 8-15,0 22 20 16,0 8-8-16,-5 38 72 16,5 7-44-16,-8 16 32 15,3-1-36-15,-7 12 52 16,7-4-44-16,-7-7 20 15,3-12-36-15,1-11 8 16,-1-15-16-16,-4 7-8 16,5-15 0-16,-9 0 20 15,8-3-12-15,-16-20 12 16,8 0-12-16,-22-18-68 16,10-4 28-16,-23-16-296 15,10-3 180-15</inkml:trace>
          <inkml:trace contextRef="#ctx0" brushRef="#br0" timeOffset="11409.8635">-2 3 580 0,'-4'-4'216'0,"4"4"-168"0,25 4-12 0,1-4 208 15,-1 0-140-15,14 0-16 16,-1 0-56-16,9 0-140 16,-5 0 60-16</inkml:trace>
          <inkml:trace contextRef="#ctx0" brushRef="#br0" timeOffset="11261.2143">126-270 684 0,'-5'-22'252'0,"5"18"-192"0,13-7-20 0,-4-1 128 16,8 8-100-16,8-7 24 15,1 7-52-15,4 0-28 16,-1 1-4-16,1 6-96 16,-4 5 48-16,-1 3-372 15,-3 8 228-15</inkml:trace>
        </inkml:traceGroup>
        <inkml:traceGroup>
          <inkml:annotationXML>
            <emma:emma xmlns:emma="http://www.w3.org/2003/04/emma" version="1.0">
              <emma:interpretation id="{A61E1F73-DE82-4383-B71D-3E16F62EE0FA}" emma:medium="tactile" emma:mode="ink">
                <msink:context xmlns:msink="http://schemas.microsoft.com/ink/2010/main" type="inkWord" rotatedBoundingBox="11924,1239 12975,1248 12968,2046 11918,203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878.1824">1727-610 424 0,'-17'11'156'15,"17"-11"-120"-15,-13 57-8 0,9-8 96 16,4 0-72-16,-5 23 32 16,10 11-48-16,-5-7-12 15,0-12-16-15,0-3-8 16,4-16 4-16,-4-10 20 15,4-13-12-15,-8-7-12 16,4-7-4-16,-4-19-112 16,4-1 64-16,-5-29-192 15,5-1 140-15</inkml:trace>
          <inkml:trace contextRef="#ctx0" brushRef="#br0" timeOffset="12162.4466">1905-697 364 0,'81'-27'132'0,"-81"27"-100"0,73 15-12 0,-43-3 168 16,-9-1-108-16,13 8 56 15,-17 0-80-15,-4 7 44 16,-5-3-56-16,-16 11 16 16,4-7-40-16,-18-1-36 15,-3 1 8-15,-18-5-132 16,1 1 80-16,-10-8-20 16,14 0 48-16,-17-3 20 15,25 3 8-15,0 4 92 16,13 0-48-16,9 15 184 15,12-4-124-15,13 19 60 16,4-7-92-16,9-4-4 16,13 0-40-16,-9-1 12 15,0-6-20-15,0-9-148 16,-4 1 68-16,-5-8-420 16,1 0 264-16</inkml:trace>
          <inkml:trace contextRef="#ctx0" brushRef="#br0" timeOffset="12476.2217">2357-73 976 0,'0'23'360'0,"0"-23"-280"0,13 11-20 16,4-7 44-1,4 0-68-15,9-4 4 0,12 4-24 16,18-8-80-16,-5 4 32 0,-4-8-172 15,-8 1 112-15,-17-8-28 16,-5 3 72-16,-30-7 20 16,-8 0 16-16,-25 4-16 15,-1 8 16-15,-12 7 136 16,8 3-64-16,0 9 108 16,9 7-96-16,8 3-4 15,17 5-40-15,9-1-24 16,12-3-8-16,22 0 40 15,0 0-24-15,17-5-80 16,0-2 36-16</inkml:trace>
        </inkml:traceGroup>
        <inkml:traceGroup>
          <inkml:annotationXML>
            <emma:emma xmlns:emma="http://www.w3.org/2003/04/emma" version="1.0">
              <emma:interpretation id="{CCC9B584-4391-4AC9-A757-06D804054D67}" emma:medium="tactile" emma:mode="ink">
                <msink:context xmlns:msink="http://schemas.microsoft.com/ink/2010/main" type="inkWord" rotatedBoundingBox="13578,891 17451,922 17438,2616 13565,2585"/>
              </emma:interpretation>
            </emma:emma>
          </inkml:annotationXML>
          <inkml:trace contextRef="#ctx0" brushRef="#br0" timeOffset="17475.1251">5074-644 476 0,'8'-23'176'0,"-8"23"-136"0,9-8-12 0,-14 5 216 15,1 3-140-15,-9 0 72 16,5 0-104-16,-13 0 20 16,4 11-52-16,-13 8 40 15,8 7-48-15,-12 31 20 16,9 4-32-16,-5 26 0 16,4-4-12-16,9 0-16 15,5-11 4-15,-1 0 4 16,13-15 0-16,4-4-100 15,5-8 56-15,8-14-316 16,-5-5 200-16</inkml:trace>
          <inkml:trace contextRef="#ctx0" brushRef="#br0" timeOffset="17836.7034">5150-326 464 0,'-4'0'176'0,"4"0"-140"0,4 41-8 16,-4-18 76 0,5 3-64-16,-5 9 0 15,0-1-24-15,0-8-4 16,0 12-4-16,0-19-8 16,0 0 4-16,4-8 28 0,0-3-16 15,0-12-4-15,1 0-8 16,-1-7 4-16,4-1-4 0,-3-10 8 15,3-1-8-15,1-7-4 16,3-1 4-16,5 5 12 16,0 7-8-16,13-4 120 15,0 4-72-15,8 8 40 16,1 3-56-16,-5 1-24 16,0 7-8-16,-9-8 24 15,1 8-16-15,-9-3-136 16,-4 3 64-16,-9 3-376 15,-4 9 240-15</inkml:trace>
          <inkml:trace contextRef="#ctx0" brushRef="#br0" timeOffset="18018.8066">5402-466 488 0,'-30'-16'180'0,"30"16"-140"0,-17-7-12 15,12 3 208 1,5 4-136-16,9-4 64 16,8 4-96-16,13-4-32 15,0 4-20-15,-1-7-280 16,5 7 148-16</inkml:trace>
          <inkml:trace contextRef="#ctx0" brushRef="#br0" timeOffset="18287.0276">5763-644 756 0,'13'15'280'0,"-13"-15"-216"0,39 41-20 0,-18-3 188 16,0 4-136-16,-4 34 16 16,-8-1-68-16,-9 9-32 15,-5-9-4-15,-29 1-328 16,0-8 176-16,-21-4-388 16,8-7 296-16</inkml:trace>
          <inkml:trace contextRef="#ctx0" brushRef="#br0" timeOffset="13862.2082">4069-803 40 0,'-13'-4'16'0,"9"4"-12"0,-1 4-4 15,1-4 4 1,8 7-4-16,-4-3-28 15,0 0 16-15,5-4 4 0,3 4 8 0,5-1 8 16,0 5-4-16</inkml:trace>
          <inkml:trace contextRef="#ctx0" brushRef="#br0" timeOffset="17160.7382">3728 378 704 0,'13'-16'264'0,"-13"16"-208"0,21-34-12 0,0 23 72 15,-4-4-72-15,9-4-36 16,0 4-8-16,8-4-4 16,-5 8 4-16,5-1-20 15,-4 12 12-15,0 8-4 16,0 3 4-16,-13 8 52 16,4 15-24-16,-4-4 80 15,5 4-56-15,-5-3 48 16,0-5-52-16,0-7-4 15,4-4-20-15,0-15 8 16,5 8-16-16,-5-23 24 16,5 3-20-16,-5-18-56 15,0 4 20-15,0-27-244 16,5 11 148-16,8-11-444 16,0 8 316-16</inkml:trace>
          <inkml:trace contextRef="#ctx0" brushRef="#br0" timeOffset="16785.6157">4026-644 92 0,'-8'0'32'0,"3"7"-24"0,-7 8 0 0,-1 4 116 16,9 4-68-16,-9 26 76 15,8 8-76-15,-12 15 12 16,13-4-36-16,0 0 4 16,0-11-20-16,-9-8 52 15,9-7-36-15,-1-8 36 16,5-11-36-16,-8-8 0 15,16 0-20-15,-8-11-68 16,5-4 28-16,3-12-104 16,5 5 76-16,-5-16-36 15,1 4 52-15,-1-19 24 16,-3 8 12-16,3-15 20 16,1 3-8-16,-9-15 32 15,8 12-24-15,5-5 120 16,8 13-80-16,1-9 120 15,3 20-100-15,9-1 112 16,-4 12-108-16,13 4 32 16,-14 11-68-16,1 7 4 15,4 5-32-15,-21 7 8 16,4 7-12-16,-17 4 20 0,0 4-20 16,-17 0-100-16,4 1 44 0,-21-13-96 15,9 1 80-15,-5-15-68 16,4-1 72-16,5-18-32 15,13-4 52-15,-1-8-8 16,18 4 28-16,12 8-36 16,0 11 32-16,0 11 32 15,9 12-4-15,0 11 80 16,0 0-52-16,-5 4 76 16,-3 0-64-16,-5-4 160 15,-9-4-116-15,-8 0 88 16,0-7-100-16,-8-8-12 15,-1 0-40-15,-4-7 0 16,-8-5-16-16,-9-3-96 16,9 0 48-16,-17 0-140 15,8 0 100-15,4-3-140 16,1 6 124-16,4-3-212 16,16 8 172-16</inkml:trace>
          <inkml:trace contextRef="#ctx0" brushRef="#br0" timeOffset="14788.6742">4265-966 364 0,'8'-11'132'0,"-8"11"-100"0,0-4-12 16,0 0 132 0,0 4-88-16,0-4 104 15,0-3-92-15,0-1 12 0,9 8-52 16,-9-11 32-16,0 7-40 0,-17 0 12 16,4 4-24-16,-26 0-16 15,5 8-4-15,-25-5-4 16,8 5 0-16,-22-12 16 15,9 4-4-15,-4-11-4 16,17 3 4-16,-4-7 48 16,21 8-28-16,4-5 16 15,9 5-24-15,-1 3 0 16,14 4-8-16,-9 4 20 16,8 7-16-16,1 4-12 15,4 15-4-15,-5 8 4 16,1 0 0-16,-10 11 16 15,6 4-8-15,-10 23-20 16,10 0 4-16,-10 37-12 16,5-3 8-16,-8 11 44 15,12-11-20-15,0 11-8 16,9-19-8-16,-5 4 20 16,5-22-8-16,-13-9-12 15,17-7 0-15,-17-18 28 16,13-9-12-16,-13-10 4 15,13-9-8-15,-5-7-40 16,9 1 16-16,-13-9-28 0,13 4 24 16,-4-7 0-16,8 0 12 0,1 0 0 15,7 0 0-15,5-4 16 16,5 3-4-16,7 1-20 16,1 4 8-16,-4-1-12 15,12 5 8-15,-8-5 24 16,0 1-4-16,0-4 4 15,4 3-4-15,-22-3 36 16,10 0-20-16,-5-4 48 16,-9 4-40-16,-8-4-8 15,0 0-12-15,-4 0-152 16,4 0 76-16,-4 3-484 16,8 1 304-16</inkml:trace>
          <inkml:trace contextRef="#ctx0" brushRef="#br0" timeOffset="18950.8693">4022-659 268 0,'-4'-12'100'0,"4"12"-76"0,0 8-8 15,-5-8 80 1,5 0-56-16,-4 0 140 16,4 0-100-16,0 4 80 15,4-1-96-15,-4-3 100 16,9 0-92-16,4-3 84 15,8 3-88-15,4 0 92 0,5 0-96 0,4-4-4 16,5 0-36-16,-5-4-16 16,0 5-4-16,-13-1 4 15,0 8-4-15,-4-4 16 16,-8 0-12-16,-9 0 16 16,8 0-16-16,-8-4-196 15,5 4 100-15,-5-4-308 16,8 4 224-16</inkml:trace>
          <inkml:trace contextRef="#ctx0" brushRef="#br0" timeOffset="21199.6363">6245-186 236 0,'12'-23'88'16,"-12"19"-68"-16,0 0-4 0,0 1 88 15,0 6-60-15,0 1 44 16,0 0-52-16,0 4 88 15,0 3-72-15,0 12 48 16,0 7-60-16,-4 27 40 16,-4-4-44-16,-5 34 0 15,-4 0-24-15,-4 7 44 0,-9-7-28 16,-21-11 40-16,8-12-40 16,-21-11 108-16,13-7-76 0,-9-12 36 15,18-8-56-15,-9-18-48 16,21-4 0-16</inkml:trace>
          <inkml:trace contextRef="#ctx0" brushRef="#br0" timeOffset="21384.005">6441-572 496 0,'38'-19'184'0,"-38"19"-140"0,21-8-16 0,-8 4 56 16,-13 4-52-16,13-3-72 15,-13 6 16-15</inkml:trace>
          <inkml:trace contextRef="#ctx0" brushRef="#br0" timeOffset="22130.3649">6700-205 404 0,'0'-8'148'0,"0"8"-112"0,-8 0-12 0,-1 0 92 16,9 0-68-16,-8 0 76 16,-1 0-68-16,-8 0 12 15,9 4-36-15,-9 0 32 16,0 3-36-16,-9 5-4 16,5 7-16-16,-9 7 28 15,9 4-20-15,-5 1-4 16,5-5-8-16,8 1 12 15,5-1-8-15,8-3 24 16,4-4-20-16,21-12 24 16,5 1-24-16,13-16-128 15,4 8 64-15,-5-15-44 0,-4 8 56 16,-3-9-4-16,-6 9 28 16,-7-8 16-16,-5 7 4 0,-9-3 60 15,1 7-36-15,-9 4 84 16,4 8-60-16,-4 7 16 15,4 4-36-15,5 3 12 16,8 5-24-16,4-1-8 16,5-7-8-16,8-7 28 15,4-1-16-15,5-15-4 16,-1 0-8-16,1-11 12 16,-5 4-8-16,-17-12 4 15,9 8-4-15,-17-11 12 16,-5 7-12-16,-16-12-4 15,8 5 0-15,0-8 4 16,0 4-4-16,0-5-144 16,8 17 76-16,5-1-368 15,4 11 240-15</inkml:trace>
        </inkml:traceGroup>
        <inkml:traceGroup>
          <inkml:annotationXML>
            <emma:emma xmlns:emma="http://www.w3.org/2003/04/emma" version="1.0">
              <emma:interpretation id="{277FB2A1-F5B5-429D-8217-7992B9959FD8}" emma:medium="tactile" emma:mode="ink">
                <msink:context xmlns:msink="http://schemas.microsoft.com/ink/2010/main" type="inkWord" rotatedBoundingBox="17785,763 20389,784 20378,2176 17774,215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2655.5774">7569-171 664 0,'-21'-8'244'0,"21"8"-188"0,-5 15-16 0,5-15 128 16,9 0-100-16,-1 0 24 15,9 8-52-15,18-4-16 16,7 3-16-16,13-7 4 16,1 4-8-16,-1-8-48 15,1 4 28-15,-22-7-8 16,-5-1 16-16,-12 4 8 15,-4 4 0-15,-17-11-12 16,-5 3 8-16,-12-10 56 16,0 2-28-16,-13-14 60 15,8 7-48-15,-8-7-16 16,13 11-12-16,-5 0 0 16,9 8-4-16,-4 15 16 15,4 11-12-15,-4 15 32 16,8 8-24-16,-13 7 64 15,5 1-44-15,-4 11 20 16,3-12-36-16,1 12 0 16,12-12-12-16,5 4-8 15,13-7 4-15,21-15-40 16,16-5 20-16,18-10-372 16,0-5 212-16</inkml:trace>
          <inkml:trace contextRef="#ctx0" brushRef="#br0" timeOffset="24415.4081">8310-818 288 0,'0'-4'108'0,"4"0"-84"0,-4 12-4 0,0-5 100 15,4 9-68-15,1 3 60 16,-1 8-68-16,-4 7 60 15,0 0-64-15,-9 4 44 16,1 0-48-16,-9 4 44 16,8-4-48-16,-12-4 48 15,4-3-48-15,-9-16 4 16,9-3-24-16,0-20-220 16,9 1 116-16</inkml:trace>
          <inkml:trace contextRef="#ctx0" brushRef="#br0" timeOffset="24534.7256">8280-1106 676 0,'9'-23'248'0,"-9"23"-192"0,4-4-16 16,-4 1 24 0,8 6-44-16</inkml:trace>
          <inkml:trace contextRef="#ctx0" brushRef="#br0" timeOffset="25133.4644">8736-1034 288 0,'0'7'108'0,"0"-7"-84"0,0 19-4 0,-5-4 100 16,5 1-68-16,-8 10 52 15,4 1-64-15,-9 7 52 16,0 0-56-16,-8 0 28 16,8-4-36-16,0-3 8 15,5-1-20-15,8-3 8 16,0-4-12-16,17-4 12 16,0-4-16-16,4-7-4 15,0 0 0-15,1-19-48 16,3 3 24-16,-3-10-20 15,-5 3 24-15,-9 0 16 16,5 4 4-16,-5 7 84 16,1 12-44-16,-5 7 4 15,0 8-28-15,1 4 4 16,-1-1-12-16,9-3 12 16,-1 0-16-16,10-11 32 15,3-4-24-15,9-12-32 16,0 4 8-16,-4-11 0 15,0 0 8-15,-9-11 16 16,1 7-8-16,-14-12 4 0,1 5-4 0,-9-4-8 16,4 3 4-16,-4 12 56 15,4 0-32-15,0 11-20 16,13 4-8-16,5 0 24 16,3 8-12-16,14-8 32 15,-1 0-28-15,0-8 4 16,1 0-12-16,-1-7-32 15,-8 4 12-15,-9-12-84 16,-4 12 56-16,-4-8-204 16,-5 8 136-16,-8-8-304 15,0 11 232-15</inkml:trace>
          <inkml:trace contextRef="#ctx0" brushRef="#br0" timeOffset="25345.0277">9477-1174 508 0,'-17'4'188'16,"17"-4"-148"-16,-13 22-8 0,-4-3 248 16,4 4-160-16,-13 11 92 15,18 8-124-15,-13 3 36 16,-1 4-68-16,10 0-24 16,3-7-20-16,9 0 16 15,0-8-16-15,13-12-76 16,0 5 36-16,4-4-212 15,4-8 136-15,-4-8-284 0,0 5 220 0</inkml:trace>
          <inkml:trace contextRef="#ctx0" brushRef="#br0" timeOffset="28419.1312">9839-1080 572 0,'17'-26'208'0,"-17"26"-160"0,42-27-12 0,-21 16 32 15,5 7-44-15,8-7 0 16,0 3-16-16,-4 1 4 15,0 3-8-15,-5 0 16 16,-8 4-12-16,-8 0 112 16,4 8-68-16,-9-1 128 15,0 5-100-15,-4-1 56 16,0 4-76-16,0 8-8 16,9 0-32-16,-9 22-12 15,0 4-4-15,-9 23-16 16,9-4 8-16,-8 34 20 15,-1-3-8-15,-12 18 4 16,12-3-4-16,-16-12 100 16,12-19-60-16,-8 0 52 0,8-11-60 15,-13-3 16-15,18-13-36 0,-22-6 0 16,9-9-12-16,-22-7 28 16,9-7-20-16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45:25.12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CDDCD7E-050B-4F46-9FD4-C1A628D68B94}" emma:medium="tactile" emma:mode="ink">
          <msink:context xmlns:msink="http://schemas.microsoft.com/ink/2010/main" type="inkDrawing" rotatedBoundingBox="1360,1294 26104,4509 25915,5959 1171,2744" shapeName="Other"/>
        </emma:interpretation>
      </emma:emma>
    </inkml:annotationXML>
    <inkml:trace contextRef="#ctx0" brushRef="#br0">0 149 236 0,'94'-27'88'0,"-94"27"-68"0,89-7-4 16,-46 3 36-16,-5 8-32 0,18-8-36 15,8 4 8-15,21-4 20 16,4 4-8-16,22-4-16 16,-9 8 4-16,26-8 20 15,-18 1-4-15,27-5 4 16,-10 8-4-16,14-15-32 16,-13 11 12-16,17-3 24 15,-18-1-8-15,14 4-8 16,-13 8 0-16,12-15 4 15,22 7 0-15,-13 4 16 16,-4-4-8-16,-5 0-4 16,18-3 0-16,-1 3-4 0,-3-4 0 15,-18 5-12-15,4-9 8 16,9 8-4-16,-8 4 0 16,-9 4 8-16,-21 4 0 15,-1-4 8-15,5-1-4 16,-8-3-4-1,-1 16 4-15,5-5-24 16,-22-7 12-16,14 3 12 16,-10 5 0-16,22-9-4 15,-17 5 4-15,17-4 4 16,-21 3-4-16,0-3 24 16,-9 0-16-16,13-4-12 15,-13 0-4-15,13 0 12 16,-9 4-4-16,1 3-28 0,-9 1 12 15,-5 3-4-15,-8 4 8 0,13 0 8 16,-4 4 0 0,17 4 16-16,-9 4-8 0,4-1-12 15,-8-3 0-15,8 3 12 16,-8-7-4-16,30-7-4 16,-13 3 4-16,21-4-4 15,-12 0 0-15,16-3-20 16,-12 0 12-16,21-1 12 15,-13 1 0-15,5-1-4 16,-22 1 4-16,17 7-4 16,-12 4 0-16,16-4 0 15,-17 4 0-15,5-4 0 16,-13 4 0-16,17-15-12 16,-8 7 8-16,16-3 12 15,-8-5-4-15,-4 5-12 16,-9 3 4-16,4-3 4 15,-8 3 0-15,13 1-12 16,-13-1 8-16,0 4 12 16,-17 0-4-16,4 0-20 15,-13 1 8-15,18-5 32 16,-9 0-16-16,17 1 8 16,-9 7-8-16,5 3 12 15,-13 1-12-15,4 0-20 16,-13 3 4-16,9 1 12 15,-9-1 0-15,9 8-4 0,-4 0 4 0,0 4 20 16,-5 0-12-16,-8 0-4 16,-4 0-4-16,3-8 12 15,-3 0-8-15,12-3-4 16,5-1 0-16,8-7 4 16,-4 4-4-16,0-4-12 15,-9 4 4-15,9-4 12 16,-25-4-4-16,16-4-12 15,-4 4 4-15,17 0 4 16,-8 0 0-16,4 4-20 16,-4 0 12-16,-1 4 20 15,-12 0-4-15,13-4 4 16,-5 7-4-16,22-7 12 16,-17 8-12-16,8-1-20 15,-13 1 4-15,0-1 12 16,-12 1 0-16,4-1-12 15,-4 1 4-15,12-1 4 16,-12-3 0-16,16-1 8 16,-8 1-4-16,5 0 8 15,-5-4-8-15,4-4-12 16,-16 4 4-16,12-12 12 16,-4 1-4-16,12 0-4 15,-3-1 4-15,8 1-16 16,-9-1 8-16,5 1 28 15,-14 3-12-15,1-3 12 0,-4-1-12 16,12-3-8-16,1 0 0 0,12 0-16 16,-8 3 8-16,8 1 12 15,-9-1-4-15,5-7 8 16,-13 8-8-16,9-8-20 16,-5 4 8-16,14 0 4 15,-5 3 4-15,4 1 0 16,-4 3 0-16,-9-3 16 15,-4-1-8-15,13-3-12 16,-9 4 0-16,22-5 20 16,-9 1-8-16,9-4-20 15,-5 4 4-15,5 0 40 16,4-1-20-16,13-10-20 0,8 3 4 16,0 4-8-16,0-4 4 15,-12-3 24-15,21-8-8 16,21 3-20-16,0 5 4 15,-13-1 4-15,21-7 4 16,22 7 16-16,-4 5-8 16,17-9-20-16,29 1 4 15,-4 3 12-15,39-3 0 16,3 7-20-16,44-7 8 16,-5-4 12-16,51 11 0 15,13-4-12-15,34-3 4 16,64 7 20-16,30-7-8 15,8 3-12-15,8 1 0 16,1321 60 4-16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46:07.87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BFCAECB-29D7-462F-8917-0A63ADC769EC}" emma:medium="tactile" emma:mode="ink">
          <msink:context xmlns:msink="http://schemas.microsoft.com/ink/2010/main" type="writingRegion" rotatedBoundingBox="21576,10629 23938,7302 24975,8038 22613,11365"/>
        </emma:interpretation>
      </emma:emma>
    </inkml:annotationXML>
    <inkml:traceGroup>
      <inkml:annotationXML>
        <emma:emma xmlns:emma="http://www.w3.org/2003/04/emma" version="1.0">
          <emma:interpretation id="{B51029D4-07B4-4E24-A1E0-5B800CF60549}" emma:medium="tactile" emma:mode="ink">
            <msink:context xmlns:msink="http://schemas.microsoft.com/ink/2010/main" type="paragraph" rotatedBoundingBox="21576,10629 23938,7302 24975,8038 22613,113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9BA75F-B894-49FF-949E-5BC8D90017F4}" emma:medium="tactile" emma:mode="ink">
              <msink:context xmlns:msink="http://schemas.microsoft.com/ink/2010/main" type="line" rotatedBoundingBox="21576,10629 23938,7302 24975,8038 22613,11365"/>
            </emma:interpretation>
          </emma:emma>
        </inkml:annotationXML>
        <inkml:traceGroup>
          <inkml:annotationXML>
            <emma:emma xmlns:emma="http://www.w3.org/2003/04/emma" version="1.0">
              <emma:interpretation id="{8301FB86-8EE1-43A9-8C94-E25956C68573}" emma:medium="tactile" emma:mode="ink">
                <msink:context xmlns:msink="http://schemas.microsoft.com/ink/2010/main" type="inkWord" rotatedBoundingBox="21576,10629 23938,7302 24975,8038 22613,113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-1712 3338 404 0,'-51'4'148'0,"43"-12"-112"0,4-26-12 16,12 4 152-16,13-23-100 15,13-11 60-15,35-8-80 16,16-19 36-16,8-53-52 0,22-11 104 0,43-4-84 15,-9-30 72-15,-9 11-76 16,1 19 32-16,4 0-52 16,-9 0 8-16,-17 4-28 15,-12 26-8-15,-31 19-4 16,-16 19-24-16,-13 12 12 16,-22 15-252-16,1 11 144 15,-13 15-368 1,-5 11 272-16,5 12-180 15</inkml:trace>
          <inkml:trace contextRef="#ctx0" brushRef="#br0" timeOffset="-601.5712">-1686 2437 340 0,'0'-19'128'0,"17"8"-100"0,9-4-8 16,-9 7 24-16,12 1-28 16,10 7 20-16,8 0-20 15,-1 4-16-15,-3 11-4 0,4 7-16 16,-5 12 12-16,-3 12-4 15,-10 11 4-15,-11-1 32 16,3-3-12-16,-21-3 4 16,0-5-8-16,-21-3 12 15,-1-8-12-15,-8-11 24 16,-4-8-20-16,-4-8 4 16,0-11-8-16,4-7 12 15,4-4-12-15,9-8 40 16,21-3-24-16,21-1-12 15,0 5-8-15,9-1 56 16,0 4-32-16,12 8 8 0,1-1-24 0,17 5 88 16,-9-5-52-16,12 5 48 15,10-1-56-15,-14 8 24 16,14-7-36-16,-22 3 36 16,-8 0-36-16,-5-4-24 15,-13 1-4-15,1 3-140 16,-9 0 72-16,-13 0-252 15,5 1 180-15,-18-1-304 16</inkml:trace>
          <inkml:trace contextRef="#ctx0" brushRef="#br0" timeOffset="-320.2265">-920 2464 372 0,'-38'7'140'0,"38"1"-112"0,-13 7-4 0,13-4 152 15,-4 24-100-15,0-1 104 16,-5 11-104-16,9 4 28 16,0 4-60-16,9-4-8 0,-9-14-20 15,8-1-12-15,5 0 0 16,-4-12 40-16,-5 5-24 16,13-12-80-16,-4-7 32 15,16-8-96-15,1-8 68 16,21 0 12-16,0-14 24 15,5-1 8-15,12 0 4 0,4-3-240 16,-8 3 136 0,9 0-244-16</inkml:trace>
          <inkml:trace contextRef="#ctx0" brushRef="#br0" timeOffset="1124.666">-191 1063 228 0,'-13'-3'84'0,"0"-1"-64"0,-4 0-8 16,13 4 100-16,-5 8-64 15,-12-8 68-15,8 7-64 16,-4-7 92-16,-4 4-80 16,4 0 16-16,4-4-48 15,13 0 4-15,0-4-20 16,9 0 0-16,20-3-8 0,14 7-8 16,-1-12 4-16,10 5 4 15,-1-1-4-15,0 1-64 16,-21 3 32-16,4 0-32 15,-5 4 36-15,-24 0 20 16,12 8 4-16,-17 3 72 0,0 8-40 16,0 7 24-16,0 8-36 15,0 4 0-15,8 8-12 16,-3-5 12-16,12-3-12 16,-5-8-232-16,14-3 120 15,-9-12-344 1,21-19 252-16,-8-11 80 15</inkml:trace>
          <inkml:trace contextRef="#ctx0" brushRef="#br0" timeOffset="11141.4279">64 397 112 0,'0'34'44'0,"0"-15"-36"0,0 15 0 0,-8-11 48 16,8 7-32-16,-13 8 104 16,0 0-72-16,-4-4-8 15,0-4-28-15,-9-7 4 16,-8-12-16-16,-4-14-92 15,8-13 48-15,-4-10-192 16</inkml:trace>
          <inkml:trace contextRef="#ctx0" brushRef="#br0" timeOffset="12325.0314">456 250 156 0,'-9'-8'56'0,"9"4"-44"0,0 8-4 0,-4-4 140 15,-4 0-84-15,3 0 0 16,1 0-40-16,-5 0 36 16,5 8-32-16,-4-8 48 15,-5 0-44-15,9 0 72 16,-1 0-56-16,-3 7 8 15,-5 1-32-15,9-1 12 16,-9 5-20-16,9 7-8 0,-9 3-4 16,0 1 28-16,1 3-16 0,12 9-4 15,0-9-8-15,0 8 12 16,8-7-8-16,13-5-20 16,-8-7 4-16,13-7 40 15,-5-8-20-15,4-4-52 16,14-7 16-16,-9-4-60 15,-1 0 48-15,-7-8-20 16,-1 4 36-16,-4 4 8 16,-13 0 12-16,-4 3 16 15,-4 5-8-15,0-1 48 32,-5 8-28-32,5 8 40 0,-5 3-40 15,5 0-16-15,8 8-4 16,-4 0-20-16,22 0 8 15,-5 0 12-15,0-4-4 0,8 0 32 0,-3-3-20 16,-10-5-4-16,1 5-8 16,4-5-4-16,-4 1 0 15,4-1 8-15,-4-7-4 16,0 4-28-16,-9-8 12 16,17-3 12-16,-17-8 4 15,13-4 16-15,-17-4-12 16,13-3 40-16,-4-5-24 15,-1-3 4-15,5-4-16 16,-13-3 12-16,0 3-16 16,0 0 16-16,-13 4-16 0,9 4 16 15,-9 7-16-15,9 4-180 16,-5 4 96-16</inkml:trace>
          <inkml:trace contextRef="#ctx0" brushRef="#br0" timeOffset="11397.0622">0 0 912 0,'9'19'340'0,"-5"-16"-264"0,-4 5-24 16,8 0 8-16,-3-1-44 15,-5 5-32-15,13-1 8 16,-9 0-624-16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44:11.98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18T15:43:12.228"/>
    </inkml:context>
  </inkml:definitions>
  <inkml:traceGroup>
    <inkml:annotationXML>
      <emma:emma xmlns:emma="http://www.w3.org/2003/04/emma" version="1.0">
        <emma:interpretation id="{C634E3FE-D8B6-48CE-8DE3-F5E64A0F9E17}" emma:medium="tactile" emma:mode="ink">
          <msink:context xmlns:msink="http://schemas.microsoft.com/ink/2010/main" type="writingRegion" rotatedBoundingBox="2220,3043 23838,2834 23979,17341 2361,17550"/>
        </emma:interpretation>
      </emma:emma>
    </inkml:annotationXML>
    <inkml:traceGroup>
      <inkml:annotationXML>
        <emma:emma xmlns:emma="http://www.w3.org/2003/04/emma" version="1.0">
          <emma:interpretation id="{1C5F7383-02A1-41DA-AB66-D9B52B4B1E25}" emma:medium="tactile" emma:mode="ink">
            <msink:context xmlns:msink="http://schemas.microsoft.com/ink/2010/main" type="paragraph" rotatedBoundingBox="2186,3250 10652,2803 10757,4801 2292,52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DCDF6B-C4E6-46BD-885E-9A592E6DD2D3}" emma:medium="tactile" emma:mode="ink">
              <msink:context xmlns:msink="http://schemas.microsoft.com/ink/2010/main" type="line" rotatedBoundingBox="2186,3250 10652,2803 10757,4801 2292,5249"/>
            </emma:interpretation>
          </emma:emma>
        </inkml:annotationXML>
        <inkml:traceGroup>
          <inkml:annotationXML>
            <emma:emma xmlns:emma="http://www.w3.org/2003/04/emma" version="1.0">
              <emma:interpretation id="{9CEBA2BC-96EB-44E6-8600-B64C0297FF29}" emma:medium="tactile" emma:mode="ink">
                <msink:context xmlns:msink="http://schemas.microsoft.com/ink/2010/main" type="inkWord" rotatedBoundingBox="2198,3468 5341,3302 5426,4910 2283,50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-7744 1789 444 0,'0'-22'164'0,"0"22"-124"0,0-19-16 16,0 4 60 0,0 15-52-16,-4-19 48 15,4 11-44-15,-4 1 24 16,4-1-32-16,-4 16 8 15,4-1-20-15,-9 20 28 0,5 7-28 0,-13 7-4 16,4 1-8-16,-17 11 12 31,5-4-8-31,-9 8 16 0,8-12-16 0,-4-11 68 16,13 4-44-16,-4-23 48 16,12-7-44-16,1-23-20 15,4 0-8-15,4-23-20 16,4 4 8-16,9-27-76 15,8 8 44-15,13-30-32 16,0 7 44-16,13-7-44 16,4 15 40-16,4 7 60 15,1 20-16-15,-5 10 72 16,-4 20-48-16,-5 11 28 16,-8 8-40-16,-4 18 0 15,0 1-16-15,-13 14 20 16,0-7-20-16,-13 0 24 15,-4 0-24-15,-13-3-100 16,5-12 44-16,-13 0-104 16,-1-4 84-16,-12-15-32 15,4 0 56-15,-8-8 24 16,4-3 12-16,-4-4 4 16,12 3 0-16,5 5 8 15,8 7-4-15,5 11 32 16,8 12-20-16,4 11 84 15,4 0-56-15,5 8 76 0,0-1-68 16,4 1 80-16,4 0-76 0,1 3 24 16,-1-3-44-16,-4-8-4 15,8 0-20-15,-12-12 12 16,9-3-16-16,-5-11-72 16,4 3 32-16,0-22-268 15,0 3 164-15</inkml:trace>
          <inkml:trace contextRef="#ctx0" brushRef="#br0" timeOffset="993.5819">-5517 1498 488 0,'-17'8'180'0,"17"-8"-140"0,-34 0-12 16,13-4 56-1,4 4-52-15,-17-8 16 16,-4-3-32-16,-14 0 0 15,10 3-8-15,-5-7 12 16,13 3-12-16,-4 1 40 0,12 4-24 0,-4-1 48 16,13 4-40-16,-8 4-52 15,8 8 12-15,-5 7 24 16,5 8-8-16,0 14 8 16,5 9-8-16,-1 14 20 15,4 5-16-15,-4 14-4 16,5 1-4-16,-1 30 40 15,-3-4-24-15,-5 15-20 16,4-15 0-16,-8-8 16 16,8-18-8-16,-4-5 16 15,4-7-16-15,0-18-4 16,5-5 0-16,8-7 4 16,8-12-4-16,1-14 16 15,8 3-12-15,0-8-12 16,0 5 0-16,4-5 40 15,5 1-24-15,-1 7-28 16,5 4 8-16,0 7 20 16,4 1-8-16,-9-1-24 15,10-3 8-15,-6-4 40 16,-7-4-16-16,-5-7-116 16,-5 3 56-16,-3-7-284 15,-9 0 188-15</inkml:trace>
          <inkml:trace contextRef="#ctx0" brushRef="#br0" timeOffset="1876.4782">-4997 1933 352 0,'-9'-3'132'0,"9"3"-104"0,-8-4-8 0,4 0 124 32,4 8-84-32,-9-4 44 0,1 4-60 0,-9 3 12 15,0 8-36-15,-22 19 8 16,5 8-16-16,-30 22 0 15,17 8-4-15,-16 4 72 16,7-4-44-16,-3-8 48 16,12-7-48-16,-4-15 8 15,8-8-28-15,9-12 8 16,13-7-12-16,8-15-32 16,4 0 8-16,22-22-232 15,8-5 132-15,9-29-224 16,0-1 188-16,17-19-48 15,-5 8 116-15,10 0 116 16,-6 11-16-16,1 8 168 16,-4 11-108-16,-9 4 168 15,0 15-140-15,-4 0 96 16,-5 11-116-16,1 1 4 16,-1 3-52-16,1 8 0 15,0 3-24-15,-1 5 28 16,5 7-28-16,-5 11 12 15,1 0-16-15,-5 23 20 16,-4 0-20-16,-4 12 4 16,4-1-8-16,-8-3 12 15,-1-5-12-15,-8-6-4 0,13-9 0 0,-13-7 12 16,8-4-8-16,-8-11-216 16,13 0 116-16,-13-11-308 15,0-4 224-15</inkml:trace>
        </inkml:traceGroup>
        <inkml:traceGroup>
          <inkml:annotationXML>
            <emma:emma xmlns:emma="http://www.w3.org/2003/04/emma" version="1.0">
              <emma:interpretation id="{E4ADCCB3-2AD9-4482-B9A3-AD707691B76C}" emma:medium="tactile" emma:mode="ink">
                <msink:context xmlns:msink="http://schemas.microsoft.com/ink/2010/main" type="inkWord" rotatedBoundingBox="2975,3952 6303,3776 6369,5033 3042,520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34.6648">-5227 2418 340 0,'-34'-15'128'0,"34"15"-100"0,-21-8-8 0,12 4 200 15,9 4-124-15,-4-7 96 16,4-1-112-16,8 4 24 16,5 4-60-16,17-3 36 15,8 6-44-15,9-3 0 16,0 8-24-16,4 3 20 16,-4 1-20-16,-5-5-152 15,-7 5 72-15,-6-9-272 16,-3 5 192-16</inkml:trace>
          <inkml:trace contextRef="#ctx0" brushRef="#br0" timeOffset="2597.9359">-5538 3156 332 0,'0'-4'120'0,"0"4"-92"0,9-11-8 0,-5-1 96 15,4 5-68-15,1-8 16 16,-1 3-40-16,-3-7 12 15,3 8-20-15,1-4 52 16,-1 7-36-16,5-7 36 16,-4 8-36-16,3-5 24 15,-3 8-28-15,12 1 16 16,0 3-24-16,-4 3 36 16,5 5-32-16,3 3 12 15,1 8-20-15,-1 0 8 16,5 0-12-16,4-7 36 15,5 6-24-15,-1-14 48 16,0 0-40-16,1-12-8 16,-5 1-12-16,-5-16 16 15,1 0-16-15,-8-14-84 0,-1 6 40 16,-4-3-476 0,-4 12 284-16</inkml:trace>
          <inkml:trace contextRef="#ctx0" brushRef="#br0" timeOffset="4999.9668">-4303 2316 312 0,'-17'0'112'0,"17"0"-84"0,0 0-12 0,-4 0 128 15,8 0-84-15,4 3 88 16,1 5-84-16,12-4 48 16,1 3-68-16,-1-7 4 15,9 4-28-15,12-11 4 16,-3 3-12-16,12-11 12 16,-13 7-16-16,0-11 16 15,-4 4-16-15,-12-12 16 16,3 12-16-16,-16-11 16 15,-9 3-16-15,-9-7-64 16,9 7 28-16,-21-3-16 16,8 10 28-16,-12 1-16 15,3 12 16-15,-12-1 0 16,17 4 8-16,-17 4 8 16,4 3 0-16,1 4-12 15,7 12 8-15,-8 4 28 16,5 7-12-16,-5 7 4 15,13 5-8-15,-4 3 56 0,21 0-36 16,0-3 68-16,8-5-56 0,5-7 36 16,8-3-44-16,9-12 8 15,0-1-24-15,13-6-24 16,8-5 0-16,0-7-84 16,-4 4 52-16,-1-4-116 31,-3 0 88-31</inkml:trace>
          <inkml:trace contextRef="#ctx0" brushRef="#br0" timeOffset="375.9389">-7250 1986 632 0,'-8'8'236'0,"8"-8"-184"0,8 19-16 0,-8-12 140 16,13 1-104-16,8 7-20 15,9-4-32-15,17-11 0 16,8 8-12-16,1-8-92 16,-5-8 48-16,-4 1-148 15,0 3 104-15,-9-11-104 16,0 7 104-16,-21 1 52 16,0-5 20-16,-17 5 20 15,0-1-8-15,-17 1 84 16,0 7-44-16,-13 0 112 15,5 7-88-15,-5-7 44 0,4 8-64 0,1 3-44 16,8 8-4-16,0 11 24 16,0 4-16-16,13 12 16 15,4-1-12 1,0 1 12-16,4-1-16 0,9-7 4 16,4-8-4-16,8-11 28 15,5 0-20-15</inkml:trace>
        </inkml:traceGroup>
        <inkml:traceGroup>
          <inkml:annotationXML>
            <emma:emma xmlns:emma="http://www.w3.org/2003/04/emma" version="1.0">
              <emma:interpretation id="{4E1B61F0-7742-4C5C-93FD-A268C643990B}" emma:medium="tactile" emma:mode="ink">
                <msink:context xmlns:msink="http://schemas.microsoft.com/ink/2010/main" type="inkWord" rotatedBoundingBox="6699,3012 9243,2877 9336,4639 6792,477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080.0075">-2902 1260 300 0,'-9'11'112'0,"9"-11"-88"0,-8 15-8 15,-1-7 116 1,9 3-76-16,-4 12 16 0,-4 3-48 0,8 8 32 16,0-3-32-16,0 3 12 15,0 0-20-15,8-15-8 16,5 3-4-16,-5-10-84 16,5-1 44-16,4-15-48 15,-4 4 48-15,8-11-40 16,-4 0 40-16,-4-12 20 15,8 4 12-15,-12-8 48 16,-1 8-24-16,-3-3 104 16,3 10-68-16,-8 1 116 15,9 11-96-15,-9 8-28 16,13 3-32-16,-5 12-16 16,5 3 4-16,4 4 4 15,4 1-4-15,0-5 8 16,9-3-8-16,-17-8-100 15,17-4 52-15,-9-11-44 16,0-3 52-16,-8-12-68 16,4-1 60-16,-8-14 0 15,-1 4 28-15,-4-8 12 16,5 3 4-16,0-3 60 16,-1 4-32-16,9 7 60 15,-8 8-52-15,12 4 88 16,0 7-68-16,0 4 44 15,9 4-60-15,9-1 76 0,-5 5-64 16,17-12 8-16,0 4-36 16,0 0 4-16,4-7-16 0,-8 3-148 15,-4 0 72-15</inkml:trace>
          <inkml:trace contextRef="#ctx0" brushRef="#br0" timeOffset="6323.7415">-2102 1172 488 0,'-29'4'180'0,"29"-4"-140"0,-13 23-12 0,4-12 188 16,5 4-124-16,-4 8 8 15,3-4-60-15,-3 15-28 16,8-7-8-16,-4 14-4 15,4 1 0-15,4 0-12 16,4-8 8-16,5 7 28 16,8-7-12-16,9-7-208 15,0-4 108-15</inkml:trace>
          <inkml:trace contextRef="#ctx0" brushRef="#br0" timeOffset="6711.774">-1361 1331 496 0,'-17'8'184'0,"17"-8"-140"0,26 0-16 0,-5-4 128 16,9 4-92-16,13-4 28 16,8 4-56-16,0-3-100 15,-4-1 32-15,-5 0-52 16,-8 4 48-16,-8-7 12 15,-5 7 12-15,-12 0 28 16,-1 7-8-16,-12 4 84 16,4 5-48-16,-9 3 40 15,1 3-48-15,8 20 52 16,0 11-52-16,-4 23 56 16,4-1-56-16,0 39 28 15,0-1-36-15,-5 24 8 16,-3-16-20-16,-1-4 20 15,-3-18-24-15,-5-12 84 16,12-16-52-16,-16-10 56 16,4-8-56-16,-4-15 60 15,-1-8-64-15,-16-18 0 16,4-9-24-16</inkml:trace>
          <inkml:trace contextRef="#ctx0" brushRef="#br0" timeOffset="5303.3124">-3221 1343 436 0,'21'-12'160'0,"-21"12"-124"0,17 19-8 15,-21 8 168 1,12 11-112-16,-25 22 80 16,13 8-96-16,-26 4 36 15,9-7-64-15,-9-5 84 16,0-11-68-16,-12-11 8 0,12-7-40 15,-4-12 24-15,12 3-32 0,-7-22-288 32,7-7 148-32</inkml:trace>
          <inkml:trace contextRef="#ctx0" brushRef="#br0" timeOffset="5438.6721">-3268 1032 644 0,'21'16'236'0,"-21"-16"-180"0,4 26-20 0,-4-22-124 16,9 7 40-16</inkml:trace>
        </inkml:traceGroup>
        <inkml:traceGroup>
          <inkml:annotationXML>
            <emma:emma xmlns:emma="http://www.w3.org/2003/04/emma" version="1.0">
              <emma:interpretation id="{441D10E0-B14D-4145-B25A-ADFA004769D4}" emma:medium="tactile" emma:mode="ink">
                <msink:context xmlns:msink="http://schemas.microsoft.com/ink/2010/main" type="inkWord" rotatedBoundingBox="10353,4260 10666,4244 10670,4306 10356,432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869.7418">151 2293 780 0,'-30'19'288'0,"30"-19"-224"0,0 19-20 0,9-12 136 16,-1 1-108-16,14-8 32 15,-1 0-60-15,13 0 0 16,4 0-28-16,1 0-256 16,3 0 132-16,14-8-348 15,-10 8 260-15</inkml:trace>
        </inkml:traceGroup>
        <inkml:traceGroup>
          <inkml:annotationXML>
            <emma:emma xmlns:emma="http://www.w3.org/2003/04/emma" version="1.0">
              <emma:interpretation id="{0AC2029F-532F-4D82-819F-C476A6832FD4}" emma:medium="tactile" emma:mode="ink">
                <msink:context xmlns:msink="http://schemas.microsoft.com/ink/2010/main" type="inkWord" rotatedBoundingBox="3006,4011 10694,3605 10717,4035 3029,444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672.2154">215 2017 320 0,'-9'0'120'0,"9"0"-96"0,0 0-4 0,0 0 132 15,0 0-88-15,-4 0 104 16,4 0-92-16,-8 0 64 15,3 0-80-15,-7 0 64 16,3 7-68-16,1-3 56 16,8 0-60-16,0-4 24 15,0 0-44-15,17 0 24 0,4 0-28 0,9 0 16 16,4-4-24-16,4 4 0 16,-4 0-12-16,0 0 4 15,-4 8-8-15,0-5-4 16,0 5 4-16,-18-1-32 15,1 1 16-15,-13-8-268 16,0 8 152-16</inkml:trace>
          <inkml:trace contextRef="#ctx0" brushRef="#br0" timeOffset="9878.4265">-7211 2247 312 0,'-5'8'112'0,"10"0"-84"0,3 3-12 0,-8-3 100 16,13-1-68-16,0 1 16 15,8-1-40-15,5-14 56 16,3 7-44-16,1-8 28 16,4 1-36-16,-4-5 16 15,0 5-24-15,-9-5-8 16,0 8-8-16,-4-3 4 16,0 7-4-16,-4-4 16 15,0 4-12-15,-4-15 24 16,3 7-20-16,-3-7 32 15,-1 4-28-15,-3-12 48 16,3 4-36-16,-4 0 20 16,1 4-28-16,-10-8 8 15,1 12-16-15,-4-4-16 16,-1 4 0-16,-4-4 4 16,9 15 0-16,-13-8-116 15,9 8 64-15,3 0-428 0,-3 0 264 0</inkml:trace>
        </inkml:traceGroup>
      </inkml:traceGroup>
    </inkml:traceGroup>
    <inkml:traceGroup>
      <inkml:annotationXML>
        <emma:emma xmlns:emma="http://www.w3.org/2003/04/emma" version="1.0">
          <emma:interpretation id="{C42FBD45-4D34-4C4C-8AF0-BCA0873E1B18}" emma:medium="tactile" emma:mode="ink">
            <msink:context xmlns:msink="http://schemas.microsoft.com/ink/2010/main" type="paragraph" rotatedBoundingBox="10122,5071 23861,4967 23876,6924 10137,702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028EF94-C27D-44F4-96A7-CE09E85C2A82}" emma:medium="tactile" emma:mode="ink">
              <msink:context xmlns:msink="http://schemas.microsoft.com/ink/2010/main" type="line" rotatedBoundingBox="10122,5071 23861,4967 23876,6924 10137,7027"/>
            </emma:interpretation>
          </emma:emma>
        </inkml:annotationXML>
        <inkml:traceGroup>
          <inkml:annotationXML>
            <emma:emma xmlns:emma="http://www.w3.org/2003/04/emma" version="1.0">
              <emma:interpretation id="{D4B90FD8-CF38-4DBC-A117-CD4B304F5444}" emma:medium="tactile" emma:mode="ink">
                <msink:context xmlns:msink="http://schemas.microsoft.com/ink/2010/main" type="inkWord" rotatedBoundingBox="10127,5746 10646,5742 10648,6063 10130,606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6320.0656">-36 3796 384 0,'-9'-8'140'0,"9"12"-108"0,-4-8-8 0,0 0 164 16,8 8-108-16,-4-4 132 15,0 0-120-15,0-4 96 16,0 4-108-16,0-4 64 16,0 8-84-16,4-4 92 15,9 0-88-15,8 4 32 16,9-4-56-16,17 0-40 16,-4 4-4-16,3 0 16 15,1-1-4-15,0-6-4 16,-13 3 0-16,4 0 20 15,-12 3-12-15,0 1-20 16,-14 4 0-16,-3-8-276 16,-9 0 152-16,0 0-456 15,-9 7 332-15</inkml:trace>
          <inkml:trace contextRef="#ctx0" brushRef="#br0" timeOffset="16534.6378">-41 3992 840 0,'-38'23'312'0,"38"-23"-244"0,-21 27-16 0,17-20 208 16,8 8-152-16,13-11 20 15,4 4-80-15,22-5-12 16,8 1-24-16,13-8 0 16,-5 4-4-16,-3-3-148 15,-5 6 76-15,-4-3-236 16,-9 4 168-16,-4 0-320 15,0 7 256-15</inkml:trace>
        </inkml:traceGroup>
        <inkml:traceGroup>
          <inkml:annotationXML>
            <emma:emma xmlns:emma="http://www.w3.org/2003/04/emma" version="1.0">
              <emma:interpretation id="{FBDD8EB7-5A41-4D9E-A876-F57B0ED39313}" emma:medium="tactile" emma:mode="ink">
                <msink:context xmlns:msink="http://schemas.microsoft.com/ink/2010/main" type="inkWord" rotatedBoundingBox="11594,5400 12752,5391 12759,6222 11600,623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7280.5136">1629 3455 300 0,'4'-15'112'0,"-4"15"-88"0,0-8-8 0,0 12 204 16,0 4-124-16,-9 14 112 16,5 9-120-16,-13 18 40 15,4 4-72-15,-12 19-24 16,4 0-20-16,-9 15 0 15,8-4-8-15,5 0 60 16,5-15-36-16,-10-18 60 16,10-9-52-16,-5-18 20 15,4-12-36-15,-9-30-36 16,14-3 8-16,4-31-80 16,4 0 52-16,8-27-120 15,9 16 92-15,9-23-228 16,8 11 164-16,4-15-12 15,5 23 84-15,-1 11 160 16,1 23-56-16,-5 19 92 16,1 19-80-16,-10 15 56 15,1 11-64-15,-13 8-12 16,-4 0-24-16,-13 0 16 16,-4-1-20-16,-13-6 12 15,4-5-12-15,-8-7-96 16,4 0 48-16,-9-11 20 15,9-1 12-15,-4-7 16 0,8 4-8 16,-4-4 24-16,17 8-16 16,0 7 200-16,8 4-120 15,5 15 124-15,9 4-128 0,3 15 8 16,1-4-56-16,12 4 0 16,5-4-24-16,-1-7-80 15,-4-16 36-15,-4-7-388 16,5-4 232-16,-9-15-552 15,-5 0 416-15</inkml:trace>
          <inkml:trace contextRef="#ctx0" brushRef="#br0" timeOffset="17581.8165">2161 3977 684 0,'-9'8'252'0,"9"-8"-192"0,0 30-20 0,0-15 180 15,9 0-128-15,8 1 0 16,4-1-60-16,13-12-20 15,0 5-8-15,13-23-128 16,4 0 68-16,5-4-100 16,-5-4 88-16,-21-3 44 15,-9 3 16-15,-25-4 80 16,-13 5-40-16,-13 3 92 16,0 7-68-16,-21 5 200 15,8 11-140-15,-8 11 140 16,17 4-148-16,-4 19-36 15,25 7-48-15,13 8-28 16,13 0 0-16,8-11-16 0,5-1 12 16,12-18-200-16,0 0 116 0,22-12-404 15,0 0 280 1</inkml:trace>
        </inkml:traceGroup>
        <inkml:traceGroup>
          <inkml:annotationXML>
            <emma:emma xmlns:emma="http://www.w3.org/2003/04/emma" version="1.0">
              <emma:interpretation id="{BAAA15A2-B370-4424-B0B5-6E046F0324E7}" emma:medium="tactile" emma:mode="ink">
                <msink:context xmlns:msink="http://schemas.microsoft.com/ink/2010/main" type="inkWord" rotatedBoundingBox="13313,5468 14903,5456 14914,6947 13324,695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9134.0231">4018 4863 496 0,'-17'0'184'0,"17"0"-140"0,0 8-16 0,-5-8 240 15,5 3-152-15,-4-3 104 16,4 0-128-16,9-3 12 16,8 3-64-16,8-8-40 15,1 4-4-15,3-3 0 16,6 7 4-16,-6 0 0 16,1 3 0-16,-9 1-20 15,1 4 12-15,-9 3 32 16,-1 4-16-16,-3 0 124 15,4 1-76-15,-9-1 84 16,9 0-80-16,-5-4-12 16,5 1-32-16,17-9-4 15,-9 1-4-15,13-11 12 0,0-1-12 16,0-11-128-16,-4-4 68 16,-9-7-192-16,1 7 136 0</inkml:trace>
          <inkml:trace contextRef="#ctx0" brushRef="#br0" timeOffset="18722.3824">4265 3996 464 0,'0'-68'176'0,"0"68"-140"0,4-42-8 0,4 31 196 16,1 3-128-16,-1-7 112 16,14 4-120-16,7 7 48 15,10 4-76-15,16 8 36 16,1 7-56-16,3 11-12 16,-8 1-16-16,-12-1 16 15,-10 5-16-15,-29-5-40 16,-4 1 16-16,-30-5-44 15,-4-3 36-15,-5-7 8 16,1-1 8-16,3-3-8 16,5-8 8-16,17 7-60 15,9 5 36-15,12 10-4 16,17 5 16-16,0-1-4 16,14 8 8-16,3 0 0 15,4 0 4-15,-12-7 24 16,0-1-8-16,-17-3 48 15,-5-4-28-15,-37 4 92 16,-1-12-68-16,-21 4 84 16,8 0-80-16,-8 1 52 15,0 2-64-15,8-10-56 16,18 0 4-16,-1-1-300 0,13 5 168 16</inkml:trace>
          <inkml:trace contextRef="#ctx0" brushRef="#br0" timeOffset="18046.0792">3754 3633 644 0,'38'-27'236'0,"-38"27"-180"0,21-11-20 0,-21 7 184 16,0 4-128-16,-21-4 68 16,0 4-92-16,-26-3-48 15,13 3-16-15,-17-8-12 16,8 4 0-16,-4-3-12 15,9 3 12-15,8-7-40 16,13 3 28-16,4-7-28 16,9 7 28-16,4-3 28 15,4 7-4-15,-4 0 0 16,0 4 0-16,-4 8 28 16,0 7-16-16,-9 12 56 15,4 3-40-15,-12 19 4 16,4 4-24-16,-8 45 64 15,8 1-44-15,-9 18 40 16,9-7-40-16,-13 0 60 0,5-8-52 16,-5-4 28-16,4-11-40 15,-4-3 72-15,9-16-56 0,0-11-40 16,4-12-4-16,8-11-20 16,9-4 8-16,17-3-20 15,5-4 20-15,20-5-12 16,1 1 12-16,16-3 8 15,-3-5 4-15,-1-4-284 16,-8 5 156-16</inkml:trace>
          <inkml:trace contextRef="#ctx0" brushRef="#br0" timeOffset="18324.6014">4294 3860 580 0,'-8'0'216'16,"8"0"-168"-16,0 60-12 0,0-10 120 15,-9 3-92-15,1 26 44 16,4-3-64-16,-9 7-24 15,9-11-12-15,-5-11-20 16,5-5 8-16,-5-22-48 16,5 1 24-16,-5-24-188 15,9-4 120-15</inkml:trace>
        </inkml:traceGroup>
        <inkml:traceGroup>
          <inkml:annotationXML>
            <emma:emma xmlns:emma="http://www.w3.org/2003/04/emma" version="1.0">
              <emma:interpretation id="{A771E455-DCFF-459A-BE88-989428BBA2BD}" emma:medium="tactile" emma:mode="ink">
                <msink:context xmlns:msink="http://schemas.microsoft.com/ink/2010/main" type="inkWord" rotatedBoundingBox="15514,5106 18444,5083 18455,6471 15524,649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0193.3475">5291 4038 592 0,'-4'7'220'0,"12"5"-172"0,9 10-12 0,0-10 56 16,4-5-56-16,13 9 4 16,5-5-24-16,12-11-12 15,0 4 0-15,4-12-16 16,1 4 8-16,-14-11 20 16,-3 0-8-16,-14-8 16 15,-12 4-16-15,-17-11 4 16,-1 7-4-16,-16-7 20 15,0 7-16-15,-9-3 4 16,4 11-8-16,-12 0 20 16,8 7-16-16,-4 8 24 15,13 8-24-15,-13 18 40 16,4 8-28-16,-4 23 40 16,9 0-36-16,-5 7 28 15,13-3-28-15,12-8 16 16,5-4-24-16,22-8-8 15,8-6-8-15,4-13 12 16,8-3-8-16,9-15-144 16,0 4 72-16,9-8-220 15,-9 0 160-15</inkml:trace>
          <inkml:trace contextRef="#ctx0" brushRef="#br0" timeOffset="20646.5526">6215 3141 768 0,'8'-8'284'0,"-8"8"-220"0,22 15-20 0,-10-7-4 15,-7 3-32 1,3-3-204-16,5 7 104 0</inkml:trace>
          <inkml:trace contextRef="#ctx0" brushRef="#br0" timeOffset="20496.1524">6194 3319 404 0,'17'-27'148'0,"-17"27"-112"0,8 15-12 0,-4 4 208 15,1 0-132-15,-1 38 92 16,4 0-112-16,-8 11-20 16,5-4-36-16,-10 1 20 15,5-16-28-15,-12-8 56 16,3 1-40-16,-12-16 12 16,0-7-28-16,-9-15-212 15,4 0 108-15</inkml:trace>
          <inkml:trace contextRef="#ctx0" brushRef="#br0" timeOffset="21274.6256">6598 3277 320 0,'-17'-8'120'0,"17"8"-96"0,9 8-4 0,-9 0 104 15,8 3-72-15,-8 12 68 16,4 7-68-16,-4 12 24 16,0 3-44-16,-4 0 8 15,4 1-24-15,0-5 52 16,0-6-36-16,-8-1-16 16,16-8-8-16,-8 1-20 15,9-12 8-15,3 0-68 16,5-4 40-16,0-11-40 15,5 4 40-15,-5-19-8 16,0 0 24-16,-4-12 28 16,-1 1-8-16,-3-8 36 15,-1 3-24-15,1 5 100 16,4 11-64-16,-1 11 20 16,5 8-40-16,1 11-4 15,-1 4-16-15,0 4-8 0,4-8 0 16,0 4-4-16,0 3 0 15,1-10 0-15,-1 3 0 0,0-15-44 16,1 0 24-16,-10-15-12 16,1 7 20-16,-9-15 36 15,5 1-16-15,-9-24 16 16,0 8-12-16,0-11-24 16,0 11 4-16,4 4 40 15,-8 12-20-15,4 3 60 16,0 7-40-16,0 5 116 15,0 7-80-15,4 0 88 16,5 7-88-16,12-7 12 16,0 4-48-16,9-8-4 15,13 4-16-15,8-3-24 16,0 3 4-16,8-4-40 16,-16 4 28-16,0-8-180 15,-5 12 112-15,-12-4-188 16,-9 0 152-16,-13 0-236 15,4 0 204-15</inkml:trace>
          <inkml:trace contextRef="#ctx0" brushRef="#br0" timeOffset="21514.7641">7356 3232 312 0,'-4'-4'112'0,"4"4"-84"0,13-4-12 0,-5 4 196 31,-8 8-120-31,0-1 176 0,0 8-156 0,-17 0 60 16,4 12-100-16,-8 7 92 16,4 0-92-16,4 8 52 15,-4-4-72-15,13-1-4 16,4 1-28-16,13-7-12 16,8-5-4-16,17-7-200 15,-8-8 108-15,4 4-324 16,-4-7 228-16</inkml:trace>
          <inkml:trace contextRef="#ctx0" brushRef="#br0" timeOffset="21918.6744">7876 3266 404 0,'4'-15'148'0,"-4"15"-112"0,47-16-12 16,-26 13 144-1,4 3-96-15,10 0 8 16,3 7-52-16,-4-3-16 16,0 4-8-16,-8-1 12 15,-1 1-8-15,-8-1 84 16,0 1-48-16,-8-1 136 0,-5 1-100 0,-8 3 80 15,4 8-96-15,-5 15 72 16,5 8-76-16,-4 22 40 16,8 4-60-1,-4 31 32-15,-4-1-40 0,4 23 36 16,0-7-40-16,-13 3 108 16,1-22-76-16,-1-12 44 15,4-11-60-15,1-15 80 16,-5-12-68-16,-17-14 8 15,9-5-40-15,-30-18-48 16,8-1 12-16</inkml:trace>
        </inkml:traceGroup>
        <inkml:traceGroup>
          <inkml:annotationXML>
            <emma:emma xmlns:emma="http://www.w3.org/2003/04/emma" version="1.0">
              <emma:interpretation id="{3DE7C1AE-CB37-460C-A7F5-26EDD257FB42}" emma:medium="tactile" emma:mode="ink">
                <msink:context xmlns:msink="http://schemas.microsoft.com/ink/2010/main" type="inkWord" rotatedBoundingBox="19415,6410 19669,6408 19672,6853 19419,6855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9285.3882">9300 4481 728 0,'38'-31'268'0,"-17"28"-208"0,9-1-16 0,-17 4 184 15,4 7-132-15,-8 12 32 16,-1 4-76-16,-16 26-16 16,-1 4-20-16,-29 12-204 15,8-1 100-15,-21-7-112 16,17-8 112-16,-13-15-224 15,13-8 172-15</inkml:trace>
        </inkml:traceGroup>
        <inkml:traceGroup>
          <inkml:annotationXML>
            <emma:emma xmlns:emma="http://www.w3.org/2003/04/emma" version="1.0">
              <emma:interpretation id="{19700EB7-C8D5-412C-8045-EAF9322EA4DB}" emma:medium="tactile" emma:mode="ink">
                <msink:context xmlns:msink="http://schemas.microsoft.com/ink/2010/main" type="inkWord" rotatedBoundingBox="20482,4993 23861,4967 23876,6924 20497,6949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0236.9193">10560 4098 540 0,'-4'-7'200'0,"4"7"-156"0,4-15-12 0,0 3 140 16,9 5-100-16,4-12 44 15,0 7-72-15,13-10 20 16,8 3-36-16,5-4 0 16,0 8-16-16,8-4 36 15,0 8-24-15,13-1-24 16,0 9 0-16,12 3 8 15,-3 3-4-15,-5 1-4 16,-9 11 4-16,-8-3 28 16,-8-1-16-16,-5-3 48 15,-16 3-36-15,-1-4 4 0,-4 1-20 16,-13 3-16-16,9 1 0 0,4-1-324 16,-4 0 180-16</inkml:trace>
          <inkml:trace contextRef="#ctx0" brushRef="#br0" timeOffset="29817.8057">10607 3693 268 0,'-17'-7'100'0,"17"7"-76"0,0-4-8 15,0 0 132-15,0 8-84 0,4 0 80 16,9 7-84-16,4 8 56 16,0 8-64-16,4 26 84 15,1 3-76-15,8 24 8 16,-5-4-44-16,1-1 4 16,-5-7-16-16,-4-11-16 15,-4-11 0-15,8-5 28 16,-4-18-12-16,0-4 32 15,0-4-28-15,4-7-4 16,1-8-8-16,-1-23-4 16,0 4 0-16,5-30-44 15,4 0 24-15,8-31-48 16,0 12 40-16,1-12 24 16,-5 16 4-16,4 3-16 15,-8 16 8-15,-13 0 84 16,4 14-44-16,-12 5 72 15,-1 7-64-15,-8 4-24 16,0 7-16-16,0 1-28 16,0 7 16-16,0-4-164 15,0 4 100-15</inkml:trace>
          <inkml:trace contextRef="#ctx0" brushRef="#br0" timeOffset="30567.5593">11987 3981 444 0,'-22'-8'164'0,"22"8"-124"0,-21-3-16 0,8-1 236 15,13 8-148-15,0-4 80 16,13 0-116-16,8 0 20 16,5 0-56-16,12-4 20 15,1 4-32-15,7-4 16 16,-11 0-24-16,20-7 0 15,-13 3-12-15,5-7 12 16,-4 11-12-16,-13-3-64 16,0 3 28-16,-5 0-180 15,-12 4 112-15</inkml:trace>
          <inkml:trace contextRef="#ctx0" brushRef="#br0" timeOffset="31048.5771">12264 3758 156 0,'0'4'56'0,"0"-4"-44"0,0 7-4 0,0-3 60 15,0 0-40-15,0 7 60 16,0-3-52-16,0-5 132 16,0 5-92-16,0 7 72 15,0-7-88-15,-13 11 76 16,13 3-80-16,0 5 44 16,-5 7-60-16,-7 7 16 15,12 1-36-15,-13 0 16 16,13-1-20-16,-9 1 0 15,1-4-8-15,-5-4 20 16,0 0-16-16,5 0 92 16,-1-7-56-16,9-5 4 15,9 1-32-15,-1 0 32 16,5-4-28-16,13-12 4 0,-9 1-16 16,13-8 12-16,-1 4-16 0,1-4-240 15,4-4 124-15</inkml:trace>
          <inkml:trace contextRef="#ctx0" brushRef="#br0" timeOffset="31977.7981">10488 3315 364 0,'-13'11'132'0,"13"-11"-100"0,-13 34-12 0,5-11 112 16,4 3-76-16,-9 16-20 15,0 0-24-15,-17 18 32 16,17-3-24-16,-16 19 68 16,12-4-48-16,-9 22 72 15,9-3-64-15,4 8 20 16,0-9-40 0,5-2 0-16,8-13-16 0,4 5-8 15,9-12 0-15,17 8-24 16,4-8 12-16,42-4 20 15,1-7-4-15,25-4 16 16,-12-8-16-16,33-3-48 16,-8-8 24-16,26-8-32 15,-14 1 28-15,44-8-52 16,-22-8 40-16,17-3 44 16,-13-12-8-16,22-11 40 0,25-4-28 15,-26-8 40-15,-16-7-32 16,-9-11 20-16,-4-4-24 15,0-8 0-15,-9 4-12 0,-25 0 12 16,-13-4-12-16,-26 0 24 16,-4-15-20-16,-8-7 4 15,-13-31-8-15,-18 8 20 16,1 7-16-16,-21 16 32 16,-18 3-28-16,-8 4 20 15,4-3-20-15,-8-5 36 0,-17 8-28 16,8 4 20-16,-13 4-24 15,-12 7-8-15,-9 8-8 16,-8 11-16-16,-9-4 8 16,0 16 20-16,-4-5-8 15,-13 1-12-15,-21 0 0 16,8 0 4 0,9 3 0-16,-13 1-12 15,12 7 8-15,-29 0 12 16,18 7-4-16,-14 5 24 15,21 7-16-15,-33 0-4 16,38 4-4-16,-30 3 4 16,17 8-4-16,0 4-72 15,21 4 36-15,0 0-180 16,30-1 116-16,-4 1-404 16,26 4 276-16</inkml:trace>
        </inkml:traceGroup>
      </inkml:traceGroup>
    </inkml:traceGroup>
    <inkml:traceGroup>
      <inkml:annotationXML>
        <emma:emma xmlns:emma="http://www.w3.org/2003/04/emma" version="1.0">
          <emma:interpretation id="{16D9182F-7242-466B-AC2C-5B2C7657486F}" emma:medium="tactile" emma:mode="ink">
            <msink:context xmlns:msink="http://schemas.microsoft.com/ink/2010/main" type="paragraph" rotatedBoundingBox="5065,6461 9501,6745 9373,8744 4937,84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E051E4D-FD6F-486D-947C-B8FE2421AF83}" emma:medium="tactile" emma:mode="ink">
              <msink:context xmlns:msink="http://schemas.microsoft.com/ink/2010/main" type="inkBullet" rotatedBoundingBox="5065,6461 6325,6542 6197,8541 4937,8460"/>
            </emma:interpretation>
          </emma:emma>
        </inkml:annotationXML>
        <inkml:trace contextRef="#ctx0" brushRef="#br0" timeOffset="44395.5">-4752 5385 404 0,'8'-41'148'0,"1"26"-112"0,8-12-12 0,-9 12 144 16,1 7-96-16,3-18 60 16,1 11-76-16,0-12 64 15,4 16-68-15,-4-12 8 16,0 16-36-16,-9-5 32 16,4 5-32-16,-12 14-48 15,0-3 12-15,-22 30 0 16,5 4 12-16,-17 30 8 15,4 0-4-15,-34 8-4 16,12 0 4-16,-16-1 4 16,-1-10-4-16,1-5 40 15,21-7-20-15,0-4 12 16,21-15-20-16,0-3 0 16,17-9-8-16,5-22-32 15,8 0 12-15,13-15-188 16,12-7 108-16,5-9-472 15,4 5 316-15</inkml:trace>
        <inkml:trace contextRef="#ctx0" brushRef="#br0" timeOffset="44696.8033">-4714 5226 300 0,'4'-22'112'0,"-4"22"-88"0,26-19-8 0,-13 11 128 15,4 1-84-15,4-1 8 16,0-3-40-16,9 3 44 15,0 0-40-15,4 1 28 16,8 3-32-16,-3 4 28 16,-5 4-32-16,-4 11 48 15,-1 4-40-15,-3 30 100 16,0 8-76-16,3 19 12 16,5-1-44-16,-4 5 4 15,-4-4-16-15,-1-5-8 16,-3-18 0-16,-1 4 20 15,-4-15-12-15,-4-8 12 16,-1 0-12 0,1-15-140-16,-9 4 72 0,-4-20-324 15,5 5 212-15</inkml:trace>
        <inkml:trace contextRef="#ctx1" brushRef="#br0">-3924 4655 0,'0'0'0,"0"0"15,0 0-15,-4-80 16</inkml:trace>
        <inkml:trace contextRef="#ctx0" brushRef="#br0" timeOffset="45507.1317">-5067 6506 384 0,'-9'3'140'0,"9"-3"-108"0,13-7-8 0,-5-1 108 15,1 8-76-15,8-7 48 16,4-1-60-16,0-3-24 15,5 3-12-15,4-11 8 16,0 12-8-16,-1-8-20 16,5 7 4-16,-4-3 40 15,0 3-20-15,0 1 88 16,-5 7-56-16,1-4 40 16,-5 8-48-16,1-1 44 15,3 5-48-15,1 3 12 16,3 4-28-16,1-3 0 15,4 3-8-15,9-4-8 16,-1 1 4-16,1-9 4 16,0 5-4-16,-5-12 16 15,-8 0-12-15,0-3 32 16,-9-1-24-16,0-7-4 16,5 8-8-16,-9-9-164 15,-4 9 88-15,-1-1-596 16,1 8 368-16</inkml:trace>
        <inkml:trace contextRef="#ctx0" brushRef="#br0" timeOffset="44995.6312">-4808 5639 424 0,'-21'-4'156'0,"21"4"-120"0,-4 15-8 0,8-7 204 15,9-1-132-15,-5 1 124 16,5 3-128-16,4 1 84 15,4-1-104-15,5-3-8 16,-1-1-40-16,10-7 8 16,-1 4-20-16,4-8-8 15,0 4-4-15,5-7-84 16,-9 3 44-16,-4 0-224 16,-1 4 144-16,-7 0-388 15,-5 4 284-15</inkml:trace>
      </inkml:traceGroup>
      <inkml:traceGroup>
        <inkml:annotationXML>
          <emma:emma xmlns:emma="http://www.w3.org/2003/04/emma" version="1.0">
            <emma:interpretation id="{31014693-4B5D-4457-8889-EB3A30C1A496}" emma:medium="tactile" emma:mode="ink">
              <msink:context xmlns:msink="http://schemas.microsoft.com/ink/2010/main" type="line" rotatedBoundingBox="7116,7129 9467,7279 9376,8709 7024,8559"/>
            </emma:interpretation>
          </emma:emma>
        </inkml:annotationXML>
        <inkml:traceGroup>
          <inkml:annotationXML>
            <emma:emma xmlns:emma="http://www.w3.org/2003/04/emma" version="1.0">
              <emma:interpretation id="{6F48EA26-1C00-4C51-81B6-F30278E5DD3D}" emma:medium="tactile" emma:mode="ink">
                <msink:context xmlns:msink="http://schemas.microsoft.com/ink/2010/main" type="inkWord" rotatedBoundingBox="7078,7716 7441,7739 7422,8027 7060,8003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6001.9339">-3113 5995 488 0,'-55'15'180'0,"55"-15"-140"0,-5 15-12 0,14-11 216 15,4 0-140-15,21-1 28 16,4 5-80-16,17-16-48 16,-3 8-8-16,16-3-432 15,-4-5 240-15</inkml:trace>
          <inkml:trace contextRef="#ctx0" brushRef="#br0" timeOffset="45854.0412">-3007 5775 508 0,'-8'-7'188'0,"8"7"-148"0,-4-4-8 0,-1 4 280 15,10 0-176-15,-1 0 124 16,4 0-152-16,10 0 8 16,3 0-68-16,9 0-28 15,-1 7-12-15,5-7-248 16,-4 8 132-16,-4 0-500 16,-1-1 336-16</inkml:trace>
        </inkml:traceGroup>
        <inkml:traceGroup>
          <inkml:annotationXML>
            <emma:emma xmlns:emma="http://www.w3.org/2003/04/emma" version="1.0">
              <emma:interpretation id="{F3D62A7E-8807-4806-9E90-EB1155D517AB}" emma:medium="tactile" emma:mode="ink">
                <msink:context xmlns:msink="http://schemas.microsoft.com/ink/2010/main" type="inkWord" rotatedBoundingBox="8547,7221 9467,7279 9376,8709 8455,8650"/>
              </emma:interpretation>
              <emma:one-of disjunction-type="recognition" id="oneOf12">
                <emma:interpretation id="interp12" emma:lang="" emma:confidence="1">
                  <emma:literal>~</emma:literal>
                </emma:interpretation>
                <emma:interpretation id="interp13" emma:lang="" emma:confidence="0">
                  <emma:literal>v</emma:literal>
                </emma:interpretation>
                <emma:interpretation id="interp14" emma:lang="" emma:confidence="0">
                  <emma:literal>-</emma:literal>
                </emma:interpretation>
                <emma:interpretation id="interp15" emma:lang="" emma:confidence="0">
                  <emma:literal>_</emma:literal>
                </emma:interpretation>
                <emma:interpretation id="interp16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46304.5903">-1418 5279 260 0,'-4'-7'96'0,"4"7"-76"0,-5 19-4 0,1 0 80 16,13 7-56-16,-18 20 36 15,5 7-44-15,-5 11 24 16,5 0-28-16,-5 4 16 16,9-7-24-16,-8-4 8 15,-5 3-16-15,5-11 12 16,3-7-16-16,-12-8 4 15,13-7-4-15,-4-20-184 16,-1 1 100-16,9-23-160 16,0-4 136-16</inkml:trace>
          <inkml:trace contextRef="#ctx0" brushRef="#br0" timeOffset="47351.7916">-1746 6687 416 0,'-17'-15'152'0,"17"15"-116"0,-9-11-12 16,5 3 128-1,8 5-88-15,-4-9 60 16,9 5-68-16,4-9 28 0,4 5-48 16,4-4 16-16,9 7-32 0,-5-7 0 15,5 4-12-15,0 0-8 16,0 7 4-16,-5-4 20 15,-3 8-12-15,-1-4 56 16,-4 8-36-16,-4 0 36 16,-5 4-36-16,5 3 24 15,0 0-28-15,4 4 0 16,4 4-16-16,5-4 12 16,8 4-16-16,0-7-4 15,4-1 0-15,5-11 12 16,-1 4-8-16,1-19 4 15,-5 3-4-15,5-14 116 16,-1 7-68-16,5-11 16 16,-8 7-48-16,-10-7-4 15,-3 11-12-15,-13 0-60 16,-1 7 28-16,-3 5-640 16,-9 7 364-16</inkml:trace>
          <inkml:trace contextRef="#ctx0" brushRef="#br0" timeOffset="46752.4374">-1482 5435 508 0,'8'-46'188'0,"-8"46"-148"0,30-30-8 0,-8 18 168 16,-1 5-116-16,30-4 96 15,-4 7-100-15,25 8 44 16,1 7-72-16,-10 4-20 16,-11 8-20-16,-1 3 0 15,-9 1-8-15,-25 3 32 16,5-11-20-16,-31 7 12 16,9-10-16-16,-43 3-132 15,14-1 68-15,-35-2-124 16,13-9 100-16,-9-7-24 15,17 8 60-15,-8-1 24 16,22 1 12-16,3-1-40 16,9-3 24-16,17 11-4 15,8-7 16-15,14 11 52 16,20-4-24-16,9 4 36 16,1 4-32-16,-1-4 56 15,0 11-44-15,0 4 44 16,-4-8-44-16,-13 12 8 15,-13 0-28-15,0 4 28 16,-8-8-28-16,-26 0 12 16,-4 0-16-16,-47 0 80 15,9-8-48-15,-43-7 68 16,21 0-64-16,-12-11-8 0,17-4-24 0,8-8-4 16,25 4-4-16,5-8-52 15,17 5 28-15</inkml:trace>
        </inkml:traceGroup>
      </inkml:traceGroup>
    </inkml:traceGroup>
    <inkml:traceGroup>
      <inkml:annotationXML>
        <emma:emma xmlns:emma="http://www.w3.org/2003/04/emma" version="1.0">
          <emma:interpretation id="{A089C668-B9D4-4FBA-95A4-907C1F76EB05}" emma:medium="tactile" emma:mode="ink">
            <msink:context xmlns:msink="http://schemas.microsoft.com/ink/2010/main" type="paragraph" rotatedBoundingBox="3105,8996 23183,8802 23201,10660 3123,108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730A63-617D-4617-9E03-FCAB59ED2AE0}" emma:medium="tactile" emma:mode="ink">
              <msink:context xmlns:msink="http://schemas.microsoft.com/ink/2010/main" type="line" rotatedBoundingBox="3105,8996 23183,8802 23201,10660 3123,10854"/>
            </emma:interpretation>
          </emma:emma>
        </inkml:annotationXML>
        <inkml:traceGroup>
          <inkml:annotationXML>
            <emma:emma xmlns:emma="http://www.w3.org/2003/04/emma" version="1.0">
              <emma:interpretation id="{CD2D3890-7C59-4173-BEB4-D723F6EB0E78}" emma:medium="tactile" emma:mode="ink">
                <msink:context xmlns:msink="http://schemas.microsoft.com/ink/2010/main" type="inkWord" rotatedBoundingBox="3109,9365 4807,9348 4814,10121 3116,10137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78174.7822">-7022 7418 392 0,'-17'-8'148'0,"13"8"-116"0,-5 0-8 0,5-7 92 15,4 14-68-15,-4-14 44 16,-1 7-56-16,-3-4 76 16,8 4-60-16,-9 0 52 15,5 4-60-15,-9 3 24 16,9 1-40-16,-9 0 28 15,9-1-32-15,0 1-12 16,4 3-8-16,8-3 20 16,5 3-12-16,17-3 4 15,8-1-8-15,22 1 4 16,-1-1-8-16,18-3-4 16,-5 4 4-16,18-5-16 15,-5 1 8-15,4 0 28 16,-12 0-12-16,-4-4-4 0,-14 4-4 15,-16-4 20 1,-13 0-12-16,-13 0 40 0,0 0-28 16,-9 0-40-16,-8 0 8 15,0 0 28-15,0 0-12 0,0 0 0 16,0 0-4-16,-8 0-16 16,3 7 8-16,-7-3 12 15,3 4-4-15,-8 10-12 16,4 5 4-16,-17 15-24 15,9 4 16-15,-17 14-12 16,4-3 12-16,-13 8-8 16,9-4 8-16,-5 3 16 15,13-3 0-15,0-8 8 16,13-3-8-16,-4-16 16 16,8-7-12-16,-4-20 4 15,9-3-4-15,-5-18 12 16,4-5-12-16,-8-15 4 15,9 4-4-15,-18-15-8 16,1 3 4-16,-18-10-16 16,9 10 8-16,-13-7-16 15,-4 11 12-15,0 1 56 16,13 14-24-16,-5-3 24 16,18 11-28-16,-1-4-44 15,13 12 12-15,5-8-24 16,21 8 20-16,4-1-44 15,4 5 32-15,9 7-312 0,0 0 188 16,-1 7-384-16,5 1 300 16</inkml:trace>
          <inkml:trace contextRef="#ctx0" brushRef="#br0" timeOffset="78447.1866">-6060 7528 548 0,'5'0'204'0,"-5"0"-156"0,8 34-16 0,5-15 148 16,-5 15-104-16,22 15 68 15,0 0-84-15,21 4-8 16,4-11-32-16,9 3 16 15,-4-7-24-15,0-4 24 16,-9 0-24-16,-9-7 24 16,1-4-24-16,-22-12-400 15,0 0 212-15</inkml:trace>
          <inkml:trace contextRef="#ctx0" brushRef="#br0" timeOffset="78723.2641">-5425 7585 664 0,'-13'-8'244'0,"13"8"-188"0,-17 19-16 16,4-4 156-16,5 4-116 15,-14 15 56-15,10 0-80 0,-22 8-24 16,0-1-20-16,-26-3 8 16,9 0-12-16,-17-4-48 15,8 0 24-15,-4-7-24 16,13 3 24-16,-4-19-88 15,16 8 56-15,10-15-268 16,16-4 176-16</inkml:trace>
        </inkml:traceGroup>
        <inkml:traceGroup>
          <inkml:annotationXML>
            <emma:emma xmlns:emma="http://www.w3.org/2003/04/emma" version="1.0">
              <emma:interpretation id="{3870BE7F-72F4-481B-97A2-F49443B39762}" emma:medium="tactile" emma:mode="ink">
                <msink:context xmlns:msink="http://schemas.microsoft.com/ink/2010/main" type="inkWord" rotatedBoundingBox="5455,9114 8240,9087 8253,10489 5469,10516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80066.9913">-4765 8550 436 0,'0'-4'160'0,"0"4"-124"0,0-8-8 0,0 5 104 16,8 3-76-16,1-4 68 16,4 0-72-16,4-7 16 15,4-1-40-15,5-7 28 16,3 4-32-16,5-11-4 15,0 11-12-15,5 0 36 16,-5 11-20-16,-4 8 32 16,-5 3-32-16,1 8 12 15,-5 4-20-15,5 4-16 16,-1-4-4-16,1-4 40 16,8-8-24-16,0-3 0 15,0 0-8-15,8-12 20 16,-12 5-12-16,0-20 4 15,0 4-8-15,0-15-104 16,-9 4 52-16,0-12-200 16,1 4 136-16,-1-3-332 0,4 10 248 15</inkml:trace>
          <inkml:trace contextRef="#ctx0" brushRef="#br0" timeOffset="79238.1972">-4097 7346 612 0,'30'-15'228'0,"-30"15"-180"0,21-15-12 15,-12 7 88 1,0 8-76-16,-9-7 76 16,4 7-68-16,-17-4-40 15,4 4-12-15,-25-4 20 16,5 4-12-16,-27-4-20 15,5 1 0-15,-17-5-4 16,17 8 4-16,-9 0 24 16,9 4-8-16,4 0 4 15,18 3-4-15,-1 1-32 0,8-1 12 0,5 8 32 16,13 4-12-16,-13 23-28 16,9 7 12-16,-5 23 0 15,4 8 8-15,-3-1 16 16,7-3-8-16,-7-16-12 15,7-3 0-15,-3-8-4 16,3-7 0-16,1-8 16 16,4 0-4-16,0-19-4 15,9 4 4-15,-1-11 20 16,1-1-12-16,4-14-20 16,-1 7 0-16,5 0-4 15,0 0 4-15,0 0-12 16,5 0 12-16,8 7 40 15,4-7-20-15,12 4 8 16,1 0-12-16,-4-4 20 16,-5 4-16-16,-8-8-128 15,-4 4 64-15,-5-4-324 16,-4 0 208-16</inkml:trace>
          <inkml:trace contextRef="#ctx0" brushRef="#br0" timeOffset="79469.313">-4654 7774 716 0,'-13'-4'264'0,"13"4"-204"0,13-8-16 0,-1 8 140 16,10-7-108-16,24-1 96 15,6-7-104-15,20 4 36 16,-4 3-60-16,0 1-32 15,-4 7-12-15,-13-4 24 16,-4 8-12-16,-13-4-136 16,-4 3 68-16,-13-3-132 15,0 4 108-15,-9-8-296 16,1 4 212-16</inkml:trace>
          <inkml:trace contextRef="#ctx0" brushRef="#br0" timeOffset="81042.5867">-4501 7146 260 0,'-9'0'96'0,"9"3"-76"0,0-3-4 15,-8 0 88 1,16 0-60-16,-8 0 96 16,0 0-80-16,-8 0 96 15,8 4-92-15,0-4 52 16,0 0-72-16,0 0 4 16,0 0-28-16,0 4 32 0,0 0-28 15,0-1 32-15,8 1-32 0,-8-4 12 16,17 4-20-16,9 0 36 15,4 0-28-15,21-4-24 16,0 0 0-16,0-4 16 16,0 4-8-16,-4-4 4 15,-4 4-4-15,-9 0 4 16,-9 4-8-16,-12 0 24 16,-5-1-16-16,-12-3 12 15,4 4-12-15,-4-4 20 16,0 0-20-16,-1-4-232 15,5 1 116-15,5-5-380 16,7 0 272-16</inkml:trace>
          <inkml:trace contextRef="#ctx0" brushRef="#br0" timeOffset="82208.4113">-3070 7251 228 0,'8'-3'84'0,"-4"-1"-64"0,5 4-8 0,-9 0 92 15,0 0-60-15,0 0 96 16,0 0-80-16,0 0 32 16,0 0-52-16,-4 0 4 15,4 0-28-15,-5 0 36 16,1 0-28-16,-9 0 20 15,1 7-24-15,-10-3 16 16,10 4-20-16,-10-4 44 16,5-1-32-16,-4 1-4 15,4 0-16-15,-9 0 20 16,9 3-16-16,-8 1 12 16,8 3-12-16,-9 1 20 0,5-1-20 15,0 4 24-15,4 0-24 16,-5 8 32-16,9 3-28 0,-4 16-4 15,5 0-8-15,-5 18 12 16,8-3-8-16,-4 4-4 16,9-5 0-16,0-6-4 15,4-5 0-15,0-3 16 16,4-4-8-16,-4-1-12 16,4-3 0-16,-4 4 4 15,5-4 0-15,-5 0 0 16,4 0 0-16,0-3 16 15,5-5-8-15,-5-7-116 16,4 0 56-16,-8-15-216 16,5 0 148-16</inkml:trace>
          <inkml:trace contextRef="#ctx0" brushRef="#br0" timeOffset="83265.195">-2764 7592 320 0,'4'8'120'0,"-4"-8"-96"0,5 34-4 0,-5-12 88 15,0 1-64-15,-5 7 60 16,5 5-60-16,-4-1 4 15,4-4-28-15,-4-4 4 16,4 1-12-16,-4-8 72 16,8-4-48-16,-4-4 32 15,0-3-40-15,0-12 0 16,4 4-16-16,0-7 36 16,1-1-24-16,3-15-4 15,1 4-12-15,4-15-8 16,-1 8 4-16,5-5-32 15,5 9 16-15,-1-1 48 0,9 8-16 16,-5 0 80-16,5 7-56 0,0-7 40 16,-5 15-48-16,1-11 44 31,0 3-48-31,-5 1-8 0,0-1-12 0,-8-7 16 16,4 11-16-1,-9-11-180-15,5 7 92 0,-9-3-352 16,5 3 240-16</inkml:trace>
          <inkml:trace contextRef="#ctx0" brushRef="#br0" timeOffset="83955.7029">-2670 7369 424 0,'-4'0'156'0,"4"0"-120"0,0 0-8 16,0 0 160-1,0 0-108-15,4 0 116 16,4 0-112-16,5 0 36 16,0 0-72-16,13-8 36 15,-5 8-48-15,9-11 0 16,4 11-24-16,4-8 0 15,0 8-4-15,-4-3 12 16,-4 3-12-16,-9-4-84 0,1 4 44 0,-5-4-244 16,0 4 152-1,-9 0-332-15,5 4 256 0</inkml:trace>
          <inkml:trace contextRef="#ctx0" brushRef="#br0" timeOffset="84374.832">-2125 7270 416 0,'0'-3'152'0,"0"3"-116"0,4 0-12 16,-4 3 84-1,4 1-64-15,-4 0 112 16,9 7-84-16,4 8 76 15,4 4-84-15,4 30 136 16,5 4-116-16,-5 30 8 16,0-8-56-16,-21 8 0 0,0-11-20 0,-30 0 8 15,1-8-12-15,-27 4-200 16,1-12 100-16,-18-3-156 16,14-8 136-16,-9-15-392 15,17-7 276-15</inkml:trace>
        </inkml:traceGroup>
        <inkml:traceGroup>
          <inkml:annotationXML>
            <emma:emma xmlns:emma="http://www.w3.org/2003/04/emma" version="1.0">
              <emma:interpretation id="{AA096C63-B994-44B7-A7B1-C089979391C4}" emma:medium="tactile" emma:mode="ink">
                <msink:context xmlns:msink="http://schemas.microsoft.com/ink/2010/main" type="inkWord" rotatedBoundingBox="8992,9160 11930,9131 11941,10275 9003,10303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87246.0499">-1218 7887 704 0,'-17'0'264'0,"17"0"-208"0,8 4-12 0,-8-4 140 16,13 0-108-16,4 0 32 15,9 4-64-15,4 0-8 16,8 0-24-16,5-4 0 16,-5 3-4-16,4-3-200 15,-8 0 104-15</inkml:trace>
          <inkml:trace contextRef="#ctx0" brushRef="#br0" timeOffset="87053.5373">-1137 7668 332 0,'-13'-4'120'0,"13"0"-92"0,-8-7-8 16,8 3 212-1,8 8-132-15,-8-7 92 16,13 3-112-16,8-4 88 16,-4 5-96-16,17-1 8 0,-4 8-48 15,-4-1-12-15,12 5-12 0,-4 3 12 16,-4 1-12-16,0-1-128 15,-5 4 68-15,-8-3-344 16,-4 3 220-16</inkml:trace>
          <inkml:trace contextRef="#ctx0" brushRef="#br0" timeOffset="87610.3614">-256 7664 684 0,'5'0'252'0,"-5"0"-192"0,12 8-20 0,-3-8 164 16,4 7-120-16,8 1 36 15,0-4-72-15,13 3-28 16,0-7-12-16,9 0-160 16,4 0 84-16,4-4-552 15,0 4 340-15</inkml:trace>
          <inkml:trace contextRef="#ctx0" brushRef="#br0" timeOffset="87799.3667">575 7547 208 0,'-9'-12'76'0,"9"12"-60"0,0 0-4 16,0 4 108-1,0 8-68-15,0 10 52 16,4 8-64-16,-4 20 84 16,5 3-68-16,-10 11 8 15,1 0-40-15,-9 12 40 16,1-4-36-16,-10 4 116 16,5-12-76-16,-8 0 72 15,3-11-80-15,-16-15 12 16,8-7-40-16,-17-20-12 15,5-7-12-15,-5-27-260 0,9 0 136 16,-1-26-516-16,10 4 352 0</inkml:trace>
          <inkml:trace contextRef="#ctx0" brushRef="#br0" timeOffset="87927.707">583 7195 664 0,'34'-19'244'0,"-34"19"-188"0,26 4-16 0,-13-1 32 16,-1 1-48-16</inkml:trace>
          <inkml:trace contextRef="#ctx0" brushRef="#br0" timeOffset="88459.4512">1132 7410 520 0,'-17'16'192'0,"17"-16"-152"0,-34 49-8 16,17-19 124-16,5 4-92 15,-10 12 36-15,5 3-60 0,4 4 28 16,5-12-36-16,8 1-20 16,8-4-4-16,5-8 0 15,9-3-4-15,3-16 32 16,1 0-20-16,3-11-136 16,1 0 64-16,0-11-68 15,-4 7 72-15,-5-18 8 16,0 3 28-16,-8-4-40 15,-5 8 28-15,-12 3 40 16,4 12-4-16,-8 8 80 16,3 3-52-16,10 8 24 15,3 0-40-15,18 0 28 16,8 0-32-16,17-8 4 16,4 1-12-16,5-5 4 15,0 1-8-15,-14-12 8 16,-3-3-8-16,-13-9 60 15,-9 1-36-15,-12-11 60 16,-1 7-52-16,-12-15 44 16,4 3-44-16,-4-6-12 15,-5 6-12-15,5 1-160 16,8 11 80-16</inkml:trace>
        </inkml:traceGroup>
        <inkml:traceGroup>
          <inkml:annotationXML>
            <emma:emma xmlns:emma="http://www.w3.org/2003/04/emma" version="1.0">
              <emma:interpretation id="{F2289986-4A80-41CD-8A91-77619E097D99}" emma:medium="tactile" emma:mode="ink">
                <msink:context xmlns:msink="http://schemas.microsoft.com/ink/2010/main" type="inkWord" rotatedBoundingBox="12433,8956 15163,8930 15177,10436 12448,10463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89180.0987">2495 7418 352 0,'4'-42'132'0,"-4"42"-104"0,22-22-8 16,-10 10 220 0,1 5-136-16,13-8 168 15,4 7-156-15,21-3 68 16,0 7-112-16,8 4 44 15,-3 7-72-15,-9 9-4 0,-9 3-24 16,-17 11 16-16,-4 0-20 0,-21 8-20 16,-5 0 0-16,-29 3-164 15,0-6 96 1,-18-5-92-16,5 0 96 0,-4-15-104 16,17 0 100-16,12-11-12 15,13 4 48-15,22-1-24 16,12 5 32-16,22 7 12 15,8 3 8-15,4 12 64 16,-8 0-28-16,4 8 112 16,-4-8-76-16,-13-4 152 15,-13-3-120-15,-25-4 132 16,-4-1-128-16,-44-7 12 16,1 1-64-16,-30-9-8 15,1 5-24-15,-1-12 12 16,25 3-16-16,-3-10-40 15,20 3 20-15,14-4-360 16,4 8 204-16,16 0-572 16,14 4 416-16</inkml:trace>
          <inkml:trace contextRef="#ctx0" brushRef="#br0" timeOffset="88760.2774">2700 7146 392 0,'-5'0'148'0,"5"0"-116"0,-25 30-8 0,3-8 172 15,10 1-112-15,-22 34 44 16,8 7-76-16,-8 35 8 16,8-1-40-16,1 4 0 15,12-15-12-15,-4-7-8 16,13-12 4-16,-5-15 28 16,9-11-16-16,-4-20-208 15,8-6 104-15,-4-24-196 16,9 0 160-16</inkml:trace>
          <inkml:trace contextRef="#ctx0" brushRef="#br0" timeOffset="91822.1196">2223 8478 392 0,'-9'0'148'0,"9"0"-116"0,9 7-8 0,-5-7 56 15,13 0-48-15,-4-3 16 16,16 3-32-16,-7-4 0 15,8 0-8-15,-9-3 12 16,9-1-12-16,-1 0 4 16,-7 1-4-16,-1 3 92 15,9 8-56-15,-9 0-8 16,0 3-24-16,1 1-20 16,8 3 4-16,-9-3 20 15,0 3-8-15,0-11 4 16,1 0-4-16,8-4-16 15,8 0 4-15,-4-7 28 16,4 0-12-16,-4-8 24 16,-4 4-24-16,-9-8-180 15,1 8 92-15</inkml:trace>
          <inkml:trace contextRef="#ctx0" brushRef="#br0" timeOffset="90110.4875">2465 7077 424 0,'-8'-7'156'0,"-1"3"-120"0,5-4-8 15,4 5 212 1,4 3-136-16,5-8 100 16,-1 1-120-16,5-5 96 15,8 5-104-15,13-1 68 16,5 4-84-16,12 0-12 15,0 4-32-15,4 0-12 16,-4 8 0-16,-4-8 20 16,-4 4-12-16,-9-4-12 0,-9 0-4 15,-3-4 12-15,-1-4-4 0,-12 1-320 16,-1 3 172-16,1-3-444 16,-1 3 332-16</inkml:trace>
          <inkml:trace contextRef="#ctx0" brushRef="#br0" timeOffset="90426.3714">3854 7036 404 0,'-26'-8'148'0,"26"8"-112"0,-26 4-12 16,14 4 128-1,7 3-88-15,-16 8 16 16,4 7-44-16,-21 12-16 16,8 4-12-16,-25 33-24 15,8 9 8-15,-9 22 56 16,14 0-24-16,12-12 0 15,13-14-16-15,13-8-8 16,8-15 4-16,13-4-68 16,4-12 36-16</inkml:trace>
          <inkml:trace contextRef="#ctx0" brushRef="#br0" timeOffset="90832.9528">4024 7384 236 0,'-26'49'88'0,"26"-49"-68"0,-25 106-4 0,16-60 60 16,1 3-44-16,-1-4 4 15,9 4-20-15,-8-11-20 16,8 0 0-16,-5-15 72 15,10-4-36-15,-10-12 40 16,5-3-40-16,0-15 8 16,0 3-24-16,-4-22-8 15,4-4-4-15,0-15 4 16,4 3-4-16,9-7-28 16,0 12 12-16,13-5 112 15,3 16-56-15,10-4 80 16,3 15-68-16,1 0 56 15,-5 8-60-15,-4 3 16 16,-4 8-40-16,-9-4-16 16,1 8-8-16,-14-4 28 0,-4 0-16 15,-4 0-92-15,5 0 40 0</inkml:trace>
          <inkml:trace contextRef="#ctx0" brushRef="#br0" timeOffset="91160.8429">4079 7195 632 0,'9'-12'236'0,"-9"12"-184"0,30-15-16 0,-13 15 96 16,4 0-80-16,9-4 52 15,4 4-64-15,0 0-80 16,0 4 16-16,0 0-536 16,0 7 304-16</inkml:trace>
          <inkml:trace contextRef="#ctx0" brushRef="#br0" timeOffset="91325.7813">4603 7077 540 0,'4'4'200'0,"-4"-4"-156"0,77 30-12 0,-35-7 192 0,-3 4-128 16,16 22 60-16,-8 8-92 0,-17 37-4 15,0 5-36-15,-22 14 12 16,-8-11-20-16,-38-7-24 15,-5-12 0-15</inkml:trace>
        </inkml:traceGroup>
        <inkml:traceGroup>
          <inkml:annotationXML>
            <emma:emma xmlns:emma="http://www.w3.org/2003/04/emma" version="1.0">
              <emma:interpretation id="{0F39F59F-2E19-4812-846F-C9A17B56A38F}" emma:medium="tactile" emma:mode="ink">
                <msink:context xmlns:msink="http://schemas.microsoft.com/ink/2010/main" type="inkWord" rotatedBoundingBox="15933,8872 17906,8853 17921,10373 15947,10392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93653.8634">5706 7611 248 0,'0'0'92'0,"4"0"-72"0,-4 0-4 0,0 0 88 16,0 0-60-16,0 0 88 15,0 0-76-15,0 0 104 16,0 0-88-16,0 0 8 15,9 4-48-15,-9-4 56 16,0 0-48-16,0 0 8 16,0 0-28-16,0 0 16 15,0 0-24-15,0 0 32 16,0 0-28-16,0 0 32 16,0 0-32-16,0 0 56 15,0 0-40-15,0 0 20 16,12 4-32-16,14-4 16 0,-1 3-20 0,18-3 0 15,4 0-8 1,17 0-8-16,-5 4 4 16,-3-4 12-16,-5 4-8 0,-13 0-4 15,-8 3 0-15,-17-3 56 16,8 0-32-16,-21-4-4 16,-4 4-12-16,-13-4 8 15,8 0-12-15,-4 0-216 16,5 0 116-16,8-4-396 15,0 4 272-15</inkml:trace>
          <inkml:trace contextRef="#ctx0" brushRef="#br0" timeOffset="94945.8473">6770 8410 528 0,'-21'0'196'0,"21"0"-152"0,17-8-12 0,-4-3 72 16,4 3-64-16,8-11 28 15,1 0-40-15,4-7-16 16,0 7-8-16,-1-8-16 15,1 5 8-15,0-5 4 16,4 8 0-16,4 4-12 16,-8 11 8-16,-4 8 28 15,-5 8-12-15,-8 10 56 16,8 5-36-16,0 3-8 16,1 4-12-16,3-7 16 15,5 3-16-15,0-19 32 16,4 4-28-16,0-7 12 15,0-4-16-15,-4-16 20 16,-5 1-20-16,-3-19-40 16,-5-1 16-16,0-14-316 15,-9 3 180-15</inkml:trace>
          <inkml:trace contextRef="#ctx0" brushRef="#br0" timeOffset="94510.1594">6949 7255 364 0,'-4'-11'132'0,"4"11"-100"0,-13-8-12 0,9 5 104 16,4 6-72-16,-4 1 16 16,8 0-44-16,-4 3 48 15,0 5-40-15,0 14 36 16,4 8-36-16,-8 23 8 16,4 0-24-16,-13 22 20 15,9-10-24-15,-5-5 4 16,5-7-8-16,-9-12 56 15,13-7-36-15,0-15 24 16,0-4-32-16,0-16 28 16,9 1-32-16,-1-19 20 15,5-4-20-15,4-34-16 16,-4 4-4-16,-4-23-112 16,3 8 64-16,-3-4-32 15,-1 7 48-15,1 4 4 16,-1 16 20-16,-3 3 24 15,3 11-4-15,-4 8 48 16,5 12-28-16,-5 10 4 16,5 9-20-16,-1 18-8 15,1 4 0-15,3 19-16 16,1 4 8-16,4 19 40 16,0-16-24-16,0-7-20 15,0-7 4-15,-4-9 16 16,4-6-4-16,0-16 32 0,0-4-24 15,-4-26-32-15,8 0 8 0,5-34-60 16,-1 0 36-16,5-23-80 16,4 11 60-16,-4-7-24 15,0 19 40-15,0 3 60 16,4 12-16-16,-4 0 108 16,-5 11-64-16,-8-3 56 15,0 18-64-15,-4 1 40 16,0 14-48-16,-5 1 0 15,1 7-24-15,-5 4 12 16,0 8-16-16,-4 14 40 16,0 16-24-16,-4 11 20 15,4 4-24-15,-4-4 0 16,4 0-12-16,-9-11 4 16,-4-8-8-16,5-11 24 15,4-8-16-15,-5-11-372 16,9-4 192-16</inkml:trace>
          <inkml:trace contextRef="#ctx0" brushRef="#br0" timeOffset="95296.4882">7247 7164 572 0,'-21'-30'208'0,"21"30"-160"0,-4-19-12 0,8 4 244 16,5 8-160-16,8-16 84 16,8 4-120-16,18-15-32 15,8 7-32-15,0-7-8 16,0 12-4-16,0-5-316 15,-8 16 172-15,12 3-432 16,-4 8 320-16</inkml:trace>
        </inkml:traceGroup>
        <inkml:traceGroup>
          <inkml:annotationXML>
            <emma:emma xmlns:emma="http://www.w3.org/2003/04/emma" version="1.0">
              <emma:interpretation id="{B7B2B8F4-895B-4FA7-9BC7-62495D2E2957}" emma:medium="tactile" emma:mode="ink">
                <msink:context xmlns:msink="http://schemas.microsoft.com/ink/2010/main" type="inkWord" rotatedBoundingBox="18581,9120 20247,9103 20258,10209 18591,10225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95905.6278">8878 7168 384 0,'-4'-7'140'0,"4"7"-108"0,-4-8-8 15,-1 4 144 1,1 8-96-16,-9-4 44 16,1 8-72-16,-18 3 36 0,-4 8-44 0,-17 11 76 15,4 12-60-15,-26 26 52 16,18 11-60-16,-13 20 76 16,25-12-68-16,5-4-28 15,17-15-12-15,4-7 4 16,12-12-8-16,10-15-304 15,7-4 164-15</inkml:trace>
          <inkml:trace contextRef="#ctx0" brushRef="#br0" timeOffset="96272.6042">9044 7373 580 0,'-4'-4'216'0,"4"4"-168"0,-21 38-12 0,12-8 68 16,9 8-64-16,-13 22 16 16,9 1-32-16,0 3-12 15,4-7-8-15,-13-8 12 16,13-11-8-16,0-11 24 16,0-5-20-16,9-14 32 15,-5-4-28-15,0-16 32 16,0-3-32-16,5-19-4 15,4 0-8-15,0-11-24 16,4 7 12-16,8-4 40 16,5 8-20-16,4 8 36 15,0 14-32-15,0 5-4 0,0 10-8 16,4 1-104-16,-8 4 56 0,0-4-184 16,-4 3 128-16</inkml:trace>
          <inkml:trace contextRef="#ctx0" brushRef="#br0" timeOffset="96480.8289">9091 7369 592 0,'-38'-15'220'0,"38"15"-172"0,-21-8-12 0,12 4 144 15,9 8-104-15,0-8 52 16,9 4-80-16,20-7 44 16,1 3-52-16,17-4-12 15,13 12-16-15,-1-11-292 16,-8 10 152-16,0-3-300 16,-8 4 244-16</inkml:trace>
          <inkml:trace contextRef="#ctx0" brushRef="#br0" timeOffset="97331.4211">9709 7198 340 0,'0'0'128'0,"0"0"-100"0,17 0-8 16,-9 4 212 0,9 4-132-16,13 7 160 15,13 11-148-15,8 24 136 16,4 10-140-16,-12 35 60 15,-5 7-100-15,-30 0-20 16,-8-11-28-16,-51 19 28 16,4-19-24-16,-29 11-156 15,8-19 72-15,-17-22-664 16,12-12 400-16</inkml:trace>
        </inkml:traceGroup>
        <inkml:traceGroup>
          <inkml:annotationXML>
            <emma:emma xmlns:emma="http://www.w3.org/2003/04/emma" version="1.0">
              <emma:interpretation id="{4F49472D-8147-4440-845B-F72ED6862FAD}" emma:medium="tactile" emma:mode="ink">
                <msink:context xmlns:msink="http://schemas.microsoft.com/ink/2010/main" type="inkWord" rotatedBoundingBox="21271,8973 23185,8954 23201,10660 21288,10679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13654.4238">11093 8561 384 0,'4'15'140'0,"0"0"-108"0,-8 12-8 0,0-12 32 16,-1 4-36-16,-12 11 0 15,0 1-12-15</inkml:trace>
          <inkml:trace contextRef="#ctx0" brushRef="#br0" timeOffset="114806.9909">11765 7850 424 0,'-17'0'156'0,"17"0"-120"0,5-12-8 0,-1 12 140 16,9-4-96-16,4 1 32 15,8-1-60-15,13 0 0 16,14 4-28-16,20 0 20 0,0-4-24 16,22-3 32-16,30-12-28 15,8 11 48-15,-5-11-36 16,-25 8 4-16,-4-4-20 16,-21 3-76-16,-17 5 32 15,-18-1 32-15,-12 1 0 16,-4 3-64-16,-26 4 32 0,0 0-200 15,-13 7 132-15,0 5-312 16,9-1 236 0,-13 8 36-16</inkml:trace>
          <inkml:trace contextRef="#ctx0" brushRef="#br0" timeOffset="114461.5714">11931 7081 352 0,'0'-30'132'0,"9"19"-104"0,4-5-8 16,-1 9 112-16,5-1-76 15,5-3 68-15,16 11-72 16,-4 0 32-16,9 11-48 16,-1 12-20-16,1 7-8 0,-1 4 0 0,1 4-4 15,-9 0 24-15,-13 0-16 16,-8-4 12-16,-17 8-12 15,-13 7-52-15,0-4 24 16,-13 1-32-16,-13-16 28 16,-12-4-36-16,8-26 36 15,-8-15-20-15,12-11 24 16,14-1-16-16,16-3 16 16,13 3-8-16,21 5 12 15,13 3 96-15,4 0-44 0,5 11 28 16,4 8-40-16,0 0-8 15,4 0-12-15,0 8-24 16,-13 3 8-16,-4 1-172 16,-4-1 100-16,-9 0-260 15,-4 1 192 1,-4-1-12-16</inkml:trace>
        </inkml:traceGroup>
      </inkml:traceGroup>
    </inkml:traceGroup>
    <inkml:traceGroup>
      <inkml:annotationXML>
        <emma:emma xmlns:emma="http://www.w3.org/2003/04/emma" version="1.0">
          <emma:interpretation id="{245A6408-C268-41B8-91C0-F299268481E9}" emma:medium="tactile" emma:mode="ink">
            <msink:context xmlns:msink="http://schemas.microsoft.com/ink/2010/main" type="paragraph" rotatedBoundingBox="3278,10929 19234,11255 19198,13022 3242,126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15D0D7-33F2-4BEA-8D16-CC52A06730CB}" emma:medium="tactile" emma:mode="ink">
              <msink:context xmlns:msink="http://schemas.microsoft.com/ink/2010/main" type="line" rotatedBoundingBox="3278,10929 19234,11255 19198,13022 3242,12697"/>
            </emma:interpretation>
          </emma:emma>
        </inkml:annotationXML>
        <inkml:traceGroup>
          <inkml:annotationXML>
            <emma:emma xmlns:emma="http://www.w3.org/2003/04/emma" version="1.0">
              <emma:interpretation id="{73721593-C695-4858-80CB-9879182C0277}" emma:medium="tactile" emma:mode="ink">
                <msink:context xmlns:msink="http://schemas.microsoft.com/ink/2010/main" type="inkWord" rotatedBoundingBox="3277,10987 6301,11049 6271,12527 3247,12465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47521.7656">-5638 9576 404 0,'-9'-16'148'0,"9"16"-112"0,5-11-12 16,-5 3 56-16,4 8-48 0,0-7 48 15,5 3-44-15,-5-3 16 16,4 7-32-16,1-4 8 16,-1 8-16-16,5-1 12 15,0 5-16-15,8 11 32 16,1 4-24-16,3 3-4 15,5 12-8-15,4 0 12 16,9 0-8-16,3-1 4 16,1-6-4-16,4 7-8 15,-4-12 4-15,-4 4-4 16,-1 1 0-16,-8-9 32 16,-4 1-16-16,-8-8 4 15,-5 0-12-15,-5-7 4 16,-3-4-8-16,-13-12-240 15,-1 4 128-15</inkml:trace>
          <inkml:trace contextRef="#ctx0" brushRef="#br0" timeOffset="147914.555">-4944 9507 416 0,'-13'-7'152'0,"13"7"-116"0,-8 4-12 0,-1-1 64 16,5 5-52-16,-17 3 84 16,4 8-68-16,-17 8 16 15,8-1-36-15,-12 8-4 16,4 4-16-16,-9 0 0 15,9 0-4-15,0-4 12 16,8-4-12-16,-3-3 4 16,11-1-4-16,-3-11-60 15,13 0 28-15</inkml:trace>
          <inkml:trace contextRef="#ctx0" brushRef="#br0" timeOffset="148317.3772">-4476 9417 236 0,'-12'-27'88'0,"12"27"-68"0,4-19-4 0,-4 12 124 15,4 3-80-15,-4-4 72 16,0 4-76-16,0 4-32 15,0 4-12-15,-4 15 32 16,4 4-24-16,-13 18-8 16,9 5-8-16,-9 18 28 15,9 1-16-15,-9-1 4 16,5-7-12-16,-5-1 20 16,4-3-16-16,-4 0 32 15,5-7-28-15,-5-1 4 16,5-3-12-16,-1-12 20 15,9-7-16-15,0-12-32 16,9 1 12-16,-5-16-96 16,13-4 56-16,4-11-312 15,9 0 200-15</inkml:trace>
          <inkml:trace contextRef="#ctx0" brushRef="#br0" timeOffset="146770.7669">-6907 9311 208 0,'-26'-8'76'0,"26"8"-60"0,-12-4-4 0,3 0 100 15,9 4-64-15,-4-3 140 16,4 3-108-16,-4-4 44 15,8 0-76-15,-4-3 28 16,8 7-44-16,-3-4-20 16,3 4-4-16,-4-4 16 15,1 8-12-15,3-4 4 16,-8 4-8-16,13-1 20 16,4 1-16-16,4 0-4 15,5 0-4-15,12-1 4 16,5 1-4-16,21-8-4 15,4 4 4-15,21-7 12 16,-4 14-8-16,0-10-12 16,-4 3 0-16,-12 0 4 15,-14 3 0-15,-8-3 24 16,-9 4-12-16,-8-4-32 16,0 4 12-16,-9-4 36 15,-4 4-16-15,-9 0 8 16,5-1-12-16,-8-3 36 15,-1 0-20-15,-8 0-12 16,4 0-8-16,-5 0-4 16,1 0 0-16,-5 0 8 15,1 4-4-15,-1 0-28 0,-3 0 12 0,3 3-4 16,-4 5 8-16,-4 7-28 16,9 7 20-16,-9 16 4 15,4 3 12-15,-8 12 0 16,8-4 0-16,-8 4 24 15,4-8-12-15,-9-4-20 16,5-7 0-16,-9-4 12 16,4-7 0-16,-8-5 8 15,5 5-8-15,-14-12 40 16,13-7-20-16,-4-5-12 16,13 1-8-16,-9-15-4 15,4-1 0-15,1-22 8 16,4 4-4-16,-5-38-4 15,9 7 4-15,-8-22-16 16,7 15 8-16,-7 0 12 16,8 11-4-16,-4 0-12 15,8 16 4-15,0-1 40 16,0 12-24-16,1 7-28 16,7 8 8-16,-3 4-24 15,8 11 16-15,-5 3 8 16,5 5 8-16,5 0-44 15,3 3 24-15</inkml:trace>
          <inkml:trace contextRef="#ctx0" brushRef="#br0" timeOffset="149487.8578">-4761 10533 340 0,'0'0'128'0,"0"0"-100"0,0-7-8 0,0 3 88 16,9 8-64-16,-1-8 24 15,5 0-36-15,0-4 24 16,4 1-32-16,8-8-4 15,1 7-12-15,4-3-16 16,4 3 4-16,-5 4-4 16,1 4 0-16,-4 0 0 15,-1 4 0-15,-8 0 8 16,5 7 0-16,-1 1 0 16,-8-1 0-16,4 0-12 15,4 1 8-15,0-5 12 16,1 5-4-16,-1-8 16 15,9 3-12-15,-9-7 16 16,0 4-16-16,-4-8 4 16,-4 0-4-16,4-7-8 15,-4 3 4-15,0-7 20 16,8 8-12-16,-12-5-12 16,8 5-4-16,-9-8-376 15,9 3 208-15</inkml:trace>
          <inkml:trace contextRef="#ctx0" brushRef="#br0" timeOffset="148925.8629">-4442 9753 332 0,'-12'0'120'0,"12"0"-92"0,-5-3-8 0,5 3 156 16,9 3-100-16,4-3 32 15,4 0-64-15,13 0 52 16,-1 0-56-16,10-3 36 16,-1 3-44-16,0-8-8 15,1 16-16-15,-5-8 28 16,-4 3-20-16,-5-3-48 15,-4 4 16-15,-4 0-272 16,0 4 160-16</inkml:trace>
          <inkml:trace contextRef="#ctx0" brushRef="#br0" timeOffset="150362.7229">-4365 9087 384 0,'-4'-4'140'0,"4"4"-108"0,0-7-8 16,4 7 56-1,9 0-48-15,-5 0 24 0,9 0-36 16,9 0 28-16,0 4-32 0,3-1 20 16,5 5-20-16,0-8 8 15,-4 4-12-15,0-4 0 16,-4 7-4-16,-5 1-104 16,-4 0 52-16</inkml:trace>
          <inkml:trace contextRef="#ctx0" brushRef="#br0" timeOffset="148618.2034">-3973 9367 372 0,'4'-19'140'0,"-4"19"-112"0,13 0-4 0,-9 0 20 15,0 8-28-15,1 3 56 16,-1 8-40-16,-8 19 4 15,4 4-24-15,-9 18 28 16,1 1-24-16,-5 3 32 16,4-3-32-16,-3-1 12 15,3-7-16-15,9-7 36 16,0-8-24-16,-8-8-12 16,16-7-8-16,-8-8-156 15,0-4 84-15</inkml:trace>
        </inkml:traceGroup>
        <inkml:traceGroup>
          <inkml:annotationXML>
            <emma:emma xmlns:emma="http://www.w3.org/2003/04/emma" version="1.0">
              <emma:interpretation id="{0B22EBF4-1161-4E56-BDE7-76D870BD62CB}" emma:medium="tactile" emma:mode="ink">
                <msink:context xmlns:msink="http://schemas.microsoft.com/ink/2010/main" type="inkWord" rotatedBoundingBox="6770,11135 8211,11164 8191,12137 6751,12107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50740.6918">-2981 9189 280 0,'-13'-3'104'0,"13"3"-84"0,-21-4 0 16,4 0 64-1,4 8-48-15,-25 0 76 16,4 11-64-16,-22 8 0 15,10-1-28-15,-14 35 4 16,9 4-12-16,0 22 44 0,12 4-28 0,10-4 4 16,12-11-20-16,8-8 12 31,9-7-16-31,9-8 32 0,8-3-24 0,-5-5-208 16,10-3 104-16</inkml:trace>
          <inkml:trace contextRef="#ctx0" brushRef="#br0" timeOffset="151095.6362">-2981 9712 156 0,'-4'7'56'16,"4"-7"-44"-16,-26 38-4 0,22-23 104 15,-5 4-64-15,1 0 16 16,8 0-40-16,0-4 24 16,0 4-32-16,0-7 84 15,8-1-56-15,-8-11 56 16,13 0-56-16,-4-11 32 16,-1 3-44-16,5-22 8 15,-4 7-24-15,3-15-8 16,5 4-4-16,5-4 48 15,-10 12-28-15,10-5 76 16,3 13-52-16,-12 2-36 0,8 9-8 16,-8-1-4-16,4 4 0 0,4-3 44 15,1 3-24-15,-1-3-80 16,9 3 32-16</inkml:trace>
          <inkml:trace contextRef="#ctx0" brushRef="#br0" timeOffset="151339.2841">-2904 9333 464 0,'-13'-7'176'16,"13"7"-140"-16,8-4-8 0,-3 0 92 16,3 8-72-16,9-4 24 15,5 0-40-15,7-4-4 16,5 4-16-16</inkml:trace>
          <inkml:trace contextRef="#ctx0" brushRef="#br0" timeOffset="151806.1154">-2185 9299 288 0,'13'8'108'0,"-13"-8"-84"0,30 15-4 0,-9 4 120 15,-4 0-80-15,5 30 72 16,7 4-76-16,-16 23 12 16,-4-8-36-16,-14 4-4 15,-3-12-16-15,-35 1 56 16,13-8-40-16,-33 0-72 16,11-4 20-16,-20 4-44 15,4-4 36-15,4 8-52 16,4-8 48-16</inkml:trace>
        </inkml:traceGroup>
        <inkml:traceGroup>
          <inkml:annotationXML>
            <emma:emma xmlns:emma="http://www.w3.org/2003/04/emma" version="1.0">
              <emma:interpretation id="{746239C7-C954-46EF-B62D-992AEFAE05D2}" emma:medium="tactile" emma:mode="ink">
                <msink:context xmlns:msink="http://schemas.microsoft.com/ink/2010/main" type="inkWord" rotatedBoundingBox="9039,11651 9438,11659 9431,11977 9033,11969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52571.158">-1201 10003 476 0,'0'0'176'0,"0"0"-136"0,4 0-12 15,-4 0 164 1,9 0-112-16,12 0 36 15,9 0-68-15,0-4-28 16,12 4-12-16,1-3 24 16,-1-1-16-16,-3 0-76 15,3 4 32-15</inkml:trace>
          <inkml:trace contextRef="#ctx0" brushRef="#br0" timeOffset="152258.8175">-1146 9753 548 0,'0'-11'204'0,"0"11"-156"0,-12-11-16 16,12 7 116-1,12 4-88-15,-3-4 64 16,12 4-72-16,0-7 4 16,9 3-32-16,0-4-4 15,4 8-12-15,4-7 12 0,5 7-12 0,-13-4-4 16,4 4 0-16,-17 0-180 16,4 4 96-16,-8-1-164 15,-4 9 140-15</inkml:trace>
        </inkml:traceGroup>
        <inkml:traceGroup>
          <inkml:annotationXML>
            <emma:emma xmlns:emma="http://www.w3.org/2003/04/emma" version="1.0">
              <emma:interpretation id="{31FD449D-E55A-4384-862D-F1B4BE62E495}" emma:medium="tactile" emma:mode="ink">
                <msink:context xmlns:msink="http://schemas.microsoft.com/ink/2010/main" type="inkWord" rotatedBoundingBox="10279,11072 14826,11165 14794,12707 10248,12615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56275.284">438 9780 288 0,'5'0'108'0,"-5"0"-84"0,8 0-4 0,-8 0 56 16,9 0-44-16,-5 0 84 15,4 0-64-15,10 0 72 16,-1 7-72-16,-5-3 8 15,1 4-36-15,-9 11 12 16,5 7-20-16,-22 27 8 16,-4 8-12-16,-8 22-16 15,-1-7 0-15,-17 0-16 16,14-8 12-16,-18-19 20 16,4-8-4-16,-12-22 32 15,4 4-24-15,-5-23 20 16,14-7-20-16,-1-28-8 15,9 1-4-15</inkml:trace>
          <inkml:trace contextRef="#ctx0" brushRef="#br0" timeOffset="156426.1851">613 9246 956 0,'34'-7'352'0,"-34"7"-272"0,9-8-24 15,-9 4-20 1,4 8-32-16,4-4-328 0,-8 4 176 16</inkml:trace>
          <inkml:trace contextRef="#ctx0" brushRef="#br0" timeOffset="157115.2543">1077 9621 216 0,'-4'-19'80'0,"4"19"-60"0,-13 0-8 0,9 0 180 15,4 4-108-15,-4 0 8 16,-1 3-52-16,-3 1 32 15,-1 3-40-15,-8 8 48 16,4 4-48-16,-12 3 48 16,4 8-48-16,-9-7 4 0,4 3-24 0,1-3 12 15,8-1-16-15,8 1-4 16,5-5 0-16,17-10 4 16,12 3-4-16,1-8-124 15,4-7 64-15,8-7-56 16,-4 7 64-16,-4-19 8 15,0 11 24-15,-5-14 40 16,-8 10-16-16,-8 5 88 16,3 7-52-16,-7 0 76 15,-1 15-68-15,0-4 8 16,5 12-36-16,12 3-4 16,5 1-12-16,25-4 4 15,8-5-8-15,9-10-72 16,1 0 36-16,-10-12-24 15,-3 4 36-15,-14-15 28 16,-8 0-4-16,-12-16 80 16,-10 12-48-16,-12-15 76 15,0 0-64-15,-8 0 96 16,-1 4-80-16,1-4-12 16,8 15-32-16,4-8-324 15,5 20 168-15</inkml:trace>
          <inkml:trace contextRef="#ctx0" brushRef="#br0" timeOffset="159623.6578">1895 10571 392 0,'0'-4'148'0,"0"4"-116"0,4-4-8 16,-4 1 120 0,4 3-84-16,-4-4 44 15,13 0-60-15,0 0 12 16,0-3-36-16,8-1 16 15,0 4-20-15,5-3 0 16,8 3-8-16,-4 0-16 16,-5 4 4-16,5 0 12 15,-9 8-4-15,1-1-20 16,-1 9 8-16,-8-1-4 16,4 4 4-16,-5 3 32 15,-3 1-12-15,8 0-12 16,0-1-4-16,0-6 12 0,4-5-4 15,-4-11-12-15,5 0 4 0,-1-11-4 16,4 3 0-16,-8-11 16 16,13 8-4-16,-8-8 40 15,-10 7-20-15,-3-3 4 16,12 8-16-16,-12-5-16 16,-1 9 0-16,5-9-164 15,0 8 92-15</inkml:trace>
          <inkml:trace contextRef="#ctx0" brushRef="#br0" timeOffset="159022.7578">2184 9568 600 0,'-21'-23'224'0,"21"23"-176"0,-13-26-12 15,9 11 124 1,4 7-96-16,0-11 36 16,4 4-60-16,0-4 48 15,9 4-52-15,0-4-8 16,0 11-16-16,4-7 24 16,0 11-20-16,4-3 4 0,0 3-12 0,5 8 4 31,4 7-8-31,0-3-4 0,4 7 4 0,8 11 4 15,5-3-4-15,13-4-4 16,-1 15 4-16,9 0-4 16,-4 0 0-16,-8 8 0 15,-9-4 0-15,-13 0 8 16,-5-4-4-16,-7 0 8 16,-5 0-8-16,-13-4-4 15,0 0 4-15,-8 1-4 16,0-1 0-16,-18 0 0 15,5-3 0-15,-21 3-28 16,0 0 16-16,-22 4-32 16,9-7 28-16,-21 7 16 15,12-8 0-15,-4-7 12 16,13-3-8-16,-4-9-12 16,12 1 4-16,5-12-68 15,12 0 40-15,9-7-136 16,9 3 92-16,8-3-352 15,8 7 240-15</inkml:trace>
          <inkml:trace contextRef="#ctx0" brushRef="#br0" timeOffset="160824.4597">2363 9250 404 0,'-8'-4'148'0,"-1"4"-112"0,9 0-12 0,-4 0 172 31,4 0-112-31,-4 0 88 0,4 0-100 0,4 0 16 16,4 4-52-16,1-4 20 15,4 4-28-15,4-8 36 16,4 4-36-16,13-4 28 16,0 0-28-16,9-3 8 15,4 3-20-15,-1 0-16 16,1 4-4-16,-8-7 28 15,-1 7-12-15,-8-4 4 16,-5 8-8-16,-8-4-140 16,0 0 76-16,0 0-272 15,0 4 184-15</inkml:trace>
          <inkml:trace contextRef="#ctx0" brushRef="#br0" timeOffset="158301.497">2499 9451 392 0,'-4'-8'148'0,"4"8"-116"0,-4-8-8 0,0 8 40 15,8 0-40-15,-4 0 0 16,0 0-16-16,0 0 12 15,0 0-12-15,0 0 40 16,0 0-24-16,-4 8 12 16,4 0-20-16,-9 3 20 15,5 12-24-15,-5 3 12 16,5 8-12-16,-9 8 20 16,5 0-20-16,-5 3 12 15,4-3-12-15,-3-1-8 16,3-3 0-16,-4-4 12 15,9 0-8-15,-4-4-4 16,3-3 0-16,-3-4 12 16,8-1-8-16,-9-3-28 15,9-4 8-15,-4-3 4 16,4-1 8-16,-4-7 0 16,8 0 0-16,-8-4 32 15,4 0-16-15,-4 0-76 16,8 0 32-16,-8-4-60 15,4 4 48-15,-5-8-136 16,5 5 96-16,-4-9-208 16,4 8 160-16</inkml:trace>
          <inkml:trace contextRef="#ctx0" brushRef="#br0" timeOffset="161139.8012">3730 9182 456 0,'-17'0'168'0,"17"0"-128"0,-17 0-16 0,4 7 132 16,9-7-92-1,-17 12 44-15,4 3-64 0,-17 4 20 16,4 11-36-16,-21 38 16 16,8 12-24-16,-12 22 8 15,12-7-16-15,1 7 0 16,16-8-4-16,5 9 20 16,12-16-16-1,5-8-48-15,4-14 20 0,4-16-272 16,9-15 160-16</inkml:trace>
          <inkml:trace contextRef="#ctx0" brushRef="#br0" timeOffset="161521.3208">3683 9803 372 0,'-17'37'140'0,"17"-37"-112"0,-13 38-4 16,9-19 32 0,8 0-36-16,-4 4-8 15,5 0-8-15,-1-4 72 16,0-4-40-16,-4-8 40 16,4-3-44-16,-4-12 8 15,0 5-24-15,0-12 0 16,0 3-8-16,0-14 4 15,5 7-8-15,-5-8 32 0,8 5-20 16,1-1 76-16,8 4-56 16,-4 0 76-16,4 8-64 15,0-1 64-15,4 8-64 0,4-3-16 16,1-1-20 0,0 1 0-16,8 7-8 0,-13-4-20 15,-4 8 8-15,-4-4-268 16,-1 0 148-16</inkml:trace>
          <inkml:trace contextRef="#ctx0" brushRef="#br0" timeOffset="161846.1163">3849 9564 520 0,'5'-15'192'0,"-5"15"-152"0,-5-8-8 16,1 1 148-1,8 7-104-15,-4-4 76 16,0-3-88-16,0-1 36 15,9 4-60-15,-1-3 32 16,14 7-40-16,-1-8-44 0,9 8 4 0,12-8 28 16,1 5-12-16,-1-9-140 15,1 9 68-15,-9-1-228 16,-4 4 164 0</inkml:trace>
          <inkml:trace contextRef="#ctx0" brushRef="#br0" timeOffset="162524.616">4403 9356 436 0,'0'-11'160'0,"0"11"-124"0,8 0-8 0,-8 3 160 16,13 9-108-16,8 22 88 16,5 7-96-16,8 24 44 15,0-1-72-15,-13 12 4 16,1-4-28-16,-31 11 16 16,9-7-24-16,-30 11 68 15,1-11-48-15,-23-8-160 16,10-8 64-16</inkml:trace>
        </inkml:traceGroup>
        <inkml:traceGroup>
          <inkml:annotationXML>
            <emma:emma xmlns:emma="http://www.w3.org/2003/04/emma" version="1.0">
              <emma:interpretation id="{30D36467-D88D-4666-955B-E9D117D8C818}" emma:medium="tactile" emma:mode="ink">
                <msink:context xmlns:msink="http://schemas.microsoft.com/ink/2010/main" type="inkWord" rotatedBoundingBox="15535,11204 19233,11279 19198,13022 15499,12947"/>
              </emma:interpretation>
              <emma:one-of disjunction-type="recognition" id="oneOf24">
                <emma:interpretation id="interp28" emma:lang="" emma:confidence="0">
                  <emma:literal>Indri</emma:literal>
                </emma:interpretation>
                <emma:interpretation id="interp29" emma:lang="" emma:confidence="0">
                  <emma:literal>Fir)</emma:literal>
                </emma:interpretation>
                <emma:interpretation id="interp30" emma:lang="" emma:confidence="0">
                  <emma:literal>Indris</emma:literal>
                </emma:interpretation>
                <emma:interpretation id="interp31" emma:lang="" emma:confidence="0">
                  <emma:literal>Ivar)</emma:literal>
                </emma:interpretation>
                <emma:interpretation id="interp32" emma:lang="" emma:confidence="0">
                  <emma:literal>Flit</emma:literal>
                </emma:interpretation>
              </emma:one-of>
            </emma:emma>
          </inkml:annotationXML>
          <inkml:trace contextRef="#ctx0" brushRef="#br0" timeOffset="179035.1832">6340 11003 580 0,'5'-27'216'0,"-5"27"-168"0,17-26-12 0,-5 10 32 15,1 5-44-15,4-12 8 16,4 4-20-16,5-7 20 15,0 11-20-15,-1 7-12 16,5 1-4-16,-5 14 4 16,-3 8 0-16,-5 4 76 15,4 4-40-15,0-4 48 16,9 4-48-16,0-8 8 16,0 0-28-16,4-11 72 15,0-4-52-15,4-15 12 16,-4-1-28-16,0-10-224 15,0-8 112-15,5 0-504 16,-1 0 332-16</inkml:trace>
          <inkml:trace contextRef="#ctx0" brushRef="#br0" timeOffset="176952.1825">6502 9640 676 0,'-8'-4'248'0,"8"4"-192"0,8-4-16 0,9 1 56 15,4-1-60-15,26-4 48 16,4 4-48-16,18-3 8 16,-10 7-28-16,5-8-16 15,-9 8-4-15,-4-7 20 16,-4 7-8-16,-13-8-28 15,0 8 8-15,-17-7-136 16,1 7 80-16,-18 0-208 16,0 0 156-16,-18 0-280 15,10 0 228-15</inkml:trace>
          <inkml:trace contextRef="#ctx0" brushRef="#br0" timeOffset="177462.5954">6536 9356 508 0,'-4'-11'188'0,"4"11"-148"0,13-8-8 0,-5 4 124 16,18 1-92-16,8-9 60 15,8 8-68-15,18-3-8 16,-5 7-28-16,9-4-12 16,-4 8-4-16,17-4-268 15,-5 0 144-15,17 4-260 16,-8-1 216-16</inkml:trace>
          <inkml:trace contextRef="#ctx0" brushRef="#br0" timeOffset="177188.3662">6928 9678 312 0,'-17'30'112'16,"17"-30"-84"-16,-4 45-12 0,-9-14 108 15,13-5-72-15,-9 27-12 16,9 4-24-16,-4 22 40 16,4-3-32-16,4 0 44 15,5-8-40-15,-5-7 56 16,5-12-48-16,-14-11 56 16,5-8-56-16,-17-11 36 15,5-4-40-15,-18-15 16 0,4 0-28 16,-12-19 0-16,4 4-12 15,-9-12-8-15,13 5 4 16,-8-12-24-16,13 7 12 0,-5-15-348 16,8 8 196-16</inkml:trace>
          <inkml:trace contextRef="#ctx0" brushRef="#br0" timeOffset="177713.7916">7933 9330 496 0,'-47'3'184'0,"47"-3"-140"0,-60 19-16 0,35-4 120 16,4 8-88-16,-13 15-8 15,8 7-32-15,-8 16-8 16,8 3-4-16,-8 12 20 15,17-12-16-15,-4 8 24 16,4-4-24-16,8 8 4 16,9-4-8-16,0-4 36 15,0-11-20-15,9-12-136 16,4-7 60-16</inkml:trace>
          <inkml:trace contextRef="#ctx0" brushRef="#br0" timeOffset="178059.2436">8031 9829 392 0,'-38'30'148'0,"38"-30"-116"0,-39 50-8 16,22-20 48-1,13 0-44-15,0 12 40 16,4 3-36-16,4-7 24 15,9 0-28-15,-5-12 60 0,5-7-48 0,0-22 52 16,0-5-52-16,-5-26-4 16,1 4-20-16,-5-20 16 15,0 9-20-15,5-5-48 16,-5 16 20 0,13 0-8-16,4 7 16 0,13 4 120 15,0 8-60-15,0-1 16 16,5 9-44-16,3-5 12 15,-3 1-20-15,-5-1-36 16,0 8 12-16,-13-11-360 16,-4 11 200-16</inkml:trace>
          <inkml:trace contextRef="#ctx0" brushRef="#br0" timeOffset="178227.6922">8188 9617 652 0,'-12'-26'244'0,"12"26"-192"0,0-19-12 16,8 11 76-1,5 4-72-15,8-7-36 16,5 7-8-16,16-7-444 16,1 11 244-16</inkml:trace>
          <inkml:trace contextRef="#ctx0" brushRef="#br0" timeOffset="178465.162">8861 9311 416 0,'4'0'152'0,"-4"0"-116"0,13 30-12 0,-4-4 136 15,-1 8-92-15,9 31 132 16,0-5-116-16,5 16 32 15,-1-8-72-15,-13 15 28 16,1-3-40-16,-22 18 80 16,0-7-64-16,-21 0-276 15,0-11 120-15,-25-16-536 16,8-11 364-16</inkml:trace>
          <inkml:trace contextRef="#ctx0" brushRef="#br0" timeOffset="176287.8449">5297 9840 340 0,'-4'0'128'0,"4"0"-100"0,-4-3-8 0,4-1 148 16,0 8-96-16,0-8 0 15,8 4-48-15,1-4-8 16,12 8-8-16,4-4 20 16,1 0-16-16,21 0 12 15,0 4-12-15,8-8 44 16,-8 4-28-16,4-4-16 16,4 0-4-16,-4-3 8 15,0 3-8-15,-12-4 24 16,-5 5-20-16,-13-5-32 15,-4 8 12-15,-17-8-352 16,0 5 200-16</inkml:trace>
          <inkml:trace contextRef="#ctx0" brushRef="#br0" timeOffset="176588.1669">5710 9568 216 0,'-4'-15'80'0,"4"15"-60"0,0-4-8 0,-9 0 188 16,9 4-112-16,0-7 72 16,-4 3-96-16,-4 0-28 15,8 4-20-15,-5-4-16 16,5 8 4-16,0 4 4 16,0 7-4-16,0 8 32 15,0 3-20-15,-8 8 12 16,8 4-16-16,-4 4 12 15,8-1-16-15,-4-3 4 16,0 0-4-16,-4-4 4 16,4 0-8-16,-9-7 24 15,5-1-16-15,-5-3-128 16,5-4 64-16</inkml:trace>
        </inkml:traceGroup>
      </inkml:traceGroup>
    </inkml:traceGroup>
    <inkml:traceGroup>
      <inkml:annotationXML>
        <emma:emma xmlns:emma="http://www.w3.org/2003/04/emma" version="1.0">
          <emma:interpretation id="{9793A6B0-8485-484E-8D19-CBC81C6EFF70}" emma:medium="tactile" emma:mode="ink">
            <msink:context xmlns:msink="http://schemas.microsoft.com/ink/2010/main" type="paragraph" rotatedBoundingBox="3560,13099 14527,13462 14471,15148 3504,147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D1DDCA-93F7-4BDC-ADB5-E1245D1AA179}" emma:medium="tactile" emma:mode="ink">
              <msink:context xmlns:msink="http://schemas.microsoft.com/ink/2010/main" type="line" rotatedBoundingBox="3560,13099 14527,13462 14471,15148 3504,14786"/>
            </emma:interpretation>
          </emma:emma>
        </inkml:annotationXML>
        <inkml:traceGroup>
          <inkml:annotationXML>
            <emma:emma xmlns:emma="http://www.w3.org/2003/04/emma" version="1.0">
              <emma:interpretation id="{395B7B01-9ED2-4537-8F65-A08916D76697}" emma:medium="tactile" emma:mode="ink">
                <msink:context xmlns:msink="http://schemas.microsoft.com/ink/2010/main" type="inkWord" rotatedBoundingBox="3555,13249 5099,13300 5070,14170 3526,14119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81662.4652">-6681 11514 248 0,'-5'-4'92'0,"5"4"-72"0,0-4-4 0,0 0 132 16,0 8-84-16,0-4 28 15,0 0-56-15,0 0 40 16,0 0-44-16,0 0 20 15,0 0-32-15,5 0 8 16,3 0-16-16,5 0 28 16,8 0-24-16,18-4 12 15,7 0-16-15,27-3 28 16,3 3-24-16,27-4-24 16,-14 8 4-16,17-3 28 15,-3 3-16-15,7 0 16 16,-12 7-12-16,-8-3-8 15,-18 4 0-15,-12-5 4 16,-9 5-4-16,-17 0 8 16,-9-1-8-16,-12 1 8 15,-4 3-8-15,-13-3-4 16,4 3 4-16,-22 0-16 16,14 1 8-16,-26 3 4 0,12-8 0 0,-16 12 0 15,8 0 0-15,-25 11-12 16,17-7 8-16,-22 19-24 15,9-8 16-15,-9 15 32 16,26-3-12-16,-13 22-16 16,13-19 0-16,-4 0 12 15,8-4 0-15,-4-10 24 16,8-5-16-16,-3-15 24 16,3 0-24-16,-4-19 12 15,5-3-12-15,-5-27 0 16,4-4-4-16,1-19-16 15,12 8 4-15,-4-12 12 16,4 5-4-16,-21-20 32 16,17 8-20-16,-30-16 56 15,26 12-40-15,-17 1 28 16,8 14-32-16,-4 8-16 16,13 15-8-16,-1 3-16 15,14 16 8-15,-1 0-40 16,18 7 24-16,12 8-4 15,9 4 16-15,12 8-256 16,18 3 144-16</inkml:trace>
          <inkml:trace contextRef="#ctx0" brushRef="#br0" timeOffset="181906.6345">-5212 11744 748 0,'17'-7'276'0,"-17"7"-216"0,30 7-16 0,-22-7 56 15,1 4-64-15,-9-4 48 16,0 0-48-16,0-4-248 15,0 4 112-15</inkml:trace>
        </inkml:traceGroup>
        <inkml:traceGroup>
          <inkml:annotationXML>
            <emma:emma xmlns:emma="http://www.w3.org/2003/04/emma" version="1.0">
              <emma:interpretation id="{0A319EA9-A192-46BF-933E-4F6E453C479E}" emma:medium="tactile" emma:mode="ink">
                <msink:context xmlns:msink="http://schemas.microsoft.com/ink/2010/main" type="inkWord" rotatedBoundingBox="5817,13241 8687,13336 8637,14838 5768,14743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84950.8077">-2755 11355 488 0,'-13'-12'180'0,"13"12"-140"0,-21 0-12 16,4 0 108-1,12 8-80-15,-24-1 40 0,20 5-56 0,-21 7 12 16,9 7-32-16,-30 20 44 16,17 3-36-16,-30 11-40 15,26-3 4-15,-18 23 28 16,18-1-12-16,8 16 36 15,9-1-28-15,21-3 20 16,8-15-20-16,18-12 8 16,8-7-12-16,9-19-228 15,8 0 120-15</inkml:trace>
          <inkml:trace contextRef="#ctx0" brushRef="#br0" timeOffset="185341.3424">-2585 11862 456 0,'-34'7'168'0,"34"-7"-128"0,-38 27-16 16,16-1 80 0,14-3-64-16,-5 22 16 15,-4 1-32-15,4-1-4 16,13 4-12-16,-4-14 48 15,4-1-32-15,0-12 16 16,9-3-24-16,-1-11 36 0,1-8-28 16,-1-8 12-16,1-3-20 0,-1-19 8 15,1-4-12-15,-1-8 12 16,9 8-16 0,9-8 76-16,-5 16-48 0,9-8 32 15,0 15-40-15,-1 4-8 16,10-1-12-16,-5 5-24 15,-4 11 8-15,4 0 40 16,-4 0-20-16,-9 0-72 16,0 0 32-16,5 0-212 15,-14 0 136-15,1 0-284 16,-4 0 220-16</inkml:trace>
          <inkml:trace contextRef="#ctx0" brushRef="#br0" timeOffset="185870.2193">-2461 11570 592 0,'-22'8'220'0,"22"-8"-172"0,0 4-12 0,13-8 120 15,4 4-92-15,9-4 16 16,3 4-44-16,10-8 8 16,3 8-24-16,1-11-272 15,-5 11 136-15</inkml:trace>
          <inkml:trace contextRef="#ctx0" brushRef="#br0" timeOffset="184514.9738">-4442 12710 216 0,'-21'-19'80'0,"21"19"-60"16,4-27-8-16,1 8 100 15,3 8-64-15,5-12 8 16,8 4-36-16,9-3 60 16,0 3-48-16,4-4 60 15,-4 8-56-15,0 0 0 16,-5 7-20-16,1 0 8 16,-1 5-16-16,-3-1 4 15,-5 8-4-15,-5 3 12 16,1 8-12-16,-4 8 4 15,3 7-4-15,-7 12 20 16,3 0-16-16,1-1 24 0,-1 1-24 16,1-12 48-16,3-7-32 15,6-12 28 1,3-3-28-16,4-16-28 0,5 5 0 0,4-13 16 16,5 1-8-16,3-7 4 15,-4 3-4-15,5 3-112 16,-5-2 56-16</inkml:trace>
          <inkml:trace contextRef="#ctx0" brushRef="#br0" timeOffset="184004.9186">-4365 11529 352 0,'-13'-31'132'0,"13"31"-104"0,13-19-8 0,0 4 104 15,4 8-72 1,17-12 84-16,13 4-76 0,8 0 20 16,5 3-44-16,21 16-12 15,-5 7-16-15,14 27-16 16,-5 8 4-16,-4 7-16 16,-22 7 12-16,-16-3 12 15,-5-4 0-15,-16 11 16 16,-10-3-12-16,-33 11 48 15,0-8-28-15,-35-3 4 16,-3-5-20-16,-22-10 12 16,9-5-16-16,-18-18-4 15,14-8 0-15,-14-15-16 16,13-3 8-16,9-13 4 16,17 1 0-16,13-7-36 15,21 3 20-15,17-4-204 16,13 4 120-16</inkml:trace>
          <inkml:trace contextRef="#ctx0" brushRef="#br0" timeOffset="183603.8231">-4067 11495 424 0,'-8'-16'156'0,"16"13"-120"0,-8-1-8 15,-8 8 72 1,8 3-60-16,0 12-16 15,-13 4-16-15,9 15-20 16,-5 3 8-16,1 5 20 16,8-5-8-16,0 1 24 15,0-4-20-15,0 0 12 16,0-4-12-16,0-8-104 16,0 1 48-16</inkml:trace>
          <inkml:trace contextRef="#ctx0" brushRef="#br0" timeOffset="186290.8758">-1810 11370 456 0,'4'-8'168'0,"-4"8"-128"0,30 8-16 0,-9 3 140 16,1 4-96-16,8 19 88 15,8 8-92-15,-4 18 4 16,-9 9-44-16,-12 18 12 16,9-4-20-16,-18 23 8 15,-4-4-12-15,-26-4 56 16,5-10-40-16,-30-17 68 15,0-10-56-15,-22-8-168 16,9-8 68-16</inkml:trace>
        </inkml:traceGroup>
        <inkml:traceGroup>
          <inkml:annotationXML>
            <emma:emma xmlns:emma="http://www.w3.org/2003/04/emma" version="1.0">
              <emma:interpretation id="{9BD6ADE3-5172-4D06-823C-2732013FF245}" emma:medium="tactile" emma:mode="ink">
                <msink:context xmlns:msink="http://schemas.microsoft.com/ink/2010/main" type="inkWord" rotatedBoundingBox="9485,13453 11820,13530 11770,15059 9434,14982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87958.0369">-762 12165 676 0,'-9'0'248'0,"9"0"-192"0,13 3-16 0,8-6 100 15,5 3-84-15,16-12 32 16,9 5-52-16,13-9-100 16,9 5 32-16,-1 0-308 15,0 3 188-15</inkml:trace>
          <inkml:trace contextRef="#ctx0" brushRef="#br0" timeOffset="187775.8647">-677 11805 528 0,'0'-8'196'0,"0"8"-152"15,0-7-12-15,8-1 148 16,5 8-104-16,8-7 84 16,9 3-92-16,8-4-28 15,-3 5-24-15,16-1 4 16,-9 8-12-16,1-1-64 15,-5 5 28-15</inkml:trace>
          <inkml:trace contextRef="#ctx0" brushRef="#br0" timeOffset="191829.0619">136 12963 352 0,'34'-26'132'0,"-34"26"-104"0,30-15-8 15,-9 3 80 1,-4 8-60-16,5-7 60 15,-1 7-56-15,-8 0 32 16,8 8-44-16,-4 0-8 16,4 7-16-16,-8 5 36 15,-4 2-20-15,3 5-4 16,1 0-12-16,-4 0 20 0,3-4-16 16,-3-4 68-16,4-4-48 0,-1-11 48 15,1 4-44-15,4-12 8 16,0 4-28-16,5-11 0 15,3 4-8-15,1-12 4 16,-1 4-8-16,1-3-64 16,-1 3 32-16,1 0-260 15,-5 4 156-15</inkml:trace>
          <inkml:trace contextRef="#ctx0" brushRef="#br0" timeOffset="188418.7632">736 11782 676 0,'-21'4'248'0,"21"-4"-192"0,30 19-16 0,-4-8 48 15,8 1-56-15,12-1 24 16,6 4-36-16,20-7 36 16,0-8-32-16,9 0 4 15,-8-8-16-15,-1-3 20 16,-12-1-20-16,-22-6-4 16,-8 6-4-16,-26-14-4 15,-12 7 0-15,-22-15 0 16,-13 3 0-16,1-6-28 0,-1 6 16 15,-8-3-4-15,21 15 8 0,-8 4-44 16,4 8 24-16,-5 14-12 16,18 12 24-16,-13 19 16 15,13-4 4-15,-9 30 32 16,0 1-20-16,0 29 4 16,9 9-12-16,-5-5 36 15,18-11-20-15,-9-15 48 16,4-15-40-16,5-16-120 15,-1-7 44-15,-12-11-240 16,-1 0 160-16</inkml:trace>
          <inkml:trace contextRef="#ctx0" brushRef="#br0" timeOffset="188958.9382">1209 12524 476 0,'34'-7'176'0,"-34"7"-136"0,51-8-12 0,-25 8 56 16,4-8-52-16,12-3-4 16,-8 3-16-16,5-3 8 15,-5 7-12-15,-9-7 4 16,1 3-4-16,-22-3 48 15,0 3-32-15,-16-7 60 16,-1 8-48-16,-17-5 44 16,0 9-44-16,-12-1-20 15,3 4-8-15,-12 0 8 16,13 7-8-16,-5 5-20 16,13 7 4-16,1-4 48 15,7 4-20-15,5 11 0 16,9 0-12-16,4 8 28 15,8 4-20-15,13-4 20 16,8 0-20-16,9-12 8 16,13-3-12-16,17-12-192 15,0-3 96-15,0-1-248 16,-9 1 188-16</inkml:trace>
        </inkml:traceGroup>
        <inkml:traceGroup>
          <inkml:annotationXML>
            <emma:emma xmlns:emma="http://www.w3.org/2003/04/emma" version="1.0">
              <emma:interpretation id="{035066F2-3235-4BBC-AA27-506FF01A0366}" emma:medium="tactile" emma:mode="ink">
                <msink:context xmlns:msink="http://schemas.microsoft.com/ink/2010/main" type="inkWord" rotatedBoundingBox="12562,13397 13646,13433 13618,14299 12534,14264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89935.044">2695 11536 364 0,'9'-30'132'0,"-9"30"-100"0,-9-27-12 15,9 16 88 1,-8 4-64-16,-5-5 52 0,-8 5-56 16,-9 7-12-16,9 3-16 0,-13 16 52 15,4 4-36-15,-9 15 8 16,5 7-24-16,-4 8 72 16,17 0-48-16,-13 19 24 15,8-11-40-15,5 22 36 16,8 0-32-16,9 1 32 15,8-13-32-15,5-6 56 16,8-24-44-16,8-6-236 16,1-5 108-16</inkml:trace>
          <inkml:trace contextRef="#ctx0" brushRef="#br0" timeOffset="190296.0053">3044 11805 384 0,'-17'0'140'0,"17"0"-108"0,-25 26-8 15,12-3 64 1,9 4-52-16,-9 26 56 16,13 3-52-16,-8 9 16 15,8-1-36-15,4-7 72 16,4-12-56-16,5-14 76 15,0-1-64-15,-5-23 28 16,5-7-44-16,-9-18 0 16,1-1-20-16,-10-23-8 0,5 4 0 0,-4-11 4 31,8 7-4-31,1 1-36 0,7 10 16 0,-3 1 32 16,8 11-8-16,9 0 36 15,-1 8-28-15,5 3-4 16,4 8-8-16,4 0 28 15,-4 8-16-15,0-4-120 16,-4-1 56-16</inkml:trace>
          <inkml:trace contextRef="#ctx0" brushRef="#br0" timeOffset="190689.7096">3044 11733 612 0,'9'0'228'0,"-9"0"-180"0,0-4-12 16,0 0 140-16,4 1-104 0,13-5 68 15,5 4-80-15,7-7-8 16,1 7-32-16,13-7 16 15,-1 3-24-15,1 4-108 16,-1 4 48-16,5 0-260 16,-13 4 168-16</inkml:trace>
        </inkml:traceGroup>
        <inkml:traceGroup>
          <inkml:annotationXML>
            <emma:emma xmlns:emma="http://www.w3.org/2003/04/emma" version="1.0">
              <emma:interpretation id="{AF8DC941-5EE4-41A9-92C9-F588EF702E38}" emma:medium="tactile" emma:mode="ink">
                <msink:context xmlns:msink="http://schemas.microsoft.com/ink/2010/main" type="inkWord" rotatedBoundingBox="14304,13539 14524,13547 14498,14314 14279,14306"/>
              </emma:interpretation>
              <emma:one-of disjunction-type="recognition" id="oneOf29">
                <emma:interpretation id="interp37" emma:lang="" emma:confidence="0">
                  <emma:literal>~}</emma:literal>
                </emma:interpretation>
                <emma:interpretation id="interp38" emma:lang="" emma:confidence="0">
                  <emma:literal>_ )</emma:literal>
                </emma:interpretation>
                <emma:interpretation id="interp39" emma:lang="" emma:confidence="0">
                  <emma:literal>- )</emma:literal>
                </emma:interpretation>
                <emma:interpretation id="interp40" emma:lang="" emma:confidence="0">
                  <emma:literal>~)</emma:literal>
                </emma:interpretation>
                <emma:interpretation id="interp41" emma:lang="" emma:confidence="0">
                  <emma:literal>~ )</emma:literal>
                </emma:interpretation>
              </emma:one-of>
            </emma:emma>
          </inkml:annotationXML>
          <inkml:trace contextRef="#ctx0" brushRef="#br0" timeOffset="191020.5346">4071 11574 548 0,'25'15'204'0,"-25"-15"-156"0,60 57-16 0,-39-27 52 31,0 1-52-31,1 33 76 0,3 8-60 0,-8 34 36 16,-4-12-48-16,-17 1 16 15,0-15-32-15,-31-9-256 16,1-14 128-1</inkml:trace>
        </inkml:traceGroup>
      </inkml:traceGroup>
    </inkml:traceGroup>
    <inkml:traceGroup>
      <inkml:annotationXML>
        <emma:emma xmlns:emma="http://www.w3.org/2003/04/emma" version="1.0">
          <emma:interpretation id="{CAA9EEE3-84F2-4B07-9A98-117016AC8B85}" emma:medium="tactile" emma:mode="ink">
            <msink:context xmlns:msink="http://schemas.microsoft.com/ink/2010/main" type="paragraph" rotatedBoundingBox="3875,15789 22732,14857 22834,16907 3976,178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FF8848-C00C-4F30-A4CC-5C324A547426}" emma:medium="tactile" emma:mode="ink">
              <msink:context xmlns:msink="http://schemas.microsoft.com/ink/2010/main" type="line" rotatedBoundingBox="3875,15789 22732,14857 22834,16907 3976,17838"/>
            </emma:interpretation>
          </emma:emma>
        </inkml:annotationXML>
        <inkml:traceGroup>
          <inkml:annotationXML>
            <emma:emma xmlns:emma="http://www.w3.org/2003/04/emma" version="1.0">
              <emma:interpretation id="{7420D6A0-2C94-4827-AA1A-ED1A73D500FD}" emma:medium="tactile" emma:mode="ink">
                <msink:context xmlns:msink="http://schemas.microsoft.com/ink/2010/main" type="inkWord" rotatedBoundingBox="3877,15841 5086,15781 5137,16814 3928,16874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94274.0688">-6341 14137 280 0,'5'-23'104'0,"-5"23"-84"0,-5-8 0 0,1 5 144 15,8-1-92-15,-4-8 96 16,0 9-100-16,0-5 64 16,5 4-76-16,-1-3-4 15,9 3-32-15,8 8-12 16,4-1-4-16,14 9 4 16,-1-1-4-16,17 1 8 15,5-1-8-15,25-7 40 16,5-1-20-16,12-3-48 15,-8 0 12-15,-1 0 0 16,-8 4 12-16,1-4 8 16,-1 4-4-16,-21 0 8 15,-5-4-8-15,-12 7-4 16,-13-3 4-16,-17 4 28 16,-8-1-16-16,-22 8-4 15,-4-3-8-15,-22 10-24 16,14-3 12-16,-22 8-4 15,13 3 4-15,-17 8-20 0,13 0 16 0,-26 26 4 16,13 1 8 0,0 14 24-16,4-7-12 0,-9-8 4 15,10-7-8-15,-1-11 28 16,13-5-20-16,-5-18 64 16,14-8-44-16,-5-19 20 15,9 0-36-15,-5-37 8 16,5-1-16-16,-5-30-60 15,9 8 24-15,-4-16-24 16,4 12 28-16,-13-7 0 16,9 14 12-16,-13-15 60 15,4 16-28-15,0-12 68 16,5 15-52-16,-5-3-24 16,4 10-16-16,9 9 16 15,9 10-8-15,12 5-56 16,9 11 24-16,12 0-216 15,9 11 128-15</inkml:trace>
        </inkml:traceGroup>
        <inkml:traceGroup>
          <inkml:annotationXML>
            <emma:emma xmlns:emma="http://www.w3.org/2003/04/emma" version="1.0">
              <emma:interpretation id="{089BD4FD-3A42-4976-9A0B-8EB3AB4F5E1C}" emma:medium="tactile" emma:mode="ink">
                <msink:context xmlns:msink="http://schemas.microsoft.com/ink/2010/main" type="inkWord" rotatedBoundingBox="5926,15687 7172,15626 7261,17430 6015,17492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94441.2699">-4267 14333 632 0,'9'19'236'0,"-9"-19"-184"0,-9 15-16 0,1-11-52 16,8 4 0-16</inkml:trace>
          <inkml:trace contextRef="#ctx0" brushRef="#br0" timeOffset="195760.6479">-3943 15450 520 0,'-9'4'192'0,"9"-4"-152"0,0-4-8 16,4 0 124-16,9 0-92 0,8-11-16 15,5 0-32-15,17-11-4 16,-1 3-8-16,9-4-20 16,0 1 8-16,0 7 48 15,1 11-20-15,-6 12 8 16,-3 8-16-16,-17 10 28 15,-1 5-24-15,-8 3 64 16,0 0-44-16,-4-3 36 16,0-1-40-16,0-14 52 15,4-1-48-15,8-18 28 16,5-1-36-16,8-11-8 16,1 4-12-16,3-12-148 15,1 5 76-15,-1-16-272 16,1 4 188-16</inkml:trace>
          <inkml:trace contextRef="#ctx0" brushRef="#br0" timeOffset="194979.0576">-3462 14103 340 0,'-26'-23'128'0,"26"23"-100"0,-8 4-8 0,-1-1 80 16,1 5-60-16,-9 15 36 15,0 3-44-15,-9 8-20 16,9 4-4-16,0 7 60 15,4 5-36-15,-4 14 24 16,9-3-36-16,-5 7 28 16,9-4-32-16,-9-7 20 15,13-12-20-15,0-11 8 16,0-7-12-16,-9-16-200 16,9-3 100-16</inkml:trace>
          <inkml:trace contextRef="#ctx0" brushRef="#br0" timeOffset="195417.7351">-3586 14137 592 0,'9'-72'220'0,"-9"72"-172"0,34-61-12 16,-17 35 128 0,0 10-96-16,9 1 36 15,-1 8-64-15,1 14-48 16,3 8 0-16,-3 16-24 15,0 7 16-15,-18 3 60 16,1 5-20-16,-22-1 16 0,0-3-24 0,-17-4-44 16,9-4 16-16,-13-8-8 15,8-3 12-15,-3-8 0 16,7 0 0 0,14-7-20-16,12-1 16 0,13 1-40 15,9-1 32-15,25 5-4 16,4-1 16-16,22 12 0 15,-1 3 0-15,-3 12 8 16,-18 0 0-16,-8 0 0 16,-13 0 0-16,-34-4 44 15,-13-4-24-15,-46 0 60 16,7-3-44-16,-33-4 36 16,13-5-40-16,-17-2 0 15,16-1-20-15,9-8-96 16,5 5 48-16,25-12-384 15,12 3 232-15</inkml:trace>
          <inkml:trace contextRef="#ctx0" brushRef="#br0" timeOffset="196417.8832">-3603 13747 464 0,'-12'-19'176'0,"12"19"-140"0,0-8-8 15,0 1 144 1,0-1-100-16,4-3 16 15,9 11-52-15,4-8 20 16,4 8-32-16,0 0-40 16,1 8 8-16,-1-8 36 0,0 11-16 0,0-7 0 15,5 3-8-15,-1-3-24 16,1 0 12-16,4 0-156 16,4 3 92-16</inkml:trace>
        </inkml:traceGroup>
        <inkml:traceGroup>
          <inkml:annotationXML>
            <emma:emma xmlns:emma="http://www.w3.org/2003/04/emma" version="1.0">
              <emma:interpretation id="{22D6EB03-48D2-4F0B-B6A0-AD2D181DA6DF}" emma:medium="tactile" emma:mode="ink">
                <msink:context xmlns:msink="http://schemas.microsoft.com/ink/2010/main" type="inkWord" rotatedBoundingBox="7711,15900 9604,15807 9681,17359 7788,17452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98373.9894">-941 14053 548 0,'4'4'204'0,"-4"-4"-156"0,38 68-16 15,-16-34 148-15,7 0-104 0,14 19 60 16,8 12-80-16,4 41 20 16,1 15-44-16,-22-11 16 15,-17-4-28-15,-4 0 52 16,-43 3-40-16,-17 5 48 0,-13-20-48 16,-3-3-348-16,-10-15 168 15,-8-8-532 1</inkml:trace>
          <inkml:trace contextRef="#ctx0" brushRef="#br0" timeOffset="197157.3684">-2134 13944 352 0,'-4'-23'132'0,"4"23"-104"0,-17-4-8 16,9 4 24 0,3 8-28-16,-12 18 64 15,-4 4-44-15,-5 23 36 16,5 8-40-16,-21 34 16 0,3-1-28 0,-8 27 16 16,9-3-20-16,0-1 8 15,25-19-12 1,5-7 20-16,12-15-20 0,17-15-120 15,9-12 60-15</inkml:trace>
          <inkml:trace contextRef="#ctx0" brushRef="#br0" timeOffset="197471.0787">-2014 14360 424 0,'-34'-8'156'0,"34"8"-120"0,-26 27-8 0,13-4 8 16,9 7-24-16,-13 15-4 16,8 1-4-16,9 10 40 15,0-3-24-15,0-15 80 16,0-4-56-16,9-15 48 16,8-11-52-16,-4-20 16 15,0-3-36-15,8-15-8 16,0 0-8-16,9-8-32 15,8 8 16-15,5-1 68 16,-1 9-32-16,10 10-8 16,-10 9-8-16,1-1 16 15,-5 8-12-15,5-4-84 16,-14 0 40-16,1-8-244 0,4 4 152 16</inkml:trace>
          <inkml:trace contextRef="#ctx0" brushRef="#br0" timeOffset="198081.3117">-1865 14212 676 0,'-26'8'248'0,"26"-8"-192"0,0 4-16 0,4-4 120 16,5 0-96-16,21 0-8 15,8-4-36-15,17 4 12 16,5 0-20-16,4-8-56 16,0 8 20-16,4-4-304 15,-13 4 176-15</inkml:trace>
        </inkml:traceGroup>
        <inkml:traceGroup>
          <inkml:annotationXML>
            <emma:emma xmlns:emma="http://www.w3.org/2003/04/emma" version="1.0">
              <emma:interpretation id="{E8BCFF0B-500D-4228-96CC-C89C10BC7959}" emma:medium="tactile" emma:mode="ink">
                <msink:context xmlns:msink="http://schemas.microsoft.com/ink/2010/main" type="inkWord" rotatedBoundingBox="10235,16282 10568,16266 10584,16586 10251,16602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99183.1649">17 14636 780 0,'8'-4'288'0,"-8"4"-224"0,56-3-20 0,-22 6 40 16,17-6-56-16,0-1 24 0,4-4-32 16,1 1-248-16</inkml:trace>
          <inkml:trace contextRef="#ctx0" brushRef="#br0" timeOffset="199022.5867">132 14326 632 0,'-17'-8'236'0,"17"8"-184"0,0 0-16 16,4-7 28-1,9 14-44-15,17-7-8 0,8 0-8 16,5 8-4-16,3-8 0 0,1 7-264 15</inkml:trace>
        </inkml:traceGroup>
        <inkml:traceGroup>
          <inkml:annotationXML>
            <emma:emma xmlns:emma="http://www.w3.org/2003/04/emma" version="1.0">
              <emma:interpretation id="{4A2D7A98-F50D-4542-B737-0923D0FBDE36}" emma:medium="tactile" emma:mode="ink">
                <msink:context xmlns:msink="http://schemas.microsoft.com/ink/2010/main" type="inkWord" rotatedBoundingBox="11168,15796 12598,15725 12682,17408 11251,17479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99874.6169">1456 14118 548 0,'-38'-15'204'0,"38"15"-156"0,-9 11-16 0,14-4 72 16,3 5-64-16,18 7 72 15,3 0-64-15,23-4-8 16,-1 0-24-16,17-11 24 15,-4-4-24-15,8-8 20 16,-8-3-20-16,-5-19 36 16,-7 7-28-16,-27-11-12 15,-8 3-8-15,-34-10-32 16,-8 3 16-16,-22-7-64 16,4 7 40-16,-21 0-52 15,13 11 48-15,-21 5 4 16,12 10 20-16,-16 5-24 0,16 14 24 15,-4 20-12-15,13 11 16 16,0 30 52-16,17 4-20 16,0 22 52-16,17-3-40 0,8 30 4 15,9-7-24-15,13 7 44 16,8-19-28-16,5-15 56 16,4-19-48-16,-9-11-60 15,0-19 12-15</inkml:trace>
          <inkml:trace contextRef="#ctx0" brushRef="#br0" timeOffset="200459.171">1026 15435 416 0,'-13'-15'152'0,"13"15"-116"0,0-23-12 0,0 8 152 15,9 4-100-15,-5-16-12 16,9 8-40-16,4-11 0 16,13 3-16-16,-9 8-28 15,4 8 8-15,1 19-32 16,4 7 28-16,-5 23 24 16,5-1-4-16,-9 1 96 15,1 0-52-15,-1-11 64 16,0-1-60-16,-4-11 92 15,5 0-80-15,-1-15-4 16,9-3-36-16,0-12-8 16,4 3-8-16,-5-7-16 15,10 4 4-15,-9 0-280 16,-5 4 156-16</inkml:trace>
          <inkml:trace contextRef="#ctx0" brushRef="#br0" timeOffset="201165.8706">2091 14966 280 0,'0'0'104'0,"0"0"-84"0,-9 0 0 0,5 0 108 16,4 7-72-16,-9 4 60 16,5-3-72-16,-4 15 60 15,-1-4-64-15,0 15 28 16,-3 0-40-16,3 0-8 15,1 7-12-15,-9-6 48 16,8-1-32-16,-8-19 32 16,17 0-28-16,-13-19 28 15,13-3-32-15,0-20-4 16,9 4-12-16,-5-15-96 16,5 4 52-16,8-7-44 15,0 7 48-15,0 7-8 16,0 5 24-16,-4 3 36 15,-1 3-12-15,1 13 36 16,-4-5-28-16,-1 8 12 0,1 0-16 0,-1 11 12 16,5-3-16-16,-5 15 16 15,5-4-16-15,0 3 40 16,4-3-24-16,-4 0 12 16,0 4-20-16,-5-16-8 15,9 1-4-15,-8-12-76 16,3 4 40-16,-3-11-100 15,-5 0 72-15,13-12-68 16,-4 8 72-16,0-4 12 16,4 7 28-16,-4 1 136 15,4 4-68-15,-5 3 108 16,5 8-96-16,-4 3 16 16,0 4-48-16,-5 5 12 15,1-1-24-15,-9 0 52 16,4 0-40-16,-17-4-120 15,13 4 44-15,-12-7-380 16,3 3 236-16</inkml:trace>
        </inkml:traceGroup>
        <inkml:traceGroup>
          <inkml:annotationXML>
            <emma:emma xmlns:emma="http://www.w3.org/2003/04/emma" version="1.0">
              <emma:interpretation id="{0983B355-274F-4B65-A6EF-73DA610F9F54}" emma:medium="tactile" emma:mode="ink">
                <msink:context xmlns:msink="http://schemas.microsoft.com/ink/2010/main" type="inkWord" rotatedBoundingBox="13384,15666 15424,15565 15483,16753 13442,16854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01960.8808">3768 14394 416 0,'-25'45'152'0,"25"-45"-116"0,-13 99-12 0,9-58 4 16,4 1-20-16,-9 0 4 16,9-1-4-16,-4-14 168 15,8-8-92-15,-4-19 8 16,0 0-56-16,0-27-16 16,0-3-12-16,0-23 4 15,0 8-8-15,5-8-20 16,3 7 8-16,9 1-4 15,9 14 4-15,8 5 44 16,4 7-24-16,9 4 16 16,0 7-16-16,0 5-52 15,-1 6 24-15,-7-3-164 16,-5 0 100-16</inkml:trace>
          <inkml:trace contextRef="#ctx0" brushRef="#br0" timeOffset="202161.9448">3764 14019 696 0,'-17'-34'256'0,"17"34"-196"0,0-23-20 0,9 12 4 16,8 4-32-16,17-9 24 15,8 9-24-15</inkml:trace>
          <inkml:trace contextRef="#ctx0" brushRef="#br0" timeOffset="201645.7669">3572 13909 340 0,'-4'-3'128'0,"4"3"-100"0,-17 7-8 0,0 1 112 16,4 7-76-16,-21 11 76 16,0 9-76-16,-21 21 24 15,8 1-48-15,-8 23 44 16,12-5-44-16,9 31 20 16,13-7-32-16,21 7 52 15,0-16-40-15,21-14 36 16,9-19-36-16,17-8-228 15,0-15 104-15</inkml:trace>
          <inkml:trace contextRef="#ctx0" brushRef="#br0" timeOffset="209181.8148">3696 14038 300 0,'4'-7'112'0,"-4"10"-88"15,-4 1-8-15,4-4 84 0,0 0-60 16,0 0 28-16,4 8-40 16,-4-8 36-16,0 0-36 15,0 0 48-15,0 0-44 16,9 4 72-16,-9-4-56 15,8 0-16-15,-8 0-20 16,0 0 32-16,0 0-20 0,9 0-12 16,-1 3-8-16,1-3 20 15,-1 0-12-15,5-3-4 16,4-1-4-16,9 0 12 16,8-7-8-16,8 11 4 0,1-8-4 15,-1 8-8-15,1-8 4 16,-9 8-4-16,4 0 0 15,-8-3 16-15,0-1-8 16,-4 0-4-16,-5 0 0 16,0-3-24-16,-4-1 12 15,0 1 12-15,0-1 0 16,-4 0-4-16,-4 1 4 16,-1 3 4-16,1 0-4 15,-5 1-12-15,-4 3 4 0,0-4-4 16,0 4 0-16,0-4-108 15,0 0 64-15,0 4-268 16,0-4 176 0</inkml:trace>
          <inkml:trace contextRef="#ctx0" brushRef="#br0" timeOffset="202500.8363">4897 13614 560 0,'64'31'208'0,"-64"-31"-164"0,81 83-8 16,-39-15 172 0,-4-4-120-16,5 38 44 15,-5 1-80-15,-25 6-4 0,-4 5-28 0,-43 0 84 32,-5-12-56-32,-33-11-144 0,-1-16 48 0,-41-7-708 15,7-7 416-15</inkml:trace>
        </inkml:traceGroup>
        <inkml:traceGroup>
          <inkml:annotationXML>
            <emma:emma xmlns:emma="http://www.w3.org/2003/04/emma" version="1.0">
              <emma:interpretation id="{AAB27CCA-7F68-40D0-94B7-39E849B3EB6C}" emma:medium="tactile" emma:mode="ink">
                <msink:context xmlns:msink="http://schemas.microsoft.com/ink/2010/main" type="inkWord" rotatedBoundingBox="19858,15926 20438,15898 20472,16586 19892,16614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328652.9809">9649 14250 164 0,'-9'15'60'0,"18"-15"-44"0,-9 4-8 16,0-4 104-16,13 8-64 0,4-5 24 16,4 1-40-16,0 4-12 15,1-1-12-15,7-3 4 16,6 0-8-16,3 0 32 15,4-4-20-15,-3 0 12 16,3 0-16-16,1-8-24 16,-5 8 4-16,-4-7 32 0,-4 3-16 15,0-4 0-15,-9 1-4 16,-8-1 12-16,4-3-8 16,-4-1-4-16,-13-3 0 15,8 0 20-15,-8-8-12 16,0 4 4-16,0-3-8 15,-8-5 4-15,-1-3-8 16,5 0-20-16,-4-1 8 16,-5 5 12-16,-4 7 0 15,4 4 16-15,-8 3-12 16,4 5-28-16,-5-1 8 16,10 1 40-16,-10 7-16 15,5 7 8-15,-4 1-12 16,0-1 4-16,-9 9-8 15,0 3-20-15,0-1 8 0,5 5 12 16,-14-4 0-16,10 8 60 0,3-1-36 16,0 1 32-16,5-5-32 15,8 1-28-15,5-8 0 16,-1 4 16-16,5 0-8 16,4 4 16-16,4-4-16 15,-4 0 4-15,0-1-4 16,5 1-8-16,-1 0 4 15,-4 4-4-15,8 0 0 16,-8-1 32-16,9-3-16 16,-1 4-12-16,5-4-8 0,4 0 20 15,9 0-8-15,-5-4 24 16,17 0-20-16,-12-3-12 16,4-9-4-16,0 5 20 15,4-1-8-15,-9-7-4 16,1 4 0-16,-1 4-16 15,9-1 8-15,-17-7 12 16,5 8-4-16,-1-4-124 31,0-1 64-31,1 1-180 0,-10 0 132 16,10-4-240-16</inkml:trace>
        </inkml:traceGroup>
        <inkml:traceGroup>
          <inkml:annotationXML>
            <emma:emma xmlns:emma="http://www.w3.org/2003/04/emma" version="1.0">
              <emma:interpretation id="{469FC1F9-4A14-4E3C-AF82-C545A7B30D0D}" emma:medium="tactile" emma:mode="ink">
                <msink:context xmlns:msink="http://schemas.microsoft.com/ink/2010/main" type="inkWord" rotatedBoundingBox="21007,14971 21547,14944 21591,15849 21051,15876"/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329617.8719">11135 13470 208 0,'0'4'76'0,"9"11"-60"0,-5 8-4 16,-4 0 56-16,8-4-40 16,-8 3 24-16,9 9-32 0,-9-1 28 15,-9 0-32-15,-3 1-4 16,-5 3-8-16,4-4 56 16,-17 0-32-16,9-3 8 15,-9-5-24-15,0 1 20 16,9-8-20-16,-5 0-12 15,1-7-4-15,-5-4-4 16,9-4 0-16,-5-4 24 16,0-7-8-16,14-5-40 15</inkml:trace>
          <inkml:trace contextRef="#ctx0" brushRef="#br0" timeOffset="329756.2426">11259 13009 268 0,'-9'-27'100'0,"9"35"-76"0,21-12-8 16,-8 8-20-16,-4-4 0 16,12 3-172-16</inkml:trace>
        </inkml:traceGroup>
        <inkml:traceGroup>
          <inkml:annotationXML>
            <emma:emma xmlns:emma="http://www.w3.org/2003/04/emma" version="1.0">
              <emma:interpretation id="{A345A04C-27D8-46F2-B4EA-1AD82E8355C6}" emma:medium="tactile" emma:mode="ink">
                <msink:context xmlns:msink="http://schemas.microsoft.com/ink/2010/main" type="inkWord" rotatedBoundingBox="21708,14977 22736,14926 22776,15733 21748,15784"/>
              </emma:interpretation>
              <emma:one-of disjunction-type="recognition" id="oneOf38">
                <emma:interpretation id="interp50" emma:lang="" emma:confidence="0">
                  <emma:literal>at</emma:literal>
                </emma:interpretation>
                <emma:interpretation id="interp51" emma:lang="" emma:confidence="0">
                  <emma:literal>wt</emma:literal>
                </emma:interpretation>
                <emma:interpretation id="interp52" emma:lang="" emma:confidence="0">
                  <emma:literal>we</emma:literal>
                </emma:interpretation>
                <emma:interpretation id="interp53" emma:lang="" emma:confidence="0">
                  <emma:literal>wh</emma:literal>
                </emma:interpretation>
                <emma:interpretation id="interp54" emma:lang="" emma:confidence="0">
                  <emma:literal>why</emma:literal>
                </emma:interpretation>
              </emma:one-of>
            </emma:emma>
          </inkml:annotationXML>
          <inkml:trace contextRef="#ctx0" brushRef="#br0" timeOffset="331205.2126">11569 13508 164 0,'-4'15'60'0,"-9"-7"-44"0,9 11-8 0,4-8 96 16,0 4-60-16,-8 8 24 16,3 0-36-16,-3 0 12 15,-1-1-24-15,1-3-8 16,8 0-8-16,0-4 28 16,0-3-16-16,0-12 4 0,0 0-12 15,8-4-40-15,1 0 16 16,4-7-84-16,-1-4 60 15,5-1-72-15,-4 1 64 16,4 0 4-16,-4 0 28 16,0 7 20-16,0 1 0 15,-9 3 104-15,-4 4-60 16,0 0 76-16,8 8-68 16,-8-1 4-16,13 1-36 15,-4 3 4-15,3 4-16 16,14-3-8-16,-9-1 0 15,13 0-16-15,8 1 8 16,-8-1 20-16,0-3-8 16,-5-1-28-16,-3-3 8 15,-5-8 4-15,-9 4 8 0,-4 0 24 16,5-7-12-16,-9-1-4 16,0-3-4-16,4 3-16 15,-4-7 8-15,0-4-4 16,0 4 0-16,0-4 8 15,0 4 0-15,13-12 24 16,-13 5-12-16,4-5 12 16,5 8-12-16,-9-4 12 15,0 5-16-15,0-5-4 16,0 11 0-16,0 5 4 16,0 7-4-16,0-8-20 0,0 8 8 15,0 0-12-15,0 0 8 16,0 0 24-16,4 0-4 15,4 0-12-15,1 0 0 16,0 0 4-16,-5 0 0 16,-4 0-12-16,8 0 8 15,-3 0 12-15,7 0-4 16,1 0 24-16,4 0-16 16,0-7 48-16,13 7-32 15,0-8-4-15,12 1-16 16,-3-1 12-16,16 0-12 0,5 1-4 15,-14 3 0-15,10 0-4 16,-22 4 0-16,-4-3 16 16,-9 3-8-16,-17 0 40 15,-4 0-24-15,-4 0-32 16,-9 0 4-16,5 0 0 0,-9-4 4 16,17 0-196-16,0-4 108 15,0 1-280 1,17-8 204-16,-9 7 16 15</inkml:trace>
          <inkml:trace contextRef="#ctx0" brushRef="#br0" timeOffset="331828.1085">12378 12967 40 0,'-4'0'16'0,"-4"4"-12"0,8-8-4 0,0 4 80 0,-5 4-44 16,5-4 12-16,0 0-28 16,0 0 48-16,5 7-36 15,-5 1 72-15,0-1-56 16,0 5 36-16,0 3-48 16,-9 8 60-16,5 3-56 15,-5 8 28-15,-3 8-40 16,3 11 0-16,-8 0-16 15,13 0 0-15,-5 4-4 16,5-4 28-16,4 0-20 0,-8-8-12 16,3-7-8-16,-7 0 12 15,12-4-4-15,-5-4-4 16,-3 0 4-16,8-3-4 16,0-4 0-16,0-8 8 15,0 0-4 1,8-4 24-16,-3-3-16 0,7-8-40 15,1-4 16-15,0 0 20 16,4 0-4-16,13-3 0 0,-5-5 0 16,22 1-60-16,-4 0 32 15,12-1-420 1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43:41.98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04BDCFF-D5F6-4BB4-B894-837A196AE621}" emma:medium="tactile" emma:mode="ink">
          <msink:context xmlns:msink="http://schemas.microsoft.com/ink/2010/main" type="writingRegion" rotatedBoundingBox="15145,3262 23252,2464 23436,4334 15329,5131"/>
        </emma:interpretation>
      </emma:emma>
    </inkml:annotationXML>
    <inkml:traceGroup>
      <inkml:annotationXML>
        <emma:emma xmlns:emma="http://www.w3.org/2003/04/emma" version="1.0">
          <emma:interpretation id="{37ED14A6-5906-47EF-8DA1-D0AD742961DE}" emma:medium="tactile" emma:mode="ink">
            <msink:context xmlns:msink="http://schemas.microsoft.com/ink/2010/main" type="paragraph" rotatedBoundingBox="15145,3262 23252,2464 23436,4334 15329,51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59BE35-8646-4817-B97B-1158521C4856}" emma:medium="tactile" emma:mode="ink">
              <msink:context xmlns:msink="http://schemas.microsoft.com/ink/2010/main" type="inkBullet" rotatedBoundingBox="15203,3856 15722,3805 15729,3873 15210,3924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4971 1903 736 0,'13'0'272'0,"0"-4"-208"0,8-3-20 0,-4 3 116 16,5 4-96-16,16-8 0 15,0 5-40-15,13-5 0 16,5 8-12-16,-1-4 0 16,0 4-4-16,-12 0 4 15,-5 8-8-15,-12-1 24 16,-5 5-16-16,-12-5-108 16,-1 1 48-16</inkml:trace>
      </inkml:traceGroup>
      <inkml:traceGroup>
        <inkml:annotationXML>
          <emma:emma xmlns:emma="http://www.w3.org/2003/04/emma" version="1.0">
            <emma:interpretation id="{B65B8009-73A6-4212-886C-49BAFC023A15}" emma:medium="tactile" emma:mode="ink">
              <msink:context xmlns:msink="http://schemas.microsoft.com/ink/2010/main" type="line" rotatedBoundingBox="16100,3168 23252,2464 23436,4334 16284,5037"/>
            </emma:interpretation>
          </emma:emma>
        </inkml:annotationXML>
        <inkml:traceGroup>
          <inkml:annotationXML>
            <emma:emma xmlns:emma="http://www.w3.org/2003/04/emma" version="1.0">
              <emma:interpretation id="{F6E679F7-3EFB-4D9F-B313-D625EB23ACE1}" emma:medium="tactile" emma:mode="ink">
                <msink:context xmlns:msink="http://schemas.microsoft.com/ink/2010/main" type="inkWord" rotatedBoundingBox="16115,3316 18588,3073 18729,4509 16256,475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.9775">6079 1350 392 0,'4'-19'148'0,"-4"19"-116"0,0 8-8 16,0 11 84-1,0 0-64-15,-9 30 88 16,5 4-76-16,-17 19 24 16,12-4-44-16,-12 0-4 15,4-11-20-15,-9-12 56 16,14-7-40-16,-5-7 40 16,4-9-36-16,13-22 8 0,0 4-24 0,8-23-140 15,5-4 68-15,8-37-148 31,1 3 116-31,7-30-168 0,1 11 144 0,0 1-60 16,4 14 100-16,4 16 164 16,1 18-48-16,-5 12 220 15,0 15-148-15,-13 38 24 16,1 0-84-16,-14 19 92 16,-4-1-88-16,-12-3 36 15,-1-7-56-15,-8-8 20 16,4-8-32-16,-8-11 0 15,4-8-16-15,0-11-60 16,4-4 24-16,1-7-40 16,7 0 32-16,-3 3-24 15,8 4 32-15,0 19 44 16,8 12-8-16,1 11 96 16,8 3-60-16,0 1 20 15,0 0-36-15,4-8 40 16,5-4-40-16,8-15-216 15,0 0 96-15</inkml:trace>
          <inkml:trace contextRef="#ctx0" brushRef="#br0" timeOffset="218.7158">6760 1808 832 0,'8'12'308'0,"-8"-12"-240"0,34 19-20 0,-16-16 124 16,-1 9-104-16,4-12 8 15,4 4-48-15,-3-12 8 16,3 0-20-16,-8-3 28 16,0 0-28-16,-12-8 4 15,-1 7-12-15,-17-6-8 16,0 6 4-16,-12-3-40 16,-1 7 20-16,-12 1-64 15,4 7 44-15,-13 7-20 16,13 5 36-16,-4 7 36 15,12 3-8-15,9 5 36 16,13-1-28-16,16 5 32 16,10 3-32-16,12-8 32 15,0 1-32-15,4-8-164 16,1-4 80-16</inkml:trace>
          <inkml:trace contextRef="#ctx0" brushRef="#br0" timeOffset="668.2384">7876 1263 548 0,'-60'-7'204'0,"60"7"-156"0,-60 0-16 16,39-4 0-16,4 4-24 0,-13-8-4 15,9 5 0-15,0-9-4 16,4 5 0-16,-5-5-12 16,5 5 8-16,0 3 12 15,4 4-4-15,-8 4 60 16,4 3-36-16,-13 12 24 16,9 4-32-16,-9 30 60 15,9 11-44-15,-9 27 28 16,9 0-36-16,-5 15 44 15,9-11-40-15,-8 14 20 16,16-6-32-16,1-5 52 16,-5-11-40-16,4-11 36 15,-3-16-36-15,-1-10 60 16,4-13-52-16,1-6-8 16,4-9-20-16,4-6-36 15,8-1 12-15,5-4 12 16,8 0 4-16,9 1-196 15,0 3 104-15,8-8-288 16,0 5 208-16</inkml:trace>
          <inkml:trace contextRef="#ctx0" brushRef="#br0" timeOffset="2740.4477">7552 1808 372 0,'-4'-7'140'0,"4"7"-112"0,4-15-4 16,-4 3 84-1,4 5-64-15,0-8 16 16,5 3-36-16,-1-3 12 16,-8 8-20-16,0 3-16 15,5 4-4-15,-5 11 12 16,4 4-4-16,-4 12 32 15,4-1-20-15,-8 16 64 16,4 0-44-16,-4 14 36 0,-1-6-40 16,-3-5 44-16,8-3-44 0,-4-16 64 15,8-3-56-15,4-19 64 16,-3-4-64-16,8-23-16 16,-1-4-16-16,5-10 16 15,9 2-12-15,-1-10-100 16,1 7 44-16,4-15-60 15,0 8 60-15,-1-4-12 16,1 7 32-16,-4 15 32 16,-1 12-4-16,1 15 44 15,-5 15-24-15,-12 19 40 16,8 4-36-16,-9 4 12 16,9 0-24-16,-13-1-8 15,9 1-4-15,0 0 4 16,0-8-4-16,0-12 40 15,4-7-20-15,0-18 32 16,0-1-32-16,0-19 4 16,4 0-16-16,-4-11-120 15,4 4 56-15,1-19-68 16,-1 3 72-16,0-18-56 16,0 15 60-16,1 3-12 15,3 16 32-15,-3 7 172 16,3 16-80-16,-4 22 80 15,-4 8-84-15,-4 15 72 16,-4-1-80-16,-9 9 36 0,0-4-56 0,-4 3-20 16,-1 4-8-16,-3 4-8 15,-1-4 0-15,-8 1-344 16,9-1 188-16,-9-8-432 16,8 1 332-16</inkml:trace>
          <inkml:trace contextRef="#ctx0" brushRef="#br0" timeOffset="3071.3277">7590 2584 652 0,'-13'-3'244'0,"13"3"-192"0,9-12-12 0,0 5 56 15,8 3-60-15,8-8 32 16,9 1-40-16,9-4-36 16,4 7 4-16,4-3 16 15,0 7-4-15,-9 0-20 16,-3 8 4-16,-18 4-4 16,9 3 4-16,-9 1 120 15,-8 3-60-15,4-4 104 16,4 4-92-16,0-11 16 15,1 4-48-15,8-16 32 16,-9 0-36-16,9 1-148 0,-5-5 68 16,1-10-188-16,-5 3 136 0</inkml:trace>
          <inkml:trace contextRef="#ctx0" brushRef="#br0" timeOffset="3419.8402">8054 1366 840 0,'17'7'312'0,"-17"-7"-244"0,30-7-16 15,-8-5 76 1,-1 8-80-16,21-7 8 15,9 0-36-15,13-1-268 16,9 5 136-16</inkml:trace>
        </inkml:traceGroup>
        <inkml:traceGroup>
          <inkml:annotationXML>
            <emma:emma xmlns:emma="http://www.w3.org/2003/04/emma" version="1.0">
              <emma:interpretation id="{0E81D17A-19E8-407C-8DD6-1F73BB426FE4}" emma:medium="tactile" emma:mode="ink">
                <msink:context xmlns:msink="http://schemas.microsoft.com/ink/2010/main" type="inkWord" rotatedBoundingBox="18944,2888 23252,2464 23436,4334 19128,475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688.5654">9221 1316 592 0,'-47'4'220'0,"47"-4"-172"0,-68 23-12 0,34 3 172 15,9 1-120-15,-18 33 28 16,9 5-72-16,-9 18 16 16,14 0-32-16,-1 12 8 15,13-8-20-15,4 11-8 16,4-14-4-16,9-12 12 15,5-16-8-15,3-18-240 16,9-11 124-16,4-24-360 16,5-3 260-16</inkml:trace>
          <inkml:trace contextRef="#ctx0" brushRef="#br0" timeOffset="3971.863">9247 1869 872 0,'-13'8'324'0,"13"-8"-252"0,-34 37-20 15,21-14 60 1,5 0-72-16,-5 7 28 16,4 4-40-16,1-4 8 0,8-7-20 0,8-15 44 15,1-5-32-15,4-18-32 16,4-4 0-16,-5-7-60 16,1 3 32-16,0-11 0 15,0 15 16-15,4-15-4 16,0 15 8-16,4-3-36 15,-4 6 28-15,9 1 128 16,3 8-56-16,-12-1 8 16,13 8-36-16,-13-4 12 15,0 4-24-15,-8-3-188 16,4-1 92-16</inkml:trace>
          <inkml:trace contextRef="#ctx0" brushRef="#br0" timeOffset="4188.436">9340 1593 528 0,'-21'-19'196'0,"21"19"-152"0,-4-12-12 15,4 5 300 1,4 7-188-16,5-4 116 15,3 4-148-15,14-4-56 16,-1 0-36-16,10 1-204 16,-1 3 100-16</inkml:trace>
          <inkml:trace contextRef="#ctx0" brushRef="#br0" timeOffset="4408.0198">9813 1369 624 0,'26'0'228'0,"-26"0"-176"0,38 50-16 0,-21-9 116 15,0 8-92-15,-13 23 72 16,9 4-76-16,-17 22 24 16,-5-7-48-16,-29 15 16 15,4-7-28-15,-17-12 28 16,12-12-32-16,-16-14-112 15,17-12 52-15</inkml:trace>
          <inkml:trace contextRef="#ctx0" brushRef="#br0" timeOffset="4783.0517">10218 1778 788 0,'0'0'292'0,"0"0"-228"0,8 11-16 16,5-7 176 0,8 4-132-16,26-4 24 0,-4-4-68 15,20 0-4-15,-3 0-28 16,0-8 8-16,-5 0-12 0,-21-3-52 16,-4 4 24-16,-5-12 36 15,-8 7-8-15,-17-7-8 16,-4 8-8-16,-17-8 12 15,0 8-4-15,-18-1-56 16,5 5 28-16,-17 11-8 16,0 11 20-16,8 7-28 15,5 9 24-15,-4 3 60 16,20 4-24-16,5 11 4 16,17 4-16-1,0 4 12-15,17-8-12 0,17 4-64 16,9-12 28-16,8-7-340 15,9-11 204-15</inkml:trace>
          <inkml:trace contextRef="#ctx0" brushRef="#br0" timeOffset="5130.9943">11188 998 768 0,'13'27'284'0,"-13"-27"-220"0,0 60-20 0,0-33 172 15,0 3-128-15,-4 8 72 16,-5 0-96-16,-8 7-8 16,0-3-36-16,-21 7 60 15,8-7-48-15,-17-4 16 16,5 0-32-16,-5-23-244 16,9-8 120-16,4-14-404 15,12-8 284-15</inkml:trace>
          <inkml:trace contextRef="#ctx0" brushRef="#br0" timeOffset="5266.3552">11291 669 780 0,'0'0'288'0,"0"0"-224"16,12 8-20-16,-12-5-40 15,0 9-12-15,13 3-428 16,0 0 240-16</inkml:trace>
          <inkml:trace contextRef="#ctx0" brushRef="#br0" timeOffset="5668.6048">11491 900 600 0,'-22'45'224'0,"22"-45"-176"0,-21 53-12 15,17-26 72-15,4 3-68 16,-9 4-16-16,9 0-16 0,9-7 0 15,-5-1-4-15,13-7-116 16,-4-4 60-16,13-11-112 16,-1 0 96-16,-4-8-84 15,9 4 88-15,-8-7 40 16,-1-1 20-16,-8-3 32 16,-5 7-16-16,-8-8 144 15,4 9-84-15,-4-1 32 16,5 8-64-16,7-4 48 15,14 7-52-15,8-3 64 16,0 4-60-16,4-8 44 16,5 3-48-16,-13-6 16 15,8-1-32-15,-12-8 16 16,-5 1-20-16,-4-8 36 16,-9 4-28-16,-16-4 4 15,8 8-16-15,-4-8 12 16,-1 8-16-16,-7-1-108 15,3 1 52-15,1 7-340 16,8 4 212-16</inkml:trace>
          <inkml:trace contextRef="#ctx0" brushRef="#br0" timeOffset="5867.9568">12002 1021 384 0,'0'-11'140'0,"0"11"-108"0,25-8-8 0,-12 8 232 15,0-4-144-15,0-3 44 16,4-1-92-16,12-7-24 16,1 15-24-16,13-11-12 15,-1-1 0-15,1 5-180 16,-9-1 96-16,-4 1-232 16,0-1 176-16</inkml:trace>
          <inkml:trace contextRef="#ctx0" brushRef="#br0" timeOffset="6067.5045">12274 798 476 0,'-4'-31'176'0,"4"31"-136"0,13-3-12 0,-13 3 180 16,4 7-120-16,-8 8 88 16,-5 4-104-16,5 27 68 15,-4-1-80-15,-10 12 64 16,18-4-68-16,-12 0 4 15,12-11-36-15,0 3-4 16,12-15-12-16,14-3-316 16,-5-1 172-16</inkml:trace>
          <inkml:trace contextRef="#ctx0" brushRef="#br0" timeOffset="6465.2946">12636 1154 404 0,'9'-12'148'0,"-9"12"-112"0,21-22-12 0,9 10 48 15,0 8-44-15,12-11 16 16,14 0-28-16,-1 0 36 16,0 7-28-16,-12-3 32 15,4 7-32-15,-22-3 128 16,-8 7-84-16,-12 3 68 15,-5 5-80-15,0 7 24 16,-5 4-48-16,-3 11 68 16,-1 1-52-16,1 41 36 15,4-1-48-15,-18 43 32 16,5-4-36-16,-13 15 0 16,5-8-20-16,8 8 28 15,-4-15-24-15,8-4 76 16,4-19-56-16,-12-19 56 15,8-8-52-15,0-18 52 16,1-8-56-16,-14-15-8 16,5-4-16-16,-35-15-56 15,1 0 28-15,-34-11-684 16,-9-4 384-16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49:35.96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18T15:44:41.036"/>
    </inkml:context>
  </inkml:definitions>
  <inkml:traceGroup>
    <inkml:annotationXML>
      <emma:emma xmlns:emma="http://www.w3.org/2003/04/emma" version="1.0">
        <emma:interpretation id="{7894C094-7A0C-48E8-83F6-81F654CFB490}" emma:medium="tactile" emma:mode="ink">
          <msink:context xmlns:msink="http://schemas.microsoft.com/ink/2010/main" type="writingRegion" rotatedBoundingBox="20159,13452 25367,11680 25794,12936 20587,14708"/>
        </emma:interpretation>
      </emma:emma>
    </inkml:annotationXML>
    <inkml:traceGroup>
      <inkml:annotationXML>
        <emma:emma xmlns:emma="http://www.w3.org/2003/04/emma" version="1.0">
          <emma:interpretation id="{DB36C804-EEFC-4F11-A1D8-80573BA2BC9E}" emma:medium="tactile" emma:mode="ink">
            <msink:context xmlns:msink="http://schemas.microsoft.com/ink/2010/main" type="paragraph" rotatedBoundingBox="20159,13452 25367,11680 25794,12936 20587,147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9C8B23-6204-4A3A-A0FE-B9F2AE78A047}" emma:medium="tactile" emma:mode="ink">
              <msink:context xmlns:msink="http://schemas.microsoft.com/ink/2010/main" type="line" rotatedBoundingBox="20159,13452 25367,11680 25794,12936 20587,14708"/>
            </emma:interpretation>
          </emma:emma>
        </inkml:annotationXML>
        <inkml:traceGroup>
          <inkml:annotationXML>
            <emma:emma xmlns:emma="http://www.w3.org/2003/04/emma" version="1.0">
              <emma:interpretation id="{2F65E4E3-8190-41AD-82FB-89F7BD13BFE1}" emma:medium="tactile" emma:mode="ink">
                <msink:context xmlns:msink="http://schemas.microsoft.com/ink/2010/main" type="inkWord" rotatedBoundingBox="20159,13452 23620,12274 24047,13531 20587,147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-2623 5795 320 0,'-4'-4'120'0,"8"8"-96"0,-4 0-4 0,0-4 80 15,13 3-60-15,-13 1 52 16,13 4-52-16,-5-1 40 16,1 5-44-16,-9-5 8 15,21-3-28-15,-12 0 0 16,16 0-8-16,-8-4 20 0,13-4-16 0,4 0 12 16,4 0-12-16,-4 0 20 15,-4-3-20-15,4 7 12 16,-17 0-12-16,5 7-8 15,-14-7 0-15,5 8 20 16,0-8-12-16,-5 4-20 16,1 3 0-16,3-7-172 15,5 8 100-15,-4-8-384 16,9 0 260 0,-5-8 64-16</inkml:trace>
          <inkml:trace contextRef="#ctx0" brushRef="#br0" timeOffset="654.9456">-1465 5522 184 0,'0'-4'68'0,"0"4"-52"0,0 0-4 16,0 0 40-16,-8 0-32 15,4 0 80-15,-5 4-56 16,1 4 32-16,-5 3-44 15,-4 4 52-15,4 8-48 16,4 7 36-16,-3 4-40 16,-10 8 8-16,14 3-24 15,-13-3 28-15,8 0-28 0,-4-4 32 16,4-8-32-16,4 0 4 0,1-11-12 16,8 0 4-16,4 4-8 15,5-8-12-15,8-8 4 16,8 5-304-1</inkml:trace>
          <inkml:trace contextRef="#ctx0" brushRef="#br0" timeOffset="1937.2893">-1064 5428 132 0,'-9'7'52'0,"1"5"-44"0,3-9 4 16,-3 5 16-16,8-1-16 16,-9 5 128-16,-3-1-76 0,-6 4 48 15,6 4-64-15,-1 8 56 16,-4-1-64-16,4 12 0 15,5 4-24-15,8-1 8 16,0 9-16-16,0-16-4 16,0 0 0-16,8-4-16 0,-8-4 8 15,13-10 28-15,4 3-12 16,-4-8-4-16,-1-4-4 16,6 1-4-16,3-16 0 15,9-3-12-15,-1-4 8 0,-3-8 20 16,4-3-8-16,-9-8 4 15,9 7-4-15,-9 1-8 16,-4-1 4-16,-4 4-32 16,-4 12 16-16,-5-4 12 15,-4 15 4-15,0 0 16 16,0 8-12-16,0 18 4 16,0 8-4-16,0 8-24 15,17-1 8-15,-4 9 20 16,8-1-4-16,9-8 16 15,-1-7-16-15,-3-3 16 16,0-9-16-16,-5-3 4 16,-8-11-4-16,12-4 4 15,-12-8-8-15,0-7 16 16,-5-12-12-16,1-7 16 0,-5-4-16 16,-4-8-20-16,9 0 4 15,-9 4 4-15,8 4 4 16,-8 4 0-16,9 4 0 15,-5-1-12-15,4 4 8 16,5 4 4-16,-4 1 0 16,-1 2 0-16,-4-10 0 15,5 7 0-15,-1 0 0 16,1 0-12-16,-5 4 8 16,9 4 4-16,4-8 0 15,13 7 8-15,-5 5-4 16,14-1 84-16,12 4-44 0,0 4 32 15,9 0-44-15,-5 0 44 16,-4 0-44-16,0 0 12 16,0 0-28-16,-8-7-8 15,-5 3-4-15,-21 0 28 16,9 0-16-16,-14 4 12 16,-3 0-16-16,-9 0-60 15,0-7 24-15,-9 7-272 16,9 0 164-16,0 0-268 15,0-8 224 1,0 8-96-16</inkml:trace>
          <inkml:trace contextRef="#ctx0" brushRef="#br0" timeOffset="905.4837">-1307 5125 260 0,'0'-12'96'0,"0"9"-76"0,-4-1-4 15,4 4 124-15,0 0-80 0,0 0 64 16,4-4-72-16,-4 4-20 16,0 0-20-16,0 0 0 15,8 4-8-15,1 0-168 16</inkml:trace>
          <inkml:trace contextRef="#ctx0" brushRef="#br0" timeOffset="-945.5901">-3287 6211 268 0,'-4'-4'100'0,"4"8"-76"0,8-4-8 0,-8 0 52 16,0 0-40-16,0 0 84 16,4 8-60-16,-4-8 28 15,5 7-48-15,-1 1 44 16,-4 3-44-16,4 1 4 16,0 6-24-16,-4-2 28 15,9 3-24-15,-5-1 4 0,9 5-12 16,-9-8 20-16,17 4-16 15,-3-4 24-15,7-3-24 16,1-5 12-16,8 1-12 16,-5-8 0-16,1 0-4 0,0-8 20 15,0-7-16-15,-5 4 12 16,-3-1-12-16,-1-6 12 16,-4-1-16-16,0 0-12 15,0-4 0-15,0 4 12 16,-4-4-4-16,0 12-12 15,-1-4 4-15,1 0 12 16,-8 3-4-16,3 5 24 16,-4-8-16-16,-4 7-20 15,0 4 0-15,-12-3 32 16,7-1-16-16,-8-3 36 16,1 3-28-16,-5 4 12 15,-9 1-16-15,9-1-8 16,-4 4 0-16,0 0 12 0,-1 0-8 15,1 0 4-15,0 4-4 16,-1-1-24-16,-7-3 8 16,12 8 32-16,-9 0-16 15,9-1 0-15,-4 1-4 16,-5-1-32-16,5 5 16 16,0-1-12-16,3 0 12 15,-3 1 24-15,13-1-4 16,-5 0-4-16,0 5 0 15,0 2-16-15,5 1 8 16,-1 0-4-16,1 0 0 16,-1 0 0-16,5 4 0 0,-4 3-28 15,-1 1 20-15,9-4 32 16,0 3-8-16,-4 1 8 16,4-1-8-16,0 4-24 15,0-3 8-15,4-1-12 16,5 1 8-16,-1-4 36 15,1-1-16-15,-5-3-16 16,4 0 0-16,1 0 12 16,4 0 0-16,-5-4-12 15,5 0 4-15,0-3 20 16,4-1-8-16,0 0-4 16,0-3 0-16,4-1-4 15,0 1 0-15,5 0-12 16,-1-1 8-16,1 1 40 15,-5-5-24-15,9 1-8 0,0 0-8 16,4 0 4-16,0 0 0 16,4-4 0-16,1 3 0 15,-10-3 8-15,1 0-4 16,0 0-12-16,-4 0 4 16,-5 0 12-16,-8 0-4 15,-1 0-64-15,6 0 32 16,-10 0-136-16,-4 0 88 15,-4 0-244 1</inkml:trace>
          <inkml:trace contextRef="#ctx0" brushRef="#br0" timeOffset="2582.5143">21 5231 332 0,'5'-12'120'0,"-5"16"-92"0,0-8-8 16,0 4 36-16,0 0-36 15,4 8 36-15,5 0-32 16,-9-1 40-16,0 1-36 16,0 3 20-16,0 8-28 15,-9-4 36-15,5 4-32 16,4-4 4-16,-5 0-16 15,-3-3 28 1,8 7-24-16,-4 0 4 0,4 3-12 16,-9 1 28-16,1-4-20 15,-1 7 4-15,-4-11-12 16,-4 12-16-16,13-4 4 0,-17 3 20 16,12 8-8-16,-3 0 4 0,3 4-4 15,-8 0 4-15,17 4-8 16,-4-4-4-16,4-4 4 15,0 0 4-15,0-4-4 16,-9-4-4-16,9-3 4 16,9-4 4-16,-5-8-4 15,4 5 32-15,1-5-20 16,4-4-56-16,4 1 16 16,-4 0 36-16,4-5-4 15,4 1 8-15,-4 0-8 16,0-4 4-16,-4-4-8 0,4 4 16 15,4 0-12-15,-12 0-128 16,3-7 68-16,1 7-280 16</inkml:trace>
        </inkml:traceGroup>
        <inkml:traceGroup>
          <inkml:annotationXML>
            <emma:emma xmlns:emma="http://www.w3.org/2003/04/emma" version="1.0">
              <emma:interpretation id="{36C9B653-C114-4D9C-8025-B5563679E279}" emma:medium="tactile" emma:mode="ink">
                <msink:context xmlns:msink="http://schemas.microsoft.com/ink/2010/main" type="inkWord" rotatedBoundingBox="25222,11730 25367,11681 25481,12015 25336,1206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1" brushRef="#br0">1736 4440 0,'0'0'0,"0"0"0,0 0 0,-64-53 0,34 37 0,4 1 0,-3 8 0,16-1 0,13 8 0,-26-11 0,26 11 0,-21-30 0,21 3 0,4 4 0,9-3 0,-13-1 0,0-7 0,0 19 0,0 11 0,0-7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35:24.2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228F688-ED70-456D-9AA6-98F05D8F20BE}" emma:medium="tactile" emma:mode="ink">
          <msink:context xmlns:msink="http://schemas.microsoft.com/ink/2010/main" type="writingRegion" rotatedBoundingBox="17395,2733 20532,2424 20614,3256 17477,3566"/>
        </emma:interpretation>
      </emma:emma>
    </inkml:annotationXML>
    <inkml:traceGroup>
      <inkml:annotationXML>
        <emma:emma xmlns:emma="http://www.w3.org/2003/04/emma" version="1.0">
          <emma:interpretation id="{FE69E223-7EDA-4A57-9213-81EFD40B8A73}" emma:medium="tactile" emma:mode="ink">
            <msink:context xmlns:msink="http://schemas.microsoft.com/ink/2010/main" type="paragraph" rotatedBoundingBox="17395,2733 20532,2424 20614,3256 17477,35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A744ED-2895-4B2E-90D5-578AA4C7F9E5}" emma:medium="tactile" emma:mode="ink">
              <msink:context xmlns:msink="http://schemas.microsoft.com/ink/2010/main" type="line" rotatedBoundingBox="17395,2733 20532,2424 20614,3256 17477,3566"/>
            </emma:interpretation>
          </emma:emma>
        </inkml:annotationXML>
        <inkml:traceGroup>
          <inkml:annotationXML>
            <emma:emma xmlns:emma="http://www.w3.org/2003/04/emma" version="1.0">
              <emma:interpretation id="{61BE22CB-3CEC-402C-AAEA-EFA044FB7896}" emma:medium="tactile" emma:mode="ink">
                <msink:context xmlns:msink="http://schemas.microsoft.com/ink/2010/main" type="inkWord" rotatedBoundingBox="17395,2733 20532,2424 20614,3256 17477,35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14831 1786 372 0,'5'-19'140'0,"-5"19"-112"0,8-19-4 0,5 12 144 16,-4 3-96-16,-1-7-28 16,5 7-28-16</inkml:trace>
          <inkml:trace contextRef="#ctx0" brushRef="#br0" timeOffset="583.4329">15338 2161 644 0,'-42'0'236'16,"42"0"-180"-16,0 11-20 0,0-11 248 15,0 0-164-15,17 0 72 16,-5 4-112-16,18-4 16 15,0 4-56-15,0-8-164 16,4 0 64-16,8-3-232 16,10 7 164-16,7-8-296 0,1 4 244 0</inkml:trace>
          <inkml:trace contextRef="#ctx0" brushRef="#br0" timeOffset="377.7953">15449 1877 912 0,'-9'0'340'0,"9"0"-264"0,-12 0-24 0,12 0 108 16,0 0-100-16,8 0 28 16,-4 0-52-16,22-8-4 15,-1 1-20-15,18-1-176 16,4 5 92-16,4-1-228 16,-4 8 168-16</inkml:trace>
          <inkml:trace contextRef="#ctx0" brushRef="#br0" timeOffset="1304.1132">16117 2161 508 0,'-8'7'188'0,"8"-7"-148"0,4 27-8 0,0-8 124 15,5 0-92-15,-1 11 16 16,1 0-44-16,4 4 8 15,4 1-24-15,0-13 72 16,4 1-56-16,-4-15 48 16,4-1-48-16,-8-14 24 15,4-1-32-15,-4-15-8 16,0 4-12-16,4-19-52 16,0 8 28-16,4-23-68 15,0 12 48-15,5-24-36 16,4 8 40-16,-5-11 0 15,5 8 20-15,-17-8 44 16,0 15-20-16,4 3 36 16,-9 13-32-16,-3-1 56 15,3 15-40-15,1-3 4 0,-1 10-24 16,1-3-16-16,-1 8 0 0,9-4-4 16,0 7 0-16,0-3 8 15,0 7 0-15,-4-7 16 16,0 7-8-16,-9-3 4 15,5 3-4-15,-9 0-8 16,4 4 4-16,-4-4 28 16,0 8-16-16,0-4 12 15,8 4-16-15,-3-4 12 16,-1 0-16-16,0 0 32 16,0 4-24-16,5-4 40 15,-1 0-32-15,1 0 4 16,-1 0-16-16,9 0 0 15,0 0-4-15,18-4-16 16,3 4 4-16,34-4 28 16,1 8-12-16,12-4 24 15,0 0-24-15,-4 0-12 16,-13-4-4-16,-13 4 20 16,1 0-8-16,-18 0 4 15,0 0-4-15,-16 0 36 16,-1 0-20-16,-8 0-244 15,-9 0 120-15,-4 0-400 16,0 0 280-16</inkml:trace>
          <inkml:trace contextRef="#ctx0" brushRef="#br0" timeOffset="1831.5514">16688 2146 404 0,'-13'0'148'0,"13"0"-112"0,0 0-12 0,-4 0 180 16,4 0-116-16,-9 0 148 16,9 0-132-16,0 0 76 15,0 0-100-15,0 0 60 16,9 0-80-16,-5-8 48 15,1 8-64-15,-5 0 60 16,8 0-64-16,-8-7-8 16,4 7-20-16,5 0 32 15,8 0-20-15,-4-8 32 16,4 16-32-16,4-16-4 0,0 4-12 0,-8 1 4 16,8 3-8-16,-4-4-20 31,5 4 8-31,-14-4 12 0,1 4 0 0,-9-4 16 15,0 8-12-15,0-4-152 16,0 0 76-16,0 0-280 16,8 0 196-16</inkml:trace>
          <inkml:trace contextRef="#ctx0" brushRef="#br0" timeOffset="2280.3236">17271 1911 364 0,'-8'-7'132'0,"8"7"-100"0,0 0-12 15,0-8 212 1,8 8-132-16,-8 0 116 16,0 0-124-16,9 0 32 15,-5 0-76-15,-4-4 88 16,4 8-76-16,-4-4 44 0,0 0-64 0,0 0 60 16,0 0-60-16,0 0 20 15,5 8-40-15,-5-1 60 16,0 12-44-16,0-4 12 15,0 8-32-15,-5 3 8 16,5 1-12-16,-4 7 28 16,0 0-24-16,-5 0-4 15,9 0-8-15,-4 0 4 16,4-4-4-16,-4 5 32 16,4-9-20-16,0-11-128 15,8 4 60-15,-8-15-292 16,0 0 196-16</inkml:trace>
          <inkml:trace contextRef="#ctx0" brushRef="#br0" timeOffset="-197.0723">14457 2010 404 0,'4'0'148'0,"0"0"-112"0,9 0-12 0,-4-4 48 15,-1 4-44 1,9-8 60-16,4 1-52 0,5-5 80 15,-1 5-64-15,5-8 36 16,4 7-52-16,-4 0 24 16,-4 5-32-16,-1-1 16 15,-3 8-24-15,-1-1 36 16,-8 5-32-16,-9 3 40 16,0 4-36-16,-8 1 4 15,0-1-20-15,-5 4-8 16,5 0 0-16,-13 3-24 15,13 1 12-15,-5-4 4 16,5 4 4-16,-5-1-20 16,9 1 12-16,-4-4 4 15,8 0 4-15,-8-4 8 16,4 4-4-16,-4 0 16 16,4 0-12-16,4 4 32 15,4-1-24-15,1 5 20 16,4-8-20-16,4-4-8 15,-4-4-4-15,-5-11-156 16,5 0 84-16</inkml:trace>
          <inkml:trace contextRef="#ctx0" brushRef="#br0" timeOffset="18449.3794">15636 2286 260 0,'0'4'96'0,"0"-4"-76"0,0 7-4 0,0-7 140 16,0 0-88-16,9 0 96 15,-9 4-96-15,0-4 36 16,0 0-60-16,0 0 72 16,13 4-64-16,-5 0 80 15,1-1-76-15,-5-3 60 16,0 0-64-16,0 0 32 16,22 0-48-16,-5-3 0 15,0 3-24-15,14-4 0 16,-6 0-4-16,14 0 12 15,-13 4-12-15,4-4-152 16,-4 8 76-16,-13-4-252 16,-5 8 176-16</inkml:trace>
          <inkml:trace contextRef="#ctx0" brushRef="#br0" timeOffset="17581.0867">15755 1786 392 0,'-8'-4'148'0,"8"4"-116"0,8 0-8 15,-3 0 128 1,3 0-88-16,5 4 80 16,0-4-84-16,4 0 76 15,0 0-80-15,4 0 36 16,0 0-56-16,9 0 44 0,0 0-48 0,4-7-32 16,0 7-4-16,-4-4 8 15,-9 8 0-15,1-4-80 16,-10 0 40-16,-7 0-84 15,-1 3 68-15,-8-3-132 16,-1 0 104-16,1-3-316 16,4 3 224-16</inkml:trace>
          <inkml:trace contextRef="#ctx0" brushRef="#br0" timeOffset="17923.9991">16071 1646 352 0,'-13'-4'132'0,"13"4"-104"0,4 8-8 15,-8-8 44 1,4 4-40-16,0 0 88 15,-9-1-64-15,1 1 40 16,4 4-52-16,-5-1 52 16,9 1-52-16,0 3 64 15,0 8-60-15,-4 15 52 16,-5-7-52-16,1 10-12 0,-1 9-16 0,-8-4-12 16,9-1 4-1,-14 5-24-15,5-9 12 0,-8-6-232 16,16-1 128-16,-12-7-420 15,12-1 300-15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51:08.74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04E44E9-AF8A-463C-9C23-952E09290AA7}" emma:medium="tactile" emma:mode="ink">
          <msink:context xmlns:msink="http://schemas.microsoft.com/ink/2010/main" type="inkDrawing" rotatedBoundingBox="1079,1475 15243,1282 15245,1431 1081,1625" semanticType="underline" shapeName="Other">
            <msink:sourceLink direction="with" ref="{59305681-422D-412E-9D62-7C572583FB50}"/>
            <msink:sourceLink direction="with" ref="{BA7E5AB1-B1EF-4B28-B0D4-699F60B0C070}"/>
          </msink:context>
        </emma:interpretation>
      </emma:emma>
    </inkml:annotationXML>
    <inkml:trace contextRef="#ctx0" brushRef="#br0">-5 273 340 0,'0'-12'128'0,"0"9"-100"0,0-1-8 16,0 0 16-1,0 8-24-15,0-4 32 16,8 4-28-16,1-1 76 15,8 5-56-15,0-4 76 16,0-1-64-16,4-3 52 16,5 0-56-16,4-3 24 15,-1 3-40-15,1-4 0 16,4 0-16-16,5-3-8 16,-5 7 0-16,8-8 4 15,1 0-4-15,12-3 16 0,5 3-12 0,12-3-20 16,1 7 4-16,3-11 4 15,-8 15 4-15,9-7 0 16,-13-1 0-16,13 0 8 16,-9 8-4-16,21-7 16 15,-12 7-12-15,8-8 4 16,-8 8-4-16,12-3-8 16,5-5 4-16,-1-7 12 15,10 7-8-15,3-3-4 16,-12 11 0-16,-5-8-4 15,-8 8 0-15,8-3 8 16,-12 3-4-16,4-4 8 16,4 8-8-16,0-4-4 15,1 7 4-15,-1-7-4 16,-13 4 0-16,22-8 0 16,-5 0 0-16,22-7-20 15,-9 7 12-15,9 0 20 16,-22 4-4-16,13-3-4 15,-16 3 0-15,16 0-4 16,-17 3 0-16,4 1 8 16,-8 8-4-16,0-12 8 15,-8 7-8-15,7-3-4 16,-7 3 4-16,12-7-16 16,-4 0 8-16,13 4 4 0,-13 4 0 15,-1-4-20-15,-16 3 12 16,9-7 4-16,-18 4 4 0,5-4 0 15,-9 0 0-15,8-4 0 16,1 4 0-16,8-4-20 16,0 8 12-16,0-8 12 15,-4 4 0-15,4-3-28 16,1 3 12-16,3-4 32 16,-8 0-12-16,17-4-16 15,-5 8 0-15,5 0 4 16,-8 4 4-16,-5-8 16 15,-9 4-8-15,5-3-20 16,-8-1 4-16,7-4 4 16,1 1 4-16,13-1-28 15,-5 4 16-15,5-7 32 16,-5 11-12-16,9-4 0 16,-4-3-4-16,21-1-4 15,-9 8 0-15,9-4-20 16,-8 4 12-16,-5 0 12 15,-13 4 0-15,5-4-4 16,-17 4 4-16,12-8 20 16,-8 4-12-16,25-11 24 15,-16 11-24-15,20-4-12 16,-12 4-4-16,4-4 4 16,-8 4 0-16,8-4 8 15,-4 4-4-15,17-3-20 16,-13 6 8-16,0-3 20 0,-12 8-4 0,-1-8 16 15,-12 0-16-15,12-4-12 16,-8 8 0-16,17-4 28 16,-9 0-12-16,9-4-32 15,-8 12 12-15,8-8 0 16,-13 4 8-16,4-4 32 16,-8 3-16-16,13-3-24 15,-5 0 4-15,9 0 8 16,-9 4 0-16,5 0-12 15,-9-4 4-15,4 0 20 16,-3 4-8-16,7-8 4 16,-3 4-4-16,16-4-32 15,-8 8 12-15,-4-4 24 16,-9 0-8-16,-4 0 8 16,-5 4-4-16,1-4-16 15,-13 0 4-15,12-4 4 16,-8 4 0-16,13-4-20 15,0 4 12-15,13 0-12 16,-5 4 8-16,1 0-8 16,-5-1 8-16,-9 1 8 15,5 0 4-15,9-8 0 16,-5 4 0-16,4-7 8 16,-4 10-4-16,5-3-12 15,-10 4 4-15,6-4 12 16,-10 0-4-16,9-4-12 0,-12 4 4 15,20-3-16-15,-3 3 12 0,12-4-12 16,-4 4 8-16,0-4 0 16,-5 4 4-16,-3-4 8 15,-5 4 0-15,13-7 8 16,-5 3-4-16,27 0-28 16,-10 4 12-16,14-4-32 15,-14 1 28-15,22-1-4 16,-12 4 12-16,12-4-28 15,-13 8 20-15,-17-4-4 16,-17-4 12-16,-13 0 0 16,-16 4 0-16,-5-3 8 15,-9 3 0-15,1-4 0 16,-5 8 0-16,1-4-12 16,3 0 8-16,1 0 4 15,-1 0 0-15,-4-12 8 16,1 12-4-16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51:37.45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D0FA79C-7FBC-41FC-B960-D4877CB3BFDB}" emma:medium="tactile" emma:mode="ink">
          <msink:context xmlns:msink="http://schemas.microsoft.com/ink/2010/main" type="writingRegion" rotatedBoundingBox="8154,1893 10057,1893 10057,4458 8154,4458"/>
        </emma:interpretation>
      </emma:emma>
    </inkml:annotationXML>
    <inkml:traceGroup>
      <inkml:annotationXML>
        <emma:emma xmlns:emma="http://www.w3.org/2003/04/emma" version="1.0">
          <emma:interpretation id="{8A9DF5D8-0D7E-4BAF-915B-1873B4020C63}" emma:medium="tactile" emma:mode="ink">
            <msink:context xmlns:msink="http://schemas.microsoft.com/ink/2010/main" type="paragraph" rotatedBoundingBox="8154,1893 10057,1893 10057,4458 8154,44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A64D6F-8DF1-46CA-BC96-B2D8C3C3B969}" emma:medium="tactile" emma:mode="ink">
              <msink:context xmlns:msink="http://schemas.microsoft.com/ink/2010/main" type="line" rotatedBoundingBox="8154,1893 10057,1893 10057,4458 8154,4458"/>
            </emma:interpretation>
          </emma:emma>
        </inkml:annotationXML>
        <inkml:traceGroup>
          <inkml:annotationXML>
            <emma:emma xmlns:emma="http://www.w3.org/2003/04/emma" version="1.0">
              <emma:interpretation id="{2ED25004-BC7A-4A50-A230-F2ABE794DC03}" emma:medium="tactile" emma:mode="ink">
                <msink:context xmlns:msink="http://schemas.microsoft.com/ink/2010/main" type="inkWord" rotatedBoundingBox="8154,4393 9163,1582 10215,1960 9206,4771"/>
              </emma:interpretation>
            </emma:emma>
          </inkml:annotationXML>
          <inkml:trace contextRef="#ctx0" brushRef="#br0">6992 229 592 0,'-5'-19'220'0,"5"19"-172"0,-17-12-12 16,4 1 112-1,9 7-88-15,-13-11 20 16,9 8-48-16,-14-5-20 16,5 5-8-16,-8 7-16 15,4 4 8-15,-5 3-16 16,9 8 12-16,-4 4-4 15,4 0 4-15,-9 11 8 16,13 1 0-16,-4 10 16 0,4 5-8 16,-4 33 16-16,5 8-16 15,-1 27 4-15,9-1-4 0,-5 12-8 16,1-15 4-16,3 7 4 16,5-4-4-16,-8-14 8 15,-1-12-8-15,-12-23 24 16,8-11-16-16,-4-11 32 15,-4-8-28-15,-13-11 56 16,17-1-40-16,-26-3-16 16,13-4-8-16,-12-3 0 15,12-1-4-15,-4-3-520 16,4 3 280-16</inkml:trace>
          <inkml:trace contextRef="#ctx0" brushRef="#br0" timeOffset="687.8639">6634 2007 592 0,'0'-8'220'0,"0"8"-172"0,-4 12-12 0,-5-5 40 15,5 5-48-15,-17 7-20 16,-1 0-8-16,-20-1-8 16,8 5 0-16,-26-4-56 15,9 0 36-15,-9-8-16 16,9 1 28-16,0-9 16 15,17 5 4-15,-4-16 8 16,21 1-8-16,8-12-4 16,5 0 4-16,8-7 20 15,9 3-12-15,12-4 56 16,5 12-36-16,9 4 4 16,-10 7-24-16,10 12-8 15,-5 7 0-15,-4 8 28 16,-1 3-16-16,1 1 32 15,-4 3-32-15,4-4 64 16,-1-3-44-16,-3-4 12 0,4-4-32 16,0-7-8-16,-1-5-4 0,1-6-4 15,-4-1 0-15,-5-8-12 16,-4 1 8-16,-4-4 20 16,0 4-8-16,-9-8 16 15,4 7-16-15,-16-7 24 16,4 4-20-16,-5-7-20 15,5 3 0-15</inkml:trace>
          <inkml:trace contextRef="#ctx0" brushRef="#br0" timeOffset="1378.2688">7332-244 384 0,'0'-12'140'0,"0"12"-108"0,0 0-8 0,-13 0 84 16,9 12-64-16,-17-8 52 15,4-1-56-15,-13 5-20 16,0 7-12-16,-21-7 8 16,13-5-8-16,-9 1 16 15,9 0-16-15,4-8-4 16,12 0 0-16,1-11 4 15,21 4-4-15,0-8-12 16,13 4 4-16,8-4-4 16,0 4 0-16,-4 0-12 15,9 7 12-15,-1 8-4 16,-12 8 4-16,9-1 24 16,-1 16-8-16,9-4 68 15,-1 0-44-15,14-12 4 16,-9 9-20-16,9-9 8 15,-5-3-16-15,-4-8 24 16,4 0-20-16,-25-3 12 16,4-1-12-16,-17-7 12 0,0 7-16 15,-8-10 4-15,-1 6-4 0,1-7-8 16,3 4 4-16</inkml:trace>
          <inkml:trace contextRef="#ctx0" brushRef="#br0" timeOffset="227.1622">5565 2177 1008 0,'-4'4'372'0,"4"-4"-288"0,25-4-24 0,-3 0-32 16,-1 8-28 0,17-8-72-16,13 12 40 0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51:46.53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5758E72-821E-4CB8-8C67-AC7092886191}" emma:medium="tactile" emma:mode="ink">
          <msink:context xmlns:msink="http://schemas.microsoft.com/ink/2010/main" type="writingRegion" rotatedBoundingBox="15248,1749 16726,1749 16726,2525 15248,2525"/>
        </emma:interpretation>
      </emma:emma>
    </inkml:annotationXML>
    <inkml:traceGroup>
      <inkml:annotationXML>
        <emma:emma xmlns:emma="http://www.w3.org/2003/04/emma" version="1.0">
          <emma:interpretation id="{B29FFC9F-7DD1-4033-B85B-8F930F63EDA4}" emma:medium="tactile" emma:mode="ink">
            <msink:context xmlns:msink="http://schemas.microsoft.com/ink/2010/main" type="paragraph" rotatedBoundingBox="15248,1749 16726,1749 16726,2525 15248,25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8E930D-3E99-46B6-9C76-BF85FB26D64E}" emma:medium="tactile" emma:mode="ink">
              <msink:context xmlns:msink="http://schemas.microsoft.com/ink/2010/main" type="line" rotatedBoundingBox="15248,1749 16726,1749 16726,2525 15248,2525"/>
            </emma:interpretation>
          </emma:emma>
        </inkml:annotationXML>
        <inkml:traceGroup>
          <inkml:annotationXML>
            <emma:emma xmlns:emma="http://www.w3.org/2003/04/emma" version="1.0">
              <emma:interpretation id="{4B9E229F-B6FD-4958-9CB3-0A860F2CA9CF}" emma:medium="tactile" emma:mode="ink">
                <msink:context xmlns:msink="http://schemas.microsoft.com/ink/2010/main" type="inkWord" rotatedBoundingBox="15248,1749 16726,1749 16726,2525 15248,25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12928-138 300 0,'12'0'112'0,"-12"0"-88"0,22 0-8 16,-14 4 240 0,5 3-144-16,-5 16 160 15,5 3-160-15,-13 16 24 16,0 7-84-16,-8 4 40 16,3 4-52-16,-12-16 16 15,5-3-36-15,-22-7 16 0,12-1-20 0,-20-11-8 16,3-4-4-16,-12-8-324 15,13 1 176-15,-5-16-424 16,5-3 320-16</inkml:trace>
          <inkml:trace contextRef="#ctx0" brushRef="#br0" timeOffset="139.8726">12970-430 904 0,'30'-34'332'0,"-30"34"-256"0,8 4-24 0,-8 0 52 16,5 0-68-16,-5 0-12 16,8 7-16-16</inkml:trace>
          <inkml:trace contextRef="#ctx0" brushRef="#br0" timeOffset="766.6853">13285-267 260 0,'-13'0'96'0,"13"0"-76"0,5 0-4 0,-5 0 124 16,0 8-80-16,-5-1 80 0,5 5-80 15,-12 7 48-15,3 7-64 16,-8 12 32-16,4 3-44 0,1 9 36 15,3-5-40-15,1 0 12 16,8-7-24-16,4-11 8 16,4-8-12-16,14-19-16 15,-1 0 0-15,17-23 4 16,-4 0 0-16,5-18-100 16,-5 7 56-16,-5-8 12 15,-7 8 16-15,-1 7-20 16,-4 9 20-16,-13 6 104 15,-4 8-48-15,0 12 92 16,0 3-76-16,-4 12 36 16,8 4-56-16,5-1 0 15,8 0-24-15,8-7 0 16,-3-3-4-16,8-13 20 16,-1-3-16-16,-7-11-100 15,7 0 44-15,-16-12-88 16,4 8 76-16,-8-8-24 15,-5 4 44-15,-4-4-40 16,9 5 44-16,-18-5 24 16,9 4 8-16,-8 0 20 15,8 8-12-15,0-1 92 16,8 9-52-16,9-1 48 16,4 4-56-16,9 0 76 15,-4 4-64-15,16-4 52 0,-3-4-60 16,3 4 4-16,9 0-28 15,-8-8-4-15,-5 8-8 16,1-15-140-16,-18 15 76 0,-13-4-324 16,-3 4 212-16</inkml:trace>
          <inkml:trace contextRef="#ctx0" brushRef="#br0" timeOffset="1067.598">13988-411 436 0,'-21'8'160'0,"21"-8"-124"0,-9 11-8 0,1-3 72 16,8 11-60-16,-13 0 72 16,13 3-64-16,-9 1 72 15,9 4-68-15,-4-1 60 16,0 4-60-16,-9 4-20 15,13 0-20-15,-13 8 44 16,5-4-32-16,-14 7 8 16,14-3-20-16,-1-4-24 15,9-4 4-15,0-4 12 16,13 0 0-16,8-3-28 16,9-5 12-16,21 1-524 15,0 0 296-15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51:40.47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C85D13E-E8DD-451C-9EA8-903E47979F84}" emma:medium="tactile" emma:mode="ink">
          <msink:context xmlns:msink="http://schemas.microsoft.com/ink/2010/main" type="writingRegion" rotatedBoundingBox="10461,2570 15030,2595 15012,5890 10443,5865"/>
        </emma:interpretation>
      </emma:emma>
    </inkml:annotationXML>
    <inkml:traceGroup>
      <inkml:annotationXML>
        <emma:emma xmlns:emma="http://www.w3.org/2003/04/emma" version="1.0">
          <emma:interpretation id="{C3028A9D-FC9C-45BC-AA8A-2A5882845141}" emma:medium="tactile" emma:mode="ink">
            <msink:context xmlns:msink="http://schemas.microsoft.com/ink/2010/main" type="paragraph" rotatedBoundingBox="10461,2570 15030,2595 15024,3780 10455,37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B7596D-6D36-4C05-B396-503DCD847986}" emma:medium="tactile" emma:mode="ink">
              <msink:context xmlns:msink="http://schemas.microsoft.com/ink/2010/main" type="line" rotatedBoundingBox="10461,2570 15030,2595 15024,3780 10455,3755"/>
            </emma:interpretation>
          </emma:emma>
        </inkml:annotationXML>
        <inkml:traceGroup>
          <inkml:annotationXML>
            <emma:emma xmlns:emma="http://www.w3.org/2003/04/emma" version="1.0">
              <emma:interpretation id="{BFEB929B-6334-40D6-996C-8E2FEB8BA692}" emma:medium="tactile" emma:mode="ink">
                <msink:context xmlns:msink="http://schemas.microsoft.com/ink/2010/main" type="inkWord" rotatedBoundingBox="10461,2570 11178,2574 11173,3487 10456,3483"/>
              </emma:interpretation>
            </emma:emma>
          </inkml:annotationXML>
          <inkml:trace contextRef="#ctx0" brushRef="#br0">8576 732 208 0,'8'-34'76'0,"-8"19"-60"0,0-8-4 0,0 12 72 16,0 7-48-16,0-11 120 16,0 3-88-16,-8-6 100 15,-1 6-96-15,-16 1 60 16,-1 7-76-16,-29-4 24 15,4 8-48-15,-26 0 8 16,17 4-24-16,-8 0-8 16,17 0-4-16,-4 0 12 15,16-1-8-15,-3 5 24 16,21 7-20-16,-1 12 24 16,14 3-24-16,-1 15 4 15,5 4-8-15,-5 12 12 16,18-4-12-16,-13-1-4 15,4-3 0-15,-5 4 28 16,1-8-16-16,-4 1-4 16,-1-9-8-16,-4-11 12 15,5-3-8-15,-5-19 24 16,5-1-20-16,-1-11 12 0,5-3-12 16,-1-12-8-16,5 7 0 0,5 1-24 15,8 7 12-15,4 4 76 16,8 8-40-16,5-1-16 15,4 9-12-15,9-5 24 16,3 0-12-16,10-3 12 16,-1 3-12-16,-4-11-32 15,-4 4 8-15,-9-8-164 16,-4 0 100-16,-12-7-332 16,-1 4 228-16</inkml:trace>
          <inkml:trace contextRef="#ctx0" brushRef="#br0" timeOffset="243.2606">8026 1023 624 0,'-8'-11'228'0,"8"11"-176"0,0-4-16 16,4 0 212-1,5 8-144-15,8-4 188 16,4 0-168-16,21-4 96 15,5 4-128-15,17-3 4 16,-4 3-56-16,-1-4-28 16,-7 8-4-16,-10-4-44 15,-8 0 20-15,-13 0-328 16,1 0 188-16,-9 0-268 16,-5 0 240-16</inkml:trace>
          <inkml:trace contextRef="#ctx0" brushRef="#br0" timeOffset="1471.4553">8082 361 236 0,'-9'4'88'0,"9"-4"-68"16,-4 4-4-16,-5-8 68 16,18 4-48-16,-18-4 92 15,9 8-72-15,0-4 68 16,0 4-68-16,-4 0 92 15,0-1-84-15,-9-3 40 16,13 4-60-16,0-4 36 16,0 4-44-16,9-4 24 15,3 0-32-15,27-4 16 16,3 0-24-16,14-3 44 16,-1 7-36-16,0-4 28 15,-4 4-28-15,-12 0 16 16,-5 4-24-16,-13-4 60 15,5 0-44-15,-22 0 44 16,4 0-44-16,-8 0-20 0,0 0-8 0,0-4 0 16,0 4-4-16,-8-4-224 15,8 4 124-15</inkml:trace>
        </inkml:traceGroup>
        <inkml:traceGroup>
          <inkml:annotationXML>
            <emma:emma xmlns:emma="http://www.w3.org/2003/04/emma" version="1.0">
              <emma:interpretation id="{E28D03B5-5428-42E3-A476-9B8B09259E0A}" emma:medium="tactile" emma:mode="ink">
                <msink:context xmlns:msink="http://schemas.microsoft.com/ink/2010/main" type="inkWord" rotatedBoundingBox="11563,2583 13871,2596 13864,3773 11557,37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476.6008">9397 391 508 0,'9'-7'188'0,"-9"7"-148"0,0-4-8 0,-4 4 88 16,4 0-72-16,-5-7 88 16,1 14-80-16,-9-7 44 15,5 0-60-15,-13 4-28 16,8 3-12-16,-21 9-8 16,4-1 0-16,-8 19 76 15,-1 4-36-15,-12 33 4 16,4 1-20-16,5 12 32 15,8-5-24-15,0 8 12 16,17-11-20-16,12 11 0 16,5-8-8-16,13-3 20 15,13-12-16-15,-5-11-328 16,9-11 168-16</inkml:trace>
          <inkml:trace contextRef="#ctx0" brushRef="#br0" timeOffset="2867.4008">9470 967 228 0,'0'49'84'0,"0"-49"-64"0,4 34-8 0,0-19 48 15,5 0-36-15,-5-4 60 16,5 5-48-16,-5-13 100 16,0 1-80-16,-4-11-8 15,0 3-28-15,-4-11 28 16,4 3-24-16,-4-7 12 16,-1 4-20-16,1-11 0 15,4 7-8-15,4-8 48 16,9 8-32-16,8-3 60 15,14 10-48-15,-1-3 124 16,4 8-88-16,0-1 52 16,1 8-68-16,-5 0-44 15,0 4-8-15,-9-12-92 16,-3 12 48-16,-10-8-372 16,1 8 228-16</inkml:trace>
          <inkml:trace contextRef="#ctx0" brushRef="#br0" timeOffset="3081.6862">9623 592 736 0,'-21'-27'272'0,"21"27"-208"0,8-22-20 0,1 14 196 16,8 4-140-16,4-3 20 15,5-1-72-15,4 8-32 16,4 12-8-16,-5-5-168 16,1 8 88-16</inkml:trace>
          <inkml:trace contextRef="#ctx0" brushRef="#br0" timeOffset="3365.6033">9989 1258 540 0,'-8'64'200'0,"8"-64"-156"0,-21 65-12 0,4-39 8 16,12 4-28-1,-16 1 12-15,0-1-12 0,-5-4-244 16,5-3 124-16</inkml:trace>
          <inkml:trace contextRef="#ctx0" brushRef="#br0" timeOffset="3950.2416">10402 819 520 0,'-12'0'192'0,"12"0"-152"0,-9 15-8 15,1-7 124 1,-1 3-92-16,-4 8 60 16,5 11-68-16,-5-3-8 15,4-5-28-15,9 9-4 16,0-9-8-16,13-3 20 15,4 0-16-15,5-4 4 16,-1-3-8-16,0-12-52 16,0 3 28-16,1-6-104 0,-1 3 68 0,-4-8-20 15,0 1 44-15,-4-9 16 16,-9 9 8-16,0-4 12 16,1 3-4-16,3 0 156 15,-8 8-88-15,9 0 60 16,-9 8-76-16,12 3 0 15,1 4-32-15,9-7 24 16,3 3-32-16,1 1-12 16,3-5-8-16,10-11 20 15,3 1-8-15,-12-5-40 16,0 1 20-16,-13-9 12 16,0 9 0-16,-17-12 0 15,0 11 4-15,-13-18 12 16,0 11-8-16,-4-12-12 15,9 8 0-15,4 0-16 16,16 4 12-16,5-4-320 16,9 8 176-16</inkml:trace>
          <inkml:trace contextRef="#ctx0" brushRef="#br0" timeOffset="4221.6409">11033 429 364 0,'17'-26'132'0,"-17"26"-100"0,34 4-12 0,-13-1 220 16,0 9-136 0,9 14 248-16,-9 8-200 0,9 31 228 15,-8 6-220-15,-1 16 20 16,0-3-108-16,-17 3 32 15,-4-12-60-15,-17 12 4 16,5-11-28-16,-23-12-12 16,1-3-4-16,-25-19-744 15,3-1 404-15</inkml:trace>
        </inkml:traceGroup>
        <inkml:traceGroup>
          <inkml:annotationXML>
            <emma:emma xmlns:emma="http://www.w3.org/2003/04/emma" version="1.0">
              <emma:interpretation id="{1492FA96-3258-45EB-9882-8922F5F8A8C1}" emma:medium="tactile" emma:mode="ink">
                <msink:context xmlns:msink="http://schemas.microsoft.com/ink/2010/main" type="inkWord" rotatedBoundingBox="14363,2727 15030,2731 15026,3289 14360,3285"/>
              </emma:interpretation>
            </emma:emma>
          </inkml:annotationXML>
          <inkml:trace contextRef="#ctx0" brushRef="#br0" timeOffset="5287.0338">11795 758 320 0,'-13'-7'120'0,"5"11"-96"0,3 3-4 16,5-3 168-1,5 4-108-15,-1-1 88 16,9 4-96-16,4-3 60 0,0 0-76 0,8-8-4 16,1 0-32-16,8-8-4 15,0 4-8-15,4-7-8 16,-4-4 4-16,-4 3 20 15,0 1-12-15,-13-8 4 16,-4 4-8-16,-9-11 4 16,0-1-8-16,-8 4 16 15,0 1-12-15,-5-1-4 16,5 4 0-16,-9-4-24 16,9 12 12-16,-13 0 12 15,8 3 0-15,-12 4-4 16,8 4 4-16,-8 0-16 15,4 4 8-15,-4 0-4 16,8 7 0-16,-4-3 8 16,4 11 0-16,-4 0 8 15,4 0-4-15,-4 11 32 16,9 0-20-16,-9 8 56 16,8 4-40-16,-4 3 56 15,9-3-52-15,4-1-16 16,4-3-12-16,9-4 44 15,4 0-28-15,9-11 0 16,4-4-16-16,12-8 12 16,1 0-12-16,12-11 16 15,0 12-16-15,5-12-40 16,-5 4 20-16,-12-1-16 0,4 5 16 16,-13-4-168-16,-4 3 100 0,-9-7-200 15,0 0 160-15,-4 0-400 16,-12 0 292-16</inkml:trace>
        </inkml:traceGroup>
      </inkml:traceGroup>
    </inkml:traceGroup>
    <inkml:traceGroup>
      <inkml:annotationXML>
        <emma:emma xmlns:emma="http://www.w3.org/2003/04/emma" version="1.0">
          <emma:interpretation id="{044CC591-E169-4F13-B9A9-04CD9882FFDE}" emma:medium="tactile" emma:mode="ink">
            <msink:context xmlns:msink="http://schemas.microsoft.com/ink/2010/main" type="paragraph" rotatedBoundingBox="11010,4837 14778,4957 14746,5945 10978,58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C4B5D2-3A0B-405F-9F33-273462BF2C8E}" emma:medium="tactile" emma:mode="ink">
              <msink:context xmlns:msink="http://schemas.microsoft.com/ink/2010/main" type="line" rotatedBoundingBox="11010,4837 14778,4957 14746,5945 10978,5825"/>
            </emma:interpretation>
          </emma:emma>
        </inkml:annotationXML>
        <inkml:traceGroup>
          <inkml:annotationXML>
            <emma:emma xmlns:emma="http://www.w3.org/2003/04/emma" version="1.0">
              <emma:interpretation id="{BFE43690-0F4D-4A25-A192-39CEE98B2012}" emma:medium="tactile" emma:mode="ink">
                <msink:context xmlns:msink="http://schemas.microsoft.com/ink/2010/main" type="inkWord" rotatedBoundingBox="10980,5759 11102,4819 11500,4871 11378,581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4623.8531">8567 2889 560 0,'-13'-8'208'0,"13"8"-164"0,-12 11-8 0,3-3 120 15,9 7-92-15,-13 12 52 16,0 3-68-16,-4 23 0 15,9 7-28-15,-5 12 4 16,5 0-12-16,-1-8 0 16,5-7-4-16,-5-15 36 15,9-8-20-15,-8-15-120 16,8 3 52-16,-13-18-276 16,13-4 180-16</inkml:trace>
          <inkml:trace contextRef="#ctx0" brushRef="#br0" timeOffset="56150.8773">8529 2631 436 0,'-4'4'160'0,"4"-4"-124"0,-9-4-8 0,0 0 184 16,18 8-120-16,-9 0 96 15,0 0-108-15,9 0 52 16,-5 3-76-16,13 1 24 15,4-1-48-15,0-3 24 16,9 0-28-16,4-8-8 16,5 0-12-16,-1-3-8 15,0 7 4-15,-8-4 12 16,0 4-8-16,-13-4-4 16,-4 8 0-16,-13-4-4 15,0 8 0-15,-9-5-152 16,5 1 84-16</inkml:trace>
          <inkml:trace contextRef="#ctx0" brushRef="#br0" timeOffset="55069.6563">8507 2942 488 0,'0'-35'180'0,"0"35"-140"0,22-15-12 15,-9 4 216-15,-1 7-140 0,5-11 108 16,0 8-124-16,5 7-12 16,3 3-48-16,1 5-16 15,4 7-8-15,-9 0 12 16,0 4-8-16,-12 0-20 15,-1 4 4-15,-16-1-48 16,-5 1 28-16,-13-4-28 16,1 4 32-16,-9-8-32 15,0 0 32-15,0-11 12 16,8 0 8-16,9-4-24 16,13 0 16-16,8 3-12 15,13 5 12-15,9 3 0 16,3 8 4-16,14 4-12 15,0 3 12-15,-1 5 4 16,-4 3 4-16,-12 3 0 16,-9-2 0-16,-17 2 60 15,0-3-32-15,-25 0 68 16,3-3-56-16,-16-5 72 16,4-3-64-16,-13-8-16 15,9-4-20-15,-9-3 0 16,13 0-8-16,-5-1-124 15,10-3 64-15,-1-4-156 16,9 0 124-16,4 0-224 16,12 0 176-16</inkml:trace>
        </inkml:traceGroup>
        <inkml:traceGroup>
          <inkml:annotationXML>
            <emma:emma xmlns:emma="http://www.w3.org/2003/04/emma" version="1.0">
              <emma:interpretation id="{94DA92CD-6FE3-4B2E-97D9-BEB085F27DC3}" emma:medium="tactile" emma:mode="ink">
                <msink:context xmlns:msink="http://schemas.microsoft.com/ink/2010/main" type="inkWord" rotatedBoundingBox="11894,4927 14755,4933 14753,5881 11892,587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7111.5886">9802 3006 560 0,'0'11'208'0,"0"-11"-164"0,-17 42-8 0,13-12-4 16,4 0-24-16,-9 12 16 15,5 3-16-15,-5-3-4 16,9-4 0-16,-8-8 20 15,8-7-12-15,0-12 48 16,0-3-32-16,0-12-4 16,0 0-16-16,0-11-8 15,0 0 4-15,4-15 4 16,-4-1-4-16,0-6 96 16,9 10-56-16,-1-3 60 15,5 11-60-15,4-4 68 16,4 8-64-16,9-4 20 0,-4 8-40 15,3-4 16-15,6 3-24 0,-10 1 16 16,-4 3-20-16,-8-3-96 16,4 7 44-16,-17 0-176 15,4 4 120-15,-4-3-284 16,0 6 212-16</inkml:trace>
          <inkml:trace contextRef="#ctx0" brushRef="#br0" timeOffset="57369.2841">9891 2866 496 0,'0'-19'184'0,"0"19"-140"0,13-19-16 15,-13 15 260 1,4 4-164-16,-4-4 152 16,9 4-160-16,-1 0-44 15,5 4-44-15,0 0-24 16,8 0 0-16,9 0-488 16,8 3 264-16</inkml:trace>
          <inkml:trace contextRef="#ctx0" brushRef="#br0" timeOffset="57565.8476">10296 3282 572 0,'-30'61'208'0,"30"-61"-160"0,-51 64-12 0,21-34 68 15,9 0-64-15,-9 8-8 16,0 0-20-16,-4-4-168 15,13 0 84-15,-9-7-324 16,22-1 224-16</inkml:trace>
          <inkml:trace contextRef="#ctx0" brushRef="#br0" timeOffset="58087.9">10607 2983 268 0,'0'-4'100'0,"0"4"-76"0,-9 8-8 16,9-4 176-1,0 3-108-15,-4 8 116 16,-4 12-116-16,-1 7 72 0,0 8-92 15,-3 7-4-15,7-4-40 0,-3-3-20 16,8-1-4-16,-4-10 48 16,8-5-24-16,0-15-64 15,9 5 24-15,0-16-100 16,0 0 68-16,-1-23-64 16,5 4 68-16,-4-15 4 15,4 7 28-15,-13 1 64 16,5 3-24-16,-9 16 140 15,8 3-92-15,-3 15 48 16,-5 8-72-16,8 8 28 16,13-5-44-16,5 1-8 15,8-4-16-15,13-8 12 16,0-3-12-16,0-12-56 16,-5 0 24-16,-8-15-32 15,-4 4 32-15,-17-15 44 16,-9 4-8-16,-17-12-20 15,5 7 4-15,-13 1 80 16,3 7-44-16,1 5 8 16,5 6-24-16,7 1-180 15,14 7 92-15</inkml:trace>
          <inkml:trace contextRef="#ctx0" brushRef="#br0" timeOffset="58372.718">11258 2764 728 0,'26'11'268'0,"-26"-11"-208"0,34 42-16 0,-13-12 184 15,1-4-132-15,-1 27 112 16,-8 12-120-16,-18 29-4 16,-3 1-48-16,-13 3-8 15,-1-11-16-15,-16-11 44 16,4-12-28-16,-17-11-280 16,4-7 140-16</inkml:trace>
          <inkml:trace contextRef="#ctx0" brushRef="#br0" timeOffset="59318.5431">11714 2957 372 0,'-13'0'140'0,"13"7"-112"0,0-3-4 0,9 4 144 15,-5-1-96-15,21 4 32 16,1-3-60-16,12 0 16 15,1-8-32-15,8 0 16 16,4-8-24-16,0-3 16 16,-4 3-20-16,-9 1-8 15,-4-1-4-15,-13-3 56 16,-8 3-32-16,-17-7-4 16,-5 7-12-16,-16 1-20 15,3 3 4-15,-12-4 12 16,9 16-4-16,-9-12-20 15,4 12 8-15,-8-4 4 16,12 7 4-16,-12-3-28 16,12 10 16-16,-12 13 12 15,17 3 4-15,-1 26 68 16,9 1-40-16,5 11 24 16,16 0-36-16,14-12 16 15,3-7-20-15,5-15 36 16,8-4-28-16,14-19-120 15,-1-4 52-15,0-7-212 16,4 0 140-16,-4-8-184 16,-4 4 172-16</inkml:trace>
          <inkml:trace contextRef="#ctx0" brushRef="#br0" timeOffset="56707.2312">9632 2733 488 0,'17'-11'180'0,"-17"11"-140"0,-9-4-12 16,9 1 188 0,0 3-124-16,-8 0 80 15,-1 3-104-15,-12 5 16 16,-5 3-48-16,-12 12-48 16,8 7 4-16,-8 16 36 15,8-5-16-15,-8 27 24 0,8 8-20 0,0 11 20 16,9-4-24-1,4-3 24-15,13-12-24 0,4-11 32 16,4-8-28-16,0-15-136 16,9-8 64-16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51:48.21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D36EB4B-2BD3-4EB5-9A9A-CC31CDEC7EF5}" emma:medium="tactile" emma:mode="ink">
          <msink:context xmlns:msink="http://schemas.microsoft.com/ink/2010/main" type="writingRegion" rotatedBoundingBox="16951,2650 18339,2650 18339,3278 16951,3278"/>
        </emma:interpretation>
      </emma:emma>
    </inkml:annotationXML>
    <inkml:traceGroup>
      <inkml:annotationXML>
        <emma:emma xmlns:emma="http://www.w3.org/2003/04/emma" version="1.0">
          <emma:interpretation id="{FD436EF6-D393-44AB-8480-4FF499784CC1}" emma:medium="tactile" emma:mode="ink">
            <msink:context xmlns:msink="http://schemas.microsoft.com/ink/2010/main" type="paragraph" rotatedBoundingBox="16951,2650 18339,2650 18339,3278 16951,32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30D4B5-499F-46A7-8B79-C77CDBF247A2}" emma:medium="tactile" emma:mode="ink">
              <msink:context xmlns:msink="http://schemas.microsoft.com/ink/2010/main" type="line" rotatedBoundingBox="16951,2650 18339,2650 18339,3278 16951,3278"/>
            </emma:interpretation>
          </emma:emma>
        </inkml:annotationXML>
        <inkml:traceGroup>
          <inkml:annotationXML>
            <emma:emma xmlns:emma="http://www.w3.org/2003/04/emma" version="1.0">
              <emma:interpretation id="{440E7503-28AF-4976-9924-BCA4C605F669}" emma:medium="tactile" emma:mode="ink">
                <msink:context xmlns:msink="http://schemas.microsoft.com/ink/2010/main" type="inkWord" rotatedBoundingBox="16951,2650 18339,2650 18339,3278 16951,3278"/>
              </emma:interpretation>
            </emma:emma>
          </inkml:annotationXML>
          <inkml:trace contextRef="#ctx0" brushRef="#br0">14541 883 456 0,'9'-11'168'0,"-9"11"-128"0,21-15-16 0,-12 3 176 15,4 9-116-15,-9-12 44 16,4 7-76-16,-12-11-12 15,4 8-24-15,-13-4-20 16,0 7 0-16,-12 8 20 16,-1 4-8-16,-12 15 24 15,0 7-20-15,4 4 68 16,12 1-48-16,-3-1-4 16,16-4-16-16,14-3 24 15,7-4-20-15,10-8-32 16,7-3 8-16,10-16-300 0,-5-3 172 15,0-8-36-15,-4 0 108 16,-5-19 20-16,1 8 28 0,-5-23 48 16,-4 4-20-16,0-19 124 15,0 11-80-15,-8-3 120 16,3 14-100-16,-3 5 172 16,0 14-140-16,-9 4 76 15,4 16-112-15,-8 14 16 16,-1 9-52-16,-8 29 32 15,1 12-40-15,-10 18-16 16,10 1-4-16,-10 0 16 16,5-12-12-16,5-7-48 15,3-8 20-15,1-11-332 16,8-4 192-16,0-15-340 16,17-4 280-16</inkml:trace>
          <inkml:trace contextRef="#ctx0" brushRef="#br0" timeOffset="525.5965">15159 641 436 0,'0'-7'160'0,"0"7"-124"0,13 11-8 15,-13 0 160-15,0 4-108 16,-9 12 116-16,1 7-112 0,-14 4 36 16,10 3-72-16,-10-3 36 15,5 0-48-15,0-11 16 16,9-1-32-16,3-7 0 16,5 0-12-16,9-8-32 15,8-3 12-15,4-12-152 16,1 4 88-16,3-15-72 15,1 4 84-15,-9-5 20 16,4 5 24-16,-8 0 32 16,-5 7-4-16,-8 0 156 15,5 8-92-15,-1 3 32 16,0 9-60-16,5-5 8 16,8 0-32-16,12-7 0 15,10 4-12-15,8-8-52 16,8 3 28-16,0-6-120 15,1-5 76-15,-14-3 0 16,-8 3 36-16,-12-11 44 16,-1 8-12-16,-8-8 28 15,-1 4-24-15,1-4 260 16,-4 4-148-16,-9-8 44 16,8 8-100-16,1-4-32 15,-5 4-24-15,-4-4-232 16,8 8 124-16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52:40.18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2CD01C3-BA15-4D53-AD32-4E9E25F87169}" emma:medium="tactile" emma:mode="ink">
          <msink:context xmlns:msink="http://schemas.microsoft.com/ink/2010/main" type="writingRegion" rotatedBoundingBox="15515,3736 18308,5076 17756,6225 14964,4884"/>
        </emma:interpretation>
      </emma:emma>
    </inkml:annotationXML>
    <inkml:traceGroup>
      <inkml:annotationXML>
        <emma:emma xmlns:emma="http://www.w3.org/2003/04/emma" version="1.0">
          <emma:interpretation id="{DA501976-5A10-4700-AD9D-3D4E6B98E969}" emma:medium="tactile" emma:mode="ink">
            <msink:context xmlns:msink="http://schemas.microsoft.com/ink/2010/main" type="paragraph" rotatedBoundingBox="15515,3736 18308,5076 17756,6225 14964,48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6949C0-2D8A-48CC-80BB-1452CCA90842}" emma:medium="tactile" emma:mode="ink">
              <msink:context xmlns:msink="http://schemas.microsoft.com/ink/2010/main" type="line" rotatedBoundingBox="15515,3736 18308,5076 17756,6225 14964,4884"/>
            </emma:interpretation>
          </emma:emma>
        </inkml:annotationXML>
        <inkml:traceGroup>
          <inkml:annotationXML>
            <emma:emma xmlns:emma="http://www.w3.org/2003/04/emma" version="1.0">
              <emma:interpretation id="{413CEBC4-1253-4FA7-8CD1-977C9934DF93}" emma:medium="tactile" emma:mode="ink">
                <msink:context xmlns:msink="http://schemas.microsoft.com/ink/2010/main" type="inkWord" rotatedBoundingBox="15515,3736 16613,4263 16062,5411 14964,4884"/>
              </emma:interpretation>
            </emma:emma>
          </inkml:annotationXML>
          <inkml:trace contextRef="#ctx0" brushRef="#br0">12702 2227 404 0,'13'-19'148'0,"-13"19"-112"0,12 11-12 15,-12-3 180 1,5 7-116-16,-5 15 44 16,0 4-80-16,-13 23 32 15,9 3-48-15,-18 12 32 16,10-8-36-16,-10 0 24 15,5-11-28-15,-8-15 8 16,3-8-20-16,-3-19-124 16,8-7 60-16,-4-23-468 15,3 1 288-15</inkml:trace>
          <inkml:trace contextRef="#ctx0" brushRef="#br0" timeOffset="134.3575">12736 1913 924 0,'17'0'340'0,"-17"0"-260"0,0 12-28 0,0-8-24 16,8 7-28-16,5-4-336 15,4 5 184-15</inkml:trace>
          <inkml:trace contextRef="#ctx0" brushRef="#br0" timeOffset="837.7557">13200 2166 436 0,'-13'-7'160'0,"13"7"-124"0,-12-4-8 16,7 0 104 0,5 8-76-16,-4-4 16 15,0 8-48-15,-5-1 24 16,5 8-32-16,-5 0 84 16,5 4-56-16,-9 4 4 0,9 0-28 0,-4-1-12 15,3 5-4-15,1-5 20 16,4-3-12-16,-4 0 24 15,8-4-24-15,-4-3 4 16,9-5-8-16,-1-11-76 16,5 4 36-16,0-11 12 15,-1 0 16-15,-3-8 4 16,4 7 0-16,-5-3-12 16,1 8 8-16,-5-1 48 15,0 8-24-15,1 8-8 16,7 3-8-16,5 8 4 15,0 4-4-15,9-4 24 16,-5 3-16-16,5-7 12 16,-1-3-12-16,1-12 28 15,-1-4-24-15,-8-11 40 16,-4 3-32-16,-8-10-40 16,-1 3 8-16,-8-8 28 15,-1 5-12-15,-3-8-8 16,8 7-4-16,0-4-32 15,4 12 20-15,9 4-28 16,4 7 24-16,4 1 36 16,0 3-8-16,9 0 16 15,4 0-12-15,0 0 36 0,-4 7-24 16,4-7 4-16,-4 4-16 16,0-4 20-16,0 0-20 0,-1 0-12 15,-7 0-4-15,-1 7-68 16,-4-7 40-16,-4-3-120 15,8-1 88-15</inkml:trace>
          <inkml:trace contextRef="#ctx0" brushRef="#br0" timeOffset="1108.9643">13813 1955 436 0,'-8'-8'160'0,"8"8"-124"0,0 8-8 0,-5 3 192 16,5 4-124-16,-8 19 96 15,12-3-112-15,-12 14 44 16,3-4-72-16,-7 5 76 16,3-5-72-16,-21 8 52 15,13-3-64-15,-12 3 16 16,7 0-40-16,9 0 36 15,9-15-32-15,17 0-172 16,8-8 80-16,13 1-408 16,9-12 268-16</inkml:trace>
        </inkml:traceGroup>
        <inkml:traceGroup>
          <inkml:annotationXML>
            <emma:emma xmlns:emma="http://www.w3.org/2003/04/emma" version="1.0">
              <emma:interpretation id="{DBA699F2-D559-4460-B7ED-BEE20E7BCDE1}" emma:medium="tactile" emma:mode="ink">
                <msink:context xmlns:msink="http://schemas.microsoft.com/ink/2010/main" type="inkWord" rotatedBoundingBox="17122,4862 18184,5217 17958,5892 16896,55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604.329">14622 2939 600 0,'0'0'224'0,"0"0"-176"0,-8-7-12 0,-1 7 148 16,9 3-108-16,-21 1 40 15,8 0-68-15,-17 4 8 16,9 7-36-16,-13 11 28 15,-4 8-32-15,-5 15-32 16,13 4 8-16,5 4 20 16,12-4-8-16,13-11 28 15,9-4-20-15,8-19-120 16,8-4 60-16,1-15-132 16,-1-4 100-16,-3-23-48 15,3 1 76-15,-12-23 16 16,4 7 24-16,-4-18 20 15,-1 7-4-15,5-12 76 16,-8 12-44-16,8-11 40 16,0 11-44-16,-4-4 68 15,-5 15-52-15,5 5 64 16,-4 10-64-16,-14 20 28 16,5 14-44-16,-17 20 24 0,0 7-28 0,-4 19 28 15,8 0-32-15,-8 22-12 16,4 1-8-16,4 11 40 31,5-4-24-31,3-11-80 0,1-11 32 0</inkml:trace>
          <inkml:trace contextRef="#ctx0" brushRef="#br0" timeOffset="2084.7226">15057 2973 424 0,'-30'-19'156'0,"30"19"-120"0,-21-7-8 0,-1 7 192 16,9 11-124-16,-25 0 24 16,17 5-72-16,-17 18-24 15,16 7-12-15,1 12 32 16,17 0-20-16,-5-4-4 15,13-3-12-15,13-12 48 16,5-4-32-16,8-15-72 16,4-7 24-16,-5-16-80 15,1 1 60-15,-8-12-68 16,-1 0 64-16,-4-19-12 16,-4 12 36-16,-5-5 4 15,-4 9 12-15,-4 3 176 0,0 11-96 0,-4 16 100 16,4 7-104-16,4 15 80 15,5 8-84-15,8 7 4 16,-4-3-44-16,17-12 4 16,4 1-16-16,8-12-24 15,9-4 4-15,9-15-120 16,0 0 72-16,-18-15 4 16,-8-1 32-16,-21-21 44 15,-9 2-16-15,-21-25 28 16,4 7-24-16,-8-4 24 15,4 12-24-15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1-18T15:54:59.11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9B92B6C-2B0B-461E-9332-14AE017A8A76}" emma:medium="tactile" emma:mode="ink">
          <msink:context xmlns:msink="http://schemas.microsoft.com/ink/2010/main" type="writingRegion" rotatedBoundingBox="22849,4303 23120,4303 23120,4971 22849,4971"/>
        </emma:interpretation>
      </emma:emma>
    </inkml:annotationXML>
    <inkml:traceGroup>
      <inkml:annotationXML>
        <emma:emma xmlns:emma="http://www.w3.org/2003/04/emma" version="1.0">
          <emma:interpretation id="{13E4E7CF-11B2-4D50-ADF0-7426514710BB}" emma:medium="tactile" emma:mode="ink">
            <msink:context xmlns:msink="http://schemas.microsoft.com/ink/2010/main" type="paragraph" rotatedBoundingBox="22849,4303 23120,4303 23120,4971 22849,49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91DC07-D862-42F1-AB7D-ECF6BEC77640}" emma:medium="tactile" emma:mode="ink">
              <msink:context xmlns:msink="http://schemas.microsoft.com/ink/2010/main" type="line" rotatedBoundingBox="22849,4303 23120,4303 23120,4971 22849,4971"/>
            </emma:interpretation>
          </emma:emma>
        </inkml:annotationXML>
        <inkml:traceGroup>
          <inkml:annotationXML>
            <emma:emma xmlns:emma="http://www.w3.org/2003/04/emma" version="1.0">
              <emma:interpretation id="{F6708EDE-9FF7-4C97-A63C-E73291843D86}" emma:medium="tactile" emma:mode="ink">
                <msink:context xmlns:msink="http://schemas.microsoft.com/ink/2010/main" type="inkWord" rotatedBoundingBox="22849,4303 23120,4303 23120,4421 22849,4421"/>
              </emma:interpretation>
              <emma:one-of disjunction-type="recognition" id="oneOf0">
                <emma:interpretation id="interp0" emma:lang="" emma:confidence="0">
                  <emma:literal>:</emma:literal>
                </emma:interpretation>
                <emma:interpretation id="interp1" emma:lang="" emma:confidence="0">
                  <emma:literal>[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20256 2208 0,'0'0'0,"0"0"15,0 0 1,66-118-16,139 128 15</inkml:trace>
        </inkml:traceGroup>
        <inkml:traceGroup>
          <inkml:annotationXML>
            <emma:emma xmlns:emma="http://www.w3.org/2003/04/emma" version="1.0">
              <emma:interpretation id="{EE2E7476-EAD7-45E6-BE67-8BE1E7737E97}" emma:medium="tactile" emma:mode="ink">
                <msink:context xmlns:msink="http://schemas.microsoft.com/ink/2010/main" type="inkWord" rotatedBoundingBox="23037,4956 23052,4956 23052,4971 23037,4971"/>
              </emma:interpretation>
            </emma:emma>
          </inkml:annotationXML>
          <inkml:trace contextRef="#ctx0" brushRef="#br0" timeOffset="126.8375">20444 2743 0,'0'0'0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52:46.30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CD51330-B0CF-43A5-846B-0F0D30DDF01E}" emma:medium="tactile" emma:mode="ink">
          <msink:context xmlns:msink="http://schemas.microsoft.com/ink/2010/main" type="writingRegion" rotatedBoundingBox="2912,6864 8495,7636 8337,8777 2754,8006"/>
        </emma:interpretation>
      </emma:emma>
    </inkml:annotationXML>
    <inkml:traceGroup>
      <inkml:annotationXML>
        <emma:emma xmlns:emma="http://www.w3.org/2003/04/emma" version="1.0">
          <emma:interpretation id="{D8363279-EFD9-4CC2-A504-CB50C9C3F7AC}" emma:medium="tactile" emma:mode="ink">
            <msink:context xmlns:msink="http://schemas.microsoft.com/ink/2010/main" type="paragraph" rotatedBoundingBox="2912,6864 8495,7636 8337,8777 2754,80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F1FB85-D54A-4EE0-9FDC-AF624AFD763C}" emma:medium="tactile" emma:mode="ink">
              <msink:context xmlns:msink="http://schemas.microsoft.com/ink/2010/main" type="line" rotatedBoundingBox="2912,6864 8495,7636 8337,8777 2754,8006"/>
            </emma:interpretation>
          </emma:emma>
        </inkml:annotationXML>
        <inkml:traceGroup>
          <inkml:annotationXML>
            <emma:emma xmlns:emma="http://www.w3.org/2003/04/emma" version="1.0">
              <emma:interpretation id="{09D14420-0C18-46E4-9CE8-BB3789853BC3}" emma:medium="tactile" emma:mode="ink">
                <msink:context xmlns:msink="http://schemas.microsoft.com/ink/2010/main" type="inkWord" rotatedBoundingBox="2898,6964 3669,7071 3525,8112 2754,80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685 4828 664 0,'-8'-23'244'0,"8"23"-188"0,-9 0-16 15,5-4 180 1,8 8-128-16,-4-4 132 15,9 15-132-15,8-7 44 16,8-1-80-16,14 5 0 16,3-5-32-16,26-10-108 15,1-1 40-15</inkml:trace>
          <inkml:trace contextRef="#ctx0" brushRef="#br0" timeOffset="-258.1878">285 5232 352 0,'-17'-45'132'0,"17"26"-104"0,-4-3-8 0,-1 10 44 16,10 8-40-16,-10-7 32 16,5 7-28-16,-4 8 8 15,8 11-20-15,-4 23 20 16,5 4-24-16,-5 10 48 15,4 1-32-15,0 0 48 16,0-3-44-16,-4-5 36 16,5-7-36-16,-10-8 44 0,5 0-44 15,-4-15 36-15,4 0-36 0,-4-15 8 16,8-3-24-16,-4-16 0 31,4 4-8-31,1-23-16 0,3 4 4 0,5-23-16 16,4 8 12-16,4-12-24 15,1 16 20-15,-1 0-32 16,0 14 28-16,0 5-4 16,1 11 12-16,-5 4 16 15,4 11-4-15,0 7-4 16,1 8 4-16,-1 12 4 16,0 7-4-16,-4 7-12 15,-4 5 4-15,-9-5 4 16,5 1 0-16,-5-4 24 15,0-8-12-15,1-4-4 16,-1-3-4-16,0-12 28 16,9 1-16-16,4-16 12 15,4 0-16-15,1-19-24 16,3 1 4-16,1-27-76 16,3 3 48-16,6-10-40 15,-1 6 44-15,0 1 12 16,0 11 8-16,-9 4 56 15,1 12-24-15,-9 10 96 16,-4 5-64-16,-9 22 40 16,0 11-56-16,-8 16 16 0,4 0-32 15,-4 18 16-15,-5-11-20 16,1 12 0-16,3-5-8 0,-3 5 4 16,8-1-8-16,-17 5 16 15,13-12-12-15,-13 0 16 16,8-12-16-1,-4-7-72-15,5-7 32 0,-9-12-164 16,17-4 112-16,-13-18-344 16,13-5 240-16</inkml:trace>
        </inkml:traceGroup>
        <inkml:traceGroup>
          <inkml:annotationXML>
            <emma:emma xmlns:emma="http://www.w3.org/2003/04/emma" version="1.0">
              <emma:interpretation id="{E2B8C095-9C3F-4BAF-B0CF-DD22B4A6CA5D}" emma:medium="tactile" emma:mode="ink">
                <msink:context xmlns:msink="http://schemas.microsoft.com/ink/2010/main" type="inkWord" rotatedBoundingBox="4183,7040 6120,7308 5975,8356 4038,808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99.5694">2845 5240 340 0,'-17'26'128'0,"17"-26"-100"0,-5 35-8 0,5-13 124 15,0 5-84-15,0 3 176 16,0 4-132-16,0 4 68 15,0-4-104-15,-8 0 16 16,4 4-48-16,-1-8-4 16,5-4-20-16,0-7 0 15,9 0-4-15,4-11-32 16,8-5 12-16,5-3-108 16,3 0 64-16,10-3-132 15,3-1 104-15</inkml:trace>
          <inkml:trace contextRef="#ctx0" brushRef="#br0" timeOffset="2130.3833">3360 5108 464 0,'0'-8'176'0,"0"8"-140"0,13 4-8 0,-5 0 152 16,-3 11-104-16,12 19 164 16,-9 0-136-16,14 26 108 15,-10-3-124-15,-3 19-8 16,-1-1-52-16,-12 27 0 15,-4-7-16-15,-18 3 0 16,5-11-4-16,-22-11-236 16,9-16 124-16,-17-14-264 15,4-9 208-15</inkml:trace>
          <inkml:trace contextRef="#ctx0" brushRef="#br0" timeOffset="357.9344">1861 4869 332 0,'-21'-7'120'0,"21"7"-92"0,-30 15-8 0,0-4 68 16,17-3-52-16,-34 26 76 15,13 0-64-15,-8 42 52 16,3-1-56-16,-3 27 112 16,20-11-88-16,-7 4 20 15,16-8-52-15,9 7 4 16,-5-15-24-16,18-7 0 15,-1-15-8-15,5-15-120 16,4-12 60-16,4-11-532 16,0-8 320-16</inkml:trace>
          <inkml:trace contextRef="#ctx0" brushRef="#br0" timeOffset="712.9457">1938 5410 404 0,'-9'34'148'0,"9"-34"-112"0,-13 42-12 0,5-23 108 16,8 0-76-16,-9 3-4 16,9-3-32-16,0-4 28 15,9 4-24-15,-9-11 20 16,0-4-24-16,0-8 0 15,0 0-12-15,0-7-8 16,8 3 4-16,-8-11 4 16,9 4-4-16,4-11-12 15,-1 7 4-15,10-8 12 16,3 8-4-16,-4 4-12 16,5-4 4-16,-9 4 4 15,4 8 0-15,1 3-12 16,-10 4 8-16,-3-4-172 15,4 8 96-15</inkml:trace>
          <inkml:trace contextRef="#ctx0" brushRef="#br0" timeOffset="1052.1621">1989 5157 676 0,'-5'-8'248'0,"5"8"-192"0,13-7-16 0,-4 7 164 15,3-4-120-15,5-11-16 16,5 7-44-16,-1-3-28 16,9 7 0-16,0 0-560 15,0 4 308-15</inkml:trace>
          <inkml:trace contextRef="#ctx0" brushRef="#br0" timeOffset="1278.5821">2385 5641 508 0,'-26'57'188'0,"26"-57"-148"0,-30 86-8 0,18-55 16 16,7-1-32-16,-12 8 4 15,9-12-12-15,-5 1-280 16,4-5 148-16</inkml:trace>
          <inkml:trace contextRef="#ctx0" brushRef="#br0" timeOffset="1502.1988">2670 5422 644 0,'0'0'236'0,"0"0"-180"0,30 7-20 15,-22-3 88 1,9 3-76-16,9-3 0 15,4 0-32-15,12-4 16 16,1-4-20-16,8 0-108 16,0 1 48-16,-17-5-332 15,5 8 212-15</inkml:trace>
        </inkml:traceGroup>
        <inkml:traceGroup>
          <inkml:annotationXML>
            <emma:emma xmlns:emma="http://www.w3.org/2003/04/emma" version="1.0">
              <emma:interpretation id="{B64172F6-0457-46CE-AB70-0C38B2C1090A}" emma:medium="tactile" emma:mode="ink">
                <msink:context xmlns:msink="http://schemas.microsoft.com/ink/2010/main" type="inkWord" rotatedBoundingBox="6589,7717 6826,7750 6820,7793 6583,776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806.1996">4016 5542 392 0,'-4'-7'148'0,"4"7"-116"0,-9 0-8 16,5 0 164-1,4 7-108-15,-4-7 56 16,4 0-80-16,-4 0 28 15,8 0-48-15,0 0 8 0,5 8-28 0,3-8 44 16,10 4-32-16,-1-8-4 16,4 4-16-16,1-8 12 15,4 8-12-15,0-7-28 16,-5 7 8-16,-8 0-136 16,0 7 80-16</inkml:trace>
        </inkml:traceGroup>
        <inkml:traceGroup>
          <inkml:annotationXML>
            <emma:emma xmlns:emma="http://www.w3.org/2003/04/emma" version="1.0">
              <emma:interpretation id="{F38981A0-E5D1-4ACF-B650-3140B0D44039}" emma:medium="tactile" emma:mode="ink">
                <msink:context xmlns:msink="http://schemas.microsoft.com/ink/2010/main" type="inkWord" rotatedBoundingBox="8256,8195 8414,8217 8343,8733 8185,8712"/>
              </emma:interpretation>
            </emma:emma>
          </inkml:annotationXML>
          <inkml:trace contextRef="#ctx0" brushRef="#br0" timeOffset="6127.363">5822 6004 260 0,'-30'4'96'15,"30"-4"-76"-15,-21 30-4 0,8-15 124 16,9 0-80-16,-13 11 116 16,8 5-100-16,-12 10 32 15,8 5-64-15,-4 10 12 16,0-3-36-16,0 0 16 15,4-7-20-15,-4-12 20 16,9-8-24-16,-1-15-4 16,5-3-4-16,8-19-400 15,5-1 216-15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55:48.62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9015058-8CB7-42D6-A6DA-F117290B22FA}" emma:medium="tactile" emma:mode="ink">
          <msink:context xmlns:msink="http://schemas.microsoft.com/ink/2010/main" type="writingRegion" rotatedBoundingBox="19037,12346 24837,12001 24954,13966 19154,14311"/>
        </emma:interpretation>
      </emma:emma>
    </inkml:annotationXML>
    <inkml:traceGroup>
      <inkml:annotationXML>
        <emma:emma xmlns:emma="http://www.w3.org/2003/04/emma" version="1.0">
          <emma:interpretation id="{208AC8BD-CD4E-4176-8A4C-4DEE97EEDD5D}" emma:medium="tactile" emma:mode="ink">
            <msink:context xmlns:msink="http://schemas.microsoft.com/ink/2010/main" type="paragraph" rotatedBoundingBox="19037,12346 24837,12001 24954,13966 19154,14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147450-7042-4210-ABD1-18CCC24E3D4A}" emma:medium="tactile" emma:mode="ink">
              <msink:context xmlns:msink="http://schemas.microsoft.com/ink/2010/main" type="line" rotatedBoundingBox="19037,12346 24837,12001 24954,13966 19154,14311"/>
            </emma:interpretation>
          </emma:emma>
        </inkml:annotationXML>
        <inkml:traceGroup>
          <inkml:annotationXML>
            <emma:emma xmlns:emma="http://www.w3.org/2003/04/emma" version="1.0">
              <emma:interpretation id="{60B8AFFF-3A42-4C91-AF4B-271188DB7118}" emma:medium="tactile" emma:mode="ink">
                <msink:context xmlns:msink="http://schemas.microsoft.com/ink/2010/main" type="inkWord" rotatedBoundingBox="19107,13523 20834,13420 20866,13969 19140,14071"/>
              </emma:interpretation>
            </emma:emma>
          </inkml:annotationXML>
          <inkml:trace contextRef="#ctx0" brushRef="#br0">16653 11724 112 0,'4'-8'44'0,"-4"8"-36"0,5-8 0 0,-1 4 84 16,5 0-52-16,1-8 44 16,-1 4-48-16,-5-5 8 15,5 5-28-15,-9-4-16 16,5 4-4-16,-10-8 48 16,5 8-24-16,-4-8 36 15,-1 8-32-15,-4-9-24 16,5 9 0-16,-10-4 0 15,9 8 0-15,-13-4-20 16,9 8 12-16,-14 0-24 16,10 4 20-16,-6 0 100 15,6 8-44-15,-1 4 8 16,5 1-32-16,0 3 4 16,4 4-12-16,10-4 12 15,4 1-16-15,9-9 16 16,5 0-16-16,4-12-28 15,5 0 8-15,0-12-64 16,4 0 40-16,-4-13-36 16,-4 1 40-16,-6-8-8 15,1 7 24-15,-9-15-52 16,4 4 36-16,-4-13 16 16,-1 13 12-16,-4-5 64 15,1 9-32-15,-6 4 52 16,5 11-48-16,-9 9 20 15,5 8-32-15,-5 17 60 16,0 7-44-16,-9 8 12 0,4 1-32 16,-13 3 28-16,4 4-28 0,-13 5-12 15,9-1-8-15,-10 1 12 16,10 3-4-16,0-11 16 16,9-5-12-16,9-12-20 15,9 4 4-15,5-16-172 16,8-8 100-16</inkml:trace>
          <inkml:trace contextRef="#ctx0" brushRef="#br0" timeOffset="466.2431">17117 11546 124 0,'9'-16'44'0,"-9"16"-32"0,-9 0-4 0,5 0 20 16,8 0-16-16,-4 0 40 15,0 12-28-15,0-4 32 16,0 8-32-16,0 0 32 16,0 1-32-16,0-5 4 15,9 12-16-15,0-12 12 16,0 4-16-16,1-12 4 16,3 4-4-16,-8-12-32 15,4 0 12-15,-5-8-152 16,1 4 88-16,-5-12-12 15,0 12 56-15,0-4 0 16,5 8 20-16,-1 4 192 16,5 4-96-16,0 0 0 0,0 16-52 0,10 4 24 15,3 1-32-15,15-1-12 16,-1 0-8-16,10-8 20 16,-5-4-12-16,-5-12 4 15,-4-4-8-15,-14-16 28 16,-4 4-20-16,-19-16-12 15,1 3-8-15,-10-15 20 16,5 15-8-16,-5-7-12 16,10 12 0-16,8-4-40 15,5 11 24-15,14-3 8 16,5 16 8-16,3 4-252 16,6 0 140-16</inkml:trace>
          <inkml:trace contextRef="#ctx0" brushRef="#br0" timeOffset="1013.7682">17914 11449 268 0,'-5'8'100'0,"5"-8"-76"0,0 0-8 16,5 0 168-1,9 0-104-15,8 0 0 16,10 0-48-16,9-8-28 16,0 8-8-16,0-12-32 0,-5 4 20 0,-8-16-12 15,-5 16 16-15,-28-21 0 16,0 13 4-16,-26-12 16 16,8 8-4-16,-14 3 40 15,10 9-20-15,-9 12 120 16,13 8-80-16,-4 17 60 15,8 7-72-15,6 9 48 16,8-1-56-16,10 13 16 16,4-9-40-16,18 5 8 15,5-1-16-15,23-11 12 16,-1-9-16-16,24-16-248 16,-5-8 128-16</inkml:trace>
        </inkml:traceGroup>
        <inkml:traceGroup>
          <inkml:annotationXML>
            <emma:emma xmlns:emma="http://www.w3.org/2003/04/emma" version="1.0">
              <emma:interpretation id="{385BE265-EF19-4055-9D18-7108DC2F3B31}" emma:medium="tactile" emma:mode="ink">
                <msink:context xmlns:msink="http://schemas.microsoft.com/ink/2010/main" type="inkWord" rotatedBoundingBox="21131,12221 24837,12001 24954,13966 21248,141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718.9084">21124 10940 548 0,'13'-24'204'0,"-13"24"-156"0,41-9-16 0,-27 9 60 15,4 0-56-15,-4 0-12 16,9 9-16-16,-10-1-248 16,5 4 132-16</inkml:trace>
          <inkml:trace contextRef="#ctx0" brushRef="#br0" timeOffset="4988.8062">21520 11469 404 0,'9'12'148'0,"-9"-12"-112"0,-5 37-12 0,1-17 128 16,8 4-88-16,-8 17 36 16,4 3-60-16,-9 9-16 15,-5 3-12-15</inkml:trace>
          <inkml:trace contextRef="#ctx0" brushRef="#br0" timeOffset="5896.2223">21638 11267 320 0,'-18'8'120'0,"18"-8"-96"0,-5 12-4 0,1 5 44 16,4 7-40-16,0-4 68 15,4 8-52-15,1-3-16 16,9 3-16-16,-1-12 8 15,1 0-8-15,4-8 32 16,0 0-24-16,0-8-12 0,-4 0-8 16,0-8-68-16,-5 0 40 0,-9-8-40 15,4 4 40-15,-8-12-24 16,4 16 32-16,-9 0-8 16,9-1 20-16,9 18 44 15,0-1-20-15,5 8 88 16,18 4-56-16,-5-4 4 15,0 0-28-15,-4-8 16 16,9 0-24-16,-19-12 32 16,1 0-28-16,-14-12 4 15,5 4-12-15,-14-12-16 16,-1 4 4-16,6-17 4 16,-1 5 0-16,-4 4-28 15,9 3 16-15,0 9-188 16,5 8 108-16</inkml:trace>
          <inkml:trace contextRef="#ctx0" brushRef="#br0" timeOffset="6215.5888">22084 10907 652 0,'23'4'244'0,"-23"-4"-192"0,41 41-12 0,-5 3 288 15,-4 9-188-15,9 24 120 16,-4 4-152-16,-15-1 72 16,1 1-104-16,-27 0-52 15,-1-8-16-15,-31 0 8 16,4-5-8-16,-14-11-188 16,10-13 96-16</inkml:trace>
          <inkml:trace contextRef="#ctx0" brushRef="#br0" timeOffset="3303.1988">19931 10984 288 0,'-28'41'108'0,"28"-41"-84"0,-18 109-4 0,14-49 92 16,4-7-64-16,-14 12 32 16,14-1-44-16,-5-7 20 15,10-5-28-15,0-7 52 16,4-9-44-16,-9-11 36 16,4-9-40-16,-4-16-8 15,0-4-16-15,0-17-8 16,0 5 4-16,0-24-120 15,0-1 64-15,0-15-32 16,0 3 48-16,0-3 32 16,0 11 4-16,0-3-8 15,14 11 4-15,-14 5 20 16,4 8-8-16,-4 8 16 16,0 8-16-16,0 12 68 15,10 12-44-15,3 24 40 0,-8 5-40 16,8 7-8-16,1-3-16 0,0-1-8 15,4 1 4-15,-4-13 12 16,-1-4-8-16,-4-11 32 16,0-5-24-16,-4-12 20 15,9-4-20-15,-14-12-8 16,4 0-4-16,1-29-32 16,8 5 16-16,-3-29-136 15,8 9 80-15,-5-5 48 16,15 16 16-16,-10 5-16 15,9 12 8-15,1 12 112 16,-6 11-56-16,-8 18 64 16,0 7-64-16,-10 16 76 15,19 9-68-15,-23 7 44 16,9 1-56-16,-9-1-4 16,5-3-20-16,-5-1 16 15,0-3-20-15,-5-5 4 16,5-7-8-16,-9-9-68 15,9 4 32-15,-5-24-128 16,5 0 84-16,-4-8-140 16,8 4 120-16,-4-4-248 15,0-8 192-15</inkml:trace>
          <inkml:trace contextRef="#ctx0" brushRef="#br0" timeOffset="3905.6647">20035 10879 424 0,'-4'-8'156'0,"4"8"-120"15,0 0-8-15,4 0 140 16,-4 0-96-16,5 0 68 15,13 0-80-15,10-4 8 0,3 4-36 0,29-4 12 16,-15-4-24-16,19 8-16 16,-9 0-8-16,-10-4-24 15,-4 8 16-15,-14-4-128 16,-8 4 80-16</inkml:trace>
          <inkml:trace contextRef="#ctx0" brushRef="#br0" timeOffset="4134.856">20828 10891 288 0,'-32'8'108'0,"32"-8"-84"0,-32 29-4 16,18-5 136-1,1 8-88-15,4 33 68 16,-1 8-76-16,-3 12 0 16,-1-9-36-16,14 1 24 15,0-8-32-15,0-8 12 16,9 3-16-16,-4-11-76 15,13-1 32-15,-4-15-364 0</inkml:trace>
          <inkml:trace contextRef="#ctx0" brushRef="#br0" timeOffset="4505.3389">20891 11437 268 0,'-4'12'100'0,"4"-12"-76"16,4 8-8-16,-4-4 80 15,0 8-56-15,0-4 80 16,10-4-68-16,-6 1 16 15,5-1-36-15,0-4 12 16,0 0-24-16,-4-9-8 16,-5 5-8-16,14-12 72 15,-1 4-40-15,1-12 40 16,0 8-44-16,4-13 80 16,5 17-64-16,-1-12 40 15,1 12-52-15,4 4 0 16,-8 0-24-16,8 0-24 15,-9 8 4-15</inkml:trace>
          <inkml:trace contextRef="#ctx0" brushRef="#br0" timeOffset="2572.6854">19730 10127 268 0,'-18'8'100'0,"18"-8"-76"0,-13 33-8 16,8-9 88-1,10 4-60-15,-5 25 8 16,0-1-32-16,13 13 4 16,1 0-12-16,4-5 36 15,0-3-24-15,5-9-92 16,0-7 36-16</inkml:trace>
          <inkml:trace contextRef="#ctx0" brushRef="#br0" timeOffset="1430.9027">18692 10548 364 0,'0'32'132'0,"0"-32"-100"0,5 89-12 15,-5-53 60 1,0-3-48-16,-9 15 4 15,9 5-20-15,-9-1 8 16,9-3-16-16,-14-5 40 16,-4 1-24-16,-5-29 12 15,0 4-20-15</inkml:trace>
          <inkml:trace contextRef="#ctx0" brushRef="#br0" timeOffset="2342.3537">19134 10273 208 0,'-5'-12'76'0,"5"12"-60"0,-13 4-4 0,4 4 28 16,4 4-24-16,-9 12 84 15,5 8-56-15,0 17 24 16,0-1-40-16,0 9 16 16,9-4-24-16,0-5 0 15,9-7-12-15,-4-9 20 16,8-8-16-16,6-12 32 15,-1 0-28-15,0-16-12 16,0 0-8-16,5-24-120 16,-5 0 68-16,-4-21-120 15,0 9 100-15,-10-1-4 16,5 9 48-16,-9 8 28 16,0 16 4-16,9 16 56 15,0 8-32-15,0 8 88 16,5 9-64-16,4-1 4 15,1 0-32-15,8-3 68 16,-4-5-52-16,-5-12 24 16,5-4-40-16,-10-16 0 15,6 4-12-15,-10-16 12 0,0-1-12 16,-5-19-20-16,1 0 4 16,-1-9-120-16,5 9 72 0,5-1 48 15,4 13 8-15,5 4 52 16,0 8-28-16,4-1 84 15,5 13-60-15,0-8 84 16,0 12-76-16,0-8 60 16,-5 8-64-16,0-4-12 15,1 8-24-15,-10-4-100 16,5 0 48-16,-10 0-272 16,-4 0 172-16</inkml:trace>
          <inkml:trace contextRef="#ctx0" brushRef="#br0" timeOffset="1586.818">18824 10018 632 0,'32'-28'236'0,"-32"28"-184"0,32 8-16 0,-18 0-140 16,-1-4 48-16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55:45.58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53C7798-9E7C-416A-9BDC-C0C587338CA7}" emma:medium="tactile" emma:mode="ink">
          <msink:context xmlns:msink="http://schemas.microsoft.com/ink/2010/main" type="writingRegion" rotatedBoundingBox="19623,12584 18977,15084 18043,14842 18689,12343"/>
        </emma:interpretation>
      </emma:emma>
    </inkml:annotationXML>
    <inkml:traceGroup>
      <inkml:annotationXML>
        <emma:emma xmlns:emma="http://www.w3.org/2003/04/emma" version="1.0">
          <emma:interpretation id="{771D0EC0-7611-4037-A310-15A602F2ED69}" emma:medium="tactile" emma:mode="ink">
            <msink:context xmlns:msink="http://schemas.microsoft.com/ink/2010/main" type="paragraph" rotatedBoundingBox="19623,12584 18977,15084 18043,14842 18689,12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59AF14-E897-4B9A-97A6-3E9886DD15D7}" emma:medium="tactile" emma:mode="ink">
              <msink:context xmlns:msink="http://schemas.microsoft.com/ink/2010/main" type="line" rotatedBoundingBox="19623,12584 18977,15084 18043,14842 18689,12343"/>
            </emma:interpretation>
          </emma:emma>
        </inkml:annotationXML>
        <inkml:traceGroup>
          <inkml:annotationXML>
            <emma:emma xmlns:emma="http://www.w3.org/2003/04/emma" version="1.0">
              <emma:interpretation id="{792CE051-B370-4421-817F-E515A35F5D46}" emma:medium="tactile" emma:mode="ink">
                <msink:context xmlns:msink="http://schemas.microsoft.com/ink/2010/main" type="inkWord" rotatedBoundingBox="19623,12584 18977,15084 18043,14842 18689,123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15510 12645 320 0,'-32'-17'120'0,"32"17"-96"0,-14-8-4 0,5 4 184 15,9 4-116-15,0-4 80 16,5 4-100-16,9-4 36 15,4 8-64-15,14-12-12 16,-1 8-16-16,10-4-28 16,0 0 8-16,0 0-100 15,-4 4 56-15,-1 0-276 16,-4 4 184-16</inkml:trace>
          <inkml:trace contextRef="#ctx0" brushRef="#br0" timeOffset="1498.6311">16757 10301 216 0,'-4'0'80'0,"4"0"-60"0,-9 25-8 0,0-9 48 16,4 4-36-16,-18 12 16 16,5 5-24-16,-14-1 8 15,5 9-12-15,-9-1 44 16,4-7-28-16,-9-9 4 16,9 0-20-16,-5-11 12 15,15-1-16-15,-6-16 48 16,15-8-28-16,-1-8-24 15,14 3-4-15,0-19-28 16,9 12 16-16,-4-17-56 16,4 13 36-16,0-4 8 15,0 8 12-15,0-1 20 16,0 13-4-16,0 0-20 16,0 8 8-16,-4 0 20 15,0 8-4-15,4 0 48 16,4 4-28-16,1 5 12 15,0 3-24-15,-1 8 0 16,5-4-8-16,-4 5 4 16,0-1-8-16,-1 0 8 15,1 1-8-15,0-9 40 16,4-4-20-16,-4-4 12 16,4-4-20-16,0-8-8 15,5 4-4-15,0-12 40 0,-1 4-24 16,-3-12-20-16,3 0 0 0,-8-12 0 15,-5 3 0-15,-9-11 8 16,0 4-4-16,-9-9-12 16,0 13 4-16,-5-1 12 15,5 5-4-15,-5 4-20 16,5 12 8-16</inkml:trace>
          <inkml:trace contextRef="#ctx0" brushRef="#br0" timeOffset="-903.5458">16726 10929 288 0,'9'-21'108'0,"-9"21"-84"0,0-12-4 0,-9 8 48 15,9 4-40-15,0-4 24 16,-10 0-32-16,6-4 8 16,-5 4-16-16,-9-4-16 15,4 8 0-15,-9 0 4 16,14 4 0-16,-23 0 0 15,19 0 0-15,-10 4-12 16,5 0 8-16,-5 4 20 16,9 5-8-16,-9 7 16 15,14 4-16-15,0 17-20 16,5-1 4-16,-5 21 40 16,9-12-20-16,0 11-28 15,0-11 8-15,0 12-16 16,4-13 12-16,1 1 8 15,-1 4 4-15,-4 11-28 16,0 5 16-16,-4 4 4 16,4-8 8-16,-9 8-12 15,-1-12 8-15,-3-9 4 16,4-11 0-16,-5-1 32 16,5-11-16-16,-9-9 4 15,9-4-12-15,-14-4 20 16,9-4-16-16,-13-7 4 15,4 3-8-15,-9-12-16 16,9 4 4-16,-8-9 4 16,3 5 0-16,-13-8-248 15,14 4 136-15</inkml:trace>
          <inkml:trace contextRef="#ctx0" brushRef="#br0" timeOffset="585.0715">16393 12410 248 0,'0'0'92'0,"0"0"-72"0,0 24-4 15,-4-12 60 1,-1 4-44-16,-4 5 24 16,0 3-36-16,-14-4-8 15,0 5-8-15,-13-5 4 16,4-4-4-16,-13-4 16 0,-1-4-12 16,0-12 16-16,15 4-16 0,-1-16-4 15,9 0 0-15,5-13-40 16,13 5 20-16,5-4-12 15,9 4 16-15,10-5 0 16,8 9 4-16,0 0 24 16,5 8-8-16,-5-1 32 15,5 9-24-15,-14 4 92 16,-4 8-60-16,-5 5-12 16,5 7-24-16,-5 8 8 15,5 1-12-15,-1 3 4 16,5 4-4-16,1-3-24 15,-1-5 8-15,0-4 48 16,0 1-20-16,-4-9-28 16,0 0 4-16,-5-8-8 15,0-4 4-15,0-12 44 16,5 0-24-16,-10-12-8 16,5 8-8-16,-4-9 12 15,-1 9-4-15,1-8-20 16,0 4 8-16,-5-4 48 15,0 7-20-15,-10-3 8 16,6 8-16-16,-5-4-44 16,4 4 20-16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37:52.55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AD01294-1132-4782-B940-5665811856FF}" emma:medium="tactile" emma:mode="ink">
          <msink:context xmlns:msink="http://schemas.microsoft.com/ink/2010/main" type="writingRegion" rotatedBoundingBox="11963,10875 14753,10281 14981,11352 12191,11946"/>
        </emma:interpretation>
      </emma:emma>
    </inkml:annotationXML>
    <inkml:traceGroup>
      <inkml:annotationXML>
        <emma:emma xmlns:emma="http://www.w3.org/2003/04/emma" version="1.0">
          <emma:interpretation id="{BFC0C465-6A52-456E-B6FA-13AA2308CDEE}" emma:medium="tactile" emma:mode="ink">
            <msink:context xmlns:msink="http://schemas.microsoft.com/ink/2010/main" type="paragraph" rotatedBoundingBox="11963,10875 14753,10281 14981,11352 12191,119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59398D-BE16-4E35-B6F2-3CCCC3C6D59C}" emma:medium="tactile" emma:mode="ink">
              <msink:context xmlns:msink="http://schemas.microsoft.com/ink/2010/main" type="line" rotatedBoundingBox="11963,10875 14753,10281 14981,11352 12191,11946"/>
            </emma:interpretation>
          </emma:emma>
        </inkml:annotationXML>
        <inkml:traceGroup>
          <inkml:annotationXML>
            <emma:emma xmlns:emma="http://www.w3.org/2003/04/emma" version="1.0">
              <emma:interpretation id="{A0BEA730-87EE-46AC-ABD9-76BE4A54E92C}" emma:medium="tactile" emma:mode="ink">
                <msink:context xmlns:msink="http://schemas.microsoft.com/ink/2010/main" type="inkWord" rotatedBoundingBox="11963,10875 14753,10281 14981,11352 12191,11946"/>
              </emma:interpretation>
            </emma:emma>
          </inkml:annotationXML>
          <inkml:trace contextRef="#ctx0" brushRef="#br0">9914 8579 728 0,'-8'-8'268'0,"8"8"-208"0,4-15-16 0,-4 7 160 15,4 5-120-15,1-9 36 16,7 5-72-16,1-8 16 16,4 3-36-16,0-3 28 15,4 4-32-15,5-4-24 16,4 7 0-16,0-3-8 16,-5 7 0-16,1-4 16 15,-1 8-4-15,-3 4 24 16,-1 4-16-16,-4 7 40 15,-4 4-28-15,-5 7-12 16,5 1-8-16,-5 3 4 16,5 0-4-16,4-11 32 15,0 0-20-15,5-15 40 16,-1-4-32-16,9-11 4 16,4-1-16-16,-4-11 20 15,-1 1-20-15,-7-5-64 0,-1 8 24 16,-13-3-128-16,1 6 84 15,-9 9-432-15,4 3 280 0</inkml:trace>
          <inkml:trace contextRef="#ctx0" brushRef="#br0" timeOffset="-511.3611">9906 7731 548 0,'0'-19'204'0,"0"19"-156"0,17-8-16 15,-4 1 184 1,-1 7-124-16,1-8 104 16,4 4-112-16,-4-7 60 15,4 7-84-15,-4-3-4 16,4 3-36-16,-9 0-4 16,9 8-8-16,-12-4 64 0,7 7-40 0,1 1 4 15,0 7-20-15,4 0-4 16,0 4-4-16,0 23-16 15,4-4 4-15,1 15 20 16,-1-4-8-16,0 4 24 16,0-4-20-16,-4-7 4 15,5-16-8-15,-5-3 56 16,4-12-36-16,-8-11 24 16,4-7-32-16,0-12 8 15,4 0-16-15,9-30-8 16,0 7 0-16,8-15-32 15,5 12 16-15,-1-12 4 16,1 15 8-16,-5-3-20 16,1 7 12-16,-14 4-4 15,1 0 4-15,-9 8 16 16,0 7-4-16,-9 3-36 16,9 13 16-16,-12 3 4 15,3 7 12-15,1 1-160 16,-1 7 88-16,5-4-200 15,0 1 152-15,-5-1-416 16,5 4 300-16</inkml:trace>
          <inkml:trace contextRef="#ctx0" brushRef="#br0" timeOffset="1204.223">11490 7576 456 0,'4'-8'168'0,"-4"8"-128"0,9-8-16 16,-9 8 68-1,0 0-56-15,0 0 76 16,0 0-64-16,-5 0 64 16,5 8-64-16,-8-8 44 15,8 0-52-15,-17 0 52 16,4 4-56-16,-8 0 12 15,-5 7-32-15,-12 4 36 16,8-7-28-16,-13 11 84 0,9 3-60 16,-4 5 64-16,13 7-60 0,-1 15-4 15,13-3-28-15,0 18-4 16,13 4-8-16,5-7-8 16,7-1 4-16,5-11 20 15,1-3-12-15,3-12-232 16,4-8 116-16</inkml:trace>
          <inkml:trace contextRef="#ctx0" brushRef="#br0" timeOffset="1943.5121">11801 7712 684 0,'-13'0'252'0,"13"0"-192"0,-4-8-20 16,-1 8 252-1,5 8-168-15,-4-8 160 16,0 7-164-16,0-7 0 15,4 0-72-15,8 0 32 16,5 0-48-16,4 0-8 0,4 0-12 16,-4-7 8-16,5 7-12 0,-10 0-40 15,5 0 20-15,-8 0-52 16,-1 0 36-16,-3 0-80 16,3 0 56-16,-8 0-156 15,4 0 112-15</inkml:trace>
          <inkml:trace contextRef="#ctx0" brushRef="#br0" timeOffset="2854.9647">12461 7587 540 0,'0'0'200'0,"0"0"-156"0,12-8-12 0,-7 5 228 16,8 3-148-16,-5 0 116 16,5 0-136-16,4 0 56 15,0 3-84-15,4 20 28 16,0-4-56-16,5 19 52 16,-5-4-52-16,-12 38 36 15,4-4-40-15,-26 19 8 16,4-4-24-16,-21 1 44 15,1-20-32-15,-22-7-192 16,4-8 92-16</inkml:trace>
          <inkml:trace contextRef="#ctx0" brushRef="#br0" timeOffset="9582.9053">11716 7738 464 0,'4'-19'176'0,"0"19"-140"0,0-7-8 0,1-1 108 15,12 1-80-15,4-5 40 16,9 5-56-16,-1-16 64 16,14 12-56-16,-9-4 44 15,4-1-52-15,-8 5 96 16,0-4-80-16,-9 7 64 16,1-3-68-16,-14 11 4 15,5 0-32-15,-22 0 24 16,9 8-32-16,-12-5-4 15,-1 13-8-15,-4-1-4 16,4 4 0-16,-4-12 0 16,9 8 0-16,3-11 0 15,-3 4 0-15,8-8-20 16,8 0 12-16,1-8-12 16,12 4 8-16,5-11-8 15,-1 0 8-15,1-11 8 16,4 10 4-16,-5-10-28 15,-4 11 16-15,-8 3 4 16,0 5 8-16,-17 7-20 16,4 7 12-16,-9 12 20 15,-4-4-4-15,-8 12-4 16,8-4 0-16,-4-4-4 0,9-4 0 0,-1-4-20 16,9 4 12-16,9-7-164 15,4 7 96-15,8-7-692 16,0-1 424-1</inkml:trace>
          <inkml:trace contextRef="#ctx0" brushRef="#br0" timeOffset="10736.828">11635 7943 748 0,'0'-19'276'0,"0"11"-216"0,0 1-16 0,0-1 136 15,0 16-108-15,0-8 32 16,0 0-60-16,0 3 0 16,0 13-28-16,0 14 20 15,4 4-24-15,-4 11 40 16,4 5-28-16,-4-9 32 15,4 1-32-15,-4-4 40 16,0-8-36-16,0-11 48 16,0 0-44-16,0-8 12 15,5-3-28-15,-5-8 8 16,4 4-12-16,0-16-24 16,5 1 4-16,-1-12-24 15,1 8 20-15,-1-19-32 16,5 7 28-16,0-14-12 15,4 7 16-15,4-8 8 16,0 12 4-16,-4 0-28 16,5 7 16-16,-1 0 128 15,5 12-64-15,-1-1 8 16,9 5-36-16,-4-1 12 16,13 4-24-16,-9-3 12 0,4 3-12 15,-4-7 12-15,0 7-16 16,0-7-12-16,-13 7 0 0,-4-4-172 15,0 5 96-15,-12 3-320 16,-1 3 224-16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50:56.63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18T15:51:19.946"/>
    </inkml:context>
  </inkml:definitions>
  <inkml:traceGroup>
    <inkml:annotationXML>
      <emma:emma xmlns:emma="http://www.w3.org/2003/04/emma" version="1.0">
        <emma:interpretation id="{BE440BAC-DA9B-4D31-AF1E-B456C1851F3F}" emma:medium="tactile" emma:mode="ink">
          <msink:context xmlns:msink="http://schemas.microsoft.com/ink/2010/main" type="writingRegion" rotatedBoundingBox="547,274 19961,535 19766,15041 352,14780"/>
        </emma:interpretation>
      </emma:emma>
    </inkml:annotationXML>
    <inkml:traceGroup>
      <inkml:annotationXML>
        <emma:emma xmlns:emma="http://www.w3.org/2003/04/emma" version="1.0">
          <emma:interpretation id="{EB37FD38-C4CB-4AD4-A370-C5B4E392853B}" emma:medium="tactile" emma:mode="ink">
            <msink:context xmlns:msink="http://schemas.microsoft.com/ink/2010/main" type="paragraph" rotatedBoundingBox="1412,387 15077,367 15078,1595 1414,16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7E5AB1-B1EF-4B28-B0D4-699F60B0C070}" emma:medium="tactile" emma:mode="ink">
              <msink:context xmlns:msink="http://schemas.microsoft.com/ink/2010/main" type="line" rotatedBoundingBox="1412,387 15077,367 15078,1595 1414,1615">
                <msink:destinationLink direction="with" ref="{D04E44E9-AF8A-463C-9C23-952E09290AA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737B13F-37DA-46EA-970E-7C4DCB404897}" emma:medium="tactile" emma:mode="ink">
                <msink:context xmlns:msink="http://schemas.microsoft.com/ink/2010/main" type="inkWord" rotatedBoundingBox="1412,387 4261,383 4262,1332 1414,13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-783-11613 476 0,'-4'-4'176'0,"4"4"-136"0,-9-7-12 0,9 7 100 16,9 0-76-16,-9-12 60 15,8 12-68-15,5-3 32 16,0 3-44-16,12-8 24 15,5 1-28-15,30-1 0 16,8 8-16-16,17 0-8 16,-4 0 0-16,4 0-4 15,-12 4 0-15,-14-4 16 16,-12 0-8-16,-4 0 16 16,-14 4-16-16,-7-4 68 0,-5 0-44 15,-13-4-196-15,-4 0 84 0,-9-7-364 16,5-1 248-16</inkml:trace>
          <inkml:trace contextRef="#ctx0" brushRef="#br0" timeOffset="766.7254">-685-11798 280 0,'0'41'104'0,"0"-41"-84"0,-4 76 0 0,-1-38 12 16,5 0-20-16,-8 19 24 16,8-1-24-16,-13 16 32 15,-4 0-28-15,4 8-4 16,1-8-8-16,-10-12-4 16,22-7 0-16,-12-15 16 15,7-8-8-15,1-15-28 16,4-7 8-16,0-19-40 15,4-5 32-15,1-25-196 16,-1 3 120-16,-4-11 68 16,0 11 20-16,4-8 200 15,-4 20-104-15,-4 0 172 16,4 7-148-16,0 3 36 16,4 13-88-16,13-1 52 15,-4 8-64-15,25-1 8 0,5 1-32 16,38-4 12-16,-5 4-20 15,14-4 0-15,-9 4-8 0,0-8 4 16,-18 4-8-16,-11 0 8 16,-6 0-8-16,-12-4 8 15,-12 4-8-15,-5-7 40 16,-4 3-20-16,-13-4-12 16,0 5-8-16,-9-1-24 15,9 4 12-15,-9 0-12 16,5 4 8-16,-9 7 0 15,9-4 4-15,-17 12 0 16,17 4 0-16,-26 11 32 16,13 4-12-16,-17 7-32 15,8 1 12-15,-4-1-8 16,13 1 8-16,5-12 0 16,7-8 0-16,14-11-12 15,12 1 12-15,13-16 32 16,5 0-16-16,3-19 16 15,-4 0-12-15,5-15 12 16,-13 7-16-16,-9-11 32 16,-8 4-24-16,-22-4 4 15,1 12-12-15,-18-4-8 16,5 11 4-16,-5 0-24 16,5 7 12-16,4 5-24 15,9 7 20-15,8 0-76 0,8 4 52 0,9-4-232 16,9 0 148-1,16-4-264-15,-8 4 216 0</inkml:trace>
          <inkml:trace contextRef="#ctx0" brushRef="#br0" timeOffset="1577.6885">396-11325 456 0,'-17'0'168'0,"17"0"-128"0,-22 7-16 0,9-3 52 15,5 4-48-15,-13-1 32 16,8 1-32-16,-4 3 0 16,4 4-16-16,0 12 0 15,5-4-4-15,4 7 28 16,4 0-20-16,4 4 4 15,4 0-12-15,-3-3 4 16,3-5-8-16,1 1-4 16,-1-1 4-16,1-3 12 15,-1-4-8-15,5-12-12 16,4 1 0-16,0-8 4 16,0 0 0-16,4-27-20 15,5 8 12-15,-1-15-4 16,1 4 4-16,-5-4 8 0,1 8 0 15,-5 3 32-15,0 8-16 16,-5 7 48-16,1 12-36 0,-4 3 4 16,-1 9-20-16,-4 6 36 15,1 1-24-15,-5 4-4 16,4-9-12-16,0-2 4 16,0 3-8-16,1-12-4 15,8 8 4-15,-13-15 20 16,4 8-12-16,-4-8 32 15,4 0-28-15,-4 0-24 16,0 0 4-16,0 7-8 16,0-3 4-16,0-4 0 15,0 8 0-15,0-1 24 16,0-7-8-16,0 0 16 16,0-7-16-16,0-5 16 15,0-3-16-15,0-7 4 16,4-5-4-16,1-7-32 15,7 7 12-15,1 1-12 16,0 3 12-16,4 4-44 16,4 0 28-16,0 4 24 15,5 11 4-15,-5 1 0 16,5 6 4-16,-9-3-24 16,0 8 12-16,-4 0 20 15,-1-8-4-15,-3 0 24 16,0 0-20-16,-1-8 12 15,1 4-12-15,-5-3-24 16,0 7 4-16,5-4 20 16,-1-7-4-16,1 3 16 0,3 8-16 0,-3-8-4 15,4 8 0-15,-1-3-224 16,1 3 120-16</inkml:trace>
          <inkml:trace contextRef="#ctx0" brushRef="#br0" timeOffset="1734.606">1171-11416 592 0,'-9'-11'220'0,"9"11"-172"0,-4 0-12 0,0 0 76 16,8 0-68-16,-8 0-28 16,4 7-12-16,-5 1-188 15,1-1 96-15</inkml:trace>
          <inkml:trace contextRef="#ctx0" brushRef="#br0" timeOffset="1863.4488">1166-11246 664 0,'-12'31'244'0,"12"-31"-188"0,-5 45-16 0,1-26 12 16,4 4-36-16,-8 3 12 16,8 4-16-16,0 1-60 15,0-5 24-15,-9-3-184 16,9 0 116-16</inkml:trace>
          <inkml:trace contextRef="#ctx0" brushRef="#br0" timeOffset="2493.6576">1383-11083 236 0,'13'-4'88'0,"-13"4"-68"0,22-15-4 0,-10 4 104 16,5 7-68-16,0-11 52 16,5 7-64-16,-10-7 68 15,10 4-60-15,-14-4 96 16,-8 3-80-16,-8-3 40 16,8 8-60-16,-22-1 20 15,10 4-36-15,-18 4-28 16,13 4 0-16,-9 4 0 15,5 3 0-15,0 8-12 16,4 0 8-16,4 4-32 16,4-1 20-16,1 5 16 15,4-1 0-15,-1 1-8 16,10-5 4-16,3-3 4 16,13 0 0-16,1-4 24 15,-1 1-12-15,9-9-56 16,8 5 20-16,-4-5-68 15,5 1 52-15,3-8-36 16,-4 0 44-16,5-12 20 0,-13 5 8 16,0-8 20-16,-5 3-8 0,-4-3 16 15,1 8-16-15,-5-1 48 16,-4 8-28-16,-1 8 40 16,1 3-40-16,0 0-16 15,-5 1-4-15,5 10 8 16,-9-3-8-16,1-4 16 15,7 4-16-15,-12-11 16 16,0 3-16-16,0-11 40 16,0 4-24-16,0-19 100 15,9 0-68-15,-9-19 20 16,8 11-44-16,5-19-32 16,4 4 0-16,9 1-28 15,4 6 16-15,-9 12-12 16,9 8 12-16</inkml:trace>
        </inkml:traceGroup>
        <inkml:traceGroup>
          <inkml:annotationXML>
            <emma:emma xmlns:emma="http://www.w3.org/2003/04/emma" version="1.0">
              <emma:interpretation id="{58DF25B0-996A-4D5C-ADAD-00C2597A447F}" emma:medium="tactile" emma:mode="ink">
                <msink:context xmlns:msink="http://schemas.microsoft.com/ink/2010/main" type="inkWord" rotatedBoundingBox="5219,470 9958,463 9959,1550 5221,155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09.098">3010-11624 580 0,'-4'-27'216'0,"4"27"-168"0,0-19-12 0,0 12 180 16,4 7-124-16,5-8 60 16,8 8-88-16,8-7-20 15,1 7-28-15,25-8 24 16,4 4-24-16,26-3-4 15,4 7-8-15,5-4 48 16,-9 4-28-16,-13 0-100 16,-17 8 44-16,-4-5-224 15,-17 1 144-15</inkml:trace>
          <inkml:trace contextRef="#ctx0" brushRef="#br0" timeOffset="3052.8054">3461-11605 520 0,'-21'7'192'0,"21"-7"-152"0,-21 38-8 16,4-15 52 0,13 0-52-16,-9 26 32 15,4-4-36-15,-3 23-16 16,7 1-8-16,-7-1-4 15,7-8 0-15,-8-7 60 16,9-7-32-16,-17-9-56 16,12-6 16-16,-3-12-424 0,3 0 240 15</inkml:trace>
          <inkml:trace contextRef="#ctx0" brushRef="#br0" timeOffset="4700.8657">3794-11344 288 0,'-5'-11'108'0,"5"7"-84"0,0 0-4 0,0 0 76 15,0 8-56-15,-4 4 60 16,4 3-56-16,-4 15 40 16,0 9-48-16,-5 10 0 15,1 0-24-15,-5 8 28 16,13-3-24-16,-9-9 12 15,5-3-16-15,0-11 56 16,4-9-40-16,0-10 40 16,4-4-36-16,0-16 0 15,5-3-20-15,4-19-8 16,4 0 0-16,-5-15 4 16,-3 4-4-16,4-5-20 15,8 16 8-15,-13 0-32 16,10 15 24-16,-10 0 48 15,5 8-12-15,0 7 24 16,8 4-24-16,9 0 16 16,-1 8-20-16,23-4 0 15,3 3-8-15,5-11 4 0,3 8-8 16,-3-8 32-16,-5 4-20 0,-8-3-4 16,-13 3-8-16,-4-4 28 15,-9 0-16-15,-12-4 20 16,-1 5-20-16,-8-1-8 15,0-4-4-15,-8 1-16 16,-1 7 8-16,-3-8-16 16,3 8 12-16,1-4-24 15,8 8 20-15,-13-4-4 16,13 4 8-16,-9-4 32 16,9 4-12-16,-12-4-76 15,3 7 36-15,-12 1-36 16,8 7 40-16,-13 0-8 15,14 4 20-15,-1 0-8 16,4 4 8-16,5-4-8 16,4 3 8-16,4-3 36 15,5 4-16-15,4-8 36 16,8 0-28-16,0-7 4 16,1 3-12-16,-1-11 20 15,0 4-16-15,-4-8-4 16,4 0-4-16,-12-7-32 15,4 3 16-15,-13-7 24 16,8 4-8-16,-8-16 0 16,0 9 0-16,0-9-24 15,0 8 12-15,-8 0 4 16,16 12 4-16,-8-1 16 0,0 8-8 16,0 8 16-16,13 3-16 0,-4 4 16 15,12 0-16-15,0 0-4 16,9 1 0-16,4-5 40 15,4 0-24-15,-8-3-80 16,-9-1 32-16,1-3-36 16,-5 4 40-16,-13-8 12 15,0 4 8-15,-4-8 12 16,0 4-4-16,-4-8-4 16,12 8 4-16,-8 4-40 15,0 4 20-15,0 10 40 16,0 5-12-16,0 4 24 15,5-1-20-15,-1 1 0 16,0-1-8-16,9-3-8 16,-4-4 4-16,-5-4 28 15,0-4-16-15,-4-7 20 16,4 4-20-16,1-12-24 16,-1 4 0-16,4-15-12 15,1 7 8-15,4-18-28 16,8-1 24-16,9-14-28 15,0 6 24-15,4-6-44 16,0 7 36-16,-5 3 32 16,1 13 0-16,-8 2 28 15,-1 13-20-15,-13 10 76 16,1 5-52-16,-13 18 40 16,-1 4-44-16,-3 0 24 0,-1-8-28 0,-3 9-16 15,7-9-8-15,5-3 20 16,5-4-12-16,-1-4 32 15,9-8-28-15,-5 1-84 16,1-8 36-16,-1-8-156 16,5 1 104-16,-5-8-184 15,1 7 156-15,4-3-284 16,4-4 224-16</inkml:trace>
          <inkml:trace contextRef="#ctx0" brushRef="#br0" timeOffset="6576.8598">5510-11302 860 0,'17'-19'320'0,"-17"19"-248"0,-9-4-20 0,5 4 60 16,0 7-72-16,-13 1-28 15,4 7-8-15,-13 4 20 16,9 0-12-16,0 7-4 16,5 1-4-16,7 7-84 15,5-11 44-15,13 11 12 16,4-11 20-16,4 7-40 15,1-4 24-15,-5 1-4 16,-13-1 16-16,-8 1 16 16,4-1-4-16,-26-3 24 15,9-4-16-15,-8 0 40 16,3-12-28-16,-3 1 32 16,8-8-32-16,0-8-32 0,12 8 4 15,10-15-132-15,12-4 76 0,12-3-164 16,10-5 128-16,12-14-164 15,0 6 148-15,4-21-24 16,1 6 80-16,-14-10 184 16,1 14-68-16,-5 1 192 15,-8 15-144-15,-9 3 120 16,-4 8-136-16,-8 8-28 16,-5 7-40-16,-4 8 16 15,4 7-24-15,-4 16-12 16,0 3-8-16,-8 23 28 15,4 4-12-15,-9 3-76 16,9 1 36-16,-9 3-28 16,4-3 36-16,-4 0-16 15,1-8 20-15,3-1 8 16,5-6 8-16,8-8-12 16,5-4 8-16,8-19 28 15,4-7-12-15,5-20 12 16,3-3-12-16,1-19 20 15,-4 0-20-15,-13-12 40 16,-1 5-28-16,-20-16 4 16,-5 12-16-16,-8-8 12 15,4 11-16-15,-9 0 48 16,13 16-28-16,-4 3 4 16,5 12-20-16,-1 3-24 0,9 12 4 15,4 0-12-15,8 3 8 0,13 1 8 16,5 0 4-1,16-8 24-15,5 3-12 0,13-3 12 16,-5 0-12-16,-4-3-52 16,-4-1 24-16,-8-4 4 15,-5 4 8-15,-13-7 28 16,-4 0-12-16,-9 3-4 16,-3 4-4-16,-10 4-40 15,5 8 20-15,-8 3-4 16,4 12 12-16,-1 0 8 15,5-1 0-15,0 1 24 16,5 0-12-16,3-8-76 16,9 4 36-16,0-8-80 15,5 1 64-15,-5-9-68 16,4 5 64-16,-8-12 12 16,-1 0 24-16,-12-11 20 15,5 4-4-15,-18-12-4 16,4 8 4-16,-8-11 72 15,9 3-40-15,-1-4 4 16,5 12-24-16,4-4-36 16,9 12 8-16,-1-5 32 15,9 9-12-15,-4-1-8 16,4 4-4-16,0 0 20 16,-4 0-8-16,0 0 4 15,-1 7-4-15,1-3-16 0,0 4 4 16,4-5 12-16,4 5-4 0,0 0-28 15,5-1 12-15,-5 5-12 16,9 3 12-16,-13 0 16 16,-4 0 0-16,-5 0-4 15,1 4 4-15,-1-8 40 16,5 5-24-16,-9-9-28 16,-4 1 4-16,0-5 8 15,0 1 0-15,0-8-20 16,0 1 8-16,-12-5 12 15,12 1 0-15,-17-12 8 16,17 3-8-16,-13-10-4 16,13 3 4-16,8-3-32 15,5 3 16-15,8 0 32 16,1 8-12-16,16 4 0 16,-4 3-4-16,13 1-4 15,-4 3 0-15,-9 4 0 16,4 4 0-16,-8-1 0 15,0 5 0-15,-9-8 24 16,0 4-12-16,-8-8 40 16,0 4-28-16,-9-8 12 15,0 8-20-15,-4-3 0 16,0 6-8-16,0 1-40 16,0 8 16-16,0 3 16 15,5 4 0-15,-1 3 12 0,0 1-8 16,0 0 8-16,1 0-8 0,-1-5 16 15,4-2-12 1,-8-5-28-16,5 0 8 0,-5-7-12 16,0 0 12-16,-5-8 8 15,5 0 4-15,0-11 8 16,5 0-4-16,-1-11-48 16,4 3 28-16,9-11-16 15,5 7 20-15,-1-3 0 16,0 11 4-16,1 4 8 15,3 15 0-15,-8 0 16 16,0 15-8-16,-8 4-12 16,-1 4 0-16,-8 3 56 15,4 4-28-15,-4-11-12 16,0 8-4-16,0-12 8 16,9-4-8-16,-1-11 40 15,10 8-24-15,-6-16-4 16,5 8-12-16,-4-26-32 15,4 11 12-15,0-23-32 16,4 11 28-16,5-7-56 16,0 8 40-16,-1 7 0 15,1 0 16-15,-5 8-16 16,-4 11 20-16,-8 0 68 16,3 7-32-16,-7 5 100 15,3 10-72-15,-8-3 64 16,4 11-64-16,1-7 4 0,3-4-32 15,-8 0 24-15,9-8-32 0,-1-3 40 16,5-4-32-16,0-8-144 16,-1 0 64-16,5-3-272 15,-8-1 184-15,0-3-332 16,3 3 272-16</inkml:trace>
        </inkml:traceGroup>
        <inkml:traceGroup>
          <inkml:annotationXML>
            <emma:emma xmlns:emma="http://www.w3.org/2003/04/emma" version="1.0">
              <emma:interpretation id="{8D313C9E-96E4-451F-B582-D7090C42D9CC}" emma:medium="tactile" emma:mode="ink">
                <msink:context xmlns:msink="http://schemas.microsoft.com/ink/2010/main" type="inkWord" rotatedBoundingBox="10857,421 15077,415 15078,1595 10859,160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300.8147">8669-11715 580 0,'-21'-15'216'0,"21"11"-168"0,-4-7-12 16,4 11 136-1,4 0-100-15,13-12 88 16,4 9-96-16,22-1 28 16,0 4-52-16,8 0 4 15,8 4-28-15,5-4 20 16,8 0-24-16,9 0 4 15,-17 0-8-15,-4-4 36 0,-18 8-20 16,-20-1-128-16,-1 9 56 0,-34-5-300 16,-4 8 192-16</inkml:trace>
          <inkml:trace contextRef="#ctx0" brushRef="#br0" timeOffset="7527.3889">9010-11677 404 0,'-13'7'148'0,"13"-7"-112"0,-30 27-12 0,9-8 128 16,21 4-88-16,-21 11 44 15,21 0-64-15,-21 15 56 16,12-4-60-16,-4 8 8 16,5 0-28-16,-1-3 32 15,1-9-28-15,-1-7 20 16,9-4-24-16,-4-11-132 15,4-7 60-15,4-20-440 16,13 1 272-16</inkml:trace>
          <inkml:trace contextRef="#ctx0" brushRef="#br0" timeOffset="7868.801">9082-11352 508 0,'-12'-3'188'0,"12"3"-148"0,12 3-8 16,-7-3 176-1,-1 4-120-15,4-4 0 16,9 0-56-16,9-4-4 0,4 1-16 0,8-5 0 16,0 4-4-16,-3-11-8 15,-1 8 4-15,-17-1 20 16,0 0-12-16,-22-3 12 16,1 3-12-16,-21 1 0 15,3 7-4-15,-16 0-8 16,8 0 4-16,-4 0-24 15,4 7 12-15,9 1-24 16,0 7 20-16,8 0-20 16,4 0 16-16,1 4 44 15,8 8-16-15,4-8-8 16,5 4-8-16,3-5-4 16,10-2 0-16,12-5-204 15,8 0 116-15,9-7-340 16,13 4 244-16</inkml:trace>
          <inkml:trace contextRef="#ctx0" brushRef="#br0" timeOffset="8709.2571">9759-11355 756 0,'0'-16'280'0,"0"16"-216"0,-17-11-20 16,5 4 56 0,7 7-64-16,-12 0 12 15,0 7-28-15,-13 8 24 16,5 4-28-16,-5 4-56 15,13 11 16-15,4-8-84 16,13 1 56-16,13-4-132 0,13-12 104 0,16-11-148 16,9 0 128-16,17-19-152 15,5-4 144 1,3-7 36-16,-12 7 44 0,-13-3 236 16,-8-4-116-16,-13-4 180 15,-9 11-160-15,-12-7 96 16,-1 11-120-16,1-4 92 15,-5 4-100-15,-4 8-76 16,4 11-8-16,-4 7 4 16,0 5 0-16,0 10 12 15,0 5-8-15,0 7 24 16,4 0-16-16,1 0 4 16,-1-4-8-16,-4-3-24 15,0-1 8-15,13-11-92 16,-13 0 52-16,4-11-40 15,0-4 52-15,-4-7-32 16,13-1 36-16,-9-15 20 16,9 5 8-16,0-9-32 15,-5 12 20-15,14-8 68 16,-5 12-28-16,4-4 28 16,5 7-32-16,-1 1 8 15,5 3-16-15,4-4-24 16,4 8 4-16,-4-4 12 15,-4 8 0-15,-13 0 32 16,-4 4-20-16,-9 3 12 0,-4 0-16 16,-13 1 20-16,5 3-20 0,-13 0-20 15,12-4 0-15,-4 4 4 16,5 1 4-16,-1-1 0 16,5 4 0-16,-4-4 8 15,16 0-4-15,-4-11 24 16,9-1-16-16,0-10 12 15,0-1-12-15,8-7-32 16,-4 0 8-16,-4-4-48 16,0 8 32-16,-9-4 24 15,0 7 4-15,-4-3 0 16,0 7 4-16,-4-4 4 16,4 5-4-16,-4-5-36 15,4 8 16-15,0 0 68 16,4 8-28-16,0 3 12 15,9 0-24-15,4 1 36 16,4 3-24-16,5 0-4 16,3-8-12-16,6-3 48 15,-1 4-32-15,0-8-176 16,-4 0 80-16,-9 0-284 16,4 4 204-16</inkml:trace>
          <inkml:trace contextRef="#ctx0" brushRef="#br0" timeOffset="8832.3477">11016-11461 372 0,'25'-19'140'0,"-25"19"-112"0,21-4-4 0,-16 4 12 16,-1 0-24-16</inkml:trace>
          <inkml:trace contextRef="#ctx0" brushRef="#br0" timeOffset="9849.736">11024-11306 404 0,'0'19'148'0,"0"-19"-112"0,17 15-12 0,-8-8 100 15,-1 1-72-15,5 0-4 16,0 3-28-16,8-4-16 16,0 5 0-16,9-5-24 15,0 1 12-15,4-4-24 16,9 3 20-16,-9-7-4 15,0 0 8-15,-13-11 24 16,-4 3-8-16,-17-11 76 16,0 1-48-16,-8-5 136 15,3 4-96-15,1 0 88 16,4 11-96-16,0 5-24 16,9 10-28-16,-1 16-16 15,1 3 4-15,-5 20 12 16,4-1-8-16,-8 12-64 15,0-4 28-15,-17 8-60 16,5-5 52-16,-18 9 8 16,4-5 16-16,-12 1 20 0,8-4-4 15,-4-12 16-15,13-11-12 16,4-11 16-16,8-8-16 0,13-15-4 16,9 0 0-16,21-23 4 15,5 4-4-15,16-15-28 16,-4 8 12-16,4-8-12 15,-8 7 12-15,-8-7 24 16,-10 11-4-16,-7-11-4 16,-1 4 0-16,-4-12 12 15,-4 5-8-15,-5-16-20 16,5 11 4-16,4-7 32 16,0 15-16-16,4 0 28 15,1 11-24-15,3 4 32 16,5 8-28-16,0-1 12 15,0 12-16-15,-9 0-8 16,0 8 0-16,-12-1-4 16,-1 5 0-16,-8 3 24 15,0 4-12-15,-8-4 4 16,3 4-8-16,1-4 4 16,4 4-8-16,0-8-12 15,9 1 4-15,-1-5 4 16,5 1 0-16,8-8 8 15,5 0-4-15,8-8-4 16,4 1 4-16,5-8-4 16,-5-1 0-16,0-6-20 15,5 10 12-15,-13-10-4 0,0 10 4 16,-9 1-12-16,-8-8 12 0,-5 8 4 16,1 3 4-16,-9-3 8 15,0 7-4-15,-9 0-4 16,9 4 4-16,-8 4 4 15,8 11-4-15,0 0 8 16,8-3-8-16,9 10 8 16,5-7-8-16,7 1 8 15,-3-5-8-15,25-11 24 16,4 0-16-16,5-15 24 16,4 3-24-16,-13-3 12 15,0-4-12-15,-17-3-24 16,4 6 4-16,-29-10-4 15,4 7 4-15,-22-4 0 16,1 4 0-16,-9 1 16 16,0 10-4-16,4 4-28 15,4 12 12-15,9 11 12 16,13 3 4-16,17 9-48 16,0 3 28-16,8-8-420 15,5 1 240-15</inkml:trace>
        </inkml:traceGroup>
      </inkml:traceGroup>
    </inkml:traceGroup>
    <inkml:traceGroup>
      <inkml:annotationXML>
        <emma:emma xmlns:emma="http://www.w3.org/2003/04/emma" version="1.0">
          <emma:interpretation id="{6AAD25CB-2532-443A-B120-508A42D85173}" emma:medium="tactile" emma:mode="ink">
            <msink:context xmlns:msink="http://schemas.microsoft.com/ink/2010/main" type="paragraph" rotatedBoundingBox="2753,1624 8430,2264 8252,3849 2575,32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719B5D4-D92B-4DA1-8CF6-C7A8886D584A}" emma:medium="tactile" emma:mode="ink">
              <msink:context xmlns:msink="http://schemas.microsoft.com/ink/2010/main" type="line" rotatedBoundingBox="2753,1624 8430,2264 8252,3849 2575,3210"/>
            </emma:interpretation>
          </emma:emma>
        </inkml:annotationXML>
        <inkml:traceGroup>
          <inkml:annotationXML>
            <emma:emma xmlns:emma="http://www.w3.org/2003/04/emma" version="1.0">
              <emma:interpretation id="{0CEF68A0-B30A-4F17-944C-A1F52F44D50C}" emma:medium="tactile" emma:mode="ink">
                <msink:context xmlns:msink="http://schemas.microsoft.com/ink/2010/main" type="inkWord" rotatedBoundingBox="2709,2016 5773,2361 5638,3555 2575,321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4893.6532">1098-9774 340 0,'0'0'128'0,"13"-7"-100"0,-13 7-8 0,4 0 112 16,0 0-76-16,-4 0 4 16,5 0-36-16,-5-4 20 15,8 4-28-15,-3-7 32 16,-1 7-32-16,-8-16 48 16,4 9-36-16,-13-4 40 15,4 3-40-15,-21-15 48 16,5 12-44-16,-26-4 56 15,4 7-52-15,-17-7 64 16,9 4-60-16,-5-4 8 16,9 7-28-16,8-3-4 15,9 3-8-15,0 1-16 16,9 7 4-16,-1-4-4 16,13 8 0-16,1-4-20 15,3 15 16-15,-4-8-4 16,13 8 8-16,-12-3 24 15,7 3-8-15,-7-4-20 0,12 12 4 16,-9 3-12-16,9 1 8 16,0 14 0-16,0 1 4 0,0 7 8 15,0 0 0-15,0 4 0 16,-4 8 0-16,-5 3 8 16,1-3-4-16,-5 3 16 15,9-11-12-15,-13-11 4 16,17-8-4-16,-13-8 20 15,13-3-16-15,-9-12-4 16,9-3-4-16,-12-8-24 16,12 0 12-16,-9 0 32 15,9 0-16-15,0 0-28 16,0 0 12-16,-8 0-8 16,8 0 8-16,0 4 0 15,0-1 0-15,0 5 16 16,8 3-4-16,1-11 8 15,12 8-8-15,0-8 40 16,0 8-20-16,9-8-12 16,0 0-8-16,0 7 20 15,4 1-12-15,4 3-4 16,-4-3-4-16,0 7-16 16,-4-8 8-16,-4 1 28 15,-5 3-12-15,-4-3-4 16,-4-1-4-16,-5-3 28 15,1 0-16-15,-5-4-244 16,0 0 124-16</inkml:trace>
          <inkml:trace contextRef="#ctx0" brushRef="#br0" timeOffset="25271.6705">523-9520 676 0,'0'0'248'0,"0"0"-192"0,-8 0-16 0,8 0 156 16,8 0-116-16,5 0 88 15,-4 0-96-15,12-4 88 16,0 4-96-16,0-7 8 16,18 7-48-16,-5-8-4 15,8 8-12-15,-3-4 4 16,-1 4-8-16,-8-4-4 16,0 8 4-16,-9 0 12 15,-4-4-8-15,-8 0-20 16,-5 0 4-16,-8 0-232 15,4 0 128-15,-5-8-436 16,10 5 308-16</inkml:trace>
          <inkml:trace contextRef="#ctx0" brushRef="#br0" timeOffset="26139.5025">545-10144 436 0,'0'0'160'0,"0"0"-124"0,0 7-8 0,0-7 124 16,0 8-88-16,0-1 88 15,0 5-88-15,8-5 28 16,1 1-52-16,3 3-16 16,10-3-12-16,16-8 16 0,-4 0-16 0,17-12 40 15,-8 5-28 1,-5-1-12-16,-4 5-8 0,-4-5 40 16,-4 8-24-16,-18-4 16 15,1 4-20 1,-9-4 8-16,0 8-12 0,0-4-280 31,0 0 144-31</inkml:trace>
          <inkml:trace contextRef="#ctx0" brushRef="#br0" timeOffset="26802.8564">1784-9982 404 0,'-17'-3'148'0,"17"3"-112"0,0 0-12 0,-5 0 56 15,5 0-48-15,-8 0 16 16,-1 7-32-16,-12 1 8 16,0 3-12-16,-17 8 44 15,8 7-28-15,-13 16 84 16,5 0-64-16,-26 14 32 16,21 1-48-16,1 23 44 0,-5 18-44 15,13-15 4 1,4 12-24-16,13-12-8 15,9-7 0-15,3-8-4 16,5-11 0-16,5-16 0 16,12-7 0-16,-5-7-144 15,10-1 80-15</inkml:trace>
          <inkml:trace contextRef="#ctx0" brushRef="#br0" timeOffset="27310.7253">1788-9486 208 0,'-9'19'76'0,"9"-19"-60"0,0 60-4 0,-4-29 108 15,4 3-68-15,-8 7 32 16,12 1-48-16,-8-4 56 16,4-8-52-16,0-7 44 15,4 0-48-15,-4-16 32 16,0 1-36-16,0-12-8 15,0 0-16-15,0-15-8 16,8 4 4-16,-3-19-16 16,-1 4 8-16,0-8 12 15,5 8-4-15,-1-4-28 16,1 11 12-16,-1-4 56 0,5 8-20 16,0 1 68-16,0 6-52 15,4-3 28-15,0 8-40 0,-5-1 36 16,6 4-36-16,-6 0-4 15,5 4-16-15,-4-3 20 16,0 3-16-16,0-4-100 16,-1 4 44-16,-3-4-352 15,-1 4 220-15</inkml:trace>
          <inkml:trace contextRef="#ctx0" brushRef="#br0" timeOffset="27571.4214">1916-9686 592 0,'4'-16'220'0,"-4"16"-172"0,21-11-12 0,-8 7 208 15,0 8-140-15,4-4 88 16,0 0-108-16,4 0-40 16,1 8-28-16,-1-5-164 15,0 5 80-15,-4-4-412 16,4 3 268-16</inkml:trace>
          <inkml:trace contextRef="#ctx0" brushRef="#br0" timeOffset="27849.6384">2235-9138 332 0,'-8'34'120'0,"8"-34"-92"0,12 38-8 0,-12-19 112 16,5 0-76-16,-10 4 16 16,5 3-48-16,-8-3 12 15,-1-1-20-15,-8-3-16 16,5 0-4-16,-10-4-128 16,5-3 72-16</inkml:trace>
          <inkml:trace contextRef="#ctx0" brushRef="#br0" timeOffset="28154.5885">2554-9494 404 0,'-4'0'148'0,"4"0"-112"0,4-3-12 0,1-1 224 16,-1 8-140-16,0-4 72 15,9 3-108-15,8-6 12 16,5 3-48-16,12-4 4 16,5 0-24-16,4-3 28 15,-1 7-28-15,-3-4-12 16,-5 4-8-16,-8-4 28 15,0 4-12-15,-9-4-136 16,-8 0 68-16</inkml:trace>
          <inkml:trace contextRef="#ctx0" brushRef="#br0" timeOffset="28571.7016">2767-9626 176 0,'-8'8'64'0,"8"-8"-48"0,-13 11-8 0,9-7 112 15,4 3-68-15,-9 5 120 16,5 3-96 0,-9 4 92-16,5 0-92 0,-9 15 20 15,8 0-56-15,-8 7 40 16,9 5-48-16,-5 3 12 16,9-4-28-16,4 1 0 15,4-8-8-15,4-4-8 16,5-8 4-16,8-3 4 15,-3-4-4-15,7-4-4 16,1-4 4-16,-1 1-4 16,-4-1 0-16,5-4-88 15,-5 1 48-15,-4-8-268 16,5 0 172-16</inkml:trace>
          <inkml:trace contextRef="#ctx0" brushRef="#br0" timeOffset="29142.41">3257-9811 216 0,'9'0'80'0,"-9"0"-60"0,12 7-8 0,-7 1 116 15,3 3-72-15,5 4 24 16,4 4-48-16,4 8 112 15,1-8-80-15,3 15 84 16,5-4-84-16,-5 23 72 16,5-4-76-16,-13 27 32 15,-4-1-56-15,-17 12 0 16,-5-3-24-16,-12-9 0 16,0-7-4-16,-26 1 20 15,9-1-16-15,-14-4-12 16,14 0-4-16,-4-11-164 15,12-11 92-15,-4-12-392 16,12-7 260-16</inkml:trace>
        </inkml:traceGroup>
        <inkml:traceGroup>
          <inkml:annotationXML>
            <emma:emma xmlns:emma="http://www.w3.org/2003/04/emma" version="1.0">
              <emma:interpretation id="{66AED991-7451-4B6D-955C-3B96E69CA1A0}" emma:medium="tactile" emma:mode="ink">
                <msink:context xmlns:msink="http://schemas.microsoft.com/ink/2010/main" type="inkWord" rotatedBoundingBox="6170,2810 6733,2874 6696,3208 6132,3145"/>
              </emma:interpretation>
            </emma:emma>
          </inkml:annotationXML>
          <inkml:trace contextRef="#ctx0" brushRef="#br0" timeOffset="36799.3027">4028-9319 236 0,'-4'0'88'0,"4"0"-68"0,0 0-4 0,0 0 80 16,0 0-56-16,0-4 44 15,4 4-48-15,-4-8 88 16,0 8-72-16,-4 0 48 16,4 0-60-16,-9 0 60 15,5 0-60-15,-5 0 72 16,5 0-64-16,-4 0 20 16,8 0-40-16,-9 0 28 15,9 0-32-15,-4 0 56 16,4 0-44-16,4-7-16 15,5-1-12-15,12 0 16 16,0 8-12-16,9-3 24 16,4 3-24-16,4 3-12 15,5 5-4-15,-1 0 20 16,-12 3-8-16,4-3-20 16,-4-1 4-16,0 1 12 15,-4-1 0-15,-9-3-4 16,0 4 4-16,-9-8 4 15,-4 3-4-15,-4-3-12 16,0 0 4-16,5 0-208 16,-1 0 116-16,0 0-216 15,0 0 176-15</inkml:trace>
          <inkml:trace contextRef="#ctx0" brushRef="#br0" timeOffset="37414.5843">3930-9062 236 0,'-9'0'88'0,"9"0"-68"0,9 0-4 16,-9 0 104-1,0 0-68-15,0 4 68 16,0-1-68-16,8-3 76 16,-8 4-72-16,0 0 68 15,0 0-68-15,0-4 40 0,0 0-56 0,0 0 32 16,0 0-40-16,0 0 36 16,0 0-40-16,5 0 20 15,3 7-28-15,5-7 52 16,4 0-40-16,4 0 20 15,1 0-32-15,7 0-28 16,5 0 4-16,13 0 16 16,-4 4-4-16,8 4-12 15,-8-1 0-15,-5-3 12 16,4 7-4-16,-12-11 8 16,-4 8-8-16,-5-4 8 15,-4 3-8-15,-4-7 8 16,0 0-8-16,-9 0 16 15,0 0-12-15,-4 0-12 16,4 0 0-16,-4 0-136 16,0 0 72-16</inkml:trace>
        </inkml:traceGroup>
        <inkml:traceGroup>
          <inkml:annotationXML>
            <emma:emma xmlns:emma="http://www.w3.org/2003/04/emma" version="1.0">
              <emma:interpretation id="{84C686AA-5066-43DE-A6F7-C77B3771C759}" emma:medium="tactile" emma:mode="ink">
                <msink:context xmlns:msink="http://schemas.microsoft.com/ink/2010/main" type="inkWord" rotatedBoundingBox="7396,2147 8430,2264 8254,3829 7219,371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9576.8429">5195-9096 464 0,'0'0'176'0,"0"0"-140"0,25-8-8 0,-8 4 48 16,4 8-48-16,14 0 40 16,-1 4-36-16,0 7 0 15,4 4-20-15,-8 3 20 16,4 5-20-16,-17 3 24 16,-4 0-24-16,-13 8 56 15,-13 0-36-15,-25 11 12 16,8-7-28-16,-17-1 8 15,0-3-12-15,-8-11 0 16,8-5-4-16,4-14-40 16,1-4 16-16,3-19-84 15,14-1 60-15,4-10-72 16,12 3 64-16,9-3 4 16,9 7 28-16,12-8-16 0,0 12 20 15,9 0 48-15,4 11-16 16,-4 8 68-1,4 7-48-15,4 12 36 0,-4 7-44 0,5 5 8 16,-1 2-24-16,-4-3 20 16,-8 0-24-16,3-11 12 15,1 0-12-15,-9-12-16 16,1 1 0-16</inkml:trace>
          <inkml:trace contextRef="#ctx0" brushRef="#br0" timeOffset="39110.5761">5156-9388 748 0,'-13'-3'276'0,"13"3"-216"0,5-4-16 15,-1 0 112 1,9 4-96-16,12-4 116 15,9 4-100-15,35 0-4 16,-10 4-44-16,26-4 0 16,-8 4-16-16,4-8 12 15,-9 4-16-15,5 0 16 16,-9-8-16-16,4 1-4 16,-20 7 0-16,-1-4 12 15,-13 4-8-15,-17-4-100 0,-8 8 48 0</inkml:trace>
          <inkml:trace contextRef="#ctx0" brushRef="#br0" timeOffset="39835.0857">5616-8918 676 0,'-21'0'248'16,"21"0"-192"-16,0-8-16 0,8 4 188 15,5 8-132-15,4-8 52 16,9 0-88-16,12-3-12 15,5 3-28-15,8-3-12 16,4 7-4-16,5-8-4 16,-1 0 0-16,-8 5-28 15,-4 3 16-15,-21-4-76 16,-5 8 52-16,-21-4-144 16,-4 0 100-16</inkml:trace>
          <inkml:trace contextRef="#ctx0" brushRef="#br0" timeOffset="38826.8207">5825-9959 488 0,'-9'-7'180'0,"5"7"-140"0,0 0-12 16,0 0 172 0,4 0-116-16,-5 7 88 0,5 1-100 0,-4 7 60 15,4 4-76-15,-4 22-4 16,8-7-32-16,-4 16-4 15,0-5-8-15,-4 0 12 16,4-3-12-16,-5 0-56 16,1-8 24-16,-4-8-192 15,3 1 120-15,-7-5-284 16,7-3 212-16</inkml:trace>
          <inkml:trace contextRef="#ctx0" brushRef="#br0" timeOffset="40091.7683">5812-8960 404 0,'-13'0'148'0,"13"0"-112"0,-8 15-12 0,8-4 84 15,0 5-64-15,-9 2 52 16,5 9-56-16,-5 18 32 15,5 1-40-15,-4 7 0 16,3 0-20-16,-7 0 28 16,3-8-24-16,-4-3 12 15,9-4-16-15,-9-8-24 16,9-8 4-16,0-10-252 16,4-5 144-16</inkml:trace>
          <inkml:trace contextRef="#ctx0" brushRef="#br0" timeOffset="40315.4937">5867-8892 716 0,'0'-4'264'0,"0"4"-204"0,-4 4-16 16,4-4 108-1,4 8-92-15,-4 14 8 16,5-3-40-16,-10 30-8 0,5 1-12 15,-4 3 4-15,0 7-8 0,-5-3-4 16,1-4 4-16,-5-4 4 16,9-7-4-16,-5-16-4 15,5-3 4-15</inkml:trace>
        </inkml:traceGroup>
      </inkml:traceGroup>
    </inkml:traceGroup>
    <inkml:traceGroup>
      <inkml:annotationXML>
        <emma:emma xmlns:emma="http://www.w3.org/2003/04/emma" version="1.0">
          <emma:interpretation id="{4AB9C3BB-C44E-4E02-89AF-498B10A47920}" emma:medium="tactile" emma:mode="ink">
            <msink:context xmlns:msink="http://schemas.microsoft.com/ink/2010/main" type="paragraph" rotatedBoundingBox="2914,4159 8634,5266 8367,6646 2647,55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E38AAE5-DB18-4A08-ACA7-57EFD2DE96AC}" emma:medium="tactile" emma:mode="ink">
              <msink:context xmlns:msink="http://schemas.microsoft.com/ink/2010/main" type="line" rotatedBoundingBox="2914,4159 8634,5266 8367,6646 2647,5539"/>
            </emma:interpretation>
          </emma:emma>
        </inkml:annotationXML>
        <inkml:traceGroup>
          <inkml:annotationXML>
            <emma:emma xmlns:emma="http://www.w3.org/2003/04/emma" version="1.0">
              <emma:interpretation id="{322B9557-9B77-43E6-A890-F5B4E3A80B66}" emma:medium="tactile" emma:mode="ink">
                <msink:context xmlns:msink="http://schemas.microsoft.com/ink/2010/main" type="inkWord" rotatedBoundingBox="2872,4377 6105,5003 5880,6165 2647,5539"/>
              </emma:interpretation>
            </emma:emma>
          </inkml:annotationXML>
          <inkml:trace contextRef="#ctx0" brushRef="#br0" timeOffset="90354.5424">664-7670 912 0,'-17'0'340'0,"17"0"-264"0,-13 8-24 0,9-8 160 15,8 0-128-15,9-8 72 16,0 8-92-16,21 0 36 16,8-7-60-16,18 3-12 15,0 4-16-15,-1-4-44 16,-3 8 16-16,-10-8-276 16,-3 4 160-16,-9 0-296 15,-4 8 244-15</inkml:trace>
          <inkml:trace contextRef="#ctx0" brushRef="#br0" timeOffset="90712.9596">1852-7572 632 0,'-13'-7'236'0,"13"7"-184"0,-21 11-16 0,4-3 104 16,9 7-84-16,-18 11 60 15,5 16-72-15,-22 19 32 16,5 14-44-16,-9 9 24 15,0-1-28-15,0 11-36 16,13-3 4-16,13 4 8 16,4-12 0-16,4 0 16 15,13-22-12-15,0-5-160 16,9-14 80-16,3-15-392 16,5-1 256-16</inkml:trace>
          <inkml:trace contextRef="#ctx0" brushRef="#br0" timeOffset="92691.7723">1874-7019 540 0,'0'0'200'0,"0"0"-156"0,-22 38-12 16,22-12 80-1,0 8-68-15,-4 23 44 16,0 0-52-16,-1 7 0 15,5-15-24-15,-8-7 0 0,16-8-4 0,-8-11 36 16,0-12-20-16,0-11-4 16,0-8-12-16,-8-18 20 15,8-1-16-15,0-22-12 16,4 0-4-16,-8 0-32 16,12 11 20-1,-3 0 112-15,3 16-52 0,14-9 56 16,-14 16-60-16,26-4-4 15,-4 12-20-15,8-9 24 16,5 13-24-16,-1-5-172 16,-12 8 84-16,0 0-468 15,-9 8 300-15</inkml:trace>
          <inkml:trace contextRef="#ctx0" brushRef="#br0" timeOffset="92695.326">1946-7216 956 0,'-13'-11'352'0,"13"11"-272"0,4 7-24 15,5-7 60 1,-1 0-76-16,14 4 0 16,-1 4-24-16</inkml:trace>
          <inkml:trace contextRef="#ctx0" brushRef="#br0" timeOffset="92697.7887">2219-6569 872 0,'-5'46'324'0,"5"-46"-252"0,-25 52-20 0,12-29-20 16,4 0-28-16,-12-4-80 15,0 7 40-15</inkml:trace>
          <inkml:trace contextRef="#ctx0" brushRef="#br0" timeOffset="92700.2954">2500-6856 872 0,'0'-4'324'0,"0"4"-252"16,21 4-20-16,-4-4 76 16,4 3-80-16,22-6-28 15,8 3-16-15,17-4 12 16,0 0-8-16,-4 0-56 15,-4 4 24-15,-18-4-236 16,-8 8 144-16,-12-4-320 0,-5 0 244 16</inkml:trace>
          <inkml:trace contextRef="#ctx0" brushRef="#br0" timeOffset="92703.3026">2960-7068 404 0,'-26'-8'148'0,"26"8"-112"0,-34 4-12 0,17 0 208 16,8 7-132-16,-8 0 100 15,5 5-116-15,-5 6 8 16,8 1-56-16,1 15 56 16,8 3-52-16,-5 16 28 15,5 0-40-15,-4 3-28 16,4-3 0-16,-8-4 24 15,8-7-12-15,-13-5-12 16,4-7-4-16,9-7 40 16,5-1-24-16,7-7-36 15,18 0 12-15,13-11-44 16,4-1 36-16,8-11-452 16,-4 4 260-16</inkml:trace>
          <inkml:trace contextRef="#ctx0" brushRef="#br0" timeOffset="92708.318">3484-7114 528 0,'21'-11'196'0,"-21"11"-152"0,30 8-12 0,-18-1 220 16,10 4-144-16,-1 8 168 16,5 8-160-16,-1 30 100 15,5 3-124-15,-4 35 100 16,3-1-108-16,-16 5-16 16,-4-9-44-16,-9 9 28 15,-13-12-28-15,-30 7 40 16,1-10-36-16,-35-5-296 15,9-15 144-15</inkml:trace>
        </inkml:traceGroup>
        <inkml:traceGroup>
          <inkml:annotationXML>
            <emma:emma xmlns:emma="http://www.w3.org/2003/04/emma" version="1.0">
              <emma:interpretation id="{4C232253-9B69-471B-923F-BE3C7FFBD884}" emma:medium="tactile" emma:mode="ink">
                <msink:context xmlns:msink="http://schemas.microsoft.com/ink/2010/main" type="inkWord" rotatedBoundingBox="2922,4160 8634,5266 8382,6568 2670,5463"/>
              </emma:interpretation>
            </emma:emma>
          </inkml:annotationXML>
          <inkml:trace contextRef="#ctx0" brushRef="#br0" timeOffset="93700.4566">4178-6448 800 0,'-30'15'296'0,"30"-15"-232"0,-8 15-16 0,12-15 176 16,4 12-132-16,14-12 8 15,7 7-60-15,18-7 4 16,0 0-24-16,13-7-160 16,-9 3 76-16,8-7-204 15,1 7 148-15,4 0-292 16,0 4 232-16</inkml:trace>
          <inkml:trace contextRef="#ctx0" brushRef="#br0" timeOffset="93536.0191">4297-6592 612 0,'-8'-7'228'0,"3"-1"-180"0,1 4-12 0,4 4 148 16,9 0-108-16,-1-7 32 16,5 7-64-16,4 0-8 15,8 7-24-15,1-7-8 16,0 4 0-16,-1 0 4 16,5 4-4-16,-4-5-56 15,-1 5 28-15,-12 0-164 16,0-1 104-16,-13 1-316 15,0 3 224-15</inkml:trace>
          <inkml:trace contextRef="#ctx0" brushRef="#br0" timeOffset="94196.358">5089-6645 728 0,'-12'-15'268'0,"12"15"-208"0,-5-3-16 0,14-1 140 16,4 4-108-16,38-8 104 16,13 1-104-16,42-9-8 15,1 9-40-15,37-4 0 16,-3 3-16-16,12-3-76 15,-21 7 32-15,-17 0-100 16,-17 4 72-16,-25 0-84 16,-22 8 80-16,-21 7-80 15,-9-4 80-15,-25-3-232 16,-5 11 168-16</inkml:trace>
          <inkml:trace contextRef="#ctx0" brushRef="#br0" timeOffset="94661.7559">5196-6365 332 0,'8'0'120'0,"-8"0"-92"0,43-11-8 0,-13 11 140 16,0 4-92-16,4 7 44 15,4 4-68-15,-8 19 12 16,-5 8-36-16,-12 19 16 16,-4 3-20-16,-26 0 8 15,0-3-12-15,-22-8 44 16,5-12-28-16,-13 1 12 16,0-12-24-16,-4-11 0 15,13-8-8 1,-5-11 4-16,14 0-8 0,7-15-36 15,10 0 16-15,7-15-72 16,14 7 48-16,8-11-16 16,4 11 32-16,13-3 56 15,5 11-12-15,20 7 96 16,5 8-64-16,0 12 56 16,-4 3-64-16,-9 7-20 15,-4 5-16-15,-9-1 16 16,-8 1-12-16,-5-4 12 15,-3-1-12-15,-10-3-148 16,-7-7 72-16,3-9-324 16,1-3 216-16</inkml:trace>
          <inkml:trace contextRef="#ctx0" brushRef="#br0" timeOffset="93913.556">5647-7053 436 0,'17'-12'160'0,"-17"12"-124"0,5 12-8 16,-5-5 104-1,0 5-76-15,0 7 32 16,0 3-52-16,-5 12 4 16,5 0-24-16</inkml:trace>
          <inkml:trace contextRef="#ctx0" brushRef="#br0" timeOffset="94905.7742">5686-6266 716 0,'-17'-12'264'0,"17"12"-204"0,8-3-16 0,-4 3 176 16,5 3-128-16,4 1 88 16,8 0-108-16,13-4 8 15,9 0-48-15,25-4-4 16,0 4-16-16,9-4-8 16,-9 8 0-16,-9-8 12 15,-7 4-8-15,-10-3-84 16,-12-1 44-16,-13-4-124 15,-4 8 92-15,-17-3-228 16,-1 3 164-16</inkml:trace>
          <inkml:trace contextRef="#ctx0" brushRef="#br0" timeOffset="90022.622">681-7401 384 0,'8'-27'140'0,"-8"27"-108"0,0-15-8 16,0 0 100 0,0 11-72-16,0-3 60 15,0-1-68-15,-4 1 24 16,4 7-40-16,-4 7 28 16,4 1-32-16,-9 18-4 15,1 1-12-15,-5 22 28 0,5 0-20 0,-9 0 20 16,8 8-20-16,-12-4 8 15,12-11-12-15,-4 3-8 16,9-11 0-16,-9 0 20 16,9-4-12-16,-9-3 4 15,9-1-8-15,-4-11 4 16,3 4-8-16,-3-11-4 16,8-8 4-16,-4-8-24 15,8 8 12-15,-4-19-12 16,8 4 8-16,-3-19 8 15,3 15 4-15,-4-22 0 16,1 10 0-16,-1-14 0 16,0 3 0-16,-4-7 0 15,4 8 0-15,1-5 44 16,3 8-24-16,1 8 60 16,3 0-44-16,14 3 20 15,-5 12-36-15,13-4 8 16,5 12-16-16,8-1 12 15,4 8-16-15,0 8 4 16,0 7-4-16,-4-4 4 16,-9 12-8-16,-8-4 16 15,0 3-12-15,-17-3 24 16,-1 0-20-16,-20-4-64 16,-1 12 24-16,-25-12-32 15,4 4 36-15,-16-4-8 16,3-7 20-16,-4-1-8 15,13 1 8-15,4-4-28 0,9-4 24 0,12 7-12 16,14 1 16-16,16-1 0 31,9 12 4-31,17 4 0 0,4-4 0 16,4 15 0-16,-4-8 0 0,-4 12 16 16,-9 0-4-16,-8 4-4 15,-4 7 4-15,-18-8 64 16,5 9-36-16,-13-9 84 15,0-3-64-15,-30-15 80 16,9 3-76-16,-22-18 24 16,-8-8-44-16,-13-8 12 15,5 1-28-15,-14-12-28 16,22 11 4-16,0-11-16 16,13 4 8-16,4-4 0 15,8 8 4-15,1-4-188 16,8 7 108-16,-1-3-308 15,10 7 224-15,-1-11-388 16,9 7 316-16</inkml:trace>
          <inkml:trace contextRef="#ctx0" brushRef="#br0" timeOffset="95159.0878">5865-6312 496 0,'-17'12'184'0,"17"-12"-140"0,-18 41-16 16,10-10 136-1,8-1-96-15,-9 19 80 16,5 0-88-16,-9 8 32 16,9 0-56-16,-9-4 24 15,13-4-32-15,-8-11 0 0,8-8-16 16,-9-3 12-16,9-5-16 0,-12-7-160 15,12-3 80-15,-5-9-324 16,10-3 224-16</inkml:trace>
          <inkml:trace contextRef="#ctx0" brushRef="#br0" timeOffset="95414.7681">6060-6240 476 0,'9'-22'176'0,"-9"22"-136"0,9 0-12 0,-9 3 128 16,4 5-92-16,-8 15 80 15,4 3-84-15,-9 23 40 16,0 4-60-16,-8 8 40 16,5-4-44-16,-1-1 8 15,-4-3-28-15,4-7 8 16,5-8-12-16,3-8 12 15,5-4-16-15,0-11-196 16,5-3 100-16,3-8-440 16,1-1 296-16</inkml:trace>
        </inkml:traceGroup>
      </inkml:traceGroup>
    </inkml:traceGroup>
    <inkml:traceGroup>
      <inkml:annotationXML>
        <emma:emma xmlns:emma="http://www.w3.org/2003/04/emma" version="1.0">
          <emma:interpretation id="{245139A0-E4A8-4D3E-BE01-717E5CEF7671}" emma:medium="tactile" emma:mode="ink">
            <msink:context xmlns:msink="http://schemas.microsoft.com/ink/2010/main" type="paragraph" rotatedBoundingBox="6587,6800 15626,6922 15599,8876 6561,875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43FB959-2D7E-48B5-BBC2-AA7E0EB28EA4}" emma:medium="tactile" emma:mode="ink">
              <msink:context xmlns:msink="http://schemas.microsoft.com/ink/2010/main" type="inkBullet" rotatedBoundingBox="6571,8039 6839,8042 6839,8066 6570,8062"/>
            </emma:interpretation>
            <emma:one-of disjunction-type="recognition" id="oneOf5">
              <emma:interpretation id="interp5" emma:lang="" emma:confidence="0">
                <emma:literal>-</emma:literal>
              </emma:interpretation>
            </emma:one-of>
          </emma:emma>
        </inkml:annotationXML>
        <inkml:trace contextRef="#ctx0" brushRef="#br0" timeOffset="112710.2737">4357-4146 684 0,'8'8'252'15,"-8"-8"-192"-15,30 3-20 0,-13-3 40 16,0 0-52-16,13 0 24 16,0 0-32-16,4 0-28 15,0 4 4-15,-9 0-236 16,1 0 128-16,-17-4-136 16,-1 4 140-16</inkml:trace>
      </inkml:traceGroup>
      <inkml:traceGroup>
        <inkml:annotationXML>
          <emma:emma xmlns:emma="http://www.w3.org/2003/04/emma" version="1.0">
            <emma:interpretation id="{C1B7AD0B-7CF8-4586-99A6-9CA9399A5089}" emma:medium="tactile" emma:mode="ink">
              <msink:context xmlns:msink="http://schemas.microsoft.com/ink/2010/main" type="line" rotatedBoundingBox="7798,6816 15626,6922 15604,8524 7777,8419"/>
            </emma:interpretation>
          </emma:emma>
        </inkml:annotationXML>
        <inkml:traceGroup>
          <inkml:annotationXML>
            <emma:emma xmlns:emma="http://www.w3.org/2003/04/emma" version="1.0">
              <emma:interpretation id="{F78D9FB9-E5D1-482D-ADBC-32027432AB69}" emma:medium="tactile" emma:mode="ink">
                <msink:context xmlns:msink="http://schemas.microsoft.com/ink/2010/main" type="inkWord" rotatedBoundingBox="7790,7436 8926,7451 8921,7871 7784,7856"/>
              </emma:interpretation>
            </emma:emma>
          </inkml:annotationXML>
          <inkml:trace contextRef="#ctx0" brushRef="#br0" timeOffset="114824.2582">5613-4343 392 0,'-30'-3'148'0,"30"3"-116"0,-8 3-8 16,8-3 208 0,0 0-132-16,-4 0 100 0,8 0-116 15,4 8 16-15,14-4-60 16,8-4 40-16,12 4-48 0,48-12 12 16,-5 8-28-16,30 0-8 15,-4 0-4-15,4 0 12 16,-13 0-8-16,-9-8 16 15,-7 8-16-15,-14-3-4 16,-12-5 0-16,-18 4 28 16,-12 1-16-16,-9-13-32 15,-12 16 8-15,-18-7-344 16,9 7 196-16</inkml:trace>
          <inkml:trace contextRef="#ctx0" brushRef="#br0" timeOffset="114482.3481">6222-4713 384 0,'-12'-11'140'0,"7"3"-108"0,1 0-8 0,-4 8 128 15,16 0-88-15,-8 8 72 16,0 0-80-16,-8 10 32 16,8 5-52-16,-9 4-12 15,9 7-12-15,-13-8 16 16,5 8-16-16,-5-7-48 16,4-5 20-16,-3-3-412 15,3 4 236-15</inkml:trace>
        </inkml:traceGroup>
        <inkml:traceGroup>
          <inkml:annotationXML>
            <emma:emma xmlns:emma="http://www.w3.org/2003/04/emma" version="1.0">
              <emma:interpretation id="{69003CF6-CAD4-4774-8781-488A97E2B808}" emma:medium="tactile" emma:mode="ink">
                <msink:context xmlns:msink="http://schemas.microsoft.com/ink/2010/main" type="inkWord" rotatedBoundingBox="9761,6843 10741,6856 10719,8459 9739,8446"/>
              </emma:interpretation>
            </emma:emma>
          </inkml:annotationXML>
          <inkml:trace contextRef="#ctx0" brushRef="#br0" timeOffset="118006.9247">8397-5284 312 0,'-9'-8'112'0,"9"8"-84"0,0 8-12 16,0-1 72-1,0 9-52-15,-12 6 92 16,3 1-72-16,-12 0 16 15,-1 3-40-15,-16-3 24 0,8-8-32 0,-17-4 4 16,9 4-16-16,-4-11 20 16,12 4-20-16,8-16 12 15,14 4-12-15,16-11-24 16,14 4 4-16,-1-4-32 16,9-4 24-16,0 7-56 15,4 9 40-15,-9 6 16 16,1 5 12-16,-5 3-8 15,0 4 8-15,-4-3 40 16,13-1-24-16,-4-7 68 16,4 0-44-16,-1-12 28 15,10 1-36-15,-14-9 8 16,-3 1-20-16,-22-7 36 16,0 3-28-16,-17-11 40 15,-1 7-36-15,-3-7-4 16,4 11-16-16,-4 0-172 15,17 7 88-15</inkml:trace>
          <inkml:trace contextRef="#ctx0" brushRef="#br0" timeOffset="116821.1198">8024-4857 268 0,'-8'-45'100'0,"8"45"-76"0,-17-34-8 0,12 18 68 31,-3 5-48-31,-14-4 24 0,5 4-40 0,-12-4-8 16,7 7-8-16,-8-3 40 15,5 7-24-15,-5 0 60 16,9 4-44-16,-9 8 44 16,17 7-44-16,-4 26 16 15,9 12-32-15,-5 30-8 16,13 1-8-16,-9 37 12 16,14-4-8-16,-5 23-4 15,8-23 0-15,-8 0-4 16,4-22 0-16,-8-12 8 15,0-19-4-15,-5-11 40 16,1-8-20-16,-13-18 4 16,4-5-16-16,-13-18 12 15,4 0-16-15,-12-15-100 16,4 3 48-16</inkml:trace>
        </inkml:traceGroup>
        <inkml:traceGroup>
          <inkml:annotationXML>
            <emma:emma xmlns:emma="http://www.w3.org/2003/04/emma" version="1.0">
              <emma:interpretation id="{297140AD-5ED1-4D06-9829-CC8FC799DFF4}" emma:medium="tactile" emma:mode="ink">
                <msink:context xmlns:msink="http://schemas.microsoft.com/ink/2010/main" type="inkWord" rotatedBoundingBox="11313,7197 12011,7206 11998,8225 11299,821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9029.3949">9146-4505 508 0,'-4'-23'188'0,"4"23"-148"0,-9-19-8 16,5 11 80-1,4 8-68-15,-4-7 8 0,0 7-32 16,-5 0 16-16,9 15-24 0,-8 4 12 16,8 15-12-16,-5 23-32 15,5 3 8-15,0 16 40 16,0-4-16-16,-8-4 8 16,8-15-12-16,-4-12 36 15,8-3-20-15,4-23 48 16,-8-7-40-16,5-24 12 15,-1 1-28-15,0-26-8 16,5-1-4-16,-5-22 4 16,4 7-4-16,1-11-56 15,-1 15 28-15,5-3-24 16,-4 3 28-16,-1 11-24 16,5 16 24-16,0 3-8 15,4 15 16-15,-9 16-8 16,9 11 8-16,0 7 44 15,-8 8-20-15,4 8 16 16,4-4-16-16,-4-4 20 16,-1-8-20-16,5-3 32 15,5-12-28-15,-1-11 12 16,0-4-16-16,9-11 12 16,-9 0-16-16,1-11-4 15,7 7 0-15,-3-27-16 16,0 9 8-16,-1-13-48 15,-4 13 24-15,-4 3-28 0,5 15 32 16,-10 15 12-16,6 15 8 16,-10 16 64-16,1 3-32 0,-9 23 24 15,4 11-32-15,-8 12 8 16,-1-1-16-16,-3 1 20 16,4-12-20-16,-1-11 24 15,5-7-24-15,-8-12-108 16,8-8 48-16,-9-15-164 15,9-3 116-15,-8-16-252 16,3 1 196-16</inkml:trace>
          <inkml:trace contextRef="#ctx0" brushRef="#br0" timeOffset="119287.0801">9376-4914 728 0,'-4'-19'268'0,"4"19"-208"0,13 0-16 16,-5-3 160-1,5 3-120-15,17-4 80 16,4 4-96-16,8-8-36 15,1 4-20-15,12-7-180 16,-4 7 92-16,18-3-436 0,-1 3 284 16</inkml:trace>
        </inkml:traceGroup>
        <inkml:traceGroup>
          <inkml:annotationXML>
            <emma:emma xmlns:emma="http://www.w3.org/2003/04/emma" version="1.0">
              <emma:interpretation id="{2D39DC51-E7EB-4A8E-A43D-D202B25B8548}" emma:medium="tactile" emma:mode="ink">
                <msink:context xmlns:msink="http://schemas.microsoft.com/ink/2010/main" type="inkWord" rotatedBoundingBox="12426,7173 14449,7200 14433,8393 12410,8366"/>
              </emma:interpretation>
            </emma:emma>
          </inkml:annotationXML>
          <inkml:trace contextRef="#ctx0" brushRef="#br0" timeOffset="119523.2088">10483-4993 352 0,'-25'-15'132'0,"25"15"-104"0,-39 23-8 0,18 3 148 15,4-3-96-15,-13 30 88 16,5 11-96-16,-9 16 56 16,8-1-68-16,-4 27 60 15,13-3-64-15,5 14-16 16,7-19-20-16,5-11 24 15,13-11-20-15,-4-19 32 16,8-12-32-16</inkml:trace>
          <inkml:trace contextRef="#ctx0" brushRef="#br0" timeOffset="119823.5345">10628-4448 528 0,'-13'0'196'0,"13"0"-152"0,-21 31-12 16,13-9 104-16,3-3-80 0,-8 23 24 16,5 0-48-16,-5-1-20 15,5 1-8-15,3-16 28 16,-3-3-16-16,4-19 32 16,4-4-32-16,0-19-4 15,4 0-8-15,-4-19 4 16,13 12-4-16,-5-16 16 15,9 8-12-15,0 0 16 16,0 7-16-16,9 5 60 16,-1 10-40-16,5 5 8 15,-4 7-24-15,4 0-44 16,-5 7 20-16</inkml:trace>
          <inkml:trace contextRef="#ctx0" brushRef="#br0" timeOffset="120037.0392">10696-4724 580 0,'-13'-15'216'0,"13"15"-168"0,26-8-12 15,-9 5 164 1,0 3-116-16,9-8 8 15,-1 8-52-15,5 0-20 16,4 8-12-16,-4-1-412 16,-5 8 220-16</inkml:trace>
          <inkml:trace contextRef="#ctx0" brushRef="#br0" timeOffset="120232.3843">11160-4168 496 0,'-46'95'184'0,"46"-95"-140"0,-52 80-16 0,31-46 76 16,8 0-64-16,-8 0 8 16,4 0-28-16,0-8-56 15,4-3 20-15</inkml:trace>
          <inkml:trace contextRef="#ctx0" brushRef="#br0" timeOffset="120724.8727">11365-4470 352 0,'0'-8'132'0,"0"8"-104"0,4 0-8 16,-4 0 96 0,4 8-68-16,-4 7 52 0,5-4-60 15,-10 16 32-15,5 7-40 16,-4 7 8-16,4 1-24 0,4 0 20 16,13-1-24-16,-4-7 40 15,4-11-28-15,4-12-4 16,1-3-12-16,-5-8-60 15,4 0 28-15,-8-15-40 16,0 3 32-16,-9-10 12 16,4 10 8-16,-12-10 4 15,4 3 0-15,0 4 32 16,0 7-12-16,0 8 40 16,9 8-28-16,8 7 32 15,8-4-32-15,5 4 4 16,4 0-16-16,9-15 12 15,4 0-16-15,-1-15 32 16,-3 0-24-16,-13-4 12 16,-9 0-16-16,-21-11 36 15,0 11-24-15,-17-4 128 16,0 4-84-16,0 1-4 16,4 2-40-16,0-3-8 15,5 4-8-15</inkml:trace>
          <inkml:trace contextRef="#ctx0" brushRef="#br0" timeOffset="120994.6863">12063-4837 548 0,'9'-8'204'0,"-9"8"-156"0,25 38-16 0,-8-4 220 16,5 4-144-16,3 22 248 16,1 1-204-16,-5 26 120 15,-4 4-156-15,-17 19 0 16,0-16-72-16,-26-3 16 16,-8-12-32-16,-17-22-88 15,9-15 32-15,-18-4-616 16,17-12 352-16</inkml:trace>
        </inkml:traceGroup>
        <inkml:traceGroup>
          <inkml:annotationXML>
            <emma:emma xmlns:emma="http://www.w3.org/2003/04/emma" version="1.0">
              <emma:interpretation id="{CBFF359F-4D98-4688-8AC5-86ADD984F992}" emma:medium="tactile" emma:mode="ink">
                <msink:context xmlns:msink="http://schemas.microsoft.com/ink/2010/main" type="inkWord" rotatedBoundingBox="15089,7328 15620,7335 15610,8063 15079,8056"/>
              </emma:interpretation>
            </emma:emma>
          </inkml:annotationXML>
          <inkml:trace contextRef="#ctx0" brushRef="#br0" timeOffset="121910.4512">12928-4656 404 0,'-26'0'148'0,"26"0"-112"0,-13 0-12 0,5 4 196 15,3 11-124-15,1-7 60 16,8 7-92-16,13 4 4 16,5-4-36-16,20-11 4 15,9-1-20-15,18-6 8 16,3 3-12-16,-4-12-24 16,-4 5 4-16,-13-8-12 15,-13 3 8-15,-21-10-28 16,0 6 24-16,-34-18 4 15,5 8 12-15,-39-16 8 16,8 8-4-16,-17 4-36 16,14 7 16-16,-6 19-4 15,14 12 12-15,0 30 44 16,16 11-24-16,5 15 60 16,13-3-40-16,4 15 12 15,9-1-28-15,12 12 20 16,5-11-24-16,16-8 40 15,5-11-28-15,17-19 4 16,-5-12-16-16,5-18-360 16,-4-8 192-16</inkml:trace>
        </inkml:traceGroup>
      </inkml:traceGroup>
      <inkml:traceGroup>
        <inkml:annotationXML>
          <emma:emma xmlns:emma="http://www.w3.org/2003/04/emma" version="1.0">
            <emma:interpretation id="{26C09CA4-5D1E-46BE-B8BF-7EC9F04E718F}" emma:medium="tactile" emma:mode="ink">
              <msink:context xmlns:msink="http://schemas.microsoft.com/ink/2010/main" type="line" rotatedBoundingBox="7678,8013 10273,8462 10177,9017 7582,8568"/>
            </emma:interpretation>
          </emma:emma>
        </inkml:annotationXML>
        <inkml:traceGroup>
          <inkml:annotationXML>
            <emma:emma xmlns:emma="http://www.w3.org/2003/04/emma" version="1.0">
              <emma:interpretation id="{115F1239-D260-4F71-8C92-020ED9441596}" emma:medium="tactile" emma:mode="ink">
                <msink:context xmlns:msink="http://schemas.microsoft.com/ink/2010/main" type="inkWord" rotatedBoundingBox="7678,8013 10273,8462 10177,9017 7582,856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1" brushRef="#br0">5728-4123 0,'0'0'16,"0"0"-16,0 0 16</inkml:trace>
          <inkml:trace contextRef="#ctx0" brushRef="#br0" timeOffset="117406.1765">7909-3583 488 0,'4'-7'180'0,"-4"7"-140"0,-25 11-12 0,8 1 20 15,4 6-32-15,-21 9 12 16,8-1-16-16,-12 1 12 16,4-1-16-16,-9-7-12 15,14-4 0-15,-6-11 4 16,10 0 0-16,-5-15 0 16,22-1 0-16,3-10 0 15,14 3 0-15,-1-8 0 16,9 8 0-16,0 0 0 15,5 12 0-15,-1 11 24 16,5 7-12-16,-9 8 4 16,4 7-8-16,4 1-8 15,1-1 4-15,8-7 4 16,4-4-4-16,5-11 24 16,-5 0-16-16,-4-16 4 15,-4 1-8-15,-13-12 12 0,0 8-12 16,-25-11-4-16,-1 3 0 0,-16-3-4 15,3 7 0-15,-3 0-20 16,4 11 12-16</inkml:trace>
          <inkml:trace contextRef="#ctx0" brushRef="#br0" timeOffset="115304.6957">5626-4040 248 0,'-30'-11'92'0,"30"11"-72"0,9-4-4 16,-9 0 132-1,13 4-84-15,-5 0 60 16,13 8-68-16,1 10 0 16,-5 5-32-16,-5 15-20 0,5 0-8 0,-17 3 20 15,-4 1-8-15,-13 0 24 16,0-1-20-16,-17-7 4 16,4 0-8-16,-12-11 20 15,8-4-16-15,-9-15 24 16,9-4-24-16,0-16 4 15,13 1-8-15,8-11-8 16,9 7 4-16,12-8-24 16,13 9 12-16,13-1-12 15,9 11 8-15,-5 4 96 16,5 4-44-16,0 4 36 16,-1 7-44-16,-8 5 36 15,-4 6-40-15,-4 5 4 16,-1-1-20-16,-4-3 28 15,1 0-24-15,-5-12 20 16,0 0-20-16,-9-11-176 16,5 4 88-16,-9-15-308 15,1 3 212-15</inkml:trace>
          <inkml:trace contextRef="#ctx0" brushRef="#br0" timeOffset="115552.8569">5856-3900 488 0,'-8'-15'180'0,"8"15"-140"0,4 3-12 16,0-3 180-1,9 0-120-15,17 0 96 16,4 0-104-16,30 0 24 16,-1 0-60-16,14 0 20 0,4-3-36 0,-4-1 16 15,-5 4-24-15,-8-8-8 16,-13 5-8-16,-8-5-68 15,-13 8 36-15,-13-8-112 16,-13 8 80-16</inkml:trace>
          <inkml:trace contextRef="#ctx0" brushRef="#br0" timeOffset="116028.9362">6291-3893 600 0,'-5'8'224'0,"5"-8"-176"0,-4 11-12 0,0-3 104 15,8 7-84-15,-8 8 68 16,4 3-72-16,-5 16 16 16,5-1-40-16,-4 8 0 15,0 1-16-15,-5-9 0 16,9 1-4-16,-12-16 4 15,12-3-8-15,0-12-152 16,0 1 80-16</inkml:trace>
          <inkml:trace contextRef="#ctx0" brushRef="#br0" timeOffset="117082.8165">6976-3477 548 0,'-8'-7'204'0,"8"7"-156"0,17 22-16 0,-4-14 44 15,4 3-48-15,4-3 16 16,0-1-28-16,22-7-184 15,8 0 92-15</inkml:trace>
        </inkml:traceGroup>
      </inkml:traceGroup>
    </inkml:traceGroup>
    <inkml:traceGroup>
      <inkml:annotationXML>
        <emma:emma xmlns:emma="http://www.w3.org/2003/04/emma" version="1.0">
          <emma:interpretation id="{72A52FF5-804A-498C-9439-64FC3ECA8992}" emma:medium="tactile" emma:mode="ink">
            <msink:context xmlns:msink="http://schemas.microsoft.com/ink/2010/main" type="paragraph" rotatedBoundingBox="4067,9069 18385,8920 18407,11058 4089,1120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0CDAE89-543C-42A7-B712-AF6E8C09C8B0}" emma:medium="tactile" emma:mode="ink">
              <msink:context xmlns:msink="http://schemas.microsoft.com/ink/2010/main" type="line" rotatedBoundingBox="4067,9069 18385,8920 18407,11058 4089,11206"/>
            </emma:interpretation>
          </emma:emma>
        </inkml:annotationXML>
        <inkml:traceGroup>
          <inkml:annotationXML>
            <emma:emma xmlns:emma="http://www.w3.org/2003/04/emma" version="1.0">
              <emma:interpretation id="{7AB50904-9EC3-4F30-A19A-4D76B358957B}" emma:medium="tactile" emma:mode="ink">
                <msink:context xmlns:msink="http://schemas.microsoft.com/ink/2010/main" type="inkWord" rotatedBoundingBox="4067,9069 7406,9034 7422,10639 4083,10674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49595.6783">3078-3108 208 0,'-4'-11'76'0,"4"11"-60"0,-21-8-4 0,16 8 28 16,-3 0-24-16,-9 0 20 16,4 0-20-16,-12 0-16 15,3 0-4-15,-8 0 40 16,5 8-24-16,-13 3 24 16,8-3-20-16,-13 3 52 15,13 4-36-15,-4 8-8 16,9 0-12-16,-9 15 44 15,4 3-32-15,0 12-12 16,9 0-4-16,-5 8 60 16,5-1-36-16,-5 9-40 15,9-9 4-15,0 27 4 16,-8-4 4-16,4 12 16 16,-1-12-12-16,5-3-4 15,0-16 0-15,-8-11 4 16,8-7-4-16,-17-12 8 15,8 0-8-15,-21-12 68 16,5-3-40-16,-14-7 68 16,9-9-60-16,-8-3-8 15,17 0-20-15,-1-15-20 16,10 0 4-16,-1-11-164 16,13 3 92-16,0-7-420 0,17 7 276 15</inkml:trace>
          <inkml:trace contextRef="#ctx0" brushRef="#br0" timeOffset="149100.3595">2078-2570 384 0,'-13'-4'140'0,"13"4"-108"0,-9 4-8 0,5-4 92 15,8 0-68-15,-4 0 76 16,0 0-68-16,0 0 12 16,0 0-36-16,5 0 32 15,7 0-36-15,14 0 20 16,4 0-28-16,17 0 36 16,4 4-32-16,8-8-32 15,-3 4 4-15,3-4 36 16,1 4-20-16,4-4 44 15,-13 4-32-15,-4-4 12 16,-9 8-20-16,-13-4 72 16,-3 0-52-16,-14 0 12 15,-3 0-28-15,-5-4 4 16,4 4-12-16,-4-7-24 16,8 3 4-16,1-11-340 15,8 4 192-15</inkml:trace>
          <inkml:trace contextRef="#ctx0" brushRef="#br0" timeOffset="149955.7726">3236-2695 280 0,'8'-11'104'0,"-8"11"-84"0,5 0 0 0,-5-8 64 15,0 16-48-15,-9-8 112 16,5 11-88-16,-13 4 64 16,4 8-72-16,-17 7 16 15,9 8-40-15,-22 15 44 16,5 4-40-16,-13 30 56 15,8-8-52-15,-4 4 72 16,9-11-60-16,4-7-8 16,13-8-24-16,8-8 16 15,9-4-20-15,8 1-4 16,9-5-4-16,0 1-200 16,12-1 108-16</inkml:trace>
          <inkml:trace contextRef="#ctx0" brushRef="#br0" timeOffset="150229.0415">3180-2150 384 0,'-12'0'140'0,"12"0"-108"0,4 0-8 0,0-8 216 16,5 8-136-16,8 0 100 15,4 0-120-15,13-11 32 16,4 7-68-16,14 0 20 16,7-3-40-16,-4 3-8 15,-3 4-12-15,-6 0 12 16,-7 8-12-16,-5-5-12 16,-4 5 0-16,-9-8-148 15,0 0 84-15</inkml:trace>
          <inkml:trace contextRef="#ctx0" brushRef="#br0" timeOffset="150570.9225">3640-2457 132 0,'5'4'52'0,"-5"-4"-44"0,0 11 4 0,-5-7 88 16,1 4-56-16,-9 11 80 16,5 3-72-16,-18 16 104 15,5 8-84-15,-13 14 68 16,4-3-80-16,-8 4 48 16,8-8-64-16,0-4 40 15,5-4-48-15,3 4-12 16,14-14-12-16,-1-1 32 15,9-8-20-15,5-3-4 16,7-8-12-16,18-4-8 16,4-11 4-16,4 0-48 15,5 0 24-15,4-7-320 16,0 3 188-16</inkml:trace>
          <inkml:trace contextRef="#ctx0" brushRef="#br0" timeOffset="150963.0613">4356-2476 624 0,'47'23'228'0,"-47"-23"-176"0,34 76-16 0,-26-27 72 16,1 0-68-16,-9 23 60 16,4 4-56-16,-17 0 24 15,-4-8-40-15,-17 7 8 16,0 1-20-16,-26-4 36 16,9-8-28-16,-8-7-4 15,12-15-12-15,0-12-68 16,13-3 32-16,8-20-288 15,18-3 176-15</inkml:trace>
          <inkml:trace contextRef="#ctx0" brushRef="#br0" timeOffset="151302.3647">4790-1806 780 0,'-17'12'288'0,"17"-12"-224"0,26 15-20 0,-1-8 232 16,5 1-160-16,13 0 36 15,3-1-96-15,1-3-32 16,-4 0-16-16,-1 0-284 15,1-1 152-15,-13-3-284 16,0 4 232-16,-13-4-284 16,-5 4 260-16</inkml:trace>
          <inkml:trace contextRef="#ctx0" brushRef="#br0" timeOffset="151137.9608">4854-1980 652 0,'30'-4'244'0,"-30"4"-192"0,47 4-12 15,-30-4 164 1,4 4-120-16,4-4 0 16,10 4-52-16,-10-4-20 15,1 4-8-15,-5-1-312 16,0 5 168-16,-12 0-376 15,-1-1 292-15</inkml:trace>
        </inkml:traceGroup>
        <inkml:traceGroup>
          <inkml:annotationXML>
            <emma:emma xmlns:emma="http://www.w3.org/2003/04/emma" version="1.0">
              <emma:interpretation id="{F457CCB9-DA8B-4375-A0D4-00751CF2F41D}" emma:medium="tactile" emma:mode="ink">
                <msink:context xmlns:msink="http://schemas.microsoft.com/ink/2010/main" type="inkWord" rotatedBoundingBox="8127,9074 11339,9041 11361,11131 8149,11164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52705.2205">6157-1862 208 0,'38'3'76'0,"-38"-3"-60"0,43 23-4 0,-22-8 40 16,0 0-32-16,1 19 24 15,3 4-24-15,-12 12 8 16,0-1-16-16,-13 4 72 15,-4-4-48-15,-26 0 112 16,0-11-88-16,-21-8 0 16,8-7-36-16,-25-12 20 15,13 1-28-15,4-16-4 16,8-4-8-16,13-18-24 16,13 3 12-16,17 0-12 15,9-3 8-15,16 7 8 16,5 11 4-16,17 12 60 15,-4 11-32-15,8 8 76 16,-9 4-56-16,9-1 8 0,-4 1-32 16,-13-5 12-16,-4 1-20 0,4-8-36 15,-8 0 12 1,-5-7-376-16,0-4 208 0</inkml:trace>
          <inkml:trace contextRef="#ctx0" brushRef="#br0" timeOffset="152297.6044">6212-1995 456 0,'-51'-15'168'0,"51"15"-128"0,-30 0-16 15,26-4 228 1,8 4-144-16,9-7 116 16,8 7-132-16,31-8 68 15,-1 8-96-15,34-7-24 16,4 7-24-16,26-4-16 15,-13 8 4-15,5-12-16 16,-18 16 8-16,-8-1-4 0,-17-3 0 16,-13 3-196-16,-17 1 112 0</inkml:trace>
          <inkml:trace contextRef="#ctx0" brushRef="#br0" timeOffset="152087.0446">6681-2487 436 0,'0'-23'160'0,"8"16"-124"0,-8-1-8 0,0 4 116 15,0 8-84-15,0 0 44 16,0 0-60-16,-8 11 48 15,8 8-56-15,-9 18-24 16,9 8-12-16,0 12 16 16,9-4-8-16,3 0-196 15,-3-8 100-15,-9-4-280 16,0-7 204-16</inkml:trace>
          <inkml:trace contextRef="#ctx0" brushRef="#br0" timeOffset="152969.394">6455-1806 612 0,'-8'4'228'0,"8"-4"-180"0,0 8-12 0,8-8 124 16,9 4-96-16,17-4 16 15,4 3-44-15,26-6-8 16,0 3-16-16,9-12 12 15,-14 12-16-15,1-4-40 16,-13 4 20-16,-9-3-96 16,-8-1 60-16,-17-4-72 15,8 8 64-15,-21-7-152 16,0 7 112-16</inkml:trace>
          <inkml:trace contextRef="#ctx0" brushRef="#br0" timeOffset="155376.0283">8976-3138 216 0,'-9'-4'80'0,"9"4"-60"0,-25 12-8 0,8-1 136 16,8 4-84-16,-21 12 28 16,5 7-56-16,-18 7 12 15,5 1-28-15,-9-8 44 16,9 4-36-16,-5-19 12 15,13-4-24-15,1-15 36 16,12-4-28-16,4-19 4 16,13 1-16-16,4-16-16 15,5 8 0-15,3-8-4 16,10 11 0-16,3 8-36 16,1 8 24-16,-1 22-12 15,9 12 20-15,-4 22 0 16,4 5 4-16,9-1 8 15,-1-4 0-15,5-11 16 16,0-7-8-16,4-12 24 16,-8-7-20-16,-9-20 4 15,-9 1-8-15,-16-19 108 16,-5 3-64-16,-17-15 16 0,5 1-44 16,-9-5-4-16,4 9-12 15,0 6-24-15,5 9 8 0,4 6-252 16,8 13 144-16</inkml:trace>
          <inkml:trace contextRef="#ctx0" brushRef="#br0" timeOffset="154204.3272">8546-2479 312 0,'8'-15'112'0,"-8"15"-84"0,9-16-12 0,-9 9 188 15,0 7-116-15,-4-4 80 16,4 0-100-16,-9-7-8 16,1 3-40-16,-9-7-4 15,4 11-8-15,-13-3-16 16,5 3 4-16,-5-4 4 15,5 8 0-15,-9 0 24 16,9 8-12-16,-9 3 32 16,5 8-28-16,-1 27 40 15,9 3-32-15,0 38 76 16,13 4-56-16,-1 15-4 16,5-12-24-16,0 12 8 15,9-11-16-15,-9 3-4 16,0-14 0-16,-9-9 20 15,1-14-12-15,-22-8 32 16,9-11-28-16,-30-8 20 16,17-8-20-16,-30-7-16 15,17 4-4-15,-8-8-84 0,8 0 48 0,4-4-468 32,13 1 280-32</inkml:trace>
          <inkml:trace contextRef="#ctx0" brushRef="#br0" timeOffset="154488.5831">7511-1242 624 0,'-21'8'228'0,"21"-8"-176"0,-9 11-16 0,18-7 96 15,4 0-80-15,8 0-4 16,9 3-28-16,12-7-104 15,-3 0 48-15,24-4-340 16,-3 1 208-16</inkml:trace>
          <inkml:trace contextRef="#ctx0" brushRef="#br0" timeOffset="154775.3921">8422-1276 684 0,'17'-11'252'0,"-17"11"-192"0,0 8-20 15,-8-5 100 1,8 1-84-16,-21 7-20 15,8 5-24-15,-17-1-12 16,0 4 0-16,-12 0-132 16,3 3 72-16,-16-10-84 15,4 3 84-15,0-8 24 16,12 1 20-16,5-16 24 0,13 1-4 0,13-8-12 16,8 0 4-16,12-4 4 15,14 7 0-15,8 5-12 16,-4-1 8-16,4 16 28 15,-4 3-12-15,-1 4 40 16,-7 8-28-16,-1 3 32 16,0 1-32-16,-4-1 20 15,5-7-24-15,-1-7 8 16,9-5-16-16,-9-14 0 16,9-1-4-16,-9-11 12 15,0 0-12-15,-8-7 4 16,-4 3-4-16,-9-3 80 15,0 10-44-15,0-3-48 16,0 4 0-16</inkml:trace>
          <inkml:trace contextRef="#ctx0" brushRef="#br0" timeOffset="153171.4308">6715-1707 260 0,'-26'45'96'0,"26"-45"-76"0,-8 61-4 0,-1-31 156 15,9-3-96-15,0 10 96 16,0 1-104-16,-4-7 4 15,-5-1-48-15,1-4 4 16,-1-3-16-16,-3-8-16 16,12 0 0-16</inkml:trace>
          <inkml:trace contextRef="#ctx0" brushRef="#br0" timeOffset="153410.0661">6898-1684 560 0,'8'-8'208'0,"-8"8"-164"0,9 26-8 16,-13 1 276 0,-1-1-176-16,-12 16 88 15,13 3-132-15,-13 5-28 16,4-5-40-16,5-3-88 16,8-8 36-16,-9-8-424 15,18 1 252-15</inkml:trace>
        </inkml:traceGroup>
        <inkml:traceGroup>
          <inkml:annotationXML>
            <emma:emma xmlns:emma="http://www.w3.org/2003/04/emma" version="1.0">
              <emma:interpretation id="{F6DDFFBC-CDED-4AF3-A969-292FF757D754}" emma:medium="tactile" emma:mode="ink">
                <msink:context xmlns:msink="http://schemas.microsoft.com/ink/2010/main" type="inkWord" rotatedBoundingBox="11738,9745 13939,9722 13949,10721 11749,10743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56128.0289">9657-2226 268 0,'-8'84'100'0,"8"-84"-76"0,-5 94-8 15,-3-52 16 1,8-4-20-16,-13 15 12 16,-4 3-12-16,4 9-24 15,-4-1 4-15,5-7 32 0,3-8-16 0,-4-11-124 16,5-8 64-16</inkml:trace>
          <inkml:trace contextRef="#ctx0" brushRef="#br0" timeOffset="156309.5122">9606-1825 808 0,'0'-11'300'0,"0"11"-232"0,17-4-20 0,-4 1 240 16,0 3-168-16,34-8 28 15,-5 4-88-15,31-3-44 16,-10 3-16-16,6 4-292 16,-14 4 160-16,-4-4-396 15,0 3 296-15</inkml:trace>
          <inkml:trace contextRef="#ctx0" brushRef="#br0" timeOffset="155940.5295">9657-2252 364 0,'-13'-12'132'0,"13"12"-100"0,-8-7-12 0,4 3 176 16,8 4-112-16,0-4 72 15,9 4-92-15,4-4 28 16,17 4-56-16,21-7-12 16,14 3-12-16,3-7 0 15,9 11-8-15,-13 0-48 16,-8 0 28-16,-18 0-200 15,-3 4 120-15,-31-1-108 16,-4 9 116-16</inkml:trace>
          <inkml:trace contextRef="#ctx0" brushRef="#br0" timeOffset="156636.9152">10811-2445 384 0,'9'-8'140'0,"-9"8"-108"0,-9 0-8 0,-4 8 120 16,5 3-84-16,-35 23 96 16,1 4-88-16,-26 30 80 15,4 0-84-15,-9 12 136 16,14-5-116-16,-1 12 44 16,18-7-80-16,20 7-16 15,9-4-20-15,13-15 0 16,13-7-8-16,13-19-276 15,8-8 148-15</inkml:trace>
          <inkml:trace contextRef="#ctx0" brushRef="#br0" timeOffset="157131.219">10790-1984 384 0,'-21'0'140'0,"21"0"-108"0,-17 19-8 16,4-3 144 0,4-1-96-16,5 11 132 15,-4 1-120-15,8 7 12 16,8 4-56-16,5-4 0 0,0 0-24 0,16-12 20 15,-7-3-24 1,8-15-152-16,4 0 72 0,-5-15-164 16,-7-1 128-16,-5-7-108 15,0 4 124-15,-9-4 36 16,-3 4 32-16,-5 4 232 16,0 7-120-16,0 8 168 15,8 3-148-15,5 5 68 16,8-1-108-16,22 0 60 15,-1 1-76-15,14-12 12 16,3 4-36-16,5-16 12 16,-9 1-24-16,-12-8-44 15,0 4 12-15,-26-8-60 16,-13 4 40-16,-8-7-44 16,-13 10 40-16,-5-6-200 15,1 10 132-15,-9 5-176 16,17 7 160-16</inkml:trace>
          <inkml:trace contextRef="#ctx0" brushRef="#br0" timeOffset="157387.9012">11552-2237 268 0,'0'-49'100'0,"0"49"-76"0,21-4-8 0,-8 11 228 16,4 5-136-16,9 22 240 16,4 8-200-16,-1 14 212 15,1 1-208-15,-26 23 120 16,5-5-160-16,-22 20-8 16,-4-8-60-16,-21 0-12 15,8-11-20-15,-17-23-192 16,9-12 96-16,-5-18-808 15,5-19 488-15</inkml:trace>
        </inkml:traceGroup>
        <inkml:traceGroup>
          <inkml:annotationXML>
            <emma:emma xmlns:emma="http://www.w3.org/2003/04/emma" version="1.0">
              <emma:interpretation id="{A50FD799-A3C0-470E-88B8-0F0075936C2C}" emma:medium="tactile" emma:mode="ink">
                <msink:context xmlns:msink="http://schemas.microsoft.com/ink/2010/main" type="inkWord" rotatedBoundingBox="14450,9033 18386,8992 18402,10492 14466,10533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59358.5961">13460-2771 176 0,'4'0'64'0,"-4"0"-48"0,9 4-8 0,-18 0 156 16,9 7-92-16,-4-3 88 15,4 11-96-15,-9 3 92 16,1 5-92-16,-5-1-4 16,0 5-36-16,-4 3 12 15,9-8-24-15,-9 1 24 16,8 3-24-16,1-7-4 16,8-4-4-16,-5-12-356 15,10 1 192-15</inkml:trace>
          <inkml:trace contextRef="#ctx0" brushRef="#br0" timeOffset="159639.3435">13762-2733 332 0,'-8'0'120'0,"8"0"-92"0,-5 15-8 15,5-3 60 1,9 6-48-16,-1 13 48 16,1 7-44-16,-9 26 8 0,4 4-28 0,-17 23 36 15,5-4-28-15,-22-8 64 16,5-10-48-16,-10-13 72 16,6-14-64-16,-10-8 20 15,10-15-40-15,-6-11-60 16,10-12 16-16,-1-23-404 15,14-3 232 1</inkml:trace>
          <inkml:trace contextRef="#ctx0" brushRef="#br0" timeOffset="159765.9205">13843-3164 644 0,'0'-4'236'0,"0"4"-180"0,9 4-20 0,-5-1 8 15,4 5-32-15</inkml:trace>
          <inkml:trace contextRef="#ctx0" brushRef="#br0" timeOffset="160459.7667">14120-2937 268 0,'0'11'100'0,"0"-11"-76"0,-9 26-8 16,9-7 132-1,0 0-84-15,0 15 16 0,0 0-44 16,-8 8 20-16,4-4-32 0,-9-4 40 16,4 0-36-16,-3-4 20 15,3-3-28-15,5-4 0 16,4-4-12-16,4-4 12 15,0-4-12-15,18-11-12 16,3 0 0-16,-4-15-16 16,5 0 12-16,-5-12-12 15,5 8 8-15,-13-3 36 16,4 3-16-16,-13 7 72 16,-4 9-48-16,0 6 92 15,8 9-68-15,-8 3 16 16,5 0-40-16,-1-4-4 15,9 4-16-15,4-7 20 16,0 0-20-16,4-8-32 16,-4 0 12-16,4-8-16 15,1 0 12-15,-5-7-8 16,-9 4 8-16,-8-12 16 16,0 4 0-16,-8-7-12 15,3 3 4-15,-7 8-16 16,7 4 12-16,1-1 4 15,8 8 4-15,1 1-12 16,7 3 8-16,5-4 72 16,0 8-36-16,9-4 16 15,4 0-32-15,12-4 52 0,9 4-36 16,1-11 4-16,3 7-24 16,-12-4 20-16,-5 8-20 15,-8-7-64-15,-5 7 24 0,-12-4-244 16,-4 8 152-16,-9-8-172 15,0 0 172-15,0-4-320 16,0 1 248-16</inkml:trace>
          <inkml:trace contextRef="#ctx0" brushRef="#br0" timeOffset="160679.3612">14635-2971 488 0,'-17'15'180'0,"17"-15"-140"0,9 38-12 0,3-16 208 15,-3 1-136-15,-1 11 48 16,5 4-88-16,-9 0 40 16,1 0-56-16,-18-4-20 15,4-4-16-15,-20-4 16 16,7 1-12-16,1-1 24 15,-9-3-24-15,17-11-4 16,5 6-4-16,16-6-32 16,14-1 16-16,8-3-224 15,8-1 128-15</inkml:trace>
          <inkml:trace contextRef="#ctx0" brushRef="#br0" timeOffset="162054.5498">15708-1968 340 0,'-8'7'128'0,"8"-7"-100"0,-22 27-8 0,5-20 104 16,9 8-72-16,-13 4 68 16,4 8-68-16,8-12-20 15,0 11-20-15,1-7-12 16,8-3 4-16,8-9-16 16,5-3 8-16,9-12-68 15,7 5 40-15,-3-9-24 16,8 1 36-16,-8-8 20 15,-5 8 0-15,-8-8 12 16,-1 7-8-16,-7 1 40 16,-1 3-20-16,-8 5 100 15,4 3-68-15,-5 7 28 16,5 4-48-16,5 5 12 16,3 3-28-16,13-1 44 0,5 5-36 15,4-8-32-15,12-7 0 16,1-1 36-16,-5-7-20 0,1-15-52 15,-5 8 16-15,-9-12 12 16,1 7 8-16,-13-6 4 16,4 2 0-16,-13-10 16 15,4 11-8-15,-8-4 4 16,0-4-4-16,0 4 4 16,9 4-8-16,-9 4-232 15,4 3 124-15</inkml:trace>
          <inkml:trace contextRef="#ctx0" brushRef="#br0" timeOffset="161495.5948">15397-1953 436 0,'13'0'160'0,"-13"0"-124"0,17-8-8 15,-13 8 176 1,1-7-116-16,-10-1 44 16,1 0-80-16,-4-3 16 15,-1 4-40-15,-12-1-28 16,0 8 0-16,-14 0 0 16,6 8 0-16,-18 7 0 0,8 4 0 15,-3 7 52-15,12 4-28 0,5-3 0 16,8 7-16-16,8-8-8 15,13-3 4-15,13-4 12 16,5-8-8-16,7-11-152 16,5-3 76-16,5-9-96 15,-1 5 96-15,-4-16-44 16,0 15 64-16,-4-18-72 16,-4 7 68-16,-1-19 20 15,1 4 16-15,-9-11 40 16,-5 11-12-16,6-16 32 15,-14 16-28-15,-4-15 84 16,8 15-56-16,-16 0 56 16,8 11-56-16,-4 8 16 15,8 11-40-15,-8 16 8 16,8 10-16-16,-8 16 88 16,-1 8-52-16,-8-5 4 15,9 9-32-15,-13-5 24 16,4-3-28-16,-4 3-12 15,5-3-8-15,-5-4 12 16,8-4-4-16</inkml:trace>
          <inkml:trace contextRef="#ctx0" brushRef="#br0" timeOffset="158273.1179">12259-1927 332 0,'4'4'120'0,"13"4"-92"0,9-5-8 15,-5-3 52-15,9 0-44 0,21-3 40 16,9 3-36-16,4-8 0 16,-5 4-20-16,-8-3 56 15,-4 3-40-15,-17-7 24 16,-9 3-32-16,-21-11 44 16,-4 8-36-16,-30-12-24 15,0 8-4-15,-17 0 8 16,4 3-4-16,-13 9-12 15,13 6 4-15,-8 5-24 16,17 3 16-16,-1 4 56 16,10 12-20-16,3-1 32 15,9 5-28-15,8 7 8 16,9-1-20-16,18 5 96 16,11-8-60-16,27 0 12 15,16 0-40-15,13-15-56 16,0-4 16-16,-4 0-304 15,-4-7 176-15,-13-8-356 16,-13 0 284-16</inkml:trace>
          <inkml:trace contextRef="#ctx0" brushRef="#br0" timeOffset="158697.2464">13243-2642 236 0,'-9'0'88'0,"9"0"-68"0,21-4-4 0,-4 4 124 15,5 4-80-15,8-4 88 16,-1 0-84-16,10 0 28 16,3 0-52-16,-3 0-16 15,-1 0-12-15,-8 0-12 16,-5 0 4-16,-3 0 4 15,-5 0-4-15,-9 0 24 16,-4 0-16-16,-4-4-4 16,5 4-4-16,-1-7-120 15,4 3 64-15,-3-8-288 16,-1 9 192-16</inkml:trace>
        </inkml:traceGroup>
      </inkml:traceGroup>
    </inkml:traceGroup>
    <inkml:traceGroup>
      <inkml:annotationXML>
        <emma:emma xmlns:emma="http://www.w3.org/2003/04/emma" version="1.0">
          <emma:interpretation id="{8DBCC064-0C1F-4354-AFF6-C31539F9263D}" emma:medium="tactile" emma:mode="ink">
            <msink:context xmlns:msink="http://schemas.microsoft.com/ink/2010/main" type="paragraph" rotatedBoundingBox="12208,11369 19798,11221 19818,12253 12228,12402" alignmentLevel="5"/>
          </emma:interpretation>
        </emma:emma>
      </inkml:annotationXML>
      <inkml:traceGroup>
        <inkml:annotationXML>
          <emma:emma xmlns:emma="http://www.w3.org/2003/04/emma" version="1.0">
            <emma:interpretation id="{1CABF3EE-3B96-4172-83CB-338F5D6DCFD6}" emma:medium="tactile" emma:mode="ink">
              <msink:context xmlns:msink="http://schemas.microsoft.com/ink/2010/main" type="line" rotatedBoundingBox="12208,11369 19798,11221 19818,12253 12228,12402"/>
            </emma:interpretation>
          </emma:emma>
        </inkml:annotationXML>
        <inkml:traceGroup>
          <inkml:annotationXML>
            <emma:emma xmlns:emma="http://www.w3.org/2003/04/emma" version="1.0">
              <emma:interpretation id="{E7506B31-BCEA-45FB-8460-8A47A039E702}" emma:medium="tactile" emma:mode="ink">
                <msink:context xmlns:msink="http://schemas.microsoft.com/ink/2010/main" type="inkWord" rotatedBoundingBox="12211,11507 15193,11448 15210,12320 12228,12378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92142.755">10228-670 236 0,'-9'4'88'0,"9"-4"-68"0,-12 3-4 0,3-3 96 15,9 8-64-15,-8 3 44 16,-1 5-56-16,0 14 96 16,5 8-76-16,-4 22 20 15,8 5-44-15,-9 7 32 16,5-8-36-16,-9-4 4 16,5-7-20-16,-9-7 36 15,8-5-24-15,-12-3-4 16,8-7-12-16,-8-9-96 15,8-3 52-15,0-11-252 16,5-1 160-16</inkml:trace>
          <inkml:trace contextRef="#ctx0" brushRef="#br0" timeOffset="192352.8135">10062-102 416 0,'0'-8'152'0,"0"8"-116"0,30 8-12 0,-13-8 164 16,0 3-108-16,12-3 72 15,-3 4-88-15,21-4-28 16,0 4-20-16,25-8-4 16,5 0-8-16,16-3-20 15,-3 7 8-15,-9-8-156 16,-9 8 92-16,-12-7-164 16,-5 7 132-16,-8-12-204 15,-4 12 176-15</inkml:trace>
          <inkml:trace contextRef="#ctx0" brushRef="#br0" timeOffset="191767.2694">10177-674 196 0,'-9'-7'72'0,"9"7"-56"0,-4 0-4 0,0 0 72 16,8 0-48-16,-4 0 100 16,0 0-76-16,0 0 60 15,8 7-68-15,1-7 48 16,0 4-56-16,3-4 40 16,1 4-48-16,0-1 44 15,4 1-48-15,0-4 28 16,4 4-32-16,5-4 0 15,4 0-16-15,8 0-8 16,4-4 0-16,10 4-4 16,-1 0 0-16,0 0 8 15,-4 8-4-15,-9-12 24 16,-4 8-16-16,-13-4 4 16,1 0-8-16,-10 0 28 15,1 0-20-15,-4 0-136 16,-1 0 64-16,1-4-132 15,3 0 108-15,-3-3-252 16,-1 3 188-16</inkml:trace>
          <inkml:trace contextRef="#ctx0" brushRef="#br0" timeOffset="192874.2119">11663-697 236 0,'-9'-7'88'0,"9"7"-68"0,-12 0-4 15,3 0 184 1,9 0-112-16,-17 0 88 0,4 7-104 0,-17-3 24 16,5 4-56-16,-30 3 28 15,3 8-36-15,-28 11 52 16,7 8-48-16,-4 23 100 15,14 3-80-15,-1 12 20 16,17-8-44-16,4 0-4 16,14-11-16-16,11-4 0 15,14-4-4-15,13 4-24 16,4-8 8-16,33 5-252 16,1-9 144-16</inkml:trace>
          <inkml:trace contextRef="#ctx0" brushRef="#br0" timeOffset="193046.1691">11471-106 716 0,'-13'-4'264'0,"13"4"-204"0,0-7-16 0,0 3 96 16,5 4-84-16,3-4-20 15,1 8-24-15,12-4-24 16,0 4 8-16,5-4-164 16,4 0 92-16</inkml:trace>
          <inkml:trace contextRef="#ctx0" brushRef="#br0" timeOffset="193584.3589">12042-303 184 0,'-13'-15'68'0,"13"15"-52"0,-4-8-4 16,4 1 136 0,4 7-84-16,-4-4 88 15,0 4-88-15,0 4 4 16,4 3-44-16,-8 9 56 15,4 6-44-15,-13 5 64 16,13 3-60-16,-12-7 28 16,-1 3-40-16,-4 1-16 15,8-8-8-15,-4 3 4 16,5-7-4-16,8-7-12 0,0 3 4 0,13-7-32 16,4 0 20-16,4-19-84 15,0 7 60-15,5-11-20 16,-1 4 36-16,-8 0 12 15,0 4 12-15,-8 3 88 16,-5 4-48-16,0 16 88 16,1-5-72-16,3 12 16 15,1 4-40-15,12-4-12 16,0 4-12-16,5-8-16 16,4-4 4-16,4-7 20 15,0 0-8-15,-4-8 4 16,4-4-4-16,-13 1 12 15,-4-5-12-15,-4-14-20 16,-5 3 4-16,-12-11-4 16,0 8 4-16,-9-5-12 15,13 12 12-15,9 4-200 16,-1 11 116-16,13 1-428 16,5 6 288-16</inkml:trace>
          <inkml:trace contextRef="#ctx0" brushRef="#br0" timeOffset="193824.4974">12783-519 332 0,'4'-38'120'0,"-4"38"-92"0,34-3-8 16,-21 3 176-16,0 3-112 16,4 24 80-16,4-4-96 0,0 30 8 15,5 3-44-15,-5 16-12 16,5-7-12-16,-18-5 80 15,-4 1-44-15,-16-4 56 16,-10-1-56-16,-12-3 24 16,4-7-40-16,-16-12-160 15,3-8 72-15,-4-18-268 16,9-8 184-16</inkml:trace>
        </inkml:traceGroup>
        <inkml:traceGroup>
          <inkml:annotationXML>
            <emma:emma xmlns:emma="http://www.w3.org/2003/04/emma" version="1.0">
              <emma:interpretation id="{DD41E7EF-40EE-44AE-81F7-63065A275FB3}" emma:medium="tactile" emma:mode="ink">
                <msink:context xmlns:msink="http://schemas.microsoft.com/ink/2010/main" type="inkWord" rotatedBoundingBox="15682,11888 15980,11882 15985,12102 15687,12107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94141.4873">13481-87 704 0,'-8'7'264'0,"8"-7"-208"0,55-3-12 0,-12-1-16 16,-1 4-24-16,39 0-144 15,-4 4 76-15</inkml:trace>
          <inkml:trace contextRef="#ctx0" brushRef="#br0" timeOffset="193995.49">13519-246 424 0,'13'-34'156'0,"-13"34"-120"0,26-8-8 16,-13 1 72 0,-1 7-60-16,14-4 0 15,8 4-24-15,13 0-12 16,4 7 0-16</inkml:trace>
        </inkml:traceGroup>
        <inkml:traceGroup>
          <inkml:annotationXML>
            <emma:emma xmlns:emma="http://www.w3.org/2003/04/emma" version="1.0">
              <emma:interpretation id="{9D86C451-7C67-477A-BF69-80B0DBD85AE7}" emma:medium="tactile" emma:mode="ink">
                <msink:context xmlns:msink="http://schemas.microsoft.com/ink/2010/main" type="inkWord" rotatedBoundingBox="16521,11285 19117,11234 19137,12267 16542,12318"/>
              </emma:interpretation>
              <emma:one-of disjunction-type="recognition" id="oneOf14">
                <emma:interpretation id="interp14" emma:lang="" emma:confidence="0">
                  <emma:literal>I(w)</emma:literal>
                </emma:interpretation>
                <emma:interpretation id="interp15" emma:lang="" emma:confidence="0">
                  <emma:literal>t(w)</emma:literal>
                </emma:interpretation>
                <emma:interpretation id="interp16" emma:lang="" emma:confidence="0">
                  <emma:literal>Ftw,</emma:literal>
                </emma:interpretation>
                <emma:interpretation id="interp17" emma:lang="" emma:confidence="0">
                  <emma:literal>Flaw,</emma:literal>
                </emma:interpretation>
                <emma:interpretation id="interp18" emma:lang="" emma:confidence="0">
                  <emma:literal>T(w)</emma:literal>
                </emma:interpretation>
              </emma:one-of>
            </emma:emma>
          </inkml:annotationXML>
          <inkml:trace contextRef="#ctx0" brushRef="#br0" timeOffset="195041.4166">14401-678 372 0,'-51'27'140'0,"51"-27"-112"0,-26 98-4 15,18-33 76 1,12-1-60-16,5 19-16 16,8-7-16-16,4-8-8 0,0-11 0 0,0 0 0 31,5-12 0-31,-9-7 16 0,-4-8-8 0,-9-15-100 15,-4-3 48-15,-13-20-68 16,5 1 64-16,-14-12-4 16,10 3 32-16,-5-10 172 15,8 11-84-15,1-8 188 16,8 12-148-16,8-16 144 16,5 12-144-16,8 0 52 15,9 4-96-15,13-1 44 16,3 5-64-16,10-5-28 15,-5 9-16-15,0-9 16 16,-4 8-8-16,4-7-216 16,0 3 116-16</inkml:trace>
          <inkml:trace contextRef="#ctx0" brushRef="#br0" timeOffset="194857.8935">14512-606 528 0,'-39'-34'196'0,"39"34"-152"0,-34-19-12 0,26 8 140 16,-1 11-100-16,1-15 132 15,3 11-120-15,10-7 20 16,7 3-60-16,27 0-8 15,3 5-24-15,22-1-8 16,-4 8 0-16,-1-4-24 16,-7 3 12-16,-1 1-84 15,-13 0 52-15,0 0-152 16,-16 3 108-16,-10 1-148 16,-7 0 132-16,-10-5-176 15,-7 1 152-15</inkml:trace>
          <inkml:trace contextRef="#ctx0" brushRef="#br0" timeOffset="195671.4121">15491-882 384 0,'-4'-8'140'0,"4"8"-108"0,-13 27-8 0,0-12 64 15,9 0-52-15,-17 4 12 16,4 0-28-16,0-4 4 16,4 8-12-16,-13-12-16 15,9 1 0-15,-13-9 28 16,9 1-12-16,-9-8 68 16,9 1-48-16,-5-9 92 15,14 1-68-15,3-4 24 16,18 3-44-16,3 1 12 0,10 3-28 15,16 5 28-15,0 6-32 0,9 1-112 16,0 4 52-16,0-1-212 16,8-3 140-16</inkml:trace>
          <inkml:trace contextRef="#ctx0" brushRef="#br0" timeOffset="195519.5083">15363-912 300 0,'-17'-8'112'0,"17"8"-88"0,0 4-8 0,-4 0 204 15,4-1-124-15,-4 9 132 16,-1 3-136-16,1 11 44 16,4 1-80-16,0 3-16 15,4-3-24-15,5-1-92 16,4-3 44-16,-9-4-184 15,5 0 120-15</inkml:trace>
          <inkml:trace contextRef="#ctx0" brushRef="#br0" timeOffset="196076.6688">16564-874 288 0,'-4'-12'108'0,"4"12"-84"0,-38 0-4 16,8 4 152 0,4 4-96-16,-29 7 52 15,8 4-80-15,-17 15 80 16,9-4-72-16,-30 15 16 0,12 12-40 0,-21 30 24 15,22 0-32-15,12 12-4 16,9-12-12-16,22-4 4 16,20-11-8-16,22 0-92 15,17 0 52-15,16-12-156 16,10-3 108-16</inkml:trace>
          <inkml:trace contextRef="#ctx0" brushRef="#br0" timeOffset="196571.8366">16309-496 436 0,'-5'-4'160'0,"5"4"-124"0,-17 31-8 16,13-9 88-1,4 5-68-15,-8 11 68 16,8 3-64-16,0 1 60 16,0-1-64-16,0-6 8 15,4-1-32-15,4-12 32 16,5-3-32-16,0-4-4 16,4-7-12-16,4-16-96 15,0 8 52-15,5-22-132 16,4-1 96-16,-9 0-72 15,0 4 84-15,-12 4 40 0,12 8 16 16,1 7 104-16,-1 15-56 0,9 0 80 16,-5 11-72-16,9 1 0 15,5-1-32-15,-1-10-12 16,0 2-4-16,-4-2 28 16,0-9-16-16,-12-7 32 15,-1-7-32-15,-17-20-4 16,0 12-8-16,-8-34-4 15,-4 3 0-15,-5-14-100 16,13 11 56-16,-9 3 12 16,9 12 16-16,9 4-48 15,4 15 36-15,16 3-252 16,1 12 156-16</inkml:trace>
        </inkml:traceGroup>
        <inkml:traceGroup>
          <inkml:annotationXML>
            <emma:emma xmlns:emma="http://www.w3.org/2003/04/emma" version="1.0">
              <emma:interpretation id="{EA4FDBCC-0EF3-4746-976B-E4DB79E87EE4}" emma:medium="tactile" emma:mode="ink">
                <msink:context xmlns:msink="http://schemas.microsoft.com/ink/2010/main" type="inkWord" rotatedBoundingBox="19594,11462 19802,11458 19816,12150 19607,12155"/>
              </emma:interpretation>
            </emma:emma>
          </inkml:annotationXML>
          <inkml:trace contextRef="#ctx0" brushRef="#br0" timeOffset="196860.1241">17407-719 684 0,'13'-4'252'0,"-13"4"-192"0,43 4-20 16,-26 7 156-16,4 4-116 0,4 31 56 16,5 10-80-16,-8 31-8 15,-5 1-28-15,-17-1 16 16,-9 0-24-16,-25-23-32 16,4-3 12-16,-34-12-168 15,0-11 100-15</inkml:trace>
        </inkml:traceGroup>
      </inkml:traceGroup>
    </inkml:traceGroup>
    <inkml:traceGroup>
      <inkml:annotationXML>
        <emma:emma xmlns:emma="http://www.w3.org/2003/04/emma" version="1.0">
          <emma:interpretation id="{F8F2AEA5-23ED-4497-99CF-152DE14824C3}" emma:medium="tactile" emma:mode="ink">
            <msink:context xmlns:msink="http://schemas.microsoft.com/ink/2010/main" type="paragraph" rotatedBoundingBox="2267,11969 7149,12613 7025,13557 2142,129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17DB2B-29EA-4899-918F-AFD47C08EB3B}" emma:medium="tactile" emma:mode="ink">
              <msink:context xmlns:msink="http://schemas.microsoft.com/ink/2010/main" type="line" rotatedBoundingBox="2267,11969 7149,12613 7025,13557 2142,12913"/>
            </emma:interpretation>
          </emma:emma>
        </inkml:annotationXML>
        <inkml:traceGroup>
          <inkml:annotationXML>
            <emma:emma xmlns:emma="http://www.w3.org/2003/04/emma" version="1.0">
              <emma:interpretation id="{9A8E453C-69FB-4239-9EAF-C7D6ADD90DB4}" emma:medium="tactile" emma:mode="ink">
                <msink:context xmlns:msink="http://schemas.microsoft.com/ink/2010/main" type="inkWord" rotatedBoundingBox="2250,12092 4390,12374 4287,13152 2148,12870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48778.2623">0 188 60 0,'31'-16'24'0,"-26"7"-20"0,13 1 0 16,-4 8 24-16,4-12-16 16,5-4 4-16,0 8-8 15,-1 0 20-15,1-8-16 16,0 4-4-16,4-5-4 15,1 9 4-15,3-8-4 16,1 8 8-16,5 0-8 16,-1 0-20-16,5 4 8 0,5 0 12 15,-1 0 0 1,-4 4-12-16,0-4 4 0,0 0 4 16,0 4 0-16,-9 0-12 15,0 4 8-15,-5 4 12 16,0-4-4-16,-4 4 8 15,0-4-8-15,-5 4-4 16,5 0 4-16,0 0 12 16,4 4-8-16,5-4-20 15,4 0 4-15,-4 1 20 0,5 3-4 16,-6-4-4 0,1 4 0-16,-4 0-4 15,4 4 0-15,9-4-12 0,-14-3 8 16,5 7 20-16,0-4-8 15,-10-4-20-15,1 4 4 16,0 0 4-16,-5 0 4 16,-4 1-20-16,8-1 12 15,-3-8 32-15,-6 4-16 16,-4 0 0 0,5 4-4-16,4 0-4 0,-4 0 0 15,0 0 32-15,4 1-16 16,-4 3-4-16,4 0-8 15,0 0-16-15,0 4 8 16,-4-3 4-16,-5-1 0 16,5 4 32-16,-1-4-16 0,-4 8 12 15,5-3-16-15,0-1 0 16,-1 8-4-16,1-12 4 16,0 5-8-16,-1-1 8 15,1 0-8-15,-5 0 40 16,0 1-20-16,5-5 4 15,-5-4-16-15,-5 4 12 16,15-4-16-16,-6 0-12 16,-4 5 0-16,5-5 28 15,4-4-12-15,-13 0-32 16,4 0 12-16,-9-8 52 16,0 0-20-16,0 8 16 0,-5-4-24 15,1 0 8-15,-1 0-12 16,1-4-24-16,-1 4 4 15,1-4 32-15,-1 0-16 16,1 0 28-16,-1 0-24 16,0 0-12-16,1 0-4 15,4 0 20-15,0 0-8 16,-5 0-4-16,5 0 0 16,0-4 12-16,-4 0-8 15,4 0 4-15,0 4-4 0,0-4-16 16,4 0 4-16,-4 0 56 15,0 4-28-15,0-4 8 16,0 0-20-16,0 4 0 16,0-4-4-16,0 4 12 15,0-4-12-15,0 4-4 16,0-4 0-16,-4 4-16 0,4-4 8 16,0 4 20-16,0-4-8 15,0-4-56-15,4-5 24 16,-4 5-40-16,0 0 32 15,0 0-220 1,-4 4 140-16,-14 8-180 16</inkml:trace>
          <inkml:trace contextRef="#ctx0" brushRef="#br0" timeOffset="349679.0654">1907 657 132 0,'0'4'52'0,"0"0"-44"0,9 4 4 15,-9-8 60-15,5 8-40 16,4 5 16 0,0 3-12-16,5 4-24 15,4-4-12-15,-4 0-4 16,8 1-16-16,-3-1 12 15,-6-4 32-15,10 0-16 16,-14-4 8-16,0 0-8 16,0 0 20-16,-9-8-16 15,0 8-4-15,-4 1-4 16,-1-1-4-16,-4 0 0 0,0 0 0 16,0-4 0-16,4 4 24 15,-13-4-12-15,4 0-20 16,5 0 0-16,-13 0 12 15,8 0 0-15,-9 0 24 16,-4-4-16-16,4 4 12 16,0-4-12-16,1 0 20 15,-10 0-20-15,9 0 32 16,-9 0-28-16,9 0 40 16,1-8-32-16,-1 8 12 0,14 0-20 15,-5-8 20-15,5 8-24 16,4 0 4-16,-4-4-8 15,9 4-16-15,0 0 4 0,9-4 4 16,-9 4 0-16,14 0-196 16,0 0 108-1,-5 8-244-15</inkml:trace>
        </inkml:traceGroup>
        <inkml:traceGroup>
          <inkml:annotationXML>
            <emma:emma xmlns:emma="http://www.w3.org/2003/04/emma" version="1.0">
              <emma:interpretation id="{67C50425-3C0F-457A-B168-79E0CF0AD646}" emma:medium="tactile" emma:mode="ink">
                <msink:context xmlns:msink="http://schemas.microsoft.com/ink/2010/main" type="inkWord" rotatedBoundingBox="5070,12339 7149,12613 7025,13557 4945,13283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26388.885">3159 553 496 0,'4'0'184'0,"-4"0"-140"0,9 0-16 15,-9 7 108 1,0 8-80-16,0 15 24 16,0 8-48-16,0 23-4 15,0-1-16-15,-13 16 36 16,13-4-24-16,-17-11 4 0,9-8-16 0,-26-12 44 16,-1-10-28-16,-24-13 4 15,8-6-20-15,-13-27-32 16,4 0 8-16,13-38-284 15,9 0 160-15</inkml:trace>
          <inkml:trace contextRef="#ctx0" brushRef="#br0" timeOffset="226527.7545">3146 197 756 0,'5'-4'280'0,"-5"4"-216"0,4 15-20 0,-4-7-48 15,4 7-8-15,0 7-232 16,9 9 132-16</inkml:trace>
          <inkml:trace contextRef="#ctx0" brushRef="#br0" timeOffset="227205.1547">3500 541 364 0,'-17'-4'132'0,"17"4"-100"0,-13 8-12 15,4-8 88 1,18 0-64-16,-9 4 60 16,0 7-60-16,0 4 40 15,9 0-48-15,-5 0 8 0,4 4-28 0,-8 4 8 16,0 0-12-16,0 0-24 16,0 3 4-16,-8 1 12 15,16-5 0-15,-8-3-108 16,9-4 56-16,-1-15-24 15,5 0 44-15,8-19-12 16,1 0 24-16,-5-7 8 16,4 3 8-16,-8-3 52 15,8 11-28-15,-12-1 60 16,3 13-48-16,-3 3 20 16,-1 7-36-16,5 5-8 15,4 7-8-15,-13 3 4 16,5 5-4-16,4-5 16 15,-5 1-12-15,1-8-12 16,4 0 0-16,-5-15 4 16,5-3 0-16,-13-16 0 15,8 4 0-15,-8-12-12 16,0 4 8-16,0-3-4 16,9 3 0-16,-9 0 44 15,13 8-24-15,-5 0 68 16,13 8-44-16,9-1 20 15,0 4-36-15,4 0 60 16,9 4-44-16,8-3 12 16,-13 6-32-16,5-6 36 15,-13 6-28-15,4-3-92 0,-5 4 36 16,1-8-24-16,-8 4 32 16,-1-7-84-16,-4 7 60 0,-4-15-160 15,-1 3 112-15</inkml:trace>
          <inkml:trace contextRef="#ctx0" brushRef="#br0" timeOffset="227370.9543">4130 378 384 0,'-8'19'140'0,"8"-19"-108"0,-13 42-8 0,4-23 152 15,9 4-100-15,-13 11 84 16,5 0-92-16,-13 7 52 16,-1-3-68-16,1 8 40 15,0-1-52-15,4 0-28 16,4 1-12-16,13-12 60 16,13-8-32-16,4-14-240 15,17-5 112-15</inkml:trace>
          <inkml:trace contextRef="#ctx0" brushRef="#br0" timeOffset="407375.4679">4498 916 112 0,'-9'0'44'0,"9"8"-36"0,-14-4 0 0,14-4 40 16,0 0-28-16,0 0 96 15,0 0-64-15,0 0 100 0,0 0-88 16,14 0 60-16,-5 4-72 16,0-4 24-16,-5 0-44 15,-4 0 0-15,0 0-20 16,0 0 12-16,0 0-16 0,10 4 48 15,8 0-28-15,-5 5 12 16,10-5-24-16,9 4 0 16,14-4-8-16,-15-4 12 31,6 8-12-31,4 0-12 0,-9-4 0 16,-10-4 64-1,1 4-32-15,-14-4-28 0,5 0-4 16,-14-4-228-16,0 4 124 15</inkml:trace>
        </inkml:traceGroup>
      </inkml:traceGroup>
    </inkml:traceGroup>
    <inkml:traceGroup>
      <inkml:annotationXML>
        <emma:emma xmlns:emma="http://www.w3.org/2003/04/emma" version="1.0">
          <emma:interpretation id="{8EDFA53A-0DFC-487C-82A0-F1433D2B9A38}" emma:medium="tactile" emma:mode="ink">
            <msink:context xmlns:msink="http://schemas.microsoft.com/ink/2010/main" type="paragraph" rotatedBoundingBox="411,12161 18599,12733 18523,15147 335,145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BF0585-C42D-434F-847A-34C11E5C8DCB}" emma:medium="tactile" emma:mode="ink">
              <msink:context xmlns:msink="http://schemas.microsoft.com/ink/2010/main" type="line" rotatedBoundingBox="411,12161 18599,12733 18523,15147 335,14574"/>
            </emma:interpretation>
          </emma:emma>
        </inkml:annotationXML>
        <inkml:traceGroup>
          <inkml:annotationXML>
            <emma:emma xmlns:emma="http://www.w3.org/2003/04/emma" version="1.0">
              <emma:interpretation id="{1C1B13C8-8E70-4B18-996D-3C1BC1C34A02}" emma:medium="tactile" emma:mode="ink">
                <msink:context xmlns:msink="http://schemas.microsoft.com/ink/2010/main" type="inkWord" rotatedBoundingBox="411,12161 4215,12280 4149,14380 345,14261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22066.1752">-1376 772 124 0,'-13'0'44'0,"5"0"-32"0,8 0-4 0,-9 0 28 16,18 0-20-16,-9 0 164 16,0 0-104-16,0 0 40 15,0 0-68-15,0 0 60 16,0 0-60-16,-9 0 52 16,9 8-56-16,-4-1 24 15,4 1-40-15,-8-8 8 16,16 4-20-16,-8-1-8 15,4 1-4-15,13-4 12 16,5 4-8-16,12-12 4 16,13 1-4-16,16 3-8 15,10-4 4-15,-1 8-24 16,1 0 12-16,-1 0 12 16,-12 8 0-16,3-4-4 15,-11 3 4-15,11-3 20 16,-11 4-12-16,-1-5 12 15,0 9-12-15,-13-5 0 16,-12-3-4-16,-5 4 12 16,4-1-12-16,-20-7 4 15,3 4-4-15,-16-4 4 16,8 4-8-16,-5-4-4 16,-3 4 4-16,-1-4-4 0,1 3 0 0,-13 1-12 15,8 11 8-15,-4-3-4 16,-4-1 0-16,-1 4 0 15,1 12 0-15,0-1 16 16,-1 12-4-16,-3 4-28 16,-1-4 12-16,-4 3 32 15,13 1-12-15,-8-1-16 16,4-3 0-16,-5-4 4 16,9-3 4-16,-4-5 8 15,8-3-4-15,-4-8 24 16,8-4-16-16,-12-18 12 15,8 7-12-15,-8-19 12 16,4 11-16-16,-13-18 4 16,9 3-4-16,-17-3-16 15,8-1 4-15,-9-15 4 16,5 8 0-16,-12-15-12 16,16 8 8-16,-4-12 4 15,4 11 0-15,0-7 16 16,9 22-8-16,-1-7-12 15,5 19 0-15,-4-8 4 16,13 12 0-16,-5 3-36 16,13 5 20-16,0 6-100 15,0 5 64-15,13 3-356 16,8 4 228-16</inkml:trace>
          <inkml:trace contextRef="#ctx0" brushRef="#br0" timeOffset="222366.9756">-418 939 612 0,'13'15'228'0,"-13"-15"-180"0,34 53-12 0,-17-31 52 15,0 9-56-15,17 3 40 16,-4 0-40-16,13-4 0 16,-5-3-20-16,0-5 12 15,-4-3-16-15,-4-4 16 16,-9-3-16-16,1-5-100 16,-5 1 48-16,-9-8-148 15,-3 0 108-15,-5-4-316 16,8 0 228-16</inkml:trace>
          <inkml:trace contextRef="#ctx0" brushRef="#br0" timeOffset="222592.0746">-17 973 476 0,'-30'-8'176'0,"30"8"-136"0,-30 8-12 0,21-1 164 31,9 1-112-31,-12 7 56 0,3 0-80 0,-8 8-24 15,0-1-20-15,0 5 16 16,-4 7-16-16,-9-7 4 16,9-1-8-16,-18-3-16 15,9 3 4-15,-12-7-68 16,12 0 40-16,9-8-92 16,12 1 68-16</inkml:trace>
          <inkml:trace contextRef="#ctx0" brushRef="#br0" timeOffset="223162.3637">1081 643 416 0,'0'-19'152'0,"0"19"-116"0,-4-19-12 16,0 8 128-16,8 7-88 0,-13-11 36 15,9 8-60 1,-8-12-16-16,-5 7-12 0,0-3 8 15,-4 8-12-15,-13-1 4 16,9 4-4-16,-21 8-24 16,12 4 8-16,-13 3-4 15,13 8 4-15,-12 7 0 16,3 1 0-16,1 22 0 16,13 12 0-16,-5 22 0 15,9 8 0-15,8 11 0 16,4-11 0-16,-4 22-12 15,9-7 12-15,-4 12-32 16,3-12 24-16,-3-8-4 16,4-15 12-16,-9-3 24 15,9-16-8-15,-13 4 76 16,8-7-48-16,-16-4 24 16,7-12-40-16,-11-11 36 15,3-7-32-15,-12-20-12 16,8-3-8-16,-8-23-172 15,4 0 92-15</inkml:trace>
          <inkml:trace contextRef="#ctx0" brushRef="#br0" timeOffset="225578.7289">1234 1272 248 0,'0'0'92'0,"0"0"-72"0,0-4-4 16,0 0 52-1,0 4-40-15,0-7 52 16,0 3-48-16,-4-4 92 16,8 4-72-16,-8-3 4 15,4 3-36-15,-8-11 16 16,-1 4-24-16,-4-5 24 15,5 5-24-15,-9-4 24 16,4 4-24-16,-8 3 40 0,8 4-28 0,-17 8-40 16,0 4 8-16,-4 7 0 15,4 7 8 1,-4 1 8-16,13 4-4 0,4-12-4 16,9 11 4-16,16-7 4 15,9-4-4-15,4-11 24 16,18 4-16-16,-5-16-48 15,8 4 20-15,5-11-32 16,-4 0 28-16,-1-15-60 16,-8 7 44-16,1-15 8 15,-10 8 16-15,-12-12 48 16,0 8-24-16,-5-7 80 16,-4 10-56-16,-8 1 40 15,4 11-44-15,0 4 8 16,-8 7-24-16,-5 12-36 15,4 11 12-15,-3 16 8 16,7 3 4-16,-12 11-12 16,0 0 4-16,0 5 20 15,0-1-8-15,-13 4 4 16,9-4-4-16,4 0-8 16,0 1 4-16,4-13 4 15,13-3-4-15,5-11 24 16,7-8-16-16,5-19-108 15,9 1 48-15,4-16-52 16,4 0 60-16,4-11-16 0,-4 7 36 0,0-11 8 16,-4 15 12-1,-4 0 32-15,-5 0-16 16,-13 4 92-16,1 4-60 0,-1-1 32 16,1 8-48-16,-9 1-28 15,0 3-4-15,0 3 0 16,4 9 0-16,-4 3-12 15,9 4 8-15,-5 0 12 16,9 3-4-16,-1 1 8 16,10 4-8-16,-9-8-64 15,4 0 32-15,-5-4-32 16,1-4 36-16,0-11 0 16,4 0 16-16,0-19-12 15,0 4 12-15,0-15-40 16,0 3 28-16,0 1 32 15,0 7-4-15,-4 0 28 16,-5 7-24-16,-8 5 56 16,9 3-36-16,-18 8 48 15,5 7-48-15,-4 4-32 16,8 4-4-16,0 0 8 16,8 0 0-16,9-4 16 15,4-3-12-15,5-12-20 16,4 0 4-16,0-23-24 15,4 12 20-15,-9-16-12 16,1 12 12-16,-18-4 24 0,-3 4-4 16,-5-4 76-16,-5 11-48 15,-7-7 12-15,3 4-28 0,1-8-20 16,-1 15-4-16</inkml:trace>
          <inkml:trace contextRef="#ctx0" brushRef="#br0" timeOffset="347336.5809">-1257 366 8 0,'-14'8'4'0,"5"4"-4"0,-9 0 0 16,13 0 4-16,-13 0-4 16,5 1 0-16,-10 3 0 15,0 0 44-15,0 4-24 16,-9 0 16-16,10 5-20 16,-1-1-8-16,-9 0-4 15,5 5-4-15,-1-1 0 16,1 4 0-16,4-3 0 0,-4 3 0 15,9-4 0-15,-5-3-12 16,0-1 8-16,1 0 28 16,3-4-12-16,6 1-20 15,-1-1 0-15,5 0 48 16,0 0-20-16,4 5-28 16,-4-1 4-16,0 4 8 15,9 5 0-15,-5-1 16 16,-4 9-12-16,9 7-4 15,-9 1 0-15,9-9-16 16,-4-3 8-16,4 3-4 0,0 0 0 16,0-11 32-16,4-1-12 15,1 0 32-15,4-7-28 16,0-1 12-16,0 0-16 16,0 0 0-16,5 1-4 15,0-5-16-15,4 0 4 16,5 0 12-16,4 0-4 15,0 1-4-15,5 3 4 16,4 0 20-16,1 0-12 16,-1 5-12-16,1-5-4 15,-1 0 28-15,-4 0-12 16,4 0-20-16,-4 1 0 16,5-1 20-16,-5 0-4 15,-5 4-20-15,0-3 4 16,1-1 12-16,-1 0 0 15,5 0-12-15,4-3 4 0,1-5 20 16,4 4-8-16,9-4-4 16,0 0 0-16,0 0 12 15,0 0-8-15,0-3-12 16,-5-5 0-16,-4-4 12 16,0-4-4-16,-4 0-4 15,-1-1 4-15,-4-3-4 16,0 0 0-16,4-8 8 15,1 12-4-15,4-20-4 16,0 12 4-16,9-13-4 0,-5 9 0 16,1-4 8-16,-5 0-4 15,-5 4-28 1,-4-5 12-16,-4-3 24 0,-1 4-8 16,0 4 0-16,-4-5 0 15,0-3 12-15,-1 4-8 16,1-4-12-16,0-5 0 15,0 1 4-15,-5 4 0 16,-4-5 16-16,-5-3-8 16,4-5-20-16,-4-7 4 15,5-1 12-15,-5-7 0 16,5-9-12-16,-5-4 4 16,5 5 12-16,-5-1-4 15,4 8-4-15,-8 5 4 16,0-1-4-16,-5 1 0 15,0-5 0-15,0-8 0 0,0-3 52 16,-14-5-28-16,5-4 24 16,-5 0-28-16,-4 12 0 15,-5 5-12-15,0 3-8 16,1 9 4-16,-10 3-4 16,9 1 0-16,-18 3 0 15,5-3 0-15,-10 3 52 16,-9 1-28-16,-8 0 0 15,-10 7-16-15,0 13 20 16,-9 4-16-16,0 4 12 16,5 8-12-16,-5 0-24 0,9 16 4 15,14-4 20-15,18 8-4 0,13 5-216 16,24-5 116 0,13 8-240-16</inkml:trace>
        </inkml:traceGroup>
        <inkml:traceGroup>
          <inkml:annotationXML>
            <emma:emma xmlns:emma="http://www.w3.org/2003/04/emma" version="1.0">
              <emma:interpretation id="{DDEA4C3D-F356-4EA9-9AAE-B2354F8C618B}" emma:medium="tactile" emma:mode="ink">
                <msink:context xmlns:msink="http://schemas.microsoft.com/ink/2010/main" type="inkWord" rotatedBoundingBox="4558,13389 5015,13403 5002,13814 4545,13799"/>
              </emma:interpretation>
            </emma:emma>
          </inkml:annotationXML>
          <inkml:trace contextRef="#ctx0" brushRef="#br0" timeOffset="225998.3462">2342 1279 476 0,'12'12'176'0,"-12"-12"-136"15,39 7-12-15,-18-7 40 16,0 4-44-16,18-8 8 16,-5 8-20-16,4-12-8 15,-4 5 0-15,-8-9 20 16,-1 8-12-16,-16-7 68 16,-5 4-48-16,-17-9 24 15,0 9-36-15,-8-5 88 16,4 5-60-16,-13 3-4 15,13 8-28-15,-17 0 8 16,17 7-16-16,-17 4-28 16,4 8 8-16,5 11 4 0,8 4 8 15,4 11-12-15,13 4 8 16,13-4 28-16,4-3-12 0,21-12 12 16,13-4-12-16,17-15-184 15,5-7 96-15,12-12-468 16,-4 4 304-16</inkml:trace>
        </inkml:traceGroup>
        <inkml:traceGroup>
          <inkml:annotationXML>
            <emma:emma xmlns:emma="http://www.w3.org/2003/04/emma" version="1.0">
              <emma:interpretation id="{4EEC34A3-A3E9-43BD-BA62-2532020D7A99}" emma:medium="tactile" emma:mode="ink">
                <msink:context xmlns:msink="http://schemas.microsoft.com/ink/2010/main" type="inkWord" rotatedBoundingBox="6641,13160 9445,13248 9410,14338 6607,14250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29248.9808">4994 1192 404 0,'17'4'148'0,"-17"-8"-112"0,13-7-12 0,-4 3 172 16,-9 8-112-16,8-7 28 15,-3 7-68-15,-10-8-8 16,-3 8-24-16,-1-7-8 16,-4 3 0-16,-16-4-4 15,-1 4 0-15,-21-3-56 16,8 3 32-16,-16 0 20 16,3 4 4-16,5-4-16 15,13 4 8-15,-5-3 32 16,22 3-16-16,-9 0 0 15,9 7-4-15,0 1-16 16,12-1 8-16,-4 9 4 16,13 2 0-16,-8 9-20 15,8-1 12-15,-9 12 20 16,5 4-4-16,-5 15 16 16,1 0-16-16,4-1 4 15,4-3-4-15,-9-4 28 16,9-14-20-16,0-1 12 0,4-8-16 15,-4-11 20-15,9-3-20 16,-1-5-12-16,9 8-4 0,1-15-16 16,3 8 12-16,9-8 4 15,4 0 4-15,4 4-20 16,5 3 12-16,-9-7-84 16,0 8 52-16,-9-8-136 15,-3-4 100-15</inkml:trace>
          <inkml:trace contextRef="#ctx0" brushRef="#br0" timeOffset="230203.0763">5603 1045 248 0,'-8'-23'92'0,"8"23"-72"0,-30-4-4 0,17-3 124 15,-8 14-80-15,-17-7 44 16,4 11-60-16,-30 12 28 16,21 0-40-16,-16 15 16 15,7-4-28-15,1 11 72 16,17 4-56-16,-4 31 24 15,12-8-40-15,9 26 36 16,13-15-32-16,8-7-32 16,9-8 4-16,8-18-132 15,5-13 76-15,12-6-400 16,5-5 256-16</inkml:trace>
          <inkml:trace contextRef="#ctx0" brushRef="#br0" timeOffset="230442.282">5356 1525 416 0,'-17'42'152'0,"17"-42"-116"0,-17 68-12 0,13-41 92 15,0-5-68-15,-5 5-12 16,9-1-20-16,-4-3 56 16,4-8-40-16,-8-11 48 15,16 0-44-15,-8-19 32 16,0-1-36-16,0-10-8 15,4-4-16-15,1-12 4 16,7 15-8-16,5 1 8 16,-4 3-8-16,17 4 32 15,-9 4-20-15,13 11-32 16,5 4 8-16</inkml:trace>
          <inkml:trace contextRef="#ctx0" brushRef="#br0" timeOffset="230647.2533">5467 1317 456 0,'-13'-4'168'0,"13"4"-128"0,13 4-16 0,-4-4 44 15,3 8-44-15</inkml:trace>
          <inkml:trace contextRef="#ctx0" brushRef="#br0" timeOffset="230866.929">5757 1843 488 0,'-13'27'180'0,"13"-27"-140"0,-17 41-12 15,4-22 32 1,5 4-40-16,-14 7-8 16,10 4-8-16,-6-3-4 15,6-9 0-15,3-3-264 16,-4-4 144-16</inkml:trace>
          <inkml:trace contextRef="#ctx0" brushRef="#br0" timeOffset="231388.2121">5974 1446 352 0,'-13'0'132'0,"13"0"-104"0,-13 30-8 0,1-7 132 16,7-1-88-16,-16 16 52 15,12 4-68-15,-3 3 12 16,3-3-40-16,5-4 16 15,4-8-20-15,4-7 28 16,5-4-28-16,12-15 12 16,0-1-16-16,1-14-120 15,7 3 56-15,1-10-84 16,-9-1 76-16,1-4-72 16,-5 4 72-16,-13 4 112 15,-4 7-28-15,-13 12 132 16,13 7-88-16,-8 5 72 15,16 6-80-15,5-3 12 16,4 4-40-16,13-8 32 16,-5 0-36-16,22-15 20 0,-13-4-28 15,5-11 0-15,-14 0-12 0,-3-15-32 16,-5 7 12-16,-17-11 4 16,8 4 8-16,-16-8-36 15,8 11 20-15,-9 1-84 16,5 7 60-16,0 4-116 15,4 7 88-15</inkml:trace>
          <inkml:trace contextRef="#ctx0" brushRef="#br0" timeOffset="231758.6967">6340 1204 612 0,'4'-8'228'0,"-4"8"-180"0,30 11-12 16,-9 1 168-1,1 3-120-15,8 15 44 16,8 8-76-16,-8 30-4 16,-5 15-28-16,-25 8 76 15,-13-4-52-15,-16-3 12 16,-1-9-32-16</inkml:trace>
          <inkml:trace contextRef="#ctx0" brushRef="#br0" timeOffset="267015.1684">6852 1527 176 0,'0'-4'64'0,"0"8"-48"0,0-4-8 0,0 0 120 15,0 0-72 1,0 0 24-16,0 0-48 0,0 0 12 16,0 0-24-16,0 0-16 15,0 0-8-15,0 0 12 16,0 0-4-16,0 4 24 16,9 0-16-16,-9-4 84 15,0 0-52-15,0 0 12 16,0 0-32-16,0 0 12 0,0 0-20 15,4 4 20-15,-4-4-24 16,9 0-4-16,-9 0-4 0,14 9 20 16,-5-9-12-16,0 0 12 15,5 0-12-15,4 0-8 16,-4 0 0-16,9 0-4 16,-5 0 0-16,-5 0 44 15,10 0-24-15,-9 0-8 16,4 8-8-16,-4-4 4 15,-5-4-4-15,14 8-12 16,-5 0 4-16,-5-8 20 16,1 0-8-16,-5 0 40 15,5-8-24-15,-5 8-12 16,0-8-8-16,5 8-4 16,-14-4 0-16,9-4 16 0,-9 8-8 15,0 0-28-15,0 0 8 16,0 0-120-16,0 0 76 15,-9 0-268 1</inkml:trace>
          <inkml:trace contextRef="#ctx0" brushRef="#br0" timeOffset="229393.9233">4424 1385 580 0,'-9'-7'216'0,"9"7"-168"0,9 0-12 16,-9 0 100-1,13 0-80-15,8-4 48 16,9 4-60-16,12-4 4 16,9 8-32-16,9 0 28 15,4 3-28-15,-4 1-92 16,-1-1 40-16,-25 9-132 0,5-5 96 0,-18-7-204 15,0 3 156-15</inkml:trace>
          <inkml:trace contextRef="#ctx0" brushRef="#br0" timeOffset="267588.1931">6806 1790 260 0,'14'-8'96'0,"-1"0"-76"0,6 8-4 15,-6 0 60-15,-4 0-44 16,5 0 40-16,4 0-40 16,-4 8 60-16,-5 0-52 15,5 0 52-15,-1 5-52 0,6-5 8 16,-1 8-32-16,-5-8 36 15,10-4-28-15,0-4-4 0,0 0-12 16,-5-4 12-16,-4 0-12 16,8 0-20-16,-13 4 4 15,5 0-156-15,4 0 92 16,-13 0-376 0</inkml:trace>
        </inkml:traceGroup>
        <inkml:traceGroup>
          <inkml:annotationXML>
            <emma:emma xmlns:emma="http://www.w3.org/2003/04/emma" version="1.0">
              <emma:interpretation id="{82326BA2-AB65-4423-9F5A-CD437066ED03}" emma:medium="tactile" emma:mode="ink">
                <msink:context xmlns:msink="http://schemas.microsoft.com/ink/2010/main" type="inkWord" rotatedBoundingBox="9797,12508 14220,12647 14146,15009 9723,14870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67758.357">7544 1580 248 0,'4'-4'92'0,"5"8"-72"0,14 4-4 16,-9-4 192-16,4 0-116 15,5 4 44-15,-1 0-84 16,1 0-12-16,9-4-24 16,-9-4 8-1,0 4-16-15,-1-4-4 16,1 0 0-16,-5-4-172 0,5 4 92 0</inkml:trace>
          <inkml:trace contextRef="#ctx0" brushRef="#br0" timeOffset="269174.7034">8340 1600 164 0,'-9'-4'60'0,"9"4"-44"0,9 0-8 16,0 0 112-1,-4 0-68-15,4 0 24 16,9 8-44-16,-4 4-40 16,9 5 4-16,0 15 16 15,-5 12-4-15,-5 17 4 16,1 4-4-16,-5 4-8 15,5-5 4-15,-28-7-4 0,14-4 0 0,-23-13 112 32,10-3-60-32,-15-17 96 0,-8-4-88 0,13-16 44 15,-9 0-64-15,10-16-4 16,-1-4-20-16,5-5-12 0,4-3 0 16,23 0-60-16,-4-5 32 15,17 13-16-15,-3-4 24 16,12 12-8-16,1-5 12 15,5 9 16-15,4 4 0 16,9 0 60-16,14 4-36 16,22 4 60-16,1 4-52 0,-5 0-8 15,-10-3-16-15,-12-5 8 16,-15 0-12-16,-4 0 24 16,-9 0-20-16,-18-9 12 15,4 1-12-15,-14 0-96 16,-4 0 48-16,-4-4-332 15,-5 0 204 1,9 8-228-16</inkml:trace>
          <inkml:trace contextRef="#ctx0" brushRef="#br0" timeOffset="269610.4003">8796 1754 320 0,'-14'24'120'0,"5"-4"-96"0,-5 13-4 0,5-13 132 16,-5 8-88-16,5 5 88 15,0 3-88-15,5 1 40 16,-5-1-64-16,9-4 24 16,-10 1-36-16,10-5 0 0,0 0-16 15,0-3 0-15,0-5-4 0,0 0 20 16,10-4-16-16,12-3-40 16,1-5 16-16,23-8-208 15,8 0 120-15</inkml:trace>
          <inkml:trace contextRef="#ctx0" brushRef="#br0" timeOffset="272780.1347">10130 945 216 0,'-5'-9'80'0,"5"9"-60"0,0-4-8 0,-9 0 28 15,9 4-24-15,-9-4 64 16,9 4-44-16,-5-4 44 15,5 0-44-15,-4-4 16 16,-5 8-32-16,-5-8 28 16,14 8-32-16,-23-4-4 15,14 8-8-15,-5 0 4 16,-4 4-4-16,-5-4-4 16,10 4 4-16,-5 0 4 15,-5 0-4-15,0 1-28 16,9 3 12-16,-4 0 24 15,5 4-8-15,-10 4 0 16,14 5 0-16,-5 3-24 16,-9 0 12-16,10 9 4 15,4 3 4-15,-1 5 24 16,6-1-12-16,-5 5 24 16,18-5-24-16,-9 5-20 15,4-5 0-15,-4 5 12 16,0-5 0-16,0 17-12 15,10 0 4-15,-10 16 4 16,0-9 0-16,0 5 16 16,0-8-8-16,-10-4-12 15,10-13 0-15,-9 1-16 16,0-13 12-16,-9-3 4 0,0-5 4 16,-19-4 8-16,5 1-4 15,-13-9-4-15,-1 0 4 0,5-12 20 16,10-4-12-16,8 0 4 15,-9 0-8-15,9-8-8 0,10-4 4 16,-1 0-208 0</inkml:trace>
          <inkml:trace contextRef="#ctx0" brushRef="#br0" timeOffset="275453.0409">10521 1701 352 0,'5'-8'132'0,"-5"8"-104"0,0-8-8 15,0 0 80 1,9 8-60-16,-9-4 28 0,0 4-40 16,0-8 8-16,-9 8-20 0,4-8 20 15,5 0-24-15,-18 0 24 16,13 8-24-16,-13-4 4 16,5-5-8-16,-10 1 12 15,5 8-12-15,-14-4-12 16,9 8 0-16,-13 9 40 15,4 7-24-15,-9 4 36 16,18 4-32-16,0 1 12 16,9 7-16-16,5-8-8 15,14 1 0-15,9-17 12 16,8 8-8-16,6-20 16 16,4 0-16-16,-1-20-72 15,6 8 32-15,-5-21-92 16,-5 9 68-16,-4-16-52 15,0 11 64-15,-10-7-24 16,5 8 44-16,-13-13-16 16,9 17 24-16,-5-5 44 15,9 13-16-15,-14-4 52 16,6 12-36-16,-1 0 48 16,0 8-44-16,-9 8 48 15,4 8-48-15,-4 4 28 16,0 9-32-16,0 3 16 15,0 9-24-15,-4-5 28 16,-5 13-32-16,0-5 4 16,9-8-12-16,-10-3 12 0,10-5-12 15,0-8-204-15,5-3 104 16,0-1-244-16,4-12 188 0</inkml:trace>
          <inkml:trace contextRef="#ctx0" brushRef="#br0" timeOffset="276849.0082">10758 1572 132 0,'0'-4'52'0,"0"4"-44"0,4 0 4 16,-4 0 8-1,0 0-12-15,-4 4 112 16,4 4-68-16,-9 4 104 15,4 8-92-15,-8 5 60 16,4 3-72-16,9 12 24 16,0-3-44-16,0-1-8 15,0-3-16-15,9-5 12 0,4-4-12 0,5-12-4 16,5-4 0-16,5-16-4 16,-1 0 0-16,0-20-44 15,5 4 24-15,-9-13-36 16,0 5 32-16,-5-5-8 15,-14 13 20-15,-4 0 8 16,0 16 4-16,-13 8 104 16,13 8-56-16,0 16 44 15,0 0-56-15,13 5 0 16,6 3-24-16,12 0 20 16,-3-3-20-16,4-9 32 15,4-4-28-15,-4-16 12 16,-5 0-16-16,-4-16 20 15,-5 0-20-15,-13-17 12 16,4 9-12-16,-18-12-8 16,0 3 0-16,-5-3-40 15,5 16 20-15,0 0-12 16,-5 7 16-16,14 5-160 16,14 4 96-16,4 4-288 15,5 8 204-15</inkml:trace>
          <inkml:trace contextRef="#ctx0" brushRef="#br0" timeOffset="277194.9299">11363 1552 528 0,'-4'-4'196'0,"4"4"-152"0,14-5-12 0,-5 1 60 16,4 8-56-16,19-8-4 16,5 4-20-16,17-4 0 15,10 4-8-15,0-4-36 16,-10 4 16-16,-17-4-20 15,4 4 20-15,-28-8 36 16,1 0-12-16,-14-4-8 16,-14 0-4-16,-17 0 12 15,8 4-4-15,-23-9 16 16,5 5-12-16,-4 8 24 16,8 4-20-16,-4 8 32 15,19 4-28-15,-10 9 20 16,23 3-20-16,4 4 8 15,10 5-12-15,22 3 0 16,0 5-4-16,23-1 12 16,5 5-12-16,13-17 24 15,-4 0-20-15,4-16-136 16,10 0 68-16</inkml:trace>
          <inkml:trace contextRef="#ctx0" brushRef="#br0" timeOffset="277904.5685">11992 928 416 0,'-5'21'152'0,"5"-21"-116"0,-9 60-12 0,0-31 92 16,9 3-68-16,-5 8 88 16,1 1-80-16,-19-9 68 15,9 1-68-15,-17-13 12 16,8 0-36-16,-23-20-4 15,14 0-16-15,-13-24-164 16,13-4 80-16</inkml:trace>
          <inkml:trace contextRef="#ctx0" brushRef="#br0" timeOffset="278022.3048">11987 625 748 0,'9'-24'276'0,"-9"24"-216"0,-4 4-16 15,4 0-12 1,9 4-28-16</inkml:trace>
          <inkml:trace contextRef="#ctx0" brushRef="#br0" timeOffset="317534.783">8345 649 92 0,'-9'-8'32'0,"9"8"-24"0,0 0 0 15,0 0 188-15,0 0-108 16,0 0 8-16,0 0-56 0,0 0-4 16,0 8-20-16,-5-8 44 15,-4 8-32-15,0 0 20 16,-5 4-28-16,5 5-8 15,-4-1-8-15,4 4 12 16,-1-4-8-16,-3 4-4 16,-10-3 0-16,14 3 20 15,0-4-12-15,4 0-32 0,-4-4 12 16,0 5 28-16,-5 3-12 16,5 4 8-16,-4-4-8 15,-6 5-16-15,6 7 4 16,4 0-4-16,-14 5 0 0,5 3 16 15,-1-7-4-15,-3 11-4 16,8 5 4-16,-4-13-16 16,13 1 8-16,-4-1 20 15,9-8-8-15,0 5 4 16,0-13-4-16,14 4-16 16,-14-4 4-16,9-3 12 15,-9 3-4-15,0 4 16 16,0-4-12-16,-9-3-12 15,4 11 0-15,-4-8-4 16,0 13 0-16,4-5 24 16,1 8-8-16,4-7-4 15,4-5 0-15,1 4-16 16,4-8 8-16,0 5 28 0,-4 3-12 16,4-4-20-16,-9-3 0 15,9 7 32-15,-4-4-16 16,-5 9-8-16,0-1-4 15,0-4-4-15,0-3 0 16,9-1 16-16,0-4-4 16,0 0-4-16,-5 1 4 15,6-5-24-15,3 0 12 16,5 0 20-16,-4 0-4 16,-5-4-20-16,14 5 4 15,-9-1 12-15,8 0 0 0,-3 0-12 16,-6 0 4-16,10 5 4 15,-14 3 0-15,9-4 8 16,-4 4-4-16,0-3 8 16,4 7-8-16,-4-12-20 15,8 4 8-15,-4-3 4 16,-4-1 4-16,4-4 0 16,5 4 0-16,-9-16 8 15,9 8-4-15,-1 0 8 16,-3-8-8-16,-6 4-12 15,1 0 4-15,4 0 20 16,-4 5-8-16,4-5-12 16,5-8 0-16,9-1 4 15,-5-3 0-15,5 0-12 16,0 0 8-16,13-4-40 16,-4 0 24-16,-4 0-48 0,3 0 40 15,-3-1 24-15,-5 1 4 16,0 0-8-16,0 4 4 15,-10 0 12-15,1 0-4 16,0-4-20 0,0 0 8-16,-1-5 4 15,1 1 12-15,-5 0-4 16,5 0-4-16,-9-4 4 16,9 3 12-16,-14-3-8 15,9 4 4-15,-14-4-4 16,15 0-8-16,-6-1 4 15,1 1 12-15,-5-4-8 16,9-5-12-16,-4-3 0 0,4-4 12 16,9-5-4-16,-4-3-4 15,0-13 4-15,-5 4-4 16,-4 1 0-16,4 3 0 31,-4 9 0-31,-14-1 0 16,13 5 0-16,-8-1 0 15,-1 9 0-15,-4-8 8 16,10 11-4-16,-10-11-4 16,0 4 4-16,0-13-4 15,9 13 0-15,-18-17-20 16,9 9 12-16,-10-13 4 0,6 0 4 16,-14 5 16-16,9 3-8 0,-1 5-4 15,-3 4 0-15,4 3-16 0,-14 5 8 16,23-1 20-1,-9 5-8-15,0 0-20 0,-5 0 4 16,5-1 12-16,-5 1 0 16,-8-8 16-16,3-1-12 15,6 5 40-15,-10 0-24 16,0-1-12-16,-9 1-8 16,10 0 12-16,-10-5-8 15,4 1-4-15,-8-4 0 16,9 3-4-16,-14 1 0 15,0 3 8-15,-5 5-4 0,1 8-28 16,-1 8 12-16,-9 0 24 16,1 8-8-16,-1 8 0 15,1 16 0-15,-1 4-4 16,0 1 0-16,-4 7-20 16,-5 9 12-16,10-9 20 15,-1 1-4-15,10-1-4 16,13-12 0-16,9-3-24 15,32 3 12-15,5-12-508 16,18 4 284 0,22 0 76-16</inkml:trace>
          <inkml:trace contextRef="#ctx0" brushRef="#br0" timeOffset="312865.6774">8286 1349 464 0,'9'-4'176'0,"-5"4"-140"0,15 4-8 0,-10 0 108 16,4-4-80-16,1 4 84 15,13 4-80-15,10 1-12 0,8-1-32 16,19-4-12-16,27 0 0 0,9 4 20 16,5 4-12-16,-14 0-32 15,-14-4 12-15,-8 4-60 16,-15-4 36-16,-13 0-64 16,-18 1 56-16,-9 3-256 15,-14-4 164 1,-5 8-160-16</inkml:trace>
          <inkml:trace contextRef="#ctx0" brushRef="#br0" timeOffset="378339.5311">8313 847 364 0,'18'-8'132'0,"-18"8"-100"0,14-12-12 0,-5 12 140 16,5 0-92-16,-5-4 16 16,14 0-48-16,-10-4 28 15,-4 8-36-15,0-4 48 16,14 8-44-16,-9-4 4 15,4 8-24-15,-4 0 0 16,-5 4-4-16,14-4 20 16,-10 5-16-16,19-5-32 15,0 4 12-15,-9 4 8 16,9 4 4-16,-1 9-12 16,-8 3 4-16,-9 8 40 15,4 1-24-15,-22 7-8 16,-6 1-8-16,-8-5 20 15,5-7-8-15,-10-5 24 16,0-7-20-16,-9-9 32 16,9-4-28-16,-8-12-32 15,8-4 8-15,-9-12 0 16,9 4 8-16,0-9 16 16,10 5-8-16,-5-4-28 0,18 4 8 15,0-1 32-15,0 5-12 0,9 0 0 16,4 8-4-16,6-4 20 15,-6 4-12-15,1 0 24 16,4 4-24-16,-4-4-20 16,4 8 0-16,-4-4 20 15,-1 4-4-15,5-4 16 16,-4 4-16-16,9-4-20 16,-5 0 4-16</inkml:trace>
          <inkml:trace contextRef="#ctx0" brushRef="#br0" timeOffset="309671.017">8477 702 132 0,'14'-8'52'0,"-14"8"-44"0,9-8 4 0,0 8 8 15</inkml:trace>
          <inkml:trace contextRef="#ctx0" brushRef="#br0" timeOffset="319261.4337">8991 2438 372 0,'14'-8'140'0,"-5"8"-112"0,-9 0-4 15,9 4 32-15,5 4-36 16,-14 0 24-16,9 4-24 15,-9 4 44-15,14 9-36 0,-5-5 12 16,4 0-24-16,6-4 8 16,-6 9-12-16,6-9-8 0,3 4 0 15,1 0-4-15,4 4 0 16,1-11 8-16,8 7-4 16,-4-8 16-16,14 0-12 15,-5-4-4-15,4 4 0 16,10-8-4-16,-10 0 0 15,10-4 0-15,-1 0 0 16,1 0 0-16,0 0 0 0,-10-4 0 16,10-4 0-16,0 0 16 15,4-4-8-15,4 0-20 16,1-4 4-16,-5 0 4 16,1 3 4-16,-6-3 0 15,-4 0 0-15,-4 0 0 16,-1 4 0-16,1 0-12 15,-5-1 8-15,0-3 28 16,0 4-12-16,-5-4-12 16,10 0-4-16,-10-4 12 15,10-1-4-15,-5-3 8 16,4 4-8-16,1-5-4 16,4 5 4-16,-5 4-16 15,5-8 8-15,-4 8 4 16,-1-1 0-16,-13 1 0 15,9 0 0-15,-13 0 0 0,-1 4 0 16,0 0 16-16,-9-1-8 16,-4-3-20-16,-5 0 4 15,5 8 20-15,-5 0-4 16,0 0-4-16,-9 0 0 16,0 4-24-16,0 4 12 15,0 0-4-15,9 8 4 16,-9-8-160-16,0 8 92 15,-4 0-324 1</inkml:trace>
          <inkml:trace contextRef="#ctx0" brushRef="#br0" timeOffset="319642.9136">11072 2182 476 0,'5'-4'176'0,"-5"8"-136"0,4-4-12 16,-4 0 76-16,14 4-64 15,-1-4-36-15,6 0-4 16,-1 0-4-16,5 4 4 16,-5-4 16-16,5 0-8 0,4-4-20 15,0 0 4-15,-4 0 20 16,-5 0-4-16,-4 4 32 15,-5-4-24-15,0 0 76 16,0 8-56-16,-9-4 32 0,0 8-40 16,0 4 44-16,0 0-40 15,5 0-8-15,-5 0-12 16,4 5 8-16,1-1-12 16,-1 0 16-16,1-4-16 15,0 0-100-15,-5-4 48 16,0 0-412-1,22 9 32 1</inkml:trace>
        </inkml:traceGroup>
        <inkml:traceGroup>
          <inkml:annotationXML>
            <emma:emma xmlns:emma="http://www.w3.org/2003/04/emma" version="1.0">
              <emma:interpretation id="{BEFD7956-0BF8-41A1-9692-6462615F1C57}" emma:medium="tactile" emma:mode="ink">
                <msink:context xmlns:msink="http://schemas.microsoft.com/ink/2010/main" type="inkWord" rotatedBoundingBox="14378,12919 15311,12948 15299,13309 14367,13279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78823.1809">12921 758 572 0,'-41'33'208'0,"41"-33"-160"0,-32 28-12 15,13-12 84 1,19 5-72-16,-13 15 44 15,4-8-56-15,9 13-28 16,0-9-8-16,9 0 8 16,4-3-4-16,10-1 32 15,-5-12-20-15,5-4-172 16,9-3 84-16</inkml:trace>
          <inkml:trace contextRef="#ctx0" brushRef="#br0" timeOffset="278648.2153">12201 803 280 0,'-13'8'104'0,"13"-8"-84"0,0 28 0 0,-10-20 76 16,10 9-56-16,-9 11 28 15,9-4-40-15,-4 5 0 16,4-1-16-16,-9 0 56 16,18-4-40-16,-9-3 32 15,4-5-32-15,1-12 0 16,-1 0-16-16,15-16-8 15,-6 0 0-15,10-13-120 16,0-3 64-16,0 4-84 16,-1 0 76-16,-3 3 60 15,3 9 0-15,-8 4 124 16,-5 8-72-16,9 8 60 16,-4 4-68-16,0 9-20 15,8 3-16-15,6 0 0 16,-6 0-4-16,6-3 16 15,-1-5-12-15,-4-8 4 16,4 0-4-16,-9-12-16 16,-4 0 4-16,-5-12-60 15,0 0 36-15,-18-13-60 16,9 5 52-16,-9-4-20 16,4 7 36-16,-4 1 52 15,9 8-12-15,9 0 88 0,5 4-60 16,9 8 40-16,0 0-52 15,18-4 52-15,-5 8-52 0,19-4 56 16,-10 0-56-16,10 0-8 16,-1-4-16-16,-8 4 8 15,-5 0-12-15,-18-4-152 16,-5 4 76-16,-13-4-264 16,-5 4 188-16</inkml:trace>
        </inkml:traceGroup>
        <inkml:traceGroup>
          <inkml:annotationXML>
            <emma:emma xmlns:emma="http://www.w3.org/2003/04/emma" version="1.0">
              <emma:interpretation id="{D7C9A000-5152-4623-8BA2-2A7F9B5FECFF}" emma:medium="tactile" emma:mode="ink">
                <msink:context xmlns:msink="http://schemas.microsoft.com/ink/2010/main" type="inkWord" rotatedBoundingBox="15605,13350 18577,13444 18548,14365 15576,14272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82831.1821">14341 1394 424 0,'0'0'156'0,"0"0"-120"0,18-16-8 15,-4 7 124 1,0 9-88-16,8-8 52 16,6 8-68-16,-1-4-24 15,5 4-16-15,-5-8-28 16,0 8 12-16,1 0-244 15,-10 8 140-15</inkml:trace>
          <inkml:trace contextRef="#ctx0" brushRef="#br0" timeOffset="279167.7442">13421 1329 676 0,'-18'89'248'0,"18"-89"-192"0,-14 69-16 0,5-33 24 16,9 1-44-16,0 23 24 15,9 5-24-15,1 4 0 16,3-12-12-16,-4-5 28 15,5-15-20-15,-5-21-120 16,0-8 56-16,-4-16-176 16,4-8 124-16</inkml:trace>
          <inkml:trace contextRef="#ctx0" brushRef="#br0" timeOffset="281187.7877">13412 1260 260 0,'0'-4'96'0,"0"4"-76"0,9-8-4 0,-9 0 112 15,0 4-72-15,0-8 40 16,5 4-56-16,-5-9 20 15,0 9-32-15,0-4 36 16,9 8-36-16,-18 0 64 16,9 4-52-16,0-4 44 15,0 8-48-15,-5-4 16 16,10 4-32-16,-5 0 8 16,9 0-16-16,0-4 20 15,5 4-20-15,9-8-12 16,8 4-4-16,15 0-4 15,-5 4 0-15,-5 0 8 16,5 0 0-16,-18 0 0 16,0 5 0-16,-14-1-64 0,-9 0 36 0,0-4-120 15,-9 4 84-15</inkml:trace>
          <inkml:trace contextRef="#ctx0" brushRef="#br0" timeOffset="279725.2924">13426 1467 436 0,'0'-33'160'0,"0"33"-124"0,9-16-8 0,0 4 176 16,0 8-116-1,9-8 88-15,10 8-104 0,13 4 44 16,9 4-72-16,-5 4-12 16,5 8-20-16,-18 0 16 15,-4 4-16-15,-19-3-32 16,-9 3 12-16,-32-4-80 16,0 4 52-16,-14-4 4 15,-4 1 20-15,5-9 20 16,13 4-4-16,5-8-56 15,18 4 28-15,18 0-16 16,13 8 24-16,19 9-8 0,23 19 12 16,-14 5 8-1,5 3 4-15,-14 5-20 16,0-4 12-16,-18-1 144 0,-28-7-72 16,-27-13 104-16,-23-8-92 15,-13-3-24-15,4-9-32 16,1-12-8-16,13-8-4 0,4-9-84 15,14 1 40-15,14 0-268 16,13 4 168-16,10 4-452 16</inkml:trace>
          <inkml:trace contextRef="#ctx0" brushRef="#br0" timeOffset="281924.7507">14268 1321 332 0,'-14'-8'120'0,"14"8"-92"0,-13-8-8 0,-1 4 44 16,10 8-40-16,-10-4 8 15,5 8-20-15,-9 8 116 16,4 4-72-16,-9 9 68 16,10 7-72-16,-10 0 48 15,9 17-56-15,-9 12-12 16,14-5-20-16,0 30 0 15,5-18-8-15,4 5 16 16,9-12-12-16,-5-8-144 16,5-13 72-16,0-11-264 15,5-9 184-15</inkml:trace>
          <inkml:trace contextRef="#ctx0" brushRef="#br0" timeOffset="282389.006">14359 1539 40 0,'-9'0'16'0,"9"0"-12"0,-4 9-4 0,-6-1 20 16,10-8-12-16,-4 12 104 16,4 4-64-16,-5 4 88 15,5-4-80-15,-9 5 68 16,5-1-68-16,-5 4 4 16,9-8-36-16,-10-8-4 15,10 5-12-15,-4-13 36 16,4 4-20-16,-5-17 20 15,10 5-24-15,-5-12 44 16,9 0-36-16,0 0 20 16,9 8-28-16,1-13 16 15,-1 9-20-15,0 0 20 0,5 0-24 0,0 4 40 32,-1 3-28-32,-4 1-12 0,5 8-8 0,-9-8-16 15,4 16 8-15,-13-8-40 16,13 4 24-16,-14-4-292 15,-4 0 172-15</inkml:trace>
          <inkml:trace contextRef="#ctx0" brushRef="#br0" timeOffset="282978.1161">14710 1956 340 0,'-28'61'128'0,"10"-37"-100"16,-14 5-8-16,19-13 16 0,-1 4-24 16,-4 0-84-16</inkml:trace>
          <inkml:trace contextRef="#ctx0" brushRef="#br0" timeOffset="283557.1129">14997 1548 392 0,'-19'0'148'0,"19"0"-116"0,-13 12-8 0,8-4 144 16,5 8-96-16,-9 8 32 16,9 1-60-16,-4 7 24 15,8 4-36-15,-4-3 0 16,0-1-20-16,0-8 12 16,5 1-16-16,-1-9 4 15,5-4-4-15,0-12-104 16,1-4 52-16,3-12-68 15,5 0 64-15,1-13-64 16,-1 9 64-16,-5-8-20 16,6 3 40-16,-10 1 68 15,0 8-20-15,-5 4 72 16,1 8-52-16,0 8 20 16,4 4-40-16,4 12 36 15,10 4-32-15,9 5-12 16,0-1-8-16,4-4 4 15,1-3-4-15,-5-13-12 16,-5 0 4-16,-4-16 20 16,-5-5-8-16,-9-11 4 15,-5 0-4-15,-8-8 56 16,4-1-36-16,-9-3 24 0,4 16-32 16,-4-5-16-16,5 9-8 15,-1-4-24-15,10 20 16 16,4-8-128-16,4 8 80 0,1 0-268 15,0 8 184-15</inkml:trace>
          <inkml:trace contextRef="#ctx0" brushRef="#br0" timeOffset="283803.7696">15461 1305 364 0,'0'-45'132'0,"0"45"-100"0,23-8-12 16,-10 16 192-1,6 4-120-15,3 17 148 16,15 7-136-16,8 17 96 0,-4-1-116 15,-13 13 28-15,-19 12-68 16,-14 4 20-16,-13 0-36 16,-14-12-8-16,-9-5-12 0,5-19-272 15,-10-17 148-15</inkml:trace>
          <inkml:trace contextRef="#ctx0" brushRef="#br0" timeOffset="287253.7808">16016 1592 260 0,'5'0'96'0,"-5"0"-76"0,-5 0-4 0,1 0 60 16,8 0-44-16,-4 0 16 15,0 0-32-15,0 0-24 16,0 0 0-16,5 0 56 16,0 4-24-16,-1-4 32 15,1 4-28-15,4-4 60 16,9 0-48-16,0 0 0 15,5 0-24-15,0-4 32 16,-1 4-24-16,6-4-12 16,-1 4-8-16,0-4-4 15,1 4 0-15,-5-4 16 16,-1 8-8-16,-8-8-12 16,4 4 0-16,-9-4 40 15,0 4-24-15,-9-8 8 16,0 8-12-16,-9-4-40 15,0 8 16-15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52:58.81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4CDD77D-6EB3-4968-8772-6A39941D35A6}" emma:medium="tactile" emma:mode="ink">
          <msink:context xmlns:msink="http://schemas.microsoft.com/ink/2010/main" type="writingRegion" rotatedBoundingBox="16102,5967 18923,7267 18363,8482 15542,7181"/>
        </emma:interpretation>
      </emma:emma>
    </inkml:annotationXML>
    <inkml:traceGroup>
      <inkml:annotationXML>
        <emma:emma xmlns:emma="http://www.w3.org/2003/04/emma" version="1.0">
          <emma:interpretation id="{BF5D8114-6EAE-425C-84CB-C83B0400A4D5}" emma:medium="tactile" emma:mode="ink">
            <msink:context xmlns:msink="http://schemas.microsoft.com/ink/2010/main" type="paragraph" rotatedBoundingBox="16102,5967 18923,7267 18363,8482 15542,71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6BE33B-5ADB-4738-8526-6AF2139AA30F}" emma:medium="tactile" emma:mode="ink">
              <msink:context xmlns:msink="http://schemas.microsoft.com/ink/2010/main" type="line" rotatedBoundingBox="16102,5967 18923,7267 18363,8482 15542,7181"/>
            </emma:interpretation>
          </emma:emma>
        </inkml:annotationXML>
        <inkml:traceGroup>
          <inkml:annotationXML>
            <emma:emma xmlns:emma="http://www.w3.org/2003/04/emma" version="1.0">
              <emma:interpretation id="{7B2FF852-D64B-4B83-9193-F2D91652AEBE}" emma:medium="tactile" emma:mode="ink">
                <msink:context xmlns:msink="http://schemas.microsoft.com/ink/2010/main" type="inkWord" rotatedBoundingBox="16102,5967 18923,7267 18363,8482 15542,718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13362 4514 364 0,'13'34'132'0,"-13"-34"-100"0,21 91-12 0,-21-53 156 15,4-4-100-15,-21 15 60 16,0 4-80-16,-13 4 36 15,1-4-52-15,-6-4-12 16,-7-8-16-16,4-18 8 16,-1-4-12-16,5-27-444 15,4-7 240-15</inkml:trace>
          <inkml:trace contextRef="#ctx0" brushRef="#br0" timeOffset="670.448">13690 4264 572 0,'-26'19'208'0,"26"-19"-160"0,-42 49-12 0,25-15 12 15,8 0-32-15,-4 15 12 16,9 4-16-16,4-3-8 16,9-5 0-16,8-11 20 15,8 0-12-15,1-19-4 16,4-3-4-16,-5-16-48 15,5 0 24-15,-5-11 8 16,1 4 8-16,-13-16-16 16,0 8 12-16,-9-7 12 15,0 3 0-15,-8 0 24 16,0 16-16-16,-5 7 76 16,0 7-52-16,5 16 12 15,8 0-28-15,9-1 4 16,4 5-12-16,5-8 12 15,3-4-16-15,9-11 48 16,5 3-28-16,-1-14-16 16,-4-1-4-16,-9-7-28 15,1 4 12-15,-17-12 40 16,-5 0-20-16,-13-7-36 16,1 7 12-16,-9-11 20 15,8 8-4-15,5-8-8 0,4 11 0 0,8-4-16 16,5 12 12-16,13 0 4 15,4 8 4-15,8 3 24 16,4 0-12-16,1 4 4 16,0 8-8-16,8-5 36 15,-13 5-20-15,0-8-32 16,-4 8 4-16,-4 3-264 16,-4-4 148-16,-13 9-340 15,-5-5 260-15</inkml:trace>
          <inkml:trace contextRef="#ctx0" brushRef="#br0" timeOffset="1206.822">14422 4184 312 0,'-13'-15'112'0,"13"15"-84"0,-21 8-12 15,4-1 232 1,9 5-140-16,-14 11 72 15,5 3-108-15,-8 23 48 16,3 12-68-16,1 14-28 16,13-3-16-16,-1 0 36 15,9-19-24-15,4 0 0 16,9-11-12-16,4-8-52 16,0-7 28-16,9-5-280 15,4-3 164-15</inkml:trace>
          <inkml:trace contextRef="#ctx0" brushRef="#br0" timeOffset="1421.3937">15133 5309 508 0,'-8'-12'188'0,"8"12"-148"0,-22-19-8 0,10 12 140 16,-5 3-100-16,-17 0 104 15,-5 8-100-15,-25 11 92 16,13 4-96-16,-21 15 84 16,21 0-88-16,8 8 4 15,13-8-48-15,22-11 12 16,16 11-20-16,22-23-36 15,13 4 12-15,16-15-228 16,-3 0 128-16,-5-11-120 16,0 3 132-16,-8-14-56 15,-14 3 88-15,1-19 28 16,-9 0 20-16,-12-23 52 16,12 8-24-16,-12-15 24 15,-5 11-20-15,5 4 132 16,-1 12-80-16,5 3 32 0,-5 15-60 15,-3 12 64-15,3 11-56 16,-16 26 36-16,3 12-48 0,-3 30-20 16,-5 1-8-16,-8 2 16 31,4-2-12-31,-5-1-12 0,10-12-4 0,3 1-224 16,18-15 120-16,3-16-412 15,10-7 292-15</inkml:trace>
          <inkml:trace contextRef="#ctx0" brushRef="#br0" timeOffset="1825.889">15649 5225 540 0,'0'-19'200'0,"0"19"-156"0,0 0-12 0,-9 8 124 15,9 3-92-15,-13 16 16 16,5 3-44-16,-1 4-8 15,5 4-16-15,-5-4 36 16,9-4-24-16,5-3-24 16,3-1 0-16,5-10 24 15,0 2-12-15,4-10-40 16,4 0 16-16,0-8-68 16,1 0 44-16,-10-4-36 15,1 4 40-15,-4-12 12 16,-1 9 8-16,-8-12 36 0,5 11-12 15,-5 0 112-15,0 4-72 0,4 0 52 16,9 8-64 0,8-5 24-16,4 5-36 15,22-12 8-15,0 4-20 0,13-11 0 16,-5 7-8-16,0-11 20 16,-12 3-16-16,-22-14 12 15,-8 7-12-15,-30-11 0 16,0 3-4-16,-21-7-32 15,8 4 12-15</inkml:trace>
          <inkml:trace contextRef="#ctx0" brushRef="#br0" timeOffset="134.8555">13332 4150 664 0,'0'-11'244'0,"0"11"-188"0,9 19-16 16,-5-11 4-1,4 3-32-15,1-4-208 16,12 1 108-16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52:33.62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3B29A59-8C4D-43BC-A734-581FEAC736F8}" emma:medium="tactile" emma:mode="ink">
          <msink:context xmlns:msink="http://schemas.microsoft.com/ink/2010/main" type="writingRegion" rotatedBoundingBox="8688,6430 9737,4078 10723,4518 9673,6869"/>
        </emma:interpretation>
      </emma:emma>
    </inkml:annotationXML>
    <inkml:traceGroup>
      <inkml:annotationXML>
        <emma:emma xmlns:emma="http://www.w3.org/2003/04/emma" version="1.0">
          <emma:interpretation id="{279F8980-43E5-433F-B086-AEB72F7EFE8C}" emma:medium="tactile" emma:mode="ink">
            <msink:context xmlns:msink="http://schemas.microsoft.com/ink/2010/main" type="paragraph" rotatedBoundingBox="8688,6430 9737,4078 10723,4518 9673,68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2D0BF8-E879-48F4-9553-AD365FCD59AE}" emma:medium="tactile" emma:mode="ink">
              <msink:context xmlns:msink="http://schemas.microsoft.com/ink/2010/main" type="line" rotatedBoundingBox="8688,6429 9737,4078 10723,4518 9673,6869"/>
            </emma:interpretation>
          </emma:emma>
        </inkml:annotationXML>
        <inkml:traceGroup>
          <inkml:annotationXML>
            <emma:emma xmlns:emma="http://www.w3.org/2003/04/emma" version="1.0">
              <emma:interpretation id="{DB0D559B-8E70-49C9-A13F-85FA095735CB}" emma:medium="tactile" emma:mode="ink">
                <msink:context xmlns:msink="http://schemas.microsoft.com/ink/2010/main" type="inkWord" rotatedBoundingBox="8688,6429 9737,4078 10723,4518 9673,6869"/>
              </emma:interpretation>
            </emma:emma>
          </inkml:annotationXML>
          <inkml:trace contextRef="#ctx0" brushRef="#br0">6107 4217 904 0,'-12'0'332'0,"12"0"-256"16,12 0-24-16,-3 0 52 16,4 0-68-16,12 0 48 15,1 0-48-15,12 0-144 16,5 3 60-16</inkml:trace>
          <inkml:trace contextRef="#ctx0" brushRef="#br0" timeOffset="403.205">7036 4198 612 0,'13'-4'228'0,"-13"4"-180"0,0 4-12 0,-9-4 124 15,1 7-96-15,-22 1 16 16,4 7-44-16,-16 0-88 15,8 0 28-15,-9 0-28 16,9 0 32-16,-4-7-24 16,12 0 24-16,-4-12-8 15,13 4 16-15,4-12 16 16,9 5 0-16,4-12-28 16,9 8 12-16,4-5 40 15,4 5-16-15,8 4 24 16,1 3-20-16,-1 4 28 15,5 7-28-15,0 1 12 16,4 7-16-16,4-4-8 16,5 5 0-16,4-9 4 15,-5 4-4-15,1-11 24 16,-1 0-16-16,-7-7 12 16,-6 3-12-16,-12-7 20 15,0 7-20-15,-17-11 4 16,0 7-8-16,-17-11-8 15,5 8 4-15,-10-4-24 16,10 4 12-16</inkml:trace>
          <inkml:trace contextRef="#ctx0" brushRef="#br0" timeOffset="1078.9855">7698 2189 476 0,'-8'-8'176'16,"8"8"-136"-16,0 8-12 0,-4-5 56 15,4 9-52-15,-9 3 60 16,-4 4-56-16,-4 0 0 16,0 0-20-16,-13 0-12 15,9 3 0-15,-13-3 4 0,4 0-4 0,-4-8 32 16,13 1-20-16,-5-12-12 16,14 4-8-16,-1-16-4 15,4 5 0-15,9-12 0 16,5 7 0-16,3-7 0 15,5 8 0-15,4 0-28 16,0 3 20-16,4 8-20 16,5 8 20-16,4 3 80 15,4 4-36-15,0 0 52 16,8 1-44-16,1-5 8 16,-1 4-28-16,-3-11 28 15,-1 3-28-15,-4-10 32 16,-13-1-32-16,-3-8 12 15,-6 1-16-15,-12-12 20 16,5 8-20-16,-10-15 4 16,5 7-8-16,-8-7-52 15,4 4 28-15,-5 14-228 16,5 5 136-16</inkml:trace>
          <inkml:trace contextRef="#ctx0" brushRef="#br0" timeOffset="-212.0659">7319 2900 612 0,'9'-15'228'0,"4"11"-180"0,-13-4-12 0,4 1 104 15,0 3-84-15,-4-11 76 16,0 0-76-16,0-4 24 15,0 4-48-15,-4-8-20 16,4 8-4-16,-13-12-8 16,0 9 0-16,-12-9-20 15,8 8 12-15,-13 0-24 16,5 8 20-16,-10 7-4 16,6 8 8-16,-5 7-20 15,8 8 16-15,-4 15-20 16,13 0 16-16,-4 8-8 15,4-1 12-15,0 31-8 16,8 0 8-16,-8 30 36 0,4 1-16 16,1 2 0-16,-1-10-4 15,-4 0-16-15,8-12 8 0,-12 4 20 16,0-11-8-16,-5-8 60 16,9-12-40-16,-8-10 52 15,8-12-48-15,-9-11 20 16,5-4-32-16,-9-16-8 15,9-3-8-15,-1-11-280 16,1 3 152-16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57:17.79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-3 14 540 0,'4'-16'200'0,"-4"16"-156"0,0 0-12 16,-4 8-148 0,4 4-264-16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57:56.59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F909186-C121-4F46-B549-E4B2C190A105}" emma:medium="tactile" emma:mode="ink">
          <msink:context xmlns:msink="http://schemas.microsoft.com/ink/2010/main" type="writingRegion" rotatedBoundingBox="12105,15900 14413,14536 14834,15247 12526,16611"/>
        </emma:interpretation>
      </emma:emma>
    </inkml:annotationXML>
    <inkml:traceGroup>
      <inkml:annotationXML>
        <emma:emma xmlns:emma="http://www.w3.org/2003/04/emma" version="1.0">
          <emma:interpretation id="{97FFE77D-3281-4796-A6C6-D7054712459F}" emma:medium="tactile" emma:mode="ink">
            <msink:context xmlns:msink="http://schemas.microsoft.com/ink/2010/main" type="paragraph" rotatedBoundingBox="12105,15900 14413,14536 14834,15247 12526,166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2E7A23-A2D2-4D08-BA13-0916EB6A68B1}" emma:medium="tactile" emma:mode="ink">
              <msink:context xmlns:msink="http://schemas.microsoft.com/ink/2010/main" type="line" rotatedBoundingBox="12105,15900 14413,14536 14834,15247 12526,16611"/>
            </emma:interpretation>
          </emma:emma>
        </inkml:annotationXML>
        <inkml:traceGroup>
          <inkml:annotationXML>
            <emma:emma xmlns:emma="http://www.w3.org/2003/04/emma" version="1.0">
              <emma:interpretation id="{EF766073-2BE8-4F5F-AE08-FCF0912B2FD8}" emma:medium="tactile" emma:mode="ink">
                <msink:context xmlns:msink="http://schemas.microsoft.com/ink/2010/main" type="inkWord" rotatedBoundingBox="12105,15900 14413,14536 14834,15247 12526,16611"/>
              </emma:interpretation>
              <emma:one-of disjunction-type="recognition" id="oneOf0">
                <emma:interpretation id="interp0" emma:lang="" emma:confidence="0">
                  <emma:literal>jay</emma:literal>
                </emma:interpretation>
                <emma:interpretation id="interp1" emma:lang="" emma:confidence="0">
                  <emma:literal>jar</emma:literal>
                </emma:interpretation>
                <emma:interpretation id="interp2" emma:lang="" emma:confidence="0">
                  <emma:literal>jay,</emma:literal>
                </emma:interpretation>
                <emma:interpretation id="interp3" emma:lang="" emma:confidence="0">
                  <emma:literal>jam,</emma:literal>
                </emma:interpretation>
                <emma:interpretation id="interp4" emma:lang="" emma:confidence="0">
                  <emma:literal>jam</emma:literal>
                </emma:interpretation>
              </emma:one-of>
            </emma:emma>
          </inkml:annotationXML>
          <inkml:trace contextRef="#ctx0" brushRef="#br0">10366 3680 372 0,'-4'21'140'0,"4"-1"-112"0,0 32-4 16,-5-23 108-16,1 11-76 15,-1 5 32-15,1 3-52 16,-5-3 20-16,-5-9-28 16,-9 1 0-16,-4-17-16 15,-5-4 44-15,-5-12-28 0,1-8-120 16,0-4 48-16,-5-24-460 16</inkml:trace>
          <inkml:trace contextRef="#ctx0" brushRef="#br0" timeOffset="180.479">10243 3510 364 0,'10'-8'132'0,"-6"12"-100"0,1 4-12 0,-5-8-36 16,0 8 4-16,9 9-268 15</inkml:trace>
          <inkml:trace contextRef="#ctx0" brushRef="#br0" timeOffset="463.0143">10640 3648 352 0,'4'0'132'0,"-8"8"-104"0,-10-8-8 16,9 8 168-16,-4 0-108 15,-4 0 12-15,-10 4-56 16,9 5 20-16,0 3-32 16,10 4-24-16,-5 4 0 0,13 5 16 15,5-5-8-15,5-4 24 16,0-3-20-16,9-9-4 15,-1-4-4-15,1-8-156 16,0-4 84-16,4 0-148 16,1-4 124-1,-6 0-220-15</inkml:trace>
          <inkml:trace contextRef="#ctx0" brushRef="#br0" timeOffset="807.4919">10744 3806 424 0,'14'0'156'0,"-14"0"-120"0,55 0-8 0,-24-4 16 16,15 0-28-16,-1-4-32 16,-4-5 8-16,-9 1-24 15,-4-4 16-15,-15 8-16 16,-8-12 16-16,-14 12 8 0,-9-9 8 16,-10 9 52-16,-4-4-28 15,5 0-12-15,4 4-4 16,10-4 16-1,4 4-12-15,13 0 40 16,14 4-28-16,10-4 64 16,8 8-48-16,10 0 52 0,-5 0-52 15,-5 0 24-15,-4 0-36 16,0 0 44-16,0 0-40 16,-1 0-8-16,-8 4-12 0,0-4 8 31,0 0-12-31,-5 0-92 15,0 0 48-15,-4 0-88 16,-1 0 72-16</inkml:trace>
          <inkml:trace contextRef="#ctx0" brushRef="#br0" timeOffset="1096.5314">11245 3551 456 0,'-14'8'168'0,"14"-8"-128"0,19 20-16 0,-15-16 96 15,5 4-72-15,-9 4 8 16,5 1-36-16,-5-1 16 16,4 0-24-16,-8 0 48 15,-1 4-32-15,-8 4 4 16,4-3-20-16,-5-1-8 15,9 4 0-15,-4-4-4 16,9 4 0-16,5 5 44 16,8-5-24-16,6 4-152 15,-1-8 72-15</inkml:trace>
          <inkml:trace contextRef="#ctx0" brushRef="#br0" timeOffset="-38918.3145">11678 2863 248 0,'13'0'92'0,"-8"0"-72"0,-1 0-4 15,-4 0 52-15,0 0-40 16,0 8 16-16,0 0-28 15,0 4 72-15,0 4-52 16,0 9 84-16,0-1-68 0,-4 8-8 16,-5 5-28-16,0 3-28 15,-5 5 4-15,-9-5 20 0,-9-3-4 16,0-5 16-16,-9 0-16 16,5-16 4-16,0-3-4 15,8-13 28-15,1-13-20 16,4-11 4-16,5 0-12 15,4-8-16-15,5-9 4 16,0 1-436 0,18 3 240-16,14 1-28 15</inkml:trace>
          <inkml:trace contextRef="#ctx0" brushRef="#br0" timeOffset="-37985.0547">12033 2794 260 0,'-5'0'96'0,"10"0"-76"16,-14-4-4-16,9 4 60 0,0-4-44 15,0 4 40-15,0 0-40 16,0 8 8-16,-5-8-24 16,5 0 88-16,-4 8-56 15,-1-4 40 1,-9 8-8-16,-4 0-44 15,0 5 8-15,4-5-28 0,-4 4 28 16,4 0-28-16,5 0 20 16,5 0-20-16,-1-3-8 15,10-1-4-15,-1 0-4 0,10-4 0 16,0-4-28-16,8-8 16 16,10-4-92-16,-4 0 56 15,-1 0-28-15,0 0 40 16,-4-5-12-16,-5 1 28 15,-9 8 8-15,-9 4 12 16,-4 0 52-16,-5 0-28 16,-1 12 24-16,1 1-28 15,9-1-8-15,9-4-8 16,1 4 20-16,12-8-12 16,10 4-4-16,14-8-4 0,-5 0-40 15,4-4 20-15,-8 0 16 16,4 0 0-16,-5-8-8 15,-13 0 4-15,-5 4 28 16,-4-9-12-16,-10 5 24 16,-4-4-24-16,-4 0 68 15,-1-4-48-15,1 3-12 16,-1-3-12-16,5 8-20 16,0 0 8-16,0 4-252 15,5 4 140-15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57:35.48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4A732F9-5D4C-4EA7-B266-C74C37E16554}" emma:medium="tactile" emma:mode="ink">
          <msink:context xmlns:msink="http://schemas.microsoft.com/ink/2010/main" type="writingRegion" rotatedBoundingBox="610,15332 3415,15492 3312,17296 507,17136"/>
        </emma:interpretation>
      </emma:emma>
    </inkml:annotationXML>
    <inkml:traceGroup>
      <inkml:annotationXML>
        <emma:emma xmlns:emma="http://www.w3.org/2003/04/emma" version="1.0">
          <emma:interpretation id="{597BE438-4133-42BB-B663-ED67B393CBB4}" emma:medium="tactile" emma:mode="ink">
            <msink:context xmlns:msink="http://schemas.microsoft.com/ink/2010/main" type="paragraph" rotatedBoundingBox="610,15332 3415,15492 3312,17296 507,171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BEB80C-865A-40BB-A612-64DB814337C0}" emma:medium="tactile" emma:mode="ink">
              <msink:context xmlns:msink="http://schemas.microsoft.com/ink/2010/main" type="line" rotatedBoundingBox="610,15332 3415,15492 3312,17296 507,17136"/>
            </emma:interpretation>
          </emma:emma>
        </inkml:annotationXML>
        <inkml:traceGroup>
          <inkml:annotationXML>
            <emma:emma xmlns:emma="http://www.w3.org/2003/04/emma" version="1.0">
              <emma:interpretation id="{7515C525-C050-40E3-BBEE-B754336B000C}" emma:medium="tactile" emma:mode="ink">
                <msink:context xmlns:msink="http://schemas.microsoft.com/ink/2010/main" type="inkWord" rotatedBoundingBox="610,15332 3415,15492 3312,17296 507,17136"/>
              </emma:interpretation>
            </emma:emma>
          </inkml:annotationXML>
          <inkml:trace contextRef="#ctx0" brushRef="#br0">-629 3324 312 0,'9'-16'112'0,"-13"4"-84"0,-5-8-12 16,9 7 48-16,-5 1-40 15,1 4 68-15,-1-4-52 0,1 4 64 16,-1 0-64 0,-9 0 28-16,1 4-40 15,-6 0-16-15,-3 4 8 0,-1 4-12 16,-4 0 32-16,-1-4-24 15,6 0 20-15,-1 0-20 16,0 0 28-16,5 4-28 16,0 4-24-16,-1 0 4 15,1 4-8-15,-5 4 4 16,-4 5 32-16,0-1-12 0,-1 4-40 16,1 4 16-16,4-7 20 15,1 7-4-15,-1 4-8 16,5-3 0-16,-1-5-4 15,6 4 0-15,-1-3-12 16,5-1 12-16,0-4 4 16,4 0 4-16,1 9 16 15,4-9-8-15,-5 4 16 16,5 13-16-16,-4-9-4 16,4 8 0-16,0 5-16 15,0-1 8-15,-5 1 12 16,14-1-4-16,-9 5-20 15,5-9 8-15,-1 1 20 16,1 3-4-16,-5-8-4 16,14 5 0-16,-14-9 4 0,0-4-4 15,0 5 8-15,0-1-8 16,0 0-20 0,0 5 8-16,4 3 4 0,1 5 4 15,-5 7 0-15,0 5 0 16,4 0 8-16,-4-5-4 15,5 1 8-15,-10-9-8 16,5 5-12-16,0-9 4 16,-4 0 12-16,-5 1-4 15,-5-9 16-15,-4-8-12 16,-1 1 24-16,1-5-20 0,-9-4 56 16,-5-4-36-16,-4-4 36 15,-5-4-36-15,-5 0 8 16,1 0-24-16,4-4 0 15,4-4-8-15,5-4-8 16,5 0 4-16,4-4-40 16,10-5 20-16,3 1-4 15,6-4 12-15,-1 0-204 16,10 7 116-16,-1 1-216 16,6 4 176-1,8 0-244-15</inkml:trace>
          <inkml:trace contextRef="#ctx0" brushRef="#br0" timeOffset="991.1381">-542 4259 340 0,'9'-8'128'0,"0"4"-100"0,-4-4-8 15,4 4 88-15,-5-4-64 16,1 0 0-16,-1-5-28 0,-4 5 32 16,0-4-24-16,-4 0-12 15,-1 4-8-15,-8 0-4 16,3-4 0-16,-3 8 0 0,-1 0 0 15,-4 4 16-15,-5 0-8 16,10 8 48-16,-6 0-28 16,-3 0-16-16,-1 8-4 15,9 0 44-15,-9 4-28 16,5 1 24-16,-5-1-28 16,14 0 16-16,9 0-20 0,0 1 20 15,0-1-24-15,9-4-4 16,10-4-4-16,-6-4 12 15,10-4-8-15,0-4-4 16,0-4 0-16,4 0-40 16,-4 0 20-16,-1-4-92 31,6 0 60-31,-6-4-28 0,1-4 40 16,-5-5-4-16,5-3 24 15,-5-4-44-15,1-9 32 16,-1-7-56-16,-5-5 48 15,6 1 16-15,-6 3 16 16,-4 5 4-16,5 7 0 16,-14 9 76-16,0 8-40 15,0 4 40-15,0 8-44 16,-4 8 16-16,-15 12-28 0,15 4 36 16,-14 9-32-16,8 3 64 15,-3 4-48-15,4 9 44 0,-14-5-48 16,9-3 32-16,-4-1-36 15,-5 1 0-15,10-9-20 16,-1 0-8-16,-4-3 0 16,18-5-68-16,0-4 36 15,-5-4-200-15,10-4 128 16,8-8-336 0</inkml:trace>
          <inkml:trace contextRef="#ctx0" brushRef="#br0" timeOffset="1576.2863">-105 4162 332 0,'-9'8'120'0,"9"8"-92"0,0 4-8 15,0-3 140-15,0-1-92 16,-9 4 36-16,9-4-64 16,-9-4 40-1,9 5-48-15,0 3-16 0,0-12-8 16,9 8-8-16,4-16 0 16,10 0 0-16,-5 0-100 15,-9-8 56-15,5-8-60 16,4 4 60-16,-4-5-76 15,-5 5 68-15,5 0 0 16,-1 4 32-16,-4 0 20 16,1 0 4-16,-6 8 76 15,5 0-44-15,-9 0 48 16,0 0-48-16,9 12 8 16,-4 0-28-16,4-4 8 15,0 8-12-15,9-3-24 16,-4-1 4-16,0 0 40 0,8-4-20 15,-3-8-8-15,-6 0-8 16,1 0-16-16,-5 0 12 16,0-8 12-16,0 8 0 15,-4-8 8-15,4 4-8 16,-9-4 16-16,9-9-12 16,0 9-4-16,-4-4 0 0,8-12-4 15,-4 12 0-15,1-13 68 16,-10-3-36-16,0 4 24 15,0-13-36-15,-10 9-8 16,6-8-8-16,-5-1-180 16,0 9 96-16,9 12-364 15</inkml:trace>
          <inkml:trace contextRef="#ctx0" brushRef="#br0" timeOffset="3151.9001">541 4198 352 0,'-18'4'132'0,"18"-8"-104"0,0 4-8 16,0 0 104-16,0 0-72 15,5 8 52-15,13 0-64 0,-4 1 16 16,8 3-36-16,1-4 0 15,0 0-12-15,18-4 20 16,-9-4-16-16,4 0 4 0,-4 0-8 16,0-8-8-16,0-4 4 15,-9 0 12-15,-10-1-8 16,5-3 16-16,-13 0-16 16,-5 0-12-16,-5-4 0 15,1 7-4-15,-5-3 0 16,-5 8-12-16,0 0 12 15,1 4 4-15,-1 0 4 16,0 4 0-16,-4 4 0 16,0 4 0-16,-5 4 0 0,0 0-12 15,1 5 8-15,-1-1-16 16,-4 4 12-16,4 0 48 16,0 5-20-16,9-1 8 15,-4 4-16-15,18 1 12 16,0 3-16-16,9 4 32 15,10 1-24-15,3-5 4 32,10 0-12-32,-4-3 20 15,3-1-16-15,1-4 4 0,0 1-8 0,0-5-16 16,4-4 4-16,1-4-104 16,4-8 60-16,0 0-24 15,0-8 44-15,0-8-284 16,0-4 172-16,0-4-172 15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54:16.74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F4D8466-5D3C-450B-AFF3-5184B5201F80}" emma:medium="tactile" emma:mode="ink">
          <msink:context xmlns:msink="http://schemas.microsoft.com/ink/2010/main" type="writingRegion" rotatedBoundingBox="3856,11230 5744,10656 6127,11916 4239,12490"/>
        </emma:interpretation>
      </emma:emma>
    </inkml:annotationXML>
    <inkml:traceGroup>
      <inkml:annotationXML>
        <emma:emma xmlns:emma="http://www.w3.org/2003/04/emma" version="1.0">
          <emma:interpretation id="{32CB88BD-AB1D-42F9-A633-373E1CD6072F}" emma:medium="tactile" emma:mode="ink">
            <msink:context xmlns:msink="http://schemas.microsoft.com/ink/2010/main" type="paragraph" rotatedBoundingBox="3856,11230 5744,10656 6127,11916 4239,124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E32B4D-6453-4745-B6C5-9A48632AB8A7}" emma:medium="tactile" emma:mode="ink">
              <msink:context xmlns:msink="http://schemas.microsoft.com/ink/2010/main" type="line" rotatedBoundingBox="3856,11230 5744,10656 6127,11916 4239,12490"/>
            </emma:interpretation>
          </emma:emma>
        </inkml:annotationXML>
        <inkml:traceGroup>
          <inkml:annotationXML>
            <emma:emma xmlns:emma="http://www.w3.org/2003/04/emma" version="1.0">
              <emma:interpretation id="{11A686DD-F6FE-4C4B-816F-286A527644F1}" emma:medium="tactile" emma:mode="ink">
                <msink:context xmlns:msink="http://schemas.microsoft.com/ink/2010/main" type="inkWord" rotatedBoundingBox="3856,11230 5744,10656 6127,11916 4239,124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1903-530 528 0,'4'-34'196'0,"-4"34"-152"0,9-11-12 15,-9 7 104 1,0 8-80-16,-5 3 68 0,1 4-72 0,-4 20-40 16,-1 3-8-16,-4 11-4 15,9 1 0-15,-4-1 44 16,3-7-24-16,-3-12 36 15,8-3-32-15,0-19 76 16,0-4-56-16,8-23-20 16,5 1-16-16,8-16-8 15,9 7 0-15,9-3-36 16,-1 12 20-16,9 6-28 16,-5 9 24-16,9 11 8 15,1 7 12-15,-10 0 0 16,5 5 0-16,-13-5 16 15,-4 0-8-15,0-3 4 16,4-1-4-16,-13-3-16 16,9 0 4-16,-9-4-32 15,-4 0 20-15,-13 0-84 16,13 0 60-16,-17-4 4 16,13 4 24-16,-13-7 12 15,0-1 0-15,0-7-12 16,0 0 8-16,-4-12 12 15,-5 12-4-15,1-11 16 16,8 10-12-16,-13-2-12 16,0 6 0-16,-4 1-4 15,0 7 0-15,-4 4 0 16,4 8 0-16,-4 11 44 0,8 3-24 16,0 12-20-16,0 4 4 15,13 4 16-15,13-4-4 0,0-4 16 16,12-4-16-16,10-11-4 15,7 0 0-15,18-12-156 16,4 1 84-16,16-8-104 16,-7 0 100-16,-9-11-20 15,4 3 56-15,-17-7-4 16,-8 4 24-16,-9-8 116 16,-5 0-56-16,1-4 64 15,-8 8-64-15,-14-4 24 16,5 4-40-16,-13 0-8 15,0 3-12-15,-21 5-8 16,8 7 4-16,-17 4 12 16,9 3-8-16,-18 4 4 15,5 8-4-15,-4 0-16 16,17 4 4-16,21-4 4 16,0 4 0-16,21-8 8 15,0 0-4-15,9-11 8 16,8-1-8-16,-12-3-108 15,4 0 56-15,-13 0-96 16,-4 0 84-16,-5 0-32 16,-8 0 52-16,-8 0 24 15,-5 0 12-15,-4 0 36 16,12 8-16-16,-3 0 84 0,8 3-56 16,8 0 100-16,5 1-80 0,30 3 8 15,-5-4-48-15,39-7-4 16,4 7-12-16,8-11 12 15,-12 4-12-15,-5-15-48 16,-12 7 24-16,-18-11 4 16,1 3 8-16,-17-14 12 15,-5 3-4-15,-8-18 8 16,-5-1-8-16,1-7-20 16,-5 0 8-16,4-1 40 15,-8 16-20-15,9 0 60 16,-5 15-40-16,5-3 64 15,-9 10-56-15,0 12 8 16,0 0-28-16,-9 8 84 16,5 11-56-16,-17 7 4 15,4 12-32-15,-13 8 24 16,8-5-28-16,10 1-4 16,3-8-8-16,18 0-32 15,3-8 16-15,35-3-340 16,13-4 196-16</inkml:trace>
          <inkml:trace contextRef="#ctx0" brushRef="#br0" timeOffset="-1291.7673">3236-583 424 0,'0'-15'156'0,"0"15"-120"0,8-12-8 0,-8 5-8 16,5 3-16-16,-5-7 68 15,4-1-40-15,-4-10 32 16,0 7-36-16,-4-20-8 16,4 1-12-16,-9-30 4 15,5 7-8-15,-9-18 16 16,9 10-12-16,-9-3-12 15,4 15 0-15,-3-4 20 16,3 16-8-16,-4-5 60 16,5 16-40-16,-5-4 16 15,9 11-28-15,-9 4-24 16,9 8 0-16,-5 3 4 16,5 12 4-16,-4 8 16 15,-1 3-8-15,-8 0-4 16,4 0 0-16,-4-4-16 15,9 4 8-15,-5-7 12 16,9 3-4-16,4-7 8 16,4 4-8-16,4-8-4 0,5 0 4 15,8-4-4-15,9 4 0 16,9-4-12-16,-1 0 8 0,9-3 4 16,-5 3 0-16,-8-4 24 15,-8 5-12-15,-18-5 92 16,-8 4-56-16,-21-7 20 15,-4 7-36-15,-14-7-12 16,5 3-12-16,0-3-32 16,9 3 12-16,-1 1-188 15,13 7 108-15,9 7-496 16,8 5 324-16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57:39.87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005DA61-8C30-48D5-A241-809834042BD9}" emma:medium="tactile" emma:mode="ink">
          <msink:context xmlns:msink="http://schemas.microsoft.com/ink/2010/main" type="writingRegion" rotatedBoundingBox="3754,14531 5966,16013 5162,17213 2950,15731"/>
        </emma:interpretation>
      </emma:emma>
    </inkml:annotationXML>
    <inkml:traceGroup>
      <inkml:annotationXML>
        <emma:emma xmlns:emma="http://www.w3.org/2003/04/emma" version="1.0">
          <emma:interpretation id="{5B0EC9AD-C12B-4F8B-B33C-BF0F08883CF0}" emma:medium="tactile" emma:mode="ink">
            <msink:context xmlns:msink="http://schemas.microsoft.com/ink/2010/main" type="paragraph" rotatedBoundingBox="3754,14531 5966,16013 5162,17213 2950,157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D493FB-987D-4415-A135-04463CD68CAD}" emma:medium="tactile" emma:mode="ink">
              <msink:context xmlns:msink="http://schemas.microsoft.com/ink/2010/main" type="line" rotatedBoundingBox="3754,14531 5966,16013 5162,17213 2950,15731"/>
            </emma:interpretation>
          </emma:emma>
        </inkml:annotationXML>
        <inkml:traceGroup>
          <inkml:annotationXML>
            <emma:emma xmlns:emma="http://www.w3.org/2003/04/emma" version="1.0">
              <emma:interpretation id="{36CF9522-532B-4066-AE49-1D0FD53BB7F8}" emma:medium="tactile" emma:mode="ink">
                <msink:context xmlns:msink="http://schemas.microsoft.com/ink/2010/main" type="inkWord" rotatedBoundingBox="3754,14531 5966,16013 5162,17213 2950,157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1566 2952 268 0,'-14'4'100'0,"19"-4"-76"0,-5 4-8 0,-5 0 104 0,1 4-68 16,-1 4 52-16,-4 4-64 16,0 5 40-16,9 7-44 15,-5 8 8-15,-4 5-28 16,9-1-8-16,-9 5-4 15,14-9 20-15,-10 1-12 0,0-9-12 0,-4-8-4 16,0-4 20-16,5-7-8 16,4-9-56-16,-5 0 24 15,10-9-104-15,8-15 72 16,-4-8-232 0,1-5 164-16,-1 9-52 15,9 4 104-15,0 12 176 16,0 12-52-16,-9 16 192 15,10 12-136-15,-6 13-12 16,-4-1-64-16,0-4 32 16,10-3-36-16,3-1 48 15,1-7-44-15,5-9 4 0,-1-8-24 16,0-4-8-16,1-8 0 16,-6-12 48-16,-8-9-28 0,-14-11-20 15,-5-13-4-15,-4-3 0 16,0 3 0-16,5 13-20 31,4 7 12-31,0 1-4 0,9 8 4 16,4 4-12-16,6 4 12 15,3 3 20-15,-8 5-4 16,4 4-20-16,-9 0 4 0,5 0 12 16,-5-4 0-16,-4 0-56 15,-5-8 28-15,0 0 12 16,0 0 8-16,9 0 4 15,0 4 0-15,0-5 32 16,9 5-16-16,14 4 40 0,-9 0-32 16,18 4 32-16,-5-4-32 15,-4 4 4-15,9-4-16 16,-5 4-8-16,-4 0 0 16,0 0 12-16,-9-4-8 15,-9 0-92 1,-10 8 48-16,-8 4-140 15</inkml:trace>
          <inkml:trace contextRef="#ctx0" brushRef="#br0" timeOffset="316.9124">2212 2806 248 0,'-9'-16'92'0,"0"32"-72"0,0 0-4 16,9-4 132-1,0-3-84-15,0 11 124 0,4-4-108 16,1 4 32-16,-10 4-68 16,-4 5 92-16,5 3-80 15,-10 5 48-15,5 11-64 0,-5-3 32 16,-4 7-40-16,0-7-8 15,4-1-16-15,1-3 12 16,4-9-12-16,9-3-180 16,9-9 96-16,-5-4-280 15,14-4 200-15,5-4-272 16</inkml:trace>
          <inkml:trace contextRef="#ctx0" brushRef="#br0" timeOffset="-906.5837">1338 3138 424 0,'-23'20'156'0,"5"13"-120"15,-5 31-8-15,10-11 116 0,-5-4-84 16,4 7 20-16,-4 1-48 15,-1-9 12-15,-3-3-24 16,-6-5 96-16,1-7-64 0,-5-9 28 16,-4-8-44-16,-1-8-12 15,-4-8-16-15,9-8-52 16,1-8 28-16,-1-12-500 16</inkml:trace>
          <inkml:trace contextRef="#ctx0" brushRef="#br0" timeOffset="-741.1443">1243 2798 684 0,'22'-40'252'0,"-17"52"-192"0,4-4-20 0,-9-8-12 16,0 8-24-16,-5 4-180 16,1 4 100-16,8 9-380 15</inkml:trace>
          <inkml:trace contextRef="#ctx0" brushRef="#br0" timeOffset="1576.3379">2545 3794 228 0,'-23'-8'84'0,"14"8"-64"0,-5 0-8 15,10 0 136-15,-1 0-84 0,-4 0 88 16,4 0-88-16,-4 0 40 16,5 0-64-16,-1 4 40 15,1 0-44-15,4-4 0 0,0 4-24 16,9 4 44-16,4 0-28 15,15 0-16-15,13-4-4 16,9-4-8-16,13 4 0 16,-8 0 16-16,0 4-8 15,-5-8 4-15,-9 0-4 16,-9 0-16-16,-10 0 4 16,1 0 28-16,-14 0-12 0,0 0 40 15,-13 4-28-15,-1 0-12 16,-4 0-8-16,-4 0-16 15,3 4 8-15,1 1 20 16,-4-1-8-16,4 4-20 16,-5 4 4-16,5 8-24 15,0 5 20-15,-5 7 12 16,-4 9 4-16,-5 3-4 16,0-3 4-16,-4-9 12 15,4 9-8-15,-9-5 4 16,5-4-4-16,-5-7 36 15,5-5-20-15,-1-12 12 16,-3 4-20-16,12-12 28 16,-8-12-28-16,4-4 4 15,-4-8-12-15,0 0 4 0,-5-1-8 16,0 5-12-16,9-16 4 16,5 4 4-16,0-5 0 15,0 1-12-15,-5-1 8 16,14-3 4-16,4 0 0 15,1 3-36-15,4 5 20 16,9 4-12-16,-5 7 16 16,5 9-28-16,0 8 24 15,1 8-128-15,-1 5 84 16,4 3-296 0</inkml:trace>
          <inkml:trace contextRef="#ctx0" brushRef="#br0" timeOffset="2031.5102">3018 4036 496 0,'-4'-12'184'0,"-1"8"-140"0,0 0-16 16,5 4 136-16,0 0-96 16,14 16-20-16,4 5-20 15,5 3-20-15,9 4 36 0,9 5-20 16,0-5 4-16,4 0-16 15,6 1 36-15,-15-5-24 16,-4-4 4-16,-5-4-16 16,-9 0 36-16,1-7-24 15,-6-1-4-15,-4-4-12 16,-9-4-200-16,-4-4 104 16,4 0-388-1,-5 0 268-15,-4 4-48 0</inkml:trace>
          <inkml:trace contextRef="#ctx0" brushRef="#br0" timeOffset="2255.245">3469 4049 280 0,'-14'-17'104'0,"14"21"-84"0,0 0 0 15,-9 9 144 1,-5 3 4-16,-8 4-80 15,-10 4 24-15,-5 5-72 16,-8-1 60-16,8-4-60 16,-8 1 28-16,-5-1-40 0,13 0 8 15,-4-4-20-15,14-3 20 16,0-5-24-16,13-4 32 0,0 0-28 16,10-12-180-16,-1 0 88 15,14 0-308 1,5-4 216-16,9 8-180 15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58:04.98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F60347C-8EA9-41A2-AAE1-73746814F1C5}" emma:medium="tactile" emma:mode="ink">
          <msink:context xmlns:msink="http://schemas.microsoft.com/ink/2010/main" type="inkDrawing" rotatedBoundingBox="18366,14928 24386,14657 24409,15163 18388,15434" semanticType="underline" shapeName="Other"/>
        </emma:interpretation>
      </emma:emma>
    </inkml:annotationXML>
    <inkml:trace contextRef="#ctx0" brushRef="#br0">30 401 364 0,'-22'-4'132'0,"22"4"-100"0,-5 0-12 0,1 0 24 31,8 8-28-31,-4 0 56 0,5 0-40 0,-1 4 48 16,5 0-48-16,5 5 20 15,0-1-32-15,-1 0-16 16,6 4-8-16,3 5 28 16,1 3-12-16,9 4 4 15,13 1-8-15,10-13-8 16,13 4 4-16,10 0 4 16,-5-3-4-16,9-5 8 0,13-12-8 15,14-4 8-15,14-8-8 16,-4-12-4-16,4-5 4 0,9-15-4 15,32-1 0-15,13 5 52 16,-8-1-28-16,26 1 24 16,6 4-28-16,-19 7-8 15,-5-3-8-15,6 0-84 16,-1 8 44-16,-28-1-12 16,-17 1 28-16,-23 4 12 15,-5 0 8-15,-22 12 16 16,-15 0-8-16,-12 12-40 15,-10 8 20-15,-9 4-24 16,-9 4 20-16,-14 5 8 16,5 3 8-16,-10 0 8 15,1 5-4-15,-10-5 8 16,6-3-8-16,3-9 24 0,-4-12-16 16,14 0 12-16,-9-16-12 15,8 0 28-15,6-12-24 16,-1 3-40-16,5-3 12 15,9 0-52-15,-5-4 36 16,19 3-4-16,0-3 20 16,17 8 0-16,1-4 4 15,5 4 0-15,4 11 0 16,-9 1 8-16,-10 0 0 16,6 8-20-16,8-4 12 15,19 4 32-15,26 5-16 16,20-1-8-16,-6-4-4 0,5-8 28 15,-4 4-12-15,-5-4 24 16,-23-9-24-16,-22 5 40 16,-24-12-28-16,-17-4 76 15,-19-13-56-15,-13-3-20 16,-14-13-16-16,-14-7-20 16,-8 3 8-16,-1-4-384 15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1-18T15:53:2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01-18T15:57:45.393"/>
    </inkml:context>
  </inkml:definitions>
  <inkml:traceGroup>
    <inkml:annotationXML>
      <emma:emma xmlns:emma="http://www.w3.org/2003/04/emma" version="1.0">
        <emma:interpretation id="{36DB7238-9BFB-458E-B9DD-244BBAFDF906}" emma:medium="tactile" emma:mode="ink">
          <msink:context xmlns:msink="http://schemas.microsoft.com/ink/2010/main" type="writingRegion" rotatedBoundingBox="5931,15690 23845,16006 23817,17574 5903,17258"/>
        </emma:interpretation>
      </emma:emma>
    </inkml:annotationXML>
    <inkml:traceGroup>
      <inkml:annotationXML>
        <emma:emma xmlns:emma="http://www.w3.org/2003/04/emma" version="1.0">
          <emma:interpretation id="{086F6B90-39C9-4083-8F70-A23B8E7E40CF}" emma:medium="tactile" emma:mode="ink">
            <msink:context xmlns:msink="http://schemas.microsoft.com/ink/2010/main" type="paragraph" rotatedBoundingBox="5931,15690 23845,16006 23817,17574 5903,172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58B70A-C811-4673-969A-5AD2C7A722E9}" emma:medium="tactile" emma:mode="ink">
              <msink:context xmlns:msink="http://schemas.microsoft.com/ink/2010/main" type="line" rotatedBoundingBox="5931,15690 23845,16006 23817,17574 5903,17258"/>
            </emma:interpretation>
          </emma:emma>
        </inkml:annotationXML>
        <inkml:traceGroup>
          <inkml:annotationXML>
            <emma:emma xmlns:emma="http://www.w3.org/2003/04/emma" version="1.0">
              <emma:interpretation id="{06F43506-79F5-411E-B3EE-04FD636A723E}" emma:medium="tactile" emma:mode="ink">
                <msink:context xmlns:msink="http://schemas.microsoft.com/ink/2010/main" type="inkWord" rotatedBoundingBox="5931,15690 8928,15743 8901,17283 5904,172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6664 5083 0,'0'0'0</inkml:trace>
          <inkml:trace contextRef="#ctx1" brushRef="#br0">4302 3753 416 0,'14'-4'152'0,"-14"4"-116"0,-5 0-12 15,5 0 84-15,-4 0-64 16,-6 0-20-16,-8 0-12 15,0 0 12-15,-9 0-12 16,-5 0 12-16,-5 0-12 0,1 0 0 0,4 4-4 16,0 0 4-16,9 0-8 15,1 4 32-15,8 0-20 16,-9 5-4-16,5 7-8 16,4 4-16-16,-8 12 8 15,3 1 12-15,1-1-4 16,0 9 24-16,4 7-16 15,-4-7 4-15,0-1-8 16,4-7-8-16,-4-1 4 16,4 5 20-16,1-9-12 15,-5 1-12-15,8-5-4 0,-3 0 28 16,4-4-12-16,0-3-20 16,4-1 0-16,5-4 4 15,5-4 4-15,4 0 8 16,9-3-4-16,-4 3 8 15,17 0-8-15,1 0-4 16,0 0 4-16,5 0 12 16,8-4-8-16,-4 0-4 15,-4-8 0-15,-6 0-60 16,1 0 32-16,-9 0-16 16,-9-8 24-16,-5-8-184 15,-9 4 108-15,-9-4-320 16</inkml:trace>
          <inkml:trace contextRef="#ctx1" brushRef="#br0" timeOffset="12.5346">3824 4255 392 0,'-9'-8'148'0,"13"8"-116"0,1 0-8 0,-5 0 120 16,14 0-84-16,-5-4 52 16,9 0-64-16,-4 4 44 15,8-8-52-15,10 8 40 0,0-8-44 0,5 8 8 16,-6-9-28-16,15 9 20 16,-14-4-24-16,9 4-20 15,-9 0 0-15,-10-4-144 16,-8 0 80-16,0 4-144 15</inkml:trace>
          <inkml:trace contextRef="#ctx1" brushRef="#br0" timeOffset="641.0822">5108 3628 208 0,'-27'12'76'0,"8"-4"-60"0,-8 8-4 16,4-8 172-16,-9 4-104 0,-13 21 64 16,-19 11-84-16,-9 13 20 15,-4 16-48-15,4 4 60 16,9 4-52-16,14-9 64 0,9-3-64 16,9 0 8-16,10 4-28 15,3 0 16-15,19 0-24 16,0-13-108-16,0-7 48 15,9-9-260 1,5-11 168-16,9-9-252 16</inkml:trace>
          <inkml:trace contextRef="#ctx1" brushRef="#br0" timeOffset="1000.7586">4903 4275 236 0,'-14'8'88'0,"10"13"-68"0,-5-5-4 15,9-4-8-15,-9 12-8 16,-1-12 76-16,1 13-40 16,0-13 12-16,5-4-28 15,-5-8 84-15,-1 0-56 16,10-12 48-16,-4-5-56 15,-1-3 16-15,10 0-36 16,-5 0-16-16,4 0-8 16,6 3 72-16,-1-3-36 0,4-4 40 0,6 20-40 15,-1-4 44-15,-5 0-44 16,10-1 36-16,0 1-36 16,0 8-8-16,-1 0-16 15,-3 0-24-15,-6-4 8 16,-4 4-276-16,-4 4 152 15,-5-4-384 1</inkml:trace>
          <inkml:trace contextRef="#ctx1" brushRef="#br0" timeOffset="1230.742">4894 3996 580 0,'-9'-24'216'0,"13"24"-168"0,1-12-12 16,4 12 68-16,5-9-64 15,4 9-28-15,5-8-8 16,4 8-200-16</inkml:trace>
          <inkml:trace contextRef="#ctx1" brushRef="#br0" timeOffset="1529.5974">5149 4376 528 0,'-23'33'196'0,"19"3"-152"0,-15 5-12 0,19-9 44 16,-9 4-48-16,-4 1 8 16,-1 7-24-16,-4-15-296 15</inkml:trace>
          <inkml:trace contextRef="#ctx1" brushRef="#br0" timeOffset="2077.1049">5436 4210 404 0,'0'0'148'0,"0"0"-112"0,0 9-12 16,0-9 108-16,0 8-76 15,-5 4 76-15,-4 4-76 0,0 0 12 16,0 0-36-16,-5 5 4 0,5-1-20 16,0-4 8-16,4 0-12 15,5-4 0-15,14-4-4 16,4-8-104-16,5-4 52 15,9-4-104-15,0-4 84 16,-5 0-84 0,-9 0 84-16,0 0 8 15,-4 0 32-15,-5 3 220 16,-4 5-108-16,-5 4 28 16,9 4-68-16,-5 5-32 0,10-1-8 15,9 4 8-15,4 0-8 0,-4-4 24 16,4-8-20-16,1-4-48 15,3-4 20-15,-8 0-8 16,-5-4 16-16,-8 0 24 16,-6-1-8-16,-8-3 68 15,-1 0-44-15,-4 4 48 16,4-4-44-16,1-1 0 31,-1 9-24-31,1-4-24 16,4 8 4-16,0-4-120 0,4 4 72 15,5-4-320-15,5 0 208 16,0 8-156-16</inkml:trace>
          <inkml:trace contextRef="#ctx1" brushRef="#br0" timeOffset="2322.3015">6046 3810 424 0,'0'-8'156'0,"4"12"-120"0,5 8-8 0,-4 0 148 16,4 16-100-16,5 13 60 15,8 15-80-15,6 9 12 0,-1 0-40 16,-4-8-8-16,-5-5-12 0,-13 1 20 15,-10-1-16-15,-13 1 12 16,-9 0-12-16,-14-1 20 16,-14-3-20-16,-4-1-164 15,4-11 84 1,5-5-504-16,5-3 320 16,8-13 64-16</inkml:trace>
          <inkml:trace contextRef="#ctx1" brushRef="#br0" timeOffset="4965.4978">6337 4522 352 0,'0'4'132'0,"-9"0"-104"0,27 0-8 0,-18-4 104 15,0 0-72-15,0 8 40 16,5 0-52-16,-5-8 40 16,9 4-48-16,-9-4 20 15,18 4-32-15,9-4-8 16,1 0 0-16,-1 0-8 15,0 0-4-15,1 0 4 16,-10 0 4-16,5-8-4 16,-1 8-4-1,-8-8 12-15,18 8-8 0,-14-4-4 16,0 4 4-16,-9 0-84 16,10 4 44-16,-10 4-304 15</inkml:trace>
          <inkml:trace contextRef="#ctx1" brushRef="#br0" timeOffset="4588.9578">6410 4328 384 0,'-5'-4'140'0,"5"4"-108"0,0 4-8 0,0-4 48 16,0 0-44-16,0 0 40 15,0 4-36-15,0-4 44 16,0 0-44-16,0 0 56 16,10 0-52-16,-10 0 36 15,13 0-40-15,-4 0 0 0,9-4-20 16,1 0-24-16,3 4 4 15,6-8 32-15,-1 8-16 16,-4 0 0-16,0 0-4 0,-1 0 12 16,-8 0-8-16,-5 0 16 15,0-4-16-15,-4 4 16 16,-1-4-16-16,-4 4-72 16,0 0 32-16,0 0-216 15,9 0 136-15</inkml:trace>
          <inkml:trace contextRef="#ctx1" brushRef="#br0" timeOffset="285.3062">3865 3547 560 0,'-14'-8'208'0,"19"8"-164"0,4-4-8 0,0 0 120 16,5 4-92-16,13 0 16 15,14-5-44-15,9 1-24 16,0 4-8-16,5-4-4 0,-1 0 0 16,-3 4-320-1</inkml:trace>
        </inkml:traceGroup>
        <inkml:traceGroup>
          <inkml:annotationXML>
            <emma:emma xmlns:emma="http://www.w3.org/2003/04/emma" version="1.0">
              <emma:interpretation id="{65262FD4-F1FF-49EF-A4BF-BC8B44AC81AC}" emma:medium="tactile" emma:mode="ink">
                <msink:context xmlns:msink="http://schemas.microsoft.com/ink/2010/main" type="inkWord" rotatedBoundingBox="9337,15883 12367,15936 12341,17371 9311,1731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1" brushRef="#br0" timeOffset="7186.4125">7120 4384 392 0,'0'-4'148'0,"0"4"-116"0,0 4-8 16,-9-4 40 0,18 0-40-16,-9 0 76 15,0 0-52-15,-9 0 36 16,18 0-48-16,-9 0 16 0,0 0-32 15,14-4-16-15,-5 4-8 16,5 0 20-16,4 0-8 16,5-4-12-16,-1 0 0 0,10 4 40 15,0-4-24-15,0-4 16 0,-5 8-16 16,5-4 20-16,-9 0-20 16,-9 4 48-16,-1-4-32 15,-4 4-16-15,-9 0-4 16,0 0-36-16,-4 4 16 15,4 0 24-15,0-4-8 16,0 0-8-16,0 0 0 16,4 4-128-16,5-8 72 15,5 0-408 1,4 12 260-16,-9 0-24 16</inkml:trace>
          <inkml:trace contextRef="#ctx1" brushRef="#br0" timeOffset="8477.5062">8568 3866 320 0,'14'-16'120'0,"-14"16"-96"0,18-16-4 0,-18 8 24 15,9 4-28-15,-9-4-4 16,5 4-8-16,-5-4 48 15,0 4-28-15,-5-4 8 16,-4 4-20-16,0-5 28 0,0 1-24 16,-5 0 32-16,-9 0-32 15,10 0-24-15,-15 0 4 16,6 0 36-16,8 4-20 16,-9 4-8-1,0-4-24-15,5 4 8 16,-5 0 0-16,14 4 4 15,-4 0-12-15,3 4 12 16,-3 4 32-16,4 4-16 16,-5 0 0-16,-4 5-4 15,4 3-4-15,-9 4 0 16,10 1 16-16,-5 11-8 16,-5-3-12-16,14 3 0 0,-5-4 20 15,5 1-8-15,9-1-4 0,-5 1 0 16,1-1-4-16,4-4 0 15,0 5 8-15,0 3-4 16,-5 5-4-16,-4 7 4 16,9 5-4-16,-9 0 0 15,-5 4 0-15,1-5 0 16,-10 5-12-16,14-9 8 16,-14-3 4-16,0-4 0 15,14-9 16-15,-14-4-8 16,14 1-4-16,-4-1 0 0,-10-4 12 15,0 1-8-15,14-5-12 16,-14 0 0-16,1 1 20 16,-1-1-8-16,0-8 48 15,0-4-28-15,-9-8-24 16,10-4-4-16,-10-4 8 16,9-4-4-16,0-4-336 15,14 0 180 1,-9 4-160-16</inkml:trace>
          <inkml:trace contextRef="#ctx1" brushRef="#br0" timeOffset="8973.3407">8691 4368 364 0,'0'-12'132'0,"0"8"-100"15,0-4-12-15,0 4 36 0,0 0-36 16,-5 0 8-16,-4-4-16 16,-9 4-24-16,-5 8 4 15,1 0 64-15,-10 4-28 16,-5 4 84-16,5 4-60 15,1 4 0-15,8 9-32 16,0 3 24-16,0 5-28 16,10-1 4-16,3-4-12 0,10-3 4 15,10-9-8-15,-10-4-36 16,22-8 16-16,-3-8-100 16,-6-12 64-16,15-4-124 15,-6-12 96 1,-4-5-108-16</inkml:trace>
          <inkml:trace contextRef="#ctx1" brushRef="#br0" timeOffset="9410.3234">8686 4283 332 0,'14'-24'120'0,"0"16"-92"0,-5 0-8 0,0 4 132 15,-9-4-88-15,9 0 36 16,-9 8-60-16,0-9 4 16,0 9-28-16,-9 9-8 15,0-1-4-15,0 8 40 0,-5 8-24 16,5 4 16-1,-5 9-20-15,-4 15 28 16,4 5-28-16,1 4 12 16,-5-4-16-16,4-5 0 15,0-3-4-15,5-13-216 16,9-8 112-16</inkml:trace>
          <inkml:trace contextRef="#ctx1" brushRef="#br0" timeOffset="9859.1387">9010 4348 352 0,'-14'8'132'0,"14"-8"-104"0,-5 20-8 0,1-3 112 16,4-1-76-16,-5 12 48 16,1 0-60-16,-1 9-8 15,5 7-20-15,-9-7 8 16,5-9-16-16,-6 4 24 15,20-3-20-15,-10-13 12 16,4-4-12-16,1-4-32 16,-1-8 8-16,5-8-84 15,0 0 56-15,-4-12-116 16,13-4 88-16,-13-5 4 16,8 1 40-16,-13 0 68 15,10 7-20-15,3 1 120 16,-4 12-76-16,0 4-8 15,5 12-36-15,-5 4 20 16,5 8-28-16,-5 5-24 16,0 3 4-16,9-4 16 15,-4 5-4-15,4-13 24 16,-4 0-20-16,-5-16-20 16,5 12 0-16,-5-20-12 15,0 8 8-15,-5-12 16 16,14 4 0-16,-13-8 60 0,13 3-36 15,-4-11 68-15,0 12-56 16,-1-12 20-16,5 8-40 0,-4-5 28 16,4-3-32-16,-9-4 32 15,5 7-32-15,-14-7 32 16,0 4-32-16,-9-4 12 16,0 11-16-16,-9-11-76 15,13 8 32-15,-9 4-164 16,5 8 112-16</inkml:trace>
          <inkml:trace contextRef="#ctx1" brushRef="#br0" timeOffset="10789.8754">9765 4445 364 0,'-13'-8'132'0,"8"8"-100"0,1 0-12 16,4 0 112-16,4 8-76 16,5 4 68-16,5-4-72 15,4 9 24-15,9-5-44 16,1-4-28-16,-1-4-4 15,5-4 24-15,-5-4-12 0,1-4 12 16,-1-4-12-16,-4-1 12 0,-5 1-16 16,-4-4 4-16,-5-4-4 15,-5 4-32-15,-8-5 12 16,-1 1-92-16,-4 4 56 16,-5 4 32-16,1 0 12 15,-1 4-12-15,-4 4 8 16,0 4-24-16,-10 0 20 15,6 0 4-15,-1 4 8 16,-5 4-12-16,1 4 8 16,0 0 56-16,4 8-28 15,0 13 44-15,10 11-40 0,-1 13 28 16,9-5-28-16,10 1 8 16,13-4-20-16,0-5 36 15,19-12-28-15,-5-7 20 16,0-9-24-16,13-4-132 15,5 0 60-15,0-4-184 16,0 0 132-16,-9 5-304 16,-9-9 232-1</inkml:trace>
        </inkml:traceGroup>
        <inkml:traceGroup>
          <inkml:annotationXML>
            <emma:emma xmlns:emma="http://www.w3.org/2003/04/emma" version="1.0">
              <emma:interpretation id="{25E5A3D4-3EBB-46F5-8486-347784AC0D1D}" emma:medium="tactile" emma:mode="ink">
                <msink:context xmlns:msink="http://schemas.microsoft.com/ink/2010/main" type="inkWord" rotatedBoundingBox="13718,16039 17754,16110 17735,17211 13698,1714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1" brushRef="#br0" timeOffset="13778.9837">11864 4380 384 0,'0'4'140'0,"0"-4"-108"0,0 25-8 16,0-1 100 0,5 4-72-16,-1 25 16 15,1 8-44-15,-1 12-12 16,6-9-8-16,-10-7 4 16,0-4-4-16,-14-13 60 0,0-12-36 0,-22 1 16 15,4-9-28-15,-23-8 36 16,10-4-28-16,-14-16-12 15,9 8-8-15,-5-16-164 16,28 0 88-16,8-21-420 16</inkml:trace>
          <inkml:trace contextRef="#ctx1" brushRef="#br0" timeOffset="13941.9462">11996 4138 520 0,'-18'12'192'0,"27"-12"-152"0,-4 8-8 16,-5 0-8-16,0 8-20 15,9 0-328-15</inkml:trace>
          <inkml:trace contextRef="#ctx1" brushRef="#br0" timeOffset="14513.9452">12320 4384 260 0,'0'-16'96'0,"4"8"-76"0,1 8-4 0,-5 0 192 16,4-4-116-16,-4 0 0 15,0 8-60-15,-4-4-28 16,4 0-8-16,-5 0 40 15,1 0-24-15,-6 0 44 16,1 4-32-16,-9 4 20 16,9 4-24-16,-9 5 0 15,4 7-12-15,-4 4-8 16,9 13 4-16,-5 3 20 16,10 1-12-16,-10-5-4 15,14 1-4-15,-5-9 28 16,10-4-16-16,0-7-24 15,4-5 4-15,13-8-96 0,10-12 52 16,5-4-180-16,8-8 128 16,1-9-148-16,-5-3 140 15,-9 0 40-15,-1-5 40 16,-8 9 216-16,-5 0-100 16,-8 3 132-16,-6 9-128 0,-8 12 44 15,4 4-80 1,-5 17-8-16,5 3-28 0,0 12 32 15,9 5-28 1,14-5 12-16,9 1-20 0,0-13 44 16,4-4-32-16,5-16-60 15,0 0 20-15,-5-20 16 16,1-4 0-16,-19-25 8 16,0 5-4-16,-18-17 12 15,0 0-12-15,-18 1-12 16,0 11 0-16,-5 5-24 15,9 7 16-15,5 9-188 16,5 8 108-16</inkml:trace>
          <inkml:trace contextRef="#ctx1" brushRef="#br0" timeOffset="15616.8959">13162 4000 624 0,'-5'-24'228'0,"14"16"-176"0,5 0-16 0,-5 3 148 16,5 1-108-16,-1 0 16 15,10 0-56-15,9-4 0 16,-5 4-20-16,19-8 8 16,-1 8-12-16,15-8-68 15,-6 8 28-15,-4-4-304 16,-4 8 180-16</inkml:trace>
          <inkml:trace contextRef="#ctx1" brushRef="#br0" timeOffset="15294.5382">13207 4267 560 0,'-4'-8'208'0,"4"8"-164"0,18-12-8 16,-4 8 68-1,4 8-64-15,9-4-8 16,5 0-20-16,14 0 8 15,-1 8-12-15,5-4 16 16,-4 4-16-16,-5 0-28 16,-5 4 8-16,-18-4 68 15,-9 5-32-15,-22-5 20 16,-1 4-28-16,-22-4 8 16,8 4-12-16,-13-4-96 15,10 4 48-15,-10 0-68 16,13 1 60-16,1-1-4 0,13 4 28 15,10 0 12-15,13 0 8 0,0 4 16 16,14 1-8-16,9-1-64 16,9 0 28-16,9 4-24 15,-5 1 32-15,-13-9 0 16,0 4 12-16,-23-4 8 16,0 1 0-16,-27-1 104 15,-5 0-56-15,-27 0 112 16,9 0-88-16,-14-4-4 15,10 5-40-15,-10-9 20 16,14 4-32-16,0-4-12 16,14 0-8-16,9-12-172 15,9 4 96-15,13-8-348 0</inkml:trace>
          <inkml:trace contextRef="#ctx1" brushRef="#br0" timeOffset="15275.9884">13308 4182 404 0,'-19'4'148'0,"19"-4"-112"0,-13 20-12 16,8-7 56-1,5-1-48-15,-4 12 16 0,-1 0-32 0,5 17 36 16,0 3-28-16,0 13 4 16,9 0-16-16,-9-1 20 15,0-7-20-15,-9-13-84 16,4-3 40-16,-4-17-324 16,0-4 196-16</inkml:trace>
          <inkml:trace contextRef="#ctx1" brushRef="#br0" timeOffset="16240.0745">14127 4024 268 0,'-23'-16'100'0,"19"12"-76"0,-10 4-8 15,5 8 68-15,-5 4-48 16,-8 13 32-16,-6 11-40 16,1-4 60-1,4 5-48-15,-4 11 8 16,9 1-28-16,-14 12-4 16,14 11-8-16,-1 9 12 15,6-8-12-15,-1 0 4 16,5-12-4-16,0-1-360 15,9-15 196-15</inkml:trace>
          <inkml:trace contextRef="#ctx1" brushRef="#br0" timeOffset="16570.1455">14072 4332 20 0,'-13'-4'8'0,"13"8"-8"0,0 4 0 0,0 8 180 16,0 0-100-16,0 13 56 16,0 7-80-16,4 0 28 0,1-7-48 15,-1-5 68-15,1-4-56 16,-1-12 64-16,-4-8-64 16,0 0 0-16,-4-16-28 15,4-4 4-15,0-4-12 16,0-5-16-16,0 1 0 0,9 4 4 15,5 4 0-15,-1-5 88 32,10 13-48-32,9-8-8 15,4 12-20-15,5 0-20 16,5 8 4-16,-10-8-312 16,-4 8 168-16</inkml:trace>
          <inkml:trace contextRef="#ctx1" brushRef="#br0" timeOffset="16757.7314">14195 4145 652 0,'19'-21'244'0,"-19"21"-192"0,54-20-12 0,-27 12 56 16,5 8-60-16,9-4-12 15,0 8-16-15</inkml:trace>
          <inkml:trace contextRef="#ctx1" brushRef="#br0" timeOffset="17047.4462">14596 4538 572 0,'-32'61'208'0,"32"-61"-160"0,-45 61-12 16,22-33 12 0,5-4-32-16,-19 9-112 15,5-1 52-15,0 4-388 0</inkml:trace>
          <inkml:trace contextRef="#ctx1" brushRef="#br0" timeOffset="17441.4926">14746 4304 456 0,'-4'8'168'0,"4"-8"-128"0,-23 24-16 0,9-12 88 15,10 4-68-15,-10 4 16 16,9 5-36-16,-4-1 4 16,9 0-16-16,0-3 12 15,9-5-16-15,1-8-152 16,8-4 76-16,-5-12-132 15,6 0 116-15,-6-13-64 16,6 5 84-16,-6-4-8 16,1 4 44-16,-10 0 244 15,5 8-116-15,-4 3 76 16,0 10-104-16,4 7 40 16,4 8-68-16,10 0 16 15,9 0-40-15,9-3 16 16,5-1-20-16,-1-16 0 15,1 0-8-15,-10-16-16 16,-4-1 4-16,-14-11-4 16,-4 4 0-16,-19-9 8 15,1 5 0-15,-15-4 0 0,6 7 0 16,-5 1-12-16,8 16 8 0</inkml:trace>
          <inkml:trace contextRef="#ctx1" brushRef="#br0" timeOffset="17700.6823">15261 3968 540 0,'18'-33'200'0,"-18"33"-156"0,41 16-12 0,-18 1 96 16,-1 11-76-16,10 16 24 15,5 1-44-15,-1 8 12 16,-4-5-24-16,-14 9 36 16,-4-5-32-16,-19 13 20 15,-4-4-24-15,-18-4 44 16,4-5-36-16,-18-7-312 16,9-1 152-16</inkml:trace>
        </inkml:traceGroup>
        <inkml:traceGroup>
          <inkml:annotationXML>
            <emma:emma xmlns:emma="http://www.w3.org/2003/04/emma" version="1.0">
              <emma:interpretation id="{12033069-DA94-4A35-9E4A-4A44AA957357}" emma:medium="tactile" emma:mode="ink">
                <msink:context xmlns:msink="http://schemas.microsoft.com/ink/2010/main" type="inkWord" rotatedBoundingBox="18322,16609 18854,16618 18852,16705 18320,16695"/>
              </emma:interpretation>
              <emma:one-of disjunction-type="recognition" id="oneOf3"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-</emma:literal>
                </emma:interpretation>
                <emma:interpretation id="interp5" emma:lang="" emma:confidence="0">
                  <emma:literal>~</emma:literal>
                </emma:interpretation>
                <emma:interpretation id="interp6" emma:lang="" emma:confidence="0">
                  <emma:literal>•</emma:literal>
                </emma:interpretation>
                <emma:interpretation id="interp7" emma:lang="" emma:confidence="0">
                  <emma:literal>.</emma:literal>
                </emma:interpretation>
              </emma:one-of>
            </emma:emma>
          </inkml:annotationXML>
          <inkml:trace contextRef="#ctx1" brushRef="#br0" timeOffset="21312.3772">16107 4510 280 0,'0'-12'104'0,"0"12"-84"0,5 0 0 0,-5 0 196 15,0 0-120-15,0 0 120 16,0 0-124-16,0 0 32 16,9 0-76-16,5 4 64 0,-1 0-64 0,6 0 20 15,8-4-40-15,14-8-8 16,14-4-12-16,8 8 28 16,6-13-20-16,-6 9-4 15,-8 4-8-15,-9-8 20 16,-24 8-12-16,-3 0-144 15,-6 0 68-15,-26 4-264 16,-10 4 184-16,-9 12-384 16</inkml:trace>
        </inkml:traceGroup>
        <inkml:traceGroup>
          <inkml:annotationXML>
            <emma:emma xmlns:emma="http://www.w3.org/2003/04/emma" version="1.0">
              <emma:interpretation id="{359E7FA1-845F-40B1-BAA6-EF145633549E}" emma:medium="tactile" emma:mode="ink">
                <msink:context xmlns:msink="http://schemas.microsoft.com/ink/2010/main" type="inkWord" rotatedBoundingBox="21631,16459 21906,16464 21900,16792 21625,16787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1" brushRef="#br0" timeOffset="20205.5719">19417 4287 768 0,'19'-12'284'0,"-10"12"-220"0,4 0-20 0,-13 8 112 16,23-4-96-16,-14 4-24 16,-4 9-24-16,4 3 4 15,-9 4-8-15,0 13-116 16,0-1 56-16,0 0-216 16,4-7 148-16,1-5-384 15</inkml:trace>
          <inkml:trace contextRef="#ctx1" brushRef="#br0" timeOffset="20358.0054">19691 4332 676 0,'0'8'248'0,"0"12"-192"0,-14 13-16 0,14-9 32 0,0 12-48 16,0 17-264-16,0 8 128 15,0-21-320-15</inkml:trace>
        </inkml:traceGroup>
        <inkml:traceGroup>
          <inkml:annotationXML>
            <emma:emma xmlns:emma="http://www.w3.org/2003/04/emma" version="1.0">
              <emma:interpretation id="{022A1AB1-1276-4838-8F7A-6161B5B8538F}" emma:medium="tactile" emma:mode="ink">
                <msink:context xmlns:msink="http://schemas.microsoft.com/ink/2010/main" type="inkWord" rotatedBoundingBox="23661,16422 23837,16426 23837,16449 23660,1644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88688.0722">21447 4255 0,'0'0'0,"0"0"16,177-14-1,-177 14-15,0 0 16,0 0-16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38:05.03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211A5D3-61AE-4FBB-9957-5D56362FCBF6}" emma:medium="tactile" emma:mode="ink">
          <msink:context xmlns:msink="http://schemas.microsoft.com/ink/2010/main" type="writingRegion" rotatedBoundingBox="6412,12557 11858,12841 11746,14978 6300,14694"/>
        </emma:interpretation>
      </emma:emma>
    </inkml:annotationXML>
    <inkml:traceGroup>
      <inkml:annotationXML>
        <emma:emma xmlns:emma="http://www.w3.org/2003/04/emma" version="1.0">
          <emma:interpretation id="{98AEB97A-7958-4D4B-9D2B-A30D6A11A55E}" emma:medium="tactile" emma:mode="ink">
            <msink:context xmlns:msink="http://schemas.microsoft.com/ink/2010/main" type="paragraph" rotatedBoundingBox="6412,12557 11858,12841 11746,14978 6300,146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70FA94-7B6D-47AD-86A5-C1615E05B634}" emma:medium="tactile" emma:mode="ink">
              <msink:context xmlns:msink="http://schemas.microsoft.com/ink/2010/main" type="line" rotatedBoundingBox="6412,12557 11858,12841 11746,14978 6300,14694"/>
            </emma:interpretation>
          </emma:emma>
        </inkml:annotationXML>
        <inkml:traceGroup>
          <inkml:annotationXML>
            <emma:emma xmlns:emma="http://www.w3.org/2003/04/emma" version="1.0">
              <emma:interpretation id="{6AE37DE2-1ED3-4971-9E17-161955213002}" emma:medium="tactile" emma:mode="ink">
                <msink:context xmlns:msink="http://schemas.microsoft.com/ink/2010/main" type="inkWord" rotatedBoundingBox="6370,13354 6761,13374 6749,13591 6359,13571"/>
              </emma:interpretation>
            </emma:emma>
          </inkml:annotationXML>
          <inkml:trace contextRef="#ctx0" brushRef="#br0">4174 10388 892 0,'-42'-8'332'0,"42"8"-260"0,-9 8-20 0,9-4 292 16,9 3-200-16,12 1 28 15,0-1-100-15,9 1-32 16,13-4-24-16,-1-16-64 15,18 9 24-15,-1-9-252 16,-3 5 152-16</inkml:trace>
          <inkml:trace contextRef="#ctx0" brushRef="#br0" timeOffset="-197.2109">4319 10263 540 0,'-21'-8'200'0,"21"8"-156"0,0-7-12 16,0 7 168 0,0 0-116-16,0-8 88 15,0 5-100-15,-9-5 68 16,9 8-80-16,0 0 76 15,0 0-80-15,9-8 36 0,3 16-56 16,5-8 8-16,5-4-28 0,8 4 36 16,-9 4-28-16,13-8-12 15,-4 4-8-15,0-4-48 16,-1 8 24-16</inkml:trace>
        </inkml:traceGroup>
        <inkml:traceGroup>
          <inkml:annotationXML>
            <emma:emma xmlns:emma="http://www.w3.org/2003/04/emma" version="1.0">
              <emma:interpretation id="{65534ED2-D15F-46BB-9DE1-6C50C861E8F5}" emma:medium="tactile" emma:mode="ink">
                <msink:context xmlns:msink="http://schemas.microsoft.com/ink/2010/main" type="inkWord" rotatedBoundingBox="7594,12619 11858,12841 11746,14978 7483,147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672.8648">5392 9968 612 0,'-8'-12'228'0,"8"12"-180"0,0 0-12 0,0 8 80 16,0 0-72-16,0 22 52 15,0 4-56-15,-13 11 16 16,4 5-36-16,-12 18 44 16,17 4-36-16,-13 15-4 15,12 4-16-15,-3-16 4 16,-1-7-8-16,9-11 52 16,0-19-32-16,5-15 52 15,-1-4-44-15,0-23-112 16,0-11 40-16,1-27-56 15,3-15 56-15,9-11-76 16,0 8 64-16,9-35-88 16,-1 12 80-16,5-12 12 15,13 23 28-15,-1-4 244 16,1 16-120-16,-5 18 144 16,-4 20-144-16,-4 22 8 15,-9 15-68-15,-4 15 0 16,-12 4-28-16,-5 8-8 15,-5-1-4-15,-7-3-4 16,-5-11 0-16,-5-5-100 0,-8-3 56 16,-12-4-8-16,12 1 32 15,-17-16-4-15,9 7 12 0,0-3 52 16,4 0-20-16,12 3 96 16,14 5-64-16,16 7 28 15,5-1-44-15,25 24-12 16,-4 7-16-16,13 8 28 15,-13 4-20-15,5-8 20 32,-5-4-20-32,-4-8 20 0,-9-6-24 0,9-13-120 15,-1 5 60-15,5-16-344 16,-4-3 216-16</inkml:trace>
          <inkml:trace contextRef="#ctx0" brushRef="#br0" timeOffset="1048.5346">6184 10486 1172 0,'-8'19'436'0,"8"-19"-340"0,21 31-24 16,-8-16 48-1,4 0-80-15,21-4 0 16,-4 1-24-16,9-12 32 15,-5-4-24-15,13-15-48 16,4 0 12-16,-4-8-60 16,-12 9 40-16,-5-13 24 0,-17 12 8 0,-17-7 12 15,0 11-8-15,-30-8 8 16,9 12-8-16,-18 3-36 16,14 8 16-16,-22 0 60 15,13 11-24 1,-4 8 72-16,4 8-52 0,4 14-8 15,9 1-20-15,8 11-12 16,9-4 4-16,8 0 20 16,9-7-12-16,16-8 12 15,5-4-12-15,5-7-156 16,-5-4 76-16</inkml:trace>
          <inkml:trace contextRef="#ctx0" brushRef="#br0" timeOffset="1902.3055">7951 9744 788 0,'43'-37'292'0,"-22"33"-228"0,17-8-16 0,-25 5 220 16,8 3-156-16,-3-7 104 15,-6-1-124-15,-3-3 0 16,4 8-52-16,-26-8-28 16,-8 7-4-16,-31 4-140 15,-20 4 72-15,-9 8-32 16,9 3 56-16,-22 0 16 16,13 1 8-16,-4 3 28 15,13 0-8-15,3 8 32 16,18-4-24-16,17 7 40 15,4 1-32-15,9 18-4 16,8 1-12-16,13 18 12 16,0-3-12-16,-8 14 24 15,16-7-20-15,-16 38-12 0,8-3-4 0,-4 18 4 16,-5-12 0-16,-12 1 8 16,12-15-4-16,-12 7 68 15,8-15-40-15,-4-4 40 16,4-11-40-16,-4-7 8 15,5-9-24-15,3-6-8 16,-4-13-4-16,13-2-16 16,0-5 8-16,0-4 12 15,9 1-4-15,4-5-12 16,8-6 4-16,0-5 20 16,9 0-8-16,4 1-12 15,4-1 0-15,5 4-4 16,-5 0 0-16,-4 8 8 15,-4 0 0-15,4 7-264 16,-4 0 144-16,4 1-640 16,-4-5 424-16</inkml:trace>
          <inkml:trace contextRef="#ctx0" brushRef="#br0" timeOffset="2594.3359">8543 10335 664 0,'4'-8'244'0,"-4"8"-188"0,9-7-16 0,-9 3 172 15,8 4-124-15,-8-4 96 16,0 8-104-16,0-4 32 16,0 0-64-16,0 8 0 15,9 3-28-15,8 27-20 16,0 7-4-16,4 35-16 15,1-8 12-15,3 7 20 16,9-3-4-16,-8-4 16 16,4-8-16-16,-1-7 68 15,-3-12-44-15,-1-11 60 16,5-7-56-16,0-20 28 16,-4-3-36-16,3-15-28 0,-3-1 0 0,0-10-20 15,3 7 12-15,5-16-40 16,5 9 28-16,8-24-28 15,-1 8 28-15,6-30-8 16,-1 4 16-16,-5-16 8 16,-3 12 4-16,-9 4 44 15,-4 19-24-15,-9 3 44 16,0 15-36-16,-12 5-48 16,8 10 8-16,-4 1-44 15,0 11 36-15,-1 0-312 16,5 8 184-16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58:55.62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F89083B-3044-47FE-8C66-89873B8BEC2C}" emma:medium="tactile" emma:mode="ink">
          <msink:context xmlns:msink="http://schemas.microsoft.com/ink/2010/main" type="writingRegion" rotatedBoundingBox="1699,3395 2601,429 3674,756 2772,3721"/>
        </emma:interpretation>
      </emma:emma>
    </inkml:annotationXML>
    <inkml:traceGroup>
      <inkml:annotationXML>
        <emma:emma xmlns:emma="http://www.w3.org/2003/04/emma" version="1.0">
          <emma:interpretation id="{0A16714F-E042-49E1-8B39-D48CD65BF76C}" emma:medium="tactile" emma:mode="ink">
            <msink:context xmlns:msink="http://schemas.microsoft.com/ink/2010/main" type="paragraph" rotatedBoundingBox="1699,3395 2601,429 3674,756 2772,37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AB03AF-6BA4-4B86-B65B-7EE5029BAF33}" emma:medium="tactile" emma:mode="ink">
              <msink:context xmlns:msink="http://schemas.microsoft.com/ink/2010/main" type="line" rotatedBoundingBox="1699,3395 2601,429 3674,756 2772,3721"/>
            </emma:interpretation>
          </emma:emma>
        </inkml:annotationXML>
        <inkml:traceGroup>
          <inkml:annotationXML>
            <emma:emma xmlns:emma="http://www.w3.org/2003/04/emma" version="1.0">
              <emma:interpretation id="{166D9EE1-997C-4896-A357-C37C5983A882}" emma:medium="tactile" emma:mode="ink">
                <msink:context xmlns:msink="http://schemas.microsoft.com/ink/2010/main" type="inkWord" rotatedBoundingBox="1699,3395 2601,429 3674,756 2772,3721"/>
              </emma:interpretation>
              <emma:one-of disjunction-type="recognition" id="oneOf0">
                <emma:interpretation id="interp0" emma:lang="" emma:confidence="1">
                  <emma:literal>8</emma:literal>
                </emma:interpretation>
                <emma:interpretation id="interp1" emma:lang="" emma:confidence="0">
                  <emma:literal>R</emma:literal>
                </emma:interpretation>
                <emma:interpretation id="interp2" emma:lang="" emma:confidence="0">
                  <emma:literal>&amp;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q</emma:literal>
                </emma:interpretation>
              </emma:one-of>
            </emma:emma>
          </inkml:annotationXML>
          <inkml:trace contextRef="#ctx0" brushRef="#br0">-642 2271 756 0,'-4'-17'280'0,"4"17"-216"0,4-4-20 0,1 4 100 15,-1 4-88-15,5-4 40 16,5 0-56-16,13 0-4 16,1 9-24-16,17-5 36 15,10 0-24-15,0-4-188 16,-1 0 88-16</inkml:trace>
          <inkml:trace contextRef="#ctx0" brushRef="#br0" timeOffset="416.4436">492 2008 644 0,'-37'24'236'0,"37"-24"-180"0,-50 52-20 0,23-27 16 15,0-1-36-15,-10 0 12 16,15 1-16-16,-19-9 36 16,18-4-24-16,0-8 12 15,9-12-20-15,-4-8-16 16,5 4-4-16,3-9-24 16,10 5 16-16,0-12-48 15,0 12 32-15,0-13 8 16,10 13 8-16,-1 4-32 15,-5 8 24-15,14 12 24 16,-4 8 0-16,4 4 28 16,-4 9-20-16,9 3 4 15,-1 0-8-15,10-7 12 16,0-1-12-16,5-8 24 16,-6-4-20-16,1-12 24 15,5-4-24-15,-19-8 32 16,14 0-28-16,-23-8 40 15,-4 4-32-15,-5-9-12 16,0 5-8-16,-10-8-128 16,-3 8 68-16</inkml:trace>
          <inkml:trace contextRef="#ctx0" brushRef="#br0" timeOffset="1182.1032">915-360 280 0,'-9'8'104'0,"5"-4"-84"0,-24 8 0 0,15-4 40 16,8 9-36-16,-18-1-20 16,10 4-4-16,-10-8 36 15,9 0-24-15,-9-4 96 16,14 1-60-16,-9-14 12 16,5 1-36-16,8-8-4 15,0 0-12-15,5-8 4 16,0 0-8-16,5-17-4 15,4 9 4-15,0-4-48 16,0 7 24-16,0 9-28 16,0 8 28-16,1 12 72 15,-1 12-28-15,0 9 20 16,0-1-28-16,9-4 20 16,5-4-24-16,4-8 48 15,5 0-32-15,0-12 28 16,0 4-28-16,-9-12 44 15,-1 4-40-15,-17-8 28 16,-1 4-32-16,-13-12 16 16,5 11-24-16,-5-19 0 15,4 12-12-15</inkml:trace>
          <inkml:trace contextRef="#ctx0" brushRef="#br0" timeOffset="-14416.931">961 4 424 0,'-14'-16'156'0,"14"16"-120"0,-27 8-8 0,9-4 16 15,4 0-28-15,-13 0 40 32,8 0-32-32,-17 4 40 0,9 5-36 0,-23 3-4 15,13 8-16-15,-27 0-8 16,5 1 4-16,-27 3 20 15,22 0-12-15,-4 5 40 16,13-1-28-16,5 4-32 16,14-3 4-16,4 3 8 15,9 1 0-15,5 11-12 16,9 5 4-16,9 16 12 16,-5-1-4-16,5 9-4 15,9-4 4-15,9 0 4 16,-4-12-4-16,4 8-12 15,0-9 4-15,1 21 28 16,3-4-12-16,-3 8-4 16,3-4-4-16,-3-8 12 15,-1-12-8-15,-9-5 60 16,0-7-40-16,-13-5 8 16,-1-3-24-16,-13-9 36 15,0 1-24-15,-10-9 12 16,10-4-20-16,-14-8 28 15,9-4-28-15,-8-4 12 16,12 0-16-16,-8-8-24 0,9 4 4 16,-5-8-136-16,5 8 76 15,0 0-108-15,4 0 96 0,0-8-140 16,5 8 120-16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58:42.05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83A7812-4796-4275-A742-EB3A28F92206}" emma:medium="tactile" emma:mode="ink">
          <msink:context xmlns:msink="http://schemas.microsoft.com/ink/2010/main" type="writingRegion" rotatedBoundingBox="3103,405 23502,579 23392,13482 2993,13309"/>
        </emma:interpretation>
      </emma:emma>
    </inkml:annotationXML>
    <inkml:traceGroup>
      <inkml:annotationXML>
        <emma:emma xmlns:emma="http://www.w3.org/2003/04/emma" version="1.0">
          <emma:interpretation id="{040D8A7A-760A-4C5B-9215-4CFFB89D0A77}" emma:medium="tactile" emma:mode="ink">
            <msink:context xmlns:msink="http://schemas.microsoft.com/ink/2010/main" type="paragraph" rotatedBoundingBox="3063,657 23475,347 23518,3187 3106,34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50551A-3C26-4846-A19B-3B4DA01BFFE0}" emma:medium="tactile" emma:mode="ink">
              <msink:context xmlns:msink="http://schemas.microsoft.com/ink/2010/main" type="line" rotatedBoundingBox="3063,657 23475,347 23518,3187 3106,3498"/>
            </emma:interpretation>
          </emma:emma>
        </inkml:annotationXML>
        <inkml:traceGroup>
          <inkml:annotationXML>
            <emma:emma xmlns:emma="http://www.w3.org/2003/04/emma" version="1.0">
              <emma:interpretation id="{81C91829-9C21-4621-984C-CF0B586968C0}" emma:medium="tactile" emma:mode="ink">
                <msink:context xmlns:msink="http://schemas.microsoft.com/ink/2010/main" type="inkWord" rotatedBoundingBox="3078,1644 3593,1637 3603,2301 3088,2309"/>
              </emma:interpretation>
            </emma:emma>
          </inkml:annotationXML>
          <inkml:trace contextRef="#ctx0" brushRef="#br0">1029 939 392 0,'9'-8'148'0,"-4"0"-116"0,8 8-8 0,-8-8 100 16,0 8-72-16,-1-12 8 15,1 4-40-15,-5-9 16 16,0 9-24-16,-14-4 24 16,5 12-24-16,-14-8 4 15,5 0-8-15,-14 16-8 16,5 0 4-16,-10 8 4 16,5 5-4-16,-4 11 24 15,9-4-16-15,-1 1 32 16,10 3-28-16,0 0 4 15,4-3-12-15,10-1 20 16,4 0-16-16,0-7 12 16,9-1-12-16,4-16 28 15,6 0-24-15,8-16 20 16,5-4-20-16,9-9-80 16,4-3 36-16,5-25-60 15,-4 9 48-15,0-21-4 16,-1 4 24-16,-13-11-12 15,0 7 16-15,-9 12 52 16,-5 9-16-16,-9-1 36 16,0 17-32-16,-9 4 40 0,9 3-36 15,-9 5-48-15,0 16 8 0,0 0-8 16,0 8 12-16,0 17-20 16,0 3 16-16,-18 24 4 15,9-3 8-15,-14 20 0 16,0-12 0-16,-9 3 16 15,5-3-8-15,-5-13-4 16,19 1 0-16,-6-1 4 16,15-15-4-16</inkml:trace>
        </inkml:traceGroup>
        <inkml:traceGroup>
          <inkml:annotationXML>
            <emma:emma xmlns:emma="http://www.w3.org/2003/04/emma" version="1.0">
              <emma:interpretation id="{2C995934-B795-4ED8-B578-143B4EDBACE6}" emma:medium="tactile" emma:mode="ink">
                <msink:context xmlns:msink="http://schemas.microsoft.com/ink/2010/main" type="inkWord" rotatedBoundingBox="3693,898 6521,855 6545,2457 3718,25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93.3824">1480 895 300 0,'-14'-17'112'0,"14"17"-88"16,0 17-8-16,-4-17 116 16,4 12-76-16,-9 4 68 15,-1 0-72-15,1 12 4 16,0 1-32-16,-9 3 40 15,9 5-36-15,-9-1-4 16,13 0-16-16,-4 1 12 16,9-1-12-16,0-7 24 15,9 3-20-15,-4-28 40 0,17 4-28 0,-3-16-24 16,-1 0 0-16,0-20 0 16,0 7 0-16,0-11 0 15,1 4 0-15,-1-1-36 16,-9 13 20-16,5-4-4 15,-5 20 12-15,0 0 24 16,5 8-8-16,-5 12-4 16,4 0 0-16,15 13 20 15,-6-1-12-15,15-3 4 16,-5-5-8-16,13-8 4 16,1 0-8-16,-14-24-48 15,9 8 28-15,-19-20 20 16,1 4 0-16,-9-17 0 15,4 9 0-15,-13-8 20 16,-1 3-12-16,-4-3-32 16,0 12 12-16</inkml:trace>
          <inkml:trace contextRef="#ctx0" brushRef="#br0" timeOffset="868.4544">2222 935 624 0,'-23'-4'228'0,"23"4"-176"0,0 20-16 16,14-12 116-1,-5 0-92-15,23-3 20 0,0-1-48 16,13-8 24-16,10 4-32 0,4-9-4 16,-4 1-12-16,-5-8-32 15,-14 8 12-15,-13-8-20 16,-5 8 16-16,-18-8 0 15,0 7 8-15,-27-11 0 16,13 8 0-16,-31-4 24 16,13 8-8-16,-14 4-48 15,5 4 24-15,0 12 36 16,14 8-8-16,-5 8-8 16,23 1-8-16,-5 7-4 15,14 5 0-15,9 3 24 16,5 1-8-16,4 15 24 15,10-11-20-15,4 12-152 16,4-17 72-16,5-7-140 16,4-9 120-16</inkml:trace>
          <inkml:trace contextRef="#ctx0" brushRef="#br0" timeOffset="1500.8495">2982 85 508 0,'9'-12'188'0,"-9"12"-148"0,19 4-8 16,-19 8 96 0,13 4-76-16,-4 17 24 0,-4 3-44 0,-5 9-4 15,0 7-16-15,-5-7 12 16,-4-1-16-16,-9-3 76 15,9-5-48-15,-18-3 40 16,-1-5-44-16,-8-12 24 16,18-4-28-16</inkml:trace>
          <inkml:trace contextRef="#ctx0" brushRef="#br0" timeOffset="2250.2887">3328-141 560 0,'-22'-4'208'0,"22"4"-164"0,-10 16-8 15,1-4 68 1,5 8-64-16,-10 17-36 16,5 7-4-16,-9 9 12 0,18-5-4 15,-9 1 16-15,4-1-16 0,1-3 4 16,8-5-4-16,-4-11 4 15,9-5-8-15,-9-4-20 16,9-4 8-16,5-8-4 16,-5 1 4-16,5-13 16 15,9-1-4-15,-5-19 16 16,-5 4-12-16,10-16 48 16,-5 7-28-16,-4-7 20 15,-5 16-28-15,5 7-36 16,4 13 8-16,-13 9-8 15,13 7 8-15,-5 8 16 16,-3 4-4-16,3-3 8 16,5 3-8-16,5-8 24 15,-9-4-16-15,9-8-12 16,-5 1-4-16,-5-14 40 16,10 5-24-16,-5-16 0 15,5 4-8-15,-9-16 20 16,9-1-12-16,-14-11-32 15,4 8 12-15,-13-1 8 16,0 13 4-16,-13-4-12 16,13 12 4-16,-14-1 40 15,5 5-24-15,0 0 36 16,9 4-32-16,-5-4 32 16,10 8-32-16,4-8 12 0,14 4-16 15,22-8-24-15,5 0 4 16,10-4 40-16,3 7-20 0,-4-11 0 15,-4 12-8-15,-14-4-164 16,5 8 88-16,-24-4-140 16,1 8 124-16</inkml:trace>
          <inkml:trace contextRef="#ctx0" brushRef="#br0" timeOffset="1651.3391">3101-255 612 0,'-5'0'228'0,"5"0"-180"0,-4 12-12 0,4-8-148 16,9 5 52-16</inkml:trace>
          <inkml:trace contextRef="#ctx0" brushRef="#br0" timeOffset="2549.5843">4130-214 280 0,'-14'0'104'0,"14"0"-84"0,-32 0 0 0,14 8 144 16,18-8-92-16,-14 8 68 16,5-8-80-16,5 8 36 15,4 4-56-15,-10 12 52 16,20-3-56-16,-6 15 44 15,-4 1-44-15,0 15 0 16,0 1-24-16,-14 3 0 16,10-11-4-16,-5-1-8 15,4-3 4-15,1-5 48 16,4-7-28-16,9-9 60 16,9-4-48-16,5-4-120 0,4-4 40 15</inkml:trace>
        </inkml:traceGroup>
        <inkml:traceGroup>
          <inkml:annotationXML>
            <emma:emma xmlns:emma="http://www.w3.org/2003/04/emma" version="1.0">
              <emma:interpretation id="{87606B55-CC1D-46D0-8BFC-988C09C19DDC}" emma:medium="tactile" emma:mode="ink">
                <msink:context xmlns:msink="http://schemas.microsoft.com/ink/2010/main" type="inkWord" rotatedBoundingBox="6963,1528 9973,1482 9994,2808 6984,28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396.4136">5618 514 364 0,'-9'-16'132'0,"9"12"-100"0,5-4-12 0,-10 4 80 16,5 8-60-16,-13-4 16 16,3 8-32-16,-12 8 48 15,-1 8-40-15,-32 29 12 16,5 4-28-16,-18 24 20 16,0-4-24-16,-23 12 24 15,13-4-24-15,-8 12 32 16,17-12-28-16,-8-4 48 15,18-9-36-15,0-15 40 16,13-12-40-16,1-17 28 16,17-12-28-16,6-16-96 15,12 4 36-15,10-36-236 16,14-1 148-16</inkml:trace>
          <inkml:trace contextRef="#ctx0" brushRef="#br0" timeOffset="4682.3422">5272 494 364 0,'5'-28'132'0,"-5"28"-100"0,14-12-12 0,-5 3 68 16,0 9-52-16,-5 4 68 16,15 5-64-16,-10 15 44 15,4 4-48-15,10 33 16 16,-9 4-32-16,4 24 28 15,0 0-32-15,5 28 12 16,-5-4-16-16,0 21 44 16,1-17-28-16,3-11-24 15,-3-22-4-15,-6-15 44 16,1-16-24-16,-1-13 24 16,1-7-24-16,-9-17-220 15,-1 0 108-15</inkml:trace>
          <inkml:trace contextRef="#ctx0" brushRef="#br0" timeOffset="4895.4087">4963 1214 572 0,'-28'-16'208'0,"28"16"-160"0,10-8-12 15,-6 8 144 1,10-8-104-16,18-4 52 15,13 0-80-15,23 0 20 16,5 3-40-16,14 1 36 0,-14 4-36 0,4-4-128 16,-13 4 52-16,4-8-212 15,-4 8 144-15</inkml:trace>
          <inkml:trace contextRef="#ctx0" brushRef="#br0" timeOffset="5207.8062">6524 381 488 0,'-22'-8'180'0,"22"8"-140"0,-41 8-12 0,18 0 108 16,9 8-80-16,-18 12 92 16,-4 5-84-16,-14 35-4 15,4 5-40-15,-13 24 16 16,9-3-24-16,-5 15 32 16,14-4-28-16,5 12 20 15,18-11-20-15,13-13 64 16,10-16-48-16,13-17-108 15,5-15 36-15</inkml:trace>
          <inkml:trace contextRef="#ctx0" brushRef="#br0" timeOffset="5658.0033">6620 882 464 0,'-18'-12'176'0,"18"12"-140"0,-18 0-8 0,4 0 128 16,5 8-92-16,-14 5 52 16,5 7-68-16,-14 8 28 15,9 5-44-15,0 7-20 16,10 0-4-16,-1 1 16 16,10-5-12-1,8-3 32-15,10-5-28 0,13-16-48 16,10 0 16-16,13-20-104 15,0 0 68-15,0-12-36 16,-9 4 48-16,-9-9 24 16,-10 5 12-16,-3-4 20 15,-6 8-8-15,-13 0 104 16,5 7-64-16,-10 9 24 16,5 9-40-16,0 3-4 15,9 8-16-15,14-4 20 16,0 12-20-16,9-11 32 15,0 3-28-15,-1-20-24 16,1 8 4-16,-4-16 0 16,-6-4 4-16,-3-4 0 15,-10 7 0-15,0-11 0 0,-9 4 0 16,0-4 0-16,0 4 0 16</inkml:trace>
          <inkml:trace contextRef="#ctx0" brushRef="#br0" timeOffset="5943.1138">7317 506 580 0,'4'-16'216'0,"-4"16"-168"0,55 20-12 0,-23 4 112 15,-1 5-88-15,15 40 44 16,4-1-60-16,-13 21 12 16,-6 0-36-16,-17 17 44 15,4-9-36-15,-27 8 72 16,-4-8-52-16,-28-12 52 16,0-12-56-16,-28-16-12 15,15-9-20-15,-6-15-336 16,15-9 176-16</inkml:trace>
        </inkml:traceGroup>
        <inkml:traceGroup>
          <inkml:annotationXML>
            <emma:emma xmlns:emma="http://www.w3.org/2003/04/emma" version="1.0">
              <emma:interpretation id="{EEE0D6D0-BC0D-4941-A6C6-C91A1D466782}" emma:medium="tactile" emma:mode="ink">
                <msink:context xmlns:msink="http://schemas.microsoft.com/ink/2010/main" type="inkWord" rotatedBoundingBox="10760,2015 11118,2010 11121,2238 10764,224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366.8243">8432 1105 572 0,'-18'4'208'0,"18"-4"-160"0,9 8-12 15,5-12 128 1,4 4-96-16,27-4 24 15,1 4-52-15,13-4-148 16,-4 4 56-16,-1 0-404 16,-4 4 252-16</inkml:trace>
          <inkml:trace contextRef="#ctx0" brushRef="#br0" timeOffset="6216.8668">8459 911 756 0,'14'-12'280'0,"-14"12"-216"0,32-8-20 0,-18 4 180 16,4 8-132-16,4-4 24 16,1 4-68-16,5 0 12 15,3 0-32-15,6 0-160 16,-1 4 72-16,-8 0-424 15,-1 4 264-15</inkml:trace>
        </inkml:traceGroup>
        <inkml:traceGroup>
          <inkml:annotationXML>
            <emma:emma xmlns:emma="http://www.w3.org/2003/04/emma" version="1.0">
              <emma:interpretation id="{FF8A2908-E683-4C0B-88FF-7DCBD35B27F4}" emma:medium="tactile" emma:mode="ink">
                <msink:context xmlns:msink="http://schemas.microsoft.com/ink/2010/main" type="inkWord" rotatedBoundingBox="12010,521 14326,486 14369,3327 12053,336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673.4786">11259 959 488 0,'5'-32'180'0,"-5"32"-140"0,0-32-12 15,-5 7 32 1,1 13-40-16,-5-12 52 16,4 12-40-16,-9-8-8 0,5 7-12 0,-13 9 8 15,-1 12-12-15,-9 13 16 16,5-1-16-16,-5 12 24 15,9-3-20-15,5 3 12 16,9-4-12-16,4-7 28 16,23-5-24-16,1-4-68 15,-1 4 28-15,5-16-184 16,8 0 112-16,-8-12-192 16,9 0 160-16</inkml:trace>
          <inkml:trace contextRef="#ctx0" brushRef="#br0" timeOffset="8225.4575">11382 510 436 0,'23'-89'160'0,"-23"89"-124"0,5-20-8 0,-5 12 212 16,4 8-136-16,-4 4 12 15,0 4-72-15,-9 24 12 16,4 13-28-16,-13 28-28 16,0 4 0-16,-9 8 16 15,9-4-8-15,-10-1 16 16,10-11-16-16,0 4 24 15,9-16-20-15,0-9-48 16,4-11 20-16,10-17-84 16,4-8 56-16,13-24-148 15,10 0 108-15,9-21-164 16,5-3 140-16,4 0-16 16,5-9 72-16,-15 9 200 0,-3 7-80 15,-14 1 236-15,-1 4-176 16,-12 8 56-1,-6 11-108-15,-13 5 36 0,4 13-68 0,-8 3-28 16,8 4-16-16,1 0 36 16,4 5-24-16,9-5 16 15,4-4-16-15,6 0-88 16,8-4 44-16,5-12-148 16,0 0 100-16,-5-8-52 15,0 4 80-15,-8-8 0 16,-6 8 32-16,-8-4-4 15,-1 8 12-15,-8 0 104 16,4 4-48-16,-5 8 52 16,5 4-56-16,5 5 32 15,8-5-40-15,6-8 44 16,3 4-44-16,1-16 48 16,0 4-48-16,0-16-8 15,-1 8-12-15,-3-21-64 16,-6 9 28-16,-8-12-8 15,-1 7 20-15,-8-11-36 16,4 8 28-16</inkml:trace>
          <inkml:trace contextRef="#ctx0" brushRef="#br0" timeOffset="7354.1289">11127 174 332 0,'-9'-24'120'0,"9"24"-92"0,18-20-8 16,-18 4 148-1,5 7-96-15,-14-11 32 16,4 4-60-16,-13-4 24 15,0 4-36-15,-19-1 0 16,10 5-20-16,-23 4-8 16,5 8 0-16,-10 4-16 15,18 4 8-15,-13 4 28 16,14 5-12-16,-5 7 4 16,14 4-8-16,-5 13 4 15,14 3-8-15,-5 9-12 0,9 4 4 0,5 40 12 16,9-8-4-16,0 28 16 15,9-8-12-15,-13 5 16 16,4-17-16-16,-5 8-4 16,5-8 0-16,-9 4 56 15,4-12-32-15,-13-12 16 16,5-12-28-16,-15-12 20 16,5-9-24-16,-22-12 24 15,8-7-24-15,-17-9 40 16,8-4-28-16,-8-8-12 15,8 4-8-15,5-16-200 16,18 4 108-16</inkml:trace>
          <inkml:trace contextRef="#ctx0" brushRef="#br0" timeOffset="16857.8616">11346-631 300 0,'-5'4'112'0,"5"-4"-88"16,-13 32-8-16,-1-11 12 16,5 3-20-16,-14 0 4 15,0 4-4-15,-9-3 28 16,5 3-20-16,-9-12 40 16,8-4-32-16,1-12 20 15,9 0-24-15,9-12 8 16,9 0-16-16,4-16-16 15,10-5 0-15,4 1-16 16,0 12 12-16,1 0-24 16,3 3 20-16,-8 25-32 15,0 13 28-15,-5 11 68 0,4 5-28 16,1-1 72 0,4-8-56-16,14-7 36 0,0-5-44 0,9-8 24 15,0-8-28-15,0-8 8 16,-5 0-20-16,1-9 28 15,-19-3-28-15,-4-12 4 16,-10 3-12-16</inkml:trace>
          <inkml:trace contextRef="#ctx0" brushRef="#br0" timeOffset="15628.6547">9734 2113 756 0,'-32'0'280'0,"32"8"-216"0,0-8-20 0,5 0 32 16,4 8-52-16,5 0-12 16,-1-8-4-16</inkml:trace>
          <inkml:trace contextRef="#ctx0" brushRef="#br0" timeOffset="16017.2288">10522 1983 508 0,'0'4'188'0,"0"-4"-148"0,-14 45-8 0,5-25 28 15,4 4-40-15,-13 5 0 16,5-1-12-16,-15 0 20 16,5-3-16-16,-13-9-32 15,9 4 12-15,-10-16-44 16,5-8 32-16,-4-4-4 15,13 0 16-15,5-8 8 16,14-1 0-16,4-11 8 16,9 8-4-16,9-8-28 15,5 7 12-15,-1 5 4 16,6 12 8-16,-10 12 8 16,5 8-4-16,-1 9 8 15,6-1-8-15,-1 0 8 16,5 1-8-16,9-13 8 15,-5 0-8-15,5-12 24 16,-4-4-16-16,-10-8 40 0,0-1-28 0,-22-7 32 16,-5 4-32-16,-18-12 4 15,4 7-16-15</inkml:trace>
        </inkml:traceGroup>
        <inkml:traceGroup>
          <inkml:annotationXML>
            <emma:emma xmlns:emma="http://www.w3.org/2003/04/emma" version="1.0">
              <emma:interpretation id="{370EE3FE-0D4A-4B01-8259-CF3B9088B617}" emma:medium="tactile" emma:mode="ink">
                <msink:context xmlns:msink="http://schemas.microsoft.com/ink/2010/main" type="inkWord" rotatedBoundingBox="14827,617 17326,579 17352,2304 14853,234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515.9531">12507 814 592 0,'-9'12'220'0,"9"-12"-172"0,13 20-12 0,-4-12 48 16,10 4-52-16,13-12 32 15,4 0-36-15,23-16 8 16,0 4-20-16,14-16-44 16,0 11 16-16,-9-7-8 15,-14 8 12-15,-18-8 8 16,-10 8 0-16,-12-5-12 15,-10 5 8-15,-23-4 28 16,0 4-12-16,-18-1-20 16,0 5 0-16,-9 4 4 15,14 8 4-15,-5 8-28 16,9 4 16-16,-9 13 12 16,13 3 4-16,-8 13 40 15,9 3-20-15,-5 9 32 16,9-5-32-16,0 5-12 0,14-5-8 15,5 5 12-15,8 0-8 0,19-5 48 16,9-7-28-16,22-13-76 16,10-8 24-16,14-16-220 15,-1-4 132-15</inkml:trace>
          <inkml:trace contextRef="#ctx0" brushRef="#br0" timeOffset="9985.2012">13508-259 488 0,'10'-20'180'0,"-10"20"-140"0,9 0-12 0,-14 20 92 32,5 0-72-32,-4 37 32 0,4 4-44 0,-14 24 12 15,0-4-28-15,-9 8 44 16,5-12-36-16,0-9-4 16,0-11-16-16,-10-4 72 15,10-13-44-15,-9-20 68 16,4-7-64-16,10-21-192 15,-10-1 80-15,5-23-304 16,4 0 212-16</inkml:trace>
          <inkml:trace contextRef="#ctx0" brushRef="#br0" timeOffset="10107.5345">13472-522 788 0,'14'0'292'0,"-14"0"-228"15,13 20-16-15,-4-16-52 16,5 5-8-16</inkml:trace>
          <inkml:trace contextRef="#ctx0" brushRef="#br0" timeOffset="10792.1142">13927-457 288 0,'0'-8'108'0,"0"8"-84"0,18 16-4 0,-18-8 108 31,5 0-72-31,-10 4 68 0,1 5-72 0,-10 7-12 16,5 0-24-16,-18 17 24 16,4-1-24-16,-4 17 48 15,4-5-36-15,-4 1-4 16,18-9-16-16,9-11 72 15,18-9-44-15,5-16-64 16,8-8 8-16,1-24-88 16,5 0 56-16,4-17-60 15,-9 5 64-15,-5-5-32 16,-9 9 48-16,-9 8 152 16,5 7-64-16,-23 9 68 15,9 12-72-15,-5 13 32 16,5 7-48-16,14 8 16 15,0 1-32-15,17-5 60 16,15-4-44-16,9-12 20 16,13 1-36-16,-4-22-44 15,-5-3 12-15,-14-8-44 16,1 4 36-16,-23-12 8 16,-10 3 8-16,-13-7-16 15,-9 8 12-15,-5-9 12 16,-4 13 0-16,-4-8-20 15,17 15 8-15,-4 5-32 16,18 0 24-16,5 8-20 0,8 0 20 16,1 0-8-16,4 0 12 0,-4 0-8 15,0 8 8-15,-9-8 8 16,-5 0 4-16,-9 0-20 16,0 0 12-16,-5 0 56 15,5 0-24-15,0 0 16 16,9 0-24-16,10-8 8 15,3 8-12-15,15-8 20 16,-1 8-20-16,10-20 24 16,-1 20-24-16,-4-8-12 15,0 0-4-15,-14 0-120 16,1 8 68-16,-19 0-164 16,0 0 124-16</inkml:trace>
          <inkml:trace contextRef="#ctx0" brushRef="#br0" timeOffset="11017.584">14920-538 424 0,'-9'-8'156'0,"9"8"-120"0,-9 0-8 16,-1 0 160 0,6 8-108-16,-14 8 72 15,4 4-88-15,-9 9 28 16,5-1-56-16,-5 13 16 15,5-5-32-15,-5 13 44 16,10-1-36-16,-1 5 28 16,5-1-28-16,4-3 0 0,5-9-16 0,9-7-164 15,5-5 80 1</inkml:trace>
        </inkml:traceGroup>
        <inkml:traceGroup>
          <inkml:annotationXML>
            <emma:emma xmlns:emma="http://www.w3.org/2003/04/emma" version="1.0">
              <emma:interpretation id="{DB8024B7-6D7D-4DF9-83F1-1655F419324A}" emma:medium="tactile" emma:mode="ink">
                <msink:context xmlns:msink="http://schemas.microsoft.com/ink/2010/main" type="inkWord" rotatedBoundingBox="17690,1414 20062,1378 20076,2273 17703,2309"/>
              </emma:interpretation>
            </emma:emma>
          </inkml:annotationXML>
          <inkml:trace contextRef="#ctx0" brushRef="#br0" timeOffset="11813.8094">15484 421 548 0,'14'-57'204'0,"-14"57"-156"0,9-20-16 0,0 8 160 16,9 8-112-16,14-4 28 16,5 8-64-16,17 4 8 15,1 4-32-15,-5 4 36 16,14 8-32-16,-23 5 12 16,-5-1-20-16,-13 4 8 15,-5 5-12-15,-27-5-32 16,9-4 8-16,-41-3-92 15,9-1 56-15,-18-4-56 16,9-4 60-16,-4-4-24 16,13 0 44-16,23 0-52 15,9 1 44-15,27 7 0 16,9 8 16-16,10 12 4 16,-1 1 4-16,-4 7 16 15,0-3-4-15,-13-1 112 16,-6-3-64-16,-22-5 120 15,5 0-96-15,-28-3 68 16,-4-5-84-16,-37 0 32 16,5 1-56-16,-23-5-12 15,18-4-12-15,-13-8 44 0,13 0-32 16,0-16-64-16,28 8 20 16,-5-16-144-16,27 4 92 0,5-4-276 15,18 8 196-15</inkml:trace>
          <inkml:trace contextRef="#ctx0" brushRef="#br0" timeOffset="11410.1999">15612 300 664 0,'-9'-16'244'0,"9"16"-188"0,-5 0-16 16,1 0 32 0,4 8-48-16,-14 8 52 15,5 4-44-15,-14 25-24 16,5 7-8-16,-9 33 16 15,-1 0-8-15,5 0 48 16,1-8-28-16,8-16-32 16,5-9 0-16,0-15-44 15,9-13 28-15,0-16-168 0,9-4 104 0,-9-20-228 16,14 0 176-16</inkml:trace>
          <inkml:trace contextRef="#ctx0" brushRef="#br0" timeOffset="12084.0859">16604 316 580 0,'-18'-8'216'0,"18"8"-168"0,-27-4-12 0,9 4 112 16,4 8-88-16,-27 8 8 16,0 8-40-16,-18 41 20 15,9 0-32-15,-5 40 56 16,14-12-40-16,5 0 20 16,13-12-32-16,9-8 52 15,5-8-40-15,18-9-52 16,5-11 12-16,18-17-364 15,4-3 204-15</inkml:trace>
          <inkml:trace contextRef="#ctx0" brushRef="#br0" timeOffset="12519.8665">16741 664 696 0,'-14'-41'256'0,"14"41"-196"0,14-8-20 0,-14 8 128 16,4 8-100-16,-13 13-8 15,0 3-40-15,-4 16-32 16,8 5 4-16,-4 4 48 16,9-5-20-16,0-8 8 15,9-3-16-15,5-9-52 16,4-4 24-16,5-12-104 16,-1-3 68-16,1-10-20 15,0 1 44-15,-5-4-28 16,5 0 32-16,-14-8-16 15,0 8 24-15,-9-4 36 16,0 8-12-16,0 0 36 16,0 8-28-16,9 4 64 15,5 4-44-15,13 0 0 16,5 4-20-16,9-8 32 16,5 5-24-16,4-9 32 15,0 0-32-15,-9-12-4 16,-5-1-12-16,-13-7 4 15,0 8-8-15,-14-12-20 16,0 8 8-16,-23-12 40 16,10 11-20-16,-10 5-64 15,10 0 28-15,-6 0-300 16,6 16 180-16</inkml:trace>
          <inkml:trace contextRef="#ctx0" brushRef="#br0" timeOffset="12761.9907">17419 498 488 0,'5'-44'180'0,"-5"44"-140"0,54-21-12 0,-26 21 172 16,-1 0-116-16,5 12 116 16,0 5-116-16,4 35 44 15,5 9-72-15,-18 16 28 16,0 4-48-16,-32-8 16 15,9-13-32-15,-23 5 52 16,0-8-40-16,-13-9-148 16,4-3 64-16,-23-9-700 15,5-3 416-15</inkml:trace>
        </inkml:traceGroup>
        <inkml:traceGroup>
          <inkml:annotationXML>
            <emma:emma xmlns:emma="http://www.w3.org/2003/04/emma" version="1.0">
              <emma:interpretation id="{974D8D35-ED36-4CA0-8F20-71B18E13DDAA}" emma:medium="tactile" emma:mode="ink">
                <msink:context xmlns:msink="http://schemas.microsoft.com/ink/2010/main" type="inkWord" rotatedBoundingBox="20996,2339 21211,2336 21218,2795 21003,279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7477.6207">18808 1210 684 0,'36'0'252'0,"-31"37"-192"0,9 27-20 16,-14-23-4-1,0-1-28-15,-14 21 48 16,0-8-28-16,-22-1-136 15,-1-7 56-15,-22-9-36 16,9-3 52-16</inkml:trace>
        </inkml:traceGroup>
        <inkml:traceGroup>
          <inkml:annotationXML>
            <emma:emma xmlns:emma="http://www.w3.org/2003/04/emma" version="1.0">
              <emma:interpretation id="{CE90857E-6CAF-4508-8284-72EB245B289D}" emma:medium="tactile" emma:mode="ink">
                <msink:context xmlns:msink="http://schemas.microsoft.com/ink/2010/main" type="inkWord" rotatedBoundingBox="21926,1407 23490,1383 23501,2105 21937,212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8496.3744">19623 692 548 0,'-32'-8'204'0,"32"8"-156"0,-9-12-16 0,9 8 132 32,9 0-96-32,9-16 44 0,5 4-68 0,45-13-16 15,5 1-16-15,27 4-28 16,-4 3 8-16,-5 9 4 16,-9 12 4-16,-18 4 8 15,-1 8-4-15,-22 5-36 16,-4-1 16-16,-24 4 24 15,10 0-4-15,-14-4 8 16,5 1-4-16,4-9-288 16,-4 4 152-16</inkml:trace>
          <inkml:trace contextRef="#ctx0" brushRef="#br0" timeOffset="18163.99">19641 308 352 0,'-9'-12'132'0,"9"12"-104"0,-9-4-8 16,9 0 132 0,0 4-88-16,0-4 52 15,0 4-68-15,9 0-16 0,-9 4-20 16,9 0 24-16,-4 8-20 0,4 8 4 16,0 8-12-16,9 25 4 15,-4 8-8-15,13 24 52 16,0-4-32-16,5-5 0 15,5-7-16-15,-5-12-16 16,-1-9 4-16,-3-11 28 16,-1-9-12-16,-4-8 68 15,-5-3-48-15,-4-9 68 16,4-4-60-16,0-16 44 16,0-5-48-16,5-11 16 15,4-8-32-15,-8-25 28 16,8-8-32-16,-9-20-32 15,9 16 8-15,-8-4 0 16,8 21 8-16,-9-1-28 16,-4 21 16-16,-5-1-12 15,0 17 12-15,0 0-36 16,0 8 28-16,-4 4-160 16,4 8 100-16</inkml:trace>
          <inkml:trace contextRef="#ctx0" brushRef="#br0" timeOffset="18736.5412">20734 518 416 0,'0'-8'152'0,"0"8"-116"0,32-4-12 15,-19 0 208 1,1 8-132-16,4-4 92 0,5 0-112 16,-5-4 32-16,0 4-64 0,14-4-8 15,0 0-24-15,9-8 24 16,-9 8-24-16,4 0-12 15,5-4-8-15,-9 0-192 16,-4 8 108-16</inkml:trace>
          <inkml:trace contextRef="#ctx0" brushRef="#br0" timeOffset="19184.8187">20998 267 496 0,'0'-8'184'0,"0"8"-140"0,27 8-16 16,-27-8 84-1,14 8-68-15,-28-8 44 16,14 9-52-16,0 11 44 16,0-4-48-16,-4 12-16 15,-6-3-8-15,-12 23 8 0,13 5-8 0,-10 16 16 16,1-1-16-16,5 1 4 15,3-8-4-15,-8-9 12 16,14-11-12-16,-5-5 40 16,9-7-24-16,0-9 48 15,9 4-40-15,13-16 28 16,1 4-32-16,14-12-28 16,4 0 0-16,13-4-108 15,-8-4 60-15</inkml:trace>
        </inkml:traceGroup>
      </inkml:traceGroup>
    </inkml:traceGroup>
    <inkml:traceGroup>
      <inkml:annotationXML>
        <emma:emma xmlns:emma="http://www.w3.org/2003/04/emma" version="1.0">
          <emma:interpretation id="{F23B8F3F-BD7B-45F8-B8D9-B56B604B32F5}" emma:medium="tactile" emma:mode="ink">
            <msink:context xmlns:msink="http://schemas.microsoft.com/ink/2010/main" type="paragraph" rotatedBoundingBox="6872,3633 14859,3745 14839,5161 6852,50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BF4A01B-7453-4464-8F9D-8BC9906DE3C0}" emma:medium="tactile" emma:mode="ink">
              <msink:context xmlns:msink="http://schemas.microsoft.com/ink/2010/main" type="line" rotatedBoundingBox="6872,3633 14859,3745 14839,5161 6852,5049"/>
            </emma:interpretation>
          </emma:emma>
        </inkml:annotationXML>
        <inkml:traceGroup>
          <inkml:annotationXML>
            <emma:emma xmlns:emma="http://www.w3.org/2003/04/emma" version="1.0">
              <emma:interpretation id="{7CDEC657-D6AE-41DF-A0C0-AA185F5DF321}" emma:medium="tactile" emma:mode="ink">
                <msink:context xmlns:msink="http://schemas.microsoft.com/ink/2010/main" type="inkWord" rotatedBoundingBox="6872,3633 11192,3694 11172,5109 6852,504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1676.9289">6524 2866 664 0,'-36'-9'244'0,"36"9"-188"0,-23-4-16 16,5 8 92-1,9 13-80-15,-18 3 32 16,8 12-48-16,-17 21 48 16,-1 8-48-16,-8 32 12 15,4 8-32-15,-9 12 20 16,13-8-24-16,1-8 4 16,9-12-8-16,13-4 20 15,14-12-16-15</inkml:trace>
          <inkml:trace contextRef="#ctx0" brushRef="#br0" timeOffset="32171.5403">6670 3169 392 0,'-32'-12'148'0,"32"12"-116"0,-23 4-8 0,10 0 136 16,4 4-92-16,-19 16 60 16,15 9-72-16,-19 15 20 15,18 5-44-15,-9 8 0 16,5-5-20-16,14-3 0 16,-1-5-4-16,14-15 28 15,5-5-20-15,13-12 4 16,5-8-12-16,-5-8-104 15,5-4 52-15,0-16-8 16,-5 4 32-16,1-16 12 16,-6 7 8-16,-8-3 8 15,0 8-4-15,-5 16 60 16,0 8-36-16,0 16 32 16,5 4-32-16,9 5 8 15,4-1-20-15,9-8 36 16,5 0-28-16,9-16-100 15,-4-4 40-15,-5-8-32 0,0 0 40 16,-18-8 16-16,-5 0 8 16,-23-8 12-16,-4 3-4 0,-14-7-4 15,5 4 4-15,0-13-32 16,4 9 16-16,10-8-416 16,8 3 232-16</inkml:trace>
          <inkml:trace contextRef="#ctx0" brushRef="#br0" timeOffset="32397.1414">7371 2874 632 0,'0'0'236'0,"0"0"-184"0,28 36-16 0,-6-12 168 16,1-3-120-16,27 23 80 15,-4 9-96-15,-1 36 0 16,1 4-44-16,-19 12 32 15,-4-12-32-15,-23-4 40 16,-5-8-36-16,-36-4-32 16,0-4 0-16,-27-8-204 15,0-9 116-15,-10-7-192 16,19-9 160-16</inkml:trace>
          <inkml:trace contextRef="#ctx0" brushRef="#br0" timeOffset="32686.4599">8459 3238 676 0,'5'-20'248'0,"-5"20"-192"0,4-9-16 0,1 5 188 16,0 4-132-16,8-4 68 15,5 4-96-15,10-4-12 16,-1 8-36-16,9-4-136 16,1 4 64-16,-1 13-468 15,-4-5 292-15</inkml:trace>
          <inkml:trace contextRef="#ctx0" brushRef="#br0" timeOffset="32835.8546">8373 3598 880 0,'23'32'328'0,"-23"-32"-256"0,63-8-16 16,-8 4 36-1,-5 8-60-15,23-4-100 16,-5 0 36-16,-4-4-416 15,-5 4 248-15</inkml:trace>
          <inkml:trace contextRef="#ctx0" brushRef="#br0" timeOffset="30940.8771">5309 2691 580 0,'-9'-16'216'0,"0"12"-168"0,4-4-12 0,5 4 136 16,0 8-100-16,-9-4 60 16,18 0-76-16,-18 8-32 15,9 4-16-15,-9 21 8 16,-9 7-8-16,-19 17-4 15,5 8 0-15,-22 7 20 16,8 1-12-16,-18 24-4 16,10-12-4-16,-24 0-4 15,19-8 0-15,-18-8-20 16,22-16 12-16,-4-13 40 16,9-7-20-16,13-13 44 15,10-8-32-15,13-16-232 16,14-4 112-16</inkml:trace>
          <inkml:trace contextRef="#ctx0" brushRef="#br0" timeOffset="31409.2153">4958 3392 768 0,'-13'-21'284'0,"13"21"-220"0,9 0-20 0,0 0 68 15,9 8-72-15,23-8 16 16,9 13-32-16,27-5 12 16,5 0-20-16,19-4 28 15,-10 4-28-15,13-8-76 16,-13 0 32-16</inkml:trace>
          <inkml:trace contextRef="#ctx0" brushRef="#br0" timeOffset="31195.0534">5200 2578 548 0,'13'-44'204'0,"-13"44"-156"0,32-12-16 0,-23 7 60 16,5 10-56-16,9 7 40 15,-1 4-44-15,6 28 8 16,-1 5-24-16,5 24 20 16,4 4-24-16,-4 20 4 15,-5-4-8-15,1 24 4 16,-5-8-8-16,-5 9 24 16,-5-13-16-16,-4-16 4 15,1-20-8-15,-1-12 20 16,0-9-16-16</inkml:trace>
        </inkml:traceGroup>
        <inkml:traceGroup>
          <inkml:annotationXML>
            <emma:emma xmlns:emma="http://www.w3.org/2003/04/emma" version="1.0">
              <emma:interpretation id="{08BF3723-E5D9-4520-B037-8BC33B49FD98}" emma:medium="tactile" emma:mode="ink">
                <msink:context xmlns:msink="http://schemas.microsoft.com/ink/2010/main" type="inkWord" rotatedBoundingBox="12097,3897 14857,3935 14843,4885 12083,484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3462.824">9944 2991 404 0,'-28'-8'148'0,"28"8"-112"0,-13-4-12 0,3 4 128 16,10 4-88-16,-9 4 28 16,-4 8-56-16,4 4 32 15,-5 17-40-15,5 24 20 16,4 11-28-16,-13 17-8 16,9 4-8-16,0-8 12 15,-9-12-8-15,4-12-4 16,5-8 0-16,-5-17-164 15,5-12 88-15</inkml:trace>
          <inkml:trace contextRef="#ctx0" brushRef="#br0" timeOffset="33952.1542">9862 3044 632 0,'0'-37'236'0,"0"37"-184"0,31-28-16 15,-3 8 88 1,-1 7-76-16,28-7 76 16,4 8-68-16,14 4-12 0,-5 12-28 0,-4 8-12 15,-5 4 0-15,-13 5-16 16,-10 3 8-16,-13 0 28 16,-5 4-12-16,-32 1 48 15,5-1-32-15,-36 0-84 16,4 1 28-16,-19-9-60 15,6-4 48-15,4-8-60 16,18-4 60-16,18-4-72 16,14 0 68-16,32 4-16 15,9 9 36-15,14 7-12 16,4 8 20-16,-4 9 60 16,4 3-20-16,0 5 132 15,-9-5-88-15,-18-4 68 16,-5 1-80-16,-31-5 68 15,-5 1-72-15,-32-5 16 16,4-4-36-16,-45-4-12 16,9 1-12-16,-22-9 4 15,13 4-8-15,0-4-36 16,18-4 16-16,9-8-188 16,19 8 112-16</inkml:trace>
          <inkml:trace contextRef="#ctx0" brushRef="#br0" timeOffset="34185.7754">11410 2797 488 0,'-37'-4'180'0,"37"4"-140"0,-64 4-12 0,33 12 120 15,3 0-88-15,-36 12 72 16,10 9-76-16,-42 15 40 16,14 5-56-16,-4 32 16 15,8 4-36-15,24 12 16 16,8-3-20-16,28-21 52 16,18-13-36-16,27-15-84 15,14-9 24-15</inkml:trace>
          <inkml:trace contextRef="#ctx0" brushRef="#br0" timeOffset="34618.8049">11387 3104 644 0,'-32'-4'236'0,"32"4"-180"0,-36 33-20 16,17-9 88-1,6 4-76-15,-1 21-12 16,-4 3-20-16,4 13 12 16,10-4-16-16,8-13 40 15,5-7-28-15,19-13-100 16,8-16 40-16,14-12-220 0,5-4 144 0,4-12-144 16,-9 0 148-16,-5-8-40 31,-13 3 84-31,-18 1 108 0,0 8-20 0,-14 12 260 15,-5 8-156-15,-4 12 136 16,9 5-152-16,9-1 20 16,9 4-80-16,10-8 24 15,13-3-44-15,-5-13 24 16,14 0-28-16,-4-20 28 16,-10-1-32-16,5-15-68 15,-9 0 24-15,-14-9 0 16,-4 5 8-16,-14-13 12 15,0 13 0-15,-9-1-152 16,4 9 84-16,-4 8-264 16,9 4 188-16</inkml:trace>
          <inkml:trace contextRef="#ctx0" brushRef="#br0" timeOffset="34933.8635">12316 2861 496 0,'13'-16'184'0,"-13"16"-140"0,9 4-16 0,-4 4 196 16,9 5-128-16,4 15 112 15,0 4-120-15,5 33 68 16,0-4-92-16,-5 32 128 15,9 12-112-15,-18 4 8 16,-4-12-52-16,-19-16 8 16,-4-16-24-16,-19-8-16 15,-4-17-8-15,-9-7-472 16,0-13 260 0</inkml:trace>
        </inkml:traceGroup>
      </inkml:traceGroup>
    </inkml:traceGroup>
    <inkml:traceGroup>
      <inkml:annotationXML>
        <emma:emma xmlns:emma="http://www.w3.org/2003/04/emma" version="1.0">
          <emma:interpretation id="{F758F0BD-CC89-4EDD-AE98-B2F1831CC634}" emma:medium="tactile" emma:mode="ink">
            <msink:context xmlns:msink="http://schemas.microsoft.com/ink/2010/main" type="paragraph" rotatedBoundingBox="4065,5256 21622,5405 21594,8722 4037,85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59D8E8-702D-4DD4-B637-FCCC46834242}" emma:medium="tactile" emma:mode="ink">
              <msink:context xmlns:msink="http://schemas.microsoft.com/ink/2010/main" type="line" rotatedBoundingBox="4065,5256 21622,5405 21609,6948 4052,6799"/>
            </emma:interpretation>
          </emma:emma>
        </inkml:annotationXML>
        <inkml:traceGroup>
          <inkml:annotationXML>
            <emma:emma xmlns:emma="http://www.w3.org/2003/04/emma" version="1.0">
              <emma:interpretation id="{6B975BC6-8CD3-4B47-92B3-6696642DE990}" emma:medium="tactile" emma:mode="ink">
                <msink:context xmlns:msink="http://schemas.microsoft.com/ink/2010/main" type="inkWord" rotatedBoundingBox="4063,5452 8766,5492 8758,6496 4055,6456">
                  <msink:destinationLink direction="with" ref="{50C8C8C1-5284-4B90-9F24-0C496F8D58B4}"/>
                </msink:context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5446.4162">3401 4662 612 0,'-23'-16'228'0,"23"16"-180"0,-4 4-12 0,-10 4 204 15,1 4-140-15,-10 17 36 16,0 3-80-16,-18 13-16 15,5 7-24-15,-19-3-12 16,9 3 0-16,-8-7 48 16,8-1-28-16,1-7 32 15,4-9-28-15,9-3 8 16,18-5-20-16,-4-12-8 16,9 0-4-16,4-8-260 15,5 0 140-15,19-8-560 16,8 0 376-16</inkml:trace>
          <inkml:trace contextRef="#ctx0" brushRef="#br0" timeOffset="55998.3992">4394 4521 488 0,'50'-25'180'0,"-50"25"-140"0,27-4-12 0,-27 0 216 15,9 4-140-15,-18 0 56 16,0 4-96-16,-23 4-20 16,5 1-28-16,-14 7-64 15,4-4 24-15,-13-4-40 16,5 0 32-16,-28-8 20 16,18 0 8-16,-18-8 12 15,32 0-4-15,-13-4 32 16,13 4-20-16,4-4 84 15,15 7-56-15,-1-7 12 16,9 8-32-16,10 0-20 16,-1 4-8-16,-4 8-16 15,9 4 12-15,-14 21 4 16,14 3 4-16,-9 25-12 16,9 0 8-16,-18 12-16 15,4-5 12-15,-4 1 12 16,0-8 0-16,4-9 16 15,-4-7-12-15,4-1-4 16,5-7 0-16,-4-9-4 16,4 5 0-16,-1-17 16 15,10 0-8-15,0-8 48 0,10 4-28 16,-1-12 28-16,4 8-28 0,10-8-28 16,9 8 0-16,0 0-8 15,13-3 0-15,1 3 16 16,-1 0-4-16,-4 0-160 15,5 0 84-15,-14-12-164 16,0 8 132-16,-10-8-196 16,1 0 172-16</inkml:trace>
          <inkml:trace contextRef="#ctx0" brushRef="#br0" timeOffset="56287.0309">3743 5059 548 0,'-37'-4'204'0,"37"4"-156"0,0 0-16 15,-9 0 184 1,18 0-124-16,-9 0 112 16,14 0-116-16,-1 0 40 15,19 0-72-15,9-4 44 16,5 8-56-16,8-12 16 15,1 8-40-15,4-8 16 16,-13 8-20-16,-10-4-8 16,-4 8-4-16,-9-8-136 15,0-4 72-15,-14-1-180 0,0 9 136 0,-5-8-384 16,1 8 276-16</inkml:trace>
          <inkml:trace contextRef="#ctx0" brushRef="#br0" timeOffset="56779.3052">3843 4367 580 0,'-32'-8'216'0,"32"8"-168"0,-27 0-12 16,17 0 216-1,6 0-144-15,-5 0 96 16,9 0-116-16,18 0 28 0,5 0-68 0,22 0 28 16,5 0-44-16,10 0 0 15,-1 0-20-15,0 0 0 16,-14 0-4-16,-4-4-8 15,-4 4 4-15,-14-8-4 16,-5 12 0-16,5-4-88 16,-10 0 48-16,-4 0-276 15,0 0 176-15,5 4-476 16,9 4 344-16</inkml:trace>
          <inkml:trace contextRef="#ctx0" brushRef="#br0" timeOffset="57094.1425">5022 4432 548 0,'-14'4'204'0,"14"-4"-156"0,-27 12-16 15,9-4 116 1,9 0-88-16,-23 8 72 16,0 4-76-16,-14 25 40 15,5 8-56-15,-13 23 8 0,13 5-32 16,-5 4 8-16,14-12-12 0,5 8 12 16,13-16-16-16,10 4 4 15,8-4-4-15,10-13-140 16,4-7 76-16,5-21-280 15,4-4 188-15</inkml:trace>
          <inkml:trace contextRef="#ctx0" brushRef="#br0" timeOffset="54887.3796">1771 4549 364 0,'-13'0'132'0,"8"0"-100"0,-4 0-12 0,4 0 96 16,5 0-68-16,-4 0 132 15,-1 0-104-15,-4 0 44 16,9 0-72-16,-4 0 44 15,8 0-52-15,-4 0 84 16,0 0-68-16,0 0 8 16,0 0-40-16,-4 0 24 15,4 0-32-15,-5 0 12 16,5 0-16-16,0 0-8 16,9 8 0-16,5-8 20 15,4 0-12-15,23 0-4 16,5 0-4-16,13 0-16 15,0-4 8-15,14 0 40 16,-10 4-24-16,10-8-8 0,0 8-8 0,5 0-16 16,-10 0 12-16,-9 0 20 15,-4 8-4-15,-10-4 4 16,-13 0-4-16,-9-4 12 16,0 0-12-16,-14 0-4 15,13 4 0-15,-12-4 12 16,8 0-8-16,-14-4 24 15,10 4-20-15,-14-4-32 16,5 4 12-16,-10-4 0 16,5 8 8-16,-5-4-12 15,-4 8 8-15,5 0 4 16,-5 0 0-16,-5 0-20 16,9 13 12-16,-13 3 20 15,9 4-4-15,-14 17-28 16,10-1 8-16,-10 13 4 15,5-4 8-15,-10-1-20 16,1-3 12-16,-5-5 12 16,0 1 0-16,5-9 16 15,0-3-12-15,-1-5 4 16,6-8-4-16,-6 4 12 16,6-3-12-16,-6-13 24 15,1 8-20-15,4-12-4 16,10 0-4-16,-10-12 20 15,5 4-12-15,-5-24-12 16,9 15-4-16,-9-15 4 0,5 4 0 16,4-29 16-1,5 9-8-15,-9-21-4 0,9 8 0 16,-9-20-4-16,0 21 0 0,4-5-12 16,0 12 8-16,-13 5-16 15,13 16 12-15,-4 3-4 16,4 5 4-16,5 8-44 15,5 4 24-15,4 8-28 16,9 4 32-16,5 4-236 16,4 4 144-16,9 4-348 15,-4 5 264-15</inkml:trace>
          <inkml:trace contextRef="#ctx0" brushRef="#br0" timeOffset="55190.1976">2791 4768 560 0,'-4'-9'208'0,"4"9"-164"0,18 0-8 15,-14 9 172 1,5-1-120-16,5 16 88 15,9-4-104-15,4 17 24 16,5-1-56-16,9 0-24 16,4 9-8-16,6-9 16 0,-1-7-12 15,-5 3 32 1,-8-12-28-16,-6-3 32 0,-3 3-32 0,-10-12-164 16,-4 0 80-16,-10-16-308 31,1 8 208-31</inkml:trace>
          <inkml:trace contextRef="#ctx0" brushRef="#br0" timeOffset="57424.5765">5008 4966 540 0,'-4'-8'200'0,"4"8"-156"0,-5 24-12 0,1-8 88 16,-1 0-72-16,-4 13 16 16,4-1-40-16,-4 0 4 15,9 1-16-15,-9-5 0 16,9-4-4-16,-4-12 80 16,8 0-44-16,-4-12 40 15,0 0-48-15,0-8 52 16,5 0-52-16,-1-8-8 15,5 4-16-15,5-9 16 16,0 9-16-16,4-4-32 16,0 4 12-16,5 0 0 15,4 7 8-15,1 1-12 16,3 4 8-16,6 0-104 0,-1 4 60 16,1-4-296-16,-1 4 188 15</inkml:trace>
          <inkml:trace contextRef="#ctx0" brushRef="#br0" timeOffset="57624.066">5145 4650 872 0,'-14'-8'324'0,"14"8"-252"0,5 4-20 0,4-4 128 16,5 0-108-16,13 0 32 15,9 4-60-15,10-4-204 16,4 8 88-16,0 4-680 16,0 9 416-16</inkml:trace>
          <inkml:trace contextRef="#ctx0" brushRef="#br0" timeOffset="57896.1263">5650 5144 496 0,'-18'12'184'0,"18"-12"-140"0,-14 45-16 0,5-17 76 15,0 4-64-15,-14 17-8 16,5 3-20-16</inkml:trace>
          <inkml:trace contextRef="#ctx0" brushRef="#br0" timeOffset="58430.2849">6101 4913 456 0,'-5'8'168'0,"5"-8"-128"0,-36 25-16 15,13-9 124 1,10 0-88-16,-19 8 80 16,9 5-80-16,-9-1 32 15,14 0-56-15,9 1-20 16,9-5-8-16,9-4 16 16,5 0-12-16,8-12-84 15,10-3 40-15,-5-10-124 0,5 1 92 16,-4-8-72-16,-6 0 80 0,-3-8-20 15,-6 8 40-15,-8-4 40 16,4 3 0-16,-14 5 168 16,5 8-96-16,-4 4 140 15,4 9-128-15,0 3 56 16,9 8-84-16,5 4 8 16,4 1-36-16,5-5 12 15,-1 0-24-15,6-16 28 16,-1 0-32-16,0-20-68 15,-4 4 28-15,-5-12-8 16,0 4 16-16,-8-9 4 16,-1 5 4-16,-9-8 16 15,0 8-4-15,0-5-4 16,0 13 4-16,4 0-156 16,1 4 84-16,4 0-428 15,5 4 272-15</inkml:trace>
        </inkml:traceGroup>
        <inkml:traceGroup>
          <inkml:annotationXML>
            <emma:emma xmlns:emma="http://www.w3.org/2003/04/emma" version="1.0">
              <emma:interpretation id="{C7488E75-6045-45B5-A563-99A5B45AA8B2}" emma:medium="tactile" emma:mode="ink">
                <msink:context xmlns:msink="http://schemas.microsoft.com/ink/2010/main" type="inkWord" rotatedBoundingBox="9100,5707 9310,5709 9303,6571 9093,6570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8669.486">6779 4581 780 0,'41'17'288'0,"-41"-17"-224"0,46 68-20 0,-23-23 188 15,-1-1-136-15,-3 21 44 16,3 0-88-16,-22 16 32 16,5-12-48-16,-19 20 8 15,-4-12-28-15,-18 4 72 16,-1-13-52-16,-17-15-320 16,-1-13 152-16</inkml:trace>
        </inkml:traceGroup>
        <inkml:traceGroup>
          <inkml:annotationXML>
            <emma:emma xmlns:emma="http://www.w3.org/2003/04/emma" version="1.0">
              <emma:interpretation id="{08664CEE-54AA-43E4-9A4B-2A776E19F2C2}" emma:medium="tactile" emma:mode="ink">
                <msink:context xmlns:msink="http://schemas.microsoft.com/ink/2010/main" type="inkWord" rotatedBoundingBox="9886,6072 10177,6075 10175,6300 9884,6297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60682.6778">7544 5112 808 0,'-9'4'300'0,"9"-4"-232"0,0 8-20 0,0-4 140 16,9 0-112-16,5 4 32 15,4 4-64-15,5-4-8 16,4 0-24-16,14-8-192 16,0 4 96-16,14-8-316 15,8 4 224-15</inkml:trace>
          <inkml:trace contextRef="#ctx0" brushRef="#br0" timeOffset="60488.6611">7585 4950 424 0,'0'4'156'0,"-4"-4"-120"16,4-4-8-16,-9 0 160 16,18 8-108-16,-9-4 116 15,0 0-112-15,0 0 44 16,4 4-72-16,5 0 20 16,10 4-44-16,-1-4-8 15,0 4-16-15,5 0 4 16,-1 0-8-16,1 0 8 15,9 0-8-15,-9-8-188 16,0 4 100-16,-14-4-280 16,4 4 200-16</inkml:trace>
        </inkml:traceGroup>
        <inkml:traceGroup>
          <inkml:annotationXML>
            <emma:emma xmlns:emma="http://www.w3.org/2003/04/emma" version="1.0">
              <emma:interpretation id="{05A72E29-F1D3-46EC-ACDC-65391427DB99}" emma:medium="tactile" emma:mode="ink">
                <msink:context xmlns:msink="http://schemas.microsoft.com/ink/2010/main" type="inkWord" rotatedBoundingBox="10731,5679 12889,5697 12879,6874 10721,6856">
                  <msink:destinationLink direction="with" ref="{05CF367A-C136-48CE-84F2-A54E7CC873A8}"/>
                </msink:context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61137.8455">9347 5051 548 0,'-18'12'204'0,"18"-12"-156"0,-23 24-16 0,9 1 96 16,10 7-76-16,-19 41 68 16,10 8-68-16,-6 8-4 15,6-4-28-15,-10-16 68 16,5-9-52-16,-5-11 40 15,9-13-44-15,-13-11 24 16,4-5-28-16,-4-16-132 16,4-4 56-16,-4-20-292 15,13 3 192-15</inkml:trace>
          <inkml:trace contextRef="#ctx0" brushRef="#br0" timeOffset="61258.9386">9411 4598 612 0,'0'-37'228'0,"0"37"-180"0,23 20-12 16,-14-3-36-16,4-1-8 15</inkml:trace>
          <inkml:trace contextRef="#ctx0" brushRef="#br0" timeOffset="61793.4681">9889 4885 436 0,'-9'4'160'0,"9"-4"-124"0,-23 4-8 0,14 0 176 15,4 8-116-15,-4 8 80 16,-9 5-100-16,4-5 0 16,-4 4-44-16,5 1 24 15,3 3-32-15,6 0 12 16,4-4-16-16,9-3 20 16,5-1-20-16,8-8-4 15,6-4-4-15,4-8-164 16,13 0 88-16,-4-8-104 15,-4 4 104-15,-6-8 24 16,1 4 32-16,-18-8 8 16,4 8 0-16,-13-5 52 0,-5 5-24 15,0 4 168-15,0 4-104 0,18 4 104 16,-4 8-108 0,27 5 36-16,-5-1-68 0,19 0-16 15,-10 0-20-15,10-12 24 16,-5 0-20-16,-14-12 20 15,10 0-20-15,-23 0 20 16,-1-4-24-16,-13-12 4 16,-9 11-8-16,-4-19-40 15,-1 12 16-15,-8-4-180 16,13 3 108-16,-9-3-296 16,18 4 216-16</inkml:trace>
          <inkml:trace contextRef="#ctx0" brushRef="#br0" timeOffset="60881.9872">8409 5112 808 0,'-23'0'300'0,"23"0"-232"0,-9 12-20 16,9-8 168-1,9 0-128-15,-4 0 0 16,18 0-56-16,18-4-136 0,13 0 56 16,19 0-316-1,5 0 200-15</inkml:trace>
        </inkml:traceGroup>
        <inkml:traceGroup>
          <inkml:annotationXML>
            <emma:emma xmlns:emma="http://www.w3.org/2003/04/emma" version="1.0">
              <emma:interpretation id="{72260CD0-B503-448E-A6E9-16D53AC4F70A}" emma:medium="tactile" emma:mode="ink">
                <msink:context xmlns:msink="http://schemas.microsoft.com/ink/2010/main" type="inkWord" rotatedBoundingBox="13511,5540 17402,5573 17392,6681 13502,6648">
                  <msink:destinationLink direction="with" ref="{05CF367A-C136-48CE-84F2-A54E7CC873A8}"/>
                </msink:context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64660.2966">12475 4428 632 0,'-23'-4'236'0,"23"4"-184"0,-36 4-16 0,4 4 72 15,0 8-68-15,-23 28-8 16,1 5-20-16,-5 36 0 15,4 4-8-15,0 4 24 16,23-4-16-16,1 20 4 16,8-20-8-16,9 5 20 15,14-10-16-15,5-11-12 16,4-16-4-16,14-17-480 16,4-7 264-16</inkml:trace>
          <inkml:trace contextRef="#ctx0" brushRef="#br0" timeOffset="64973.1298">12548 4990 600 0,'-9'8'224'0,"9"-8"-176"0,-14 29-12 0,5-13 72 16,0 4-68-16,4 12-16 15,1-3-16-15,-10 3 8 16,14 0-8-16,-9-11 24 15,9-1-20-15,-5-16 56 16,5-4-36-16,-9-16 20 16,9 4-32-16,0-13 44 15,9 5-36-15,-9-8-16 16,9 8-4-16,-4-5 44 16,13 9-28-16,0-4 16 15,1 8-24-15,3 8-24 16,1-4 0-16,0 4-332 15,9 4 188-15</inkml:trace>
          <inkml:trace contextRef="#ctx0" brushRef="#br0" timeOffset="65130.0465">12575 4747 580 0,'-4'-36'216'0,"4"36"-168"0,13-8-12 0,-4 4 120 15,0 4-92-15,14-4-16 16,4 4-32-16,10 8-244 16,-1 0 124-16</inkml:trace>
          <inkml:trace contextRef="#ctx0" brushRef="#br0" timeOffset="65311.7001">13085 5140 520 0,'-18'44'192'0,"18"-44"-152"0,-46 89-8 0,14-44 160 16,10-9-112-16,-24 21 44 16,10-8-72-16,-5-9-100 15,13-4 24-15</inkml:trace>
          <inkml:trace contextRef="#ctx0" brushRef="#br0" timeOffset="65787.0287">13345 4990 528 0,'-10'8'196'0,"10"-8"-152"0,0 16-12 0,-4-7 132 16,4 3-96-1,-5 0 16-15,1 12-48 0,-1-4-24 16,5 1-8-16,0-1 4 16,5 0-4-16,-1-4 40 15,10-4-20-15,0-12-120 16,4 4 52-16,0-8-56 15,0-4 60-15,0-4 28 16,5 4 12-16,-5-12-8 16,1 12 4-16,-15 0 128 15,5 8-72-15,-4 0 64 16,-1 4-72-16,10 8 4 16,9 8-28-16,13 4 24 15,1-3-28-15,8-5 4 16,-4 4-12-16,0-20-52 15,-4 8 28-15,-10-16 28 16,0 0-4-16,-9-12 8 16,-4 3-8-16,-9-7 4 15,4 12-8-15,-9-16-72 16,4 12 36-16,1-5-268 16,-1 5 164-16</inkml:trace>
          <inkml:trace contextRef="#ctx0" brushRef="#br0" timeOffset="64396.2491">11173 4488 612 0,'-9'-4'228'0,"9"4"-180"0,9-4-12 16,0 0 168 0,-5 8-120-16,-4-8 108 15,19 4-112-15,-6 0 36 16,10-8-68-16,9 0-8 0,9 8-24 15,-5-4-4-15,10 4-4 0,-14-8-112 16,13 16 56-16,-17-8-244 16,-1 0 164-16,-4 8-492 15,9 4 348-15</inkml:trace>
          <inkml:trace contextRef="#ctx0" brushRef="#br0" timeOffset="63462.0433">11287 4630 372 0,'0'-12'140'0,"0"12"-112"0,-14 4-4 0,14 4 32 16,0 4-36-16,-9 20 44 15,9 5-36-15,-14 24 20 16,5-1-28-16,0 5 8 16,-5-4-16-16,5-9 0 15,-4-3-4-15,-1-9 28 16,5-3-20-16,-5-9-24 15,10-4 4-15</inkml:trace>
          <inkml:trace contextRef="#ctx0" brushRef="#br0" timeOffset="63951.3483">11186 4844 364 0,'-13'-40'132'0,"13"40"-100"0,13-16-12 0,-3 8 140 16,8 4-92-16,5-4 68 16,4 4-76-16,14 8 28 15,4 4-52-15,10 8 8 16,0 4-28-16,-10 8-8 16,-4 1-4-16,-18-5 12 15,-9 4-8-15,-24-3 24 16,1-5-20-16,-27-4-64 15,0 0 24-15,-15-8-84 16,10 4 60-16,5-7-52 16,13 3 60-16,10-8-84 15,4 4 72-15,27 0-8 16,4 4 40-16,29 4 4 16,8 4 12-16,-5 4 0 15,1 5 0-15,-9 3 68 16,-10 0-32-16,-18-3 184 15,-4 7-120-15,-28-8 112 16,-4 1-120-16,-32-5 28 16,0-4-68-16,-18-8-8 15,8 4-20-15,1-8-12 16,14 4 0-16,4-8-84 16,13 0 44-16,1-8-276 15,13 0 172-15</inkml:trace>
          <inkml:trace contextRef="#ctx0" brushRef="#br0" timeOffset="66015.6361">14032 4513 520 0,'-5'-13'192'0,"5"13"-152"0,28 9-8 0,-5 11 228 16,4 8-148-16,23 33 148 15,5 12-148-15,-5 8 20 16,-5-4-80-16,-31 7-12 15,-5-15-24-15,-41 12 52 16,-4-4-40-16,-19 8 8 16,-9-12-24-16,5-20-316 15,9-5 168-15</inkml:trace>
          <inkml:trace contextRef="#ctx0" brushRef="#br0" timeOffset="67110.065">14706 5043 756 0,'-5'-8'280'0,"14"8"-216"0,10 0-20 0,-10-8 112 15,4 12-96-15,19-4 8 16,14 0-40-16,-1 0-24 15,10 8-8-15,9-4-136 16,-10 4 72-16</inkml:trace>
        </inkml:traceGroup>
        <inkml:traceGroup>
          <inkml:annotationXML>
            <emma:emma xmlns:emma="http://www.w3.org/2003/04/emma" version="1.0">
              <emma:interpretation id="{FD997C43-7AF1-401D-AC7D-DD08249E52E6}" emma:medium="tactile" emma:mode="ink">
                <msink:context xmlns:msink="http://schemas.microsoft.com/ink/2010/main" type="inkWord" rotatedBoundingBox="17855,5373 21622,5405 21611,6746 17844,6714">
                  <msink:destinationLink direction="with" ref="{80F40539-8F3A-4DE4-962E-78D8456C7F89}"/>
                </msink:context>
              </emma:interpretation>
              <emma:one-of disjunction-type="recognition" id="oneOf14">
                <emma:interpretation id="interp14" emma:lang="" emma:confidence="0">
                  <emma:literal>Try)</emma:literal>
                </emma:interpretation>
                <emma:interpretation id="interp15" emma:lang="" emma:confidence="0">
                  <emma:literal>fry)</emma:literal>
                </emma:interpretation>
                <emma:interpretation id="interp16" emma:lang="" emma:confidence="0">
                  <emma:literal>try u)</emma:literal>
                </emma:interpretation>
                <emma:interpretation id="interp17" emma:lang="" emma:confidence="0">
                  <emma:literal>Try u)</emma:literal>
                </emma:interpretation>
                <emma:interpretation id="interp18" emma:lang="" emma:confidence="0">
                  <emma:literal>Trio)</emma:literal>
                </emma:interpretation>
              </emma:one-of>
            </emma:emma>
          </inkml:annotationXML>
          <inkml:trace contextRef="#ctx0" brushRef="#br0" timeOffset="68086.5043">15921 4314 820 0,'0'-8'304'0,"0"8"-236"15,-4 0-20-15,8 0 160 16,10 0-124-16,9-8 80 16,4 8-96-16,14-8-20 15,5 0-28-15,22-4-216 16,5-4 104-16,9 16-464 15,0 0 308-15</inkml:trace>
          <inkml:trace contextRef="#ctx0" brushRef="#br0" timeOffset="68354.2528">17155 4310 572 0,'-86'16'208'0,"86"-16"-160"0,-91 33-12 0,54-13 100 15,10 8-80-15,-14 41 24 16,9 8-48-16,-9 28 56 16,14-4-48-16,-5 1 8 15,14-9-28-15,0-4 40 16,18-8-32-16,0-8-104 15,0-5 44-15,9-31-388 16,9-1 232-16</inkml:trace>
          <inkml:trace contextRef="#ctx0" brushRef="#br0" timeOffset="68654.0509">17328 4893 444 0,'-9'8'164'0,"9"-8"-124"0,-32 61-16 16,14-33 68 0,9-4-56-16,-14 13 48 15,5 3-48-15,0 1 44 16,4-5-48-16,5-7 116 16,4-9-80-16,-4-20 64 0,9-4-76 0,0-16 48 15,0-1-60-15,0-11 40 16,14 8-48-16,-5-13-28 15,9 9-8-15,5 0 0 16,4 7 0-16,5 5 0 16,0 8 0-16,0 0-20 15,-5 8 12-15,1 0-288 16,-1 4 164-16</inkml:trace>
          <inkml:trace contextRef="#ctx0" brushRef="#br0" timeOffset="68869.1236">17351 4618 924 0,'-14'-24'340'16,"14"24"-260"-16,0-4-28 0,5-1 108 15,9 5-100-15,4-4 8 16,9 4-40-16,5 0-308 16,4 9 152-16</inkml:trace>
          <inkml:trace contextRef="#ctx0" brushRef="#br0" timeOffset="69118.1499">17834 5128 560 0,'-32'52'208'0,"32"-52"-164"0,-50 102-8 0,22-54 24 16,6-3-40-16,-15 11 8 15,5-3-16-15,0-9-44 16,10-7 20-16,3-9-340 15,6-16 192-15</inkml:trace>
          <inkml:trace contextRef="#ctx0" brushRef="#br0" timeOffset="69555.0727">18175 4873 704 0,'0'-12'264'0,"0"12"-208"0,-9 16-12 16,9 4 36-1,0-4-52-15,-14 4 40 16,14 5-36-16,-9-1 0 16,9 4-20-16,0-3 12 15,0-1-16-15,9-8 16 16,0 0-16-16,5-8-56 0,0-4 24 0,4-8-184 15,5 4 116 1,-10-4-92-16,6 0 108 0,-15-4 12 16,14 8 40-16,-18-4 60 15,0 4-16-15,0 4 184 16,9 4-112-16,-4 0 100 16,18 5-108-16,9-5 40 15,-1 0-68-15,24-8 12 16,0 0-40-16,-10-8-8 15,1 0-12-15,-5-9 28 16,-18 5-20-16,-10-8 4 16,-4 8-12-16,-18-8 20 15,5 3-16-15,-15 1-32 16,6 8 12-16,-5-4-24 16,13 8 16-16,5 0-280 15,5 4 160-15</inkml:trace>
          <inkml:trace contextRef="#ctx0" brushRef="#br0" timeOffset="69869.4399">18894 4331 892 0,'10'-9'332'0,"-10"9"-260"0,31 9-20 0,1-1 228 16,0 0-164-16,18 16 112 16,5 4-132-16,9 49-60 15,-10 12-28-15,-22 33-36 16,-18-5 16-16,-46 25 12 15,-5-17 4-15,-35 9 32 16,12-17-20-16,-12-28-120 16,8-16 56-16</inkml:trace>
          <inkml:trace contextRef="#ctx0" brushRef="#br0" timeOffset="67813.3807">15544 4642 312 0,'-14'16'112'0,"14"-16"-84"0,-9 61-12 16,4-29 40 0,10 5-36-16,-5 7 36 15,0 5-32-15,0-1 76 16,0-3-56-16,-5-5 32 15,5-3-44-15,-4-9 52 16,-1 1-48-16,1-13 44 16,4 0-44-16,-5-16 0 0,10-4-24 15,-5-16 0-15,9 3-4 0,-5-23-24 16,5 4 8-16,-4-33-24 31,4 0 20-31,0-8 4 0,5 12 8 0,-1 9 8 16,-3 15-4-16,-1 13 60 15,4 16-36-15,-4 28-4 16,5 12-12-16,-5 25 32 16,5 3-20-16,-10 9-4 15,5-4-12-15,1 0 4 16,-1-9-8-16,0-7 24 16,4-9-16-16,1-12 76 15,4-3-52-15,5-17 24 16,0-4-40-16,4-16 0 15,0 3-12-15,1-23-76 16,4 4 36-16,-5-33-4 16,5 0 20-16,4-20-32 15,-8 20 28-15,-6 5 84 16,6 19-32-16,-10 17 52 16,0 12-48-16,-4 32 8 15,4 12-28-15,-13 25 0 16,-1 4-8-16,-8 8-8 15,4-1 4-15,-5 5 12 16,0-8-8-16,-4 12-4 16,9-8 0-16,-4-5 56 15,4-11-32-15,-5-13-36 0,5-7 0 16,-4-17-124-16,8-8 76 16,-4-16-208-16,0-4 148 0,0-16-288 15,9-1 228-15</inkml:trace>
        </inkml:traceGroup>
      </inkml:traceGroup>
      <inkml:traceGroup>
        <inkml:annotationXML>
          <emma:emma xmlns:emma="http://www.w3.org/2003/04/emma" version="1.0">
            <emma:interpretation id="{A3C4A6DB-2F34-4615-AC00-A03BE9FD5272}" emma:medium="tactile" emma:mode="ink">
              <msink:context xmlns:msink="http://schemas.microsoft.com/ink/2010/main" type="line" rotatedBoundingBox="11405,7234 16045,7315 16021,8687 11381,8606"/>
            </emma:interpretation>
          </emma:emma>
        </inkml:annotationXML>
        <inkml:traceGroup>
          <inkml:annotationXML>
            <emma:emma xmlns:emma="http://www.w3.org/2003/04/emma" version="1.0">
              <emma:interpretation id="{F3F4F30C-BE3B-4A51-BCB2-734086123009}" emma:medium="tactile" emma:mode="ink">
                <msink:context xmlns:msink="http://schemas.microsoft.com/ink/2010/main" type="inkWord" rotatedBoundingBox="11405,7234 16045,7315 16021,8687 11381,8606"/>
              </emma:interpretation>
              <emma:one-of disjunction-type="recognition" id="oneOf15">
                <emma:interpretation id="interp19" emma:lang="" emma:confidence="0">
                  <emma:literal>inju</emma:literal>
                </emma:interpretation>
                <emma:interpretation id="interp20" emma:lang="" emma:confidence="0">
                  <emma:literal>injo</emma:literal>
                </emma:interpretation>
                <emma:interpretation id="interp21" emma:lang="" emma:confidence="0">
                  <emma:literal>iiju</emma:literal>
                </emma:interpretation>
                <emma:interpretation id="interp22" emma:lang="" emma:confidence="0">
                  <emma:literal>iijo</emma:literal>
                </emma:interpretation>
                <emma:interpretation id="interp23" emma:lang="" emma:confidence="0">
                  <emma:literal>a-ajar</emma:literal>
                </emma:interpretation>
              </emma:one-of>
            </emma:emma>
          </inkml:annotationXML>
          <inkml:trace contextRef="#ctx0" brushRef="#br0" timeOffset="88234.8397">11177 6917 808 0,'-18'-9'300'0,"18"9"-232"0,-14 9-20 16,10-9 140 0,4 8-112-16,-5-8 32 0,5 0-64 0,5 0 60 31,9 4-56-31,13-4 8 0,5 0-32 0,32-4 4 16,4 0-16-16,14-9-8 15,4 17 0-15,-8-12-156 16,-15 8 84-16,-8-12-156 15,-19 12 124-15,1-4-256 16,-14-4 200-16</inkml:trace>
          <inkml:trace contextRef="#ctx0" brushRef="#br0" timeOffset="88487.5116">11678 6621 508 0,'-36'-8'188'0,"36"8"-148"0,-23 0-8 0,14 0 248 15,9 8-160-15,9-8 48 16,5 16-100-16,18-4-16 16,4 13-32-16,9-5-12 15,1 4-4-15,-5-4 20 16,5 9-12-16,-10 7-4 16,-13-3-4-16,-19-1 4 15,-4 0-4-15,-18 5 40 16,0-5-20-16,-9-4 32 15,8 1-32-15,-8-9-12 16,9 0-8-16,9-8-296 16,9 1 160-16</inkml:trace>
          <inkml:trace contextRef="#ctx0" brushRef="#br0" timeOffset="88743.0828">12602 6738 728 0,'-4'17'268'0,"4"-17"-208"0,4 56-16 0,-4-23 116 15,5 3-96-15,-5 17 36 16,0-1-60-16,-5 13 4 16,5 0-28-16,-13 12 36 15,-1-4-28-15,-22-1 64 16,4-11-48-16,-32-8 20 15,9-9-40-15,-13-19-36 16,9-9 8-16,0-37-228 16,13-7 128-16</inkml:trace>
          <inkml:trace contextRef="#ctx0" brushRef="#br0" timeOffset="88902.3019">12657 6403 1060 0,'14'-5'392'0,"-14"5"-304"0,4 0-28 16,-4 0-4 0,5 9-44-16,4-1-240 15,5 0 120-15</inkml:trace>
          <inkml:trace contextRef="#ctx0" brushRef="#br0" timeOffset="89358.0095">13231 6621 540 0,'-23'-8'200'0,"23"8"-156"0,-27 0-12 0,13 8 132 16,9 0-96-16,-17 4 44 16,3 13-68-16,-12 19 4 15,3-7-32-15,-13 19 52 16,9-7-36-16,1-1 64 15,8-7-56-15,9-5 8 16,10-7-28-16,17-9 48 16,10 0-36-16,13-12-120 15,5-4 44-15,5-12-44 16,-5 0 48-16,-5-12 16 16,1 4 12-16,-15-1 36 15,1 5-12-15,-9 4 84 16,0 12-52-16,-5 8 32 15,0 4-44-15,4 1-8 16,6 3-16-16,17-8 20 16,5 0-16-16,23-8-64 0,0 0 24 15,-5-12-48-15,-9 4 40 16,-18-12 36-16,-10-4 4 0,-26-13 96 16,-5 1-52-1,-14-13 108-15,0-3-84 0,5-5-36 16,13 9-24-16,5 7-172 15,5 17 88-15,18 4-612 16,0 8 376-16</inkml:trace>
          <inkml:trace contextRef="#ctx0" brushRef="#br0" timeOffset="87929.9983">10271 7034 312 0,'-41'-4'112'0,"41"4"-84"0,-22 4-12 0,13 0 216 16,9 0-132-16,-5 4 56 16,0 4-92-16,1 4 32 15,8 1-56-15,-4 3-4 16,0 4-20-16,-4 4 52 15,4 5-40-15,-9 3 52 16,4 1-48-16,-4-1 28 16,5 0-32-16,4-7-8 15,4-1-12-15,19-12 28 16,0 1-20-16,18-17-32 16,0 0 8-16</inkml:trace>
          <inkml:trace contextRef="#ctx0" brushRef="#br0" timeOffset="87227.0383">9069 6872 664 0,'-22'0'244'0,"22"0"-188"0,-5 8-16 0,5-8 92 16,9 4-80-16,14-4 68 15,9 0-68-15,54 4-12 16,10-4-24-16,41-4-12 16,4 0 0-16,27-8 20 15,-13 0-12-15,9-4 12 16,-23 3-12-16,-4-7 12 16,-19 4-16-16,-9 8-4 15,-27 0 0-15,-27 0-32 16,-19 4 16-16,-22 4-284 15,-14 4 160-15,-32 4-400 16,9 12 300-16</inkml:trace>
          <inkml:trace contextRef="#ctx0" brushRef="#br0" timeOffset="87676.8242">9557 6929 416 0,'-14'-4'152'0,"14"4"-116"0,14 0-12 0,-1 0 76 16,5 4-60-16,14 0 44 16,5 8-48-16,-1 4-44 15,5 4 0-15,0 9 20 16,-4 3-8-16,-10 4-24 16,0 1 8-16,-18 11-12 15,-4-3 12-15,-14 7 44 16,0 5-20-16,-14-12 24 15,0-5-20-15,-18-16 80 16,5-3-52-16,-14-21 84 16,4 0-72-16,1-21 16 15,13 5-40-15,9-12 48 16,14 4-44-16,18-5 12 16,14 5-32-16,13 0 20 15,5 8-24-15,14-1 24 16,-1 5-24-16,24-4-20 15,-1 4 0-15,10 4 12 16,-5 4 0-16,-5-4 16 16,-13 8-12-16,-10-4 16 15,-13 4-16-15,-13-4 32 16,-6 8-24-16,-8-8-180 16,0 4 88-16,-10-4-308 15,5-1 216-15</inkml:trace>
          <inkml:trace contextRef="#ctx0" brushRef="#br0" timeOffset="86881.3349">9634 6224 476 0,'9'-36'176'0,"0"20"-136"0,0 0-12 0,-4 12 128 31,-1-4-92-31,1-5 52 0,-1 9-68 0,6-4 12 16,3 8-40-16,1 4 8 16,4 4-16-16,0 13 28 15,5-1-24-15,4 12 4 16,1 5-12-16,4-1-8 15,-1 1 4-15,-8-1-68 16,-5 0 36-16,-22 1-40 16,-1-9 36-16,-17 9-16 15,3-1 28-15,-22-12 8 16,10-4 12-16,-15-11 0 16,5-1 0-16,-5-16 8 15,15-9-4-15,8-3 16 16,14 4-12-16,18-12-28 15,9 7 8-15,9-3-20 16,10 12 16-16,-1-4 8 16,5 8 8-16,-4 8-124 15,-6 0 68-15</inkml:trace>
        </inkml:traceGroup>
      </inkml:traceGroup>
    </inkml:traceGroup>
    <inkml:traceGroup>
      <inkml:annotationXML>
        <emma:emma xmlns:emma="http://www.w3.org/2003/04/emma" version="1.0">
          <emma:interpretation id="{222B16C0-8D12-4A78-A904-E2C15DF6F30B}" emma:medium="tactile" emma:mode="ink">
            <msink:context xmlns:msink="http://schemas.microsoft.com/ink/2010/main" type="paragraph" rotatedBoundingBox="3859,8949 20097,9836 20019,11248 3782,103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A81AD2-140E-4BC5-84F5-4EAB46480F8C}" emma:medium="tactile" emma:mode="ink">
              <msink:context xmlns:msink="http://schemas.microsoft.com/ink/2010/main" type="line" rotatedBoundingBox="3859,8949 20097,9836 20019,11248 3782,10361"/>
            </emma:interpretation>
          </emma:emma>
        </inkml:annotationXML>
        <inkml:traceGroup>
          <inkml:annotationXML>
            <emma:emma xmlns:emma="http://www.w3.org/2003/04/emma" version="1.0">
              <emma:interpretation id="{33B4BFC5-9AF5-4294-B26F-FB4756C50569}" emma:medium="tactile" emma:mode="ink">
                <msink:context xmlns:msink="http://schemas.microsoft.com/ink/2010/main" type="inkWord" rotatedBoundingBox="3856,8996 7446,9192 7372,10557 3782,10361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92201.439">2832 8632 300 0,'-5'-4'112'0,"5"4"-88"0,10-4-8 0,-6 0 92 16,1 8-64-16,8-8 96 16,10 4-80-16,14-4 44 15,8-4-64-15,19 0 8 16,4 8-32-16,5-4 0 16,-9 4-8-16,-5-4 4 15,-9 8-8-15,-9-4-276 16,-5 4 148-16</inkml:trace>
          <inkml:trace contextRef="#ctx0" brushRef="#br0" timeOffset="192515.2761">3287 8430 216 0,'0'8'80'0,"0"-8"-60"0,0 12-8 15,0-4 92 1,0 5-60-16,-4 3 16 16,4 8-36-16,-9 12 68 15,0 1-56-15,-10 15 40 16,1 1-44-16,-5 12 24 16,-4-4-28-16,-5 3 8 15,9-11-20-15,-4 4 28 0,9-13-28 16,9-8-4-16,0-3-8 15,22-13 20-15,6 4-12 0,17-11 12 16,9-5-12-16,10-8-88 16,4 0 44-16,1-17-272 15,-1 5 168-15</inkml:trace>
          <inkml:trace contextRef="#ctx0" brushRef="#br0" timeOffset="192830.6357">3938 8313 196 0,'-9'-4'72'0,"9"4"-56"0,14 12-4 0,-5-4 116 15,0 4-72-15,14 16 120 16,-5 5-100-16,5 15 68 15,4 5-84-15,-4 28 20 16,0 4-44-16,-10 16 4 16,-4-8-24-16,-18-8 28 15,0-12-28-15,-27-8 20 16,-1-13-20-16,-31-3 20 16,9-9-24-16,-14-3 4 15,14-9-8-15,-5-8-68 16,23 1 32-16,0-9-324 15,14-4 196-15</inkml:trace>
          <inkml:trace contextRef="#ctx0" brushRef="#br0" timeOffset="193075.4598">4599 8738 392 0,'-14'-25'148'0,"14"25"-116"0,32-4-8 0,-14 0 144 16,5 4-96-16,13-4 0 15,1 8-48-15,8-4 28 16,-4 4-28-16</inkml:trace>
          <inkml:trace contextRef="#ctx0" brushRef="#br0" timeOffset="193265.8001">4585 9009 372 0,'-14'4'140'0,"14"-4"-112"0,46 0-4 0,-23 0 108 15,4 0-76-15,14 0 60 0,4 0-72 16,5-4 4-16,-4 4-28 16,4-4-4-16,0 4-8 15,0 0-316-15,-4 8 172 16</inkml:trace>
          <inkml:trace contextRef="#ctx0" brushRef="#br0" timeOffset="191513.9207">1507 8058 164 0,'-9'-29'60'0,"9"29"-44"0,18-16-8 16,-13 4 68 0,4 8-44-16,5-8 76 0,8 4-60 15,15-4 36-15,-1 4-48 16,14 8 8-16,5 0-28 0,9 8 36 15,-1 12-28-15,1 0 12 16,-9 4-20-16,-1 17 20 16,-4 3-24-16,-9 9 32 15,-9-4-28-15,-18 3 12 16,-5-3-16-16,-18-1 36 16,0-3-24-16,-28-9 32 15,1-3-32-15,-37-13 12 16,9 0-20-16,-27-8 8 15,14 0-12-15,0-12 0 16,17 0-4-16,10-8 4 16,14 4-8-16,27-8-116 15,9 4 60-15</inkml:trace>
          <inkml:trace contextRef="#ctx0" brushRef="#br0" timeOffset="191074.9047">1580 7965 216 0,'14'-29'80'0,"-14"29"-60"0,9-20-8 15,-5 12 108 1,1 4-68-16,-1-8 52 0,1 8-64 16,-5-4-36-16,5 4-8 0,-10 12-8 15,5 4 4-15,-5 20 16 16,1 9-4-16,-5 32 32 15,0 12-20-15,-5 4 20 16,5-4-20-16,-5 8 20 16,5-8-24-16,-9 16 12 15,0-12-12-15,-1 4 12 16,10-12-16-16,-4-12 16 16,8-13-16-16,-4-11-4 15,9-13 0-15,-4-12-40 16,8-3 20-16</inkml:trace>
          <inkml:trace contextRef="#ctx0" brushRef="#br0" timeOffset="191929.7169">2982 8029 332 0,'0'-8'120'0,"0"8"-92"0,-9 4-8 0,-4 0 0 16,13 9-16-16,-19 7 32 15,6 12-20-15,-19 21 20 16,18-5-20-16,-27 17 52 15,18-4-36-15,-27 20 36 16,14-4-36-16,-14 24 52 16,13-4-48-16,-4 8 0 15,14-12-20-15,-5-8 8 16,14-12-16-16,18-12 16 16,0-9-16-16,18-7 24 15,5-9-20-15</inkml:trace>
        </inkml:traceGroup>
        <inkml:traceGroup>
          <inkml:annotationXML>
            <emma:emma xmlns:emma="http://www.w3.org/2003/04/emma" version="1.0">
              <emma:interpretation id="{BA02CC46-4B0D-4A39-A2AB-0B62CA6B958F}" emma:medium="tactile" emma:mode="ink">
                <msink:context xmlns:msink="http://schemas.microsoft.com/ink/2010/main" type="inkWord" rotatedBoundingBox="8315,9241 13484,9523 13420,10692 8251,10410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95651.0581">8359 8426 404 0,'9'16'148'0,"-9"-16"-112"0,46 29-12 15,-23-9 180 1,8 4-116-16,1 37 88 15,5 4-104-15,-15 28-12 16,-3 4-36-16,-28-8-16 16,-5-8-4-16,-18-13 20 15,-4-7-12-15,-19-12-12 16,5-13-4-16,0-16-148 0,9-3 84 16</inkml:trace>
          <inkml:trace contextRef="#ctx0" brushRef="#br0" timeOffset="196090.2754">9038 8471 392 0,'27'-9'148'0,"-27"9"-116"0,32-8-8 0,-14 0 84 16,5 8-64-16,13-12 88 15,1 4-76-15,8 0 0 16,-4 8-36-16,0-8-4 16,0 8-8-16,-9-4-16 15,-5 8 4-15,-13-8 20 16,4 4-8-16,-27 0-28 16,4 8 8-16,-17-4-144 15,-1 4 84-15,-9 4-64 16,5 0 76-16,-10 9 36 15,5 3 16-15,-4 16-20 16,4 1 16-16,0 28-56 16,14-9 36-16,-9 25-116 15,8-20 84-15,-3 0 16 16,4-9 32-16,-10-11 16 0,5-1 0 16,-8-11 8-16,8-9-4 15,-9-4 96-15,0 1-56 0,9-5 112 16,1 0-84-16,12-4 8 15,6 4-48-15,4-4 92 16,9 1-68-16,9-5 72 16,5 0-72-16,9-4-12 15,0 0-28-15,4-8 16 16,5 4-20-16,5-4 24 16,-5 0-24-16,0-4-32 15,0 8 12-15,-10-8 20 16,1 8-8-16,-9 0 0 15,0 0 0-15</inkml:trace>
          <inkml:trace contextRef="#ctx0" brushRef="#br0" timeOffset="196464.4822">9948 8377 320 0,'-9'-36'120'0,"9"36"-96"0,0-4-4 0,-9 4 80 15,4 8-60-15,-13 4 88 16,4 4-72-16,-8 13 60 15,3 3-64-15,-8 13 92 16,4 3-80-16,-4 25 32 16,9 0-56-16,0 20 40 15,4-12-48-15,0-4 12 16,10-12-28-16,-1-9 8 16,5-11-12-16,5-5-16 15,4-7 0-15,5-9-244 16,-1 0 136-16,10-8-308 15,0-4 240-15</inkml:trace>
          <inkml:trace contextRef="#ctx0" brushRef="#br0" timeOffset="196710.5543">9998 8641 280 0,'-13'-33'104'0,"13"33"-84"0,9 4 0 15,0-4 100 1,9 0-68-16,14 0 148 16,9 0-116-16,13 0 44 15,1 4-80-15,4-4 20 16,0 4-40-16,-4-16-16 16,-5 12-8-16,-9 0 4 0,-9 0-4 15,-9-8-124-15,-5 4 64 0,-13-4-244 16,-5 8 172-16</inkml:trace>
          <inkml:trace contextRef="#ctx0" brushRef="#br0" timeOffset="194256.5398">5951 8382 228 0,'0'4'84'0,"0"-4"-64"0,4 24-8 0,-4-4 116 31,0 0-72-31,0 29 76 0,5 8-76 0,4 36 12 16,5 4-36-16,-1 4 4 16,10-8-20-16,-5-12 80 15,5-16-52-15,-5-9 48 16,10-7-52-16,-15-13 60 15,5-3-60-15,5-21 20 16,-9-4-40-16,4-20 36 16,5-4-32-16,4-33-12 15,5 0-8-15,9-48 12 16,-5 8-8-16,19-20-4 16,9 16 0-16,-1-4-32 15,-12 24 16-15,-6-8 12 16,-8 20 4-16,-10 5 16 15,-4 15-12-15,-10 13-28 16,-4 8 8-16,-9 3-12 16,0 9 12-16,-4 8-44 15,-1 8 28-15</inkml:trace>
          <inkml:trace contextRef="#ctx0" brushRef="#br0" timeOffset="194647.1106">7567 8252 228 0,'-32'4'84'0,"32"-4"-64"0,-45 20-8 0,13-4 72 15,9 1-48-15,-36 15 56 16,13 0-52-16,-18 17 148 16,14 4-108-16,-4 28 80 15,8 4-92-15,5 20 8 16,9-8-44-16,10-4-20 15,3-12-8-15,10-4 28 16,14-17-16-16,4-3 20 16,9-4-20-16,5-21 0 15,18 0-8-15,0-15-252 16,9-9 132-16</inkml:trace>
          <inkml:trace contextRef="#ctx0" brushRef="#br0" timeOffset="194921.3386">7467 8701 280 0,'-9'-12'104'0,"9"12"-84"0,13-4 0 0,1 0 144 15,0 8-92-15,8-8 88 16,6 4-96-16,8-4-4 16,1 4-40-16,13-8-20 15,4 4-4-15,6-4 20 16,-6 8-8-16,-8-4-20 16,-5 8 4-16</inkml:trace>
          <inkml:trace contextRef="#ctx0" brushRef="#br0" timeOffset="195292.4541">7804 8479 384 0,'-9'8'140'0,"9"-8"-108"0,-23 28-8 0,14-12 64 15,0 4-52-15,-5 13 84 16,0 7-68-16,-8 17 0 16,12 4-32-16,-12 7 32 15,3-7-28-15,6-4 20 16,-1-5-24-16,-4-11 16 15,18-5-20-15,0-7 20 16,0-5-24-16,18-8 48 16,5 0-32-16,13-16 4 15,5 8-20-15,19-12-140 16,-6 4 72-16,24-8-404 16,-15 4 256-16</inkml:trace>
          <inkml:trace contextRef="#ctx0" brushRef="#br0" timeOffset="197141.4759">10326 8454 236 0,'0'17'88'0,"0"-17"-68"0,0 20-4 0,0-8 104 15,0 4-68-15,-9 4 112 16,0 5-92-16,-14 3 52 16,5 8-72-16,-14 9 16 15,9 7-40-15,-4 1 36 16,9 0-36-16,-1-1 4 15,10-7-20-15,5-1 0 16,8-7-4-16,5-5 4 16,5-4-8-16,4-7 24 15,5-1-16-15,4-8-4 16,5 0-4-16,0-8-76 16,-5 0 40-16</inkml:trace>
          <inkml:trace contextRef="#ctx0" brushRef="#br0" timeOffset="197368.0788">10868 8382 436 0,'23'12'160'0,"-23"-12"-124"0,41 32-8 0,-19-4 148 16,1-3-100-16,4 23 164 16,1 5-136-16,-1 36 64 15,-4-4-100-15,-10 8-8 16,-3-12-40-16,-24-8 32 15,-4-17-28-15,-42-7 4 16,1-13-16-16,-32-3-252 16,14-5 128-16</inkml:trace>
        </inkml:traceGroup>
        <inkml:traceGroup>
          <inkml:annotationXML>
            <emma:emma xmlns:emma="http://www.w3.org/2003/04/emma" version="1.0">
              <emma:interpretation id="{C073F66A-7D98-4DA5-B601-1CB81F901ACD}" emma:medium="tactile" emma:mode="ink">
                <msink:context xmlns:msink="http://schemas.microsoft.com/ink/2010/main" type="inkWord" rotatedBoundingBox="14638,10793 14767,10800 14762,10887 14634,10880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06616.8525">12284 9753 176 0,'32'-32'64'0,"-32"32"-48"0,22-20-8 15,-8 12 156 1,0 4-92-16,-1-8 104 15,1 7-100-15,-5 14-24 16,5 7-32-16,-19 12 12 16,-4 4-20-16</inkml:trace>
        </inkml:traceGroup>
        <inkml:traceGroup>
          <inkml:annotationXML>
            <emma:emma xmlns:emma="http://www.w3.org/2003/04/emma" version="1.0">
              <emma:interpretation id="{64BC3FC6-9FD3-49D7-A62D-518947FE8698}" emma:medium="tactile" emma:mode="ink">
                <msink:context xmlns:msink="http://schemas.microsoft.com/ink/2010/main" type="inkWord" rotatedBoundingBox="16562,9642 20097,9836 20029,11068 16494,10875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07364.3562">14205 8819 156 0,'-9'-9'56'0,"9"9"-44"0,9-16-4 0,-9 8 60 16,14 0-40-16,-14 0 32 15,9 4-32-15,0-4 0 16,-5 4-16-16,6 4 12 15,-1 4-16-15,-5 12 76 32,5 8-48-32,-4 21 76 0,-1 7-64 0,1 13 88 15,0 0-76-15,4 12 0 16,9-8-40-16,5 8 4 16,4-9-12-16,0-7 28 15,1 0-24-15,-1-33 40 16,0-4-32-16,0-32 4 15,1 0-16-15,-1-36 20 16,0 7-20-16,1-15 12 16,-1 3-12-16,0-16-24 15,1 13 4-15,-1-17 4 16,0 12 4-16,1-3 60 16,-6 11-32-16,-3 0 32 15,-1 13-32-15,-4 4-28 16,-1 7 0-16,-8 1 16 15,4 12-8-15,-9 0-152 16,4 8 76-16,-4 0-264 16,0 4 188-16</inkml:trace>
          <inkml:trace contextRef="#ctx0" brushRef="#br0" timeOffset="207888.7096">15375 9231 364 0,'-4'-8'132'0,"4"8"-100"0,4 0-12 16,-4 0 96 0,0 0-68-16,5 0 60 15,4 0-64-15,9 0 48 16,14 0-52-16,27-8-12 16,5 4-16-16,31-4 8 0,-4 8-12 15,5-8 4-15,-9 8-4 0,-1 0-8 16,-13-4 4-16,-5 0 12 15,-13 4-8-15,-10 0 4 16,-8 0-4-16,-14 0-112 16,-1 0 56-16,-13-8-272 15,-4 16 180-15</inkml:trace>
          <inkml:trace contextRef="#ctx0" brushRef="#br0" timeOffset="208189.0612">16044 9061 248 0,'-4'-4'92'0,"4"4"-72"0,9-4-4 0,-5 0 88 15,10 8-60-15,4-8 68 16,5 4-60-16,14-4-12 16,3 8-24-16,15 0-12 15,0 4 0-15,-1 5 4 16,-4-1-4-16,-4 4 84 15,-14 4-44-15,-18-8 76 16,-5 4-68-16,-23 5 44 16,0 11-56-16,-18-4 16 15,-4 9-36-15,-5 7 0 16,5-7-12-16,-1-1 4 16,10 1-8-16,-5-13-196 15,14-4 104-15,4-16-244 0,10-4 184 16</inkml:trace>
          <inkml:trace contextRef="#ctx0" brushRef="#br0" timeOffset="209044.844">16846 9891 352 0,'-9'4'132'0,"9"-4"-104"0,4 0-8 16,1 0 148-1,-1 0-96-15,14 0 32 16,1-4-60-16,8-4 36 15,5 0-48-15,4-8-16 16,5 8-8-16,-4-5 8 16,8 5-8-16,-4 0-4 15,-4 8 0-15,-6-4-24 16,6 4 12-16,-5 0 64 16,-5 4-28-16,-4 4 40 15,-10 4-36-15,6 1-20 16,-1 3-4-16,-4-4 8 0,-1 4-8 15,1-8 4-15,0 4-4 0,-5-8-8 16,4 0 4-16,1-12 12 16,4 4-8-16,0-16-4 15,5 4 0-15,0-12-4 16,9 7 0-16,-5-7 16 16,5 8-8-16</inkml:trace>
          <inkml:trace contextRef="#ctx0" brushRef="#br0" timeOffset="208686.2593">16987 8750 320 0,'4'-25'120'0,"-4"25"-96"0,19 9-4 0,-15 3 24 15,1 4-28-15,-5 24 108 16,13 5-68-16,6 16 92 16,-1 3-88-16,14 13 16 15,-5-12-44-15,5 8 32 16,0-8-36-16,0 3 72 16,-5-7-52-16,0-16 44 15,-4-9-52-15,0-28 84 16,-1-4-68-16,6-36-52 15,-1-1-8-15,10-23 4 16,-1 7 4-16,5-24-12 16,0 21 4-16,-5-21 20 15,5 8-8-15,-18 4-12 16,0 5 0-16,-5 3 4 16,-4 9 0-16,-5 7-12 15,0 9 8-15,-5 4-24 16,6 3 16-16,-10 13-164 0,4 8 100 0</inkml:trace>
        </inkml:traceGroup>
      </inkml:traceGroup>
    </inkml:traceGroup>
    <inkml:traceGroup>
      <inkml:annotationXML>
        <emma:emma xmlns:emma="http://www.w3.org/2003/04/emma" version="1.0">
          <emma:interpretation id="{93304CD5-2627-48D5-BCD4-9FF28FAE5688}" emma:medium="tactile" emma:mode="ink">
            <msink:context xmlns:msink="http://schemas.microsoft.com/ink/2010/main" type="paragraph" rotatedBoundingBox="3400,11900 19994,11231 20057,12785 3462,134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FA5D0B-70B6-48AB-97D5-30F1027CC6FF}" emma:medium="tactile" emma:mode="ink">
              <msink:context xmlns:msink="http://schemas.microsoft.com/ink/2010/main" type="line" rotatedBoundingBox="3400,11900 19994,11231 20057,12785 3462,13454"/>
            </emma:interpretation>
          </emma:emma>
        </inkml:annotationXML>
        <inkml:traceGroup>
          <inkml:annotationXML>
            <emma:emma xmlns:emma="http://www.w3.org/2003/04/emma" version="1.0">
              <emma:interpretation id="{89C67277-770B-4A94-871D-53121D699ACC}" emma:medium="tactile" emma:mode="ink">
                <msink:context xmlns:msink="http://schemas.microsoft.com/ink/2010/main" type="inkWord" rotatedBoundingBox="3400,11900 6761,11765 6818,13177 3457,13313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17661.9713">1484 10858 124 0,'-9'-40'44'0,"18"28"-32"0,10-9-4 0,-1 13 92 15,9-4-56-15,23 4 96 16,19 0-80-16,8 12 60 16,9 12-68-16,-13 13 32 15,-4 11-48-15,-6 5 52 16,-8-1-52-16,-10 1 20 16,-13-1-36-16,-9-7 16 0,-14-5-20 15,-18-4 52-15,-5 1-36 16,-17-9-8-16,-10-8-12 15,-28 0 8-15,-8-4-12 0,-10 4-4 16,10-4 0-16,0-4-16 16,22 5 8-16,9-1-16 15,5 0 12-15,19 0-92 16,-1 0 52-16,23 0-232 16</inkml:trace>
          <inkml:trace contextRef="#ctx0" brushRef="#br0" timeOffset="217335.0564">1553 10976 60 0,'-5'-4'24'0,"5"4"-20"0,0 0 0 0,0 16 76 16,0 12 116-16,0 13-104 15,-9 3 32-15,9 5-80 16,-9 11 36-16,4 5-44 16,-4 4 32-16,-14 8-36 15,10 0 16-15,-1-13-28 16,10-11 16-16,-10-8-20 16,5-17-8-16,-5-4-4 0,10-16-192 15,-1-12 104 1,5-8-292-16,9-16 212 15,5-9 60-15</inkml:trace>
          <inkml:trace contextRef="#ctx0" brushRef="#br0" timeOffset="218173.2749">1107 12186 124 0,'4'-21'44'0,"-4"21"-32"0,18-8-4 0,-13 0 48 16,4-4-32-16,5 0 132 15,4-4-88-15,5-4 12 16,-1 3-44-16,1 1-24 0,9 0-8 15,0 0 4-15,4 0-4 16,-4 3 8-16,0-7-8 16,0 12-12-16,4 0 4 15,-4 4 20-15,0 4-8 16,-9 8 40-16,0 4-24 16,-1 4 40-16,1 1-36 15,0 3 4-15,-5 0-20 16,5-4 0-16,0-4-4 15,-1-4 12-15,10-8-12 0,0-8 4 16,0-4-4-16,0 0-8 16,4 0 4-16,-4-4-4 15,-9 4 0-15,13-1 8 16,-8 1-4-16,-6 4-240 16,1 0 128-1,-9 4-236-15</inkml:trace>
          <inkml:trace contextRef="#ctx0" brushRef="#br0" timeOffset="219960.8303">2919 10846 208 0,'4'-4'76'0,"1"0"-60"0,-5-4-4 16,0 8 92-16,0-4-60 0,4 0 24 15,-4 0-36-15,0 4 12 16,-4 4-24-16,-1 0 28 16,-4 4-32-16,0 4-12 15,-5 4-8-15,-4 0 40 16,0 5-24-16,-5-1 0 16,0 4-8-16,-9 1 40 15,5 3-24-15,-5 4 8 16,-9 1-16-16,5-1 20 15,4 4-20-15,0-3 40 0,0 11-28 16,9 1 64-16,1 11-48 16,-1 17 36-16,9 12-44 15,10-4-20-15,8-4-4 0,1-8 8 16,4-12-8-16,14-9 16 16,-1-3-16-16,1-9-116 15,5-12 56-15,-1-3-208 16,5-5 144-16,9-4-148 15</inkml:trace>
          <inkml:trace contextRef="#ctx0" brushRef="#br0" timeOffset="220649.7128">2928 11320 92 0,'-9'-4'32'0,"13"8"-24"0,1 0 0 0,-5-4 72 15,0 8-44-15,0 0 84 0,-5 4-68 16,1 4 16-16,-6 8-36 16,1 9 56-16,0 3-48 15,0 5 28-15,0 7-40 16,0-15 8-16,9-1-20 15,-5 0 0-15,5-11-8 16,0-5 20-16,5-12-16 16,4-4-12-16,5-4-4 0,4-4-84 15,5-8 48-15,-1-9-28 16,1-3 40 0,0-4-56-16,-5-1 48 15,-4 5 8-15,-5 4 16 16,-5 7 92-16,-4 5-48 15,0 8 96-15,0 4-72 0,0 12 0 16,5 9-36-16,4 7-4 16,9 0-8-16,5-3 4 15,9-1-8-15,0-4-4 16,0-8 4-16,4-4 12 16,-4-4-8-16,0-12 24 15,0 4-20-15,-9-16-4 16,-1 0-4-16,-8-17-4 15,-5 5 0-15,-4-9 16 16,-1 9-8-16,-8 0-12 16,-1 7 0-16,-9 1-4 15,10 12 0-15,-5 0 0 16,4 4 0-16</inkml:trace>
          <inkml:trace contextRef="#ctx0" brushRef="#br0" timeOffset="220935.0551">3524 11150 228 0,'0'-21'84'0,"0"21"-64"0,9-12-8 15,-4 8 232 1,4 4-136-16,9 8 52 15,-4 8-92-15,8 13 28 16,-3 7-56-16,8 25-12 0,0 4-16 0,-4 24 0 16,-5-8-8-16,-9 12 16 15,-13-16-12-15,-19-5-4 16,5-11 0-16,-19-4 40 16,6-13-24-16,-6-7-300 15,10-9 152-15</inkml:trace>
          <inkml:trace contextRef="#ctx0" brushRef="#br0" timeOffset="221325.8495">4212 11688 384 0,'-10'-4'140'0,"10"4"-108"0,23-8-8 0,0 0 120 16,4 4-84-16,32-13-8 15,10 1-32-15</inkml:trace>
          <inkml:trace contextRef="#ctx0" brushRef="#br0" timeOffset="221150.2431">4312 11344 364 0,'32'-12'132'0,"-32"12"-100"0,50-12-12 15,-28 12 44 1,1 4-40-16</inkml:trace>
        </inkml:traceGroup>
        <inkml:traceGroup>
          <inkml:annotationXML>
            <emma:emma xmlns:emma="http://www.w3.org/2003/04/emma" version="1.0">
              <emma:interpretation id="{2D0B5434-8B44-4877-AF0D-7435F1B1600A}" emma:medium="tactile" emma:mode="ink">
                <msink:context xmlns:msink="http://schemas.microsoft.com/ink/2010/main" type="inkWord" rotatedBoundingBox="8012,11837 11731,11687 11789,13119 8069,13269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23959.7916">7062 11263 364 0,'0'0'132'0,"0"0"-100"0,-9 20-12 0,-1-4 52 15,10 5-44-15,-13 11 84 16,8 4-60-16,1 9-28 15,4 3-12-15,-5-3-4 16,10 0-4-16,-5-13 8 16,9-8-8-16,4-8 16 15,6-4-12-15,-6-12-108 16,10-4 52-16,9-16-76 16,-9 0 68-16,-1-12-64 15,10 7 64-15,-9-3 68 16,-5 12-8-16,-4 0 132 15,-5 8-80-15,5 3 84 16,8 10-80-16,1-1-12 16,9 4-32-16,0-4-12 15,9 0 0-15,4-8 4 16,-8-4-4-16,-5-5 32 16,-9-3-20-16,-1-4-4 15,-3 4-8-15,-15-4 20 16,1-5-12-16,-10-3-4 15,1 12-4-15,-6-12-16 16,10 19 8-16,-9-11-4 16,9 12 0-16,0 0-36 15,9 0 24-15,-9-4-328 16,19 8 192-16</inkml:trace>
          <inkml:trace contextRef="#ctx0" brushRef="#br0" timeOffset="224193.4128">7867 10870 456 0,'23'-12'168'0,"-23"12"-128"0,55 20-16 0,-32 5 168 15,8 7-112-15,15 21 124 16,0 3-116-16,4 9-28 16,-5-4-36-16,-8 16 8 15,-6-21-20-15,-21 17 32 16,-1-12-28-16,-32 4 12 16,-4-13-16-16,-28 1-16 15,-4-9 0-15,-10-3-288 16,6-9 160-16</inkml:trace>
          <inkml:trace contextRef="#ctx0" brushRef="#br0" timeOffset="225499.5362">8705 11967 228 0,'-9'0'84'0,"9"0"-64"0,18-4-8 0,-4 0 92 16,9 0-60-16,9-4 16 15,-1 8-36-15,6-8 4 16,4 0-16-16,-9-4-32 15,13 8 8-15,-13-1 32 16,-9 5-12-16,0 0 72 16,-1 9-48-16,-12-1 68 15,3 4-60-15,-13 0 8 16,9 4-28-16,5-4 32 16,-5 0-28-16,0-8 4 15,5 5-16-15,9-14 12 16,-1 5-16-16,10-12 4 15,0 4-4-15,14-12-16 0,-15 8 4 16,1-12-136-16,5 7 72 0,-19-7-296 16,-4 4 204-16</inkml:trace>
          <inkml:trace contextRef="#ctx0" brushRef="#br0" timeOffset="225049.4216">8828 10988 248 0,'-23'-41'92'0,"23"41"-72"0,0-24-4 15,0 12 132 1,9 8-84-16,14-16 80 16,0 7-84-16,0-3-4 15,9 4-36-15,4-4-12 0,-4 8-4 0,9-4-16 16,-9 8 8-16,-5-9 12 15,5 9-4-15,0 0-20 16,-9 4 8-16,-14 0-120 16,4 13 72-16,-17-5-128 15,-5 12 104-15,0 8 4 16,-5 5 48-16,-4 3 16 16,4 9 12-16,-9 11 96 15,14-3-52-15,-4 3 0 16,3 5-28-16,1 4-12 15,9-12 0-15,-4-1 4 16,4-7-4-16,-9 3 16 16,0-15-12-16,-5-5 40 15,5-8-24-15,-14-16-4 16,9 0-12-16,-8-16 4 16,3 4-8-16,-3-4 60 15,13 4-36-15,4 0 16 16,-4 4-28-16,18 4 52 15,5 8-36-15,-5-4 36 16,23 4-36-16,-5-4 52 16,-9 4-48-16,28-16 36 15,-14 8-40-15,13-12-20 16,10 0-4-16,-1-1 8 16,1 5-8-16,0 0-28 0,-10 8 8 15</inkml:trace>
          <inkml:trace contextRef="#ctx0" brushRef="#br0" timeOffset="222947.4625">5719 12121 196 0,'0'-16'72'0,"0"8"-56"0,9-9-4 16,-9 9 116-16,13-4-72 16,-4 0 16-16,14 0-48 15,-14-4 48-15,23 0-40 16,-18-1 28-1,9 5-32-15,8-4 28 16,1 4-32-16,5-4 12 16,-5 8-20-16,-1 0-8 15,1 3-4-15,-9 1 12 16,-9 8-8-16,4 1 32 0,-4 3-24 0,-5 0 20 16,13 4-20-1,-12 0 44-15,-6 4-32 0,5 0-16 16,5 1-4-16,-5-5 0 15,0 0-4-15,5-8 16 16,4 0-12-16,-4-12-4 16,8 4 0-16,-3-12 20 15,3 3-12-15,-8-11-4 16,9 16-4-16,-5-8-24 16,-4 4 12-16,-5 0-188 15,-5 8 104-15,-4 0-428 16,9 4 292-16</inkml:trace>
          <inkml:trace contextRef="#ctx0" brushRef="#br0" timeOffset="222374.4062">5687 10874 372 0,'0'-28'140'0,"0"20"-112"0,9 0-4 0,-9 8 40 15,0 0-40-15,9 8 88 16,5 12-64-16,-5 17 76 15,13 23-72 1,6 5 36-16,8 4-52 0,-9-4 8 16,14 8-28-16,-4-1 0 15,-1-3-8-15,5 0 48 16,-9-8-32-16,0-13 24 16,-9-7-28-16,-5-17 28 15,-4-8-32-15,-1-20 4 16,5-8-12-16,-4-12 28 15,4-5-20-15,-4-15-24 16,0 7 4-16,4-15-16 16,0 11 8-16,9-23 36 15,-4 7-16-15,0-40-16 16,9 20 0-16,-9-16-4 16,4 16 4-16,0 8 0 15,-4 17 0-15,-5 7 16 16,5 17-4-16,-9 3-36 15,-5 9 16-15,4 8 24 16,-4 12-4-16,-18 8-288 16,9 5 152-16</inkml:trace>
          <inkml:trace contextRef="#ctx0" brushRef="#br0" timeOffset="223337.7498">7093 10878 228 0,'-18'-16'84'0,"18"16"-64"0,-13-4-8 0,4 8 116 16,-1 4-72-16,-3 9 76 15,-10 7-76-15,-9 12-4 16,0 1-32-16,-13 11 48 16,8 1-36-16,-22 7 12 15,18 5-28-15,0 8 52 16,9 0-36-16,0 12 20 16,19-4-32-16,13-5 0 15,9-7-12-15,5-8 12 16,17-9-12-16,1-7-224 15,5-9 120-15</inkml:trace>
        </inkml:traceGroup>
        <inkml:traceGroup>
          <inkml:annotationXML>
            <emma:emma xmlns:emma="http://www.w3.org/2003/04/emma" version="1.0">
              <emma:interpretation id="{F5CD3F89-43F0-4228-88C2-4399C6AB402F}" emma:medium="tactile" emma:mode="ink">
                <msink:context xmlns:msink="http://schemas.microsoft.com/ink/2010/main" type="inkWord" rotatedBoundingBox="11766,11565 12116,11551 12129,11871 11779,11885"/>
              </emma:interpretation>
              <emma:one-of disjunction-type="recognition" id="oneOf22">
                <emma:interpretation id="interp30" emma:lang="" emma:confidence="0">
                  <emma:literal>*</emma:literal>
                </emma:interpretation>
                <emma:interpretation id="interp31" emma:lang="" emma:confidence="0">
                  <emma:literal>+</emma:literal>
                </emma:interpretation>
                <emma:interpretation id="interp32" emma:lang="" emma:confidence="0">
                  <emma:literal>4</emma:literal>
                </emma:interpretation>
                <emma:interpretation id="interp33" emma:lang="" emma:confidence="0">
                  <emma:literal>y</emma:literal>
                </emma:interpretation>
                <emma:interpretation id="interp34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227961.5286">9771 10530 312 0,'-19'9'112'0,"19"-9"-84"0,-18 24-12 0,4-20 48 16,5 12-40-16,-9-8 60 15,0 8-48-15,-5-4-32 16,5-3-8-16,-9 7 0 15,4-4 4-15,-9-8 8 16,9 4-4-16,-4-8-12 16,4 0 4-16,0-4-16 15,10 0 12-15,4-4 48 16,0 4-20-16,18-4 156 16,9 8-96-16,9-4 100 15,5 4-104-15,14 0-32 16,-5 8-28-16,4-4-84 15,1 4 36-15</inkml:trace>
          <inkml:trace contextRef="#ctx0" brushRef="#br0" timeOffset="227622.6022">9661 10429 416 0,'-18'0'152'0,"18"0"-116"0,9 21-12 0,-9-5 120 16,0 0-84-16,9 4 52 16,0-4-64-16,5 13 20 15,4 7-40-15,-9-8 8 16,10-3-20-16,-6 3 0 15,1 0-8-15,-10-11 20 16,6 7-16-16,-10-20-188 16,4 4 92-16</inkml:trace>
        </inkml:traceGroup>
        <inkml:traceGroup>
          <inkml:annotationXML>
            <emma:emma xmlns:emma="http://www.w3.org/2003/04/emma" version="1.0">
              <emma:interpretation id="{21CCE291-2721-40CF-8DC2-D3481226B7A6}" emma:medium="tactile" emma:mode="ink">
                <msink:context xmlns:msink="http://schemas.microsoft.com/ink/2010/main" type="inkWord" rotatedBoundingBox="12506,11858 13977,11799 14020,12845 12548,12905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25980.3151">10504 10854 248 0,'-10'-20'92'0,"10"20"-72"0,-22 0-4 0,3 8 124 16,10 0-80-16,-13 12 52 15,3 13-64 1,-12 7 56-16,8 5-64 0,-14 11 52 16,5-3-52-16,-9 8 16 15,23 3-36-15,-4 9 0 16,8-4-12-16,14 4 12 15,9-8-12-15,0-9-20 16,14-3 4-16</inkml:trace>
          <inkml:trace contextRef="#ctx0" brushRef="#br0" timeOffset="226567.915">10558 11190 332 0,'0'-16'120'0,"0"16"-92"0,0 0-8 0,0 8 80 15,0 0-60-15,-13 4 44 16,13 4-48-16,-5 5 0 16,0-1-24-16,1 0 0 15,4 4-4-15,0-3-24 16,9-1 8-16,-4-8 40 15,17 0-20-15,1-16-108 16,9 4 52-16,-9-8-124 16,4 0 92-16,-9-8-92 15,0 8 96-15,-8-9 16 16,-1 9 36-16,-9 0 140 16,0 8-68-16,-5 0 96 15,5 8-84-15,9 0 56 16,5 5-68-16,18-1-4 15,4 0-28-15,5-4-4 16,5 0-8-16,-5-12 20 16,-5 4-16-16,-4-8 4 15,-9 0-8-15,-19-8-8 16,1-1 4-16,-19-7 4 16,5 8-4-16,-18-4-100 15,-1 4 52-15,10 3-148 16,5 5 108-16</inkml:trace>
          <inkml:trace contextRef="#ctx0" brushRef="#br0" timeOffset="226866.7441">11396 10709 404 0,'50'-29'148'0,"-50"29"-112"0,59 8-12 0,-36 13 196 16,0 7-124-16,-1 33 132 16,1 7-136-16,-5 17 80 15,1 0-104-15,-10 21 4 16,0-1-48-16,-23 4 4 15,10-8-16-15,-37-12-176 16,9-16 92-16,-23-12-336 16,-9-13 228-16</inkml:trace>
        </inkml:traceGroup>
        <inkml:traceGroup>
          <inkml:annotationXML>
            <emma:emma xmlns:emma="http://www.w3.org/2003/04/emma" version="1.0">
              <emma:interpretation id="{72D9BCA4-B2A5-499C-A798-BAC62C79652D}" emma:medium="tactile" emma:mode="ink">
                <msink:context xmlns:msink="http://schemas.microsoft.com/ink/2010/main" type="inkWord" rotatedBoundingBox="16632,11616 17157,11595 17188,12358 16663,12379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10305.7243">14360 10506 300 0,'-9'-16'112'0,"9"16"-88"0,-5 0-8 0,-4 0 136 15,18 0-88-15,-9 0 72 16,9 0-80-16,0 0 24 16,10 0-48-16,3 0 24 15,1 0-28-15,14 0 0 16,-10 0-16-16,9 0 0 15,1 0-4-15,4-4-8 16,-14 4 4-16,5-4 12 16,-5 8-8-16,0-4-4 15,-4-4 0-15,-9 0-68 16,0 4 36-16,-14-4-112 16,4 4 80-16,-13-4-28 15,0 8 52-15,-9 0-28 16,9-4 32-16,-5 0 20 15,-4 4 8-15,-5 0 4 16,9 8 0-16,-13 4 44 16,13 4-24-16,-8 25 36 15,8 0-32-15,0 27-4 16,5-3-12-16,-5 4-16 16,14-8 4-16,-9 0 20 15,5-9-8-15,-5-19 16 16,4-1-16-16,-9-12 16 15,1-3-16-15,-14-9-12 0,8 0 0 0,-13-12-24 16,10 8 16-16,-6-16 12 31,10 8 4-31,0-4-28 0,9 8 12 0,0-4 56 16,9 0-20-16,4 0 88 16,5 12-64-16,5-4 40 15,0 0-52-15,4-4 60 16,14 4-56-16,13-4 8 15,-4 0-28-15,5-4-28 16,-1 0 0-16,-4-4 20 16,0 0-4-16,-4 0-4 15,-5 4 0-15,-5 0-4 16,-4 4 0-16,-5 0-212 16,-4 0 116-16,-1-4-360 15,1 17 260-15</inkml:trace>
        </inkml:traceGroup>
        <inkml:traceGroup>
          <inkml:annotationXML>
            <emma:emma xmlns:emma="http://www.w3.org/2003/04/emma" version="1.0">
              <emma:interpretation id="{A01DE4C8-10A4-4836-89FD-81CA1611C827}" emma:medium="tactile" emma:mode="ink">
                <msink:context xmlns:msink="http://schemas.microsoft.com/ink/2010/main" type="inkWord" rotatedBoundingBox="17739,11738 20011,11646 20055,12734 17782,12826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12190.5018">16878 11437 248 0,'-10'4'92'0,"10"-4"-72"0,0 4-4 0,5-4 124 16,0 0-80-16,-1 0 72 16,5 0-76-16,5-4 48 15,9 4-60-15,-1-8-4 16,6 0-24-16,4-4-20 16,4 4 0-16,5-13 20 15,0 13-8-15,0 0-20 16,0 4 4-16,-9 0-4 15,0 4 4-15,-10 4 32 16,-3 0-12-16,-6 12 40 16,1 9-28-16,0 11-4 0,4 0-12 15,0 1-8-15,9 3 4 0,-4-15 20 16,4-1-12-16,1-16 4 16,4-8-8-16,-1-16 28 0,1-21-20 15,-4 1-56 1,-1 4 16-16,-4-17-244 15,4 13 148-15</inkml:trace>
          <inkml:trace contextRef="#ctx0" brushRef="#br0" timeOffset="210705.2358">15448 10988 404 0,'-27'-25'148'0,"27"25"-112"0,-9-12-12 0,4 4 108 16,5 4-76-16,-5-4 76 15,10 8-76-15,9-8 12 31,8 4-36-31,24-4 24 0,4 8-32 0,32-4 12 32,0 4-20-32,4 0 0 0,-8 8-8 0,-10 0-60 15,-4 0 28-15,-19-4-236 16,-8 4 144-16</inkml:trace>
          <inkml:trace contextRef="#ctx0" brushRef="#br0" timeOffset="210906.2711">15876 10709 352 0,'-14'-21'132'0,"14"21"-104"0,28 0-8 15,-10 0 96 1,0 0-68-16,14 4 52 16,4 13-60-16,5 7 24 15,14-8-36-15,4 16-28 16,0 1 0-16,-9 3 8 15,-9 1-4-15,-32 3 52 16,-13-4-32-16,-33 1 8 16,-4-1-20-16,-13-7 0 0,4-1-4 15,0-8-76-15,18-4 36 16,9-3-232-16,18-9 144 0</inkml:trace>
          <inkml:trace contextRef="#ctx0" brushRef="#br0" timeOffset="211597.4108">16905 10652 332 0,'9'-24'120'16,"-9"24"-92"-16,36-25-8 0,-13 17 168 15,9 4-108-15,4-12 116 16,5 8-112-16,14-4 44 16,0 8-72-16,8 0 12 15,-3 4-40-15,-1-4-16 16,-5 0-8-16,-4-5 4 16,1 9-4-16,-15-4-12 15,-4 4 4-15,-18-4-84 16,-10 8 48-16,-18-4-100 15,1 4 80-15,-10-4-104 16,5 0 96-16,-5 0-32 0,5 0 60 16,0 0-20-16,4 0 36 0,-4 0 12 15,4 13 8-15,-4-1 48 16,4 8-24-16,-9 12 80 16,14 9-56-16,-9 11-4 15,4 5-24-15,1 4 16 16,4-5-20-16,-5-7-4 15,5-4-4-15,-5-13 12 16,10-4-8-16,-10-8-12 16,0-7 0-16,-4-1-92 15,5-4 48-15,-10-4 4 16,9 4 28-16,-9-8-32 16,5 0 28-16,-14-4-4 15,9 4 16-15,-13-4 16 16,4 8-4-16,-4-4 84 15,13 4-44-15,5-4 84 16,9 4-72-16,9-4 52 0,13 4-64 16,10 0 40-16,18 4-48 15,14 0 16-15,8 4-32 16,1-3-16-16,-5 3-8 0,-9-4 12 16,-4 0-4-16,-14-4 24 31,4 0-16-31,-17-4 24 15,-1 0-24-15,-14-8-76 16,1 4 36-16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6:01:27.97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0C8C8C1-5284-4B90-9F24-0C496F8D58B4}" emma:medium="tactile" emma:mode="ink">
          <msink:context xmlns:msink="http://schemas.microsoft.com/ink/2010/main" type="inkDrawing" rotatedBoundingBox="4342,7125 8503,6928 8506,6983 4345,7180" semanticType="underline" shapeName="Other">
            <msink:sourceLink direction="with" ref="{6B975BC6-8CD3-4B47-92B3-6696642DE990}"/>
          </msink:context>
        </emma:interpretation>
      </emma:emma>
    </inkml:annotationXML>
    <inkml:trace contextRef="#ctx0" brushRef="#br0">0 171 72 0,'5'8'24'0,"-5"-8"-16"0,32 12-4 0,-14-12 68 16,5 4-40-16,50-12 128 15,9 0-88-15,86-12 64 16,14-4-80-16,100-1 12 15,-13 5-36-15,82 4 12 16,-24 8-24-16,24-4-8 16,-51 4-8-16,1-8 12 15,-55 16-8-15,9-9-28 16,-37 5 8-16,1-8 12 16,-51 8 4-16,-8 0-64 15,-28 8 32-15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6:01:28.83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5CF367A-C136-48CE-84F2-A54E7CC873A8}" emma:medium="tactile" emma:mode="ink">
          <msink:context xmlns:msink="http://schemas.microsoft.com/ink/2010/main" type="inkDrawing" rotatedBoundingBox="12872,6905 15968,7039 15967,7065 12871,6931" semanticType="underline" shapeName="Other">
            <msink:sourceLink direction="with" ref="{05A72E29-F1D3-46EC-ACDC-65391427DB99}"/>
            <msink:sourceLink direction="with" ref="{72260CD0-B503-448E-A6E9-16D53AC4F70A}"/>
          </msink:context>
        </emma:interpretation>
      </emma:emma>
    </inkml:annotationXML>
    <inkml:trace contextRef="#ctx0" brushRef="#br0">0 0 80 0,'-9'4'32'0,"9"-4"-24"0,0 8-4 16,4-8 24-1,5 4-16-15,-4-4 12 16,13 5-12-16,14-10 12 16,14 14-16-16,45-9 48 15,4 8-28-15,60 0 40 16,4 0-40-16,60 0 4 15,-10 4-20-15,51 0-8 16,-28-4 0-16,37 4 40 16,-28 1-24-16,9-9-44 15,-40 4 12-15,-10-8 36 0,-41 4-12 0,-26 4-256 16,-33 0 132-16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6:01:26.76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0F40539-8F3A-4DE4-962E-78D8456C7F89}" emma:medium="tactile" emma:mode="ink">
          <msink:context xmlns:msink="http://schemas.microsoft.com/ink/2010/main" type="inkDrawing" rotatedBoundingBox="17720,7057 21749,7034 21750,7060 17721,7084" semanticType="underline" shapeName="Other">
            <msink:sourceLink direction="with" ref="{FD997C43-7AF1-401D-AC7D-DD08249E52E6}"/>
          </msink:context>
        </emma:interpretation>
      </emma:emma>
    </inkml:annotationXML>
    <inkml:trace contextRef="#ctx0" brushRef="#br0">1 40 176 0,'-9'-8'64'0,"9"8"-48"0,0-4-8 0,0 0 8 16,9 8-12-16,-5-4 8 15,14 0-8-15,5-4 16 16,9 4-12-16,14-4 16 15,-1 0-16-15,51 0 48 16,-5 8-28-16,64 0-16 16,4 0-4-16,82-4-28 15,-4 0 12-15,77-4 40 16,-27 0-20-16,63-4 36 16,-40 8-32-16,22-4 4 15,-49 8-12-15,13-4-8 16,-51 4 4-16,6-12-24 15,-46 4 12-15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6:03:04.86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4CB710D-9CDE-456C-BD3A-12337A198E25}" emma:medium="tactile" emma:mode="ink">
          <msink:context xmlns:msink="http://schemas.microsoft.com/ink/2010/main" type="writingRegion" rotatedBoundingBox="70,366 22753,225 22867,18597 184,18737"/>
        </emma:interpretation>
      </emma:emma>
    </inkml:annotationXML>
    <inkml:traceGroup>
      <inkml:annotationXML>
        <emma:emma xmlns:emma="http://www.w3.org/2003/04/emma" version="1.0">
          <emma:interpretation id="{7EFDBB27-00DB-4C30-A791-9328243E4CB9}" emma:medium="tactile" emma:mode="ink">
            <msink:context xmlns:msink="http://schemas.microsoft.com/ink/2010/main" type="paragraph" rotatedBoundingBox="1696,81 21982,638 21935,2335 1650,17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06B7740-C016-41EC-B848-C22DE98369C6}" emma:medium="tactile" emma:mode="ink">
              <msink:context xmlns:msink="http://schemas.microsoft.com/ink/2010/main" type="line" rotatedBoundingBox="1696,81 21982,638 21935,2335 1650,1779"/>
            </emma:interpretation>
          </emma:emma>
        </inkml:annotationXML>
        <inkml:traceGroup>
          <inkml:annotationXML>
            <emma:emma xmlns:emma="http://www.w3.org/2003/04/emma" version="1.0">
              <emma:interpretation id="{5BFC1E53-E807-48EF-8863-8510AFB56583}" emma:medium="tactile" emma:mode="ink">
                <msink:context xmlns:msink="http://schemas.microsoft.com/ink/2010/main" type="inkWord" rotatedBoundingBox="1688,386 5961,503 5922,1896 1650,1779">
                  <msink:destinationLink direction="with" ref="{C3FAB0C6-38C6-4704-80D7-82CB78BAF77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3180-93 364 0,'78'-44'132'0,"-78"44"-100"0,13-8-12 0,-13 4 244 16,0 8-148-16,-9 8 80 15,0 4-120-15,-9 16 48 16,-5 5-72-1,-4 11-28-15,18 5-16 0,-10 16-20 16,15-4 8-16,-5 11 4 16,9-3 0-16,0-8-64 15,0-8 36-15,4-13 20 16,10-11 8-16,0-17-24 16,-1-4 12-16,15-20-4 15,-6 0 8-15,19-21-44 16,0 1 24-16,5-16-64 15,-5 7 52-15,-5-3 0 16,1 7 24-16,-10 1 40 16,-4 12-16-16,-10-1 124 15,-3 13-76-15,-10-8 104 16,-10 16-96-16,1-8 24 16,0 8-52-16,-9 4-32 15,9 8-4-15,-9 4 0 16,9 5 0-16,-5 11-20 15,9 0 12-15,1 5 12 16,8 3 0-16,10-11-20 16,9-1 8-16,0-16-48 15,4-4 28-15,14-16-100 16,0-4 72-16,13-12-64 0,-8-5 72 16,0-3-32-16,-1 8 48 0,-13-5 12 15,-5 9 8-15,-4-4 4 16,-9 4 0-16,-5-1-20 15,0 5 16-15,-9 4 12 16,4 4 4-16,-4 8 60 16,0 8-36-16,10 8 40 15,-1 5-36-15,13 11 44 16,10 0-44-16,9 1-16 16,-4-1-8-16,-1-4 24 15,1-3-16-15</inkml:trace>
          <inkml:trace contextRef="#ctx0" brushRef="#br0" timeOffset="158.3153">4277 247 600 0,'-9'-4'224'0,"9"4"-176"0,0 12-12 0,-4 1 140 15,4 3-104-15,-9 16 52 16,4 9-76-16,-13 7 0 15,4 5-28-15</inkml:trace>
          <inkml:trace contextRef="#ctx0" brushRef="#br0" timeOffset="-827.647">822 57 184 0,'-5'-16'68'0,"1"4"-52"0,-5 0-4 0,0 4 116 16,9 3-72-16,-23 1 40 15,0 4-56-15,-13 0 72 16,-5 9-60-16,-23-1 72 16,5 4-72-16,-14 0 60 15,5 4-60-15,-1 0 48 16,10 5-56-16,0 7 32 15,4-8-44-15,5 8 44 16,18 5-44-16,-9-5-8 16,19 9-12-16,8 7 0 0,5-3-8 15,22-9-12-15,6 4 4 0,26-19 20 16,19-5-8-16,50-20-92 16,-10-5 48-16,19-19-192 15,-9 4 128-15,9-9-96 16,-14 9 112-16,-8-4 28 15,-15 11 36-15,-27-3 52 16,-13 4-20-16,-23 8 124 16,-5 4-80-16,-23 4 60 15,1 4-72-15,-5 8-20 16,-1 4-16-16,1 8-20 16,5 0 8-16,4 9 4 15,9-5 0-15,-5 12 0 16,6 1 0-16,-6-5-12 15,5-4 8-15,-4-7 20 16,4 7-8-16,0-12-56 16,5 0 24-16,4-8-84 15,0-4 56-15,0-8-24 16,0-4 40-16,10-16-12 16,-5 8 28-16,-5-12 28 15,0 3-4-15,-13-7-36 16,8 8 20-16,-13-9 20 15,9 13-4-15,-22-8 20 16,8 11-16-16,-9-3 32 0,1 8-24 16,-5-4 12-16,4 8-16 15,0 0-24-15,10 4 4 16,8-4-4-16,10-1 4 0,4 1 8 16,5 8 0-16,4-8-12 15,1 8 8-15,-1-4 4 16,5 4 0-16,-5-4-12 15,0 4 8-15,-4-4-4 16,-5 8 0-16,1-4 16 16,-6 8-4-16,-4 0 8 15,0 0-8-15,1 5 16 16,3-5-12-16,1 4 4 16,-1 4-4-16,1 0 12 15,4-4-12-15,-4 5 4 16,0-9-4-16,-5 4-16 15,0-4 4-15,-9-8 40 16,4 0-24-16,-4 0 8 16,5 0-12-16,-5-12-24 15,5 4 8-15,-1-17-12 16,10 17 8-16,-1-12 8 16,1 4 4-16,9-4 8 15,0 12-4-15,-1-5 104 16,6 9-60-16,-6 0 44 15,1 8-56-15,-5 0 8 16,1 9-28-16,-10-5 8 16,0 12-12-16,-5-4-8 0,1 4 0 15,-5-4-4-15,4 1 0 16,1-9-64-16,9 4 36 0,-5-12-16 16,4 0 28-16,-3 0 8 15,3 0 8-15,-4-8 0 16,5 16 0-16,-5-8 0 15,5 8 0-15,-1-8 0 16,6 8 0-16,-6-8 24 16,5 0-12-16,-4 0-12 15,9-8-4-15,-5 0-112 16,0 0 64-16,-4-12-84 16,4 3 76-16,0-3 16 15,1 4 24-15,-1-4-12 16,0 4 20-16,5 7 76 15,0-3-36-15,-1 12 80 16,6 4-60-16,4 4-8 16,-1 1-24-16,1 7-12 15,9-4 0-15,-4 0 12 16,-5 4-8-16,-10-8-72 16,1 4 32-16,-9-8-4 15,-5 1 20-15,-9-10 4 16,9 1 4-16,-18-4 24 15,4 0-8-15,-13 0-12 16,18 8 0-16,-9 4 28 16,9 8-12-16,-14 29 12 0,14 11-12 15,-9 33 28-15,9 4-24 16,-13 17 12-16,3-9-16 16,-12 12-16-16,17-12 0 0,-22-4 40 15,18-20-24-15,-14-16 24 16,5-13-20-16,-10-23-36 15,10-13 12-15,0-37-192 16,9-7 108-16</inkml:trace>
          <inkml:trace contextRef="#ctx0" brushRef="#br0" timeOffset="-601.6155">2770 81 520 0,'19'-32'192'0,"-19"32"-152"0,18 8-8 0,-9-4 72 15,-4 8-64-15,13 4 0 16,-5 9-24-16,-3 7 16 16,8 0-20-16,-9 9-4 15,5-5-4-15,-14 1-48 16,0-1 24-16,-10-7-4 16,6-1 16-16,-33-8 0 15,10-4 0-15,-18-8 0 16,8-4 0-16,1-20-44 15,13 0 24-15</inkml:trace>
        </inkml:traceGroup>
        <inkml:traceGroup>
          <inkml:annotationXML>
            <emma:emma xmlns:emma="http://www.w3.org/2003/04/emma" version="1.0">
              <emma:interpretation id="{D94C8BF7-589B-46FC-93B4-5698F7D68CD0}" emma:medium="tactile" emma:mode="ink">
                <msink:context xmlns:msink="http://schemas.microsoft.com/ink/2010/main" type="inkWord" rotatedBoundingBox="7108,318 10098,400 10071,1362 7082,1280">
                  <msink:destinationLink direction="with" ref="{C3FAB0C6-38C6-4704-80D7-82CB78BAF773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44.1772">5580-52 496 0,'50'-20'184'0,"-50"20"-140"0,82-4-16 0,-46 12 152 15,5 4-104-15,9 8 32 16,-4 8-64-16,-15 1 44 16,-8-5-52-16,-32 4 44 15,-5 1-44-15,-36-1 24 16,0 0-32-16,-27-8-16 15,9 1-8-15,-19-9-192 16,19-4 104-16,13-4-148 16,19 0 128-16,31 0-316 15,23 4 236-15</inkml:trace>
          <inkml:trace contextRef="#ctx0" brushRef="#br0" timeOffset="706.9141">5575-283 300 0,'-9'-20'112'0,"18"20"-88"0,-4 0-8 16,-10 8 108-1,5 8-72-15,-9 29 24 0,0 11-44 0,-14 25 24 16,14 4-32-16,-5 25-12 15,10-9-8-15,-5 8-4 16,9-16 0-16,-5-16-12 16,10-16 8-16,-5-17-84 15,0-11 48-15</inkml:trace>
          <inkml:trace contextRef="#ctx0" brushRef="#br0" timeOffset="2145.1977">6285 203 288 0,'-32'12'108'0,"32"-12"-84"0,-22 16-4 0,8-4 20 16,14 0-24-16,-23 9 20 15,14 3-20-15,-14 8 28 16,14 9-28-16,-4-1 40 16,3-3-32-16,-3-1 12 15,4 0-20-15,9-7 8 16,9-1-12-16,-9-8-16 15,13 1 0-15,10-5-32 16,-5-4 20-16,5-16-56 16,0 4 40-16,0-24-12 15,-1 3 28-15,1-19 0 16,-5 8 8-16,-4-13 52 16,0 9-24-16,-5-1 88 15,9 9-60-15,-13 0 40 16,4 7-52-16,-9 1 24 15,0 12-32-15,0 0-8 16,0 8-12-16,0 4-16 16,9 8 4-16,-5 8 20 15,6 9-8-15,3 11-4 16,-4 1 0-16,0 3-16 16,1-3 8-16,3-5 20 15,1 0-8-15,-1-11 4 0,1-5-4 16,0-4-8-16,-1-4 4 15,1-12 4-15,0 0-4 0,-5-12-48 16,5 0 28-16,-5-20-24 16,4 3 24-16,1-11-8 15,0 7 12-15,-1 1 8 16,5 12 4-16,1 4 32 16,-1 8-16-16,0 12 48 15,5 8-36-15,-5 8 56 16,0 4-48-16,1 5 0 15,3-1-20-15,-4 0 8 16,1 1-16-16,-1-1-48 16,-4-4 24-16,-1-8-104 15,5-4 68-15,-4-12-36 16,0 5 48-16,-5-22 32 16,5 5 8-16,-1-20-16 15,-4-1 8-15,0-7 20 16,0 4-4-16,-4-1 68 15,4 9-44-15,0 4 60 16,5 3-56-16,-5 13 28 16,5 8-36-16,-1 0-28 15,1 16 0-15,0 1 44 16,4-5-24-16,0 4 0 16,5 4-12-16,18-12-32 15,-5-4 12-15,10-20-76 16,-5 8 52-16,0-20 12 0,4 3 20 15,-17-19 12-15,-6 7-4 0,-8-7-4 16,-5 16 4 0,-13 3 12-16,-6 5-8 0,1 8 48 15,-9 8-28-15,-9 16 4 16,9 8-20-16,4 21-24 16,5 3 4-16,13 17 12 15,1-8 0-15,22-5-56 16,1-3 28-16,13-13-128 15,4-12 80-15,1-8-124 16,-1-8 112-16,-8-20-56 16,-1 0 80-16,-9-16 28 15,1 3 16-15,-10-15 60 16,0 7-24-16,-4-3 104 16,4 12-68-16,-4 7 180 15,-1 9-136-15,-8 16 52 16,4 12-88-16,-5 17 4 15,6 3-36-15,-1 1-12 16,0-1-12-16,9-12-8 16,0 1 4-16,5-21 40 15,0-4-24-15,-1-16 0 16,1 3-12-16,0-15-8 16,4 0 4-16,14-13-16 15,0 5 8-15,28-5 4 16,-6 13 0-16,10 0-36 0,-5 7 20 15</inkml:trace>
        </inkml:traceGroup>
        <inkml:traceGroup>
          <inkml:annotationXML>
            <emma:emma xmlns:emma="http://www.w3.org/2003/04/emma" version="1.0">
              <emma:interpretation id="{003CCE08-47C4-47A3-B7AE-87AE6256CD01}" emma:medium="tactile" emma:mode="ink">
                <msink:context xmlns:msink="http://schemas.microsoft.com/ink/2010/main" type="inkWord" rotatedBoundingBox="14872,611 16219,648 16194,1537 14848,150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598.8877">13196 122 260 0,'0'-20'96'0,"5"12"-76"0,-10-1-4 0,5 1 96 15,10 8-64-15,-1-8 44 16,0 0-56-16,-5 4 68 16,1-4-56-16,-5 8-36 15,0 0-8-15,0 8 20 16,9 8-12-16,-4 21 24 15,4 7-24-15,0 33 12 16,0 0-12-16,5 16-8 16,-1-8 0-16,5-20 4 15,1-4-4-15,-1-21 60 16,5-8-36-16,-1-19 76 16,6-5-56-16,-1-25 8 15,5-3-32-15,4-36-4 16,1 7-12-16,4-24 4 15,4 12-8-15,-8-3-20 16,-6 15 8-16,1 5 20 16,-9 11-4-16,-9 9-12 15,-1 8 0-15,1 4-24 16,0 3 16-16,4-3-276 0,5 4 156 16</inkml:trace>
          <inkml:trace contextRef="#ctx0" brushRef="#br0" timeOffset="11052.5919">14234 385 312 0,'-50'97'112'0,"50"-97"-84"0,-9 97-12 15,9-56 84 1,5-1-60-16,4 13 0 15,-4-9-24-15,-1-3-12 16,10-9 0-16,-23-8 40 16,9 1-24-16,-9-13 52 15,4 0-40-15,-18-16 36 16,14 4-36-16,-14-8 24 0,10 0-28 0,4-4 72 16,-1 7-56-1,20-3 76-15,-6 8-68 0,37 0 28 16,5 8-48-16,31-3 8 15,0 7-24-15,10-4-212 16,-10 0 108-16</inkml:trace>
          <inkml:trace contextRef="#ctx0" brushRef="#br0" timeOffset="10809.4472">14175 13 352 0,'-13'12'132'0,"13"-12"-104"0,-14 4-8 0,14-4 148 16,14 4-96-16,-5-4 52 15,9 4-76-15,14-4 0 16,9 4-28-16,9 0-100 15,5 0 44-15,-5 4-112 16,-5-4 84-16,-13 8-136 16,-9 0 112-16</inkml:trace>
        </inkml:traceGroup>
        <inkml:traceGroup>
          <inkml:annotationXML>
            <emma:emma xmlns:emma="http://www.w3.org/2003/04/emma" version="1.0">
              <emma:interpretation id="{7F6DEADF-F7D0-4EE5-9B62-D48324B79B53}" emma:medium="tactile" emma:mode="ink">
                <msink:context xmlns:msink="http://schemas.microsoft.com/ink/2010/main" type="inkWord" rotatedBoundingBox="16974,1009 18093,1040 18081,1484 16962,145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1542.4105">15332 583 528 0,'-37'4'196'0,"37"-4"-152"0,0 20-12 0,0-7 116 15,5-1-88-15,9 0-8 16,4 0-32-16,27-4-8 16,10 0-4-16,31-12 20 15,5 4-16-15,14-8-196 16,-9 0 96-16,-10-4-124 15,-8 8 124-15,-19-8-16 16,-14 4 60-16,-17-5 56 16,-1 5-8-16,-27-8 48 15,0 4-28-15,-18-12 20 16,4 12-24-16,-9-21-36 16,10 13 8-16,-5-4 20 0,8 3-8 15,6 1 64-15,8 12-40 0,1 8 84 16,9 4-60-16,8 12 36 15,-3 9-52 1,8 11 44-16,9 0-48 0,5 1 64 16,0-9-56-16,5 1 88 15,-1-5-72-15,-8-4 52 16,-5 4-64-16,-32-3 40 16,9-5-48-16,-27 0-20 15,-5 0-8-15,-18 4 16 16,9 1-12-16,0-5-152 15,5 0 72-15,9-4-472 16,13 4 296-16</inkml:trace>
        </inkml:traceGroup>
        <inkml:traceGroup>
          <inkml:annotationXML>
            <emma:emma xmlns:emma="http://www.w3.org/2003/04/emma" version="1.0">
              <emma:interpretation id="{405A643C-6AD3-48C7-AC98-DF45A52CA95F}" emma:medium="tactile" emma:mode="ink">
                <msink:context xmlns:msink="http://schemas.microsoft.com/ink/2010/main" type="inkWord" rotatedBoundingBox="19347,565 21982,638 21937,2254 19303,2181"/>
              </emma:interpretation>
              <emma:one-of disjunction-type="recognition" id="oneOf4">
                <emma:interpretation id="interp4" emma:lang="" emma:confidence="0">
                  <emma:literal>?"</emma:literal>
                </emma:interpretation>
                <emma:interpretation id="interp5" emma:lang="" emma:confidence="0">
                  <emma:literal>Z."</emma:literal>
                </emma:interpretation>
                <emma:interpretation id="interp6" emma:lang="" emma:confidence="0">
                  <emma:literal>Z"</emma:literal>
                </emma:interpretation>
                <emma:interpretation id="interp7" emma:lang="" emma:confidence="0">
                  <emma:literal>2"</emma:literal>
                </emma:interpretation>
                <emma:interpretation id="interp8" emma:lang="" emma:confidence="0">
                  <emma:literal>Z,"</emma:literal>
                </emma:interpretation>
              </emma:one-of>
            </emma:emma>
          </inkml:annotationXML>
          <inkml:trace contextRef="#ctx0" brushRef="#br0" timeOffset="13105.2231">19092 263 580 0,'-4'-36'216'0,"4"36"-168"0,4-12-12 0,5 4 136 15,10 4-100-15,17-4 8 16,5 8-52-16,14 0-8 15,4 8-12-15,0-4-16 16,0 4 4-16,-9 0-48 16,-4 0 24-16,-14-4-80 15,-9 4 56-15,-19 4-124 16,-4 5 100-16,-23-1-88 16,10 4 96-16,-33 8-88 15,14 1 88-15,-22 3 16 16,17 4 32-16,1 13 68 0,4 4-24 15,0 11 88-15,5 1-64 16,9 20-12-16,8-8-24 0,-8 8 16 16,0-8-16-16,-5-8 92 15,14-9-56-15,-27-11 76 16,17-9-72-16,-8-15-8 16,4-5-28-16,1-20 24 15,8 0-24-15,5-16 20 16,9 4-20-16,18-13 44 15,14 9-32-15,27 0-16 16,14 8-4-16,0 4-8 16,-9 8 0-16,4 4 8 15,-9 4-4-15,-13 0-108 16,-15 4 56-16,-8 5-192 16,0-1 136-16</inkml:trace>
          <inkml:trace contextRef="#ctx0" brushRef="#br0" timeOffset="13421.1817">19042 1595 508 0,'-22'0'188'0,"22"0"-148"0,4-8-8 15,1 0 132 1,4 4-96-16,4-12 0 15,10 7-44-15,9-11-24 0,9 4-4 16,5 4-4-16,-1 4 0 0,1 0 16 16,-5 8-4-16,-10 0 16 15,6 8-12-15,-14 0 92 16,-10 4-52-16,1-4 56 16,0 4-60-16,-1-8 24 15,1 4-40-15,9-12-28 16,-10 0 0-16,15-12-184 15,-10-4 96-15,14-13-356 16,0 5 248-16</inkml:trace>
          <inkml:trace contextRef="#ctx0" brushRef="#br0" timeOffset="13665.8613">20108 13 520 0,'-5'-4'192'0,"5"4"-152"0,9 16-8 16,0-8 140 0,0 8-100-16,5 4-12 15,-5 0-36-15,14-7 0 16,-5 19-16-16,0-16-144 15,1 0 72-15,-6-4-192 16,1-3 144-16</inkml:trace>
          <inkml:trace contextRef="#ctx0" brushRef="#br0" timeOffset="13855.4382">20308 21 320 0,'0'-8'120'0,"0"8"-96"0,-14 8-4 0,5 0 104 16,5 0-72-1,-10 12 112-15,0-4-92 0,-8 0 8 16,8-3-48-16,-4 7 40 16,4-8-40-16,5-4 20 15,9 0-32-15,4-8 16 16,10 0-20-16,9-8-96 16,4 8 44-16</inkml:trace>
          <inkml:trace contextRef="#ctx0" brushRef="#br0" timeOffset="12278.5595">17663 336 416 0,'4'-40'152'0,"-4"40"-116"0,0-24-12 15,0 11 100 1,0 9-72-16,0-8 32 16,5 8-48-16,4 8 48 15,5 4-48-15,8 33 20 16,6 11-36-16,8 21 8 16,1 8-16-16,8 4 12 15,-4-12-16-15,0 4-20 0,5-16 4 0,-15-9 64 31,10-15-28-31,-9-17 96 0,-4-12-72 16,8-16 20-16,-9-12-40 0,1-17 12 16,-6 1-24-16,1-25 8 15,5 4-16-15,-6-11-24 16,6 11 4-16,-6 4-12 16,-3 13 8-16,-6 16 8 15,-4 12 4-15,-9 24-300 16,0 8 164-16,-4 16-508 15,-1 5 360-15</inkml:trace>
          <inkml:trace contextRef="#ctx0" brushRef="#br0" timeOffset="12624.1189">17918 1437 456 0,'-9'4'168'0,"9"-4"-128"0,0-4-16 16,4-4 80 0,10 0-64-16,4-16-28 15,9 7-8-15,5-11-4 16,0 0 0-16,0-9 0 16,0 9 0-16,-9-4 0 15,-1 11 0-15,-3 13 24 16,-6 16-12-16,-4 1 84 0,0 11-52 0,-4 16 112 15,4-7-88-15,0 3-8 16,5-4-36-16,9-16 0 16,-1 5-12-16,6-17 20 15,-1 0-20-15,14-13 12 16,-5-3-12-16,10-12-236 16,-5-4 120-16,9-21-336 15,-4 4 248-15</inkml:trace>
        </inkml:traceGroup>
      </inkml:traceGroup>
    </inkml:traceGroup>
    <inkml:traceGroup>
      <inkml:annotationXML>
        <emma:emma xmlns:emma="http://www.w3.org/2003/04/emma" version="1.0">
          <emma:interpretation id="{D3F49D51-84AA-4B3B-8C93-7FB3317B1688}" emma:medium="tactile" emma:mode="ink">
            <msink:context xmlns:msink="http://schemas.microsoft.com/ink/2010/main" type="paragraph" rotatedBoundingBox="2045,2018 14996,2242 14971,3705 2020,34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7F9D012-4C79-40A4-92F2-4128CCE854D6}" emma:medium="tactile" emma:mode="ink">
              <msink:context xmlns:msink="http://schemas.microsoft.com/ink/2010/main" type="line" rotatedBoundingBox="2045,2018 14996,2242 14971,3705 2020,3482"/>
            </emma:interpretation>
          </emma:emma>
        </inkml:annotationXML>
        <inkml:traceGroup>
          <inkml:annotationXML>
            <emma:emma xmlns:emma="http://www.w3.org/2003/04/emma" version="1.0">
              <emma:interpretation id="{7C033F03-790A-4E81-983A-017F0F99C6A6}" emma:medium="tactile" emma:mode="ink">
                <msink:context xmlns:msink="http://schemas.microsoft.com/ink/2010/main" type="inkWord" rotatedBoundingBox="2043,2139 6330,2213 6307,3556 2020,3482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4861.1186">2179 1955 364 0,'-19'-8'132'0,"19"8"-100"0,0-8-12 0,0 4 156 16,0 4-100-16,0-4 96 15,0 4-104-15,0-4 72 16,0 4-80-16,9 0 40 15,-9 8-60-15,10-8 24 0,3 4-36 0,10-4-28 16,0 0 0-16,9 0 8 16,-10-8-4-16,10 0-48 15,0 4 28-15,-9-4-104 16,9 8 68-16,-9-4-212 16,-10 8 144-16</inkml:trace>
          <inkml:trace contextRef="#ctx0" brushRef="#br0" timeOffset="25240.7384">2666 2578 364 0,'0'45'132'0,"0"-45"-100"0,-9 48-12 15,0-27 112 1,9 3-76-16,-5 4 48 0,-4 1-60 0,-14-1 36 16,14-8-44-16,-14 4 0 15,5-3-24-15,-9-13 12 16,9 0-16-16,-5 0-152 16,5-4 76-16</inkml:trace>
          <inkml:trace contextRef="#ctx0" brushRef="#br0" timeOffset="25541.6306">2843 2198 300 0,'5'0'112'16,"-5"0"-88"-16,18-8-8 0,-13 8 128 16,13 0-84-16,5 0 124 15,8 0-104-15,10-8 12 16,0 8-52-16,14-8 36 16,-5 8-44-16,5-4-24 15,-10 4-8-15,-13-4 24 16,0 4-12-16,-9-4-136 15,0 4 68-15,-10-13-316 16,-4 5 208-16</inkml:trace>
          <inkml:trace contextRef="#ctx0" brushRef="#br0" timeOffset="25881.5527">3226 2028 228 0,'-14'0'84'0,"14"0"-64"0,-4 0-8 0,-1 0 84 16,5 0-56-16,-5 4 72 16,10 4-64-16,-10 4 44 15,5 0-52-15,-9 5 76 16,5 3-64-16,-5 4 16 16,4 4-36-16,-4 5 48 15,0-1-44-15,-9 5-8 16,4 7-16-16,-9 1 44 15,19-1-32-15,-5-7 8 16,4 3-20-16,1-8-16 16,8-3 0-16,1-5 20 15,8-4-8-15,1 5 4 16,0-5-4-16,-1-4 12 16,5-4-12-16,1-8-116 15,8 8 56-15,-4-20-156 16,4 4 120-16</inkml:trace>
          <inkml:trace contextRef="#ctx0" brushRef="#br0" timeOffset="26211.6462">3781 1785 488 0,'18'-4'180'0,"-18"4"-140"0,32 24-12 0,-14 1 172 16,1 3-116-16,8 21 80 16,0 3-96-16,-8 13 0 15,-1-4-44-15,-18 20 40 16,0 4-36-16,-23 12 12 15,0-8-24-15,-27-4-96 16,9-8 44-16,-9-17-148 16,0-7 104-16,0-17-148 15,9-7 128-15,9-17-240 16,9 0 192-16</inkml:trace>
          <inkml:trace contextRef="#ctx0" brushRef="#br0" timeOffset="26591.6582">4273 2429 520 0,'0'8'192'0,"0"-8"-152"0,23-4-8 0,-5 0 204 15,5 4-136-15,18-8 48 16,-5 3-88-16,14-7-28 16,-4 8-20-16,-10-4-168 15,5 8 84-15,-18-4-288 16,0 8 200-16</inkml:trace>
          <inkml:trace contextRef="#ctx0" brushRef="#br0" timeOffset="26425.2137">4318 2194 580 0,'23'-12'216'0,"-23"12"-168"0,78-4-12 0,-47 0 120 15,1 4-92-15,5-4 0 16,4 8-40-16,-9-4-192 15,-1 8 92-15,-17 0-316 16,-5 4 220-16</inkml:trace>
          <inkml:trace contextRef="#ctx0" brushRef="#br0" timeOffset="22097.9136">1277 2056 288 0,'14'-4'108'0,"-10"0"-84"0,1-8-4 0,-1 4 84 16,6 8-60-16,3-8 16 16,-4 4-36-16,0-8 24 15,1 4-32-15,-6-9 84 16,1 9-56-16,-5-12 40 16,0 8-48-16,-14-8 16 15,5 4-32-15,-14-5 52 16,5 5-40-16,-19-8 12 15,10 8-28-15,-23-5 36 16,14 5-28-16,-10-8 12 16,10 8-20-16,-10-5-16 15,10 9-4-15,-5-4 12 16,13 8-4-16,-8 0-4 16,9 4 4-16,-5 4-16 15,9 4 8-15,-4 0-16 16,4 8 12-16,0 0-4 15,5 0 4-15,0 5 24 16,4 3-8-16,1 0-28 16,3 4 8-16,6 5-4 15,4-9 8-15,4 4 8 16,6 1 0-16,3-5-12 16,1 8 8-16,4-12 4 15,0 4 0-15,5-3 0 0,0 3 0 0,4 0 0 16,5 0 0-16,0-3 16 15,0 3-8-15,0 0-20 16,-1 0 4-16,1 1 20 16,-4-1-4-16,-6 0-4 15,1 0 0-15,-5 4-4 16,-4 1 0-16,-9 7 0 16,4 5 0-16,-9 3 0 15,0 1 0-15,-19 3 16 16,10 1-8-16,-13-1 16 15,8-3-16-15,-18-1-4 16,9-4 0-16,-9-7 4 16,10-5-4-16,-10-4 24 15,9-4-16-15,-9-7 56 16,5-9-36-16,-10-9 36 16,10 5-36-16,-5-12-20 15,0 0-4-15,-4-16-8 16,-5 11 0-16,-5-11 16 15,5 8-8-15,-9-5-28 16,9 13 8-16,10-8-4 16,8 4 8-16,5-5-20 15,8 9 16-15,6-8-108 16,8 4 64-16,6 0-308 0,3 3 200 16</inkml:trace>
          <inkml:trace contextRef="#ctx0" brushRef="#br0" timeOffset="22652.8903">667 1534 300 0,'-14'-4'112'0,"14"4"-88"0,-13 8-8 0,13-8 144 31,0 4-92-31,-9-4 88 0,18 0-92 0,-9 0 4 16,9 8-44-16,9-4 48 15,9 1-40-15,1-5 28 16,8 0-32-16,14-5-8 16,0 1-12-16,9 0 20 15,-4 4-16-15,0 0-4 16,-14 4-4-16,-5-4 4 16,1 0-4-16,-15-4 40 15,1 4-20-15,-5-8-188 16,1 8 88-16,-1-8-280 15,0 8 200-15</inkml:trace>
          <inkml:trace contextRef="#ctx0" brushRef="#br0" timeOffset="23254.0479">2033 1652 312 0,'-5'-4'112'0,"5"4"-84"0,-9-9-12 0,9 9 56 16,0 0-44-16,-9 0 32 16,5 9-32-16,-15-5 16 15,10 4-24-15,-13 0 36 16,8 16-32-16,-18 4 40 16,0 5-36-16,-4 7 48 15,-10 13-44-15,1 4 64 16,13 3-56-16,-9 5 36 15,4-12-44-15,15 19-20 16,13-11-4-16,9 12-8 16,0 0 0-16,9 0 32 15,9-9-16-15,5-3-12 16,-1-16-8-16,-3 3-76 16,3-7 44-16,-3-13-144 0,3 8 100 15,-3-15-112-15,3 3 108 16</inkml:trace>
          <inkml:trace contextRef="#ctx0" brushRef="#br0" timeOffset="24454.9622">2138 2190 280 0,'4'-16'104'0,"-4"16"-84"0,-4 0 0 0,-1-4 92 16,10 8-64-16,-1-4 8 16,1 0-36-16,-5 8 24 15,0 0-28-15,-5 0 40 16,5 12-32-16,-4 4 56 15,4-3-44-15,-9 15 20 16,4 1-36-16,-4 7-8 16,9-8-8-16,-5-3 12 15,5-5-8-15,-4-12 40 16,4-4-24-16,-5-12-12 16,10 0-8-16,-5-20-24 15,0 4 12-15,0-12 32 16,4 3-16-16,1-3-8 15,-1 8-4-15,6-12-4 16,-1 11 0-16,0 5-12 16,0-4 12-16,4 4-12 15,1 8 8-15,9-13 36 16,-5 13-16-16,5-4 16 16,4 4-12-16,-4-8 28 15,4 12-24-15,-4-4-12 16,0 8-8-16,-5-4 20 0,-4 8-8 15,-5-8 16-15,0 4-16 16,-9-4 32-16,4 4-24 0,-4-4-24 16,5 4 4-16,-5-4-236 15,5 4 128-15</inkml:trace>
        </inkml:traceGroup>
        <inkml:traceGroup>
          <inkml:annotationXML>
            <emma:emma xmlns:emma="http://www.w3.org/2003/04/emma" version="1.0">
              <emma:interpretation id="{DAC9FBDF-63BF-4B89-8E07-F408E23559EE}" emma:medium="tactile" emma:mode="ink">
                <msink:context xmlns:msink="http://schemas.microsoft.com/ink/2010/main" type="inkWord" rotatedBoundingBox="7454,2213 11158,2277 11136,3535 7433,3471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7683.1775">6627 1935 288 0,'13'-4'108'0,"-8"0"-84"0,-1 0-4 0,1 0 144 16,0 8-92-16,-5-8 132 15,0 4-120-15,-5-8 32 16,0 4-72-16,-13-9 12 16,5 9-36-16,-28-8-8 15,4 8-8-15,-17-4-68 16,4 8 36-16,-19-12 4 16,15 12 12-16,-19-16 28 15,9 8-8-15,0-4-20 16,14 7 4-16,5 1 12 15,22-4 0-15,-9 8-28 16,18 8 12-16,1 1 4 16,4 11 8-16,-1 8 0 15,1 0 0-15,-4 17 0 16,-1-1 0-16,-4 13-28 0,4 0 16 0,-4 16 24 16,13-9-8-1,-13 25 20-15,14-12-16 0,-5-4 16 16,9-12-16-16,-10-9 40 15,1-11-24-15,5-9 40 16,-5-7-36-16,9-13-4 16,0 0-16-16,0-12-24 15,9 4 8-15,0-4 32 16,9 4-16-16,14-4 8 16,9 8-8-16,14 0-8 15,-1 0 4-15,1 0 4 16,-5 0-4-16,-5-4-56 15,-4 5 28-15,-4-9-120 16,-14 0 80-16,-5-9-204 16,-5 5 152-16</inkml:trace>
          <inkml:trace contextRef="#ctx0" brushRef="#br0" timeOffset="27943.3706">5839 2384 464 0,'-14'-16'176'0,"14"16"-140"0,5-12-8 15,4 8 136 1,0 8-96-16,23-4 88 16,4 0-92-16,15 0 72 15,3-4-76-15,1 4 12 16,-1 4-40-16,1-4-32 0,-14 4 0 0,-9-8 24 15,0 4-12-15,-14-4-188 16,0 0 92-16,-9-4-448 16,0 4 296-16</inkml:trace>
          <inkml:trace contextRef="#ctx0" brushRef="#br0" timeOffset="28214.0901">6049 1627 704 0,'-23'-12'264'0,"23"12"-208"15,0-4-12-15,9 0 168 16,5 0-124-16,17 0 104 15,1 4-108-15,5-4-48 16,8 8-20-16,5-4 0 16,-9 4-8-16,5 0-92 15,-5 0 48-15,0 0-272 16,0 0 172-16</inkml:trace>
          <inkml:trace contextRef="#ctx0" brushRef="#br0" timeOffset="28539.6815">7246 1753 352 0,'-9'-12'132'0,"9"12"-104"0,-37 0-8 0,19 4 124 16,0 4-84-16,-9 12 52 16,4 4-64-16,-4 17 36 15,4-1-48-15,-9 17 24 16,5 4-32-16,-10 15 0 16,5-3-16-16,-9 24 28 15,5 5-24-15,-1-1-4 16,6-12-8-16,8-12-32 15,0-17 16-15,14-11-208 16,0-9 124-16</inkml:trace>
          <inkml:trace contextRef="#ctx0" brushRef="#br0" timeOffset="28914.4922">7091 2271 228 0,'-4'12'84'0,"4"-12"-64"0,-19 48-8 0,19-19 100 15,0-1-64-15,-4 13 68 16,-5-1-64-16,9-4 48 16,-5-3-56-16,1-9 40 15,4-4-48-15,-5-12 32 16,5-3-36-16,-9-14-8 15,9 5-16-15,0-16 4 16,0 0-8-16,0-12-20 16,14 3 8-16,-5-7 40 15,4 12-20-15,6-9 24 16,3 13-20-16,10-4 36 16,5 7-28-16,-6 1 4 15,-8 12-16-15,-9-8 0 16,4 12-4-16,-18-4-68 15,0 8 32-15,0-4-288 16,-9 4 176-16</inkml:trace>
          <inkml:trace contextRef="#ctx0" brushRef="#br0" timeOffset="29129.0627">7178 2113 624 0,'-14'-12'228'0,"14"12"-176"0,0-4-16 0,14 0 184 16,-5 0-128-16,4-8 0 15,6 7-60-15,3-3-4 16,1 8-16-16,0-8-52 16,9 8 24-16,-9 0-304 15,8 4 176-15</inkml:trace>
          <inkml:trace contextRef="#ctx0" brushRef="#br0" timeOffset="29521.1957">7555 2566 372 0,'-9'8'140'0,"9"-8"-112"0,5 21-4 0,-5-5 216 15,4 4-136-15,-8 8 56 16,-1 1-96-16,-8 3-4 16,4-4-36-16,-10 1 12 15,10-5-20-15,-13-4 36 16,8 0-28-16,-13-7-12 16,8-1-8-16,-8-8-128 15,4 0 68-15,1-8-216 16,12 0 152-16</inkml:trace>
          <inkml:trace contextRef="#ctx0" brushRef="#br0" timeOffset="29837.0726">7751 2259 476 0,'-9'-8'176'0,"9"8"-136"0,9 8-12 16,0-16 164 0,-9 8-112-16,9 0 88 15,5 0-96-15,4 0 44 16,10 0-72-16,8-9 32 15,5 9-44-15,5-4-20 0,-1 4-4 0,-4 0 8 16,0 0-8-16,-14 0-128 16,1 0 68-16,-15 0-192 15,1 0 136-15</inkml:trace>
          <inkml:trace contextRef="#ctx0" brushRef="#br0" timeOffset="30190.2489">8038 2109 340 0,'5'8'128'0,"-5"-8"-100"0,0 4-8 0,0 0 96 16,0 8-68-16,-5 0 68 15,1 5-64-15,-6-1 32 16,1 4-48-16,-9 8 60 16,4 5-56-16,-8 15 8 15,8-11-28-15,-9 19 32 16,10-11-28-16,-1 7 12 16,5-7-20-16,4-9 20 15,5 1-24-15,5-9 32 16,9 5-28-16,4-21 32 0,9 4-32 15,5-4-4-15,0-8-8 16,4 0-40-16,-4 0 20 0,0-8-232 16,-5 0 136-16</inkml:trace>
          <inkml:trace contextRef="#ctx0" brushRef="#br0" timeOffset="30491.5518">8398 2085 228 0,'-5'-29'84'0,"5"29"-64"0,28 4-8 0,-10 0 180 16,0 4-108-16,14 5 160 15,0 7-140-15,-5 12 72 16,5 9-104-16,-23 23 60 15,-9 13-76-15,-9 16 24 16,4-4-48-16,-22-4 44 16,4-8-44-16,-13-12-8 15,9-12-12-15,-14-13-12 16,13-7 4-16,-8-13-288 16,13-4 156-16,0-16-272 15,10 0 224-15</inkml:trace>
          <inkml:trace contextRef="#ctx0" brushRef="#br0" timeOffset="30807.3918">9017 2113 352 0,'-18'-8'132'0,"18"8"-104"0,18 8-8 0,-9 0 236 15,-4 4-144-15,13 0 160 16,0 13-160-16,5-5 40 16,0 4-88-16,4-4 60 15,9 9-72-15,-8 7 8 16,13 5-36-16,-10-1-12 16,-3 1-8-16,-1-1 28 15,0 0-16-15,-4-7 4 16,0-5-12-16,-5-12-52 15,-4 1 28-15,-1-9-252 16,1-4 148-16,-9-16-348 16,-5-5 268-16</inkml:trace>
          <inkml:trace contextRef="#ctx0" brushRef="#br0" timeOffset="31061.6247">9399 2182 612 0,'-9'-8'228'0,"9"8"-180"0,0 0-12 0,0 0 140 32,0 0-104-32,-4 0 44 0,-1 8-72 15,-13 8 56-15,4 0-60 0,-18 12 28 16,10 5-40-16,-15 19 8 16,5 1-20-16,1 8 0 15,8-1-8-15,-14-7 12 16,19-4-12-16,0-13 16 15,4-4-16-15,-4-11-152 16,9-5 76-16,0-8-280 16,4-4 196-16</inkml:trace>
        </inkml:traceGroup>
        <inkml:traceGroup>
          <inkml:annotationXML>
            <emma:emma xmlns:emma="http://www.w3.org/2003/04/emma" version="1.0">
              <emma:interpretation id="{5D6328BE-A0D9-4292-8808-D4AB8E999018}" emma:medium="tactile" emma:mode="ink">
                <msink:context xmlns:msink="http://schemas.microsoft.com/ink/2010/main" type="inkWord" rotatedBoundingBox="11755,2186 12398,2197 12379,3303 11736,329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1886.6497">10155 1996 364 0,'0'-21'132'0,"0"21"-100"0,0-16-12 0,0 8 104 16,9 8-72-16,-9-8 68 16,5 4-68-16,-5-4 68 15,0 8-68-15,0 0 44 16,0 4-56-16,-5 8 24 15,5 8-36-15,-9 9 0 16,0 11-16-16,-5 9 28 16,1 3-24-16,4 13 40 15,4 8-32-15,-13 4-4 16,13-13-12-16,-4 1 12 16,9-12-12-16,-9-13 32 15,9-11-24-15,0-9-56 16,0-12 16-16</inkml:trace>
          <inkml:trace contextRef="#ctx0" brushRef="#br0" timeOffset="32344.4591">10119 2336 684 0,'-9'-21'252'0,"9"21"-192"0,22-16-20 0,6 8 164 15,-1 8-120-15,14-8 72 16,5 8-92-16,-1-8-16 16,1 8-32-16,-5-4 16 15,4 8-20-15,-18-8-232 16,1 4 116-16</inkml:trace>
          <inkml:trace contextRef="#ctx0" brushRef="#br0" timeOffset="32692.6068">10360 1603 508 0,'-23'-8'188'0,"23"8"-148"0,-9 0-8 0,9 0 168 16,0 0-116-16,9 0 88 16,0 0-100-16,5 0 52 15,9 0-72-15,0-4 32 16,8 4-48-16,10-4 8 16,-4 0-28-16,8-4-8 15,-4 8-4-15,-9-4 20 16,0 8-12-16,-9-4-100 15,-5 8 44-15,-9 0-208 16,0 0 136-16</inkml:trace>
          <inkml:trace contextRef="#ctx0" brushRef="#br0" timeOffset="32142.3309">10665 1818 488 0,'-9'-17'180'0,"9"17"-140"0,-5 25-12 15,5-5 76 1,0 4-64-16,-4 21 60 16,-1-1-56-16,-4 13 32 15,5-5-44-15,-10 17 36 0,9 0-40 0,-8 16 4 16,4-8-20-16,-5 0 20 16,5-12-20-16,-5-9-64 15,5-7 24-15,-5-17-244 16,5-4 152-16</inkml:trace>
        </inkml:traceGroup>
        <inkml:traceGroup>
          <inkml:annotationXML>
            <emma:emma xmlns:emma="http://www.w3.org/2003/04/emma" version="1.0">
              <emma:interpretation id="{6D75E424-4FDC-42B1-A167-B36FCDFEBED8}" emma:medium="tactile" emma:mode="ink">
                <msink:context xmlns:msink="http://schemas.microsoft.com/ink/2010/main" type="inkWord" rotatedBoundingBox="12893,2474 14992,2510 14973,3571 12875,3535"/>
              </emma:interpretation>
            </emma:emma>
          </inkml:annotationXML>
          <inkml:trace contextRef="#ctx0" brushRef="#br0" timeOffset="33387.4056">11740 1915 288 0,'18'-21'108'0,"-18"21"-84"0,0-12-4 15,0 4 152 1,0 8-96-16,-9-8 128 0,9 4-116 16,-14 0 28-16,0 4-72 0,-13 0 28 15,4 8-40-15,-9 8 8 16,1 5-24-16,-29 11 8 15,19 8-12-15,-22 13 44 16,17 0-28-16,-4 11 40 16,9 5-40-16,5 16 4 15,13-8-20-15,0 4-8 16,14-8 0-16,0-13 4 16,9-7-4-16,0-8-28 15,4-9 12-15,1-12-284 16,9-3 160-16</inkml:trace>
          <inkml:trace contextRef="#ctx0" brushRef="#br0" timeOffset="33748.8941">11576 2263 332 0,'-14'0'120'0,"14"0"-92"0,-9 36-8 15,0-8 124 1,9 1-84-16,-9 15 116 16,0 1-100-16,-5 3 16 15,9 1-56-15,-8-17 56 16,8 1-52-16,-4-13 64 16,9-4-64-16,-5-16 8 0,10 0-28 15,-5-20-4-15,9-4-8 0,0-17-16 16,9 5 4-16,5-9 4 31,5 1 0-31,-1 3-36 0,5 9 20 0,9 3 24 16,-14 13-4-16,5 0-16 15,0 12 4-15,-9 0 40 16,-5 8-20-16,-5 0-160 16,1 0 80-16,-9-4-372 15,-1 0 248-15</inkml:trace>
          <inkml:trace contextRef="#ctx0" brushRef="#br0" timeOffset="33904.3888">11749 2129 508 0,'-14'-8'188'0,"14"8"-148"0,9-4-8 0,-9 0 204 15,0 8-136-15,5-4 64 16,4 4-96-16,4 0 4 15,10 0-40-15</inkml:trace>
          <inkml:trace contextRef="#ctx0" brushRef="#br0" timeOffset="34169.5247">11999 2627 508 0,'-18'28'188'0,"18"-28"-148"0,-14 53-8 0,5-29 140 15,5 0-100-15,-1 5 0 16,-4-1-48-16,-5 0 0 16,5-3-12-16,0-5-104 15,-5-4 48-15,-4-8-236 16,4 4 156-16</inkml:trace>
          <inkml:trace contextRef="#ctx0" brushRef="#br0" timeOffset="34424.2024">12268 2356 300 0,'-5'-8'112'0,"5"8"-88"0,23-4-8 16,-9 0 196-1,4 8-120-15,5-4 132 16,4 0-132-16,5 0 104 16,4 0-112-16,-4-4 36 15,4 4-72-15,5-4 12 0,-13-5-40 16,-1 1 16-16,-4 8-20 15,0-8-220-15,-14 8 112 0,-5-4-308 16,5 4 224-16</inkml:trace>
          <inkml:trace contextRef="#ctx0" brushRef="#br0" timeOffset="34712.5576">12541 2166 528 0,'-18'8'196'0,"18"-8"-152"0,9 20-12 0,-9-4 116 15,4 4-88-15,-8 9 72 16,-1 3-76-16,1 17 32 16,4-1-52-16,-5 1 0 15,5-5-24-15,0 1 12 16,9-17-16-16,0 4 16 15,0-7-16-15,1-9-4 16,3 0 0-16,1-12-128 16,18 0 68-16,0-12-120 15,-1 8 100-15,6-8-180 16,8 4 144-16</inkml:trace>
          <inkml:trace contextRef="#ctx0" brushRef="#br0" timeOffset="35039.1919">13165 2008 476 0,'9'-8'176'0,"-9"8"-136"0,13 8-12 0,-4-4 172 16,5 8-116-16,4 16 132 15,5 1-124-15,0 15 96 16,0 9-108-16,-23 28 64 16,13 12-84-16,-22 4 20 15,0-8-44-15,-18-8 20 16,4-12-28-16,-45-13-36 15,4-11 4-15,-23-5-344 16,10-3 192-16</inkml:trace>
        </inkml:traceGroup>
      </inkml:traceGroup>
    </inkml:traceGroup>
    <inkml:traceGroup>
      <inkml:annotationXML>
        <emma:emma xmlns:emma="http://www.w3.org/2003/04/emma" version="1.0">
          <emma:interpretation id="{9DF1AA12-9599-41E5-A478-AEBE6EE64CB6}" emma:medium="tactile" emma:mode="ink">
            <msink:context xmlns:msink="http://schemas.microsoft.com/ink/2010/main" type="paragraph" rotatedBoundingBox="3806,4040 17464,3823 17488,5363 3831,558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DACABC3-50D2-4A70-AE51-A182C4A0A260}" emma:medium="tactile" emma:mode="ink">
              <msink:context xmlns:msink="http://schemas.microsoft.com/ink/2010/main" type="line" rotatedBoundingBox="3806,4040 17464,3823 17488,5363 3831,5581"/>
            </emma:interpretation>
          </emma:emma>
        </inkml:annotationXML>
        <inkml:traceGroup>
          <inkml:annotationXML>
            <emma:emma xmlns:emma="http://www.w3.org/2003/04/emma" version="1.0">
              <emma:interpretation id="{33FDFB01-6E07-42FF-A399-930104ADB8DB}" emma:medium="tactile" emma:mode="ink">
                <msink:context xmlns:msink="http://schemas.microsoft.com/ink/2010/main" type="inkWord" rotatedBoundingBox="3807,4083 9413,3994 9425,4737 3819,4826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0428.9745">5479 3857 260 0,'0'-20'96'0,"0"20"-76"0,-9-24-4 0,0 12 44 16,5 7-36-16,-5-7 44 16,-1 4-40-16,-12 4 40 15,8 4-40-15,-27 16 20 16,18 5-28-16,-13 15 28 15,18 9-32-15,-5-5 48 16,14 0-36-16,9-7 4 16,9-1-20-16,5-12 12 15,13 1-16-15,-4-17 24 16,13 0-20-16,-4-16-12 16,0 4-4-16,0-13-60 15,0 9 36-15,-5-12-32 16,-4 4 36-16,-5-5-8 15,5 5 20-15,-5 0 24 16,0 12-4-16,0 0 112 16,0 8-68-16,1 4 40 15,-1 4-52-15,0 0 20 16,0 12-32-16,-4-12 8 16,4 13-20-16,-13-5 44 15,4 0-32-15,-14 4-24 0,5 0-4 16,-9 1 8-16,5-1-4 15,-10-4-4-15,9 0 4 0,-8-8-4 16,8 4 0-16,-4-12 8 16,9 5-4-16,0-18-20 15,9 1 8-15,0-12 12 16,9 0 0-16,5-13-4 16,5 9 4-16,8-4-68 15,0-5 36-15,1 9-24 16,-1-1 32-16,-8 1 20 15,-1 12 0-15,-9 4 0 16,0 12 4-16,-13 8 12 16,-1 4-8-16,-4 12 24 15,0 13-20-15,5-5 24 16,4 5-24-16,5-5 12 16,8 0-12-16,6-7 0 15,-1-9-4-15,14-8 4 16,0-4-8-16,5-12-116 15,-5 0 60-15,-5-13-24 16,-4 9 48-16,-9-8 16 16,-1 4 8-16,-17-12-16 15,0 3 12-15,-19-3-4 16,5 4 4-16,-14 3 68 16,9 5-32-16,-8 12 84 15,3 12-60-15,1 13-8 0,4 3-28 16,5 4-12-16,9 0 0 15,5 1 4-15,-1-1-4 0,28-12 32 16,0 1-20-16,23-17-92 16,4 0 40-16,14-13-60 15,-5 1 56-15,0-8-4 16,-13 4 24-16,-5-8 48 16,-9 7-16-16,-18-7 24 15,-5 8-20-15,-18 0 64 16,9 4-48-16,-22 12 92 15,3 8-68-15,-3 12-28 16,4 4-16-16,4 4-4 16,5 1-4-16,5-1-12 15,-1-4 4-15,10-7 4 16,4-1 0-16,5-16-160 16,0 0 88-16,-5-12-52 15,-4 4 76-15,-1-9 16 16,-8 5 20-16,-5-8 20 15,0 8-4-15,-5-12-4 16,-8 7 4-16,8-3-24 16,0 8 12-16,10 0 20 15,0 4-4-15,17 0-4 16,1 4 0-16,9 0 20 16,9 0-12-16,-5 0 12 15,14 8-12-15,-4-4 12 0,-10 0-16 16,-8 0 4-16,-6 0-4 15,-17 0 28-15,9 0-20 0,-19 4 4 16,-4 4-12-16,0 0-24 16,4 4 8-16,-4 0-12 15,9 4 8-15,5 0 16 16,8 1 0-16,6-5 24 16,3 4-16-16,6-8 4 15,4 0-8-15,-1-12 20 16,1 4-16-16,-4-12 4 15,-1 0-8-15,0-4-52 16,-4 3 28-16,-5-3-16 16,-4 8 20-16,-5-4-44 15,5 8 28-15,-1 0-4 16,-4 4 20-16,-9 8 60 16,10 4-24-16,-1 4 140 15,4 5-92-15,-4 3 76 16,5 0-88-16,-5-4 20 15,5 1-44-15,0-13-4 16,-1 0-20-16,-8-20-340 16,-1 4 176-16</inkml:trace>
          <inkml:trace contextRef="#ctx0" brushRef="#br0" timeOffset="37089.866">2597 3574 156 0,'-9'-8'56'0,"9"8"-44"0,-13 20-4 0,4-12 104 15,4 0-64-15,-4 12 68 16,9 5-64-16,-9 11 24 16,9 1-44-16,-9 7 16 15,9 1-28-15,-9-1 60 16,4 1-44-16,-9-17 28 15,10 0-36-15,-10-7 16 16,10-13-24-16,-5-12 0 0,9-5-12 16,4-23-24-16,5 4 8 0,9-25-120 15,5 17 72-15,9-9 4 16,4 17 32-16,-4 8 52 16,-4 8-20-16,-6 16 80 15,1 8-56-15,-14 20 68 16,0 5-64-16,-18 11 52 15,5 13-52-15,-5-17-20 16,4-7-12-16,10-9-44 16,4-4 20-16,9-24-196 15,9 0 116-15,5-24-152 16,0-4 140-16,14-17-120 16,-1 1 132-16,1-13 20 15,-5 17 48-15,-14-1 224 16,0 13-108-16,-18 3 196 15,0 13-160-15,-18 8 96 16,5 12-128-16,-14 17 40 16,4 3-76-16,5 12-16 15,4 5-24-15,10 8-12 16,8-9 0-16,6-3 12 16,3-13-8-16,-3 0-72 15,-1-8 32-15,-9-3-136 16,-5-9 92-16,-22 0-36 15,0 4 68-15,-23-4 44 16,0 4 0-16,-4-8 4 0,8 4 0 16,1-16-4-16,13 8 0 15,5-24-100-15,13 12 56 0</inkml:trace>
          <inkml:trace contextRef="#ctx0" brushRef="#br0" timeOffset="38356.6802">3066 4064 228 0,'-9'-37'84'0,"9"37"-64"0,23-36-8 15,-5 20 100 1,10 3-64-16,13-3 52 15,4 8-60-15,5 4 16 16,5-4-36-16,4 0-8 16,-4 8-8-16,13-8 20 0,-13 8-12 15,13-12-20-15,-14 12 0 0,1-8 48 16,-9-5-20-16,-14-7 88 16,-1 4-60-1,-8-8 84-15,-5 3-76 0,-13-3 52 16,-1 4-64-16,-4 4-28 15,0 4-16-15,0-1-20 16,0 5 12-16,-4 4 4 16,4 4 4-16,-14 4 8 15,5 4-4-15,-14 5 16 16,1-1-12-16,-10 4-20 16,4 0 4-16,-8 4-4 15,18 1 4-15,-10 3 16 16,15 0-4-16,-1 13-4 15,10-5 4-15,-1 0-24 16,14-3 12-16,0-5 32 16,14 0-16-16,0-8-28 15,13 1 12-15,-4-13-132 16,0-4 80-16,0-4-84 16,0 0 84-16,-10-5-28 15,1 1 48-15,-14-8 32 16,-4 4 8-16,-10-4 0 15,5 8 4-15,-9 0 72 16,9 4-40-16,0 8 48 16,0 4-48-16,9 0 52 15,5 4-52-15,9-4-8 16,0 4-16-16,8-8 16 0,-8 0-16 16,9-8 4-16,0 0-8 0,-9-4-16 15,-1 4 4 1,-8-4 4-16,4 4 0 0,-18-8 16 15,14 8-8-15,-14-8-20 16,0 8 4-16,0 4 64 16,0 4-28-16,-14 4 84 15,14 4-60-15,0 4 28 16,0 4-48-16,0 1-20 16,14-1-4-16,-14-4 8 15,9-4-8-15,0-8-4 16,5-4 0-16,-1-8-164 15,6 4 88-15,-6-4-68 16,6 4 80-16,-15-4-60 16,14 4 64-16,-13 0-20 15,13 4 40-15,-9 0-4 16,5 4 24-16,0 0 80 16,4 4-36-16,4 0 88 15,1 4-64-15,14 0 0 16,-1 0-32-16,10-16-20 15,-1 12-4-15,5-16-120 16,0 0 68-16,-4-12-136 16,-5 0 108-16,-9-13 4 15,4 9 52-15,-13-12 8 16,-9 7 12-16,-5-11 0 0,4 3 0 16,-8-15 32-16,-1 15-12 0,-4-11 84 15,0 11-52-15,-4 1 156 16,4 12-112-16,-9-1 92 15,9 13-104-15,0 8-16 16,-9 8-36-16,9 17 0 16,0 7-12-16,-9 16 0 15,13 5-4-15,-4 12 12 16,5-1-12-16,-10-3-204 16,10-8 104-16</inkml:trace>
          <inkml:trace contextRef="#ctx0" brushRef="#br0" timeOffset="37295.8814">3508 3505 464 0,'-5'-16'176'0,"5"16"-140"0,-13-4-8 0,8 4 152 15,5 4-104-15,-9 12-28 16,0 0-32-16,-5 21 0 16,5-1-8-16,-4 37 16 15,4 0-16-15,-10 16-232 16,10-8 120-16,-9-16-64 15,9-5 100-15,-14-11-164 16,5-13 132-16</inkml:trace>
          <inkml:trace contextRef="#ctx0" brushRef="#br0" timeOffset="38515.3147">4664 3861 664 0,'10'-56'244'15,"-10"56"-188"-15,54-29-16 0,-22 17 164 16,4 8-120-16,28-12 64 16,-5 8-88-16,19-8 0 15,-1 7-36-15,-13 1-312 16,-9 4 156-16</inkml:trace>
          <inkml:trace contextRef="#ctx0" brushRef="#br0" timeOffset="36440.0194">2233 3457 288 0,'-4'0'108'0,"-5"4"-84"0,-5 12-4 15,5 0 108-15,9 4-72 0,-14 4 60 16,0 13-72-16,1 7 40 16,13 13-48-16,-5-4 32 15,5 3-36-15,-4-3 36 16,8-9-40-16,-4 1 40 15,0-17-40-15,-4-3-68 16,4-5 20-16,-5-20-344 16,5 0 200-16</inkml:trace>
        </inkml:traceGroup>
        <inkml:traceGroup>
          <inkml:annotationXML>
            <emma:emma xmlns:emma="http://www.w3.org/2003/04/emma" version="1.0">
              <emma:interpretation id="{C510ABBE-D9EB-4A6B-B2DF-6A58DBE214D2}" emma:medium="tactile" emma:mode="ink">
                <msink:context xmlns:msink="http://schemas.microsoft.com/ink/2010/main" type="inkWord" rotatedBoundingBox="10552,4070 13585,4022 13607,5425 10574,547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1195.0714">8940 3546 288 0,'50'-21'108'0,"-50"21"-84"0,68-4-4 0,-27 4 188 16,-5 8-116-16,14 0 140 15,0 5-132-15,-9 3 52 16,0 0-88-16,-22 8 44 16,-6 1-64-16,-26-1 24 15,-6 0-40-15,-26 4-88 16,-1-3 32-16,-22-9-140 15,13 0 92-15,-4-8-104 16,9 0 100-16,5-4-96 16,22 4 96-16,14-4-124 15,27 9 116-15</inkml:trace>
          <inkml:trace contextRef="#ctx0" brushRef="#br0" timeOffset="42516.4745">9582 3724 332 0,'31'-4'120'0,"-31"4"-92"0,9 4-8 0,-13 0 184 31,-1 4-116-31,-13 8 88 0,0 4-104 0,-9 13 16 16,8 3-52-16,-3 9-12 15,3-9-16-15,6-4-8 16,13 1 4-16,0-9-4 16,9 0 0-16,0-8 16 15,5-3-8-15,-5-9-40 16,4-4 20-16,1-4-60 15,0 0 40-15,4-5-56 16,0-3 52-16,-4-12-52 16,4 4 48-16,-4-13 28 15,4 5 12-15,-9-4 12 16,5 7-8-16,-5-7 96 16,0 16-56-16,-9-4 60 15,4 7-60-15,-8 1 40 16,4 8-48-16,-5 4-20 15,10 4-8-15,-10 0 0 16,5 9-4-16,-4-1-4 16,8 4 4-16,1-4-40 15,4 0 20-15,5 0-56 16,4 0 40-16,0-3 8 16,5-1 12-16,0 0-16 15,-1 0 16-15,-3-4 12 16,3 4 4-16,-8-8 16 15,4 4-12-15,-9-8 4 16,5 4-4-16,-9-4 4 0,4 4-8 16,-9-4-56-16,4 4 28 0,-8 4-84 15,4 4 56-15,-5-4 0 16,1 4 32-16,-6-12 4 16,10 4 8-1,0-4 16-15,10 0-4 0,3-8 24 16,5 4-16-16,5-8 4 15,4 3-8-15,-4-3 12 16,5 4-12-16,-6 0 4 16,-3 8-4-16,-1 0 12 15,-14 4-12-15,-8 4 40 16,4 4-24-16,-9 12-32 16,4 5 4-16,-13 11 28 15,4 4-16-15,-13 13 8 16,4 0-8-16,-9 11 12 15,0-3-12-15,5 12-48 16,0-8 24-16,-1-5 20 16,1-3 0-16,0-12 8 15,4-21-4-15,-9-16 36 16,9-4-20-16,-18-20 12 16,10 4-20-16,-1-25 8 15,9 9-12-15,14-17-16 16,9 5 0-16,27-13-148 15,10 13 84-15,26-17-24 0,1 13 52 16,23-9 8-16,-6 9 20 16,6-1 0-16,-10 17 4 15,-17-1 112-15,-6 9-56 0,-17 0 88 16,-5 8-80-16,-14 0 36 16,0 4-56-16,-9 3 24 15,-9 5-32-15,0 9-36 16,0 7 4-16,-5 8 8 15,5 8 0-15,0 1 8 16,0 3-8-16,10-3 8 16,-10-5-8-16,9-8 24 15,-5 0-16-15,-4-7 4 16,9-5-8-16,5-8-40 16,-9 4 16-16,-1-16-48 15,5-1 36-15,-9-11-28 16,14 0 32-16,-10-17-16 15,10 9 24-15,-5-9-8 16,-4 9 12-16,13 8 0 16,-9 8 4-16,5 8 60 15,-1 8-28-15,1 12 16 16,4 4-24-16,-4 8 28 16,4-4-28-16,-9 13-24 15,5-5 4-15,-14 0 44 16,0-3-20-16,-9-5-8 15,4 4-8-15,5-12-68 16,5 5 36-16,4-13 4 16,-9 4 12-16,9-12 20 0,5 0-4 15,8-17-12-15,-3 13 4 16,17-12-40-16,-4 4 24 0,4-12-196 16,5 7 120-16,-9-7-172 15,0 4 156-15,4-9-88 16,-13 9 116-16</inkml:trace>
          <inkml:trace contextRef="#ctx0" brushRef="#br0" timeOffset="43147.1153">10661 3683 612 0,'-41'-36'228'0,"41"36"-180"0,-10-4-12 0,10 0 212 31,5 4-144-31,13-4 0 0,5 4-60 0,27-8-16 16,9 12-16-16,14-4-192 15,-9 0 96-15,13-4-228 16,-8-1 176-16,-1-3-140 15,-4 0 160-15,-10-4 96 16,-17 4 16-16,-10-4 296 16,-9 4-160-16,-13-4 172 15,-1 4-172-15,-8-5 60 16,-1 5-108-16,-9 0-32 16,5 8-32-16,-4 0-252 15,13 8 124-15,-9 0-324 16,9 1 240-16,0 3-136 15,9 4 188-15,-9 0 116 16,9 4 16-16,-18 5 328 16,9-1-176-16,-9 8 256 15,4 1-228-15,-18 3 88 16,14 0-148-16,-9 5-48 16,13-1-40-16,-13-7-20 15,14-5 0-15,-1-12-208 16,10 0 112-16,-1-12-332 15,5-4 236-15</inkml:trace>
          <inkml:trace contextRef="#ctx0" brushRef="#br0" timeOffset="42726.8025">10975 3578 416 0,'-19'-32'152'0,"19"32"-116"0,14-4-12 0,-14-1 108 16,0 5-76-16,0-4 76 15,0 0-76-15,0 0 24 16,0 8-48-16,-14 0 8 15,5 9-24-15,-13 11-8 16,3 8-4-16,-8 21 20 16,9-1-12-16,-5 13-4 15,5-4-4-15,13-4-112 16,5-13 60-16,5-16-260 16,13-3 168-16</inkml:trace>
          <inkml:trace contextRef="#ctx0" brushRef="#br0" timeOffset="43506.6993">11394 3695 236 0,'4'-4'88'0,"-4"4"-68"0,14 8-4 0,-14-4 168 15,9 9-104-15,-9 3 44 16,4 8-72-16,-4 4 24 16,0 1-44-16,-4 3 8 15,-5 9-24-15,-14-5 8 16,9-4-12-16,-4-7 12 16,9-1-16-16,-5-12-12 15,10 0 0-15,4-16-40 16,4-4 24-16,15-20-80 15,3 3 56-15,10-11-60 16,5 4 60-16,-6 3 12 16,1 5 20-16,-9 16 116 15,0 8-56-15,-19 16 148 16,1 12-112-16,-19 5 140 16,5 3-128-16,0 1 28 15,5-5-72-15,13-8-12 16,4-3-24-16</inkml:trace>
          <inkml:trace contextRef="#ctx0" brushRef="#br0" timeOffset="40969.3173">8967 3517 364 0,'0'-28'132'0,"4"16"-100"16,-13-13-12-16,5 17 168 16,4 8-108-16,-5 4 72 15,1 5-88-15,-5 15 28 16,9 4-56-16,-14 33 16 0,14 8-32 15,0 20 8 1,0 0-16-16,-9-4-164 0,13-8 80 0,-8-29 36 16,4-3 28-16,0-17-132 15,-5-8 76-15,-13-16-168 16,13 4 132-16</inkml:trace>
          <inkml:trace contextRef="#ctx0" brushRef="#br0" timeOffset="44362.7537">11876 4185 268 0,'-27'53'100'0,"27"-53"-76"16,-32 93-8-16,18-33 168 16,10 1-104-16,-10 20 44 15,5 0-72-15,-5-16 32 16,10-9-48-16,-10-19 104 15,10-13-80-15,-15-16-8 16,10-8-32-16,-14-24 20 16,5 0-24-16,-14-33-4 15,5 0-8-15,-5-24-4 16,14 13 0-16,9-13-168 0,13 12 92 16,28-8-224-16,9 12 168 15</inkml:trace>
          <inkml:trace contextRef="#ctx0" brushRef="#br0" timeOffset="44152.6455">11876 3825 196 0,'9'8'72'0,"-9"-8"-56"0,9-8-4 16,-4 4 188-16,-1 4-112 16,1-8 132-1,0 4-128-15,-5-9 44 0,4 5-80 0,-4-8-32 16,0 8-16-16,-4-4-8 15,4-4 0-15,-14 4 0 16,0 4 0-16,-18 3-56 16,5 14 32-16,-14 19-16 15,5-4 24-15,4 13-36 16,9 3 32-16,18 5 8 16,15-9 8-16,12-12-16 15,6 1 12-15,4-9-120 16,4-4 72-16,-4-12-156 15,-5 8 124-15</inkml:trace>
        </inkml:traceGroup>
        <inkml:traceGroup>
          <inkml:annotationXML>
            <emma:emma xmlns:emma="http://www.w3.org/2003/04/emma" version="1.0">
              <emma:interpretation id="{79314615-20CF-4DFA-B37B-18566ADAD7D3}" emma:medium="tactile" emma:mode="ink">
                <msink:context xmlns:msink="http://schemas.microsoft.com/ink/2010/main" type="inkWord" rotatedBoundingBox="13963,4150 14400,4143 14409,4674 13971,4681"/>
              </emma:interpretation>
              <emma:one-of disjunction-type="recognition" id="oneOf10">
                <emma:interpretation id="interp14" emma:lang="" emma:confidence="0">
                  <emma:literal>g's</emma:literal>
                </emma:interpretation>
                <emma:interpretation id="interp15" emma:lang="" emma:confidence="0">
                  <emma:literal>y's</emma:literal>
                </emma:interpretation>
                <emma:interpretation id="interp16" emma:lang="" emma:confidence="0">
                  <emma:literal>gas</emma:literal>
                </emma:interpretation>
                <emma:interpretation id="interp17" emma:lang="" emma:confidence="0">
                  <emma:literal>g',</emma:literal>
                </emma:interpretation>
                <emma:interpretation id="interp18" emma:lang="" emma:confidence="0">
                  <emma:literal>j's</emma:literal>
                </emma:interpretation>
              </emma:one-of>
            </emma:emma>
          </inkml:annotationXML>
          <inkml:trace contextRef="#ctx0" brushRef="#br0" timeOffset="44533.8128">12318 3529 780 0,'-28'-4'288'0,"28"4"-224"0,0 12-20 0,0-7-20 15,0 11-24-15,5 4-20 16,9-4 12-16,4 12-340 15,5-3 192-15</inkml:trace>
          <inkml:trace contextRef="#ctx0" brushRef="#br0" timeOffset="44790.5487">12728 3606 572 0,'-32'4'208'0,"32"-4"-160"0,-23 21-12 15,9-13 12 1,5 12-32-16,-5 4-4 16,10-4-8-16,-1 17-16 15,10-1 8-15,4 9 4 16,5 3 0-16,4-7 16 16,0-5-8-16,-9-7-12 15,5-1 0-15,-23-12 84 16,-5 0-48-16,-9-8 36 0,1 0-40 0,-1-16-104 31,5 4 40-31</inkml:trace>
        </inkml:traceGroup>
        <inkml:traceGroup>
          <inkml:annotationXML>
            <emma:emma xmlns:emma="http://www.w3.org/2003/04/emma" version="1.0">
              <emma:interpretation id="{60EFCA3B-0216-48EF-A331-90E7AF839C33}" emma:medium="tactile" emma:mode="ink">
                <msink:context xmlns:msink="http://schemas.microsoft.com/ink/2010/main" type="inkWord" rotatedBoundingBox="15101,3860 17464,3823 17474,4499 15112,4537"/>
              </emma:interpretation>
              <emma:one-of disjunction-type="recognition" id="oneOf11">
                <emma:interpretation id="interp19" emma:lang="" emma:confidence="0">
                  <emma:literal>vector</emma:literal>
                </emma:interpretation>
                <emma:interpretation id="interp20" emma:lang="" emma:confidence="0">
                  <emma:literal>we for</emma:literal>
                </emma:interpretation>
                <emma:interpretation id="interp21" emma:lang="" emma:confidence="0">
                  <emma:literal>vee for</emma:literal>
                </emma:interpretation>
                <emma:interpretation id="interp22" emma:lang="" emma:confidence="0">
                  <emma:literal>vet for</emma:literal>
                </emma:interpretation>
                <emma:interpretation id="interp23" emma:lang="" emma:confidence="0">
                  <emma:literal>vie for</emma:literal>
                </emma:interpretation>
              </emma:one-of>
            </emma:emma>
          </inkml:annotationXML>
          <inkml:trace contextRef="#ctx0" brushRef="#br0" timeOffset="45564.1156">13433 3574 436 0,'28'-8'160'0,"-28"8"-124"0,13 20-8 0,-8-4 184 16,4 4-120-16,-9 17 52 16,-5 3-84-16,5 5 16 15,9-1-44-15,5-3-8 16,-5 3-16-16,14-19 20 15,-5-13-16-15,-4-12 24 16,9 0-24-16,-14-20 32 16,13-5-28-16,-12-23 12 15,3 7-16-15,1-3-8 16,-5 7 0-16,0 1-32 16,5 12 16-16,-5-1-48 0,14 9 32 15,-10 4 16-15,-4 12 8 16,10 0 56-16,-6 8-28 0,10 0 0 15,0 4-16-15,0-4 12 16,-1 5-12-16,6-9-64 16,8 0 28-16,-13-8-92 15,9 4 64-15,-14-8 12 16,-4 3 24-16,-5-7 44 16,-9 4-16-16,-9-8-8 15,-5 8-4-15,-4-4 72 16,4 8-36-16,-4 4 4 15,9 4-20-15,9 8-28 16,0 4 4-16,4 4 12 16,1 5 0-16,13-1-80 15,-4 0 40-15,18-12-196 16,4 0 128-16,14-7-200 16,0-1 172-16,0-13-68 15,-4 9 120-15,-1-8 16 16,1 8 40-16,-5-16 132 15,0 8-60-15,-14-8 188 16,-4 4-136-16,-5-4 160 16,-4 8-152-16,-14-1 88 15,9 5-112-15,-18 0 24 16,4 4-64-16,-13 0 12 16,9 8-36-16,-14-4 0 15,9 9-12-15,-8 3 4 0,3 8-8 16,-8-4 8-16,9 5-8 0,0-5-20 15,4 4 8 1,9-4-92-16,15 1 52 0,17-5-116 16,9-8 88-16</inkml:trace>
          <inkml:trace contextRef="#ctx0" brushRef="#br0" timeOffset="46330.2228">14617 3772 364 0,'-23'-52'132'0,"23"52"-100"0,0-49-12 16,5 29 132 0,4 8-88-16,4-5 16 15,6 5-44-15,17-4 8 0,5 4-24 16,27 0 44-16,1 4-36 0,8 0 20 15,-9 8-28-15,-4-4 8 16,-9 4-16-16,-10-4 12 16,-13 8-16-16,-14-4 40 15,-4 0-24-15,-19 0 40 16,1 0-36-16,-5 4-16 16,0 4-4-16,-5 12-8 15,5 4 0-15,4 9-12 16,10-1 8-16,-1 4 12 15,6 1-4-15,-1-13 32 16,4 0-20-16,-4-20-32 16,5 5 8-16,-9-18-44 15,-1 1 32-15,-4-12-12 16,0 4 20-16,-4-12-28 16,-1 15 24-16,-4-19 4 15,9 16 12-15,0-8-36 16,5 7 20-16,8 1-12 15,5 8 16-15,1 0-20 16,3 4 20-16,-3 0 12 16,3 8 4-16,-3 0 60 15,3 4-36-15,-8 8 24 16,9 5-32-16,-10 3 52 16,1-4-40-16,-9 4 20 15,4 5-32-15,-9-9 0 16,4-4-12-16,1-12 80 0,4 0-44 15,9-20 32-15,5 0-44 0,18-17 0 16,0 5-20-16,9-8-16 16,5 7 0-16,-14 1-4 15,4 8 0-15</inkml:trace>
          <inkml:trace contextRef="#ctx0" brushRef="#br0" timeOffset="45780.3977">15081 3299 600 0,'-13'-77'224'0,"13"77"-176"0,-19-12-12 0,6 16 264 16,4 4-172-16,-19 16-24 15,6 8-68-15,-15 17-20 16,10 4-8-16,-10 15 12 16,10-3-12-16,-5 16-276 15,9-8 144-15,1 0-116 16,13-12 140-16,-5-13-220 15,9-11 180-15</inkml:trace>
        </inkml:traceGroup>
      </inkml:traceGroup>
    </inkml:traceGroup>
    <inkml:traceGroup>
      <inkml:annotationXML>
        <emma:emma xmlns:emma="http://www.w3.org/2003/04/emma" version="1.0">
          <emma:interpretation id="{34842B88-D76B-42A5-9806-79D36099B25B}" emma:medium="tactile" emma:mode="ink">
            <msink:context xmlns:msink="http://schemas.microsoft.com/ink/2010/main" type="paragraph" rotatedBoundingBox="2022,5152 10645,5195 10638,6593 2015,65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62BFF2F-C2A3-4F62-AE8D-C7F50854B54C}" emma:medium="tactile" emma:mode="ink">
              <msink:context xmlns:msink="http://schemas.microsoft.com/ink/2010/main" type="line" rotatedBoundingBox="2022,5152 10645,5195 10638,6593 2015,6550">
                <msink:destinationLink direction="with" ref="{C1B30719-0C1B-4809-8BCA-28D2C7C0FAC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EBAC74D-17E0-4336-9336-B90FFEC5182C}" emma:medium="tactile" emma:mode="ink">
                <msink:context xmlns:msink="http://schemas.microsoft.com/ink/2010/main" type="inkWord" rotatedBoundingBox="2022,5152 6755,5176 6750,6219 2017,6195"/>
              </emma:interpretation>
              <emma:one-of disjunction-type="recognition" id="oneOf12">
                <emma:interpretation id="interp24" emma:lang="" emma:confidence="1">
                  <emma:literal>sinusoidal</emma:literal>
                </emma:interpretation>
                <emma:interpretation id="interp25" emma:lang="" emma:confidence="0">
                  <emma:literal>Sinusoidal</emma:literal>
                </emma:interpretation>
                <emma:interpretation id="interp26" emma:lang="" emma:confidence="0">
                  <emma:literal>sinusoid</emma:literal>
                </emma:interpretation>
                <emma:interpretation id="interp27" emma:lang="" emma:confidence="0">
                  <emma:literal>sinusoids</emma:literal>
                </emma:interpretation>
                <emma:interpretation id="interp28" emma:lang="" emma:confidence="0">
                  <emma:literal>sinusoids'</emma:literal>
                </emma:interpretation>
              </emma:one-of>
            </emma:emma>
          </inkml:annotationXML>
          <inkml:trace contextRef="#ctx0" brushRef="#br0" timeOffset="57380.0153">931 4865 444 0,'0'-12'164'0,"5"8"-124"0,-5 0-16 0,0 0 52 16,9 4-48-1,-9-8 32-15,9 3-32 0,-9-3 36 32,0 4-36-32,0-8-4 0,-9 8-16 0,-9 0-8 15,-1 4 4-15,-13 0-16 16,1 8 8-16,-15 0 4 15,14 4 0-15,-22-3 68 16,17 3-36-16,-4-4 24 16,9 0-36-16,5 0-36 15,9 0 8-15,13 4-16 16,14 0 12-16,19 9 8 16,-1-1 4-16,14 12 8 15,-9 1-4-15,13 15-20 16,-4 1 8-16,-9 7 12 15,9 1 0-15,-32 0 8 16,-4-9-8-16,-19 1 24 16,1-9-16-16,-19-7 48 15,-9-1-32-15,-19-16 92 16,10 0-68-16,-18-20 40 16,4 0-56-16,5-12 0 15,14 0-24-15,-5-21-112 16,27 13 52-16</inkml:trace>
          <inkml:trace contextRef="#ctx0" brushRef="#br0" timeOffset="57713.9045">1355 4901 520 0,'-41'33'192'0,"41"-33"-152"0,-23 60-8 0,9-19 16 15,14-5-32-15,-23 25 12 16,14 4-16-16,-13-1-24 16,12-3 4-16,-21-8-120 15,17-9 72-15,-13-11-164 16,8-1 124-16</inkml:trace>
          <inkml:trace contextRef="#ctx0" brushRef="#br0" timeOffset="58460.9639">1477 5051 384 0,'-22'32'140'0,"22"-32"-108"0,-23 57-8 0,5-25 76 15,13 5-60-15,-4 11 16 16,0 1-32-16,0 0-12 15,9-13-8-15,-9-8 20 16,9-7-12-16,-5-13 48 16,5-4-32-16,0-12-32 15,9 4 0-15,0-13-28 16,1 1 20-16,3-16-40 16,5-1 32-16,1-11-12 15,3 7 20-15,-3 1-8 16,3 12 8-16,-8 4 68 15,0 11-28-15,-5 9 104 16,4 13-76-16,-8 11 48 16,0 8-64-16,-10 9-12 15,5 3-16-15,-9 1-12 16,9-1 4-16,0 1 20 16,4-13-12-16,6-8 12 15,3-7-12-15,10-13-88 16,0-4 44-16,13-21-80 0,5 1 68 15,5-32-68-15,-1 3 64 16,1-12 4-16,-5 13 28 0,-9 3 72 16,-5 9-28-16,-13 20 128 15,-1 8-84-15,-17 16 80 16,-1 8-88-16,-18 20 56 16,5 5-68-16,-14 7 60 15,9 1-64-15,-4-5-8 16,13-3-24-16,1-13-20 15,13-4 0-15,9-11 4 16,5-5 0-16,8-16-220 16,6-1 120-16,4-15-192 15,-1 4 168 1,1-25-68-16,-4 17 112 0,-10-16-12 16,0 15 56-16,-9 5 32 15,-4 12 4-15,-14 12 204 16,-1 8-112-16,-8 12 176 15,0 9-156-15,0-1 72 16,9 12-112-16,4-11-36 16,5-1-24-16,9 0-68 15,9-12 32-15,5-7-360 16,5-9 212-16</inkml:trace>
          <inkml:trace contextRef="#ctx0" brushRef="#br0" timeOffset="57521.8932">1455 4549 704 0,'4'-16'264'0,"-4"16"-208"0,-13 0-12 0</inkml:trace>
          <inkml:trace contextRef="#ctx0" brushRef="#br0" timeOffset="59061.0089">2383 5197 572 0,'0'-29'208'0,"0"29"-160"0,0 0-12 0,-4 0 224 16,4 0-148-16,-9 8-8 15,0-3-68-15,-9 19-24 16,8 4-8-16,1-4-4 16,0 13 0-16,0-9-20 15,9 9 12-15,9-9-84 16,5-4 52-16,9 5-4 15,-5-1 28-15,5-4-32 16,8-4 28-16,-17-3 24 16,-5-1 0-16,-9-8 36 15,0 4-24-15,-23-12 152 16,5 12-92-16,-18-12 72 16,9 4-84-16,-10-8-28 15,14 0-20-15,1-4-32 16,12 4 8-16,6-8-208 15,13 0 120-15,14-13-216 16,9 13 176-16,13-12-128 16,5 16 152-16,9-16-72 15,1 11 108-15,-6-7 72 16,-8 4 8-16,-14-4 220 16,4 4-128-16,-18-1 200 15,0 13-168-15,-13 4 96 16,-5 4-132-16,-5 21 40 15,1-13-76-15,4 20-52 16,9-3-4-16,9-9-20 0,5 4 8 16,13-16-196-16,5-8 116 0,5-8-96 15,-5 8 112-15,-9-16 28 16,-5 8 32-16,-27-12 76 16,-4 3-32-16,-24-3 96 15,5-4-72-15,-13 4 136 16,9-1-108-16,-10-3 8 15,24 16-52-15,4-12-220 16,13 4 100-16,28-5-592 16,9-3 372-16</inkml:trace>
          <inkml:trace contextRef="#ctx0" brushRef="#br0" timeOffset="59338.9752">3208 5395 780 0,'-23'28'288'0,"23"-28"-224"0,23 17-20 16,-14 3 92 0,13-12-84-16,15 0-12 0,-1 8-24 0,5-12-428 15,0 4 224-15</inkml:trace>
          <inkml:trace contextRef="#ctx0" brushRef="#br0" timeOffset="59185.9613">3408 4946 756 0,'-50'0'280'0,"50"0"-216"15,-23 0-20-15,5-4 164 16,9 12-124-16,-5 0-68 16,5 4-16-16</inkml:trace>
          <inkml:trace contextRef="#ctx0" brushRef="#br0" timeOffset="60442.5158">3963 5213 288 0,'0'-8'108'0,"0"8"-84"0,9 0-4 0,-13-8 48 16,4 16-40-16,-9-8 32 16,-5 0-32-16,5 8 60 15,-5-4-48-15,5 0 36 16,0 0-44-16,5-4 0 16,4 0-20-16,-10 0 20 15,20 0-20-15,-10 0-12 16,0 0-4-16,-14 0 20 15,5 8-8-15,-23 8-4 16,0-4 0-16,-9 13 28 16,5 3-16-16,-5 0 76 15,13 5-56-15,6-5 24 0,8-8-40 16,9-3 16-16,15 3-20 16,12-20-36-16,19 0 12 15,9-20-168-15,5 3 100 16,4-27-104-16,-4 7 108 0,-1-11 8 15,-3 7 40-15,-6-7 52 16,-4 7-16-16,-18 1 88 16,4 8-56-16,-9-5 92 15,5 13-76-15,-14-5 120 16,-4 9-100-16,-10 4 100 16,1 8-100-16,-5 12-32 15,-1 8-32-15,-17 21-4 16,9 7-8-16,-9 21 24 15,4-1-16-15,0 9-4 16,9-4-4-16,5-8-92 16,9-5 48-16,9-15-260 15,5-1 168-15,9-16-240 16,0-4 212-16,8-7-144 16,1-9 180-16,0-17 20 15,9 5 64-15,5-28 272 16,-1-1-124-16,1-3 260 15,-5 7-212-15,-5 1 156 16,-13 8-180-16,-23 7 44 16,0 9-104-16,-23 16 12 0,-4 8-48 15,-1 13-24-15,-3 7-4 16,3 0-20-16,10-3 8 16,4-9-192-16,14 0 108 0,10-8-200 15,3-4 160-15,1-8-120 16,4 9 140-16,-4-18 8 15,4 5 56-15,-14 0 92 16,6 4-24-16,-10 4 168 16,0 13-104-16,0-1 124 15,9 8-120-15,13-4 16 16,1 1-64-16,23-1-20 16,-1-4-12-16,19-8 32 15,-9-4-20-15,-1-12-76 16,1 0 28-16,0-12-36 15,-10 8 36-15,-4-25 12 16,-5-3 8-16,-4-17 12 16,0 8-4-16,-14-19 8 15,1 7-8-15,-15 4 84 16,1 17-44-16,-5 3 100 16,-9 17-80-16,0 4-4 15,-5 16-36-15,0 24 28 16,1 9-28-16,-1 19-24 15,5 1 0-15,4 16 0 16,5-13 0-16,0 1-20 16,9-13 12-16,5-7-408 15,4-13 224-15</inkml:trace>
        </inkml:traceGroup>
        <inkml:traceGroup>
          <inkml:annotationXML>
            <emma:emma xmlns:emma="http://www.w3.org/2003/04/emma" version="1.0">
              <emma:interpretation id="{14B3BABF-4B6C-4EE9-936A-11417D9B0CFD}" emma:medium="tactile" emma:mode="ink">
                <msink:context xmlns:msink="http://schemas.microsoft.com/ink/2010/main" type="inkWord" rotatedBoundingBox="7857,5493 10643,5507 10638,6593 7852,6579"/>
              </emma:interpretation>
              <emma:one-of disjunction-type="recognition" id="oneOf13">
                <emma:interpretation id="interp29" emma:lang="" emma:confidence="0">
                  <emma:literal>signals</emma:literal>
                </emma:interpretation>
                <emma:interpretation id="interp30" emma:lang="" emma:confidence="0">
                  <emma:literal>signees</emma:literal>
                </emma:interpretation>
                <emma:interpretation id="interp31" emma:lang="" emma:confidence="0">
                  <emma:literal>synods</emma:literal>
                </emma:interpretation>
                <emma:interpretation id="interp32" emma:lang="" emma:confidence="0">
                  <emma:literal>Fjords</emma:literal>
                </emma:interpretation>
                <emma:interpretation id="interp33" emma:lang="" emma:confidence="0">
                  <emma:literal>fjords</emma:literal>
                </emma:interpretation>
              </emma:one-of>
            </emma:emma>
          </inkml:annotationXML>
          <inkml:trace contextRef="#ctx0" brushRef="#br0" timeOffset="61117.7294">6495 4994 548 0,'4'-40'204'0,"-4"40"-156"0,18-8-16 0,-18 4 60 16,5 8-56-16,-14-4 4 15,0 0-24-15,-14 0 8 16,0 8-16-16,-18 0-12 16,9 4 0-16,-13-4 4 15,13 0 0-15,-4 9-20 16,8-5 12-16,6 12-24 16,12 4 20-16,15 1-4 15,9 7 8-15,13 0 16 16,5 1-4-16,4-5-4 15,1-3 4-15,-10-1 56 16,-4-4-32-16,-23-4 148 16,-5 5-100-16,-27-13 28 15,5 4-60-15,-19-16 0 16,5 8-28-16,1-8-60 16,12 0 20-16,15-24-544 15,17 12 312-15</inkml:trace>
          <inkml:trace contextRef="#ctx0" brushRef="#br0" timeOffset="62482.9901">6782 5310 384 0,'-5'4'140'0,"5"-4"-108"0,0 8-8 0,5-8 120 16,13 4-84-16,0-4 8 16,9 0-40-16,14-12 44 15,0 4-40-15,23-12 4 16,0 4-24-16,4-9 28 15,-4 9-24-15,-19-8 32 16,-13 4-32-16,-32-5 4 16,-4 9-12-16,-33 0 12 15,1 12-12-15,-19 0 32 16,14 8-24-16,0 4-4 16,14 8-8-16,4 12-32 15,14 9 16-15,4 16 4 16,10 3 8-16,-1 13-80 15,10 4 44-15,-9 0-56 16,4-5 52-16,-9 5 12 16,0-8 16-16,-18-4 28 15,4-9-8-15,-22-11 32 16,13-9-24-16,-18-16-4 16,0-3-8-16,-5-22 20 15,10-3-12-15,13-28-4 0,14 3-4 16,32-15-40-16,4 3 20 15,28-7-152-15,4 11 92 16,27-8-80-16,5 9 88 0,10-5 28 16,-10 9 24-16,-14-9 156 15,-13 17-76-15,-19-4 132 16,-8 3-112-16,-19 5 76 16,-4 8-96-16,-14-5 40 15,4 13-64-15,-8 4-12 16,-1 12-16-16,1 16 0 15,4 5-8-15,0 7-36 16,4 4 16-16,-4 1 24 16,0-1-4-16,0-3-8 15,9-5 0-15,0-12 20 16,0 0-8-16,5-12-64 16,0-4 28-16,-5-12-40 15,4 4 36-15,1-12-32 16,4 0 32-16,-9-25-24 15,10 13 32-15,-1-9 0 16,5 9 16-16,-5 0 104 16,5 11-52-16,-5 17 68 15,5 8-60-15,-5 17-12 16,0 3-24-16,0 4 8 16,-4 5-16-16,4-5-4 15,5 0 0-15,9-3 12 0,9-9-8 16,-5-8-128-16,14-4 68 0,-18-8-80 15,4 0 76-15,-4-12-4 16,-9 3 36-16,-14-19-4 16,-4 8 16-16,-19-17 0 15,0 9 4-15,-8-4 88 16,3 11-48-16,-17 9 96 16,13 8-72-16,-4 12-28 15,13 12-16-15,1 4 4 16,13 9-8-16,4-1-20 15,5 0 4-15,0-7-112 16,14-1 68-16,5-12-112 16,3 0 96-16,-3-8-92 15,8 0 92-15,-22-4-28 16,4 0 56-16,-9-4 40 16,5 4 4-16,-5-8 8 15,5 4-4-15,-1-9 136 16,5 5-80-16,5-12 52 15,0 8-68-15,13-17 0 16,5 9-28-16,0-16-12 16,5-1-4-16,-1-3 12 15,1 15-8-15,-5-15 16 16,-14 20-16-16,-9-13 112 16,-4 17-68-16,-14-4 68 15,0 3-68-15,-23 5 32 0,14 4-48 16,-27 12 52-16,13 0-52 0,-9 12 12 15,0 4-32-15,5 21-24 16,4 11 0-16,0 17 20 16,5 4-4-16,9 4-4 15,9-4 0-15,9-13-224 16,-4-11 120-16,13-13-532 16,14-4 352-16</inkml:trace>
          <inkml:trace contextRef="#ctx0" brushRef="#br0" timeOffset="61242.0614">6904 4905 456 0,'-41'8'168'0,"41"-8"-128"0,-63 17-16 0,40-5-52 16,9 0 8-16</inkml:trace>
          <inkml:trace contextRef="#ctx0" brushRef="#br0" timeOffset="62995.0014">8967 5096 424 0,'-14'-21'156'0,"-18"17"-120"0,51-4-8 0,-19 4 116 31,4 8-84-31,-4-4 52 0,0 0-64 0,-9 4-8 16,-5 4-24-16,-8 9 16 15,8 7-20-15,-13 8 24 16,13 5-24-16,5 3-4 15,9-4-4-15,18 1 4 16,5-1-4-16,0-7 16 16,8-1-12-16,-17-4-12 15,9 5 0-15,-28-9 28 16,-4 0-12-16,-14-8 12 16,-8 4-12-16,-1 1-324 15,0-5 168-15</inkml:trace>
        </inkml:traceGroup>
      </inkml:traceGroup>
    </inkml:traceGroup>
    <inkml:traceGroup>
      <inkml:annotationXML>
        <emma:emma xmlns:emma="http://www.w3.org/2003/04/emma" version="1.0">
          <emma:interpretation id="{09DE7E66-BAC4-4067-89EB-5F7F68456641}" emma:medium="tactile" emma:mode="ink">
            <msink:context xmlns:msink="http://schemas.microsoft.com/ink/2010/main" type="paragraph" rotatedBoundingBox="1325,6984 22571,6799 22589,8852 1343,90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97DF612-F462-4FBF-864C-55CAE2CA61DD}" emma:medium="tactile" emma:mode="ink">
              <msink:context xmlns:msink="http://schemas.microsoft.com/ink/2010/main" type="line" rotatedBoundingBox="1325,6984 22571,6799 22589,8852 1343,9037"/>
            </emma:interpretation>
          </emma:emma>
        </inkml:annotationXML>
        <inkml:traceGroup>
          <inkml:annotationXML>
            <emma:emma xmlns:emma="http://www.w3.org/2003/04/emma" version="1.0">
              <emma:interpretation id="{B0BCDB0F-D4B8-4947-B1D0-69621C85E0D9}" emma:medium="tactile" emma:mode="ink">
                <msink:context xmlns:msink="http://schemas.microsoft.com/ink/2010/main" type="inkWord" rotatedBoundingBox="1327,7129 4462,7102 4472,8241 1336,8268"/>
              </emma:interpretation>
              <emma:one-of disjunction-type="recognition" id="oneOf14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68719.7375">999 7087 684 0,'-36'48'252'0,"36"-48"-192"0,-23 77-20 0,14-49 12 15,9 1-36 1,0-1 4-16,5-4-12 0,-1-11 48 16,1-1-32-16,-5-16 16 15,4-4-24-15,1-13 20 16,-1 1-24-16,1-12 12 16,0 7-12-16,4-11 36 15,4 8-24-15,10-1-4 16,-5 9-12-16,19 0 56 15,-5 8-36-15,4 0 40 16,0 8-36-16,1-5-20 16,-10 9-4-16,-9-4-88 15,1 4 44-15,-6-4-252 16,1 0 164-16</inkml:trace>
          <inkml:trace contextRef="#ctx0" brushRef="#br0" timeOffset="68890.9619">1241 6868 840 0,'-5'0'312'0,"5"0"-244"0,0-4-16 16,5 4 128 0,4 4-108-16,4-4 0 15,1 0-48-15,4 4-464 16,5 8 236-16</inkml:trace>
          <inkml:trace contextRef="#ctx0" brushRef="#br0" timeOffset="69100.0584">1582 7244 780 0,'-36'69'288'0,"36"-69"-224"0,-41 61-20 0,23-41-4 16,8 0-32-16,-8 1-4 15,9-1 0-15,-5-8-288 16,10 0 156-16</inkml:trace>
          <inkml:trace contextRef="#ctx0" brushRef="#br0" timeOffset="69354.7447">1896 6937 808 0,'5'0'300'0,"-5"0"-232"15,9 4-20-15,-4-4 116 16,8 0-100-16,10 0 16 15,4 8-44-15,10-8-24 0,4 4-8 16,4-4 12-16,1 0-8 16,4-4-136-16,-9 0 72 0</inkml:trace>
          <inkml:trace contextRef="#ctx0" brushRef="#br0" timeOffset="69669.4687">2133 6731 684 0,'-23'-9'252'0,"23"9"-192"0,-4 17-20 0,-1-9 120 15,1 8-96-15,-5 12 44 16,-1 5-64-16,-3 3 36 15,4 4-44-15,-5 5 76 16,5-5-60-16,-5 9 16 16,10 0-36-16,-5-13-4 15,4 9-16-15,-4-17 20 16,4 8-20-16,1-11-32 16,4-5 12-16,4-8-68 15,5 0 40-15,5-12-80 16,4 0 64-16,10-8-184 15,-1 8 132-15,23-20-456 16,0 4 312-16</inkml:trace>
          <inkml:trace contextRef="#ctx0" brushRef="#br0" timeOffset="69946.9583">2693 6735 716 0,'14'0'264'0,"-14"0"-204"0,27 20-16 0,-18 0 160 16,5 8-120-16,-1 13 88 16,1 3-100-16,-9 21 76 15,-1 8-84-15,-17 16 12 16,3-4-44-16,-21 4 32 15,-6-12-36-15,-27-8-120 16,10-13 48-16,-24-7-212 16,10-13 140-16,-9-11-288 15,13-5 228-15</inkml:trace>
          <inkml:trace contextRef="#ctx0" brushRef="#br0" timeOffset="66688.7385">298 6961 312 0,'23'-8'112'0,"-5"8"-84"0,5-4-12 0,-9 0 152 15,-1 4-96-15,1-8 132 16,0 4-120-16,-5-8 84 15,4 8-100-15,-8-8 28 16,0 7-56-16,-15-7 20 16,6 4-32-16,-19-4 0 15,0 8-16-15,-22-8-8 16,4 8 0-16,-18-4-4 16,13 8 0-16,-9-8 0 15,15 4 0-15,-11-4 16 16,20 8-8-16,-6-4 40 15,10 8-24-15,0 0 12 16,8 4-20-16,-3 4-36 16,22 0 12-16,0 4 0 15,9 4 8-15,9 1-12 16,5 3 8-16,-1 0 12 16,1 5-4-16,9 7-4 15,0 0 4-15,-5 9 12 16,1 3-8-16,-10 5-4 15,0 0 0-15,-18-5 4 16,0-3-4-16,-14-9 24 16,5-3-16-16,-9-9 12 15,0 0-12-15,-14-4 12 16,5-3-16-16,-19-5-4 16,10-4 0-16,-14-8-4 0,9 4 0 15,-10-12 32-15,15 4-16 16,-5-13 40-16,18 9-32 0,10-24-32 15,-1 12 4-15,5-9-192 16,9 5 104-16,4 4-296 16,6 0 220-16</inkml:trace>
          <inkml:trace contextRef="#ctx0" brushRef="#br0" timeOffset="68040.2618">-121 6536 464 0,'-13'-4'176'0,"13"4"-140"0,-9-4-8 0,4 0 152 16,5 8-104-16,-9-8 84 16,9 4-92-16,-5-4 52 15,5 4-68-15,-4-4 84 16,8 8-76-16,1-4 52 15,-5 0-68-15,9 0 48 16,5 0-52-16,4 0 16 16,9 0-36-16,1 0 16 15,3 0-20-15,1-4 28 16,5 4-28-16,-1-4-4 16,-4 4-8-16,-5-4 4 15,-4 8-4-15,-5-4 8 16,-4 0-8-16,0-4-124 15,-5 4 64-15,0-8-276 16,5 8 184-16</inkml:trace>
          <inkml:trace contextRef="#ctx0" brushRef="#br0" timeOffset="68355.4048">1131 6569 644 0,'-22'0'236'0,"22"0"-180"0,-46 12-20 0,14-4 124 15,10 8-96-15,-29 12 16 16,6 5-44-16,-10 11 20 15,5 5-32-15,-18 16 92 16,18-13-64-16,-9 29 64 16,18 0-64-16,9 8-12 15,9-8-24-15,23-8 16 16,0-12-20-16,14-9-120 16,-1-7 60-16</inkml:trace>
        </inkml:traceGroup>
        <inkml:traceGroup>
          <inkml:annotationXML>
            <emma:emma xmlns:emma="http://www.w3.org/2003/04/emma" version="1.0">
              <emma:interpretation id="{2DF654C7-CB07-4CA7-874E-FE7AFCFFD314}" emma:medium="tactile" emma:mode="ink">
                <msink:context xmlns:msink="http://schemas.microsoft.com/ink/2010/main" type="inkWord" rotatedBoundingBox="5116,7561 7167,7543 7174,8281 5122,8299"/>
              </emma:interpretation>
              <emma:one-of disjunction-type="recognition" id="oneOf15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70621.7649">3485 7139 728 0,'-18'0'268'0,"18"0"-208"0,-14 0-16 0,14 0 168 16,0 4-124-16,-9-4 36 15,9 0-76-15,0 0 32 16,0 0-44-16,0 0-12 16,9 0-12-16,5-4 8 15,-5 4-12-15,14-8 16 16,0 4-16-16,18-8-20 15,-5 8 4-15,19-4 12 16,-5 4 0-16,-5 0 16 16,-8 8-12-16,-10-4-4 15,0 0 0-15,-18 0 20 16,1 0-12-16,-10 0-48 16,0 8 20-16,-10-4-368 15,6 4 212-15</inkml:trace>
          <inkml:trace contextRef="#ctx0" brushRef="#br0" timeOffset="70992.0632">3485 7410 612 0,'-13'4'228'0,"13"-4"-180"0,-5 0-12 16,1 0 220 0,8 0-148-16,-4 0 116 15,9 9-132-15,0-5 12 16,5 0-60-16,9-8-20 0,9 4-12 0,9-8 0 16,0 3-8-16,4-3 8 15,1 4-8-15,-10-4-48 16,5 8 28-16,-18-8 4 15,-10 8 8-15,-4-4-52 16,1 4 32-16,-20 0-252 16,10 4 152-16</inkml:trace>
          <inkml:trace contextRef="#ctx0" brushRef="#br0" timeOffset="74120.1589">4796 6941 372 0,'-13'-16'140'0,"8"16"-112"0,1 0-4 0,-5 0 56 16,9 0-48-16,-9 0 60 15,4 0-56-15,-18 0 44 16,14 8-44-16,-9 4 32 16,4 4-36-16,-9 13 36 15,5 15-40-15,-9 21 4 16,-5 4-20-16,-13 16 0 15,8-4-4-15,-8-1 64 16,8-15-40-16,1-12 32 16,8-5-36-16,6-11 0 15,8-9-16-15,5-16 20 16,4-4-20-16,10-16-64 16,9 4 24-16,4-24-148 15,9 0 100-15,9-29-188 16,1-4 152-16,8-20-240 15,6 0 200-15,-1 0 4 32,-9 13 88-32,-5 23 412 15,-4 17-192-15,18-17 80 16,-5 13-140-16,-8 8 0 16,-5 20-60-16,0 4-4 15,-5 4-24-15,-4 4 28 16,-5 12-24-16,-9-8 4 0,-4 4-12 0,-15 4-76 15,1 5 36-15,-13-9-144 16,-1 0 96-16,-9-12 12 16,5 0 40-16,-10-12 28 15,5 4 4-15,-4-12 68 16,9 4-40-16,4-4 84 16,9 7-64-16,5 1 60 15,5 16-60-15,4 9 60 16,4 11-64-16,1 25 64 15,4 11-64-15,0 5 20 16,5-4-40-16,-5-4 0 16,4-9-16-16,1-7 36 15,0-9-24-15,4-8 32 16,0-7-32-16,0-9-224 16,5-4 108-16,0-8-432 15,0 0 292-15</inkml:trace>
          <inkml:trace contextRef="#ctx0" brushRef="#br0" timeOffset="74722.27">5074 7447 600 0,'5'16'224'0,"-5"-16"-176"0,36 16-12 0,-13-8 52 16,4 0-56-16,19-8-4 15,-1 4-16-15,1-8 0 16,-1 4-8-16,-8-8 16 16,-1 4-12-16,-8-8 24 15,-6 4-20-15,-8-8 32 16,0 8-28-16,-14-12 56 16,0 7-40-16,-14-11 12 15,5 16-28-15,-18-8 20 16,8 4-24-16,-26 4 12 15,8 8-12-15,-13 12 20 16,14 8-20-16,-5 8 48 16,14 5-32-16,-1 3 56 15,19 0-48-15,9-3 20 16,9-1-36-16,19-7 28 16,3-5-32-16,10-4-56 15,0-4 16-15,5-4-304 16,-5 0 176-16,9-8-568 15,0 0 404-15</inkml:trace>
        </inkml:traceGroup>
        <inkml:traceGroup>
          <inkml:annotationXML>
            <emma:emma xmlns:emma="http://www.w3.org/2003/04/emma" version="1.0">
              <emma:interpretation id="{6877FA2C-8338-4C88-B73E-B6392340C054}" emma:medium="tactile" emma:mode="ink">
                <msink:context xmlns:msink="http://schemas.microsoft.com/ink/2010/main" type="inkWord" rotatedBoundingBox="7548,7393 10399,7368 10412,8879 7561,8904"/>
              </emma:interpretation>
              <emma:one-of disjunction-type="recognition" id="oneOf16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79659.4211">6895 6994 404 0,'-9'0'148'15,"9"0"-112"-15,-4 16-12 0,-1-16 164 16,5 0-108-16,-4 0 132 15,8 0-120-15,-4-8 24 16,5 8-68-16,4-8 32 16,4-1-44-16,6 9 44 15,-1 0-48-15,5-8-8 16,4 0-12-16,0 0-12 16,5 8 4-16,0 0 4 15,0 0-4-15,-5 0 24 0,1 0-16 16,-10-8 4-16,-5 16-8 15,-4-8-156-15,1 0 80 0</inkml:trace>
          <inkml:trace contextRef="#ctx0" brushRef="#br0" timeOffset="80050.6388">7956 7050 664 0,'-9'-8'244'0,"9"8"-188"0,-14 0-16 0,-4 0 92 15,14 8-80-15,-24 4 52 16,15-4-64-16,-10 9 40 16,0 3-44-16,-18 33 24 15,18-1-32-15,-13 21 44 16,4 8-40-16,-9-4 28 16,9-4-32-16,5-1-28 15,9-11 0-15,4 0 8 16,9-9-4-16,5-7 52 15,5-9-32-15,0-11-264 0,8-9 128 16,5-16-408-16,5 0 292 16</inkml:trace>
          <inkml:trace contextRef="#ctx0" brushRef="#br0" timeOffset="80411.5226">7952 7520 540 0,'-23'12'200'0,"23"-12"-156"0,-32 52-12 0,14-27 140 16,9 3-100-16,-10 8 52 15,6 5-76-15,-1-5 12 16,5 1-40-16,0-9 52 16,9-4-40-16,-5-16 36 15,10 1-36-15,-5-22-8 16,9 5-16-16,-4-12 12 15,4 0-12-15,0-8-4 16,4 3 0-16,10-3-48 16,0 4 24-16,9-1-20 15,0 9 24-15,4 0 36 16,1 8-12-16,-1 0 36 16,-4 8-28-16,-5-4 4 15,-4 4-12-15,0-4 20 16,-10 4-16-16,-4-4-144 15,1 4 68-15,-6-4-396 16,5 4 256-16</inkml:trace>
          <inkml:trace contextRef="#ctx0" brushRef="#br0" timeOffset="75227.0177">6845 6824 624 0,'-4'-8'228'0,"4"8"-176"0,-32-17-16 0,9 9 36 16,9 8-48-16,-22-12-12 15,0 4-4-15,-15 0-8 16,6 8 0-16,-10 0-12 15,14 0 8-15,-4 0 56 16,13 8-28-16,0-8 68 16,9 8-52-16,1-4 0 15,8 12-24-15,-9 5-12 16,14-5 0-16,-5 4 28 16,14 4-16-16,-18 17 32 15,9-1-32-15,-14 41-12 16,10 0-8-16,-19 24 40 15,0-4-24-15,-14-3-8 16,10-13-8-16,-14 0 28 0,13-9-12 16,-8 5 56-16,18-12-36 0,-1 0 48 15,15-12-48-15,13-9 20 16,9-7-32-16,18-9 8 16,5 0-16-16,0-3 0 15,9-1-4-15,-9-4 20 16,-1-3-16-16,-3-5-152 15,-5 0 72-15,-5-4-228 16,9 0 168-16,-4-4-548 16,4 0 376-16</inkml:trace>
          <inkml:trace contextRef="#ctx0" brushRef="#br0" timeOffset="78929.6935">6445 8167 684 0,'-9'0'252'0,"9"0"-192"0,4-4-20 0,-4-4 100 15,9 4-84-15,5-12 40 16,4 0-56-16,5-9-16 16,4 5-12-16,5-4 0 15,0 4-8-15,0-1-20 16,0 9 8-16,-5 8-4 15,0 8 4-15,-9 8 24 16,1 5-8-16,-6 7 4 16,1 0-4-16,-5 0 4 15,5 5-8-15,-1-9 40 16,6 0-20-16,-1-4-4 16,5-3-12-16,-1-13 4 15,1 0-8-15,0-13 24 16,0 9-16-16,-5-20 12 0,0 4-12 15,0-13-60-15,0 5 24 16</inkml:trace>
          <inkml:trace contextRef="#ctx0" brushRef="#br0" timeOffset="78233.3763">7396 7160 652 0,'18'-17'244'0,"-13"13"-192"0,-5-4-12 0,0 8 100 16,0 0-84-16,-5-8 40 16,1 8-56-16,-19-8-4 15,9 16-24-15,-22-8 12 16,9 0-16-16,-19 0 4 15,5 4-4-15,-9 0 4 16,9-4-8-16,-4 8-4 16,13-4 4-16,-9-4-4 15,13 4 0-15,-8 0 0 16,13 0 0-16,-9 5 8 16,10-1-4-16,-1 4 8 15,9 8-8-15,-9 8-4 16,10 17 4-16,-1 3 20 15,5 9-12-15,-9-4 4 16,4-5-8-16,-9-3 12 16,14-9-12-16,-14-7-4 15,14-1 0-15,-4-8 20 16,13 0-12-16,-9-8-4 16,4 1-4-16,10-5 4 0,4 0-4 0,4-4-20 15,15 4 8-15,-1 0-4 16,5 0 4-16,13 0-12 15,-8 0 12-15,4 0 32 16,-5 0-16-16,-4-3 28 16,-5-5-24-16,-8 0-20 15,-6 8 0-15,-8-16-100 16,-1 8 56-16,-4-9-268 16,0 1 180-16</inkml:trace>
          <inkml:trace contextRef="#ctx0" brushRef="#br0" timeOffset="78496.0351">6722 7580 800 0,'9'-8'296'0,"-9"8"-232"15,23-4-16-15,-9 0 108 16,0 0-96-16,4 4 80 15,-5 0-80-15,15-8 32 16,-1 8-56-16,-4 0 16 16,4 0-32-16,-4 8 16 15,4-8-20-15,-9 0-8 16,-4 8-4-16,4-8-192 16,-4 0 104-16,-14 0-264 15,9 0 196-15</inkml:trace>
          <inkml:trace contextRef="#ctx0" brushRef="#br0" timeOffset="80922.5903">8065 7224 664 0,'-22'-4'244'0,"22"4"-188"0,-19-8-16 16,10 0 180-1,9 16-128-15,9-16 68 16,10 8-92-16,3-8-4 15,6 0-40-15,4 4 12 16,13 4-20-16,-13-4-132 0,0 8 64 16</inkml:trace>
          <inkml:trace contextRef="#ctx0" brushRef="#br0" timeOffset="81109.2957">8521 7050 800 0,'32'-8'296'0,"-32"8"-232"0,68 24-16 0,-36 5 124 15,-10 7-104-15,10 37 36 16,-9 0-64-16,-23 24 64 15,0-12-56-15,-23 12 28 16,1-8-44-16,-33 8 36 16,9-12-40-16,-22-4 4 15,18-16-20-15,-18-16-368 16,22-9 192-16</inkml:trace>
        </inkml:traceGroup>
        <inkml:traceGroup>
          <inkml:annotationXML>
            <emma:emma xmlns:emma="http://www.w3.org/2003/04/emma" version="1.0">
              <emma:interpretation id="{0902CE6A-37F4-45AB-9ADF-6AA2145D367F}" emma:medium="tactile" emma:mode="ink">
                <msink:context xmlns:msink="http://schemas.microsoft.com/ink/2010/main" type="inkWord" rotatedBoundingBox="10736,6906 13730,6880 13746,8724 10752,8750"/>
              </emma:interpretation>
              <emma:one-of disjunction-type="recognition" id="oneOf17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82250.3408">10214 6605 560 0,'5'-12'208'0,"-5"12"-164"0,14 12-8 0,-19 4 180 15,5 4-124-15,-14 21 68 16,1 8-92-16,-19-1 76 16,-5 1-84-16,-13-13 52 15,9 0-68-15,-13-3 24 16,8-5-40-16,1-12 28 16,13-3-32-16,0-13-252 15,9 0 124-15</inkml:trace>
          <inkml:trace contextRef="#ctx0" brushRef="#br0" timeOffset="82439.3987">10055 6277 736 0,'23'-4'272'0,"-23"4"-208"0,18 4-20 0,-9-4-300 15,-4 4 132-15</inkml:trace>
          <inkml:trace contextRef="#ctx0" brushRef="#br0" timeOffset="82979.0129">10442 6326 684 0,'0'-4'252'0,"0"4"-192"0,-9 8-20 0,4-4 32 16,5 4-48-16,-4 8 16 15,4 4-24-15,-9 13 0 16,4 3-8-16,-9 9-24 16,14-5 8-16,-18 9 4 15,14-1 4-15,-1-3 44 16,5-5-24-16,5-7 0 16,8-9-12-16,6-8-52 15,3-4 28-15,1-16 12 16,4-4 4-16,1-24 12 15,-1 3-8-15,0-15-4 16,-13 8 4-16,-5-1 84 16,0 13-48-16,-9 4 28 15,0 12-40-15,-9 20 28 0,5 8-32 16,-6 12-4 0,6 5-12-16,4-1 36 0,9 1-20 15,5-9-4 1,4-4-12-16,14-12-40 0,4 0 16 15,5-20-56-15,0 4 40 0,-4-16-28 16,-1 0 36 0,-13-17-24-16,0 9 28 0,-14-16 28 15,0 3-4-15,-9-3 0 16,0 7 0-16,0 1 48 16,4 11-28-16,1 1 44 15,8 12-40-15,6 0 12 16,8 12-24-16,5 0 8 15,0 8-12-15,4-4 20 16,5 4-20-16,-9-4 24 16,4 0-24-16,-8-4-20 15,-1 0 0-15,-9 0-208 16,5 4 120-16,-23 0-376 16,0 0 264-16</inkml:trace>
          <inkml:trace contextRef="#ctx0" brushRef="#br0" timeOffset="83248.1858">11180 6293 664 0,'-23'-4'244'0,"23"4"-188"0,-23 4-16 0,9 0 136 16,10 9-104-16,-5-1 32 15,9 4-60-15,-5 8 16 16,-4 9-32-16,0 15 28 15,9 5-32-15,-14 8 12 16,14-5-20-16,-9 1 8 16,9-9-12-16,0-3 0 15,5-9-4-15,-1-7 36 16,10-9-20-16,9-8-136 16,9-4 60-16,22-8-360 15,-4 4 228-15</inkml:trace>
          <inkml:trace contextRef="#ctx0" brushRef="#br0" timeOffset="81974.5649">9094 7386 624 0,'-13'8'228'0,"13"-8"-176"0,0 4-16 0,-9 0 192 16,18 4-132-16,-9 5 44 15,9-1-88-15,4-4-20 16,6 4-20-16,22-12 8 16,4 0-12-16,19-12 24 15,0 4-20-15,4-17 12 16,-4 9-12-16,-14 0-8 16,-9 4 0-16,-14-12 20 15,-4 3-12-15,-19-7 12 16,1 4-12-16,-19-9-8 15,1 9 0-15,-19-4-16 16,0 12 8-16,-9-1-16 16,4 9 12-16,-8 8-12 15,9 8 8-15,-10 17 0 16,5 7 4-16,5 13-20 16,8 3 16-16,1 9-20 15,9 4 16-15,4-5-8 16,5-3 12-16,18-9 36 15,5-3-16-15,27-9 16 16,-5-4-12-16,28-15 20 16,0 7-20-16,4-20-12 0,-9 8-4 15,-4-12-164-15,-10 4 92 16,-4-4-288-16,-9 0 204 16</inkml:trace>
          <inkml:trace contextRef="#ctx0" brushRef="#br0" timeOffset="83835.9375">11799 6597 652 0,'-23'-24'244'0,"23"24"-192"0,9-21-12 15,-4 9 128 1,-1 8-100-16,1-8 24 16,4 4-52-16,9-4-28 15,0 8-4-15,0-8-8 16,5 8 0-16,0-4 8 0,0 4-4 0,0-5-4 31,-1 9 4-31,-3-8 20 0,3 8-12 0,-8-4 24 16,0 4-24-16,-10 4 12 15,5 8-12-15,-9 13 20 16,0 7-20-16,-4 17 4 16,4 3-8-16,-9 17 20 15,-1-4-16-15,-8 36 48 16,9 0-32-16,-9 41 28 16,4-21-28-16,-13 13 28 15,13-21-32-15,-4 4 76 16,0-11-56-16,4-5 24 15,-4-20-40-15,9-16 0 16,-5-13-16-16,5-7 12 16,9-17-16-16,-18-12 32 15,4 0-24-15,-18-12 4 16,5-4-12-16,-32-4-348 16,9 0 184-16</inkml:trace>
        </inkml:traceGroup>
        <inkml:traceGroup>
          <inkml:annotationXML>
            <emma:emma xmlns:emma="http://www.w3.org/2003/04/emma" version="1.0">
              <emma:interpretation id="{29233A01-A2BB-4607-BA2B-2CF68F1C07CA}" emma:medium="tactile" emma:mode="ink">
                <msink:context xmlns:msink="http://schemas.microsoft.com/ink/2010/main" type="inkWord" rotatedBoundingBox="14126,7558 15946,7542 15954,8359 14133,8374"/>
              </emma:interpretation>
              <emma:one-of disjunction-type="recognition" id="oneOf18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84870.0643">12463 7131 456 0,'0'-8'168'0,"0"8"-128"0,-4-8-16 0,-1 0 148 16,10 16-100-16,-1-8 60 16,6 8-76-16,3 8 64 15,10 5-68-15,4 23 16 16,1 1-36-16,22 11 32 15,-5 5-36-15,10-8 20 16,-1-9-28-16,1-4 60 16,-9-7-44-16,-10-13 20 15,-4 0-36-15,-9-12 60 16,-5 1-44-16,-4-9-332 16,-5 0 156-16,0-13-632 15,-5 1 432-15</inkml:trace>
          <inkml:trace contextRef="#ctx0" brushRef="#br0" timeOffset="85114.202">12928 7184 496 0,'-32'-8'184'0,"32"8"-140"0,-32 12-16 16,18 4 172-1,1 0-116-15,-19 13 44 16,9 7-76-16,-13 8 24 0,8 1-44 15,-8 4 52-15,9-5-48 0,-10-3 56 16,10-9-56-16,-5-4 12 16,9-3-32-16,1-5 0 15,8-4-8-15,-4-8-324 16,9 0 172-16,4-4-504 16,10 4 364-16</inkml:trace>
          <inkml:trace contextRef="#ctx0" brushRef="#br0" timeOffset="86300.441">13442 6925 280 0,'-9'4'104'0,"5"0"-84"0,-10 8 0 16,5 0 40-1,9 8-36-15,-9 21 68 16,0 11-52-16,-5 29 108 0,14 0-88 0,-18 16 20 16,9-16-48-16,-10-8 4 15,10-12-20-15,-4-8 28 16,8-9-28-16,-8-12 40 16,8-3-32-16,-4-17-40 15,9-4 8-15,0-12-140 16,9-4 80-16,5-16-120 15,-10-1 108-15,10-19-252 16,4 3 188-16</inkml:trace>
          <inkml:trace contextRef="#ctx0" brushRef="#br0" timeOffset="86626.9378">13652 6990 436 0,'54'-37'160'0,"-54"37"-124"0,46-4-8 0,-32 0 148 15,4 8-100-15,-5-4 24 16,6 8-60-16,-6 0 0 15,-4 12-24-15,-9-3-8 16,0-1-4-16,-18 8 20 16,5 0-12-16,-19 9 4 15,0-1-8-15,-18 13-16 16,4-9 4-16,-8 1-40 16,13-9 24-16,-5 0 16 15,10-4 4-15,4-7 0 16,9-5 4-16,5-4 12 15,9 4-8-15,4 0 76 16,5 4-48-16,9 13 76 0,5-1-64 16,4 4 36-16,0 5-48 15,5-5 0-15,0 1-24 16,0-5 44-16,4 0-28 0,5-8-92 16,4 1 32-1,5-9-236-15,0 0 148 0</inkml:trace>
          <inkml:trace contextRef="#ctx0" brushRef="#br0" timeOffset="87001.6271">14025 7588 664 0,'-14'5'244'0,"14"-5"-188"0,-4 0-16 0,4 0 112 15,9 0-92-15,5-5 8 16,4 1-40-16,5-4-8 15,-1 0-12-15,1-8-8 16,9 8 4-16,-18-8 20 16,-1 8-12-16,-17-13 4 15,-5 17-8-15,-14-8 4 16,-4 12-8-16,-5-16 32 16,4 20-20-16,-8-8 32 15,4 8-32-15,-4 4-4 16,13 4-8-16,-4 5-16 15,13 3 8-15,0 4 4 16,14 4 0-16,9 1 16 16,5-1-8-16,9-4 24 0,9 1-20 15,4-9 40-15,5 0-28 0,5-8-136 16,-1 0 60-16,1-8-248 16,-5 0 172-16,0 0-384 15,-5 0 288-15</inkml:trace>
        </inkml:traceGroup>
        <inkml:traceGroup>
          <inkml:annotationXML>
            <emma:emma xmlns:emma="http://www.w3.org/2003/04/emma" version="1.0">
              <emma:interpretation id="{37554425-2CC3-4777-BADC-26244DB3526E}" emma:medium="tactile" emma:mode="ink">
                <msink:context xmlns:msink="http://schemas.microsoft.com/ink/2010/main" type="inkWord" rotatedBoundingBox="16468,7246 19318,7221 19332,8881 16483,8905"/>
              </emma:interpretation>
              <emma:one-of disjunction-type="recognition" id="oneOf19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87572.8996">15678 6747 756 0,'9'-25'280'0,"-9"25"-216"15,-14-24-20-15,1 12 48 16,3 8-60-16,-17-12 4 15,0 4-20-15,-19-1 8 16,10 5-16-16,-14 0-12 16,9 4 0-16,-9 0-16 15,13 4 12-15,-4 0-12 0,9 8 8 16,-4 4 16-16,13-3 0 16,-9 11-4-16,14 8 4 0,-5 9-16 15,1 3 8-15,3 17 28 31,10 3-12-31,-9 46 4 0,9 3-8 0,-5 12 4 16,5-7-8-16,-14-5 8 16,14-12-8-16,-18 8 68 15,4-12-40-15,-9-4 16 16,10-16-32-16,-1-12 20 16,5-9-24-16,-5-15 12 15,14-5-12-15,0-12-24 16,4 1 4-16,5-9 12 15,5-4 0-15,4-8 8 16,4 4-8-16,10-4-36 16,9 0 16-16,9 0 24 15,5 8-4-15</inkml:trace>
          <inkml:trace contextRef="#ctx0" brushRef="#br0" timeOffset="89374.0062">15391 8264 508 0,'-23'8'188'0,"23"-8"-148"0,0 4-8 16,0-4 124 0,0 0-92-16,0-8 28 15,9 4-56-15,14-12 4 16,0 4-24-16,0-12-16 16,8 3-4-16,6 1 20 0,4 12-8 0,-9-8 24 15,4 8-20 1,-13 8 48-16,9 4-32 0,-23 8 40 15,14 4-40-15,-1 0 12 32,-13 5-24-32,14-9 8 0,0 0-12 15,9-8 20-15,-9 4-20 0,9-8 24 16,4-8-24-16,-13-12 24 16,9 4-24-16,-14-17-304 15,5 9 160-15</inkml:trace>
          <inkml:trace contextRef="#ctx0" brushRef="#br0" timeOffset="88492.2492">15655 7083 416 0,'-9'-8'152'0,"9"8"-116"0,0-13-12 0,0 5 180 15,4 8-116-15,-4-8 72 16,0 8-96-16,0-4 36 16,0 8-60-16,-4 12 8 15,4 9-32-15,-14 31 36 16,5-3-28-16,-14 20 4 15,5 0-16-15,-9-13 12 16,4 5-16-16,-4-16 68 16,4-5-44-16,9-7 32 15,-4-13-36-15,14-4-16 16,-1-4-8-16,14-16-288 0,0 0 156 16</inkml:trace>
          <inkml:trace contextRef="#ctx0" brushRef="#br0" timeOffset="88928.4377">15518 7487 932 0,'0'8'348'0,"0"-8"-272"0,41-8-20 0,-9 0 92 15,0 8-92-15,23-8 24 16,-1 4-48-16,10-8 12 15,-5 12-24-15,-4-8-148 16,-10 0 64-16</inkml:trace>
          <inkml:trace contextRef="#ctx0" brushRef="#br0" timeOffset="88719.8836">16215 6961 528 0,'-5'-12'196'0,"5"12"-152"0,-9 12-12 0,-4 4 104 15,13-3-80-15,-9 15 76 16,-1 8-76-16,1 25-4 15,5 4-32-15,-5 16 4 16,9-4-12-16,-9-5 36 16,4-7-24-16,-13-8-32 15,13-9 4-15,-4-7-160 16,5-5 92-16</inkml:trace>
          <inkml:trace contextRef="#ctx0" brushRef="#br0" timeOffset="90109.0053">15746 6783 488 0,'0'-12'180'0,"0"12"-140"0,5-4-12 16,-1 0 108-1,1 4-80-15,-1-4 104 16,5 0-96-16,0-4 68 16,1 8-76-16,3-4 32 15,5 8-52-15,-4 0 8 16,9 4-28-16,9-8 8 0,0 4-12 0,4-8 12 15,5 4-16-15,5-8 32 16,-10 4-24-16,5-4-48 16,-9 4 16-16,-9 0-120 15,-14 4 76-15,-9 0-168 16,-9 8 128-16,9-4-400 16,0 4 276-16</inkml:trace>
          <inkml:trace contextRef="#ctx0" brushRef="#br0" timeOffset="90531.3521">16998 6820 696 0,'-27'-4'256'0,"27"4"-196"0,-41 16-20 16,18-8 84-1,9 0-76-15,-18 8 68 16,1 8-64-16,-15 13-4 16,14 7-28-16,-13 29 48 15,13 8-36-15,0 16 12 16,5-12-28-16,13 4-16 0,5-24-4 0,9-12 56 15,9-13-28-15,0-12-220 16,14-3 104-16,-10-13-372 16,10-4 260-16</inkml:trace>
          <inkml:trace contextRef="#ctx0" brushRef="#br0" timeOffset="90905.684">16998 7212 404 0,'-18'12'148'0,"18"-12"-112"0,-14 41-12 0,5-21 152 15,9 8-100-15,-14 5 52 16,5 3-80-16,0 1 0 16,9-5-28-16,-4-8 32 15,4 0-28-15,-9-7 32 16,18-5-32-16,-9-8 12 16,0 4-20-16,0-16-8 15,4 4-4-15,-4-8 12 16,0-1-8-16,9-11 32 0,0 4-24 0,14-12 4 15,0 3-12-15,0-3 48 32,9 8-32-32,-10-5 32 0,10 9-28 0,0 4 28 15,-9 8-32-15,-9 4 32 16,-5 0-32-16,4 0-4 16,-4 4-12-16,0-8-84 15,1 8 40-15,3-9-276 16,-4 9 172-16,-4-8-476 15,4 0 344-15</inkml:trace>
          <inkml:trace contextRef="#ctx0" brushRef="#br0" timeOffset="91136.8277">17107 7014 852 0,'-18'-4'316'0,"18"4"-248"0,0-4-16 16,0 4 180-1,9 4-136-15,14-4 16 16,9 0-68-16,0 0 12 16,0 0-28-16,4 0-256 15,-4 0 124-15,0 4-584 16,-5 4 380-16</inkml:trace>
          <inkml:trace contextRef="#ctx0" brushRef="#br0" timeOffset="91400.6229">17453 6892 632 0,'19'-8'236'0,"-19"8"-184"0,36 4-16 0,-13 4 148 16,9 13-108-16,-1 15 76 15,1 9-88-15,-18 36 28 16,-5 8-56-16,-18 12 24 16,-14-12-32-16,-9-8 44 15,10-17-40-15,-24-11 48 16,14-8-48-16,-4-17-324 15,4-4 160-15</inkml:trace>
        </inkml:traceGroup>
        <inkml:traceGroup>
          <inkml:annotationXML>
            <emma:emma xmlns:emma="http://www.w3.org/2003/04/emma" version="1.0">
              <emma:interpretation id="{01C01490-E4CA-4871-A887-FC7CC66F92F1}" emma:medium="tactile" emma:mode="ink">
                <msink:context xmlns:msink="http://schemas.microsoft.com/ink/2010/main" type="inkWord" rotatedBoundingBox="19692,6824 22571,6799 22585,8422 19707,8447"/>
              </emma:interpretation>
              <emma:one-of disjunction-type="recognition" id="oneOf20">
                <emma:interpretation id="interp40" emma:lang="" emma:confidence="0">
                  <emma:literal>we]</emma:literal>
                </emma:interpretation>
                <emma:interpretation id="interp41" emma:lang="" emma:confidence="0">
                  <emma:literal>way</emma:literal>
                </emma:interpretation>
                <emma:interpretation id="interp42" emma:lang="" emma:confidence="0">
                  <emma:literal>we}</emma:literal>
                </emma:interpretation>
                <emma:interpretation id="interp43" emma:lang="" emma:confidence="0">
                  <emma:literal>wy</emma:literal>
                </emma:interpretation>
                <emma:interpretation id="interp44" emma:lang="" emma:confidence="0">
                  <emma:literal>wry</emma:literal>
                </emma:interpretation>
              </emma:one-of>
            </emma:emma>
          </inkml:annotationXML>
          <inkml:trace contextRef="#ctx0" brushRef="#br0" timeOffset="93480.3895">19347 6310 456 0,'9'0'168'0,"-9"0"-128"0,10 12-16 0,-10-8 112 16,0 4-80-16,-19 12 68 16,15 4-72-16,-28 17 76 15,5 3-72-15,-19 17 60 16,10-4-64-16,4-1-12 16,9-7-24-16,14-9 16 15,13-7-20-15,15-9 24 16,17-8-24-16,10-16-56 15,-1 0 20-15,-4-16-40 16,0 0 32-16,-4-12 20 16,-10 7 8-16,-9-11 12 15,0 4-4-15,-13-5 8 16,4 13-8-16,-9 12 32 16,4 8-20-16,-8 12 12 15,4 8-16-15,0 13 28 16,4 3-24-16,1-3 4 15,4-5-12-15,5-8 20 16,-1 0-16-16,1-16 12 16,4 0-12-16,-4-12 12 15,0 0-16-15,-5-8-12 0,4 0 0 16,-8-8-40-16,-1 3 24 16,-4-11-48-16,5 4 40 15,-5-9 24-15,0 9 4 0,5-4-44 16,4 11 28-16,4-3 36 15,10 12-8-15,14 0 44 16,4 12-32-16,13 4 48 16,1 0-40-16,4 12-8 15,-4 0-12-15,-14-12 0 16,-5 12-8-16,-13-12-256 16,4 5 136-16,-22-5-324 15,-1 0 248-15</inkml:trace>
          <inkml:trace contextRef="#ctx0" brushRef="#br0" timeOffset="93488.9114">19998 6350 456 0,'-9'-8'168'16,"9"8"-128"-16,-9 8-16 0,-4 0 184 16,-1 0-120-16,-18 21 184 15,0 7-152-15,-9 17 44 16,9-5-96-16,0 17-4 15,14-4-40-15,14-5 24 16,8-7-32-16,14-13-32 16,10-7 8-16,8-9-280 15,5-4 156-15</inkml:trace>
          <inkml:trace contextRef="#ctx0" brushRef="#br0" timeOffset="93923.8535">20508 6354 684 0,'41'-16'252'0,"-41"16"-192"0,87 0-20 0,-55 0 4 15,-5 8-32-15,5-4-4 16,0 4-4-16,0-4 56 16,-10 0-32-16,-8-4 76 15,4 8-56-15,-13-8 96 16,-5 0-80-16,0 0 32 16,0 0-56-16,9 0-24 15,0 8-8-15,0 9 8 16,-4 3-8-16,4 16-12 15,0 9 0-15,-18 20 20 16,9 3-8-16,-9 21 40 16,0 0-24-16,-14 41 48 15,14-1-40-15,-10 5 12 0,10-17-28 16,-4-7 8-16,4-21-12 16,-1-12 56-16,10-13-40 0,-9-15 16 15,9-13-28-15,-4-11 44 16,-5-5-32-16,-23-16 12 15,-5 0-24-15,-26-4-288 16,-6 0 144-16</inkml:trace>
          <inkml:trace contextRef="#ctx0" brushRef="#br0" timeOffset="91834.3022">18027 7123 788 0,'0'8'292'0,"0"-8"-228"0,18 37-16 0,5-21 44 16,0 4-60-16,22-8 60 15,1 4-56-15,18-8 28 16,-5 1-36 0,4-18 36-16,-8 1-36 0,-14-8 20 15,-4 4-28-15,-24-12-8 16,-4 4-8-16,-18-9 4 15,-4 9-4-15,-15-8-4 16,5 7 4-16,-13 1 12 16,9 12-8-16,-10 4-64 15,10 4 28-15,-5 20 12 16,0 5 12-16,5 27 48 16,4 5-24-16,-4 20 36 15,18-9-32-15,4-11-4 16,5-4-12-16,18-9 48 15,5-11-32-15,14-17 16 16,13 0-24-16,-5-8-80 16,1-4 36-16</inkml:trace>
          <inkml:trace contextRef="#ctx0" brushRef="#br0" timeOffset="92616.9723">18865 6633 456 0,'0'-36'168'0,"4"16"-128"0,5-9-16 0,-4 17 176 15,4 4-116-15,-4 0 108 16,4 4-112-16,-9 20-16 15,9 9-40-15,-18 23-8 16,13 5-8-16,-17 3 20 16,-6 1-16-16,1-4 24 15,5-9-24-15,-10-7 68 16,5-5-48-16,-5-8 40 16,9-4-40-16,-4-16-160 15,4-4 68-15,1-16-436 16,3 0 276-16</inkml:trace>
          <inkml:trace contextRef="#ctx0" brushRef="#br0" timeOffset="92635.026">18928 6200 820 0,'10'-8'304'0,"-10"8"-236"0,4 16-20 15,5-11-184 1,0 3 64-16</inkml:trace>
        </inkml:traceGroup>
      </inkml:traceGroup>
    </inkml:traceGroup>
    <inkml:traceGroup>
      <inkml:annotationXML>
        <emma:emma xmlns:emma="http://www.w3.org/2003/04/emma" version="1.0">
          <emma:interpretation id="{ADBFFF33-35CB-4DC2-92A7-AEAA9D80F18B}" emma:medium="tactile" emma:mode="ink">
            <msink:context xmlns:msink="http://schemas.microsoft.com/ink/2010/main" type="paragraph" rotatedBoundingBox="2613,9595 17596,9087 17682,11608 2699,121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BFD0E23-19FD-4FF8-9DA6-FF92AB04F6F7}" emma:medium="tactile" emma:mode="ink">
              <msink:context xmlns:msink="http://schemas.microsoft.com/ink/2010/main" type="line" rotatedBoundingBox="2613,9595 17596,9087 17682,11608 2699,12116"/>
            </emma:interpretation>
          </emma:emma>
        </inkml:annotationXML>
        <inkml:traceGroup>
          <inkml:annotationXML>
            <emma:emma xmlns:emma="http://www.w3.org/2003/04/emma" version="1.0">
              <emma:interpretation id="{30E501EE-BC00-41C1-BC2C-3A97A4595E6F}" emma:medium="tactile" emma:mode="ink">
                <msink:context xmlns:msink="http://schemas.microsoft.com/ink/2010/main" type="inkWord" rotatedBoundingBox="2624,9924 4357,9865 4408,11368 2675,11427"/>
              </emma:interpretation>
              <emma:one-of disjunction-type="recognition" id="oneOf21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14101.5017">1887 9843 560 0,'-23'-4'208'0,"23"4"-164"0,-13 0-8 0,8 0 200 15,10 0-136-15,-1 0 64 16,5 0-96-16,10-4 32 16,8 4-60-16,9-5 24 15,5 1-36-15,14-4 0 16,4 8-16-16,14-8 28 15,0 8-24-15,4-4-12 16,-8 4-8-16,-6-4-4 16,-8 4 0-16,-5-4-28 15,-9-4 20-15,-5 0-128 16,-8 8 84-16,-10-8-328 16,0 8 216-16</inkml:trace>
          <inkml:trace contextRef="#ctx0" brushRef="#br0" timeOffset="114656.528">2092 10073 384 0,'-4'0'140'0,"4"0"-108"0,18 0-8 0,-5 0 64 16,1 0-52-16,13 4 48 16,10 9-48-16,-1 7-20 15,5 12-8-15,-9 0 0 16,0 5-4-16,-14-1 40 16,-9 1-20-16,-9-1 12 15,-4-3-20-15,-24 3 20 16,1-4-24-16,-14 1 4 15,5-1-8-15,-19-12-32 16,14 1 12-16,-9-13-12 16,14 0 12-16,-5-12 36 15,13 4-16-15,1-8 0 16,18 0-4-16,0-5-16 16,18 5 8-16,0-4-32 15,14 4 20-15,-1 0 16 16,1 4 0-16,0 0-8 15,9 8 4-15,-9 0 20 16,-1 8-8-16,-3 4 24 0,-1 9-20 16,0 3 12-16,14 4-12 15,-9 5 20-15,4-1-20 0,9-8 48 16,1-3-32 0,-1-9 12-16,1-4-24 0,-1-8 8 15,-13 4-12-15,0-12-140 16,-1 0 72-16,-3-4-168 15,-1 0 128-15</inkml:trace>
          <inkml:trace contextRef="#ctx0" brushRef="#br0" timeOffset="113771.123">2602 9296 416 0,'9'-20'152'0,"-9"20"-116"0,-4-16-12 0,-1 8 196 16,5 8-124-16,-5-8 44 15,5 8-88-15,-9 0 24 16,5 0-44-16,-10 20-8 16,10 4-16-16,-15 21 28 15,6-5-20-15,-15 13 20 16,10-5-20-16,-9 1 8 16,4-1-12-16,-4-3-8 15,4-9 0-15,0-3-172 16,10-1 92-16,-1-8-280 15,-4-3 204-15</inkml:trace>
          <inkml:trace contextRef="#ctx0" brushRef="#br0" timeOffset="112809.5194">1018 10049 444 0,'-23'8'164'0,"23"-8"-124"0,-9 4-16 16,4-4 140 0,10 4-96-16,-10-4 44 15,5 8-68-15,-4-4 64 0,8 0-60 0,-4 0 0 16,9 5-28-16,0-1 60 15,10 0-48-15,3-4-4 16,1 0-16-16,9 0 24 16,4 4-20-16,1-4 4 15,-1 0-12-15,-8-4-16 16,-1 8 4-16,-9-4 28 16,0 4-12-16,-4-8-12 15,0 4-4-15,-10-4 56 16,1 0-28-16,-5-4-28 15,0 4 0-15,0-4-160 16,0 8 92-16,0-8-280 16,9 4 200-16</inkml:trace>
          <inkml:trace contextRef="#ctx0" brushRef="#br0" timeOffset="112418.4793">1104 9802 508 0,'-14'-4'188'0,"14"4"-148"0,0 0-8 15,0 0 72 1,0 0-64-16,0 0 80 16,0 0-68-16,0 0 52 15,0 0-60-15,0 0 4 16,0 0-28-16,5 0 24 0,0 4-28 0,-1-4 32 15,1 0-32-15,4 0 48 16,9 0-36-16,-4 0 12 16,4 0-24-16,9 0 20 15,-4 0-24-15,4 0 12 16,5 0-12 0,-5 0 0-16,1 0-4 0,-5-8-24 15,-1 8 8-15,-8 0 32 16,4 0-16-16,-9 0 8 15,5 0-8-15,-14-8-148 16,0 16 76-16</inkml:trace>
        </inkml:traceGroup>
        <inkml:traceGroup>
          <inkml:annotationXML>
            <emma:emma xmlns:emma="http://www.w3.org/2003/04/emma" version="1.0">
              <emma:interpretation id="{D8DD195B-1368-4DB0-A9B7-EC4683A8DEEF}" emma:medium="tactile" emma:mode="ink">
                <msink:context xmlns:msink="http://schemas.microsoft.com/ink/2010/main" type="inkWord" rotatedBoundingBox="4585,9783 8518,9649 8578,11395 4644,11529">
                  <msink:destinationLink direction="with" ref="{C42435D1-2860-424C-BE34-0DF332231C19}"/>
                </msink:context>
              </emma:interpretation>
              <emma:one-of disjunction-type="recognition" id="oneOf22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17118.3189">4091 9118 456 0,'0'0'168'0,"0"0"-128"0,13 0-16 0,-13 0 200 16,0 0-128-16,5 0 60 16,0 4-92-16,-5-4-4 15,0 0-36-15,-10 0 4 16,6 4-16-16,-19 0-24 15,0 0 4-15,-27 0-112 16,5 5 68-16,-24-1-68 16,6 4 72-16,-10-4 12 15,18 0 24-15,-4-8 4 16,18 8 0-16,-4 0 8 16,8 0 0-16,1 0-20 15,18 0 12-15,-10 1 48 16,19 3-20-16,-5 0 24 15,5 0-24-15,-4 4 36 16,8 4-32-16,-9 9 20 16,10 3-24-16,-10 13 16 15,5 3-20-15,-9 9 20 16,9-5-24-16,-23 17 4 0,14-4-8 16,-14 32 12-16,-5-4-12 15,-4 8-28-15,5-8 8 0,-5 1 4 16,14-22 8-16,-5 1 24 15,14-8-12-15,-5 4-20 16,14-13 0-16,0-3 12 16,9 0 0-16,0-17 16 15,9-12-12-15,0-3 16 16,0-5-16-16,0-4 4 16,5-4-4-16,-1 0-16 15,1-8 4-15,4 4 28 16,5 4-12-16,9 0 24 15,0 4-24-15,13 1 12 16,-4-1-12-16,0 0-8 16,-4 0 0-16,-1 0 12 15,-4 4-8-15,-5-8-20 16,-4 5 4-16,-9-9-112 16,-1 4 68-16,-3-8-156 15,-1 0 120-15</inkml:trace>
          <inkml:trace contextRef="#ctx0" brushRef="#br0" timeOffset="118635.017">3563 10733 496 0,'0'-12'184'0,"0"12"-140"0,9-12-16 16,-5 4 100-1,1 4-76-15,-1-9 24 16,6 9-44-16,-1-8 40 0,0 4-40 0,0-4 48 15,0 4-48-15,0-4 28 16,5 8-32-16,-1-8 8 16,6 8-20-16,-1-5 0 15,0 5-8-15,5 0 4 16,0 8-8-16,-5 0 32 16,5 5-20-16,-5 3-32 15,0 8 8-15,-4 4 8 16,-1 0 4-16,-4 1 16 15,0-1-12-15,-4-4-12 16,0 0 0-16,4-3 40 16,0-5-24-16,4-8 0 15,1 0-8-15,4-8 12 16,5 0-8-16,-5-16 16 16,5 11-16-16,-5-19-4 15,0 16 0-15,-4-12-104 16,0 12 56-16</inkml:trace>
          <inkml:trace contextRef="#ctx0" brushRef="#br0" timeOffset="117793.6711">4765 9689 652 0,'0'-8'244'0,"0"8"-192"0,-14-4-12 0,14 0 100 15,5 4-84-15,-10-4-4 16,5 4-32-16,-9-8-16 16,4-1 0-16,-17-3-48 15,3 8 24-15,-26-4-80 16,4 4 56-16,-23-4-24 16,9 8 40-16,-8-8 16 15,17 4 8-15,-4 0 20 16,14 4-8-16,-1 0 24 15,10 4-20-15,0 0-4 16,13 4-4-16,-9 4-4 16,10 4 0-16,-10 5 16 15,5 3-8-15,-14 12 32 16,4 5-24-16,-8 23-4 16,4 1-8-16,-9 8 20 15,14-12-12-15,-10 4 40 0,19-13-28 16,-5-7 12-16,14-9-20 0,5-12 20 15,4-3-24-15,9-9 4 16,4 0-8-16,10-8-8 16,9 4 4-16,-5 0 12 15,10 0-8-15,4 0 16 16,0 0-16-16,4-4 4 16,-4 5-4-16,0-5-8 15,-4 0 4-15,-10-4-68 16,-4 0 36-16,-5 0-68 15,-4 0 56-15,-10-4-192 16,1 4 128-16</inkml:trace>
          <inkml:trace contextRef="#ctx0" brushRef="#br0" timeOffset="118091.0077">3909 9956 612 0,'-32'-20'228'0,"32"20"-180"0,-5 0-12 15,10-4 220 1,8 4-148-16,15-4 64 16,4 0-104-16,13-9 12 15,1 13-44-15,-1-4 4 16,-4 4-24-16,-4 0-60 0,4 4 20 0,-19 0-148 15,6 1 96-15,-15-1-204 16,1 0 156-16,-5 0-380 16,0 4 284-16</inkml:trace>
          <inkml:trace contextRef="#ctx0" brushRef="#br0" timeOffset="120225.9564">4041 9470 392 0,'-18'-4'148'0,"22"0"-116"0,-4 4-8 0,0-4 164 16,5 4-108-16,-1-4 44 16,1 4-72-16,-1 0 40 15,10 4-52-15,4 0 40 16,9 4-44-16,5 0 44 16,5 1-48-16,4-5 20 15,-5 0-32-15,5-4 8 16,-4 0-16-16,-1-4 28 15,0 4-24-15,-8-9 32 16,-1 5-32-16,-9-4 20 16,-4 4-20-16,-5-4 20 15,5 8-24-15,-10-4-100 16,5 8 44-16,5-4-280 16,4 4 180-16</inkml:trace>
          <inkml:trace contextRef="#ctx0" brushRef="#br0" timeOffset="120798.4798">5475 9596 288 0,'-5'-4'108'0,"5"4"-84"0,-4-4-4 15,-1 0 180 1,1 4-112-16,-5-4 16 15,-5 8-60-15,-4-4 56 16,-1 8-52-16,-8 4 20 16,-5-4-40-16,-9 8 28 0,5 4-32 15,-14 17-12-15,0-1-8 0,-5 33 56 16,5 4-32-16,9 12 24 16,14-4-32-16,-1-8 36 15,19-5-32-15,-4-15 20 16,13-8-24-16,4-13-72 15,5-8 28-15,5-12-360 16,9 1 208-16</inkml:trace>
          <inkml:trace contextRef="#ctx0" brushRef="#br0" timeOffset="121205.604">5429 9924 520 0,'-9'8'192'16,"9"-8"-152"-16,-18 52-8 0,9-19 80 15,4-1-68-15,-8 9 16 16,4 11-36-16,-5-15 56 16,9-1-44-16,-8-8 64 15,8-7-60-15,-4-5 44 16,5-8-48-16,-1-16 24 15,5 8-32-15,5-21 28 16,-5 5-32-16,4-20-32 16,5 8 4-16,5-9 16 15,4 13-4-15,5-4 40 16,0 7-24-16,-1 5-4 0,1 12-12 16,0 0 12-16,4 4-12 15,-4-4 16-15,-14 4-16 0,5-4-56 16,-1 0 24-16,-4-4-252 15,5 8 152-15,-5-8-576 16,0 8 392-16</inkml:trace>
          <inkml:trace contextRef="#ctx0" brushRef="#br0" timeOffset="121464.328">5457 9822 612 0,'-19'-8'228'0,"19"8"-180"0,-13-8-12 16,13 4 204-1,9 4-140-15,-5-4-8 16,10 4-56-16,4-4-8 16,14 0-16-16,-9 0-104 15,4 4 48-15,1-4-404 0,-1 8 248 0</inkml:trace>
          <inkml:trace contextRef="#ctx0" brushRef="#br0" timeOffset="121787.5144">5953 9624 540 0,'18'-4'200'0,"-18"4"-156"0,37 16-12 0,-19 0 140 16,0 1-100-16,-4 15 88 16,4 8-96-16,-14 45 56 15,1 4-68-15,-14 21 48 16,-5-5-56-16,-18 4-4 16,5-12-24-16,-28 9 52 15,10-13-40-15,-23-16-36 16,13-13 0-16,-9-23-184 15,19-9 104-15,-5-28-332 16,9-4 236-16</inkml:trace>
          <inkml:trace contextRef="#ctx0" brushRef="#br0" timeOffset="123378.2803">6344 9936 444 0,'-9'12'164'0,"9"0"-124"0,9 4-16 15,-4-12 88 1,9 0-68-16,8-4 36 16,10 8-48-16,9-16 8 15,0 8-24-15,9-8 0 16,0 4-8-16,-4-4-16 16,-1 8 4-16,-13-8 28 15,0 4-12-15,-9-8 12 0,-5 4-12 16,-9-9 28-16,0 13-24 0,-9-20 4 15,0 12-12-15,-9-4-16 16,5 4 4-16,-10-5 4 16,10 5 0-16,-15-4 16 15,10 4-8-15,-14-4-4 16,5 8 0-16,-9-4-16 16,4 8 8-16,-9 4-16 15,10 0 12-15,-10 0-12 16,9 0 8-16,-4 4 8 15,4 8 4-15,-5 4 32 16,6 0-16-16,-6 8-12 16,6 5-8-16,-1 7 20 15,5 1-8-15,-5 11 16 16,9-3-16-16,1 3 16 16,3 1-16-16,1-1 4 15,9-3-4-15,5-5 4 16,4 1-8-16,5-9 16 15,-1-8-12-15,10 5 24 16,4-5-20-16,10-4 24 16,4 1-24-16,9-13 4 15,-5 12-8-15,6-8 4 16,-6 0-8-16,1-8 8 16,-5 12-8-16,0-16-80 0,-1 0 40 15,-3-8-208-15,-1 4 140 16</inkml:trace>
        </inkml:traceGroup>
        <inkml:traceGroup>
          <inkml:annotationXML>
            <emma:emma xmlns:emma="http://www.w3.org/2003/04/emma" version="1.0">
              <emma:interpretation id="{285A57FF-CFB5-4777-BC17-39160BDCAAC8}" emma:medium="tactile" emma:mode="ink">
                <msink:context xmlns:msink="http://schemas.microsoft.com/ink/2010/main" type="inkWord" rotatedBoundingBox="8884,9382 10568,9325 10626,11042 8943,11099">
                  <msink:destinationLink direction="with" ref="{C42435D1-2860-424C-BE34-0DF332231C19}"/>
                </msink:context>
              </emma:interpretation>
              <emma:one-of disjunction-type="recognition" id="oneOf23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24238.3946">7483 9025 508 0,'-9'-4'188'0,"9"4"-148"0,0 0-8 15,0 4 96 1,0 4-76-16,0 12 68 15,0 5-68-15,-10 23 32 0,10 5-48 0,-13 4 16 16,4 3-32-16,-10-3 44 16,6-4-36-16,-15-17 28 15,6 0-28-15,-15-11 0 16,10-5-16-16,-9-16-156 16,13 0 76-16</inkml:trace>
          <inkml:trace contextRef="#ctx0" brushRef="#br0" timeOffset="125061.1119">7742 8960 384 0,'-23'-4'140'0,"23"4"-108"0,-18 8-8 0,9-4 136 15,5 5-92-15,-10 3 36 16,5 4-64-16,-9 8 12 16,8 0-32-16,-3 9 28 15,8 3-32-15,-8 5 32 16,8-5-32-16,5-8 32 15,5 5-32-15,-1-21 40 16,10 0-32-16,4-12-32 16,0 0 4-16,0-12-44 15,1 0 28-15,-1-12-12 16,0-1 20-16,0-3 0 16,-9 4 4-16,-4-1 8 15,4 13 0-15,-4 0 52 16,-1 8-28-16,1 4 24 15,4 8-28-15,0 4-8 16,14 5-8-16,-1-5 20 16,10 4-12-16,5-8 4 15,4 4-8-15,4-8-24 16,-8 0 8-16,-5-8-56 16,-10 0 32-16,-4-8 0 15,-13 0 16-15,-10-8 12 16,5 3 4-16,-9-7 16 15,5 8-8-15,-1-8-12 0,5 3 0 16,5 1 40-16,-1 12-24 16,5 0 36-16,14 4-32 0,9 0 4 15,-5 8-12-15,1 0 4 16,8 0-8-16,-13-4 52 16,9 4-32-16,-9-4 8 15,-1 4-20-15,1-4 28 16,0 0-24-16,-5-4-12 15,-4 4-8-15,-5-4-136 16,5 0 72-16,-5-4-208 16,-9 8 156-16</inkml:trace>
          <inkml:trace contextRef="#ctx0" brushRef="#br0" timeOffset="124388.7956">7437 8750 756 0,'14'0'280'0,"-14"0"-216"0,4 4-20 0,1 0-20 16,-1 0-24-16</inkml:trace>
          <inkml:trace contextRef="#ctx0" brushRef="#br0" timeOffset="125436.1101">8421 8843 476 0,'0'-4'176'0,"0"4"-136"0,-14 16-12 15,0-4 108 1,14 0-80-16,-9 5 48 15,5 3-60-15,-15 4 48 16,10 0-56-16,-4 5 36 16,13 3-40-16,-14 5 16 0,0-1-28 0,1 4 16 15,8 1-20-15,-4-1 20 16,0-3-24-16,-5-1 32 16,5-3-28-16,-5-9 4 15,14 0-12 1,-9-4-8-16,9 1 4 0,9-9-4 15,5 0 0-15,9-8 16 16,4 4-8-16,0-12-348 16,14 4 188-16</inkml:trace>
          <inkml:trace contextRef="#ctx0" brushRef="#br0" timeOffset="127583.869">8380 10179 372 0,'-19'-5'140'0,"19"5"-112"0,-9-4-4 0,9 0 164 16,0 8-108-16,-13-8 80 15,13 4-92-15,-10-8 96 16,10 4-92-16,-13-4 32 16,13 8-60-16,9-4-16 15,-5 4-16-15,15 0-36 16,-6 8 12-16,19-4 40 16,14 4-16-16,17-4-8 15,-3 0-8-15,17 0 12 16,-13 1-4-16,0-1 16 15,-10 0-12-15,-17 0 24 16,-6 0-20-16,-8-4 32 16,0 0-28-16,-23-4-224 15,9 4 112-15,-9-12-380 16,0 3 268-16</inkml:trace>
          <inkml:trace contextRef="#ctx0" brushRef="#br0" timeOffset="127843.6117">8748 9867 488 0,'-13'-4'180'0,"13"4"-140"0,-9 8-12 0,9-4 120 16,-5 8-88-16,-13 12 64 15,4 9-72-15,-9 15 40 16,5 1-52-16,-5 12 16 15,1 3-36-15,-10-7 16 16,9-8-20-16,0-5 20 16,14-7-24-16,-5-5 12 15,5-8-12-15,9-12 36 16,0 0-24-16</inkml:trace>
        </inkml:traceGroup>
        <inkml:traceGroup>
          <inkml:annotationXML>
            <emma:emma xmlns:emma="http://www.w3.org/2003/04/emma" version="1.0">
              <emma:interpretation id="{3F9A3C29-5E64-4141-A00E-A68490263B49}" emma:medium="tactile" emma:mode="ink">
                <msink:context xmlns:msink="http://schemas.microsoft.com/ink/2010/main" type="inkWord" rotatedBoundingBox="11062,9886 13703,9796 13759,11430 11118,11520"/>
              </emma:interpretation>
              <emma:one-of disjunction-type="recognition" id="oneOf24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29220.061">9846 10850 424 0,'-23'21'156'0,"23"-21"-120"0,-9 12-8 16,9-16 236-1,0 4-148-15,0-8 68 16,0-1-108-16,13-11-36 16,1 4-24-16,0-16-16 15,18 7 4-15,4-3-16 16,-4 4 8-16,9-1 4 16,-14 9 0-16,5 8-44 15,-9 8 24-15,0 8 8 16,-5 4 8-16,-5 9 36 0,10 3-16 0,-5 4 32 31,1-3-32-31,8-5-4 0,0-4-8 16,5-16 40-16,0 8-24 15,0-24 16-15,0 8-20 0,0-12-44 16,-5-9 16-16</inkml:trace>
          <inkml:trace contextRef="#ctx0" brushRef="#br0" timeOffset="128796.8732">10533 9790 436 0,'18'-8'160'0,"-18"8"-124"0,14-8-8 0,-10 4 160 16,1 4-108-16,4-8 44 15,5 4-72-15,-5-8 24 16,0 7-44-16,-4-7 0 16,-1 8-20-16,-8-4 0 15,-1 4-4-15,-13-4 4 16,4 4-8-16,-13-4-20 15,9 4 8-15,-14-4-4 16,9 4 4-16,-9-4 16 16,5 8-4-16,-10-4 40 15,10 4-20-15,-9 4-48 16,13 4 12-16,-9 8 12 0,9 4 0 16,-4 25-8-16,4 3 4 15,-4 25 40-15,9 4-24 0,-19 0 8 16,10-4-12-16,-5-13-8 15,14-15 4-15,-10-1 40 16,6-11-24-16,3-13 44 16,6 0-36-16,4-8-4 15,-5 1-16-15,14-9-40 16,14 4 16-16,-5-8 16 16,23 4 0-16,4 0-8 15,19 0 4-15,-14 0-4 16,18 4 0-16,-18-4 24 15,14 4-8-15,-24-8-20 16,1 8 4-16,-9-8-68 16,-9 0 44-16,-5 0-252 15,4 0 160-15</inkml:trace>
          <inkml:trace contextRef="#ctx0" brushRef="#br0" timeOffset="128931.2307">10014 10179 676 0,'-32'-13'248'0,"32"13"-192"0,5-8-16 15,4 0 156 1,9 8-116-16,18-12 44 16,10 4-72-16,13 0 24 15,5-4-44-15,-9 4 0 16,-10 0-20-16,-4 4 0 0,-5 8-4 0,-13 0-60 15,0 4 28-15,-5-4-96 16,-4 8 68-16,-5-4-232 16,5 4 160-16</inkml:trace>
          <inkml:trace contextRef="#ctx0" brushRef="#br0" timeOffset="129834.2365">10278 9527 372 0,'-18'-8'140'0,"18"8"-112"0,-5-8-4 0,1 4 136 16,8 8-92-16,-4-8 88 15,0 0-92-15,0-8 92 16,0 8-92-16,0-5 60 16,0 9-72-16,0-8 24 15,9 8-44-15,1-4-8 16,8 4-16-16,5-4 12 16,-1 4-12-16,15-4-4 15,-1 4 0-15,1-4 20 16,-1 4-12-16,-4-4 12 15,0 4-12-15,-10-4-24 16,1 8 4-16,-14-8 40 16,0 4-20-16,-9-4-88 15,5 4 40-15,0-4-296 16,-1 8 184-16</inkml:trace>
          <inkml:trace contextRef="#ctx0" brushRef="#br0" timeOffset="130302.9259">11521 9612 444 0,'-9'-8'164'0,"9"8"-124"0,-9-4-16 0,0 0 192 16,4 4-124-16,-13-4 88 15,0 4-108-15,-14 0 8 16,5 8-48-16,-14 0 32 16,4 8-36-16,-13 4-4 15,5 13-16-15,-15 19 28 16,6 5-20-16,-10 32 4 15,14 4-12-15,4 0 12 16,14-4-12-16,10-16 32 16,13-8-24-16,18-4 20 15,0-5-20-15,4-11-244 16,6-5 120-16</inkml:trace>
          <inkml:trace contextRef="#ctx0" brushRef="#br0" timeOffset="130572.1418">11353 10065 548 0,'-19'0'204'0,"19"0"-156"0,-22 49-16 0,8-17 96 16,5 1-76-16,0 7 40 15,-5 0-52-15,5-3-16 16,-5-1-12-16,14-11 68 15,0-1-44-15,-9-16 48 16,18 0-48-16,-9-16 8 16,9 4-28-16,-4-12 0 15,13 0-8-15,-13-17 12 16,13 5-12-16,-4-17-12 16,4 13 0-16,5 0-4 15,-1 7 0-15,10 5 24 16,-4 12-8-16,3 0 16 15,1 8-16-15,0 0 16 16,0 4-16-16,-9-8-160 16,0 4 80-16,-10-8-324 15,-4 0 224-15</inkml:trace>
          <inkml:trace contextRef="#ctx0" brushRef="#br0" timeOffset="130745.6362">11453 9843 924 0,'-32'-17'340'0,"32"17"-260"0,0-4-28 0,9-8 88 15,5 12-88-15,8-8-12 16,6 8-24-16,8-4-280 16,1 4 148-16</inkml:trace>
          <inkml:trace contextRef="#ctx0" brushRef="#br0" timeOffset="130961.2135">11949 9701 704 0,'23'16'264'0,"-23"-16"-208"0,45 65-12 0,-27-4 160 15,-4 3-120-15,-5 34 88 16,-9-5-100-16,-23 12 52 16,-8-12-72-16,-15 4 40 15,5-8-52-15,-14-8 16 16,10-20-36-16</inkml:trace>
          <inkml:trace contextRef="#ctx0" brushRef="#br0" timeOffset="134428.2857">9923 9276 320 0,'-5'-12'120'0,"1"8"-96"0,-5-4-4 0,4 0 132 16,5 8-88-16,-9 0 80 15,0 8-84-15,-14 0 4 16,5 8-40-16,-18 12 12 16,4 9-20-16,-23 28 64 15,5 3-48-15,-14 50 76 16,10 3-60-16,-1 41 64 15,14-8-64-15,18 32 36 16,19-20-48-16,36 4-12 16,13-29-12-16</inkml:trace>
        </inkml:traceGroup>
        <inkml:traceGroup>
          <inkml:annotationXML>
            <emma:emma xmlns:emma="http://www.w3.org/2003/04/emma" version="1.0">
              <emma:interpretation id="{63B89014-A981-45E3-8059-60A1720C8BCE}" emma:medium="tactile" emma:mode="ink">
                <msink:context xmlns:msink="http://schemas.microsoft.com/ink/2010/main" type="inkWord" rotatedBoundingBox="14045,9667 17612,9546 17682,11608 14115,11729"/>
              </emma:interpretation>
              <emma:one-of disjunction-type="recognition" id="oneOf25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31787.6818">12422 9968 676 0,'-9'16'248'0,"0"-4"-192"0,18 17-16 0,0-13 76 15,5 0-72-15,9-4 36 16,4 4-48-16,10-3 16 16,4-9-28-16,9-12 16 15,-5-1-20-15,1-7 0 16,-5 0-8-16,-9-12 28 16,-10 8-20-16,-22-17-4 15,0 5-8-15,-13-9 12 16,-10 9-8-16,-9-1-28 15,14 13 8-15,-19 4-20 16,15 8 16-16,-10 8 0 16,9 8 8-16,0 24-12 15,1 9 12-15,-1 24-4 16,5-1 4-16,-5 9 24 16,14 8-8-16,9-20 4 15,4-4-4-15,10-13 36 16,4 1-20-16,19-21 48 15,3-4-40-15,24-12-252 16,0 0 116-16</inkml:trace>
          <inkml:trace contextRef="#ctx0" brushRef="#br0" timeOffset="132154.6759">13328 9252 580 0,'-13'8'216'0,"13"-8"-168"0,-9 57-12 0,-5-17 100 16,14 5-80-16,-9 19 24 15,0-3-48-15,0 0 24 16,9-5-32-16,-14-3 12 16,0-9-20-16,-8-11 72 15,3-5-52-15,-8-16 48 16,9-8-48-16,-23-16-152 15,18-4 64-15</inkml:trace>
          <inkml:trace contextRef="#ctx0" brushRef="#br0" timeOffset="132377.2694">13301 9074 716 0,'0'0'264'0,"0"0"-204"0,14 4-16 0,-5-4-44 15,-9 8-8-15,23 0-552 16,-10 8 308-16</inkml:trace>
          <inkml:trace contextRef="#ctx0" brushRef="#br0" timeOffset="132825.6749">13615 9219 716 0,'-13'8'264'0,"13"-8"-204"0,-9 37-16 0,9-9 28 16,0-8-48-16,0 21 0 16,0-1-16-16,0 5 12 15,0-1-12-15,0-3-12 16,9-9 0-16,-5-3 28 16,5-5-12-16,0-8 12 15,5 0-12-15,-5-4-76 16,14-3 32-16,-9-9-40 15,4 0 40-15,-5-21-16 16,-3 9 28-16,3-16 8 16,5 8 12-16,-4-13 24 15,4 13-12-15,-13 8 12 16,13 8-12-16,-13 12 0 0,4 8-4 16,14-4 12-16,-5 8-12 0,-5-7 32 15,10 3-24-15,0-8 4 16,0 4-12-16,-10-8-40 15,6 0 16-15,-10-8 16 16,4 0 0-16,-13-16 28 16,0 0-16-16,0-21-4 15,0 5-4-15,0-13 48 16,0 13-28-16,-4-5 32 16,4 13-28-16,0 4-8 15,4 11-12-15,-4 9 4 16,9 8-8-16,5 5-12 15,4 3 4-15,5 0 28 16,9 0-12-16,0-8-20 16,-5 4 0-16,5-4-180 15,9 0 100-15</inkml:trace>
          <inkml:trace contextRef="#ctx0" brushRef="#br0" timeOffset="133799.9477">14772 9114 488 0,'-9'-12'180'0,"9"12"-140"0,0-4-12 0,0 0 152 16,9 4-104-16,-9-4 76 15,0 8-88-15,0-4 28 16,9 4-56-16,-5 12 24 16,15 8-32-16,12 41 52 15,-8 8-44-15,5 44 80 16,3-11-64-16,-26 47 8 16,-5-3-36-16,-36 24 12 15,-10-28-20-15,-27 16 64 16,5-21-48-16,-41-3-180 15,13-21 80-15,-27-11-452 16,23-17 288-16</inkml:trace>
          <inkml:trace contextRef="#ctx0" brushRef="#br0" timeOffset="133292.562">14330 9147 664 0,'-32'-9'244'0,"32"9"-188"0,-13 9-16 16,3 3 92-16,1 4-80 0,-4 16 40 16,13 9-52-16,-9 11 20 15,9 1-32 1,0 0-8-16,0-5-12 0,9-7 36 15,4-5-20-15,10-12-4 16,0 1-12-16,4-9-340 16,5-4 180-16</inkml:trace>
          <inkml:trace contextRef="#ctx0" brushRef="#br0" timeOffset="135287.0543">15268 9045 540 0,'-23'17'200'16,"23"-17"-156"-16,-13 48-12 0,3-24 72 15,6 1-64-15,-10 3 28 16,5 0-40-16,-9-7 28 16,9-1-32-16,-9-12 32 15,9-4-32-15,-5-16 32 16,9 4-32-16,1-17 92 16,4 5-64-16,4-4 12 15,10 4-40-15,9-1 24 16,4 13-32-16,5 0 32 0,0 8-32 15,4 0-296 1,-4 4 152-16</inkml:trace>
          <inkml:trace contextRef="#ctx0" brushRef="#br0" timeOffset="135256.9066">15168 8964 520 0,'-9'-16'192'0,"9"20"-152"0,0-4-8 0,0 4 88 16,0 4-72-16,0 9 60 15,0 7-64-15,-9 16 32 16,4 1-44-16,5 16 8 16,5-5-24-16,4 1 28 15,0-5-28-15,-5-11-136 16,5-9 64-16,1-16-300 15,3-4 200-15</inkml:trace>
          <inkml:trace contextRef="#ctx0" brushRef="#br0" timeOffset="136561.4181">15637 9001 444 0,'-9'-4'164'0,"9"4"-124"0,0 0-16 0,4 0 176 16,1 0-116-16,4 0 20 15,9 0-64-15,9 0-36 16,10 0-4-16,-1-4 0 16,1 16 0-16,-1-12 0 15,-4 8 0-15,-9 0-12 16,-5-4 8-16,-9 0 20 16,5 0-8-16,-10-4 84 15,1 4-48-15,-5-4 40 16,0 0-48-16,0 0-20 15,0 0-8-15,0 0-20 16,0 0 8-16,0 0 20 16,0 0-8-16,0 0 4 15,0 0-4-15,0 0-8 16,0 0 4-16,0 0 56 16,0 0-32-16,0 0-4 15,0 0-12-15,0 0 0 16,0 0-8-16,0 0-20 15,0 0 8-15,0 0 20 0,0 0-4 0,0 0-20 16,0 0 4-16,0 0 4 16,0 0 4-16,0 0 8 15,0 0-4-15,0 0 52 16,0 0-32-16,0 0-12 16,0 0-4-16,0 0 8 15,0 0-8-15,0 0 4 16,0 0-4-16,0 0 12 15,0 0-12-15,0 0-12 16,0 0 0-16,0 0-16 16,0 0 12-16,0 0 4 15,0 0 4-15,-5 0-12 16,5 12 8-16,-4-3 28 16,4-1-12-16,-5-4-12 15,5 4-4-15,-4 0-16 16,8 4 12-16,-4 4 32 15,0 0-16-15,-4 13-28 16,4-1 12-16,-5 17 8 16,0-1 4-16,-4 17 8 15,5-5-8-15,-10 5-20 16,10-4 8-16,-10 8 12 16,5-9 0-16,-5 21 32 15,10 0-20-15,-5 16 4 16,4-4-12-16,-4 0-8 15,4-8 4-15,-8-4-16 16,8-8 8-16,-13 12 20 0,13-4-8 16,-13 12 16-16,9-8-16 15,0-5 32-15,4-11-24 16,1-8 32-16,4-13-32 0,-9-7 48 16,18-9-36-16,-18-8 28 15,9-3-28-15,-9-9 16 16,0 4-24-1,-14-8-16-15,5 0-8 0,-19-4 4 16,1 4 0 0,-5 0 16-16,4 4-8 0</inkml:trace>
        </inkml:traceGroup>
      </inkml:traceGroup>
    </inkml:traceGroup>
    <inkml:traceGroup>
      <inkml:annotationXML>
        <emma:emma xmlns:emma="http://www.w3.org/2003/04/emma" version="1.0">
          <emma:interpretation id="{E14D3230-75CA-4F6A-8A8B-8A2533A62064}" emma:medium="tactile" emma:mode="ink">
            <msink:context xmlns:msink="http://schemas.microsoft.com/ink/2010/main" type="paragraph" rotatedBoundingBox="4561,12019 22813,11339 22946,14903 4694,1558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50119E6-33B0-4A17-8424-C1B994E2EF79}" emma:medium="tactile" emma:mode="ink">
              <msink:context xmlns:msink="http://schemas.microsoft.com/ink/2010/main" type="line" rotatedBoundingBox="4561,12019 22813,11339 22904,13796 4653,14476"/>
            </emma:interpretation>
          </emma:emma>
        </inkml:annotationXML>
        <inkml:traceGroup>
          <inkml:annotationXML>
            <emma:emma xmlns:emma="http://www.w3.org/2003/04/emma" version="1.0">
              <emma:interpretation id="{51371F58-FDD4-4187-9AAF-79AF755DEDE0}" emma:medium="tactile" emma:mode="ink">
                <msink:context xmlns:msink="http://schemas.microsoft.com/ink/2010/main" type="inkWord" rotatedBoundingBox="4571,12271 6626,12195 6671,13400 4615,13477"/>
              </emma:interpretation>
              <emma:one-of disjunction-type="recognition" id="oneOf26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172747.13">4819 11599 384 0,'9'-8'140'0,"-9"8"-108"0,-9-12-8 0,9 8 76 15,0 8-60-15,-13 0 44 16,3 4-48-16,-3 4 16 15,4 0-32-15,-14 12 8 16,14 5-16-16,-5 15 20 16,5 1-20-16,-5 16 12 15,5-1-12-15,-4 9 0 16,8-8-4-16,-9-9 12 16,14-3-12-16</inkml:trace>
          <inkml:trace contextRef="#ctx0" brushRef="#br0" timeOffset="173036.9408">4196 12206 384 0,'-32'-8'140'0,"32"16"-108"0,-5-12-8 0,5 4 84 16,-4 4-64-16,4-4 80 15,4 8-72-15,14-4 72 16,1 4-72-16,3-8 28 16,10 0-48-16,14-8-8 0,22 0-16 15,5-4 4 1,0 8-8-16,9-4-12 16,-10-4 4-16,-3 4 28 15,-6 8-12-15,-8-9-136 16,-5 5 68-16,-9-4-184 15,-9 4 136-15</inkml:trace>
          <inkml:trace contextRef="#ctx0" brushRef="#br0" timeOffset="173508.7346">4491 12417 228 0,'-18'-5'84'0,"18"5"-64"0,14 5-8 16,-5-5 12 0,9 4-16-16,10 0 92 15,3 0-52-15,10 0 56 0,5 8-60 0,4 4-12 16,-9 4-20-16,-9 9-12 15,-9-1 4-15,-10 4 28 16,-4 5-16-16,-18 3 32 16,-4 1-32-16,-33-13 4 15,14 8-12-15,-22-19 20 16,-1-5-16-16,0-16 12 16,10-4-12-16,-1-9-44 15,28 1 20-15,4-4 12 16,5 0 0-16,18 0 12 15,14 11-8-15,0 9 8 16,0 4-8-16,18 5 8 16,-5 15-8-16,5-4 32 15,5 4-20-15,-1-12 48 16,-4 9-36-16,14-21 28 16,-19 0-28-16,-4-8-96 15,0 4 36-15,-18-9-112 16,8 1 80-16</inkml:trace>
          <inkml:trace contextRef="#ctx0" brushRef="#br0" timeOffset="171886.5582">3827 11737 184 0,'4'-4'68'0,"-4"4"-52"0,0-4-4 15,-4-1 144 1,4 10-88-16,-9-5 104 16,0 4-96-16,-14 0 28 0,-5 4-60 0,-3 8 36 15,-10 8-44-15,-5 13-12 16,-4 7-12-16,0 17-20 0,-18 8 4 15,-10 3 40-15,-13 1-24 16,5-8 52-16,-1-12-36 16,19-9 12-16,4-7-24 15,23-9-8-15,14-8-4 16,22-12-16 0,14-8-52-16,19-8 32 15,22 0-452 1,14-8 268-16,4-8-52 0</inkml:trace>
          <inkml:trace contextRef="#ctx0" brushRef="#br0" timeOffset="171541.6417">3030 11858 372 0,'14'-24'140'0,"-14"12"-112"0,9-1-4 16,0 9-12-16,-5-4-12 16,-4 0 24-16,0 0-12 15,0 4 92-15,-4-4-56 0,4 4 40 16,0 0-52-16,0 0-20 16,0 0-8-16,4 0-28 15,6 0 12-15,-1 8 48 0,13 4-20 16,15-4 24-16,13 16-24 15,-5 0 28-15,10 17-32 16,0 15 12-16,-10 17-16 16,1 4 20-16,-1 0-20 15,5-12-4-15,0-5-4 16,1-11 4-16,-6-9-4 16,-13-12 8-1,0 1-8-15,-9-9 40 16,-10-4-20-16,-4-12-24 15,0 0 0-15,-4-12-248 16,-5 0 136-16</inkml:trace>
        </inkml:traceGroup>
        <inkml:traceGroup>
          <inkml:annotationXML>
            <emma:emma xmlns:emma="http://www.w3.org/2003/04/emma" version="1.0">
              <emma:interpretation id="{837673B7-EAC2-4E5E-B2C8-785D10CFD457}" emma:medium="tactile" emma:mode="ink">
                <msink:context xmlns:msink="http://schemas.microsoft.com/ink/2010/main" type="inkWord" rotatedBoundingBox="7652,12033 11027,11907 11091,13638 7717,13764">
                  <msink:destinationLink direction="with" ref="{9703D0E6-E17A-4F82-83C4-006BC33C2BA5}"/>
                </msink:context>
              </emma:interpretation>
              <emma:one-of disjunction-type="recognition" id="oneOf27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179993.1795">8798 11724 236 0,'-4'0'88'0,"4"0"-68"0,-18 0-4 15,4 0 80 1,5 5-56-16,-23-1-8 16,9 8-20-16,-22 8 52 15,4 8-36-15,-14 17 24 16,19 7-32-16,-19 29 96 0,10 4-64 15,-1 4 40-15,5-8-56 0,18 0 0 16,1 0-24 0,12 0-8-16,10-8 0 0,0-8-4 15,19 4 0-15,-6-29-176 16,10-8 96-16</inkml:trace>
          <inkml:trace contextRef="#ctx0" brushRef="#br0" timeOffset="180224.7982">8739 12255 236 0,'-32'0'88'0,"32"0"-68"0,-22 16-4 0,12 4 36 16,10-4-32-16,-9 4 96 15,5 5-64-15,-5 3-16 16,9 0-20-16,0-7 40 15,0-1-32-15,0-8 52 16,0 0-44-16,-9-12 56 16,-5 4-52-16,5-12 36 15,9 0-40-15,-9-12 8 16,18 4-24-16,0-9-36 16,5 5 12-16,17-4 52 15,-8 12-20-15,9 4 32 16,0-1-28-16,4 9-8 15,-4 0-12-15,0 0 20 0,-9 0-16 16,0 0 32-16,-1 0-28 16,-12-8-32-16,3 0 8 0,-4-4-228 15,0 8 128-15</inkml:trace>
          <inkml:trace contextRef="#ctx0" brushRef="#br0" timeOffset="180432.5564">8739 11996 600 0,'-9'-21'224'0,"9"21"-176"0,14-12-12 0,-5 4 28 16,14 8-44-16,9-4 0 15,4 8-12-15,5 0-32 16,4 4 12-16,-4 0-180 15,-4 0 104-15</inkml:trace>
          <inkml:trace contextRef="#ctx0" brushRef="#br0" timeOffset="180673.6973">9240 11822 384 0,'9'8'140'0,"-9"-8"-108"0,23 44-8 0,0-7 188 15,-1-1-120-15,1 37 16 16,9 8-64 0,-23 0 4-16,0 4-28 0,-18 0 16 15,-4-4-20-15,-38 4-8 16,15-8-4-16,-32-9-92 15,22-7 48-15,-8-20-320 16,8-9 200-16</inkml:trace>
          <inkml:trace contextRef="#ctx0" brushRef="#br0" timeOffset="176661.3662">6763 11474 612 0,'0'0'228'0,"0"0"-180"0,5-9-12 0,-5 1 72 16,0 8-68-16,0-8 28 15,-9 4-40-15,-5-12 0 16,5 16-16-16,-23-8 12 16,9 8-16-16,-13-8-28 15,-5 4 8-15,-5-4-12 16,1 8 12-16,4-4 8 15,5 4 4-15,-5-4-12 16,18 8 8-16,0-4-16 16,0 8 12-16,5 4-12 0,13 4 8 15,-4 4-20-15,0 1 20 16,0 15 12-16,14 4 4 16,-14 9-4-16,-1 4 4 0,1 28-16 15,5 0 8-15,-14 20-4 16,4-4 0-16,0 0 24 15,5-12-8-15,-9-4 16 16,4-12-16-16,1 12-20 16,4-9 4-16,-14 9 4 15,14-8 4-15,-5-4 24 16,5-4-12-16,-5-9 12 16,1-3-12-16,4-17-24 15,-1-3 4-15,10-5 40 16,0-8-20-16,0-3 36 15,10-9-32-15,-10 4-4 16,9-4-8-16,4-8-4 16,5 0 0-16,5 0 8 15,0 8-4-15,9-8 40 16,0 8-20-16,-5-4 4 16,5 0-16-16,9 0-8 15,-5 0 0-15,5 0 4 16,-4 0-4-16,4 0-124 15,-5 0 64-15,-13 5-332 16,4-1 220-16</inkml:trace>
          <inkml:trace contextRef="#ctx0" brushRef="#br0" timeOffset="178921.739">6995 13028 372 0,'-13'-9'140'0,"13"9"-112"0,4-16-4 0,-4 4 92 16,9 8-68-16,5-12 52 16,4 4-60-16,5-8-28 15,9 3-12-15,4 5-8 16,5 4 0-16,-4 8-20 15,-5 8 16-15,0 4-4 16,4 13 8-16,-4-13 60 16,-9 8-28-16,8-4 8 15,-8 4-20-15,9-7 12 16,-9 7-16-16,0-20 32 16,-1 8-24-16,10-16 4 0,0-4-12 15,0-13 4-15,-9-3-8 16,9-25-28-16,0 1 12 0,-5-9-320 15,9 13 180-15</inkml:trace>
          <inkml:trace contextRef="#ctx0" brushRef="#br0" timeOffset="177747.6206">7410 11814 236 0,'0'-9'88'0,"0"9"-68"0,-5-4-4 0,-4 0 96 16,9 8-64-16,0-4 32 16,-9 0-44-16,4 0 20 15,1 4-28-15,-10 9 0 16,5 3-16-16,-9 20 64 16,13 9-44-16,-17 23 24 15,13 1-36-15,-5 8 52 16,14-8-40-16,-14-4-8 15,5-5-12-15,-5 1 24 0,-4-4-20 16,5-9 32-16,3-7-32 16,-3-13 20-16,4-8-20 15,9-3 20-15,0-21-24 0,0-13-172 32,13 5 88-32,6-12-344 15,17 4 232-15</inkml:trace>
          <inkml:trace contextRef="#ctx0" brushRef="#br0" timeOffset="178257.6643">7255 12311 592 0,'-5'-16'220'0,"10"12"-172"0,18 4-12 15,-14-4 100 1,14 0-80-16,9-4 40 16,13 8-56-16,10-8-16 15,-1 8-12-15,1-4 0 16,-10 8-8-16,-4-4-28 16,-4 8 12-16,-14-4-152 0,9 4 88 0,-23 0-276 15,4 0 200-15</inkml:trace>
          <inkml:trace contextRef="#ctx0" brushRef="#br0" timeOffset="179364.0054">7392 11623 260 0,'-5'0'96'0,"5"0"-76"0,-5 0-4 0,1 0 80 16,8 0-56-16,-8 0 80 16,4 8-68-16,-5-8 44 31,5 4-56-31,0 0 32 0,5 1-40 0,-1-5 8 16,6 4-24-16,3 0 72 15,5 0-52-15,10-4 4 16,-1 0-24-16,10-4 16 15,-1 4-20-15,9-4-12 16,-4 0-4-16,-4-5 12 16,-5 5-4-16,-9 0-4 15,-1 4 4-15,-13-4 40 16,-9 8-24-16,0-4 8 16,0 4-16-16,-9-4-24 15,5 4 4-15</inkml:trace>
          <inkml:trace contextRef="#ctx0" brushRef="#br0" timeOffset="177997.8445">7783 11761 236 0,'14'-20'88'0,"-14"20"-68"0,9 0-4 0,-9 0-20 15,9 0 0-15,-9 4 136 16,0 8-72-16,-9 12 20 15,9 9-48-15,-5 23 32 16,10 9-36-16,-14 16 4 16,4-4-20-16,-4 0-16 15,0-13 0-15,4-3 20 16,-4-12-8-16,0-5 40 16,5-3-24-16,-5-9-244 15,0-4 120-15</inkml:trace>
        </inkml:traceGroup>
        <inkml:traceGroup>
          <inkml:annotationXML>
            <emma:emma xmlns:emma="http://www.w3.org/2003/04/emma" version="1.0">
              <emma:interpretation id="{B8DC113B-8193-42A8-9371-2860AEF06BD7}" emma:medium="tactile" emma:mode="ink">
                <msink:context xmlns:msink="http://schemas.microsoft.com/ink/2010/main" type="inkWord" rotatedBoundingBox="11423,11767 14897,11637 14958,13275 11484,13405">
                  <msink:destinationLink direction="with" ref="{9703D0E6-E17A-4F82-83C4-006BC33C2BA5}"/>
                </msink:context>
              </emma:interpretation>
              <emma:one-of disjunction-type="recognition" id="oneOf28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182026.2684">10879 11470 496 0,'14'-9'184'0,"-14"9"-140"0,9 45-16 0,-5-21 20 16,1 5-32-16,-10 11 64 16,1 0-44-16,-5 9 28 15,0-4-36-15,-14-5 16 16,5 1-24-16,-23-9 44 15,9 4-36-15,-23-20-40 16,14 5 4-16</inkml:trace>
          <inkml:trace contextRef="#ctx0" brushRef="#br0" timeOffset="182053.5057">10861 11101 528 0,'23'8'196'0,"-23"-8"-152"0</inkml:trace>
          <inkml:trace contextRef="#ctx0" brushRef="#br0" timeOffset="182973.6513">11180 11247 464 0,'-19'0'176'0,"19"0"-140"0,-4 28-8 0,-1-3 20 16,1 3-32-16,-5 8 48 15,9 13-36-15,-10-1 4 16,20 1-20-16,-6-4 12 16,5-9-16-16,5-8 24 15,0-8-20-15,4-7 4 16,-5-1-8-16,10-16 12 15,0 0-12-15,-5-17-40 16,5 5 20-16,-5-20-60 16,5 8 40-16,-5-9 0 15,0 13 16-15,-4 8 28 16,4 8-4-16,0 12 48 16,5 8-28-16,4 4 28 15,5 8-28-15,5 0-8 16,4 1-12-16,0-5-8 15,-5 0 4-15,-13-8 28 16,9 0-16-16,-19-7 32 16,10 3-32-16,-23-16-12 15,9-1-8-15,-18-15-76 0,9 4 44 16,-9-21-40-16,0 5 44 16,0-4 12-16,4 7 8 0,5 5 48 15,9 8-24-15,10-1 68 16,3 13-44-16,15-8 12 15,4 8-32-15,9-4 8 16,0 4-12-16,9 0-8 16,-4 0 0-16,-5 4 28 15,0 4-16-15,-14-5-48 16,-8 10 16-16,-10-5-140 16,-4 0 88-16,-14-5-348 15,-5 1 232-15</inkml:trace>
          <inkml:trace contextRef="#ctx0" brushRef="#br0" timeOffset="182979.6656">12140 11109 404 0,'-23'-8'148'0,"23"8"-112"0,-27 8-12 16,13-8 152 0,5 12-100-16,-13 13 52 15,8 3-80-15,-4 17 44 16,4 3-52-16,-4 17-4 15,9 0-20-15,-5-5 16 16,5-3-20-16,-5-12 40 16,10-5-28-16,-10-4 12 15,14-15-20-15,0-5-60 0,0 4 20 16,9-16-172-16,5-4 104 16</inkml:trace>
          <inkml:trace contextRef="#ctx0" brushRef="#br0" timeOffset="185338.745">12618 12384 416 0,'-9'-8'152'0,"9"8"-116"0,0-8-12 16,-4 4 92-1,4 8-68-15,-10-4 44 16,10 0-56-16,0 0 8 15,0 0-28-15,0 0 8 0,0 0-12 0,10 0 28 16,-6 4-24-16,5-4 40 16,5 0-32-16,18-4 4 15,0 0-16-15,31-4 28 16,1 8-24-16,9-8-12 16,-5 8-8-16,1-4 28 15,-10 8-12-15,-5-8-4 16,-8 12-4-16,-14-8-4 15,-9 0 0-15,-10 0 16 16,1 4-8-16,-19-4-40 16,5 0 20-16,-9 0-132 15,5 0 84-15,-10-4-188 16,5 4 140-16</inkml:trace>
          <inkml:trace contextRef="#ctx0" brushRef="#br0" timeOffset="185684.9572">12896 12024 456 0,'-5'-8'168'0,"5"8"-128"0,-4 4-16 16,-1 0 36-16,1 8-40 0,-5 12 52 15,0 5-40-15,-10 15 28 16,6 1-32-16,-1 7 0 16,5 1-16-16,-9 0 28 15,4-1-24-15,5-3 12 16,-5 7-16-16,5-7 36 15,9-9-24-15,0-7 12 16,0-5-20-16,-4-12-24 16,8-4 0-16</inkml:trace>
          <inkml:trace contextRef="#ctx0" brushRef="#br0" timeOffset="181836.5635">9800 12242 416 0,'-9'17'152'0,"9"-17"-116"0,9 16-12 0,-9-16 76 16,9 4-60-16,14-8 52 15,13 4-52-15,5-8-12 16,14 0-16-16,0-9 8 16,4 5-12-16,-5-12-4 15,-13 4 0-15,-4-9 28 16,-5 5-16-16,-23-8 4 16,0 4-12-16,-27-9-8 15,4 5 4-15,-18-1-16 16,0 9 8-16,-22 12-16 15,22 8 12-15,-27 20-32 16,27 8 24-16,-9 25-4 16,18 4 12-16,-13 11 16 15,26 1-4-15,1 4 60 16,5-8-36-16,8-1 8 16,15-3-24-16,17-5 28 15,5-3-24-15,14-17 40 16,22-3-32-16,0-17-56 15,1-4 16-15,-10-16-140 16,-9 0 88-16,0-12-152 0,1-1 120 16</inkml:trace>
        </inkml:traceGroup>
        <inkml:traceGroup>
          <inkml:annotationXML>
            <emma:emma xmlns:emma="http://www.w3.org/2003/04/emma" version="1.0">
              <emma:interpretation id="{B6647BFF-2D1A-4420-8455-73C421152D68}" emma:medium="tactile" emma:mode="ink">
                <msink:context xmlns:msink="http://schemas.microsoft.com/ink/2010/main" type="inkWord" rotatedBoundingBox="15706,12046 18329,11949 18403,13943 15781,14040"/>
              </emma:interpretation>
              <emma:one-of disjunction-type="recognition" id="oneOf29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188815.2408">16088 11741 176 0,'-19'-8'64'0,"19"8"-48"0,-13-9-8 16,4 5 96-1,4 8-60-15,-13-4 80 16,0 9-72-16,-10-1 36 16,5 4-52-16,-13 16 44 0,4 5-48 0,-9 31 4 15,14 5-24-15,0 16 0 16,8-8-4-16,6-4 20 15,13-13-16-15,4-3 12 16,10-8-12-16,4-13-200 16,0-3 100-1</inkml:trace>
          <inkml:trace contextRef="#ctx0" brushRef="#br0" timeOffset="189037.8893">16147 12012 268 0,'-23'-4'100'0,"23"4"-76"0,-18 52-8 0,4-23 44 15,10 3-36-15,-10 9 60 16,9 3-48-16,1-8 12 16,4 1-32-16,-5-13 72 15,5-4-52-15,-4-11 84 16,8-1-68-16,-4-16 0 15,0-1-32-15,0-15-12 16,5 0-4-16,-1-17 4 16,10 5-4-16,0-5-4 15,8 9 4-15,1 0 12 16,4 12-8-16,1-1 40 0,-1 13-24 16,-4-4 4-16,4 8-16 15,-4-4 0-15,-5 8-4 0,-4-8-84 16,-1 4 40-1,-13-4-276-15,5 8 172 0</inkml:trace>
          <inkml:trace contextRef="#ctx0" brushRef="#br0" timeOffset="189203.3488">16133 11805 456 0,'9'-12'168'0,"-9"12"-128"0,23-4-16 0,-9 4 44 16,4 4-44-16,5 0 24 16,4 0-28-16,0 0-292 15,5 5 148-15</inkml:trace>
          <inkml:trace contextRef="#ctx0" brushRef="#br0" timeOffset="189424.4379">16607 11745 372 0,'18'20'140'0,"-18"-20"-112"0,18 57-4 16,-9-13 108-16,0 9-76 15,0 28 24-15,5 4-48 16,-14 0 4-16,4-8-20 0,-17-9 44 15,-1-11-32-15,-27-12-60 16,5-1 20 0</inkml:trace>
          <inkml:trace contextRef="#ctx0" brushRef="#br0" timeOffset="188371.4364">14835 11668 404 0,'-4'-4'148'0,"4"4"-112"0,4 4-12 0,1-4 100 16,4 0-72-16,9-4 60 15,5 4-68-15,14-8 4 16,4 4-28-16,4-13 4 15,10 13-12-15,8-12-8 16,-13 8 0-16,-9 0 20 16,0 4-12-16,-9 0-164 15,-4 4 84-15,-10 4-344 16,-5 4 228-16</inkml:trace>
          <inkml:trace contextRef="#ctx0" brushRef="#br0" timeOffset="187460.1175">15450 11749 300 0,'-9'4'112'0,"9"-4"-88"0,-14 28-8 16,5-8 92-1,5 5-64-15,-5 19 44 16,9 9-52-16,-10 20 8 15,6-1-28-15,-5 1 8 16,9-4-12-16,-9-8 12 16,4-13-16-16,-9-3 32 0,10-5-24 15,-14-7-156-15,4-1 76 16</inkml:trace>
          <inkml:trace contextRef="#ctx0" brushRef="#br0" timeOffset="193129.5111">14713 11397 228 0,'-10'0'84'0,"10"0"-64"0,-13 12-8 0,-5-4 40 16,13 4-32-16,-18 4 44 15,5 9-36-15,-14 7 40 16,0 8-40-16,-18 13 84 0,-9 4-64 15,0 24 32-15,0 32-48 16,-1 4 36 0,10-3-40-16,0 31 4 15,18-11-20-15,-4 24 0 16,13-17-4-16,23 1 56 16,14-21-36-16,41 13-48 15,8-13 12-15,42 5-380 16,0-21 212-16</inkml:trace>
          <inkml:trace contextRef="#ctx0" brushRef="#br0" timeOffset="187220.4228">14726 12044 352 0,'0'-8'132'0,"0"8"-104"0,0-4-8 0,0 0 36 31,0 8-36-31,0 4 16 0,0 8-20 0,-4 17 52 16,4 7-36-16,-9 9 28 15,9-1-32-15,-10 5 28 16,6-5-32-16,-5 1-4 15,0-8-12-15,4-5 48 16,5 0-32-16,-9-11 8 16,9-1-20-16,-9-12-24 15,9-4 4-15,0-16-312 16,14 0 172-16</inkml:trace>
          <inkml:trace contextRef="#ctx0" brushRef="#br0" timeOffset="187700.2556">14740 12315 496 0,'-18'-8'184'0,"18"8"-140"0,13-8-16 0,-4 4 84 16,10 4-68-16,17-8 60 15,5 0-60-15,23-4 4 16,0 8-28-16,4-4 4 15,-9 8-12-15,0-4-88 16,-9 4 44-16,-13 0-140 16,-5 4 96-16,-14 0-316 15,0 0 220-15</inkml:trace>
          <inkml:trace contextRef="#ctx0" brushRef="#br0" timeOffset="192561.9137">14767 13064 288 0,'-13'0'108'0,"13"0"-84"16,13-8-4-16,-13 0 64 16,14 8-48-16,-5-4 48 15,14-4-48-15,-14-9-12 16,14 9-12-16,-10-4 16 16,-4 4-16-16,5 0 48 15,-5 0-32-15,9-4-24 16,-9 4-4-16,10 0 24 15,3 0-12-15,1-1 24 16,4 1-24-16,5 4 40 0,0 0-28 0,0 12-12 31,-5 9-8-31,-4-1 4 0,0 4-4 0,0-4 32 16,-1 4-20-16,-12-12 56 16,12 9-40-16,-13-13 20 15,5 8-32-15,4-20 36 16,-4 4-32-16,-5-8 20 15,5-5-24-15,-5-11-8 16,-5 4-8-16,5-5-260 16,1 17 140-16</inkml:trace>
        </inkml:traceGroup>
        <inkml:traceGroup>
          <inkml:annotationXML>
            <emma:emma xmlns:emma="http://www.w3.org/2003/04/emma" version="1.0">
              <emma:interpretation id="{BBF7C2ED-1A53-450E-9EB1-4929A158EA50}" emma:medium="tactile" emma:mode="ink">
                <msink:context xmlns:msink="http://schemas.microsoft.com/ink/2010/main" type="inkWord" rotatedBoundingBox="18739,11491 21848,11375 21932,13639 18823,13755"/>
              </emma:interpretation>
              <emma:one-of disjunction-type="recognition" id="oneOf30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190489.1879">17235 11898 456 0,'-37'-4'168'0,"37"4"-128"0,-18 17-16 0,18-5 68 15,5 4-56-15,8 0 24 16,10 4-40-16,14-7 28 16,-1 3-32-16,10-12 12 15,-5-4-16-15,4-8 0 16,1 0-4-16,-5-5 12 15,0 5-12-15,-14-12 32 16,-4 8-24-16,-19-8-4 16,-4 4-8-16,-18-5-16 15,0 9 8-15,-14 0-16 16,5 4 12-16,-14 4-12 16,4 8 8-16,-13 16-28 15,5 4 24-15,-15 21-4 16,15 8 12-16,-5 11 8 15,13 1 0-15,15-8 32 16,12-1-16-16,20-15 32 16,12-1-32-16,19-11 40 15,5-1-32-15,13-8-40 16,-4-4 8-16,17-7-112 16,-12-1 64-16</inkml:trace>
          <inkml:trace contextRef="#ctx0" brushRef="#br0" timeOffset="190808.7034">18109 11235 424 0,'-18'65'156'16,"18"-65"-120"-16,-9 121-8 0,0-72 60 15,4-9-52-15,-9 5 40 16,5-1-44-16,-9-12 44 15,4 1-44-15,-18-13 28 16,5 0-32-16,-23-16-96 16,5 0 36-16</inkml:trace>
          <inkml:trace contextRef="#ctx0" brushRef="#br0" timeOffset="191056.179">18013 10862 580 0,'23'-32'216'0,"-23"32"-168"0,9 24-12 0,-9-11-76 16,5 3 16-16</inkml:trace>
          <inkml:trace contextRef="#ctx0" brushRef="#br0" timeOffset="191569.6832">18341 11146 280 0,'-9'4'104'0,"9"-4"-84"0,-14 20 0 0,5-4 56 16,-4 0-44-16,-10 17 48 15,5-1-44-15,-19 9 8 16,14 3-28-16,-4 1 28 16,13-1-28-16,1-11-4 15,8-9-8-15,14-8 40 16,10-4-24-16,17-16-8 16,5-4-8-16,18-20-84 15,0 3 44-15,-4-7-4 16,-5 4 24-16,-18-1-4 0,-5 9 8 15,-22 4-28-15,-1 12 24 16,-17 8 32-16,-1 12-8 0,-9 8 44 16,10 5-28-1,8-1 32-15,10 4-32 0,17-7 12 16,6-1-20-16,13-16 8 16,0-4-12-16,0-16 20 15,0 4-20-15,-10-20 12 16,-3 3-12-16,-10-11-8 15,-13 8 0-15,-10-9 4 16,-4 13-4-16,-9-9-20 16,4 13 8-16,-9-8 4 15,10 12 4-15,4 0-36 16,9 7 20-16,9-3 76 16,4 8-32-16,19-4 44 15,0 4-40-15,14-8 8 16,-1 8-24-16,19-8 28 15,-10 4-28-15,-3-4-4 16,-1 12-8-16,-19-13-32 16,-3 13 16-16,-24 0-152 15,1 4 88-15</inkml:trace>
          <inkml:trace contextRef="#ctx0" brushRef="#br0" timeOffset="193718.5757">19388 11162 372 0,'-13'-24'140'0,"13"24"-112"0,13-4-4 16,-4 4 56-1,5 4-48-15,0 4 60 16,13 8-56-16,0 37 12 0,5 11-32 0,9 33 28 16,5 1-28-16,-14 59 12 15,4 1-16-15,-31 32 44 16,-5-16-28-16,-32 13 64 15,0-17-52-15,-36-25 0 16,-5-23-24-16,-55-21 32 16,5-20-24-16,19-37-188 15,-1 1 88-15,5-29-220 16,9-12 168-16,22-12-240 16</inkml:trace>
          <inkml:trace contextRef="#ctx0" brushRef="#br0" timeOffset="192120.1581">19042 11036 372 0,'-13'0'140'0,"13"0"-112"0,-37 13-4 0,19 3 136 16,0-4-92-16,-10 16 60 15,6 1-72-15,-1 15 36 16,0 1-52-16,5 11-4 16,4-3-20-16,10 4 40 15,4-9-28-15,13-7-24 16,1-9-4-16</inkml:trace>
          <inkml:trace contextRef="#ctx0" brushRef="#br0" timeOffset="194648.4256">20185 11032 352 0,'-18'4'132'0,"18"-4"-104"0,-46 29-8 0,19-17-8 16,-5 12-12-16,-9 5 8 15,9-1-4-15,-13-4 32 16,13-4-20-16,-5-11 136 16,15-1-84-16,3-16 40 15,10-5-64-15,9-11 64 16,14 4-60-16,9-4-16 15,9 7-20 1,13 1-20-16,1 8 4 0,8 4-268 16,1 8 144-16</inkml:trace>
          <inkml:trace contextRef="#ctx0" brushRef="#br0" timeOffset="194040.9728">19912 10911 384 0,'14'0'140'0,"-14"0"-108"0,31 45-8 0,-12-21 92 16,-1 0-68-16,0 17 24 16,-4 3-40-16,-1 17-4 15,-4-5-16-15,-13 9 72 16,-1-8-48-16,-17 0 12 15,3-5-28-15</inkml:trace>
        </inkml:traceGroup>
        <inkml:traceGroup>
          <inkml:annotationXML>
            <emma:emma xmlns:emma="http://www.w3.org/2003/04/emma" version="1.0">
              <emma:interpretation id="{B0C345E5-830F-471D-9EC6-6242DA436652}" emma:medium="tactile" emma:mode="ink">
                <msink:context xmlns:msink="http://schemas.microsoft.com/ink/2010/main" type="inkWord" rotatedBoundingBox="22432,11546 22820,11531 22904,13796 22516,13810"/>
              </emma:interpretation>
              <emma:one-of disjunction-type="recognition" id="oneOf31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195007.5299">20759 10939 392 0,'13'-8'148'0,"-13"8"-116"0,32-8-8 0,-14 4 64 31,5 8-52-31,9-4-12 0,0 0-16 0,4 0 8 16,1 4-8-16,-1-4 32 15,1 4-24-15,-10 0 20 16,0 8-20-16,-9-3 8 16,-4 3-12-16,-9 4 36 15,-1 0-24-15,-4 8-4 16,0 5-12-16,-4 23 4 16,4 5-8-16,-5 44-12 15,-4-8 4-15,0 29 12 16,9-13-4-16,-9 33 24 15,9-9-16-15,0 17-4 0,0-21-4 16,13-3 40-16,-3 19-24 16,-6-7 0-16,5-12-12 15,0-21 36-15,-9-16-20 0,-9-16 40 16,-9-13-36-16,-9-11 72 16,-14-9-52-16,-5-3-192 15,-13-13 76-15,-32 8-640 16</inkml:trace>
        </inkml:traceGroup>
      </inkml:traceGroup>
      <inkml:traceGroup>
        <inkml:annotationXML>
          <emma:emma xmlns:emma="http://www.w3.org/2003/04/emma" version="1.0">
            <emma:interpretation id="{8920AF47-6DFC-4EEC-9AA7-ABC9AF829F1F}" emma:medium="tactile" emma:mode="ink">
              <msink:context xmlns:msink="http://schemas.microsoft.com/ink/2010/main" type="line" rotatedBoundingBox="5102,13782 15047,13721 15057,15320 5112,15382"/>
            </emma:interpretation>
          </emma:emma>
        </inkml:annotationXML>
        <inkml:traceGroup>
          <inkml:annotationXML>
            <emma:emma xmlns:emma="http://www.w3.org/2003/04/emma" version="1.0">
              <emma:interpretation id="{DD5AF780-3AD1-43DE-B6C4-06832C089481}" emma:medium="tactile" emma:mode="ink">
                <msink:context xmlns:msink="http://schemas.microsoft.com/ink/2010/main" type="inkWord" rotatedBoundingBox="5105,14207 8576,14186 8583,15361 5112,15382"/>
              </emma:interpretation>
              <emma:one-of disjunction-type="recognition" id="oneOf32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224532.733">5520 14319 528 0,'0'0'196'0,"5"0"-152"0,4-13-12 0,0 13 148 16,14 0-104-16,4-4 8 16,14 0-56-16,9 0-8 15,9 0-12-15,5 4-40 0,5 0 16 16,-10-4-276-1</inkml:trace>
          <inkml:trace contextRef="#ctx0" brushRef="#br0" timeOffset="224529.2228">5657 14047 384 0,'-5'-20'140'0,"5"12"-108"0,0 0-8 15,0 4 100-15,0 0-72 16,0 0 8-16,0 0-40 16,0 0 40-16,0-4-32 15,10 0 20-15,3-1-28 16,5 1-36-16,10 0 8 0,8 0 20 0,10 0-8 15,8 0-8-15,1 4 0 16,-5 4 4 0,-9 8 0-16,-9 0-20 0,-5 8 12 15,-9 1 32-15,-13 3-16 16,-14 4 16-16,-5 8-12 16,-9 5-16-16,-13-1 0 15,-5 5 20-15,-9-5-8 16,0 1-4-16,-5-5 0 15,10 0 4-15,-1-3-4 16,10-5 8-16,4-4-8 0,9 0-12 16,5-3 4-16,9-1 40 15,4-4-24-15,5-4 44 16,9 0-32-16,5-4 4 16,9-4-16-16,4 0 20 15,9 0-20-15,5 0 4 16,0 0-8-16,0 0 4 15,-4 0-8-15,-5 4-124 16,-10-4 64-16,-3 0-128 16,-10 0 104-16,-5-4-284 15,-8 0 200 1,-14 8-40-16</inkml:trace>
          <inkml:trace contextRef="#ctx0" brushRef="#br0" timeOffset="224884.9656">6636 13813 228 0,'-23'-8'84'0,"23"8"-64"0,5-4-8 16,-1 4 160-16,10 0-96 15,4-9 32-15,9 9-64 16,5-8-20-16,0 8-12 15,0 0 0-15,0 8-8 0,-5-8-12 16,-4 9 4-16,0-5 4 16,-10-4 0-16,-4 8 68 15,-13 0-36-15,-5 0 48 16,4 0-44-16,-4 12-20 16,5 9-8-16,-6 19 0 0,10 21-4 15,-4 16 24-15,-1 4-16 16,10-12-12-16,-1-8-4 15,-4-5 12-15,0-7-4 16,0-4 40-16,-4-9-20 16,-10-3 40-16,-4-9-36 0,-9-4 12 15,-5-7-24-15,-14-1-16 16,5-4-4-16,-13-8 20 16,8 0-8-16,-8-4-328 15,13 8 172-15,4-4-336 16</inkml:trace>
          <inkml:trace contextRef="#ctx0" brushRef="#br0" timeOffset="222647.1622">3544 13602 164 0,'0'-12'60'0,"0"12"-44"0,0-8-8 0,0 8 88 15,0 0-56-15,0 0 0 16,0 0-24-16,5 12-4 16,-5 4-4-16,0 5 56 15,0 7-36-15,0 0 40 0,-5 9-36 16,-4 3 16-16,-4 13-28 15,-1 3-8-15,0 9-8 16,1 0 40-16,-1-8-24 16,5-9 24-16,0-7-24 15,4-13 16-15,1-8-20 16,4-20 20-16,0-12-4 16,-5-12-20-16,10-13 4 15,-1-7-8-15,5-5-8 16,1 5 4-16,-1-1-24 15,0 1 12-15,9-1-12 16,9-7 8-16,10-1 0 16,8 4 4-16,10 5-12 15,-1 7 12-15,1 13-12 16,0 12 8-16,-14 12 80 31,0 12-40-31,-9 8 0 0,-10 5-16 0,-8-1 8 16,-14 4-12-16,-9-3 16 15,-14-1-16-15,-9-8 24 0,-9-4-20 16,-4 4-4-16,-5-8-4 16,4-8-60-16,1 5 32 15,4-5-32-15,9-5 32 16,4-3-24-16,10 4 28 16,5 4-36-16,8 0 36 15,0 8 24-15,1 9 0 0,8 3 72 16,1 4-44-16,4 9 60 15,0 3-56-15,5 0 44 16,0 9-44-16,4-9 24 16,5-3-32-16,-5-5 0 15,4 0-16-15,1-7 20 16,-5-1-20-16,1 0-12 16,-6 0-4-16,-4 0-24 15,1 1 16-15,-1-1-180 16,4-4 104-16,1-4-420 15</inkml:trace>
          <inkml:trace contextRef="#ctx0" brushRef="#br0" timeOffset="223082.4399">4127 14132 340 0,'-4'13'128'0,"8"-1"-100"0,5 0-8 0,0-8 68 16,10 4-52-16,8-8 4 15,5-12-24-15,4 0 16 16,5-4-20-16,5-1-12 16,-5 1-4-16,-9-4 12 15,-10-4-4-15,-8-1 16 16,-14 1-12-16,-9 0 24 0,-9 4-20 15,-5 3-20-15,0 1 0 16,0 8 4-16,-4 4 4 16,4 4 24-16,1 8-12 15,-1 4 40-15,0 8-28 16,5 5 4-16,4 7-16 16,1 9 56-16,-1 3-40 0,5-3 68 15,0-1-56-15,9-12 0 16,13 1-24-16,1 3 52 15,9-12-40-15,9-3-12 16,13-13-8-16,10 4-196 16,4-8 104-16,9 0-368 15,1-4 248 1,-10 12-56-16</inkml:trace>
          <inkml:trace contextRef="#ctx0" brushRef="#br0" timeOffset="223593.8157">5639 13801 300 0,'0'-13'112'0,"-5"5"-88"0,1 0-8 0,-1 4 64 16,1-4-48-16,-6 0-4 0,-8 4-16 15,-9-4-28-15,-5 0 8 16,-4 0-4-16,-10 4 4 16,-4 0 24-16,-5 0-8 15,1 4-20-15,4 0 4 16,4 0 64-16,5 4-28 16,14 0-4-16,9 0-12 15,4 4 16-15,5 8-16 16,4-4 12-16,1 12-12 15,-1 9 28-15,-8 23-24 16,-6 21-4-16,-3 12-8 16,-1 0 20-16,0-12-12 15,0-8 12-15,5-8-12 0,0-13 36 16,4-11-24-16,10-5 4 16,-1-8-16-16,5-3-8 15,-4-5 0-15,13-4-4 0,0 0 0 16,-5 0 0-16,15 4 0 15,-10-3 16-15,13-1-8 16,1 4 32-16,0-4-24 16,0 0 4-16,9 0-12 15,-1-4-24-15,6 5 8 16,4-5-276 0</inkml:trace>
        </inkml:traceGroup>
        <inkml:traceGroup>
          <inkml:annotationXML>
            <emma:emma xmlns:emma="http://www.w3.org/2003/04/emma" version="1.0">
              <emma:interpretation id="{E659B6DB-A492-44E3-B036-5FB5CDF541B8}" emma:medium="tactile" emma:mode="ink">
                <msink:context xmlns:msink="http://schemas.microsoft.com/ink/2010/main" type="inkWord" rotatedBoundingBox="9334,14350 10829,14340 10835,15222 9340,15231"/>
              </emma:interpretation>
              <emma:one-of disjunction-type="recognition" id="oneOf33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227277.5638">9135 13720 364 0,'-9'-4'132'15,"9"4"-100"-15,0 0-12 0,-4 4 24 16,8 0-28-16,-8 4 12 16,4 8-16-16,-9 4-16 15,9 4 0-15,-10 5 20 16,6-1-8-16,-5 9 16 15,0-1-16-15</inkml:trace>
          <inkml:trace contextRef="#ctx0" brushRef="#br0" timeOffset="227566.8368">8484 14185 464 0,'-9'-4'176'0,"9"4"-140"0,18-8-8 0,-4 4 128 15,9 4-92-15,31-8-8 16,1 4-36-16,18-4-8 16,-5 0-4-16,1-1-8 15,-1 9 4-15,-4-12-48 16,4 8 24-16,-14 0-160 15,1 4 100-15</inkml:trace>
          <inkml:trace contextRef="#ctx0" brushRef="#br0" timeOffset="228149.0886">8716 14306 104 0,'-31'13'36'0,"31"-13"-28"0,9 4 0 16,4 0 100-1,-4 0-60-15,23-4 68 16,0 8-64-16,5 0-28 0,4 4-16 0,-5 4 8 16,-4 0-8-16,-9-3-12 15,-1 3 0-15,-12 4 84 16,-10-4-48-16,-23 0 0 15,14 5-20-15,-28-9 8 16,-8 0-12-16,-10 0-4 16,10 4 0-16,-10-4 4 15,0-4-4-15,10 1 16 16,8-5-12-16,5-4 24 16,10-4-20-16,3-1-12 15,15-3-4-15,-1 0 12 16,5 0-4-16,9 0-36 0,1 4 16 15,12 0 60-15,10 0-24 16,5 4 100-16,17 0-68 16,-4 4 4-16,0 4-36 15,5 4-12-15,-14 0-4 0,-5 5 4 16,-4-9-4-16,0 0 32 16,-9-4-20-16,-5-4 32 15,-4 0-32-15,0-8 4 16,8 0-196-1,-4-9 92-15,5 5-432 16,0 4 288 0,18 16 76-16</inkml:trace>
          <inkml:trace contextRef="#ctx0" brushRef="#br0" timeOffset="226902.6772">7678 14387 312 0,'-13'13'112'0,"13"-13"-84"0,0 0-12 16,4 0 172-1,5 0-108-15,14-5 0 16,0 5-48-16,0 0-4 16,9 0-16-16,13-4 0 15,-4 4-4-15,-4-4-16 16,3 8 4-16,-3-4-92 15,4 0 48-15</inkml:trace>
          <inkml:trace contextRef="#ctx0" brushRef="#br0" timeOffset="226855.0505">7756 14096 288 0,'0'-4'108'0,"0"8"-84"0,4-4-4 15,-4 0 76-15,9 0-56 16,5-4 36-16,4 0-44 16,5 0 52-16,4 0-48 0,5 0 0 15,5 0-20 1,8-4-12-16,1 4 0 0,-1-5-4 16,-4 9 0-16,-4-4 0 15,-5 4 0-15,-10 0 8 16,-3 9-4-16,-15-5-36 15,-4 4 16-15</inkml:trace>
        </inkml:traceGroup>
        <inkml:traceGroup>
          <inkml:annotationXML>
            <emma:emma xmlns:emma="http://www.w3.org/2003/04/emma" version="1.0">
              <emma:interpretation id="{37D215F8-C179-445D-957A-39ACDE5DECD1}" emma:medium="tactile" emma:mode="ink">
                <msink:context xmlns:msink="http://schemas.microsoft.com/ink/2010/main" type="inkWord" rotatedBoundingBox="11465,13743 15047,13721 15057,15271 11474,15293"/>
              </emma:interpretation>
              <emma:one-of disjunction-type="recognition" id="oneOf34">
                <emma:interpretation id="interp58" emma:lang="" emma:confidence="0">
                  <emma:literal>+2]</emma:literal>
                </emma:interpretation>
                <emma:interpretation id="interp59" emma:lang="" emma:confidence="0">
                  <emma:literal>+2)</emma:literal>
                </emma:interpretation>
                <emma:interpretation id="interp60" emma:lang="" emma:confidence="0">
                  <emma:literal>+2}</emma:literal>
                </emma:interpretation>
                <emma:interpretation id="interp61" emma:lang="" emma:confidence="0">
                  <emma:literal>+24)</emma:literal>
                </emma:interpretation>
                <emma:interpretation id="interp62" emma:lang="" emma:confidence="0">
                  <emma:literal>+82)</emma:literal>
                </emma:interpretation>
              </emma:one-of>
            </emma:emma>
          </inkml:annotationXML>
          <inkml:trace contextRef="#ctx0" brushRef="#br0" timeOffset="230140.4958">11230 14165 520 0,'0'-12'192'0,"0"4"-152"0,0-5-8 16,9 9 88-16,9 0-72 16,5-4-12-16,13 8-20 15,10-8-16-15,4 8 4 16,4 0 4-16,-8 0-4 0,-5 0-276 15,-9 0 148-15,-9 0-232 16</inkml:trace>
          <inkml:trace contextRef="#ctx0" brushRef="#br0" timeOffset="230442.1889">11466 13894 236 0,'-13'0'88'0,"13"8"-68"0,-5 8-4 0,1-4 176 16,-1 24-108-16,1 9-8 16,-1 8-48-16,0 7-20 0,5-3-4 15,-4-4 20-15,-5-5-12 16,0-7-20-16,-5-13 0 16,-4 0-276-16,0-3 152 15,-1-13-76-15</inkml:trace>
          <inkml:trace contextRef="#ctx0" brushRef="#br0" timeOffset="231341.9914">11849 14238 592 0,'-23'-25'220'0,"23"25"-172"0,23-4-12 0,-10 4 136 16,15-4-100-16,8 0 8 15,10 0-52-15,27 0 20 16,4 0-32-16,-18 4-452 16</inkml:trace>
          <inkml:trace contextRef="#ctx0" brushRef="#br0" timeOffset="231333.4679">11985 13962 184 0,'32'-20'68'0,"-32"20"-52"0,55-12-4 0,-28 8 152 16,10 4-92-16,4-4 24 15,0 0-56-15,0 0 8 16,-5 4-28-16,-4-4 52 16,0 8-40-16,-5-4 4 15,-4 0-24-15,-10 0-8 16,1 0 0-16,-14 4 4 15,0 0-4-15,-4 0-20 16,4 8 8-16,-5 4 4 16,0 5 4-16,-13 7 8 15,5 0-4-15,-28 13-4 16,4 3 4-16,-22 1-4 16,9-5 0-16,-5 1 0 15,5-1 0-15,9-3 32 0,18-9-16 16,14-4 32-16,5 0-32 15,17-11 4-15,10 3-12 16,5-8 20-16,8 0-16 0,0 4-12 16,5-12-4-16,0 8-4 15,-4-8 0-15,-5 8 0 16,-5-8 0-16,-9 0-168 16,-4 0 96-16,-10-8-296 15,-8 8 212 1,-14 0 24-16</inkml:trace>
          <inkml:trace contextRef="#ctx0" brushRef="#br0" timeOffset="231672.8718">12732 13687 300 0,'-36'0'112'0,"36"0"-88"0,-32 12-8 0,18-4 48 16,5 5-40-16,-9-1 24 15,4 0-28-15,-4 0-80 16,4 0 32-16,1-8 28 15,4 0 0-15,4-8 4 16,5 4 0-16,5-8 128 16,4 8-72-16,9-16 52 15,9 12-64-15,14 0-8 0,9 0-24 16,-4 4-312-16,-5 8 164 16,-5 8-160-16</inkml:trace>
          <inkml:trace contextRef="#ctx0" brushRef="#br0" timeOffset="231352.5186">12555 13602 332 0,'9'-24'120'0,"-9"24"-92"0,22 8-8 16,-13 0 96-1,1 4-68-15,-6 9 8 16,5 3-36-16,-4 0 4 0,4 4-12 16,-5 1 12-16,6-1-16 0,-6-4-4 15,5 1 0-15,-9-9-252 16,5 4 136-16</inkml:trace>
          <inkml:trace contextRef="#ctx0" brushRef="#br0" timeOffset="232225.5182">13110 13550 416 0,'0'-21'152'0,"9"21"-116"0,-4 0-12 15,8 0 20-15,5 4-28 16,1 1-4-16,3-1-8 16,6 4 12-16,-1 4-8 0,-4 0 4 15,0-4-4-15,-5 4 4 16,-5-12-8-16,-3 4-12 16,-1 0 4-16,-9-4 56 15,0 0-28-15,0 0 24 16,4 12-28-16,-4 5-16 15,0-9-8-15,0 12 4 0,0-4 0 16,0 4 8-16,0 5-4 16,-4 3-20-16,-5 8 8 15,-1 1 32-15,6 11-16 16,-5 9 0-16,4 12-4 0,5 4-4 16,5 0 0-16,4-5 8 15,0-11-4-15,-4-4-20 16,-1-9 8-16,1-7 92 15,4-5-44-15,-5-4 52 16,1 1-52-16,4-5 68 16,-9-4-60-16,9-4 44 15,-18-4-52-15,-5-4 16 16,-13-3-36-16,-9-5-132 16,-19-9 60-16</inkml:trace>
          <inkml:trace contextRef="#ctx0" brushRef="#br0" timeOffset="229027.7629">10415 13768 208 0,'9'-8'76'0,"-9"8"-60"0,0 0-4 0,0 0 128 15,9-4-80-15,-9 4 28 16,0-4-52-16,0 0 12 0,-9 0-28 16,-5 0-8-16,-4 0-8 15,-5-4-4-15,-9 0 0 16,0 0 8 0,-4 8-4-16,-5-9-12 15,14 9 4-15,-14 0 4 16,18 4 0-16,-9 1-20 0,9 3 12 15,10-4 4-15,-6 8 4 16,15 0 44-16,-14 8-24 16,9 9 0-16,-5 15-12 15,-9 17 4 1,14-5-8-16,-14 25 40 16,14 0-20-16,-14-4-32 15,10-8 4-15,-5-16 16 0,4-1-4 16,-4-7-4-16,4-9 0 0,0-8 20 15,5 1-12 1,-4-9-12-16,8 0-4 0,5-4 4 16,5 1 0-16,4-5-12 15,4 0 8-15,6 0 40 0,-6-4-24 16,10 0 0-16,-14-4-8 16,9 0 4-16,-4 0-4 15,-5 0-12-15,14 0 4 16,0 1 4-16,-1-1 0 15,10 0-276-15</inkml:trace>
          <inkml:trace contextRef="#ctx0" brushRef="#br0" timeOffset="230131.9727">10447 14258 572 0,'9'-12'208'0,"-9"4"-160"0,-5 0-12 0,14 8 128 16,5 0-96-16,4 0 24 16,9 0-52-16,14 0-8 15,19 0-20-15,8 0-16 0,5 0 0 16,-5 4-392 0</inkml:trace>
          <inkml:trace contextRef="#ctx0" brushRef="#br0" timeOffset="229537.8776">10528 13950 392 0,'5'-16'148'0,"-5"16"-116"0,18-16-8 16,-4 8 120-1,0 4-84-15,13-8 20 0,5 8-48 16,18-4-20-16,-5 8-8 0,1-5 4 15,4 5-4-15,-14 0 16 16,10 5-12-16,-23-1-4 16,-1 4 0-16,-12-4 28 15,-1 4-16-15,-14 4-4 16,1 0-8-16,-10 8-24 16,0 5 12-16,-13 11 12 15,0 0 0-15,-14 9 8 16,-5-1-8-16,-9 5 8 15,10-4-8-15,-10-9-4 16,14 0 4-16,0-3-4 16,5-9 0-16,13-4-12 0,10-4 8 15,3 1 12-15,10-9-4 16,10 0 16-16,8-8-12 0,9 0-4 16,9 0 0-16,5 0-48 15,5-4 24-15,-5 4-188 16,-5 4 116-16,-13-4-232 15,-9 0 180 1,-14 0-8-16</inkml:trace>
          <inkml:trace contextRef="#ctx0" brushRef="#br0" timeOffset="264529.08">10697 13145 92 0,'205'-16'32'0,"-137"24"-24"0,14-12 0 16,-36-4 28-16,13 8-20 15,0-8-4-15,-13 4-8 16,-15 0-16-16,-31 4-16 16</inkml:trace>
        </inkml:traceGroup>
      </inkml:traceGroup>
    </inkml:traceGroup>
    <inkml:traceGroup>
      <inkml:annotationXML>
        <emma:emma xmlns:emma="http://www.w3.org/2003/04/emma" version="1.0">
          <emma:interpretation id="{D8F74AE0-5D5F-4600-91B6-3374DF519A1C}" emma:medium="tactile" emma:mode="ink">
            <msink:context xmlns:msink="http://schemas.microsoft.com/ink/2010/main" type="paragraph" rotatedBoundingBox="293,15293 18191,15630 18159,17327 261,169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4E4E0E-29D0-4D1C-9B4D-E0879AC46D86}" emma:medium="tactile" emma:mode="ink">
              <msink:context xmlns:msink="http://schemas.microsoft.com/ink/2010/main" type="line" rotatedBoundingBox="293,15293 18191,15630 18159,17327 261,16990"/>
            </emma:interpretation>
          </emma:emma>
        </inkml:annotationXML>
        <inkml:traceGroup>
          <inkml:annotationXML>
            <emma:emma xmlns:emma="http://www.w3.org/2003/04/emma" version="1.0">
              <emma:interpretation id="{8FC3069C-01C1-4FD5-8DC3-80467AFDF5D9}" emma:medium="tactile" emma:mode="ink">
                <msink:context xmlns:msink="http://schemas.microsoft.com/ink/2010/main" type="inkWord" rotatedBoundingBox="292,15361 3738,15426 3717,16560 271,16496"/>
              </emma:interpretation>
              <emma:one-of disjunction-type="recognition" id="oneOf35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244619.1495">-1295 14824 520 0,'-5'0'192'0,"14"-4"-152"0,10 0-8 15,-6 0 176-15,5 0-120 16,10 0 60-16,8 0-84 16,5 0-28-16,9 0-24 15,5-4-12-15,4 0 4 0,0 0-252 16,0 0 136-16,5-4-368 15</inkml:trace>
          <inkml:trace contextRef="#ctx0" brushRef="#br0" timeOffset="243945.969">-93 14962 236 0,'-14'-24'88'0,"14"20"-68"0,-9 4-4 0,4 0 96 0,-4 4-64 15,-4 0 44-15,-6 4-56 16,-8 8 52-16,-5 4-52 15,-9 5 80-15,-4 7-64 16,-5 0 44-16,-5 5-56 16,5 7 60-16,9 13-60 15,5 12 44-15,-1 12-48 0,10-4 24 16,9-1-32-16,9-3-16 16,-1-12-8-16,6-12 28 15,8-9-16-15,6-8-12 16,3-3-8-16,-4-5-68 15,5-8 40-15,4-4-216 16,5-4 136-16,9-3-308 16,-9-10 232-1,13 1-60-15</inkml:trace>
          <inkml:trace contextRef="#ctx0" brushRef="#br0" timeOffset="243952.9899">-166 15342 208 0,'-9'17'76'0,"4"-1"-60"0,-4 16-4 0,5-8 180 16,-1 13-108-16,0 3 44 16,5 5-76-16,0-9 32 15,0 1-48-15,0-9 52 0,-9-4-52 16,9-3 20-16,0-9-36 15,0-4 44-15,0-8-36 0,0-8-24 16,0-8-4-16,0-5 8 16,14-7-4-16,-5-4-4 15,5-5 4-15,4 1-24 16,5 3 12-16,0 1 4 16,8 8 4-16,1-1 60 15,0 5-32-15,0 4 32 16,0 0-32-16,0 0 44 15,0 4-40-15,-5-1-32 16,-9 5-4-16,0 0 28 16,1 4-16-16,-10 0-88 15,-9 4 44-15,0 0-332 0,0 0 204 16</inkml:trace>
          <inkml:trace contextRef="#ctx0" brushRef="#br0" timeOffset="245094.94">-34 15160 436 0,'0'-8'160'0,"4"8"-124"0,1-4-8 0,-5 4 132 16,0 0-92-16,9 0 24 15,-9 0-52-15,9-4-36 16,0 4-4-16,0-4 16 0,5 0-8 16,4 0-4-16,5 0 0 15,0 0-164-15,9 0 88 16,0-4-384 0</inkml:trace>
          <inkml:trace contextRef="#ctx0" brushRef="#br0" timeOffset="245381.8782">230 15695 528 0,'-5'56'196'0,"5"-56"-152"0,0 33-12 15,0-21 88 1,0 4-72-16,0 0-20 16,0 4-16-16,-4-3 4 15,4-1-8-15,-14-4-84 0,5-4 44 0,-5-8-220 16</inkml:trace>
          <inkml:trace contextRef="#ctx0" brushRef="#br0" timeOffset="243004.9916">-817 15225 320 0,'4'4'120'0,"1"-4"-96"0,18-4-4 0,-14 4 124 0,0 0-84 16,5-4 88-16,-1 0-84 15,1 0 28-15,0-4-52 16,-1 0 4-16,-4 0-28 15,0 0 20-15,-4-1-24 0,-5 1-4 16,0 0-4-16,-9 4-16 16,-5-4 8-16,-9 0 12 15,-4 0-4-15,-5 0-20 16,-18 8 8-16,0-4 4 16,-5 4 4-16,1 4-20 15,8 0 12-15,1 4-4 16,8 0 4-16,10 0-12 15,4 0 12-15,10 0 12 16,4 5 0-16,4-5 32 16,5 4-20-16,5 0 40 0,4 0-32 15,4 0-12-15,10 4-8 16,0 5-16-16,9 3 8 16,4 4 12-16,1 9-4 15,-1 3-4-15,-4 1 4 16,-9 3 4-16,8-7-4 15,-8-1-12-15,-9-4 4 16,-5-3 20-16,-9-1-8 16,0 0 4-16,-23-7-4 15,14-1 4-15,-5 0-8 16,-17-4 24-16,-1-4-16 0,-5 0-12 16,-4-3-4-16,-4-1 20 15,-1 0-8-15,1-4 48 16,4 0-28-16,-5-4 20 15,23-4-28-15,-8 0 16 16,-1-8-20-16,9-1 8 16,9-3-12-16,5 4-8 15,0-4 0-15,9 4-40 16,9 0 20-16,0 0-188 16,5 3 112-16,0 1-252 15,4 4 196 1,-5-4-264-16</inkml:trace>
          <inkml:trace contextRef="#ctx0" brushRef="#br0" timeOffset="245608.6748">631 15282 624 0,'0'0'228'0,"4"0"-176"0,14 0-16 0,-4 8 52 0,0-8-56 16,4 8-20-16,5-8-12 16,4-8 0-16,5 8 0 15,0-8-188-15,-5 4 104 16,-4-4-220-16,-10 0 172 16,-8 8-80-16</inkml:trace>
          <inkml:trace contextRef="#ctx0" brushRef="#br0" timeOffset="245858.3961">735 15209 236 0,'0'8'88'0,"0"-8"-68"0,0 0-4 15,0 0 184-15,0 16-112 16,0-4 88-16,0 13-104 16,0 3 60-16,-9 8-76 15,5 9 56-15,-5-1-60 16,-1 1 4-16,1-1-32 0,-4-7 24 0,4-9-32 15,4 1-24-15,5 3 4 16,-4-20 0-16,4 4 4 16,4 0-20-16,1-12 12 15,13 5 12-15,-5-9 0 16,10 0-188-16,0 0 100 16,9-9-272-1</inkml:trace>
          <inkml:trace contextRef="#ctx0" brushRef="#br0" timeOffset="246163.1128">1236 15067 364 0,'0'0'132'0,"5"0"-100"0,-1 12-12 15,5 1 148-15,0 3-96 16,5 8 104-16,0 12-100 16,-1 21 20-16,-3 24-56 15,-6 8 4-15,-4 0-28 0,-9-8 20 16,-9-8-24-16,-19-16 4 16,-4-13-8-16,-27-3-96 15,0-9 52-15,0-8-176 16,4-8 120-16,9-12-396 15</inkml:trace>
          <inkml:trace contextRef="#ctx0" brushRef="#br0" timeOffset="248025.2911">1582 15780 352 0,'-9'0'132'0,"9"0"-104"0,14 4-8 0,-5-4 220 16,0 0-136-16,14 0 72 15,4 0-104-15,5 0-12 16,0 4-40-16,9-4 4 15,-5 4-12-15,-4-4-164 16,4 0 80-16,-8 0-200 16,-5 0 152-16</inkml:trace>
          <inkml:trace contextRef="#ctx0" brushRef="#br0" timeOffset="247738.3673">1737 15533 312 0,'-5'-4'112'0,"5"4"-84"0,0 0-12 16,0-4 136 0,5 0-88-16,-5-1 44 15,0 10-64-15,5-5 64 16,4 8-60-16,4-4 44 15,10 0-52-15,4-4 16 16,5 4-36-16,0-8 8 0,5 4-16 0,-1-4 0 16,-4 0-4-16,-5-4 20 15,-4 8-16-15,-14-5-120 16,0 5 60-16,-13 5-292 16,4 7 192-16</inkml:trace>
        </inkml:traceGroup>
        <inkml:traceGroup>
          <inkml:annotationXML>
            <emma:emma xmlns:emma="http://www.w3.org/2003/04/emma" version="1.0">
              <emma:interpretation id="{50F4B1CA-4250-4A74-AD78-3AC2EE4CA6F5}" emma:medium="tactile" emma:mode="ink">
                <msink:context xmlns:msink="http://schemas.microsoft.com/ink/2010/main" type="inkWord" rotatedBoundingBox="4376,15619 7694,15681 7670,16948 4352,16885"/>
              </emma:interpretation>
              <emma:one-of disjunction-type="recognition" id="oneOf36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254133.7405">5111 15391 312 0,'-14'-20'112'0,"5"16"-84"0,0 4-12 0,4 4 180 0,5 8-112 15,-13 8 20-15,-1 13-64 16,-4 11-8-16,-5 5-20 15,-4-1 12-15,-1-3-16 0,1-5 24 16,-5-3-20-16,0-9 4 16,9-4-8-16,-8-8-52 15,17-3 28-15,5-5-244 16,9-4 144 0,0-4-224-16</inkml:trace>
          <inkml:trace contextRef="#ctx0" brushRef="#br0" timeOffset="253879.5137">4806 15440 476 0,'-5'0'176'0,"5"4"-136"0,5 4-12 0,-1 4 100 0,1 4-76 15,8 8 112-15,6 9-92 16,-1-1 8-16,9 9-48 16,5-5-12-16,4-4-12 0,5-3 36 0,-4-5-20 15,4-4-12-15,-14-4-8 16,-9 1-156-16,-9-9 84 16,-9 0-252-1,-9-8 176-15,0 0-240 16</inkml:trace>
          <inkml:trace contextRef="#ctx0" brushRef="#br0" timeOffset="255291.0839">5411 16241 384 0,'-14'16'140'0,"14"-16"-108"0,0 8-8 0,0-8 92 16,5 0-68-1,4-8 24-15,14 4-40 0,-5-16-32 16,5 4 0-1,0-13 36-15,-1 13-24 0,-8-12-20 16,9 8 4-16,-14-5-16 16,9 17 8-16,-13 8 80 15,4 0-40-15,0 16 96 16,-5 5-68-16,6-5 0 16,-1 4-36-16,4 4 24 15,6-8-28-15,3-7 40 16,6 3-32-16,-1-24-4 15,0 3-12 1,-4-19-148-16,4 0 76 0,-13-13-112 16,9 5 96-16,-14-1-240 15,-5 9 180-15</inkml:trace>
          <inkml:trace contextRef="#ctx0" brushRef="#br0" timeOffset="254473.7294">5602 15278 156 0,'-22'-8'56'0,"22"16"-44"0,-5 12-4 0,0-4 60 16,1 12-40-16,4 17 112 15,0 12-80-15,0 11 36 16,0-3-56-16,-5-4 56 16,-4-13-56-16,5-3 0 15,-5-1-24-15,-5-15 16 16,0 3-20-16,1-20-12 0,-1 5-4 16,0-17-324-16,10 0 180 15,4 0-100-15</inkml:trace>
          <inkml:trace contextRef="#ctx0" brushRef="#br0" timeOffset="254925.1105">5561 15703 684 0,'-13'-37'252'0,"13"37"-192"0,13-8-20 0,-4 0 180 15,5 8-128-15,18 0 0 16,4 0-60-16,14 0-4 15,1 0-16-15,8 16-296 0</inkml:trace>
          <inkml:trace contextRef="#ctx0" brushRef="#br0" timeOffset="254615.6168">6017 15253 236 0,'-9'9'88'0,"9"-9"-68"0,-10 44-4 16,10-16 80-16,0 17-56 15,0 12 132-15,0 3-96 16,0-7 0 0,0 4-48-16,-9-5-16 15,5-7-8-15,-14-5 20 16,4-3-12-16,-13-9-100 0,4 0 44 0,-9-8-368 16,5-3 228-16</inkml:trace>
          <inkml:trace contextRef="#ctx0" brushRef="#br0" timeOffset="249685.239">2702 15500 404 0,'-9'-8'148'0,"9"8"-112"15,5 0-12-15,-5 0 128 0,0 0-88 16,9 0 36 0,9 0-60-16,14-4-4 0,22 0-24 15,19-8-8-15,9 4 0 16,14 0-4-16,-10-4 0 15,-8 8 24-15,-15 0-12 0,-17 4-20 16,-10-5 0-16,-8-3 20 31,-5 8-4-31,-19-4-4 0,1 8 0 0,-10-4-24 16,5 4 12-16,-4 0 20 16,-6 1-4-16,1-1-12 15,5 0 0-15,-5 0 4 16,0 0 0-16,-1 0 24 15,-8 12-48 1,-9 4 16-16,4 4-8 0,-18 1 8 16,0 3 16-1,0 4-4-15,-13 9-12 16,-1-9 4-16,14-3 4 16,0-13 0-16,5 8 0 15,-1-4 0-15,10-3 16 0,4-5-8 0,0 0 16 16,1-4-16-16,12 0-28 15,-3-4 8-15,4 4 4 16,-5-4 8-16,5 4 8 16,9-8-4-16,0 0-12 15,-5 0 4-15,5 0-4 16,0 0 0-16,0 0 16 16,-4 4-4-16,4-4-4 15,0 0 4-15,9 4 28 16,0 0-16-16,23-8-32 15,4 0 24 1,28 0-4-16,4-4 16 16,5 8-12-16,0 0 16 15,-9-4-16-15,-10 4-4 0,-8-4 0 16,-14 8 4-16,-9-8-4 16,-1 4 40-16,-13-4-20 15,-9 4-4-15,0-4-12 16,0 0-16-16,-9 4 4 15,5-4-280-15,-14 0 156 16,8 0-344 0</inkml:trace>
          <inkml:trace contextRef="#ctx0" brushRef="#br0" timeOffset="249697.7732">3217 15658 332 0,'4'-4'120'0,"1"0"-92"15,-5 12-8-15,0-8 96 0,-5 8-68 16,-4 8 68-16,0 9-64 16,-9-1 32-16,-5 0-48 15,5 5 60 1,4-1-56-16,-9 0-16 15,10 13-16-15,-10-1 0 16,5 5-4-16,-5-1 24 16,14-3-16-16,-5-9-40 15,5-12 16-15</inkml:trace>
          <inkml:trace contextRef="#ctx0" brushRef="#br0" timeOffset="249195.3931">3367 15116 312 0,'0'-8'112'0,"0"8"-84"0,4-16-12 16,-4 7 180-16,5 9-112 16,-10-4 44-16,5 4-76 0,-4 4 16 15,-5 5-40-15,0 3 8 16,4 4-20-16,-4 0-16 15,14 4-4-15,-19 1 4 16,14 3 0-16,-5 0-256 16,-8 0 140-16</inkml:trace>
          <inkml:trace contextRef="#ctx0" brushRef="#br0" timeOffset="253514.9619">3540 16261 164 0,'0'-16'60'16,"9"12"-44"-16,-4 0-8 0,-5 4 120 0,9-4-72 15,0-4 68-15,0 0-72 16,-5-5 24 0,10 5-44-16,4-8-44 0,1 0 4 15,3-4 20 1,1 8-8-16,9-5 20 16,-9 9-16-16,13 0-40 0,-9 0 20 15,-4 8 20-15,-9 8-4 16,4 8 64-16,-4 5-40 15,-1 3 40-15,-4 0-36 16,1 5 8-16,3-5-24 0,5-4-16 16,1-4-4-16,-1-4 48 0,5-12-24 15,-1-8 8-15,6-4-16 16,-6-4-16-16,-3-4 0 16,-1-5-16-16,5 1 12 15,-10 4-252 1,6 0 144-16,3 8-252 15</inkml:trace>
          <inkml:trace contextRef="#ctx0" brushRef="#br0" timeOffset="251593.7435">4510 15181 384 0,'13'-13'140'0,"-13"13"-108"0,19 4-8 0,-15-4 64 16,1 5-52-16,-1-5 24 15,1 4-40-15,-10 0 28 16,5 0-32-16,-18 0 20 16,4 4-20-16,-18 4-36 15,1 0 12-15,-15 0-24 16,10 0 16-16,-14-8-8 15,13 5 12-15,-4-18 16 16,9 13 0-16,0-12 8 16,5 4-8-16,0-4-20 15,13 8 8-15,0-8 4 16,5 8 4-16,-4 0-20 16,13 4 12-16,-19 8 4 15,15 5 4-15,-5 15 16 16,-5 4-8-16,-4 21 16 15,9 4-16-15,-14 3 16 16,9-7-16-16,-22-4 24 16,18-5-20-16,-19-7-12 15,10-5-4-15,0-12 48 16,-1 1-24-16,1-9-8 16,9-4-8-16,0-4 20 0,13 0-12 15,1-4-20-15,13 0 0 16,9-4-4-16,9 4 4 0,5-4 24 15,9 4-8-15,-5 0 4 16,10 5-4-16,0-1 4 16,-10-8-8-16,-9 4-48 15,5-4 28-15,-9 4-104 16,-5-4 68-16,-4 0-124 16</inkml:trace>
          <inkml:trace contextRef="#ctx0" brushRef="#br0" timeOffset="251868.9713">3959 15593 488 0,'0'-8'180'0,"0"8"-140"0,18-4-12 16,-13 0 120-1,8 8-88-15,1-4 72 16,4 4-76-16,5-4-4 16,0 0-32-16,-5-4 4 15,5 4-12-15,4-4 28 16,5 0-24-16,0-4-76 16,-14 8 32-16,0-8-292 15,0 0 180-15</inkml:trace>
          <inkml:trace contextRef="#ctx0" brushRef="#br0" timeOffset="259485.1764">4114 15116 228 0,'4'-8'84'0,"-4"8"-64"0,9 0-8 0,-9 0 100 15,0 0-64-15,0 0 68 16,0 0-64-16,0 4 40 16,0 0-52-16,0-4 16 15,0 0-36-15,5 0 72 16,-1 0-56-16,1 0 40 15,-1 0-44-15,10-4-8 16,0 4-16-16,9-4-16 16,-1 4 4-16,6-8 40 15,8 8-24-15,-4-4-20 16,-5 8 4-16,1-4-228 16,-1 8 124-16,-4-8-348 0</inkml:trace>
          <inkml:trace contextRef="#ctx0" brushRef="#br0" timeOffset="260188.6538">5507 15055 364 0,'-9'-8'132'0,"18"12"-100"0,4 0-12 16,1-4 96-16,9 4-68 16,4-4 16-16,14 0-40 0,9 4 12 15,5-4-20-15,-1 0-8 16,-3 8-4-16,-10 0 4 0,-10-8-4 16,-8 0-160-1,-14 0 84-15,-9 0-288 16</inkml:trace>
        </inkml:traceGroup>
        <inkml:traceGroup>
          <inkml:annotationXML>
            <emma:emma xmlns:emma="http://www.w3.org/2003/04/emma" version="1.0">
              <emma:interpretation id="{26BC437E-A76F-4D56-AC67-335052A8A3E0}" emma:medium="tactile" emma:mode="ink">
                <msink:context xmlns:msink="http://schemas.microsoft.com/ink/2010/main" type="inkWord" rotatedBoundingBox="8145,15544 12883,15633 12853,17211 8115,17122"/>
              </emma:interpretation>
            </emma:emma>
          </inkml:annotationXML>
          <inkml:trace contextRef="#ctx0" brushRef="#br0" timeOffset="283871.8394">8757 15852 60 0,'0'0'24'0,"0"0"-20"0,0 4 0 16,0-4 44-16,0 0-28 15,0 0 112-15,0 0-72 16,0 0 72-16,0 0-76 15,0 0 56-15,0 0-60 16,0 0 4-16,0 0-32 16,10 0 32-16,-1-4-32 15,0 4 12 1,4 0 0 0,19 0 20-16,5 0-28 0,-5 0-32 0,9 0 0 15,-5 0 44-15,10 0-20 16,-6-4-20-16,-3 0 0 15,4 0 16-15,-9 0-8 16,-9 0 4-16,-10 4-4 16,-4-4 28-16,0 0-20 15,-18 4-24-15,0 0 4 16,5-4-132-16,-5 0 76 16,-1 0-296-1,1 0 200-15,5 0-104 0</inkml:trace>
          <inkml:trace contextRef="#ctx0" brushRef="#br0" timeOffset="284162.792">9031 15674 184 0,'-9'12'68'0,"9"-16"-52"0,0 12-4 15,0 1 84-15,0 3-56 16,-5 4 44-16,-4 0-48 16,9 4 88-16,-9 5-72 15,4-1 28-15,-4 4-44 16,0 1 20-16,0 3-28 16,-5 0-16-16,5 1-8 15,5-5 4-15,-15-4-4 0,10-3-12 0,-4-5 4 16,3-8-120-16,10-8 68 15,0-8-224 1</inkml:trace>
          <inkml:trace contextRef="#ctx0" brushRef="#br0" timeOffset="285148.426">9536 15800 312 0,'-5'0'112'0,"10"0"-84"0,0 0-12 0,-5 0 128 15,13 8-84-15,5-8-16 16,10 4-28-16,8-4 56 15,5 0-40-15,5 0-20 16,8 0-12-16,5-4 16 0,1 0-8 16,-6 4-12-16,-4 0 0 0,-13 0 4 15,-14-4 0-15,-10 4 32 16,-13 0-16-16,-4-8-24 16,-5 4 4-16,-5 0 0 15,-4 0 4-15,-1 4-44 16,6-5 24-16,-1 5-12 15,0 0 20-15,5 5-28 16,0-5 24-16,0 4 4 16,-4 4 12-16,-1 0-12 15,-4 4 8-15,-5 0 20 16,-4 4-8-16,4 9-12 16,-9-5 0-16,0 8 20 15,-9 4-8-15,-4 5 4 16,-6 3-4-16,-3 1-16 0,-10-5 4 15,9 1 28-15,-4-5-12 16,5-12 92-16,17 5-56 16,10-9 4-16,4-4-32 15,0 0 4-15,23-4-12 16,23-4 0-16,-14 0-4 16,28-4 4-16,-5 0-8 15,-1 0 8-15,1 4-8 16,5-4 16-16,4 0-12 15,-5-4-20-15,5 4 4 16,5-8 4-16,4 8 4 0,-5-8 0 16,-8 4 0-16,8-4-12 15,-13 8 8-15,0-8 4 16,-9 8 0-16,-10-8 0 16,-4 8 0-16,-9-8 0 15,0 8 0-15,0-8-64 16,0 3 36-16,0 5-208 15</inkml:trace>
          <inkml:trace contextRef="#ctx0" brushRef="#br0" timeOffset="285572.6149">9727 16014 312 0,'-4'-4'112'0,"4"8"-84"0,0-4-12 0,0 0 116 15,0 12-76-15,0 9 84 0,0 3-80 16,-9 8 12-16,-1 9-40 16,1 7 40-16,0 9-40 15,0-8 28-15,-5-13-32 0,5 0 8 16,0 5-20-16,0-21-8 15,5 0-4-15,-6-3 4 16,10-1-4-16,0-12-268 16,0 4 148-16,-9 0-364 15</inkml:trace>
          <inkml:trace contextRef="#ctx0" brushRef="#br0" timeOffset="284432.3411">10037 15225 320 0,'-14'0'120'0,"14"12"-96"0,-9 8-4 15,4 1 168-15,1 11-108 16,-1 13 0-16,1 7-48 15,-1 1-28-15,1 3-8 16,-5-7 20-16,-5 0-8 0,0-9-128 16,-4-4 68-16</inkml:trace>
          <inkml:trace contextRef="#ctx0" brushRef="#br0" timeOffset="300552.502">10319 16569 196 0,'0'-4'72'0,"0"4"-56"0,0-8-4 0,0 8 152 16,9-5-92-16,5 1-28 15,4 0-28-15,-4-4-16 16,8 0 0-16,-3 0 16 16,-6 4-8-16,10-4-4 15,-14 4 0-15,9 0-16 0,-4 0 8 16,0 4-4-16,-5 4 0 15,4 0 32-15,6 4-12 16,-6 4 32-16,-4-4-28 16,5 4-24-16,9 1 4 15,0-5 28-15,-1 0-16 16,-3-4 8-16,3-4-8 16,1-4-8-16,9-4 4 15,-9-5-4-15,0 1 0 16,-1-4 16-16,1 0-8 15,0-4-12-15,-5 0 0 16,5 3 12-16,0 5-4 16,-1 0-292-16</inkml:trace>
          <inkml:trace contextRef="#ctx0" brushRef="#br0" timeOffset="299665.6812">11148 15638 352 0,'18'-12'132'0,"-14"8"-104"0,-4 0-8 0,0 4 88 16,10-4-64-16,-6 0 16 0,1 0-36 15,-1-1 4-15,1 1-16 16,-5 0 12-16,0 0-16 15,-5-4-20-15,-8 4 4 16,-10 4-40-16,-9 4 28 16,-14 0 16-16,-8 0 4 15,-5 4 44-15,-5 1-20 16,0 3 64-16,9-4-48 16,10 0-16-16,9 0-16 15,4 4 24-15,9 0-16 0,5-4-12 16,-1 0-8-16,6 5-24 15,-1 3 16-15,5-8 12 16,0 12 4-16,-5-4 24 16,1 4-16-16,-1-3 24 0,0 11-24 15,5 0 40-15,0 1-28 16,5 3-12-16,-1-4-8 16,0 1 4-16,1-1-4 15,-1-4-4-15,1 1 4 16,-1-1 20-16,1 0-12 15,-1-4-64-15,1-3 24 16,4-1-24-16,9 0 32 16,4-8 0-16,1 0 12 15,18-4 24-15,9 0-8 16,9 4-28-16,5-4 8 16,-1-4 24-16,-4 4-8 15,-9-4-8-15,-9 4 0 0,-9-4 12 16,-9 0-4-16,-14 0-4 15,0 0 4-15,-5-4-288 16</inkml:trace>
          <inkml:trace contextRef="#ctx0" brushRef="#br0" timeOffset="301054.2089">10510 15387 404 0,'-4'0'148'0,"8"0"-112"0,5-8-12 15,0 8 172-15,5-8-112 16,9 0 44-16,13 0-76 16,19-5-20-16,9 5-20 15,4-4 16-15,-4 12-16 0,-10-8-12 0,-4 8-4 16,-9-4 12-16,-13 0-4 15,-10 4-124-15,-9 0 64 16,0 0-136-16,-9 0 108 16</inkml:trace>
          <inkml:trace contextRef="#ctx0" brushRef="#br0" timeOffset="300011.0614">10515 15921 248 0,'-5'-8'92'0,"5"4"-72"0,5 0-4 16,-5 4 168-16,9-4-104 0,0 0 64 15,5 4-84-15,4 0 80 16,0 0-80-16,5 0 24 15,0 0-48-15,4 0 12 0,5-4-28 16,4 8 36-16,10-4-32 16,4 0 12-16,5 0-20 15,-5-4-24-15,-5 4 0 16,-8 0-68-16,-10-4 44 16,-9 4-144-16,-9 0 96 15,-13 4-340-15,-10 4 232 16,-18 12-40-16</inkml:trace>
          <inkml:trace contextRef="#ctx0" brushRef="#br0" timeOffset="256908.4631">6549 15731 464 0,'5'4'176'0,"-1"4"-140"0,15-4-8 0,-6 0 40 16,10 4-44-16,4-8 24 15,5 4-28-15,5-4-16 16,4 0-8-16,-5-4 28 15,0 4-12-15,-8-8-4 16,-1 8-4-16,-4-16-4 16,-5 8 0-16,-13-12 8 15,-1 12-4-15,-13-21-4 16,5 13 4-16,-15-4-40 16,6 12 20-16,-15-8 4 15,6 12 12-15,-15-5 8 16,10 18-4-16,-14 3-12 15,4 4 4-15,-8 8 4 16,9 4 0-16,-10 1 24 16,10 3-12-16,-1 1 76 15,14-5-52-15,10 0 68 16,13-4-64-16,18 1 28 16,14-1-40-16,22-8 16 15,15 0-24-15,4-8-72 0,-5 1 28 0,5-9-228 16,-14 0 136-16,-4-9-272 15,-10 1 216-15</inkml:trace>
          <inkml:trace contextRef="#ctx0" brushRef="#br0" timeOffset="257313.0515">7260 15096 444 0,'-5'-9'164'0,"5"9"-124"0,5 0-16 16,4 5 88-16,9 3-68 15,5 0 36-15,9 4-48 16,-1 4-20-16,1 0-4 16,-9 0 8-1,0 1-8-15,-14-5-12 16,-5 4 0-16,-22-4 20 16,-5 4-8-16,-27-4 4 15,5 1-4-15,-14-5-8 16,9 4 4-16,4-4 12 0,10 0-8 15,13 0 16-15,23 0-16 0,18 0 16 16,28-4-16-16,13 0-144 16,9 0 72-16,0-4-440 15</inkml:trace>
          <inkml:trace contextRef="#ctx0" brushRef="#br0" timeOffset="257627.483">7674 15225 424 0,'-14'-16'156'0,"14"16"-120"0,-4 0-8 0,-1 0 52 16,5 8-48-16,0 0-12 16,5 8-12-16,-5 13 16 15,4 3-12-15,1 25 4 0,-5 3-8 16,0-3-8-16,0-4 4 16,-5-13 92-16,-8-8-52 15,-6-3 0-15,-8-5-28 0,0-16 24 31,-5 0-24-31,-9-20-40 0,-5-8 12 16,1-12-288-16,4-21 164 16,9-4-224-16</inkml:trace>
          <inkml:trace contextRef="#ctx0" brushRef="#br0" timeOffset="257690.053">7656 14990 528 0,'27'-44'196'0,"-22"40"-152"0,-5 4-12 0,0 0 88 15,0 0-72-15,0 12 24 16,-5 4-40-16</inkml:trace>
          <inkml:trace contextRef="#ctx0" brushRef="#br0" timeOffset="259182.1137">8029 15120 312 0,'-14'-4'112'0,"14"4"-84"0,-18-4-12 0,4 4 92 16,10 8-64-16,-10 0-8 16,10 4-24-16,-5 4 16 15,9-4-16-15,0 5-4 16,0-1-4-16,9 4 64 0,4 4-36 16,-13-3 16-16,0-1-32 15,0-4 36-15,9 0-28 16,-9-12 12-1,0-4-20-15,0 0-24 0,14-4 0 16,-5-16-100-16,9 8 56 16,-4-8-56-16,0 7 64 0,-5-3-12 31,5 4 32-31,-5 0 40 0,9 4-8 0,-5 4 72 16,1 8-48-16,13 4 24 15,-13 8-36-15,9 4 16 16,0 9-20-16,-1-1 0 15,-3-4-8-15,-6-7 4 16,6 3-8-16,-10-16 24 16,4 4-16-16,-8-16 4 15,-1 0-8-15,-4-13-52 16,-4 1 28-16,4-8-120 16,0 8 76-16,0-9-20 15,0 9 52-15,0-4 32 16,9 16 0-16,-9-4 36 15,9-1-24-15,-9 9 100 16,5 4-64-16,-5 0 28 16,9 4-44-16,-9-4 12 15,9 9-28-15,4-9 16 16,10 0-20-16,9-9 0 16,9 5-8-16,5-4-16 15,-1 4 4-15,10 0 20 16,-10 0-8-16,-13-4-20 15,9 8 4-15,-14-4-12 0,-8 4 8 16,-6-4-184-16,-4 8 104 16,-18-4-188-16,9 0 156 15</inkml:trace>
          <inkml:trace contextRef="#ctx0" brushRef="#br0" timeOffset="259187.6314">8644 15063 464 0,'-9'-4'176'0,"9"4"-140"0,-10 8-8 0,6-4 84 15,4 4-68-15,-9 5 104 16,0-1-84-16,-5 0 40 16,14 4-60-16,-14 4-24 15,5 5-12-15,0-5 36 16,9 4-24-16,0-8-20 15,9-4 0-15,-9-4-52 16,9 1 24-16,5-13-124 16,0 4 80-16</inkml:trace>
        </inkml:traceGroup>
        <inkml:traceGroup>
          <inkml:annotationXML>
            <emma:emma xmlns:emma="http://www.w3.org/2003/04/emma" version="1.0">
              <emma:interpretation id="{9174FA25-EA66-4C1D-A5C7-A7A48AADC41C}" emma:medium="tactile" emma:mode="ink">
                <msink:context xmlns:msink="http://schemas.microsoft.com/ink/2010/main" type="inkWord" rotatedBoundingBox="13216,15857 16700,15627 16797,17085 13312,17315"/>
              </emma:interpretation>
              <emma:one-of disjunction-type="recognition" id="oneOf37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305306.0176">12659 15302 424 0,'-4'-4'156'0,"17"0"-120"0,10-8-8 16,-5 8 160-16,10-4-108 15,8-5 0-15,14 1-48 16,0 4-20-16,0-4-8 16,0 8-40-16,0 0 20 0,-9 4-284 15</inkml:trace>
          <inkml:trace contextRef="#ctx0" brushRef="#br0" timeOffset="304736.6614">13137 15614 268 0,'0'28'100'0,"-4"12"-76"0,4 9-8 0,4-21 36 0,1 1-32 15,-5 3 80-15,-5 4-56 16,-4 9-4-16,-4 8-24 16,-1-1 8-16,0 1-16 15,-4-9-48-15,-5-3 24 16,-9-9-244-16,5-8 144 16,-5-3-48-16</inkml:trace>
          <inkml:trace contextRef="#ctx0" brushRef="#br0" timeOffset="305680.272">13365 15112 228 0,'-5'4'84'0,"5"4"-64"0,14 8-8 0,-5 0 108 0,0 5-68 15,14 7 24-15,-5 8-44 16,5 1-20-16,-5 11-8 16,-4-11-16-16,-1 7 8 15,-3-11-180-15,-10-5 96 16,-5-8-112-16</inkml:trace>
          <inkml:trace contextRef="#ctx0" brushRef="#br0" timeOffset="307084.6573">12309 16548 340 0,'18'-16'128'0,"-9"12"-100"0,9 0-8 0,-4 4 68 15,4-4-52-15,0 4-4 16,0 0-20-16,1 0-12 15,-1 0 4-15,0 8-32 0,-4 0 16 16,-1 0 40-16,-3 5-16 16,-1-1 44-16,0 0-32 15,-5 4 12-15,1-4-20 16,-1 0-8-16,10-4-4 16,0-8 12-16,-1-4-8 15,6-8 4-15,3-4-4 0,6 0-8 16,-6-4 4-16,6-1-16 15,-5 5 8-15,-1 0-4 16,-4 0 0-16,1 8-188 16</inkml:trace>
          <inkml:trace contextRef="#ctx0" brushRef="#br0" timeOffset="323206.7457">13775 15836 156 0,'0'-8'56'0,"-5"12"-44"0,5 0-4 0,0-4 88 15,0 0-56-15,9 0 16 16,0 0-32-16,0 0 40 0,1 4-36 15,3-4 48-15,5-4-44 16,-4 4 64-16,0 0-56 16,8-4 20-16,-3 0-40 15,3 4 0-15,6-4-12 16,4 4 20-16,4 0-16 0,0 0-4 16,5 0-4-16,-4 0-4 15,-5 0 0-15,-5 0 24 16,-4-4-12-16,-5 4-20 15,-4-4 0-15,-1 4 20 16,1-4-4-16,-5 4 16 16,-9 0-16-16,5-4-180 15,-5 4 96-15,-5-4-264 16</inkml:trace>
          <inkml:trace contextRef="#ctx0" brushRef="#br0" timeOffset="304471.0435">12595 15618 164 0,'-4'-17'60'0,"8"9"-44"0,1-4-8 0,-5 8 104 0,0 0-64 16,0 0 24-16,0 4-40 15,0-4 24-15,0 4-32 16,0 0 12-16,0 0-20 16,0 8 20-16,0 8-24 15,-5 5 32-15,1 11-28 16,4 4 4-16,-5 5-12 16,1-1 4-16,-5 1-8 15,0 7 8-15,-5 9-8 16,0 0 16-16,-4-1-12 15,4-3-4-15,5-9 0 16,0-11 4-16,0-9-4 0,5-4 24 16,-1-12-16-16,5-8-120 0,9-8 60 15,5-4-256 1,-1-8 168-16,6 0-44 16</inkml:trace>
          <inkml:trace contextRef="#ctx0" brushRef="#br0" timeOffset="305012.1608">12468 15974 444 0,'0'-8'164'0,"14"8"-124"0,13-4-16 0,-13 4 176 15,13 0-116-15,14-4 28 16,18 0-68-16,5-5-8 15,4 9-24-15,-4 0-132 0,-9 0 68 16,-5 0-256 0,-14-4 172-16,-18 0-176 15</inkml:trace>
          <inkml:trace contextRef="#ctx0" brushRef="#br0" timeOffset="305997.1799">13725 15193 312 0,'0'8'112'0,"-10"-8"-84"0,-3 16-12 16,4-4 28-16,-5 4-28 0,0 5 20 15,-4 3-20-15,0-4-8 16,-5-4-4-16,0 5 20 15,1-5-12-15,-1-8-12 16,0 0-4-16,0-4 12 16,1-4-4-16,3 0-28 15,6 0 12-15,4-4 68 16,4-4-32-16,1 8 28 16,4 0-32-16,4-8 60 15,-4 8-44-15,5 0 72 0,-5 0-60 16,0 0 8-16,0 0-32 15,0 0 12-15,0 0-20 16,0 0 8-16,0 0-12 0,0 0-8 16,0 0 0-16,0-4-4 15,0 4 0-15,4-4 8 16,1 4-4-16,4-4-4 16,0 0 4-16,0-1-4 15,5 1 0-15,4 0 16 16,5-4-8-16,4 0-12 15,5 0 0-15,-5 4-180 16,1 4 96-16,-6 4-444 16</inkml:trace>
          <inkml:trace contextRef="#ctx0" brushRef="#br0" timeOffset="302504.2907">11580 15800 236 0,'9'-8'88'0,"0"4"-68"16,5 4-4-16,-5 0 60 15,0 0-44-15,0 0 40 0,5 4-40 16,-5 0 68-16,5 4-52 15,-1 4 80-15,1 4-72 16,9 8 24-16,0 5-44 16,-1 3-4-16,1 9-20 15,4-5 0-15,1 9-4 0,-1-9 12 16,0-8-12-16,-4 1 4 16,-9-5-4-16,0-16-60 15,-10 4 28-15,-8-12-236 16</inkml:trace>
          <inkml:trace contextRef="#ctx0" brushRef="#br0" timeOffset="302765.354">11894 15796 288 0,'-9'-8'108'0,"14"16"-84"0,-14-8-4 0,4 0 144 16,1 8-92-16,-6 4 8 16,1-4-52-16,-9 8 28 0,-5 4-32 15,-4 1 40-15,4-1-36 16,-4 0 48-16,0-4-44 16,4 1 4-16,5-5-24 0,4 0-8 15,0-4 0-15,5-4-312 16</inkml:trace>
          <inkml:trace contextRef="#ctx0" brushRef="#br0" timeOffset="323587.7751">14030 15646 228 0,'0'-4'84'0,"0"4"-64"0,0 4-8 0,0-4 180 16,0 0-108-16,-5 4 72 15,1 8-92-15,-1 4 0 16,0 9-40-16,-4-1 40 16,5 4-36-16,-5 1 12 15,4-1-24-15,-4 0 20 16,14 1-24-16,-10-5 4 15,0 0-8-15,1-8 12 16,4-4-12-16,0-8-92 16,0 1 48-16,-5-5-148 0,1 0 104 15,4-5-228-15,-5-3 176 16,5 8-72-16</inkml:trace>
          <inkml:trace contextRef="#ctx0" brushRef="#br0" timeOffset="324945.9515">14508 15763 404 0,'-32'4'148'0,"36"-8"-112"0,1 4-12 16,-5 0 208-16,0 0-132 0,14 0 12 15,8 4-68-15,10-4-40 16,14-4-4-16,13 4-36 0,14 0 20 16,9 0-136-16,-5 0 84 15,-13 0 24-15,-14 0 24 16,-9 0 0-16,-18 0 12 16,-14 0 92-16,-14 0-44 15,-13 0 36 1,4 4-44-16,-13 4 8 15,0 1-24-15,-1-1-24 16,1-8 0-16,4 8 12 16,1 0 0-16,3-4-12 15,1 4 4-15,-14 8 20 0,-4 0-8 16,-1 5 16-16,1 3-16 16,0 4 68-16,-5 1-44 15,0 7 48-15,4-8-44 0,5-3 44 16,5-5-48-16,4-4-16 15,10 0-8-15,13-4-36 16,0-4 16-16,0-8 40 16,9 0-16-16,4 0 0 15,6 0-8-15,3 0-40 16,6 0 20-16,4 0 24 16,8-8-4-16,6 8-16 15,9-8 4-15,4 8 32 16,0 0-16-16,-4 0 0 0,-5-4-4 15,-9 0 4-15,-9 0-4 16,-14 0-36-16,-9 0 16 16,-9-4-216-16,-5-4 132 15,-8 0-312 1</inkml:trace>
          <inkml:trace contextRef="#ctx0" brushRef="#br0" timeOffset="324953.9729">14876 15844 340 0,'-18'-8'128'0,"14"16"-100"0,-1-8-8 0,5 0 236 0,-4 4-144 15,-1 4 52-15,-4 9-96 16,0 3 12-16,0 16-48 16,0 13-20-16,-1 7-4 0,1 9 0 15,0-4-4-15,-4-8 16 16,4-9-12-16,-5 1 4 15,0-13-4-15,5-4 12 16,0-3-12-16,4-17-196 16,1-8 100-16,4-4-272 15</inkml:trace>
          <inkml:trace contextRef="#ctx0" brushRef="#br0" timeOffset="323872.7666">14986 15185 236 0,'9'-13'88'0,"-9"18"-68"0,9-1-4 0,-9 4 176 0,0 8-108 16,-14 12 52-16,5 13-76 15,0 7-12-15,0 9-28 16,0-5 32-16,0 1-28 16,0-4-4-16,-5-13-12 0,0-4-172 15,-4 1 88-15</inkml:trace>
        </inkml:traceGroup>
        <inkml:traceGroup>
          <inkml:annotationXML>
            <emma:emma xmlns:emma="http://www.w3.org/2003/04/emma" version="1.0">
              <emma:interpretation id="{A183D5C8-507F-4302-9387-BBD695A63041}" emma:medium="tactile" emma:mode="ink">
                <msink:context xmlns:msink="http://schemas.microsoft.com/ink/2010/main" type="inkWord" rotatedBoundingBox="17262,15612 18191,15630 18172,16648 17243,16630"/>
              </emma:interpretation>
              <emma:one-of disjunction-type="recognition" id="oneOf38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336620.8988">16493 15087 384 0,'9'-4'140'0,"-9"4"-108"0,-9 13-8 16,0-9 188-1,4 4-120-15,-13 8-8 0,4 4-56 0,-13-4-4 32,13 5-12-32,-9-5 0 0,10 0-4 0,4-12 28 15,-5 0-20-15,5-12-12 16,9 4-8-16,4-12-4 16,6 0 0-16,8-1 16 15,5 9-4-15,-1 0 8 16,10 0-8-16,0 8-80 15,4 16 40 1</inkml:trace>
          <inkml:trace contextRef="#ctx0" brushRef="#br0" timeOffset="336260.3486">16402 15007 364 0,'-9'-4'132'0,"9"4"-100"0,-10 24-12 0,1-16 24 0,18 8-28 0,-9 12 40 16,0-7-32-16,10 7-24 15,-10 4 0-15,4 9 8 16,1-9-4-16,-5 1-48 15,4-1 28-15</inkml:trace>
          <inkml:trace contextRef="#ctx0" brushRef="#br0" timeOffset="335594.1493">15609 15824 268 0,'-18'-4'100'0,"14"4"-76"0,-5 4-8 16,9-4 112-16,-5 0-72 15,5 0 60-15,9 0-72 16,5 4 76-16,4-4-68 16,9 4 28-16,5-8-48 15,9 8 36-15,9 0-40 16,-4 0-16-16,-5-4-4 0,0 8 0 0,-9-12-4 15,-5 4 24-15,-4 0-16 16,-5 0 24-16,-9 0-24 16,-9 0-56-1,0 0 20-15,-5 0-184 16,5 0 116-16</inkml:trace>
          <inkml:trace contextRef="#ctx0" brushRef="#br0" timeOffset="335263.1417">16074 15480 236 0,'23'-16'88'0,"-14"12"-68"0,13-4-4 0,-17 8 104 15,13-4-68-15,-9 4 32 16,-4-4-48-16,4 4 40 16,-9 0-44-16,0-4-16 15,-9 4-8-15,-5 0-8 16,-4 0 0-16,4-4 16 15,-8 4-8-15,-15-5-20 0,5 1 4 16,0-4 20-16,-9 0-4 16,5 0-20-1,4 0 4-15,5 0 12 0,0 0 0 16,8 0 40-16,6 0-20 16,4 4-4-16,9 4-12 15,0 0-8-15,-10 0 4 16,6 12 12-16,-1 12-8 0,-4 4-20 15,-9 9 4-15,0 15 4 16,-5 5 4-16,5-4 24 16,0-5-12-16,-1-3 24 15,6-9-24-15,-1 5 12 16,5-9-12-16,0-8 28 16,4-3-24-16,1-5-12 15,4-4-8-15,0-4 28 0,0-8-12 16,13 8-20-16,6-4 0 15,3 4-12-15,10-4 8 16,9 4 0-16,9 4 4 16,-4 5 24-16,4-1-8 15,-5-4-12-15,-4-4 0 16,-9 0-104-16,-4-4 60 16,-6-4-156-1,-3-4 116-15,-10 0-200 16,-5-4 164-16,1 4 8 15</inkml:trace>
          <inkml:trace contextRef="#ctx0" brushRef="#br0" timeOffset="335944.4882">15710 15241 260 0,'-23'-8'96'0,"23"8"-76"16,0 0-4-16,-9-8 200 15,18 8-120-15,-9 0 88 16,14 0-112-16,-1 0 60 16,14 0-76-16,1 0-12 15,4 4-28-15,4 0 8 16,5 0-16-16,-5-4 16 15,1 4-16-15,-14-4 4 0,4 0-4 16,0 0-8-16,-13 0 4 0,4-8-224 16,5 0 120-16</inkml:trace>
        </inkml:traceGroup>
      </inkml:traceGroup>
    </inkml:traceGroup>
    <inkml:traceGroup>
      <inkml:annotationXML>
        <emma:emma xmlns:emma="http://www.w3.org/2003/04/emma" version="1.0">
          <emma:interpretation id="{A5B9D514-0F91-4A34-AB42-03A6FCD988E3}" emma:medium="tactile" emma:mode="ink">
            <msink:context xmlns:msink="http://schemas.microsoft.com/ink/2010/main" type="paragraph" rotatedBoundingBox="185,17173 12834,17343 12814,18860 165,186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B106B3-1B47-48E2-A6AF-1E782C62C4D5}" emma:medium="tactile" emma:mode="ink">
              <msink:context xmlns:msink="http://schemas.microsoft.com/ink/2010/main" type="line" rotatedBoundingBox="185,17173 12834,17343 12814,18860 165,18690"/>
            </emma:interpretation>
          </emma:emma>
        </inkml:annotationXML>
        <inkml:traceGroup>
          <inkml:annotationXML>
            <emma:emma xmlns:emma="http://www.w3.org/2003/04/emma" version="1.0">
              <emma:interpretation id="{373A4CC9-E8F7-4A32-858E-598A39F0D23F}" emma:medium="tactile" emma:mode="ink">
                <msink:context xmlns:msink="http://schemas.microsoft.com/ink/2010/main" type="inkWord" rotatedBoundingBox="185,17173 3292,17215 3272,18732 165,18690"/>
              </emma:interpretation>
              <emma:one-of disjunction-type="recognition" id="oneOf39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441814.3945">-890 16565 464 0,'0'-4'176'16,"0"4"-140"-16,0-4-8 0,0 4 84 0,0 0-68 15,0 0 52-15,0 0-56 16,0 0 8-16,0 0-32 15,-9 8 36-15,-5 0-20 0,1 4-16 16,-10 4 8-16,-9 4-16 16,-9 9-12-16,-9 7 0 15,-5 9 12-15,10 3-4 16,-5 1-20-16,9-1 8 16,-5-3 20-16,5-1-4 15,5-7-4-15,4-1 0 16,9-24-4-16,0 9 0 15,5-5 0-15,9 0 0 16,4-4 32-16,5-4-16 16,0-8 32-16,14 0-20 15,-5 8-16-15,0 0 4 16,0 0-12-16,-4 5 8 16,0-5-8-16,8 8 16 15,-13-4-12-15,5 12 24 16,4-4-20-16,-9 17-12 15,14-1-4-15,-5 9 40 16,4 7-24-16,1-7 0 16,0 8-8-16,4-9 4 15,-5-7-4-15,1-1 16 16,0-8-12-16,-5-7 24 16,0 3-20-16,-4-8-12 15,-1-4-4-15,1-4 28 16,-5-8-12-16,0 0 24 15,4 4-24-15,-4-4-120 0,0 0 60 16,5 0-372-16,-5-4 236 16,13 4-336-1</inkml:trace>
          <inkml:trace contextRef="#ctx0" brushRef="#br0" timeOffset="449853.9834">-617 17062 384 0,'14'-16'140'0,"-5"12"-108"0,0-4-8 16,0 4 120-16,0 0-84 0,0-8 72 16,10 0-76-16,-15 0 32 15,5-1-52 1,0 5 8-16,0 0-28 0,-4 0 28 0,-5 0-28 16,-5 0 20-16,-4 0-20 15,-4 0 28-15,-6 4-28 16,1 4 12-16,0 4-16 15,0 0 0-15,4 4-4 16,-9 0-16-16,1 4 4 16,3 0 28-16,6 4-12 15,-5-3 4-15,4-1-8 0,-4 0 12 16,13 0-12-16,-9-4 4 16,10 0-4-16,-1 0 12 15,-4 0-12-15,5 5 4 16,-1-1-4-16,1 0-16 15,-1-4 4-15,5 4-4 16,5 0 0-16,4 0 8 16,9 0 0-16,-9 1 8 15,5-1-4-15,4 0-12 16,-4 4 4-16,8 0 4 16,-13 5 0-16,5-1 8 15,-5 8-4-15,5 4 16 16,-14 5-12-16,0-1-4 15,0 1 0-15,0-1-16 16,4 1 8-16,-8-5 12 0,-5-4-4 16,4 1 16-16,1-9-12 15,-5-4 4-15,-1 0-4 16,1-4 28-16,-4-4-20 16,-1-3 32-16,-9-1-32 15,0-4 40-15,1-9-32 16,-10 1 12-16,5-4-20 15,-1-8 0-15,5-8-8 16,-4-5-8-16,4 5 4 16,5 0-48-16,-5 3 24 15,10 5-124-15,4 4 80 16,4 4-264-16,5 0 184 0,0-1-472 16</inkml:trace>
          <inkml:trace contextRef="#ctx0" brushRef="#br0" timeOffset="449864.1283">-831 16755 676 0,'-13'-12'248'0,"17"12"-192"0,-4 0-16 0,0 0 180 16,0 0-128-16,9 0 52 16,9-4-60-1,10-4-48-15,-6-5-4 0,6-3-20 16,-1 0 0-16,0 0-4 15,1 0-208-15,-1 4 108 16,5 3-368 0,0 1 256-16,4 16-204 15</inkml:trace>
          <inkml:trace contextRef="#ctx0" brushRef="#br0" timeOffset="449875.5391">-2 16755 364 0,'0'-12'132'0,"0"12"-100"0,-5-4-12 0,5 4 44 16,0 0-40-16,0 0-20 15,0 0-4-15,0 0-28 16,0 0 16-16,-4 4 40 15,4-4-16-15,-5 4 68 16,1 4-44-16,-1-8 44 16,-4 0-44-16,4 4 44 15,-4 0-48-15,5 0 12 16,-5 8 8-16,0 0-28 0,-5 4-4 16,-4 5-12-16,-1 3 12 15,1 0-12-15,-5 5 40 16,-4 3-24-16,-5 0 4 15,0 13-16-15,-4-9 28 16,-5 5-24-16,5-1 48 16,8 5-36-16,-4-1 12 15,10 9-24-15,13 4 20 16,-5-1-24-16,14 1-12 16,14-9-4-16,-5 1 48 15,13-9-24-15,1-3-20 16,0-1 0-16,-5-7 8 15,-4-5-4-15,-1-4-136 16,-3-8 76-16,-1 4-212 16,4-7 152-16,-4-9-436 15</inkml:trace>
          <inkml:trace contextRef="#ctx0" brushRef="#br0" timeOffset="449883.0592">-39 17253 372 0,'-4'12'140'0,"-5"0"-112"0,-5 12-4 0,19-8 100 16,-5 5-72-16,0 7 24 16,0 0-44-16,-9-3 12 0,9-5-24 15,0-4 52-15,-5 4-40 16,0-16 28-16,-4-4-32 0,0-4 28 15,0-4-32-15,0-8-12 16,0 0-8-16,4-5 56 16,10 1-32-16,4-4 32 15,0 4-32-15,5 0 8 16,-1 3-20-16,6 5 8 16,3-4-12-16,-3 8-8 15,-1-4 0-15,0 4-148 16,0-4 80-16,-13 3-256 15,4 1 180-15,0 4-316 16</inkml:trace>
          <inkml:trace contextRef="#ctx0" brushRef="#br0" timeOffset="449896.0938">116 17512 572 0,'-13'64'208'0,"3"-35"-160"0,1 3-12 15,5-16 68-15,-5 5-64 16,9 3-8-16,-19-4-20 16,15 8-36-16,-14-7 12 15,4-9-164-15,0 0 100 16,5-8-288-16,-9-4 204 0,18-4 12 16</inkml:trace>
          <inkml:trace contextRef="#ctx0" brushRef="#br0" timeOffset="449888.5874">2 17099 632 0,'-4'-12'236'0,"4"8"-184"0,0-4-16 0,4 4 148 15,5-9-108-15,1 5 8 16,-6 4-56-16,5 0-16 16,0 4-8-16,0 8-312 15</inkml:trace>
          <inkml:trace contextRef="#ctx0" brushRef="#br0" timeOffset="449901.1642">280 17240 424 0,'-9'-4'156'0,"9"4"-120"0,5 0-8 0,-1 0 160 0,14-4-108 16,-4 4 80-16,4 0-92 16,9-4-8-16,14 4-40 15,-9 0 4-15,5 0-12 0,-5 0 0 16,-1 0-4-16,1 0-112 16,-9-4 56-16,0 4-156 15,-19-4 116-15,6 0-376 16,-1-4 260-1,0 8 92-15</inkml:trace>
          <inkml:trace contextRef="#ctx0" brushRef="#br0" timeOffset="449911.1453">590 17111 288 0,'0'-8'108'0,"-5"8"-84"0,-4 4-4 0,9-4 188 15,0 0-116-15,-5 4 60 16,1 8-88-16,4 0 60 15,-5 0-72-15,1 5 0 0,-5 7-32 16,0 4 40-16,-1 5-32 16,-12 7 20-16,4 5-28 15,4 3 8-15,-9 1-16 16,5-5 12-16,4-3-16 16,1-9 4-16,3 0-4 15,10-7-8-15,10-9 4 16,12-4-16-16,10 0 8 15,5-8-68-15,4-8 40 0,-5 0-364 16</inkml:trace>
          <inkml:trace contextRef="#ctx0" brushRef="#br0" timeOffset="449936.2006">804 17062 476 0,'-19'-8'176'0,"24"8"-136"0,0 0-12 16,-5 0 144-16,0 0-100 0,9 8 52 15,0 1-76 1,4 7 56-16,-3 4-64 0,3 8 36 0,1 5-44 15,-1 15 8-15,6 13-24 16,-15 4 0-16,1 7-8 16,-5-3 28-16,-5-12-20 15,-8-8 40-15,-6-1-32 16,-3-11-12-16,-1-9-8 16,0-4-172-16,0-12 92 15,10-12-216-15,4-8 164 16,-1-4-292-1</inkml:trace>
          <inkml:trace contextRef="#ctx0" brushRef="#br0" timeOffset="449951.2402">1150 16771 444 0,'-19'-12'164'0,"19"8"-124"0,-9-8-16 16,9 12 156-16,0-8-104 0,0 8 96 15,0 0-104 1,0 0 12-16,9 8-48 0,-9 4 40 16,14 4-40-16,-5 12 28 0,9-3-32 15,5 11 8-15,0 5-20 16,0-5-8-16,-1 0-4 16,10 5 4-16,-4-5-4 15,4-3 8-15,-5-5-8 16,5-4 8-16,0-4-8 15,-1-3 16-15,1-5-12 16,-4-4-4-16,-6-4 0 0,-3 4 12 16,-6-4-8-16,-4 0 24 15,1-4-20-15,-10 0 12 16,0 0-12-16,0 0 0 16,-5 4-4-16,0 0-32 15,-4 0 12-15,9 4 12 16,-9 5 4-16,-4-1-20 15,-1 8 8-15,-4 12-12 16,-10 17 8-16,1 12 16 16,-5 11 0-16,-9 1 40 15,-9 0-20-15,-9-12 32 16,-5-1-32-16,-9-3 4 16,10-4-16-16,8 3 12 15,5-3-16-15,13-13-28 16,10-11 8-16,4-5-304 15,14-4 176-15,0-12-552 32,32-16 300-32</inkml:trace>
        </inkml:traceGroup>
        <inkml:traceGroup>
          <inkml:annotationXML>
            <emma:emma xmlns:emma="http://www.w3.org/2003/04/emma" version="1.0">
              <emma:interpretation id="{94F595F3-4454-4084-AE46-5536FC28C9D7}" emma:medium="tactile" emma:mode="ink">
                <msink:context xmlns:msink="http://schemas.microsoft.com/ink/2010/main" type="inkWord" rotatedBoundingBox="4194,17912 4722,17536 4992,17914 4463,18290"/>
              </emma:interpretation>
              <emma:one-of disjunction-type="recognition" id="oneOf40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475880.2313">2629 17212 364 0,'5'-4'132'0,"-5"4"-100"0,4-4-12 16,6 8 44-16,-1 0-40 0,-9-4 32 15,0 0-28-15,0 0 36 16,0 0-36-16,0 0 20 16,9 4-28-16,-9-4 28 15,9 4-32-15,0-4 40 0,-9 0-32 16,14 0 32-1,-1 0-16-15,1-4-20 16,0 0-20-16,-1 4-4 16,5-4 20-16,1 0-8 15,3 4-4-15,1 0 0 0,0 0-4 16,0 0 0-16,4-4 8 16,0-4-4-16,1 8-4 15,-1 0 4 1,-4 0 12-16,0 0-8 0,-1 0-4 15,-3-4 0-15,-1 0-4 16,-5 4 0-16,1 0 0 16,-5 0 0-16,0-4 16 15,0 4-8-15,0 0-20 16,1-4 4-16,3 4-128 16,-4-4 76-16,5 0-232 15,-5 0 164 1,5 0-216-16</inkml:trace>
          <inkml:trace contextRef="#ctx0" brushRef="#br0" timeOffset="476417.4594">2657 17479 384 0,'0'0'140'0,"4"-4"-108"0,1-4-8 0,-5 8 152 15,13 0-100-15,-13 0 16 16,0 0-56-16,5 4-8 0,0 0-16 15,8 8 20-15,-8-4-20 0,4 5 4 16,-9-1-8-16,13 0 36 16,1 0-20-1,0-4 32-15,-1-4-32 0,10-4-4 16,0 0-12-16,0-4 12 16,0 0-12-16,-5 0-12 15,5 0 0-15,-5 4 20 16,-14 0-8-16,10 0-4 15,-5 0 0-15,-9 0-104 16,0 0 56-16,9 0-200 16,0 0 136-16</inkml:trace>
        </inkml:traceGroup>
        <inkml:traceGroup>
          <inkml:annotationXML>
            <emma:emma xmlns:emma="http://www.w3.org/2003/04/emma" version="1.0">
              <emma:interpretation id="{F8F08E8A-D108-4070-B1D7-4C78B1C91BB3}" emma:medium="tactile" emma:mode="ink">
                <msink:context xmlns:msink="http://schemas.microsoft.com/ink/2010/main" type="inkWord" rotatedBoundingBox="5395,17436 7770,17468 7755,18598 5380,18566"/>
              </emma:interpretation>
              <emma:one-of disjunction-type="recognition" id="oneOf41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478638.7938">3959 17609 184 0,'0'-8'68'0,"9"8"-52"0,5 0-4 0,-1 4 128 0,5 4-80 15,5 4 0-15,0 8-36 16,9 4-24-16,-9 5-4 16,-1-1 12-16,-3 0-4 15,-6 1 68-15,-8-5-40 16,-10 0 92-16,-18-3-68 16,-8-5-8-16,-6-4-32 15,-13-8 32 1,5 0-24-16,-24-4 12 0,1-4-20 15,13 0-24-15,10-8 0 16,13 8 20 0,27-4 40-16,14 0-28 0,14 3 16 15,9 1-24-15,9 4 8 16,9 4-12-16,-9 1 28 0,0 3-24 16,5 4 20-16,-1 0-20 15,-13-4 0-15,0 8-8 16,-5-8 28-16,1 4-20 15,-1-3-4-15,-9-5-8 16,5 0-120-16,0 4 64 16,4-16-104-16,9 0 92 15,10-1-244 1</inkml:trace>
          <inkml:trace contextRef="#ctx0" brushRef="#br0" timeOffset="477614.962">3786 17321 496 0,'-9'-4'184'0,"9"4"-140"0,0-4-16 0,0 4 92 0,0 0-72 16,4 0 8-1,5 4-36-15,14-4 60 0,0 0-48 16,9 0 24-16,9 0-36 16,4-4 36-16,10 0-32 15,-1-4 12-15,1-4-20 0,9 0 0 16,0 4-8-16,-5 0-8 15,0 0 4-15,-9 4-4 16,-9 4 0-16,-9 4-12 16,-5-4 8-16,-9 8-120 15,-8 0 68-15,-1 0-268 16,-5 4 180-16,1 4-244 16</inkml:trace>
          <inkml:trace contextRef="#ctx0" brushRef="#br0" timeOffset="477135.3754">4364 16828 392 0,'-14'-8'148'0,"14"8"-116"0,0 0-8 16,0 0 64-16,-4 4-52 15,4-4 4-15,0 12-24 16,-5 4 16-16,1 4-20 16,4 9 48-16,-5 3-32 15,1 4 4-15,-6 1-20 16,1-1 12-16,-4-3-16 0,4-5-28 0,-1 0 8 16,-3-8-268-1,-1-3 152-15,10 3-184 16</inkml:trace>
          <inkml:trace contextRef="#ctx0" brushRef="#br0" timeOffset="478698.9535">5234 16929 280 0,'-5'-20'104'15,"5"16"-84"-15,9 12 0 0,0 8 84 0,-9 12-60 16,0 13 112-16,-9 7-84 16,0 1 24-16,0 7-56 15,-9 9 40-15,-1 8-48 16,1-4 20-16,-9-8-32 0,9-5 28 16,0-7-32-16,-1-13 32 0,-3-20-32 15,3-8-68-15,6-16 28 16,-6-20-80-16,1-16 60 15,5-9-104-15,3-4 84 16,10 5-84 0,10-1 84-16,8-4-48 15,14 5 68-15,18-1 144 16,23 1-52-16,4 3 180 16,0 4-128-16,-4 25-20 15,-18 12-52-15,0 16-12 16,-19 12-8-16,-4 9-8 0,-9 3 4 15,-14 1 56-15,-9 3-32 0,-14-4-4 16,-13-7-12-16,-23-1-88 16,-14-8 40-16,-14-4 12 15,1 0 20-15,4-4-8 16,5-3 8-16,18-5 84 16,13 0-48-16,15 8 80 15,13 0-64-15,18 0 64 16,18 12-64-16,19 16 8 15,17 9-32-15,-4 4 32 16,-4 11-32-16,4-7-32 16,-13-9 4-16,-5-3-160 15,-9-5 92-15,0-11-280 16,-5-13 200-16,5-4-340 16</inkml:trace>
          <inkml:trace contextRef="#ctx0" brushRef="#br0" timeOffset="478968.3844">5743 17459 780 0,'-9'12'288'0,"9"-4"-224"0,9 4-20 0,-4-8 112 0,13 5-96 0,14-1 8 16,9-4-40-16,9-4-156 15,0-4 64-15,-4-9-88 0,-14 5 88 16,0-4-12-16,-14-4 48 0,-9 0 32 15,-18-4 0-15,-14 3 72 16,-13 5-44-16,-10 8 68 16,-9 4-60-16,1 8 36 15,4 9-44-15,9 3 24 16,9 8-28-16,9 4-28 16,14 5 0-16,0-5 24 15,22 9-12-15,10-13 24 16,14-4-24-16,22-3-196 15,-4-1 96-15,4-8-596 16,14 0 376 0,4-4 136-16</inkml:trace>
        </inkml:traceGroup>
        <inkml:traceGroup>
          <inkml:annotationXML>
            <emma:emma xmlns:emma="http://www.w3.org/2003/04/emma" version="1.0">
              <emma:interpretation id="{1959602C-58DA-4FDC-B63A-9CB90F326776}" emma:medium="tactile" emma:mode="ink">
                <msink:context xmlns:msink="http://schemas.microsoft.com/ink/2010/main" type="inkWord" rotatedBoundingBox="8429,17392 12105,17441 12088,18722 8412,18673"/>
              </emma:interpretation>
              <emma:one-of disjunction-type="recognition" id="oneOf42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479759.8537">7428 16969 560 0,'41'-12'208'0,"-23"8"-164"15,5-8-8-15,-14 4 68 0,-4-4-64 16,-1-4 80-16,1-1-68 16,-10-3 8-16,-4 0-36 15,-9 0-12-15,-14-5-8 0,-14 13-76 16,-8 0 40-16,-10 8-12 16,0 4 24-16,1 4-4 15,8 8 12-15,14-8-28 16,5 17 24-16,-1 3 16 15,14 0 0-15,5 8 28 0,9 13-16 16,5 4 24-16,-1 7-24 16,0 13-4-16,1 8-4 15,-10 20 20-15,1 8-12 16,-6-4 40-16,1-7-28 16,-5-18 40-16,-4-11-36 15,0-16 56-15,4-9-48 16,5-11-16-16,0-1-12 15,18-16-8-15,0 4 0 16,18-8 32-16,0 0-16 0,0-4 4 16,9 0-12-16,1 9 12 15,-1 3-12-15,5-8-48 16,0 4 24-16,0 4-236 16,4 0 140-16,5-8-392 15,14 9 284 1,-1 3-32-16</inkml:trace>
          <inkml:trace contextRef="#ctx0" brushRef="#br0" timeOffset="481170.2562">7396 17985 632 0,'-18'4'236'0,"22"0"-184"0,-4-8-16 0,5 0 104 15,4 8-84-15,0-12 4 16,9 4-36-16,1-12-8 16,3 8-8-16,1-8-8 0,0 12 4 15,-5-5-16-15,5 1 8 16,-5 8-48-16,5 0 24 0,0 8 24 15,-5 1 4-15,5-5 0 16,-1 12 4-16,-3-4 12 16,-1 0-8-16,0 0 40 15,0-4-24-15,5-8 12 16,9 0-20-16,-5-8 8 31,5-4-12-31,0-4-88 16,-5 8 44-16,1-12-176 15,-1 7 116-15,0-3-432 16,5 8 292-16,-5 0 100 0</inkml:trace>
          <inkml:trace contextRef="#ctx0" brushRef="#br0" timeOffset="480287.2619">8475 17119 476 0,'0'-16'176'0,"0"12"-136"0,-9-8-12 0,5 12 76 16,-6 4-64-16,-3-4-16 15,-5 8-16-15,-14-4 0 16,-5-4-4-16,-4 0 16 0,-4 0-12 15,-10 0-28-15,-9-8 8 16,-4 0 24-16,13-4-8 16,5-1 28-16,9 1-20 0,10 0 76 15,8 0-52-15,5 4-12 16,8 4-16-16,6 4 0 16,-1 8-4-16,1 12-12 15,-1 9 4-15,-4 3-16 16,0 0 12-16,0 5 12 15,0 7 0-15,-5 5 8 16,-4 7-8-16,0 5 24 16,0-4-16-16,-1-5-4 15,6-7-4-15,-6-13 28 16,1 1-16-16,9-13 12 16,5-4-16-16,4-4-52 15,4-4 24-15,5-4 36 16,9-4-8-16,5 4 16 15,9 0-16-15,4 1-8 0,5 3 0 16,5 0 12-16,0-4-8 16,-6 4-12-16,-3-4 0 15,-5 4-24-15,-5-4 16 16,-9-4-56 0,1 8 36-16,-10-8-144 15,0 0 100-15,-5 0-344 16,1 4 232-16</inkml:trace>
          <inkml:trace contextRef="#ctx0" brushRef="#br0" timeOffset="481129.6474">7701 17334 612 0,'-13'-4'228'0,"13"4"-180"0,4 0-12 0,-4 0 148 0,18-5-108 15,5 5 32-15,13 0-64 16,10 0 8-16,13-4-32 16,5 4-8-16,4 0-8 0,-9-4 12 15,-9 0-8-15,1 4-20 16,-15 0 4-16,-9 0-200 16,-18 4-148-1,-9 4 180 1,-4 9-220-16</inkml:trace>
          <inkml:trace contextRef="#ctx0" brushRef="#br0" timeOffset="481294.0865">7779 17075 352 0,'-14'-13'132'0,"14"17"-104"16,-5-8-8-16,5 4 212 0,0 0-132 15,9-4 72-15,5 0-100 16,4 0 56-16,5 0-72 16,9-4 24-16,9 0-48 0,14 4-8 15,-1-4-16-15,1 0-52 16,-1 4 28-16,1 0-252 15,-14 4 148-15</inkml:trace>
          <inkml:trace contextRef="#ctx0" brushRef="#br0" timeOffset="481988.2868">8548 17151 540 0,'-14'0'200'0,"10"0"-156"0,4 0-12 0,0 0 80 15,9 9-68-15,5 3 24 16,8 8-36-16,1 4 24 0,18 13-32 15,-5 7 12-15,5 9-20 16,5-1 0-16,0 5-8 0,-15-4 20 16,1-9-16-16,-9-11-12 15,-9-9-4-15,-5-4-236 16,0-20-316 0</inkml:trace>
          <inkml:trace contextRef="#ctx0" brushRef="#br0" timeOffset="482626.4336">8981 17212 456 0,'-19'-4'168'0,"15"4"-128"0,-14 4-16 0,13 8 124 16,-13-4-88-16,-5 21-24 16,-9 3-24-16,0 25 32 15,-13-1-24-15,8 5 8 0,-4 0-16 16,9-21-68-16,10 1 28 15,8-13-192 1,5-20 124-16,18-4-268 16</inkml:trace>
          <inkml:trace contextRef="#ctx0" brushRef="#br0" timeOffset="483586.3786">9222 17961 652 0,'0'4'244'0,"13"-8"-192"0,10-4-12 0,-5 4 32 0,5-8-48 16,5 3 0-16,3 1-16 15,1-4-24-15,0 4 8 16,-9-4-32-16,4 0 24 0,-4 4-4 16,0 4 12-16,0 0 8 15,-1 4 0-15,-3 4 32 16,3 0-16-16,1 8 32 15,0-4-32-15,0 8 20 16,-1-8-20-16,6-4 28 16,-6-4-28-16,1-4 32 15,4-8-32-15,-4 0-68 16,-5-8 28-16,1-9-124 16,-6 1 84-16,-4-16-404 15,5-9 260-15,4-4 0 16</inkml:trace>
          <inkml:trace contextRef="#ctx0" brushRef="#br0" timeOffset="482639.4666">9577 17046 352 0,'-14'-8'132'0,"10"24"-104"0,-10 5-8 16,0-9 104-16,1 8-72 15,4 8-4-15,-10 5-28 16,6 7 56-16,-1 9-44 16,-4 7 60-16,4 9-56 15,-9 0 12-15,5-4-32 16,-4-9 20-16,-6-7-24 0,1-13-56 15,0 0 20-15,8-15-288 16,1-5 172 0</inkml:trace>
          <inkml:trace contextRef="#ctx0" brushRef="#br0" timeOffset="482872.6378">9436 17346 728 0,'-32'-37'268'0,"23"29"-208"0,9-4-16 15,9 8 116-15,9 0-96 16,5 0 0 0,9 8-40-16,13-4-8 15,1 8-8-15,8 0-76 0,6-4 36 0,-1-4-252 16,-5 0 160 0,-3 0-400-16</inkml:trace>
          <inkml:trace contextRef="#ctx0" brushRef="#br0" timeOffset="483614.7372">9527 16953 632 0,'0'0'236'15,"0"-4"-184"-15,4 4-16 0,-4 0 60 0,10 0-60 16,3 0 68-16,5 0-64 16,5-8 8-16,9 8-28 15,0-8 4-15,4 4-12 0,1-4-76 16,4 8 32-16,0-8-420 16</inkml:trace>
          <inkml:trace contextRef="#ctx0" brushRef="#br0" timeOffset="482664.0369">10009 17083 464 0,'-41'8'176'0,"28"4"-140"0,-10 12-8 0,14-12 32 15,0 13-40-15,4 3 52 16,5 8-40-16,5 17 4 16,-1 4-24-16,1 11 12 0,-5-3-16 15,-5-4 16-15,-8-13-16 0,-5-3-204 16,-5-1 104-1,0-15-308-15</inkml:trace>
          <inkml:trace contextRef="#ctx0" brushRef="#br0" timeOffset="484515.8829">10351 16981 632 0,'-9'25'236'0,"9"-25"-184"0,-27 36-16 0,13-20 60 15,5 5-60-15,-9-1-4 0,4 0-20 16,-4-8 32-16,-1-4-20 15,10-4 20-15,5-4-24 0,4-8 8 16,0-8-16-16,9-8-24 16,5 0 4-16,4-1-12 0,5 5 8 15,-1 8-108-15,1 8 68 16,9 12-376 0,4 8 240-16,5 8-88 15</inkml:trace>
          <inkml:trace contextRef="#ctx0" brushRef="#br0" timeOffset="484494.8228">10242 16961 548 0,'-9'8'204'0,"9"0"-156"0,-5 21-16 0,5-9 28 16,5 4-40-16,-1 5 0 0,5-1-12 15,0-4 28-15,5-4-20 16,0 1-120-16</inkml:trace>
        </inkml:traceGroup>
        <inkml:traceGroup>
          <inkml:annotationXML>
            <emma:emma xmlns:emma="http://www.w3.org/2003/04/emma" version="1.0">
              <emma:interpretation id="{F86826C6-A109-45EE-A594-4D4E05DB8B6B}" emma:medium="tactile" emma:mode="ink">
                <msink:context xmlns:msink="http://schemas.microsoft.com/ink/2010/main" type="inkWord" rotatedBoundingBox="12261,17570 12831,17578 12818,18548 12248,18541"/>
              </emma:interpretation>
              <emma:one-of disjunction-type="recognition" id="oneOf43">
                <emma:interpretation id="interp71" emma:lang="" emma:confidence="1">
                  <emma:literal>]</emma:literal>
                </emma:interpretation>
                <emma:interpretation id="interp72" emma:lang="" emma:confidence="0">
                  <emma:literal>,</emma:literal>
                </emma:interpretation>
                <emma:interpretation id="interp73" emma:lang="" emma:confidence="0">
                  <emma:literal>)</emma:literal>
                </emma:interpretation>
                <emma:interpretation id="interp74" emma:lang="" emma:confidence="0">
                  <emma:literal>3</emma:literal>
                </emma:interpretation>
                <emma:interpretation id="interp75" emma:lang="" emma:confidence="0">
                  <emma:literal>}</emma:literal>
                </emma:interpretation>
              </emma:one-of>
            </emma:emma>
          </inkml:annotationXML>
          <inkml:trace contextRef="#ctx0" brushRef="#br0" timeOffset="493295.9007">10952 17042 476 0,'-23'-16'176'0,"19"8"-136"0,-1-4-12 16,5 8 100-16,0 0-76 0,5-4 32 15,-1-1-48-15,5 1-32 16,5 0-4-16,4 4 16 0,0 0-8 16,5 4 16-16,-5 0-16 15,5 0-4-15,0 0 0 16,-5 0 4-16,0-4-4 0,5 4-12 16,-5 0 4-16,-13 0 4 15,-5 0 0-15,0 0 24 16,0 0-12-16,0 0-12 15,0 8-20 1,0 4 8-16,0 5 8 16,-5 3 4-16,5 4-12 15,-9 4 8-15,9 1-24 16,-4 3 16-16,4 5 12 16,-5-1 4-16,0 8-4 15,1 13 4-15,-1 8 4 16,-4 4-4-16,9-5-4 15,-4-3 4-15,4-8 4 16,-5-5-4-16,-4-7 8 16,0-9-8-16,0-4 24 0,0-3-16 15,0-9 4-15,-5-4-8 16,0-4 48-16,1 0-32 16,-6-8 32-16,-3 0-28 15,-10 0-8-15,-5 0-12 16,-13 8-8-16,-9 0 4 15,-5 5 4-15,5-1-4 16,5 8-240-16,8 8 128 16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6:03:08.42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3FAB0C6-38C6-4704-80D7-82CB78BAF773}" emma:medium="tactile" emma:mode="ink">
          <msink:context xmlns:msink="http://schemas.microsoft.com/ink/2010/main" type="inkDrawing" rotatedBoundingBox="1302,1451 10881,1378 10882,1470 1303,1544" semanticType="underline" shapeName="Other">
            <msink:sourceLink direction="with" ref="{5BFC1E53-E807-48EF-8863-8510AFB56583}"/>
            <msink:sourceLink direction="with" ref="{D94C8BF7-589B-46FC-93B4-5698F7D68CD0}"/>
          </msink:context>
        </emma:interpretation>
      </emma:emma>
    </inkml:annotationXML>
    <inkml:trace contextRef="#ctx0" brushRef="#br0">-2 90 280 0,'-5'-5'104'0,"5"5"-84"0,5 0 0 0,-1 0 100 16,1 5-68-16,-1-5 32 15,5 0-48-15,10 0 12 16,-6 4-28-16,1 0 44 16,4 4-36-16,14-4 4 15,-9 4-20-15,13-4 12 16,5 0-16-16,5-4 16 16,-1 4-16-16,1-8 32 15,8 0-24-15,19-4 32 16,0 4-32-16,18-8-4 15,-9 12-8-15,5 0 20 16,-10-4-12-16,9 0-4 0,-8 8-4 16,22-4-4-16,0 0 0 0,14-4 0 15,-9 4 0 1,18-9 8-16,-19 1-4 0,24 0 8 16,-10 4-8-16,10-8-4 15,-19 12 4-15,14-8-4 16,-23 8 0-16,23-8 16 15,-5 8-8-15,-4-4 4 16,-5 8-4-16,14-12-16 16,-18 8 4-16,18-4 4 15,-14 4 0-15,10 0-20 16,-19 8 12-16,4-4-12 16,-22 0 8-16,14 0 0 15,-19 0 4-15,10 0-12 16,-1 0 12-16,10 4-4 15,-9-4 4-15,-1 0 32 16,-9 0-12-16,5-4-32 16,5 4 12-16,4-4-24 15,-9 0 16-15,9 0 0 16,-14 8 8-16,5-8 16 16,-9 9-4-16,9-5-12 15,-9-4 4-15,23-4-48 16,-10 0 24-16,10-5 8 15,-1 13 8-15,-8-4 12 16,-10 0 0-16,1-4-36 0,-10 4 20 16,18-4 4-16,1 0 12 0,9 0 0 15,-5 4 0-15,4-4-12 16,-8 8 8-16,13-12 12 16,-14 8-4-16,28-4-4 15,-9 4 4-15,13-4-16 16,-8 4 8-16,8-4 28 15,-4 4-12-15,18-4-32 16,-5 4 12-16,5-4 0 16,-18 4 8-16,36-8-12 15,-13 8 8-15,18-4 56 16,-19 0-28-16,37 0 16 16,-18 0-24-16,9-8 28 15,-18 12-28-15,-19-5-4 16,-27 10-8-16,-22-5 4 15,-1 0-4-15,-27 0-28 16,-4 0 12-16,-23 0-284 16,-10 0 160-16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6:04:09.2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1B30719-0C1B-4809-8BCA-28D2C7C0FAC5}" emma:medium="tactile" emma:mode="ink">
          <msink:context xmlns:msink="http://schemas.microsoft.com/ink/2010/main" type="inkDrawing" rotatedBoundingBox="1709,6393 10818,6447 10817,6645 1707,6591" semanticType="underline" shapeName="Other">
            <msink:sourceLink direction="with" ref="{962BFF2F-C2A3-4F62-AE8D-C7F50854B54C}"/>
          </msink:context>
        </emma:interpretation>
      </emma:emma>
    </inkml:annotationXML>
    <inkml:trace contextRef="#ctx0" brushRef="#br0">0 181 176 0,'9'-4'64'0,"-9"0"-48"0,0-5-8 16,0 5 176-1,9 4-104-15,-4-4 56 16,4 0-80-16,-4-4 44 15,4 8-56-15,4-4 24 0,1 4-40 0,9-4 60 16,0 4-48-16,27-8 0 16,4 0-24-16,24-4 24 15,-1 8-24-15,19-16 32 16,-10 11-32-16,33-3 4 16,-6 4-12-16,19 0-24 15,-13 4 8-15,22-4 4 16,-14 8 4-16,24-4 0 15,-15 0 0-15,28-4 0 16,-18 4 0-16,18-4 0 16,-9 8 0-16,4-8 16 15,-23 12-8-15,10-8-4 16,-14 8 0-16,0 0 4 16,-18 12-4-16,-14-4-20 15,-13 4 8-15,-10-8 12 16,-9 0 0-16,19-8-4 15,-5 8 4-15,18-16-16 16,-4 0 8-16,8-8 4 16,-8 8 0-16,13-4 32 15,1 12-16-15,8-8-32 16,-13 8 8-16,4 0 8 16,-14 0 4-16,6 4-12 15,-15 0 4-15,19 4 4 16,-10-12 0-16,19 12 0 15,-9 0 0-15,4-8 0 0,-13 4 0 16,22 0 0-16,-13 4 0 0,13 0 8 16,-8 0-4-16,-6 1-64 15,-13-1 32-15,10 0-32 16,-20 0 36-16,20-4-44 16,-6 0 40-16,10-4-4 15,-5 8 20-15,9-8-20 16,-8 4 20-16,26 0 24 15,-18 4-8-15,23 0-16 16,-18 4 4-16,18-8 56 16,-13 5-24-16,22-9 16 15,-9 4-24-15,4-4 52 16,-17 4-36-16,26-8 48 16,-22 0-48-16,18-5 92 15,-27 9-72-15,5-4 12 16,-28 4-40-16,-9 0-4 15,-19 0-12-15,-8 0 12 16,-14 4-12-16,-18-4-144 16,-10 5 72-16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6:07:26.87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42435D1-2860-424C-BE34-0DF332231C19}" emma:medium="tactile" emma:mode="ink">
          <msink:context xmlns:msink="http://schemas.microsoft.com/ink/2010/main" type="inkDrawing" rotatedBoundingBox="6282,11815 9112,11512 9123,11617 6293,11919" semanticType="underline" shapeName="Other">
            <msink:sourceLink direction="with" ref="{D8DD195B-1368-4DB0-A9B7-EC4683A8DEEF}"/>
            <msink:sourceLink direction="with" ref="{285A57FF-CFB5-4777-BC17-39160BDCAAC8}"/>
          </msink:context>
        </emma:interpretation>
      </emma:emma>
    </inkml:annotationXML>
    <inkml:trace contextRef="#ctx0" brushRef="#br0">0 307 92 0,'95'0'32'0,"-63"4"-24"0,18-4 0 16,-18 0-4-16,14-4-4 15,18-4 16-15,17 0-8 16,11 0-28-16,12 0 8 15,-8 0 12-15,-10 0 4 16,24 0 8-16,3 8-8 16,6-4-12-16,-5 4 4 15,-5 0-68-15,-9-4 40 16,0-4 12-16,0-5 16 16,10 1 20-16,-1 4-8 0,-9-4 136 15,0-4-76-15,10 0-20 16,-1-5-32-16,9 1 4 15,-4 8-12-15,-18-4 4 16,-19 4-4-16,-22 4 4 16,-10-4-8-16,-22-1-12 15,-9 5 4-15,-5-4 28 16,-18 4-12-16,4 0-12 16,-13 4-4-16,-5 0 20 15,9 4-8-15,-8 4-224 16,3 8 120-16,-3 4 24 0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6:07:30.24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703D0E6-E17A-4F82-83C4-006BC33C2BA5}" emma:medium="tactile" emma:mode="ink">
          <msink:context xmlns:msink="http://schemas.microsoft.com/ink/2010/main" type="inkDrawing" rotatedBoundingBox="8886,14027 12666,13713 12671,13762 8890,14075" semanticType="underline" shapeName="Other">
            <msink:sourceLink direction="with" ref="{837673B7-EAC2-4E5E-B2C8-785D10CFD457}"/>
            <msink:sourceLink direction="with" ref="{992352D0-D2C3-48ED-A658-A2E3D5B25156}"/>
            <msink:sourceLink direction="with" ref="{B8DC113B-8193-42A8-9371-2860AEF06BD7}"/>
          </msink:context>
        </emma:interpretation>
      </emma:emma>
    </inkml:annotationXML>
    <inkml:trace contextRef="#ctx0" brushRef="#br0">0 298 112 0,'23'-16'44'0,"-10"16"-36"0,19 0 0 0,-18 0 12 16,4 8-12-16,5 0-12 0,0 0 0 16,-1-8 4-1,1 0 0-15,9 0 96 0,-9-8-52 16,9 4-20-16,9 0-12 15,-5 0-12-15,19-4 0 16,9 0 32-16,22-4-16 16,14 4 40-16,5-1-32 15,-5 5-12-15,9-8-8 16,19-4 28-16,18 4-16 16,8 0-24-16,1 0 4 15,32-5 8-15,13 5 0 16,-4 0-12-16,22-8 4 15,-8 8-16-15,-28-8 12 16,-18 3 76-16,-23 1-40 16,-9 0 44-16,-14 4-40 15,-17 4 24-15,-10 0-28 0,-23 4-16 16,-4 4-8-16,-19 0 12 16,1 0-8-16,-14 4-20 0,-14 4 4 15,-5 0-144 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38:08.241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5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18T15:36:56.797"/>
    </inkml:context>
  </inkml:definitions>
  <inkml:traceGroup>
    <inkml:annotationXML>
      <emma:emma xmlns:emma="http://www.w3.org/2003/04/emma" version="1.0">
        <emma:interpretation id="{D7168895-D521-4C39-ABD2-D27DE5903E7F}" emma:medium="tactile" emma:mode="ink">
          <msink:context xmlns:msink="http://schemas.microsoft.com/ink/2010/main" type="writingRegion" rotatedBoundingBox="10259,13605 16291,11383 17835,15575 11802,17796"/>
        </emma:interpretation>
      </emma:emma>
    </inkml:annotationXML>
    <inkml:traceGroup>
      <inkml:annotationXML>
        <emma:emma xmlns:emma="http://www.w3.org/2003/04/emma" version="1.0">
          <emma:interpretation id="{FECA2770-7E94-46E5-AEFF-A2BEC71DD8CD}" emma:medium="tactile" emma:mode="ink">
            <msink:context xmlns:msink="http://schemas.microsoft.com/ink/2010/main" type="paragraph" rotatedBoundingBox="10259,13605 16291,11383 17135,13675 11102,158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CC2B93-303B-4F11-AA1F-21A554B02C69}" emma:medium="tactile" emma:mode="ink">
              <msink:context xmlns:msink="http://schemas.microsoft.com/ink/2010/main" type="inkBullet" rotatedBoundingBox="10644,14652 11319,14403 11422,14682 10747,14930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8415 11523 704 0,'-4'-11'264'0,"4"11"-208"0,13 0-12 0,-9-4 124 15,5 1-100-15,3-5 88 16,1 4-92-16,4-3 56 16,0 3-68-16,0-8 16 15,5 1-40-15,3-4 0 16,5 7-16-16,0-3 0 15,4 3-4-15,-4-3-8 16,-5 4 4-16,1 7-4 16,-1 7 0-16,-8 1 0 15,-4 7 0-15,0 0-12 16,4 4 8-16,0 0 12 16,0 4-4-16,0-5-12 15,0 1 4-15,-4-3 48 16,4-1-24-16,-4-4-28 15,4 4 4-15,-9-11 44 16,1 4-20-16,-1-16 8 16,1 4-16-16,8-11 0 15,0 4-4-15,4-8-24 16,0 7 8-16,1-10 12 16,3 10 0-16,-4-3-20 0,-3 8 8 0,-6-1-136 15,-3 8 76-15</inkml:trace>
      </inkml:traceGroup>
      <inkml:traceGroup>
        <inkml:annotationXML>
          <emma:emma xmlns:emma="http://www.w3.org/2003/04/emma" version="1.0">
            <emma:interpretation id="{40B3DB5D-3D14-4175-8507-336AABACB128}" emma:medium="tactile" emma:mode="ink">
              <msink:context xmlns:msink="http://schemas.microsoft.com/ink/2010/main" type="line" rotatedBoundingBox="11795,13040 16291,11383 17135,13675 12638,15331"/>
            </emma:interpretation>
          </emma:emma>
        </inkml:annotationXML>
        <inkml:traceGroup>
          <inkml:annotationXML>
            <emma:emma xmlns:emma="http://www.w3.org/2003/04/emma" version="1.0">
              <emma:interpretation id="{72D311A5-E39C-4F7C-9995-04AFFFC20E19}" emma:medium="tactile" emma:mode="ink">
                <msink:context xmlns:msink="http://schemas.microsoft.com/ink/2010/main" type="inkWord" rotatedBoundingBox="11795,13040 16291,11383 17135,13675 12638,15331"/>
              </emma:interpretation>
              <emma:one-of disjunction-type="recognition" id="oneOf1">
                <emma:interpretation id="interp1" emma:lang="" emma:confidence="0">
                  <emma:literal>my</emma:literal>
                </emma:interpretation>
                <emma:interpretation id="interp2" emma:lang="" emma:confidence="0">
                  <emma:literal>why</emma:literal>
                </emma:interpretation>
                <emma:interpretation id="interp3" emma:lang="" emma:confidence="0">
                  <emma:literal>any</emma:literal>
                </emma:interpretation>
                <emma:interpretation id="interp4" emma:lang="" emma:confidence="0">
                  <emma:literal>wry</emma:literal>
                </emma:interpretation>
                <emma:interpretation id="interp5" emma:lang="" emma:confidence="0">
                  <emma:literal>wig</emma:literal>
                </emma:interpretation>
              </emma:one-of>
            </emma:emma>
          </inkml:annotationXML>
          <inkml:trace contextRef="#ctx0" brushRef="#br0" timeOffset="2628.8779">11865 9642 676 0,'0'-7'248'0,"0"7"-192"0,4-4-16 0,0 0 120 15,0 8-96-15,-4-4 52 16,9 4-68-16,4 3 44 15,4 8-52-15,-5 31-12 16,-3 7-16-16,4 26 0 16,-5 1-8-16,-16-1 52 15,3-7-32-15,-24-11 96 16,7-8-68-16,-24-8 56 16,11 1-64-16,-16-20-12 15,9 1-20-15,3-20-144 16,10 1 76-16</inkml:trace>
          <inkml:trace contextRef="#ctx0" brushRef="#br0" timeOffset="2796.1438">11813 9476 1300 0,'30'-19'480'0,"-30"19"-372"0,13 0-32 0,0-4 48 16,-5 4-84-16,1-4-184 15,4 0 76-15,8 1-568 16,4 6 352-16</inkml:trace>
          <inkml:trace contextRef="#ctx0" brushRef="#br0" timeOffset="3514.3744">12307 9544 676 0,'-12'0'248'0,"12"0"-192"0,-9 4-16 15,5 3 120 1,0 5-96-16,-5 7 44 15,5-1-64-15,0 9 20 16,4 3-36-16,0 4-8 16,8 4-12-16,1-4 20 0,3 0-16 0,10-11-12 15,7-4-4-15,1-15-180 16,13-4 96-16,-9-15-76 16,0 3 96-16,-8-11 20 15,-9 8 28-15,-5-7-20 16,5 3 24-16,-17 0 136 15,5 4-60-15,-5-1 88 16,8 9-84-16,5 3 40 16,4 4-64-16,4 8-12 15,9 3-16-15,0 8-20 16,-5 4 4-16,5-4 4 16,0 0 0-16,0-8 24 15,-9-4-12-15,0-10-40 16,1 3 16-16,-1-12-60 15,-4 5 40-15,-13-8-28 16,13 3 36-16,-12-7-24 16,3 4 28-16,-8-8 20 15,0 8 0-15,0-11 36 16,0 3-20-16,0-3 76 16,0 7-56-16,0-4 120 15,9 8-88-15,-5 0 36 16,0 3-60-16,5 1 4 15,-1 7-32-15,1 0 20 16,3 4-24-16,5-3 12 16,9 3-12-16,17 0 28 0,3 3-24 15,14-6 20-15,0 3-20 0,-1-8 8 16,-8 12-12-16,-8-8-96 16,-5 4 48-16,-12-7-176 15,-5 3 120-15,-17-8-344 16,1 9 244-16</inkml:trace>
          <inkml:trace contextRef="#ctx0" brushRef="#br0" timeOffset="3769.0525">13308 9177 860 0,'-8'-8'320'0,"8"8"-248"0,-9 8-20 0,5-1 192 15,4 5-144-15,-4 14 36 16,-1 4-80-16,-3 12 28 16,4 3-48-16,-14 5 44 15,18-1-48-15,-21 4 12 16,17-11-28-16,-17 7 20 16,4-8-24-16,8 1-4 15,1-4-4-15,8-8-60 16,8 0 32-16,35-11-112 15,-5-7 76-15</inkml:trace>
          <inkml:trace contextRef="#ctx0" brushRef="#br0" timeOffset="4264.4131">14134 9268 696 0,'0'-27'256'0,"0"27"-196"0,30-19-20 0,-17 12 24 16,0 7-44-16,8-8 24 16,0 8-24-16,9 0-16 15,4 4-8-15,0 3 4 16,0 5 0-16,-8 3-12 15,-1 0 8-15,-8 0 72 16,-4 4-36-16,-9 0 112 16,1 4-84-16,-5-8 44 15,0 11-60-15,0 1-8 16,0 7-20-16,0 8 8 16,0-1-16-16,-9 35 16 15,9-4-16-15,-13 26 16 16,-4 4-16-16,4 1 68 15,5-13-44-15,-13 9 32 16,12-8-36-16,1 3 28 16,3-3-32-16,1-15 32 15,4-16-32-15,-4-14 56 16,4-8-44-16,-4-8 28 0,-1-4-36 16,-7-10 44-16,-1-5-40 15,-17-7-24 1,4 7-8-16,-25 0-404 0,4 1 216 0</inkml:trace>
          <inkml:trace contextRef="#ctx1" brushRef="#br0">9693 9926 0,'0'0'0,"0"0"16,0 0 0,0 0-16,-90-34 15,44 30 1</inkml:trace>
          <inkml:trace contextRef="#ctx0" brushRef="#br0" timeOffset="1546.4224">10417 10679 624 0,'-26'-3'228'0,"18"-1"-176"0,3 4-16 0,1 0 176 15,8 0-124-15,1 4 52 16,3 3-80-16,13 5 8 16,5 3-40-16,25-4 28 15,4 0-32-15,14-11-4 16,-1 4-12-16,-4-11-16 16,0 3 4-16,-5-8 12 15,-4 1-4-15,-8-8 16 16,-4 4-12-16,-13-11 40 15,-9 7-24-15,-8-12 4 16,-5 5-16-16,-12-8 20 16,4 11-20-16,-13-3-20 15,0 7 0-15,-12 0-32 16,8 11 24-16,-17 1-4 16,4-1 12-16,-17 8 8 15,5 11 0-15,-22 5 0 16,13 2 0-16,-9 17 32 15,22-1-16-15,-13 11-12 16,21 0-8-16,0 5 56 16,13-1-28-16,0 0 60 15,13-4-48-15,4 8-8 16,8-3-16-16,13 6 8 16,5-3-12-16,21 4 16 15,0-8-16-15,12-15 16 16,-3 1-16-16,12-17-28 15,-9-2 8-15,5-5-144 0,-4-3 84 16,4-8-188-16,-9 0 148 0</inkml:trace>
        </inkml:traceGroup>
      </inkml:traceGroup>
    </inkml:traceGroup>
    <inkml:traceGroup>
      <inkml:annotationXML>
        <emma:emma xmlns:emma="http://www.w3.org/2003/04/emma" version="1.0">
          <emma:interpretation id="{534BE4F9-A994-4043-9AAA-A82726CF2CE4}" emma:medium="tactile" emma:mode="ink">
            <msink:context xmlns:msink="http://schemas.microsoft.com/ink/2010/main" type="paragraph" rotatedBoundingBox="11075,15342 16411,15342 16411,16716 11075,167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CE84B9-6C93-40C1-B2D8-9AC5B33C3D26}" emma:medium="tactile" emma:mode="ink">
              <msink:context xmlns:msink="http://schemas.microsoft.com/ink/2010/main" type="line" rotatedBoundingBox="11075,15342 16411,15342 16411,16716 11075,16716"/>
            </emma:interpretation>
          </emma:emma>
        </inkml:annotationXML>
        <inkml:traceGroup>
          <inkml:annotationXML>
            <emma:emma xmlns:emma="http://www.w3.org/2003/04/emma" version="1.0">
              <emma:interpretation id="{32B46361-EDB2-4FFC-9E2E-51257826A79E}" emma:medium="tactile" emma:mode="ink">
                <msink:context xmlns:msink="http://schemas.microsoft.com/ink/2010/main" type="inkWord" rotatedBoundingBox="11075,15342 13238,15342 13238,16716 11075,1671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214.605">10251 12810 508 0,'-9'12'188'0,"5"-1"-148"0,0 0-8 15,4-11 8-15,0 8-28 16,4 0 56-16,-8-1-36 16,4 5 64-16,-5-1-56 15,-3-4 64-15,-5-3-64 0,-4 4-24 16,-4-8-16-16,-9 0 0 15,-8-4 0-15,-13-4-12 16,-13-3 8-16,-4-8 48 16,-5 0-24-16,9-11 52 15,0-4-40-15,1-15 20 16,-1-12-32-16,-9-7-28 16,1-4 4-16,-1 4-8 0,10 15 4 15,3 8 16-15,13 7-4 16,5 4-28-16,12 7 12 15,8 4 4-15,10 5 8 16,3 2-12-16,5 5 8 16,4 3-16-16,-4 5 12 15,4 3 12-15,-5 3 0 16,1 5-4 0,-4 3 4-16,-5 1 48 0,0 14-28 15,-4 1 8-15,-4 7-20 16,-1 7 28-16,5 1-24 0,-8 7 32 15,4-11-32-15,-1-8 32 16,5-3-32-16,0-8 32 16,4-4-32-16,5-4 4 15,8-18-40 1,8-8 12-16,9-4-36 16,13-4 28-16,13-7-100 15,25-1 64-15,13 1-20 16,8 0 44-16,-8 7 24 15,-8 4 4-15,-9 8 0 16,-9-4 4-16,-17 7 72 16,-8 1-40-16,-9-1 68 15,-8-3-64-15,-13 3 28 16,-4 8-40-16,-13-15-16 16,-5 11-8-16,-7-3-4 15,-10-1-12-15,-12 8 8 16,-13 0-4-16,-4 0 0 15,4 0 24-15,5 4-8 16,8-4 32-16,17 0-24 16,4 0-40-16,43 0-304 15,29 11 172 1,31 8-568 0</inkml:trace>
          <inkml:trace contextRef="#ctx0" brushRef="#br0" timeOffset="11980.4193">10719 12803 528 0,'-4'-15'196'0,"4"11"-152"0,-13 0-12 0,5 4 52 15,-5 8-52-15,-4 3 68 16,-5 4-60-16,1 15 64 15,0 16-64-15,0 22 52 0,-1 23-52 0,5-4-4 16,4-4-20-16,5-7-12 16,-1-8 0-16,1-7 28 15,4-8-16-15,-1-12-76 16,-3-10 32-16,8-16-132 16,-4-15 88-16,-1-12-248 15,-3-7 180 1,4-11-200-16,-1-15 196 15,5-16 36-15,5-18 444 32,37-54-172-17,14 31 164-15,3 22-188 16,-4 20 36-16,5 18-104 16,-5 16-24-16,1 14-28 15,-9 9 4-15,-5 14-16 0,-8 4 16 0,-8 15-16 16,-22 12 24-16,-12 7-20 15,-5 4 40-15,-13-7-28 16,-8-9 20-16,-8-6-24 16,-1-12 16-16,-4-16-20 15,9-18-16-15,21-15-4 16,13-12-164-16,16-3 92 16,18 0-312-16,13-5 216 15</inkml:trace>
        </inkml:traceGroup>
        <inkml:traceGroup>
          <inkml:annotationXML>
            <emma:emma xmlns:emma="http://www.w3.org/2003/04/emma" version="1.0">
              <emma:interpretation id="{C9B43DAD-B4EE-4485-8051-008585B87B36}" emma:medium="tactile" emma:mode="ink">
                <msink:context xmlns:msink="http://schemas.microsoft.com/ink/2010/main" type="inkWord" rotatedBoundingBox="13566,15451 16411,15451 16411,16432 13566,16432"/>
              </emma:interpretation>
              <emma:one-of disjunction-type="recognition" id="oneOf3">
                <emma:interpretation id="interp7" emma:lang="" emma:confidence="0">
                  <emma:literal>Nasir</emma:literal>
                </emma:interpretation>
                <emma:interpretation id="interp8" emma:lang="" emma:confidence="0">
                  <emma:literal>Reason</emma:literal>
                </emma:interpretation>
                <emma:interpretation id="interp9" emma:lang="" emma:confidence="0">
                  <emma:literal>Mason</emma:literal>
                </emma:interpretation>
                <emma:interpretation id="interp10" emma:lang="" emma:confidence="0">
                  <emma:literal>Nasr</emma:literal>
                </emma:interpretation>
                <emma:interpretation id="interp11" emma:lang="" emma:confidence="0">
                  <emma:literal>Nanson</emma:literal>
                </emma:interpretation>
              </emma:one-of>
            </emma:emma>
          </inkml:annotationXML>
          <inkml:trace contextRef="#ctx0" brushRef="#br0" timeOffset="13662.1313">11383 12439 600 0,'51'-83'224'16,"-38"60"-176"-16,9 1-12 0,-10 14 116 0,1 4-92 15,-4 4 52-15,-5 4-64 16,-4 23 44-16,0 11-52 16,0 15 8-16,0 11-32 0,4 8 28 15,-8-4-28-15,-5-7 32 16,1-9-32-16,-5 1-4 15,-4-3-8-15,0-1 28 16,-9-4-16 0,1-3 20-16,4-12-20 0,-1-11 20 15,10-15-24-15,3-15-20 16,13-8 0-16,13-4-48 16,13-4 28-16,4 1-124 15,4-4 80-15,-3-4 28 16,7-4 24-16,5 0 12 0,0 4 0 15,0 7 24-15,-9 8-8 16,-4 12 60-16,-13 7-40 16,-12 23 52-16,-13 3-48 15,-9 1 12-15,-4 14-28 16,-9 5 8-16,9 3-12 16,4 4 12-16,1 0-16 15,3-4-4-15,5-7 0 16,4-8 4-16,4-4-4 15,9-7-36-15,4-8 16 16,4-4-152-16,13-11 92 16,5-4-72-16,7-7 84 0,10 0-24 15,8-12 48-15,-9-4 32 16,0-7 8-16,1 0 20 16,-5 0-12-16,-4 0 4 15,-9 0-4-15,-8 8 64 16,-13 3-40-16,-4-7 40 15,-9 3-40-15,-8 4-28 16,-1 1-4-16,-3 7-8 16,-1 3 0-16,-3 8 8 15,-1 4 0-15,-4 12 44 16,-5 3-24-16,-3 8 24 16,-1 7-24-16,5-4-16 15,0 9-8-15,4-1 20 16,4 0-8-16,9-8 4 0,4 1-4 15,4-12-96-15,5-15 52 16,3 0-228-16,1-12 148 16,4-10-160-1,4-5 160-15,-4-3-48 16,0 3 96-16,-4 9 216 16,-4 2-76-16,-5 9 168 15,-4 7-136-15,4 15 80 16,1 4-104-16,-1 11-20 15,4 8-36-15,5 4 12 0,8-4-24 16,1-4-4-16,3-8-4 16,5-3-128-16,4-12 68 0,0-15-32 15,4-11 52-15,5-11 4 16,-5-8 20-16,1-8-72 16,-1-3 48-16,0 7-12 15,-8 4 28-15,-9 7 48 16,1 4-16-16,-5 8 80 15,-9 0-56-15,-3 11 68 16,3-3-64-16,-8 7 44 16,4 11-48-16,5 4 44 15,4 8-48-15,-1 0 4 16,5 7-24-16,5 4 28 16,3 12-24-16,-3-1-12 15,-1 0-8-15,-4-3 4 16,-9-8 0-16,-12-7 8 15,-13-5-4-15,-8-7 16 0,-5-7-12 16,-13-4-4-16,-4-8 0 16,0-7 48-16,5-5-28 15,8 1 52-15,13 0-44 16,21-4-60-16,25 0 16 16,9 0-232-16,9 0 136 15,12-3-288 1,13-5 224-16,17-3-24 15,1 0 116-15,-6 3 112 16,-11 1-12-16,-14-1 208 16,-12 8-128-16,-18 0 160 15,-8 0-148-15,-13 8 92 0,-8 4-116 16,-4 3 40-16,-9 8-72 0,0 11-60 16,4 11 0-16,9 12 4 15,12 7 4-15,5 5-4 16,4-1 4-16,4-11-24 15,5 0 12-15,-5-20-24 16,0-2 20-16,1-9-32 16,-1-7 28-16,-4-7-28 15,-4-12 24-15,-5-12-24 16,1-10 24-16,-9-5-16 16,4 5 20-16,-4 3-8 15,0 8 12-15,4 3-20 16,5 8 20-16,-1 4 32 15,5 4-12-15,4 3 52 16,0 1-32-16,4 7 20 0,9 3-28 16,-9 5 52-16,-4 3-40 15,-4 8 56-15,-4 4-52 16,-5 0-16-16,0-1-12 16,-4-3 8-16,5-4-8 15,-1-3 16-15,0-5-16 16,5 1 32-16,-1-8-24 15,1-4 48-15,-1-7-36 16,5-4 56-16,4-4-48 16,8-4 20-16,5 0-36 15,9 1 16-15,7 3-20 16,-11 0-8 0,3 7-4-16,-4-3 4 15,-4 4-4-15,0-1-28 16,-5 9 12-16,1 3-56 15,-5 3 36-15,0-3-416 16,1 16 248-16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6:08:41.79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7EB4160-5602-4029-B31D-61E0DD419DC0}" emma:medium="tactile" emma:mode="ink">
          <msink:context xmlns:msink="http://schemas.microsoft.com/ink/2010/main" type="writingRegion" rotatedBoundingBox="16634,16278 25114,14302 25476,15856 16996,17832"/>
        </emma:interpretation>
      </emma:emma>
    </inkml:annotationXML>
    <inkml:traceGroup>
      <inkml:annotationXML>
        <emma:emma xmlns:emma="http://www.w3.org/2003/04/emma" version="1.0">
          <emma:interpretation id="{48A24EAA-41C4-4C01-BB51-8EA63E435314}" emma:medium="tactile" emma:mode="ink">
            <msink:context xmlns:msink="http://schemas.microsoft.com/ink/2010/main" type="paragraph" rotatedBoundingBox="16634,16278 25114,14302 25476,15856 16996,178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EF9CC6-5F18-4BDB-880A-39FC6C05F464}" emma:medium="tactile" emma:mode="ink">
              <msink:context xmlns:msink="http://schemas.microsoft.com/ink/2010/main" type="line" rotatedBoundingBox="16634,16278 25114,14302 25476,15856 16996,17832"/>
            </emma:interpretation>
          </emma:emma>
        </inkml:annotationXML>
        <inkml:traceGroup>
          <inkml:annotationXML>
            <emma:emma xmlns:emma="http://www.w3.org/2003/04/emma" version="1.0">
              <emma:interpretation id="{B86930D5-7577-4C97-9694-DCC8969D3A2E}" emma:medium="tactile" emma:mode="ink">
                <msink:context xmlns:msink="http://schemas.microsoft.com/ink/2010/main" type="inkWord" rotatedBoundingBox="16778,16895 17530,16719 17585,16953 16832,17128"/>
              </emma:interpretation>
            </emma:emma>
          </inkml:annotationXML>
          <inkml:trace contextRef="#ctx0" brushRef="#br0">15159 16504 332 0,'4'-4'120'0,"14"0"-92"0,1-4-8 15,-6 4 112-15,6-8-76 16,3-1 48-16,1-11-60 0,0 0-32 16,0-9-12-16,4-3 44 15,-4 4-24-15,4-1-36 0,0 1 8 16,-4 4 36-16,0 7-16 16,-5 5 52-16,0 12-36 15,1 12 12-15,-1 4-24 16,0 5 20-16,5 7-24 15,4-4 24-15,5-4-24 16,0 0 4-16,-5-3-8 16,0-5 36-16,-4-8-20 15,0 0-4-15,4-4-12 0,-4-4-8 16,0-9 4-16,-5-3 12 31,5 4-8-31</inkml:trace>
        </inkml:traceGroup>
        <inkml:traceGroup>
          <inkml:annotationXML>
            <emma:emma xmlns:emma="http://www.w3.org/2003/04/emma" version="1.0">
              <emma:interpretation id="{0B4C04E7-1E16-4D6A-B9D5-458A1AB746B6}" emma:medium="tactile" emma:mode="ink">
                <msink:context xmlns:msink="http://schemas.microsoft.com/ink/2010/main" type="inkWord" rotatedBoundingBox="18005,15958 23045,14784 23407,16338 18367,175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7671.4921">20162 15096 372 0,'23'0'140'0,"-23"0"-112"0,23-9-4 16,-14 9 92-1,5 0-68-15,-1-8 60 0,5 8-64 16,-8 0 16-16,3 0-40 16,-13 0 28-16,0 0-32 0,0 0-4 0,-13 0-8 15,3 0-104-15,-12 0 56 16,-6-8-16-16,6 0 36 16,-6 4 12-16,6-8 12 15,3 0-28-15,-3 0 16 16,8 0 32-1,5 8-12-15,0-5-36 16,0 5 16-16,9 4 0 16,-5 4 12-16,5 9 24 15,-9 3-12-15,9 8 4 0,-14 4-8 16,5 5 4-16,-14 11-8 16,1 9-4-16,-10 12 4 15,0-1-4-15,0 1 0 16,9-12 16-16,-9-5-8 0,10-11-4 15,13-9 0-15,-5-8 4 16,5-3-4-16,9-5 8 16,0-4-8-16,18 4-28 15,-4-12 12-15,17 4 92 16,1 4-40-16,14-4-28 16,-1-4-8-16,-4 8-12 15,-4-4 0-15,4 4-20 16,-9 0 16-16,-10-4-128 15,-12 5 80-15,3-9-164 16,-13 0 128 0,0-5-128-16</inkml:trace>
          <inkml:trace contextRef="#ctx0" brushRef="#br0" timeOffset="19114.901">20781 14922 652 0,'-9'-13'244'0,"0"9"-192"0,27 4-12 0,-8 0 100 16,3-4-84-16,1 4 4 16,18 0-36-16,-9-4 12 15,8 0-24-15,1 0-268 0,0 4 140 16</inkml:trace>
          <inkml:trace contextRef="#ctx0" brushRef="#br0" timeOffset="19094.6528">20991 15043 364 0,'-18'12'132'0,"18"0"-100"0,-14 8-12 0,14-3 36 16,0 11-36-16,-9 12 16 16,9 25-20-16,0 12-36 15,-5 4 12-15,-4-8-44 16,9 0 32-16,-13-13-100 16,-6-11 68-16,6-9-108 15,-10-7 92-15,-9-9-32 16</inkml:trace>
          <inkml:trace contextRef="#ctx0" brushRef="#br0" timeOffset="1552.6677">17157 16447 476 0,'0'-12'176'0,"0"12"-136"0,23-12-12 0,-9 4 108 16,-1 0-80-16,6-12-40 15,-1 3-12-15,5-11 0 16,9 12 0-16,-1-4-28 16,-8-1 12-16,5 5 12 15,-1 4 4-15,-4 8-20 16,-1 8 8-16,-8 8-4 0,4 4 4 15,-4 5 60-15,0 3-28 0,4 0 8 16,5-4-20-16,-1-7 20 16,1-5-20-16,9-8 4 15,4-12-8-15,5-9 20 16,-9-3-16-16,0-12-196 16,-5-13 96-16</inkml:trace>
          <inkml:trace contextRef="#ctx0" brushRef="#br0" timeOffset="1144.8559">17353 15601 780 0,'-18'-8'288'0,"18"8"-224"0,0 0-20 0,5 0 136 16,8 0-108-16,15-4 32 16,8 4-60-16,32-4 0 15,5 0-28-15,14 0-16 16,-5 4-4-16,-5-4-280 15,-13 8 156-15,-19-4-344 16,-8 0 268-16</inkml:trace>
          <inkml:trace contextRef="#ctx0" brushRef="#br0" timeOffset="2054.3992">17408 15092 268 0,'0'-5'100'0,"0"1"-76"0,0 4-8 0,0 0 132 16,0 0-84-16,0 0 80 16,0 0-84-16,9 0 92 15,-9 4-88-15,14-4 68 16,-5 0-76-16,13 0 24 15,10 0-48-15,14-8 36 16,8 4-40-16,15-4-24 16,-1 4-4-16,-4 0 16 15,-10 4-8-15,-13-4 16 16,-4 4-16-16,-23 0-128 0,4 0 68 16,-32 0-300-16,5 4 196 15</inkml:trace>
          <inkml:trace contextRef="#ctx0" brushRef="#br0" timeOffset="342.4225">16484 15553 444 0,'-19'-12'164'0,"19"12"-124"0,0-4-16 15,5 8 156 1,4 4-104-16,9 4 68 16,5 8-84-16,4 5 44 0,1 3-60 15,4 0 4-15,-1 5-28 0,1-5 4 16,-4 0-12-16,-1-4 28 16,-4-3-24-16,-10-5-136 15,1-4 64-15,-9-12-316 16,-1 8 208-16</inkml:trace>
          <inkml:trace contextRef="#ctx0" brushRef="#br0" timeOffset="721.7297">16861 15541 456 0,'-22'-16'168'0,"22"16"-128"0,-14 4-16 0,0 8 124 15,5 0-88-15,-18 16 64 16,4 13-72-16,-13-1-4 15,4-3-28-15,-14 3-4 16,10-4-8-16,-10-7-120 16,15-1 60-16,-1-8-180 15,13 1 128-15,6-13-260 16,13 0 208-16</inkml:trace>
          <inkml:trace contextRef="#ctx0" brushRef="#br0" timeOffset="732.2569">17289 15262 404 0,'0'-21'148'0,"0"21"-112"0,10 0-12 0,-20 4 108 16,6 4-76-16,-5 17-12 16,9 3-28-16,0 25-24 15,0 7 4-15,-14 9 28 16,5-4-12-16,-5 0 48 15,5-9-32-15,-9-7 12 16,9-5-24-16,-9-3 0 16,9-9-8-16,-5-7-184 15,9 3 100-15</inkml:trace>
          <inkml:trace contextRef="#ctx0" brushRef="#br0" timeOffset="12954.7166">18250 15658 216 0,'0'-8'80'0,"0"0"-60"0,0 8-8 15,0 0 128-15,0 0-80 16,0 0 8-16,5 0-40 15,-5 0-8-15,0 0-12 16,0 0 48-16,0 0-32 16,4-4-20-16,-4 4-4 15,0 0 24-15,0 0-12 16,0 0 24-16,9 4-24 0,0-4 48 16,-4 0-32-16,13 0-4 15,-4 4-16-15,9-4 28 0,8 0-20 16,1-4 12-16,5 0-16 15,4 4 0-15,-9 0-4 16,4 4-8-16,-13 0 4 16,9 0-4-16,-14-4 0 15,-4 0 44-15,-5 0-24 16,-9-4 0-16,-9 4-12 16,-1-4-24-16,6 0 8 0,-5-4-252 15,9 4 144-15,0-8-308 16</inkml:trace>
          <inkml:trace contextRef="#ctx0" brushRef="#br0" timeOffset="14415.4355">18414 15525 268 0,'-5'-9'100'0,"5"9"-76"0,0 0-8 0,0 0 124 16,14-4-80-16,-5 0 52 15,-4 0-64-15,4-4 28 16,0 8-44-16,-9 0 24 16,0 25-12-1,0 3-24-15,-9 0-20 0,0 5-4 16,4-1 12-16,-4 0-4 16,0-3 8-16,-5-5-8 15,5 0 16-15,0-4-12 16,0-3-4-16,4-5 0 0,-4-4-84 15,9-8 44 1,0-4-196-16</inkml:trace>
          <inkml:trace contextRef="#ctx0" brushRef="#br0" timeOffset="14436.9925">19270 15067 280 0,'0'-12'104'0,"0"20"-84"0,0 0 0 0,0 0 172 0,0 5-108 16,-9 7 64-16,-5 4-88 16,5 4-44-16,-5 13-12 15,5-1 20-15,-13 5-12 0,-10 7-152 16,-9-7 72-16,4-1-96 15,-8-11 96-15,4-5 8 16,-5-8 36-16,14-7 24 16,0-5 4-16,10-4 32 15,-1-4-20-15,14 0 152 16,-5 0-92-16,14 0 64 16,23-4-80-16,0 0-8 15,22-4-32-15,10-1-12 16,18 1-4-16,-5 0-4 0,0 0 0 0,-13 0-36 15,-14 4 20-15,-14-4-4 16,1 8 12-16,-24 0 8 16,-8 8 0-16,-15 0 32 15,-17 8-16-15,-5 9 12 16,-5-1-16-16,-8 12 12 16,-1 1-16-16,10-9 4 15,4 0-4-15,4 1 36 16,-4-5-20-16,9-4-4 15,1-4-12-15,3 1 4 16,1-5-8-16,4 0-4 16,9-4 4-16,14 0 12 15,0 0-8-15,14-4-4 16,18-4 0-16,9-4 20 16,14 0-12-16,22 0-12 15,0-4-4-15,-8 4-32 0,-6 0 20 16,-17 4-100-16,-14 0 64 15,-14-4-144-15,-4-8 112 16,-10 4-228 0,-8 4 180-16,-5-9-56 15</inkml:trace>
          <inkml:trace contextRef="#ctx0" brushRef="#br0" timeOffset="20281.8789">19534 15941 236 0,'5'-8'88'0,"-10"8"-68"0,5 0-4 0,0 0 176 16,0 0-108-16,0-4 0 15,5 0-52-15,4 0 40 16,0 0-40-16,-5-4-8 0,5 0-12 16,1 0 16-1,3 0-16-15,5 4 4 0,-4-4-8 0,4-5-32 16,5 5 12-16,-9 0-4 16,8 8 8-16,-12 0 16 15,3 4-4-15,-4 4 24 16,0 1-16-16,5-1 40 15,-14 0-28-15,0-8-4 16,9 4-12-16,0-4 4 16,5 4-8-16,-5-12-20 15,14 8 8-15,0-8-156 16,-1 8 92-16,10-8-296 16,-9 16 204-1,9 0-4-15</inkml:trace>
          <inkml:trace contextRef="#ctx0" brushRef="#br0" timeOffset="17684.5009">19812 15326 548 0,'-9'0'204'0,"18"-4"-156"0,13 0-16 0,-8 4 176 0,13-4-120 16,1 0 36-16,13 0-76 16,4 0-12-16,1 0-20 15,-5 0-12-15,-5 0 0 0,-4-4-244 16,0 0 132-16,-9 0-212 15,-10-1 184 1,6-3-180-16</inkml:trace>
          <inkml:trace contextRef="#ctx0" brushRef="#br0" timeOffset="17694.0262">19953 14756 456 0,'-9'-8'168'0,"18"8"-128"0,-5 4-16 16,6 0 192-16,3 0-124 16,5-4 36-16,14 8-80 15,-9 0-12-15,9 4-20 16,-5 0-160-16,1-8 76 0,-1-4-340 15,5 0 224 1,0-4-64-16</inkml:trace>
          <inkml:trace contextRef="#ctx0" brushRef="#br0" timeOffset="18185.1612">20244 15209 476 0,'0'4'176'0,"0"0"-136"0,9 4-12 0,5 0 152 0,-5 8-104 16,9 5 8-16,-4 11-56 16,9 4 0-16,0 1-16 15,-5-1-16-15,4-3 0 0,1-9-148 16,0 0 84-16,0-12-176 16,-14-4 140-1,5-16-208-15</inkml:trace>
          <inkml:trace contextRef="#ctx0" brushRef="#br0" timeOffset="18261.0419">20604 15213 444 0,'-23'-4'164'0,"5"8"-124"0,-5 8-16 0,10 4 236 16,-19 0-148-1,0 13 8-15,0 7-72 0,-5 13-16 16,6-5-20-16,8 1-220 0,0-9 116 15,5-7-276 1,4-9 212-16,14-16-96 16</inkml:trace>
          <inkml:trace contextRef="#ctx0" brushRef="#br0" timeOffset="18179.0648">20440 14824 372 0,'-23'13'140'0,"5"3"-112"0,-9 4-4 16,18-4 76-16,-14-4-60 15,5 5 16-15,4-1-32 16,0-8 4-16,5-4-16 16,-4-8 20-16,13-4-20 0,13-8 48 15,-4 3-32-15,5-3 28 16,0 8-28-16,8 8-60 0,6 16 16 16,-15 5-324-1,6 3 188-15,-6 4-128 16</inkml:trace>
          <inkml:trace contextRef="#ctx0" brushRef="#br0" timeOffset="17702.048">20331 14582 216 0,'-9'0'80'0,"18"8"-60"0,-9 16-8 0,0 0 92 16,0 13-60-16,0 7 16 0,0-3-36 16,0 11-12-16,0-3-8 15,0-9 20-15,0-7-12 16,0-5-84-16,0-8 40 15,0-4-236-15,0-16 148 16,9 0 44-16</inkml:trace>
          <inkml:trace contextRef="#ctx0" brushRef="#br0" timeOffset="20645.9486">20417 15905 404 0,'0'-8'148'16,"0"8"-112"-16,0 0-12 0,0-4 100 0,9 0-72 16,5 0 16-16,-5 0-44 15,14-8 4-15,0 8-16 16,-1-5 0-16,1 9-4 0,0-8 28 15,9 8-20-15,-9 0 40 16,8 0-32-16,-8 0 40 16,-5 8-36-16,-4 1 20 15,0-5-28-15,-5 4 8 16,0-4-16-16,-9-4 0 16,14 4-4-16,-14-4 12 15,9-4-12-15,0 0-188 0,4-4 96 16,-3-1-368-1,3 1 248-15</inkml:trace>
          <inkml:trace contextRef="#ctx0" brushRef="#br0" timeOffset="18600.8093">20759 15079 236 0,'0'4'88'0,"-9"-8"-68"0,9 8-4 16,0 5 96-16,0 7-64 15,-10 4 24-15,10 8-40 16,-4 9 24-16,-5 15-32 16,9 9-4-16,-9 0-12 15,-5-5 20-15,5 1-16 16,-5-12-4-16,5-9-4 15,-4-16-244-15</inkml:trace>
          <inkml:trace contextRef="#ctx0" brushRef="#br0" timeOffset="19104.1773">20663 15431 528 0,'9'-28'196'0,"-9"20"-152"0,9-4-12 16,5 12 160-16,4-8-112 15,5 8-8-15,4-8-44 16,14 0-20-16,-4 0-4 15,-5-5-304-15,9-3 164 16,4 0-288-16</inkml:trace>
          <inkml:trace contextRef="#ctx0" brushRef="#br0" timeOffset="22607.4407">21246 15322 300 0,'0'12'112'0,"0"-4"-88"0,14 9-8 16,4-9 48-16,4 4-40 16,1-4 32-16,9 0-28 15,0-8-16-15,4 0-8 16,5-8 4-16,-9-4-4 16,0-4-4-16,-5-1 4 15,-4-3-4-15,-5 4 0 16,-4 0 8-16,-5 4-4 15,-4 0 24-15,-5-1-16 16,0 5-20-16,-5 0 0 0,5 4 12 16,0 0 0-16,-9 0 8 15,5 4-8 1,-6 0-4-16,1 0 4 16,-13 4-4-16,3-4 32 15,-3 4-16-15,-1 4 20 16,-9-4-20-16,5 13 28 15,4 3-28-15,-18 8 32 16,9 0-32-16,0 13 32 16,18-1-32-16,1 5 48 15,4-1-36-15,22-7 20 16,10-1-28-16,18-7 28 16,-4-1-32-16,13-12 12 15,-5 0-16-15,1-4-104 0,-1 1 48 16,-4-9-112-16,-4 0 88 15,-10 0-76-15,-9 4 84 16,9-8-144-16</inkml:trace>
          <inkml:trace contextRef="#ctx0" brushRef="#br0" timeOffset="19331.3312">21109 14634 384 0,'-9'4'140'0,"9"12"-108"0,5 17-8 16,-1-5 76-16,10 13-60 15,-5 7 8-15,14 1-28 16,0-9-188-16,-1-7 92 16,10-9-132-16,-4-4 120 0,-10-12-52 15</inkml:trace>
          <inkml:trace contextRef="#ctx0" brushRef="#br0" timeOffset="19700.7052">21187 14772 476 0,'-28'16'176'0,"28"-16"-136"0,-13 32-12 0,-1-19 100 16,14-1-76-16,0 0 128 15,5 0-100-15,4-8 12 16,4 0-52-16,19-8 0 15,0 0-24-15,0 0-256 16,-9 0 132-16,-14-4-452 0</inkml:trace>
          <inkml:trace contextRef="#ctx0" brushRef="#br0" timeOffset="1135.8319">18004 15266 352 0,'0'-9'132'0,"0"9"-104"0,-13 25-8 16,3-9 104 0,1 4-72-16,5 25 32 15,4-1-48-15,-5 21 4 16,5-4-24-16,-4 3 0 15,8-3-8-15,-8-12 28 16,-5-5-20-16,0 1 32 16,-1-9-32-16,-3-12-276 0,4 9 136 15</inkml:trace>
          <inkml:trace contextRef="#ctx0" brushRef="#br0" timeOffset="14885.8784">19215 15593 496 0,'-22'17'184'0,"3"-5"-140"0,-3 16-16 0,12-4 152 16,-12 5-104-16,8 7 8 0,-4 5-56 16,4 7-8-16,-13 21-12 15,9 4 20-15,-1 0-16 0,1-9-48 16,5-11 20-16,-1-9-172 16,0-7 104-16,5-17-168 15,5-4 144 1,-1-24-176-16</inkml:trace>
        </inkml:traceGroup>
        <inkml:traceGroup>
          <inkml:annotationXML>
            <emma:emma xmlns:emma="http://www.w3.org/2003/04/emma" version="1.0">
              <emma:interpretation id="{148A07B3-CEF6-41AA-910C-126D33555430}" emma:medium="tactile" emma:mode="ink">
                <msink:context xmlns:msink="http://schemas.microsoft.com/ink/2010/main" type="inkWord" rotatedBoundingBox="23329,14961 25168,14533 25346,15297 23507,15726"/>
              </emma:interpretation>
              <emma:one-of disjunction-type="recognition" id="oneOf1">
                <emma:interpretation id="interp1" emma:lang="" emma:confidence="1">
                  <emma:literal>we</emma:literal>
                </emma:interpretation>
                <emma:interpretation id="interp2" emma:lang="" emma:confidence="0">
                  <emma:literal>wt</emma:literal>
                </emma:interpretation>
                <emma:interpretation id="interp3" emma:lang="" emma:confidence="0">
                  <emma:literal>w2</emma:literal>
                </emma:interpretation>
                <emma:interpretation id="interp4" emma:lang="" emma:confidence="0">
                  <emma:literal>wr</emma:literal>
                </emma:interpretation>
                <emma:interpretation id="interp5" emma:lang="" emma:confidence="0">
                  <emma:literal>az</emma:literal>
                </emma:interpretation>
              </emma:one-of>
            </emma:emma>
          </inkml:annotationXML>
          <inkml:trace contextRef="#ctx0" brushRef="#br0" timeOffset="77561.4201">22935 14436 236 0,'9'-4'88'0,"-4"4"-68"0,-1 0-4 0,-4 0 112 0,0 0-72 16,0 0 76-1,0 0-76-15,0 0 24 0,0 0-48 16,-4 4 44-16,-1 0-44 16,1 4 56-16,-10 4-52 15,14 0 64-15,-5 0-60 0,-4 9-16 16,9-1-16-16,-4 4-8 15,4 1 0-15,4 3 16 16,5-12-8-16,-4 4 16 16,4-8-16-16,0-8-12 15,0-8 28 1,5-4-16-16,-10-4-60 16,15-4 24-16,-6 4-40 15,-4-8 36-15,0 7 12 16,-9 5 8-16,10 4 20 0,-10-4-4 15,0 8 8-15,0 8-8 16,0-4 24-16,0 9-16 16,0 7 12-16,0-12-12 15,4 4 20-15,5 4-20 16,9-8 4-16,-4-8-8 16,9-4-24-16,-9 0 8 15,-1-8-76-15,5 4 48 16,-18 0-4-16,0 0 24 15,-4-8 20-15,-10 3 0 16,10 5 8-16,-10 0-8 0,9-8-20 16,1 4 8-16,-1 4 12 15,5-4 0-15,5 4-28 16,4-5 12-16,-4 9-4 16,4-4 8-16,-5-4 32 15,-4 0-12-15,0 8-4 16,0-4-4-16,-4 8 12 15,-5-12-8-15,9 12-4 16,-5 0 0-16,5 0 12 16,0-4-8-16,0 4 76 15,0 0-48-15,18-4-12 16,0 0 16 0,14 0-24-16,5 0 20 15,4-1-20-15,4 1 0 16,1 0-8-16,-5 4 20 15,-5-12-16-15,-9 8-4 0,-8 0-4 16,-10 0 20-16,-18 4-12 16,4 0 12-16,-9 0-12 15,-4 0-24-15,0 4 4 16,4 0-216-16,5-4 124 16,-4 0-224-1,8 0 184-15,0 0-276 16</inkml:trace>
          <inkml:trace contextRef="#ctx0" brushRef="#br0" timeOffset="77573.551">23204 14282 268 0,'18'-12'100'0,"-5"12"-76"16,-3-4-8-16,-1 8 104 0,0 0-68 15,-5 0 68-15,10 4-68 16,-14 0 76-16,9 4-72 16,-4 1 80-16,-5 3-80 15,-5 0 16-15,-4 4-40 16,9 0 24-16,-5 1-32 0,-4-1 40 16,9 0-36-16,-4 4-4 15,-1-3-16-15,1 3 28 16,4-12-20-16,0 4-12 15,13-8-8-15,1 0 12 16,18-4-4-16,0-8 16 0,13 0-12 16,14 0-160-16,-18-4 80 15,0 0-544 32,19 4 344-47,-10 4 8 0</inkml:trace>
          <inkml:trace contextRef="#ctx0" brushRef="#br0" timeOffset="23423.2218">22143 14225 548 0,'9'-4'204'0,"-9"17"-156"0,0-5-16 16,0 4-192-16,0 4 80 16,-5 8-252-16</inkml:trace>
          <inkml:trace contextRef="#ctx0" brushRef="#br0" timeOffset="22978.4492">21687 14472 404 0,'0'-8'148'0,"14"8"-112"0,0-8-12 16,-1 8 180-16,6-4-116 0,8 4 0 0,5 0-56 15,4 0-4-15,10 0-16 16,-5 4-200-16,-5-4 100 15,-8 4-352-15</inkml:trace>
          <inkml:trace contextRef="#ctx0" brushRef="#br0" timeOffset="23378.6043">22197 14464 248 0,'-4'20'92'0,"8"1"-72"0,-8 15-4 0,4-3 104 16,-9 19-68-16,0 21 112 15,0 0-92-15,-5 4 40 16,0-13-64-16,-9-15 44 15,5-13-52-15,-9-7 16 0,-14-9-36 16,9-4 52-16,0-12-40 16,-4-12 4-16,-5-16-24 15,18-8-296-15,0-17 152 16</inkml:trace>
          <inkml:trace contextRef="#ctx0" brushRef="#br0" timeOffset="74404.8583">22452 14404 312 0,'-9'0'112'15,"9"0"-84"-15,-4-9-12 0,4 9 84 0,0 0-60 16,0-8 104-16,0 8-80 16,0 0 40-16,4-12-60 15,1 12 12-15,4-8-36 16,-5 8 8-16,10-8-16 0,0 8 12 15,-1 0-16-15,1 0 16 16,0 0-16-16,-5 8 4 16,9 0-4-16,-4 4 28 15,-1-4-20-15,-4 1-4 16,-4-1-8-16,-5 4 4 16,-5 4-4-16,-4 4 16 0,-9 4-12 15,0 5-12-15,-9-5 0 16,8-4 56-16,-8 9-28 15,9-5-12-15,0-4-4 16,4-4-20-16,5 1 8 16,9 3 56-16,9-4-28 15,14-4 8-15,0-4-20 16,13-4 20-16,5-4-20 16,4-4 32-16,-4-4-28 15,-4 8 20-15,-5-8-20 16,-14 8-52-16,-13-4 20 15,-5-4-60-15,0 8 44 0,-14-8-108 16,5 0 80-16,-5 8-160 16,5-8 124-16,9 8-200 15,-9-4 168 1,9-5-168-16</inkml:trace>
          <inkml:trace contextRef="#ctx0" brushRef="#br0" timeOffset="75290.2822">22384 14335 372 0,'-4'-12'140'0,"4"16"-112"0,0-4-4 0,0 0 144 16,0 0-96-16,0 0 8 15,4-4-52-15,-4 0 8 16,14 0-20-16,-1 8 28 0,-8-8-28 16,9 4 12-16,-1-9-16 15,-4 9 44-15,0 0-28 16,5-4 48-16,0 4-44 16,-1 0 4-16,1-8-24 15,0 8 12-15,-5 0-16 16,9 0-4-16,-9 0 0 0,-4 8-16 15,8-4 8-15,-13-4 12 16,0 9-4-16,9-1-4 16,-9 0 4-16,0 0 4 15,0-4-4-15,0 12 8 16,0-8-8-16,5 12-20 16,-5-3 8-16,0 3 40 15,0-4-20-15,-5 0 8 16,-4 4-12-16,5 5 20 15,-10-5-16-15,-13-4 12 16,13 4-12-16,-4 1-44 16,4-5 20-16,-4-4-16 15,14-4 16-15,-6-8-88 16,10 0 52-16,14-8-100 16,4 4 84-16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6:12:22.64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9AAA666-102D-4BFA-A469-154288912960}" emma:medium="tactile" emma:mode="ink">
          <msink:context xmlns:msink="http://schemas.microsoft.com/ink/2010/main" type="writingRegion" rotatedBoundingBox="2281,332 22026,177 22131,13615 2386,13769"/>
        </emma:interpretation>
      </emma:emma>
    </inkml:annotationXML>
    <inkml:traceGroup>
      <inkml:annotationXML>
        <emma:emma xmlns:emma="http://www.w3.org/2003/04/emma" version="1.0">
          <emma:interpretation id="{D5CE70B2-7FDD-43DD-9FF0-F6D4E7B6B556}" emma:medium="tactile" emma:mode="ink">
            <msink:context xmlns:msink="http://schemas.microsoft.com/ink/2010/main" type="paragraph" rotatedBoundingBox="2317,91 22056,452 22010,2981 2271,26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C1B18A-793C-45D1-B396-28C397D03F88}" emma:medium="tactile" emma:mode="ink">
              <msink:context xmlns:msink="http://schemas.microsoft.com/ink/2010/main" type="line" rotatedBoundingBox="2317,91 22056,452 22020,2428 2281,2068"/>
            </emma:interpretation>
          </emma:emma>
        </inkml:annotationXML>
        <inkml:traceGroup>
          <inkml:annotationXML>
            <emma:emma xmlns:emma="http://www.w3.org/2003/04/emma" version="1.0">
              <emma:interpretation id="{7A2AFBBE-AD1A-4D95-841E-D8BD05E6DC5D}" emma:medium="tactile" emma:mode="ink">
                <msink:context xmlns:msink="http://schemas.microsoft.com/ink/2010/main" type="inkWord" rotatedBoundingBox="2313,324 4632,367 4601,2110 2281,20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2147 513 560 0,'-18'0'208'0,"18"0"-164"0,0 0-8 16,0 0 208-1,0 0-140-15,9 0 64 0,-5 0-100 0,15 0 40 16,-6 0-64-16,10 0-28 16,0 4-16-16,4 0 16 15,0 0-8-15,-4 4-196 16,4 0 100-16</inkml:trace>
          <inkml:trace contextRef="#ctx0" brushRef="#br0" timeOffset="184.9061">1997 772 892 0,'-9'4'332'0,"9"-4"-260"0,22 4-20 0,-13-4 108 0,10 12-100 0,3-4 8 16,6 1-40-16,-1-9-68 16,5 4 16-16,0-8-208 15,-5 4 128-15,0-4-308 16,1 8 232-16</inkml:trace>
          <inkml:trace contextRef="#ctx0" brushRef="#br0" timeOffset="-1137.4081">1359 942 716 0,'0'-24'264'0,"0"24"-204"16,9 8-16-16,-13 0 108 16,4 4-92-16,-5 21 28 15,5 3-52-15,-4 21 12 16,-1-5-28-16,5 1-8 0,9-5-8 0,-9-3-4 15,9-1 0-15,5-15 8 16,-5-5-4-16,0-8 8 16,0-4-8-16,-4-12 24 15,4-8-16-15,5-4 12 16,-5-4-12-16,-9-12-8 16,13-9 0-16,-3-7 4 15,-6-1-4-15,14-7-56 16,-9 7 28-16</inkml:trace>
          <inkml:trace contextRef="#ctx0" brushRef="#br0" timeOffset="-1921.3705">981 121 872 0,'32'-21'324'0,"-32"21"-252"0,46-20-20 16,-28 12 148-16,5 8-120 0,-5-16 64 16,5 12-84-16,-10-12 8 15,6 8-36-15,-19-9-12 16,0 5-12-16,-28 4-60 16,1 8 28-1,-32 0-96-15,9 0 68 0,-28 8-28 16,15 0 44-16,-28 0 16 15,13 1 8-15,-17 3-8 16,13-4 12-16,4 0 4 16,24 4 4-16,3 0-20 15,20 4 12-15,8 1-12 16,14 3 8-16,13 8-8 16,14 0 8-16,19 25 8 15,4 0 4-15,14 20-12 16,-1-5 8-16,-4 5 20 15,5-4-8-15,-10-4 16 16,-8-13-16-16,-10 1-12 16,-4-9 0-16,-14-3 20 15,0-1-8-15,-9-11 24 16,-4 7-20-16,-24-8 32 0,5-3-28 16,-31-5 12-16,4 0-16 15,-28-8 20-15,15 0-20 16,-15-12 24-16,14-4-24 15,-4-16 24-15,23 4-24 0,-10-12 12 16,14 3-12-16,5-3-32 16,13 8 8-16,0-4-100 15,14 11 60-15,9-3-256 16,9 8 168-16,5 0-332 16,9 4 268-16</inkml:trace>
          <inkml:trace contextRef="#ctx0" brushRef="#br0" timeOffset="-1410.8846">1022 890 444 0,'0'-25'164'0,"0"25"-124"0,14-4-16 15,-14-4 176 1,5 8-116-16,-5-8 44 16,4 0-76-16,-8 0-4 15,4 8-28-15,-5-4 4 16,-9 4-12-16,-8 0 0 16,3 8-4-16,-3 0 4 15,-1 0-8-15,-9 4 24 0,9 12-16 16,-9 5 32-16,10-1-28 0,-1 9 12 15,5-1-16 1,4 0-8-16,9-3 0 16,5-5 20-16,5-4-12 0,4-11-48 15,14 3 20 1,-10-16-120-16,10-4 76 16,5-17-116-16,8 9 100 0,-4-20-48 15,4 8 72-15,5-13 16 16,-13 9 24-16,-1-9 48 15,-4 21-24-15,-10-4 168 16,1 12-104-16,-14 8 112 16,-5 8-108-16,-8 20 20 15,4 1-60-15,-14 15-32 16,14 9-8-16,0-9-88 16,4-7 48-16,10-1-116 15,4-16 88-15</inkml:trace>
          <inkml:trace contextRef="#ctx0" brushRef="#br0" timeOffset="-675.1512">349-337 476 0,'-32'-24'176'0,"32"24"-136"0,-14-4-12 0,5 0 216 16,4 8-140-16,-4-4 88 15,5 8-108-15,4 4 48 16,4 4-76-16,10 5 32 15,9 3-52-15,18-4 8 16,9 5-28-16,13-5 0 16,6-4-8-16,-1-8 56 15,-9-4-36-15,-4-4-72 16,-5 4 20-16,-9-8-108 16,-5 0 76-16</inkml:trace>
        </inkml:traceGroup>
        <inkml:traceGroup>
          <inkml:annotationXML>
            <emma:emma xmlns:emma="http://www.w3.org/2003/04/emma" version="1.0">
              <emma:interpretation id="{F6987942-4B84-4D91-9F95-EA3F1FED5E78}" emma:medium="tactile" emma:mode="ink">
                <msink:context xmlns:msink="http://schemas.microsoft.com/ink/2010/main" type="inkWord" rotatedBoundingBox="5941,573 8860,626 8833,2087 5914,203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82.3628">6149 72 384 0,'-18'0'140'0,"18"0"-108"0,-28 8-8 0,6-8 128 16,8 12-88-16,-23-4 52 16,6 4-68-16,-15 9 20 15,5-1-40-15,-9 16 80 16,9 5-60-16,-4 28 56 0,13-1-60 0,-14 17 60 15,14-4-64-15,0 0 8 16,10-4-28 0,8 4 4-16,14-4-12 0,0 0 12 15,9-12-16-15,-4-1-116 16,13-19 56-16,-5-5-224 16,6-3 152-16,-6-13-268 15,6 4 220 1</inkml:trace>
          <inkml:trace contextRef="#ctx0" brushRef="#br0" timeOffset="3182.6989">6094 622 476 0,'-9'13'176'0,"9"-13"-136"0,-18 36-12 0,4-16 84 15,10 0-68-15,-10 5 36 16,9-1-48-16,-4 0 24 15,0 5-28 1,5-9 52-16,8-4-44 0,1-8 64 16,8 0-60-16,-8-16 36 15,4 4-44-15,5-8 60 16,-1 0-52-16,6-8 20 16,8 7-40-16,-4-11 28 15,4 4-32-15,-4 0 4 16,4 3-12-1,0 5 4-15,-4 4-8 0,-5 0 8 16,5 8-8-16,-9-4-116 16,4 4 60-16,-9-12-236 15,9 12 164-15,-13-4-420 16,4 4 304-16</inkml:trace>
          <inkml:trace contextRef="#ctx0" brushRef="#br0" timeOffset="3373.9451">6276 388 748 0,'-22'-33'276'16,"22"33"-216"-16,-5-12-16 0,5 4 224 16,5 8-156-16,4-8 72 0,4 4-112 15,6 0-24-15,3 4-28 0,1 4-304 16,4 4 152-16</inkml:trace>
          <inkml:trace contextRef="#ctx0" brushRef="#br0" timeOffset="3928.5665">6531 1104 456 0,'5'-4'168'0,"-5"4"-128"0,9 12-16 0,-9 0 236 15,0 4-148-15,-5 13 28 16,1 3-88-16,-5 5-16 15,0-5-20-15,-5 0-20 16,5-3 0-16,-5-9-208 16,5 0 116-16,-9-12-296 15,9 0 220-15</inkml:trace>
          <inkml:trace contextRef="#ctx0" brushRef="#br0" timeOffset="1143.6195">4246-57 436 0,'18'-37'160'0,"-18"37"-124"0,9-16-8 0,-9 12 176 16,5 4-116-16,-10 4 52 16,5 12-80-16,-9 4 8 15,4 13-40-15,-22 3 8 16,0 9-20-16,-23 11-8 15,4-3-4-15,-22 8 12 16,9-1-8-16,-14-3 4 16,18-8-4-16,-9-13-8 15,28-4 4-15,-5-11-4 16,18-1 0-16,1-8-20 16,8 0 12-16,5 0-4 15,0 4 4-15,9 5-12 16,0 3 12-16,0 8 32 15,9 5-16-15,0 11 52 0,5-7-32 16,17 15 28 0,-3-3-28-16,13 16 36 0,0-4-36 15,4-5 4-15,-4-3-20 16,-4-13 12-16,-1-3-16 0,-9-13 32 16,1-3-24-16,-10-9 12 15,-4-4-16-15,-5-8-32 16,9 0 8-16,-18-8-208 15,0 4 124-15,0-8-368 16,0 4 260-16</inkml:trace>
          <inkml:trace contextRef="#ctx0" brushRef="#br0" timeOffset="1847.0505">5102 339 508 0,'22'-32'188'0,"-22"32"-148"0,19-29-8 15,-10 17 204 1,0 8-136-16,-9-12 80 0,4 4-104 0,-8-4 40 16,-1 8-72-16,-8-5 16 31,-1 9-40-31,-13-4-8 0,8 4-8 0,-17 4-40 15,9 8 20-15,-14-4 4 16,9 0 12-16,-14 5-12 16,10-1 8-16,-10 4 4 31,15 4 0-31,-1 0 0 0,9 4 0 0,5 9 16 16,4-1-8-16,10 4-4 15,8 5 0-15,10 3 4 16,8 5-4-16,10 3-20 15,0 1 8-15,5 0 4 16,-1-9 4-16,0 5 16 16,-4-9-8-16,0 4-12 15,-4-3 0-15,-1 7 4 16,-4-3 0-16,-5 3 0 16,-5 1 0-16,-8-1 44 15,0 1-24-15,-10-5 36 16,0 1-32-16,-8-9-12 15,4-3-8-15,-14-9 48 16,9-4-28-16,-18-8 8 0,5 0-20 16,-23-16 36-1,5 4-24-15,-19-16 20 16,5-9-24-16,-10-15-16 0,19 8-8 16,5-9-16-16,8 9 12 15,19-9-252-15,9 17 144 16</inkml:trace>
          <inkml:trace contextRef="#ctx0" brushRef="#br0" timeOffset="2345.8528">4760-1 664 0,'9'-8'244'0,"-9"8"-188"0,0-8-16 0,14 4 164 16,-14 4-120-16,0-4 88 15,9 4-100-15,-9 0 44 16,14 4-72-16,-5 0 16 31,5 8-40-31,13-12 36 0,0 4-32 0,5-8 4 31,0 4-16-31,0-8 20 0,4 0-20 0,-4-4-32 16,0 8 12-16,-5-4-124 16,-4 4 76-16,-5 0-276 15,0 4 184-15</inkml:trace>
        </inkml:traceGroup>
        <inkml:traceGroup>
          <inkml:annotationXML>
            <emma:emma xmlns:emma="http://www.w3.org/2003/04/emma" version="1.0">
              <emma:interpretation id="{222DBE26-8D0E-401E-A0A8-37BA408FADAA}" emma:medium="tactile" emma:mode="ink">
                <msink:context xmlns:msink="http://schemas.microsoft.com/ink/2010/main" type="inkWord" rotatedBoundingBox="9375,830 11994,878 11972,2102 9353,205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356.0017">7078 655 416 0,'-5'-8'152'0,"5"8"-116"0,0 8-12 16,0-8 164-16,0 0-108 0,0 0 56 16,0 0-80-16,0 4 36 15,5 0-52-15,-1-4 32 16,5 4-40-16,5-4 88 15,0 8-68-15,8-16 20 16,10 4-40-16,14-4-4 16,-1 8-16-16,5-8-8 15,-4 8 0-15,-5-8 4 16,-5 8-4-16,-13-4-72 16,0 4 36-16,-10-4-224 15,-3 4 140-15,-6-5-512 16,1 10 352-16</inkml:trace>
          <inkml:trace contextRef="#ctx0" brushRef="#br0" timeOffset="4679.0889">7342 452 384 0,'-5'13'140'0,"5"-13"-108"0,-4 20-8 0,-1 0 164 16,5-4-108-16,-9 13 20 15,4 7-60-15,-13-4 60 16,5 5-52-16,-10 7 28 16,5-7-44-16,-5 3 16 15,5-3-28-15,-1 3 88 16,6-3-60-16,4-1 4 16,9-8-32-16,9 5 4 15,4-5-12-15,15-8 28 16,4-4-24-1,9-8-224-15,-1 5 112 0</inkml:trace>
          <inkml:trace contextRef="#ctx0" brushRef="#br0" timeOffset="4962.2646">7706 380 488 0,'0'-13'180'0,"0"13"-140"0,27-4-12 16,-13 4 172 0,0 4-116-16,4 9 160 15,0 3-140-15,0 24 20 16,0 5-76-16,-8 15-20 15,-1 5-16-15,-18 24 24 0,-1-4-20 0,-8 16 4 16,5-8-12-16,-19-3 20 16,9-14-16-1,-9-11-48-15,0-12 20 0,-13-17-120 16,13-7 76 0,-14-21-256-16,14-4 176 15</inkml:trace>
          <inkml:trace contextRef="#ctx0" brushRef="#br0" timeOffset="5825.4164">8216 165 352 0,'9'-4'132'0,"-9"4"-104"0,14-4-8 0,-10 0 112 16,-8 8-76-16,4-4 84 15,0 0-80-15,0 0 20 16,0 0-44-16,0 0 64 16,0 0-52-16,0 0 28 15,0 0-44-15,-9 0 68 16,9 0-52-16,0 0 52 16,-5 0-56-16,-4 0 4 15,9 0-28-15,0 0 4 16,0 4-12-16,-9-4 36 15,18 0-24-15,-9 4 4 16,0 8-16-16,14 4 20 16,-5 5-20-16,13 7 4 15,1 4-8-15,14 13-16 16,-1 3 4-16,0 5 20 16,1-4-8-16,-1-5 4 15,-4-3-4-15,0-9 12 16,4-4-12-16,-4-7 16 15,-9-1-16-15,-5-4 16 16,5-4-16-16,-18-8 16 16,13 0-16-16,-9-4-12 0,-5 4 0 15,-4 0-24-15,0 0 16 0,0 0 4 16,-4 4 8-16,-14 5-20 16,4-1 12-16,-9 8 12 15,5 8 0-15,-14 21-4 16,9-1 4-16,-13 17 20 15,4 0-12-15,-13 4 24 16,13-9-24-16,-23-7 12 16,10-8-12-16,-10-9-132 15,14-8 68-15,-5-7-212 16,15-1 148-16,8-4-288 16,-9-4 228-16</inkml:trace>
          <inkml:trace contextRef="#ctx0" brushRef="#br0" timeOffset="7713.3326">9231 881 736 0,'-23'4'272'0,"23"-4"-208"0,-4 9-20 16,-1-9 140-1,10 8-108-15,-1 0 60 0,5 0-80 16,10-8-16-16,8 0-24 16,19 0 8-1,-1 0-16-15,14 0-72 0,-4 0 32 0,0 0-224 16,4 4 140-16</inkml:trace>
          <inkml:trace contextRef="#ctx0" brushRef="#br0" timeOffset="7421.3696">9240 736 624 0,'-23'-8'228'0,"23"4"-176"0,0-9-16 0,-9 9 212 16,9 8-144-16,0-8 108 15,9 4-124-15,-9-4 4 16,14 4-52-16,13-4 8 16,10 4-28-16,8 0-8 15,5 4-8-15,10 0 20 16,-6 4-12-16,5-3 12 15,-18 3-12-15,-9-4-140 16,-4 4 72-16,-15-4-176 16,1 0 132-16,-19 0-392 15,1 4 276-15</inkml:trace>
        </inkml:traceGroup>
        <inkml:traceGroup>
          <inkml:annotationXML>
            <emma:emma xmlns:emma="http://www.w3.org/2003/04/emma" version="1.0">
              <emma:interpretation id="{4ABC167D-5596-4789-803B-C0C5DD43196F}" emma:medium="tactile" emma:mode="ink">
                <msink:context xmlns:msink="http://schemas.microsoft.com/ink/2010/main" type="inkWord" rotatedBoundingBox="12725,841 14241,869 14223,1830 12707,180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803.2014">10415 1100 548 0,'0'4'204'0,"0"-4"-156"0,14-4-16 15,-5 0 60-15,0-4-56 16,9-12 12-16,5 3-28 15,4-11-20-15,5 0-4 0,18-9 28 16,-4 1-12-16,13-13 40 16,-14 13-28-16,10-21 32 15,-10 13-32-15,-13-29 48 16,0 8-40-16,-18-12 56 16,-1 12-52-16,-8 1 20 15,9 11-36-15,-10 5 0 16,5 15-12-16,0 1 4 15,1 12-8-15,-10-1-20 16,4 9 8-16,-8 0 20 16,-1 4-4-16,-18 8-20 15,-4 4 4-15,-14 12-12 16,4 8 8-16,-17 21-20 16,17 4 20-16,-13 19 24 15,18 1-8-15,5 8 36 16,4-8-24-16,5 0 12 15,5-5-16-15,13 1 28 16,13-12-24-16,5-9 12 16,-4-7-16-16,9-9 12 15,4-4-16-15,10-12-64 16,8-3 28-16</inkml:trace>
          <inkml:trace contextRef="#ctx0" brushRef="#br0" timeOffset="10188.9734">11253 736 1008 0,'-14'28'372'0,"14"-28"-288"0,-27 36-24 0,17-15 64 16,6 3-80 0,-1 12-20-16,5 1-12 15,-4 3-40 1,8 1 16-16,-4-9-136 0,9 1 80 15,-9-13-120-15,5-8 108 16,-5-16-152-16,9-4 128 0</inkml:trace>
          <inkml:trace contextRef="#ctx0" brushRef="#br0" timeOffset="9969.8486">11353 473 1152 0,'-14'-45'428'0,"14"45"-332"0,-23-28-28 0,14 20 76 15,9 8-92 1,-9-4-36-16,9 4-16 0,0 4-408 16,5 8 220-16</inkml:trace>
          <inkml:trace contextRef="#ctx0" brushRef="#br0" timeOffset="10645.8638">11489 699 612 0,'23'-16'228'0,"-23"16"-180"0,5 8-12 0,-10-4 140 16,5 4-104-1,-9 4 52-15,4 1-76 16,-8 11 20 0,-1-4-40-16,-4 8-8 0,9 1-12 0,-5 3 4 15,10-3-8-15,-1-9 24 16,10 0-16-16,-1-12 40 16,5-4-28-16,5-12 4 15,0 0-16-15,4-12-8 16,5 4 0-16,-1-13-4 15,10 5 0-15,-5-8-72 16,1 15 40-16,-5-3-4 16,-1 8 20-16,-3 4-4 15,-6 4 8-15,-8 8 104 16,4 4-48-16,-9 4 80 16,0 8-72-16,4 9 8 15,-4-1-36-15,5 0 12 16,9-3-20-16,-1-5 28 15,1 0-28-15,4-12 12 16,0-4-16-16,1-12-104 16,3 4 48-16,-3-12-68 15,3 4 64-15,-8-8-32 16,9 3 48-16,-14 1 12 16,-5 4 8-16,6 4-24 15,-10 8 20-15,0 4 84 16,0 8-36-16,-14 4 52 0,14 5-48 15,0 3 16-15,0 0-32 16,0 0-220 0,4-3 108-16</inkml:trace>
        </inkml:traceGroup>
        <inkml:traceGroup>
          <inkml:annotationXML>
            <emma:emma xmlns:emma="http://www.w3.org/2003/04/emma" version="1.0">
              <emma:interpretation id="{D13E2ACC-80F6-4B4F-BDDB-4F925270C07E}" emma:medium="tactile" emma:mode="ink">
                <msink:context xmlns:msink="http://schemas.microsoft.com/ink/2010/main" type="inkWord" rotatedBoundingBox="14917,900 15694,914 15675,1988 14897,1974"/>
              </emma:interpretation>
              <emma:one-of disjunction-type="recognition" id="oneOf4">
                <emma:interpretation id="interp4" emma:lang="" emma:confidence="1">
                  <emma:literal>5</emma:literal>
                </emma:interpretation>
                <emma:interpretation id="interp5" emma:lang="" emma:confidence="0">
                  <emma:literal>=</emma:literal>
                </emma:interpretation>
                <emma:interpretation id="interp6" emma:lang="" emma:confidence="0">
                  <emma:literal>E</emma:literal>
                </emma:interpretation>
                <emma:interpretation id="interp7" emma:lang="" emma:confidence="0">
                  <emma:literal>I</emma:literal>
                </emma:interpretation>
                <emma:interpretation id="interp8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24938.4845">12618 1258 548 0,'-13'4'204'0,"13"-4"-156"0,4 4-16 16,1-4 184-1,-1 4-124-15,6-4 148 0,3 4-136 16,28-4 32-16,5 4-76 0,36-8 32 16,-5 8-52-16,19-4-4 15,-5 4-20-15,-14-4 16 16,-18 0-20-16,-9-4-4 15,-4 4-4-15,-14-4 12 16,-9 0-8-16,-14-4-28 16,4 0 8-1,-13 0-188-15,0 8 108 0,0-4-384 16,0 8 268-16</inkml:trace>
          <inkml:trace contextRef="#ctx0" brushRef="#br0" timeOffset="24630.1559">12637 890 704 0,'-9'-8'264'0,"9"8"-208"0,4-5-12 0,-4 1 160 16,9 4-120-16,5-8 64 15,9 8-88-15,18-4 0 16,9 4-36-16,27-8-12 16,5 12-8-16,5 0 28 15,-10-4-16-15,-13 4-4 16,-5-4-8-16,-14 0-32 16,-13 8 16-16,-9-8-32 15,0 0 28-15,-23 0-196 16,4 0 116-16,-8 0-336 15,4 9 240-15</inkml:trace>
          <inkml:trace contextRef="#ctx0" brushRef="#br0" timeOffset="24344.3131">13333 242 548 0,'-4'-16'204'0,"4"16"-156"0,-5-8-16 0,1 4 168 16,4 8-116-16,-10 0 108 15,10 4-112-15,0 20-8 16,-4 5-44-16,-5 23 8 16,9 5-20-16,-9 4-8 15,4-5-4-15,-9-7 28 16,5 0-16-16,-4-13-172 16,4-7 84-16,-10-5-284 15,6-4 204-15</inkml:trace>
        </inkml:traceGroup>
        <inkml:traceGroup>
          <inkml:annotationXML>
            <emma:emma xmlns:emma="http://www.w3.org/2003/04/emma" version="1.0">
              <emma:interpretation id="{EC4BFE1F-747E-48C4-9B10-B753DC5724E6}" emma:medium="tactile" emma:mode="ink">
                <msink:context xmlns:msink="http://schemas.microsoft.com/ink/2010/main" type="inkWord" rotatedBoundingBox="16182,344 19260,401 19225,2316 16147,226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9191.3139">16488 501 424 0,'-13'-4'156'0,"13"4"-120"0,-19 8-8 15,6-4 204 1,4 4-132-16,-14 0 92 16,5 0-112-16,-19 5-20 15,15 7-36-15,-19 12 20 16,13 9-28-16,-13 7 40 0,9 1-32 0,-13 36 32 16,4-4-32-16,-5 16-4 15,14-4-12 1,5-16 12-16,9-12-12 0,9-13 24 15,9-7-20 1,9-13-56-16,5-8 20 0</inkml:trace>
          <inkml:trace contextRef="#ctx0" brushRef="#br0" timeOffset="19503.8107">16534 987 572 0,'-23'20'208'0,"23"-20"-160"0,-27 65-12 0,13-33 32 15,5-4-44-15,-9 13 44 16,4-1-40-16,-4-7 20 16,9 3-28-16,0-16 88 15,4 1-60-15,1-13 64 16,8-4-60-16,1-16-4 15,4-1-28-15,4-7 32 16,1 0-28-16,4-20-24 16,5 7 0-16,4-7 16 15,5 7-8-15,0-3 92 16,0 12-52-16,0 3-24 0,-5 5-12 16,1 8-12-1,-1 4 0-15,-4-4-12 16,-1 8 8-16,-3-8-172 0,-6 8 96 15,-8-8-216-15,4 4 168 0</inkml:trace>
          <inkml:trace contextRef="#ctx0" brushRef="#br0" timeOffset="19706.4276">16716 736 748 0,'5'-12'276'0,"-5"12"-216"0,0 4-16 0,0-4 200 16,9 0-144-16,0 0-8 16,9 4-56-16,0 0-24 15,0 0-8-15,5 0-412 16,0 0 224-16</inkml:trace>
          <inkml:trace contextRef="#ctx0" brushRef="#br0" timeOffset="19979.2144">16939 1254 652 0,'-9'28'244'0,"9"-28"-192"0,-5 45-12 0,1-25 156 15,4 0-116-15,-5 8 0 32,1 1-48-32,-5 3-4 0,9-3-16 0,-9-1 36 15,-1-4-24-15,-8-4-120 16,5-3 52-16,-10-13-168 16,9 0 116-16,-4-12-192 15,9 3 164-15</inkml:trace>
          <inkml:trace contextRef="#ctx0" brushRef="#br0" timeOffset="17881.2668">15564 841 464 0,'9'-8'176'0,"-9"8"-140"16,9-8-8-16,-4 0 128 15,4 8-92-15,0-8 36 16,5 4-60-16,-5-9 48 16,0 9-52-16,-9-4 72 15,0 4-60-15,-14-4 20 16,5 8-40-16,-14-4-36 15,10 8 4-15,-10-8 0 16,9 4 4-16,-13-4 8 16,9 0-4-16,-5-4-12 15,5 4 4-15,-9-4 4 0,8 8 0 16,-8-8-12-16,4 8 8 16,-4-4-4-16,4 12 0 0,-4-8 0 15,9 8 0-15,-1 0 8 16,10 0 0-16,9 4 8 15,9-4-4-15,5 8 16 16,4 5-12-16,10 7-12 16,-1 4 0-16,0 9 4 15,5-1 0-15,-5 9 8 16,-4-1-4-16,0 1-4 16,0-5 4-16,-14-3-16 15,4-9 8-15,-13-3 20 16,0-1-8-16,0-4 16 15,-4-4-16-15,-14-7 4 16,13-1-4-16,-22-4 48 16,13 0-32-16,-27-8 32 15,14 0-28-15,-23-8 60 16,13 8-48-16,-17-16 44 16,13 8-48-16,4-13-28 15,15 13-8-15,8-12-20 16,9 8 12-16,14-8-252 15,5 8 144-15,9 3-484 16,4 9 340-16</inkml:trace>
          <inkml:trace contextRef="#ctx0" brushRef="#br0" timeOffset="14617.2927">14790 327 364 0,'5'-28'132'0,"4"16"-100"0,0-9-12 0,-9 13 168 16,4 0-108-16,-8-8 80 15,4 4-92-15,-9 0 24 16,0 4-52-16,-10-5 20 15,6 5-32-15,-10-4 44 16,5 4-40-16,-9-8 4 16,8 12-24-16,-13-4 12 15,10 8-16-15,-15-8-20 16,14 8 4-16,-22 0 12 16,13 8 0-16,-9 4-20 15,9-4 8-15,-13 4 20 16,22 8-4-16,-9 13-28 15,9 3 8-15,1 13 32 16,12 3-12-16,6 9 36 16,8 0-28-16,15 3 4 15,-6-3-12-15,6 20 4 16,-1-8-8-16,0 20 8 16,-4-4-8-16,-10 4 24 0,5-12-16 15,-13-8 12-15,4-4-12 16,-14-17 12-16,0 1-16 15,-17-4 16-15,3-9-16 0,-8-4 4 16,8 1-4 0,-8-13 28-16,4-4-20 0,-9-20 12 15,5 0-16-15,-10-8 44 16,14-4-28-16,-9-12-4 16,14 4-16-16,0-5-140 15,9 5 76-15,4-4-272 16,5 20 184-16</inkml:trace>
          <inkml:trace contextRef="#ctx0" brushRef="#br0" timeOffset="15598.8521">14813-227 632 0,'-9'-17'236'0,"9"17"-184"0,-9-4-16 0,9-4 140 15,0 8-104-15,-9-8 96 16,9 8-100-16,0-8 20 15,9 8-52-15,0-12 20 16,4 8-28-16,28 0-8 16,-4 0-12-16,27-4 20 15,-1 8-16-15,10-4 4 16,-14 4-8-16,-9-4 20 16,-4 4-16-16,-19-4-40 15,1 4 16-15,-28-9-208 16,4 9 120-16</inkml:trace>
          <inkml:trace contextRef="#ctx0" brushRef="#br0" timeOffset="15893.7373">15041-329 508 0,'0'-4'188'0,"0"4"-148"0,0 8-8 0,0-4 104 16,0 9-80-16,0 7 76 16,-10 4-76-16,-3 9 40 15,4 7-56-15,-10-4 32 16,6 9-40-16,-10-1 0 16,9 1-20-16,-4-9 12 15,5-7-16-15,-1-1 16 16,5-4-16-16,4-8-216 15,5 5 116-15,5-13-520 16,8 0 340-16</inkml:trace>
          <inkml:trace contextRef="#ctx0" brushRef="#br0" timeOffset="18827.8468">15241 537 436 0,'-9'0'160'0,"9"0"-124"0,-9 0-8 16,4 0 168 0,10 0-112-16,-5-4 116 15,0 4-116-15,0-8 88 0,0 8-96 16,4 0 36-16,5 4-64 16,10-4 20-16,3 0-40 0,10 0 16 15,0 0-24-15,9-4-8 16,-9 4-8-16,4-4 4 15,1 4-4-15,-10-8 16 16,0 8-12-16,-13-4 24 16,0 8-20-16,-10-4-20 15,1 0 0-15,-5 0-200 16,0 0 116-16,4 0-332 16,10 8 236-16</inkml:trace>
        </inkml:traceGroup>
        <inkml:traceGroup>
          <inkml:annotationXML>
            <emma:emma xmlns:emma="http://www.w3.org/2003/04/emma" version="1.0">
              <emma:interpretation id="{957BD104-614B-4459-94D3-BFB30F35DE18}" emma:medium="tactile" emma:mode="ink">
                <msink:context xmlns:msink="http://schemas.microsoft.com/ink/2010/main" type="inkWord" rotatedBoundingBox="19647,1324 22039,1367 22025,2144 19633,210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1409.2838">18747 1120 716 0,'18'-52'264'0,"-18"52"-204"0,73-57-16 0,-55 29 140 15,0 16-108-15,-9-13 40 16,5 5-68-16,-14-4-20 16,4 20-16-16,-17 0-12 15,4 8 4-15,-19 16 12 16,-4 4-8-16,-9 21 32 16,5 3-24-16,-5 5 4 15,9-5-12-15,5-7 12 16,9-5-12-1,18-7 32-15,4-9-24 0,19-12-76 16,18 0 32-16,-9-16-124 16,9 4 88-16,-5-24-104 15,-4 7 96-15,0-23 0 16,-5 3 44-16,1-23 16 16,-6 7 12-16,1-8 60 15,0 13-32-15,-5-1 140 16,0 13-96-16,-4 3 48 15,9 13-72-15,-19 8-8 16,14 4-24-16,-18 3-4 16,5 9-4-16,-10 13 4 15,5 3-8-15,-9 20 8 16,0 9-8-16,-9 24 8 16,9-1-8-16,-9 9 8 15,9-8-8-15,-5-8 24 0,5-9-16 16,0-11 24-16,0-5-24 15,4-12-136-15,5-3 68 16,-4-13-176-16,4 0 132 0,4-24-320 16,5 8 232-16</inkml:trace>
          <inkml:trace contextRef="#ctx0" brushRef="#br0" timeOffset="21643.0417">19220 857 696 0,'-23'-12'256'0,"23"12"-196"0,23 0-20 0,-5 0 180 15,5 0-128-15,18-4 104 16,9 4-112-16,9-4 76 16,-4 4-92-16,4-4 12 15,-9-4-48-15,0 0-4 16,-13 8-16-16,-10-4-96 15,0 4 48-15,-13-8-184 16,0 16 124-16</inkml:trace>
          <inkml:trace contextRef="#ctx0" brushRef="#br0" timeOffset="22518.1065">19589 667 372 0,'4'4'140'0,"-4"-4"-112"0,41-4-4 0,-27 4 208 16,-5 4-132-16,-9-4 80 16,0 4-104-16,-4 0 28 15,4 8-60-15,-10 4 92 16,1 1-80-16,-4 7 36 15,13 4-52-15,-19 13 28 16,15 3-36-16,-10 13 24 16,10 0-28-16,-5-1-8 15,4-7-12-15,-9-9 4 16,10-3-8-16,-10-5 8 31,10-4-8-31,-5-3-4 0,9-1 4 0,-5-4 4 16,5-4-4-16,5-3 52 15,4 3-32-15,4-8 16 16,1 4-24-16,4-8 36 16,5 0-28-16,0-12-180 15,4 4 84-15,5-12-388 16,4 0 256-16</inkml:trace>
          <inkml:trace contextRef="#ctx0" brushRef="#br0" timeOffset="20269.0691">17349 950 808 0,'18'-16'300'16,"-18"16"-232"-16,23-12-20 0,-10 8 196 16,1 4-144-16,4-8 108 15,5 8-120-15,0-4 40 16,18 4-72-16,-9-8 12 16,4 8-40-16,1-8-16 15,-1 16-8-15,0-12-48 0,-4 8 24 16,0-8-152-16,-5 4 96 15,1-8-240-15,-5 4 176 0,-5-9-348 32,-5 5 276-32</inkml:trace>
          <inkml:trace contextRef="#ctx0" brushRef="#br0" timeOffset="20584.1353">17731 703 508 0,'-13'-4'188'0,"13"4"-148"0,-10-4-8 0,6 0 132 16,8 8-96-16,-8 0 80 16,4 4-88-16,-9 5 4 15,4 7-40-15,-8 12 76 16,8 1-56-16,-13 23 84 16,9-7-72-16,-9 12 44 15,4 3-60-15,-4-11 16 16,4-9-36-16,0 1 28 15,5-1-32-15,9-7 20 16,9-17-20-16,-4 0 36 16,4 5-28-16,9-17-120 15,-4 0 52-15,9-4-160 16,-1 0 116-16,6-12-128 16,-1 8 124-16,14-8-220 0,0 0 180 15</inkml:trace>
          <inkml:trace contextRef="#ctx0" brushRef="#br0" timeOffset="20838.9024">18095 691 540 0,'-4'-16'200'0,"4"16"-156"0,45 4-12 0,-26 0 88 16,3 8-72-16,-8 5 44 15,9 7-56-15,-5 16 76 16,5 9-60-16,-23 24 44 16,4 4-56-16,-22 4 84 15,5-9-68-15,-24-7 52 16,5-8-64-16,-32-9 32 16,5-3-44-16,-14-9-204 15,10-3 92-15</inkml:trace>
        </inkml:traceGroup>
      </inkml:traceGroup>
      <inkml:traceGroup>
        <inkml:annotationXML>
          <emma:emma xmlns:emma="http://www.w3.org/2003/04/emma" version="1.0">
            <emma:interpretation id="{9DE0D73F-DC64-46E7-A845-57EE18CCB9E6}" emma:medium="tactile" emma:mode="ink">
              <msink:context xmlns:msink="http://schemas.microsoft.com/ink/2010/main" type="line" rotatedBoundingBox="12309,1971 16799,2085 16778,2916 12288,2803"/>
            </emma:interpretation>
          </emma:emma>
        </inkml:annotationXML>
        <inkml:traceGroup>
          <inkml:annotationXML>
            <emma:emma xmlns:emma="http://www.w3.org/2003/04/emma" version="1.0">
              <emma:interpretation id="{688FF64C-0CD4-47FE-BAA8-DA3074183957}" emma:medium="tactile" emma:mode="ink">
                <msink:context xmlns:msink="http://schemas.microsoft.com/ink/2010/main" type="inkWord" rotatedBoundingBox="12304,2183 14209,2231 14194,2851 12288,280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1097.4845">10087 1565 572 0,'-41'-12'208'0,"41"12"-160"0,-23-4-12 15,14 0 244 1,9 4-160-16,-4-8 48 15,4 8-100-15,9-4-8 0,4 4-36 16,24-4 40 0,-1 0-36-16,33-4 4 0,-10 8-20 0,9-8-8 15,-4 8 0-15,-5-4-4 32,-14 0 0-32,-8 0-168 0,-10 8 92 15,-4-4-216-15,-9 4 164 0</inkml:trace>
          <inkml:trace contextRef="#ctx0" brushRef="#br0" timeOffset="11361.4684">10356 1529 384 0,'-23'4'140'0,"23"-4"-108"0,-18 16-8 0,9 0 144 16,4 1-96-16,-4 11 68 15,4 8-80-15,-8 17 20 16,8 0-48-16,-8 3 24 16,8-3-28-16,-13-5 44 15,9-3-40-15,-14-5 36 16,9-7-36-16,-4-9-8 16,4 0-16-16,5-8 28 15,9-3-20-15,5-9-216 16,4-4 108-16</inkml:trace>
          <inkml:trace contextRef="#ctx0" brushRef="#br0" timeOffset="11680.2253">10574 1881 612 0,'-4'4'228'0,"4"-4"-180"0,-5 8-12 0,1-4 148 15,8 0-108-15,-4 0 40 16,9 0-68-16,0 4 76 16,5 1-68-16,18-9 36 15,4 4-56-15,28-8 8 16,0 4-28-16,4-9 0 15,-4 9-8-15,-14-4-128 16,0 8 64-16,-23-4-76 16,1 0 76-16,-24 0-100 15,-4 0 88-15,-9-4-276 16,-5 4 192-16</inkml:trace>
          <inkml:trace contextRef="#ctx0" brushRef="#br0" timeOffset="12012.7943">10938 1764 548 0,'-41'-8'204'0,"41"8"-156"0,-22 0-16 16,8 0 236-16,5 8-152 0,0-8 96 15,9 8-124 1,9 0-8-16,14 4-44 0,9 4-16 16,4-8-12-16,5 4 12 15,4 1-12-15,-13-1-12 16,9 0 0-16,-13 0 20 15,-6 0-8-15,-12 4 16 16,-10 0-16-16,-14 5 84 16,-4-1-48-16,-10 0 56 15,6 4-56-15,-15-3 4 16,1-1-28-16,4-4-12 16,9 8-4-16,0-15-60 15,14 3 32-15,0-4-172 16,5-8 104-16,8 0-212 15,5 0 172-15,14-12-352 16,4 8 272-16</inkml:trace>
          <inkml:trace contextRef="#ctx0" brushRef="#br0" timeOffset="12599.7657">11785 1760 808 0,'9'-25'300'0,"-9"25"-232"0,9 0-20 16,-13 8 108-16,-1 5-96 16,-13 11 8-1,0 8-40-15,-18 9 0 0,4-5-16 0,-14-4 12 16,5 1-16-16,-4-9-12 16,8-4 0-16,1-7 12 15,8-5-4-15,-3-12-4 16,12 4 4-16,1-13-24 15,0 5 12-15,9-12 4 16,4 4 4-16,5-16-20 16,9 3 12-16,5-15 12 15,9 3 0-15,4 1-36 16,5 11 16-16,0 1-28 16,0 20 24-16,4 4-24 15,-9 12 24-15,-4 12 52 16,-5 9-12-16,-8 3 0 15,3 4-12-15,-4 1 20 16,0-1-16-16,1-3 12 16,3-5-12-16,5-4 28 15,5-4-24-15,4-7-4 16,1 7-8-16,-1-12-32 16,-4 0 16-16,-5-8-4 15,0 0 8-15,-9 0 32 16,5 0-12-16,-14-8 4 15,5 4-8-15,-10-8 56 16,5 0-36-16,-4-1 32 16,4 1-32-16,-5-8 16 0,5 4-24 15,0-12-16-15,5 11-8 16,-10-3-84-16,5 4 48 16,-5-8-248-16,5 16 160 15,-9 4-252-15,5 0 216 0</inkml:trace>
        </inkml:traceGroup>
        <inkml:traceGroup>
          <inkml:annotationXML>
            <emma:emma xmlns:emma="http://www.w3.org/2003/04/emma" version="1.0">
              <emma:interpretation id="{01D9A880-59CD-4E2A-A243-B6B30D19097C}" emma:medium="tactile" emma:mode="ink">
                <msink:context xmlns:msink="http://schemas.microsoft.com/ink/2010/main" type="inkWord" rotatedBoundingBox="15123,2042 15280,2046 15268,2518 15111,2514"/>
              </emma:interpretation>
            </emma:emma>
          </inkml:annotationXML>
          <inkml:trace contextRef="#ctx0" brushRef="#br0" timeOffset="25296.6203">12987 1355 508 0,'-23'-8'188'0,"23"8"-148"16,-9 8-8-16,5-8 132 16,4 4-96-16,-5 0 52 15,10 8-72-15,-10-4 64 16,5 9-64-16,-4 11 52 16,-5 0-56-16,-5 9 68 0,5 7-64 15,-14 9 28-15,9-5-44 0,-4-3 24 16,5-5-28-16,3-7 16 15,-3-9-24-15,13-8 44 16,0-4-36 0,0-8-200-16,4 0 92 0,5-4-208 15,1 0 164-15</inkml:trace>
        </inkml:traceGroup>
        <inkml:traceGroup>
          <inkml:annotationXML>
            <emma:emma xmlns:emma="http://www.w3.org/2003/04/emma" version="1.0">
              <emma:interpretation id="{31B6BD46-1760-4BFF-A806-0D1CA34EABA5}" emma:medium="tactile" emma:mode="ink">
                <msink:context xmlns:msink="http://schemas.microsoft.com/ink/2010/main" type="inkWord" rotatedBoundingBox="16478,2538 16787,2546 16780,2837 16471,282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5030.0267">14394 1845 560 0,'-27'8'208'0,"27"-8"-164"16,-41 24-8-16,18 0 136 0,9-7-100 0,-18 15 44 15,10 0-72-15,-6 1 28 16,15-5-40-16,-1 0-28 16,14-3-4-16,9-9 36 15,9-4-24-15,19-4 24 16,4-8-20-16,9-12-8 16,-5 4-4-16,-4-8-4 31,-4-1 0-31,-19-11 16 0,-4 8-8 0,-23-13-20 15,-1 9 4-15,-17-4 4 16,4 12 4-16,-9-1-188 16,10 5 104-16</inkml:trace>
        </inkml:traceGroup>
      </inkml:traceGroup>
    </inkml:traceGroup>
    <inkml:traceGroup>
      <inkml:annotationXML>
        <emma:emma xmlns:emma="http://www.w3.org/2003/04/emma" version="1.0">
          <emma:interpretation id="{7F52FD82-D06C-4791-9B25-EAAC9C11263D}" emma:medium="tactile" emma:mode="ink">
            <msink:context xmlns:msink="http://schemas.microsoft.com/ink/2010/main" type="paragraph" rotatedBoundingBox="5309,3482 15395,3121 15466,5086 5379,54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A7A059A-F378-4D68-9D9D-49F7620B371F}" emma:medium="tactile" emma:mode="ink">
              <msink:context xmlns:msink="http://schemas.microsoft.com/ink/2010/main" type="line" rotatedBoundingBox="5309,3482 15395,3121 15466,5086 5379,5447"/>
            </emma:interpretation>
          </emma:emma>
        </inkml:annotationXML>
        <inkml:traceGroup>
          <inkml:annotationXML>
            <emma:emma xmlns:emma="http://www.w3.org/2003/04/emma" version="1.0">
              <emma:interpretation id="{2F8D0E90-93AA-4BC5-A90C-D6D760A1AD8B}" emma:medium="tactile" emma:mode="ink">
                <msink:context xmlns:msink="http://schemas.microsoft.com/ink/2010/main" type="inkWord" rotatedBoundingBox="5309,3482 6565,3437 6635,5381 5379,542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79873.1199">3995 3269 592 0,'41'-16'220'0,"-22"8"-172"0,12-4-12 0,-17 4 92 15,0 8-76-15,-1-12 84 16,6-1-76-16,-10-3 76 15,4 4-80-15,-4-4 52 16,1 4-64-16,-10-4 40 16,4 3-48-16,-13-7-12 15,0 8-12-15,-14-4 24 16,5 4-20 0,-23-4-32-16,9 3 8 0,-23 1-8 15,5 4 8 1,-13 4 8-16,8 8 0 15,-4 0 0-15,9 12 0 0,-5-3 0 16,10-1 0-16,-10 4 0 16,9 4 0-16,-8 4 16 15,13 1-8-15,-14 3-4 16,14 4 0-16,0-3-4 16,9-1 0-16,10 0 0 15,3 1 0-15,28-1-28 16,5-4 16-16,23 1 32 15,4-1-12-15,9-4-8 16,4 4-4-16,1-3 4 16,-5 3 0-16,14 0 8 15,-10 0-4-15,1 5 32 0,0 3-20 16,-10 9-40-16,5 3 12 16,-4 9 0-16,-1-1 12 0,-8 5 32 15,-5-4-16 1,-19-5 4-16,1-3-12 0,-23-9 36 15,0-8-20 1,-28-3 12-16,1-1-20 0,-23-4-8 16,9-4-4-16,-14-7 40 15,14-1-24-15,-9-8 0 16,13 0-12-16,-9-8-8 16,10-1 4-16,-5-3-4 15,13 4 0-15,-4-4-132 16,10 8 72-16,-1 0-232 15,9 4 164-15</inkml:trace>
          <inkml:trace contextRef="#ctx0" brushRef="#br0" timeOffset="80500.1586">3094 4690 612 0,'-9'4'228'0,"9"-4"-180"0,4-4-12 0,-4-4 104 16,9 8-84-16,1-8 32 16,8-5-52-16,9-3-12 15,0 0-16-15,10-12-8 16,-1 11 4-16,1-3-4 15,-1 4 0-15,1 0 0 16,-6 4 0-16,-3 4 32 16,-1 8-16-16,0 4-4 15,-4 4-8-15,-5 8 20 16,1 4-12-16,-1 4-4 16,5 1-4-16,-10-1 12 15,5 0-8-15,1-3 24 16,-1-5-20-1,5-8 24-15,-1-4-24 16,6-12 4-16,4 4-8 0,4-21 12 16,5 1-12-16,-5-12-4 15,1 7 0-15,-5-7 4 16,-5 8-4-16,-4 3-152 0,-5 9 80 16,-4 8-492-1,-5 12 312-15</inkml:trace>
          <inkml:trace contextRef="#ctx0" brushRef="#br0" timeOffset="81510.4532">3577 2828 580 0,'-14'0'216'0,"14"0"-168"0,9 0-12 0,-9-4 100 16,5 4-80-16,-5-4 76 16,9-4-76-16,0 4 32 15,4 4-52 1,1-8 76-16,0 4-60 0,4-4 36 15,0 8-52-15,9-13 44 16,1 13-48-16,17-4 28 16,1 8-32-16,8-4 8 15,15 0-20-15,-6-4 0 16,-3 4-8-16,-10-4 28 16,-9 4-20-16,-9-4 4 15,-5 4-12-15,-9-8-40 16,0 8 16-16,-13-8-180 15,-1 8 108-15,1-8-232 16,4 8 176-16</inkml:trace>
        </inkml:traceGroup>
        <inkml:traceGroup>
          <inkml:annotationXML>
            <emma:emma xmlns:emma="http://www.w3.org/2003/04/emma" version="1.0">
              <emma:interpretation id="{ECDD4B64-3269-4B89-B670-A0DF36EC31E4}" emma:medium="tactile" emma:mode="ink">
                <msink:context xmlns:msink="http://schemas.microsoft.com/ink/2010/main" type="inkWord" rotatedBoundingBox="7089,3598 8726,3540 8782,5113 7145,5171"/>
              </emma:interpretation>
            </emma:emma>
          </inkml:annotationXML>
          <inkml:trace contextRef="#ctx0" brushRef="#br0" timeOffset="82775.2695">5434 2897 404 0,'9'-4'148'15,"-9"4"-112"-15,14-4-12 0,-14 0 152 0,0 8-100 16,0-8 104-16,0 4-104 0,-9-4 36 16,9 4-64-16,-14-4 12 31,5 8-40-31,-14-4 0 0,0 8-12 0,-8 0-8 15,8 4 4-15,-23 4 40 16,14 0-24-16,-13 5 24 16,13 3-24-16,-4 4 36 31,4 5-32-31,-9 7 32 0,18 9-32 0,-13 3-12 16,13-3-8-16,-9 3-16 15,9 1 8-15,-4 4 4 16,13-5 0-16,-9 17 0 15,14 0 0-15,-4 8 16 16,4-4-8-16,9 0-4 16,9-13 0-16,-9-3-4 15,4-5 0-15,5-7 32 16,5-5-16-16,0-3-4 16,-5-5-8-16,0-3 28 15,0-1-16-15,-9-4 20 16,14-4-20-16,-14-7-60 0,4-1 20 15,1-8-208 1,4 0 128-16,-5-12-380 0,5 4 272 16</inkml:trace>
          <inkml:trace contextRef="#ctx0" brushRef="#br0" timeOffset="83326.5604">5411 3520 540 0,'0'12'200'0,"0"-12"-156"0,0 53-12 0,-4-9 72 16,4 1-64-16,-5 24 60 16,5 4-56-16,-4-9 4 15,4-7-28-15,-5-13 68 16,10 1-52-16,-5-21 32 15,0 5-40-15,0-21 44 16,0 0-40-16,0-24 12 16,9 8-28-16,0-29-16 15,0 1-4-15,5-25-68 16,4 8 40-16,0 1-32 16,5 7 40-16,-5 9 20 15,5 12 4-15,4 3 108 16,-4 9-60-16,-5 0 60 15,5 8-64-15,0-4 32 16,-1 4-44-16,-3-8 8 16,3 4-24-16,-3-5-104 0,3 5 44 15,-3-4-384-15,-1 4 232 16</inkml:trace>
          <inkml:trace contextRef="#ctx0" brushRef="#br0" timeOffset="83586.4406">5593 3447 496 0,'-4'-16'184'0,"4"16"-140"0,-9-12-16 0,9 8 216 15,4 4-140-15,-4-4 80 16,9 0-108-16,1 0 100 16,8 4-100-16,0-4-4 15,0 0-44-15,5-4-8 16,0 4-12-16,4-5-16 16,5 5 4-16,-5-8-356 15,1 8 192-15</inkml:trace>
          <inkml:trace contextRef="#ctx0" brushRef="#br0" timeOffset="83954.6363">6235 3002 488 0,'-9'-12'180'0,"9"12"-140"0,14-4-12 0,-5 0 180 16,0 8-120-16,9 0 104 15,5 8-108-15,0 25 52 16,0-1-80-16,4 29 32 16,0 4-52-16,-4 28 24 15,0 0-32-15,-14 36 8 16,0-7-20-16,-18-5 20 16,4-8-24-16,-31-11 56 15,13-17-36-15,-41 0-8 16,1-8-12-16,-19-9-100 15,0-11 52-15,0-21-220 16,23-11 144-16,9-21-344 0,18-4 256 16</inkml:trace>
        </inkml:traceGroup>
        <inkml:traceGroup>
          <inkml:annotationXML>
            <emma:emma xmlns:emma="http://www.w3.org/2003/04/emma" version="1.0">
              <emma:interpretation id="{5321C7B5-87F7-40CE-9CB7-ACCFA8324F67}" emma:medium="tactile" emma:mode="ink">
                <msink:context xmlns:msink="http://schemas.microsoft.com/ink/2010/main" type="inkWord" rotatedBoundingBox="9328,4258 9888,4238 9903,4646 9343,4666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84342.711">7059 3941 808 0,'-9'12'300'0,"9"-12"-232"0,23 4-20 15,-5-4 116 1,5 4-100-16,27-4 16 0,9 0-44 16,23-4 0-1,-4 0-20-15,-5-8-300 0,-10 12 156 16,-8-8-348-16,-19 8 272 16</inkml:trace>
          <inkml:trace contextRef="#ctx0" brushRef="#br0" timeOffset="84228.4106">7128 3581 860 0,'4'-12'320'0,"-4"12"-248"0,18-8-20 0,1 4 136 15,-1 4-112-15,14-4 24 16,0 8-60-16,22-4-60 15,-4 4 8-15</inkml:trace>
        </inkml:traceGroup>
        <inkml:traceGroup>
          <inkml:annotationXML>
            <emma:emma xmlns:emma="http://www.w3.org/2003/04/emma" version="1.0">
              <emma:interpretation id="{1F22BDD5-0462-422F-A15C-C096E999F173}" emma:medium="tactile" emma:mode="ink">
                <msink:context xmlns:msink="http://schemas.microsoft.com/ink/2010/main" type="inkWord" rotatedBoundingBox="11201,3499 12120,3466 12175,5009 11256,5042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87156.8778">8976 4338 632 0,'-13'-8'236'0,"13"8"-184"15,0-9-16-15,0 1 88 16,4 8-76-16,1-12 44 16,8 4-56-16,1-4 0 15,4 4-24-15,9-8-24 0,1 8 4 16,-1-9 40-16,5 5-20 0,-5 0 36 15,1 4-32-15,-1 0 4 16,0 8-12-16,-4 4 36 16,0 4-20-16,-5 8 12 15,5 0-20-15,-14 13-8 16,14-9-4 0,-1 0 20-16,-3-4-12 0,17-12 56 15,-4-4-36-15,13-16-8 16,1 8-12-16,-1-20 8 15,-4 8-12-15,-4-17-28 16,4 9 8-16,-18-13-400 16,8 5 224-16</inkml:trace>
          <inkml:trace contextRef="#ctx0" brushRef="#br0" timeOffset="86494.2337">9764 3310 592 0,'9'-25'220'0,"-9"25"-172"0,18-20-12 0,-9 12 92 16,0 0-76-16,-13 0 68 16,4 4-68-16,-18-12-12 15,4 8-24-15,-27-5-28 16,5 5 4-16,-19-12 40 16,-4 8-20-16,-10-8 68 0,15 8-44 0,4-5 28 15,18 9-36 1,0 0-16-16,14 8-8 0,0 8-40 15,8 8 20-15,-3 21 16 32,8 3 0-32,-8 21-8 0,8 0 4 0,-4 12 4 15,9-5 0-15,-9 13 8 16,4-8-4-16,-4-4 16 16,9-8-12-16,-9-9 24 15,4-11-20-15,-4-13 24 16,9-4-24-16,-4-11 12 15,4-1-12-15,4-12-16 16,5 4 0-16,10 0 48 16,13 8-24-16,4-4-28 15,5 0 4-15,9-4 8 16,0 0 0-16,0-4-28 16,0 0 12-16,-18-4-100 15,5 0 60-15,-15-8-168 16,1 4 120-16,-5-12-364 15,-9-1 256-15</inkml:trace>
          <inkml:trace contextRef="#ctx0" brushRef="#br0" timeOffset="86740.1216">9254 3512 780 0,'-23'-4'288'0,"23"4"-224"0,0 8-20 0,0-8 156 15,0 0-120-15,9 0 80 16,5 0-92-16,18-4 24 16,9 4-52-16,18-8-16 15,0 8-12-15,5-4 0 16,4 8-8-16,-22-4-180 16,-5 0 100-1,-9 0-228-15,-1 8 172 0,-12 0-404 16,-1 0 300-16</inkml:trace>
          <inkml:trace contextRef="#ctx0" brushRef="#br0" timeOffset="87807.3036">9240 2796 464 0,'-4'-4'176'16,"4"4"-140"-16,-5 0-8 0,1 0 152 15,8 0-104-15,-4 0 96 16,0 0-104-16,0 0 72 16,0 0-80-16,0 0 32 15,0 0-56-15,0 0 44 16,9 8-48-16,0-8 72 16,10 4-56-16,3-8-16 0,10 4-20 15,23-8 0 1,4 0-8-16,14 8-4 15,4-4 4-15,-18 4-4 0,-4 0 0 16,-14-9 0-16,-5 18 0 16,-13-9 0-16,-5 0 0 15,-13 0-88-15,0 4 48 0</inkml:trace>
        </inkml:traceGroup>
        <inkml:traceGroup>
          <inkml:annotationXML>
            <emma:emma xmlns:emma="http://www.w3.org/2003/04/emma" version="1.0">
              <emma:interpretation id="{BC22E8B5-2E56-445E-8F84-A74E20C357C3}" emma:medium="tactile" emma:mode="ink">
                <msink:context xmlns:msink="http://schemas.microsoft.com/ink/2010/main" type="inkWord" rotatedBoundingBox="12750,4039 13293,4019 13313,4597 12771,4616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88478.1459">10474 3415 392 0,'-5'-8'148'0,"5"8"-116"0,0-4-8 0,0 0 180 15,0 8-116-15,-4-4 132 16,4 0-128-16,-5 0 52 15,5 0-84-15,0 0 36 16,0 8-56-16,9 0 68 16,10 8-60-16,-1 4 0 15,5 1-28-15,13 11 4 16,1 4-12-16,8 5 56 16,5-1-40-16,5 1-4 15,-5-1-12-15,-5-7 32 16,-13-5-20-16,-4-8 12 15,-1-4-20-15,-9-7-60 16,-4-5 20-16,-1-13-288 16,1 1 172-16,-5-8-628 15,5 0 428-15</inkml:trace>
          <inkml:trace contextRef="#ctx0" brushRef="#br0" timeOffset="88715.5041">10984 3330 676 0,'-14'-8'248'0,"14"8"-192"0,-9 12-16 15,5-4 128-15,-5 0-100 0,-5 0 36 16,-4 17-64-16,-10 3 64 16,1 0-56-16,-18 17 20 15,4 3-40-15,-10 13 28 16,20-4-32-16,-15 3 20 15,14-3-24-15,0-8 8 16,5-13-16-16,0-8-96 16,13-7 48-16,5-13-308 15,9 0 192-15</inkml:trace>
        </inkml:traceGroup>
        <inkml:traceGroup>
          <inkml:annotationXML>
            <emma:emma xmlns:emma="http://www.w3.org/2003/04/emma" version="1.0">
              <emma:interpretation id="{CB39EF0B-1AD9-4187-A010-08C533C402F6}" emma:medium="tactile" emma:mode="ink">
                <msink:context xmlns:msink="http://schemas.microsoft.com/ink/2010/main" type="inkWord" rotatedBoundingBox="13843,3509 15407,3453 15466,5086 13901,5142"/>
              </emma:interpretation>
              <emma:one-of disjunction-type="recognition" id="oneOf13">
                <emma:interpretation id="interp17" emma:lang="" emma:confidence="0">
                  <emma:literal>*</emma:literal>
                </emma:interpretation>
                <emma:interpretation id="interp18" emma:lang="" emma:confidence="0">
                  <emma:literal>H</emma:literal>
                </emma:interpretation>
                <emma:interpretation id="interp19" emma:lang="" emma:confidence="0">
                  <emma:literal>Y</emma:literal>
                </emma:interpretation>
                <emma:interpretation id="interp20" emma:lang="" emma:confidence="0">
                  <emma:literal>F</emma:literal>
                </emma:interpretation>
                <emma:interpretation id="interp21" emma:lang="" emma:confidence="0">
                  <emma:literal>k</emma:literal>
                </emma:interpretation>
              </emma:one-of>
            </emma:emma>
          </inkml:annotationXML>
          <inkml:trace contextRef="#ctx0" brushRef="#br0" timeOffset="94504.6386">12646 3047 540 0,'-9'-4'200'0,"9"4"-156"0,0-9-12 0,0 5 176 16,0 8-120-16,0-8 104 0,9 4-108 16,-9-8 52-1,13 4-80-15,1-4 68 0,4 4-72 16,5-8 8-16,0 8-36 0,0-8 12 16,8 8-20-16,1-8 20 15,5 8-24-15,-5-4-120 16,-1 8 60-16,-8-5-256 15,-5 10 168 1,5-5-376-16,-9 8 288 16</inkml:trace>
          <inkml:trace contextRef="#ctx0" brushRef="#br0" timeOffset="93880.4319">12801 2788 392 0,'-10'-13'148'0,"10"13"-116"0,0-4-8 0,0 0 128 16,0 8-88-16,0-4 80 16,10 0-84-16,-10 0 56 15,4 0-64-15,1 0 24 16,-1 4-44-16,5-4 8 15,-9 9-24-15,9-1 36 16,5 4-28-16,-5 4 12 16,-4 4-20-16,4 9 20 15,9-1-24-15,-13 8 24 16,13 1-24-16,-14-1 24 16,5 1-24-16,1-9 40 15,3-4-28-15,-4-8 32 0,-4-3-32 16,-1-9-200-1,10-4 96-15,-5-13-384 0,-4 5 260 16</inkml:trace>
          <inkml:trace contextRef="#ctx0" brushRef="#br0" timeOffset="94146.2131">13115 2767 456 0,'-19'-4'168'0,"19"4"-128"0,-9 0-16 0,5 0 104 16,-1 8-76-16,-8 1 52 15,-1 3-64-15,-9 0 8 16,5 4-32 0,-9 8 20-16,4 1-24 0,-9 3 24 15,5 4-24-15,-5 1-20 16,9-5 0-16,0-4-200 15,5 1 116-15</inkml:trace>
          <inkml:trace contextRef="#ctx0" brushRef="#br0" timeOffset="90438.4896">11621 4431 488 0,'-4'-4'180'0,"4"4"-140"0,-5-4-12 0,1 0 180 16,8 4-120-16,-4-4 124 15,0 4-124-15,-4-5 16 16,8 1-60-16,1-4 0 15,8 0-28-15,6-8 8 16,8 12-12-16,0-20-24 16,1 12 4-16,3-5 4 15,6 5 4-15,-5-4 0 16,-5 8 0-16,0 0-20 16,1 8 12-16,-10 0-12 15,0 8 8 1,-4 4 24-16,-5 4-4 0,0 9 24 15,5-1-20-15,-5 0 4 16,0-4-8-16,14-7 28 16,-1-1-20-16,1-16 32 15,9 0-32-15,0-17-12 0,-9 5-8 16,18-16 28-16,-14 7-12 16,0-7-4-16,-4 12-4 15,-9-4-148-15,8 7 80 0</inkml:trace>
          <inkml:trace contextRef="#ctx0" brushRef="#br0" timeOffset="89038.6622">11867 3091 612 0,'0'-20'228'0,"0"20"-180"16,5-8-12-16,-5 4 160 15,0 8-116-15,0 0 56 16,4 8-80-16,-4 12 56 16,0 9-64-16,-4 15 20 0,4 5-40 0,-9 8 36 15,0-1-36-15,-14 13 4 16,18 0-20-16,-18 16 20 16,5-8-20-16,-5-8 32 15,14-4-28 1,-13-17 40-16,8-11-32 0,0-13-112 15,10-4 48-15,4-12-284 16,4-4 180-16</inkml:trace>
          <inkml:trace contextRef="#ctx0" brushRef="#br0" timeOffset="89600.4439">11936 3577 676 0,'-23'-29'248'0,"23"29"-192"0,-5-8-16 0,1 4 200 15,-1 4-140-15,1-4 116 16,8 0-124-16,1-4 24 16,8 8-72-16,10 0 4 15,4 0-32-15,14-8-8 16,5 8-4-16,9-8 20 15,-1 4-12-15,-4 0-4 16,-4 4-4-16,-10-8-156 16,-4 8 84-16,-9 0-244 15,0-4 172-15</inkml:trace>
          <inkml:trace contextRef="#ctx0" brushRef="#br0" timeOffset="90836.013">11936 2836 560 0,'-5'0'208'0,"5"0"-164"0,-5 4-8 0,-4-4 144 16,18 0-104-16,-18 0 112 15,9 0-108-15,0 0 80 16,0 0-92-16,9 0 36 16,-9 0-60-16,5-4 36 15,4 4-44-15,14-8 16 16,9 4-32-16,13-8 16 16,10 4-20-16,18 0 0 15,-5 4-8-15,-4-4 4 16,-10 8-8-16,-13 0-12 15,0 4 4-15,-18-4 20 16,-9 0-8-16,-5 0 24 16,-9 0-20-16,0 0-208 15,-9 0 108-15,0 0-408 16,4 8 280-16</inkml:trace>
          <inkml:trace contextRef="#ctx0" brushRef="#br0" timeOffset="89319.1171">12482 3148 820 0,'-5'-16'304'0,"5"16"-236"16,5-4-20-16,-1 4 124 15,1 4-104-15,-5 4 8 16,0 8-48-16,0 16-8 16,0 5-12-16,-5 7 4 15,1 1-8-15,-14 11 24 16,4 1-16-16,-9 16 32 15,10-8-28-15,-10 16 12 16,5-17-16-16,-1 5-44 16,6-24 20-16,-6-9-244 0,6 0 140 0,-5-23-372 15,9 3 272-15</inkml:trace>
        </inkml:traceGroup>
      </inkml:traceGroup>
    </inkml:traceGroup>
    <inkml:traceGroup>
      <inkml:annotationXML>
        <emma:emma xmlns:emma="http://www.w3.org/2003/04/emma" version="1.0">
          <emma:interpretation id="{867702F1-6DFD-47E6-BAA2-1CEEB5EC5F71}" emma:medium="tactile" emma:mode="ink">
            <msink:context xmlns:msink="http://schemas.microsoft.com/ink/2010/main" type="paragraph" rotatedBoundingBox="5068,5847 19366,5735 19380,7462 5082,75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09F4712-A14F-4FE9-9CB4-46841C501327}" emma:medium="tactile" emma:mode="ink">
              <msink:context xmlns:msink="http://schemas.microsoft.com/ink/2010/main" type="line" rotatedBoundingBox="5068,5847 19366,5735 19380,7462 5082,7574"/>
            </emma:interpretation>
          </emma:emma>
        </inkml:annotationXML>
        <inkml:traceGroup>
          <inkml:annotationXML>
            <emma:emma xmlns:emma="http://www.w3.org/2003/04/emma" version="1.0">
              <emma:interpretation id="{AF6BDEBC-73A1-4A1F-8868-7E8FBF9227B2}" emma:medium="tactile" emma:mode="ink">
                <msink:context xmlns:msink="http://schemas.microsoft.com/ink/2010/main" type="inkWord" rotatedBoundingBox="5068,5847 7382,5829 7395,7437 5081,7455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13036.8727">3545 5588 164 0,'0'0'60'0,"9"-4"-44"0,-9 4-8 16,13 0 104-16,-13 0-64 0,0 0 104 15,0 0-88-15,0-4 40 16,10 4-60-16,-10-8 28 16,0 16-40-16,0-8 8 15,0 0-24-15,0-8 36 16,0 8-28-16,4 0-4 15,5-8-12-15,-9 0 36 16,0 8-20-16,0 0 12 16,0 0-20-16,-9-8 20 15,9 8-24-15,-4 0 4 16,4-4-8-16,-10-4 4 16,10 8-8-16,-18-9-4 15,9 9 4-15,-5-8 12 16,5 0-8-16,-13 4-12 15,8 4 0-15,-9-4-4 16,0 4 0-16,-8-4 32 16,3 8-12-16,-8-4-12 15,-1 4-4-15,-4-4-16 0,14 0 12 16,-9 4 20-16,8 4-4 16,-8-8-12-16,13 8 0 15,-9 1 12-15,14-1-4 16,-5-4-12-16,5 4 4 15,-5 0 12 1,10 0-4-16,4 0-4 0,-5 0 4 0,5-4-4 16,4 4 0-16,-4-8 0 15,9 8 0-15,-4 0-12 16,4 1 8-16,-5-5 12 16,10 4-4-16,-5 0-4 15,4-8 4-15,1 8-24 16,-1-8 12-16,1 8 12 15,4-4 0-15,5 0-4 16,-5 0 4-16,4 4-4 16,6 0 0-16,-1 0-12 15,4 5 8-15,1 3 12 16,0 0-4-16,4-4-4 16,5 4 4-16,0 4-4 15,0 5 0-15,-5-5-12 16,1 4 8-16,-6-3 20 15,1 3-8-15,-5-4 32 16,-4 8-24-16,0-11-4 16,4 3-8-16,-4-4-4 15,-5 8 0-15,4-4 8 0,5 1-4 16,-13-5-4-16,13 4 4 16,-18-4 4-16,14 1-4 15,-14-5-12-15,9 12 4 16,-9-4 4-16,0 4 0 15,0-11 0-15,0 11 0 16,0-12 16 31,0 12-8-47,-9-8-4 16,9 5 0-16,-14-13 12 15,14 12-8-15,-23-12 4 16,14 12-4-16,-22-12 12 15,8 9-12-15,-14-9-4 16,5 4 0-16,-9-4 20 0,5 0-12 0,-19-8 12 16,24 0-12-16,-15-8 12 0,14 8-16 0,-9-12 4 47,14-4-4-47,-5-1 12 15,9 5-12-15,-9-12-12 16,14 12 0-16,-5-12 28 0,10 7-12 0,-5-3-32 31,4 4 12-31,-4 4 8 0,9-4 4 0,-1 8-28 16,6-5 12-16,-1 5-180 0,5 8 104 0</inkml:trace>
          <inkml:trace contextRef="#ctx0" brushRef="#br0" timeOffset="115064.49">3713 6535 320 0,'5'-8'120'0,"-5"8"-96"0,4-8-4 0,-4 0 80 16,5 8-60-16,-1-4 36 16,1-4-44-16,-5 0 36 15,0 0-40-15,0-5 12 16,0 5-24-16,-5-8 28 15,5 8-28-15,-4 0 64 16,4-4-44-16,-9 4-16 16,4 0-12-16,-9-1 16 15,10 9-12-15,-14 0-20 16,9 13 0-16,-10-5 40 16,6 4-20-16,-6 4 0 15,10 4-8-15,-4 13 48 16,4-9-28-16,0 8 16 15,4-3-24-15,-9-1 8 16,14 0-12-16,-4-3-32 16,-1 3 8-16,5-12 24 15,14-4-8-15,-5 4-8 16,0-7 0-16,-4-5-60 16,4 0 36-16,0-8-24 0,0 4 32 15,-5-4-8-15,6 4 16 16,-1-9 16-16,4 5 0 0,1-12 8 15,4 8-8 1,-4-8-56-16,9 0 28 16,-5-5-120-16,5 5 80 15,-10-12-104-15,5 12 96 16,-4-21-64-16,4 17 80 16,-4-16 12-16,4 20 28 0,-9-5 100 15,5 5-44-15,-9 8 148 16,4 0-104-16,-9 16 112 15,4 4-112-15,-4 8 52 16,0 5-76-16,0 3-8 16,0 4-32-16,0 1-4 15,9-5-8-15,-4-4-8 16,-1 1 4-16,-4-9-4 16,10-4 0-16,-1-8 0 15,4 0 0-15,-8-12-64 16,13 4 36-16,-9-20-16 15,0 3 28-15,0-15 16 16,0 4 4-16,5-9-20 16,0 17 8-16,-5 4 92 15,5 12-44-15,-1 16 36 16,-4 8-44 0,0 12-20-1,5 9-4-15,-9-1 36 16,4 0-24-16,0-7 0 15,5-5-12-15,4-12 48 16,-5 4-32-16,1-20 0 16,4 0-16-16,-9-16 20 15,0 4-16-15,5-25-48 0,-5 1 20 16,5-9-192-16,-5-3 116 0,5-1-268 0,-1 17 204 16</inkml:trace>
          <inkml:trace contextRef="#ctx0" brushRef="#br0" timeOffset="116370.2614">2962 5196 392 0,'4'0'148'0,"-4"0"-116"16,-4 0-8-16,-1 0 128 15,10 0-88-15,-5 0 80 16,0 0-84-16,-5 0 84 0,5 8-84 0,-4-8 24 16,8 8-48-16,1-8 12 31,-1 0-28-31,6 0 60 0,3 0-44 0,19-8 0 15,9 8-20-15,14-17 8 16,-1 13-16-16,1-4-4 16,4 8 0-16,-18 0 20 15,5 0-12-15,-14 0 4 16,-5 0-8-16,-9-4 28 16,5 4-20-16,-14-4-4 15,-9 0-8-15,9-4-192 16,-4 4 104-16,-5-4-456 15,0 8 296-15</inkml:trace>
          <inkml:trace contextRef="#ctx0" brushRef="#br0" timeOffset="120607.6558">4810 6219 800 0,'19'0'296'0,"-19"0"-232"0,41 0-16 0,-19 0 44 16,1 0-60-16,0 0-12 16,0 0-12-16,13 0-272 15,5-4 144-15</inkml:trace>
          <inkml:trace contextRef="#ctx0" brushRef="#br0" timeOffset="120424.1655">4901 6021 372 0,'0'-8'140'0,"0"8"-112"0,0 0-4 0,0-8 76 15,0 16-60-15,0-8 44 16,0 0-48-16,0 0 24 16,0 0-32-16,5 0 52 15,-1 0-44-15,-4 0 80 16,0 0-64-16,0 0 28 16,0 0-48-16,5 0 24 15,4 0-28-15,0 0 36 0,5 0-36 16,0 0 12-1,-1 0-24-15,5 0 0 0,1 0-8 0,-1-8-16 16,5 8 4-16,-10 0-192 31,5 4 108-31,-13 4-376 0,4 4 256 0</inkml:trace>
        </inkml:traceGroup>
        <inkml:traceGroup>
          <inkml:annotationXML>
            <emma:emma xmlns:emma="http://www.w3.org/2003/04/emma" version="1.0">
              <emma:interpretation id="{56759F39-F4CA-4818-AB7E-9B81A603C96D}" emma:medium="tactile" emma:mode="ink">
                <msink:context xmlns:msink="http://schemas.microsoft.com/ink/2010/main" type="inkWord" rotatedBoundingBox="8053,6074 9491,6063 9500,7283 8063,7295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22187.6918">7141 5612 508 0,'14'-4'188'0,"-14"4"-148"0,9 0-8 0,-9 0 176 15,0 0-120-15,0-4 88 16,5 4-104-16,-5-8 44 16,4 8-72-16,-4-8-4 15,0 8-24-15,-9-8 8 16,9 8-16-16,-23-4-12 16,5 4 0-16,-18-4-60 15,8 4 36-15,-22-4-32 16,9 12 36-16,-18-4 20 15,18 4 4-15,-13 0-16 16,13 0 8-16,4 4-4 16,14 5 4-16,10 3 8 15,8 0 0-15,14 8 24 16,10 1-12-16,17 11-4 0,9 1-4 16,10 7 28-1,-5-3-16-15,0-1-4 16,-4-3-8-16,-5-1-16 0,0 1 8 15,-9-13 12-15,-1 4-4 0,-8-3-12 16,-5-1 4-16,-8 4 20 16,-6-11-8-1,-13 7 76-15,4 0-48 0,-13 1 76 16,5-1-64-16,-15-8 44 16,6 0-52-16,-24-3 40 15,10-1-44-15,-19-12 16 16,5-4-32-16,-14-4 16 15,14-8-20-15,-9-4 36 16,18-1-28-16,0 1-32 16,14 0 4-16,4-4-52 15,9 4 28-15,5 3-240 16,4 5 148-16</inkml:trace>
          <inkml:trace contextRef="#ctx0" brushRef="#br0" timeOffset="122783.4599">6786 5386 404 0,'-13'-8'148'0,"13"8"-112"0,-5 0-12 15,0 0 196 1,5 0-124-16,-4 0 88 15,4 0-112-15,4 0 16 16,6 8-52-16,8-8 4 0,5 4-24 0,4-8 44 16,5 0-32-16,0 0 84 15,-1 0-64-15,-3 0-12 16,-1 4-24 0,0-4 8-16,-4 8-12 0,-5-4 16 15,1 4-16-15,-6-4-12 16,-4 0 0-16,1 0 20 15,-10 4-8-15,9-4-144 16,4 4 72-16,-13-4-360 16,9 0 236-16</inkml:trace>
          <inkml:trace contextRef="#ctx0" brushRef="#br0" timeOffset="121099.6728">6386 5503 676 0,'13'-16'248'0,"-13"16"-192"0,18-12-16 0,-13 8 84 15,4 4-76-15,-9 0 8 16,5 8-36-16,-14 4 24 31,-1 4-28-31,-12 8-24 0,3 1 4 0,-17 11-28 16,4 1 20-16,-18 7-20 15,5 1 16-15,-19-1-8 16,14 1 12-16,-9-9 8 16,4-8 4-16,0 1-12 15,19-5 8 1,4-4-24-16,5 5 16 0,-10-9 40 16,24 4-16-16,4-4 44 31,-1 4-32-31,20 1 48 0,-6-1-40 0,23 4 64 15,1 0-56-15,22 5 36 16,0-1-44-16,5 17 0 16,4-1-20-1,-9 5 0-15,-9-1-4 0,-9 1 4 16,-1-1-8-16,-8-11 24 16,0-9-16-16,-9-8 4 15,4-3-8-15,-9-9-120 0,5 4 60 16</inkml:trace>
        </inkml:traceGroup>
        <inkml:traceGroup>
          <inkml:annotationXML>
            <emma:emma xmlns:emma="http://www.w3.org/2003/04/emma" version="1.0">
              <emma:interpretation id="{0B45A6F2-7AE7-47F1-90EE-50087C4DF5A0}" emma:medium="tactile" emma:mode="ink">
                <msink:context xmlns:msink="http://schemas.microsoft.com/ink/2010/main" type="inkWord" rotatedBoundingBox="9970,6203 13558,6175 13568,7449 9980,7477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23482.0564">8070 5515 548 0,'-23'-8'204'0,"23"8"-156"16,-36 0-16-16,13 0 52 0,5 8-52 0,-14 4 68 16,0 5-60-16,0 7 28 15,5 4-40-15,-14 33 60 16,9 4-48-16,0 24 52 16,10 0-52-16,-1 0-20 15,14-12-12-15,4 4 8 31,10-13-8-31,-1 5 16 0,10-12-16 0</inkml:trace>
          <inkml:trace contextRef="#ctx0" brushRef="#br0" timeOffset="123921.2816">8093 5928 528 0,'0'4'196'0,"0"-4"-152"0,-14 49-12 16,5-25 72-1,9 0-64-15,-9 5 8 0,4 3-28 16,-4-4 4-16,9 1-12 16,-9-9 108-1,9-4-68-15,-9-8 60 0,9-4-68 0,0-12-4 16,9 4-24-16,-9-12 8 15,9 0-16 1,5-17-4-16,-5 9 0 0,14-12-32 16,-5 7 16-16,9-3 92 31,-4 4-40-31,9 3 52 0,9 5-52 0,-9 4-12 16,-5 8-16-16,5-4-168 15,-5 4 84-15,-4-1-304 16,-9-3 208-16</inkml:trace>
          <inkml:trace contextRef="#ctx0" brushRef="#br0" timeOffset="123960.3828">8257 5600 632 0,'-23'-8'236'0,"23"8"-184"0,5 0-16 0,4 0 132 15,0 0-100-15,14 8 8 16,-1-8-48-16,1 8-536 16,0 13 276-16</inkml:trace>
          <inkml:trace contextRef="#ctx0" brushRef="#br0" timeOffset="124005.502">8489 6199 728 0,'-23'49'268'0,"23"-49"-208"0,-18 65-16 0,4-29 52 16,5 0-60-16,-4 9 4 16,-1-9-24-16,-9 5-64 15,14-13 24-15,-14-12-324 16,23-4 192-16</inkml:trace>
          <inkml:trace contextRef="#ctx0" brushRef="#br0" timeOffset="124195.2335">8853 5831 1008 0,'23'-8'372'15,"-23"8"-288"-15,50-4-24 0,-27 4 36 16,4 8-64-16,5-4 16 16,4 4-32-16,1-8-52 15,-1 4 20-15,-4-4-228 16,0 0 136-16</inkml:trace>
          <inkml:trace contextRef="#ctx0" brushRef="#br0" timeOffset="124608.8902">9140 5653 664 0,'-4'0'244'0,"4"0"-188"0,-19 24-16 0,10-4 180 16,5 5-128-16,-10 19 80 15,5 5-104-15,-9 7 44 16,9-3-68-16,-10 0 4 15,10-5-28-15,0-7 24 16,5-5-28-16,-6-8 32 16,20 1-32-16,-10-9 12 15,4-4-16-15,14-8-120 16,-4-4 56-16,9-4-120 16,0 0 96-16,4-4-144 15,0 4 120-15,5-4-344 16,9 0 248-16</inkml:trace>
          <inkml:trace contextRef="#ctx0" brushRef="#br0" timeOffset="125013.3408">9609 5576 540 0,'0'-4'200'0,"0"4"-156"0,0 4-12 0,0 0 124 16,9 4-92-16,-4 20 60 15,4 9-68-15,0 20 20 16,5 11-44-16,-14 13 60 16,0-8-52-16,-10-4 8 15,10-8-28-15,-27-5 60 16,4 1-48-16,-18-13 24 16,0 1-36-16,-9-13-116 15,9-7 52-15,0-17-300 16,5 0 188-16</inkml:trace>
          <inkml:trace contextRef="#ctx0" brushRef="#br0" timeOffset="125502.7539">9878 5491 444 0,'-9'-4'164'0,"9"4"-124"0,0 0-16 0,0 0 256 16,0 0-160-16,0 0 48 15,0 0-100-15,0 0 80 16,9 8-84-16,-5 0 60 16,1 8-72-16,4-4 16 15,4 5-40-15,19 3 0 16,0 4-16-16,14 13 20 15,8 3-20-15,15 13-4 16,-6-5-4-16,6 1 20 16,-6-5-12-16,-17-3-4 15,0-5-4-15,-19-7-16 16,-9-5 8-16,-4 0 20 0,-1-4-8 16,-4-3 24-16,1 3-20 15,-10-4 56-15,0 0-36 16,-5 0-8-16,5 1-12 15,-9-1-20-15,-5 4 4 0,-9 4 4 16,5 0 0-16,-27 17-12 16,4 3 8-16,-32 21 12 15,9 0-4-15,-22 4 24 16,17-4-16-16,1-9 12 16,18-11-12-16,4-13-68 15,6-4 28-15,12-11-384 16,10-5 228-16</inkml:trace>
          <inkml:trace contextRef="#ctx0" brushRef="#br0" timeOffset="126357.399">10866 6159 964 0,'0'12'360'16,"0"-12"-280"-16,31 0-24 0,-8 0 120 0,0 4-108 0,18 0 0 0,0 0-44 0,4 0-16 0,1 4-4 15,-5-8-260-15,0 4 140 0,-5-4-280 16,1 0 224-1</inkml:trace>
          <inkml:trace contextRef="#ctx0" brushRef="#br0" timeOffset="126232.0442">10961 5977 572 0,'-32'-8'208'0,"32"8"-160"15,-9-5-12-15,9 1 224 16,9 8-148-16,5-8 104 15,4 4-124-15,14-4 0 0,9 4-52 16,5-4-16-16,-5 8-16 0,0 0-172 16,-5 5 88-16</inkml:trace>
        </inkml:traceGroup>
        <inkml:traceGroup>
          <inkml:annotationXML>
            <emma:emma xmlns:emma="http://www.w3.org/2003/04/emma" version="1.0">
              <emma:interpretation id="{B307B97A-DECC-44A2-A8A9-957166B02F5D}" emma:medium="tactile" emma:mode="ink">
                <msink:context xmlns:msink="http://schemas.microsoft.com/ink/2010/main" type="inkWord" rotatedBoundingBox="14087,6183 16231,6166 16240,7374 14096,7391"/>
              </emma:interpretation>
              <emma:one-of disjunction-type="recognition" id="oneOf17">
                <emma:interpretation id="interp25" emma:lang="" emma:confidence="0">
                  <emma:literal>transfer)</emma:literal>
                </emma:interpretation>
                <emma:interpretation id="interp26" emma:lang="" emma:confidence="0">
                  <emma:literal>tenser)</emma:literal>
                </emma:interpretation>
                <emma:interpretation id="interp27" emma:lang="" emma:confidence="0">
                  <emma:literal>[transfer)</emma:literal>
                </emma:interpretation>
                <emma:interpretation id="interp28" emma:lang="" emma:confidence="0">
                  <emma:literal>[trencher)</emma:literal>
                </emma:interpretation>
                <emma:interpretation id="interp29" emma:lang="" emma:confidence="0">
                  <emma:literal>[tenser)</emma:literal>
                </emma:interpretation>
              </emma:one-of>
            </emma:emma>
          </inkml:annotationXML>
          <inkml:trace contextRef="#ctx0" brushRef="#br0" timeOffset="127291.9122">12518 5511 456 0,'-18'-20'168'0,"18"20"-128"0,-18-8-16 0,13 4 184 16,10 4-120-16,-10 0 116 15,5 4-120-15,-4 4-16 16,4 12-44-1,-9 0-8-15,0 5-8 0,-1 7-8 16,-3 1 4-16,4 7 20 16,-5-4-12-16,0 1-164 15,5-5 84-15</inkml:trace>
          <inkml:trace contextRef="#ctx0" brushRef="#br0" timeOffset="127342.5473">11890 6005 892 0,'5'-4'332'15,"-5"4"-260"-15,4 8-20 0,1-4 108 16,4 0-100-16,4-4 64 15,10 4-72-15,18-8 40 16,9 4-52-16,19 0-12 0,3 0-16 16,6 0-56-16,-10 0 28 0,-9-4-140 15,-9 4 88-15,-9-4-48 16,-4 0 68-16,-15-4-140 16,-3 8 104-16</inkml:trace>
          <inkml:trace contextRef="#ctx0" brushRef="#br0" timeOffset="127945.8527">11936 6232 528 0,'18'0'196'0,"-18"0"-152"0,32-13-12 0,-14 13 28 15,0 4-40-15,5 5 16 16,4 7-20-16,-9 0 20 16,-4 12-24-16,-19 17 4 15,1-5-8-15,-19 9 4 16,0-1-8-16,-9 1 32 16,5-13-20-16,-9-7 32 15,8-9-32-15,-8-12 64 16,9-4-44-16,-1-16 28 15,10 4-36-15,4-8-28 16,14 4 0-16,5 3 44 0,9 5-24 16,4 12 52-16,9 5-40 15,10 7 48-15,-1 4-48 16,19-4 64-16,-1-3-56 0,6-5 28 16,-1-4-40-16,-5 0-116 15,-4-8 48-15,-13-8-284 16,-5 4 180-1,-5-16-528-15,-4 3 376 0</inkml:trace>
          <inkml:trace contextRef="#ctx0" brushRef="#br0" timeOffset="128647.6944">13065 5503 560 0,'-9'4'208'15,"9"-4"-164"-15,-28 53-8 0,10-5 76 16,9 1-68-16,-18 32 52 16,4 8-56-16,-5-8-4 15,6-8-20-15,-6-13 60 16,19-11-44-16,-4-17 48 15,4-3-44-15,-5-17 32 0,14-4-36 16,0-16-20 0,0-4-4-16,9-25-72 0,5 1 36 0,8-37-84 15,6 0 60 1,17-16-68-16,1 16 64 16,13 4 56-16,-4 25 4 0,4 3 196 15,-5 17-108 1,-4 12 48-16,-9 8-80 0,-13 12-20 15,-5 12-24-15,-19 13 24 16,1 7-24-16,-19 5 20 16,0-1-20-16,-13-3-52 15,0-1 20-15,-14-12-84 16,4-7 56-16,-13-9-24 16,14 4 40-16,-1-16-12 15,10 4 24-15,9 0-28 16,9 0 28-16,9 12 136 15,13 5-60-15,1 15 108 16,18 0-96-16,-9 5 32 16,-1-1-60-16,10 1 28 15,-9-5-40-15,9-7 8 16,-9-1-24-16,-5-8-148 16,-4-8 68-16,-1-8-352 15,-4 0 232-15</inkml:trace>
          <inkml:trace contextRef="#ctx0" brushRef="#br0" timeOffset="128676.7705">13524 6094 768 0,'10'8'284'0,"-10"-8"-220"16,22 8-20-16,-3-4 180 0,3 0-132 0,19 0 80 16,5 4-104-16,8-8-8 15,-3 4-40 1,-11-8 4-16,1 4-12 0,-9-8-52 15,0 4 24-15,-27-12-16 16,-1 4 20-16,-22-8 8 16,-5 8 4-16,-31-5-12 15,8 9 8-15,-27 4 20 16,14 12-8-16,0 9 16 16,18 7-16-16,14 0 40 15,13 0-24-15,28-3 4 16,8 3-16-16,24-4 28 15,4 0-24-15,14-8-164 16,-5-3 80-16,-4-5-424 16,-10 0 272-16</inkml:trace>
        </inkml:traceGroup>
        <inkml:traceGroup>
          <inkml:annotationXML>
            <emma:emma xmlns:emma="http://www.w3.org/2003/04/emma" version="1.0">
              <emma:interpretation id="{424B0B58-DFC0-4963-8441-31ECEB794E41}" emma:medium="tactile" emma:mode="ink">
                <msink:context xmlns:msink="http://schemas.microsoft.com/ink/2010/main" type="inkWord" rotatedBoundingBox="16965,5890 19367,5871 19380,7462 16978,7481"/>
              </emma:interpretation>
            </emma:emma>
          </inkml:annotationXML>
          <inkml:trace contextRef="#ctx0" brushRef="#br0" timeOffset="130443.315">14685 6770 676 0,'5'0'248'0,"-5"0"-192"0,9 0-16 15,-4 0 56-15,-1-8-60 0,5-8 4 16,9 3-24-1,1-11-12-15,-1 12 0 0,0-12-4 16,0 12 0-16,5-13-28 16,4 13 16-16,-4 4 92 15,5 4-40-15,-10 8 116 16,4 4-88-16,-3 8 0 16,3 9-40-16,1-5 8 15,0 4-20-15,4-4 20 16,1 1-24-16,-1-9 56 15,5 0-36-15,-5-12 20 16,0 4-32-16,-4-16 8 16,0 4-16-16,-9-17-8 15,4 5 0-15,-5-16-312 16,1 7 168-16,4-11-352 16,-9 4 280-16</inkml:trace>
          <inkml:trace contextRef="#ctx0" brushRef="#br0" timeOffset="130427.2568">15368 5637 476 0,'32'-8'176'16,"-23"4"-136"-16,10-9-12 0,-10 9 216 15,0 4-140-15,0-4 132 16,0 0-132-16,-4-4 64 15,4 8-96-15,-9-4 16 16,0-4-52-16,-19 0 12 16,10 8-28-16,-18-8-36 15,4 12 8-15,-27-12 0 16,9 8 8-16,-23-4-20 0,10 4 12 0,-15 4-12 16,10 4 8-16,0 4-20 15,18 4 20-15,5 13-20 16,8-9 16-16,15 16-16 31,4 5 16-31,31 7 28 0,10 5-8 0,27-1 0 16,10 1 0-16,-10-4-16 15,9-5 8-15,-13-3 20 16,-1-9-8-16,-22-8 24 16,-4 1-20-16,-19-5 48 15,-5 0-32-15,-22-8 56 16,-5 0-48-16,-40 0 12 15,3 1-32-15,-26-1 8 16,13 4-12-16,-4-4-16 16,18 0 0-16,4-8-192 15,18 4 108-15,6-4-536 16,12 4 348-16</inkml:trace>
          <inkml:trace contextRef="#ctx0" brushRef="#br0" timeOffset="131008.7845">15004 5264 612 0,'-4'-8'228'15,"4"8"-180"-15,-10-4-12 0,6 0 168 16,4 8-120-16,-5-8 88 16,5 4-100-16,0-4 52 15,5 0-72-15,9-4 48 16,4 4-56-16,14-8 32 0,9 8-44 0,9-8 0 15,0 8-20-15,-5-5 0 16,-4 9-4-16,-9 0-40 16,-5 5 16-16,-13 3-160 31,0 8 96-31,-14-4-300 0,0 4 212 0</inkml:trace>
          <inkml:trace contextRef="#ctx0" brushRef="#br0" timeOffset="131459.6396">16324 5426 236 0,'0'-4'88'0,"0"4"-68"0,0 0-4 0,0 0 140 16,0 0-88-16,0-4 112 15,10 4-100-15,-10-4 64 16,4 4-84-16,-4-4 48 15,0 4-64-15,-9-4 40 16,4 4-48-16,-8 0 0 16,-1 8-24-16,-9-4 20 15,10 4-20-15,-15 4 24 16,6 1-24-16,-10 3 56 16,4 0-36-16,-13 8 20 15,5 0-32-15,-14 21 16 16,4 8-20-16,-8 19 44 15,13 5-32-15,4 4-32 16,10-12 0-16,9 0 44 16,13-12-20-16,10-9 16 15,9-3-20-15,4-5-140 16,0-8 68-16,5-3-272 16,4-5 184-16,-4-4-400 15,4 1 304-15</inkml:trace>
          <inkml:trace contextRef="#ctx0" brushRef="#br0" timeOffset="131868.9106">16247 5778 676 0,'-5'0'248'0,"5"0"-192"0,0 12-16 0,-4 1 100 16,4 7-84-16,-9 16 40 16,4 1-56-16,-4 7 20 15,5-7-32-15,-10-1 28 16,9 0-32-16,1-15 20 16,4-1-24-16,-5-12 60 15,10-4-44-15,-5-8 36 16,9 0-40-16,0-12-44 15,0 0 4-15,0-17 28 16,5 13-12-16,0-16-8 16,4 3-4-16,5-3-40 15,-1 12 24-15,6 3-12 16,-1 9 20-16,-4 0-20 16,4 8 20-16,-4 0 32 15,4 8-12-15,-9-8-88 0,10 4 44 16,-10-4-420-1,5-4 252-15</inkml:trace>
          <inkml:trace contextRef="#ctx0" brushRef="#br0" timeOffset="132274.5259">16384 5564 892 0,'-14'-4'332'0,"14"4"-260"0,9-4-20 0,0 0 44 16,9 8-64-16,10-4-12 16,8 8-12-16</inkml:trace>
          <inkml:trace contextRef="#ctx0" brushRef="#br0" timeOffset="132293.6603">16921 5398 528 0,'4'4'196'0,"-4"-4"-152"16,32 32-12-16,-9-7 264 15,0-1-168-15,9 45 124 16,0 12-144-16,-28 28 16 15,5 0-72-15,-36 13 24 0,0-5-44 0,-24 4-124 16,11-19 48 0,-33-5-408-16,9-20 252 15</inkml:trace>
        </inkml:traceGroup>
      </inkml:traceGroup>
    </inkml:traceGroup>
    <inkml:traceGroup>
      <inkml:annotationXML>
        <emma:emma xmlns:emma="http://www.w3.org/2003/04/emma" version="1.0">
          <emma:interpretation id="{15BA67EC-6DC9-4E30-B489-85B582588937}" emma:medium="tactile" emma:mode="ink">
            <msink:context xmlns:msink="http://schemas.microsoft.com/ink/2010/main" type="paragraph" rotatedBoundingBox="4355,9680 21414,7610 21661,9642 4602,117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224EDCE-E12F-4714-BA1D-9B5513A49C45}" emma:medium="tactile" emma:mode="ink">
              <msink:context xmlns:msink="http://schemas.microsoft.com/ink/2010/main" type="line" rotatedBoundingBox="4355,9680 21414,7610 21661,9642 4602,11712"/>
            </emma:interpretation>
          </emma:emma>
        </inkml:annotationXML>
        <inkml:traceGroup>
          <inkml:annotationXML>
            <emma:emma xmlns:emma="http://www.w3.org/2003/04/emma" version="1.0">
              <emma:interpretation id="{D540624A-4804-4273-A70A-776A8DBCB725}" emma:medium="tactile" emma:mode="ink">
                <msink:context xmlns:msink="http://schemas.microsoft.com/ink/2010/main" type="inkWord" rotatedBoundingBox="4393,9989 6413,9744 6569,11031 4549,11276"/>
              </emma:interpretation>
              <emma:one-of disjunction-type="recognition" id="oneOf18">
                <emma:interpretation id="interp30" emma:lang="" emma:confidence="0">
                  <emma:literal>It-nazis.</emma:literal>
                </emma:interpretation>
                <emma:interpretation id="interp31" emma:lang="" emma:confidence="0">
                  <emma:literal>It-nazi.</emma:literal>
                </emma:interpretation>
                <emma:interpretation id="interp32" emma:lang="" emma:confidence="0">
                  <emma:literal>It-raze.</emma:literal>
                </emma:interpretation>
                <emma:interpretation id="interp33" emma:lang="" emma:confidence="0">
                  <emma:literal>It-nazi,</emma:literal>
                </emma:interpretation>
                <emma:interpretation id="interp34" emma:lang="" emma:confidence="0">
                  <emma:literal>It-raze,</emma:literal>
                </emma:interpretation>
              </emma:one-of>
            </emma:emma>
          </inkml:annotationXML>
          <inkml:trace contextRef="#ctx0" brushRef="#br0" timeOffset="150752.8576">2775 9271 280 0,'-4'-20'104'0,"4"20"-84"0,-9-8 0 15,4 3 76 1,10 5-56-16,-10-4 72 15,5 4-64-15,-5 4-36 16,5 5-8-16,-4 15 108 16,8 4-60-16,-8 21 60 0,4 3-68 15,-9 13 4 1,0 0-28-16,-10 16-4 0,10 0-8 31,-13 8 4-31,12-4-8 0,-8-12 8 0,5-17-8 16,4-15 8-16,4-5-8 0,0-20-152 15,5-8 80-15</inkml:trace>
          <inkml:trace contextRef="#ctx0" brushRef="#br0" timeOffset="151137.4866">2680 9315 632 0,'4'-32'236'0,"-4"32"-184"0,23-28-16 0,-9 11 88 15,4 9-76-15,9-8 60 16,5 8-64-16,23 4 24 16,4 4-40-16,23 16 16 15,0 0-24-15,0 21 0 16,-10-5-12-16,-8 9 28 15,-14-5-20-15,-27 1 64 16,-9-5-44-16,-32-4 44 16,-10 5-44-16,-36-9-12 15,1 0-12-15,-24-4 8 16,19 1-12-16,-14-9-12 0,23-4 0 16,-5-4-16-16,19 4 12 0,-1-4-128 15,19 0 76-15,8 0-252 16,10 4 176-16,9 0-412 15,9 0 308-15</inkml:trace>
          <inkml:trace contextRef="#ctx0" brushRef="#br0" timeOffset="151622.8669">2261 10501 476 0,'-14'0'176'0,"14"0"-136"0,0-20-12 16,5 8 48 0,4 8-48-16,4-21 24 15,10 13-32-15,9-16 28 0,0 12-32 0,4 0 20 16,5 3-20-16,0 1 8 16,-4 8-12-16,-1 8 0 15,1 4-4-15,-10 5 36 31,0 7-20-31,-4 0 56 0,0 4-44 0,-5 1 12 16,0-1-32-16,5-8 8 31,4-4-12-31,-4-8 28 0,0-4-24 16,0-8-4-16,-1 0-8 16,-4-8 4-16,5 8-4 0,-9-12 16 15,9 7-12-15,-14-3-40 16,9 4 20-16,0-8-352 15,5 4 204-15</inkml:trace>
          <inkml:trace contextRef="#ctx0" brushRef="#br0" timeOffset="152298.9493">4004 9558 704 0,'-27'4'264'16,"27"-4"-208"-16,-18-8-12 0,13 4 168 0,5 4-124 16,5-4 36-16,4 8-76 15,14-4 0 1,9 0-32-16,4 0-24 15,5 0 0-15,0 0-276 16,0 0 152-16</inkml:trace>
          <inkml:trace contextRef="#ctx0" brushRef="#br0" timeOffset="152435.3179">3841 9740 664 0,'-60'12'244'16,"60"-12"-188"-16,-9 17-16 0,18-13 120 0,10 0-96 0,22-4 16 0,9 4-44 16,18-8-52-16,5 4 8 15,4-8-316 1,-9 4 176-16</inkml:trace>
        </inkml:traceGroup>
        <inkml:traceGroup>
          <inkml:annotationXML>
            <emma:emma xmlns:emma="http://www.w3.org/2003/04/emma" version="1.0">
              <emma:interpretation id="{F130C097-8A11-4B06-BA71-6C826B640EF8}" emma:medium="tactile" emma:mode="ink">
                <msink:context xmlns:msink="http://schemas.microsoft.com/ink/2010/main" type="inkWord" rotatedBoundingBox="7173,9948 9668,9645 9830,10980 7335,11282"/>
              </emma:interpretation>
            </emma:emma>
          </inkml:annotationXML>
          <inkml:trace contextRef="#ctx0" brushRef="#br0" timeOffset="154072.5585">5038 10432 652 0,'-14'0'244'0,"14"0"-192"0,0-12-12 0,5-4 84 15,4 8-76-15,9-12 0 16,9 3-32-16,14-3-12 15,0 8 0-15,10 0-24 16,-6 4 12-16,-4 4 20 0,0 12-4 0,-9 0 48 16,0 8-28-16,-5 8 84 15,0 5-64-15,-4 3 92 16,4 1-80-16,1-9 8 16,4 0-44-16,-5-16 40 15,0-4-36-15,1-12-68 16,3-4 20-16,1-12-336 15,5-1 196-15</inkml:trace>
          <inkml:trace contextRef="#ctx0" brushRef="#br0" timeOffset="153543.8112">5115 9469 652 0,'-13'-24'244'0,"13"24"-192"0,0-28-12 0,0 11 32 16,9 9-48-16,-5-12 52 15,5 8-44-15,1-8 20 16,-1 8-32-16,0 3 36 16,4 13-32-16,-3 17 40 15,-1 7-36-15,0 21 4 16,4 3-20-16,-3 21 12 16,3 0-16-16,10 20 16 15,0-4-16-15,9-4 16 16,4-12-16-16,0-16 68 0,-4-5-44 15,0-24 60-15,0-7-56 16,0-21 12-16,0-17-32 0,4-35 28 16,-8 3-28-16,3-19 20 15,1 11-20 1,-9-8 8-16,0 12-12 0,0 1 0 16,-1 11-4-1,-8 1 4-15,0 12-8 0,-1-5-12 16,-8 9 4-16,-1 4-32 15,10 12 20 1,-9 0-152-16,4 8 92 0,0 4-256 16,4 4 184-16,-8 4-352 15,0 8 280-15</inkml:trace>
          <inkml:trace contextRef="#ctx0" brushRef="#br0" timeOffset="154762.5524">6399 9554 600 0,'-27'-24'224'0,"27"24"-176"0,0-16-12 0,0 4 220 16,4 7-148-16,15-7 52 15,13 4-92-15,18-8 0 16,13 8-36-16,15-4 4 16,-5 8-20-16,-1-4-16 15,-8 8-4-15,-14 0-48 16,-4 4 24-16,-19 4-108 15,-9 0 76-15,-18 0-108 16,0 0 100-16,-22-4-12 16,3 12 48-16,-26-8-8 0,13 1 24 15,-23 15 8-15,14-4 8 0,-9 25 8 63,9 3-4-63,0 37 8 0,9 4-8 0,1 12-28 0,12-12 12 0,-8-12 24 0,13-16-8 0,-13-4 36 15,9-21-24-15,-14-8 32 16,9-7-32-16,-13-13 56 16,9 4-40-16,-10-16 92 15,10 0-72-15,-1-4 84 16,15 0-80 0,8-1 8-16,10 9-40 0,18 0 48 15,4 9-40-15,18-5 20 16,5 0-32-16,19-4 0 15,-1 4-12-15,5 0-184 16,-14-4 100-16,-13-4-256 16,-10 4 188-16</inkml:trace>
          <inkml:trace contextRef="#ctx0" brushRef="#br0" timeOffset="155431.8603">7378 9024 736 0,'-18'-4'272'0,"18"4"-208"16,-18 24-20-16,-1-4 96 15,6 5-84-15,-10 15 68 16,0 5-72-16,-9-1-12 15,14 1-24-15,-5-9 16 16,10-3-20-16,-1-13 48 16,5-4-32-16,0-12 4 0,9 0-20 15,9-16-16-15,-4 0 0 0,13-17 4 16,5 5 0-16,18-4-20 16,9 8 12-16,13 7-100 31,-8 9 56-31</inkml:trace>
          <inkml:trace contextRef="#ctx0" brushRef="#br0" timeOffset="155410.7944">7219 9004 364 0,'0'-16'132'0,"0"16"-100"0,9-13-12 0,0 5 200 16,-4 8-124-16,-5-4 156 15,0 4-144-15,0 12-20 16,-5 5-56-16,-18 23 60 16,19 9-56-16,-5 19 12 15,4 1-28-15,0 0 24 16,10-4-28-16,0-17-112 16,4-7 52-16,0-13-300 15,4-4 188-15</inkml:trace>
        </inkml:traceGroup>
        <inkml:traceGroup>
          <inkml:annotationXML>
            <emma:emma xmlns:emma="http://www.w3.org/2003/04/emma" version="1.0">
              <emma:interpretation id="{28A6B5B3-E153-469B-87B0-2D493BB0CC5E}" emma:medium="tactile" emma:mode="ink">
                <msink:context xmlns:msink="http://schemas.microsoft.com/ink/2010/main" type="inkWord" rotatedBoundingBox="12378,8926 12769,8878 12807,9187 12415,9235"/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34345.3145">10178 8372 840 0,'-64'0'312'0,"64"0"-244"0,-9 17-16 0,14-9 112 0,8 0-100 0,19 8 52 15,9 0-68-15,19 0-24 16,3 9-16-16,15-17-372 16,-6 0 200-16</inkml:trace>
          <inkml:trace contextRef="#ctx0" brushRef="#br0" timeOffset="133886.7761">10242 8223 860 0,'-23'-12'320'16,"23"12"-248"-16,9 0-20 0,5 0 112 0,-5 0-100 16,18 0 16-16,10 4-44 0,4 4-16 15,4-8-12-15,-4 4-216 16,0 0 112-16</inkml:trace>
        </inkml:traceGroup>
        <inkml:traceGroup>
          <inkml:annotationXML>
            <emma:emma xmlns:emma="http://www.w3.org/2003/04/emma" version="1.0">
              <emma:interpretation id="{55E99A9B-4033-4028-8074-D500F5A25F4A}" emma:medium="tactile" emma:mode="ink">
                <msink:context xmlns:msink="http://schemas.microsoft.com/ink/2010/main" type="inkWord" rotatedBoundingBox="13415,8581 15820,8289 15958,9429 13554,9721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35474.8679">12687 8061 880 0,'-14'-8'328'0,"14"8"-256"0,-14 44-16 0,5-19 64 16,5 3-76-16,-14 24 24 15,-1 13-36-15,-3 20 24 16,3-4-32-16,-3 4 4 16,8-8-16-16,-9-28 56 0,14-9-40 15,-5-24-36-15,10-12 0 0,-1-28-44 16,5-4 32-16,0-29-64 15,9 0 48 1,5-15-64-16,9 11 60 0,4-12-52 16,5 16 52-16,14-11 20 15,4 15 16-15,13 12 72 16,1 21-36-16,-5 12-20 16,-4 12-12-16,-23 12 24 15,-9 5-12-15,-33 11 40 16,-8 0-28-16,-27 5-92 15,-1 3 36-15,-13 1-24 16,13-1 32-16,-4-20 24 16,9 5 0-16,5-5 28 15,13-12-16-15,10 4 48 16,8 0-32-16,14 4 92 16,5 9-68-16,9 11 40 15,-1 1-56-15,15 3 16 16,-1-4-32-16,10-11-116 15,-1-5 52 1</inkml:trace>
          <inkml:trace contextRef="#ctx0" brushRef="#br0" timeOffset="135574.1948">13192 8433 728 0,'9'-32'268'0,"-9"32"-208"0,23 4-16 0,-5 4 220 16,0 4-152-16,5 4 116 15,4 4-136-15,10 1-20 16,4-1-48-16,9-8 44 16,5-12-36-16,-1-8-96 15,-8 4 36-15,-24-12-20 16,-3 0 28-16,-33-13-76 16,0 13 56-16,-27-4-12 15,0 4 32-15,-13 3-24 16,13 9 28-16,-5 13 92 15,14 7-36-15,5 20 36 16,13 1-44 0,10 11 36-1,13 5-40-15,9-5 12 0,5-7-24 0,18-13 36 16,4-8-28-16,6-12-472 16,3 1 244-16</inkml:trace>
          <inkml:trace contextRef="#ctx0" brushRef="#br0" timeOffset="134810.5483">11257 8579 704 0,'-9'20'264'0,"9"-20"-208"0,14 24-12 0,4-12 116 31,5 5-96-31,27 3 52 0,9 4-68 0,9 0-8 16,1 5-24-16,-15-1-108 15,-8-4 48-15,-33-3-76 16,-8-1 64-1,-46 4-48-15,0-4 60 0,-18-3 32 16,-10-5 8-16,6 4 156 31,17-4-84-31,1 0 184 0,17 0-144 0,10-4 56 16,18 5-96-16,18-9 4 16,10 0-40-16,26-8 12 15,15 0-24-15,8 0-308 16,0 4 156-16</inkml:trace>
          <inkml:trace contextRef="#ctx0" brushRef="#br0" timeOffset="134439.2002">11212 8308 832 0,'-28'-25'308'0,"28"25"-240"0,0 0-20 0,9 0 168 15,14-4-128-15,23 4 104 16,13-8-108-16,36 8-28 31,6-4-36-31,3 4-40 0,-8 4 8 0,-14-4-240 16,-9 4 136-16,-19-4-284 15,-13 8 224-15</inkml:trace>
          <inkml:trace contextRef="#ctx0" brushRef="#br0" timeOffset="134369.5148">11867 7802 956 0,'-18'-8'352'0,"18"8"-272"15,-23 36-24-15,5-8 104 0,9 1-100 16,-14 15-44-16,9 5-12 0,-4 3-44 16,9 1 24-16,0-4-460 15,5-5 260-15</inkml:trace>
        </inkml:traceGroup>
        <inkml:traceGroup>
          <inkml:annotationXML>
            <emma:emma xmlns:emma="http://www.w3.org/2003/04/emma" version="1.0">
              <emma:interpretation id="{C14705AD-1C10-4E89-9DBD-2DC14B1DCCE3}" emma:medium="tactile" emma:mode="ink">
                <msink:context xmlns:msink="http://schemas.microsoft.com/ink/2010/main" type="inkWord" rotatedBoundingBox="16167,8522 19813,8080 20027,9841 16381,10283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36866.5472">14827 7818 728 0,'4'-40'268'0,"-4"40"-208"0,0-25-16 15,-9 17 44 1,4 0-56-16,-17 4-4 0,3 0-16 16,-26 0-20-16,9 8 4 0,-37 0-32 15,9 4 20-15,-27 4-12 31,18 4 16-31,5 5 52 0,18-1-20 0,9 8 36 16,9 5-32-16,4 11 4 16,10 5-16-16,5 19 44 47,4-3-28-47,-5 36-4 0,9 5-16 0,-13 15 20 0,9-8-16 0,-5-7 32 15,5-21-28-15,-4-13 92 16,3-15-60-16,-3-8 48 15,13-5-56-15,-9-11-28 16,9-13-12-16,0 8 36 16,9-4-24-16,-5 5 0 15,15-1-8-15,12-4-84 16,-3-3 44-16</inkml:trace>
          <inkml:trace contextRef="#ctx0" brushRef="#br0" timeOffset="138024.8858">14868 9315 372 0,'-14'8'140'0,"14"-8"-112"0,-14 13-4 0,10-13 108 15,4 4-76-15,-5-4 128 16,5 0-104-16,0-8 76 16,9-1-92-16,0-15 12 15,10 4-44-15,8-16 4 16,9 7-20-16,5-7-16 15,0 11-4-15,-4 1-16 16,-1 8 12-16,-9 8-12 16,1 8 8-16,-10 8 68 15,-4 4-28-15,-5 8 104 16,4 1-76-16,1-1 4 16,0 0-40-16,4-8 16 15,0-4-24-15,5-8 32 16,0 0-28-16,-1-8-144 15,1 0 64-15,-5-8-192 16,5 12 144-16,-5-12-268 0,5 16 216 16</inkml:trace>
          <inkml:trace contextRef="#ctx0" brushRef="#br0" timeOffset="136959.4228">15974 8105 624 0,'0'-40'228'0,"0"40"-176"0,-23-20-16 16,9 7 96-16,-4 9-80 0,-27-4 16 15,-1 4-44-15,-8-4-12 16,-1 8-8-16,-9 0 40 16,19 4-24-16,-1 0 0 15,5 0-12-15,-4 0 12 16,8 4-12-16,-4 5-4 16,18-1 0-16,-22 0-4 15,27 0 0-15,-19 4 60 16,15 0-32-1,-10 1 52-15,9 3-48 0,-9 16 12 16,9 1-28-16,0 27 0 16,1 5-8-16,4 16-8 15,-5-4 4-15,9-4 12 16,-4-16-8-16,4-9 32 16,5-7-24-16,-5-13 20 0,5-7-20 15,9-5 0-15,5-4-8 16,9-4 56-16,8-4-36 15,15-4 8-15,4 4-24 16,4-12 28-16,1 8-24 0,-5-4-224 16,-5 0 112-1,-4-4-264-15,-5 0 204 16,-8-4-312-16,-1 0 264 16</inkml:trace>
          <inkml:trace contextRef="#ctx0" brushRef="#br0" timeOffset="137396.1285">15022 8575 892 0,'-50'-24'332'0,"50"24"-260"0,-4-9-20 0,4 5 160 15,13 8-128-15,10-4 72 16,9 4-92-16,23 1 28 16,-1-5-56-16,1 0-144 15,9 0 60-15,-14-13-400 16,0 5 248-16</inkml:trace>
          <inkml:trace contextRef="#ctx0" brushRef="#br0" timeOffset="137414.1794">15387 7814 852 0,'-32'-32'316'0,"32"32"-248"0,0-17-16 0,9 9 180 16,4 4-136-16,-3-8 24 16,12 4-72-1,10-4-12-15,5 4-24 0,17 4-176 16,1 4 92-16,0 8-424 16,-1 4 276-16</inkml:trace>
          <inkml:trace contextRef="#ctx0" brushRef="#br0" timeOffset="138598.5829">16579 8186 800 0,'-27'8'296'0,"27"-8"-232"0,-73 25-16 16,32-5 168-16,9 8-128 0,-22 25 28 15,8 8-72-15,1 11 0 16,8-11-28 0,1 0-52-16,9-13 20 15,13-15-272-15,5-5 160 0</inkml:trace>
          <inkml:trace contextRef="#ctx0" brushRef="#br0" timeOffset="138556.4709">16124 8215 664 0,'5'-13'244'0,"-5"13"-188"0,9 0-16 0,-5 0 164 16,5 5-120-16,5-1 124 15,9 8-120-15,9 0 36 16,0 12-76-16,4 4 12 15,5 1-40-15,-5-1 28 16,1 9-32-16,-10-5-156 16,0 0 76-16,-8-7-372 15,-1-9 244-15</inkml:trace>
          <inkml:trace contextRef="#ctx0" brushRef="#br0" timeOffset="140306.3422">16771 9259 384 0,'-9'-4'140'0,"9"4"-108"0,-5-12-8 0,0 3 240 16,10 9-148-16,0-8 124 15,-5 0-144-15,0-8 56 16,4 8-88-16,10-12-28 16,-5 4-20-16,18-13 4 15,-4 9-12-15,13-8-12 16,1 7 0-16,4 1-16 15,-5 12 12-15,-4 8 4 16,0 8 4-16,-9 8 164 16,4 9-88-16,0-1 96 15,1 4-104 1,8-12 48-16,0 1-72 0,5-17 24 16,-4 0-40-16,-5-17-264 15,0 1 128-15,4-16-328 16,-4 8 244-16,18-9-496 15,0 5 384-15</inkml:trace>
          <inkml:trace contextRef="#ctx0" brushRef="#br0" timeOffset="138720.309">17103 7984 696 0,'-5'-24'256'0,"5"24"-196"0,-4 12-20 0,-5 4 144 15,4 8-108-15,-13 21 60 16,4-1-80-16,-8 25-24 16,3 4-20-16,-8 20 24 15,9 4-20-15,0-8-68 16,4-12 28-16,0-16-184 16,10-17 112-16,-1-19-448 15,10-5 300-15</inkml:trace>
          <inkml:trace contextRef="#ctx0" brushRef="#br0" timeOffset="139356.1227">16966 8433 984 0,'9'-20'368'0,"-9"20"-288"0,46-12-20 0,-10 4 108 16,5 8-104-16,19-4 28 15,3-4-56-15,-3-1-224 16,-6 9 100-16,-13-4-540 16,-4 17 352-16</inkml:trace>
          <inkml:trace contextRef="#ctx0" brushRef="#br0" timeOffset="139378.7451">17167 7838 1016 0,'-23'-28'376'0,"23"28"-292"0,18-16-20 16,0 8 84-16,10 4-92 0,13-5 84 15,0 9-80-15,9-4-24 16,-5 0-20-16,-4 4-68 16,-4 8 28-16,-1 1-280 15,-9-5 168-15,-4 4-364 16,0 0 280-16</inkml:trace>
          <inkml:trace contextRef="#ctx0" brushRef="#br0" timeOffset="139332.4776">17572 8053 860 0,'-23'28'320'0,"23"-28"-248"0,-18 61-20 0,4-25 76 15,14-7-80-15,-22 43 0 16,12 5-32-16,-8 20-12 15,9-8 0-15,-5-12-120 16,5-16 64-16</inkml:trace>
        </inkml:traceGroup>
        <inkml:traceGroup>
          <inkml:annotationXML>
            <emma:emma xmlns:emma="http://www.w3.org/2003/04/emma" version="1.0">
              <emma:interpretation id="{6D7E64A2-0517-426A-B95F-FEC90E9A9D84}" emma:medium="tactile" emma:mode="ink">
                <msink:context xmlns:msink="http://schemas.microsoft.com/ink/2010/main" type="inkWord" rotatedBoundingBox="20368,8309 21482,8174 21655,9593 20540,9728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39587.5934">18082 7648 704 0,'-5'-24'264'0,"5"24"-208"0,14-12-12 0,-10 8 140 16,1 4-108-16,0 0 68 15,-1 8-84-15,1 16-52 0,4 8-8 16,-9 25-4 0,0 4 4-16,-5 3-12 0,5-3 8 0,5-8-156 15,-1-5 88-15,5-19-348 16,1-1 232-16</inkml:trace>
          <inkml:trace contextRef="#ctx0" brushRef="#br0" timeOffset="140093.1932">18228 7648 808 0,'-14'-8'300'0,"14"8"-232"0,-14 12-20 0,1 0 168 16,8 8-128-16,-18 13 60 16,19-1-84-16,-15 9 24 15,15-5-52-15,-5-8 112 16,4-3-80-16,10-17 64 15,4-4-76-15,9-20-4 16,9-1-32-16,1-15-204 16,4 8 96-16</inkml:trace>
          <inkml:trace contextRef="#ctx0" brushRef="#br0" timeOffset="140706.0518">18860 7616 912 0,'-4'-21'340'0,"4"21"-264"0,32-16-24 0,-19 8 116 16,6 8-104-16,8-8 52 15,5 4-68-15,9-4-24 16,0 8-16-16,-5 0-20 15,1 4 8-15,-10 0 20 16,-4 0-8-16,-14 0-4 16,0 4 0-16,-14-4 20 15,1 4-12-15,-10 13 24 16,5 3-24-16,-14 41-20 16,5 7 0-16,-14 38 92 15,9-5-44-15,-9 49-8 16,5-9-20-16,-5 13 8 15,10-24-12-15,-10-25 68 16,13-16-44-16,-3-24 76 16,3-12-60-16,-17-21 44 0,0-12-52 15,-46-16-312 1,4 0 148-16,-63-8-1020 16,0 0 632-16</inkml:trace>
        </inkml:traceGroup>
      </inkml:traceGroup>
    </inkml:traceGroup>
    <inkml:traceGroup>
      <inkml:annotationXML>
        <emma:emma xmlns:emma="http://www.w3.org/2003/04/emma" version="1.0">
          <emma:interpretation id="{E5C34FBC-F97F-4690-9D1F-FC2F98F7A7A2}" emma:medium="tactile" emma:mode="ink">
            <msink:context xmlns:msink="http://schemas.microsoft.com/ink/2010/main" type="paragraph" rotatedBoundingBox="8371,10566 22047,10379 22092,13606 8416,1379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910A22F-45C4-4E7C-8343-B85664D277CC}" emma:medium="tactile" emma:mode="ink">
              <msink:context xmlns:msink="http://schemas.microsoft.com/ink/2010/main" type="inkBullet" rotatedBoundingBox="8381,11279 8804,11273 8807,11485 8384,11491"/>
            </emma:interpretation>
            <emma:one-of disjunction-type="recognition" id="oneOf23">
              <emma:interpretation id="interp39" emma:lang="" emma:confidence="0">
                <emma:literal>-</emma:literal>
              </emma:interpretation>
            </emma:one-of>
          </emma:emma>
        </inkml:annotationXML>
        <inkml:trace contextRef="#ctx0" brushRef="#br0" timeOffset="157135.8431">6099 10687 268 0,'0'-8'100'0,"0"8"-76"0,0 0-8 16,-5-4 148 0,5 4-92-16,-4-4 52 0,8 4-76 15,-4-4 36 1,5 0-48-16,-1-4-20 0,10 0-8 0,4-8 8 16,5 8-8-16,0-9 24 15,4 5-20-15,-4 0 76 16,4 8-52-16,-4 4 32 15,-5 8-40-15,-4 8 44 16,-5 9-40-16,-5 3 36 16,6 0-36-16,-10 1 24 15,13-5-28-15,-4-4 72 63,5 0-56-63,-5-12 12 0,14-4-32 0,0-12 32 0,-14 4-32 0,13-12-12 0,1 0-8 0,-5-12-500 15,-4 7 272-15</inkml:trace>
      </inkml:traceGroup>
      <inkml:traceGroup>
        <inkml:annotationXML>
          <emma:emma xmlns:emma="http://www.w3.org/2003/04/emma" version="1.0">
            <emma:interpretation id="{2D1C184E-18D6-4AB0-BBBD-01176101FD9D}" emma:medium="tactile" emma:mode="ink">
              <msink:context xmlns:msink="http://schemas.microsoft.com/ink/2010/main" type="line" rotatedBoundingBox="10348,10539 21533,10386 21549,11550 10364,11704"/>
            </emma:interpretation>
          </emma:emma>
        </inkml:annotationXML>
        <inkml:traceGroup>
          <inkml:annotationXML>
            <emma:emma xmlns:emma="http://www.w3.org/2003/04/emma" version="1.0">
              <emma:interpretation id="{3F4EC3AD-D8C4-493F-913C-4EF03D244F54}" emma:medium="tactile" emma:mode="ink">
                <msink:context xmlns:msink="http://schemas.microsoft.com/ink/2010/main" type="inkWord" rotatedBoundingBox="10359,11294 10548,11291 10552,11565 10363,11568"/>
              </emma:interpretation>
              <emma:one-of disjunction-type="recognition" id="oneOf24">
                <emma:interpretation id="interp40" emma:lang="" emma:confidence="0">
                  <emma:literal>,</emma:literal>
                </emma:interpretation>
                <emma:interpretation id="interp41" emma:lang="" emma:confidence="0">
                  <emma:literal>&gt;</emma:literal>
                </emma:interpretation>
                <emma:interpretation id="interp42" emma:lang="" emma:confidence="0">
                  <emma:literal>)</emma:literal>
                </emma:interpretation>
                <emma:interpretation id="interp43" emma:lang="" emma:confidence="0">
                  <emma:literal>]</emma:literal>
                </emma:interpretation>
                <emma:interpretation id="interp44" emma:lang="" emma:confidence="0">
                  <emma:literal>7</emma:literal>
                </emma:interpretation>
              </emma:one-of>
            </emma:emma>
          </inkml:annotationXML>
          <inkml:trace contextRef="#ctx0" brushRef="#br0" timeOffset="161857.4107">8102 10618 944 0,'41'-24'352'0,"-5"28"-276"0,-4 8-20 0,-18 1 148 16,4 7-124-16,-4 12 28 16,-14 1-64-16,-32 3 24 0,9 4-36 0,-45 5-220 15,4-5 100-15</inkml:trace>
        </inkml:traceGroup>
        <inkml:traceGroup>
          <inkml:annotationXML>
            <emma:emma xmlns:emma="http://www.w3.org/2003/04/emma" version="1.0">
              <emma:interpretation id="{D4D2DCB0-EA20-46B1-82E1-31D5D763B5C9}" emma:medium="tactile" emma:mode="ink">
                <msink:context xmlns:msink="http://schemas.microsoft.com/ink/2010/main" type="inkWord" rotatedBoundingBox="12157,10514 15521,10468 15535,11507 12171,11553"/>
              </emma:interpretation>
              <emma:one-of disjunction-type="recognition" id="oneOf25">
                <emma:interpretation id="interp45" emma:lang="" emma:confidence="0">
                  <emma:literal>P(t)=</emma:literal>
                </emma:interpretation>
                <emma:interpretation id="interp46" emma:lang="" emma:confidence="0">
                  <emma:literal>Pit) =</emma:literal>
                </emma:interpretation>
                <emma:interpretation id="interp47" emma:lang="" emma:confidence="0">
                  <emma:literal>Pat) =</emma:literal>
                </emma:interpretation>
                <emma:interpretation id="interp48" emma:lang="" emma:confidence="0">
                  <emma:literal>p(t)=</emma:literal>
                </emma:interpretation>
                <emma:interpretation id="interp49" emma:lang="" emma:confidence="0">
                  <emma:literal>pit) =</emma:literal>
                </emma:interpretation>
              </emma:one-of>
            </emma:emma>
          </inkml:annotationXML>
          <inkml:trace contextRef="#ctx0" brushRef="#br0" timeOffset="162421.1304">10151 9963 488 0,'-14'-32'180'0,"14"32"-140"0,-14-25-12 0,5 21 92 16,5 4-72-16,-10 8 60 15,5 8-64-15,-9 21 48 16,0 7-52-16,-1 25 16 16,6-4-36-16,-10 24 36 15,14 0-32-15,-14 12-4 16,14-12-12-16,-5-8 20 15,-4-12-16-15,4-16 32 16,5-9-28-16,0-20-92 16,5-7 40-16,-5-17-228 15,9-13 148-15</inkml:trace>
          <inkml:trace contextRef="#ctx0" brushRef="#br0" timeOffset="162907.3185">9964 10133 508 0,'41'-89'188'0,"-41"89"-148"0,96-109-8 0,-42 68 160 16,-4 13-112-16,19-1 144 16,-6 13-128-16,6 20-24 15,-15 17-44-15,-13 19 52 16,-4 5-48-16,-14 11 48 0,-14 1-44 0,-18-5 32 16,-1-3-36-1,-35-9 8-15,-1-7-24 0,-40-9 20 31,8 0-24-31,-3-11 12 0,8-1-12 16,4-16-32-16,24 0 8 0,4-9-128 16,18 1 80-16,23-8-268 15,0 8 184-15</inkml:trace>
          <inkml:trace contextRef="#ctx0" brushRef="#br0" timeOffset="163020.4653">11275 9841 652 0,'-9'-20'244'15,"9"20"-192"-15,-13-16-12 0,3 8 128 16,10 8-100-16,-13 8 60 16,4 4-72-16,-14 21 80 15,0 7-76-15,-22 21 24 16,-5-1-48-16,-19 17 32 0,15-8-40 16,-15 12 12-16,24 0-24 15,4 0 8 1,18-8-12-16,19-8 0 0,17-9-4 15,24-11-104-15,4-9 52 16,18-16-472-16,0-3 280 0</inkml:trace>
          <inkml:trace contextRef="#ctx0" brushRef="#br0" timeOffset="163618.1522">11330 10194 880 0,'-9'-9'328'0,"9"9"-256"0,0 0-16 0,9 0 100 16,14 0-96-16,9 0 20 15,13 0-48-15,23 0-4 16,5 5-16-16,-4-5-24 16,-15 0 4-16,1 0-260 15,-10 0 148-15</inkml:trace>
          <inkml:trace contextRef="#ctx0" brushRef="#br0" timeOffset="163666.1354">11671 9983 768 0,'-31'-8'284'0,"31"8"-220"0,-32 20-20 0,9-4 112 16,14 5-96-16,-14 15 108 15,0-4-96-15,1 9 24 16,-1-1-56-16,0 5 12 16,9-5-32-16,-4 13 8 15,9 0-16-15,-5 7-16 16,10-3 0-16,4-4 12 16,4-9-4-16,15-16 32 15,8-3-20-15,18-13-32 16,6 4 8-16,8-24-332 15,-5 0 184-15</inkml:trace>
          <inkml:trace contextRef="#ctx0" brushRef="#br0" timeOffset="163761.6334">12159 9886 860 0,'22'0'320'0,"-22"0"-248"16,78 45-20-16,-33-13 92 16,-13 4-88-16,9 25 32 15,-4 0-52-15,-15 16 4 16,-13-5-24-16,-22 22 36 16,-5-5-28-16,-42 0 32 0,6-8-32 15,-19-17 20-15,14-7-24 31,0-21-184-31,13-7 88 0,10-17-352 16,17-8 240-16</inkml:trace>
          <inkml:trace contextRef="#ctx0" brushRef="#br0" timeOffset="164150.4101">12737 10505 924 0,'36'-16'340'16,"-36"16"-260"-16,119-20-28 0,-60 12 20 0,-5 8-52 16,10-8-64-1,0-1 24 16,-9 18-600 1,-5-1 340-17</inkml:trace>
          <inkml:trace contextRef="#ctx0" brushRef="#br0" timeOffset="163938.066">12919 10218 832 0,'4'-24'308'0,"-4"24"-240"0,51 8-20 0,-24 0 108 16,5 0-96-16,9 0-16 16,4 0-28-16</inkml:trace>
        </inkml:traceGroup>
        <inkml:traceGroup>
          <inkml:annotationXML>
            <emma:emma xmlns:emma="http://www.w3.org/2003/04/emma" version="1.0">
              <emma:interpretation id="{6283F549-5AFB-44AA-8CBB-250996CE2F4C}" emma:medium="tactile" emma:mode="ink">
                <msink:context xmlns:msink="http://schemas.microsoft.com/ink/2010/main" type="inkWord" rotatedBoundingBox="16767,10658 21536,10592 21549,11550 16780,11616"/>
              </emma:interpretation>
              <emma:one-of disjunction-type="recognition" id="oneOf26">
                <emma:interpretation id="interp50" emma:lang="" emma:confidence="0">
                  <emma:literal>V(t)Z(t)</emma:literal>
                </emma:interpretation>
                <emma:interpretation id="interp51" emma:lang="" emma:confidence="0">
                  <emma:literal>VAIL (t)</emma:literal>
                </emma:interpretation>
                <emma:interpretation id="interp52" emma:lang="" emma:confidence="0">
                  <emma:literal>VAIZ (t)</emma:literal>
                </emma:interpretation>
                <emma:interpretation id="interp53" emma:lang="" emma:confidence="0">
                  <emma:literal>V(t)2(t)</emma:literal>
                </emma:interpretation>
                <emma:interpretation id="interp54" emma:lang="" emma:confidence="0">
                  <emma:literal>VAPZ (t)</emma:literal>
                </emma:interpretation>
              </emma:one-of>
            </emma:emma>
          </inkml:annotationXML>
          <inkml:trace contextRef="#ctx0" brushRef="#br0" timeOffset="165075.8635">14476 10064 624 0,'0'-44'228'0,"0"44"-176"0,9-37-16 0,-4 21 148 15,8 8-108-15,-13 8 96 16,5 8-104-16,-5 28 20 16,0 9-52-16,0 16 40 15,0-1-44-15,0 13 4 16,4 4-24-16,15-4 56 15,-6-4-40-15,5-17 96 16,5-7-72-16,0-21 64 16,-5-12-64-16,10-28-12 15,3-8-24-15,10-25 16 16,5 5-20-16,4-17 24 16,0 8-24-16,5-11-4 15,-5 7-4-15,-14 0-4 16,-4 13 0-16,-18 3-108 15,-5 13 60-15,-14 8-192 16,1 16 136-16</inkml:trace>
          <inkml:trace contextRef="#ctx0" brushRef="#br0" timeOffset="165103.6798">15500 9975 716 0,'-13'-20'264'0,"13"20"-204"0,-14-8-16 0,5 8 108 16,4 4-92-16,-13 12 80 16,5 8-80-16,-19 21 48 15,0-1-64-15,-18 13 48 16,4 0-52-16,-18 24 52 15,19-5-56-15,-1 9 12 16,19-4-32-16,13-8 20 16,14-8-24-16,14-12 4 47,9-13-8-47,13-16-340 0,-4-3 180 0</inkml:trace>
          <inkml:trace contextRef="#ctx0" brushRef="#br0" timeOffset="165273.7099">15423 10254 932 0,'5'-8'348'0,"-5"8"-272"16,9 0-20-16,4 0 112 16,6 4-104-16,26 0-36 15,10 0-20-15,18 0 16 16,4 0-12-16,-9 5-208 0,-4-1 108 15</inkml:trace>
          <inkml:trace contextRef="#ctx0" brushRef="#br0" timeOffset="165518.9672">15751 10141 788 0,'0'20'292'0,"0"-20"-228"0,-28 33-16 0,10-13 132 16,5 4-108-16,-19 17 112 16,4-5-104-16,-3 13 12 15,3 3-56-15,1 5-24 16,9-5-4-16,9-3 0 16,18-9-4-16,23-11-4 15,4-9 4-15,28-12-252 16,-1-4 136-16,6-8-368 31,-6-4 268-31</inkml:trace>
          <inkml:trace contextRef="#ctx0" brushRef="#br0" timeOffset="166358.1006">16297 10113 924 0,'32'-17'340'0,"-32"17"-260"0,50 29-28 15,-32-9 140 1,0 4-116-16,-8 21 40 0,-1 3-68 0,-18 41 44 16,-5 0-56-16,-18 13-8 15,0-13-16-15,-13-12-132 16,17-13 64-16,-8-15-216 31,13-13 152-31,0-15-340 0,14-5 260 0</inkml:trace>
          <inkml:trace contextRef="#ctx0" brushRef="#br0" timeOffset="166426.3456">17080 10040 1100 0,'32'-33'408'0,"-32"33"-316"0,82-12-28 0,-36 8 56 16,-1 4-80-16,14-4 8 15,-4 8-28-15,4-4-20 16,5 8-4-16,-19 0-84 16,-4 1 48-16,-27 3-172 15,-5-4 120-15,-27-4-124 16,0 4 124-16,-19-4-32 15,10 4 72-15,-9 0-40 0,4 4 52 16,-5 13 20-16,5 3 16 16,-13 12 124-16,18 5-64 15,-24 20 24-15,20-1-48 16,-24 13 24-16,9-4-32 16,-4-4 120-16,5-4-80 0,-14-17 68 15,22-11-76-15,-4-13 48 16,14-4-60-16,0-16 60 15,22 8-64-15,0-16 0 63,15-4-24-63,17 4-20 0,14 4 0 0,23-4 4 16,-1 4 0-16,6 0-88 0,3 4 48 15,-3-4-304 16,-5 4 192-31</inkml:trace>
          <inkml:trace contextRef="#ctx0" brushRef="#br0" timeOffset="166503.2089">18141 9959 1080 0,'-5'-16'400'0,"5"16"-312"0,5 8-24 0,-19 4 88 0,5 12-96 0,-23 29 48 0,1-5-60 0,-20 13-8 32,6 12-20-32,-1 16-20 0,10-4 0 0,13 4 12 0,14-8-4 0,23-12 8 0,-1-17-8 0,19-11-232 15,5-13 124-15</inkml:trace>
          <inkml:trace contextRef="#ctx0" brushRef="#br0" timeOffset="166714.3673">18118 10266 1008 0,'-13'-4'372'0,"13"4"-288"0,13-4-24 0,5 0 72 0,5 8-84 0,18-12 8 47,9 8-36-31,19 0 4-16,8 0-12 0,0-8-324 0,-4 12 168 0,-14-4-496 0,-13 8 360 0</inkml:trace>
          <inkml:trace contextRef="#ctx0" brushRef="#br0" timeOffset="166903.8686">18528 10129 572 0,'-9'-4'208'0,"9"4"-160"0,-5 0-12 15,-4 4 288-15,0 8-184 0,-23 4 108 0,9 8-144 0,-13 5 24 0,4 3-80 0,5 13-8 16,9 7-24-16,4 1 24 16,9 4-24-16,10 3 32 15,9-7-32-15,8-17-4 16,10 5-8-16,9-21-200 15,0-8 108-15,9-12-264 47,-4 0 200-47</inkml:trace>
          <inkml:trace contextRef="#ctx0" brushRef="#br0" timeOffset="167212.676">18988 10125 444 0,'4'-45'164'0,"-4"45"-124"0,28-44-16 0,-10 28 184 16,5-1-120-16,13 9 132 16,1 12-128-16,-1 25 148 15,0 7-136-15,-13 17 44 16,-5-1-84-16,-27 29 68 15,0 4-76-15,-27 16 44 16,4-12-60-16,-23-4 32 16,10-16-40-16,-15-8 36 15,10-21-40-15,-18-11-392 0,9-9 196 16</inkml:trace>
        </inkml:traceGroup>
      </inkml:traceGroup>
      <inkml:traceGroup>
        <inkml:annotationXML>
          <emma:emma xmlns:emma="http://www.w3.org/2003/04/emma" version="1.0">
            <emma:interpretation id="{3FD45470-8CDF-4AAC-AE35-869FAE14AC86}" emma:medium="tactile" emma:mode="ink">
              <msink:context xmlns:msink="http://schemas.microsoft.com/ink/2010/main" type="line" rotatedBoundingBox="11081,11887 22073,12197 22032,13671 11040,13360"/>
            </emma:interpretation>
          </emma:emma>
        </inkml:annotationXML>
        <inkml:traceGroup>
          <inkml:annotationXML>
            <emma:emma xmlns:emma="http://www.w3.org/2003/04/emma" version="1.0">
              <emma:interpretation id="{8D2A588E-0A21-494A-8642-3D878D678904}" emma:medium="tactile" emma:mode="ink">
                <msink:context xmlns:msink="http://schemas.microsoft.com/ink/2010/main" type="inkWord" rotatedBoundingBox="11080,11931 14479,12027 14443,13278 11045,13182"/>
              </emma:interpretation>
              <emma:one-of disjunction-type="recognition" id="oneOf27">
                <emma:interpretation id="interp55" emma:lang="" emma:confidence="0">
                  <emma:literal>(Pits</emma:literal>
                </emma:interpretation>
                <emma:interpretation id="interp56" emma:lang="" emma:confidence="0">
                  <emma:literal>(Pit))</emma:literal>
                </emma:interpretation>
                <emma:interpretation id="interp57" emma:lang="" emma:confidence="0">
                  <emma:literal>(Piths</emma:literal>
                </emma:interpretation>
                <emma:interpretation id="interp58" emma:lang="" emma:confidence="0">
                  <emma:literal>(Puts</emma:literal>
                </emma:interpretation>
                <emma:interpretation id="interp59" emma:lang="" emma:confidence="0">
                  <emma:literal>(Pets</emma:literal>
                </emma:interpretation>
              </emma:one-of>
            </emma:emma>
          </inkml:annotationXML>
          <inkml:trace contextRef="#ctx0" brushRef="#br0" timeOffset="169023.4877">9422 11327 624 0,'0'-25'228'0,"0"25"-176"0,0-28-16 0,0 20 204 15,0 4-140-15,-9-4 4 16,0 4-64-16,-5 16-4 31,-8 4-20-31,-10 21-16 0,0-1-4 0,-4 21 20 16,4-13-8-16,-18 9 4 15,4-9-4-15,-13-7-16 16,18-1 4-16,-18-8 48 16,9 1-24-1,-10 3 8-15,29-3-16 16,-1-9-32-16,9 4 8 0,9 12 4 15,14-7 8 1,14 15 8-16,18 9-4 0,4 0-12 16,14 3 4-16,-4 1 12 15,-14-13-4-15,13 1-4 16,-13-5 4-16,0 1 20 16,-9-5-12-16,-10 1 12 15,-3-1-12-15,3-8 12 16,-4 1-16-16,0-9-64 15,-4 0 28-15,4-16-180 16,-9 0 112-16,9-12-360 16,5 0 252-16</inkml:trace>
          <inkml:trace contextRef="#ctx0" brushRef="#br0" timeOffset="169534.7117">9746 11650 612 0,'9'0'228'0,"-9"0"-180"0,-9 9-12 0,9-9 124 16,-5 16-96-16,-4 20 72 16,0 13-80-16,-14 36 4 15,9 0-36-15,-4 4-4 16,5-8-12-16,-10-13 20 15,14-7-16-15,-14-12 40 16,14-13-28-16,-5-16 4 16,5-3-16-16,-5-21-112 15,14 0 52-15,0-25-76 16,0 1 68-16,-9-41-76 16,18 0 76-16,-9-28-44 15,14 12 60-15,9 0 12 16,9 24 16-16,0 5 152 15,13 19-76-15,10 5 160 16,-1 16-128-16,24 8 76 16,-5 20-100-16,-5 12-20 15,-9 4-32-15,-18 17 80 16,-5-1-52-16,-36 9 56 0,-13-4-60 16,-33 3 24-1,5-7-40-15,-27-13 28 0,4-8-32 16,-13-7-56-1,9-5 16-15,-1-4-60 0,19 0 44 16,23-12-220-16,18 4 136 0</inkml:trace>
          <inkml:trace contextRef="#ctx0" brushRef="#br0" timeOffset="170615.4088">10711 11634 384 0,'13'-12'140'0,"-13"12"-108"0,10-8-8 0,-6 4 196 16,-4 4-124-16,9-12 68 15,-9 12-96-15,0-4 32 16,0 8-60-16,0-4 8 16,-9 0-32-16,-5 4 20 15,1 12-24-15,-19 0 32 16,18 5-28-16,-22 15 32 15,9 8-32-15,-14 25 92 16,18 0-60-16,-23 12 4 16,23-4-32-16,5-8 4 15,5-9-12-15,13-11 12 16,0-5-16-16,0-7 16 16,13-9-16-16,5-8-84 15,1-3 44-15,13-9-220 0,-5-4 140 31,0-12-344-31,1 4 256 16</inkml:trace>
          <inkml:trace contextRef="#ctx0" brushRef="#br0" timeOffset="171179.0238">10734 11824 600 0,'-19'-20'224'0,"19"20"-176"0,-13-8-12 0,13 4 316 16,0 8-200-16,13-8 100 15,-4 4-152-15,23-8 32 16,14 4-76-16,8 0-68 16,1 4 4-16,0-4-12 15,-1 8 12-15,-13-4-320 16,-9 4 180-16,-9-4-408 16,-5 4 316-16</inkml:trace>
          <inkml:trace contextRef="#ctx0" brushRef="#br0" timeOffset="171195.0649">11034 11614 592 0,'0'-12'220'0,"0"12"-172"16,-14 16-12-16,5-12 164 16,0 4-116-16,-9 12 96 15,-5 5-100-15,-9 15 52 0,10 5-76 0,-6 15 32 31,5 1-52-31,1 4 8 0,13-8-28 0,-5-13 0 16,14-3-8 0,14-13 28-16,8-4-20 0,1-8-112 15,9-4 52 1,0-3-196-16,0-1 136 0</inkml:trace>
          <inkml:trace contextRef="#ctx0" brushRef="#br0" timeOffset="172222.868">11335 11679 208 0,'-14'0'76'0,"14"0"-60"0,-5 4-4 16,-4-4 100-16,18 0-64 0,-9 0-20 15,0 0-16-15,5 0-4 16,-1 4-4-16,-4-4-4 0,0 0 4 16,0 0 128-1,0 0-72-15,-4 0 132 0,4 0-108 16,-14-4 100-16,14 4-104 0,0-4 20 31,0 8-60-31,-4-4-16 0,8 0-12 0,-4 0 24 16,0 4-20-16,9 4 40 15,-4 4-32-15,-1 21 76 16,1 7-56-16,-5 25 40 16,0-1-48-16,-9 9 8 15,-5 0-28-15,5-8 44 16,-14-8-32-16,-9-13 12 16,10-3-24-16,-1-9-44 15,0-8 16-15,0-12-192 16,10 1 112-16,4-18-224 15,4 1 180-15</inkml:trace>
          <inkml:trace contextRef="#ctx0" brushRef="#br0" timeOffset="172262.2699">11617 11565 956 0,'-23'5'352'15,"23"-5"-272"-15,14 4-24 0,-5 0 48 0,14 4-68 16,13 4-20-16,5 4-16 16,9 0 24-16,0 4-12 0,5 1 4 15,-1 3-8-15,1-4-16 16,0 0 4-16,-14 1-16 15,-5-1 12-15,-13-8 108 16,0 4-52-16,-14-4 112 31,-5 5-88-31,-8 3 8 0,4 0-48 0,-9 8-4 16,4 5-16-16,-9 7-8 16,5 1 0-16,-18 7 12 15,0 1-8-15,-10-1 32 16,1 1-24-16,-23-5 40 15,4-3-32-15,-22 3-24 16,8-11 0-16,1-1 0 16,13 5 0-16,5-17-364 15,14-4 200-15</inkml:trace>
        </inkml:traceGroup>
        <inkml:traceGroup>
          <inkml:annotationXML>
            <emma:emma xmlns:emma="http://www.w3.org/2003/04/emma" version="1.0">
              <emma:interpretation id="{73020267-875E-489F-86C4-D36A47B3A2CD}" emma:medium="tactile" emma:mode="ink">
                <msink:context xmlns:msink="http://schemas.microsoft.com/ink/2010/main" type="inkWord" rotatedBoundingBox="18512,12138 21180,12213 21139,13645 18472,13570"/>
              </emma:interpretation>
              <emma:one-of disjunction-type="recognition" id="oneOf28">
                <emma:interpretation id="interp60" emma:lang="" emma:confidence="0">
                  <emma:literal>Fire a?"</emma:literal>
                </emma:interpretation>
                <emma:interpretation id="interp61" emma:lang="" emma:confidence="0">
                  <emma:literal>Fire it?"</emma:literal>
                </emma:interpretation>
                <emma:interpretation id="interp62" emma:lang="" emma:confidence="0">
                  <emma:literal>Fake or?"</emma:literal>
                </emma:interpretation>
                <emma:interpretation id="interp63" emma:lang="" emma:confidence="0">
                  <emma:literal>Fire n?"</emma:literal>
                </emma:interpretation>
                <emma:interpretation id="interp64" emma:lang="" emma:confidence="0">
                  <emma:literal>ER r?"</emma:literal>
                </emma:interpretation>
              </emma:one-of>
            </emma:emma>
          </inkml:annotationXML>
          <inkml:trace contextRef="#ctx0" brushRef="#br0" timeOffset="175569.163">16857 11549 664 0,'5'-20'244'0,"-5"20"-188"15,4 0-16-15,-8-4 136 0,-1 4-104 0,-9-4 32 16,5 8-60-16,-13-4 24 63,-1 8-36-63,-14-8 0 15,6 4-20-15,-15-4 12 0,10 0-16 0,-5-4 48 0,13 4-28 0,-4 0-4 16,10 4-16-16,-1 0-16 47,9 4 4-47,-4 4 40 0,9 9-24 0,-5 31-20 0,5 5 4 31,-14 40 8-31,10 0 0 16,-15 8 60-1,10-16-36-15,-9 0-12 16,4-12-8-16,-9 0 0 15,9-4-4-15,5-16 104 0,5-13-60 0,-1-3-20 0,5-9-16 0,9-8 4 32,9 1-8-17,5-5-12-15,8 0 0 0,1 0 20 0,9 1-8 16,9-5-40-16,-5-4 20 0,5-8-360 47,5 0 204-47,9-16-640 0,-10 12 448 0</inkml:trace>
          <inkml:trace contextRef="#ctx0" brushRef="#br0" timeOffset="176600.8184">16825 12602 664 0,'-9'20'244'0,"9"-20"-188"15,-14 20-16-15,5-8 112 0,9 0-92 0,0 0 52 0,9 1-64 0,-9-5 12 0,5 0-40 0,-5-12 36 47,18 4-32-47,-4-12 32 0,9 3-32 16,-1-11 4-16,1 8-16 0,0-12 0 0,4 8-4 0,-4-9-8 0,-9 9 4 0,4 0 20 47,-4 8-12-47,-5 0 40 0,-5 8-28 0,-4 4 32 15,9 8-32-15,-9 8 12 0,14 4-20 16,-14 1 8 31,9 3-12-47,9-4 12 0,-4 1-16 15,0-9 24-15,8-4-20 0,-3-8 4 0,3 4-8 0,1-12-8 32,9 0 4-17,-18-8-60-15,8 4 32 0,6-12-236 0,-5-1 144 0,-1-7-504 16,1 4 344-16</inkml:trace>
          <inkml:trace contextRef="#ctx0" brushRef="#br0" timeOffset="175676.2249">16980 11703 728 0,'-5'-8'268'0,"5"8"-208"0,0 0-16 0,5 4 96 47,0 0-84-31,-1 12 84-16,1 5-80 0,-1 35 48 0,5 5-64 0,-9 20 32 0,0 0-44 0,0-12 0 0,9-5-20 0,1-3 20 62,8-16-20-62,0-9 48 0,0-8-32 0,5-12 40 0,9 1-40 0,4-21-16 16,-4 0-4-16,14-21 8 47,-5 1-8-47,9-41 24 0,-9 5-20 16,0-25-20-1,0 8 0-15,-5-4 40 0,-9 24-20 16,-4 4-20-16,-5 17 4 15,-9 8 8-15,1 16 0 0,-10 3-240 16,4 14 128-16,-13 19-476 16,0 12 328-16</inkml:trace>
          <inkml:trace contextRef="#ctx0" brushRef="#br0" timeOffset="178054.4091">17895 12897 280 0,'-4'-4'104'0,"4"4"-84"15,9 4 0-15,-9-8 40 0,4 4-36 16,1-4 120 0,-1 4-76-16,-4-4 124 15,5 4-108-15,-1-4 84 16,1 0-100-16,0-4 56 0,-1 8-72 0,1-8-28 16,4 3-16-16,4-7-20 31,6 8 8-31,-1-4 4 0,5 0 0 0,-1 0 24 15,1 4-12-15,-5 4-4 16,1 4-4 0,-6 0 12-16,1 12-8 0,-5-4 16 15,0 9-16-15,0-5 24 16,0-4-20-16,0 0 48 16,1 0-32-16,-1-12 12 15,4 8-24-15,1-16 0 16,4 4-8-16,5-16 20 15,0 8-16-15,-1-12-20 16,1 3 0-16,-9-7-200 16,4 8 116-16,0-5-376 15,-4 1 260-15</inkml:trace>
          <inkml:trace contextRef="#ctx0" brushRef="#br0" timeOffset="177336.7373">18105 11804 932 0,'-5'-12'348'0,"5"4"-272"15,5 0-20-15,4-4 68 0,4 12-80 0,10-8 24 16,4 8-36 0,14-16-12-16,0 16-12 0,9-9-8 15,1 9 4-15,-10 0-148 16,-5 9 80-16,-18-9-88 15,-4-9 88-15,-32 18-72 16,-1-1 76-16,-17-8 40 16,4 8 16-16,-9 4-12 15,14-4 8-15,-5 16 12 16,14 5 0-16,-5 23-20 16,9 9 8-16,1 8 4 15,8-5 4-15,1-3 8 16,4-8-4-16,-5-13 24 15,0-3-16-15,-8-13 32 16,13 0-28-16,-14-12-4 16,5 0-8-16,-5-12 4 15,-4 5-4-15,4-10 76 16,1 1-44-16,-5-4 128 16,13 4-92-16,-4-4 8 15,0 8-44-15,9 0 0 16,0 8-20-16,9-4 8 15,5 0-12-15,8 0 0 0,1 5-4 16,9-5 12-16,9 0-12 0,-5-4 4 16,14 0-4-1,-13 0 28-15,8 0-20 0,-22 0-56 16,0 4 16 0,-5-4-76-16,-4 4 56 0,-14-4-212 15,0 0 144-15,-5 0-344 16,-4 4 256-16</inkml:trace>
          <inkml:trace contextRef="#ctx0" brushRef="#br0" timeOffset="178988.1297">18869 11614 780 0,'-13'8'288'0,"13"-8"-224"0,-32 16-20 0,18-8 92 0,5 5-84 16,-9 7 16-16,4 4-44 0,1-8 4 16,4 0-16-16,-1-7 12 15,10-1-16 1,0-12 84-16,5 4-48 0,0-13 76 16,8 5-68-1,5-8-28 1,5 8-12-16,4-8-84 15,1 8 40-15</inkml:trace>
          <inkml:trace contextRef="#ctx0" brushRef="#br0" timeOffset="178858.8487">18819 11521 800 0,'0'-8'296'0,"0"8"-232"0,-9 0-16 0,5 0 88 0,4 8-84 0,-5 4 40 15,10 4-52 1,-1 0-16-16,5 13-12 16,0-1 8-1,1 0-12-15,-1 1 32 16,0 3-24-16,0-12 20 0,0 9-20 0,-9-13-228 15,5 0 116-15,-5-8-484 16,0-4 324-16</inkml:trace>
          <inkml:trace contextRef="#ctx0" brushRef="#br0" timeOffset="173409.3794">13128 11784 728 0,'-18'-16'268'0,"23"16"-208"0,-5-4-16 0,4 0 204 31,5 8-144-31,10-4 64 0,3 0-100 0,15 0-12 15,-1 0-36-15,10 4 24 16,-1 0-28-16,1 4-260 16,-1 4 132-16,-8 4-556 15,-5 17 372-15</inkml:trace>
          <inkml:trace contextRef="#ctx0" brushRef="#br0" timeOffset="173447.482">13069 12136 904 0,'-9'-8'332'0,"9"8"-256"0,27 4-24 0,-13-4 184 16,9 0-140-16,22 0 16 15,-4 0-68-15,18 0-40 16,5 0-4-16,14-4-372 16,8 4 204-16</inkml:trace>
          <inkml:trace contextRef="#ctx0" brushRef="#br0" timeOffset="173488.1028">14248 11521 944 0,'-32'0'352'0,"32"0"-276"0,-31 20-20 0,26-4 24 0,0 1-56 0,-4 15-12 16,5-4-4-16,-5 25-204 16,9 0 108-16,-5 11-544 15,1 1 348-15</inkml:trace>
          <inkml:trace contextRef="#ctx0" brushRef="#br0" timeOffset="173522.2903">13716 12063 1112 0,'-19'-16'412'0,"19"16"-320"0,23 0-28 0,-5 0 116 16,10-4-112-16,22-4 36 16,9 8-64-16,18-16 12 15,5 12-32-15,19-4 8 16,-10 4-16-16,0-5-176 15,-14 9 92-15,-13-4-132 16,-10 4 116-16,-22-4-104 16,-4 0 108-16,-24 0-192 15,1 4 152-15,-28 4-372 0,5 4 280 16</inkml:trace>
          <inkml:trace contextRef="#ctx0" brushRef="#br0" timeOffset="173593.2521">13948 12217 932 0,'-5'4'348'0,"5"-4"-272"0,23 20-20 0,-9-12 40 15,4 5-64-15,9-5 16 16,1 4-32-16,-1 0 8 16,0 4-12-16,-9-4 0 15,-4 4-4-15,-18 5 28 16,-15-1-20-16,-13 4-48 15,5 5 16-15,-14-1 72 16,0 8-28-16,14-3 108 16,9-5-80-16,18-4-16 15,9 1-24-15,23-9 28 16,4-8-20-16,19-8-76 16,-1 0 28-16,15-4-520 15,-15 0 300-15</inkml:trace>
          <inkml:trace contextRef="#ctx0" brushRef="#br0" timeOffset="174544.7043">15173 11489 800 0,'4'-33'296'0,"-4"33"-232"0,0 12-16 0,-4 1 108 15,-6 3-96-15,-17 24 80 16,4 5-80-16,-22 40 32 15,8 8-56-15,-8 12-12 16,8-4-12-16,-3-12 16 16,17-16-16-16,-5-20 24 15,10-9-24-15,0-24 48 16,13 5-32-16,1-25-48 16,4-4 8-16,4-33-8 15,10-3 12-15,9-41-152 16,13 0 88-16,23-16-112 15,1 24 104-15,8 0 24 16,-4 24 36-16,-10 13 112 16,-4 16-48-16,-18 12 60 15,-4 12-60-15,-24 16 48 16,1 4-52-16,-28 17 16 0,5-1-36 16,-23 9 28-16,4-5-32 15,-17-3-4-15,8-1-8 16,-4-11-32-16,5-5 16 15,13-4-56-15,4 8 36 16,6 5 16-16,3-5 12 0,19 9 80 16,10-1-40-16,12 0 48 15,10-7-48-15,14-5-20 16,-1-4-8-16,10-8 68 16,-10 1-40-16,5-5-4 15,-4-8-20-15,-14-8-116 16,-5 3 56-16,5 1-104 15,-9-8 88-15,-5 4-32 16,-4 0 56-16,4 0 8 16,-4-4 16-16,4-4 28 15,-5 8-4-15,-3-9 148 16,-1 5-88-16,4-8 80 16,1 4-88-16,-10-8-12 15,6 3-32-15,-10-3 16 16,0 4-20-16,-10 0-4 15,1 7-4-15,-18 9-24 16,9 8 12-16,-14 9-12 16,9 3 8-16,-9 8 52 15,5 4-20-15,4 5-8 0,10 3-8 16,13 1-16 0,4-1 8-16,28-12 4 0,0 5 0 15,23-21-132-15,8 4 72 16,-4-8-472-16,5 4 296 0</inkml:trace>
          <inkml:trace contextRef="#ctx0" brushRef="#br0" timeOffset="179673.9607">19439 11578 964 0,'9'-29'360'0,"-9"29"-280"15,27-4-24-15,-9-4-40 0,0 4-20 0,5-8-4 16,14 4 0-16,-1 0 8 16,-4 0 0-16,4 8 0 15,-4 0 0-15,-4 0 8 16,-1 8-4-16,-23-4 140 16,10 4-80-16,-14 0 28 15,0-4-56-15,-5 16-4 16,-4 5-20-16,5 27-32 15,-1 5 8 1,-8 48 4-16,-1 4 8 0,-4 13 24 16,4-17-12-16,-4-4 48 15,9-16-32-15,-9-8 84 16,4-16-64-16,0-21 84 16,1-7-76-16,-6-29 8 15,1 4-40-15,-27-24-356 16,-1 3 180-16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1-18T16:15:04.32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A253E23-E445-4FF1-BD04-08CCA4BDAA94}" emma:medium="tactile" emma:mode="ink">
          <msink:context xmlns:msink="http://schemas.microsoft.com/ink/2010/main" type="writingRegion" rotatedBoundingBox="14829,18432 14844,18432 14844,18447 14829,18447"/>
        </emma:interpretation>
      </emma:emma>
    </inkml:annotationXML>
    <inkml:traceGroup>
      <inkml:annotationXML>
        <emma:emma xmlns:emma="http://www.w3.org/2003/04/emma" version="1.0">
          <emma:interpretation id="{E26C6C62-D602-461E-9056-D21F047AB30C}" emma:medium="tactile" emma:mode="ink">
            <msink:context xmlns:msink="http://schemas.microsoft.com/ink/2010/main" type="paragraph" rotatedBoundingBox="14829,18432 14844,18432 14844,18447 14829,184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51C56F-4753-407D-88B8-F4F21D26FC9D}" emma:medium="tactile" emma:mode="ink">
              <msink:context xmlns:msink="http://schemas.microsoft.com/ink/2010/main" type="line" rotatedBoundingBox="14829,18432 14844,18432 14844,18447 14829,18447"/>
            </emma:interpretation>
          </emma:emma>
        </inkml:annotationXML>
        <inkml:traceGroup>
          <inkml:annotationXML>
            <emma:emma xmlns:emma="http://www.w3.org/2003/04/emma" version="1.0">
              <emma:interpretation id="{F62E6FEB-CDD1-4643-942C-0319AFD885A3}" emma:medium="tactile" emma:mode="ink">
                <msink:context xmlns:msink="http://schemas.microsoft.com/ink/2010/main" type="inkWord" rotatedBoundingBox="14829,18432 14844,18432 14844,18447 14829,18447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1-18T16:16:01.42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0 0 0,'0'0'0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6:16:32.19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C965A0B-DC71-434A-8231-D0A4B328A69E}" emma:medium="tactile" emma:mode="ink">
          <msink:context xmlns:msink="http://schemas.microsoft.com/ink/2010/main" type="inkDrawing" rotatedBoundingBox="4541,2448 13295,930 14071,5407 5317,6924" semanticType="callout" shapeName="Other">
            <msink:sourceLink direction="from" ref="{84BF5C7E-424C-4C43-95EB-3322D8BB7226}"/>
            <msink:sourceLink direction="to" ref="{434E8833-10E5-4C82-AB6A-9FE288EE2403}"/>
          </msink:context>
        </emma:interpretation>
      </emma:emma>
    </inkml:annotationXML>
    <inkml:trace contextRef="#ctx0" brushRef="#br0">8266-14 260 0,'-14'-4'96'0,"19"8"-76"0,-1-4-4 0,-4 0 140 16,0 0-88-16,0 0 80 16,0 0-88-16,0 0 48 31,0 0-64-31,0 0 16 0,0 0-40 0,5 0 44 15,-1 0-36-15,-4 0 12 16,0 0-24-16,0 4-8 16,5 0-4-16,-5 0 20 15,0 4-12-15,0 9 4 16,0-1-8-16,0 4 4 16,0 0-8-16,0 9 8 15,9-1-8-15,-5 8-12 16,6 1 4-16,-1 11 28 15,4 1-12-15,-4 12-12 16,5 3-4-16,-5 25 4 16,-4-4 0-16,-1 12 16 15,5-8-8-15,0-8-4 16,1-8 0-16,-6-12 28 16,10-12-16-16,-10-13-12 0,5-4-8 15,-4-3 40-15,4-5-24 16,-4-4 24-16,-5-8-20 15,0-4 8 1,9 9-12-16,-18-17 28 16,9 4-24-16,0-4-40 0,0 0 12 0,-9-4-32 15,-5 4 24-15,5 0-16 16,-5 0 20-16,-9-4 0 16,14 4 8-16,-18-4 0 15,9 4 0 1,-14-5 16-16,9 5-4 0,-9-4 16 15,9 4-12-15,-4-4 4 16,0 0-4-16,0 0 28 16,8 4-20-16,6-4 4 15,8 4-12-15,10 0-40 16,13 4 16 0,23 0-4-16,13 8 12 0,1 13-12 15,9 3 12-15,-5 21 12 16,-4-1 0-1,-5 21-20-15,-14 0 8 0,1 0 4 16,-6-5 4-16,-21-3 32 16,8-4-16-16,-23-1 4 15,-4-7-12-15,-18-1 36 16,-5-3-20-16,-14-13 20 16,1-3-24-16,-23-13 0 15,4-4-12-15,-9-12 4 0,9-4-8 16,10-8-12-16,13 0 4 15,13-9-24-15,15 9 16 16,17-8-48-16,14 8 32 0,28-4-20 16,4 8 28-16,14 8-8 15,0 0 16-15,-1 24 0 16,-8 4 4-16,-5 17-12 16,-14 7 12-16,-13 13 20 15,-5-4-4-15,-13 0 16 16,-5-9-16-16,-14-3 24 15,-9-9-20-15,-27-7 24 16,5-9-24-16,-28-8 4 16,5 0-8-16,-10-12 12 15,15 0-12-15,3-8 4 16,19 0-4-16,10-4-40 16,12 4 16-16,19-8-28 15,9 8 24-15,32 0-16 16,10 4 20-16,21 12 8 15,1 4 8-15,5 4 8 16,-6 9-4-16,-17 15-4 16,-5-7 4-16,-23 19 4 15,5 1-4-15,-23 4 32 16,-9-9-20-16,-22-3 20 16,-10-9-20-16,-23-3 36 0,1-9-28 15,-24-12-12 1,10 9-8-16,-5-21-4 0,18 4 0 15,5-4 0-15,18-4 0 16,14-8-56-16,14 4 32 16,26-8-24-16,6 3 28 15,26 1-36 1,10 0 36-16,4 16-28 16,-4-8 28-16,-9 25-16 15,-10 3 20-15,-13 0 8 0,0 1 8 16,-32 7 8-16,5 0-4 0,-28-3 16 15,0-5-12 1,-22 5 24-16,4-5-20 16,-19-4 12-16,15-4-12 0,-5-8-8 15,18-3 0 1,5-13-40-16,18-1 20 0,18-7-40 16,0 0 36-16,13 0-12 15,10 8 20-15,-4 0 8 16,4 8 4-16,-10 0-36 15,-3 4 20-15,-10 4 60 16,0 9-24-16,-9 3 36 16,0 0-28-16,-9 4-8 15,4 5-12-15,-4 3 4 16,4-3-8-16,1-1 8 16,8 0-8-16,-4-3-4 15,10-1 4-15,-6 0-32 16,5 1 16-16,-4 3 40 15,-1-4-16-15,-4 5 0 0,5-5-8 16,-1 9-16-16,1-1 8 16,-1 12 12-16,6-3-4 15,-6 4 8-15,1-5-8 16,-1 1 8-16,1-1-8 16,-1 1-4-16,1-5 4 15,-1-3-4-15,1-1 0 16,-5 0 16-16,0-7-8 0,0-1-4 15,5-4 0 1,-5-3 12-16,0 3-8 16,0-16 16-16,0 8-16 15,-5-4 16-15,5-8-16 16,-5-4 16-16,5 4-16 16,-4-4-4-16,4 0 0 0,-5-4-4 15,1 4 0-15,-5-4 16 16,9 8-8-16,-9-8-20 15,-1 4 4-15,-8 0 40 16,9 0-20-16,-18-8 8 16,9 8-12-16,-23-8-8 15,4 8 4-15,-13-4 12 16,5 8-8-16,-19-8-12 16,14 4 0-1,-28-4 4-15,10 0 0 16,-27-4 24-16,8 8-12 0,-13 0 24 0,18 0-24 15,-18 0-4-15,18 0-4 16,-32-8 12-16,18 8-8 16,-27 0-12-16,23 4 0 15,-23-8 4-15,28 8 0 16,-28-4-12-16,23 4 8 16,-28 0-4-16,23 0 0 15,-4-4 32-15,14 4-12 0,-15-8-12 16,19 4-4-16,-27-4 4 15,22 0 0-15,-13-4-12 16,13 12 8-16,-8-12 20 16,17-4-8-16,-27 8 4 15,19-1-4-15,-28-7-16 16,27 8 4-16,-13-8 20 16,18 8-8-16,-27-8-20 15,13 8 4-15,-23-4 4 16,19 4 4-16,-18 4-12 15,13 0 8-15,-23-4 4 16,19 8 0-16,-19-4 24 16,23 4-12-16,-13-8-12 15,22 4-4-15,-27-4 12 47,14 4-4-47,-14-8-36 16,27 4 16-16,-9-9 32 0,19 5-8 15,-24-8 8-15,15 4-8 16,-10-12-16 0,14 8 4-1,-14-13 4-15,36 9 0 16,-17-8-12-16,17 3 8 0,-22-3 12 16,5 12-4-16,-10-4-28 31,23 7 12-31,-9 5-12 0,18 4 12 0,-9-4 8 15,14 8 4-15,-23-4-12 0,22 8 8 0,-13-4-4 0,19 4 0 16,-10 4 8 15,18 0 0-31,-4-8 0 16,13 5 0-16,-4-1 8 0,19 4-4 0,-1-8-12 16,9 0 4-16,-4-4 12 31,8 4-4-31,-8-4-28 0,9 0 12 15,-5-5 32-15,9 9-12 0,-4-8-8 0,9 4-4 16,-5-4 20-16,5 4-8 0,5-8 32 31,-1 8-24-15,-8-8 4-16,13 4-12 16,-5-4-8-16,0 8 4 0,-4-13-4 15,9 9 0-15,-13-8 8 31,13 4-4-31,0-8 8 0,0 3-8 16,0-7-12-16,13 4 4 0,-4-16 20 16,-9 7-8-16,5-23-4 31,0 3 0-31,-1-28 28 0,-8 12-16 0,-1-16-12 0,0 21-8 16,1-5-16-16,4 12 12 0,0-3-4 0,9 11 4 0,0-7-12 46,5 7 12-46,-1-16-4 16,1 21 4-16,0-21 8 0,4 5 0 0,-4-5 0 16,-1 12 0-16,-4 1 8 31,1 11-4-31,-6 1-28 16,1 12 12-16,-5-5 4 0,0 9 8 0,0 0 8 15,0 8-4-15,-5-5 8 0,1 9-8 16,-6-8 32-1,6 8-20 1,-5-4-4-16,9 8-8 0,-5-4-40 0,5 8 20 16,-4 0-136-16,8 8 84 0,5 0-560 47,10 8 348-47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6:16:46.2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A9DA7A0-B05A-47F4-8AB9-FFB8EB170A6C}" emma:medium="tactile" emma:mode="ink">
          <msink:context xmlns:msink="http://schemas.microsoft.com/ink/2010/main" type="writingRegion" rotatedBoundingBox="14479,2936 15371,2936 15371,4041 14479,4041"/>
        </emma:interpretation>
      </emma:emma>
    </inkml:annotationXML>
    <inkml:traceGroup>
      <inkml:annotationXML>
        <emma:emma xmlns:emma="http://www.w3.org/2003/04/emma" version="1.0">
          <emma:interpretation id="{0C9EC490-6F34-49BC-9576-D7490AD3C84F}" emma:medium="tactile" emma:mode="ink">
            <msink:context xmlns:msink="http://schemas.microsoft.com/ink/2010/main" type="paragraph" rotatedBoundingBox="14479,2936 15371,2936 15371,4041 14479,40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28B03C-6AB0-4663-B04F-4C1032ADCDD0}" emma:medium="tactile" emma:mode="ink">
              <msink:context xmlns:msink="http://schemas.microsoft.com/ink/2010/main" type="line" rotatedBoundingBox="14479,2936 15371,2936 15371,4041 14479,4041"/>
            </emma:interpretation>
          </emma:emma>
        </inkml:annotationXML>
        <inkml:traceGroup>
          <inkml:annotationXML>
            <emma:emma xmlns:emma="http://www.w3.org/2003/04/emma" version="1.0">
              <emma:interpretation id="{91DB1786-B092-47B0-A79A-F7464E3CC6A9}" emma:medium="tactile" emma:mode="ink">
                <msink:context xmlns:msink="http://schemas.microsoft.com/ink/2010/main" type="inkWord" rotatedBoundingBox="14479,2936 15371,2936 15371,4041 14479,4041"/>
              </emma:interpretation>
              <emma:one-of disjunction-type="recognition" id="oneOf0">
                <emma:interpretation id="interp0" emma:lang="" emma:confidence="1">
                  <emma:literal>L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(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132 93 528 0,'-5'-28'196'0,"-4"16"-152"0,0-4-12 15,-4 8 104-15,13 4-80 0,-10-5 92 0,10 5-84 0,-13-4 64 0,13 8-72 16,0-4 12 15,0 4-36-31,0 0-4 0,9 8-16 0,-18 9 20 16,9 7-20-16,0 20 4 0,0 5-8 0,-14 16 20 94,10-1-16-94,-10 13-12 0,9-12-4 0,-8 16 12 15,4 0-4-15,-1 12 8 0,6-16-8 0,4-12 32 0,4-13-20 0,1-7 4 16,4-17-12-16,0 0 28 16,0-11-20-1,5-1-4-15,0-4-8 16,-1-4 12-16,6 0-8 0,-6 0-20 15,1 0 4-15,-1-4 12 0,6 0 0 16,-6 0-12-16,1 5 4 16,-5-5 20-16,0 4-8 0,-4-8-4 0,-1 0 0 0,1 0 4 31,9 0-4-31,8 0 8 16,6 0-8-16,13 0-12 0,4 0 4 15,5 0 12-15,-4 4-4 0,8-4-4 31,1 4 4-15,0 0 20-16,4 4-12 0,-14-8-4 16,-4 4-4-16,-9-4 4 0,-4 0-4 0,-10 0 40 31,5 4-20-15,-14-4-48-16,-5 4 12 0,-4-8-332 15,9 4 188-15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6:16:15.46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8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18T16:18:10.448"/>
    </inkml:context>
  </inkml:definitions>
  <inkml:traceGroup>
    <inkml:annotationXML>
      <emma:emma xmlns:emma="http://www.w3.org/2003/04/emma" version="1.0">
        <emma:interpretation id="{221EFD1E-9735-4007-9606-F41E423019E6}" emma:medium="tactile" emma:mode="ink">
          <msink:context xmlns:msink="http://schemas.microsoft.com/ink/2010/main" type="writingRegion" rotatedBoundingBox="2191,1052 21607,459 22183,19371 2768,19963"/>
        </emma:interpretation>
      </emma:emma>
    </inkml:annotationXML>
    <inkml:traceGroup>
      <inkml:annotationXML>
        <emma:emma xmlns:emma="http://www.w3.org/2003/04/emma" version="1.0">
          <emma:interpretation id="{A17B5CC8-9004-4B0E-A99D-CF311F14C9ED}" emma:medium="tactile" emma:mode="ink">
            <msink:context xmlns:msink="http://schemas.microsoft.com/ink/2010/main" type="paragraph" rotatedBoundingBox="1905,1933 13017,-780 13650,1809 2538,45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3D735F-F2DA-4292-9CD5-F9B2FAC2CFC5}" emma:medium="tactile" emma:mode="ink">
              <msink:context xmlns:msink="http://schemas.microsoft.com/ink/2010/main" type="line" rotatedBoundingBox="1905,1933 13017,-780 13567,1471 2455,4184"/>
            </emma:interpretation>
          </emma:emma>
        </inkml:annotationXML>
        <inkml:traceGroup>
          <inkml:annotationXML>
            <emma:emma xmlns:emma="http://www.w3.org/2003/04/emma" version="1.0">
              <emma:interpretation id="{AB093D66-B86B-4284-8BC4-DBA623B6875F}" emma:medium="tactile" emma:mode="ink">
                <msink:context xmlns:msink="http://schemas.microsoft.com/ink/2010/main" type="inkWord" rotatedBoundingBox="3703,1539 5272,1156 5812,3365 4243,37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1664-6179 612 0,'4'-16'228'0,"-8"8"-180"0,-5-4-12 0,4 3 148 31,10 5-108-31,-5-8 52 0,0 4-80 0,0 0 20 16,0 4-40-16,0 4 0 15,4 8-16-15,-4 20 56 16,0 5-40-16,-9 27 8 15,5 9-24-15,-10 36 12 16,0 4-16-16,1 12 4 16,8-12-4-16,-4-8-8 15,9-20 4-15,-4-5 12 16,-6-15-8-16,6-5 32 16,4-11-24-16,0-9 32 15,0-7-32-15,-5-9 32 16,1-4-32-16,-5-8 4 0,4 0-12 15,-4-8-8-15,5 0 4 16,-5-4-16-16,9 4 8 16,-10-4-24-16,10 0 16 0,-13-4-4 15,13 8 8-15,-9-8 24 16,9 8-8-16,-5-8-12 16,5 8 0-16,0-4-16 15,0 4 12-15,0-4-24 16,0 0 20-16,0 0 4 15,0 4 8-15,0-5-36 16,0 5 20-16,0-4 4 16,0 8 12-16,0-4-20 15,0 0 12-15,0 0-12 16,0 0 8-16,-13-4 16 16,13 4 0-16,-5-4-12 15,10 4 4-15,-10-4-16 16,5 4 12-16,-5-4-48 15,5 8 28-15,0-4-4 16,0 4 20-16,-9-4 8 16,9 4 4-16,-22 0 32 15,13 5-16-15,-5-5-32 16,-4 4 8-16,4-4 8 16,1 0 4-16,-6-4 8 15,10 4-8-15,-4-4-12 0,4 0 4 16,-5 0 20-16,0 0-8 15,-8 0-4-15,13 8 0 16,-23 0 4-16,18 0-4 0,-18 4 16 16,10 4-12-1,-10 0 16-15,0-3-16 0,-9 11 4 16,9 0-4-16,-13 4 20 16,9 0-16-16,-14 5 12 15,9-1-12-15,-9 4 12 16,13-3-16-16,-8 3-4 15,13-8 0-15,5 13 20 16,9-1-12 0,9 13-20-16,9-1 0 0,13 21 12 15,6-9 0-15,17 5 24 16,9 0-16-16,10-17-12 16,-1 1-4-16,14-9 12 15,-4-4-4-15,18-7-4 16,-5-5 4-16,23-8-4 15,-9 0 0-15,4-8 0 16,-13 0 0-16,0-3 8 16,-14-9-4-16,4-9 16 15,-8 1-12-15,9-16 24 16,-10 4-20-16,5-20 32 16,-9 3-28-16,-4-27 4 15,-10 7-12-15,-8-20 4 16,-1 9-8-16,-18-9 8 0,0 17-8 15,-13-5 32-15,-5 16-20 16,-18-3 40-16,0 16-32 16,-19-5 12-16,10 9-20 0,-14-8-8 15,9 7-4 1,-9-7-32-16,10 12 16 0,-6-13 12 16,10 13 4-16,-5-8-4 15,10 12 4-15,-10-5-32 16,9 13 16-16,-4 4-20 15,4 8 16-15,-9 4-52 16,10 4 36-16,-6 4-188 16,15 4 124-16,-10 4-320 15,14 0 232-15</inkml:trace>
          <inkml:trace contextRef="#ctx0" brushRef="#br0" timeOffset="119.8204">987-4439 696 0,'-23'-12'256'0,"23"12"-196"0,0-12-20 15,-9 4 180 1,9 4-128-16,0-9 60 0,9 1-88 15,-9-8-28 1,9 8-24-16,5-4-28 0,0 8 8 0,4-4-4 16,5 8 4-16,-10 0-12 15,10 4 12 1,4-4 4-16,-4 8 4 0,4 4 8 16,0 4-4-16,1 12 24 15,-6 12-16-15,6-11 40 16,-6 11-28-1,1-16 20-15,4 4-24 0,0-12 52 16,5-3-40-16,0-9-8 16,4-9-12-16,-4-7-12 15,-5 0 4-15,1-16-340 63,-6 8 184-63</inkml:trace>
        </inkml:traceGroup>
        <inkml:traceGroup>
          <inkml:annotationXML>
            <emma:emma xmlns:emma="http://www.w3.org/2003/04/emma" version="1.0">
              <emma:interpretation id="{434E8833-10E5-4C82-AB6A-9FE288EE2403}" emma:medium="tactile" emma:mode="ink">
                <msink:context xmlns:msink="http://schemas.microsoft.com/ink/2010/main" type="inkWord" rotatedBoundingBox="1905,1933 13017,-780 13470,1074 2359,3788">
                  <msink:destinationLink direction="to" ref="{EC965A0B-DC71-434A-8231-D0A4B328A69E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05.3762">-1098-4726 436 0,'-4'-16'160'0,"4"16"-124"0,18-28-8 0,-14 16 220 0,5 4-140 0,1-8 96 31,-1-5-116-31,-5 5 28 0,5 0-68 16,-9 4 36-16,5 4-48 0,-1 0 0 0,1 8-24 0,-1 16-32 16,1 4 8-16,4 25 12 47,0-1 4-47,0 12 16 0,0 5-12 31,5 0-4-31,0 3 0 0,-1 5 28 0,5-13-16 0,-4-11 32 31,9-9-32-31,-1-20 76 0,10-4-56 16,0-36 48-16,9 4-48 47,9-29-12-16,0 1-12-16,9-21 0-15,-5 5-8 0,5-13-20 16,-18 12 8 0,0-3 12-1,-5 15 0 1,-17 5-20-16,3 12 8 16,-8 3 32-16,-5 17-16 0,-9 0-16 0,5 8 0 15,-5 0-164-15,0 8 96 0,0 4-280 0,0 8 204 16</inkml:trace>
          <inkml:trace contextRef="#ctx0" brushRef="#br0" timeOffset="1143.2194">-1071-3813 716 0,'-9'-4'264'0,"9"4"-204"0,-9-8-16 0,5 4 124 16,8 4-100-16,-4-9 24 16,9 1-52-16,-4-8-16 15,4 8-16-15,0-8 20 16,5 8-16-16,-1-4 4 15,-4 4-8-15,-4-4 28 16,9 8-20-16,-5 0 12 16,4 4-16-16,1 0 0 15,0 8-4-15,4 0-16 16,-5 4 4-16,1 12 12 16,4-8-4-16,-4 4 16 15,8 5-12-15,-3-5 24 16,3 0-20-16,-8-4 12 15,9-8-12-15,-1-8 28 16,1 0-24-16,0-16 12 0,4 0-16 16,0-8-16-1,1 8 0-15,-1-9 4 0,0 9 0 16,0 0 0-16,1 4 0 16,-10 0-152-1,-5 8 84-15</inkml:trace>
          <inkml:trace contextRef="#ctx0" brushRef="#br0" timeOffset="13034.1842">1685-6279 268 0,'-9'0'100'15,"18"-4"-76"-15,-4-4-8 0,-5 4 112 0,0 4-72 0,0-4 92 31,0 0-84-31,0-4 64 0,0 8-72 0,4-4 4 16,1 8-36-16,-5 0 32 16,4 8-32-16,-4 0 12 15,5 0-20-15,-1 0-8 16,10 0-4-16,-5-8 28 16,5 4-16-16,9-8 32 15,8 0-32-15,24-8 48 16,13 0-36-1,37-8 4-15,9 4-20 0,54-8-16 16,5 8 0-16,41-13 40 16,-4 5-24-1,22-8 8-15,-13 12-12 0,40-8 4 16,-31 8-8-16,27-9 60 16,-37 5-36-16,14 4-12 15,-45 4-8-15,-5 4 16 16,-32 4-12-16,-4 0 4 15,-28 0-8-15,-4-4 4 16,-27 16-8-16,-19-8 32 16,-13 0-20-16,-14-8 20 0,-14 8-20 15,5 0-8 1,-5-8-4-16,-4 3-4 16,0 1 0-16,-5-8-12 15,5 4 8-15,-10 0 12 0,1 8-4 16,-5-4-4-16,0 4 4 0,-4-8 12 15,-1 8-8-15,-4-4-4 16,5 4 0-16,-10-4-16 16,5 8 8-16,-4-4-4 15,4 0 0-15,0 0 0 16,9 8 0-16,0-4 8 16,0 8 0-1,0 0 0-15,0 0 0 0,-4 5 0 16,-1 3 0-16,-4 4 0 15,0 4 0-15,-4 1 8 16,4 3-4-16,-5-4-4 16,5-4 4-16,0-3 4 15,5-1-4-15,-1-4 8 16,1-4-8-16,0-8-4 16,4 4 4-16,-5-8-4 15,5 8 0-15,0-8-44 16,5 0 24-16,-9 0-12 15,8 8 20-15,1 8-20 0,0 5 20 16,4 7-12-16,5 0 12 16,-1 4 0-16,6 5 4 15,-1-9 16-15,5 0-4 16,0-12-4-16,0 5 4 16,-1-9 48-16,6 0-28 15,-1-12 24-15,5 0-28 16,-9-20 16-16,0-1-20 0,0-27 8 15,-5-5-12-15,0-23-8 16,1 3 0-16,-5-8-16 16,-1 17 8-16,-3 3-16 15,-1 17 12-15,-5 3-24 16,1 13 20 0,-5 0 12-16,0 16 4 0,0 4-48 15,5 8 28-15,-14 12-16 16,9 4 20-16,5 20 16 15,-1 5 0-15,6 11 8 16,3 9-8-16,-8-9 16 16,9 1-12-16,4-9-4 15,5-4 0-15,-9-7 28 16,9-9-16-16,-10-4 4 16,10-4-12-1,-9-16 12-15,14 0-12 16,-15-24 4-16,10 0-4 0,0-37-24 15,9 5 8-15,-9-17-24 16,-5 9 20-16,0-1-20 63,-4 17 16-63,0 3-8 0,4 13 12 15,-4 4-8-15,4 11 8 0,-4 9 8 16,0 12 4-16,-5 17-28 0,5 11 16 15,0 24 32 17,4 5-12-32,0 12 0 0,-4-5-4 15,9-3-4 1,0-13 0-16,0-11 16 16,4-5-8-1,5-20 24-15,-14 4-20 0,14-24-12 16,-9-4-4-16,5-20 20 0,-5-8-8 15,-1-25-12-15,1 9 0 0,0-5-4 16,-5 17 0 0,-8-1-12-16,-6 17 12 15,6 0 12-15,-6 12 0 0,-4 0-20 0,-4 8 8 16,4 0 12-16,9 4 0 0,-13 0 16 31,4 8-12-31,-9-4 16 0,0 0-16 16,0-4 16-16,0 4-16 0,-9-4-4 0,9 0 0 0,0 0-4 47,-5 0 0-47,-4 0 0 0,9 0 0 15,-9-4-20-15,18 4 12 0,-9-4 4 32,0 8 4-32,0-4 8 0,9 0-4 0,-9 0-4 15,0 0 4-15,0 0-16 16,0 0 8-16,0 0 12 0,0 0-4 0,0 0-4 0,0 0 4 0,0 0-16 62,0 0 8-62,5 0 4 0,-5 0 0 0,0 0 0 0,0 0 0 16,0 0-12-16,0 0 8 0,9 0 4 31,-9 0 0-15,0 0-12-16,0 0 8 0,0 0-16 0,13 8 12 0,-3-4 4 15,12 0 4-15,19-8 0 0,-4 8 0 16,40-4 0 15,-4 4 0-31,36-8 0 16,1 4 0-16,31-4 24 0,-5 4-12 16,1-4-4-16,-23 12-4 15,-1-12-24 1,-8 4 12-16,0-4-4 15,-23 4 4-15,-9-4 60 16,-10 8-28-16,-12-8 8 0,-6 4-20 0,-9-4 20 16,-8 4-20-16,-5 0-12 15,-5 4-4-15,0-4 12 16,0 4-4-16,-13-4-4 0,4 4 4 16,-9-4 12-16,0 0-8 0,-5 0-28 0,5 4 8 0,-4-4-144 15,-1 0 84-15,-13 0-524 0,0 8 332 16</inkml:trace>
        </inkml:traceGroup>
      </inkml:traceGroup>
      <inkml:traceGroup>
        <inkml:annotationXML>
          <emma:emma xmlns:emma="http://www.w3.org/2003/04/emma" version="1.0">
            <emma:interpretation id="{60F28E58-7866-4981-A2BE-626F94E7C908}" emma:medium="tactile" emma:mode="ink">
              <msink:context xmlns:msink="http://schemas.microsoft.com/ink/2010/main" type="line" rotatedBoundingBox="10339,1511 11031,2234 10377,2859 9686,2136"/>
            </emma:interpretation>
          </emma:emma>
        </inkml:annotationXML>
        <inkml:traceGroup>
          <inkml:annotationXML>
            <emma:emma xmlns:emma="http://www.w3.org/2003/04/emma" version="1.0">
              <emma:interpretation id="{3A40A467-EA7F-49E1-A0E2-20BEE394072F}" emma:medium="tactile" emma:mode="ink">
                <msink:context xmlns:msink="http://schemas.microsoft.com/ink/2010/main" type="inkWord" rotatedBoundingBox="10339,1511 11031,2234 10377,2859 9686,2136"/>
              </emma:interpretation>
              <emma:one-of disjunction-type="recognition" id="oneOf2"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e</emma:literal>
                </emma:interpretation>
                <emma:interpretation id="interp5" emma:lang="" emma:confidence="0">
                  <emma:literal>B</emma:literal>
                </emma:interpretation>
                <emma:interpretation id="interp6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25395.0437">6625-5643 456 0,'-9'-16'168'0,"9"16"-128"0,9-4-16 0,-9 0 0 47,0 8-20-47,0-4 76 0,4 8-44 0,6 8 84 0,-10 5-68 0,0 11 44 15,9 4-56-15,-9 9 60 47,0 8-60-47,-9 7-8 0,9-3-20 0,0 8 0 16,0 7-8-16,-10-11 24 47,10 0-16-47,-4-17 40 0,4-7-28 0,-5-17 48 15,10-4-40 1,-5-28 20-16,4 0-32 15,1-24-28-15,0 7 4 16,4-23 16-16,0 7-4 0,-5-8-4 16,5 5 0-16,-9-13-4 15,10 13 0-15,3-21-28 0,1 16 16 16,13-20-20-16,10 21 16 0,8-5-8 0,10 13 12 0,-1 15 60 31,1 5-24-31,9 16 8 16,-10 20-20-16,-8 16 0 0,-10 9-4 0,-13 7 36 15,-5 5-20-15,-18-1 20 32,9-3-24-17,-31-5 36-15,-6-3-32 0,-22-13-24 0,0 4 0 16,-27-11-20-16,18-1 12 0,-14-12 12 31,18 4 0-15,0-16-48-16,19 0 28 0,-5 0-16 0,18 4 20 15,10-13 0-15,4 17 4 0,-5-8 8 16,14 0 0-16,4 8-20 31,6 8 12-31,8-8 20 0,-5 17-4 0,1-5 16 16,9 4-16-16,9 4 60 0,0 4-40 0,13 13-20 47,10-1-8-47,-1 9 0 0,1 7 0 15,0-7 16-15,-1-1-8 0,-17-7 40 16,4-9-24-16,-19-12 48 0,10-3-40 0,-9-5 4 31,-5-8-24-15,-4-8-8-16,4-1 0 16,-9 5 12-16,5 0-8 0,-10-8-284 0,6 12 148 15,-6-8-484 1,1 16 340-16</inkml:trace>
        </inkml:traceGroup>
      </inkml:traceGroup>
    </inkml:traceGroup>
    <inkml:traceGroup>
      <inkml:annotationXML>
        <emma:emma xmlns:emma="http://www.w3.org/2003/04/emma" version="1.0">
          <emma:interpretation id="{9D448AF2-CBFF-4926-8208-70A86B1D343E}" emma:medium="tactile" emma:mode="ink">
            <msink:context xmlns:msink="http://schemas.microsoft.com/ink/2010/main" type="paragraph" rotatedBoundingBox="3156,6332 14919,5973 14974,7794 3211,81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830231-6A8E-4A48-8564-5BF372E19AA1}" emma:medium="tactile" emma:mode="ink">
              <msink:context xmlns:msink="http://schemas.microsoft.com/ink/2010/main" type="inkBullet" rotatedBoundingBox="3208,8044 4197,8014 4201,8123 3211,8153"/>
            </emma:interpretation>
            <emma:one-of disjunction-type="recognition" id="oneOf3">
              <emma:interpretation id="interp7" emma:lang="" emma:confidence="0">
                <emma:literal>-</emma:literal>
              </emma:interpretation>
            </emma:one-of>
          </emma:emma>
        </inkml:annotationXML>
        <inkml:trace contextRef="#ctx0" brushRef="#br0" timeOffset="200386.0944">-182 687 288 0,'-13'-8'108'0,"13"8"-84"0,-5-12-4 0,1 3 48 15,8 9-40-15,-4-8 24 16,5 4-32-16,-1-4 36 16,10 8-32-16,0-8 32 15,-1 8-32-15,10-8 20 16,4 4-24-16,19-4 0 15,4 8-12-15,14-8 12 16,-1 8-12-16,10-8 24 16,-4 0-20-16,13-5 24 15,-10 5-24-15,15 0-12 16,-14 8-4-16,-10 0 4 16,-8 4 0-16,-14 0 8 15,-14 4-4-15,-17-3 16 16,-1 3-12-16,-32 0-4 15,0 0 0-15,-32-4-16 16,10 4 8-16,-28 0-32 16,18 0 20-16,-8-4-20 15,4 0 20-15,4-8 16 16,9 4 4-16,1 0-20 0,18 0 8 16,13-4-24-16,14 4 20 0,14-4 4 15,13 0 8 1,18 0 32-16,10 4-16 15,13 0-12-15,1 0-8 16,8 4-4-16,-13 4 0 0,-10 0 32 16,-8 0-12-16,-23-4 12 15,-1 0-12 1,-35-4-8-16,4 0 0 0,-37 0 4 16,14 0-4-16</inkml:trace>
      </inkml:traceGroup>
      <inkml:traceGroup>
        <inkml:annotationXML>
          <emma:emma xmlns:emma="http://www.w3.org/2003/04/emma" version="1.0">
            <emma:interpretation id="{CBB30987-C9A8-4458-9D35-911514037978}" emma:medium="tactile" emma:mode="ink">
              <msink:context xmlns:msink="http://schemas.microsoft.com/ink/2010/main" type="line" rotatedBoundingBox="3371,6325 14919,5973 14969,7634 3422,7986"/>
            </emma:interpretation>
          </emma:emma>
        </inkml:annotationXML>
        <inkml:traceGroup>
          <inkml:annotationXML>
            <emma:emma xmlns:emma="http://www.w3.org/2003/04/emma" version="1.0">
              <emma:interpretation id="{84BF5C7E-424C-4C43-95EB-3322D8BB7226}" emma:medium="tactile" emma:mode="ink">
                <msink:context xmlns:msink="http://schemas.microsoft.com/ink/2010/main" type="inkWord" rotatedBoundingBox="3371,6325 4481,6291 4521,7594 3411,7628">
                  <msink:destinationLink direction="from" ref="{EC965A0B-DC71-434A-8231-D0A4B328A69E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68230.2866">46 161 820 0,'-32'0'304'0,"32"0"-236"15,-13-4-20-15,8 0 152 0,10 8-120 0,-5-8 44 0,4 4-72 0,1-9-20 47,4 1-20-47,9-4 16 0,5 0-16 16,4-4-4-16,0 8-4 0,5-12 4 0,0 11-4 16,0-7 24-16,-5 8-16 0,1-4-12 31,-6 8-4-31,-3 8 12 0,-1 4-4 0,-5 4 8 15,6 4-8-15,-6 1 60 0,6-1-36 16,-6-4 16 15,5 0-28-15,1-8 28 0,8 0-28-1,5-12 12 1,0 4-16-16,4-12 20 15,1 4-20-15,3-8-4 16,-3 3-4-16,-5-3-16 0,0 8 8 16,-5 0-32-16,-4 8 20 0,-5 4-172 15,-4 4 108 1,-5 0-392-16,4 0 264 0</inkml:trace>
          <inkml:trace contextRef="#ctx0" brushRef="#br0" timeOffset="67198.4982">96-1090 488 0,'-4'-16'180'16,"8"8"-140"-16,5 0-12 0,-4 4 84 31,-1 4-68-31,1-4 68 0,4 0-60 0,-4-4 40 0,4 8-52 0,-5-4 40 16,5 4-44-16,0 4 8 47,5 4-28-47,0 4-16 0,-1 8-4 15,1 12 28-15,0 9-12 0,8 20 12 0,-3 3-12 0,-6 5-16 0,10-8 0 16,0-5 28 15,-5-3-12-31,5-8 4 16,0-5-8-16,-5-12 4 0,5 1-8 16,4-5 24-16,0-4-16 0,1-8 12 31,-1-4-12-16,0-8 36-15,5 0-24 0,0-16 4 0,4 0-16 0,5-12 0 16,0-5-4-16,0-19 12 0,0 3-12 16,-9-24 32 15,0 17-24-31,-9-5 40 0,0 8-32 0,-1 9 40 16,-13 16-36-16,5-1-4 0,-5 17-16 0,5-4-68 46,-5 8 32-46,0 0-104 0,0 4 76 16,5-4-284-16,-1 8 192 0</inkml:trace>
        </inkml:traceGroup>
        <inkml:traceGroup>
          <inkml:annotationXML>
            <emma:emma xmlns:emma="http://www.w3.org/2003/04/emma" version="1.0">
              <emma:interpretation id="{7646047B-A1C6-4A6D-BE85-6B612402C637}" emma:medium="tactile" emma:mode="ink">
                <msink:context xmlns:msink="http://schemas.microsoft.com/ink/2010/main" type="inkWord" rotatedBoundingBox="5438,6836 6073,6816 6086,7236 5451,725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69972.0336">2159-592 768 0,'-14'-8'284'0,"14"8"-220"16,-9-8-20-16,9 8 112 0,0 0-96 0,-9 0 88 0,9 0-84 0,0-8 12 47,9 8-44-47,4-4 56 0,6 4-48 0,17-4 0 15,-4 8-24-15,4-12 16 0,14 8-20 0,-4-9-12 47,-10 9-4-47,15 0 40 0,-15 0-24 63,0-8 36-63,-4 16-32 0,-4-8 32 0,-6 0-32 0,-3 0 4 15,-6 0-12-15,-8 0 20 0,-1 0-16 0,-4 0-12 0,0 0-4 16,0-8-172-16,5 8 96 0,-5 0-260 0,0 0 192 16,0 0-256-1,4 0 228-15</inkml:trace>
          <inkml:trace contextRef="#ctx0" brushRef="#br0" timeOffset="70979.691">2058-216 580 0,'-18'0'216'16,"18"0"-168"-16,-4 4-12 0,4-4 216 31,0 0-144-31,0 0-8 0,0 0-64 0,4 0 72 15,14 0-60-15,5 0 64 0,0 0-60 0,22-4 32 0,-4 0-48 16,5-8-12 31,0 4-12-47,-1-8-12 0,-4 12 4 0,-5-12 20 0,10 8-12 31,-19 3 12-31,-4 5-12 0,-9-8 0 31,-1 8-4-15,-13 0 28-16,5 8-20 0,-5 1-24 0,0-1 4 0,0-8-256 0,0 8 144 0</inkml:trace>
        </inkml:traceGroup>
        <inkml:traceGroup>
          <inkml:annotationXML>
            <emma:emma xmlns:emma="http://www.w3.org/2003/04/emma" version="1.0">
              <emma:interpretation id="{AEB8B85E-4F76-4818-8CA4-1543C44C2F36}" emma:medium="tactile" emma:mode="ink">
                <msink:context xmlns:msink="http://schemas.microsoft.com/ink/2010/main" type="inkWord" rotatedBoundingBox="7310,6325 8879,6277 8923,7709 7353,7757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72611.8366">4535-1086 540 0,'-4'-24'200'0,"-1"20"-156"0,5-12-12 0,0 8 132 16,0 8-96 15,-5-8 68-31,1 3-76 0,-10-3-16 0,1 8-28 0,-24 8-28 0,1 9 4 0,-28 27 4 0,0 5 4 16,-18 32 24 15,10 4-12-31,-1 28 92 0,23 4-56 31,9 17 56-31,9-9-60 0,18 1 24 0,14-25-40 0,18 0 0 31,5-20-16-15,13-12 56-16,5-4-40 0,14-13-64 16,-14-11 16-16,9-21-308 15,-4-8 176 1</inkml:trace>
          <inkml:trace contextRef="#ctx0" brushRef="#br0" timeOffset="73201.5871">4899-754 548 0,'-13'0'204'0,"13"0"-156"0,-18 28-16 0,18-11 88 0,-5 3-72 0,-9 16 60 47,5 9-64-47,0 24-4 0,-5-13-24 0,-4 17 68 15,9 0-48-15,-9-12 68 0,9-9-64 0,-5-7 36 47,5-17-44-47,-5-8 52 0,10-4-48 0,-5-16-16 16,4-8-12-16,1-36 0 0,8-5-4 0,10-28-144 0,9 5 76 15,18-26-52 17,-14 26 68-17,32-9-8 1,-4 16 32-16,4-4 100 15,5 25-36-15,-10 7 116 0,-4 21-88 16,0 16 0-16,-4 16-40 16,-10 12 0-16,5 5-16 0,-22-1 28 0,3 1-24 0,-22-5 12 15,0 0-16-15,-18-3-132 0,4-1 68 16,-27-8-88 15,5 0 80-31,-19-12-28 0,1 4 48 0,-19-20 40 16,14 8 4-16,4-8 8 0,10 4-4 0,4 0 48 47,27 8-32-47,14 8 76 15,14 4-52-15,27 24 20 0,4 1-40 0,14 24-8 16,-4 3-12-16,4 5 56 16,-4-4-36-16,-5-12 16 15,-5-9-28 1,-8-8 20-16,-1 1-24 0,-8-17 48 0,-6 4-32 15,1-7-60-15,-9-5 20 0,-5-20-256 32,0 8 148-32,9-8-480 15,0-5 340-15</inkml:trace>
        </inkml:traceGroup>
        <inkml:traceGroup>
          <inkml:annotationXML>
            <emma:emma xmlns:emma="http://www.w3.org/2003/04/emma" version="1.0">
              <emma:interpretation id="{D6A6329E-773D-4900-B411-89ED46485535}" emma:medium="tactile" emma:mode="ink">
                <msink:context xmlns:msink="http://schemas.microsoft.com/ink/2010/main" type="inkWord" rotatedBoundingBox="9563,6536 13508,6416 13547,7677 9602,7797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74409.1081">6220-402 704 0,'-28'0'264'0,"28"0"-208"0,-18 0-12 0,9 0 240 16,9 0-164-16,0-4 56 15,9 4-104-15,5-4 8 16,9 4-44-16,31-4 20 15,5 0-28-15,19-8 0 16,4 0-16-16,4-5 12 16,-8 5-16-16,4 0 24 15,-19 4-20-15,-8 0-48 16,-19 8 20-16,-13-4-60 0,-5 8 44 16,-18-8-196-16,-9 4 128 15,0-4-364-15,-4 0 260 16</inkml:trace>
          <inkml:trace contextRef="#ctx0" brushRef="#br0" timeOffset="74740.3024">6698-677 820 0,'-14'4'304'0,"14"-4"-236"0,-9 12-20 0,4-4 108 15,5 4-96-15,-9 9 28 16,9 3-52-16,-9 12 32 15,0 5-40-15,0 19-16 16,4 1-4-16,-4 8 36 16,0-4-24-16,-4-9 8 15,8 1-16-15,-4-21 20 16,-5 1-20-16,14-9-152 16,0-12 72-16,0-16-440 15,9 9 284-15</inkml:trace>
          <inkml:trace contextRef="#ctx0" brushRef="#br0" timeOffset="76262.1115">7463-495 392 0,'0'0'148'0,"0"4"-116"0,9 4-8 0,-9 8 284 16,4 5-172-16,-4 35 44 16,0-3-108-16,0 28 52 15,-4 0-72-15,-14-8 0 16,4-5-32-16,0-3 40 15,-13-4-32-15,-10-9 40 16,15-3-40-16,-19-4 40 16,4-9-40-16,-17-20-4 15,13-4-16-15,-5-24-112 16,14-4 56-16,5-29-348 16,18 9 216-16</inkml:trace>
          <inkml:trace contextRef="#ctx0" brushRef="#br0" timeOffset="76441.701">7627-790 1120 0,'13'-8'416'0,"-13"8"-324"0,14 0-24 0,-10 0 32 16,1 4-68-16,-5 0-92 16,4 4 32-16,1 4-444 15,4 4 260-15</inkml:trace>
          <inkml:trace contextRef="#ctx0" brushRef="#br0" timeOffset="76949.1671">7982-584 624 0,'-9'-12'228'0,"9"12"-176"0,-14 4-16 0,14-4 192 0,0 0-132 0,-9 0 88 16,4 8-112-16,-13 0 16 15,9 4-52-15,-14 8-4 16,9 5-20 15,5 15-24-15,-4 1 4-1,13 7 12 1,0 1 0-16,9-1 8 16,4-7-8-16,1-9-4 0,9-7 4 15,-5-9-84 1,14 0 44-16,-9-16-120 0,0 0 92 16,-1-16-36-16,1 4 60 15,-5-21-12 1,-4 5 32-16,-5-9 44 0,-4 9-12 15,-5 4 140-15,0 12-84 16,-5 12 40-16,5 8-64 16,-5 20-24-16,15 5-12 15,8 3-8-15,9 0 0 16,14-7 44-16,9-1-24 0,9-12-28 16,1-4 4-16,-1-16 8 15,-9 0 0-15,-18-20 40 16,-5 4-20-16,-13-25 32 0,-5 5-32 15,-14-17 32-15,10 13-32 16,-14-5-24-16,0 9 0 0,9 3-160 0,13 17 88 16,-4-4-472-16,14 15 300 0</inkml:trace>
          <inkml:trace contextRef="#ctx0" brushRef="#br0" timeOffset="77780.7894">9083-774 456 0,'10'-4'168'0,"-10"4"-128"16,0-4-16-16,-5 0 220 16,5 8-140-16,-5-4 144 15,5 0-144-15,-9 4 52 16,9 4-92-16,-13 8-28 15,8 4-20-15,-4 13 4 0,4-1-12 16,-17 17-4 0,17-1 0-16,-13 17 12 0,4-4-8 0,-4 3 4 31,9-7-4-31,-5-4 12 16,10-9-12-16,-1-7 32 0,5-5-24 15,9-16 4-15,5-4-12 16,13-4 12-16,10 5-12 15,8-13-4 1,5 4 0-16,5-4-4 0,-5 0 0 16,-4 0 16-1,-10 0-8-15,0 0-4 0,-8 0 0 16,-1-4-4-16,-4 4 0 16,-10-5-44-16,-3 1 24 15,-1-4-196-15,-9 4 120 16,0-8-268-16,4 0 208 0</inkml:trace>
          <inkml:trace contextRef="#ctx0" brushRef="#br0" timeOffset="78225.8328">9657-1029 704 0,'-9'-4'264'0,"9"4"-208"0,23-4-12 15,-5 4 96 1,0 8-84-16,32 12 60 0,5 4-72 0,9 29 32 15,-1 4-44-15,-8 20-8 16,-9-1-16-16,-10 30 20 16,-9-1-16-16,-18 12 56 15,-4-7-36-15,-19-13 56 16,-4-16-52 46,-32-13 28-62,4-11-36 0,-26-8-236 0,8-17 112 0</inkml:trace>
        </inkml:traceGroup>
        <inkml:traceGroup>
          <inkml:annotationXML>
            <emma:emma xmlns:emma="http://www.w3.org/2003/04/emma" version="1.0">
              <emma:interpretation id="{F8A945A9-DD7C-4B4D-B685-A5B52A78CE77}" emma:medium="tactile" emma:mode="ink">
                <msink:context xmlns:msink="http://schemas.microsoft.com/ink/2010/main" type="inkWord" rotatedBoundingBox="14135,6440 14932,6416 14968,7584 14171,760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79713.0396">10768 59 392 0,'-14'13'148'0,"14"-13"-116"0,0 0-8 0,0 0 216 0,0 0-136 0,0 0 108 0,0 0-124 0,0 0 84 47,0 0-96-47,0 0 64 16,0 0-80-16,0 0 4 0,0 0-40 0,0-4 32 0,9 4-32 0,1-4-24 47,3-1 0-32,-4-3 8-15,5 4-4 0,0-8-36 0,-1 8 16 0,1 0 16 0,0 4 0 0,-1 0-24 0,5 4 12 0,1 0 4 16,-1 8 8 15,-4-4-12-31,4 5 8 0,0 3 12 0,0 0-4 0,0-8 40 16,5 4-20-16,0-8 12 16,0 4-20-16,-1-8 0 15,1-4-8-15,5-4 28 16,-1 0-20-16,5-4-12 15,0 4-8-15,-1-8-4 16,-3 8 0-16,-1-9-56 16,0 9 36-16,-8 4-296 15,3 4 180-15,-17 4-540 16,-1 4 384-16</inkml:trace>
          <inkml:trace contextRef="#ctx0" brushRef="#br0" timeOffset="79062.1871">10900-960 600 0,'-23'-25'224'0,"23"25"-176"0,-13-12-12 0,8 4 248 16,5 8-164-16,0-8 108 15,5 8-132-15,13-8-36 16,5 8-36-16,31-8-12 16,5 8-4-16,23-8 12 15,0 8-12-15,-4-4 16 0,-10 4-16 0,-13-4-4 16,-1 8 0-16,-26-4-40 16,-6 8 20-1,-22-4-64-15,0 4 44 0,-22 0-108 16,-1 0 84-1,-27 4-124-15,18 4 104 16,-14 5-40 0,10 3 72-16,-1 8 0 0,6 5 28 15,-6 3 64-15,19 1-20 0,-5-5 16 16,10 1-24 0,-6-1 44-16,6-8-32 0,-10 1-16 15,9-1-4 1,-13 4-44-16,9-11 20 0,-10 7-40 15,10 4 36-15,0-11 16 16,4 3 4-16,-4-8 72 16,9 4-40-16,-5-16 76 15,10 8-60-15,-1-12 108 16,5 4-88-16,0-8 64 16,5 0-76-16,4-4 56 15,5 4-60-15,8-12 60 16,10 8-64-16,18 0-16 15,0 4-20-15,19 0 8 16,-6 8-12-16,6-4-12 16,-6 4 0-16,-8 0 28 15,0 4-12-15,-19-8 12 47,-9 4-12-47,-8-4-8 16,-1 0 0-16,-14-4-104 0,-4 4 56 0,-4-8-272 15,-1 8 176-15,-4 0-432 32,5 4 320-32</inkml:trace>
        </inkml:traceGroup>
      </inkml:traceGroup>
    </inkml:traceGroup>
    <inkml:traceGroup>
      <inkml:annotationXML>
        <emma:emma xmlns:emma="http://www.w3.org/2003/04/emma" version="1.0">
          <emma:interpretation id="{B560975F-5381-48C7-9094-0A4BB263765B}" emma:medium="tactile" emma:mode="ink">
            <msink:context xmlns:msink="http://schemas.microsoft.com/ink/2010/main" type="paragraph" rotatedBoundingBox="3534,8374 21842,7938 21890,9941 3582,103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B74EE1-F21C-4416-934C-939444D95E01}" emma:medium="tactile" emma:mode="ink">
              <msink:context xmlns:msink="http://schemas.microsoft.com/ink/2010/main" type="line" rotatedBoundingBox="3534,8374 21842,7938 21890,9941 3582,10377"/>
            </emma:interpretation>
          </emma:emma>
        </inkml:annotationXML>
        <inkml:traceGroup>
          <inkml:annotationXML>
            <emma:emma xmlns:emma="http://www.w3.org/2003/04/emma" version="1.0">
              <emma:interpretation id="{44DC5A42-BED2-4DC6-9D97-C46741CD84BD}" emma:medium="tactile" emma:mode="ink">
                <msink:context xmlns:msink="http://schemas.microsoft.com/ink/2010/main" type="inkWord" rotatedBoundingBox="3541,8654 4519,8631 4554,10110 3576,1013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90074.6798">579 1456 444 0,'-28'-21'164'0,"28"21"-124"0,5-40-16 0,0 20 112 15,8 0-80-15,5-13 60 47,1 5-72-47,12-9 16 0,6 5-40 0,13 4 60 0,0 7-44 0,5 17 0 0,-1 13-20 0,-4 19 24 0,-4 4-24 16,-10 5 40 31,-4 3-32-47,-9-3 48 0,0-5-40 0,-14 0 28 15,-5 1-32-15,-8-5 28 0,-1 0-32 0,-13-3 32 47,4-1-32-47,-27-8 12 0,0-4-20 16,-31-8 20-16,3 0-24 0,-17-8 4 0,18 0-8 0,-1 0-24 16,19-4 8-16,9 0-32 31,14 4 24-16,9-4-188-15,13 8 112 0</inkml:trace>
          <inkml:trace contextRef="#ctx0" brushRef="#br0" timeOffset="89314.2998">488 1367 488 0,'0'-8'180'0,"0"-5"-140"15,0 5-12-15,-9 4 84 0,18 4-68 0,-9-4 44 0,0 0-52 0,0 0 0 0,0 4-24 0,0-8-24 63,0 16 4-63,0 0 48 0,0 4-20 0,-9 13 24 15,9 3-24-15,0 17 28 0,-5-1-32 0,-4 29 20 16,4 4-20-16,-4 12 0 31,0-4-8-31,-5-12 28 0,14-13-20 16,-9-11-12-16,9-9-8 0,0-11 20 15,0-5-8-15,0-16-64 32,0 0 28-32,9-20-288 0,1 0 176 0</inkml:trace>
          <inkml:trace contextRef="#ctx0" brushRef="#br0" timeOffset="91676.6473">164 2593 676 0,'-4'0'248'0,"4"0"-192"0,4 0-16 0,-4 0 144 31,0 0-108-31,0-4 60 0,5 0-80 16,0-8 0-1,-1 4-32-15,5-13 12 0,5 9-20 0,4-12-16 16,0 8-4-16,5-9-4 15,0 9 0-15,0 4-20 16,-1 8 16 0,-3 8 4-1,-6 4 8-15,-4 12-28 0,5 9 16 16,-5 3 32-16,5 1-12 0,-1-5 0 16,6 0-4 30,8-12 12-46,0 1-8 0,5-13 24 0,0 0-20 0,9-21 12 0,0 5-12 16,0-16 20-16,-5 4-20 0,-4-13 12 16,0 5-12-16,-14-5-52 15,0 13 24 1,-8 0-164-16,3 12 100 16,-4 4-336-16,0 8 232 15</inkml:trace>
        </inkml:traceGroup>
        <inkml:traceGroup>
          <inkml:annotationXML>
            <emma:emma xmlns:emma="http://www.w3.org/2003/04/emma" version="1.0">
              <emma:interpretation id="{C449B350-8C95-4A5B-B79C-5BF8CA2F1CFF}" emma:medium="tactile" emma:mode="ink">
                <msink:context xmlns:msink="http://schemas.microsoft.com/ink/2010/main" type="inkWord" rotatedBoundingBox="5268,9067 5814,9054 5823,9464 5278,9477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92622.8635">1876 1978 580 0,'-13'4'216'0,"13"-4"-168"0,0 0-12 16,0 8 164-16,4-8-116 0,1 8 108 16,8-4-112-1,10 0 72-15,9 0-88 0,9-12 4 16,5 8-44-16,-1-4 4 16,1 4-16-16,-5-4-24 15,0 8 4-15,-10-4 56 16,1 0-24-16,-9 0-56 15,-5 0 20-15,-4 0-292 16,0 0 168-16,4-4-584 16,0 0 400-16</inkml:trace>
          <inkml:trace contextRef="#ctx0" brushRef="#br0" timeOffset="92305.4018">2072 1638 392 0,'-9'-4'148'0,"9"0"-116"16,-5-4-8-16,-4 4 216 0,18 4-136 0,-18-4 124 16,9-1-132-1,0-3 40-15,0 8-80 0,-9-4 64 16,9 4-68-16,0 0-44 15,9 8-8-15,5-4 12 16,-5 1-4-16,23-5 16 16,0 4-16-16,4-8 16 15,10 4-16-15,-5-5 24 32,-5 5-20-32,-4-4-4 0,-9 8-4 0,0-4 20 15,-5 5-12-15,-18-1-144 16,9 8 68-16,-18-4-376 15,9 4 240-15</inkml:trace>
        </inkml:traceGroup>
        <inkml:traceGroup>
          <inkml:annotationXML>
            <emma:emma xmlns:emma="http://www.w3.org/2003/04/emma" version="1.0">
              <emma:interpretation id="{3371E908-3812-4D4E-BE9F-9C696AD95B23}" emma:medium="tactile" emma:mode="ink">
                <msink:context xmlns:msink="http://schemas.microsoft.com/ink/2010/main" type="inkWord" rotatedBoundingBox="6533,8466 8889,8410 8929,10110 6573,10166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96390.9711">4308 2658 624 0,'-10'4'228'0,"10"-4"-176"0,-4 0-16 0,-1 0 192 15,10 0-132-15,-5 0 44 16,0 0-88-16,0-4 68 15,4 4-68-15,1-8 44 16,4-1-56-16,0-11-12 16,0 16-16-16,5-16-12 15,4 8 4-15,0-12-16 16,1 3 8-16,-1 5-4 16,9-4 0-16,-9 12-12 15,1 0 12-15,-6 8-12 16,1 8 8-16,-5 4 0 15,5 8 4-15,-5 0 16 16,0 5-4-16,-5-5 16 16,5 4-12-16,1-8 4 15,3 1-4-15,1-9 4 16,0 0-8-16,4-12 52 0,0 4-32 16,9-16 0-16,-4 3-16 15,-9-15-128-15,8 4 64 16,-3-17-180-16,3 9 132 0</inkml:trace>
          <inkml:trace contextRef="#ctx0" brushRef="#br0" timeOffset="96358.882">4562 1476 644 0,'10'-12'236'0,"-10"12"-180"0,-5-4-20 15,0 0 212-15,10 4-144 0,-5-4 116 16,0 8-128-16,0-4-32 15,9 4-36-15,5-4 24 16,9 4-24 0,8-4 12-16,6 0-20 0,4-4 0 15,0 4-8-15,-5-4-104 16,1 4 52-16,-15-4-68 16,1 4 64-16,-18 0-84 15,-1 4 76-15,-17 0-52 16,-1 4 64-16,-13 4-32 15,8 8 44-15,-12 9 0 16,3 7 20-16,1 25-8 16,9-1 8-16,-5 17 24 15,9-4-4-15,-4-8 16 16,9-8-16-16,-5-9-4 16,10-7 0-16,-10-9 48 15,10-4-28-15,-15-8 16 16,10-3-24-16,-14-9-8 15,10 4-4-15,-15-8 12 16,10 0-8-16,-9-8 76 16,4 4-48-16,5-4 112 0,0 8-88 15,4-4 0-15,5 8-36 16,9-4-8-16,9 8-8 0,5 0 28 16,13-4-20-1,0 1 48-15,1 3-36 16,8-12 20-16,5 0-28 15,5-8 8-15,-1 4-16 16,1-5 0-16,-5 9-4 0,-9-4-24 16,-1 4 8-16,-17-4-112 15,-5 4 68-15</inkml:trace>
          <inkml:trace contextRef="#ctx0" brushRef="#br0" timeOffset="96440.9113">5414 954 560 0,'-9'-8'208'0,"9"8"-164"0,-9 32-8 0,4-4 56 0,1 1-56 0,-10 15 12 0,5 1-28 0,-5 7-4 47,10-11-8-47,-10-1 12 0,5-11-12 0,-5-9 32 16,10 4-24-16,-10-16 12 0,5 4-16 0,-9-12 56 47,8 0-40-47,-3-12 96 0,4 4-72 0,0-16 64 0,9 12-64 0,4 4-4 15,5 0-28-15,5 0 16 47,4 8-24-47,5 0 40 0,0 8-28 0,-1-8 20 0,6 8-24 0,-5-8-96 0,4 0 40 0,-4-8-192 16,-5 4 128-16,-5-5-388 47,1 5 276-47</inkml:trace>
          <inkml:trace contextRef="#ctx0" brushRef="#br0" timeOffset="96415.8339">5232 1079 248 0,'4'-8'92'0,"-4"8"-72"0,-4-12-4 0,4 4 156 16,4 8-96-16,-4-8 104 15,5 0-104-15,-5 0 100 16,4 0-100-16,-4 4 24 31,0 4-60-31,0 12 56 0,5 4-56 0,-5 12 36 16,4 9-44-16,-4 7 8 16,10 1-24-16,-1-9-8 15,0 1-4-15,-5-13 28 16,5 4-16-16,-9-12-4 15,5-4-8-15,-5 1-268 16,0-9 144-16,5 0-588 63,4 0 396-63</inkml:trace>
          <inkml:trace contextRef="#ctx0" brushRef="#br0" timeOffset="93853.8525">3169 2565 540 0,'-4'8'200'0,"4"-8"-156"0,-5 8-12 15,1-8 184-15,8 0-124 0,-4-8 68 16,5 8-92-16,-1-17 24 16,5 5-56-16,5-12-12 15,0-4-12-15,8-9-12 16,1 9 4-1,5 4-4-15,3 3 0 0,-3 5 0 16,-1 8 0-16,-9 16 16 16,-4 0-8-16,-5 9 60 15,5 11-40-15,-1 0 24 16,1 1-32-16,4-5 0 78,5 0-12-78,4-8 20 0,1-4-16 0,4-16 40 0,-1 0-28 0,-3-16 12 0,-1 4-20 0,-4-8 0 0,-5 3-8 0,-9-3-112 16,5 4 56-16,-1-4-296 15,1 3 188-15</inkml:trace>
          <inkml:trace contextRef="#ctx0" brushRef="#br0" timeOffset="93137.9439">3160 1427 728 0,'-18'-12'268'0,"18"12"-208"0,9-12-16 0,-9 8 176 47,0 8-128-47,0-4 0 0,0 0-60 15,5 4-20-15,4 8-8 0,0 4 12 0,5 5-8 0,8 15-4 47,-4 1 0-47,10 19-16 16,8 5 8-16,-4 8 20 0,0 0-8 0,9-13 16 15,0-7-16-15,-9-9 48 0,-5-7-28 0,0-13 56 47,1 0-48-31,-5-16 36-16,4-4-40 0,0-20-20 0,0 0-4 16,1-25 8-16,-1 1-8 0,0-21-12 31,5 8 0-31,-4-12 12 0,-1 17-4 15,-4-5-12-15,-5 17 4 0,-4-1-32 0,4 17 20 16,-5 0-12-16,1 7 16 0,4 1-8 31,0 12 8-31,1 0-204 16,3 8 120-16,-8 0-420 0,4 4 288 0</inkml:trace>
        </inkml:traceGroup>
        <inkml:traceGroup>
          <inkml:annotationXML>
            <emma:emma xmlns:emma="http://www.w3.org/2003/04/emma" version="1.0">
              <emma:interpretation id="{BF6CCD9B-E602-4FE2-814E-27F8839C6B0B}" emma:medium="tactile" emma:mode="ink">
                <msink:context xmlns:msink="http://schemas.microsoft.com/ink/2010/main" type="inkWord" rotatedBoundingBox="9991,9906 10235,9900 10243,10219 9999,10225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99088.4403">6775 2451 800 0,'18'-16'296'16,"-4"20"-232"-16,0 8-16 0,-14 4 140 15,0-3-112-15,-19 15-12 16,15 12-40-16,-23-3-88 0,-1 7 32 15,-17-7-208-15,8-1 136 0,-13-8-424 16,23 1 296-16</inkml:trace>
        </inkml:traceGroup>
        <inkml:traceGroup>
          <inkml:annotationXML>
            <emma:emma xmlns:emma="http://www.w3.org/2003/04/emma" version="1.0">
              <emma:interpretation id="{31E2562B-8532-4867-8E3C-CF89F4AB9C05}" emma:medium="tactile" emma:mode="ink">
                <msink:context xmlns:msink="http://schemas.microsoft.com/ink/2010/main" type="inkWord" rotatedBoundingBox="12103,8170 16273,8071 16311,9666 12141,9766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99755.1459">8865 1334 404 0,'0'-16'148'16,"0"16"-112"-16,-5-8-12 0,1 4 152 15,4 0-100-15,-5-8 76 16,5 8-88-16,-9 0-16 16,9 4-32-16,-4 8 8 15,4 8-16-15,-5 16 24 16,-4 9-20-16,0 15 4 15,0 1-8-15,-10 20 28 0,10-4-20 16,-4 4-4-16,4-12-8 16,-5-9-4-16,9-11 0 15,-4-13 24-15,9-4-12 16,-9-11-136-16,9-5 68 16</inkml:trace>
          <inkml:trace contextRef="#ctx0" brushRef="#br0" timeOffset="100047.0568">8742 1444 580 0,'14'-33'216'0,"-14"33"-168"0,27-32-12 0,0 16 128 16,5 8-96-16,27-5 88 16,5 1-92-16,18 12 4 15,-5 8-44-15,-4 4-4 16,-9 5-12-16,-14-1 20 15,-4 4-16-15,-19-4 56 16,-9 5-36-16,-18-5 92 16,-9 4-72-16,-23-12 20 15,0 4-40-15,-31-8-12 16,8 4-12-16,-4-8-16 16,9 0 4-16,9-4-148 15,13 8 84-15</inkml:trace>
          <inkml:trace contextRef="#ctx0" brushRef="#br0" timeOffset="100526.4921">9484 1860 780 0,'-14'45'288'16,"14"-45"-224"-16,-18 44-20 0,9-23 200 15,5-1-144-15,-10 4 28 16,5 0-76-16,0 1-4 16,4-5-32-16,-4-4 36 15,9 0-28-15,-5-8-40 16,10-4 8 0,-5-4-184-16,0 0 104 0</inkml:trace>
          <inkml:trace contextRef="#ctx0" brushRef="#br0" timeOffset="100882.5204">9653 1844 632 0,'-5'-12'236'0,"5"12"-184"0,5 4-16 0,-10 0 132 0,5 4-100 0,-5 8 36 16,5 5-64-16,-9 7 4 15,5 4-28-15,-5 1-8 16,4-1-4-1,-4-4-4-15,4-3 0 0,-4-5 16 16,9 4-8-16,-9-12 24 16,5-4-20-16,-1-3 48 15,5-1-32-15,0-13 4 16,5 5-20-16,4-12-16 16,4 0 0-16,1-4-24 15,4 8 16-15,1-4 12 16,-1 7 4-16,-5 1 32 15,6 8-20-15,-10 4 32 16,0 9-32-16,-14 3 20 16,5 0-20-16,-9 0 8 15,5 4-12-15,-1-4-60 0,5 1 24 16,9-9-428-16,5 0 248 16</inkml:trace>
          <inkml:trace contextRef="#ctx0" brushRef="#br0" timeOffset="100474.7554">9944 1391 260 0,'-27'-8'96'0,"27"8"-76"16,-28 8-4-16,24-4 0 0,-1 0-12 0</inkml:trace>
          <inkml:trace contextRef="#ctx0" brushRef="#br0" timeOffset="101186.1015">10112 1978 768 0,'-4'-4'284'0,"4"4"-220"0,-9-4-20 0,4 4 200 15,5 4-144-15,-14 0 28 16,5 8-76-16,-4 4-40 16,8 4-12-16,-4-8-8 15,5 5 0-15,-1-1-12 16,10 4 12-16,4-4-12 15,4 0 8-15,-4-3-20 16,5 3 20-16,-5 0-12 16,-4 4 12-16,-10-8 24 15,5 5-4-15,-9-5 24 16,0 4-20-16,-9-8 32 47,0 8-28-47,-5-16 12 0,9 0-16 0,-4-8-44 0,9 4 20 0,0-8-412 15,4 8 232-15</inkml:trace>
          <inkml:trace contextRef="#ctx0" brushRef="#br0" timeOffset="195575.869">10276 679 280 0,'-4'-4'104'0,"4"0"-84"0,0 0 0 16,0 4 32-16,0 0-32 15,0 0 36-15,0 0-32 0,0 0 40 16,0 0-36-16,9 4 20 16,0-4-28-16,5 0-16 15,4 0-8-15,9 0 20 16,10 0-8-16,13 0 16 16,0 0-16-16,4 0 16 15,6 8-16-15,3-8-20 16,6 4 4-16,17-4 4 15,10 4 4-15,4 0 16 16,-5 4-8-16,-13 0-12 0,-18-4 0 16,-14 4 20-16,-9 0-8 15,-23 0 24-15,-8-8-20 16,-24 0 4 0,0 0-8-16,-40 0 20 0,-24 0-16 15,1 8-32-15,-10-4 12 16,10-4-8-16,4 0 8 15,9-4 8-15,10-4 0 0,8-4-12 16,14 4 8-16,19-4-4 16,13 4 0-16,27 0-12 15,5 0 12-15,27 0 4 16,32 4 4-16,5 4-28 31,-1 8 16-31,1 0 12 16,-14 0 4-16,-18 0 16 0,-10 4-12 15,-27 4 16-15,-17-8-16 16,-47-4-4-16,-4 0 0 16,-50 0 4-16,-9 1-4 0,13-5-4 15,6-5 4-15,12 1 72 16,24-4-40-16,-1 0 12 0,23 0-28 16,14 0-20-16,18-4-4 15,23 0 4 1,14 4 0-16,36-4 8 15,13 7-4-15</inkml:trace>
          <inkml:trace contextRef="#ctx0" brushRef="#br0" timeOffset="102208.2661">10955 1290 520 0,'-5'-12'192'0,"5"12"-152"0,-4-8-8 16,-1 3 176-1,5 10-120-15,-5-5 60 16,1 0-84-16,-10 8 32 16,1 8-56-16,-10 16-12 15,9 5-16-15,-13 19-12 16,0 1 4-16,-10 28 48 0,10 4-28 15,-10 12 0 48,15-16-16-63,3-12 4 0,15-12-8 0,4-5 32 0,0-19-20 0,13-5-92 0,6-4 40 0</inkml:trace>
          <inkml:trace contextRef="#ctx0" brushRef="#br0" timeOffset="102433.1254">10946 1609 676 0,'-14'-12'248'16,"14"12"-192"-16,-9-8-16 0,4 4 200 15,10 4-140-15,-5-4 72 16,0 8-100-16,4-4 20 16,10 4-52-16,9-4 28 15,9 4-36-15,22-8 0 16,1 4-20-16,9-8 36 16,-1 8-24-16,-3-4-164 0,-10 8 76 31,-14-4-268-31,-4 0 188 0,-18-4-340 0,-1 4 272 15</inkml:trace>
          <inkml:trace contextRef="#ctx0" brushRef="#br0" timeOffset="102741.3014">11255 1456 560 0,'-27'0'208'0,"27"0"-164"0,-14 0-8 0,5 0 128 15,9 8-96-15,-9-4 60 16,9 8-72-16,-9 4-24 16,4 8-20-16,-8 13 16 15,8-1-16-15,-13 17 40 16,9 0-28-16,-14 7-4 16,14-7-12-16,-5-5 36 15,5-7-20-15,9-9 4 16,9-3-16-16,9-13 36 15,14 0-24-15,14-12-188 16,-1-4 88-16</inkml:trace>
          <inkml:trace contextRef="#ctx0" brushRef="#br0" timeOffset="102989.1671">11683 1383 540 0,'-9'-20'200'0,"9"20"-156"0,36-4-12 0,-17 8 204 16,3 4-136-16,15 8 108 15,-1 4-120-15,5 17 32 16,0 7-72-16,-13 29 36 16,-6 0-48-16,-22 20 8 15,-4-12-28-15,-33 0 52 16,1-12-36-16,-23-13 36 15,4-3-36 17,-4-13-292-32,9-3 140 0,-9-13-552 15,9 0 376-15</inkml:trace>
          <inkml:trace contextRef="#ctx0" brushRef="#br0" timeOffset="104063.8302">12366 1921 644 0,'-27'4'236'0,"27"-4"-180"16,-5 4-20-16,10-4 220 15,4 4-148-15,9-4 20 0,9 4-80 16,14-4 4-1,14 4-32-15,13-4 28 0,-4 0-32 16,-5-4-24-16,-4 4 4 0,-1 4-204 31,-13-4 116-31,-13 0-208 16,4 0 168-16</inkml:trace>
          <inkml:trace contextRef="#ctx0" brushRef="#br0" timeOffset="104038.2051">12489 1589 520 0,'-9'-4'192'0,"9"4"-152"0,-14-4-8 0,5 0 248 15,9 8-160-15,-4-4 144 16,4 0-152-16,9-4 12 15,4 4-76-15,15-4 32 16,8 0-44-16,10 0-12 16,4 4-12-16,0 0 8 15,-5 4-12-15,-8-4-4 16,-1 4 0-16,-13 0-216 16,-5 4 116-16,-13 0-348 15,-5 8 248-15</inkml:trace>
        </inkml:traceGroup>
        <inkml:traceGroup>
          <inkml:annotationXML>
            <emma:emma xmlns:emma="http://www.w3.org/2003/04/emma" version="1.0">
              <emma:interpretation id="{BD2F2F4B-AF52-43E2-A68C-FFC34651D32C}" emma:medium="tactile" emma:mode="ink">
                <msink:context xmlns:msink="http://schemas.microsoft.com/ink/2010/main" type="inkWord" rotatedBoundingBox="16852,8686 19111,8632 19133,9576 16874,9630"/>
              </emma:interpretation>
            </emma:emma>
          </inkml:annotationXML>
          <inkml:trace contextRef="#ctx0" brushRef="#br0" timeOffset="104730.3676">13450 1355 528 0,'-10'-9'196'0,"10"9"-152"0,10-8-12 0,-10 4 140 0,0 8-100 15,0-4 16-15,9 4-52 16,-5 0 44-16,14 9-44 16,-4-1 36-1,4 4-40-15,-4 12 24 0,9 1-28 16,-14 19-8 0,5 1-12-16,-5 19-8 0,4-3 4 0,-4 8 20 93,0-12-12-93,5-5 12 0,-5-11-12 0,5-13 28 0,-5-3-24 0,5-17 64 16,4 0-44-16,-4-20 28 0,4 0-36 0,-5-25 8 0,10 1-20 0,9-29-8 0,-9 1-4 16,9-9 4-16,13 12-4 0,-22-4-20 15,9 13 8-15,-9-1 32 16,-1 13-16-16,1 4 8 15,-14 3-8-15,5-3-32 16,-5 16 12-16,14-1-12 16,-14 9 12-16,14 0-96 15,-1 8 56-15,-12 0-240 16,12 4 164-16,-8 0-384 16,-5 4 288-16</inkml:trace>
          <inkml:trace contextRef="#ctx0" brushRef="#br0" timeOffset="105322.8869">14784 1201 664 0,'-10'-12'244'0,"10"12"-188"0,-4 0-16 0,-5 0 172 16,9 0-124-16,-9 4 16 15,-5 4-60-15,-4 4 4 16,-5 8-28-16,-13 8 36 16,4 5-32-16,-9 11-4 15,4 5-12-15,-17 24 28 16,22 4-20-16,0 16-24 16,0-4 4-1,14-4 16-15,0-8-4 16,13-13 16-1,-4-11-16-15,9-8 40 16,9-9-24-16,5-8-164 0,-1-3 76 16</inkml:trace>
          <inkml:trace contextRef="#ctx0" brushRef="#br0" timeOffset="105812.4067">14688 1581 820 0,'-18'-24'304'0,"18"24"-236"0,4-8-20 16,-4 4 152-16,9 4-120 0,14-8 44 0,0 8-72 16,0 0-12-16,22 4-24 0,-13 0 40 15,14 0-28-15,-5-4 4 16,4 0-20-16,1-8 20 15,-14 8-20-15,-1 0-196 16,-3-4 96-16,-10-4-264 16,0 8 200-16</inkml:trace>
          <inkml:trace contextRef="#ctx0" brushRef="#br0" timeOffset="105912.6731">15043 1423 624 0,'-14'-4'228'0,"14"4"-176"0,-13 0-16 0,13 0 184 15,0 0-128-15,-9 0 8 16,9 4-60-16,0 13-4 16,0-1-20-16,0 4 8 15,-14 4-12-15,5 13 44 16,4-1-28-16,-8 9 48 15,8 3-44-15,-4 9 20 16,4-13-32-16,-4-3 0 0,9-1-12 16,9-7-8-1,1-5 4-15,3-4 40 0,1-4-24 16,0-7-72-16,13-1 28 16,-4-12-264-16,9 4 156 15,4-16-408-15,14 4 304 0</inkml:trace>
          <inkml:trace contextRef="#ctx0" brushRef="#br0" timeOffset="106146.963">15562 1391 560 0,'0'-8'208'0,"0"8"-164"0,14 8-8 0,-5-4 164 16,0 8-116-16,9 4 96 15,5 9-100-15,0 11 44 16,-1 9-72-16,-8 23 4 16,0 1-32-16,-19 16 40 15,1-12-36-15,-28-4 56 16,-5-9-48-16,-31-11-164 16,9-8 64-16,-14-5-400 31,14 4 260-31</inkml:trace>
        </inkml:traceGroup>
        <inkml:traceGroup>
          <inkml:annotationXML>
            <emma:emma xmlns:emma="http://www.w3.org/2003/04/emma" version="1.0">
              <emma:interpretation id="{33155D42-344D-49D1-9357-88303913E1E2}" emma:medium="tactile" emma:mode="ink">
                <msink:context xmlns:msink="http://schemas.microsoft.com/ink/2010/main" type="inkWord" rotatedBoundingBox="19578,8725 21859,8670 21881,9564 19599,9619"/>
              </emma:interpretation>
            </emma:emma>
          </inkml:annotationXML>
          <inkml:trace contextRef="#ctx0" brushRef="#br0" timeOffset="107055.5623">16454 1440 424 0,'-13'0'156'15,"13"-9"-120"-15,-14 9-8 0,14 0 148 16,0 0-100-16,-9 0 140 16,9 0-128-16,-9-8 72 15,9 8-92-15,9-4-8 16,-4-4-40-16,13 0 4 0,9 8-12 0,14-8-8 16,0 0 0-16,0 0 48 15,-5 8-28 1,-4-4-64-16,-9 4 20 0,-14-4-56 15,-9 8 44-15,-18-8-36 16,4 4 36 0,-18-4 12-16,10 4 8 0,-10 0-24 15,0 8 20-15,5 0-72 16,4 4 48-16,5 12-16 16,-5-3 32-16,5 23 24 15,4 9 0 79,-4 11-8-94,9 13 4 16,-5-4 20-16,5-4-8 0,-9-16-4 0,9-9 0 0,-5-8 20 0,9-7-12 0,-8-13 40 0,4 0-28 0,-10-8 4 0,6-4-16 0,-10-8-8 0,5 4 0 15,0-8 92-15,4 8-52 0,5-4 24 16,4 8-36-16,5-4 40 15,9 8-40-15,5 0 12 16,4 5-28-16,5-5 44 16,4 4-32-16,5-8 28 15,0 0-28-15,5-8 16 16,-6 4-24 0,1-4-28-16,0 0 4 0,-5-4-140 15,1 4 76 1,-5-5-196-1,-1 9 144-15,6-16-320 16,-1 12 248-16</inkml:trace>
          <inkml:trace contextRef="#ctx0" brushRef="#br0" timeOffset="107444.2967">17279 1253 756 0,'0'-12'280'0,"0"12"-216"0,-10-8-20 0,6 8 144 16,4 8-112-16,-18 0 8 15,13 8-56-15,-22 9 28 16,13 3-32-16,-9 9 40 16,1 3-36-16,-6 17 4 15,6-1-20-15,-10 25 12 16,13 4-16-16,-12 0-4 15,17-12 0-15,0-8 28 16,5-9-16-16,9-11 12 16,9-5-16-16,5-7-16 15,4-9 0-15,0-4-192 16,5-3 108 0</inkml:trace>
          <inkml:trace contextRef="#ctx0" brushRef="#br0" timeOffset="107673.2558">17347 1577 684 0,'-23'-20'252'0,"23"20"-192"0,-5-16-20 15,-4 12 260-15,9 4-172 0,9-8 44 16,-4 3-100-16,27-3-28 16,9 4-28-16,4-4-28 15,10 8 4-15,0 0 40 16,-1 4-20-16,-8-4 0 16,-1 4-8-16,-13 0-156 15,0 0 84-15</inkml:trace>
          <inkml:trace contextRef="#ctx0" brushRef="#br0" timeOffset="108146.8059">17684 1395 488 0,'-28'-8'180'0,"28"8"-140"0,-4-16-12 0,-1 12 208 31,1 4-136-31,-5 0 48 0,9 8-88 0,-9 4 8 32,-1-4-40-32,-3 12 28 0,4 0-32 0,-10 13 40 31,10-1-36-31,-13 21 12 0,8-1-24 0,-4 5 44 16,9 4-32-16,0-13-4 78,9-3-16-78,0-9 20 0,9-7-16 0,4-9 40 15,10-4-28-15,0-8 20 0,4 4-24 0,0-8-212 0,5 0 104 0,0-8-300 0,0 0 216 0</inkml:trace>
          <inkml:trace contextRef="#ctx0" brushRef="#br0" timeOffset="108420.661">18189 1290 496 0,'9'-12'184'15,"-9"12"-140"-15,18 0-16 0,-4 0 208 0,0 4-136 0,8 4 136 16,1 4-136-16,5 12 36 15,3 9-80-15,6 7 108 16,-10 1-92-16,-4 15 72 16,-5-3-84-1,-18 12 12-15,0-9-40 0,-18 5 12 16,-5-13-24-16,-22 1 16 31,-10-9-20-31,-18-3-184 0,14-1 92 16</inkml:trace>
        </inkml:traceGroup>
      </inkml:traceGroup>
    </inkml:traceGroup>
    <inkml:traceGroup>
      <inkml:annotationXML>
        <emma:emma xmlns:emma="http://www.w3.org/2003/04/emma" version="1.0">
          <emma:interpretation id="{F92B6143-00C4-40D3-9DAB-27A1BEC3E204}" emma:medium="tactile" emma:mode="ink">
            <msink:context xmlns:msink="http://schemas.microsoft.com/ink/2010/main" type="paragraph" rotatedBoundingBox="2506,10889 16668,10812 16676,12290 2514,123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91C264-285E-42B2-A44E-D552E8AD8E16}" emma:medium="tactile" emma:mode="ink">
              <msink:context xmlns:msink="http://schemas.microsoft.com/ink/2010/main" type="line" rotatedBoundingBox="2506,10889 16668,10812 16676,12290 2514,12367"/>
            </emma:interpretation>
          </emma:emma>
        </inkml:annotationXML>
        <inkml:traceGroup>
          <inkml:annotationXML>
            <emma:emma xmlns:emma="http://www.w3.org/2003/04/emma" version="1.0">
              <emma:interpretation id="{2510C4BC-F3B6-4DB1-92F4-7A30EB9B4C35}" emma:medium="tactile" emma:mode="ink">
                <msink:context xmlns:msink="http://schemas.microsoft.com/ink/2010/main" type="inkWord" rotatedBoundingBox="2506,10943 4765,10931 4772,12122 2513,12135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17997.9097">551 4204 288 0,'-31'28'108'0,"31"-28"-84"0,-10 40-4 0,6-19 92 0,8 3-64 0,-4 8 32 0,0 1-44 16,-4 3 4-16,4-4-24 0,-5 1 44 0,1-5-32 0,-5-4 12 16,9-3-24-16,-9-5-36 15,9-4 12 1,0-12-244-16,4 0 136 0</inkml:trace>
          <inkml:trace contextRef="#ctx0" brushRef="#br0" timeOffset="117908.5738">797 3896 780 0,'-9'-28'288'16,"9"28"-224"-16,-9-8-20 0,5 4 208 15,4 4-148-15,-5-5 12 16,10 10-72-16,-5-5-64 16,9 8 8-16,-5 4-624 0,5 4 348 0</inkml:trace>
          <inkml:trace contextRef="#ctx0" brushRef="#br0" timeOffset="118468.6643">834 4216 288 0,'0'0'108'0,"0"0"-84"16,0 16-4-16,0-8 64 16,4 4-48-16,-4 4 48 0,0 5-48 15,-4 7 8 1,4 0-28-16,-5 1 44 0,5-1-32 0,-4 0 28 15,-1-4-28-15,-4-7-8 16,9-1-12-16,-9-12 28 78,9-4-20-78,0-20-32 0,9 3 8 0,0-15-36 0,9 4 28 0,5-5-28 0,0 13 24 16,4 0 8-16,0 8 12 0,-4 0 16 47,0 8-8-32,-5 4 120-15,-4 8-72 16,-10 4 68-16,1 8-72 0,-5 4 104 0,0 1-88 16,-5-1 56-16,5 4-72 0,0-8-12 15,9-3-24 1,-4-9-4-16,0-4-4 0,-1-12-272 0,5 0 148 0</inkml:trace>
          <inkml:trace contextRef="#ctx0" brushRef="#br0" timeOffset="119182.371">1335 4276 496 0,'-5'-4'184'0,"5"4"-140"0,0 0-16 0,0 0 164 0,0 0-112 0,0 0 72 46,0 8-88-30,-5-3 28-16,1 3-56 16,-10-4 0-16,5 4-24 0,-14 0 0 0,10 0-4 0,-15 4 4 47,10 0-8-47,-5 4-12 0,5 1 4 0,5 3 20 0,3 0-8 0,6 0 16 15,4 5-16-15,14-1 4 0,4 4-4 0,14-4 20 47,4 1-16-47,0-5-40 0,-4 0 16 0,-13-8-16 16,3 5 16-16,-22-9 36 0,0 4-16 0,-22-12-8 47,-1 4-4-47,-9-12-16 0,9 4 12 15,0-8-244-15,14-1 140 16,9-7-368-16,5 4 268 0</inkml:trace>
          <inkml:trace contextRef="#ctx0" brushRef="#br0" timeOffset="116222.3448">-364 3540 372 0,'0'-16'140'0,"-4"12"-112"0,-1 0-4 0,1 0 84 15,8 0-64-15,-4-5 88 16,5 5-76-16,-1-4 0 16,1 4-36-16,-5 0 48 15,0 4-36-15,0-4 56 16,0 8-52-16,-5-4-32 16,1 8-8-16,-5 0 8 15,0 0 0-15,-10 1-4 16,6 3 4-16,-15 0 4 15,10 0-4-15,-18 4-12 0,8 4 4 16,-26 9 4 31,22 3 0-47,-23 5 0 0,10 3 0 0,-1 5 0 0,14-9 0 0,-4 0 16 47,9 5-8-47,4-13-4 0,9 0 0 15,5 5 28-15,5-5-16 0,4 5 20 0,9-5-20 16,9 8 0 15,5 1-8-31,13 3 20 16,0-3-16-16,10 3-12 0,-5-3-4 0,0 3 12 0,0-4-4 16,-9-3 8 15,4-1-8-31,-13-8 24 15,0-3-16-15,-10-5 12 0,1-4-12 0,-9-8-16 0,-1 4 0 16,-4-8-112-16,0 0 64 0</inkml:trace>
          <inkml:trace contextRef="#ctx0" brushRef="#br0" timeOffset="116988.3183">133 3580 164 0,'0'-4'60'0,"0"4"-44"15,4 0-8-15,-4 0 52 0,0 0-36 0,-4 4 52 0,4 4-44 0,-10 1 28 47,10 3-32-47,-13 0 44 0,13 0-40 16,-14 0 20-16,5 0-32 0,0-4 16 0,4 0-20 0,1-4 28 47,4 5-28-47,-9-9 12 0,9 0-16 0,-5 0 0 0,5 0-4 15,-4 0 36-15,-1 0-20 0,-4 0 20 0,4 8-24 0,-8 0 0 47,8 4-12-47,-4 16 28 0,5 9-20 16,4 11 20-16,0 5-20 0,-5 12 8 0,5 3-12 0,-5-11 20 47,1-4-20-32,-5 3 4-15,4-11-8 0,-4-5 48 0,5-7-32 0,-6-9 32 16,6-4-28-16,-10-16-16 47,10 0-8-47,-5-20-40 15,9 4 20-15,-5-16-160 0,10-1 96 0,-5-23-108 16,9-1 108-16,-5-28 36 0,5 8 24 0,5-8 36 31,0 8-8-31,8 5 92 16,10 11-52-16,14 8 120 0,-5 17-96 0,13 4 80 15,1 16-88-15,9 4 40 32,-5 12-64-32,0 8-28 15,5 8-12-15,-32 8 36 0,0 5-24 0,-19 3 24 0,-13 1-20 16,-22-1 28-16,-1 0-28 0,-23-7 20 31,5-1-20-15,-13-12-8-16,4-4-4 0,-10-12-16 0,15 0 8 15,-5 0-16-15,18 0 12 0,5 0-208 47,13 0 120-31,9 0-272-16,10 0 212 16</inkml:trace>
        </inkml:traceGroup>
        <inkml:traceGroup>
          <inkml:annotationXML>
            <emma:emma xmlns:emma="http://www.w3.org/2003/04/emma" version="1.0">
              <emma:interpretation id="{F1C9A334-AD0E-4343-B6B0-4FF867813EC2}" emma:medium="tactile" emma:mode="ink">
                <msink:context xmlns:msink="http://schemas.microsoft.com/ink/2010/main" type="inkWord" rotatedBoundingBox="5316,11022 5961,11019 5968,12167 5323,12171"/>
              </emma:interpretation>
            </emma:emma>
          </inkml:annotationXML>
          <inkml:trace contextRef="#ctx0" brushRef="#br0" timeOffset="119979.0395">2008 3560 424 0,'-13'-4'156'0,"13"4"-120"0,-9 4-8 0,4-4 116 47,10 0-84-47,-5 0 96 16,0 0-88-16,0 0 100 0,0 0-96 0,0 0 84 0,0 0-88 0,0 0 72 0,0 0-80 0,0 4 64 47,4 0-68-47,1 0 12 0,-1 0-36 0,5 4 48 0,0 9-44 15,5-1-16-15,9 4-12 0,9 12 24 47,4 1-16-31,10 11-24 15,4 5 4-31,-5 3 8 0,1-3 0 0,-1-4-20 0,-4-5 8 0,-9-8 12 16,5-3 0-16,-15-5-4 15,1-4 4-15,-9-8-4 0,-1 1 0 16,-8-5 8-16,4 4-4 0,-9-4 16 0,0 4-12 0,-9 0-4 47,4 4 0-31,-8 0-4-16,4 5 0 0,-19 3 60 0,6 4-32 15,-28 9-20-15,9 3-8 0,-28 17 8 31,6 0-4-31,-6-1 16 16,5-3-12-16,5-13 4 0,18-3-4 0,-4-13-68 16,22-4 32-16,0-12-376 0,14 0 224 15,9-16-444 1,0 4 352 0</inkml:trace>
        </inkml:traceGroup>
        <inkml:traceGroup>
          <inkml:annotationXML>
            <emma:emma xmlns:emma="http://www.w3.org/2003/04/emma" version="1.0">
              <emma:interpretation id="{3AC7E4CE-FD33-40CF-B45B-3B467BBF92F4}" emma:medium="tactile" emma:mode="ink">
                <msink:context xmlns:msink="http://schemas.microsoft.com/ink/2010/main" type="inkWord" rotatedBoundingBox="6638,11326 7061,11324 7063,11640 6640,11642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21642.8106">3228 3949 652 0,'-4'-21'244'0,"4"9"-192"0,0-4-12 0,0 8 224 16,4 4-152-16,6-4 148 15,3 4-148-15,15-4 4 16,8 4-72-16,19 0-20 0,8 4-12 0,1 0-64 31,-5 12 28-31,-9-4-464 0,-9 8 268 0</inkml:trace>
          <inkml:trace contextRef="#ctx0" brushRef="#br0" timeOffset="121799.4225">3292 4159 508 0,'-23'-8'188'0,"23"8"-148"0,10 4-8 16,-1-4 308-16,4 4-192 0,15 0 116 15,8 4-152-15,14-8-48 16,5 4-40-16,9-4-108 16,-5 0 48-16</inkml:trace>
        </inkml:traceGroup>
        <inkml:traceGroup>
          <inkml:annotationXML>
            <emma:emma xmlns:emma="http://www.w3.org/2003/04/emma" version="1.0">
              <emma:interpretation id="{F5BA1AC1-12A6-4D01-97ED-A11265DE08E8}" emma:medium="tactile" emma:mode="ink">
                <msink:context xmlns:msink="http://schemas.microsoft.com/ink/2010/main" type="inkWord" rotatedBoundingBox="7910,11002 9220,10995 9226,12117 7916,12125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22372.9567">4594 3560 164 0,'0'-16'60'0,"0"16"-44"0,-4-8-8 16,-1 8 164-16,5 4-96 0,-9 4-20 16,5 4-36-16,-6 25 88 47,6 7-60-47,-10 33 44 15,5 8-56-15,-5 12 44 0,10-8-48 0,-5-4 20 0,9-16-32 0,-9-12 80 0,18-9-56 0,-9-20 56 63,0-3-56-32,0-25-28-31,0 0-16 0,0-25-116 0,0 5 64 0,0-36-156 0,4 3 120 0,10-44-104 31,-5 8 112-31,9-12-28 16,10 16 64-16,13 8 120 0,9 24-36 0,23 9 304 0,4 15-192 15,0 13 100-15,-8 16-148 0,-10 12 12 47,-9 8-68-47,-14 9 68 16,-8-1-64-16,-19 0 28 0,-5 1-48 0,-26-1 16 0,-1-4-28 0,-41 1-104 47,5-5 40-47,-28 0-324 15,15-8 204-15,3 4-300 0,19 1 264 16</inkml:trace>
          <inkml:trace contextRef="#ctx0" brushRef="#br0" timeOffset="123414.5802">5204 4370 456 0,'0'-5'168'0,"0"5"-128"0,0-4-16 0,0 0 96 0,0 8-72 0,0-8 60 31,10 4-64-31,-10-4 48 16,0 0-52-16,0-4 32 0,0 4-40 0,-10-8 36 0,10 8-40 0,-13-4 20 47,4 4-28-47,-5-4-8 15,5 4-8-15,-14 0 20 0,5 4-12 0,-9 4 4 0,-1 8-8 0,-8 16 4 0,4 0-8 16,-14 13-4 31,24 3 4-47,-10 1 20 0,18-5-12 15,5-7-4-15,9-1-4 16,14-16-32-16,8-3 16 0,6-18-120 31,4 1 76-31,-5-16-76 0,5 4 76 16,0-16-40-16,-10 11 56 0,1-3 28 0,-9 4 12 15,-5 4 56-15,0 12-32 0,-9 4 148 32,5 8-96-32,-5 4 64 0,9 4-80 15,0 4 0-15,0 1-36 0,5-1-4 0,-1-8-12 16,10-12-84 31,4 0 40-47,1-12-260 15,4 0 164-15,-5-9-72 0,0 9 120 0,-9-12-8 0,-4 8 56 0,-14-9 32 16,0 5 4-16,0 0 132 31,-9 12-68-31,4 4 164 16,5 4-128-16,-9 8 128 0,18 8-128 0,-4 8 80 16,18 9-104-16,4-1-16 31,-4 5-36-31,4-9-16 15,5 0-4-15,0-12 4 0,-9 1-4 16,-1-9 16-16,1-4-12 0,-14-12-12 0,9 4 0 16,-4-17 4-1,0 1 0 1,-5-20 8-16,5-1-4 0,4-7 16 16,-5 11-12-16,10 1-40 0,-5 8 20 0,-4 3-156 46,4 9 92-46,-13 0-408 16,4 12 272-16</inkml:trace>
        </inkml:traceGroup>
        <inkml:traceGroup>
          <inkml:annotationXML>
            <emma:emma xmlns:emma="http://www.w3.org/2003/04/emma" version="1.0">
              <emma:interpretation id="{7AA7D727-8311-4FCD-A0BD-D4E2E6C8085D}" emma:medium="tactile" emma:mode="ink">
                <msink:context xmlns:msink="http://schemas.microsoft.com/ink/2010/main" type="inkWord" rotatedBoundingBox="10190,10953 12040,10943 12047,12275 10198,12285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25798.6311">6793 4216 780 0,'-13'12'288'0,"13"-12"-224"0,0 8-20 16,13-8 164-16,6 4-124 0,17-4 44 16,10 4-76-16,8-4-36 15,10 0-16-15,4 0-292 16,-4 0 160-16</inkml:trace>
          <inkml:trace contextRef="#ctx0" brushRef="#br0" timeOffset="125773.0626">6880 4070 580 0,'-23'0'216'0,"23"0"-168"0,0-8-12 0,14 0 188 16,-5 8-128-16,14-8 112 15,8 4-120-15,15-4 4 16,0 8-52-16,-5-4-16 16,4 8-16-16,-4 0-16 15,-5 0 4-15,-13 0-216 16,9 4 120-16,-23 4-456 16,5 0 312-16</inkml:trace>
          <inkml:trace contextRef="#ctx0" brushRef="#br0" timeOffset="126149.5809">7809 4013 860 0,'-23'-4'320'0,"23"4"-248"0,0 0-20 0,0 0 128 0,9 0-108 0,5 0 60 47,4 0-76-47,14-4-16 0,9 0-24 0,18-8-28 0,5 4 4 15,18-8 12-15,9 8 0 0,0 0-28 47,-14 4 12-47,-4-5-76 16,-18 9 52-16,-14 0-12 16,-5 0 28-16,-13-8-100 0,-5 8 64 0,-9-8-212 0,0 0 148 0</inkml:trace>
          <inkml:trace contextRef="#ctx0" brushRef="#br0" timeOffset="127068.5547">7973 4402 268 0,'9'-12'100'16,"-9"12"-76"-16,0-8-8 0,0 4 104 0,0 4-68 0,0-4 128 0,0 4-100 0,0-4 24 0,0-1-64 15,9-3 20 32,-5 0-32-47,15-8 0 0,-6 8-16 0,10-8 20 0,0 8-20 0,9 0-4 0,-1 8-4 0,-8 4 28 63,9 8-16-63,-18 12-4 0,4 4-8 31,-14 13 4-31,-4-1-4 0,-13 13 24 0,-1-9-16 0,-18 1-84 0,10-9 40 0,-19 1-140 31,18-1 96-31,-18-7-36 16,9-5 68-16,-9-8 0 0,9-4 24 0,0-4 76 0,14-8-32 15,4 0 36 17,5 0-32-17,18 0 52-15,10 0-44 0,8 0 56 16,14 0-56-16,14 0 64 0,-1 0-60 0,14 0 36 31,-4 0-44-15,-5 8-20-16,-9-4-4 0,-13 5 8 15,-5-9-8-15,-9 0 32 0,-1 8-24 0,-22-16-288 0,14 8 148 16</inkml:trace>
          <inkml:trace contextRef="#ctx0" brushRef="#br0" timeOffset="125837.7319">8300 3479 956 0,'-9'0'352'0,"9"0"-272"0,0 0-24 16,-9 0-4-16,9 16-40 0,-4 5-4 0,-6 7-4 0,1 12-4 0,18 1 0 0,-18 16-240 47,9-5 132-47</inkml:trace>
        </inkml:traceGroup>
        <inkml:traceGroup>
          <inkml:annotationXML>
            <emma:emma xmlns:emma="http://www.w3.org/2003/04/emma" version="1.0">
              <emma:interpretation id="{411AB7CF-9E6D-43CE-98DB-25C8C25285F2}" emma:medium="tactile" emma:mode="ink">
                <msink:context xmlns:msink="http://schemas.microsoft.com/ink/2010/main" type="inkWord" rotatedBoundingBox="12640,10975 13592,10970 13597,11915 12645,11920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29570.6833">9307 3629 424 0,'0'-12'156'0,"0"4"-120"16,-5 0-8-16,-4-1 88 0,18 9-68 0,-9-8-12 15,5 8-20-15,-5-8 56 16,0 8-40-16,0 0 48 16,0 4-44-16,0 8 8 15,-5 9-28-15,-13 27 52 16,13 9-36-16,-4 16-16 16,5 0-8-16,-6-1 0 15,10-7-4-15,-9-12 24 16,9-9-16-16,-4-7 40 15,4-9-28-15,-5-12 4 16,10 5-16-16,-10-21-8 16,5 0 0-16,-4-13-104 15,4 5 56-15,-5-28-96 16,10 12 80-16,-1-41-96 16,5 12 92-16,10-28-68 15,3 4 76 1,1-4 4-16,4 21 32 0,5-1 120 15,0 21-56-15,-5-1 180 16,14 17-128-16,5 8 116 16,9 4-124-16,8 12 8 0,-8 8-56 15,4 16 8-15,-4-4-28 16,-23 12 0-16,0 5-12 16,-28 3-8-1,-8 5 4-15,-33-1-156 0,1 1 84 16,-24-5-96-16,10-7 96 15,-13-17-44-15,8-8 64 0,-4-12 0 16,13-4 28-16,1-8 12 16,13 4 8-1,5-1 24-15,13 5-12 16,0 0 32-16,14 8-28 0,0 4 32 16,5 8-32-16,-1 5 32 15,10 7-32-15,-5 4 76 16,5 5-56-16,-5 7 84 15,9 5-68 1,-4-1 96-16,-1-3-84 16,1 3 68-16,0-7-76 0,-1-5 40 15,1-4-56-15,4-8-12 16,1 5-16 0,-6-13-12-1,1-4 4-15,-5-12-296 0,0 4 160 16,0-8-448-16,5 4 324 0</inkml:trace>
          <inkml:trace contextRef="#ctx0" brushRef="#br0" timeOffset="130101.39">9917 4179 496 0,'-10'8'184'0,"10"-8"-140"0,5 13-16 0,4-13 128 46,5 8-92-46,9-4 28 0,4 0-56 0,5-12-4 0,0 8-20 16,-1-17-44-16,-3 9 20 0,-5-8 20 47,-1 4-4-47,-8-4 52 0,0 4-28 0,-14-9-4 16,0 13-16-16,-9 0 80 0,-1 0-44 0,-8-4 40 0,5 12-48 0,-10-8-36 62,9 8-4-62,-9 0 8 0,10 8 0 0,-10-8 16 0,5 12-12 0,-10 4-48 0,6 5 24 16,-10-5 100 15,9 12-44-15,-4-4 64-16,4 9-60 0,5 3 68 15,13 5-64-15,10-5 0 16,13 1-28-16,14-5-4 0,9-4-8 0,0-16-228 31,-5-4 124-31,1-8-380 0,-6-4 268 16</inkml:trace>
        </inkml:traceGroup>
        <inkml:traceGroup>
          <inkml:annotationXML>
            <emma:emma xmlns:emma="http://www.w3.org/2003/04/emma" version="1.0">
              <emma:interpretation id="{16C8FEEB-CC34-4F73-B4A3-5B28DF262A6A}" emma:medium="tactile" emma:mode="ink">
                <msink:context xmlns:msink="http://schemas.microsoft.com/ink/2010/main" type="inkWord" rotatedBoundingBox="14194,10826 16668,10812 16676,12290 14202,12303"/>
              </emma:interpretation>
              <emma:one-of disjunction-type="recognition" id="oneOf19">
                <emma:interpretation id="interp23" emma:lang="" emma:confidence="1">
                  <emma:literal>]</emma:literal>
                </emma:interpretation>
                <emma:interpretation id="interp24" emma:lang="" emma:confidence="0">
                  <emma:literal>,</emma:literal>
                </emma:interpretation>
                <emma:interpretation id="interp25" emma:lang="" emma:confidence="0">
                  <emma:literal>}</emma:literal>
                </emma:interpretation>
                <emma:interpretation id="interp26" emma:lang="" emma:confidence="0">
                  <emma:literal>1</emma:literal>
                </emma:interpretation>
                <emma:interpretation id="interp27" emma:lang="" emma:confidence="0">
                  <emma:literal>3</emma:literal>
                </emma:interpretation>
              </emma:one-of>
            </emma:emma>
          </inkml:annotationXML>
          <inkml:trace contextRef="#ctx0" brushRef="#br0" timeOffset="133176.5721">12785 3423 456 0,'-5'-17'168'0,"5"17"-128"0,0 0-16 0,-9 0 256 16,9 0-160-16,-4 0 108 16,8 0-132-16,5 0 36 15,5 0-76-15,9-8 0 16,4 8-32-16,9-12-12 16,5 12-8-16,5 0 12 0,0 0-8 0,-1 0-12 15,-4 0 0-15,-5 0 20 16,-4 4-8-16,-9-4 16 47,-5 8-16-47,-9-8 148 0,5 0-88 0,-9 0 24 0,-1 0-52 0,-4 8-28 15,5 0-4 1,-1-8-8-16,1 17 0 0,-10-9 8 16,5 12-4-1,-4-4-4 32,-5 0 4-47,4 13-4 0,5-1 0 0,-9 25 0 0,9 3 0 16,-9 29 8-16,0 0-4 0,-9 8-4 0,8-12 4 0,-12 12-24 47,8-8 12-47,-9 12 76 15,19-8-40-15,-10 0 52 0,5-12-44 0,-5-12 60 16,10-12-56-16,-5-13 28 47,4-3-40-47,-4-17 28 0,0-4-32 0,-9-8-12 0,-1 0-8 0,-17 0-260 15,9 0 140-15,-42 5-1168 47,1 7 708-47</inkml:trace>
          <inkml:trace contextRef="#ctx0" brushRef="#br0" timeOffset="130888.9085">11501 3463 444 0,'-9'0'164'0,"9"0"-124"0,-5-8-16 0,1 4 148 16,8 4-100-16,-4-8 32 15,0 4-60-15,-9-8-28 16,9 3-8-16,-23-3 24 15,10 8-16-15,-19-8-4 16,9 4-8-16,-27-4 56 16,14 12-32-16,-14-12 32 15,9 12-32-15,-5 0 36 16,10 4-36-16,-5 0 56 16,9 8-48-16,-5 4 28 15,15 8-36-15,-6 5 36 16,10-1-36-16,0 17 20 15,4 3-28-15,-4 41-16 16,9 0-8-16,-5-4 56 16,5 12-28-16,-5-8 32 15,5-12-28-15,0 0 16 16,5-8-24-16,-10 0 8 0,10-4-16 16,-6-13 20-1,6-7-20-15,-5-13-4 16,4-4-4-16,5-11 28 0,5-5-16 15,-5-4-32-15,9 0 8 16,0-4 0-16,5 0 8 0,4 0-20 16,5 4 12-1,4 0-208-15,5 4 120 16,4-4-280-16,5 1 212 16,9-9-280-16,-4 4 248 15</inkml:trace>
          <inkml:trace contextRef="#ctx0" brushRef="#br0" timeOffset="132461.3072">11688 4681 364 0,'0'4'132'0,"0"-4"-100"15,-5 4-12-15,1-4 192 0,8 0-120 0,-4 0 168 16,0 0-152-16,0-4 72 15,5 4-108-15,4-8 32 16,4 0-60-16,6-8-24 16,3 4-12-16,10-13-20 15,5 5 8-15,-1-8 20 16,1 8-8-16,-6-1-12 16,1 9 0-16,-14 4-4 15,1 12 0-15,-10 8 68 16,-5 4-32-16,-4 9 76 15,5-1-56-15,-1 0-8 16,10 5-24-16,0-9 8 16,4 0-16-16,5-8 4 15,0-4-4-15,-5-12 4 16,0 0-8-16,-4-8-36 16,-1 0 16-16,-4-8 4 15,5 0 12-15,-5-9-28 16,0 5 16-16,-4-4-12 0,4 7 12 15,5 1-292-15,-1 4 168 16,10-8-412-16,4 3 308 16</inkml:trace>
          <inkml:trace contextRef="#ctx0" brushRef="#br0" timeOffset="131566.815">12015 3495 652 0,'5'-16'244'0,"-5"16"-192"0,-9 8-12 0,4-8 100 0,10 8-84 0,-10 13 68 0,1 3-72 0,-10 33-4 47,5 7-28-47,-9 17 4 0,4 0-12 0,-4 0-8 16,4-12 0-16,-4-12 4 0,9-13-4 0,-5-12-72 47,10-7 36-32,-5-13-188-15,9 0 120 0,-5-16-88 0,5 0 112 0,-4-16-92 0,8-1 96 0,-4-27-36 16,9-1 64-16,0-28 16 47,5 5 16-16,4-9 56-31,0 16-24 0,10 0 52 0,-1 13-40 16,5 7 116-16,4 9-80 0,5 15 168 15,0 5-132-15,5 16 136 0,-5 8-136 16,4 0 32-16,-4 13-76 0,-9 3 68 0,-9 4-72 0,-19 9 80 15,-4-1-80-15,-18 0 60 47,5 5-64-47,-19-9-20 0,4-11-20 0,-17-5 8 16,8-8-12-16,-22-8-172 0,9 0 92 0,-4-8-140 47,8 4 120-47,10-4-236 0,13 8 184 0,14 0-300 15,13 4 248-15</inkml:trace>
        </inkml:traceGroup>
      </inkml:traceGroup>
    </inkml:traceGroup>
    <inkml:traceGroup>
      <inkml:annotationXML>
        <emma:emma xmlns:emma="http://www.w3.org/2003/04/emma" version="1.0">
          <emma:interpretation id="{AA949912-5696-4F02-8B92-DAB539E15E48}" emma:medium="tactile" emma:mode="ink">
            <msink:context xmlns:msink="http://schemas.microsoft.com/ink/2010/main" type="paragraph" rotatedBoundingBox="3477,12838 21893,12099 21973,14070 3556,148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B5E186-5FFC-457C-A8AE-A5BC403B42BB}" emma:medium="tactile" emma:mode="ink">
              <msink:context xmlns:msink="http://schemas.microsoft.com/ink/2010/main" type="line" rotatedBoundingBox="3477,12838 21893,12099 21973,14070 3556,14809"/>
            </emma:interpretation>
          </emma:emma>
        </inkml:annotationXML>
        <inkml:traceGroup>
          <inkml:annotationXML>
            <emma:emma xmlns:emma="http://www.w3.org/2003/04/emma" version="1.0">
              <emma:interpretation id="{78538B75-A311-44D0-994A-4C3983FE9EDE}" emma:medium="tactile" emma:mode="ink">
                <msink:context xmlns:msink="http://schemas.microsoft.com/ink/2010/main" type="inkWord" rotatedBoundingBox="3492,13216 5708,13127 5742,13991 3526,14080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41922.7892">2104 5685 392 0,'14'-16'148'0,"-14"16"-116"0,31 4-8 0,-17 4 172 16,4 4-112-16,5 20 88 16,0 9-100-16,0 28 148 15,-1 3-124-15,1 17 76 16,-14-16-100-16,0 12 76 16,-9-12-84-16,-13 4 108 15,13-8-96-15,-23-9-20 16,0-11-36-16,-13-21-208 15,8-7 100 1,-13-25-412-16,10-5 276 16</inkml:trace>
          <inkml:trace contextRef="#ctx0" brushRef="#br0" timeOffset="140527.0685">96 6013 236 0,'-9'-21'88'16,"9"9"-68"-16,0-8-4 0,0 12 200 0,5 4-120 0,-5-8 60 15,9 4-92 1,-9-9 40-16,18 9-60 0,-4-8 60 16,-1 8-64-16,-4-4 28 15,5 4-40-15,-5 0-16 16,0 4-8-16,0 4 28 16,-4 8-16-16,-5 4 32 15,0 4-32-15,0 16 20 16,9 5-20-16,-4 11 20 15,-1 5-24-15,19 0 24 16,-10-1-24-16,1 1 4 16,4-9-8-16,-9-3 12 15,10-5-12-15,-1-7-4 16,0-1 0-16,0-12 12 16,1 4-8-16,-6-12-12 15,1-3 0-15,-5-5 28 16,0 0-12-16,5-5-20 15,-1 1 0-15,1-16 12 16,4 4 0-16,10-12-4 16,-1 3 4-16,9-15 4 15,5 8-4-15,14-21-12 16,-10 4 4-16,-8-7 12 0,8 3-4 16,-13 0-4-1,-9 17 4-15,0 0 56 16,-14 11-32-16,5 5 52 0,-5 8-48 15,-9 4-8-15,9 4-12 0,4-4 8 16,-3 4-12-16,3-8-4 16,-4 8 0-16,0-9-136 15,5 9 72-15,-5-4-348 16,5 4 228-16</inkml:trace>
          <inkml:trace contextRef="#ctx0" brushRef="#br0" timeOffset="140995.2004">1444 5717 540 0,'-32'-4'200'15,"32"4"-156"-15,-23 12-12 0,9 0 72 0,5 5-64 0,-13 15 16 31,-1 4-32-31,-9 25 68 16,9 0-56-16,0 12 76 16,-8-5-64-16,17 5 8 0,0-8-32 0,-4 8-4 15,14-8-12-15,4-5 28 16,9-11-20-16,9-21 4 16,9-8-12-1,14-20-208-15,0 0 108 16,5-24-508-16,-5 8 332 0</inkml:trace>
          <inkml:trace contextRef="#ctx0" brushRef="#br0" timeOffset="141434.7763">1535 6061 768 0,'-14'0'284'0,"14"0"-220"15,0 0-20-15,0-4 172 16,9 4-128-16,5-4 72 16,9 4-96-16,9-8 8 15,-1 8-40-15,6-4 4 16,4 4-20-16,-5 0-8 16,1 0-4-16,-10 0-40 0,-4 4 20 0,0 0-180 31,-14 4 108-31,0-8-252 0,-5 0 192 0,-4-12-424 15,5 8 320-15</inkml:trace>
          <inkml:trace contextRef="#ctx0" brushRef="#br0" timeOffset="141510.9778">1753 5835 476 0,'-22'16'176'0,"22"-16"-136"0,0 24-12 0,0-12 76 16,0 4-64-16,0 13 16 16,0-9-32-16,-5 12 68 15,5-3-56-15,-4 3 48 16,-1 8-48-16,-13-3 52 16,4-1-52-16,-4-3 28 15,0-1-36-15,-1-4 72 16,6 1-56-16,13-5 56 15,0-4-56-15,18-12-20 16,0 0-16-16,5-12-44 16,4 4 20-16,-4-8-312 15,0 0 180-15,0-4-264 16,-5 4 236-16</inkml:trace>
        </inkml:traceGroup>
        <inkml:traceGroup>
          <inkml:annotationXML>
            <emma:emma xmlns:emma="http://www.w3.org/2003/04/emma" version="1.0">
              <emma:interpretation id="{8E75F6FB-DD03-4E61-8019-4FA1C268900D}" emma:medium="tactile" emma:mode="ink">
                <msink:context xmlns:msink="http://schemas.microsoft.com/ink/2010/main" type="inkWord" rotatedBoundingBox="6611,13562 7156,13540 7166,13810 6622,13831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49236.6595">3233 6272 560 0,'-9'0'208'0,"9"0"-164"0,-9 8-8 0,4-4 156 15,5 0-112-15,-4 0 80 16,4 0-92-16,0 4 88 15,0 4-92-15,0-4 24 16,13 4-52-16,6-8 4 16,3 0-24-16,15-8-16 15,4 4-4-15,13-4-16 16,6 8 12-16,-10-4-288 16,4 4 164-16,-8-4-456 15,8 4 328-15</inkml:trace>
          <inkml:trace contextRef="#ctx0" brushRef="#br0" timeOffset="148855.4763">3274 6102 196 0,'-9'0'72'0,"9"4"-56"0,0-12-4 0,0 4 160 16,0 8-96-16,0-4 84 15,0 0-92-15,0 0 124 16,0 0-112-16,9 0 88 15,0 0-100-15,5 0 64 16,-5 0-76-16,14 0 32 16,-1 4-52-16,10-4 52 15,5 4-52-15,13-4 36 16,-5 0-40-16,1 0-20 16,-5 0-4-16,4 0 0 15,-13 4-4-15,-9 0 24 16,-5 0-16-16,-4-4-64 0,-5 4 24 15,-9-4-288-15,0 0 176 16,-9 0-428-16,9 8 324 16</inkml:trace>
        </inkml:traceGroup>
        <inkml:traceGroup>
          <inkml:annotationXML>
            <emma:emma xmlns:emma="http://www.w3.org/2003/04/emma" version="1.0">
              <emma:interpretation id="{D674A994-281B-41A0-A2E5-0000B9D00A1B}" emma:medium="tactile" emma:mode="ink">
                <msink:context xmlns:msink="http://schemas.microsoft.com/ink/2010/main" type="inkWord" rotatedBoundingBox="8112,13135 8807,13107 8854,14271 8159,14299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49793.0516">4699 5697 632 0,'18'-24'236'0,"-18"24"-184"0,0-4-16 0,0 4 140 16,14 4-104-16,-5 8 44 15,5 4-72-15,-5 33 100 16,0 7-84-16,5 17-8 16,8 0-32-16,-3 0 4 15,-1-4-16-15,5-5-12 16,-1-7 0-16,1-4 40 15,0-5-24-15,0-16 44 16,-1-3-32-16,1-17 20 0,-5-8-24 16,5-16-8-16,0-4-8 0,0-17 4 15,-1 1-4 1,1-21-4-16,4 9 4 0,-4-21-16 16,0 8 8-16,-5-3 12 15,5 11-4-15,-14 1 24 16,0 15-16-16,5 5-4 15,-5 16-4-15,-9-4-24 16,14 11 12-16,-5 1-188 16,4 4 104-16</inkml:trace>
          <inkml:trace contextRef="#ctx0" brushRef="#br0" timeOffset="150407.7806">5364 6656 684 0,'-9'-8'252'0,"9"8"-192"0,-9-20-20 0,9 12 172 16,0 8-124-16,-5-8 104 16,-4 8-108-16,0 0-4 15,4 0-44-15,-13 8 36 16,13 8-40-16,-13 4 20 15,9 0-32-15,-5 5 28 16,10 3-32-16,-1-4-40 16,10 4 12-16,4-11-8 15,9-5 12-15,5-12-12 16,9 0 12-16,-9-8 20 16,13 4-4-16,-9-13 4 15,-8 9-4-15,-19-12 28 16,-5 12-20-16,-13-8 64 15,0 4-44-15,-5-4-24 16,9-1-12-16,1 5-116 16,13 4 64-16,9-8-816 15,13-4 480-15</inkml:trace>
        </inkml:traceGroup>
        <inkml:traceGroup>
          <inkml:annotationXML>
            <emma:emma xmlns:emma="http://www.w3.org/2003/04/emma" version="1.0">
              <emma:interpretation id="{CDA2D822-3F5C-4BDB-A8F5-67513788B6B6}" emma:medium="tactile" emma:mode="ink">
                <msink:context xmlns:msink="http://schemas.microsoft.com/ink/2010/main" type="inkWord" rotatedBoundingBox="9486,13501 10804,13448 10821,13859 9502,13911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53023.1922">6411 6122 496 0,'0'0'184'0,"-9"-8"-140"0,0 0-16 0,9 0 128 16,18 8-92-16,-9-17 72 15,-4 13-80-15,4-12-4 16,0 8-32-16,-9 0 60 16,0-4-48-16,-5 4-4 15,-4 8-16-15,-5 0 8 16,-8 0-12-16,-10 0 24 15,9 0-20-15,-22 8 12 16,13-4-12-16,-5 12 20 16,14-8-20-16,-17 12 32 15,17 5-28-15,0 3 12 16,0 0-16-16,14 5-8 16,5-5 0-16,8 0-4 0,5-3 0 0,23-5 24 15,5-4-12 1,17-8 12-16,1 0-12 0,13-12-8 15,-4 0 0 1,-10-4-4-16,1 0 0 0,-18-8 16 16,-6 8-8-16,-12-4 24 15,-6 3-20-15,-4-3 40 16,0 4-28-16,-18 0-40 16,9 8 8-16,-9 4 0 15,9 4 8-15,-9 4 0 16,9 9 0-16,0-1-12 15,9 0 8-15,-9 0-4 16,18 5 0-16,-4-5-20 16,0-4 16-16,9-8-32 15,8 0 28-15,-8-24-56 16,9 16 40-16,-9-16 24 16,9 8 8-16,-10-12 0 15,-3 3 4-15,-6-11 28 16,-4 4-16-16,-9 3-24 15,5-3 4-15,-10 4 8 16,5 4 0-16,-9-4-12 16,0 11 4-16,-4 1 12 15,3 8-4-15,-3-8 8 0,4 8-8 16,0-4-4-16,9 8 4 16,9-8-4-16,0 4 0 15,27 0 8-15,5 0-4 16,14-8-64-16,4 4 32 15,-4-4-40-15,-1 8 36 0,-8 0 12 16,-5 4 8 0,-18 0 36-16,-1 4-12 15,-13-4 32 1,1 4-28-16,-20-4 12 16,10 4-16-16,0-8-16 15,0 4 0-15,0-4-24 0,10 9 16 0,-6-1-12 16,19 4 12-16,-5 0-8 15,-4 4 8-15,8 0 24 16,-3 5-4-16,-15-1 24 16,14 0-20-16,-27 0 40 15,0 5-28-15,-4-9 108 16,-1-4-72-16,-18-8 12 16,14 4-48-16,-5-16-4 15,0 4-12-15,10-12-128 16,13 4 64-16,0-1-464 15,13 5 292-15</inkml:trace>
        </inkml:traceGroup>
        <inkml:traceGroup>
          <inkml:annotationXML>
            <emma:emma xmlns:emma="http://www.w3.org/2003/04/emma" version="1.0">
              <emma:interpretation id="{DB60E28C-C25F-49CA-A4D0-6176D380D205}" emma:medium="tactile" emma:mode="ink">
                <msink:context xmlns:msink="http://schemas.microsoft.com/ink/2010/main" type="inkWord" rotatedBoundingBox="11484,13202 12805,13149 12833,13857 11513,13910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53769.8196">8319 5924 600 0,'-10'-13'224'0,"10"13"-176"0,-9-8-12 0,-4 4 140 15,13 8-104-15,-9 0 32 16,-5 8-60-16,-9 9 60 16,5 7-56-1,-5 13 36 1,0-1-48-16,-8 5 44 16,8-1-48-16,0-8 20 0,18 5-32 0,1-13-8 15,4-3-8-15,9-13 4 16,9 0-4-16,14-12-64 15,5 0 32-15,8-12-120 16,10 4 84-16,-10-9-16 16,-4 9 48-16,-4-12 44 15,-6 8-4-15,-12-4 52 16,-6 8-32-16,-13 0 72 16,9 8-52-16,-9 4 8 15,0 4-32-15,5 4-12 16,4 8-8-16,5 0-16 0,4 1 8 0,9-1 28 15,1 0-12-15,3-8-56 16,-3 0 20 0,-1-12-76-16,-4 0 56 0,-9-8 0 15,-1 0 28 1,-8-8 48-16,-1 8-20 0,-4-16 0 16,0 7-8-16,0-11 4 15,0 4-4-15,-9-9-12 16,9 9 4-16,0-4 72 15,9 8-36-15,0-1 4 16,1 13-20-16,-6-4 32 16,5 4-24-16,5 4 20 15,-5 4-24-15,14 0-8 16,-5 4-8 0,9-4 12-16,14 0-8 0,14-4-4 15,-1 4 0-15,6-4-4 16,-6 4 0-16,1-8 8 15,0 16-4-15,-14-16 24 16,-10 8-16-16,-3-12 12 16,-6 8-12-16,-3-9-24 15,-6 9 4-15,6-8-136 16,-15 8 76-16,-4-4-252 16,0 8 180-16,0-4-544 15,0 4 384-15</inkml:trace>
          <inkml:trace contextRef="#ctx0" brushRef="#br0" timeOffset="154268.8544">9256 5693 488 0,'-9'-4'180'0,"9"4"-140"0,0 8-12 0,0-4 152 32,0 4-104-32,-4 8 112 0,-5 4-108 0,0 17 44 15,9 3-68-15,-14 5 44 16,-4 3-56-16,-5 5 68 16,9 0-64-16,-4-9 36 15,-5-7-48-15,10 3-20 16,4-8-8-16,-5 1 8 15,14-5-8-15,0 0 4 32,4-3-4-32,10-1 4 0,4-4-8 0,5-4 24 15,4 1-16-15,1-9-84 16,4 4 40-16,-10-4-184 16,1-4 120-1</inkml:trace>
        </inkml:traceGroup>
        <inkml:traceGroup>
          <inkml:annotationXML>
            <emma:emma xmlns:emma="http://www.w3.org/2003/04/emma" version="1.0">
              <emma:interpretation id="{A6354D2C-4335-4D30-85FF-76D36DB6E9B9}" emma:medium="tactile" emma:mode="ink">
                <msink:context xmlns:msink="http://schemas.microsoft.com/ink/2010/main" type="inkWord" rotatedBoundingBox="14032,13598 14454,13581 14464,13815 14042,13831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65995.0945">10681 6340 580 0,'-18'0'216'0,"18"0"-168"0,-23 4-12 0,14 0 244 16,9 5-160-16,-4-9 28 15,8 0-88-15,5 0 24 16,5 0-48-16,9 0 32 16,4 0-36-16,5-9 44 15,5 9-44-15,-6-4 4 16,1 4-24-16,-4-4 12 15,-1 8-16-15,-9-4 24 16,-4 4-20-16,-1-4-92 16,1 5 44-16,0-10-324 15,4 5 200-15</inkml:trace>
          <inkml:trace contextRef="#ctx0" brushRef="#br0" timeOffset="165704.8369">10745 6195 424 0,'-9'0'156'0,"9"-8"-120"0,-4 8-8 0,-6-4 36 15,10 4-40-15,0-9 68 16,0 5-52-16,-9-4 124 15,18 8-92-15,-9-4 108 16,0 4-104-16,0 0 60 16,0-8-80-16,0 0 48 15,0 8-60-15,10-4-4 16,3 4-24-16,1-4-4 16,4 4-4-16,14-4-8 15,-5 0 4-15,10 0-4 16,4 4 0-16,0 0 32 15,-5 4-16-15,-9 0-128 0,-4 8 60 0,-23 0-220 16,0 0 152-16</inkml:trace>
        </inkml:traceGroup>
        <inkml:traceGroup>
          <inkml:annotationXML>
            <emma:emma xmlns:emma="http://www.w3.org/2003/04/emma" version="1.0">
              <emma:interpretation id="{DD1AF104-B3C0-4393-9FD3-D63EE36AA65A}" emma:medium="tactile" emma:mode="ink">
                <msink:context xmlns:msink="http://schemas.microsoft.com/ink/2010/main" type="inkWord" rotatedBoundingBox="14960,12973 18262,12840 18317,14217 15015,14349"/>
              </emma:interpretation>
              <emma:one-of disjunction-type="recognition" id="oneOf26">
                <emma:interpretation id="interp34" emma:lang="" emma:confidence="0">
                  <emma:literal>Redressing</emma:literal>
                </emma:interpretation>
                <emma:interpretation id="interp35" emma:lang="" emma:confidence="0">
                  <emma:literal>Regressing</emma:literal>
                </emma:interpretation>
                <emma:interpretation id="interp36" emma:lang="" emma:confidence="0">
                  <emma:literal>Regressions</emma:literal>
                </emma:interpretation>
                <emma:interpretation id="interp37" emma:lang="" emma:confidence="0">
                  <emma:literal>Regression]</emma:literal>
                </emma:interpretation>
                <emma:interpretation id="interp38" emma:lang="" emma:confidence="0">
                  <emma:literal>Re(v.ejwc]</emma:literal>
                </emma:interpretation>
              </emma:one-of>
            </emma:emma>
          </inkml:annotationXML>
          <inkml:trace contextRef="#ctx0" brushRef="#br0" timeOffset="167073.781">11838 5697 580 0,'-23'-12'216'0,"23"12"-168"0,-14 4-12 0,5 4 120 16,0 4-92-16,-4 16 0 16,3 5-40-16,-3 23 36 15,4 5-32-15,-5 16-4 16,0-8-16-16,-8-4-8 16,13-1 4-16,-10-3 12 15,1-4-8-15,0-13 40 16,9 1-24-16,-5-9 32 15,10-12-32-15,-6-20-12 16,6 1-8-16,4-26-24 16,4-3 12-16,1-16-120 15,9 3 72-15,8-36-144 16,-3 17 112-16,3-42-12 16,15 9 60-16,4-8 64 15,4 20-16-15,10 13 188 16,-9 19-108-16,8 13 104 15,-8 12-112-15,-5 15 12 0,-5 10-56 16,-4 15 4-16,-9 8-24 16,-1 13 20-16,-3 3-24 15,-10-3 4-15,4-5-8 16,-13-4 20-16,0-3-16 0,-9-5-144 16,-4-4 68-16,-10 0-140 15,-9-3 116 1,-13-9-28-16,4-4 68 15,-14-8 12-15,9 0 20 0,5-4 28 16,5 4-4-16,13-1 84 16,5 10-48-16,4 7 48 15,19 8-52-15,9 8 68 16,8 5-60 0,15 3 64-16,-5-4-64 15,4 5 8-15,-4-5-32 0,0 1 24 16,0-1-32-16,-5-8 32 15,0 1-32-15,-4-13 20 16,-5 0-20-16,0-12-212 16,1 8 108-16,3-16-476 15,6 0 312-15</inkml:trace>
          <inkml:trace contextRef="#ctx0" brushRef="#br0" timeOffset="167104.3623">12375 6130 852 0,'-55'0'316'0,"55"0"-248"16,-9 12-16-16,9-8 148 0,9 4-120 0,14 0 0 15,9 0-48 1,27-4-4-16,-4 5-16 16,18-14 12-16,-14 5-16 0,-4-4-92 15,-1 4 48-15,-22-4-8 16,-9 4 28-16,-14-12-4 15,0 12 8-15,-27-8 60 16,-5 8-24-16,-9-12-20 16,-4 12-4-16,-14 0 88 15,13 8-48 1,5 0 36-16,10 8-44 0,13 5-20 16,9 3-4-16,9-4 0 15,13 13-4-15,6-5 40 16,4 0-20-1,4 5-40-15,5-13 8 0,0 0-316 16,0-4 176-16,9-16-508 16,-4 0 368-16</inkml:trace>
          <inkml:trace contextRef="#ctx0" brushRef="#br0" timeOffset="167641.7423">14119 5523 780 0,'-5'-41'288'0,"5"41"-224"16,-4-32-20-16,-5 20 164 0,4 4-124 0,-18-4-24 16,5 8-40-1,-23 0-20-15,0 8 4 0,-18-4-4 16,9 0 0-16,-5 8-12 15,10 4 8-15,4-4-16 16,9 4 12-16,5-4-12 16,8 0 8-16,1 0 8 15,9 0 4-15,-5 9 44 16,10-1-24-16,-5 16 8 16,4 9-16-16,-13 44 12 31,4 8-16-16,-18 20 4-15,1-8-4 0,-24 21 12 0,19-17-12 0,-19 8-28 16,18-11 8-16,10-17 76 16,18-17-36-16,23-19 44 15,8-12-40-15,24-13-8 16,9-8-16 0,4-4-32-1,0-4 12-15,0 1-284 16,-4-1 160-16</inkml:trace>
          <inkml:trace contextRef="#ctx0" brushRef="#br0" timeOffset="168277.8813">14142 5883 676 0,'0'-44'248'0,"0"44"-192"0,0-29-16 16,-5 21 164-1,5 4-120-15,-9 8 36 16,9 20-72-16,0 25 8 0,-9 4-36 16,9 19 36-16,-5 1-32 0,10-8-4 15,4-4-12-15,5-13 64 31,-1-3-40-31,5-13 60 0,1-8-56 0,3-24 64 16,6-4-60-16,-1-24 28 16,5 4-40-16,4-25 8 31,10 1-20-31,-1-29-8 0,-4 4-4 16,5-8-24-1,-14 16 12-15,0 13-4 0,-5 15 4 16,-18 13-20-16,0 12 16 0,0 16-164 15,-4 12 100-15,-5 8-348 16,0 5 236-16,9 3-364 16,5 0 312-16</inkml:trace>
          <inkml:trace contextRef="#ctx0" brushRef="#br0" timeOffset="168754.2675">14761 6288 696 0,'-5'-4'256'0,"5"4"-196"0,-9 4-20 0,0 0 92 16,4 4-80-16,-13 8 32 15,5 8-48-15,-1 9-4 16,5 7-20 0,4 1-8-16,10-1 0 0,9-7 4 15,4-1-4-15,14-16 8 16,-1-4-8-16,1-16 16 16,0 0-12-16,-9-12-4 15,-5 4 0-15,-9-12 40 16,-4 3-24-16,-14-11 16 15,0 8-20-15,-10-5-8 32,10 9-4-32,0-8-84 0,9 16 44 0,14-1-488 15,9 13 288-15</inkml:trace>
        </inkml:traceGroup>
        <inkml:traceGroup>
          <inkml:annotationXML>
            <emma:emma xmlns:emma="http://www.w3.org/2003/04/emma" version="1.0">
              <emma:interpretation id="{712E5DC8-23A6-418F-96B5-487FBD7D554D}" emma:medium="tactile" emma:mode="ink">
                <msink:context xmlns:msink="http://schemas.microsoft.com/ink/2010/main" type="inkWord" rotatedBoundingBox="18856,12221 21893,12099 21958,13713 18921,13835"/>
              </emma:interpretation>
            </emma:emma>
          </inkml:annotationXML>
          <inkml:trace contextRef="#ctx0" brushRef="#br0" timeOffset="169302.4746">15544 6021 748 0,'-23'-8'276'0,"23"8"-216"0,-23 24-16 0,19-16 252 16,4 0-172-16,4 4 12 15,10 4-84-15,13-3-8 16,5 3-28-16,18-16 8 16,0 4-12-16,14-12 20 15,-5 4-20-15,-4-9-4 16,-5 1-4-16,-18-8 20 16,-5 4-12-16,-13-12 4 15,-14 7-8-15,-14-19 28 16,-4 7-20-16,-18-7-4 15,4 12-8-15,0 3-32 16,5 9 16-16,-14 16-12 16,9 8 12-16,0 17 0 15,4 3 4-15,-3 20-12 0,8-3 12 16,-4 0 12-16,8 3 0 16,6-3 16-16,8-1-12 15,14 1 16-15,5-9-16 16,9-12 40-16,4 5-24 15,9-9 4-15,1-4-16 0,13-8-208 16,0 4 104 0,5-4-368-16,-1 1 256 0</inkml:trace>
          <inkml:trace contextRef="#ctx0" brushRef="#br0" timeOffset="169954.6452">16546 5005 684 0,'4'-8'252'0,"-4"8"-192"0,5 20-20 16,-10 8 156-16,5 9-116 0,-9 32 44 16,0-5-72-16,-9 17-4 15,9-12-28-15,-10 0 24 16,10-12-28-16,-14-5 56 16,5-7-40-16,-18-13 48 15,4-8-48-15,-14-16 4 16,5 0-24-16,-18-24-228 15,14-4 120-15,4-20-592 16,9-1 384-16</inkml:trace>
          <inkml:trace contextRef="#ctx0" brushRef="#br0" timeOffset="169995.5659">16582 4742 924 0,'18'-33'340'0,"-18"33"-260"0,0 9-28 0,0-5 132 15,-9 0-112-15,0 4-56 16,4 8-12-16,10-4-408 16,4 4 224-16</inkml:trace>
          <inkml:trace contextRef="#ctx0" brushRef="#br0" timeOffset="170452.6019">16960 4892 456 0,'-23'8'168'0,"23"-8"-128"0,0 12-16 0,-4-4 96 16,4 8-72-1,-5 8 68-15,0 9-64 16,-4 11-12-16,5 9-24 0,-10-1 68 16,5-3-48-16,-9 0 24 15,9-9-40-15,-5-4-16 16,9-7-8-16,5-9 20 15,5 0-8-15,4-12 16 16,9 0-16-16,5-20-4 16,4 0 0-16,1-24 12 15,-1-1-8-15,-4-3-12 16,0 12 0-16,-10 3 48 16,1 13-24-16,-5 12 52 15,0 12-40-15,-9 9 56 16,5 3-52-16,-5 0 12 15,9 4-32-15,0-7 36 16,5-5-28-16,4-8-12 16,4-4-8-16,6-16-60 15,-1 4 32-15,0-17 12 16,1 5 8-16,-15-12 4 16,1 4 0-16,-18-9 16 15,4 9-8-15,-10-5-4 0,6 9 0 16,-10-4-16-1,10 12 8-15,-1-1 48 0,5 9-24 16,0 0 24-16,9 8-24 16,5 4 8-16,9 4-16 0,8 4 12 15,6 1-16-15,13-5 4 16,5 8-4-16,-1-8 12 16,-4 0-12-16,-9-8-92 15,-4 8 48-15,-14-8-264 16,-1 0 168-16,-13 0-312 15,-4 0 252-15</inkml:trace>
          <inkml:trace contextRef="#ctx0" brushRef="#br0" timeOffset="171011.2156">17679 4900 488 0,'-13'-17'180'0,"13"17"-140"0,-14-4-12 0,5 4 260 16,0 4-164-16,-19 5 100 15,10 7-132-15,-14 4 44 16,5 16-76-16,-5 21-24 16,9 0-24-16,10 3 24 15,8 1-20-15,14-4 12 16,5-9-16-16,9-7-52 16,4-9 24-16,14-8-244 0,-5-3 144 15</inkml:trace>
          <inkml:trace contextRef="#ctx0" brushRef="#br0" timeOffset="171049.3149">18257 4920 464 0,'28'-12'176'0,"-28"12"-140"0,59-4-8 0,-41 0 144 16,5 8-100-16,0-4 32 15,-1 0-60-15,-3 0 24 16,-1 0-36-16,-5 0 96 16,-3 4-72-16,-10 0 72 15,0 0-72-15,0 0-4 16,0 8-32-16,0 20-20 16,0 5-4-16,0 36 12 15,0 8-4 1,0 24 52-16,0-8-32 0,0 24 32 15,-5-7-28-15,-4 7 28 16,9-8-32-16,-14-20 56 16,14-20-44-16,-18-16 72 15,13-12-60-15,-13-17 72 16,5-4-68-16,-24-12-204 16,1 0 84-1,-42 5-536-15,6-1 336 0</inkml:trace>
        </inkml:traceGroup>
      </inkml:traceGroup>
    </inkml:traceGroup>
    <inkml:traceGroup>
      <inkml:annotationXML>
        <emma:emma xmlns:emma="http://www.w3.org/2003/04/emma" version="1.0">
          <emma:interpretation id="{A99CF5C5-54AB-4AAA-97CE-80A2A5E203E7}" emma:medium="tactile" emma:mode="ink">
            <msink:context xmlns:msink="http://schemas.microsoft.com/ink/2010/main" type="paragraph" rotatedBoundingBox="3454,14808 6711,14882 6689,15855 3432,157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3E5DA8-60A3-4D73-9270-ECE33D5DB2A2}" emma:medium="tactile" emma:mode="ink">
              <msink:context xmlns:msink="http://schemas.microsoft.com/ink/2010/main" type="line" rotatedBoundingBox="3454,14808 6711,14882 6689,15855 3432,15781"/>
            </emma:interpretation>
          </emma:emma>
        </inkml:annotationXML>
        <inkml:traceGroup>
          <inkml:annotationXML>
            <emma:emma xmlns:emma="http://www.w3.org/2003/04/emma" version="1.0">
              <emma:interpretation id="{8A49BE16-3403-4B7E-BE9B-C21A3115F9BA}" emma:medium="tactile" emma:mode="ink">
                <msink:context xmlns:msink="http://schemas.microsoft.com/ink/2010/main" type="inkWord" rotatedBoundingBox="3454,14816 4164,14832 4142,15797 3432,15781"/>
              </emma:interpretation>
              <emma:one-of disjunction-type="recognition" id="oneOf27">
                <emma:interpretation id="interp39" emma:lang="" emma:confidence="0">
                  <emma:literal>V=Vo</emma:literal>
                </emma:interpretation>
                <emma:interpretation id="interp40" emma:lang="" emma:confidence="0">
                  <emma:literal>I=Vo</emma:literal>
                </emma:interpretation>
                <emma:interpretation id="interp41" emma:lang="" emma:confidence="0">
                  <emma:literal>8=Vo</emma:literal>
                </emma:interpretation>
                <emma:interpretation id="interp42" emma:lang="" emma:confidence="0">
                  <emma:literal>t=Vo</emma:literal>
                </emma:interpretation>
                <emma:interpretation id="interp43" emma:lang="" emma:confidence="0">
                  <emma:literal>f=Vo</emma:literal>
                </emma:interpretation>
              </emma:one-of>
            </emma:emma>
          </inkml:annotationXML>
          <inkml:trace contextRef="#ctx0" brushRef="#br0" timeOffset="176447.9591">274 7413 444 0,'-9'-20'164'0,"9"20"-124"16,9-13-16-16,-9 5 132 15,4 8-92-15,-4-8 28 0,0 4-56 0,0 0 12 16,0 4-28-16,-4 4 44 16,4 4-36-16,0 4 64 15,4 9-52-15,-4 3 52 16,0 4-52-16,0 9 16 16,9-1-36-16,-4 13 8 15,4-5-16-15,-9 9 0 16,9-1-4-16,-9-3 28 15,14-4-20-15,-14-9 40 16,9-8-32-16,0-12 32 16,-4-7-32-16,-1-18 12 15,1-3-20-15,8-12 28 16,-4 4-28-16,1-9-4 16,3 5-8-16,-4-4-4 15,9 4 0-15,19-5 16 16,-14 5-8-16,18-8 4 15,-5 7-4-15,5-7 20 16,-5 8-16-16,-8-5-4 16,-1 9-4-16,-9-4 12 15,1 8-8-15,-6-1 40 16,-13 13-24-16,0 0-24 16,0 4 0-16,-13 0 0 15,8 4 0-15,-4 0 16 0,9 5-8 16,-5-5-136-16,5 4 72 15,0-4-500-15,0 4 308 0</inkml:trace>
          <inkml:trace contextRef="#ctx0" brushRef="#br0" timeOffset="176941.3242">69 8271 676 0,'-23'-8'248'0,"23"8"-192"0,-18-4-16 0,9 0 200 15,9 4-140-15,0-4 20 16,4-1-72-16,1-3 4 16,9 4-32-16,4-12-8 15,4 8-8-15,1-4-16 16,5 4 8-16,-6 8-4 16,6 0 0-16,-10 4 32 15,5 8-12-15,-10 8 4 16,5-8-8-16,-8 5 36 0,3-1-20 15,1-4 12-15,0 4-20 16,-5-8 0-16,0 4-8 0,4-12 28 31,1 4-20-31,4-12 4 0,1 4-12 0,-1-12 12 16,0 0-12-16,9-8 4 16,-4 3-4-16,-5 1-112 15,5 4 56-15,-9 0-244 16,4 8 164-16</inkml:trace>
        </inkml:traceGroup>
        <inkml:traceGroup>
          <inkml:annotationXML>
            <emma:emma xmlns:emma="http://www.w3.org/2003/04/emma" version="1.0">
              <emma:interpretation id="{8D14971A-D689-4488-A926-44977A6BF3A0}" emma:medium="tactile" emma:mode="ink">
                <msink:context xmlns:msink="http://schemas.microsoft.com/ink/2010/main" type="inkWord" rotatedBoundingBox="4872,14841 6711,14882 6691,15755 4852,15714"/>
              </emma:interpretation>
            </emma:emma>
          </inkml:annotationXML>
          <inkml:trace contextRef="#ctx0" brushRef="#br0" timeOffset="177607.0062">1494 7797 528 0,'-18'-8'196'0,"18"8"-152"0,-9-4-12 0,-1 0 300 15,10 4-188-15,-9-4 108 16,9 8-148-16,9-8-20 16,10 4-56-16,8-4 0 15,5 4-16-15,13 0 28 16,-4-4-24-16,-4 0-120 16,4 4 56-16,-9 0-264 15,-5 8 172-15</inkml:trace>
          <inkml:trace contextRef="#ctx0" brushRef="#br0" timeOffset="177761.1964">1548 8064 956 0,'10'0'352'0,"-10"0"-272"0,13 0-24 0,-4 0 92 15,5 0-92-15,9 0-12 16,0 8-28-1,4-3 12-15,0 3-16 16,5-8-136-16,0 4 68 0,9-8-236 16,4 4 164-16,10-8-296 15,-5-1 244-15</inkml:trace>
          <inkml:trace contextRef="#ctx0" brushRef="#br0" timeOffset="178304.5841">2477 7559 788 0,'-9'-5'292'0,"9"5"-228"0,9-8-16 16,-4 0 80-1,-1 16-80-15,5 0 44 16,5 1-56-16,-5 19 16 15,0 4-32-15,0 21 28 0,-4 4-32 16,4 11 12 0,9-3-16-16,-9-4 0 15,10-9-4-15,-6-19 56 0,6-5-36 16,-1-20 52 0,4-8-48-16,10-36-24 0,0-5-8 15,9-23 60-15,9 7-32 0,-4-12-20 16,8 8-8-16,-8-3-8 15,-10 11 0 1,-8 0 16-16,-1 13-4 16,-9 4-12-16,0 15 4 0,-8 1-16 15,-1 8 12-15,-5 4-172 16,5 8 100-16,-9 4-364 16,5 4 248-16</inkml:trace>
          <inkml:trace contextRef="#ctx0" brushRef="#br0" timeOffset="178612.6518">3147 8028 332 0,'-10'4'120'0,"10"-4"-92"16,-4 8-8-16,-1-4 228 0,5 8-140 0,-9 4 132 15,5 1-136 1,-10 7 32-16,9 4-80 0,-8 1 28 15,8-1-48 1,1-4-20-16,8 0-8 0,5-7 8 16,10-1-8-16,3-12 48 31,1 0-28-31,4-12-16 0,1 0-4 0,-1-8-28 16,-4-1 12-16,-10-7 48 15,-3 4-20-15,-15-8-20 16,0 7 0-16,-8-3 96 15,-1 12-52-15,-4 0-20 16,9 4-12-16,-5 4-84 16,10 4 40-16,4 0-392 15,9 4 232-15</inkml:trace>
        </inkml:traceGroup>
      </inkml:traceGroup>
    </inkml:traceGroup>
    <inkml:traceGroup>
      <inkml:annotationXML>
        <emma:emma xmlns:emma="http://www.w3.org/2003/04/emma" version="1.0">
          <emma:interpretation id="{B3EE2770-B53B-409A-8846-A2281BA3655D}" emma:medium="tactile" emma:mode="ink">
            <msink:context xmlns:msink="http://schemas.microsoft.com/ink/2010/main" type="paragraph" rotatedBoundingBox="3185,16145 20760,15308 20848,17139 3272,179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BB3C93-3CA3-4304-A8EE-BD179D67AC52}" emma:medium="tactile" emma:mode="ink">
              <msink:context xmlns:msink="http://schemas.microsoft.com/ink/2010/main" type="line" rotatedBoundingBox="3185,16145 20760,15308 20848,17139 3272,17976"/>
            </emma:interpretation>
          </emma:emma>
        </inkml:annotationXML>
        <inkml:traceGroup>
          <inkml:annotationXML>
            <emma:emma xmlns:emma="http://www.w3.org/2003/04/emma" version="1.0">
              <emma:interpretation id="{0300B404-1B23-4215-A628-27D86316630C}" emma:medium="tactile" emma:mode="ink">
                <msink:context xmlns:msink="http://schemas.microsoft.com/ink/2010/main" type="inkWord" rotatedBoundingBox="3206,16593 6135,16454 6183,17468 3254,17607"/>
              </emma:interpretation>
              <emma:one-of disjunction-type="recognition" id="oneOf28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12551.2248">-68 9141 404 0,'-4'-12'148'0,"8"8"-112"0,-4 0-12 0,0 4 108 0,0 0-76 15,0 0 60-15,0 0-72 16,0 0 48-16,9 0-52 15,0 4 52-15,1-4-56 16,3 4 20-16,5-4-36 0,5 0 8 16,9 0-16-16,9 0 44 15,0 4-28-15,5 0-24 16,-5 0-4-16,-5 0 8 16,-4-4-4-16,-5 8-4 15,-9-8 4-15,1 4 28 16,-6 0-16-16,-13-4 20 15,0 0-20-15,-4 4-96 16,-5-4 44-16,-1 0-112 0,-3 0 84 16,-1-4-60-1,0 0 76-15,1 0 12 16,4 4 24 0,-5 4 36-16,0 0-12 0,1 4 68 15,4 4-48-15,-5 13 32 16,5 11-36-16,0 9 16 0,4-1-24 15,1 9-8-15,-1-5-8 16,5-3 12-16,0-9-8 16,-4 5 16-16,-1-13-16 15,-4 0-4-15,-5-3 0 16,-4-1 12-16,0-4-8 0,-5 0-12 16,-4 1 0-1,-5 3 12-15,5 0-4 16,-10 0-4-16,5 1 4 0,9-5-16 15,-8-4 8-15,12-4 20 16,6 0-8 0,4-3 4-16,0-1-4 0,9-8 56 31,0 0-36-31,0 0-12 0,9 4-8 16,4 4 52-16,6 4-32 0,-1 0-4 15,4 4-12-15,10 4 8 16,0-3-12-16,0-1 16 15,5 0-16-15,3-8-12 16,-3-4 0 0,4-4 48-16,-14-4-24 15,-4 0 16-15,-5 0-20 0,-4 0-8 16,-5 0-4-16,5 4-156 16,-14 0 84-16,0 0-220 0,9 4 164 15,4-4-268 1,6-4 220-16,-1-8-208 15</inkml:trace>
          <inkml:trace contextRef="#ctx0" brushRef="#br0" timeOffset="212988.4299">1002 9113 580 0,'-23'-9'216'0,"14"9"-168"0,9-4-12 16,0 4 128-16,-9 4-96 15,-4 5-8-15,3-1-40 16,-3 8 4-16,-5 8-16 15,-5 13 16-15,-14 11-16 0,5 5 48 16,-8 11-28-16,-1-7 40 16,4 4-40-16,1-5 56 0,4 9-48 15,9-4 36 1,9-4-40-16,5-1 16 16,14-3-28-16,13-9 16 0,14-7-20 15,9-21 28 1,9-4-28-16,0-8-164 0,-4-8 80 15,-5-8-320-15,4-4 220 16,-4-8-436 0</inkml:trace>
          <inkml:trace contextRef="#ctx0" brushRef="#br0" timeOffset="213521.1177">1052 9424 520 0,'-13'-20'192'0,"3"20"-152"0,1-4-8 0,9 4 192 0,-4 4-128 16,4 4 68-16,0 0-96 16,4 4-12-1,1 0-36-15,13 1 48 16,5-5-20-16,9-12-20 0,13-5 16 16,10 1-28-16,4 0 12 15,0-4-16-15,-9 0-112 16,-9 4 52-16,-4 4-148 15,-14 0 112-15,-10 4-184 16,-4-4 156-16,-9 0-344 16,-4-8 256-1,-1 4 72-15</inkml:trace>
          <inkml:trace contextRef="#ctx0" brushRef="#br0" timeOffset="213544.1815">1289 9149 332 0,'-23'0'120'0,"14"0"-92"0,-5 4-8 0,5 4 192 16,9 0-120-16,-4 0 36 16,-1 4-80-16,5 9 44 15,0 3-56-15,0 8 12 0,0 5-32 16,-9 3 28-16,0 5-28 16,-5-1 76-16,-4 1-56 15,5-1 48-15,-10 1-48 16,5-9 32-16,4 5-36 15,0-13 8-15,5 0-24 0,5-3 8 16,4-5-12-16,9-8 36 16,13-8-24-16,15-8-84 15,13-4 32-15,14 4-280 16,-1-8 168-16,-3 0-272 16</inkml:trace>
          <inkml:trace contextRef="#ctx0" brushRef="#br0" timeOffset="214129.8081">1753 9092 320 0,'-13'-8'120'0,"13"8"-96"0,-9-4-4 15,9 4 168-15,0 0-108 0,9 12 64 16,-5 9-84-16,5 11 52 16,0 21-60-16,14 11 40 0,-9 9-52 15,9 4 16-15,-5-8-36 16,-4 0 44-16,-14-5-36 16,-10 1 56-16,-8 4-48 15,-9-4 28-15,-14 3-36 16,-9-15 16-16,-9-8-24 0,-5-13-44 15,5-8 12-15,9-8-324 16,9-7 184-16,9-5-384 31,18 0 300-31,23-8-8 0</inkml:trace>
          <inkml:trace contextRef="#ctx0" brushRef="#br0" timeOffset="214821.9595">2386 9643 632 0,'-4'4'236'0,"8"0"-184"0,-4-4-16 0,0 0 184 16,9 4-128-16,5-4 52 16,4 0-84-16,0 0 60 15,1 0-68-15,3 0 0 0,6 0-32 16,-1 0-4-16,5 0-8 16,-5 0 48-1,1 0-32-15,-6 0-44 16,-4 0 8-16,-8 0-60 0,-10 0 40 15,-5 4-220 1,-4-4 136-16,0 4-328 16,0 0 252-1</inkml:trace>
          <inkml:trace contextRef="#ctx0" brushRef="#br0" timeOffset="214394.7307">2450 9469 464 0,'0'0'176'0,"0"-8"-140"0,0 4-8 0,0 4 224 0,-5-5-144 15,5 1 88 1,0 0-112-16,0 4 28 15,0 0-64-15,0 0 0 0,5-4-28 0,4 0 24 16,9 0-28-16,0 0 20 16,5-4-20-16,9 4 0 15,5 0-8-15,-1 0 12 16,-4 0-12-16,-5 4-4 31,-4 0 0-31,-5 4-4 0,-4 4 0 0,-10 0-196 16,-4 4 108-16,-4 0-272 15,-5 1 204-15,0-1-380 16</inkml:trace>
        </inkml:traceGroup>
        <inkml:traceGroup>
          <inkml:annotationXML>
            <emma:emma xmlns:emma="http://www.w3.org/2003/04/emma" version="1.0">
              <emma:interpretation id="{AA2763FA-FAFF-40CD-AC6F-55A2494C7850}" emma:medium="tactile" emma:mode="ink">
                <msink:context xmlns:msink="http://schemas.microsoft.com/ink/2010/main" type="inkWord" rotatedBoundingBox="6854,16449 7765,16406 7807,17291 6896,17334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17158.1306">3843 9044 676 0,'-9'-4'248'0,"9"-4"-192"0,-5-9-16 16,5 9 120-16,0 4-96 16,10 4-8-16,3-8-36 15,5 8-24-15,10-8 0 16,8 8 20-16,10 0-8 0,-1 4 4 16,5 0-4-16,-9 0 4 15,0-4-8-15,-9 0 8 16,-9 0-8-16,-14 0 52 15,-9-8-32-15,-14 0-64 0,-13-4 20 16,-5 4-80-16,-4 4 56 16,-1 0-88-1,1 4 76-15,4 8-8 0,0 8 40 16,5 4 84-16,9 13-32 16,-1 11 28-16,6 13-36 15,4 16 28-15,0-5-32 16,-1-3-24-16,6 8 4 15,-5-12 44-15,0-13-20 0,-5-3-64 16,5-9 24-16,-14-11-36 16,-4-9 32-16,0-8-8 15,-24-8 20-15,1-4 16 16,0-8 0-16,5 4 104 16,8 8-60-16,10-9 112 15,13 9-88-15,10 0 60 16,17 9-76-16,1-1 32 15,9 4-52-15,4-4 0 16,10 8-24-16,-6-4 28 16,6 0-24-16,4 0 12 15,-9 1-16-15,0-5-244 16,4-4 124-16,-4-4-324 16,13 0 240-16,15 0-356 15</inkml:trace>
          <inkml:trace contextRef="#ctx0" brushRef="#br0" timeOffset="217173.171">4376 9663 572 0,'-14'-12'208'0,"5"12"-160"0,-9-4-12 0,4 4 164 16,-4 0-116-16,-9 4 52 16,-5 8-76-16,0 0-36 15,0 8-16-15,5 9-8 0,9-1 0 16,18-4-12-16,4 5 8 15,23-9-4-15,1-16 0 16,13 0 24-16,0-8-8 16,-5-4 16-16,0-4-16 15,-8-5 16-15,-19-3-16 16,-5 0-28-16,-13 0 8 0,-4 4-20 16,-10 3 16-16,5 1-204 15,4 8 124-15,10 8-480 16</inkml:trace>
        </inkml:traceGroup>
        <inkml:traceGroup>
          <inkml:annotationXML>
            <emma:emma xmlns:emma="http://www.w3.org/2003/04/emma" version="1.0">
              <emma:interpretation id="{0C15D99D-C01F-4D85-90F9-90E6A9E86088}" emma:medium="tactile" emma:mode="ink">
                <msink:context xmlns:msink="http://schemas.microsoft.com/ink/2010/main" type="inkWord" rotatedBoundingBox="8313,16329 13119,16100 13186,17504 8380,17733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18597.0764">6834 8910 208 0,'-32'-32'76'0,"14"28"-60"0,-14 0-4 0,10 4 188 0,-1 4-112 15,-9 0 104-15,5 8-108 16,-14 8 16-16,-5 0-60 15,-18 13 72-15,-4 15-60 16,-9 29 44-16,-1 16-56 0,19 0 104 16,9-8-84-16,14-12 0 15,4-8-36-15,18-8-8 16,5-17-8-16,9-3-8 16,9-9 4-16,5-8-288 15,18-8 156-15,13-4-352 16,5-8 268-1,9 0-100-15</inkml:trace>
          <inkml:trace contextRef="#ctx0" brushRef="#br0" timeOffset="219204.9684">6661 9295 300 0,'-13'-41'112'0,"17"33"-88"0,-8-8-8 0,4 12 144 16,4-4-92-16,-4 4 80 15,0 4-88-15,0 8 20 16,0 12-44-16,-4 12 56 16,-5 5-52-16,-5 11 72 0,-9 5-64 15,14-4 28-15,0-5-44 16,-5-3-8-16,10-9-16 16,-1-4 12-16,5-7-12 15,9-5 32-15,5-4-24 16,-5-8-92-16,14-8 40 15,0-4-68-15,-1-8 60 0,-3-5-40 16,3-3 48-16,1 0-16 16,-14 8 32-16,5-1 36 15,-5 17-8-15,-9 13 80 16,0 3-52-16,14 4 32 16,-5 4-40-16,4-4 0 15,6 1-16-15,17-5 20 16,-4-8-20-16,0 0-48 15,13-4 20-15,-13-4-24 16,-9-8 24-16,0 0-36 16,-14-4 32-16,-9-8 8 15,0-9 8-15,-23-3-16 0,14-9 12 16,0 9-12-16,-5 4 8 16,14-1 52-16,14 5-20 15,4 4 104 1,18 4-68-16,19 4 20 0,0-1-44 15,-1-3 32-15,19 0-36 16,14 0 4-16,17 0-20 16,-22-1 28-16,-4 9-24 15,-15 0-84-15,-22-4 36 16,-36 12-212 0,-10 0-152-16,-22 0 204 15,-9 12-240-15</inkml:trace>
          <inkml:trace contextRef="#ctx0" brushRef="#br0" timeOffset="219666.0496">7413 9036 444 0,'-23'0'164'0,"9"12"-124"0,-4 4-16 0,13 0 184 0,-4 8-120 16,0 17 96-16,-5 16-104 15,5 7 60-15,-4 1-80 16,13 4 56-16,-9-8-64 0,-5-9 32 16,-9-3-48-16,23-13 8 15,-9-3-28-15,9-9 36 16,0-4-28-16,9-8-4 16,5-8-12-16,-5-4-252 15,23 0 132-15,13-8-360 16,33 0 264-1,-1 12-280-15</inkml:trace>
          <inkml:trace contextRef="#ctx0" brushRef="#br0" timeOffset="219685.1011">7945 9517 464 0,'-41'-44'176'0,"37"36"-140"0,-1-13-8 0,5 13 232 15,5 0-148-15,8-8 124 16,10 12-140-16,9-12-4 15,14 4-56-15,22 0 8 0,14-1-24 16,0 5 8-16,4 0-16 0,-17-4-88 16,-15 0 44-16,-22 0-124 31,0 8 92-31,-28-4-184 16,-4 4 140-16</inkml:trace>
          <inkml:trace contextRef="#ctx0" brushRef="#br0" timeOffset="219836.1076">8205 9076 676 0,'-5'0'248'0,"5"0"-192"0,-18 28-16 16,4-7 268 0,5 11-176-16,-14 25 64 15,5-5-120-15,-9 21 0 16,18-8-44-16,-5 4 12 0,5-9-24 0,9-7 8 15,0-25-16-15,0-3-192 16,9-5 96-16,5-12-380 0,-5-4 260 16</inkml:trace>
          <inkml:trace contextRef="#ctx0" brushRef="#br0" timeOffset="220369.8929">9220 9076 756 0,'14'-8'280'0,"-14"8"-216"0,-5 16-20 0,-4-4 84 0,-14 17-80 16,-13 23-12-16,-10 17-20 16,-4 8-4-16,0 0-8 15,0-12 24-15,0-17-16 0,4-3 32 16,5-13-28-16,0-8 12 15,-4-11-16-15,13-9 28 16,0-13-24-16,5-7 4 16,9-12-12-16,13-21-40 15,5-3 16-15,5 3-56 32,4 5 40-32,14 3-28 0,8 17 36 15,15 12-32-15,4 16 32 0,-4 16 116 16,-1 12-48-16,1 9 92 15,-1 3-80-15,-8-11 24 16,-1-1-44-16,-9 1 20 16,1-5-28-16,-6-8 0 15,-8-4-16-15,0-8-220 16,-10-4 116-16</inkml:trace>
          <inkml:trace contextRef="#ctx0" brushRef="#br0" timeOffset="220564.3083">9448 8675 548 0,'4'-28'204'0,"10"36"-156"0,13 17-16 16,-4-1 212-16,4 24-140 15,10 5 124-15,4 12-132 16,-5 32 64-16,1 40-92 16,-6 1 36-16,-17-17-64 0,-19-11-12 0,-22 3-16 15,-27 0 32 1,-19-7-20-16,-5-17-244 15,-8-17 120-15</inkml:trace>
          <inkml:trace contextRef="#ctx0" brushRef="#br0" timeOffset="218233.9986">5177 9266 476 0,'5'-24'176'0,"-5"16"-136"0,9 0-12 16,0 0 56-16,-5-4-52 0,6 4 32 16,-10-1-36-16,0 1 16 15,0-4-24-15,0 4 36 16,0 0-32-16,-10 0 40 0,10 0-36 16,-13-4 20-16,13 4-28 15,-14-1 8-15,5 9-16 16,-9-8 0-1,-5 8 4-15,9 0-8 16,-8 8 20-16,-1 1-16 16,0 11 32-16,0 12-28 15,-4 5 40 1,4 7-32-16,0 9 4 0,10-1-16 16,4-3 12-16,9-1-16 0,13-7 4 15,-4-9-4-15,14-3 28 16,5-9-20-16,3-4 4 15,6-8-12-15,8-8-32 16,-4-4 12-16,9-12-48 16,0-4 32-16,5-17 16 15,-9 1 8-15,-10-5 20 16,-4 5-8-16,-18 8 24 16,-10 3-20-16,-8 13 56 15,-10 4-36-15,-9 16-16 16,5 12-8-16,0 13-36 15,0-5 16-15,8 9 4 16,1-9 8-16,5 4 24 16,-1 5-12-16,14-17-32 15,5-4 12-15,4-8-68 0,5-4 40 16,9 0-64-16,-5-8 60 16,0 0-28-16,1-20 44 15,-5 4-32-15,-1-17 32 16,-8 1 0-16,-5-9 16 15,-9 9 16 1,0 0-4-16,-9-5 32 16,9 9-20-16,-9-5 64 15,9 13-44-15,9-4-8 16,0 3-16-16,5 9-12 16,9 4 4-16,-1 0-4 15,6 4 0-15,-1 4 8 16,14 4-4-16,-5 0-64 15,5 8 32-15,-4-4-40 16,8 4 36-16,-4 4-8 0,-4 4 24 16,-5 9 0-16,-10 3 8 15,-13 8 16-15,0 9-4 16,-18-1 76-16,5 1-44 0,-5-1 40 16,0-7-44-16,-5-5 36 15,-4 1-40-15,9-13 12 16,-10 0-24-16,6-8 8 15,-10-8-12-15,0-4 12 16,0-4-16-16,-8 0-4 16,-1 0 0-16,4-4-192 0,6 0 104 15,3 0-380 1</inkml:trace>
          <inkml:trace contextRef="#ctx1" brushRef="#br0">5341 10234 0,'0'0'16,"0"0"0,0 0-16,0 0 15</inkml:trace>
        </inkml:traceGroup>
        <inkml:traceGroup>
          <inkml:annotationXML>
            <emma:emma xmlns:emma="http://www.w3.org/2003/04/emma" version="1.0">
              <emma:interpretation id="{1A2065F7-AEDA-4E01-A92E-2CCCA1B25B8F}" emma:medium="tactile" emma:mode="ink">
                <msink:context xmlns:msink="http://schemas.microsoft.com/ink/2010/main" type="inkWord" rotatedBoundingBox="13698,16088 15449,16285 15359,17077 13609,16880"/>
              </emma:interpretation>
              <emma:one-of disjunction-type="recognition" id="oneOf31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22344.665">10213 9291 600 0,'-5'0'224'0,"14"8"-176"0,5 0-12 0,-1-8 220 15,10 0-148-15,4 8 96 16,10-8-116-16,8 8-60 15,6 0-20-15,-6-8 28 0,1 8-24 16,-1-4-256-16,-4-4 132 0,-5 0-188 16,-4 0 172-16</inkml:trace>
          <inkml:trace contextRef="#ctx0" brushRef="#br0" timeOffset="222020.6625">10340 9024 340 0,'-9'-5'128'15,"9"-3"-100"-15,0 8-8 0,-5 0 264 0,5-4-160 16,0 4 124-16,0-8-140 15,5 8 44-15,4-8-88 16,9 4 8-16,14 0-40 0,5 4-20 16,8 0-8-16,5 4-4 15,5 0 0-15,-5 0 24 16,-9 0-12-16,-9 0-136 16,-5 4 68-16,-9 0-220 15,-13 5 156-15</inkml:trace>
          <inkml:trace contextRef="#ctx0" brushRef="#br0" timeOffset="223893.8538">11269 8785 352 0,'-23'4'132'0,"18"16"-104"0,1 16-8 15,-1-7 184-15,1 3-116 0,-1 9 44 16,-4 19-80-16,0 13 16 16,-5 8-40-16,5 0 60 0,0-16-48 15,-9-13 36-15,9-15-44 16,-5-9 88-16,1-12-68 16,-1-20-4-16,0-20-32 15,1-16-144-15,17-21 72 16,1-8-200-1,8-4 144-15,6 8-180 16,12-3 168-16,6-5 20 16,8 16 64-16,1-4 264 15,4 17-120-15,-14 8 120 16,1 23-132-16,-5 13 4 0,-5 13-56 16,-9 19 8-16,-9 4-28 0,5-3 8 15,-9-1-16-15,-10-4 36 16,-4 5-24-16,-14-9-56 15,-9 4 16-15,-9-7-40 16,-13-9 32-16,-1 0-32 16,0-8 32-16,5-4 36 15,9 0-4-15,14 0-8 16,9 0-4-16,9 8 92 16,18 4-48-16,14 21 72 15,18 7-64-15,9 13 52 16,-5 7-56-16,-4-3 24 15,0 0-40-15,5-13 0 16,-19-3-16-16,-9-9-200 0,-4-8 100 16,-5-3-376-16,0-9 256 15</inkml:trace>
          <inkml:trace contextRef="#ctx0" brushRef="#br0" timeOffset="223926.9705">11683 9351 704 0,'0'25'264'0,"9"-17"-208"0,0 0-12 0,0 0 124 15,5 0-100-15,9-4 36 0,13-4-64 16,5-4-76 0,5-8 16-16,-14-8-100 15,4 3 68-15,-13-11-4 16,-5 4 36-16,-23-5 12 15,-4 5 8-15,-27 0 140 16,0 12-76-16,-24 12 52 16,10 12-68-16,-9 16 20 15,14 9-40 17,4 11-8-32,18 1-12 15,9-1 4-15,14-3-8 16,18-13 40-16,14 1-20 0,18-13-180 0,0 0 84 0</inkml:trace>
        </inkml:traceGroup>
        <inkml:traceGroup>
          <inkml:annotationXML>
            <emma:emma xmlns:emma="http://www.w3.org/2003/04/emma" version="1.0">
              <emma:interpretation id="{53D19EAA-900B-41F3-A288-0AAC4D495146}" emma:medium="tactile" emma:mode="ink">
                <msink:context xmlns:msink="http://schemas.microsoft.com/ink/2010/main" type="inkWord" rotatedBoundingBox="15941,15912 18429,15793 18496,17189 16007,17307"/>
              </emma:interpretation>
              <emma:one-of disjunction-type="recognition" id="oneOf32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23967.5765">13454 8530 520 0,'-14'-20'192'0,"-4"11"-152"0,-18-3-8 0,9 8 96 15,-28 0-76-15,-9 4-12 0,0 0-24 16,1-4-4-1,3 0-8-15,1 0 16 0,14-4-12 0,8 0 4 16,5 0-4-16,10 4 28 16,-1 0-20-16,9 0 12 15,5 4-16-15,5 0 20 16,-5 4-20-16,4 4 24 16,0 8-24-16,1 8 4 15,-5 21-8-15,-9 11-16 31,4 9 4-31,-13 20 12 16,8-4-4-16,-8 36-20 16,9 1 8-16,0 3 48 0,4-11-20 15,0-17 24-15,10-12-24 0,-5-13 28 16,4-7-32 0,1-20 76-16,4-9-56 15,0-12 12-15,9 0-28 0,4-8-20 16,10-3-4-16,4 7-16 15,5-4 12-15,0 0 12 32,0 4 0-32,0 0-328 0,0 1 176 15,9 3-504-15</inkml:trace>
          <inkml:trace contextRef="#ctx0" brushRef="#br0" timeOffset="224893.4214">13395 9699 436 0,'-9'0'160'15,"9"0"-124"-15,-5-4-8 0,1 0 192 0,8 8-124 0,1-4 104 16,-1 0-116-16,1 0 84 16,0 0-92-16,-1 0-8 15,5 0-40-15,0 0 0 16,5 0-16-16,0 0-8 16,-1 0 0-16,1 0-4 15,4 0 0-15,-4 0-12 16,4 0 8-16,-4 0-24 15,-1 4 16-15,-8 0-4 16,4 4 8-16,-4 1 0 16,4 3 0-16,-5-4 24 15,1 4-8-15,-1-4-4 16,5 0 0-16,-9-8 28 0,5 4-16 16,-5-8 32-1,9 4-32-15,0-4-40 16,0 0 12-16,5-4 20 0,0 4-4 15,4-8 44-15,5 8-24 0,-1-8 12 16,1 8-20-16,-5-9-68 16,-4 9 24-16,-9-4-508 15,-1 8 296-15</inkml:trace>
          <inkml:trace contextRef="#ctx0" brushRef="#br0" timeOffset="224701.4105">13527 8922 860 0,'0'-16'320'0,"5"16"-248"0,4-20-20 16,4 16 92-16,15 0-88 15,8-4-12-15,23 0-28 16,14 0 4-16,9 16-12 15,-18 0-4 1,0-4 0-16,-14 0 12 16,-5 4-8-16,-18-8-84 15,-4 4 44-15,-14-4-60 16,-4 0 52-16,-19-4-120 16,1 0 88-16,-24-8-80 0,5 4 88 0,-9-5-64 15,9 9 72 1,1 4-4-1,12 4 36-15,1 9 136 16,9 15-60-16,0-4 108 16,4 9-96-16,-4 7-12 0,5 5-32 0,-5 11 12 15,-1-3-20-15,-12 4 24 16,8-9-24-16,-9-7-20 16,5-5 0-16,-9-12-24 15,4-3 20-15,0-9-4 16,5-4 8-16,-5-8 0 15,5 4 0-15,0-4 8 16,4 4 0-16,-4-4 68 16,9 4-36-16,-5 0 32 15,10 4-36-15,-5-4 60 16,4 0-48-16,0-4 28 16,5 4-40-16,5-8 44 15,4 4-40-15,9-4 28 0,5 0-32 16,9 4-8-16,9 0-12 15,0 0 4 1,4 4-8-16,-4-4-28 16,0 4 12-16,-9-4-56 0,-4 0 36 15,-15-4-116 1,-4 4 84-16,-13 0-184 16,-1 4 140-16</inkml:trace>
          <inkml:trace contextRef="#ctx0" brushRef="#br0" timeOffset="227062.3262">14588 9064 488 0,'-9'0'180'0,"9"4"-140"16,0 0-12-16,4 8 136 15,5 0-36-15,5 0-56 16,4 5 44-16,5-5-68 16,9-4-44-16,4 0-4 0,1-4 12 15,-1-8-4-15,1 0-40 16,-6-4 20-16,1 0-52 16,-4-4 36-16,-10-1 32 0,0-3 0 15,-9-4 0 1,0 12 0-16,-9-4 12 0,-4-4-8 15,-1 8 16-15,-4-5-16 16,0 5-4-16,-5 0-12 16,-9 0 4-1,5 0 4 1,0 4 32-16,-5 0-16 16,1 0-32-16,-6 4 8 15,-4 0-8-15,0 4 8 16,-4 4 0-16,0 4 0 15,-1 0 24-15,1 5-8 16,-1 3 48-16,6 4-28 0,-1 4 20 16,9 9-28-16,5-1 16 15,-1 9-20-15,6-5 8 16,8 1-12-16,5-1 0 16,0-3-4-16,9-1 4 15,0-4-8-15,5 1 24 16,4-5-16-16,1 0 24 15,3-7-24-15,10-5-4 16,5 0-4-16,13-8 4 16,9 0-4-16,-5 4-12 15,1-4 4-15,-9 1 40 16,-1-9-24-16,-4 0-44 16,0-9 16-16,-18 9-192 15,0-8 116-15,-1 0-128 16,-12 4 128-16,3 0-376 15,10 4 180 1</inkml:trace>
        </inkml:traceGroup>
        <inkml:traceGroup>
          <inkml:annotationXML>
            <emma:emma xmlns:emma="http://www.w3.org/2003/04/emma" version="1.0">
              <emma:interpretation id="{E613B7BB-EEFE-425F-A543-DF0C6A567552}" emma:medium="tactile" emma:mode="ink">
                <msink:context xmlns:msink="http://schemas.microsoft.com/ink/2010/main" type="inkWord" rotatedBoundingBox="18511,15415 20760,15308 20843,17043 18593,17150"/>
              </emma:interpretation>
              <emma:one-of disjunction-type="recognition" id="oneOf33">
                <emma:interpretation id="interp49" emma:lang="" emma:confidence="0">
                  <emma:literal>jury</emma:literal>
                </emma:interpretation>
                <emma:interpretation id="interp50" emma:lang="" emma:confidence="0">
                  <emma:literal>jury}</emma:literal>
                </emma:interpretation>
                <emma:interpretation id="interp51" emma:lang="" emma:confidence="0">
                  <emma:literal>jury)</emma:literal>
                </emma:interpretation>
                <emma:interpretation id="interp52" emma:lang="" emma:confidence="0">
                  <emma:literal>jury,</emma:literal>
                </emma:interpretation>
                <emma:interpretation id="interp53" emma:lang="" emma:confidence="0">
                  <emma:literal>jut]</emma:literal>
                </emma:interpretation>
              </emma:one-of>
            </emma:emma>
          </inkml:annotationXML>
          <inkml:trace contextRef="#ctx0" brushRef="#br0" timeOffset="227970.4364">15489 8319 392 0,'0'-4'148'0,"5"8"-116"0,13 0-8 0,-18 9 136 16,9 3-92-16,-4 12 52 15,4 21-72-15,0 15 20 16,-9 9-40-16,-5-4 16 0,-8-8-24 16,-10-13 80-16,-9-3-56 15,-13-13 24-15,-6-12-40 16,-8-7 8-16,5-13-20 15,4-9-140-15,9-11 68 16,13-16-476 0,19-13 296-16,27-7-64 0</inkml:trace>
          <inkml:trace contextRef="#ctx0" brushRef="#br0" timeOffset="228291.4161">15653 7931 800 0,'5'-8'296'16,"-10"12"-232"-16,10 12-16 0,-5-4-44 0,9 12-12 16,-9 1-340-16,13 3 192 15,10 4-248-15</inkml:trace>
          <inkml:trace contextRef="#ctx0" brushRef="#br0" timeOffset="229693.7731">15731 8303 320 0,'4'-8'120'0,"-4"8"-96"0,0 0-4 0,0 0 52 15,0 0-44-15,-4 0 84 16,4 4-60-16,-5 0 8 0,0 4-36 0,-4 4 40 31,9 9-36-31,-13 11 84 0,13 4-64 0,-9 13 64 16,9 4-60-16,0-1-12 16,9-7-24-16,0-9 24 15,9-8-24-15,5-15 32 16,4-5-32-16,10-20-120 15,-1-1 56-15,0-19-96 16,1 0 80-16,-5-17-72 16,-19 5 76-16,-4 3-4 15,1 9 40-15,-10 7 12 16,0 9 12-16,0 8 60 0,0 4-32 16,0 12 16-16,13 12-28 15,5 9 20-15,5 3-24 16,4 5 4-16,1-1-8 0,-1-8 20 15,0-7-16-15,1-9 4 16,-5-8-8-16,-5-8 20 16,4-12-16-16,-12-5 24 15,3-7-24-15,-13-8-32 16,0 3 12-16,0-3-16 16,9-1 12-16,-9 9-8 15,0 4 8-15,0 3 112 16,5 5-52-16,-1 0 32 15,1 8-44-15,4 4-12 16,0 0-16-16,5 0 12 31,-5 8-12-31,14-4-4 0,-10 0 0 16,19-4 20-16,-9 4-12 16,9-4 4-16,4 8-8 0,-4-8 4 15,0 4-8-15,-14-4-64 16,5 4 32-16,-18-4-200 15,4 4 128-15,-18-4-344 16,4 4 248-16</inkml:trace>
          <inkml:trace contextRef="#ctx0" brushRef="#br0" timeOffset="229714.9793">16382 8149 352 0,'-9'8'132'16,"-1"-3"-104"-16,10 3-8 0,0-8 156 15,0 12-56-15,0 4-52 16,0 4 64-16,0 0-80 16,0 5 56-16,-4 7-64 0,-1 4 40 15,1 1-48-15,-5 7 0 16,-5 1-24-16,5-5 28 15,0 1-24-15,18-5 48 16,-9-7-36-16,9-13-136 16,14 0 56-16,9-8-316 15,13-8 204-15,14-12-324 16</inkml:trace>
          <inkml:trace contextRef="#ctx0" brushRef="#br0" timeOffset="229921.4924">16978 8287 404 0,'0'-12'148'0,"0"8"-112"15,14-4-12-15,-5 8 120 0,0-4-84 16,5 0 20-16,-1 0-48 16,10 4 32-16,-5 0-36 15,5 0-16-15,9-5-4 0,-9 5 16 16,-1 5-12-16,-8-5 32 15,4 0-28-15,-9 0 48 16,-9 8-36-16,5 0 4 16,-5 4-20-16,0 12 28 15,0 4-24-15,9 17-4 16,0 40-8-16,-4 20 28 0,13 4-16 16,-4-7 48-16,8 7-36 15,10 12 4-15,-14-3-20 16,5-5 56-16,0-32-40 15,-9-8 52-15,-5-21-48 16,-5-15 80-16,-13-13-60 16,-9 0 0-16,-19-11-32 15,-17-1-136-15,-10 0 64 16,0 0-292-16,-13-8 196 16,-23 12-588-16</inkml:trace>
        </inkml:traceGroup>
      </inkml:traceGroup>
    </inkml:traceGroup>
    <inkml:traceGroup>
      <inkml:annotationXML>
        <emma:emma xmlns:emma="http://www.w3.org/2003/04/emma" version="1.0">
          <emma:interpretation id="{0EB43222-5641-473F-B690-7D589284DDCC}" emma:medium="tactile" emma:mode="ink">
            <msink:context xmlns:msink="http://schemas.microsoft.com/ink/2010/main" type="paragraph" rotatedBoundingBox="9288,19371 12525,19364 12526,19666 9289,196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9252B75-5365-49DA-8B14-BEB20A64BB04}" emma:medium="tactile" emma:mode="ink">
              <msink:context xmlns:msink="http://schemas.microsoft.com/ink/2010/main" type="inkBullet" rotatedBoundingBox="9288,19371 9611,19370 9612,19669 9289,19670"/>
            </emma:interpretation>
            <emma:one-of disjunction-type="recognition" id="oneOf34">
              <emma:interpretation id="interp54" emma:lang="" emma:confidence="0">
                <emma:literal>•</emma:literal>
              </emma:interpretation>
            </emma:one-of>
          </emma:emma>
        </inkml:annotationXML>
        <inkml:trace contextRef="#ctx1" brushRef="#br0" timeOffset="24803.2018">5956 12071 0,'0'0'16,"0"0"-16,0 0 31,0 0-31,-69 44 0,56-44 16,22 41-1,-9-41-15,0 0 0,0 0 0,32-4 47,9-16-47,-9-9 32,-10 13-32,-4 52 15,-4-11 1,-9 7-1,8-8 1,6-24 0,12-28-1,1 0 1,0 12 0,-14-5-1,-13 5 1,-14-12-1,-5-5 1,1 21 0,3-8-1,1-4 1,5 4 0,-1-5-1,-4-3 1</inkml:trace>
      </inkml:traceGroup>
      <inkml:traceGroup>
        <inkml:annotationXML>
          <emma:emma xmlns:emma="http://www.w3.org/2003/04/emma" version="1.0">
            <emma:interpretation id="{12BAB046-3E99-4542-9D11-E1E3DE762A72}" emma:medium="tactile" emma:mode="ink">
              <msink:context xmlns:msink="http://schemas.microsoft.com/ink/2010/main" type="line" rotatedBoundingBox="12429,19420 12525,19419 12526,19666 12430,19666"/>
            </emma:interpretation>
          </emma:emma>
        </inkml:annotationXML>
        <inkml:traceGroup>
          <inkml:annotationXML>
            <emma:emma xmlns:emma="http://www.w3.org/2003/04/emma" version="1.0">
              <emma:interpretation id="{5594C4B4-D620-4E29-ACC4-79AB73B2E7D3}" emma:medium="tactile" emma:mode="ink">
                <msink:context xmlns:msink="http://schemas.microsoft.com/ink/2010/main" type="inkWord" rotatedBoundingBox="12429,19420 12525,19419 12526,19666 12430,19666"/>
              </emma:interpretation>
              <emma:one-of disjunction-type="recognition" id="oneOf35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1" brushRef="#br0" timeOffset="33515.9637">9111 12200 0,'0'0'0,"0"0"16,-59-20 0,45 4-1,5-4 1,4-9 0,5 9-1,-4 0 1,-1 12-1,10-25 1,-1 25 0,10-32-1,-14 40 1,9-32 0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1-18T16:18:57.85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6146BB2-6482-4312-A50D-3CC8B5B3A9D3}" emma:medium="tactile" emma:mode="ink">
          <msink:context xmlns:msink="http://schemas.microsoft.com/ink/2010/main" type="writingRegion" rotatedBoundingBox="19396,19873 19933,19873 19933,20492 19396,20492"/>
        </emma:interpretation>
      </emma:emma>
    </inkml:annotationXML>
    <inkml:traceGroup>
      <inkml:annotationXML>
        <emma:emma xmlns:emma="http://www.w3.org/2003/04/emma" version="1.0">
          <emma:interpretation id="{8724F2FF-C50E-49BB-8A92-C9ED24F89EC7}" emma:medium="tactile" emma:mode="ink">
            <msink:context xmlns:msink="http://schemas.microsoft.com/ink/2010/main" type="paragraph" rotatedBoundingBox="19396,19873 19933,19873 19933,20492 19396,204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D0C891-DFDF-472D-9F43-24174480FAEA}" emma:medium="tactile" emma:mode="ink">
              <msink:context xmlns:msink="http://schemas.microsoft.com/ink/2010/main" type="line" rotatedBoundingBox="19396,19873 19933,19873 19933,20492 19396,20492"/>
            </emma:interpretation>
          </emma:emma>
        </inkml:annotationXML>
        <inkml:traceGroup>
          <inkml:annotationXML>
            <emma:emma xmlns:emma="http://www.w3.org/2003/04/emma" version="1.0">
              <emma:interpretation id="{62234223-A688-4E52-BC7A-E76DF2F05152}" emma:medium="tactile" emma:mode="ink">
                <msink:context xmlns:msink="http://schemas.microsoft.com/ink/2010/main" type="inkWord" rotatedBoundingBox="19396,19873 19933,19873 19933,20492 19396,20492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f</emma:literal>
                </emma:interpretation>
                <emma:interpretation id="interp3" emma:lang="" emma:confidence="0">
                  <emma:literal>¢</emma:literal>
                </emma:interpretation>
                <emma:interpretation id="interp4" emma:lang="" emma:confidence="0">
                  <emma:literal>C</emma:literal>
                </emma:interpretation>
              </emma:one-of>
            </emma:emma>
          </inkml:annotationXML>
          <inkml:trace contextRef="#ctx0" brushRef="#br0">537 619 0,'0'0'15,"0"0"-15,0 0 16,0 0-16,-77-16 16,22 8-1,-13 8-15,4 4 16,-9 0-1,14 0-15,59-4 16,0 0-16,-114-8 31,114 8-31,-27-21 32,27 1-17,59-4-15,-32-12 16,1 3-1,-1-3 1,-9-1 0,-4 9-1,-14 8 1,9-21 0,0 5-1,-4 8 1,-1 3-1,-4 9 1,0 16 0,-9-8-1,41-45 1,-5 13 0,10-9-1,-14 1 1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6:20:21.32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18T16:20:31.633"/>
    </inkml:context>
  </inkml:definitions>
  <inkml:traceGroup>
    <inkml:annotationXML>
      <emma:emma xmlns:emma="http://www.w3.org/2003/04/emma" version="1.0">
        <emma:interpretation id="{9B69B8AE-1224-47E5-BC3D-9735ED017A07}" emma:medium="tactile" emma:mode="ink">
          <msink:context xmlns:msink="http://schemas.microsoft.com/ink/2010/main" type="writingRegion" rotatedBoundingBox="1252,314 23090,-54 23317,13386 1479,13755"/>
        </emma:interpretation>
      </emma:emma>
    </inkml:annotationXML>
    <inkml:traceGroup>
      <inkml:annotationXML>
        <emma:emma xmlns:emma="http://www.w3.org/2003/04/emma" version="1.0">
          <emma:interpretation id="{6B9FA244-BCF5-4609-B2EA-C1026525AF1E}" emma:medium="tactile" emma:mode="ink">
            <msink:context xmlns:msink="http://schemas.microsoft.com/ink/2010/main" type="paragraph" rotatedBoundingBox="2793,745 9541,58 9690,1524 2942,22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7BA6ED3-3A46-4665-A382-429A55742186}" emma:medium="tactile" emma:mode="ink">
              <msink:context xmlns:msink="http://schemas.microsoft.com/ink/2010/main" type="line" rotatedBoundingBox="2793,745 9541,58 9690,1524 2942,2211"/>
            </emma:interpretation>
          </emma:emma>
        </inkml:annotationXML>
        <inkml:traceGroup>
          <inkml:annotationXML>
            <emma:emma xmlns:emma="http://www.w3.org/2003/04/emma" version="1.0">
              <emma:interpretation id="{6A085A37-9001-4E01-B22F-2DE8860D643D}" emma:medium="tactile" emma:mode="ink">
                <msink:context xmlns:msink="http://schemas.microsoft.com/ink/2010/main" type="inkWord" rotatedBoundingBox="2793,745 3744,648 3864,1826 2913,19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-3437-843 384 0,'-28'-8'140'0,"15"4"-108"0,-5 0-8 0,8 0 164 0,10 4-108 0,-9-8 88 0,9 8-96 0,0 0-20 16,5 8-32-16,4 0 20 15,9 0-24-15,5-8 4 16,9 4-12-16,22-8 12 15,10 4-12-15,14-8 4 0,-1 8-4 16,0 0 12-16,-4-8-12 16,-14 0 16-16,-9 8-16 15,-13-5 16-15,-10 10-16 16,-18-5-92-16,0 0 48 16,-22 0-164-1,4 8 112-15,-14-4-48 0,0 0 80 16,-9 0 4-16,10 0 32 0,-10 4 92 15,9-4-40 1,-9 4 96-16,9 8-72 16,-13 13-8-16,4 7-32 0,-4 17 8 15,8 11-16-15,-4 9 4 16,10-12-4-16,-1 0 20 16,14-21-16-1,-5 1-4-15,10-13-4 0,-10-8-4 16,5-4 0-16,-9-8-28 15,8-4 16-15,-12-8-12 16,8 0 12-16,-9-4 8 16,5 0 4-16,0 0 76 15,4 8-40 1,5 8 48-16,9 0-48 0,5 4 60 16,4-4-56-16,9 5 8 15,5-1-28-15,9-4 16 16,4 0-24-16,0-4 32 15,1 0-28-15,-5-4 20 16,-10 0-20-16,-3 0 28 0,-6 0-28 16,-13 0-120-16,9 0 56 15,-9 0-256 1,0 0 168-16</inkml:trace>
          <inkml:trace contextRef="#ctx0" brushRef="#br0" timeOffset="438.9638">-3597 213 476 0,'-27'12'176'0,"27"-12"-136"0,-18 0-12 0,9-4 180 16,4 4-120-16,-4-12 80 16,9 4-100-16,9-16-36 15,0 3-20-15,14-11-12 16,0 8 0-16,0-5-20 16,-5 9 12-16,0 4-4 15,5 8 4-15,-5 4 8 16,0 8 0-16,-4 12 60 15,-1 4-32-15,-3 17 60 16,3-5-52-16,-4 17 28 16,5-9-36-16,4-11 16 0,5 3-24 15,9-24 8-15,4 0-16 16,10-20 20-16,-1-4-20 16,1-9-20-16,-1-3 0 0,-4-16-208 15,-4 15 120 1</inkml:trace>
        </inkml:traceGroup>
        <inkml:traceGroup>
          <inkml:annotationXML>
            <emma:emma xmlns:emma="http://www.w3.org/2003/04/emma" version="1.0">
              <emma:interpretation id="{8B2E91D0-45BD-4AC7-AFF1-8ED8918B9879}" emma:medium="tactile" emma:mode="ink">
                <msink:context xmlns:msink="http://schemas.microsoft.com/ink/2010/main" type="inkWord" rotatedBoundingBox="4425,963 4802,925 4837,1264 4459,130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67.1298">-2099-305 808 0,'-9'0'300'0,"9"0"-232"0,18 16-20 0,-9-24 160 16,5 8-124-16,13-8 36 15,5 4-72-15,9-8-132 16,0 8 40-16</inkml:trace>
          <inkml:trace contextRef="#ctx0" brushRef="#br0" timeOffset="789.7204">-2067-588 456 0,'0'0'168'0,"0"0"-128"0,0-4-16 0,0 0 272 15,9 4-168-15,-4-8 168 16,4 4-168-16,0-5 80 16,5 5-120-16,4-8-28 15,-4 8-40-15,17-4-8 0,6 8-4 0,4-8-280 16,4 8 148-16,-4-4-256 16,-9 8 216-1</inkml:trace>
        </inkml:traceGroup>
        <inkml:traceGroup>
          <inkml:annotationXML>
            <emma:emma xmlns:emma="http://www.w3.org/2003/04/emma" version="1.0">
              <emma:interpretation id="{14900DB4-C10B-4CA8-A0B6-10C6CBE055BC}" emma:medium="tactile" emma:mode="ink">
                <msink:context xmlns:msink="http://schemas.microsoft.com/ink/2010/main" type="inkWord" rotatedBoundingBox="5746,845 6638,754 6747,1824 5855,191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240.141">9 11 508 0,'5'0'188'16,"-5"0"-148"-16,9 0-8 0,-9 0 204 0,0 8-136 0,-5 8 92 15,5 12-112-15,-4 9-20 16,-1-1-36 0,-4 1-16-16,18-9-4 0,0-4-32 15,5-4 16-15,0-20-56 16,17 0 36-16,-8-24-28 16,14 8 36-16,-19-12 28 15,0 3 0-15,-22-3 28 16,-1 8-20-16,-18-13 40 15,5 21-28-15,-5-12 56 16,0 24-44-16,14-16-112 16,5 16 36-16,17-16-488 15,19 12 292-15</inkml:trace>
          <inkml:trace contextRef="#ctx0" brushRef="#br0" timeOffset="2969.3189">-574-734 664 0,'-13'-16'244'16,"8"16"-188"-16,10-8-16 0,-1 4 136 15,1 4-104-15,13-4 44 16,5 0-72-16,22-4 4 15,10 8-32-15,13 0 0 16,1 4-8-16,-10-8 20 16,5 4-16-16,-19 0-12 15,-9 8-4-15,-13-8-48 16,-5 4 24-16,-18-4-80 16,0 8 56-16,-31-16-44 15,8 8 56-15,-18-4-68 16,4 4 64-16,-4-8-52 0,14 16 56 0,4-4-24 31,10 8 40-31,4 20 28 16,4 5 0-16,0 31 44 0,5 1-24 15,-9 12-4-15,9-8-12 16,-13-4 28-16,4-8-20 0,-14-1-24 16,5-11 4-16,-19-5-116 15,14-3 68-15,-13-9-48 16,9-3 56-16,-10-13 32 15,10-4 12-15,-9-12 72 16,13-4-40-16,-5 0 180 16,10 0-116-16,-4 0 96 15,3 8-108-15,6 0 68 16,4 8-88-16,9 8 40 16,0 4-64-16,9 5 24 15,4-1-36-15,1-4 8 16,4-3-20-16,9-13 20 15,5-4-24-15,14-16-172 16,4-1 88-16,14-7-292 16,-1 4 204-16</inkml:trace>
        </inkml:traceGroup>
        <inkml:traceGroup>
          <inkml:annotationXML>
            <emma:emma xmlns:emma="http://www.w3.org/2003/04/emma" version="1.0">
              <emma:interpretation id="{818058FB-3DBC-4F1C-85EA-081D65A79E15}" emma:medium="tactile" emma:mode="ink">
                <msink:context xmlns:msink="http://schemas.microsoft.com/ink/2010/main" type="inkWord" rotatedBoundingBox="7226,343 9546,107 9676,1386 7356,162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659.5684">760-568 676 0,'-27'-24'248'0,"27"24"-192"15,-4 12-16-15,4-4 84 16,4 4-76-16,5 4 16 16,5 5-40-16,22-9-4 15,5 4-12-15,28-8-8 16,3 0 4-16,6-12-112 15,-5 0 60-15,-5-4-52 0,-23 4 60 16,-4-8 40-16,-13 4 0 0,-19-9 40 16,0 9-24-16,-32-16 120 15,-9 12-80-15,-27-16 112 16,9 3-96-16,-14 9 60 16,10 12-76-16,-5 8-12 15,13 8-28-15,0 25-28 16,19 7 4-16,0 21 4 15,9 4 4-15,-1 0-12 16,15-9 8-16,4 1 12 16,4-4-4-16,15-9 24 15,3-3-16-15,24-13-4 16,4-4-4-16,18-15-368 16,-4-5 200-16,4-12-488 15,-4 0 368-15</inkml:trace>
          <inkml:trace contextRef="#ctx0" brushRef="#br0" timeOffset="3967.867">1416-888 1060 0,'-14'-8'392'0,"14"8"-304"0,9-4-28 0,-9 0 68 15,14 0-84-15,0-4-36 16,13 8-8-16,19-8-216 15,-1 4 120-15,33-4-524 16,-1 4 344-16</inkml:trace>
          <inkml:trace contextRef="#ctx0" brushRef="#br0" timeOffset="5675.4946">1480-1074 632 0,'0'-4'236'0,"0"4"-184"0,0-4-16 0,0 4 104 15,9 8-84-15,-9-4 76 16,0 4-76-16,-9 8 24 15,9 9-48-15,-9 3 24 16,9 4-28-16,-14 5 0 16,14-5-16-16,-18-3 12 15,13-1-16-15,-4-4 24 16,9-4-20-16,0-7 32 16,0-1-28-16,-9-12-260 15,9 4 132-15,9-8-548 16,5 4 368-16</inkml:trace>
          <inkml:trace contextRef="#ctx0" brushRef="#br0" timeOffset="4209.7627">2199-1256 560 0,'5'0'208'0,"-5"0"-164"16,0 53-8-16,0-17 56 16,4 9-56-16,-4 31 40 15,0-11-44-15,-9 24 16 16,0-8-28-16,-9 4 96 16,4-8-64-16,-13-12 100 15,9-4-88-15,-19-21 32 16,10-8-56-16,-14-24 12 15,4-3-32-15,-8-38-308 16,13-3 156-16</inkml:trace>
          <inkml:trace contextRef="#ctx0" brushRef="#br0" timeOffset="4346.3803">2176-1365 924 0,'5'-29'340'0,"-5"29"-260"0,4 0-28 0,-4-8 64 15,0 16-76-15,0-8-220 16,10 9 96-16</inkml:trace>
          <inkml:trace contextRef="#ctx0" brushRef="#br0" timeOffset="4863.1592">2918-1337 624 0,'23'-40'228'0,"-23"40"-176"0,28-13-16 0,-19 13 124 15,4 9-96-15,-13 15 36 16,5 8-60-16,-19 25 4 16,5 0-28-16,-18 7 20 15,4-7-24-15,-13-4 112 16,13-9-72-16,-18-12 60 15,9-3-68-15,-9-13 48 16,14-4-52-16,-1-16 16 16,6-4-36-16,12-16 0 15,15-1-12-15,13-11-40 16,5 4 16-16,0-1-12 16,0 13 16-16,-1 16-52 15,1 8 32-15,-5 16 8 16,5 9 12-16,-9 3 36 15,4 4-12-15,-4-7 32 16,4-5-28-16,5-4-4 16,-1-4-8-16,6-7-400 15,-1-1 216-15</inkml:trace>
        </inkml:traceGroup>
      </inkml:traceGroup>
    </inkml:traceGroup>
    <inkml:traceGroup>
      <inkml:annotationXML>
        <emma:emma xmlns:emma="http://www.w3.org/2003/04/emma" version="1.0">
          <emma:interpretation id="{F6B62722-D3B6-4B2F-89A8-597C9CF36F2B}" emma:medium="tactile" emma:mode="ink">
            <msink:context xmlns:msink="http://schemas.microsoft.com/ink/2010/main" type="paragraph" rotatedBoundingBox="2311,2728 19172,2443 19194,3739 2333,40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7C33B68-BDC2-4A68-8C7A-D214EEAB8E9A}" emma:medium="tactile" emma:mode="ink">
              <msink:context xmlns:msink="http://schemas.microsoft.com/ink/2010/main" type="line" rotatedBoundingBox="2311,2728 19172,2443 19194,3739 2333,4024"/>
            </emma:interpretation>
          </emma:emma>
        </inkml:annotationXML>
        <inkml:traceGroup>
          <inkml:annotationXML>
            <emma:emma xmlns:emma="http://www.w3.org/2003/04/emma" version="1.0">
              <emma:interpretation id="{A4451D18-6F5B-48AC-98FE-6B36F32A408A}" emma:medium="tactile" emma:mode="ink">
                <msink:context xmlns:msink="http://schemas.microsoft.com/ink/2010/main" type="inkWord" rotatedBoundingBox="2311,2728 3679,2705 3698,3785 2329,380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1045.644">-4143 1213 548 0,'-14'0'204'0,"14"0"-156"0,-4 8-16 0,-1 0 16 31,5 8-32-31,-9 29-4 0,9 11-8 16,-4 33 4-16,4 0-4 0,-10-8-28 16,10-4 12-16,-9-16 92 15,5-4-40-15,-5-21 88 16,9-4-72-16,-9-20 24 16,4-3-44-16,-4-22-12 15,4-3-16-15,1-36-40 16,13-5 16-16,-4-36-40 31,4 12 36-31,0-4 8 0,4 20 8 0,6 9 28 16,3 11-12-16,28 9 40 15,10 15-28-15,22 9-4 16,-5 8-12-16,0 12 4 16,-8 4-8-16,-10 5 112 15,-14 3-64-15,-13 0 96 16,-4 0-88-16,-28 1 60 15,0-1-68-15,-37-8 4 16,-4 4-32-16,-36-4 12 16,-1 0-20-16,-4-8 8 15,10 5-12-15,17-9-32 16,9 0 8-16,15-9-100 16,17 5 60-16,14-12-248 15,14 0 164-15,40-4-552 16,19 4 384-16</inkml:trace>
          <inkml:trace contextRef="#ctx0" brushRef="#br0" timeOffset="11415.7088">-3428 1723 932 0,'-18'77'348'0,"18"-77"-272"0,-19 60-20 0,15-40 60 15,4 1-76-15,-5 3 8 16,5 0-28-16,-4-4 16 16,4 5-24-16,-9-5-32 15,4 4 12-15,-9-8-168 16,10-3 100-16,-10-9-200 16,10-4 156-16,4-12-372 15,4 3 276-15</inkml:trace>
          <inkml:trace contextRef="#ctx0" brushRef="#br0" timeOffset="11992.2728">-3282 1828 632 0,'-23'8'236'0,"23"-8"-184"0,-23 20-16 0,9-8 168 16,10 0-120-16,-10 5 44 31,10-1-76-31,-6 4-48 0,6 0-4 0,-1 1 24 16,5-1-16-16,-4-8 36 15,8 4-28-15,-4-8-4 16,0 4-8-16,0-12-112 16,0 0 60-16,5-4-148 15,4 4 112-15,5-12-96 16,4 4 108-16,5-12-64 16,4 4 80-16,-4 3 56 15,4-3 4-15,-4 8 180 16,0 0-100-16,-5 0 96 15,0 8-104-15,-4 0 56 16,-1 0-76-16,-4 8-12 16,1 0-28-16,-6 0 8 15,1 0-16-15,-1 5-20 16,1-5 4-16,4 0-144 16,0 0 80-16,0-8-92 15,5 8 96-15,-10-16 0 16,5 8 40-16,-4-8 28 15,-1 0 0-15,1-5 28 16,0 9-16-16,-1-8 92 16,10 8-56-16,-1-4 32 0,6 8-48 15,-6 4 16-15,6 4-28 16,-6 0 36-16,1 13-32 16,-1 3 48-16,-3 12-40 0,-10-7 64 15,4-9-56 1,-8 12 52-16,4-3-52 0,-10-13-4 15,1 4-20-15,-9-12 32 16,5-8-24-16,-10-4-76 16,9-4 28-1,-4-12-176-15,4-1 108 16</inkml:trace>
          <inkml:trace contextRef="#ctx0" brushRef="#br0" timeOffset="11195.3479">-2886 1116 956 0,'-10'8'352'0,"10"-8"-272"0,-22-8-24 0,8 8-20 16,14 8-32-16</inkml:trace>
        </inkml:traceGroup>
        <inkml:traceGroup>
          <inkml:annotationXML>
            <emma:emma xmlns:emma="http://www.w3.org/2003/04/emma" version="1.0">
              <emma:interpretation id="{4B7E0818-2C76-46D2-823F-94DD447D227C}" emma:medium="tactile" emma:mode="ink">
                <msink:context xmlns:msink="http://schemas.microsoft.com/ink/2010/main" type="inkWord" rotatedBoundingBox="4188,2803 5301,2784 5319,3846 4206,386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2696.3611">-2090 1221 476 0,'-4'-12'176'0,"4"12"-136"16,0 0-12-16,-5 0 252 15,5 4-160-15,-13 0 64 16,3 8-108-16,-17 12 8 16,4 9-48-16,-18 35 56 15,10 9-52-15,-10 20 72 0,13-12-64 16,-4-4 36-16,19-4-48 16,4-12 68-16,13-12-56 0,1-13 8 31,8 0-32-31,1-19-284 0,4-1 136 15,10-20-504 1,-1 0 352-16</inkml:trace>
          <inkml:trace contextRef="#ctx0" brushRef="#br0" timeOffset="12915.5248">-2081 1557 976 0,'-18'-8'360'0,"18"8"-280"0,-4 0-20 0,4 0 196 15,0 0-152-15,4 0-32 16,5 0-48-16,14-4-4 16,9-1-12-16,23-7-116 15,-5 0 56-15,13-4-268 16,1 0 176-16,-14 8-260 16,-4-4 228-16</inkml:trace>
          <inkml:trace contextRef="#ctx0" brushRef="#br0" timeOffset="13158.2189">-1785 1314 548 0,'9'-16'204'0,"-9"16"-156"0,0 8-16 16,-9-8 160 0,5 8-112-16,-14 20 116 15,-1 9-112-15,-8 15 72 0,0-3-92 16,-5 20 48-16,5-9-68 0,4-3 48 31,14-4-52-31,4-9-4 0,5-7-20 0,9-9 24 16,5-4-24-16,4-8-84 15,5-4 36-15,9-8-256 16,0 1 164-16,0-10-300 31,4 1 240-31</inkml:trace>
          <inkml:trace contextRef="#ctx0" brushRef="#br0" timeOffset="13406.037">-1357 1237 736 0,'-9'0'272'0,"9"0"-208"15,9 28-20-15,0-7 140 16,1 3-108-16,8 41 60 15,5 3-80-15,-5 21 0 16,0-4-32-16,-13 4 12 16,-5-12-20-16,-23 8 44 15,5-12-32-15,-14 8 40 16,-5-12-40-16,-8-8-16 16,4-9-4-16,-5-15-204 0,14-17 108 15</inkml:trace>
        </inkml:traceGroup>
        <inkml:traceGroup>
          <inkml:annotationXML>
            <emma:emma xmlns:emma="http://www.w3.org/2003/04/emma" version="1.0">
              <emma:interpretation id="{D4A95EEA-7258-4930-A789-F3EAADA527A5}" emma:medium="tactile" emma:mode="ink">
                <msink:context xmlns:msink="http://schemas.microsoft.com/ink/2010/main" type="inkWord" rotatedBoundingBox="5886,3064 6404,3055 6410,3422 5892,343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3921.6114">-669 1812 880 0,'-5'-8'328'0,"5"8"-256"0,5 20-16 0,-5-20 212 15,4 4-156-15,24-4 104 16,-1 4-124-16,23-4 12 0,9-4-64 0,10 4-48 15,-1 0 0-15,-9 0-300 16,-9 4 172 0,-13-4-244-16,-6 0 216 0,-12 0-104 15,-6 0 156-15</inkml:trace>
          <inkml:trace contextRef="#ctx0" brushRef="#br0" timeOffset="13711.9734">-665 1516 728 0,'14'-4'268'0,"-14"4"-208"0,32 0-16 0,-9-4 88 16,4 4-80-16,23-8-4 16,0-4-28-16,9 0 20 15,1 8-24-15,-15 0-156 16,-4 4 76-16,-23 12-476 16,-9 4 296-16</inkml:trace>
        </inkml:traceGroup>
        <inkml:traceGroup>
          <inkml:annotationXML>
            <emma:emma xmlns:emma="http://www.w3.org/2003/04/emma" version="1.0">
              <emma:interpretation id="{F2CDA6D5-39BD-457A-8DE7-769419B39E71}" emma:medium="tactile" emma:mode="ink">
                <msink:context xmlns:msink="http://schemas.microsoft.com/ink/2010/main" type="inkWord" rotatedBoundingBox="7425,2770 8174,2757 8193,3925 7445,393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6243.7935">1525 2148 404 0,'0'-17'148'0,"0"17"-112"0,9-24-12 0,-4 12 196 15,4 4-124-15,0-8 112 16,0-1-120-16,-9 5 48 16,5 0-76-16,-14 4 28 15,4 8-52-15,-13 8 24 16,0 12-32-16,-5 13 44 15,5 3-40-15,0 9 4 16,4 3-24-16,5-3 28 16,9-9-24-16,4-11 4 15,5-5-12-15,10-20 12 16,8 0-12-16,5-20 16 16,0 3-16-16,-5-15 32 0,-4 4-24 15,-14-9 20-15,-5 5-20 16,-17-5-8-16,4 9-4 15,-10 4-40 1,10 8 20-16,-4-1-40 16,8 9 36-1</inkml:trace>
          <inkml:trace contextRef="#ctx0" brushRef="#br0" timeOffset="15595.8256">861 1265 508 0,'0'-36'188'0,"9"24"-148"0,-9 0-8 0,0-1 148 31,9 9-104-31,-9-4 68 16,0 8-84-16,0 8 0 0,0 9-36 0,0 19 40 31,0 0-36-31,4 53 12 0,5-4-24 0,1 13 28 16,3-9-28-16,5-8 32 15,1-17-32-15,-10-7 120 16,4-13-80-1,10-15 84-15,0-5-80 0,9-20 40 16,-9 0-60-16,18-20 8 16,-5 0-32-16,14-33 20 15,-4 1-24-15,-1-37-12 16,-4 4-4-16,-5-4-24 16,-4 24 16-16,-4-4-12 15,-6 21 12-15,1 7-20 16,-5 13 20-16,-4 0-4 15,0 12 8-15,-5 0-108 16,5 12 64-16,-1-9-244 16,1 9 168-16</inkml:trace>
        </inkml:traceGroup>
        <inkml:traceGroup>
          <inkml:annotationXML>
            <emma:emma xmlns:emma="http://www.w3.org/2003/04/emma" version="1.0">
              <emma:interpretation id="{165E002B-A564-4DF6-8FED-0391DD14E0B9}" emma:medium="tactile" emma:mode="ink">
                <msink:context xmlns:msink="http://schemas.microsoft.com/ink/2010/main" type="inkWord" rotatedBoundingBox="9059,2907 10127,2889 10138,3545 9070,356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8762.8731">2750 1658 372 0,'9'-33'140'0,"-4"13"-112"0,4-12-4 15,-5 12 164 1,1 7-108-16,-1-15 100 16,6 4-104-16,-6-4 56 15,5 3-76-15,-9-3 40 16,5 12-56-16,-10-4 40 16,5 7-44-16,-9-3-28 0,5 4-8 15,-10 4 36-15,5 4-24 16,-5 0 36-16,0 4-32 0,-4 0 32 15,-5 4-32-15,-8 4 4 16,8 12-12-16,-9 9 12 16,5 3-12-16,-5 25 32 15,14-1-24-15,-1 9 20 16,6 0-20-16,4-13 8 16,13-3-12-16,14-9 0 15,5-7-4-15,14-13 12 16,-1 0-12-16,9-12-48 15,-4 0 24-15,0-12-60 16,0 0 44-16,0-12 8 16,-4 4 12-16,-10-16 36 15,0 7-12-15,-8-11 12 16,-6 4-12-16,-4-1 12 16,5 13-16-16,-5-4 24 15,0 12-20-15,0 0-40 16,5 16 16-16,-5 4 12 15,0 4 0-15,-9 13 0 16,5-5 4-16,-10 4-40 16,5 1 20-16,0-5-40 15,5-4 36-15,4 4-72 0,5-12 52 0,4-12-60 16,5 4 56 0,8-8-40-16,6 0 48 15,-1-12-24-15,1 4 36 16,-10-12-24-16,0 8 28 0,-13-13 44 15,0 5-12 1,-14-8 140-16,0 7-84 0,-14-7 76 16,0 4-84-16,-13-5 56 15,13 9-64-15,-4-8-12 16,4 11-24-16,10-7-36 16,8 12 8-16,15-4-20 15,8 7 16-15,9 1-44 16,1 4 32-16,-1 0-48 15,1 8 44-15,-5 0-28 16,-5 8 36-16,-4 0 12 16,-5 4 8-16,-4 13 20 15,-1 3-8-15,-8 17 48 16,4 3-28-16,-5 5-16 16,1-1-4-16,-5-3 0 15,5-5-4-15,-5-3 32 16,0-9-20-16,-10-3 32 15,1-5-32-15,0-8 76 16,-4 0-56-16,-10-12 40 16,5-4-44-16,-10-8-8 15,10 0-16-15,4-16-184 16,14 4 100-16,14-21-544 16,9 9 344-16</inkml:trace>
        </inkml:traceGroup>
        <inkml:traceGroup>
          <inkml:annotationXML>
            <emma:emma xmlns:emma="http://www.w3.org/2003/04/emma" version="1.0">
              <emma:interpretation id="{352BB7E0-28C7-4398-BAD8-99E1A456A725}" emma:medium="tactile" emma:mode="ink">
                <msink:context xmlns:msink="http://schemas.microsoft.com/ink/2010/main" type="inkWord" rotatedBoundingBox="10627,2788 11603,2772 11614,3455 10638,3471"/>
              </emma:interpretation>
            </emma:emma>
          </inkml:annotationXML>
          <inkml:trace contextRef="#ctx0" brushRef="#br0" timeOffset="19364.7311">4120 1403 728 0,'0'-20'268'0,"0"20"-208"0,-13-12-16 0,13 7 228 15,0 10-156-15,-9 3 24 16,4 4-84-16,-4 16-64 16,9 4 4-16,-9 13-4 15,4 4 8-15,5-1 24 16,0-3-12-16,0-5-12 15,0-8-4-15,5-7-32 16,-1-1 20-16,-4-8-84 16,14 0 60-16,-5-7-64 15,-9-5 60-15,14-8 12 16,4-1 20-16,-9-15 12 16,5 8 0-16,-5-16 60 15,5 8-32-15,-5-13 52 16,0 13-48-16,-5 4 28 15,5 12-32-15,1 8-44 16,3 12 8-16,-4 8 8 16,0 5 4-16,-4-1-12 15,9 4 4-15,-1-3 12 16,1-1-4-16,9-12 24 16,-5 0-16-16,9-4 32 0,5-12-28 15,0-8 12-15,0 0-16 16,-5-20 20-16,-4 4-20 15,0-29 4-15,-14 0-8 16,4-11-8-16,-3 11 4 16,-6 0 20-16,1 17-12 0,-5 0-4 15,0 19-4-15,9-3 4 16,4 12-4-16,6 4 60 16,3 4-36-16,15-4 76 15,4 4-56-15,9-4-24 16,-9 0-16-16,14-8-36 15,-10 12 16-15,-4-16-188 16,0 11 108-16,-14-11-252 16,-8 16 196-16,-15-8-240 15,-4 8 224-15</inkml:trace>
          <inkml:trace contextRef="#ctx0" brushRef="#br0" timeOffset="19597.0752">4940 1209 612 0,'0'-21'228'16,"0"21"-180"-16,0-4-12 0,0 4 176 16,0 4-124-16,-9 5 124 15,4 3-124-15,-8 16 60 16,3 0-84-16,-12 25 72 16,4 8-80-16,4 7 36 15,5-3-56-15,-5-8 0 16,14-13-24-16,5 1 0 0,8-9-4 15,6-20-112 1,8 5 56-16</inkml:trace>
        </inkml:traceGroup>
        <inkml:traceGroup>
          <inkml:annotationXML>
            <emma:emma xmlns:emma="http://www.w3.org/2003/04/emma" version="1.0">
              <emma:interpretation id="{D3B38532-2391-44A0-9571-A2C4F7D11C71}" emma:medium="tactile" emma:mode="ink">
                <msink:context xmlns:msink="http://schemas.microsoft.com/ink/2010/main" type="inkWord" rotatedBoundingBox="12547,2746 13396,2731 13411,3612 12562,3626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0215.8517">6124 1213 756 0,'-19'-16'280'0,"19"16"-216"0,0 0-20 0,5-5 224 16,9 5-156-16,4-4 60 16,9 8-100-16,14-8-44 15,0 0-16-15,14-4-32 16,-5 8 12-16,0-8-68 15,-5 4 44-15,-17-4 4 16,-10 8 16-16,-23-4 4 16,-4 4 0-16,-18-4 8 15,4 8 0-15,-4 0-20 16,4 4 12-16,0-4-12 16,10 4 8-16,-5 4-20 15,8 9 20-15,-3 23-40 16,8 9 32-16,-8 28 32 15,3 0-4-15,-12 4 8 0,13-13-8 16,-10-11 20 0,10-12-16-16,-9-13 12 0,9-7-12 15,-9-9 36-15,4-4-24 16,-13-8-12 0,9-4-8-16,-10-12 4 0,5 0-4 0,-4-4 32 15,9 4-20-15,4-4 128 16,5 7-80-16,5 1 4 15,8 8-40-15,5 1 8 16,9 3-20-16,14 0 8 16,9 4-12-1,5 0 0-15,-1-8-4 16,1-4 20-16,4 0-16 16,-9-4-4-16,0 0-4 15,-9-4-148-15,-5 4 80 16,-9-4-184-16,-4 0 140 15,-5-5-364-15,0 5 264 0</inkml:trace>
          <inkml:trace contextRef="#ctx0" brushRef="#br0" timeOffset="21304.4217">6706 1880 352 0,'-4'-4'132'0,"8"4"-104"0,1 4-8 0,-5-4 112 16,0 0-76-16,0-4 112 16,9 4-96-16,-9-4 40 15,5 4-64-15,-5-8 36 16,0 8-48-16,-5-8 8 16,1 8-28-16,-10-4 8 15,5 8-12-15,-9-4 0 16,4 8-4-16,-9-4 64 0,5 8-40 0,-9 1 60 31,8-1-56-31,-3 4 12 0,3 4-32 0,10 0-8 16,9 5-4-16,14-9 20 15,4-4-12 1,19-8 12-16,-1 4-12 16,10-12-96-16,-5 0 48 0,-1-12 12 15,-8 8 16 1,-9-4 24-16,-5-1-8 15,-13-3 16-15,-5 8-16 0,-9-12 48 16,4 8-28-16,-13 0 20 31,13 0-28-31,5-1-132 16,5 9 60-16,13-4-632 0,5 8 376 0</inkml:trace>
        </inkml:traceGroup>
        <inkml:traceGroup>
          <inkml:annotationXML>
            <emma:emma xmlns:emma="http://www.w3.org/2003/04/emma" version="1.0">
              <emma:interpretation id="{31C54AEC-EC74-40DE-A8D2-751153F3E34A}" emma:medium="tactile" emma:mode="ink">
                <msink:context xmlns:msink="http://schemas.microsoft.com/ink/2010/main" type="inkWord" rotatedBoundingBox="14001,2731 15360,2708 15374,3536 14015,3559">
                  <msink:destinationLink direction="with" ref="{FECD213F-7A83-4A18-B20F-09996DB856D6}"/>
                </msink:context>
              </emma:interpretation>
              <emma:one-of disjunction-type="recognition" id="oneOf10">
                <emma:interpretation id="interp10" emma:lang="" emma:confidence="1">
                  <emma:literal>)</emma:literal>
                </emma:interpretation>
                <emma:interpretation id="interp11" emma:lang="" emma:confidence="0">
                  <emma:literal>,</emma:literal>
                </emma:interpretation>
                <emma:interpretation id="interp12" emma:lang="" emma:confidence="0">
                  <emma:literal>]</emma:literal>
                </emma:interpretation>
                <emma:interpretation id="interp13" emma:lang="" emma:confidence="0">
                  <emma:literal>'</emma:literal>
                </emma:interpretation>
                <emma:interpretation id="interp14" emma:lang="" emma:confidence="0">
                  <emma:literal>}</emma:literal>
                </emma:interpretation>
              </emma:one-of>
            </emma:emma>
          </inkml:annotationXML>
          <inkml:trace contextRef="#ctx0" brushRef="#br0" timeOffset="21585.3505">7767 1152 704 0,'-27'-16'264'0,"27"16"-208"0,-32 4-12 16,14-4 108-16,9 8-92 0,-19 0 36 16,1 8-56-16,-14 13 28 31,9-1-36-31,-9 49 8 0,9 8-24 0,10 12 20 16,8-8-24-16,14-4 32 15,14-12-28-15,8-13 4 16,10-7-12-16,5-12-280 15,-1-5 148 1,23-12-548-16,-4-8 376 0</inkml:trace>
          <inkml:trace contextRef="#ctx0" brushRef="#br0" timeOffset="22798.4486">8095 1508 476 0,'14'-24'176'0,"-14"24"-136"0,9-20-12 0,-9 12 144 16,9 3-100-16,-18-3 88 0,9 4-96 16,-18 4 48-16,4 4-68 15,-9 17 84-15,5 3-72 16,-9 16 36-16,4 5-56 15,-4 3 8-15,8 1-28 16,10-4 36-16,9-13-28 16,5-12 12-16,8 8-20 15,15-19 8-15,8 3-12 16,1-16-96-16,4 4 48 0,-10-8-32 16,1-1 40-16,-13-11 24 15,-6 0 4-15,-13-16-8 16,-4 7 4-16,-1-11 12 15,-4 3-4-15,-5 1 32 16,5 12-20-16,9-1-12 16,9 9-8-16,0 4-32 15,5 12 20-15,18 0 16 16,-9 4 0-16,18-8 0 16,-14 0 4-16,14-8-4 15,-5 4 0-15,14-12-12 16,-9 7 8-16,-9-7 28 15,-4 0-12-15,-19-4 12 16,0 11-12-16,-18-15 36 0,4 12-24 16,-8-4 48-16,3 8-40 15,-3 8-60-15,13-1 16 16,0 10-36-16,9 3 28 16,9 20 0-16,5 0 12 15,9 25 8-15,4-9 0 16,1 17-20-16,4-8 12 15,-5-5 12-15,-4-3 0 16,-14-9 52-16,0-3-32 0,-18-9 32 16,-4 0-28-16,-24-4 8 15,1 1-20-15,-28-5 8 16,14-4-12-16,-13-4-200 16,17 0 100-16,-4-8-404 15,10 4 276-15</inkml:trace>
          <inkml:trace contextRef="#ctx0" brushRef="#br0" timeOffset="21912.3987">8186 1492 352 0,'0'-36'132'0,"0"36"-104"16,0-17-8-16,0 9 80 15,0 4-60-15,0-4 72 16,9 8-64-16,-9-8 52 16,0 8-56-16,0-4 48 15,0 4-52-15,0-4-12 16,0 8-16-16,0-4 8 15,0 0-12-15,0 0-64 0,9 8 28 16,-9-4-84-16,5 0 60 16,-5-4-24-16,9 0 40 0,-9 0-188 31,0 0 124-31</inkml:trace>
        </inkml:traceGroup>
        <inkml:traceGroup>
          <inkml:annotationXML>
            <emma:emma xmlns:emma="http://www.w3.org/2003/04/emma" version="1.0">
              <emma:interpretation id="{7D7F22EC-E3C7-4A85-A3EE-6944E87C3F9C}" emma:medium="tactile" emma:mode="ink">
                <msink:context xmlns:msink="http://schemas.microsoft.com/ink/2010/main" type="inkWord" rotatedBoundingBox="15681,2551 19173,2492 19191,3559 15699,3618">
                  <msink:destinationLink direction="with" ref="{FECD213F-7A83-4A18-B20F-09996DB856D6}"/>
                </msink:context>
              </emma:interpretation>
            </emma:emma>
          </inkml:annotationXML>
          <inkml:trace contextRef="#ctx0" brushRef="#br0" timeOffset="23042.0784">9556 1055 820 0,'-9'-24'304'0,"9"24"-236"0,-9-17-20 16,-4 13 108-1,-1 4-96-15,-27 12 20 16,5 9-48-16,-19 15-4 16,5 9-16-16,-5 32 56 15,5 8-40-15,9 32 52 0,14-20-48 16,9-4 12-16,9-16-28 0,9-8-52 16,4-25 20-16,10-7-340 31,4-13 196-31</inkml:trace>
          <inkml:trace contextRef="#ctx0" brushRef="#br0" timeOffset="23655.2816">9666 1354 592 0,'9'-32'220'0,"-9"32"-172"0,14-20-12 0,-10 12 180 15,1 8-124-15,-5 4 52 16,0 8-84-16,-5 16-48 15,1 5-8-15,-10 23-4 16,5 5 0-16,-5 8 8 16,5-13-4-16,4-7-20 15,5-5 8-15,0-11-24 16,10-9 20-16,-1-8-48 16,4-4 32-16,1-3-28 15,-5-9 32-15,0-17-16 16,9 9 24-16,-9-12 0 15,1-4 8-15,-6-13 24 16,5 9-8-16,-4 0 148 16,-1 3-88-16,1 13 88 15,-1 12-92-15,-4 12 4 16,5 13-44-16,-5-1 12 0,5 4-20 16,8 1 20-1,5-5-24-15,5-4 24 16,0-12-24-16,13-4-108 0,-4 0 48 15,9-12-32-15,-4 0 44 0,-5-12 32 16,-1 4 4-16,-17-21 12 16,4 9-8-16,-9-21 40 15,-4 5-20-15,4-13 84 16,0 21-60-16,5-9 48 16,-1 25-56-16,6-12-4 15,3 15-20-15,1 5-4 16,18 8-4-16,-14 0-16 15,14 4 4-15,-9 0 28 16,0 4-12-16,-4-4 24 16,-1 4-24-16,-4-4-164 15,-1 0 84-15,-8-4-160 16,4 4 128-16,-13-8-284 16,4 4 216-16</inkml:trace>
          <inkml:trace contextRef="#ctx0" brushRef="#br0" timeOffset="23868.6813">10444 1168 572 0,'-4'-16'208'0,"4"16"-160"0,9-4-12 15,-9 4 188 1,0 8-128-16,0 0 184 0,0 4-160 0,-5 9 44 16,1 3-96-16,-5 16-4 15,0 9-40-15,-5 12 48 16,5 3-40-16,0 1 12 15,9-8-28-15,-5-5 20 16,10-7-24-16,-5-9-120 16,9-7 60-16,0-9-300 15,0-4 192-15</inkml:trace>
          <inkml:trace contextRef="#ctx0" brushRef="#br0" timeOffset="24135.0455">10763 1512 580 0,'-23'-8'216'15,"23"8"-168"-15,0 0-12 0,0 0 244 16,9 0-160-16,5 0 152 15,13 0-156-15,10 0 44 16,-1 0-92-16,14-4-12 16,-4 4-36-16,-1-4-4 15,-4 0-8-15,-13-4-280 16,3 8 148-16</inkml:trace>
          <inkml:trace contextRef="#ctx0" brushRef="#br0" timeOffset="24328.2338">11018 1249 840 0,'-18'0'312'0,"18"0"-244"0,27 8-16 0,-27 4 280 16,0 5-192-16,-5 27 20 16,5 5-96-16,-9 15 12 15,5 5-44-15,-1 0-20 16,5-8-4-16,0-9-204 15,5-7 108-15</inkml:trace>
          <inkml:trace contextRef="#ctx0" brushRef="#br0" timeOffset="24768.0563">11919 1184 1060 0,'5'-4'392'0,"-5"4"-304"0,14 12-28 15,-19-3 32 1,5 7-64-16,-9 20-20 16,0 9-8-16,-14 23 16 0,5 1-8 0,-14 0-12 15,5-8 0 1,-19-9 20-16,5-11-8 0,-18-13-4 15,9-8 0-15,-5-7 4 16,10-13-4-16,4-13 16 16,18 5-12-1,9-28-4-15,5 4 0 0,23-17-24 16,4 4 12 0,14-7 4-16,9 15 4 0,4 17-28 15,1 4 16-15,-5 28 40 16,-5 8-16-16,-4 21 52 15,-4 3-36-15,-6 5-4 16,1-5-16-16,-5-3 28 16,5-9-20-16,-9-7 56 15,4-1-40-15,-4-16-260 16,-1 0 120-16,6-16-436 16,-1 4 308-16</inkml:trace>
          <inkml:trace contextRef="#ctx0" brushRef="#br0" timeOffset="25144.3099">12470 933 820 0,'-9'-28'304'0,"9"28"-236"0,14 24-20 0,-5-7 248 16,5-1-172-16,4 16 56 15,0 9-108-15,5 23 20 16,9 1-56-16,-19 40 68 16,1 13-56-16,-19-1 28 15,-4-12-44-15,-23-16 0 16,-4-16-20-16,-50-8-76 15,4-12 32-15,-50-5-480 16,18-7 280-16</inkml:trace>
        </inkml:traceGroup>
      </inkml:traceGroup>
    </inkml:traceGroup>
    <inkml:traceGroup>
      <inkml:annotationXML>
        <emma:emma xmlns:emma="http://www.w3.org/2003/04/emma" version="1.0">
          <emma:interpretation id="{7FBDAAC3-9A60-40F8-8A7B-5AF7106F9401}" emma:medium="tactile" emma:mode="ink">
            <msink:context xmlns:msink="http://schemas.microsoft.com/ink/2010/main" type="paragraph" rotatedBoundingBox="5894,4881 23184,4694 23208,6952 5918,713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918500F-51B4-477E-B5B2-20446C9B19E4}" emma:medium="tactile" emma:mode="ink">
              <msink:context xmlns:msink="http://schemas.microsoft.com/ink/2010/main" type="inkBullet" rotatedBoundingBox="5898,5287 6356,5282 6359,5510 5901,5515"/>
            </emma:interpretation>
            <emma:one-of disjunction-type="recognition" id="oneOf11">
              <emma:interpretation id="interp15" emma:lang="" emma:confidence="0">
                <emma:literal>-</emma:literal>
              </emma:interpretation>
            </emma:one-of>
          </emma:emma>
        </inkml:annotationXML>
        <inkml:trace contextRef="#ctx0" brushRef="#br0" timeOffset="51008.2113">-665 3916 696 0,'9'0'256'0,"-9"0"-196"16,14 0-20-16,-5 0 92 0,5 8-80 0,9-12 32 16,9 8-48-16,-1-4-32 15,6 0-4-15,-1-4 24 16,1 4-12-16,-10-4-4 15,9 8-4-15,-17-4 48 16,-1 0-28-16,-14 0 8 16,-4 0-20-16,0 0-8 15,0 0 0-15,-4-4-260 0,4 4 140 0</inkml:trace>
        <inkml:trace contextRef="#ctx0" brushRef="#br0" timeOffset="50726.8148">-624 3770 704 0,'-4'-8'264'0,"-1"8"-208"0,5 0-12 16,0-4 132-1,0 4-104-15,0-8 8 16,5 8-52-16,-1-4 96 16,1 4-68-16,4-4 64 15,0 4-68-15,9-4 32 0,1 4-48 16,8-8-12-16,5 4-12 16,9-4 16-1,4 4-16-15,1-4-4 0,-5 8-4 16,-5-8 4-16,-4 8-4 15,-9-5-80-15,0 10 40 0,-19-5-268 16,1 0 168-16,-14 0-432 16,4 0 316-16</inkml:trace>
      </inkml:traceGroup>
      <inkml:traceGroup>
        <inkml:annotationXML>
          <emma:emma xmlns:emma="http://www.w3.org/2003/04/emma" version="1.0">
            <emma:interpretation id="{B26E1037-6701-4B3F-993E-D2A972FFA6AB}" emma:medium="tactile" emma:mode="ink">
              <msink:context xmlns:msink="http://schemas.microsoft.com/ink/2010/main" type="line" rotatedBoundingBox="7447,4864 22697,4699 22711,5936 7461,6101"/>
            </emma:interpretation>
          </emma:emma>
        </inkml:annotationXML>
        <inkml:traceGroup>
          <inkml:annotationXML>
            <emma:emma xmlns:emma="http://www.w3.org/2003/04/emma" version="1.0">
              <emma:interpretation id="{D9C9DFF2-0288-4459-9FFD-182D8A2DAC1A}" emma:medium="tactile" emma:mode="ink">
                <msink:context xmlns:msink="http://schemas.microsoft.com/ink/2010/main" type="inkWord" rotatedBoundingBox="7447,4864 9583,4841 9595,5930 7459,5953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2574.5812">1685 3957 548 0,'-5'-9'204'0,"5"9"-156"0,-4 0-16 0,-1-4 236 16,5 4-152-16,-5 0 60 16,-8 8-104-16,-5 1 36 15,8 3-64-15,-12 8-12 16,8 8-20-16,0 1-12 15,10 3 4-15,13-8 12 16,5 1-8-16,17-21 16 16,10 0-16-16,0-21-20 15,5 1 4-15,-5-12 4 16,0 8 4-16,-18-9 16 16,-5 9-8-16,-18-8 24 0,0 8-20 15,-14-5 4-15,5 13-8 16,5-4-104-16,-1 4 52 15,23-4-780-15,5 8 448 16</inkml:trace>
          <inkml:trace contextRef="#ctx0" brushRef="#br0" timeOffset="53308.7815">2263 3260 1080 0,'-23'9'400'0,"23"-9"-312"0,14 4-24 0,-1-4-16 16,15 8-40-16,17-8 4 16,5 8-4-16,10-4-16 15,-6 0 4-15,1-4-84 16,-10 4 48-16,-8-4 4 16,-10 0 24-16,-18 0 4 15,0 0 0-15,-18-4-28 16,0 4 20-16,-14 0-20 15,1 4 20-15,-15 12-16 16,5 8 16-16,-9 33-8 16,14 8 12-16,-5 20-20 15,9-4 20-15,1 0 12 16,12-17 4-16,-3-7 40 16,4-8-20-16,-14-5 92 15,9-3-64-15,-13-13 28 16,9-4-44-16,-14-12 4 0,9 1-24 15,0-13-16-15,5 0-4 16,0-5-4-16,4 1 0 0,5 0 8 16,9 4 0-1,9 0 76-15,5 8-40 0,22-3 24 16,10 3-40-16,27 0-8 16,0 0-8-16,4-4-40 15,-9 0 20-15,-9-8-136 16,-4 4 84-16,-14-4-120 15,-5 4 108-15,-8-8 32 16,-1 4 28-16,-9-8 12 16,-4 7 0-16,-5-7 140 15,0 8-72-15,-4 0 184 16,-1 4-136-16,-8 8 92 16,4 4-116-16,-5 17 8 15,1 3-56-15,-1 13-4 16,5-1-20-16,0 1 0 15,9-5-4-15,5-11 12 16,9-5-12-16,-1-16-92 16,6 0 48-16,-1-20-68 15,5-4 60-15,-14-21 20 16,-4 5 20-16,-19-13 20 16,1 13-8-16,-19 4 40 15,5 7-24-15,-5 5 20 0,9 8-24 16,5 0-140-16,5 8 64 15</inkml:trace>
          <inkml:trace contextRef="#ctx0" brushRef="#br0" timeOffset="52123.3011">883 3394 384 0,'9'-12'140'0,"-9"12"-108"0,10-16-8 0,-6 8 164 16,5 4-108 0,-4-5 64-16,-1 5-84 0,-4-4 36 15,5 8-56-15,-5-4 32 16,0 4-40-16,0-4 44 15,4 4-44-15,-4-4 20 16,0 8-32-16,0 0 52 16,5 8-40-16,-5 21-16 15,14 3-8-15,-5 29-8 16,4 4 0-16,1 12 0 16,0-8 0-16,4-5 16 15,0-11-8-15,5-8 16 16,0-13-16-16,-1-8 40 15,6-3-24-15,-5-21 40 16,4 4-36-16,0-29 4 16,10 13-20-16,-15-36 0 15,10 7-4-15,-4-27 28 16,-6 3-20-16,-4-8 76 16,10 13-56-16,-15-5 40 15,10 12-44-15,-5 1 0 16,1 15-20-16,-6 1-8 15,6 8 0-15,-10-1-4 16,13 9 0-16,-8 0-176 16,0 8 96-16,-10 0-252 15,14 4 188-15,-13 0-292 16,9 4 244-16</inkml:trace>
        </inkml:traceGroup>
        <inkml:traceGroup>
          <inkml:annotationXML>
            <emma:emma xmlns:emma="http://www.w3.org/2003/04/emma" version="1.0">
              <emma:interpretation id="{1ACA2E63-111C-4A46-B476-C6B5C5E846C8}" emma:medium="tactile" emma:mode="ink">
                <msink:context xmlns:msink="http://schemas.microsoft.com/ink/2010/main" type="inkWord" rotatedBoundingBox="10483,5314 11623,5302 11629,5873 10489,5885">
                  <msink:destinationLink direction="with" ref="{00DC9EE1-7B7F-4F41-A0BF-847F4219ACA4}"/>
                </msink:context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5642.9194">4280 3900 424 0,'-9'-4'156'0,"18"4"-120"0,-5-8-8 0,-4 0 72 16,9 8-60-16,-9-8 36 16,10 4-44-16,-10-9 52 0,4 9-48 15,-4-8 80-15,0 8-64 16,-4-12 44-16,4 8-56 0,-10-8-20 16,6 4-12-16,-5-5 0 15,-14 5-4-15,0-4 8 16,14 8-8-16,-23 0-12 15,9 8 4-15,-8 0 72 16,-1 8-36 0,-5 0 24-16,10 8-36 0,-14 8 52 15,9 1-40-15,5 3 12 16,9 4-28-16,13 5 0 16,5-1-8-16,23 5 20 15,9-5-16-15,13-3 12 16,-4-5-12-16,5-16-32 15,-1 0 8-15,10-16-20 16,-5 0 16-16,9-12 8 16,-9 4 8-16,0-8 16 15,-9 3-8-15,-9-3 24 16,-9 4-20-16,0 0-4 16,-14 4-4-16,-9 3 72 15,4 5-40-15,-13 8-32 16,5 5-4-16,-10 7-4 15,5 4 4-15,0 8 0 0,4 5 0 16,5-1 8-16,14 0-4 16,-5-3-28-1,9-5 12-15,0-8-128 16,1 0 80-16,3-12-92 0,1 1 88 16,-5-18-28-1,5 1 52-15,-5-16 16 0,5 0 12 0,-9-9 20 16,4 9-4-16,-4-5 8 15,-1 9-8-15,-4-4 60 16,5 12-36 0,-5-9 52-16,0 5-48 15,-9 4 56-15,0 4-52 0,-4 4 20 16,4 8-36-16,-14-8 8 16,5 8-16-16,0-4-32 15,9 8 8-15,9-4-12 16,-4 0 12-16,13 0-52 15,-5 8 32-15,10 0-64 16,0 0 56-16,4-4-8 16,1 12 28-16,-6-4 20 15,1 0 4-15,-5 9 8 16,1-1-8-16,-10 4 60 16,4 5-36-16,-4-1 16 15,1 4-28-15,-1-3 20 16,0-1-24-16,-5-4 24 15,1 0-24-15,-10-3 40 16,5-1-28-16,-13-4 4 16,4-4-16-16,-10-4 20 15,6-8-20-15,-6-12 4 16,10 4-8-16,0-16-368 0,9-5 196 16</inkml:trace>
        </inkml:traceGroup>
        <inkml:traceGroup>
          <inkml:annotationXML>
            <emma:emma xmlns:emma="http://www.w3.org/2003/04/emma" version="1.0">
              <emma:interpretation id="{8DE0347F-83E6-4646-93B1-6A5DBC9B2911}" emma:medium="tactile" emma:mode="ink">
                <msink:context xmlns:msink="http://schemas.microsoft.com/ink/2010/main" type="inkWord" rotatedBoundingBox="12074,4883 13590,4866 13598,5651 12083,5667">
                  <msink:destinationLink direction="with" ref="{00DC9EE1-7B7F-4F41-A0BF-847F4219ACA4}"/>
                </msink:context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6642.7589">6128 3629 684 0,'-23'4'252'0,"23"-4"-192"0,-27 36-20 0,9-16 136 15,4 1-104-15,-13 3-20 16,9 4-32-16,-5 9-36 16,5-5 8-16,18-4 12 15,0 1 0-15,4-13 8 16,10 4-8-16,4-4-36 16,5-4 16-16,4-7-92 15,1-1 60-15,-6-4-40 16,1 0 52-16,-5-9 4 15,1-3 16-15,-6-4 28 16,5 0-4-16,-9 4 112 16,1-4-68-16,-10 8 140 15,4 4-112-15,-4 8 68 16,0 12-84-16,0-4 0 0,9 4-40 16,0 4 12-16,5 1-20 0,0-9 28 15,8 4-28-15,1-12 4 16,5 4-12-1,3-12-148-15,1 0 76 0,-4-8-60 16,-1 4 72-16,-13-13 36 31,-1 9 12-31,-13-12 16 0,5 8-8 0,-5-17-4 16,0 9 4 0,4 0 56-1,10 0-32-15,9 3 16 0,9 9-28 0,9 4 8 16,4 8-12-16,5 4 72 15,-4 4-48-15,-1 4 4 16,1 1-24-16,-5-5 16 16,-5 4-20-16,1-12 4 15,-6 4-8-15,-8-8-184 16,0 4 100-16,-14-4-292 16,-4 0 208-16</inkml:trace>
          <inkml:trace contextRef="#ctx0" brushRef="#br0" timeOffset="56957.0022">6961 3426 880 0,'-13'-12'328'0,"13"12"-256"0,0 0-16 0,0 4 64 15,4 8-76-15,-4 13 8 31,0 3-32-31,-4 21-4 0,4-1-8 0,-5 5 48 16,1-1-32-16,-10 1 8 31,5-8-20-31,-14-5 0 0,9-4-4 0,-8-3 28 16,3-5-20-16,15-4-4 16,-5 1-8-16,18-9 48 15,-5 0-28-15,19-4 24 16,-5 0-28-16,5-4-236 15,0 9 112-15,0-13-528 16,9 4 352-16</inkml:trace>
          <inkml:trace contextRef="#ctx0" brushRef="#br0" timeOffset="56017.8199">5514 3313 756 0,'-5'-12'280'0,"5"12"-216"0,5-4-20 0,-5 0 180 16,0 8-132-16,0-4 36 15,13 8-80-15,-4 0-28 16,-4 8-12-16,-1-4 16 16,10 5-12-16,-14-1 12 15,5 0-12-15,-19 0 12 16,9 0-16-16,-8-8 24 15,8 5-20-15,-4-9-32 16,5 4 12-16,4-4 0 16,4 4 8-16,10-4-20 15,9 4 12-15,8-4-232 16,1 0 128-16,14 0-436 0,8 0 308 16</inkml:trace>
        </inkml:traceGroup>
        <inkml:traceGroup>
          <inkml:annotationXML>
            <emma:emma xmlns:emma="http://www.w3.org/2003/04/emma" version="1.0">
              <emma:interpretation id="{40114D36-86D8-456B-B880-B634C89EB60A}" emma:medium="tactile" emma:mode="ink">
                <msink:context xmlns:msink="http://schemas.microsoft.com/ink/2010/main" type="inkWord" rotatedBoundingBox="14703,5084 16463,5064 16469,5597 14709,5616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59301.9072">9871 3503 676 0,'22'-28'248'0,"-22"28"-192"0,5 0-16 0,-10 16 136 31,5-4-104-31,-9 25 0 16,0-1-48-16,-9 17 12 0,0-9-24 0,-10 1-56 31,6-5 20-31,-10-3 20 0,0-17 4 0,-9-4 12 16,5-4-8-16,-10-8-28 16,5 0 12-16,0-12-4 15,14 8 8-15,9-16 0 16,13 0 0-16,19-17 24 15,-1 5-8-15,15-4 24 16,8 12-20-16,5 20 100 16,-5 0-60-16,-4 24 84 15,0 4-80-15,-9 9 52 16,0-1-64-16,-10 0 48 16,6-7-52-16,-6-5-4 15,5 4-20-15,-4-20-80 16,9 5 32-16</inkml:trace>
          <inkml:trace contextRef="#ctx0" brushRef="#br0" timeOffset="58910.0458">8487 3681 364 0,'-10'-12'132'0,"15"4"-100"16,-5-8-12-16,0 12 132 15,0-4-88-15,-5-8 80 16,-4-1-84-16,0 5-32 15,9-4-16-15,-13 4-12 16,3 4 0-16,-12-8 0 16,13 16 0-16,-14-8 16 15,0 8-8-15,0 8 48 16,1 0-28-16,-15 12 64 16,5 12-52-16,-9 9 96 0,19-1-76 15,-1 5 8-15,9-1-44 16,10-3-12-16,13-5-8 15,23-7 40-15,-5-5-24 16,18-8 8-16,-4 0-16 16,9-12-96-16,-4-4 48 0,4-8-32 15,0 4 40-15,-4-12-4 16,-10 4 20-16,-13-8 36 16,0 7-16-16,-19-3 8 15,1 4-8-15,-10 4 80 16,1 4-44-16,-6 12-32 15,6 4-8-15,-1 4-4 16,5 5 0-16,0-1 8 16,9 8-4-16,1-8 32 15,8 5-20-15,0-5-24 16,5-4 4-16,0-8-80 16,4-4 48-16,-9-8-20 15,5 0 32-15,-9-8-20 16,-1 0 24-16,-8-12 8 15,-1 7 12-15,-4-11 0 16,5 8 0-16,-5-8 24 16,0 7-12-16,-5 1 92 15,5 12-56-15,-4 0 4 16,-1 4-32-16,-4 4 4 16,9 8-12-16,-4 0-8 0,4 0 0 15,9 0 4-15,4 0-4 16,15-4-28-16,3 0 12 15,6-4-120-15,-1 0 76 16,-4-8-24-16,0 0 52 0,-9-8 32 16,0 0 0-16,-10-4 8 15,1 3-4-15,-14 1 36 16,4 4-20-16,-4 4 12 16,0 4-20-16,0 8 0 15,0 8-8-15,-4 8 36 16,4 5-20-16,-14 3 48 15,14 0-40-15,-9 1 20 16,5-5-32-16,-6 0 36 16,6-4-32-16,-5-3 4 15,9-1-16-15,-9-8 12 16,4 4-16-16,-4-8-48 16,4 4 24-16,-4-4-164 15,5 0 100-15</inkml:trace>
        </inkml:traceGroup>
        <inkml:traceGroup>
          <inkml:annotationXML>
            <emma:emma xmlns:emma="http://www.w3.org/2003/04/emma" version="1.0">
              <emma:interpretation id="{08ED0BCB-9A9F-4033-BD68-023C4950242E}" emma:medium="tactile" emma:mode="ink">
                <msink:context xmlns:msink="http://schemas.microsoft.com/ink/2010/main" type="inkWord" rotatedBoundingBox="17137,5417 17565,5412 17566,5433 17138,5437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59930.0336">10590 3827 488 0,'-5'8'180'0,"5"-8"-140"0,-4-4-12 0,-1 4 232 16,5 4-148-16,-4-4 124 16,8 0-140-16,-4 0 56 15,0 0-88-15,0 0 8 16,9 0-40-16,5 0 24 16,4 0-32-16,5 0 32 15,4 0-32-15,5 0 40 16,5 0-36-16,4 0 64 15,0 0-52-15,-5 0 20 16,0-4-40-16,-8 4 0 0,-5 4-12 16,-5-4-16-16,-5 4 4 0,-3-4 20 15,-1 4-8-15,-5-4-4 16,1 0 0-16,-5 0-76 16,0 0 40-16,0 0-276 15,0 0 168-15,-5 0-512 16,5 0 368-16</inkml:trace>
        </inkml:traceGroup>
        <inkml:traceGroup>
          <inkml:annotationXML>
            <emma:emma xmlns:emma="http://www.w3.org/2003/04/emma" version="1.0">
              <emma:interpretation id="{3BA4661C-2FD4-4711-8F4C-8C0AABE54BFF}" emma:medium="tactile" emma:mode="ink">
                <msink:context xmlns:msink="http://schemas.microsoft.com/ink/2010/main" type="inkWord" rotatedBoundingBox="18138,4895 19792,4877 19804,5967 18150,5985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61733.7839">12124 4199 528 0,'0'-16'196'0,"0"16"-152"0,-4-8-12 0,-5 8 104 16,9 0-80-16,-5 0 76 16,1 8-76-16,-10 8 56 15,0 9-60-15,-4-1-4 16,9 4-28-16,-5 1-4 15,14-1-8-15,5-4 20 16,8-4-16-16,10-11-4 16,9-5-4-16,4-13 12 15,1 1-8-15,-5-12-28 16,4 4 8-16,-18-20 4 16,-4 7 8-16,-18-7 16 15,-6 3-8-15,-8 5-12 16,-5 8 0-16,10-4-84 15,8 11 48-15,14 5-664 16,19 8 388-16</inkml:trace>
          <inkml:trace contextRef="#ctx0" brushRef="#br0" timeOffset="62499.3922">12798 3434 704 0,'-23'-32'264'0,"23"32"-208"0,-4-24-12 0,-5 16 284 16,9 4-188-16,-5-4 120 16,5 4-152-16,14-1-36 15,-1 5-44-15,19 0 16 16,5 5-28-16,13-5-24 15,0 12 4-15,0-4-192 16,-4 0 104-16,-10-4-64 16,-9 0 88-16,-22-8-76 15,4 8 84-15,-18 0-68 16,-5-4 72-16,-18 0-32 16,10 4 52-16,-33 8-24 15,14 4 36-15,-9 25-16 16,9 3 24-16,-9 21 8 15,13 0 8-15,1 0 16 16,13-5-8-16,-4-7 68 16,13-9-44-16,-4 1 104 15,4-17-80-15,-4-3 92 0,9-5-88 16,-9-12 0-16,4-8-40 16,0-8 60-16,5 8-48 0,0-12 16 15,5 4-32-15,4-5 52 16,4 9-36-16,10-4 20 15,4 8-32-15,9 0 44 16,10 0-36-16,17 0-4 16,6 0-16-1,8 0-8-15,0 0 4 16,-9 0-136-16,-4 0 72 0,-18 0-84 16,-6 0 84-16,-12 0 24 15,-1-4 20-15,-18-4 24 16,0 0-4-16,-9 0 68 15,4 8-40-15,-9 0 120 16,1 8-84-16,-5 0 28 16,4 4-56-16,0 17-4 15,10-5-24-15,4 12 12 16,9 1-16-16,9-1 40 16,5-7-24-16,4-17-24 15,5-4 0-15,-5-16-108 16,1 0 60-16,-10-13 20 15,5 1 20-15,-19-8 24 16,-4 8-8-16,-4-5-12 16,-1 5 0-16,-13-4-16 15,4 20 12-15,5-4-128 16,5-1 76-16</inkml:trace>
          <inkml:trace contextRef="#ctx0" brushRef="#br0" timeOffset="61131.8763">11573 3341 560 0,'0'-24'208'0,"0"20"-164"0,5 0-8 15,-5 0 100 1,0 8-80-16,0 12 48 16,9 4-60-16,0 33 20 15,-4 8-36-15,8 12-8 16,1-1-12-16,4-3 12 15,0-12-12-15,5-13 68 16,-5-7-44-16,1-13 92 0,8 0-68 0,-9-15 36 16,5-5-56-16,-5-17 52 15,0 1-52-15,1-24 28 16,3-1-36 0,1-19-28-16,0 3 0 15,4-8-8 1,0 5 0-16,-4 3 0 0,0 17 0 0,-9-1 16 15,-1 21-4-15,-4-4-12 16,5 4 4-16,-14 4-4 16,9 3 0-16,0 9-152 15,5-4 88-15,-5 8-360 16,5 5 244-16</inkml:trace>
        </inkml:traceGroup>
        <inkml:traceGroup>
          <inkml:annotationXML>
            <emma:emma xmlns:emma="http://www.w3.org/2003/04/emma" version="1.0">
              <emma:interpretation id="{C6A9F296-DB72-43C2-B37F-28C7A03DB0D5}" emma:medium="tactile" emma:mode="ink">
                <msink:context xmlns:msink="http://schemas.microsoft.com/ink/2010/main" type="inkWord" rotatedBoundingBox="20311,4765 22698,4739 22706,5470 20318,5496"/>
              </emma:interpretation>
              <emma:one-of disjunction-type="recognition" id="oneOf18">
                <emma:interpretation id="interp22" emma:lang="" emma:confidence="1">
                  <emma:literal>we</emma:literal>
                </emma:interpretation>
                <emma:interpretation id="interp23" emma:lang="" emma:confidence="0">
                  <emma:literal>wt</emma:literal>
                </emma:interpretation>
                <emma:interpretation id="interp24" emma:lang="" emma:confidence="0">
                  <emma:literal>wh</emma:literal>
                </emma:interpretation>
                <emma:interpretation id="interp25" emma:lang="" emma:confidence="0">
                  <emma:literal>wd</emma:literal>
                </emma:interpretation>
                <emma:interpretation id="interp26" emma:lang="" emma:confidence="0">
                  <emma:literal>wb</emma:literal>
                </emma:interpretation>
              </emma:one-of>
            </emma:emma>
          </inkml:annotationXML>
          <inkml:trace contextRef="#ctx0" brushRef="#br0" timeOffset="65844.4088">15184 3439 696 0,'0'-9'256'0,"0"9"-196"0,9 9-20 0,-18-1 244 16,0 8-164-16,-5 16 56 16,0 5-104-16,-4 3-24 15,9 1-32-15,9-1 16 16,0-4-20-16,9-7-48 15,14-1 20-15,0-8-200 16,4 1 120-16,0-9-92 16,-4-4 112-16,-5-8-16 15,-4 4 56-15,-5-16 32 16,5 4 4-16,-5-13 36 16,0 5-20-16,-5-4 196 15,6 4-116-15,-1 4 100 16,0 4-112-16,4 8 52 15,-3 8-80-15,12 0-20 0,1 8-24 16,0-4-12-16,4 0 4 16,5 0-32-16,0 0 16 15,-9-7-120-15,9-1 76 16,-19-8-32-16,5 4 52 0,-8-9 24 16,3 1 8-16,-17-16-8 15,4 4 8-15,-9-21 48 16,4 1-24-16,-4-17 96 15,9 17-64-15,4-1-4 16,10 13-32-16,9 0-36 16,4 11 8-16,5 5-4 15,4 12 8-15,5 0 44 16,-4 8-24-16,8 0 44 16,-4 1-32-16,-4-5 4 15,-5 4-16-15,4-8 20 16,-9 4-20-16,-4-8-56 15,-5 0 20-15,-9-8-96 16,1 3 68-16,3-11-204 16,-4 8 140-16</inkml:trace>
          <inkml:trace contextRef="#ctx0" brushRef="#br0" timeOffset="66161.2601">16031 3151 592 0,'4'4'220'0,"-4"-4"-172"0,14 12-12 15,-14-8 128 1,4 5-96-16,-4 3 68 0,0 8-76 0,-4 8 72 16,-1 9-76-16,-8 7 68 15,-1 9-68-15,-13 7 56 16,18 1-60-16,-14-4 24 15,14-9-44-15,-5-3 16 16,5-9-28-16,4-7 8 16,5-1-16-16,0-12-68 15,9-4 28-15,1-8-172 16,8 4 108-16,0-12-228 16,5 4 176-16,4-8-360 15,0 4 284-15</inkml:trace>
          <inkml:trace contextRef="#ctx0" brushRef="#br0" timeOffset="65291.8305">13854 3499 580 0,'23'-4'216'0,"-9"4"-168"0,-10-8-12 0,1 4 164 15,4 0-116-15,0-8 36 16,5 4-72-16,-5-8 44 15,0 7-56-15,0-7 20 16,0 4-36-16,-9-4 0 16,0 4-12-16,-4-4 20 15,-1 8-16-15,-9-1-40 16,5 5 16-16,-13 4-24 16,3 8 20-16,-13 21 8 15,5 3 8-15,-5 25 32 16,5 0-16-16,9 3 40 15,9-7-32-15,13-5 4 16,10-3-16-16,9-9 28 16,8-7-24-16,1-13-12 15,0-4-8-15,14-12-68 16,-1 0 40-16,1-12 4 16,-5 0 16-16,-5-17-16 15,1 1 16-15,-15-12 12 16,-3 7 4-16,-10-3 60 0,-5 11-36 15,-8 9 104-15,-1 8-76 0,-4 16-24 16,4 13-20 0,1 11-24-16,4 8 8 0,4 1 28 15,6-5-12-15,3-7-4 16,5-1-4-16,10-4-84 16,-1-4 44-16,0-3-84 15,1-5 68-15,-1-8 8 16,5 0 28-16,-9-12 4 15,-10 0 4-15,-4-13 16 16,10-3-4-16,-15-12 24 16,-4-1-16-16,0-7 56 15,0 7-36-15,-9 1 36 16,5 8-36-16,-10-9 52 16,5 21-48-16,-9-4 28 15,4 4-36-15,5 8-16 16,4-1-8-16,1 5-4 15,4 4 0-15,9 0 8 16,9-8-4-16,14 0-4 16,0-8 4-16,4 4-92 15,5 4 48-15,-9 4-28 16,-5 8 40-16,5 12-12 16,-9 4 24-16,-9 17 0 15,4-1 8-15,-14 9 76 16,15-1-36-16,-15-3 24 0,5-1-36 15,-9-8 0-15,9-3-12 16,-9-9 48-16,0 0-32 0,-9-8 8 16,9 0-20-1,-13-7 12-15,4 3-16 16,-5-12-72-16,5 4 32 0,0-9-208 16,9 1 136-1,9-20-364-15,0 4 264 0</inkml:trace>
        </inkml:traceGroup>
      </inkml:traceGroup>
      <inkml:traceGroup>
        <inkml:annotationXML>
          <emma:emma xmlns:emma="http://www.w3.org/2003/04/emma" version="1.0">
            <emma:interpretation id="{C55CCB6A-3DD3-40DF-8F18-5255FCF0F630}" emma:medium="tactile" emma:mode="ink">
              <msink:context xmlns:msink="http://schemas.microsoft.com/ink/2010/main" type="line" rotatedBoundingBox="17949,6395 23183,6196 23208,6845 17974,7044"/>
            </emma:interpretation>
          </emma:emma>
        </inkml:annotationXML>
        <inkml:traceGroup>
          <inkml:annotationXML>
            <emma:emma xmlns:emma="http://www.w3.org/2003/04/emma" version="1.0">
              <emma:interpretation id="{152CDACB-BFB3-4515-BA1D-8ACBC58C0E18}" emma:medium="tactile" emma:mode="ink">
                <msink:context xmlns:msink="http://schemas.microsoft.com/ink/2010/main" type="inkWord" rotatedBoundingBox="17952,6468 19068,6425 19089,6971 17972,7013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68247.6007">11760 5183 392 0,'-14'-8'148'0,"19"4"-116"0,-5-4-8 0,-5 3 20 16,1 5-28-16,-10-4-4 16,5 4-8-16,-18-4-68 15,4 0 36-15,-18 0 28 16,5 4 4-16,-10-4 108 15,10 8-64-15,-1-4 52 16,10 0-60-16,4 0-20 16,9 8-12-16,14 0 8 15,10 5-8-15,17 3-28 16,5 0 8-16,9 4 24 16,4 5-8-16,-8-1 8 15,-5 0-4-15,-10 0 20 16,-3 1-16-16,-19-5 144 15,0 0-84-15,-28-4 84 16,5-4-92-16,-22-8 92 16,4-4-92-16,-5-8-4 15,15 0-36-15,-1-8-16 16,9 4-4-16</inkml:trace>
          <inkml:trace contextRef="#ctx0" brushRef="#br0" timeOffset="68556.4155">12010 4863 600 0,'-9'-8'224'0,"9"8"-176"0,0 0-12 0,-4 0 184 16,4 8-128-16,-9 8 16 15,4 4-64-15,-9 13 12 16,10 3-28-16,-5 1-8 16,4-1-12-16,-4 1 36 15,9-1-20-15,-4-4 4 16,8 1-16-16,-4-9 20 16,0-4-20-16,-4-4 24 15,4 1-24-15,-5-9-196 16,1 4 96-16</inkml:trace>
          <inkml:trace contextRef="#ctx0" brushRef="#br0" timeOffset="68952.1329">12366 5122 652 0,'-19'12'244'0,"19"-12"-192"0,-27 33-12 0,9-21 144 16,9 4-108-16,-19 0 40 16,10 4-68-16,0-3-12 15,0-1-20-15,4-4 8 16,10 0-16-16,-6-8 68 16,10 0-44-16,10-8-48 15,8 0 8-15,14-4-124 16,-5 4 72-16,9-12-116 15,1 4 100-15,-5-13-24 16,-5 13 60-16,-9 4 32 16,0 0 8-16,-8 8 168 15,-6 0-92-15,-4 8 148 16,0 4-128-16,-4 4 56 16,-1 1-88-16,0-5 8 15,5 0-40-15,0-4-32 16,10 4 0-16,-1-12-372 15,4 4 204-15,10-8-504 16,4 4 380-16</inkml:trace>
        </inkml:traceGroup>
        <inkml:traceGroup>
          <inkml:annotationXML>
            <emma:emma xmlns:emma="http://www.w3.org/2003/04/emma" version="1.0">
              <emma:interpretation id="{0EBE163A-90F3-4EE6-8F13-82F2F14EA3CE}" emma:medium="tactile" emma:mode="ink">
                <msink:context xmlns:msink="http://schemas.microsoft.com/ink/2010/main" type="inkWord" rotatedBoundingBox="19479,6444 20547,6403 20568,6945 19500,6986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69497.2667">13049 5049 780 0,'4'0'288'0,"-4"0"-224"0,0 12-20 0,-9-4 144 15,4 9-112-15,-8 7-4 16,-1 4-44-16,-9-3-12 16,10 7-8-16,-10-8 4 15,9 5-8-15,5-9-4 16,9 0 4-16,9-8-76 16,9-4 40-16,10-8-56 15,-1 4 48-15,5-12 12 16,0 0 16-16,0-8-24 31,0 0 20-31,-14-5-4 0,0 5 12 16,-4 4 68-16,-5 8-32 0,-9 8 112 15,0 8-80-15,0 4 36 16,-9 5-56-16,9 3 28 16,0 4-36-16,0-3 16 15,18-1-28-15,5-16 0 16,-10 0-12-16,19-16-164 15,-9 4 84-15,9-12-104 16,-9 4 104-16,-1-13-52 16,-13 9 72-16,5-4 0 15,-14 4 32-15,-14-9 12 16,14 5 8-16,-9-4 32 16,0 8-16-16,5 0 136 15,8 7-84-15,5-3 128 0,14 8-112 16,9 4-4-16,9 0-52 15,18 0 8-15,5 0-20 16,4-8 0-16,-4 8-8 16,4-8-52-16,-13 4 28 15,-10-4-260-15,-13 8 152 0</inkml:trace>
          <inkml:trace contextRef="#ctx0" brushRef="#br0" timeOffset="69775.2506">13982 4831 540 0,'0'-17'200'0,"0"17"-156"0,-14 0-12 0,5 5 96 16,0 3-76-16,-5 12 148 16,-4 4-116-16,-5 17 112 15,1-1-112-15,-1 9 52 16,9-1-76-16,-4-3 0 15,4-1-36-15,5-3 4 16,9-5-16-16,0 1 12 16,9-9-16-16,0 0-172 15,5-4 92-15,0-7-308 16,4-5 212-16</inkml:trace>
        </inkml:traceGroup>
        <inkml:traceGroup>
          <inkml:annotationXML>
            <emma:emma xmlns:emma="http://www.w3.org/2003/04/emma" version="1.0">
              <emma:interpretation id="{3141A342-49D8-4A53-8F2E-19CE021C704E}" emma:medium="tactile" emma:mode="ink">
                <msink:context xmlns:msink="http://schemas.microsoft.com/ink/2010/main" type="inkWord" rotatedBoundingBox="21294,6268 23183,6196 23207,6816 21318,6888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70124.5745">15097 5017 808 0,'0'-20'300'0,"0"20"-232"0,9-25-20 0,-18 13 44 16,9 8-60-16,-22-4-20 15,-1 4-12-15,-14 8-20 16,5 4 12-16,-9-4-24 16,19 12 20-16,-1 9 12 15,14-5 4-15,0 8-12 16,13 9 4-16,10-5 4 16,4-4 0-16,9-7 16 15,5 3-8-15,-4-4 16 16,-1-12-16-16,-18 0 32 15,0 0-24-15,-27-8 84 16,0 8-56-16,-28-3 144 16,1-5-104-16,-10 8 44 15,14-4-80-15,0-4 12 16,9 4-40-16</inkml:trace>
          <inkml:trace contextRef="#ctx0" brushRef="#br0" timeOffset="70521.6601">15361 4928 840 0,'-36'44'312'0,"36"-44"-244"0,0 73-16 0,-9-45 172 15,9 1-132-15,-9-1 16 16,9 0-64-16,0-3-4 15,0 3-24-15,0-16-148 16,9 4 68-16,-9-7-344 16,13-1 228-16</inkml:trace>
          <inkml:trace contextRef="#ctx0" brushRef="#br0" timeOffset="70299.0679">15320 4665 1288 0,'-22'-8'476'0,"22"8"-368"0,-10 4-32 0,10-4-16 16,5 8-48-16,0 0-216 15,4 4 112-15</inkml:trace>
          <inkml:trace contextRef="#ctx0" brushRef="#br0" timeOffset="70969.0785">15598 5021 800 0,'5'12'296'0,"-5"-12"-232"0,0 32-16 0,0-15 220 16,0 3-156 0,-9 4 44-16,4 4-92 0,-4-3 4 15,9-5-40-15,-9 0 8 16,18-12-20-16,-9-4-68 16,14 4 24-16,-5-12-164 15,0 0 108-15,14-8-36 16,-10-4 72-16,10-12 48 15,-5 7 0-15,-4-7 32 16,4 8-20-16,-4 0 200 16,-1 12-120-16,-4 8 96 47,1 8-108-47,-1 8 16 0,-5 12-56 0,5-12-4 0,5 13-24 0,-5-13-176 15,5 4 92-15</inkml:trace>
          <inkml:trace contextRef="#ctx0" brushRef="#br0" timeOffset="71170.113">16586 4717 1196 0,'9'-4'440'0,"-9"4"-340"0,14 21-32 16,-5-1 80-16,-5 4-96 15,-8 21-28-15,-5 3-20 16,-14 17-24 0,0-4 12-16,-22-5-252 0,4-7 144 15,-18-13-88-15,9-7 124 0,-5-13 16 16,9 0 40-16,1-20 36 16,13 0-8-16,5-12 88 15,8-13-48-15,19-11 84 16,0 3-72-16,23-7 60 15,0 8-64-15,22 19 48 16,-4 13-56-16,5 20 32 16,0 9-44-16,-1 11-20 15,-4 1-4-15,0-1 44 16,-5-4-28-16,-4-3-44 16,0-5 8-16,-9-12-404 15,0 0 228-15</inkml:trace>
        </inkml:traceGroup>
      </inkml:traceGroup>
    </inkml:traceGroup>
    <inkml:traceGroup>
      <inkml:annotationXML>
        <emma:emma xmlns:emma="http://www.w3.org/2003/04/emma" version="1.0">
          <emma:interpretation id="{B679710C-8B09-4A9E-A27C-0504D0CD842B}" emma:medium="tactile" emma:mode="ink">
            <msink:context xmlns:msink="http://schemas.microsoft.com/ink/2010/main" type="paragraph" rotatedBoundingBox="1381,7103 13675,7127 13671,8954 1377,89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EB0570-20FE-4761-A794-68D8C348DF19}" emma:medium="tactile" emma:mode="ink">
              <msink:context xmlns:msink="http://schemas.microsoft.com/ink/2010/main" type="line" rotatedBoundingBox="1381,7103 13675,7127 13671,8954 1377,8929"/>
            </emma:interpretation>
          </emma:emma>
        </inkml:annotationXML>
        <inkml:traceGroup>
          <inkml:annotationXML>
            <emma:emma xmlns:emma="http://www.w3.org/2003/04/emma" version="1.0">
              <emma:interpretation id="{DC0DA995-C961-430B-B4E0-32678E5FD2FB}" emma:medium="tactile" emma:mode="ink">
                <msink:context xmlns:msink="http://schemas.microsoft.com/ink/2010/main" type="inkWord" rotatedBoundingBox="1381,7103 3997,7108 3993,8792 1378,8787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13932.0409">-4421 5551 676 0,'0'-28'248'0,"0"24"-192"0,0 0-16 0,0 4 32 16,0 8-48-16,-4 0 8 16,-1 4-20-16,-8 16 64 15,3 5-44-15,-17 15 24 16,0 5-36-16,-28 8 16 16,1-1-20-16,-15 5 0 15,10-8-8-15,-9-1 4 16,9 1-8-16,-14-8-12 15,14-9 4-15,-1-4 28 16,15-3-12-16,8-9-32 16,15-4 12-16,8-8 0 15,9 1 8-15,10-9 8 16,9 4-4-16,4 8 16 16,9 8-12-16,5 13-4 15,0-1 0-15,9 13 28 16,-9-1-16-16,13 5 4 15,-13-1-12-15,14 5 12 16,-5-4-12-16,0 7 32 16,0-3-24-16,-5 4 56 15,5-9-40-15,-18-3 4 16,4-9-24-16,-9-3 0 16,-4-9-4-16,-5-8 12 15,5 1-12-15,-10-9-248 16,10-4 128-16,-10-12-476 15,6 0 332-15</inkml:trace>
          <inkml:trace contextRef="#ctx0" brushRef="#br0" timeOffset="114386.7972">-3806 5855 268 0,'-18'-21'100'0,"18"21"-76"0,-5-8-8 0,-4 8 112 15,9 4-72-15,0 12 40 16,-9 5-56-16,0 15 84 16,13 5-72-16,-13 35 28 15,5 14-44-15,-10 19-4 16,5-8-20-16,-9-4 12 16,4-16-16-16,-13-8 48 15,9-12-28-15,-5-9 12 16,0-7-24-16,5-25 28 0,4 4-28 15,5-28-84-15,9-4 36 16,5-28-256-16,4-1 164 16</inkml:trace>
          <inkml:trace contextRef="#ctx0" brushRef="#br0" timeOffset="114580.9697">-3879 5968 528 0,'37'-37'196'0,"-37"37"-152"0,72-8-12 0,-35 12 184 15,8 4-124-15,5 5 80 16,0 3-104-16,5 4 0 15,-5 4-44-15,0 1 40 16,-4 7-36-16,-14-4-24 16,-5 5-4-16,-27 3 68 15,-9 1-36-15,-32 3-12 16,0 0-12-16,-27-7-96 16,4-5 48-16,-9-12-196 15,14-3 132-15,9-13-296 16,27 4 224-16</inkml:trace>
          <inkml:trace contextRef="#ctx0" brushRef="#br0" timeOffset="115009.9643">-3305 6708 528 0,'-32'33'196'0,"32"-33"-152"15,-14 56-12-15,10-31 36 0,8-1-44 0,-8 4-28 16,4 5 0-16,-5-5 44 16,5 0-20-16,-9-7-20 15,9-5 0-15,-9-8-116 16,0-4 64-16</inkml:trace>
          <inkml:trace contextRef="#ctx0" brushRef="#br0" timeOffset="114811.8767">-2991 6441 788 0,'-41'-32'292'0,"41"32"-228"0,-18-12-16 0,9 4 44 15,4 8-60-15,0-4-40 16,5 4 4-16</inkml:trace>
          <inkml:trace contextRef="#ctx0" brushRef="#br0" timeOffset="115567.0587">-3073 6692 592 0,'23'-12'220'0,"-23"12"-172"0,4 0-12 0,-4 0 92 15,0 0-76-15,-4 0 8 16,4 0-40-16,-9 4-4 16,9 4-8-16,-5 4-24 15,5 1 8-15,0 3 40 16,5 4-20-16,-5 0-36 15,0 4 12-15,0 1 12 16,9-1 0-16,-9 0 12 16,0-3-8-16,4-5-28 15,1 0 12-15,-1-8-100 16,5-4 60-16,5-16-80 16,4 4 72-16,-4-12-64 15,4-1 68-15,10-3 12 16,-6 8 28-16,-4 0 144 15,-4 4-68-15,4 3 116 16,-9 5-100-16,5 8 84 16,-9 9-92-16,4-1 12 15,-9 12-48-15,0-8-20 16,9 13-8-16,-9-9 4 16,9 4-4-16,-4-4-56 15,4-3 28-15,-9-5-32 16,13 4 32-16,-13-8 12 15,9 0 8-15,-9 0 4 0,0 4 0 16,0-4 60-16,0 0-32 16,0-3-12-16,0 3-8 15,-9-12-52-15,18 0 24 0,-9-1-364 16,0-3 212-16</inkml:trace>
          <inkml:trace contextRef="#ctx0" brushRef="#br0" timeOffset="159905.8452">-2641 6733 424 0,'10'-4'156'0,"-10"4"-120"0,0 0-8 0,0 0 176 16,4 0-116-16,5-8 116 15,9 8-120-15,-13-8 88 16,13 12-96-16,-13-4 56 15,-5 0-76-15,0 0-4 16,0 0-32-16,-14 4-28 16,5 4 0-16,-5-8 40 15,-4 8-20-15,-5 0-52 16,10 4 16-16,-10-4-8 16,14 4 20-16,-5 0-28 15,5 1 24-15,9 3-12 16,0 4 16-16,23 8 0 15,0 1 4-15,-1 11 8 16,10-3 0-16,-9-1 8 16,0-4-4-16,-23 1 52 15,0-1-32-15,-32-4 8 16,9 1-20-16,-13-17-16 16,13 4 0-16,-4-8-260 15,22-4 144-15</inkml:trace>
        </inkml:traceGroup>
        <inkml:traceGroup>
          <inkml:annotationXML>
            <emma:emma xmlns:emma="http://www.w3.org/2003/04/emma" version="1.0">
              <emma:interpretation id="{8132B043-FA27-423F-865A-2CED0CE85E8D}" emma:medium="tactile" emma:mode="ink">
                <msink:context xmlns:msink="http://schemas.microsoft.com/ink/2010/main" type="inkWord" rotatedBoundingBox="4405,7359 5141,7361 5139,8761 4402,8759"/>
              </emma:interpretation>
            </emma:emma>
          </inkml:annotationXML>
          <inkml:trace contextRef="#ctx0" brushRef="#br0" timeOffset="116580.6932">-2103 5786 416 0,'-9'-8'152'0,"9"8"-116"0,-10-4-12 0,1 0 196 15,9 8-124-15,-9-4 68 16,5 0-96-16,-1 4 24 16,5 4-56-16,0 4 52 15,5 4-52-15,-1 4 44 16,10 1-44-16,0 3 32 15,4 0-36-15,9 0 0 16,10 1-20-16,31-1-8 16,-4 4 0-16,13 1 12 15,0 3-8-15,1 0 16 16,-15 1-16-16,-12-5-12 16,-6-4 0-16,-13-3 28 15,-9-5-12-15,-10-4 40 16,1 0-28-16,-14-4-32 15,0 4 4-15,-4 13-16 16,-10 3 8-16,-13 16-20 16,13 5 20-16,-32 12 4 15,1 3 8-15,-28 5 8 16,5 0-4-16,-10 12 16 16,15-4-12-16,-6 4 16 15,15-12-16-15,-1-13 24 16,14-7-20-16,-5-13 12 15,24-7-12-15,3-17-252 0,19-4 128 16</inkml:trace>
        </inkml:traceGroup>
        <inkml:traceGroup>
          <inkml:annotationXML>
            <emma:emma xmlns:emma="http://www.w3.org/2003/04/emma" version="1.0">
              <emma:interpretation id="{82937965-5B95-4218-9572-6368B3E8CC5A}" emma:medium="tactile" emma:mode="ink">
                <msink:context xmlns:msink="http://schemas.microsoft.com/ink/2010/main" type="inkWord" rotatedBoundingBox="5693,7472 7924,7477 7921,8942 5690,8938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17124.8732">-751 6773 592 0,'-14'4'220'0,"14"-4"-172"0,0 4-12 0,0-4 268 16,9 0-172-16,10-4 140 16,8 4-156-16,14-8-28 15,9 0-56-15,14 0-4 16,4 4-16-16,-4-4-132 15,-5 16 68-15,-18-8-236 16,-9 8 160-16,-14-8-92 16,-9 8 128-16,-14 0-240 15,5 0 188-15</inkml:trace>
          <inkml:trace contextRef="#ctx0" brushRef="#br0" timeOffset="122370.517">246 6660 624 0,'-77'4'228'0,"77"-4"-176"16,-14-4-16-16,14 0 212 15,4 4-144-15,24-4 108 16,4 4-124-16,36-4 16 16,5 0-64-16,18-4 4 15,0 8-28-15,18-8-8 16,-4 3-4-16,13-3 28 15,-13 8-16-15,-9 0-4 16,-19 4-8-16,-18-4-4 0,-9 4 0 16,-9-8-124-16,-18 4 68 15,0-4-384-15,-14 8 244 16</inkml:trace>
          <inkml:trace contextRef="#ctx0" brushRef="#br0" timeOffset="122099.7474">1202 5931 416 0,'-9'-8'152'0,"4"8"-116"0,-4-8-12 15,5 8 208 1,4 0-132-16,-5-8 116 16,1 0-124-16,-5 4 40 0,-5-4-76 0,-9 16 20 15,9-4-44-15,-8 12 0 16,3 13-20-16,-8 7 20 16,9 9-20-16,0 27-4 15,-5-3-4-15,0 4-4 16,14-4 0-16,-14-8 44 15,14-9-24-15,-4-11-36 16,3-5 8-16,-3-12-360 16,4-3 200-16</inkml:trace>
          <inkml:trace contextRef="#ctx0" brushRef="#br0" timeOffset="122769.669">606 6806 560 0,'0'4'208'0,"0"-4"-164"0,27 16-8 0,-18-8 76 16,14 4-68-16,0 4-8 16,4 4-24-16,9 9-20 15,-4-1 4-15,5 5 56 16,-6 3-28-16,-31 4-36 15,-4 1 4-15,-28-1 20 16,14 1-8-16,-32-9 36 16,13-3-24-16,-17-9 152 15,13-4-92-15,0-4 100 16,18 0-100-16,14-4-24 16,13 4-32-16,19-3 20 15,9-1-24-15,4-4 12 16,5 4-16-16,5-4 12 15,0 0-16-15,-1-4-64 16,-4 4 28-16,-5-4-172 16,1 0 108-16,-5-4-204 0,-5 4 168 15,14-12-424-15,0 8 312 16</inkml:trace>
          <inkml:trace contextRef="#ctx0" brushRef="#br0" timeOffset="116886.1246">-851 6551 852 0,'-23'-13'316'0,"23"13"-248"0,5-4-16 0,-1 0 208 16,5 8-152-16,9-4 72 15,5 0-108-15,9-4 12 16,4 4-48-16,19-8-4 16,0 4-20-16,8-4-16 15,1 4 0-15,-9 0-260 16,-5 8 144-16</inkml:trace>
        </inkml:traceGroup>
        <inkml:traceGroup>
          <inkml:annotationXML>
            <emma:emma xmlns:emma="http://www.w3.org/2003/04/emma" version="1.0">
              <emma:interpretation id="{DA4FC29E-D674-43E2-B003-C63190AB2293}" emma:medium="tactile" emma:mode="ink">
                <msink:context xmlns:msink="http://schemas.microsoft.com/ink/2010/main" type="inkWord" rotatedBoundingBox="8715,7686 9549,7688 9547,8748 8712,8746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23565.517">2827 6704 704 0,'-13'9'264'0,"13"-9"-208"0,-5 28-12 0,1-8 108 15,-1 4-92-15,-4 21 0 16,4-1-36-16,-4 9 12 16,9 0-24-16,0-5 4 15,9-3-8-15,5-13 12 16,4-8-12-16,1-7 4 15,3-5-4-15,-4-16 36 16,5-4-20-16,-14-29 20 16,-4 5-24-16,-10-17-16 15,5 5-8-15,0-9-68 16,5 13 40-16,22-5-488 0,14 13 284 16</inkml:trace>
          <inkml:trace contextRef="#ctx0" brushRef="#br0" timeOffset="123289.8957">2176 6105 652 0,'-9'-8'244'0,"9"8"-192"0,-13 0-12 0,8 0 56 16,10 8-60-16,-5 17 40 16,0 11-44-16,4 29 60 15,1 4-52-15,13 12 8 16,-4-4-28-16,8-1 40 16,10-11-32-16,0 0 92 15,-5-8-68-15,-8-9 40 16,3-7-56-16,-3-17 44 15,-1-4-48-15,0-28 48 16,0-4-48-16,14-25 4 16,0 5-24-16,9-33 0 0,0 9-4 15,-5-25-32-15,10 8 12 16,-14-4-4-16,0 12 8 16,-1 5 0-16,-8 15 0 15,-9 5-20-15,9 15 16 16,-14 13-100-16,9 4 60 15,-13 8-256-15,4 8 168 0,-9 21-436 16,13-1 320-16</inkml:trace>
        </inkml:traceGroup>
        <inkml:traceGroup>
          <inkml:annotationXML>
            <emma:emma xmlns:emma="http://www.w3.org/2003/04/emma" version="1.0">
              <emma:interpretation id="{641EE42A-372B-4EF7-B4E3-2056E44B78C4}" emma:medium="tactile" emma:mode="ink">
                <msink:context xmlns:msink="http://schemas.microsoft.com/ink/2010/main" type="inkWord" rotatedBoundingBox="10014,7638 10865,7640 10863,8667 10012,8665"/>
              </emma:interpretation>
            </emma:emma>
          </inkml:annotationXML>
          <inkml:trace contextRef="#ctx0" brushRef="#br0" timeOffset="124303.1479">3597 6114 632 0,'-23'-45'236'0,"23"45"-184"0,0-8-16 0,0 4 124 16,9 4-96-16,5-8-16 16,18 16-32-16,13-8-24 15,1 4 4-15,8 4 28 16,1 0-12-16,-14-8-4 15,5 8-4-15,-15-8 12 16,-8 8-8-16,-14-8-4 16,-9 0 0-16,-18 0-128 15,4 4 68-15,-22 4-100 16,9 1 88-16,-19 27 16 16,14 9 32-16,-13 27 0 15,8 1 8-15,-8 8-8 16,17-4 8-16,1 0 0 15,0-8 4-15,4 0 104 16,0-9-52-16,1-7 80 16,-1-9-72-16,5-15 72 15,4-5-72-15,0-20 0 16,5 0-32-16,5-20 16 16,8 4-24-16,1-9 40 15,8 5-28-15,6 0 20 0,8 8-24 16,9 4 8-1,10 4-16-15,18 8 0 0,-1 4-4 0,6 0-16 16,-6 5 4 0,-8-5-112-16,-5 0 64 0,-9-8-128 15,-5 0 100-15,-17-8 32 16,3 0 28-16,-8-12 36 16,-5 3-8-16,-9-3 4 15,9 4-4-15,-13 0 108 16,4 8-64-16,-5 8 104 15,-4 8-92-15,5 12 8 16,4 9-48-16,4 3 4 16,5 5-16-16,0-9 12 15,14-4-16-15,0-11-4 16,9-5 0-16,0-12-60 16,-1-4 32-16,-3-12-8 15,-10-1 20-15,-18-15 36 16,-5 4-16-16,-13-9 16 15,-9 13-12-15,4 0-148 16,9 7 72-16</inkml:trace>
        </inkml:traceGroup>
        <inkml:traceGroup>
          <inkml:annotationXML>
            <emma:emma xmlns:emma="http://www.w3.org/2003/04/emma" version="1.0">
              <emma:interpretation id="{D0FF8459-6111-429B-9D31-65CE3BB0975A}" emma:medium="tactile" emma:mode="ink">
                <msink:context xmlns:msink="http://schemas.microsoft.com/ink/2010/main" type="inkWord" rotatedBoundingBox="11679,7784 12662,7786 12661,8367 11678,8365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25376.005">5423 6401 372 0,'9'-20'140'0,"-9"20"-112"0,-5-21-4 0,1 9 188 15,8 4-120-15,-8-12 104 16,-1 4-112-16,-9-13 8 15,5 9-56 1,-9-4 32-16,9 8-40 0,-14 4-4 16,5 4-16-16,-19 28 36 15,6 4-20-15,-15 21 20 16,10 7-24-16,4-3 44 16,9-1-36-16,14-3-16 15,9-9-4-15,18-12 0 16,9 5-4-16,19-13 24 15,9-4-16-15,-1-8 4 16,-4 4-8-16,-4-12-8 16,-1 0 4-16,-13-16-40 15,0 4 20-15,-9-13-4 16,-5 5 12-16,-9-4 8 16,-4 12 0-16,-10 8 88 15,5 8-48-15,-9 12-36 16,5 8-4-16,-6 8 4 15,10 1 0-15,0-1-12 16,5-4 4-16,4 0 20 16,5-3-8-16,-1-9-72 15,1 0 32-15,0-8-56 16,-1 0 48-16,-4-12-4 16,1 4 24-16,-6-20-24 15,5 3 28-15,-4-19-20 0,4 8 20 16,0-13-8-16,0 9 12 15,0-1 16-15,5 9 0 16,0 0 24-16,-1 11-16 16,-4-3 40-16,10 12-28 15,-15 0 48-15,5 8-40 0,0 0 4 16,5 0-24-16,4 8 20 16,-9-8-20-16,5 8-4 15,0-4-4-15,-1 4-4 16,1 0 0-16,4 13-20 15,5-5 12-15,4 16 12 16,-4 1 0-16,4 3-36 16,1 4 16-16,-6 1 4 15,1-5 12-15,-14 1 8 16,0-1-4-16,-18-7 76 16,5-1-44-16,-19-12 48 15,0 0-48-15,-13-12 8 16,-5-4-28-16,0-8 8 15,9 0-12-15,5-8-164 16,13 8 80-16,18-8-324 16,15 3 224-16,22-3-400 15,4 8 324-15</inkml:trace>
        </inkml:traceGroup>
        <inkml:traceGroup>
          <inkml:annotationXML>
            <emma:emma xmlns:emma="http://www.w3.org/2003/04/emma" version="1.0">
              <emma:interpretation id="{8F460E1B-7844-4454-BDB9-347CD937318E}" emma:medium="tactile" emma:mode="ink">
                <msink:context xmlns:msink="http://schemas.microsoft.com/ink/2010/main" type="inkWord" rotatedBoundingBox="13263,7569 13674,7570 13673,8222 13262,8221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25734.6959">7071 6004 580 0,'4'-24'216'0,"-4"24"-168"0,23 0-12 15,-23 8 120-15,5 8-92 0,-10 21 96 16,0 7-92-16,-13 21 20 16,0 4-52-16,-9 4-12 15,4-9-16-15,-4-7 36 16,4-8-20-16,-18-13 12 15,4 0-20-15,-13-19 8 16,14-9-12-16,-10-16 0 16,19-9-4-16,13-19-76 15,5 0 36-15,18-13-84 16,14 9 64-16,9 3-16 16,0 25 40-16,0 8 60 15,-5 20-16-15,0 12 108 16,1 1-68-16,-1 23 92 15,-4-15-88-15,-5-1 24 16,5 1-48-16,0-9 12 16,-1-4-28-16,10-12-124 15,0 1 56-15</inkml:trace>
        </inkml:traceGroup>
      </inkml:traceGroup>
    </inkml:traceGroup>
    <inkml:traceGroup>
      <inkml:annotationXML>
        <emma:emma xmlns:emma="http://www.w3.org/2003/04/emma" version="1.0">
          <emma:interpretation id="{BCBD96F3-E9FF-4645-ABC3-7482F4D39FF6}" emma:medium="tactile" emma:mode="ink">
            <msink:context xmlns:msink="http://schemas.microsoft.com/ink/2010/main" type="paragraph" rotatedBoundingBox="5836,9370 20521,8975 20569,10737 5883,1113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C216884-AB56-41EE-84C3-252DA8D58B48}" emma:medium="tactile" emma:mode="ink">
              <msink:context xmlns:msink="http://schemas.microsoft.com/ink/2010/main" type="line" rotatedBoundingBox="5836,9370 20521,8975 20569,10737 5883,11131"/>
            </emma:interpretation>
          </emma:emma>
        </inkml:annotationXML>
        <inkml:traceGroup>
          <inkml:annotationXML>
            <emma:emma xmlns:emma="http://www.w3.org/2003/04/emma" version="1.0">
              <emma:interpretation id="{4B5BFA5C-5A5B-41B0-9C0E-364BCD9CBD8A}" emma:medium="tactile" emma:mode="ink">
                <msink:context xmlns:msink="http://schemas.microsoft.com/ink/2010/main" type="inkWord" rotatedBoundingBox="5858,10202 6260,10191 6266,10432 5865,10443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39662.6228">-615 8768 508 0,'-36'13'188'0,"36"-13"-148"0,-27 20-8 15,18-12 204 1,4 4-136-16,-4-4 64 16,9 4-96-16,5-8 32 0,8 4-60 0,14-12 16 15,10 0-36-15,27-8-148 16,-1 0 64-16,6 0-280 16,-1 4 192-16</inkml:trace>
          <inkml:trace contextRef="#ctx0" brushRef="#br0" timeOffset="139458.1474">-633 8623 580 0,'-9'-4'216'0,"9"4"-168"0,-9 0-12 0,4 0 128 16,10 0-96-16,-5-4 80 16,0 4-88-16,0-4-4 15,5 8-36-15,-1-4 40 16,5 0-32-16,5 0 48 16,0 0-44-16,8 0-16 15,10 0-8-15,9-4-8 16,5 4 0-16,-1 0 32 15,1 4-16-15,-10-4-188 16,-4 8 88-16</inkml:trace>
        </inkml:traceGroup>
        <inkml:traceGroup>
          <inkml:annotationXML>
            <emma:emma xmlns:emma="http://www.w3.org/2003/04/emma" version="1.0">
              <emma:interpretation id="{003D5CC5-1F8D-4F3C-BDF2-4261A8055BEC}" emma:medium="tactile" emma:mode="ink">
                <msink:context xmlns:msink="http://schemas.microsoft.com/ink/2010/main" type="inkWord" rotatedBoundingBox="6844,9702 7674,9680 7705,10849 6876,10871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40125.3741">401 8570 560 0,'-69'0'208'0,"69"0"-164"0,-31 0-8 0,21 0 252 16,10 0-164-16,14 0 80 15,9 0-116-15,32-4-44 16,4 4-28-16,23-8 4 15,0 0-12-15,18-4-4 16,-5 8 0-16,6-4-156 16,-10 4 84-16,-19 4-104 15,-17 8 100-15</inkml:trace>
          <inkml:trace contextRef="#ctx0" brushRef="#br0" timeOffset="140537.6528">601 8728 580 0,'9'-4'216'0,"-9"4"-168"0,32 0-12 15,-14 4 40 1,0 4-48-16,5 4-4 15,5 0-12-15,-6 9 16 16,6 3-16-16,-10 12 12 16,-5 1-12-16,-17 11 12 15,-5-3-16-15,-14-1 24 16,0 1-20-16,-18-13 12 0,0-4-12 0,-18-19 44 16,9-5-28-1,5-17 4-15,13 1-20 0,18-8 0 16,19 12-4-1,17-4 36-15,15 16-20 16,8 4 48-16,5 4-40 16,10 8 36-16,-6 5-36 15,1-5-8-15,-5 8-16 0,-9-8 20 16,-5 5-16-16,-8-9-252 16,-1-4 132-16,0-12-436 15,1 4 308-15</inkml:trace>
          <inkml:trace contextRef="#ctx0" brushRef="#br0" timeOffset="139899.2081">888 8113 612 0,'-9'-16'228'0,"9"16"-180"0,-5 0-12 0,1 4 124 16,-1 4-96-16,-4 12 8 16,4 8-44-16,-4 17-16 15,9-1-8-15,-4 9 12 16,4-5-8-16,0-3-136 16,4-9 72-16</inkml:trace>
        </inkml:traceGroup>
        <inkml:traceGroup>
          <inkml:annotationXML>
            <emma:emma xmlns:emma="http://www.w3.org/2003/04/emma" version="1.0">
              <emma:interpretation id="{64BDB4E5-CFA4-4FA1-8855-F8E0D78BD8C2}" emma:medium="tactile" emma:mode="ink">
                <msink:context xmlns:msink="http://schemas.microsoft.com/ink/2010/main" type="inkWord" rotatedBoundingBox="8382,9627 9402,9599 9427,10542 8408,10570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41408.702">1994 8048 508 0,'9'-16'188'0,"-9"16"-148"0,-4 16-8 16,-1-4 204 0,1 8-136-16,-15 41 72 15,6 8-100-15,-15 28 12 16,6 0-48-16,4 4 4 16,-5-12-24-16,9-4-8 0,10-16-4 0,-1-16 20 15,5-9-12-15,-5-24 68 16,10-15-48-16,-5-26 4 15,5 1-20-15,-1-24-124 16,5-9 56-16,5-40-208 31,4 0 144-31,5-16-68 0,9 19 108 0,0 14 32 16,-1 23 28-16,1 13 148 16,-4 15-72-16,3 21 96 15,-3 16-88-15,-5 17 36 16,-1 7-60-16,-8 13 4 15,-5-1-32-15,-9-3 0 16,0-9-8-16,-14-3 36 16,5-5-20-16,-13-8-76 15,-10-4 28-15,-14-8-72 16,10-4 56-16,-19-12 8 16,14 4 20-16,-9 0-8 15,18 8 12-15,14 8 84 16,13 5-44-16,15 11 60 15,8 8-52-15,14 5 24 16,4-5-36-16,0 1 8 16,1-5-20-16,-5 0 28 15,-5-3-28-15,5-5-136 16,-9-4 64-16,-5-8-324 0,0-4 212 16,0-8-288-16,1 0 260 15,8-20-32 16,-4 8 136-31,9 0 548 16,-1 4-244-16,24-4 160 0,-5 4-220 16,5 4 28-16,-1 4-108 15,1-4 32-15,-5 4-64 16,0 0-28-16,0-9-12 16,-13 5 36-16,-1-4-24 0,-9-8 24 15,-4 8-20-15,-18-8 36 16,-5 4-28-16,-18 0-40 15,4 3 8-15,-23 1 28 16,10 8-12-16,-9 8 28 16,8 5-24-16,6 3 4 15,8 12-8-15,9 9 4 16,10-5-8-16,13 8-108 16,5 1 56-16,13-5-376 15,1-15 236-15</inkml:trace>
          <inkml:trace contextRef="#ctx1" brushRef="#br0">2135 8315 0</inkml:trace>
        </inkml:traceGroup>
        <inkml:traceGroup>
          <inkml:annotationXML>
            <emma:emma xmlns:emma="http://www.w3.org/2003/04/emma" version="1.0">
              <emma:interpretation id="{35B0FED2-EFFC-44A9-8576-7FE907D84C35}" emma:medium="tactile" emma:mode="ink">
                <msink:context xmlns:msink="http://schemas.microsoft.com/ink/2010/main" type="inkWord" rotatedBoundingBox="10257,9508 13032,9433 13071,10891 10297,10966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44801.4086">4649 9303 704 0,'0'-17'264'0,"0"17"-208"0,31-16-12 0,-17 4-16 15,9 4-24 1,9-12-12-16,9 8 4 0,-9-5-4 31,-5 9 0-31,5 4 8 0,-10 8 0 0,-3 12 104 16,-6 5-56-16,-8 3 132 15,4 0-104-15,-4-3 52 16,-5-1-72-16,9-8 44 16,4 0-56-16,19-16 4 15,0-4-28-15,18-20 4 16,0-1-12 0,5-15-52-16,13-1 24 0,-13-11-360 15,-5 3 208-15,-9 4-464 16,-5 17 352-16</inkml:trace>
          <inkml:trace contextRef="#ctx0" brushRef="#br0" timeOffset="144156.6312">4981 8190 488 0,'-5'-21'180'0,"5"21"-140"0,0-16-12 0,0 8 144 16,5 8-100-16,-5-8 68 15,4-4-80-15,-4 4 8 16,5 4-36-16,-5 0-4 16,0 4-16-16,-5 8 0 15,5 12-4-15,-9 25 4 16,5 15-8-16,-5 25 16 15,4-12-12-15,-9 8 16 16,10-4-16-16,-5-16-4 16,4-9 0-16,-4-11 28 15,5-5-16-15,-6-12 4 16,10-3-12-16,-4-17-236 16,4 0 124-16,-5-20-220 15,5 3 184-15</inkml:trace>
          <inkml:trace contextRef="#ctx0" brushRef="#br0" timeOffset="144402.1822">4922 8137 684 0,'18'-28'252'0,"-18"28"-192"0,55-16-20 0,-14 7 164 31,4 9-120-31,23 0 80 0,5 9-96 0,5 3-28 16,-15 8-24-16,-3 8 12 15,-10 1-16-15,-14 3 24 16,-9 4-24-16,-22 5 56 15,-5-5-36-15,-41 1 12 16,-5-5-28-16,-36-4 8 16,5-3-12-16,-9-9-96 15,22-8 48-15,9 0-220 16,19 0 144-16,18-8-476 16,18 12 328-16</inkml:trace>
          <inkml:trace contextRef="#ctx0" brushRef="#br0" timeOffset="142187.4878">4512 8044 540 0,'14'-12'200'0,"-14"12"-156"0,4-12-12 16,-4 4 160-1,5 4-112-15,-14-5 88 16,-1 9-96-16,-3-8 32 16,-5 8-60-16,-19-8-16 15,-4 8-16-15,-4 0 0 0,8 0-8 0,-13-12-20 16,5 8 8-16,-1-8 20 15,14 0-4 1,-13 0 4 0,13 4-4-16,0-1 36 15,9 5-20-15,0 4-24 0,10 9 0 0,-14 7-20 16,13 4 12 0,-9 20-4-16,9 5 4 0,-13 40-20 15,13 8 16-15,1 16 12 16,4-12 4-16,-5 9 16 15,5-21-12-15,-9 12 24 16,13-16-20-16,-13-4 48 16,4-13-32-16,-4-11 4 15,14-9-20-15,-15-11 12 16,19-5-16-16,0-8-20 16,19 1 4-16,17-5 4 15,5 4 4-15,14-4 0 16,-1 0 0-16,-8 1-364 15,8-1 200-15</inkml:trace>
          <inkml:trace contextRef="#ctx0" brushRef="#br0" timeOffset="145369.6472">6169 8040 880 0,'-9'-16'328'0,"9"16"-256"0,0-8-16 0,5-5 72 16,8 13-80-1,5-8-20-15,10 0-16 16,8-4-24-16,-4 8 8 0,0-4 4 15,4 4 0-15,-4 0 16 16,0 8-8-16,-9 0-20 16,-5 8 4-16,-13 4 12 15,-5 1 0-15,-9 19 24 16,4 4-16-16,-9 45-12 16,5 8-4-16,-4 25 20 15,8-9-8-15,-9 13 4 16,5-9-4-1,-4 0 72-15,8-12-44 0,-18-12 120 16,14-24-88-16,-14-16 36 16,10-9-60-16,-28-16 28 15,9-7-40-15,-14-17 0 16,1-4-20-16,-1-17-208 16,5 1 104-1,5-20-448-15,18 11 304 0</inkml:trace>
        </inkml:traceGroup>
        <inkml:traceGroup>
          <inkml:annotationXML>
            <emma:emma xmlns:emma="http://www.w3.org/2003/04/emma" version="1.0">
              <emma:interpretation id="{2C664801-D0F2-4DFE-9B57-F30DDBE19890}" emma:medium="tactile" emma:mode="ink">
                <msink:context xmlns:msink="http://schemas.microsoft.com/ink/2010/main" type="inkWord" rotatedBoundingBox="13536,9485 14985,9446 15019,10727 13570,10766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45643.5914">7034 8582 780 0,'-45'12'288'0,"45"-12"-224"0,13 21-20 0,1-13 172 16,4 0-128-16,28-8 0 15,8 4-56-15,24 0-424 16,8 0 208-16</inkml:trace>
          <inkml:trace contextRef="#ctx0" brushRef="#br0" timeOffset="145632.0586">7107 8234 728 0,'27'-20'268'0,"-27"20"-208"0,64-4-16 0,-32-4 152 16,9 16-116-16,4-4-8 15,1 4-44-15,-10 8-356 16,5 8 180-16</inkml:trace>
          <inkml:trace contextRef="#ctx0" brushRef="#br0" timeOffset="146264.3121">7908 8485 808 0,'-59'-28'300'0,"59"28"-232"0,-18-12-20 0,27 4 248 15,5 3-172 1,27-3 12-16,4 4-84 15,33-4 0-15,-1 8-32 0,0 0 0 16,1 8-12-16,-14 0-280 16,-10 5 148-16,-17 3-364 15,-6 0 276-15</inkml:trace>
          <inkml:trace contextRef="#ctx0" brushRef="#br0" timeOffset="146675.214">7940 8655 612 0,'-45'4'228'0,"45"-4"-180"0,22 16-12 0,1-8 132 16,9 5-100-16,14-1 44 16,-1 4-68-16,10 4-16 15,-1 0-16-15,-13 5-36 16,-4 3 12-16,-28 4-136 16,-9 1 80-16,-46-1 32 15,15 0 24-15,-33-3 152 16,9-1-76-16,1 0 176 15,17-3-136-15,19-5 24 16,18 0-80-16,32-4 8 16,9 1-36-16,27-9-28 15,0 0 4-15,28-24-396 16,-5 3 220-16</inkml:trace>
          <inkml:trace contextRef="#ctx0" brushRef="#br0" timeOffset="146207.1609">8373 7902 612 0,'-5'-16'228'0,"5"16"-180"0,0-8-12 0,0 0 116 16,0 8-92-16,0-8 72 15,0 8-76-15,0-4 112 16,0 8-96-16,-4 8 20 16,-1 8-56-16,-4 17-24 15,9-1-4-15,0 9 36 16,5 3-24-16,-5 13-316 15,4 0 160-15</inkml:trace>
        </inkml:traceGroup>
        <inkml:traceGroup>
          <inkml:annotationXML>
            <emma:emma xmlns:emma="http://www.w3.org/2003/04/emma" version="1.0">
              <emma:interpretation id="{10BEB2FB-777D-4F80-A8ED-3FF52C24A9BF}" emma:medium="tactile" emma:mode="ink">
                <msink:context xmlns:msink="http://schemas.microsoft.com/ink/2010/main" type="inkWord" rotatedBoundingBox="15589,9515 16451,9492 16471,10246 15609,10269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47478.9462">9129 7943 808 0,'0'-20'300'0,"0"20"-232"0,-10 20-20 0,10 0 52 32,0 4-64-32,-9 33 76 15,5 8-64-15,-14 28-36 16,4 0-8-16,-4 0 20 0,18-8-12 0,-14-24 12 15,14-13-12-15,0-19-8 16,0-13 0-16,0-28-48 16,14-5 24-16,-14-43-48 15,18-1 40-15,-14-32-136 16,28 8 92-16,9 4-28 16,5 16 56-16,22 17 80 15,-4 19-16-15,-10 17 92 16,1 12-64-16,-23 16-12 15,-18 9-24-15,-28 11 16 16,-4 1-16-16,-19 3 48 16,-4 0-32-16,-4-11-4 15,-1-5-16-15,1-12-24 16,4 0 8-16,9-4-56 0,9 5 32 16,10 7 8-16,13 8 12 15,0 13 108 1,4-1-52-16,19 1 16 0,9-5-36 15,22-8 32-15,-8 1-32 0,18-9-144 16,4-4 64-16,-13-8-288 16,-5-4 192-1,-14-8-128-15,-4 4 164 0,-14-12 48 16,0 4 40-16,-4-8 120 16,0 4-48-16,-5-5 300 15,4 9-192-15,6-4 208 16,-1 8-208-16,5 0 80 15,-1 4-136-15,6-4 8 16,-1 4-60-16,0-12 16 16,1 4-32-16,-10-4 16 15,-5 4-24-15,-17-9-16 16,-5 9-8-16,-28 8-40 16,6 8 24-16,-15 0-48 15,10 9 40-15,4 3-4 16,14 0 20-16,18 0-8 15,9 5 8-15,22-5-204 16,6 0 120-16</inkml:trace>
        </inkml:traceGroup>
        <inkml:traceGroup>
          <inkml:annotationXML>
            <emma:emma xmlns:emma="http://www.w3.org/2003/04/emma" version="1.0">
              <emma:interpretation id="{EE44E0B1-4DFC-4932-9238-508953007185}" emma:medium="tactile" emma:mode="ink">
                <msink:context xmlns:msink="http://schemas.microsoft.com/ink/2010/main" type="inkWord" rotatedBoundingBox="17007,9217 19539,9149 19582,10763 17050,10831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47848.4958">11205 7801 872 0,'4'-44'324'0,"-4"44"-252"15,5-45-20-15,-10 17 4 16,5 12-40-16,-27-5-12 16,13 5-8-16,-50 4 4 15,10 4 0-15,-46 12-28 16,13 8 16-16,-4 8 4 16,18-3 8-16,5-1 0 15,22 0 0-15,1 4 16 0,22-4-8 16,5 13 48-1,9-1-28-15,18 17 4 0,0 3-20 16,14 41-24-16,-10 8 4 16,-3 33 56-16,-6-9-24 0,-13 5 60 15,4-17-48-15,-8 4 108 16,-1-12-84-16,0-4 100 16,5-16-96-16,0-16 24 15,5-12-52-15,4-13-4 16,4-3-20-16,5-13 12 15,10 0-16-15,3-12-20 16,1 5 4-16,14-5-276 16,-1-4 152-16</inkml:trace>
          <inkml:trace contextRef="#ctx0" brushRef="#br0" timeOffset="148682.8948">11086 8967 704 0,'-9'16'264'0,"9"-16"-208"0,5 0-12 15,-1 0 168-15,5 0-124 16,5-8 0-1,4 0-56-15,5-13-12 0,0-3-12 16,4 4-16-16,9 4 4 0,1 0 12 16,4 3-4-16,-9 5-36 15,0 8 16-15,-14 21 40 16,0-5-12-16,-13 20 124 16,-5 9-80-16,0 3 112 15,4-11-96 1,10-1-4-16,4-12-40 0,14-3 44 15,4-5-40-15,10-36 4 16,-1 3-24-16,1-19-156 16,-1 0 76-16,-4-13-384 15,0 4 248-15</inkml:trace>
          <inkml:trace contextRef="#ctx0" brushRef="#br0" timeOffset="148422.6762">11168 8040 528 0,'-4'-16'196'0,"4"16"-152"0,4-8-12 16,-4 4 148-1,0 8-104-15,0 4 96 0,9 8-104 16,-4 24 72-16,4 9-80 0,5 24 12 15,8 8-40-15,1 0 4 16,0-13-20-16,4-3 20 16,1-20-24-16,-6-9 92 15,6-8-56-15,-1-11 40 16,0-5-52-16,1-20 32 16,3-4-36-1,10-33 0-15,0-3-20 0,5-25-8 16,-5 4 0-16,-5 0-16 15,1 12 8-15,-10 5-4 16,0 15 0-16,-13 5-20 16,0 12 16-16,-10 0-56 15,10 7 36-15</inkml:trace>
          <inkml:trace contextRef="#ctx0" brushRef="#br0" timeOffset="149578.2514">12288 9052 892 0,'-18'4'332'0,"18"-4"-260"0,0 4-20 0,0-4 152 16,9 0-124-16,5-8 72 15,4 4-88-15,5-17-16 16,4 13-32-16,5-12-12 16,4 8 0-16,-4-8 4 15,0 8-4-15,-5 3-12 16,-4 5 4-16,-9 8-24 16,-1 5 16-16,-13 11 32 15,5 4-12-15,0-4 88 16,-1 1-52-16,10-9 40 15,4 0-48-15,14-24 8 16,9 0-28-16,9-21-288 16,0 1 144-16</inkml:trace>
          <inkml:trace contextRef="#ctx0" brushRef="#br0" timeOffset="149374.7106">12461 8080 704 0,'-13'-32'264'0,"13"32"-208"15,4-16-12-15,1 8 212 16,-1 8-148-16,5-8 116 16,14 4-132-16,0-5-32 15,9 9-36-15,22-4-12 16,1 4-4-16,13-4 12 0,1 8-12 15,-6-4-92-15,-8 0 48 16,-23 0-148-16,4 0 104 0,-31 0-68 16,-5 0 84-16,-28 0-132 15,1 0 112-15,-18 0-76 16,4 9 92 0,-9-1-32-16,13 8 56 0,-8 12 68 31,13 5-8-31,-9 31 56 0,13 5-40 0,-3 16 4 15,3-8-24-15,5-8 44 16,5-9-28-16,-9-11 116 16,4-13-76-16,-9-11 12 15,5-1-48-15,-5-16 40 16,14-4-40-16,0-8 4 16,13 4-24-16,14-8 0 15,9 0-4-15,14-8 20 16,5 16-16-16,4 0 4 15,4 0-8-15,1 8-24 16,-5 8 8-16,0-8 32 16,0 4-16-16,-14-4-72 15,-4 0 36-15</inkml:trace>
        </inkml:traceGroup>
        <inkml:traceGroup>
          <inkml:annotationXML>
            <emma:emma xmlns:emma="http://www.w3.org/2003/04/emma" version="1.0">
              <emma:interpretation id="{A6A636F0-DDA9-40D9-B244-18DA98A5E8D5}" emma:medium="tactile" emma:mode="ink">
                <msink:context xmlns:msink="http://schemas.microsoft.com/ink/2010/main" type="inkWord" rotatedBoundingBox="20151,8985 20521,8975 20560,10403 20189,10413"/>
              </emma:interpretation>
              <emma:one-of disjunction-type="recognition" id="oneOf34">
                <emma:interpretation id="interp42" emma:lang="" emma:confidence="0">
                  <emma:literal>2)</emma:literal>
                </emma:interpretation>
                <emma:interpretation id="interp43" emma:lang="" emma:confidence="1">
                  <emma:literal>z ]</emma:literal>
                </emma:interpretation>
                <emma:interpretation id="interp44" emma:lang="" emma:confidence="0">
                  <emma:literal>21</emma:literal>
                </emma:interpretation>
                <emma:interpretation id="interp45" emma:lang="" emma:confidence="0">
                  <emma:literal>11</emma:literal>
                </emma:interpretation>
                <emma:interpretation id="interp46" emma:lang="" emma:confidence="0">
                  <emma:literal>2.</emma:literal>
                </emma:interpretation>
              </emma:one-of>
            </emma:emma>
          </inkml:annotationXML>
          <inkml:trace contextRef="#ctx0" brushRef="#br0" timeOffset="150551.6581">13590 7441 560 0,'-4'-20'208'0,"4"20"-164"0,9-8-8 16,0 0 136-1,9 8-100-15,9-9 44 0,5 9-72 16,9-4 36-16,5 4-44 16,-5 0 0-16,-5 4-24 0,-8-4-8 15,-1 4 0-15,-9 1 4 16,0 7-4-16,-9 0 40 16,1 0-20-16,-10 12 4 15,4 9-16-15,-4 35 12 16,0 1-16-16,-4 32-4 15,-1-3 0-15,-4 43 28 16,4-7-16-16,-4 7 48 16,9-15-36-16,-4-17 56 15,4-16-48-15,-9-20 100 16,18-16-80-16,-18-13 48 16,9-11-64-16,-14-17 40 15,-4-4-44-15,-14-8-116 16,-5-4 40-16</inkml:trace>
        </inkml:traceGroup>
      </inkml:traceGroup>
    </inkml:traceGroup>
    <inkml:traceGroup>
      <inkml:annotationXML>
        <emma:emma xmlns:emma="http://www.w3.org/2003/04/emma" version="1.0">
          <emma:interpretation id="{277751C3-97DA-4217-BED1-CDAA8981396F}" emma:medium="tactile" emma:mode="ink">
            <msink:context xmlns:msink="http://schemas.microsoft.com/ink/2010/main" type="paragraph" rotatedBoundingBox="1522,11627 19993,11089 20060,13389 1589,139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D78DAB-CB76-4D6B-99AB-C8EDB95C1C37}" emma:medium="tactile" emma:mode="ink">
              <msink:context xmlns:msink="http://schemas.microsoft.com/ink/2010/main" type="line" rotatedBoundingBox="1522,11627 19993,11089 20060,13389 1589,13926"/>
            </emma:interpretation>
          </emma:emma>
        </inkml:annotationXML>
        <inkml:traceGroup>
          <inkml:annotationXML>
            <emma:emma xmlns:emma="http://www.w3.org/2003/04/emma" version="1.0">
              <emma:interpretation id="{9A8ABAFE-0657-4CB4-AF99-7046A6FCC482}" emma:medium="tactile" emma:mode="ink">
                <msink:context xmlns:msink="http://schemas.microsoft.com/ink/2010/main" type="inkWord" rotatedBoundingBox="1522,11627 3809,11560 3851,13016 1564,13082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65087.5993">-4894 10112 728 0,'9'-28'268'0,"-9"28"-208"0,36-29-16 16,-13 21 108-1,4 0-92-15,23 0 20 16,10 4-48-16,3 8-32 0,-3 12 0 0,-10 21 0 31,-5-1 0-31,-13 21 0 0,-5 3 0 0,-22 9 24 16,-5-4-12-16,-32 0 24 16,-4-13-24-16,-19-7 32 31,9-9-28-31,-13-7-4 0,14-13-8 0,-1-16-136 15,19 0 72-15,4-8-196 16,10 0 144-16</inkml:trace>
          <inkml:trace contextRef="#ctx0" brushRef="#br0" timeOffset="164800.8354">-4890 10104 488 0,'-4'-4'180'0,"4"4"-140"0,-5-8-12 0,1 8 92 16,4 8-72-16,-5-4 32 16,10 0-44-16,-5 0 64 15,0 12-52-15,-5 12 0 16,5 9-28-16,-9 36-4 15,4-4-8-15,-8 24 20 16,8-12-16-16,-8 8 24 16,4-17-24-16,-10 9-4 15,19-12-4-15,-9-4 12 16,9-4-8-16,-13-13 16 16,13-7-16-16,-10-9-128 15,10-16 68-15,0-16-264 16,0-8 176-16</inkml:trace>
          <inkml:trace contextRef="#ctx0" brushRef="#br0" timeOffset="166750.7554">-4343 10877 540 0,'0'-12'200'0,"0"12"-156"0,0-8-12 0,0 8 132 32,0 0-96-32,0 12 60 15,0 4-72-15,-9 20 20 0,-1 9-44 0,6 7 16 16,-5 5-28-16,0 4 0 16,0-9-12-16,-5-11 48 15,9-9-32-15,-4-11 96 16,9-5-68-16,-4-16-16 15,8-8-20-15,-4-21 12 16,9-3-16-16,5-25 4 16,0 13-8-16,4-13-52 15,5 17 28-15,-1 3-24 16,1 17 24-16,-9 12-36 16,9 8 32-16,-5 16-4 15,5 4 16-15,-1 5 16 16,1-1-4-16,0-4 32 15,0-4-20-15,9-12 20 16,-1 0-20-16,1-16 8 16,-9 0-12-16,0-20 20 15,-10 20-20-15,-13-21 4 16,0 13-8-16,-13-8-16 16,-1 7 4-16,-9 5-32 15,5 12 20-15,-14 8-20 16,10 12 20-16,8 17 0 15,-4 3 8-15,4 21 24 16,5-5-8-16,9 5-12 0,4-8 0 16,10-13 28-16,4-4-12 0,14-11-20 15,9-1 0-15,23-20-156 16,-5 0 92-16,5-12-24 16,0 8 56-16,-10-25 28 15,-4 5 8-15,-13-16 28 16,-10 7-12-16,-4-3 40 15,-10 8-28-15,-8 3 108 16,-5 9-72-16,-9 4 20 16,4 8-48-16,-4 4-20 15,5 8-8-15,-10 8-4 16,5 4 0-16,-14 5-12 16,10 3 8-16,-15 0 4 15,5-3 0-15,5-5-64 16,5 0 36-16,3-8-4 15,6-4 16-15,8-8 4 16,10 0 4-16,9-8-12 16,9 4 12-16,0-4 4 15,-1 8 4-15,6-8-20 16,-5 4 12-16,0-8-68 16,-5 4 44-16,0 0-12 15,1 4 24-15,-10-5 4 16,-5 9 8-16,-3-4 16 15,-1 4-4-15,-5-4 8 16,5 0-8-16,-9-8 16 0,9 4-12 16,-4-4 68-16,-5 4-44 0,5-4 76 15,-1 8-60-15,1-4 36 16,-1 8-48-16,1 0-20 16,-1 4-8-16,-4 0-28 15,5 8 12 1,-5 8 4-16,-9 8 4 0,-5 5-12 15,0-1 8-15,-4 1-4 16,14-1 0-16,-5-4 0 16,-1-3 0-16,10-5-12 15,14 0 12-15,-5-4 12 16,14-4 0-16,13-8 24 16,10 0-16-16,9-8 24 15,4 0-24-15,9-12-108 16,-13 4 48-16,-1-12-112 15,-8 3 92-15,-14-7 4 16,-10 4 40-16,-8-9-28 16,0 5 32-16,-10-16-48 15,1 11 40-15,-5-15-20 16,0 11 28-16,-5 1-36 16,1 12 36-16,-1-5 24 15,10 9 0-15,-1-4-24 16,-4 8 8-16,9-5-40 0,-4 5 32 15,4-4-136 1,9 8 88-16,-13 0-56 16,-5 4 72-16,0-1-148 0,0 9 112 15,0-8-32 1,0 8 72-16,-5-8 300 16,5 4-132-16,-9-8 128 15,0 4-140-15,0 0 60 16,9 0-96-16,-5 8 0 15,5 0-48-15,0-4 32 16,0 8-32-16,-9-4 20 16,9 8-24-16,-13 0 72 15,-6 4-56-15,-3 4 84 16,8 0-68-16,-18 13 80 16,0 7-76-16,5 17 0 15,9 8-36-15,0 3-12 16,18 1-4-16,0-8 20 15,9-9-12-15,4-7 32 16,15-5-28-16,-6-12-180 16,1-7 88-16,-9-5-272 15,4-4 196-15,-13-8-388 16,4 4 304-16</inkml:trace>
          <inkml:trace contextRef="#ctx0" brushRef="#br0" timeOffset="166945.7747">-3069 11075 748 0,'-9'-44'276'0,"9"44"-216"0,19-17-16 0,-1 9 216 32,9 4-152-32,14-8 72 0,5 12-108 15,4-8-4-15,-5 0-44 0,10 8-612 16,-5 8 320-16</inkml:trace>
        </inkml:traceGroup>
        <inkml:traceGroup>
          <inkml:annotationXML>
            <emma:emma xmlns:emma="http://www.w3.org/2003/04/emma" version="1.0">
              <emma:interpretation id="{37F36461-6DAB-4B8A-8E98-8C5ED6DE73B9}" emma:medium="tactile" emma:mode="ink">
                <msink:context xmlns:msink="http://schemas.microsoft.com/ink/2010/main" type="inkWord" rotatedBoundingBox="4802,12379 5297,12365 5305,12623 4809,12638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70762.06">-1521 10788 392 0,'-41'-4'148'0,"41"4"-116"0,-22 4-8 0,13-4 260 16,4 0-160-16,-4 0 160 15,0 0-164-15,9 0 132 16,0 0-144-16,9 0 52 16,5 0-96-16,13 0 52 15,0 0-64-15,-4 0 16 16,9 0-40-16,-14 0-28 16,9 4 0-16,-4-4-8 15,-5 4 0-15,-4-4 32 16,0 4-12-16,-10-4 4 15,1 4-8-15,-5-4-68 16,0 0 32-16,4-8-472 0,5 4 276 0,23-8-588 16,5 8 460-16</inkml:trace>
          <inkml:trace contextRef="#ctx0" brushRef="#br0" timeOffset="170067.0955">-1721 11023 1048 0,'-36'4'388'0,"36"-4"-300"0,18 4-28 0,-4-4 128 16,13 0-116-16,9 0 52 15,10 4-76-15,-1 0-16 16,1-4-20-16,-1 0 8 16,-4 0-12-16,5-4 16 15,-5 4-16-15,4-4-128 16,1 0 68-16</inkml:trace>
        </inkml:traceGroup>
        <inkml:traceGroup>
          <inkml:annotationXML>
            <emma:emma xmlns:emma="http://www.w3.org/2003/04/emma" version="1.0">
              <emma:interpretation id="{D23735D4-57AC-445B-9622-164C20B15753}" emma:medium="tactile" emma:mode="ink">
                <msink:context xmlns:msink="http://schemas.microsoft.com/ink/2010/main" type="inkWord" rotatedBoundingBox="5970,11818 6893,11791 6933,13149 6009,13176"/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71217.8591">-510 10828 840 0,'-45'-4'312'0,"45"4"-244"0,-19 4-16 0,15-4 392 16,4 8-252-1,18-16 48-15,9 8-148 0,42-8-20 16,8 4-48-16,19-8 32 16,-1 8-32-16,15 0-32 15,-10 0 4-15,0-4-256 16,-14 16 144-16,-13-4-244 15,-23 4 204-15,-31 4-276 16,-15 4 248-16</inkml:trace>
          <inkml:trace contextRef="#ctx0" brushRef="#br0" timeOffset="171591.9519">-223 10966 780 0,'-14'4'288'0,"14"-4"-224"0,19 28-20 16,-6-12 112 0,5 5-96-16,10 15 20 15,4-4-48-15,-1 17-4 16,-3-4-16-16,-10-1 28 16,0-3-24-16,-18-5-4 15,0 0-8-15,-32-7 12 16,10-1-8-16,-24-12 60 15,1 0-40-15,-10-7 140 0,14 3-96 16,14-8 40-16,17 0-68 16,33-4 20-16,9 8-36 0,14-8-8 15,8 16-12-15,-8-4 4 16,-1 0-8-16,-13 0-12 16,0 1 4-16,-18-5-24 15,9 0 16-15,-23-4-296 16,9 0 172-16</inkml:trace>
          <inkml:trace contextRef="#ctx0" brushRef="#br0" timeOffset="170977.0913">100 10246 612 0,'-13'-29'228'0,"13"29"-180"0,0-4-12 0,0 0 248 16,0 8-164-16,-5 4 108 15,5 4-132-15,-14 25-44 16,14-5-32-16,-9 21-20 15,5 3 4-15,-5 1-68 16,9 0 36-16,0-1-340 16,0-11 204-16</inkml:trace>
        </inkml:traceGroup>
        <inkml:traceGroup>
          <inkml:annotationXML>
            <emma:emma xmlns:emma="http://www.w3.org/2003/04/emma" version="1.0">
              <emma:interpretation id="{F3A2B579-8624-42B3-BFAA-F1EEF410321E}" emma:medium="tactile" emma:mode="ink">
                <msink:context xmlns:msink="http://schemas.microsoft.com/ink/2010/main" type="inkWord" rotatedBoundingBox="7368,11889 8765,11848 8787,12611 7390,12651"/>
              </emma:interpretation>
              <emma:one-of disjunction-type="recognition" id="oneOf3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173325.929">997 10383 436 0,'-13'-12'160'0,"13"12"-124"0,-10-12-8 0,-3 8 132 16,13 4-92-16,-9-4 88 16,0 0-92-16,4-4 84 15,5 8-88-15,5-4 44 16,13 8-64-16,27-4 52 15,10 0-56-15,9 0 12 16,4 4-32-16,-4-4 8 16,-5 4-12-16,-5-8 12 15,-8 4-16-15,-5-4 4 16,-18 4-4-16,-10-4 28 16,6-1-20-16,-28-3-4 15,-1 4-8 1,-3-4-236-16,4 4 128 0,-14-4-248 15,9 4 200-15,-9-4-140 16,5 4 172-16,-5 8 0 16,1 4 72-16,-1 12 164 15,9 9-60-15,-13 15 120 16,4 5-100-16,5 7 32 16,4 1-64-16,1 0-16 15,-1-9-16-15,0 5 16 16,5-5-16-16,0-3-32 15,0-5 12-15,-14-7-68 16,5-1 40-16,-14-8 44 0,5-3-4 16,-19-13 32-16,15 0-24 15,-15-20 100 1,14 8-60-16,-9-8 116 0,18 3-92 0,5-7 40 16,14 8-68-1,13-4 36-15,0 4-48 0,4 8 16 16,19 8-32-16,5 0 0 15,-5 0-12-15,13 12 36 16,10-7-20-16,-1 3-40 16,1 4 8-16,0-8-96 15,-1 4 56-15,-8-12-136 16,-1 0 104-16,-13-8-112 16,0 0 108-16,0-12-80 15,-9 4 96-15,-10-12-72 16,6 8 80-16,-1-17-28 15,0 9 48-15,5-4 40 16,-5 3 4-16,5-3 8 16,0 4-4-16,-14 3 152 15,4 9-88-15,-4 0 68 16,1 4-80-16,-10 8 64 16,4 8-72-16,-8 4 60 15,4 9-60-15,-10 7-4 16,1 4-28-16,-4 9 32 15,-1 3-28-15,5-3 20 16,0-5-24-16,0-12 16 0,9 1-20 16,0-21 8-16,9-4-12 0,4-21 12 31,15-3-16-31,-1-16 4 0,0 3-4 16,19-3-52-16,-10 7 28 0,10 1-40 15,-14 12 32-15,0 8 64 16,-1 8-20-16,-17 12 92 15,9 4-64-15,-14 12 40 16,0 5-52-16,-4 3 60 16,-5 0-56-16,9-7 8 15,-9-1-28-15,9-24 16 16,5 0-24 0,-5-24-196-16,9 3 96 0,0-11-104 15,0 4 108-15,-4-5-32 16,4 9 68-16,-13-4 24 15,13 15 20-15,-18 9 160 16,0 8-84-16,0 5 112 16,0 3-104-16,0 8-16 15,9 0-40-15,-4-4 36 16,4-3-32-16,13-9-444 16,10 0 224-16</inkml:trace>
        </inkml:traceGroup>
        <inkml:traceGroup>
          <inkml:annotationXML>
            <emma:emma xmlns:emma="http://www.w3.org/2003/04/emma" version="1.0">
              <emma:interpretation id="{D7C6D837-E886-42F9-B83A-F7C6365F0592}" emma:medium="tactile" emma:mode="ink">
                <msink:context xmlns:msink="http://schemas.microsoft.com/ink/2010/main" type="inkWord" rotatedBoundingBox="9140,11657 11411,11591 11457,13174 9186,13241"/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174591.7972">3342 11630 860 0,'-32'-9'320'0,"32"9"-248"0,0-16-20 16,9 8 68-1,5-4-76-15,9-12 44 16,-5 4-52-16,27-5-36 16,-13 5-4-16,23 4-16 15,-19-4 8-15,5 12-8 16,-9 16 8-16,-9 0 96 16,-10 4-44-16,10 4 192 0,-5 4-128 15,5-4 68-15,0-3-100 0,13-17 40 16,5-5-68-1,5-7-188 1,-5 4 76-16,-5-4-508 0,10-4 324 0</inkml:trace>
          <inkml:trace contextRef="#ctx0" brushRef="#br0" timeOffset="174314.5575">3674 10201 716 0,'-23'-24'264'0,"23"24"-204"0,-22 4-16 0,8 4 152 16,9 8-116-16,-17 33 36 16,8 11-68-16,5 25 24 15,-5 0-40-15,5 16-20 16,0-3-4-16,9 15 16 15,0-16-12-15,-4-16 24 16,8-8-24-16,-8-29 92 16,4-15-56-16,-10-29-12 15,10-21-24-15,-9-23-44 32,9-9 16-32,0-20-72 0,9 9 48 0,1-42-52 15,3 5 52-15,19-20-112 16,14 20 88-16,17 12-16 15,-3 24 48-15,12 12 204 16,-12 25-92-16,3 12 76 16,-8 16-92-16,-14 12 96 15,-5 12-88-15,-13 13 76 0,0-1-84 16,-23 9 20-16,-5-5-48 0,-36 5 32 16,0-5-40-1,-36 1-32-15,0-5 0 16,-1-4-300-16,10 1 168 15,4-5-280-15,28-4 236 0</inkml:trace>
          <inkml:trace contextRef="#ctx0" brushRef="#br0" timeOffset="175413.5402">4526 10197 436 0,'-14'-16'160'0,"14"16"-124"0,-9-20-8 0,9 7 148 16,0 9-100-16,9-8 52 15,14 4-80-15,-1-4 20 16,15 8-40-16,-1 0-28 16,5 4 0-16,-4-4 24 15,-1 8-12-15,-9-4-20 16,1 4 0-16,-10-4 108 15,-4 4-52-15,-5-4 132 16,0 0-104-16,-9 0 72 16,0 0-88-16,-5-4 32 15,5 4-56-15,-4-4-20 16,4 4-8-16,-5 4-36 16,5 4 16-16,-4 16 12 0,4 9 4 15,0 40 16 1,0 3-12-16,0 30 32 0,0-5-24 15,0 20 4-15,13-3-12 0,-13-1 56 16,9-20-36 0,-9-4 60-16,10-16-52 0,-20-20 64 15,1-13-60 1,-4-20 28-16,-10-3-40 0,-9-21 0 16,-4 0-16-16,-28-4-280 15,0-4 144-15</inkml:trace>
          <inkml:trace contextRef="#ctx0" brushRef="#br0" timeOffset="173686.3877">3014 10173 488 0,'55'-53'180'0,"-55"53"-140"0,45-20-12 0,-36 12 224 16,14 8-144-16,-23-16 124 15,0 16-136-15,-23-13 12 16,10 13-64-16,-28-8-36 15,9 8-8-15,-5 0 16 16,-4 4-8-16,5 0 4 16,4 0-4-16,0 0 4 15,10 9-8-15,-1 7-4 16,0 4 4-16,0 33 20 16,5 8-12-16,-5 28 4 15,10 0-8-15,-19 4-8 16,18-12 4-16,-13 16 72 15,13-4-40-15,0 4 68 16,5-12-64-16,9-4 36 16,9-12-44-16,-4-8 8 15,13-8-24-15,5-9 8 16,-9-3-12-16,8-5 28 16,-3-7-24-16,3-9 20 15,-13 0-20-15,14-12-244 16,0-4 120-16,0-16-336 15,0 0 252-15</inkml:trace>
        </inkml:traceGroup>
        <inkml:traceGroup>
          <inkml:annotationXML>
            <emma:emma xmlns:emma="http://www.w3.org/2003/04/emma" version="1.0">
              <emma:interpretation id="{DF6A3820-B864-42BE-8110-796B158700EA}" emma:medium="tactile" emma:mode="ink">
                <msink:context xmlns:msink="http://schemas.microsoft.com/ink/2010/main" type="inkWord" rotatedBoundingBox="11987,12200 12375,12189 12381,12409 11993,12421"/>
              </emma:interpretation>
              <emma:one-of disjunction-type="recognition" id="oneOf40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177804.3616">5445 10804 728 0,'-9'0'268'0,"9"0"-208"0,-9 4-16 0,9-4 160 15,9 0-120-15,0 0 124 16,5 4-120-16,0 4 60 15,8-4-84-15,-3-4 52 16,3 4-64-16,10-8-4 16,-9 4-28-16,9-4-20 15,0 0-4-15,-10-4 40 16,1 8-24-16,-9-8 44 16,0 8-32-16,-14-8-120 15,0 16 52-15,-5-8-440 16,0 0 264-16</inkml:trace>
          <inkml:trace contextRef="#ctx0" brushRef="#br0" timeOffset="177529.992">5614 10618 320 0,'-5'8'120'0,"5"-4"-96"0,-4-4-4 0,-1 0 132 16,5 0-88-16,-9-4 96 15,9 4-92-15,-5-8 108 16,10 16-100-16,-10-8 68 16,5 0-84-16,-4-8 56 15,4 8-64-15,-5 0 32 16,10 0-48-16,-5-12 32 15,0 24-36-15,0-12 36 16,0 0-40-16,0 0 56 16,0 0-48-16,-5 0-8 15,5 0-16-15,-4 0 8 16,8 0-12-16,-4 0 16 16,5 8-16-16,-1-8 32 15,6 4-24-15,3-4 20 16,5 0-20-16,5 0-16 15,4 0-4-15,5 0 12 16,0 0-4-16,-4 0-12 16,-6 0 4-16,-13 0 48 15,1 0-24-15,-15 0-108 16,0 8 48-16,-4 0-388 16,0 0 232-16,-4 0-504 15,3 4 396-15</inkml:trace>
        </inkml:traceGroup>
        <inkml:traceGroup>
          <inkml:annotationXML>
            <emma:emma xmlns:emma="http://www.w3.org/2003/04/emma" version="1.0">
              <emma:interpretation id="{7AC24912-B7A1-4419-92F4-6561FCEC371D}" emma:medium="tactile" emma:mode="ink">
                <msink:context xmlns:msink="http://schemas.microsoft.com/ink/2010/main" type="inkWord" rotatedBoundingBox="12905,11405 13950,11374 13995,12948 12951,12978"/>
              </emma:interpretation>
              <emma:one-of disjunction-type="recognition" id="oneOf41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183114.3702">6492 10529 572 0,'-45'4'208'0,"45"-4"-160"0,-32 0-12 16,18 0 216-1,10 0-144-15,-10 0 80 16,5 0-112-16,0-4 92 0,4 4-96 16,19-8 24-16,4 4-56 0,37-8 48 15,4 3-52-15,28-3 12 16,-5 8-32-16,-1 0 0 16,-12 4-8-16,-5-4 12 15,-10 4-12-15,-4 0-4 16,-9 4 0-16,-9-8 40 31,-9 4-24-31,-9-8 24 0,-1 8-24 0,-8-16-292 16,-1 8 148-16,10-4-664 15,4 12 436-15</inkml:trace>
          <inkml:trace contextRef="#ctx0" brushRef="#br0" timeOffset="181557.9642">6784 10739 540 0,'-46'-8'200'0,"46"8"-156"0,-13 4-12 0,17 0 140 16,5 0-100-16,14 0 104 16,9 4-100-16,9-4-16 15,0 5-36-15,4-5-16 16,-8 4-4-16,8 8-24 15,-13 0 12-15,-4 12 32 16,-6 9-16-16,-26 15 8 16,4 5-8-16,-14 0 20 15,-4-1-16-15,-14 1 4 16,5-12-8-16,-14-9 48 16,9-4-32-16,-5-11 132 0,15-5-88 15,-10-4 120-15,23-4-108 16,9-4-12-16,9 0-44 15,14-4 20-15,8 4-28 16,29-4-12-16,-6 4-8 16,24-4 12-16,-1 4-4 15,0-4 8-15,1 4-8 0,-28 0-20 16,-9 0 8 0,-18-4-112-16,-10 0 68 0,-17-8-260 15,-1 4 172-15,-4-12-464 16,5 4 340-16</inkml:trace>
          <inkml:trace contextRef="#ctx0" brushRef="#br0" timeOffset="182832.1975">7025 9885 332 0,'-18'-28'120'0,"18"28"-92"0,-5-16-8 0,1 4 212 16,8 4-132-16,-4-9 160 15,0 9-148-15,0 8 84 16,0 0-112-16,0 16 24 16,0 5-64-16,0 15 20 15,0 9-36-15,-4-1-28 16,4-7 0-16,-5 7 36 15,1-7-24-15,-5-1 0 16,9-4-8-16,-5-3-24 16,10-1 12-16,-5-8-340 15,4-4 192-15</inkml:trace>
        </inkml:traceGroup>
        <inkml:traceGroup>
          <inkml:annotationXML>
            <emma:emma xmlns:emma="http://www.w3.org/2003/04/emma" version="1.0">
              <emma:interpretation id="{EC8967C6-D91F-48DD-9B01-78B57D1C708F}" emma:medium="tactile" emma:mode="ink">
                <msink:context xmlns:msink="http://schemas.microsoft.com/ink/2010/main" type="inkWord" rotatedBoundingBox="14440,11783 15276,11759 15302,12629 14465,12653"/>
              </emma:interpretation>
              <emma:one-of disjunction-type="recognition" id="oneOf42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183818.314">7881 10282 508 0,'-5'-41'188'0,"5"41"-148"0,0-20-8 0,0 12 148 16,5 0-104-16,0 8 112 16,-1 0-108-16,-4 24-16 15,0 9-40-15,5 27-8 16,4 5-8-16,4 4 36 15,10-4-20-15,5-13 32 16,-1-7-32-16,5-9 84 16,0-7-60-16,-1-13 100 15,6 4-84-15,-5-20 52 16,4-8-72-16,-4-20 76 16,0-1-68-16,-5-31 8 15,1 3-36-15,-6-20-4 16,-3 12-12-16,-6 0-24 15,5 17 8-15,-4 7-24 16,0 13 20-16,-5 8-180 16,4 8 104-16,-3 8-340 15,3 12 240-15,1 12-424 16,4 4 344-16</inkml:trace>
          <inkml:trace contextRef="#ctx0" brushRef="#br0" timeOffset="184038.3139">8587 10715 664 0,'-9'8'244'0,"9"-8"-188"0,-14 12-16 0,0-4 100 15,10 8-84-15,-14 9 48 16,8 3-60-16,-8 9 4 15,9 3-32-15,5 0 28 16,8 1-28-16,5-13-12 16,19 1-8-16,8-21 48 15,5 0-24-15,-5-20 8 16,1-5-16-16,-14-11 20 16,-1 8-20-16,-17-17 4 15,-1 9-8-15,-17-12 4 16,-1 15-8-16,0-3-4 15,5 8 4-15,14-4-280 16,13 11 152-16</inkml:trace>
        </inkml:traceGroup>
        <inkml:traceGroup>
          <inkml:annotationXML>
            <emma:emma xmlns:emma="http://www.w3.org/2003/04/emma" version="1.0">
              <emma:interpretation id="{A568B5E0-0E8A-4594-95CD-0F8992786CEB}" emma:medium="tactile" emma:mode="ink">
                <msink:context xmlns:msink="http://schemas.microsoft.com/ink/2010/main" type="inkWord" rotatedBoundingBox="15597,11720 16508,11694 16535,12616 15624,12643"/>
              </emma:interpretation>
              <emma:one-of disjunction-type="recognition" id="oneOf43">
                <emma:interpretation id="interp55" emma:lang="" emma:confidence="1">
                  <emma:literal>z</emma:literal>
                </emma:interpretation>
                <emma:interpretation id="interp56" emma:lang="" emma:confidence="0">
                  <emma:literal>2</emma:literal>
                </emma:interpretation>
                <emma:interpretation id="interp57" emma:lang="" emma:confidence="0">
                  <emma:literal>E</emma:literal>
                </emma:interpretation>
                <emma:interpretation id="interp58" emma:lang="" emma:confidence="0">
                  <emma:literal>£</emma:literal>
                </emma:interpretation>
                <emma:interpretation id="interp59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184745.0286">9233 10152 904 0,'-18'-12'332'0,"18"12"-256"0,46-12-24 16,-15 8 80-16,10 4-84 15,19-4 24-15,3 8-40 0,1-4-20 16,-14 0-8-16,5 0-68 16,-14 4 36-16,-18 0-164 15,-10 0 108-15,-17 0-212 16,-5 4 168-16,-28-4-72 15,1 5 120-15,-19-1-20 16,5 8 60-16,0 20 8 16,4 9 16-16,14 19 160 15,10 5-76-15,8 8 60 16,5-8-72-16,4 0 72 16,5-17-72-1,-9 1 104-15,5-8-88 0,-19-17 40 16,5 0-64-16,-14-12 36 15,0-3-48-15,0-13 0 16,0 4-24-16,5-13-8 16,0-3 0-16,4 4 28 15,9 4-16-15,5-8-24 16,9 12 4-16,14 0 52 16,4 8-24-16,28-4 16 15,13-4-24-15,27 4-8 16,1 4-4-16,-1-8-128 15,-8 0 68-15,-10 0-172 16,-13 0 128-16,-14 0-32 16,-5 0 80-16,-18-4 28 0,-4 4 20 15,-14-4 36 1,0 0-16-16,-9 0 180 0,0 4-108 16,-1 0 120-16,6 8-120 15,-5 0 44-15,9 17-76 16,-5 3-32-16,10 4-16 0,-1 1 44 15,5 7-28-15,14-16 24 16,5-7-28-16,8-17-16 16,5-4-8-16,-5-13-40 15,1 1 24-15,-14-16 32 16,-10 8-4-16,-13-9 0 16,-9 5-4-16,-18 0-4 15,4 7 0-15,-4 1-36 16,9 12 20-16</inkml:trace>
        </inkml:traceGroup>
        <inkml:traceGroup>
          <inkml:annotationXML>
            <emma:emma xmlns:emma="http://www.w3.org/2003/04/emma" version="1.0">
              <emma:interpretation id="{78D09B14-CA16-4D92-BB21-2A747ECB5A4D}" emma:medium="tactile" emma:mode="ink">
                <msink:context xmlns:msink="http://schemas.microsoft.com/ink/2010/main" type="inkWord" rotatedBoundingBox="15763,13499 15777,13498 15778,13513 15763,13514"/>
              </emma:interpretation>
              <emma:one-of disjunction-type="recognition" id="oneOf44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1" brushRef="#br0" timeOffset="-12318.1238">9197 11909 0,'0'0'15,"0"0"1,0 0 0,0 0-1</inkml:trace>
        </inkml:traceGroup>
        <inkml:traceGroup>
          <inkml:annotationXML>
            <emma:emma xmlns:emma="http://www.w3.org/2003/04/emma" version="1.0">
              <emma:interpretation id="{8969B52D-F21D-4310-B229-327270388BB5}" emma:medium="tactile" emma:mode="ink">
                <msink:context xmlns:msink="http://schemas.microsoft.com/ink/2010/main" type="inkWord" rotatedBoundingBox="17354,11587 20013,11533 20029,12301 17370,12355"/>
              </emma:interpretation>
              <emma:one-of disjunction-type="recognition" id="oneOf45">
                <emma:interpretation id="interp61" emma:lang="" emma:confidence="0.5">
                  <emma:literal>sins</emma:literal>
                </emma:interpretation>
                <emma:interpretation id="interp62" emma:lang="" emma:confidence="0">
                  <emma:literal>sin*</emma:literal>
                </emma:interpretation>
                <emma:interpretation id="interp63" emma:lang="" emma:confidence="0">
                  <emma:literal>sin</emma:literal>
                </emma:interpretation>
                <emma:interpretation id="interp64" emma:lang="" emma:confidence="0">
                  <emma:literal>sine</emma:literal>
                </emma:interpretation>
                <emma:interpretation id="interp65" emma:lang="" emma:confidence="0">
                  <emma:literal>singe</emma:literal>
                </emma:interpretation>
              </emma:one-of>
            </emma:emma>
          </inkml:annotationXML>
          <inkml:trace contextRef="#ctx0" brushRef="#br0" timeOffset="185307.6443">11168 10444 704 0,'0'-29'264'0,"0"29"-208"0,0-36-12 0,0 16 124 16,0 8-100-16,-9-13 36 15,5 9-64-15,-15-8 12 16,6 8-32-16,-24 4-8 16,5-1-8-16,-22 9 12 15,4 4-8-15,-5 9 24 16,9 3-20-16,10 12-40 16,18-4 16-16,22 13 0 15,19-1 12-15,27 8 0 16,5 5 0-16,9-1-12 15,-5-3 8-15,0-9 12 16,-9 1-4-16,-23-9-12 16,1 0 4-16,-37-8 64 15,0 1-32-15,-28-9 128 0,1 0-84 16,-33-16 88-16,10 4-92 16,-14-13-16-16,19 9-32 15,13-12-32-15,23 4 4 16,22-12-428-16,19 7 240 15</inkml:trace>
          <inkml:trace contextRef="#ctx0" brushRef="#br0" timeOffset="185805.9132">11701 10343 768 0,'-37'60'284'0,"37"-60"-220"0,-31 53-20 0,12-33 68 16,6 4-72-16,-10-3 28 16,9 3-40-16,1-8 8 15,4 0-20-15,4-3-52 16,10-5 20-16,-1-4-68 0,10 0 48 16,8-8-264-16,6 4 164 15,8-12-320-15,1-1 260 0</inkml:trace>
          <inkml:trace contextRef="#ctx0" brushRef="#br0" timeOffset="185495.0484">11792 10023 1048 0,'-14'-32'388'0,"14"32"-300"0,-18-4-28 0,0-5 76 16,9 18-88-16,-14-9-20 16,5 4-16-16,0 4-304 15,4 8 160-15</inkml:trace>
          <inkml:trace contextRef="#ctx0" brushRef="#br0" timeOffset="186053.9898">11897 10310 704 0,'0'-20'264'0,"0"20"-208"0,-14 16-12 0,5-12 160 15,9 21-120-15,-9 11 124 16,4 0-120-16,-8 9 44 16,8-9-76-16,-4 1 0 15,13-5-32-15,1-12 48 16,4-3-40-16,5-13 20 15,4-4-32-15,5-13-140 16,0 5 64-16,-1-20-104 16,1 12 92-16,-5-8-44 15,0 7 64-15,-8 1 0 16,-6 12 28-16,-8 8 84 16,-1 8-36-16,-4 9 132 15,4 3-88-15,1 4 88 16,4 1-92-16,18-5 12 15,5-8-48-15,22-8-260 16,10 0 124-16</inkml:trace>
          <inkml:trace contextRef="#ctx0" brushRef="#br0" timeOffset="186332.2105">13267 10088 676 0,'9'-25'248'0,"-9"25"-192"0,14 13-16 0,-14-5 156 16,0 0-116-16,-5 16 88 16,5 8-96-16,-9 25 16 15,5 8-52-15,-6 12-12 16,-8 0-16-16,-14-13-8 16,-4-11 4-16,-28-13-40 15,5-3 20-15,-23-21-4 16,9-8 12-16,0-12 24 31,23-4-8-31,9-32 84 0,19-5-48 0,22-20 32 16,18 5-44-16,27 3-52 15,10 12 8-15,13 25 64 16,-9 20-28-16,1 32 72 16,-6 9-56-16,1 20 72 15,-5-1-64-15,14-3 44 16,-19-8-52-16,5-13 16 15,0-4-36-15,-9-11-116 16,-4 3 52-16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6:22:19.76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0DC9EE1-7B7F-4F41-A0BF-847F4219ACA4}" emma:medium="tactile" emma:mode="ink">
          <msink:context xmlns:msink="http://schemas.microsoft.com/ink/2010/main" type="inkDrawing" rotatedBoundingBox="10604,6250 13600,6251 13599,6291 10603,6290" semanticType="underline" shapeName="Other">
            <msink:sourceLink direction="with" ref="{1ACA2E63-111C-4A46-B476-C6B5C5E846C8}"/>
            <msink:sourceLink direction="with" ref="{8DE0347F-83E6-4646-93B1-6A5DBC9B2911}"/>
          </msink:context>
        </emma:interpretation>
      </emma:emma>
    </inkml:annotationXML>
    <inkml:trace contextRef="#ctx0" brushRef="#br0">16 9 312 0,'-14'8'112'0,"14"-8"-84"16,0 4-12-16,0-4 116 16,0 0-76-16,0 0 104 15,0 0-96-15,0 0 112 16,0 0-100-16,0 0 92 15,0 0-92-15,0 0 36 16,0 0-64-16,0 0 20 16,0 0-40-16,0-4-16 15,0 8-8-15,0-4 20 0,10 0-12 0,3-4 12 16,1 4-12-16,9-8-8 16,9 12 0-16,-1-8-4 15,15 4 0 1,27-4-20-16,0 0 12 0,27 4 4 15,0 4 4 1,41-4-12-16,-9 4 8 0,32-4 12 16,-9 8-4-16,45-4-4 15,-22 4 4-15,8-4 4 16,-26 0-4-16,4-4-20 16,-14 0 8-16,5-8 32 15,-23 8-16-15,-19-4 28 16,-12 4-24-16,-24-4-4 15,-13 0-4-15,-10-4 4 16,-8 8-4-16,-14-8-12 16,-5 8 4-16,-9-4 4 15,1 8 0-15,-10-4-188 16,-5 0 104-16,-4 0-300 16,0 8 216-16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1-18T15:37:58.68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C5CDFF7-1C93-4809-BFDA-825600196A42}" emma:medium="tactile" emma:mode="ink">
          <msink:context xmlns:msink="http://schemas.microsoft.com/ink/2010/main" type="writingRegion" rotatedBoundingBox="15840,17397 17988,17397 17988,18328 15840,18328"/>
        </emma:interpretation>
      </emma:emma>
    </inkml:annotationXML>
    <inkml:traceGroup>
      <inkml:annotationXML>
        <emma:emma xmlns:emma="http://www.w3.org/2003/04/emma" version="1.0">
          <emma:interpretation id="{6F6FA026-F4FA-4609-BF2F-F47AAF3A2546}" emma:medium="tactile" emma:mode="ink">
            <msink:context xmlns:msink="http://schemas.microsoft.com/ink/2010/main" type="paragraph" rotatedBoundingBox="15840,17397 17988,17397 17988,18328 15840,183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31E0A9-A12E-4AFF-8818-57F693243EBD}" emma:medium="tactile" emma:mode="ink">
              <msink:context xmlns:msink="http://schemas.microsoft.com/ink/2010/main" type="line" rotatedBoundingBox="15840,17397 17988,17397 17988,18328 15840,18328"/>
            </emma:interpretation>
          </emma:emma>
        </inkml:annotationXML>
        <inkml:traceGroup>
          <inkml:annotationXML>
            <emma:emma xmlns:emma="http://www.w3.org/2003/04/emma" version="1.0">
              <emma:interpretation id="{F472C868-83EB-4714-91FD-1252042FACBC}" emma:medium="tactile" emma:mode="ink">
                <msink:context xmlns:msink="http://schemas.microsoft.com/ink/2010/main" type="inkWord" rotatedBoundingBox="15840,17715 15874,17715 15874,18328 15840,18328"/>
              </emma:interpretation>
            </emma:emma>
          </inkml:annotationXML>
          <inkml:trace contextRef="#ctx0" brushRef="#br0">15603 14245 0,'0'0'16,"0"0"0,0 0-1,0 0 1</inkml:trace>
        </inkml:traceGroup>
        <inkml:traceGroup>
          <inkml:annotationXML>
            <emma:emma xmlns:emma="http://www.w3.org/2003/04/emma" version="1.0">
              <emma:interpretation id="{77659B0C-EE65-4ED5-899D-31D7D2E4CB6C}" emma:medium="tactile" emma:mode="ink">
                <msink:context xmlns:msink="http://schemas.microsoft.com/ink/2010/main" type="inkWord" rotatedBoundingBox="17841,17397 17988,17397 17988,17987 17841,179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196.2562">15735 14820 0,'0'0'0,"0"0"16,0 0-1,0 0 1</inkml:trace>
          <inkml:trace contextRef="#ctx0" brushRef="#br0" timeOffset="5872.5406">9050 16270 0,'0'0'0,"0"0"16,0 0 0,0 0 15,-60-30-31,26 22 16,-4 19-1,17-7 1,12-11-1,9-1 1,4-11 0,5 8-1,-5 3 1,5 5 0,-1-5-1,-4 0 1,5-3-1,-1 3 1,14-29 0,-31 37-1,9 0 1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6:22:28.06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2576B5A-5711-456F-A326-C177FB396F16}" emma:medium="tactile" emma:mode="ink">
          <msink:context xmlns:msink="http://schemas.microsoft.com/ink/2010/main" type="inkDrawing" rotatedBoundingBox="17811,7596 24149,7481 24149,7519 17812,7634" shapeName="Other"/>
        </emma:interpretation>
      </emma:emma>
    </inkml:annotationXML>
    <inkml:trace contextRef="#ctx0" brushRef="#br0">0 138 300 0,'0'0'112'0,"0"0"-88"0,13 0-8 16,-4 0 100-1,10 0-68-15,12 0 96 0,6 0-84 0,27 0 68 16,4 0-72-16,41-9 12 16,-13 5-36-16,72-4 84 15,-4 8-64-15,118-8 48 32,-18-4-60-32,164 4 8 0,-27 8-32 15,118-4 8-15,-36 0-12 0,58 0 0 16,-67 0-4-16,31-4 20 15,-81 4-16-15,-10-17 4 16,-82 9-8-16,-45-4-376 16,-82 4 200-16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1-18T16:22:40.45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6268FBA-81F3-4FF7-8C71-EFB7ADE1F0DF}" emma:medium="tactile" emma:mode="ink">
          <msink:context xmlns:msink="http://schemas.microsoft.com/ink/2010/main" type="writingRegion" rotatedBoundingBox="11073,16712 11237,16712 11237,17376 11073,17376"/>
        </emma:interpretation>
      </emma:emma>
    </inkml:annotationXML>
    <inkml:traceGroup>
      <inkml:annotationXML>
        <emma:emma xmlns:emma="http://www.w3.org/2003/04/emma" version="1.0">
          <emma:interpretation id="{A5274D3A-179F-45AE-84D5-48D925BBA3A7}" emma:medium="tactile" emma:mode="ink">
            <msink:context xmlns:msink="http://schemas.microsoft.com/ink/2010/main" type="paragraph" rotatedBoundingBox="11073,16712 11237,16712 11237,17376 11073,173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2C6336-ED33-44AC-990F-ACC4FC972698}" emma:medium="tactile" emma:mode="ink">
              <msink:context xmlns:msink="http://schemas.microsoft.com/ink/2010/main" type="line" rotatedBoundingBox="11073,16712 11237,16712 11237,17376 11073,17376"/>
            </emma:interpretation>
          </emma:emma>
        </inkml:annotationXML>
        <inkml:traceGroup>
          <inkml:annotationXML>
            <emma:emma xmlns:emma="http://www.w3.org/2003/04/emma" version="1.0">
              <emma:interpretation id="{B83B449E-5D4F-4B99-AC9D-188C8E03061D}" emma:medium="tactile" emma:mode="ink">
                <msink:context xmlns:msink="http://schemas.microsoft.com/ink/2010/main" type="inkWord" rotatedBoundingBox="11073,16712 11237,16712 11237,17376 11073,17376"/>
              </emma:interpretation>
              <emma:one-of disjunction-type="recognition" id="oneOf0">
                <emma:interpretation id="interp0" emma:lang="" emma:confidence="1">
                  <emma:literal>•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p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|</emma:literal>
                </emma:interpretation>
              </emma:one-of>
            </emma:emma>
          </inkml:annotationXML>
          <inkml:trace contextRef="#ctx0" brushRef="#br0">46 664 0,'0'0'16,"0"0"0,0 0-1,-27-93-15,17 44 16,6 9-16,-1-9 15,5 5 1,9 3-16,1 5 16,8-1-1,-5 13-15,1 4 16,4-5 0,-4 1-16,0-4 15,-5 4 1,-5 11-16,1-3 15,-5 4-15,4 0 16,1-4-16,4 4 16,0-9-1,-9 13 1,5 0-16,-5 8 0,4-12 16,-4 12-16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1-18T16:23:17.37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9781EB5-4FEE-4854-B998-7C51B42206A9}" emma:medium="tactile" emma:mode="ink">
          <msink:context xmlns:msink="http://schemas.microsoft.com/ink/2010/main" type="writingRegion" rotatedBoundingBox="16687,20286 16702,20286 16702,20301 16687,20301"/>
        </emma:interpretation>
      </emma:emma>
    </inkml:annotationXML>
    <inkml:traceGroup>
      <inkml:annotationXML>
        <emma:emma xmlns:emma="http://www.w3.org/2003/04/emma" version="1.0">
          <emma:interpretation id="{44FF0F8F-4B4D-4D42-89FB-1F8BAE81460D}" emma:medium="tactile" emma:mode="ink">
            <msink:context xmlns:msink="http://schemas.microsoft.com/ink/2010/main" type="paragraph" rotatedBoundingBox="16687,20286 16702,20286 16702,20301 16687,203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001729-B314-4880-A800-6FEA12092C34}" emma:medium="tactile" emma:mode="ink">
              <msink:context xmlns:msink="http://schemas.microsoft.com/ink/2010/main" type="line" rotatedBoundingBox="16687,20286 16702,20286 16702,20301 16687,20301"/>
            </emma:interpretation>
          </emma:emma>
        </inkml:annotationXML>
        <inkml:traceGroup>
          <inkml:annotationXML>
            <emma:emma xmlns:emma="http://www.w3.org/2003/04/emma" version="1.0">
              <emma:interpretation id="{789C27BC-3178-450E-B991-533B8E4CD6CA}" emma:medium="tactile" emma:mode="ink">
                <msink:context xmlns:msink="http://schemas.microsoft.com/ink/2010/main" type="inkWord" rotatedBoundingBox="16687,20286 16702,20286 16702,20301 16687,20301">
                  <msink:destinationLink direction="with" ref="{CD0F4F0A-F60C-44AB-AC9C-6840D3DBE190}"/>
                </msink:context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0,'0'0'15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1-18T16:23:22.35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D0F4F0A-F60C-44AB-AC9C-6840D3DBE190}" emma:medium="tactile" emma:mode="ink">
          <msink:context xmlns:msink="http://schemas.microsoft.com/ink/2010/main" type="inkDrawing" rotatedBoundingBox="17912,20405 18636,18778 18869,18882 18145,20508" semanticType="callout" shapeName="Other">
            <msink:sourceLink direction="with" ref="{789C27BC-3178-450E-B991-533B8E4CD6CA}"/>
          </msink:context>
        </emma:interpretation>
      </emma:emma>
    </inkml:annotationXML>
    <inkml:trace contextRef="#ctx0" brushRef="#br0">0 1578 0,'0'0'0,"0"0"16,0 0 0,0 0-1,0 0 1,73-28 0,-55 8-1,-4 28 1,4-24-1,-4-1 1,-1 13 0,-8-4-1,-10 4 1,5 0 0,14-8-1,-5 24 1,-9-16-1,9 4 1,0-16 0,23-16-1,-18 3 1,-10 17 0,1-8-16,-5 4 15,0-9 1,0-7-1,-9 4 1,0-1 0,4 17-1,-4-16 1,14-4 0,-10-9-1,0 5 1,1 3-1,8-3 1,10-5 0,-5 9-1,-4-4 1,-5 11 0,0 9-1,0 8 1,9-8-1,0 0 1,-4-5 0,8 17-1,-8-4 1,4 0 0,27-40-1,-13 3 1,-14 21-16,69-49 15,-37 24 1,-92 78 0,51-29-1,0 0-15,64-122 32,-55 102-17,5-8 1,18-21-1,27-3 1,-9-5 0,18-8-1,-8-8 1,-29 21 0,-12 19-1,-19 13 1,0 8-1,4 12 1,-4 0 0,0 65-16,5-33 15,4-8 1,-32 5 0,-50 27-1,-9 9 1,14-12-1,41-37 1,27-40 0,27-29-1,-9 4 1,5 1 0,18 20-1,23 11 1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6:20:56.80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ECD213F-7A83-4A18-B20F-09996DB856D6}" emma:medium="tactile" emma:mode="ink">
          <msink:context xmlns:msink="http://schemas.microsoft.com/ink/2010/main" type="inkDrawing" rotatedBoundingBox="14039,3876 19232,3826 19235,4186 14043,4235" semanticType="underline" shapeName="Other">
            <msink:sourceLink direction="with" ref="{31C54AEC-EC74-40DE-A8D2-751153F3E34A}"/>
            <msink:sourceLink direction="with" ref="{7D7F22EC-E3C7-4A85-A3EE-6944E87C3F9C}"/>
          </msink:context>
        </emma:interpretation>
      </emma:emma>
    </inkml:annotationXML>
    <inkml:trace contextRef="#ctx0" brushRef="#br0">7530 2338 424 0,'-18'12'156'0,"9"-4"-120"0,-5 12-8 0,14-12 116 15,0 4-84-15,-9 5 44 16,9 7-60-16,-4-4 28 16,4 13-40-16,0-5 0 15,4-8-20-15,15 0 12 16,-6-3-16-16,19-9 24 16,0 0-20-16,27-16-4 15,-4 0-4-15,59-9-4 16,-1-7 0-16,42-16 24 15,-4 7-12-15,26-7 32 16,-18 7-28-16,1 5 40 16,-19 8-32-16,-5 8-12 15,-22 12-8-15,-4 12 48 16,-1 0-28-16,-23 12-12 16,-17 5-4-16,-6 3 16 15,-17 0-12-15,-14-3 24 16,-9-1-24-16,-10-4 12 15,-8 1-12-15,-5-9-32 16,0 0 8-16,-9-8 4 16,0 0 8-16,9-16 0 15,0 4 0-15,13-12-12 16,1 4 8-16,13-13 4 0,0 9 0 16,24-16-44-1,3 7 24-15,33 1-12 16,-10 8 20-16,19 8-20 0,-10 8 20 15,46 4-20-15,-13 8 16 16,45-4 60-16,-10 4-20 16,56 0 68-16,-14 5-52 0,31-9 20 15,-27-8-40-15,1 12-16 16,-28-16-8-16,-14 4 48 16,-27-8-24-16,-32-4 184 15,-27 4-112-15,-18-25 24 16,-10 13-72-16,-13-25-36 15,-4 9-8-15,-6-9-292 16,-3 13 160-16,-1 4-756 16,9 12 492-16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1-18T15:37:51.51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4F1DCB7-EEF3-4564-88D4-8811CF486EFC}" emma:medium="tactile" emma:mode="ink">
          <msink:context xmlns:msink="http://schemas.microsoft.com/ink/2010/main" type="writingRegion" rotatedBoundingBox="11126,19271 11288,19271 11288,19422 11126,19422"/>
        </emma:interpretation>
      </emma:emma>
    </inkml:annotationXML>
    <inkml:traceGroup>
      <inkml:annotationXML>
        <emma:emma xmlns:emma="http://www.w3.org/2003/04/emma" version="1.0">
          <emma:interpretation id="{D667F1DA-86EE-40E3-9CB7-98A8A3E428B5}" emma:medium="tactile" emma:mode="ink">
            <msink:context xmlns:msink="http://schemas.microsoft.com/ink/2010/main" type="paragraph" rotatedBoundingBox="11126,19271 11288,19271 11288,19422 11126,194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948672-AB15-4779-BD33-4A35E8BF9A17}" emma:medium="tactile" emma:mode="ink">
              <msink:context xmlns:msink="http://schemas.microsoft.com/ink/2010/main" type="line" rotatedBoundingBox="11126,19271 11288,19271 11288,19422 11126,19422"/>
            </emma:interpretation>
          </emma:emma>
        </inkml:annotationXML>
        <inkml:traceGroup>
          <inkml:annotationXML>
            <emma:emma xmlns:emma="http://www.w3.org/2003/04/emma" version="1.0">
              <emma:interpretation id="{47062583-9354-4E56-8282-2735E58ED0A2}" emma:medium="tactile" emma:mode="ink">
                <msink:context xmlns:msink="http://schemas.microsoft.com/ink/2010/main" type="inkWord" rotatedBoundingBox="11126,19271 11288,19271 11288,19422 11126,19422"/>
              </emma:interpretation>
            </emma:emma>
          </inkml:annotationXML>
          <inkml:trace contextRef="#ctx0" brushRef="#br0">13636 15176 0,'0'0'0,"0"0"15,0 0 1,0 0-16,-21-79 16,29 26-1,1 7-15,-5-7 16,-4 12-16,0-1 15,0 4 1,0-4 0,0 5-16,-9 3 15,5 11-15,0 8 16,0 0 0,4 15-16,-5-31 0,5 31 15,-8-38 16,16 16-15,-8 18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38:29.5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0A3BAD9-06E5-441F-9DDF-4F7F9EDAEC2A}" emma:medium="tactile" emma:mode="ink">
          <msink:context xmlns:msink="http://schemas.microsoft.com/ink/2010/main" type="inkDrawing" rotatedBoundingBox="841,5975 6147,5943 6148,6066 842,6098" semanticType="underline" shapeName="Other">
            <msink:sourceLink direction="with" ref="{BE5C46DF-B261-4A67-9C46-3D0E12803373}"/>
            <msink:sourceLink direction="with" ref="{FAC5C7B6-B3E2-400F-B7AD-340774B7E11C}"/>
          </msink:context>
        </emma:interpretation>
      </emma:emma>
    </inkml:annotationXML>
    <inkml:trace contextRef="#ctx0" brushRef="#br0">-1 141 436 0,'-9'-34'160'0,"18"23"-124"0,-1-4-8 0,1 15 0 16,8-8-20-16,4-3 16 0,9-4-16 16,4 7 24-1,4 1-20-15,-3-5 24 16,3 9-24-16,4 3 12 16,-3 7-12-16,-1-3-8 15,5 3 0-15,-5-3 20 16,-4 0-12-16,13-4 24 15,-13 0-24-15,17-4 4 16,9 4-8-16,16-4 20 16,-3 4-16-16,16 0-32 15,-4 8 12-15,35-4 8 16,-23 0 4-16,48-1-12 0,-8 1 4 0,54-8 20 16,-12 1-8-16,68-9 40 15,-17 12-24-15,59-15 4 16,-29 15-16-16,51 0-8 15,-38 0 0-15,3 4 12 16,-37 3-8-16,4 1-20 16,-52 0 4-16,5-5 20 15,-43-3-4-15,-8-3 24 16,-30 3-20-16,-17-4 24 16,-21 0-24-16,-22-4 68 15,-17 1-48-15,-25-4 32 16,-13 3-36-16,-17 0-36 15,-4 5 4-15,-13-1-96 16,8 4 52-16,-12 4-260 16,8 7 172-16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15:37:39.3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B2A1229-9BAE-401D-A70B-13FF9890745E}" emma:medium="tactile" emma:mode="ink">
          <msink:context xmlns:msink="http://schemas.microsoft.com/ink/2010/main" type="inkDrawing" rotatedBoundingBox="10446,9829 14409,9902 14402,10270 10440,10197" semanticType="underline" shapeName="Other">
            <msink:sourceLink direction="with" ref="{D305A55F-316B-460F-B5A2-6EE03D3463DA}"/>
            <msink:sourceLink direction="with" ref="{EC62E546-D2A2-4233-A508-4ABBC742AA45}"/>
          </msink:context>
        </emma:interpretation>
      </emma:emma>
    </inkml:annotationXML>
    <inkml:trace contextRef="#ctx0" brushRef="#br0">8292 6679 464 0,'-21'3'176'0,"12"5"-140"0,-8-1-8 0,9-7 136 16,3 8-96-16,-3 0 96 15,3 3-96-15,-3 4 20 16,8 0-52-16,-4 12 64 16,8 3-52-16,-4 8 8 15,8 0-32-15,10-4 24 16,3 0-32-16,9-11 32 15,-1-1-32-15,18-14 32 16,4-4-32-16,18-12 4 16,-1 4-12-16,8-11-32 15,-3 0 12-15,8-8-40 16,-9 4 32-16,26-11-28 16,0 7 28-16,17 1 8 15,-4 10 12-15,-9 1-12 16,-13 7 8-16,-8 4 40 15,-9 8-24-15,1-1 36 16,-14 8-32-16,-7 1 20 16,-6-1-20-16,1-4 8 15,-13 12-12-15,-4-4-16 16,-4 0 0-16,-5 0 28 0,-4 0-12 0,-8-4-4 16,3 4-4-16,-3-8-4 15,-1 0 0-15,-3-3-20 16,-5 3 12-16,0-7-4 15,8 0 4-15,-8-8 8 16,9 4 0-16,-5-4-20 16,13-3 12-16,-4-9-12 15,-5 5 8-15,13-15-52 16,1 3 32-16,8-11-100 16,-1 11 76-16,14 0 16 15,8 8 24-15,34 0 24 16,5 4-4-16,16 3 52 15,-4 8-32-15,43 0 24 16,-13 8-28-16,26-1 44 16,-18 5-36-16,18-8 4 15,-13 3-20-15,-13-7 12 16,-9 0-16-16,-29-7 24 16,-13-1-20-16,-22-15 68 15,-12 1-48-15,-17-20 24 16,-9 8-36-16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.xml"/><Relationship Id="rId5" Type="http://schemas.openxmlformats.org/officeDocument/2006/relationships/image" Target="../media/image11.emf"/><Relationship Id="rId4" Type="http://schemas.openxmlformats.org/officeDocument/2006/relationships/customXml" Target="../ink/ink11.xml"/><Relationship Id="rId9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12" Type="http://schemas.openxmlformats.org/officeDocument/2006/relationships/customXml" Target="../ink/ink19.xml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11" Type="http://schemas.openxmlformats.org/officeDocument/2006/relationships/image" Target="../media/image18.emf"/><Relationship Id="rId5" Type="http://schemas.openxmlformats.org/officeDocument/2006/relationships/image" Target="../media/image15.emf"/><Relationship Id="rId10" Type="http://schemas.openxmlformats.org/officeDocument/2006/relationships/customXml" Target="../ink/ink18.xml"/><Relationship Id="rId4" Type="http://schemas.openxmlformats.org/officeDocument/2006/relationships/customXml" Target="../ink/ink15.xml"/><Relationship Id="rId9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25.emf"/><Relationship Id="rId18" Type="http://schemas.openxmlformats.org/officeDocument/2006/relationships/customXml" Target="../ink/ink28.xml"/><Relationship Id="rId26" Type="http://schemas.openxmlformats.org/officeDocument/2006/relationships/customXml" Target="../ink/ink32.xml"/><Relationship Id="rId39" Type="http://schemas.openxmlformats.org/officeDocument/2006/relationships/image" Target="../media/image38.emf"/><Relationship Id="rId3" Type="http://schemas.openxmlformats.org/officeDocument/2006/relationships/image" Target="../media/image20.emf"/><Relationship Id="rId21" Type="http://schemas.openxmlformats.org/officeDocument/2006/relationships/image" Target="../media/image29.emf"/><Relationship Id="rId34" Type="http://schemas.openxmlformats.org/officeDocument/2006/relationships/customXml" Target="../ink/ink36.xml"/><Relationship Id="rId7" Type="http://schemas.openxmlformats.org/officeDocument/2006/relationships/image" Target="../media/image22.emf"/><Relationship Id="rId12" Type="http://schemas.openxmlformats.org/officeDocument/2006/relationships/customXml" Target="../ink/ink25.xml"/><Relationship Id="rId17" Type="http://schemas.openxmlformats.org/officeDocument/2006/relationships/image" Target="../media/image27.emf"/><Relationship Id="rId25" Type="http://schemas.openxmlformats.org/officeDocument/2006/relationships/image" Target="../media/image31.emf"/><Relationship Id="rId33" Type="http://schemas.openxmlformats.org/officeDocument/2006/relationships/image" Target="../media/image35.emf"/><Relationship Id="rId38" Type="http://schemas.openxmlformats.org/officeDocument/2006/relationships/customXml" Target="../ink/ink38.xml"/><Relationship Id="rId2" Type="http://schemas.openxmlformats.org/officeDocument/2006/relationships/customXml" Target="../ink/ink20.xml"/><Relationship Id="rId16" Type="http://schemas.openxmlformats.org/officeDocument/2006/relationships/customXml" Target="../ink/ink27.xml"/><Relationship Id="rId20" Type="http://schemas.openxmlformats.org/officeDocument/2006/relationships/customXml" Target="../ink/ink29.xml"/><Relationship Id="rId29" Type="http://schemas.openxmlformats.org/officeDocument/2006/relationships/image" Target="../media/image33.emf"/><Relationship Id="rId41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.xml"/><Relationship Id="rId11" Type="http://schemas.openxmlformats.org/officeDocument/2006/relationships/image" Target="../media/image24.emf"/><Relationship Id="rId24" Type="http://schemas.openxmlformats.org/officeDocument/2006/relationships/customXml" Target="../ink/ink31.xml"/><Relationship Id="rId32" Type="http://schemas.openxmlformats.org/officeDocument/2006/relationships/customXml" Target="../ink/ink35.xml"/><Relationship Id="rId37" Type="http://schemas.openxmlformats.org/officeDocument/2006/relationships/image" Target="../media/image37.emf"/><Relationship Id="rId40" Type="http://schemas.openxmlformats.org/officeDocument/2006/relationships/customXml" Target="../ink/ink39.xml"/><Relationship Id="rId5" Type="http://schemas.openxmlformats.org/officeDocument/2006/relationships/image" Target="../media/image21.emf"/><Relationship Id="rId15" Type="http://schemas.openxmlformats.org/officeDocument/2006/relationships/image" Target="../media/image26.emf"/><Relationship Id="rId23" Type="http://schemas.openxmlformats.org/officeDocument/2006/relationships/image" Target="../media/image30.emf"/><Relationship Id="rId28" Type="http://schemas.openxmlformats.org/officeDocument/2006/relationships/customXml" Target="../ink/ink33.xml"/><Relationship Id="rId36" Type="http://schemas.openxmlformats.org/officeDocument/2006/relationships/customXml" Target="../ink/ink37.xml"/><Relationship Id="rId10" Type="http://schemas.openxmlformats.org/officeDocument/2006/relationships/customXml" Target="../ink/ink24.xml"/><Relationship Id="rId19" Type="http://schemas.openxmlformats.org/officeDocument/2006/relationships/image" Target="../media/image28.emf"/><Relationship Id="rId31" Type="http://schemas.openxmlformats.org/officeDocument/2006/relationships/image" Target="../media/image34.emf"/><Relationship Id="rId4" Type="http://schemas.openxmlformats.org/officeDocument/2006/relationships/customXml" Target="../ink/ink21.xml"/><Relationship Id="rId9" Type="http://schemas.openxmlformats.org/officeDocument/2006/relationships/image" Target="../media/image23.emf"/><Relationship Id="rId14" Type="http://schemas.openxmlformats.org/officeDocument/2006/relationships/customXml" Target="../ink/ink26.xml"/><Relationship Id="rId22" Type="http://schemas.openxmlformats.org/officeDocument/2006/relationships/customXml" Target="../ink/ink30.xml"/><Relationship Id="rId27" Type="http://schemas.openxmlformats.org/officeDocument/2006/relationships/image" Target="../media/image32.emf"/><Relationship Id="rId30" Type="http://schemas.openxmlformats.org/officeDocument/2006/relationships/customXml" Target="../ink/ink34.xml"/><Relationship Id="rId35" Type="http://schemas.openxmlformats.org/officeDocument/2006/relationships/image" Target="../media/image3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2.xml"/><Relationship Id="rId11" Type="http://schemas.openxmlformats.org/officeDocument/2006/relationships/image" Target="../media/image44.emf"/><Relationship Id="rId5" Type="http://schemas.openxmlformats.org/officeDocument/2006/relationships/image" Target="../media/image41.emf"/><Relationship Id="rId10" Type="http://schemas.openxmlformats.org/officeDocument/2006/relationships/customXml" Target="../ink/ink44.xml"/><Relationship Id="rId4" Type="http://schemas.openxmlformats.org/officeDocument/2006/relationships/customXml" Target="../ink/ink41.xml"/><Relationship Id="rId9" Type="http://schemas.openxmlformats.org/officeDocument/2006/relationships/image" Target="../media/image4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13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12" Type="http://schemas.openxmlformats.org/officeDocument/2006/relationships/customXml" Target="../ink/ink50.xml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7.xml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0" Type="http://schemas.openxmlformats.org/officeDocument/2006/relationships/customXml" Target="../ink/ink49.xml"/><Relationship Id="rId4" Type="http://schemas.openxmlformats.org/officeDocument/2006/relationships/customXml" Target="../ink/ink46.xml"/><Relationship Id="rId9" Type="http://schemas.openxmlformats.org/officeDocument/2006/relationships/image" Target="../media/image4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3.emf"/><Relationship Id="rId2" Type="http://schemas.openxmlformats.org/officeDocument/2006/relationships/customXml" Target="../ink/ink5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3.xml"/><Relationship Id="rId5" Type="http://schemas.openxmlformats.org/officeDocument/2006/relationships/image" Target="../media/image52.emf"/><Relationship Id="rId4" Type="http://schemas.openxmlformats.org/officeDocument/2006/relationships/customXml" Target="../ink/ink5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7.xml"/><Relationship Id="rId3" Type="http://schemas.openxmlformats.org/officeDocument/2006/relationships/image" Target="../media/image54.emf"/><Relationship Id="rId7" Type="http://schemas.openxmlformats.org/officeDocument/2006/relationships/image" Target="../media/image56.emf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6.xml"/><Relationship Id="rId5" Type="http://schemas.openxmlformats.org/officeDocument/2006/relationships/image" Target="../media/image55.emf"/><Relationship Id="rId4" Type="http://schemas.openxmlformats.org/officeDocument/2006/relationships/customXml" Target="../ink/ink55.xml"/><Relationship Id="rId9" Type="http://schemas.openxmlformats.org/officeDocument/2006/relationships/image" Target="../media/image5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1.xml"/><Relationship Id="rId13" Type="http://schemas.openxmlformats.org/officeDocument/2006/relationships/image" Target="../media/image63.emf"/><Relationship Id="rId3" Type="http://schemas.openxmlformats.org/officeDocument/2006/relationships/image" Target="../media/image58.emf"/><Relationship Id="rId7" Type="http://schemas.openxmlformats.org/officeDocument/2006/relationships/image" Target="../media/image60.emf"/><Relationship Id="rId12" Type="http://schemas.openxmlformats.org/officeDocument/2006/relationships/customXml" Target="../ink/ink63.xml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0.xml"/><Relationship Id="rId11" Type="http://schemas.openxmlformats.org/officeDocument/2006/relationships/image" Target="../media/image62.emf"/><Relationship Id="rId5" Type="http://schemas.openxmlformats.org/officeDocument/2006/relationships/image" Target="../media/image59.emf"/><Relationship Id="rId15" Type="http://schemas.openxmlformats.org/officeDocument/2006/relationships/image" Target="../media/image64.emf"/><Relationship Id="rId10" Type="http://schemas.openxmlformats.org/officeDocument/2006/relationships/customXml" Target="../ink/ink62.xml"/><Relationship Id="rId4" Type="http://schemas.openxmlformats.org/officeDocument/2006/relationships/customXml" Target="../ink/ink59.xml"/><Relationship Id="rId9" Type="http://schemas.openxmlformats.org/officeDocument/2006/relationships/image" Target="../media/image61.emf"/><Relationship Id="rId14" Type="http://schemas.openxmlformats.org/officeDocument/2006/relationships/customXml" Target="../ink/ink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4" name="Ink 53"/>
              <p14:cNvContentPartPr/>
              <p14:nvPr/>
            </p14:nvContentPartPr>
            <p14:xfrm>
              <a:off x="424101" y="64779"/>
              <a:ext cx="7141680" cy="368460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1861" y="56859"/>
                <a:ext cx="7166520" cy="37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2" name="Ink 61"/>
              <p14:cNvContentPartPr/>
              <p14:nvPr/>
            </p14:nvContentPartPr>
            <p14:xfrm>
              <a:off x="6271221" y="903939"/>
              <a:ext cx="1123920" cy="317160"/>
            </p14:xfrm>
          </p:contentPart>
        </mc:Choice>
        <mc:Fallback>
          <p:pic>
            <p:nvPicPr>
              <p:cNvPr id="62" name="Ink 6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63661" y="887019"/>
                <a:ext cx="114768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2" name="Ink 181"/>
              <p14:cNvContentPartPr/>
              <p14:nvPr/>
            </p14:nvContentPartPr>
            <p14:xfrm>
              <a:off x="4372581" y="3841899"/>
              <a:ext cx="988200" cy="399600"/>
            </p14:xfrm>
          </p:contentPart>
        </mc:Choice>
        <mc:Fallback>
          <p:pic>
            <p:nvPicPr>
              <p:cNvPr id="182" name="Ink 18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60341" y="3825339"/>
                <a:ext cx="101952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8" name="Ink 187"/>
              <p14:cNvContentPartPr/>
              <p14:nvPr/>
            </p14:nvContentPartPr>
            <p14:xfrm>
              <a:off x="2290341" y="4594659"/>
              <a:ext cx="1966680" cy="761400"/>
            </p14:xfrm>
          </p:contentPart>
        </mc:Choice>
        <mc:Fallback>
          <p:pic>
            <p:nvPicPr>
              <p:cNvPr id="188" name="Ink 18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73781" y="4576659"/>
                <a:ext cx="199836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9" name="Ink 188"/>
              <p14:cNvContentPartPr/>
              <p14:nvPr/>
            </p14:nvContentPartPr>
            <p14:xfrm>
              <a:off x="3837261" y="4438419"/>
              <a:ext cx="2175120" cy="1580040"/>
            </p14:xfrm>
          </p:contentPart>
        </mc:Choice>
        <mc:Fallback>
          <p:pic>
            <p:nvPicPr>
              <p:cNvPr id="189" name="Ink 18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25381" y="4425099"/>
                <a:ext cx="2203560" cy="160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0" name="Ink 189"/>
              <p14:cNvContentPartPr/>
              <p14:nvPr/>
            </p14:nvContentPartPr>
            <p14:xfrm>
              <a:off x="4005381" y="6263259"/>
              <a:ext cx="2465280" cy="729360"/>
            </p14:xfrm>
          </p:contentPart>
        </mc:Choice>
        <mc:Fallback>
          <p:pic>
            <p:nvPicPr>
              <p:cNvPr id="190" name="Ink 18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86661" y="6244539"/>
                <a:ext cx="2502720" cy="7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1" name="Ink 190"/>
              <p14:cNvContentPartPr/>
              <p14:nvPr/>
            </p14:nvContentPartPr>
            <p14:xfrm>
              <a:off x="5702421" y="6377739"/>
              <a:ext cx="13680" cy="221040"/>
            </p14:xfrm>
          </p:contentPart>
        </mc:Choice>
        <mc:Fallback>
          <p:pic>
            <p:nvPicPr>
              <p:cNvPr id="191" name="Ink 19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83701" y="6359019"/>
                <a:ext cx="511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3" name="Ink 192"/>
              <p14:cNvContentPartPr/>
              <p14:nvPr/>
            </p14:nvContentPartPr>
            <p14:xfrm>
              <a:off x="306741" y="2144859"/>
              <a:ext cx="1906920" cy="51120"/>
            </p14:xfrm>
          </p:contentPart>
        </mc:Choice>
        <mc:Fallback>
          <p:pic>
            <p:nvPicPr>
              <p:cNvPr id="193" name="Ink 19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7741" y="2130819"/>
                <a:ext cx="19306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94" name="Ink 193"/>
              <p14:cNvContentPartPr/>
              <p14:nvPr/>
            </p14:nvContentPartPr>
            <p14:xfrm>
              <a:off x="3759861" y="3539499"/>
              <a:ext cx="1427760" cy="144720"/>
            </p14:xfrm>
          </p:contentPart>
        </mc:Choice>
        <mc:Fallback>
          <p:pic>
            <p:nvPicPr>
              <p:cNvPr id="194" name="Ink 19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45461" y="3531579"/>
                <a:ext cx="1459800" cy="16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603741" y="236859"/>
              <a:ext cx="6611760" cy="59666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2861" y="214179"/>
                <a:ext cx="6651360" cy="60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3" name="Ink 52"/>
              <p14:cNvContentPartPr/>
              <p14:nvPr/>
            </p14:nvContentPartPr>
            <p14:xfrm>
              <a:off x="6073221" y="174939"/>
              <a:ext cx="2040480" cy="77256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2061" y="152979"/>
                <a:ext cx="2075040" cy="82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0" name="Ink 119"/>
              <p14:cNvContentPartPr/>
              <p14:nvPr/>
            </p14:nvContentPartPr>
            <p14:xfrm>
              <a:off x="4472301" y="1244499"/>
              <a:ext cx="2066040" cy="811440"/>
            </p14:xfrm>
          </p:contentPart>
        </mc:Choice>
        <mc:Fallback>
          <p:pic>
            <p:nvPicPr>
              <p:cNvPr id="120" name="Ink 1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6381" y="1223259"/>
                <a:ext cx="2115720" cy="86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1" name="Ink 170"/>
              <p14:cNvContentPartPr/>
              <p14:nvPr/>
            </p14:nvContentPartPr>
            <p14:xfrm>
              <a:off x="3984861" y="1468059"/>
              <a:ext cx="401400" cy="726840"/>
            </p14:xfrm>
          </p:contentPart>
        </mc:Choice>
        <mc:Fallback>
          <p:pic>
            <p:nvPicPr>
              <p:cNvPr id="171" name="Ink 17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69021" y="1440699"/>
                <a:ext cx="441000" cy="77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1" name="Ink 90"/>
              <p14:cNvContentPartPr/>
              <p14:nvPr/>
            </p14:nvContentPartPr>
            <p14:xfrm>
              <a:off x="321141" y="171699"/>
              <a:ext cx="7018920" cy="779760"/>
            </p14:xfrm>
          </p:contentPart>
        </mc:Choice>
        <mc:Fallback>
          <p:pic>
            <p:nvPicPr>
              <p:cNvPr id="91" name="Ink 9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381" y="160899"/>
                <a:ext cx="7050600" cy="80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5" name="Ink 134"/>
              <p14:cNvContentPartPr/>
              <p14:nvPr/>
            </p14:nvContentPartPr>
            <p14:xfrm>
              <a:off x="422111" y="934899"/>
              <a:ext cx="8975880" cy="748440"/>
            </p14:xfrm>
          </p:contentPart>
        </mc:Choice>
        <mc:Fallback>
          <p:pic>
            <p:nvPicPr>
              <p:cNvPr id="135" name="Ink 13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5631" y="927339"/>
                <a:ext cx="899172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1" name="Ink 180"/>
              <p14:cNvContentPartPr/>
              <p14:nvPr/>
            </p14:nvContentPartPr>
            <p14:xfrm>
              <a:off x="7908671" y="2727296"/>
              <a:ext cx="943200" cy="1200960"/>
            </p14:xfrm>
          </p:contentPart>
        </mc:Choice>
        <mc:Fallback>
          <p:pic>
            <p:nvPicPr>
              <p:cNvPr id="181" name="Ink 18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99671" y="2716136"/>
                <a:ext cx="966240" cy="12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4" name="Ink 183"/>
              <p14:cNvContentPartPr/>
              <p14:nvPr/>
            </p14:nvContentPartPr>
            <p14:xfrm>
              <a:off x="804261" y="1079619"/>
              <a:ext cx="7784280" cy="5208077"/>
            </p14:xfrm>
          </p:contentPart>
        </mc:Choice>
        <mc:Fallback>
          <p:pic>
            <p:nvPicPr>
              <p:cNvPr id="184" name="Ink 18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9501" y="1070259"/>
                <a:ext cx="7814160" cy="5232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5" name="Ink 184"/>
              <p14:cNvContentPartPr/>
              <p14:nvPr/>
            </p14:nvContentPartPr>
            <p14:xfrm>
              <a:off x="5473821" y="948939"/>
              <a:ext cx="2915640" cy="688680"/>
            </p14:xfrm>
          </p:contentPart>
        </mc:Choice>
        <mc:Fallback>
          <p:pic>
            <p:nvPicPr>
              <p:cNvPr id="185" name="Ink 18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64101" y="936339"/>
                <a:ext cx="2939760" cy="7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4" name="Ink 263"/>
              <p14:cNvContentPartPr/>
              <p14:nvPr/>
            </p14:nvContentPartPr>
            <p14:xfrm>
              <a:off x="7345991" y="4215219"/>
              <a:ext cx="1827550" cy="993557"/>
            </p14:xfrm>
          </p:contentPart>
        </mc:Choice>
        <mc:Fallback>
          <p:pic>
            <p:nvPicPr>
              <p:cNvPr id="264" name="Ink 26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31592" y="4196500"/>
                <a:ext cx="1860667" cy="102703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" name="Ink 20"/>
              <p14:cNvContentPartPr/>
              <p14:nvPr/>
            </p14:nvContentPartPr>
            <p14:xfrm>
              <a:off x="390981" y="485619"/>
              <a:ext cx="5097240" cy="9540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981" y="473739"/>
                <a:ext cx="51181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93" name="Ink 292"/>
              <p14:cNvContentPartPr/>
              <p14:nvPr/>
            </p14:nvContentPartPr>
            <p14:xfrm>
              <a:off x="2939421" y="681819"/>
              <a:ext cx="681649" cy="924120"/>
            </p14:xfrm>
          </p:contentPart>
        </mc:Choice>
        <mc:Fallback>
          <p:pic>
            <p:nvPicPr>
              <p:cNvPr id="293" name="Ink 29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4657" y="668499"/>
                <a:ext cx="709736" cy="9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94" name="Ink 293"/>
              <p14:cNvContentPartPr/>
              <p14:nvPr/>
            </p14:nvContentPartPr>
            <p14:xfrm>
              <a:off x="5489301" y="630339"/>
              <a:ext cx="532609" cy="278640"/>
            </p14:xfrm>
          </p:contentPart>
        </mc:Choice>
        <mc:Fallback>
          <p:pic>
            <p:nvPicPr>
              <p:cNvPr id="294" name="Ink 29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81739" y="616659"/>
                <a:ext cx="551695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5" name="Ink 294"/>
              <p14:cNvContentPartPr/>
              <p14:nvPr/>
            </p14:nvContentPartPr>
            <p14:xfrm>
              <a:off x="3764541" y="926979"/>
              <a:ext cx="1645729" cy="1189440"/>
            </p14:xfrm>
          </p:contentPart>
        </mc:Choice>
        <mc:Fallback>
          <p:pic>
            <p:nvPicPr>
              <p:cNvPr id="295" name="Ink 29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48699" y="910059"/>
                <a:ext cx="1668771" cy="12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96" name="Ink 295"/>
              <p14:cNvContentPartPr/>
              <p14:nvPr/>
            </p14:nvContentPartPr>
            <p14:xfrm>
              <a:off x="6102741" y="954339"/>
              <a:ext cx="499849" cy="226440"/>
            </p14:xfrm>
          </p:contentPart>
        </mc:Choice>
        <mc:Fallback>
          <p:pic>
            <p:nvPicPr>
              <p:cNvPr id="296" name="Ink 29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88336" y="937059"/>
                <a:ext cx="530459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7" name="Ink 296"/>
              <p14:cNvContentPartPr/>
              <p14:nvPr/>
            </p14:nvContentPartPr>
            <p14:xfrm>
              <a:off x="5438541" y="1486419"/>
              <a:ext cx="1067569" cy="544680"/>
            </p14:xfrm>
          </p:contentPart>
        </mc:Choice>
        <mc:Fallback>
          <p:pic>
            <p:nvPicPr>
              <p:cNvPr id="297" name="Ink 29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29900" y="1472379"/>
                <a:ext cx="1090973" cy="57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98" name="Ink 297"/>
              <p14:cNvContentPartPr/>
              <p14:nvPr/>
            </p14:nvContentPartPr>
            <p14:xfrm>
              <a:off x="8225661" y="1541139"/>
              <a:ext cx="98089" cy="243720"/>
            </p14:xfrm>
          </p:contentPart>
        </mc:Choice>
        <mc:Fallback>
          <p:pic>
            <p:nvPicPr>
              <p:cNvPr id="298" name="Ink 29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06909" y="1522419"/>
                <a:ext cx="135594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00" name="Ink 299"/>
              <p14:cNvContentPartPr/>
              <p14:nvPr/>
            </p14:nvContentPartPr>
            <p14:xfrm>
              <a:off x="1025301" y="2526099"/>
              <a:ext cx="2004649" cy="608833"/>
            </p14:xfrm>
          </p:contentPart>
        </mc:Choice>
        <mc:Fallback>
          <p:pic>
            <p:nvPicPr>
              <p:cNvPr id="300" name="Ink 29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15580" y="2512057"/>
                <a:ext cx="2020850" cy="635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4" name="Ink 303"/>
              <p14:cNvContentPartPr/>
              <p14:nvPr/>
            </p14:nvContentPartPr>
            <p14:xfrm>
              <a:off x="6886461" y="4396659"/>
              <a:ext cx="2089609" cy="638640"/>
            </p14:xfrm>
          </p:contentPart>
        </mc:Choice>
        <mc:Fallback>
          <p:pic>
            <p:nvPicPr>
              <p:cNvPr id="304" name="Ink 30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76380" y="4385499"/>
                <a:ext cx="2118771" cy="66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5" name="Ink 304"/>
              <p14:cNvContentPartPr/>
              <p14:nvPr/>
            </p14:nvContentPartPr>
            <p14:xfrm>
              <a:off x="6497301" y="4506099"/>
              <a:ext cx="489769" cy="859320"/>
            </p14:xfrm>
          </p:contentPart>
        </mc:Choice>
        <mc:Fallback>
          <p:pic>
            <p:nvPicPr>
              <p:cNvPr id="305" name="Ink 30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86137" y="4499259"/>
                <a:ext cx="512457" cy="87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22" name="Ink 321"/>
              <p14:cNvContentPartPr/>
              <p14:nvPr/>
            </p14:nvContentPartPr>
            <p14:xfrm>
              <a:off x="133390" y="139659"/>
              <a:ext cx="6999120" cy="5237353"/>
            </p14:xfrm>
          </p:contentPart>
        </mc:Choice>
        <mc:Fallback>
          <p:pic>
            <p:nvPicPr>
              <p:cNvPr id="322" name="Ink 32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6910" y="132819"/>
                <a:ext cx="7021440" cy="5255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24" name="Ink 323"/>
              <p14:cNvContentPartPr/>
              <p14:nvPr/>
            </p14:nvContentPartPr>
            <p14:xfrm>
              <a:off x="5645541" y="2287779"/>
              <a:ext cx="1108969" cy="524233"/>
            </p14:xfrm>
          </p:contentPart>
        </mc:Choice>
        <mc:Fallback>
          <p:pic>
            <p:nvPicPr>
              <p:cNvPr id="324" name="Ink 32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36900" y="2276257"/>
                <a:ext cx="1133453" cy="544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25" name="Ink 324"/>
              <p14:cNvContentPartPr/>
              <p14:nvPr/>
            </p14:nvContentPartPr>
            <p14:xfrm>
              <a:off x="3128421" y="1582539"/>
              <a:ext cx="649249" cy="764280"/>
            </p14:xfrm>
          </p:contentPart>
        </mc:Choice>
        <mc:Fallback>
          <p:pic>
            <p:nvPicPr>
              <p:cNvPr id="325" name="Ink 32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14737" y="1573179"/>
                <a:ext cx="677336" cy="78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33" name="Ink 332"/>
              <p14:cNvContentPartPr/>
              <p14:nvPr/>
            </p14:nvContentPartPr>
            <p14:xfrm>
              <a:off x="5038390" y="5330932"/>
              <a:ext cx="0" cy="6840"/>
            </p14:xfrm>
          </p:contentPart>
        </mc:Choice>
        <mc:Fallback>
          <p:pic>
            <p:nvPicPr>
              <p:cNvPr id="333" name="Ink 33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0" y="0"/>
                <a:ext cx="0" cy="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36" name="Ink 335"/>
              <p14:cNvContentPartPr/>
              <p14:nvPr/>
            </p14:nvContentPartPr>
            <p14:xfrm>
              <a:off x="4429270" y="5387019"/>
              <a:ext cx="855720" cy="474193"/>
            </p14:xfrm>
          </p:contentPart>
        </mc:Choice>
        <mc:Fallback>
          <p:pic>
            <p:nvPicPr>
              <p:cNvPr id="336" name="Ink 33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21350" y="5376937"/>
                <a:ext cx="875520" cy="496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63" name="Ink 362"/>
              <p14:cNvContentPartPr/>
              <p14:nvPr/>
            </p14:nvContentPartPr>
            <p14:xfrm>
              <a:off x="185230" y="5537859"/>
              <a:ext cx="1018800" cy="637200"/>
            </p14:xfrm>
          </p:contentPart>
        </mc:Choice>
        <mc:Fallback>
          <p:pic>
            <p:nvPicPr>
              <p:cNvPr id="363" name="Ink 36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2270" y="5526339"/>
                <a:ext cx="1038240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83" name="Ink 382"/>
              <p14:cNvContentPartPr/>
              <p14:nvPr/>
            </p14:nvContentPartPr>
            <p14:xfrm>
              <a:off x="1463950" y="3882579"/>
              <a:ext cx="707040" cy="446833"/>
            </p14:xfrm>
          </p:contentPart>
        </mc:Choice>
        <mc:Fallback>
          <p:pic>
            <p:nvPicPr>
              <p:cNvPr id="383" name="Ink 38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49190" y="3870337"/>
                <a:ext cx="734760" cy="471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93" name="Ink 392"/>
              <p14:cNvContentPartPr/>
              <p14:nvPr/>
            </p14:nvContentPartPr>
            <p14:xfrm>
              <a:off x="1111870" y="5380179"/>
              <a:ext cx="934560" cy="582553"/>
            </p14:xfrm>
          </p:contentPart>
        </mc:Choice>
        <mc:Fallback>
          <p:pic>
            <p:nvPicPr>
              <p:cNvPr id="393" name="Ink 39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01790" y="5369018"/>
                <a:ext cx="951480" cy="608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98" name="Ink 397"/>
              <p14:cNvContentPartPr/>
              <p14:nvPr/>
            </p14:nvContentPartPr>
            <p14:xfrm>
              <a:off x="6614470" y="5277652"/>
              <a:ext cx="2166120" cy="267480"/>
            </p14:xfrm>
          </p:contentPart>
        </mc:Choice>
        <mc:Fallback>
          <p:pic>
            <p:nvPicPr>
              <p:cNvPr id="398" name="Ink 39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05470" y="5267572"/>
                <a:ext cx="21880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99" name="Ink 398"/>
              <p14:cNvContentPartPr/>
              <p14:nvPr/>
            </p14:nvContentPartPr>
            <p14:xfrm>
              <a:off x="2129950" y="5653059"/>
              <a:ext cx="6452280" cy="586513"/>
            </p14:xfrm>
          </p:contentPart>
        </mc:Choice>
        <mc:Fallback>
          <p:pic>
            <p:nvPicPr>
              <p:cNvPr id="399" name="Ink 39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117710" y="5640097"/>
                <a:ext cx="6483240" cy="61135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4" name="Ink 23"/>
              <p14:cNvContentPartPr/>
              <p14:nvPr/>
            </p14:nvContentPartPr>
            <p14:xfrm>
              <a:off x="613990" y="235492"/>
              <a:ext cx="597600" cy="98748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1750" y="221452"/>
                <a:ext cx="623160" cy="10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4" name="Ink 53"/>
              <p14:cNvContentPartPr/>
              <p14:nvPr/>
            </p14:nvContentPartPr>
            <p14:xfrm>
              <a:off x="1112230" y="178612"/>
              <a:ext cx="7346160" cy="461448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9270" y="171772"/>
                <a:ext cx="7372440" cy="46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5" name="Ink 114"/>
              <p14:cNvContentPartPr/>
              <p14:nvPr/>
            </p14:nvContentPartPr>
            <p14:xfrm>
              <a:off x="1564030" y="2513572"/>
              <a:ext cx="1498680" cy="68760"/>
            </p14:xfrm>
          </p:contentPart>
        </mc:Choice>
        <mc:Fallback>
          <p:pic>
            <p:nvPicPr>
              <p:cNvPr id="115" name="Ink 1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58630" y="2503492"/>
                <a:ext cx="15138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6" name="Ink 115"/>
              <p14:cNvContentPartPr/>
              <p14:nvPr/>
            </p14:nvContentPartPr>
            <p14:xfrm>
              <a:off x="4637350" y="2486212"/>
              <a:ext cx="1111680" cy="52920"/>
            </p14:xfrm>
          </p:contentPart>
        </mc:Choice>
        <mc:Fallback>
          <p:pic>
            <p:nvPicPr>
              <p:cNvPr id="116" name="Ink 1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31590" y="2480812"/>
                <a:ext cx="11232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7" name="Ink 116"/>
              <p14:cNvContentPartPr/>
              <p14:nvPr/>
            </p14:nvContentPartPr>
            <p14:xfrm>
              <a:off x="6382630" y="2535892"/>
              <a:ext cx="1447920" cy="14760"/>
            </p14:xfrm>
          </p:contentPart>
        </mc:Choice>
        <mc:Fallback>
          <p:pic>
            <p:nvPicPr>
              <p:cNvPr id="117" name="Ink 1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75790" y="2527252"/>
                <a:ext cx="1463400" cy="2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4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4630" y="115612"/>
              <a:ext cx="8155800" cy="6624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50" y="107692"/>
                <a:ext cx="8182800" cy="66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471790" y="506212"/>
              <a:ext cx="3446280" cy="442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230" y="494332"/>
                <a:ext cx="34624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8" name="Ink 87"/>
              <p14:cNvContentPartPr/>
              <p14:nvPr/>
            </p14:nvContentPartPr>
            <p14:xfrm>
              <a:off x="615070" y="2307652"/>
              <a:ext cx="3279960" cy="63360"/>
            </p14:xfrm>
          </p:contentPart>
        </mc:Choice>
        <mc:Fallback>
          <p:pic>
            <p:nvPicPr>
              <p:cNvPr id="88" name="Ink 8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8950" y="2293972"/>
                <a:ext cx="330048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8" name="Ink 277"/>
              <p14:cNvContentPartPr/>
              <p14:nvPr/>
            </p14:nvContentPartPr>
            <p14:xfrm>
              <a:off x="2262430" y="4147252"/>
              <a:ext cx="1019880" cy="112680"/>
            </p14:xfrm>
          </p:contentPart>
        </mc:Choice>
        <mc:Fallback>
          <p:pic>
            <p:nvPicPr>
              <p:cNvPr id="278" name="Ink 27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57030" y="4139692"/>
                <a:ext cx="10328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0" name="Ink 279"/>
              <p14:cNvContentPartPr/>
              <p14:nvPr/>
            </p14:nvContentPartPr>
            <p14:xfrm>
              <a:off x="3199870" y="4947532"/>
              <a:ext cx="1362240" cy="110160"/>
            </p14:xfrm>
          </p:contentPart>
        </mc:Choice>
        <mc:Fallback>
          <p:pic>
            <p:nvPicPr>
              <p:cNvPr id="280" name="Ink 27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94470" y="4936732"/>
                <a:ext cx="13770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8" name="Ink 347"/>
              <p14:cNvContentPartPr/>
              <p14:nvPr/>
            </p14:nvContentPartPr>
            <p14:xfrm>
              <a:off x="6060070" y="5344972"/>
              <a:ext cx="3053880" cy="821880"/>
            </p14:xfrm>
          </p:contentPart>
        </mc:Choice>
        <mc:Fallback>
          <p:pic>
            <p:nvPicPr>
              <p:cNvPr id="348" name="Ink 34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52870" y="5334892"/>
                <a:ext cx="3066840" cy="83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419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0" name="Ink 49"/>
              <p14:cNvContentPartPr/>
              <p14:nvPr/>
            </p14:nvContentPartPr>
            <p14:xfrm>
              <a:off x="825670" y="118852"/>
              <a:ext cx="7120080" cy="478764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9830" y="106972"/>
                <a:ext cx="7153200" cy="48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8" name="Ink 187"/>
              <p14:cNvContentPartPr/>
              <p14:nvPr/>
            </p14:nvContentPartPr>
            <p14:xfrm>
              <a:off x="5338630" y="6635572"/>
              <a:ext cx="360" cy="360"/>
            </p14:xfrm>
          </p:contentPart>
        </mc:Choice>
        <mc:Fallback>
          <p:pic>
            <p:nvPicPr>
              <p:cNvPr id="188" name="Ink 18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19910" y="6616852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9" name="Ink 188"/>
              <p14:cNvContentPartPr/>
              <p14:nvPr/>
            </p14:nvContentPartPr>
            <p14:xfrm>
              <a:off x="2758870" y="7142452"/>
              <a:ext cx="360" cy="360"/>
            </p14:xfrm>
          </p:contentPart>
        </mc:Choice>
        <mc:Fallback>
          <p:pic>
            <p:nvPicPr>
              <p:cNvPr id="189" name="Ink 18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40150" y="7123732"/>
                <a:ext cx="37800" cy="3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873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1794430" y="345292"/>
              <a:ext cx="3107520" cy="16444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6430" y="333772"/>
                <a:ext cx="3140280" cy="167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5212630" y="1057012"/>
              <a:ext cx="321120" cy="39672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96070" y="1041892"/>
                <a:ext cx="35280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5" name="Ink 54"/>
              <p14:cNvContentPartPr/>
              <p14:nvPr/>
            </p14:nvContentPartPr>
            <p14:xfrm>
              <a:off x="832510" y="283372"/>
              <a:ext cx="7062120" cy="679824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2430" y="266452"/>
                <a:ext cx="7089120" cy="68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8" name="Ink 107"/>
              <p14:cNvContentPartPr/>
              <p14:nvPr/>
            </p14:nvContentPartPr>
            <p14:xfrm>
              <a:off x="6982750" y="7154332"/>
              <a:ext cx="193680" cy="223200"/>
            </p14:xfrm>
          </p:contentPart>
        </mc:Choice>
        <mc:Fallback>
          <p:pic>
            <p:nvPicPr>
              <p:cNvPr id="108" name="Ink 10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64030" y="7135612"/>
                <a:ext cx="231120" cy="26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0943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5" name="Ink 24"/>
              <p14:cNvContentPartPr/>
              <p14:nvPr/>
            </p14:nvContentPartPr>
            <p14:xfrm>
              <a:off x="496990" y="69892"/>
              <a:ext cx="7858080" cy="479016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2230" y="54772"/>
                <a:ext cx="7887600" cy="48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0" name="Ink 89"/>
              <p14:cNvContentPartPr/>
              <p14:nvPr/>
            </p14:nvContentPartPr>
            <p14:xfrm>
              <a:off x="3816910" y="2251492"/>
              <a:ext cx="1077840" cy="14400"/>
            </p14:xfrm>
          </p:contentPart>
        </mc:Choice>
        <mc:Fallback>
          <p:pic>
            <p:nvPicPr>
              <p:cNvPr id="90" name="Ink 8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0710" y="2234572"/>
                <a:ext cx="11091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0" name="Ink 99"/>
              <p14:cNvContentPartPr/>
              <p14:nvPr/>
            </p14:nvContentPartPr>
            <p14:xfrm>
              <a:off x="6412510" y="2693212"/>
              <a:ext cx="2281680" cy="49320"/>
            </p14:xfrm>
          </p:contentPart>
        </mc:Choice>
        <mc:Fallback>
          <p:pic>
            <p:nvPicPr>
              <p:cNvPr id="100" name="Ink 9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04590" y="2680972"/>
                <a:ext cx="23018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8" name="Ink 107"/>
              <p14:cNvContentPartPr/>
              <p14:nvPr/>
            </p14:nvContentPartPr>
            <p14:xfrm>
              <a:off x="3986470" y="6016372"/>
              <a:ext cx="59400" cy="239400"/>
            </p14:xfrm>
          </p:contentPart>
        </mc:Choice>
        <mc:Fallback>
          <p:pic>
            <p:nvPicPr>
              <p:cNvPr id="108" name="Ink 10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67750" y="5997652"/>
                <a:ext cx="96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4" name="Ink 143"/>
              <p14:cNvContentPartPr/>
              <p14:nvPr/>
            </p14:nvContentPartPr>
            <p14:xfrm>
              <a:off x="6007510" y="7303012"/>
              <a:ext cx="360" cy="360"/>
            </p14:xfrm>
          </p:contentPart>
        </mc:Choice>
        <mc:Fallback>
          <p:pic>
            <p:nvPicPr>
              <p:cNvPr id="144" name="Ink 14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88790" y="7284292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9" name="Ink 148"/>
              <p14:cNvContentPartPr/>
              <p14:nvPr/>
            </p14:nvContentPartPr>
            <p14:xfrm>
              <a:off x="6472990" y="6788572"/>
              <a:ext cx="303480" cy="568440"/>
            </p14:xfrm>
          </p:contentPart>
        </mc:Choice>
        <mc:Fallback>
          <p:pic>
            <p:nvPicPr>
              <p:cNvPr id="149" name="Ink 14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54270" y="6769852"/>
                <a:ext cx="340920" cy="6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2" name="Ink 151"/>
              <p14:cNvContentPartPr/>
              <p14:nvPr/>
            </p14:nvContentPartPr>
            <p14:xfrm>
              <a:off x="5054230" y="1377772"/>
              <a:ext cx="1869840" cy="140040"/>
            </p14:xfrm>
          </p:contentPart>
        </mc:Choice>
        <mc:Fallback>
          <p:pic>
            <p:nvPicPr>
              <p:cNvPr id="152" name="Ink 15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41630" y="1369852"/>
                <a:ext cx="1890360" cy="16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0061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37</cp:revision>
  <dcterms:created xsi:type="dcterms:W3CDTF">2018-08-30T17:22:35Z</dcterms:created>
  <dcterms:modified xsi:type="dcterms:W3CDTF">2019-01-18T16:34:57Z</dcterms:modified>
</cp:coreProperties>
</file>