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5:49.5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18-2 1008 0,'-12'0'372'0,"12"0"-288"0,-8 0-24 16,8 0-352 0,12 0 148-16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8:17.2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E3B4E3-0DF8-4BD7-B6C6-EC6FD4BF2D31}" emma:medium="tactile" emma:mode="ink">
          <msink:context xmlns:msink="http://schemas.microsoft.com/ink/2010/main" type="inkDrawing" rotatedBoundingBox="15968,10774 17568,10817 17558,11208 15957,11165" semanticType="callout" shapeName="Other">
            <msink:sourceLink direction="with" ref="{527F0C57-8353-4D76-8CEE-B16BA5BF82C7}"/>
          </msink:context>
        </emma:interpretation>
      </emma:emma>
    </inkml:annotationXML>
    <inkml:trace contextRef="#ctx0" brushRef="#br0">35 386 372 0,'-20'-7'140'0,"20"7"-112"0,-11-3-4 0,7-4 152 16,8 3-100-16,-4-13 52 15,7 3-80-15,1-21 44 16,0 11-52-16,4-14 40 16,3 3-44-16,1-7 24 15,0 11-32-15,-1-1-8 16,5 8-12-16,-4 0 36 15,-1 6-20-15,1 1-4 16,3 10-12-16,-3 0-24 16,8 7 8-16,-13 4 56 15,5 6-24-15,4 4 0 16,-1 3-16-16,1 4-8 16,7 4 4-16,0-1 4 15,5-3-4-15,7-7 24 16,-4 0-16-16,0-11 24 15,-3 1-24-15,-5-15 12 16,0 4-12-16,-7-10 28 0,0 3-24 16,-9-7 12-16,1 7-16 15,-8-7-24-15,8 7 4 16,-12 0-4-16,0 4 4 0,0 3-36 16,0 3 24-16,0 4-20 15,4 7 24-15,-4-3 44 16,0 6-16-16,0 4 0 15,7 0-8-15,5 0 4 16,8 0-4-16,-1-7-4 16,9 0 4-16,19-7 12 15,4 0-8-15,15-4-48 16,1 4 24-16,7-7-84 16,-8 1 56-16,9-1 0 15,-9 7 28-15,1 0-16 16,-12 3 20-16,-8 7 136 15,-4 8-64-15,-12 10 72 16,-4 0-76-16,-7 6 4 16,-1-2-36-16,-7-5 32 15,-4 1-32-15,-12-7-68 16,-8-3 24-16,-7-5-328 16,-1 1 192-16,-7-7-312 15,3 4 264-15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8:45.3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9E97C8-A4EE-4376-951E-7F97A95963A2}" emma:medium="tactile" emma:mode="ink">
          <msink:context xmlns:msink="http://schemas.microsoft.com/ink/2010/main" type="inkDrawing" rotatedBoundingBox="17333,10642 19178,11074 19064,11559 17219,11127" semanticType="callout" shapeName="Other">
            <msink:sourceLink direction="with" ref="{527F0C57-8353-4D76-8CEE-B16BA5BF82C7}"/>
            <msink:sourceLink direction="with" ref="{A802BFF9-B020-44F1-8745-FD10116477D2}"/>
          </msink:context>
        </emma:interpretation>
      </emma:emma>
    </inkml:annotationXML>
    <inkml:trace contextRef="#ctx0" brushRef="#br0">1299 188 52 0,'4'-7'16'0,"-4"7"-12"0,8-4 0 0,-5 1 176 15,5 3-100-15,0-7 116 16,4 4-112-16,3-4 28 16,1 3-68-16,0-3 36 15,11 4-44-15,1-4-12 16,3 7-12-16,4 0 8 15,0 7-12-15,8 0-4 16,0 3 0-16,4 1 28 16,0-1-16-16,24-7 4 15,-1 1-12-15,28-4 20 16,0 0-16-16,11-7 24 16,-11 7-24-16,12-4 4 15,-5 8-8-15,1-4-8 16,-12 7 4-16,-12 0 40 15,-11 3-24-15,-17 4-20 16,-7 4 0-16,-11 6 36 16,-9-3-24-16,-8 3 52 15,1 1-36-15,-4 9 12 16,3-2-24-16,-7-1 0 16,4 0-8-16,-5 1 12 15,1-5-12-15,-8 5-4 16,0-1 0-16,-8 0 12 15,0-3-8-15,0 3 16 16,4-3-16-16,-12-3-4 16,12-1 0-16,-7-10-48 0,7 0 24 15,0-11-224-15,0-3 136 0,0-7-456 16,7 0 316-16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9:27.7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77DF41-F9E4-4AF2-9FBD-787A553B3F72}" emma:medium="tactile" emma:mode="ink">
          <msink:context xmlns:msink="http://schemas.microsoft.com/ink/2010/main" type="inkDrawing" rotatedBoundingBox="8213,15785 10842,15742 10844,15814 8214,15857" semanticType="underline" shapeName="Other">
            <msink:sourceLink direction="with" ref="{B02BC8E7-F3FC-4E9A-81E5-613201AD77A1}"/>
          </msink:context>
        </emma:interpretation>
      </emma:emma>
    </inkml:annotationXML>
    <inkml:trace contextRef="#ctx0" brushRef="#br0">0 59 248 0,'0'0'92'0,"0"0"-72"0,8-7-4 15,-8 7 124-15,8-4-80 16,-5 1 64-16,13 3-72 15,-12-4 24-15,4 4-44 16,-8 0 60-16,12 0-52 16,-12 0 64-16,7 4-64 15,-7 3-8-15,12 0-20 0,-4-4 24 16,12 1-20-16,-1-1 4 16,8-3-12-16,17 0-24 15,6 0 8-15,9 0 84 0,4 4-44 16,3-1-60-16,20 0 8 15,36 1 24-15,15-1 0 16,-4 1 20-16,27-1-16 16,8-3-20-16,1-3 4 15,-5-4 92-15,16-7-44 16,-20 7 80-16,-15-3-68 16,-24 3 0-16,-7 0-32 15,-20 0-12-15,-8 0-4 16,-27 3 12-16,-20 1-8 15,-12-1-84-15,-7-3 44 16,-9 7-148-16,-11 0 100 16,-4 0-60-16,-3 0 80 0,-1-7-204 15,-4 7 148-15,4 0-316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9:53.8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D9841F-DAEC-47E2-907C-0C24120D5702}" emma:medium="tactile" emma:mode="ink">
          <msink:context xmlns:msink="http://schemas.microsoft.com/ink/2010/main" type="inkDrawing" rotatedBoundingBox="13403,15963 16617,15795 16623,15898 13409,16065" semanticType="underline" shapeName="Other">
            <msink:sourceLink direction="with" ref="{87C97354-6FC0-4F00-A195-D90319BA8528}"/>
            <msink:sourceLink direction="with" ref="{FC5F55FE-7D81-44E7-A038-B9E59FBC34E8}"/>
          </msink:context>
        </emma:interpretation>
      </emma:emma>
    </inkml:annotationXML>
    <inkml:trace contextRef="#ctx0" brushRef="#br0">-1 198 260 0,'0'-3'96'0,"0"3"-76"0,8 0-4 0,-8 0 52 0,0 0-40 16,0 0 8-16,0 0-24 15,0 0 20-15,-8 3-20 16,8-3-4-16,0 0-4 15,0 0 56-15,0 0-32 16,8 4 52-16,0-1-48 16,-8-3 48-16,4 0-48 15,4 0 36-15,-8 0-36 16,12 0-8-16,-5 0-16 0,1 4-8 16,0-4 4-16,-4 0-4 15,8 7 0-15,-5-7 0 16,1 0 0-16,0 0 24 15,0 0-12-15,0-4 40 16,0 1-28-16,-1 3 32 16,1-7-32-16,4 7 4 15,-4 0-16-15,4-4 20 16,-5 1-20-16,5 3-12 16,0 3-12-16,0-3 8 15,3 4 8-15,1-8 0 16,3 1 8-16,1-4-8 15,4 3-12-15,11-3 4 16,-4 4 20-16,4 0-8 16,4-1-4-16,1 1 0 15,-5 6-4-15,4-3 0 16,-8 4-20-16,0-1 12 16,-3 4 12-16,-9-4 0 0,9 1-12 15,-5-4 4-15,1 0 4 16,-1-4 0-16,5 1 0 15,-1-4 0-15,0 0-12 16,13 4 8-16,3-4 12 16,4 3-4-16,3 4-12 15,1 0 4-15,0 7 4 16,-4-3 0-16,0 3-56 16,-4-4 32-16,0 0 12 15,0 1 8-15,4-4-24 16,4-4 16-16,8 1-48 15,7 3 32-15,1 0 8 16,-1-14 8-16,1 14 12 16,-5-7 0-16,9 0-12 15,11-7 8-15,12 7-4 16,4 0 0-16,-12 4 24 0,-12-1-8 16,1 4-4-16,-9-3 0 15,1 3-4-15,3-4 0 16,0 1 8-16,1-4-4 15,3 4-4-15,-7-1 4 16,-5 1-16-16,-11-4 8 16,-4 7 12-16,-8-11-4 15,-7 4-4-15,-5 0 4 16,-7 0 20-16,-9-3-12 16,-3-1 12-16,-4 4-12 15,0 1 0-15,-8-1-4 0,4 3-8 16,0-3 4-16,0 4-24 15,0 3 12-15,0 0-40 16,-4 0 28-16,0 3-240 16,0 1 144-1,-4 3-268-15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0:00.29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5:38:05.166"/>
    </inkml:context>
  </inkml:definitions>
  <inkml:traceGroup>
    <inkml:annotationXML>
      <emma:emma xmlns:emma="http://www.w3.org/2003/04/emma" version="1.0">
        <emma:interpretation id="{A7E2D0B7-5856-4165-95D5-32B56416CB66}" emma:medium="tactile" emma:mode="ink">
          <msink:context xmlns:msink="http://schemas.microsoft.com/ink/2010/main" type="writingRegion" rotatedBoundingBox="17809,15313 23380,14228 23995,17390 18425,18475"/>
        </emma:interpretation>
      </emma:emma>
    </inkml:annotationXML>
    <inkml:traceGroup>
      <inkml:annotationXML>
        <emma:emma xmlns:emma="http://www.w3.org/2003/04/emma" version="1.0">
          <emma:interpretation id="{51F95F22-6DC1-4BC4-84C3-67CF87E6F623}" emma:medium="tactile" emma:mode="ink">
            <msink:context xmlns:msink="http://schemas.microsoft.com/ink/2010/main" type="paragraph" rotatedBoundingBox="20140,14670 23313,14650 23318,15464 20145,154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D2D6C2-A91B-4F98-8F85-E30F15A96715}" emma:medium="tactile" emma:mode="ink">
              <msink:context xmlns:msink="http://schemas.microsoft.com/ink/2010/main" type="line" rotatedBoundingBox="20140,14670 23313,14650 23318,15464 20145,15483"/>
            </emma:interpretation>
          </emma:emma>
        </inkml:annotationXML>
        <inkml:traceGroup>
          <inkml:annotationXML>
            <emma:emma xmlns:emma="http://www.w3.org/2003/04/emma" version="1.0">
              <emma:interpretation id="{1B44F822-C7ED-48D5-9DDD-AA31E0B84378}" emma:medium="tactile" emma:mode="ink">
                <msink:context xmlns:msink="http://schemas.microsoft.com/ink/2010/main" type="inkWord" rotatedBoundingBox="20140,14670 23313,14650 23318,15464 20145,154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445-228 416 0,'0'3'152'0,"0"-3"-116"0,7 0-12 0,-7 0 152 15,0-3-100-15,8 3 32 16,4 0-64-16,-4 0 132 16,11 0-56-16,1 0-56 15,0 3-4-15,-1 4-40 16,1-4 36-16,-9 1-32 16,5 3 32-16,4 0-32 15,-9-4-40-15,-3 1 8 16,8-1 28-16,-12-3-12 0,4 0-36 15,3 4 16-15,-11-4-352 16,0 0 204-16,8 0-448 16</inkml:trace>
          <inkml:trace contextRef="#ctx0" brushRef="#br0" timeOffset="-706.3804">550 356 676 0,'16'3'248'0,"-8"-6"-192"0,3-1-16 16,-7 1 172-16,12-1-124 15,-8-6-8-15,4-4-52 16,-1-7-12-16,5-3-8 16,4-7-8-16,-1-4 4 0,-7-3 4 15,4-4-4-15,-9 0 16 16,-3 0-12-16,-4 11-4 16,0 3 0-16,-4 4-16 15,-3 3 8-15,-1 7 12 0,8 4-4 16,-8 3 84-16,-4 3-44 15,4 4-56-15,-3 0 4 16,3 7 8-16,-12 4 0 16,8 3 56-16,-7 10-32 15,-5 7 132-15,5 14-88 16,7 4 24-16,0 10-56 16,5-3 32-16,14-4-40 15,5-7 20-15,8-7-28 0,-5-6 0 16,5-8-12-16,-1-6 12 15,1-8-12-15,0-7-72 16,-9-3 32-16,5-3-156 16,-8-1 108-16,4-2-336 15,-1-1 232-15,-3-4-364 16,4-6 308 0</inkml:trace>
          <inkml:trace contextRef="#ctx0" brushRef="#br0" timeOffset="-444.6837">883-277 456 0,'8'-21'168'0,"-8"11"-128"0,8 3-16 0,-8 3 332 15,0 1-200-15,0 3 80 16,-8 7-140-16,0 7 56 16,4 10-88-16,-4 0 4 0,0 1-44 15,8-1-100-15,8 4 40 16,0-7-464-16,-4-1 276 16,4 1-356-1</inkml:trace>
          <inkml:trace contextRef="#ctx0" brushRef="#br0" timeOffset="674.8824">1129 338 580 0,'-4'-13'216'0,"8"20"-168"0,12-4-12 0,4 0 364 16,-9-3-224-16,9 4 12 15,15-4-120-15,-7 3-176 16,3 1 56-16,8-4-408 16,4 0 256-16,-4 0-308 15</inkml:trace>
          <inkml:trace contextRef="#ctx0" brushRef="#br0" timeOffset="496.908">1212 95 580 0,'-8'-3'216'0,"16"3"-168"0,-8 0-12 15,0 0 200-15,7 3-136 16,5-3 56-16,4 4-92 15,-1-4-40-15,1 3-12 16,11 0-84-16,-7 1 40 0,7-1-376 16</inkml:trace>
          <inkml:trace contextRef="#ctx0" brushRef="#br0" timeOffset="-1199.8221">198 29 40 0,'0'-14'16'0,"8"7"-12"0,-4 7-4 0,-4 0 168 0,-4 0-92 16,-4 0 60-16,8 0-80 15,-8 7 72-15,4 0-72 16,-3 0 140-16,-1 3-112 15,0 11 32-15,-4 0-68 16,0 7 52-16,-7 3-60 16,-1 4 20-16,5-4-40 0,-13 1 52 15,9-5-40-15,-1-6 64 16,8-3-56-16,5-1 8 16,14-3-28-16,13-7-4 15,3 0-8-15,20 0-16 16,16-7 4-16,4 7 12 15,-1-11-4-15,-7 11 16 16,-8-7-12-16,-20 0 68 16,-7 0-44-16,-12-7 84 15,-8-10-12 1,-8 3-52-16,-8-14 4 0,1-3-36 16,7 0-28-16,-8-4 4 15,5 4 16-15,-1-1-4 16,4 8 16-16,-8 0-16 15,5-1 4-15,3 11-4 16,-4 0-24-16,4-3 8 16,0 10 4-16,4 0 4 15,8 0-44-15,12 7 24 16,4 7-468-16,7-3 268 16,4 13-588-1</inkml:trace>
          <inkml:trace contextRef="#ctx0" brushRef="#br0" timeOffset="1380.2819">1928 1 392 0,'-12'-10'148'0,"20"10"-116"0,-4-4-8 16,-4 1 208-16,11-1-132 0,-11 1 108 15,4-1-120-15,-4 4-20 16,0 0-44-16,-4 7 44 0,-7 4-36 16,-1 3 36-16,0 3-36 15,-3 11-36-15,-1 7 0 16,-19-1 28-16,3 1-16 16,-3-4 36-16,-8-3-28 15,20-3 64-15,-5-4-44 16,9-4 0-16,7-7-20 15,12 1-12-15,16-1 0 0,7-3-4 16,4 4 0 0,5-4 0-16,-5-1 0 0,8 5-12 15,-3-1 8-15,-9 1 4 16,1-1 0-16,-5-3 8 16,-7-7-4-16,0 4 32 15,-1-4-20-15,1-4-4 16,-12 1-8-16,12 3 4 15,-4-11-4-15,0 4-12 16,-8 0 4-16,11-3 12 16,-11-4-4-16,0-3 16 15,-8-4-12-15,8-4 104 16,-3-2-64-16,-13-8 32 16,4 0-44-16,0 0 4 15,1 7-24-15,7 4-16 16,-4 3-4-16,8 7-4 15,0 4 0-15,12 3-132 16,-1 3 72-16,-7 8-460 0,8 6 288 16,4 4-456-1</inkml:trace>
          <inkml:trace contextRef="#ctx0" brushRef="#br0" timeOffset="1905.6798">2182 412 424 0,'16'6'156'0,"-16"-2"-120"0,0-8-8 16,11 4 140-16,1 0-96 15,12-3-12-15,-5-4-36 16,-7-3 16-16,11-1-24 15,-7-10-4-15,8-3-8 0,-9-14 4 16,9-4-4-16,-9-7 32 16,1-6-20-16,-4 9-12 15,-1 5-8-15,-7 6 12 16,-4 4-4-16,0 10 128 16,0 3-68-16,-4 4 68 15,4 4-76-15,-11 0 68 16,11 3-72-16,-12 7 8 15,8-7-36-15,-8 7-12 16,1 0-8-16,-1 7 40 0,-4 0-24 16,1-4 96-16,-9 11-64 15,8 3 64-15,1 11-64 16,3 3 16-16,-11 18-40 16,19 0 0-16,-4 0-16 15,8-1-16-15,8-3 0 16,3-13 12-16,-3-8-4 15,16-3 24-15,-1-4-16 16,8-3-152-16,-7-7 72 16,3-3-404-16,-3-1 264 15,3-3-492-15,1 7 396 16,-1 7 16-16</inkml:trace>
          <inkml:trace contextRef="#ctx0" brushRef="#br0" timeOffset="2431.6013">2781 425 580 0,'0'-3'216'0,"0"6"-168"0,11 1-12 15,1-4 224-15,-8 0-148 16,20 0 28-16,-9-4-88 0,5-3 4 16,-1-3-36-16,9-7 0 0,-1-4-12 15,0-7 12-15,-3-7-12 16,-8-7 24-16,-5-10-20 16,5 0-4-16,-4 0-4 15,-1 7-24-15,-7 0 12 16,-4 13 40-16,0 8-20 15,0 6-44-15,-4 5 16 16,4 2 80-16,-11 8-32 16,11 3 8-16,-12 3-24 15,8 4 40-15,-19 4-28 16,11 6 40-16,-8 7-40 0,-3 4 40 16,7 14-40-16,-7 10 12 15,7-3-24-15,16 3 0 16,-12-3-8-16,24-4 4 15,-12-4-8-15,16-9 16 16,7-4-12-16,5-8-4 16,-13-2 0-16,1-4-224 15,7-7 120-15,5-4-224 16,-13-6 184-16,9-1-312 16,-8-3 256-1,-5 0-224-15</inkml:trace>
          <inkml:trace contextRef="#ctx0" brushRef="#br0" timeOffset="2884.3145">2914-176 288 0,'0'-4'108'0,"11"4"-84"0,-7-3-4 0,0-1 232 0,-4 4-140 15,4-3 204-15,0-4-184 16,-4 0 104-16,12 0-140 15,0-3 20-15,-9 3-68 0,9-7-44 16,4 0-8-16,-4 0 44 16,-1 0-20-16,5-7-36 15,-4 4 16 1,-1 3-4-16,-11 3-4 16,0 8 4-16,4-1 64 15,-8 11-32-15,4 4 24 16,4 6-32-16,4 1-8 15,-4 6-8-15,8-3 20 16,4-4-12-16,7 1-136 16,-7-5 68-16,-5-6-500 0,5 0 308 15</inkml:trace>
        </inkml:traceGroup>
      </inkml:traceGroup>
    </inkml:traceGroup>
    <inkml:traceGroup>
      <inkml:annotationXML>
        <emma:emma xmlns:emma="http://www.w3.org/2003/04/emma" version="1.0">
          <emma:interpretation id="{4B8353E1-D767-424D-8284-96D9EFF38DE8}" emma:medium="tactile" emma:mode="ink">
            <msink:context xmlns:msink="http://schemas.microsoft.com/ink/2010/main" type="paragraph" rotatedBoundingBox="18145,17040 23716,15955 23995,17390 18425,18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B7B230-3D3D-419D-9FAB-EC8F520AD4A0}" emma:medium="tactile" emma:mode="ink">
              <msink:context xmlns:msink="http://schemas.microsoft.com/ink/2010/main" type="inkBullet" rotatedBoundingBox="18313,17900 18655,17833 18755,18341 18412,18408"/>
            </emma:interpretation>
          </emma:emma>
        </inkml:annotationXML>
        <inkml:trace contextRef="#ctx1" brushRef="#br0">-1833 2895 0,'0'0'15</inkml:trace>
        <inkml:trace contextRef="#ctx1" brushRef="#br0" timeOffset="448.1922">-1391 3337 0,'0'0'16,"0"0"0,0 0-1,-27-77 1,19 56-1,8 11 1,-8-4 0,1 7 15,7 7-31,-4-14 16,4 0-1,4 4 1,-1 10-1,-3 0-15</inkml:trace>
      </inkml:traceGroup>
      <inkml:traceGroup>
        <inkml:annotationXML>
          <emma:emma xmlns:emma="http://www.w3.org/2003/04/emma" version="1.0">
            <emma:interpretation id="{4F5EC2A1-5E63-4048-B778-3E4636304530}" emma:medium="tactile" emma:mode="ink">
              <msink:context xmlns:msink="http://schemas.microsoft.com/ink/2010/main" type="line" rotatedBoundingBox="19570,16762 23716,15955 23995,17390 19850,18197"/>
            </emma:interpretation>
          </emma:emma>
        </inkml:annotationXML>
        <inkml:traceGroup>
          <inkml:annotationXML>
            <emma:emma xmlns:emma="http://www.w3.org/2003/04/emma" version="1.0">
              <emma:interpretation id="{BE63D2D8-D4AA-4489-ACC1-B538846F4A7E}" emma:medium="tactile" emma:mode="ink">
                <msink:context xmlns:msink="http://schemas.microsoft.com/ink/2010/main" type="inkWord" rotatedBoundingBox="19847,18182 19861,18179 19864,18195 19850,181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5628.6453">-299 3177 0,'0'0'16,"0"0"-1</inkml:trace>
        </inkml:traceGroup>
        <inkml:traceGroup>
          <inkml:annotationXML>
            <emma:emma xmlns:emma="http://www.w3.org/2003/04/emma" version="1.0">
              <emma:interpretation id="{995200D2-049D-40FA-BEDF-2711B1E50B5D}" emma:medium="tactile" emma:mode="ink">
                <msink:context xmlns:msink="http://schemas.microsoft.com/ink/2010/main" type="inkWord" rotatedBoundingBox="20157,16648 23716,15955 23912,16960 20353,176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101.6399">891 2022 404 0,'0'0'148'0,"8"0"-112"0,7 0-12 16,1 0 180-16,3 7-116 16,9 0-36-16,-1 0-32 15,12 0-128-15,-3 0 60 16,-5 3-404-16</inkml:trace>
          <inkml:trace contextRef="#ctx0" brushRef="#br0" timeOffset="90950.7387">938 1796 496 0,'-8'-4'184'0,"8"4"-140"0,0 0-16 0,0 0 120 16,12 4-88-16,-5-4 36 15,9-7-56-15,4 3 4 16,3 1-28-16,4 3 8 0,1 0-12 16,-1 3-24-16,1 4 4 15,-5 4-216-15,-11 3 124 0,-8 3-356 16</inkml:trace>
          <inkml:trace contextRef="#ctx0" brushRef="#br0" timeOffset="91373.888">1384 1552 436 0,'0'-10'160'0,"0"3"-124"0,0 4-8 0,8 13 80 16,-8 11-4-16,0 3-48 16,-8 7 48-16,0 18-64 15,-4 21 52-15,4 13-52 0,-7-3 8 16,3-7-32-16,0-10 0 15,4-11-8-15,1-10 4 16,-5-11-8-16,12-7-224 16,0-10 124-16</inkml:trace>
          <inkml:trace contextRef="#ctx0" brushRef="#br0" timeOffset="91761.9234">1783 1681 416 0,'-16'0'152'0,"16"11"-116"0,-4 13-12 0,4-7 64 16,0 15-52-16,-8 13-12 16,5 3-16-16,3-6 8 15,3 3-8-15,-3-13 48 16,0-8-28-16,0-3 64 15,0-4-52-15,0-6 36 0,0-11-44 16,0-4 8 0,0-6-24-16,0-4-8 0,0-14-4 15,0-3 12-15,12-11-8 16,0 0-12-16,0 4 0 0,7 3-16 16,1 7 12-16,-1 4 12 15,1 3 0 1,7 7 16-16,-7 4-12 0,-8 3 4 15,3 3-4-15,-3 4 12 16,-4 4-12-16,0 3-196 16,-8-7 100-16</inkml:trace>
          <inkml:trace contextRef="#ctx0" brushRef="#br0" timeOffset="91938.3905">1916 1518 780 0,'-12'-14'288'0,"16"10"-224"0,12-6-20 0,3 3 92 16,9-7-84-16,11 0-12 16,20 4-24-16,3 3-200 15</inkml:trace>
          <inkml:trace contextRef="#ctx0" brushRef="#br0" timeOffset="92154.4654">2049 1921 852 0,'20'-7'316'0,"7"-3"-248"0,32-11-16 16,-20 10-4-16,8 4-36 15,0-10-216-15,4 14 112 16,-1-8-496-16</inkml:trace>
          <inkml:trace contextRef="#ctx0" brushRef="#br0" timeOffset="89930.022">304 1612 208 0,'-4'-4'76'0,"4"-3"-60"0,-4-3-4 0,0 10 144 15,0 0-88-15,0 0-20 16,0 0-28-16,0 7 0 15,-7 3-12-15,7 7-12 0,-4 8 0 16,-4 10 40-16,0 10-24 16,-3 10 68-16,-1 5-44 15,8-1 28-15,-3 0-36 16,3-10 0-16,0-8-16 16,-4-6 20-16,4-7-20 0,-3-7 32 15,3-11-28-15,8-6 12 16,-12-8-16-16,8-6 0 15,0-8-4-15,4-9 4 16,8-5-8-16,0-10-56 16,0-6 28-16,3-1-52 15,1 0 44-15,4 4 0 16,-1 3 16-16,1 4 20 16,8 7 0-16,-1 3-20 15,-3 4 8-15,7 3-4 16,-4 7 4-16,5 3 24 0,-5 8-8 15,5 3 32-15,-1 7-24 16,1 7 12-16,-5 7-16 16,-3 3-16-16,-1 4 0 15,-11 3 40-15,0 4-24 16,-12 0 16-16,-8 0-16 16,-7-8 28-16,-9 5-24 15,5-11-12-15,-5-14-8 16,-3-4-32-16,0-6 20 15,3-8-56-15,5 1 40 0,3 3 8 16,5-7 12-16,7 7-16 16,4 0 16-16,4 3-4 15,8 8 8-15,-4 3 16 16,11 7-4-16,-7 7 76 31,8 3-44-31,-1 11 56 0,5 6-52 16,0-2 16-16,-1-1-36 15,12-10 0-15,-3 3-12 16,-1-3 12-16,-3-4-12 0,-1-3 24 16,-3-7-20-16,3-3 32 15,-7-5-28-15,-8-2-56 16,3-4 16-16,-3-4-216 16,-8-2 128-16,0-1-396 15</inkml:trace>
          <inkml:trace contextRef="#ctx0" brushRef="#br0" timeOffset="92527.4599">2843 1688 332 0,'0'7'120'0,"-8"3"-92"0,-7 22-8 0,11-1 68 15,-4 11-52-15,-8 10 4 16,1-3-24-16,3-8 40 15,0-6-28-15,8-7 64 16,-7-7-52-16,3-7 80 16,0-7-68-16,0-7-8 15,8-7-28-15,0-7-12 0,12-10 0 16,0-15 4-16,3-2-4 0,9-1 8 16,3 0-8-16,1 11-28 15,-1 6 12-15,0 1 68 16,-3 7-32-16,-1 10 72 15,-3 0-56-15,3 3-8 16,-7 4-20-16,0 0 8 16,-5 0-12-16,-11 0-292 15,12-3 152-15</inkml:trace>
          <inkml:trace contextRef="#ctx0" brushRef="#br0" timeOffset="92741.0286">2925 1504 696 0,'0'-14'256'0,"8"3"-196"0,12-3-20 0,-5 7 84 15,9 1-76-15,3-1-12 16,-11 7-20-16,7 0-48 15,-7 3 16-15,8 4-268 16,-9-4 156-16</inkml:trace>
          <inkml:trace contextRef="#ctx0" brushRef="#br0" timeOffset="92929.5273">3325 1410 580 0,'-24'0'216'0,"20"7"-168"0,-8 10-12 0,12-10 92 0,0 10-76 15,-11 4-12-15,11 4-24 16,0-4-164-16,0-4 80 16,11-3-324-16</inkml:trace>
          <inkml:trace contextRef="#ctx0" brushRef="#br0" timeOffset="93487.5119">3630 1326 436 0,'0'-7'160'0,"4"7"-124"15,-4 7-8-15,11 0 104 0,-11 7-76 16,0 11 68-16,0 13-72 15,0 7 32-15,0 0-48 16,-11 7 16-16,7 14-32 0,-8 14 16 16,0 7-20-16,-3-7-184 15,3-7 92-15,0-17-368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7:48.6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F47534-1712-47FE-B3E1-8BFB172EE52E}" emma:medium="tactile" emma:mode="ink">
          <msink:context xmlns:msink="http://schemas.microsoft.com/ink/2010/main" type="writingRegion" rotatedBoundingBox="1630,9890 19483,9396 19754,19190 1901,19684"/>
        </emma:interpretation>
      </emma:emma>
    </inkml:annotationXML>
    <inkml:traceGroup>
      <inkml:annotationXML>
        <emma:emma xmlns:emma="http://www.w3.org/2003/04/emma" version="1.0">
          <emma:interpretation id="{CA1690E6-AE7C-4D52-9F6D-3D82492632D4}" emma:medium="tactile" emma:mode="ink">
            <msink:context xmlns:msink="http://schemas.microsoft.com/ink/2010/main" type="paragraph" rotatedBoundingBox="10577,9647 19000,9388 19039,10652 10616,109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5B9CA7-8E25-47BD-98EC-A6310CF0A0E6}" emma:medium="tactile" emma:mode="ink">
              <msink:context xmlns:msink="http://schemas.microsoft.com/ink/2010/main" type="line" rotatedBoundingBox="10577,9647 19000,9388 19039,10652 10616,10912"/>
            </emma:interpretation>
          </emma:emma>
        </inkml:annotationXML>
        <inkml:traceGroup>
          <inkml:annotationXML>
            <emma:emma xmlns:emma="http://www.w3.org/2003/04/emma" version="1.0">
              <emma:interpretation id="{3C93CFDF-A26B-47D2-88ED-D731FE568B9A}" emma:medium="tactile" emma:mode="ink">
                <msink:context xmlns:msink="http://schemas.microsoft.com/ink/2010/main" type="inkWord" rotatedBoundingBox="10577,9647 12149,9599 12171,10294 10599,10343"/>
              </emma:interpretation>
            </emma:emma>
          </inkml:annotationXML>
          <inkml:trace contextRef="#ctx0" brushRef="#br0">9112-4964 392 0,'-12'-14'148'0,"12"14"-116"0,12-14-8 0,-12 4 172 16,8 6-112-16,4-3 64 15,-5 0-88-15,-7 4 8 16,8 3-36-16,-16 3 32 16,1 8-36-16,-17 6 12 15,-3 4-24-15,-8 7 8 16,-1-1-12-16,-7 1 0 16,8 0-4-16,-4-4 92 15,12-3-56-15,-5-3 52 16,17-1-56-16,3-3-4 15,12-4-20-15,8-3-4 16,3 0-4-16,29-3-16 16,3-1 4-16,7 4 4 15,5 0 0-15,4 0 8 16,-8 0-4-16,-8-7 16 16,-8 4-12-16,-8-8 4 15,-3 4-4-15,-8-7 28 16,-1 0-20-16,-7-3 4 15,4 3-12-15,-8-7 20 0,0 3-16 16,-8-2 24-16,0 2-24 16,-12-6-4-16,1 6-4 0,-13-6 20 15,9 3-12-15,-13-7-20 16,13 4 0-16,-9-4 20 16,17 0-4-16,-1 4-4 15,8 6 0-15,16 1-24 16,-5 3 12-16,13 0-232 15,4 7 128-15</inkml:trace>
          <inkml:trace contextRef="#ctx0" brushRef="#br0" timeOffset="360.6843">9543-5002 528 0,'-4'-7'196'0,"4"7"-152"0,0-7-12 16,0 7 228-1,0 0-148-15,0 14 52 16,7-1-96-16,5 12 44 16,4-1-60-16,7 7 48 15,5 1-56-15,7 2 40 16,0-2-48-16,0-8 68 15,4-3-56-15,-7-7 72 16,-5-4-68-16,1-13 36 0,-5-4-52 0,-3-10 24 16,-5-1-32-16,-3-17-8 15,0 8-12-15,-8-19 4 16,3 8-8-16,-7-7-20 16,4 10 8-16,-4 0-92 15,0 11 52-15,0 7-336 16,4 6 208-16</inkml:trace>
          <inkml:trace contextRef="#ctx0" brushRef="#br0" timeOffset="617.3684">10360-5427 756 0,'-7'-7'280'0,"7"7"-216"0,-8 0-20 16,4 0 156-1,4 7-120-15,-4 0 28 16,4 7-64-16,0 4 0 15,4 2-28-15</inkml:trace>
        </inkml:traceGroup>
        <inkml:traceGroup>
          <inkml:annotationXML>
            <emma:emma xmlns:emma="http://www.w3.org/2003/04/emma" version="1.0">
              <emma:interpretation id="{527F0C57-8353-4D76-8CEE-B16BA5BF82C7}" emma:medium="tactile" emma:mode="ink">
                <msink:context xmlns:msink="http://schemas.microsoft.com/ink/2010/main" type="inkWord" rotatedBoundingBox="17118,9503 19002,9444 19039,10652 17155,10710">
                  <msink:destinationLink direction="with" ref="{93E3B4E3-0DF8-4BD7-B6C6-EC6FD4BF2D31}"/>
                  <msink:destinationLink direction="with" ref="{2E9E97C8-A4EE-4376-951E-7F97A95963A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7622.9747">15377-5308 424 0,'-16'-18'156'0,"16"18"-120"0,-4-3-8 0,4-1 124 16,4 4-88-16,0-3 96 15,8-1-92-15,0-3 28 16,-1 7-56-16,9-7 12 15,3 4-32-15,16-4 28 16,4 3-32-16,20-2-24 16,-8 2 4-16,4 1 16 15,3-1-4-15,-23 1 24 16,-3 6-20-16,-17-3-4 16,-3 0-4-16,-20 0-112 15,-4 4 60-15,-15-1-68 16,-1 1 68-16,-15-1-40 15,12 7 52-15,-9 1 4 16,17-1 16-16,-5 4 4 16,13 11 4-16,-1 9 32 15,12 8-12-15,0 17 24 16,4 0-24-16,-4 0-4 0,4-3-4 16,0-7 12-16,3-4-8 0,-7 4-4 15,4-11 0-15,-8 4 40 16,4-11-24-16,-7-3 24 15,-1 3-24-15,-8-14 36 16,0-3-32-16,-7-7 56 16,3-3-44-16,-7-15 64 15,3 4-60-15,-3-7 20 16,8 4-40-16,-9-11 0 16,9 4-12-16,-5-8 12 15,8 4-12-15,1-10-100 16,3 14 48-16,0-15-376 15,8 1 232-15</inkml:trace>
          <inkml:trace contextRef="#ctx0" brushRef="#br0" timeOffset="57923.2705">15416-5479 548 0,'-4'-10'204'0,"4"10"-156"0,4-4-16 0,-4 1 124 16,0 6-92-16,0-6 116 15,16 3-104-15,3-7-4 16,5 3-44-16,15-6 20 15,-4 6-32-15,24-2 20 16,-5-1-20-16,9 3-256 16,-4-3 132-16,-4 7-444 15,-5 7 312-15</inkml:trace>
          <inkml:trace contextRef="#ctx0" brushRef="#br0" timeOffset="58568.8544">16476-5482 436 0,'-4'-7'160'0,"4"7"-124"0,-11 3-8 0,3-3 60 16,8 0-52-16,-8 0 24 15,0 0-40-15,-7 0 44 16,7 0-36-16,-16 0 28 16,9 7-28-16,-17 0 0 15,5 4-16-15,-12-1 36 16,4 4-24-16,-1 3-4 16,5 4-12-16,0 10 48 15,3 4-32-15,1 17 24 16,7 1-28-16,1 13 0 15,3 0-12-15,4 0 4 16,9-7-8-16,-1-7 32 16,8-3-20-16,-1 3 32 15,5-7-32-15,0-10 40 16,4 3-32-16,-4-10-164 16,-1-7 76-16</inkml:trace>
          <inkml:trace contextRef="#ctx0" brushRef="#br0" timeOffset="59078.4452">16375-4995 416 0,'-8'0'152'0,"8"0"-116"15,-4-4-12-15,0 1 64 16,8 6-52-16,-4 4-4 16,0 7-20-16,0 7 44 15,4 0-32-15,0 3 24 16,3 0-28-16,-7-6 28 15,4 3-32-15,-8-4 76 16,4 4-56-16,-3-11 76 16,3 4-64-16,-4-14 44 15,4 7-52-15,0-14 8 16,4 0-32-16,-1-7-8 16,5 4-4-16,0-11-4 0,4 11 0 0,0-11-20 31,3 10 12-31,1-10-4 0,0 11 4 0,-1-4 16 15,5 4-4-15,-5 3 24 16,5 7-16-16,0-7 4 16,-1 7-8-16,-11-7 4 15,12 14-8-15,-5-14-180 16,-3 7 100-16,-12-4-344 16,8 8 236-16</inkml:trace>
          <inkml:trace contextRef="#ctx0" brushRef="#br0" timeOffset="60146.6857">16461-5194 320 0,'4'-10'120'0,"-4"10"-96"0,-4-7-4 16,0 3 132-1,8 4-88-15,-4-3 80 16,0 6-84-16,0-3 32 16,0 0-56-16,0 0 52 15,7 0-52-15,1 0 56 16,4 4-56-16,4-4 20 16,-5 0-36-16,9-4 0 15,0 4-12-15,-5-3-16 16,-3 3 4-16,8-3 40 15,-13-1-24-15,5-3 8 16,-4 7-12-16,-8-7-104 0,8 7 52 16</inkml:trace>
          <inkml:trace contextRef="#ctx0" brushRef="#br0" timeOffset="60417.4044">16844-5368 312 0,'-16'0'112'0,"16"0"-84"0,0 0-12 0,-3 0 136 16,6 0-88-16,-3 0 60 15,8 7-68-15,-8 4 36 16,4 10-52-16,-4-4-4 15,0 7-20-15,-4 4 8 16,4-3-16-16,-8-1-12 16,8-3 0-16,0-4-288 15,0-3 160-15</inkml:trace>
          <inkml:trace contextRef="#ctx0" brushRef="#br0" timeOffset="60850.6996">17087-5371 392 0,'0'-7'148'16,"0"7"-116"-16,-4 4-8 0,0-4 92 15,8 0-68-15,-4 3 96 16,4 4-84-16,4 7 60 15,7 3-68-15,5 21 48 16,-1 8-56-16,5 23 16 16,-1 1-40-16,-3 10 28 15,-4 0-32-15,-13 7 40 16,-3-4-32-16,-15 11 32 16,-9-14-32-16,-19-4-136 15,-4-13 60-15,-23-14-484 16,11-4 296-16</inkml:trace>
        </inkml:traceGroup>
      </inkml:traceGroup>
    </inkml:traceGroup>
    <inkml:traceGroup>
      <inkml:annotationXML>
        <emma:emma xmlns:emma="http://www.w3.org/2003/04/emma" version="1.0">
          <emma:interpretation id="{84C01C18-4D76-4A44-B3EB-1BB44546FA4B}" emma:medium="tactile" emma:mode="ink">
            <msink:context xmlns:msink="http://schemas.microsoft.com/ink/2010/main" type="paragraph" rotatedBoundingBox="2724,12136 19546,11671 19615,14144 2792,14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78FD74-AA28-4159-8B99-589DBE06A0A4}" emma:medium="tactile" emma:mode="ink">
              <msink:context xmlns:msink="http://schemas.microsoft.com/ink/2010/main" type="line" rotatedBoundingBox="2724,12136 18954,11687 18998,13260 2767,13709"/>
            </emma:interpretation>
          </emma:emma>
        </inkml:annotationXML>
        <inkml:traceGroup>
          <inkml:annotationXML>
            <emma:emma xmlns:emma="http://www.w3.org/2003/04/emma" version="1.0">
              <emma:interpretation id="{7C397037-C420-4723-AFDB-F2B00DD8598B}" emma:medium="tactile" emma:mode="ink">
                <msink:context xmlns:msink="http://schemas.microsoft.com/ink/2010/main" type="inkWord" rotatedBoundingBox="2734,12517 6497,12413 6529,13561 2766,136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739.683">1063-2262 508 0,'-12'7'188'0,"5"-7"-148"0,7 0-8 0,0-3 124 16,7 3-92-16,1-7 44 16,-4 3-64-16,12-3 100 15,-4 4-84-15,7-4 72 16,8 0-76-16,13-10 40 16,7 10-56-16,11 0 16 15,5-4-36-15,3 4 8 16,-7 0-16-16,-4-6-16 15,-4 9 0-15,-4-6 20 16,-4 6-8-16,-12-3 16 16,-11 4-16-16,-5-1-4 15,-11 8 0-15,-4-1-260 16,-4 4 140-16,-4 0-220 16,1 0 196-16,-1-3-56 15,-4 3 116-15,4-7 28 16,-4 3 32-16,5-3 44 0,-5 0-16 15,-4 0 116-15,4 0-72 16,-7 0 40-16,11 3-52 0,-11-3 28 16,11 7-36-16,-12 7 8 15,8 4-24-15,1 13-16 16,-5 0-4-16,8 14 20 16,-4 4-8-16,12 3 16 15,0 4-16-15,-7-4-20 16,11-3 4-16,-8 13 48 15,4-9-20-15,-4 2 52 16,0-3-40-16,-12-6 80 16,8-8-60-16,-15-7 8 15,-1-7-36-15,-15 1 12 16,8-11-20-16,-12 0 36 16,4-1-28-16,-8-2 32 15,8-8-32-15,0-13 12 16,7 10-20-16,-7-21 0 15,8-3-8-15,-4-15-192 16,7 1 100-16</inkml:trace>
          <inkml:trace contextRef="#ctx0" brushRef="#br0" timeOffset="-16379.2378">1091-2502 508 0,'-8'0'188'0,"8"0"-148"0,-12 7-8 0,8-7 228 15,8 0-148-15,-4 0 192 16,0 0-172-16,4 0 84 15,8 4-128-15,11-1 76 16,8-3-96-16,20-7 20 16,8 4-52-16,7-11-4 15,-7 14-20-15,4-14 0 16,-12 14-4-16,-8-7-16 16,-12 7 4-16,-4 0 12 15,-7 11-4-15,-8-4-80 16,-5 0 40-16,-7-7-348 15,8 3 212-15</inkml:trace>
          <inkml:trace contextRef="#ctx0" brushRef="#br0" timeOffset="-15869.254">2272-2355 416 0,'-8'-11'152'0,"8"11"-116"0,0-10-12 0,0 6 172 15,0 4-112-15,0-3 124 16,0-1-120-16,-7 1-8 16,-1 3-52-16,-4 0 20 15,0 7-32-15,-15 0 12 16,11 3-16-16,-23 7-16 15,8 8 0-15,-16 10-4 16,0-1 0-16,0 15 52 16,12 3-24-16,3 7 68 15,5-10-48-15,7 7 8 16,13-11-28-16,-5 21-4 16,8-4-8-16,0 11 4 15,4-13-8-15,4-5 8 16,4-3-8-16,0-13-36 15,3-5 16-15,5-9-160 16,0-8 96-16</inkml:trace>
          <inkml:trace contextRef="#ctx0" brushRef="#br0" timeOffset="-15493.8557">2178-1949 488 0,'-4'11'180'0,"4"-11"-140"0,-11 10-12 0,7-3 108 16,4 7-80-16,-8 7 40 15,4 0-56-15,-4 3-4 16,16 0-24-16,-4-3 12 16,4 0-16-16,0-10 48 15,-1 2-28-15,-3-19 4 16,4 2-20-16,-4-10 20 15,4 7-20-15,-8-14-12 16,4 7-4-16,0-6 28 16,-4 6-12-16,8-4-12 15,-1 8-4-15,1-1 100 16,8 1-52-16,-1 0 44 16,1 6-52-16,0-3 8 15,3 4-28-15,9-8 8 16,-9 8-12-16,9-8-120 15,-9 8 56-15,-3-11-304 16,-4 7 196-16</inkml:trace>
          <inkml:trace contextRef="#ctx0" brushRef="#br0" timeOffset="-15251.7103">2257-2189 768 0,'0'-3'284'0,"0"3"-220"0,7-4-20 0,-7 1 156 15,12-1-120-15,-4-2 100 16,4 2-104-16,7-3-24 16,-3 4-32-16,-4-1-52 15,3 4 20-15,-11-3-316 16,12 6 180-16,-8-3-368 15,3 4 292-15</inkml:trace>
          <inkml:trace contextRef="#ctx0" brushRef="#br0" timeOffset="-14966.4521">2718-2390 696 0,'-19'-4'256'0,"19"4"-196"0,-8 4-20 0,0-4 156 15,16 7-116-15,-8 0-16 16,12 3-40-16,-5 1-80 16,5 2 28-16</inkml:trace>
          <inkml:trace contextRef="#ctx0" brushRef="#br0" timeOffset="-14652.6166">2937-2397 592 0,'12'0'220'0,"-12"0"-172"0,8 31-12 15,4 7 188 1,-4 1-128-16,-1 30 156 16,1 1-144-16,-8 17 60 15,4-7-100-15,-20 17-28 0,9-10-24 0,-21 7 28 16,5-14-20-16,-28-11-136 16,12-10 60-16,-24-13-368 15,12-12 232-15</inkml:trace>
          <inkml:trace contextRef="#ctx0" brushRef="#br0" timeOffset="-12866.3223">3571-1914 364 0,'0'-7'132'0,"0"7"-100"0,12-7-12 16,-12 0 124 0,0 4-84-16,-4-8 28 15,-4 1-52-15,4-4 12 16,-3 7-28-16,-9 0 44 0,4 7-36 0,-15 7 48 15,11 3-44-15,-15 8 48 16,7 6-48-16,-3 1 56 16,7 2-52-16,5 1 0 15,19-4-20-15,0-10 24 16,7 0-24-16,5-17 12 16,7-1-16-16,5-17-24 15,-1 4 4-15,8-14-144 16,5 6 80-16,-9-13-56 15,-4 3 76-15,-15-24 8 16,4 7 28-16,-16-7 4 16,-8 14 4-16,0 7 88 15,-4 13-48-15,4 15 116 16,1 13-88-16,-5 25 56 16,12 10-72-16,-12 15 76 15,4 2-68-15,1 1 0 16,7-8-32-16,0 8-4 15,0-7-8-15,7-4 4 16,5-7-8-16,8-13 32 16,-1-1-20-16,9-24-92 15,3-7 40-15,0-21-68 16,4 7 60-16,1-13-68 16,-5 2 68-16,-4-13-8 0,-3 10 32 15,-5-3 4-15,-7 10 8 0,-4 4 120 16,4 10-60-16,-4 10 120 15,-1 11-96-15,5 14 68 16,-4 7-84-16,0 7 48 16,0 3-64-16,-5 11-4 15,9-4-24-15,4 7 8 16,-1-3-16-16,1-11 32 16,0-7-24-16,3-13 32 15,1-8-32-15,3-24 4 16,5 0-12-16,3-20 48 15,0-1-32-15,5-21 0 16,-5 18-16-16,0-7-24 16,1 7 8-16,-13-4 12 15,1 7 0-15,-9-3-4 16,-3 13 4-16,-4-6-24 16,12 7 12-16,-8-1 12 15,3 5 0-15,1-1-124 16,4 10 64-16,-5 1-348 15,9 6 224-15,-12-10-412 16,11 8 332-16</inkml:trace>
          <inkml:trace contextRef="#ctx0" brushRef="#br0" timeOffset="-12622.1784">4710-2536 904 0,'0'-4'332'0,"0"4"-256"0,0 4-24 0,0-1 220 16,0 4-160-16,0 4 16 15,0 6-76-15,-4 4-16 16,8 3-24-16,-12 7-316 15,8 1 168-15</inkml:trace>
        </inkml:traceGroup>
        <inkml:traceGroup>
          <inkml:annotationXML>
            <emma:emma xmlns:emma="http://www.w3.org/2003/04/emma" version="1.0">
              <emma:interpretation id="{EACF1139-CCC4-42D5-A905-2CFA8D9FFAB6}" emma:medium="tactile" emma:mode="ink">
                <msink:context xmlns:msink="http://schemas.microsoft.com/ink/2010/main" type="inkWord" rotatedBoundingBox="6973,12983 7429,12971 7438,13313 6983,133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997.5483">5203-1790 216 0,'-8'-3'80'0,"8"3"-60"0,-4-4-8 15,4 1 160 1,4 3-96-16,-4-7 76 16,4 7-88-16,0-7 0 15,8 7-40-15,-4-11 24 16,3 8-32-16,1-4-4 16,0 7-8-16,-4-3 12 15,7 6-8-15,-7 1 84 16,0 6-48-16,0 4 4 15,0 0-28-15,-4 3 32 16,3 7-28-16,1-10 4 16,4 0-16-16,4-7 12 0,-1-3-16 0,5-8-4 15,3-3 0-15,5-7-4 16,3 4 0-16,0-14 24 16,1 10-12-16,-5-4-64 15,0 4 24-15,-15 1-120 16,8 6 84-16,-13-4-344 15,5 8 228-15</inkml:trace>
          <inkml:trace contextRef="#ctx0" brushRef="#br0" timeOffset="-10433.4725">5238-1939 392 0,'-4'-4'148'0,"4"4"-116"0,4-7-8 0,-4 0 120 16,4 7-84-16,0-7 0 16,4 0-36-16,-4-6 12 15,4 6-24-15,-4-7 12 16,3 3-12-16,5-3 20 16,-4 7-20-16,0-3 32 15,4 6-28-15,-5 1 84 16,1 3-56-16,-4 0 24 15,-4 7-40-15,8-4 16 16,4 4-24-16,-5 0-8 16,1 4-8-16,-8-1 20 15,12 1-12-15,0-4 24 16,-4 3-24-16,-4-3 32 16,3 0-28-16,-3-4 20 15,4 4-20-15,0-7 20 16,-4 0-24-16,15-7-20 15,1 4 0-15,0-11 12 16,-1 4 0-16,-3-4 16 0,3 3-12 16,-19-3 4-16,20 7-4 15,-20 0-216-15,0 4 112 0,-8 6-316 16,-4 4 236-16</inkml:trace>
        </inkml:traceGroup>
        <inkml:traceGroup>
          <inkml:annotationXML>
            <emma:emma xmlns:emma="http://www.w3.org/2003/04/emma" version="1.0">
              <emma:interpretation id="{28A46A9F-EFA4-4DB3-857D-784D48BC2C2D}" emma:medium="tactile" emma:mode="ink">
                <msink:context xmlns:msink="http://schemas.microsoft.com/ink/2010/main" type="inkWord" rotatedBoundingBox="8280,12443 10953,12369 10984,13481 8310,135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5222.7203">7825-2457 632 0,'-16'3'236'15,"16"-3"-184"-15,-4 11-16 0,-4-4 44 16,8-1-52-16,0 12 8 15,0-4-24-15,8 10-52 16,-4-6 24-16,4 2-368 16,4-2 212-16</inkml:trace>
          <inkml:trace contextRef="#ctx0" brushRef="#br0" timeOffset="-4968.5444">8103-2482 572 0,'0'0'208'0,"0"0"-160"0,27 32-12 0,-19-8 216 16,11 4-144-16,-7 41 140 15,4 4-140-15,-5 14-32 16,-3-7-48-16,-8 4-12 15,0-8-8-15,-11 4-120 16,3-7 60-16,-16-3-244 16,1-15 168-16</inkml:trace>
          <inkml:trace contextRef="#ctx0" brushRef="#br0" timeOffset="-3077.7773">8744-2388 384 0,'-8'-7'140'0,"8"11"-108"0,0-8-8 0,-7 4 84 16,7 4-64-16,0-1 80 15,-4 8-72-15,-12 6 28 16,4 7-48-16,-7 15 24 16,-5-1-28-16,-11 7 36 15,16-3-36-15,-17-4 28 16,5-3-28-16,-4-4 16 16,15-7-24-16,-7-10 28 15,7 4-32-15,-3-4-4 16,7-7-8-16,8 0-40 15,4-4 20-15,8 4 16 16,4-7 0-16,20 7 28 16,3 0-16-16,12-7-4 15,4 7-4-15,4-4 4 16,-4 1-4-16,0-4-4 16,-8 3 4-16,-4-3-4 15,-4 4 0-15,-11-4 32 16,-5 0-16-16,-7-4 32 15,-4 4-32-15,-4-7 76 16,0 4-56-16,-4-8 32 16,-4 4-40-16,1-10 16 15,7 7-24-15,-8-15 8 16,8 8-16-16,-12-14-8 16,4 6 0-16,-3-13 12 15,3 7-8-15,-12-4-12 0,12 7 0 0,-11 0-4 16,15 7 0-16,0 1 0 15,-4 6 0-15,8-4 0 16,8 8 0-16,-8-1 0 16,8 5 0-16,-8-1-116 15,0 3 68-15</inkml:trace>
          <inkml:trace contextRef="#ctx0" brushRef="#br0" timeOffset="-8572.9553">6983-2367 248 0,'-7'4'92'0,"7"-4"-72"0,-4 10-4 0,-4-3 60 15,16 3-44-15,-16 8 32 16,8 3-36-16,-8 10 28 15,-4 0-32-15,12 7 12 16,-8-3-20-16,1 7-8 16,3-4-4-16,4 4-16 15,0-4 8-15,-4-3 20 16,4 0-8-16,-8-1-20 16,8 1 4-16,-8 3 4 15,4-3 4-15,-11 7 60 16,7-7-32-16,0-4 60 15,-4 0-52-15,0-10 12 16,5 0-32-16,-1-7 88 16,-4-4-56-16,0-6 48 15,-3-1-56-15,-13-6 24 16,9-1-36-16,-13-3 0 16,5 0-16-16,-12-6 28 15,12 2-24-15,-9-10 12 16,17 7-16-16,-5-6 44 15,9 6-28-15,7-11-40 16,4 11 4-16,4-10 8 16,4 7 4-16,-4 3-196 15,15 3 104-15,-7 1-448 16,-4 6 300-16</inkml:trace>
          <inkml:trace contextRef="#ctx0" brushRef="#br0" timeOffset="-9052.7685">6659-2409 352 0,'-8'0'132'0,"8"0"-104"0,0 0-8 0,0 0 88 16,0 0-64-16,0 0 80 15,0 0-72-15,0 0 96 16,0 0-84-16,0 0 68 16,0 0-76-16,0 0 24 15,12 0-48-15,7 0 0 16,-3 0-20-16,31 0 56 16,-8 0-40-16,16 0-4 15,-4 0-12-15,-5 0-20 16,1 0 4-16,0 0 20 15,-7 0-8-15,-13 0 4 16,0 4-4-16,-15-4 12 16,-4 3-12-16,-16 1-48 15,8-1 24-15,-12-3-244 16,4 7 144-16,1-7-340 16,3 4 260-16</inkml:trace>
          <inkml:trace contextRef="#ctx0" brushRef="#br0" timeOffset="-7850.5418">6670-2565 508 0,'-7'-7'188'0,"7"7"-148"0,0 0-8 0,0 0 132 16,0 0-96-16,7-4 80 15,1 4-88-15,4-3 32 16,0 3-56-16,15-3 52 16,-7 3-52-16,15-4 36 15,-4 4-40-15,4 0 8 16,-3 7-24-16,3-7 20 16,4 3-24-16,-12-6 24 15,1 3-24-15,-9-3-4 16,1-1-4-16,-8-3 28 15,3 7-16-15,-15-3 4 16,8 3-12-16,-16-7-192 16,8 7 100-16</inkml:trace>
          <inkml:trace contextRef="#ctx0" brushRef="#br0" timeOffset="-5975.2513">7711-2610 464 0,'0'-14'176'0,"0"14"-140"0,4 0-8 0,-4 0 120 15,0 0-88-15,-4 0 72 16,4 3-76-16,-8 1-4 16,1-1-32-16,-13 4-12 15,8 4-4-15,-3 3-4 16,3 3 0-16,-15 0 8 15,-1 1-4-15,-11 3 60 16,0-1-36-16,-16 22 16 16,16 7-28-16,-20 20 52 15,24 8-36-15,-12 3-8 16,16-7-12-16,-1 0-20 16,17-11 4-16,-5 8 20 15,20-7-8-15,16-8 16 16,-4 4-16-16,7-14 4 15,1 4-4-15,7-11 4 16,1-6-8-16,-1-1-136 16,-4-10 76-16</inkml:trace>
          <inkml:trace contextRef="#ctx0" brushRef="#br0" timeOffset="-5569.6434">7578-2089 364 0,'-8'-21'132'0,"8"21"-100"0,0 14-12 0,-4-7 184 16,4 11-116-16,0 6 36 16,-7-3-76-16,-1 10 44 15,8-7-56-15,0 1 12 16,0 3-32-16,-4-11 64 15,4-3-48-15,-8-4 60 16,8-3-56-16,-8-7 0 16,8 0-20-16,0-10-12 15,0 3 0-15,-4-14 12 16,8 4-8-16,-4-4-20 16,8 10 4-16,4-10 4 15,3 11 4-15,-3-4 88 16,4 7-48-16,-4 0 16 15,7 4-32-15,-3-4-12 16,3 7-8-16,-7-14 12 16,4 14-8-16,-12-11-128 15,11 5 68-15,-15-1-360 16,4 7 228-16</inkml:trace>
          <inkml:trace contextRef="#ctx0" brushRef="#br0" timeOffset="-5388.6618">7578-2259 624 0,'-8'-21'228'0,"8"21"-176"0,0-21-16 0,0 11 192 16,12 6-132-16,-4-6 0 16,0 3-64-16,4-4-56 31,3 4 12-31,-3-3-456 0,7 7 256 0</inkml:trace>
          <inkml:trace contextRef="#ctx0" brushRef="#br0" timeOffset="-2491.8447">8916-2402 444 0,'0'-10'164'0,"0"10"-124"0,0 0-16 16,0-4 168 0,0 4-112-16,0-3 72 15,0 3-88-15,0 0 0 16,0 7-40-16,0-4 48 16,8 8-40-16,-8 10 72 0,0 6-56 0,0 19 52 15,8 2-56-15,-8 8 32 16,12 0-44-16,-8-8 0 15,0-3-20-15,3-6 20 16,5-8-20-16,-4-3 32 16,4-7-28-16,3-7 40 15,5-4-32-15,-8-6-24 16,7 2 0-16,-11-6 0 16,12 0 0-16,-12-3 8 15,3 3-4-15,-3-10 24 16,0 3-16-16,0-14 68 15,-4 0-48-15,3-21 16 16,5 4-32-16,-4-21 8 16,0 10-12-16,-8-7-8 15,0 11 0-15,0 4-4 16,4 13 0-16,-4 0 8 16,0 11-4-16,0-1 8 15,0 8-8-15,0-1-12 16,0 4 4-16,-8 0-120 15,8 7 68-15,0-3-296 16,0 3 196-16</inkml:trace>
        </inkml:traceGroup>
        <inkml:traceGroup>
          <inkml:annotationXML>
            <emma:emma xmlns:emma="http://www.w3.org/2003/04/emma" version="1.0">
              <emma:interpretation id="{563E1E01-62A4-476C-9889-CA17C52C2B6A}" emma:medium="tactile" emma:mode="ink">
                <msink:context xmlns:msink="http://schemas.microsoft.com/ink/2010/main" type="inkWord" rotatedBoundingBox="11406,12159 12285,12135 12311,13073 11432,1309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235.1621">9617-2847 904 0,'12'-24'332'0,"-12"24"-256"0,7-4-24 0,-7 8 176 16,0 3-136-16,0 14 16 15,8 3-64-15,-8 11-20 16,8 0-16-16</inkml:trace>
          <inkml:trace contextRef="#ctx0" brushRef="#br0" timeOffset="6172.0392">10071-1964 436 0,'0'0'160'0,"0"0"-124"0,8-3-8 0,-8 3 192 15,15 0-124-15,-3 0 76 16,0-4-100-16,7 4 4 15,5 4-44-15,-1-1-4 0,5-3-16 16,-1 4-24-16,12-1 4 16,0-3 12-16,4 0 0 15,-4 0-320-15,8-3 172 16</inkml:trace>
          <inkml:trace contextRef="#ctx0" brushRef="#br0" timeOffset="5944.9348">10165-2193 228 0,'-12'-7'84'0,"12"3"-64"0,-8 1-8 0,8 0 180 16,0-1-108-16,0-3 80 15,0 0-96-15,8 0 68 16,0 0-76-16,4 4 48 16,-1-1-64-16,5 1 32 0,-4-1-44 0,15 1 0 15,0-1-20-15,5 1 12 16,11-1-16-16,-4-3-4 15,-8 7 0-15,4-6 12 16,-7 6-8-16,-9 0-4 16,-7 6 0-16,-4 1-24 15,-8 11 12-15,-8-4-232 16,-11 10 128-16,-1-3-428 16</inkml:trace>
        </inkml:traceGroup>
        <inkml:traceGroup>
          <inkml:annotationXML>
            <emma:emma xmlns:emma="http://www.w3.org/2003/04/emma" version="1.0">
              <emma:interpretation id="{423628B4-7BA6-4EAD-8F2B-D4D9677140D7}" emma:medium="tactile" emma:mode="ink">
                <msink:context xmlns:msink="http://schemas.microsoft.com/ink/2010/main" type="inkWord" rotatedBoundingBox="13340,12469 15471,12410 15488,13014 13357,13073"/>
              </emma:interpretation>
              <emma:one-of disjunction-type="recognition" id="oneOf5">
                <emma:interpretation id="interp5" emma:lang="" emma:confidence="0">
                  <emma:literal>on</emma:literal>
                </emma:interpretation>
                <emma:interpretation id="interp6" emma:lang="" emma:confidence="0">
                  <emma:literal>out</emma:literal>
                </emma:interpretation>
                <emma:interpretation id="interp7" emma:lang="" emma:confidence="0">
                  <emma:literal>or</emma:literal>
                </emma:interpretation>
                <emma:interpretation id="interp8" emma:lang="" emma:confidence="0">
                  <emma:literal>our</emma:literal>
                </emma:interpretation>
                <emma:interpretation id="interp9" emma:lang="" emma:confidence="0">
                  <emma:literal>ov</emma:literal>
                </emma:interpretation>
              </emma:one-of>
            </emma:emma>
          </inkml:annotationXML>
          <inkml:trace contextRef="#ctx0" brushRef="#br0" timeOffset="17626.0787">11792-2381 560 0,'-7'-14'208'0,"14"7"-164"0,-7-3-8 15,0 3 112-15,12 7-88 0,-4-11 108 16,4 5-96-16,-4-5 8 16,-1 4-48-16,-7-3-4 15,8 10-16-15,-8 0 0 16,0 0-4-16,-8 14-8 15,1 3 4-15,-13 14-4 16,8 8 0-16,-15 13-12 16,7 0 8-16,-7 0 12 15,0-7-4-15,-1-3 60 16,1-7-36-16,-1-7 16 16,13-8-28-16,-5-6 28 15,12 0-28-15,1-10-4 16,7-1-8-16,7-6-32 15,5 3 16-15,8 0-4 16,7 0 8-16,8 3 0 16,-3 1 0-16,15-1 8 15,-8 4 0-15,8 0 8 16,-8-4-4-16,4 1 16 16,-4-1-12-16,-12-6 16 15,-3 3-16-15,-16-4 40 16,-1 1-24-16,-14-4 40 15,7 4-36-15,-12-11 20 16,-4 0-28-16,1-18 52 0,7 5-40 16,-8-25-8-16,8 3-12 0,-11-7 16 15,15 14-16-15,-20 1-4 16,13 9-4-16,3 5 4 16,-4 9-4-16,4 4-56 15,8 7 28-15,0 0-260 16,8 4 152-16,-8-1-284 15,12 8 236-15</inkml:trace>
          <inkml:trace contextRef="#ctx0" brushRef="#br0" timeOffset="18256.3187">12379-2356 456 0,'12'-7'168'0,"-12"7"-128"0,8-4-16 15,-8-3 156 1,0 7-104-16,8 0 104 16,-4-7-104-16,-4 0 12 15,0 7-52-15,-4-7 12 16,4 4-28-16,-8-11-28 15,0 14 4-15,-4-7 8 16,5 10 0-16,-21 1-20 16,9 3 8-16,-20 3 76 15,3 15-40-15,-3 9 52 0,8 5-44 0,-4 9-36 16,15-3-4-16,12 1 16 16,8-5-4-16,12-9 16 15,8-8-16-15,11-10 24 16,0 0-20-16,4-14-64 15,-3-4 24-15,-1-10-92 16,-4 1 64-16,-7-15-16 16,3 7 44-16,-11-14-20 15,-4 4 28-15,-8 0 20 16,8 6 0-16,-8 4 64 16,0 4-36-16,0 3 112 15,0 7-80-15,0-3 12 16,0 3-48-16,0 0-12 15,4 3-8-15,-4 4-4 16,0 4 0-16,0 10 24 16,0 3-12-16,0 21 12 15,0-6-12-15,0 13 0 16,0-7-4-16,0-7 12 16,8 1-12-16,3-8 32 15,5-3-24-15,4-11 4 16,-1-6-12-16,5-11-304 15,-1 0 160-15,1-7-580 16,3 0 400-16</inkml:trace>
          <inkml:trace contextRef="#ctx0" brushRef="#br0" timeOffset="22791.7737">13025-2485 540 0,'0'-11'200'0,"12"8"-156"0,-12-4-12 0,0 4 148 15,0 6-104-15,0-3 68 16,8 0-84-16,-8 0 8 16,0 0-36-16,0 3 12 15,0 4-24-15,-8 7 8 16,-4 7-16-16,-7 7 20 16,-1 3-20-16,-15 4-4 15,11 0-4-15,-11-4 64 16,15-3-36-16,5-7-4 15,3 0-16-15,4-7-20 16,8-1 4-16,20-2-4 0,-5-1 0 16,17-3 8-1,-5 0 0-15,12-3 0 0,-11-1 0 0,7-6 0 16,-4 3 0 0,-3-4 8-16,-1 4-4 0,0-3 16 15,-7 6-12-15,-8-6 32 16,-4 3-24-16,-1-7 56 15,-3 3-40-15,-8-13 20 16,-3 3-32-16,-1-14 16 16,-4 4-20-16,-4-14 20 15,5 6-24-15,-9-6 4 16,8 10-8-16,-11-3-16 16,11 7 4-16,0-1-16 15,4 8 12-15,1 0-68 16,-1 10 44-16,8 0-4 15,8 3 20-15,-4 1-104 16,-1 6 68-16,5-3-280 16,0 0 188-16,4 0-468 15,0 7 348-15</inkml:trace>
          <inkml:trace contextRef="#ctx0" brushRef="#br0" timeOffset="23199.3828">13358-2179 476 0,'0'35'176'0,"0"-35"-136"0,19 17-12 0,-11-14 144 16,12 4-100-16,-1-10 52 16,1-1-76-16,7-16 20 15,1 2-40-15,-1-20-16 16,0 3-8-16,-7-13 20 15,-8 9-12-15,3-13 4 16,-3 14-8-16,-12-4 20 16,0 7-16-16,0 1 76 15,-4 6-52-15,0 3 76 16,4 8-64-16,-4 3 72 16,4 4-68-16,-4 6-16 15,0 4-24-15,-3 14-12 16,-1 4 4-16,-8 13 4 15,1 0-4-15,3 14-4 16,-4 1 4-16,16-1-24 16,0-4 12-16,12-9 12 15,4-4 0-15,3-21-64 16,8-7 32-16,24-14-664 16,-4 0 376-16</inkml:trace>
        </inkml:traceGroup>
        <inkml:traceGroup>
          <inkml:annotationXML>
            <emma:emma xmlns:emma="http://www.w3.org/2003/04/emma" version="1.0">
              <emma:interpretation id="{A802BFF9-B020-44F1-8745-FD10116477D2}" emma:medium="tactile" emma:mode="ink">
                <msink:context xmlns:msink="http://schemas.microsoft.com/ink/2010/main" type="inkWord" rotatedBoundingBox="15899,11772 18954,11687 18993,13084 15938,13168">
                  <msink:destinationLink direction="with" ref="{2E9E97C8-A4EE-4376-951E-7F97A95963A2}"/>
                </msink:context>
              </emma:interpretation>
            </emma:emma>
          </inkml:annotationXML>
          <inkml:trace contextRef="#ctx0" brushRef="#br0" timeOffset="27009.8503">14856-2899 932 0,'0'-3'348'0,"0"3"-272"0,0-4-20 0,0 1 104 16,0 6-100-16,4-3-8 15,12 4-32-15,3-4-16 16,9 0 0-16,11 0 12 16,0 0-8-16,12-4-4 15,-4 4 0-15,0-3-68 16,-8 3 36-16,-12-4-76 15,-3 8 60-15,-16-1-96 16,0 1 80-16,-16-1-192 16,0 4 144-16,-8 3-192 15,1 1 172-15,-5-1 64 16,4 1 44-16,-3-1 64 16,3 1-24-16,-3 3 168 15,3 3-104-15,-8 11 60 16,9 0-84-16,-5 10 28 0,5 4-52 0,-5 6-20 15,8-3-8-15,-3 4-8 16,7 0 0 0,-4 3 24-16,4-7-12 0,-3-7-4 15,11 1-4-15,-8-15 12 16,4 0-8-16,-4-17 4 16,0 7-4-16,0-14-40 15,-3 7 16-15,3-3 24 16,-4 3-4-16,4-7 44 15,4 6-24-15,-4 1 84 16,8 0-60-16,8-7 56 16,4 0-60-16,8 0 40 15,7 4-48-15,4-4-28 16,4 0-8-16,-3 3 0 16,3 4 0-16,-4 0 8 15,5 0-4-15,-9-7 16 16,-8 4-12-16,1-11-64 15,0 3 28-15,-13-6-208 16,5-1 132-16</inkml:trace>
          <inkml:trace contextRef="#ctx0" brushRef="#br0" timeOffset="35522.6784">16234-2941 280 0,'-8'-17'104'0,"8"17"-84"0,0-7 0 0,0 4 144 16,0 3-92-16,-4-4 68 15,4 4-80-15,-4 0 0 16,4 4-36-16,-8 3 40 16,4 3-36-16,-11 11-16 15,3 7-4-15,-12 13 16 16,5 5-12-16,-12 16 32 15,3-10-28-15,-15 14 48 16,4 0-36-16,-24 18 28 16,1-1-28-16,-9 8-8 15,5-4-12-15,-8-11 48 16,15-13-32-16,4-11 8 16,16-7-20-16,4-17 0 15,15-4-4-15,4-10-8 16,13 0 4-16,3-10-24 15,7-1 12-15,13-6-84 16,3 3 52-16,13-7-348 16,-1 3 216-16</inkml:trace>
          <inkml:trace contextRef="#ctx0" brushRef="#br0" timeOffset="36409.3908">16398-2503 560 0,'12'-6'208'0,"-12"6"-164"0,0 0-8 15,-4 0 56 1,4 0-56-16,-8 0 40 16,0 0-44-16,-4 0 36 15,12 0-40-15,-11 0-4 16,3 3-16-16,-8 4 28 16,5 3-20-16,-17 8 40 15,9-1-32-15,-13 11-4 0,5 3-12 0,-8 8 48 16,7 2-32-16,-3-3 32 15,4 1-28-15,7-8 28 16,8-3-32-16,-3-7-4 16,7 0-12-16,-4-8-16 15,12 1 4-15,-12-7 12 16,12 4-4-16,-4-8 24 16,8 1-16-16,0-4-4 15,4 0-4-15,4 0-24 16,3 3 12-16,9-3-12 15,-1 4 8-15,17-1 8 16,-1 8 4-16,12-1-12 16,-1 0 8-16,1 1 12 15,-8-1-4-15,-7-3-12 16,-5 4 4-16,-8-4 64 16,1 3-32-16,-9-10 32 15,-3 4-32-15,-8-11 0 16,4 3-16-16,-8-10 20 15,4 4-20-15,-8-15 12 16,4 8-12-16,-4-18 0 16,0 7-4-16,-4-13 20 15,-3 6-16-15,-1-10-20 16,-4 13 0-16,-3-6 32 16,7 10-16-16,-8 1-16 15,5 6 0-15,7 0-12 0,4 7 8 0,4 0-28 16,4 4 24-16,11 3-4 15,-3 3 12-15,8 4-36 16,-1 4 24-16,-3-1-312 16,4 4 184-16</inkml:trace>
          <inkml:trace contextRef="#ctx0" brushRef="#br0" timeOffset="37444.5986">17098-2315 364 0,'0'-7'132'0,"0"7"-100"0,0-3-12 0,4-1 80 15,0 4-60-15,-4-7 72 16,4 4-64-16,-4-8 8 16,0 5-32-16,0-5 68 15,8 4-56-15,-8-3 40 16,0 3-44-16,0-4 0 16,0 4-20-16,-8-7 44 15,8 7-28-15,-12-3 12 16,5 3-24-16,-13-3-8 15,1 3-4-15,-9 0 40 16,1 3-24-16,-5-3 8 16,5 7-16-16,-8-3-8 15,4 3 0-15,3 0-16 16,1 3 8-16,3 1 28 16,1 6-12-16,3 1 24 15,8 3-24-15,-7 10 32 16,3 4-28-16,5 10 4 15,3 0-12-15,-4 7 20 16,12-3-16-16,0 0-12 16,0-4-4-16,8-7 20 15,0-6-8-15,7-8 40 16,1-3-24-16,3-10 4 16,1-4-16-16,4-4-8 15,-1 1 0-15,0-8-32 0,5 4 16 16,-1-10-20-16,1 3 16 0,-9-7 44 15,1 4-16-15,-5-11-20 16,-3 3 4-16,-4-9 8 16,4 6 0-16,-4-3-12 15,3 6 4-15,-3 1-16 16,0 7 12-16,-8-1-24 16,0 8 20-16,0-1-4 15,8 8 8-15,-8-1-12 16,4 4 12-16,-4 0 20 15,0 7-4-15,0-3-4 16,0-1 0-16,0 1-4 16,0 3 0-16,-4 0 52 15,-4 0-28-15,0 3-12 16,8 0-4-16,-8 4 8 16,4 4-8-16,-3 6-12 15,7 0 0-15,-8 4 12 16,16 4-4-16,-1-1 16 15,5 0-12-15,4-7 4 16,-4-3-4-16,7-3 28 16,5-4-20-16,-1 0 20 15,4-8-20-15,-7-9-8 16,-4 0-4-16,-5-4-288 16,-3 0 156-16</inkml:trace>
          <inkml:trace contextRef="#ctx0" brushRef="#br0" timeOffset="25733.7642">14160-2179 520 0,'-20'14'192'0,"24"-14"-152"0,4 0-8 0,0-7 104 15,4 0-80-15,-1-18 68 16,5 5-72-16,15-19 32 16,-3 8-48-16,11-14 8 15,-4 10-28-15,12-7 0 16,-8 11-8-16,-4-7 20 15,-11 3-16-15,-5-3 32 16,-3 14-28-16,-12-15 64 16,0 18-44-16,-12-3 20 15,0 7-36-15,-4-4 16 16,5 3-20-16,-5 5 8 0,-4 9-12 16,4-3-8-1,1 7 0-15,-13 4-4 0,13 3 0 16,-9 13 16-16,4-2-8 15,-3 13 40-15,7 4-24 16,-4 0 12-16,9 3-20 0,-5 7 0 16,12-3-8-16,0-1 4 15,8-2-8-15,11-8 32 16,9-3-20-16,-1-11 40 16,12-3-32-16,0-10-232 15,-4-4 112-15,5-7-352 16,-5 0 252-16</inkml:trace>
          <inkml:trace contextRef="#ctx0" brushRef="#br0" timeOffset="26304.4594">14265-3038 548 0,'-7'0'204'0,"7"0"-156"0,0-3-16 0,0-1 168 16,7 1-116-16,1-4 88 15,0 0-100-15,4-7 0 16,4 3-48-16,7-10 4 16,-3 11-16-16,-9-18 20 15,13 14-20-15,-12-10 32 16,-1 10-28-16,1-10 48 16,-4 6-36-16,-8 1 4 15,12 10-20-15,-12 0-8 16,3 7 0-16,-3 4 12 15,8 6-8-15,0 4-20 16,4 0 4-16,4 3 56 16,-1 1-24-16,5-5-176 15,-1 1 80-15,5-3-328 16,-5 3 228-16</inkml:trace>
        </inkml:traceGroup>
      </inkml:traceGroup>
      <inkml:traceGroup>
        <inkml:annotationXML>
          <emma:emma xmlns:emma="http://www.w3.org/2003/04/emma" version="1.0">
            <emma:interpretation id="{9090A5A7-C01C-4447-8E92-B2F2F4AD9F0A}" emma:medium="tactile" emma:mode="ink">
              <msink:context xmlns:msink="http://schemas.microsoft.com/ink/2010/main" type="line" rotatedBoundingBox="13070,13180 19568,12854 19627,14019 13128,14345"/>
            </emma:interpretation>
          </emma:emma>
        </inkml:annotationXML>
        <inkml:traceGroup>
          <inkml:annotationXML>
            <emma:emma xmlns:emma="http://www.w3.org/2003/04/emma" version="1.0">
              <emma:interpretation id="{19B66708-AF49-4DF7-9B74-14B70091D26C}" emma:medium="tactile" emma:mode="ink">
                <msink:context xmlns:msink="http://schemas.microsoft.com/ink/2010/main" type="inkWord" rotatedBoundingBox="13070,13180 15444,13061 15503,14226 13128,14345"/>
              </emma:interpretation>
            </emma:emma>
          </inkml:annotationXML>
          <inkml:trace contextRef="#ctx0" brushRef="#br0" timeOffset="64664.8775">13080-1346 696 0,'-8'0'256'0,"4"3"-196"0,0 8-20 15,-4-4 100-15,1 3-84 16,3 4 16-16,-4 7-48 16,8 0-120-16,4 3 52 15</inkml:trace>
          <inkml:trace contextRef="#ctx0" brushRef="#br0" timeOffset="63224.4261">11299-1746 320 0,'-15'-35'120'0,"15"25"-96"0,0-8-4 0,8 11 68 15,-8 0-52-15,0-3 68 16,0 3-64-16,-4 0 28 16,4 0-40-16,0 7 0 15,0 0-16-15,-4 4 28 16,4 2-24-16,8 5 32 0,-8 6-32 16,7 8 32-16,5 9-32 15,-4 1-4-15,12 0-8 0,-5-4 12 16,9 1-8-16,7-8 32 15,0-3-24-15,8-7 20 16,1-4-20-16,-1 1 0 16,0-4-8-16,0-4-8 15,4-6 4-15,-4-1 4 16,-4-3-4-16,4-7 24 16,5-10-16-16,6-4-20 15,5-3 0-15,8-1 12 16,-8 5 0-16,-5 2-12 15,-7 4 4-15,-7 7-4 16,-9 8 0-16,-7-1-44 16,-9 14 24-16,-3 3 24 15,0 11 4-15,-4 3 0 0,-4 4 4 16,0 0 12-16,4-4-8 16,0 1-12-16,0-5 0 15,0-2 28-15,0-1-12 16,-1-3-4-16,-3-3-4 15,0-11 28-15,0 0-16 16,8-4 4-16,4-6-12 16,-4-4-60-16,4-7 28 15,3-4-68-15,5-2 52 16,-1-1 16-16,9 0 20 16,3 4-32-16,8 3 20 15,4 3 4-15,0 4 12 16,-8 8-44-1,5-1 24-15,-5 14 24 16,4-4 0-16,8 18 8 0,0-4-4 16,0 8 12-16,0-8-12 15,8 4 4-15,-5 0-4 16,13-14 12-16,7 3-12 0,5-3-4 16,-9-3 0-16,-3-4 4 15,-4 0-4-15,-12-4 16 16,-12-6-12-16,-4-4 40 15,0-4-24-15,-7-6 32 16,-1-4-32-16,-7-3 40 31,0 0-36-31,-8-8 12 16,3 15-24-16,-7-4 0 16,4 4-8-16,-16-8-52 0,4 15 28 0,-11 10-492 15,7 0 280 1</inkml:trace>
          <inkml:trace contextRef="#ctx0" brushRef="#br0" timeOffset="64002.491">11910-1103 456 0,'12'-38'168'0,"3"28"-128"0,-7-11-16 16,-4 14 88-16,0 3-68 16,-4-3 60-16,0 0-60 0,-4 4 4 15,-4 6-28-15,-4 11 16 0,-3 4-24 16,-1 13 24-1,0 0-24-15,-11 15 24 16,8-1-24-16,-13 3 4 16,9-2-8-16,-12-15 92 15,3 0-56-15,1-13 16 16,4 3-36-16,7-14 4 16,8 3-16-16,12-10 12 0,12 0-16 15,8 7 4-15,7-7-4 16,4 7-24-1,4 0 8-15,16-4 12 16,0 1 0-16,16-1-28 16,-1 1 12-16,5 3 56 15,-9 0-20-15,-7-4-28 16,-12 1 0-16,-12-1 16 16,-3 1-4-16,-9-4 68 15,1 0-44-15,-16-7-4 16,0 0-16-16,-16-11 0 15,0 4-8-15,-11-17 16 16,3 0-12-16,-15-14-4 16,8 6 0-16,-9-13 4 0,1 0-4 15,0 3-12-15,4 11 4 16,7 7-16-16,5 3 12 16,7 10-48-16,4 5 28 0,4 2 8 0,8 4 8 15,4 0-260-15,4 14 144 16,3 0-404-1,5 4 300-15,7 9-52 16</inkml:trace>
          <inkml:trace contextRef="#ctx0" brushRef="#br0" timeOffset="64453.3134">12426-1204 384 0,'-7'-6'140'0,"7"6"-108"0,3 0-8 0,-3 0 92 0,0 0-68 16,0 0 60-16,4 13-64 16,0 12 40-1,0-1-48-15,0 25 32 16,4 0-36-16,0 6 36 15,0-3-40-15,3-6 40 16,1-5-40-16,0-6 28 16,0-7-28-16,-5-11 52 15,5 1-44-15,0-15 44 16,4 1-44-16,-5-18 0 16,5 0-24-16,0-21 0 0,-1 4-4 15,1-21 20-15,0 6-16 0,3-9 32 16,1 3-28-16,-9 10 4 15,-3 4-12-15,-4 10 20 16,-8 3-16-16,0 4-12 0,-4 8-4 16,-3 2-16-16,3 4 12 15,0 0-172-15,8-3 100 16,4 3-224 0,8 0 172-16</inkml:trace>
        </inkml:traceGroup>
        <inkml:traceGroup>
          <inkml:annotationXML>
            <emma:emma xmlns:emma="http://www.w3.org/2003/04/emma" version="1.0">
              <emma:interpretation id="{F7192F60-F14E-47CC-9121-CCC5DBFAB795}" emma:medium="tactile" emma:mode="ink">
                <msink:context xmlns:msink="http://schemas.microsoft.com/ink/2010/main" type="inkWord" rotatedBoundingBox="15928,13229 19578,13046 19605,13589 15955,13773"/>
              </emma:interpretation>
            </emma:emma>
          </inkml:annotationXML>
          <inkml:trace contextRef="#ctx0" brushRef="#br0" timeOffset="50475.6925">14203-1753 320 0,'-8'-11'120'0,"4"8"-96"0,0-4-4 0,4 0 68 16,-4 4-52-16,0-1 84 15,-3-3-68-15,-1 4 44 16,0-1-56-16,4 1 24 16,-4 3-36-16,4 3-60 0,4-3 16 15,0 11 12-15,0 6 4 16,8 0 36-16,-8 4-20 15,4 4 12-15,4 2-16 16,4 1 20-16,-1 0-20 16,9-4 12-16,-1 1-12 0,5-8 12 15,3-3-16-15,5-7 16 16,7-3-16-16,8-4 24 16,4-4-20-16,3 1-4 15,5-4-4-15,0 0-24 16,-4 0 12-16,-5 0-4 15,1 0 4-15,4 0-20 16,8 7 16-16,-1 3 12 16,1 8 4-16,-1-1-12 15,-3 1 4-15,-8 3 12 16,-4 6-4-16,-4-2-4 16,-8-1 4-16,-7 4-24 15,-5 0 12-15,-3 3-40 16,-5-3 28-16,-3 0-12 15,0-7 20-15,-4 0-20 16,-4-4 20-16,-1-3-76 0,1-3 52 16,-4-4-32-16,0 0 44 15,0 0 0-15,0 0 16 16,4 0 0-16,0-7 0 16,0 0 24-16,4 3-8 15,8-3-28-15,7-7 8 16,12 8-12-16,12-1 12 15,16-4-8 1,11 1 8-16,4 3 36 16,-3 0-16-16,7 3-8 15,16 1-4-15,7 3-4 16,5 0 0-16,-8 0-12 16,-8 3 12-16,15-6 64 0,24 3-28 15,-8 0 24-15,-11-4-32 16,-4 1-8-16,-1-4-8 15,-3 0 28-15,-1 0-16 16,-11-7-12-16,-15-3-8 16,-13-8 56-16,-15-2-28 15,-4-5 132-15,-12 1-88 0,-7 0 40 16,-13 3-64-16,-3 3-16 16,-8 5-16-16,-12 6-504 15,-12 14 268 1,-23-4-148-16</inkml:trace>
        </inkml:traceGroup>
      </inkml:traceGroup>
    </inkml:traceGroup>
    <inkml:traceGroup>
      <inkml:annotationXML>
        <emma:emma xmlns:emma="http://www.w3.org/2003/04/emma" version="1.0">
          <emma:interpretation id="{C8468C88-1221-4981-AB39-1C94EF6A0F17}" emma:medium="tactile" emma:mode="ink">
            <msink:context xmlns:msink="http://schemas.microsoft.com/ink/2010/main" type="paragraph" rotatedBoundingBox="1778,14741 16182,14572 16205,16541 1801,16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D2DAEE-AF40-4504-9D9B-7AD30EAAF613}" emma:medium="tactile" emma:mode="ink">
              <msink:context xmlns:msink="http://schemas.microsoft.com/ink/2010/main" type="line" rotatedBoundingBox="1778,14741 16182,14572 16205,16541 1801,16709"/>
            </emma:interpretation>
          </emma:emma>
        </inkml:annotationXML>
        <inkml:traceGroup>
          <inkml:annotationXML>
            <emma:emma xmlns:emma="http://www.w3.org/2003/04/emma" version="1.0">
              <emma:interpretation id="{F1F9E8A7-C2EE-4178-9686-32F36456F685}" emma:medium="tactile" emma:mode="ink">
                <msink:context xmlns:msink="http://schemas.microsoft.com/ink/2010/main" type="inkWord" rotatedBoundingBox="1781,14921 4222,14893 4234,15929 1793,1595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6253.3537">531 46 444 0,'4'-3'164'0,"-4"-1"-124"0,4-6-16 0,0 6 36 16,0 1-40-16,0-1 8 15,-4 1-16-15,0-1 100 16,0 1-64-16,0-1 44 15,0 1-56-15,-4-1 8 0,0 4-28 16,0 4-8-16,-4-1-4 16,4 4 4-16,-4 7-4 0,0 0 8 15,1 7-8-15,-5 3 24 16,0 4-16-16,-4 7 32 16,-3 7-28-16,-9-1 12 15,1 1-16-15,-4 0 12 16,-16-4-16-16,0-7 32 15,0 1-24-15,-8-5 20 16,16 1-20-16,0-3 28 16,8-5-28-16,7-2-4 15,8-4-8-15,1-4 20 16,15-3-12-16,0 0-4 16,12-3-4-16,-5-4 4 15,1 0-4-15,4 0-12 16,-4 0 4-16,7 0 20 0,-3 3-8 15,4 1-28-15,3-4 8 16,5 3 12-16,11 0 4 16,0 1-4-16,8-1 4 15,-4 1 4-15,-3-1-4 16,11 1-12-16,-8 3 4 16,-4 0-4-16,-4 0 0 15,8 3 8-15,-3 1 0 16,-5 2 0-16,-4-2 0 15,1-1 0-15,-1 1 0 16,-7-4 44-16,-1-7-24 0,1-4-8 16,-8-3-8-16,-5-7 12 15,1-3-8-15,-8 0 4 16,8-4-4-16,-8 0-16 16,0-3 4-16,-8 6 20 15,8-10-8-15,-8 4 4 16,-3 0-4-16,-5-4 4 15,-4-3-8-15,1-4-4 16,-9 4 4-16,5-1 28 16,-1 4-16-16,5 4 20 15,7 0-20-15,-3-1-16 16,3 5-4-16,4-1 4 16,0 7 0-16,8 3-20 15,8 4-12 1,0 4 12-16,11 3-276 0,1 0 160 15,7 0-612 1</inkml:trace>
          <inkml:trace contextRef="#ctx0" brushRef="#br0" timeOffset="76722.1213">1321 4 540 0,'-15'-3'200'0,"15"3"-156"0,0-4-12 15,0 4 72-15,0 0-64 16,0 11-28-16,-4 10-8 16,-4 10 48-16,-4 14-28 15,-7 7 68-15,-13 11-52 0,5-4 52 16,-12-3-52-16,8-1 24 16,-5 1-36-16,9 0 28 15,-8-4-32-15,7-7 32 16,9-10-32-16,-5-11 20 15,13-10-24-15,-1-11 16 0,8-10-20 16,4-6-36-16,8-5 12 16,11-3-44-16,-3 0 32 15,4 1-144-15,-1-1 92 16,1 0-160-16,3-3 128 16,1-1-204-1,-1-6 176-15,1-11-192 16</inkml:trace>
          <inkml:trace contextRef="#ctx0" brushRef="#br0" timeOffset="77334.754">1036 568 464 0,'-4'-4'176'0,"-4"4"-140"0,0-7-8 0,8 7 252 0,0 0-160 16,4-3 48-16,4-1-100 16,4-3 44-16,-1 0-60 15,13 0 24-15,-1 4-44 0,9-4-28 16,3 0-4-16,4 4 24 15,0-1-12-15,-4 1 32 16,-3-1-28-16,-5 4-24 16,0-3 4-16,-7-4-16 15,0 7 8-15,-5 0-160 16,-3-7 96-16,4 7-376 16,-12 7 252-1,-4 3-244-15</inkml:trace>
          <inkml:trace contextRef="#ctx0" brushRef="#br0" timeOffset="77784.4501">1098-83 352 0,'-11'-7'132'0,"15"7"-104"0,-1-6-8 16,1 2 200-16,4 4-124 15,0-3 132-15,0-4-136 16,4 3 96-16,-1 1-108 16,1-1 80-16,8 4-92 0,3-3 36 15,1 3-60-15,7 0 20 16,4 0-36-16,8-4-8 16,0 8-12-16,0-4 12 15,-4 0-12-15,-3 0 4 16,-9 0-4-16,-4 0-76 15,-7 3 36-15,-4-3-144 16,-4 7 96-16,-8-7-184 0,0 0 152 16,0 0-408-1</inkml:trace>
          <inkml:trace contextRef="#ctx0" brushRef="#br0" timeOffset="77018.9135">1290 102 548 0,'20'-35'204'0,"-16"25"-156"0,-1-4-16 0,1 10 124 15,4 1-92-15,0-1 52 0,0-3-68 16,4 7-8-16,3 0-24 16,1 0-4-16,3 0-4 0,1 7 20 15,0 0-16-15,-5 4 32 16,1 2-28-16,-4 12 64 15,-5 6-44-15,1 7 12 16,0 8-32-16,-4 9 36 16,-4-10-28-16,0 4 12 15,0 7-20-15,0 3 8 16,0 3-12-16,4 1 12 16,8-7-16-16,-4-8 4 15,3-6-4-15,-7-11-8 16,4-10 4-16,0-3-192 0,0-12 104 15,-1 1-192-15,-7-7 152 16,-7-7-396 0</inkml:trace>
          <inkml:trace contextRef="#ctx0" brushRef="#br0" timeOffset="78251.1924">2272-90 312 0,'-8'-3'112'0,"1"0"-84"0,3-1-12 16,0 4 152-16,-4-3-96 15,-4-1 32-15,4 1-60 16,-7-1 24-16,-1 4-36 16,0 0 68-16,-3 4-52 15,-1 3-16-15,-7 6-20 0,-4 8 52 16,-12 18-36-16,-4 13 76 15,0 17-56-15,0 4 88 16,4 0-76-16,3-7 24 0,13 4-48 16,4-1 4-16,7 15-24 15,12-11 8-15,12-4-12 16,11-2 20-16,5-26-20 16,3-3-208-16,1-3 108 15,-1-10-292-15,0-12 212 16,-7-2-324-1,4-8 276-15,-1-6 28 16</inkml:trace>
          <inkml:trace contextRef="#ctx0" brushRef="#br0" timeOffset="78625.508">2225 411 488 0,'-8'-3'180'0,"8"13"-140"0,-7 1-12 15,3-1 128-15,-4 7-92 16,8 11 44-16,-8 10-64 16,-4 8-16-16,8-1-16 15,4-3 0-15,0-4-8 0,4-10 68 16,-4-8-40-16,0-9 24 16,-4-11-36-16,4-11-8 15,0-6-8-15,-4-11 4 16,4-3-4-16,0 3 8 15,0 0-8-15,8 4-28 16,4 0 12-16,4 3 120 16,3 3-60-16,1 1 44 0,11 0-52 15,-3 3 20-15,-1 0-32 16,0 3-16-16,1 4-8 16,-17 0-4-16,5 4 0 15,-12 0-256 1,-4 3 140-16,0 0-448 15,0 6 316-15,-4 12-88 16</inkml:trace>
          <inkml:trace contextRef="#ctx0" brushRef="#br0" timeOffset="78897.7331">2194 276 632 0,'-8'-7'236'0,"8"3"-184"0,4-3-16 16,-4 7 184-16,12-3-128 16,0-1 24-16,3 1-68 15,1-1-4-15,7-3-28 16,1 0-44-16,-1 0 16 0,-3 0-236 31,-1 4 136-31,-3-1-288 0,0 1 228 16,-5 6-132-16</inkml:trace>
          <inkml:trace contextRef="#ctx0" brushRef="#br0" timeOffset="83399.0634">2339 255 156 0,'19'-18'56'0,"-7"15"-44"0,0-4-4 15,-4 3 176-15,-4 1-104 16,-4 3 124-16,0 0-116 15,-4 3 44-15,-4 4-76 16,0-3 36 0,8 3-52-16,-4-4 16 15,4 1-36-15,4-8 8 16,8 4-16-16,-1-3-16 16,5-1 0-16,-8-3 20 15,4 7-8-15,-12-3-4 16,4 3 0-16,-8 0 4 15,0 7-4-15,-8-4 16 0,4 4-12 0,-4-3-20 16,5-1 4-16,-5 1 56 16,4-1-24-16,-4-3 0 31,4 4-16-31,-7-4-24 0,7 0 8 0,-8 0 32 16,9 3-16-16,-9 1 16 15,8 3-12-15,-8-4 36 16,5 4-24-16,-5-4 4 15,8 4-16-15,-7-7 0 16,7 4-4-16,0-4-8 16,8 3 4-16,0-3-32 15,8-3 16-15,0-1 24 0,-1 1-8 16,5-1-16-16,0 4 4 16,-4 0 20-16,-1 0-4 0,1 4-84 15,0-1 44-15,0 1-36 16,-8-4 44-16,0 0-132 15,0 0 88-15,0-4-328 16,4-3 216 0,0-10-128-16</inkml:trace>
        </inkml:traceGroup>
        <inkml:traceGroup>
          <inkml:annotationXML>
            <emma:emma xmlns:emma="http://www.w3.org/2003/04/emma" version="1.0">
              <emma:interpretation id="{F96BCC74-F396-4380-BDA5-B100B8F6C155}" emma:medium="tactile" emma:mode="ink">
                <msink:context xmlns:msink="http://schemas.microsoft.com/ink/2010/main" type="inkWord" rotatedBoundingBox="4010,15241 4323,15238 4324,15335 4011,15338"/>
              </emma:interpretation>
              <emma:one-of disjunction-type="recognition" id="oneOf7">
                <emma:interpretation id="interp11" emma:lang="" emma:confidence="0">
                  <emma:literal>•</emma:literal>
                </emma:interpretation>
                <emma:interpretation id="interp12" emma:lang="" emma:confidence="0">
                  <emma:literal>*</emma:literal>
                </emma:interpretation>
                <emma:interpretation id="interp13" emma:lang="" emma:confidence="0">
                  <emma:literal>@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06240.5902">2425 212 52 0,'4'4'16'0,"0"-4"-12"0,3-4 0 15,-7 4 16-15,0 0-12 16,4-3 32-16,0-1-24 16,-4 4 12-16,0 0-16 15,0 0 28-15,-4 4-24 16,-3-1 20-16,-1 4-20 15,0 0 0-15,4 0-8 0,0 0-16 16,4 0 4-16,0 0 12 16,0-7-4-16,0 0 52 15,0 0-32-15,0 0 24 16,0 0-28-16,0 0-16 16,0 0-8-16,0 7 12 15,-4 0-4-15,0-4 16 16,0 1-12-16,4-4-12 15,0 0 0-15,0 0 12 16,0 0-4-16,0 0-20 0,4 7 8 16,-4-7 12-16,0 0 0 15,0 0 16-15,0 0-12 16,0 0 16 0,0 7-16-16,0-7 24 0,0 3-20 15,-4 1 24-15,0-1-24 16,1-3 68-16,-1 4-48 15,0-4 32-15,0 0-36 16,0 0-28-16,4 0 0 16,-4 0 8-16,0 0-4 15,4 0-28-15,0 0 12 0,0 0-4 16,0 0 8-16,0 0 0 16,0 0 0-16,8 0 16 15,0 0-4-15,0-4-4 16,3 1 4-16,1-1 4 15,0 1-4-15,3-4-4 0,5 3 4 16,0-3-16-16,-1 0 8 16,-3 0 12-16,-5 4-4 15,-7-1 52-15,-4 1-32 16,-4 3 8-16,-7-4-20 16,-5 4 0-16,0 0-4 15,1 0 12-15,-5 0-12 16,1 0-4-1,-1 0 0-15,1 0-24 16,-1 0 12-16,0 0 20 16,9 0-4-16,-1 0 4 15,4 0-4-15,0 0-40 0,0 4 16 16,5-4 16-16,3 0 0 16,0 0 0-16,7 3 4 0,5-3 4 15,0 0-4-15,0 0 16 16,-5 0-12-16,-3-3 16 15,-8-1-16-15,0 1-12 16,-7-1 0 0,-1 1 28-16,-4 0-12 0,1-1 48 15,-1 4-32-15,0 0-24 16,1 4-4-16,3-1-8 16,0 0 0-16,8 1-44 15,4-4 24-15,8 3-224 16,4-6 140-1,19-4-288-15</inkml:trace>
        </inkml:traceGroup>
        <inkml:traceGroup>
          <inkml:annotationXML>
            <emma:emma xmlns:emma="http://www.w3.org/2003/04/emma" version="1.0">
              <emma:interpretation id="{06EFDD02-EBA4-4A0F-BC68-52DC86402F8E}" emma:medium="tactile" emma:mode="ink">
                <msink:context xmlns:msink="http://schemas.microsoft.com/ink/2010/main" type="inkWord" rotatedBoundingBox="4199,14899 4594,14894 4608,16023 4212,1602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1177.9514">2484 81 164 0,'-8'-24'60'0,"8"10"-44"0,-8-14-8 0,4 10 0 15,4 8-8-15,-4-11 32 16,0 0-16-16,0 0 100 15,-4 4-64-15,1 7 180 16,-1-1-132-16,0 4 132 16,4 0-132-16,0 4 36 15,0-1-80-15,4 4 28 0,8 7-48 16,4 0 0-16,7 0-24 16,5 4 56-16,-1 2-40 15,5 5-4-15,-1 3-12 16,4 10 32-16,5 14-20 15,-1 7-24-15,0 7 0 16,0 1 16-16,-3-1-8 16,-9-7 4-16,-3 0-4 0,-13-3-16 15,1 6 4-15,-12 8 4 16,4 6 0-16,-4 1 16 16,-7-4-8-16,-5-3 4 15,-4-11-4-15,-7-11-16 16,0-9 4-16,-1-4 20 15,1-8-8-15,3-6-100 16,9-7 48-16,3-3-228 16,8-8-260-1,4 4 276 1,0 0-100-16</inkml:trace>
          <inkml:trace contextRef="#ctx0" brushRef="#br0" timeOffset="79061.6727">2574 133 488 0,'-12'-3'180'0,"8"6"-140"0,0 0-12 0,0 4 128 16,0 7-92-16,0 4-16 15,4 6-32-15,0 0-340 16,4-3 176-16,-4 4-168 16</inkml:trace>
        </inkml:traceGroup>
        <inkml:traceGroup>
          <inkml:annotationXML>
            <emma:emma xmlns:emma="http://www.w3.org/2003/04/emma" version="1.0">
              <emma:interpretation id="{6E42039E-2437-4CDD-99F4-BBDF2956F4AB}" emma:medium="tactile" emma:mode="ink">
                <msink:context xmlns:msink="http://schemas.microsoft.com/ink/2010/main" type="inkWord" rotatedBoundingBox="5099,15444 5701,15437 5708,16053 5107,1606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6403.1779">3317 1020 436 0,'0'7'160'0,"0"-7"-124"0,4-4-8 0,0 1 96 16,4-1-72-16,3-6-28 15,1-1-20-15,0-6 32 16,4 6-24-16,-1-2 88 16,5 2-56-16,-1 1 84 15,-3 3-72-15,0 7 140 16,3 7-112-16,5 3 120 0,-1 4-116 16,5-4 80-16,-1 1-100 15,0-1 12-15,1-10-48 16,11-3-92-16,8-15 32 0,4-2-264 15,-4-19 160-15,-4-2-488 32,0 2 348-32</inkml:trace>
          <inkml:trace contextRef="#ctx0" brushRef="#br0" timeOffset="86058.7549">3372 627 268 0,'12'-25'100'0,"-12"18"-76"0,0-6-8 15,7 6 112-15,5-4-72 16,-4 1 40-16,0-4-56 15,-4 3 28-15,3-3-36 16,-7 4 80-16,8-4-64 16,-8 4 32-16,12-4-48 15,-4 3 0-15,-8 1-20 0,12-1 0 16,-5 1-4-16,5 3 20 0,-4 0-16 16,0 4 24-16,0 3-24 15,-1 0 40-15,-7 0-28 16,4 7 32-16,-4 3-32 15,8 4 12-15,-8 0-20 16,4 0 28-16,0 0-28 16,0 0 56-16,4-4-40 15,0-3 12-15,-4-4-28 16,3-3 64-16,5-3-48 16,-4-4 4-1,0 4-20-15,3-8 68 16,-3 8-48-16,12-11 40 15,-4 7-44-15,3-4-20 16,1 8-4-16,-1-8-20 16,1 11 8-16,-8 0-244 15,15 0 136-15,-15 0-376 16,-5 0 272-16</inkml:trace>
        </inkml:traceGroup>
        <inkml:traceGroup>
          <inkml:annotationXML>
            <emma:emma xmlns:emma="http://www.w3.org/2003/04/emma" version="1.0">
              <emma:interpretation id="{C664A66B-DE2B-493E-A1DC-3440E8650D15}" emma:medium="tactile" emma:mode="ink">
                <msink:context xmlns:msink="http://schemas.microsoft.com/ink/2010/main" type="inkWord" rotatedBoundingBox="6281,14927 7643,14911 7659,16295 6297,1631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0215.9825">4812 620 476 0,'-32'7'176'0,"25"10"-136"0,-17 14-12 0,12-6 216 16,-3 13-140-16,3 4 132 15,-4 3-132-15,5 0-68 16,7-3-24-16,4-4 40 0,8-10-28 15,15-7 88-15,20-7-64 16,16-7 12-16,7-7-36 16,5 0-32-16,-9 0 4 15,-3-4-264-15,-12 1 148 16,-12 3-252-16,-4-7 212 0,-11 0-240 16,-4 0 228-1,-5-7 8-15</inkml:trace>
          <inkml:trace contextRef="#ctx0" brushRef="#br0" timeOffset="90412.9785">4957 790 644 0,'-32'0'236'0,"24"11"-180"0,-11 9-20 16,7 1 168-16,0 7-120 16,1 7 116-16,-1 3-116 15,4 0-24-15,4 4-40 16,0 3-8-16,4 0-4 0,0 1-8 15,0-8 4-15,0-7-224 16,4-6 120-16,-4-15-456 16,0-10 312-1,4-3-64-15</inkml:trace>
          <inkml:trace contextRef="#ctx0" brushRef="#br0" timeOffset="90680.6901">5031 919 892 0,'23'-11'332'0,"-3"1"-260"0,3-4-20 0,-3 7 248 16,7 4-176-16,12-8 12 15,8 1-84-15,4 3-28 16,12-4-12-16,3 11-28 0,1-7 8 16,-28 0-68-1,0 7 44-15,-15 0-40 16,-5 0 40-16,-23 0-104 15,0 7 76-15,-23-7-240 16,0 7 172-16,-5 4-420 16,-3-4 308-16</inkml:trace>
          <inkml:trace contextRef="#ctx0" brushRef="#br0" timeOffset="90848.136">5223 853 508 0,'-20'31'188'0,"20"-31"-148"0,-20 63-8 15,9-36 248 1,3-9-160-16,-8 13 72 16,12 0-112-16,-11 15-20 15,15-8-36-15,-4 0 20 16,0-7-28-16,8 1-12 0,8-15-8 0,-5-10-104 16,5 0 60-16,-4-21-404 15,0 4 252-15</inkml:trace>
          <inkml:trace contextRef="#ctx0" brushRef="#br0" timeOffset="91086.7705">5332 884 424 0,'-8'-17'156'0,"8"17"-120"0,-7 0-8 0,-1 0 256 16,8 0-160-16,-4 3 100 15,4 8-132-15,-4 2 116 16,4 8-120-16,-4 7 116 16,8 0-116-16,-8 3 16 15,4 4-60-15,-16 10 8 16,16-3-32-16,-11 3-16 16,3-7-8-16,-4-6-112 15,12-8 64-15</inkml:trace>
          <inkml:trace contextRef="#ctx0" brushRef="#br0" timeOffset="89902.1188">4518 578 488 0,'-19'-21'180'0,"23"21"-140"0,3-7-12 0,1 7 208 16,4 0-136-16,8-3 144 16,7-4-140-16,16 0 8 15,24 0-68-15,11 3 52 0,27 1-56 16,-3 3 72-16,16-10-64 0,22 3 28 16,-7 0-44-16,-3 0-8 15,-33 3-16-15,-7 1 20 16,-23-11-16-16,-16 14-12 15,-16 0-4-15,-19 0-4 32,-5 7 0-32</inkml:trace>
          <inkml:trace contextRef="#ctx0" brushRef="#br0" timeOffset="89585.7775">4612 505 384 0,'-8'-10'140'0,"8"13"-108"0,0-3-8 16,16 0 136-16,-12 0-92 15,12-3 68-15,-5-8-76 16,21-3 0-16,3-3-36 16,12-4 4-16,11-14-16 0,-3 0 36 15,-4-10-24-15,-4-7-4 16,-12-4-12-16,-3 1-8 16,-13-1 4-16,-3 8 4 15,-8 6-4-15,-1 7 52 16,-3 4-32-16,0 10 96 15,-4 4-68-15,4 6-4 16,0 4-32-16,-4 7 8 0,8 7-16 16,-4 4-28-16,0 6 8 15,-4 7 4 1,0 4 8-16,-4 14 8 16,4 0-4-16,-4 3 16 15,0 0-12-15,0-7-4 16,4-7 0-16,4-10 28 15,8-7-16-15,3-14-24 16,1-14 4-16,4-14-96 16,-1-13 52-16,1-4-48 15,-1 3 56-15,1-3-24 16,-8 10 40-16,-5 0 12 16,1 14 8-16,-12 4 64 15,4 6-32-15,-7 4 148 16,-1 11-100-16,-8 6 48 15,4 8-76-15,1 17 44 16,3 3-52-16,8 14 16 16,-4-3-36-16,4 3-8 15,8-7-8-15,0-3-4 16,-1-8 0-16,-7-6-256 16,4-3 140-16,-12-8-376 15,8-3 276-15</inkml:trace>
        </inkml:traceGroup>
        <inkml:traceGroup>
          <inkml:annotationXML>
            <emma:emma xmlns:emma="http://www.w3.org/2003/04/emma" version="1.0">
              <emma:interpretation id="{B02BC8E7-F3FC-4E9A-81E5-613201AD77A1}" emma:medium="tactile" emma:mode="ink">
                <msink:context xmlns:msink="http://schemas.microsoft.com/ink/2010/main" type="inkWord" rotatedBoundingBox="8175,14666 10956,14633 10979,16602 8198,16634">
                  <msink:destinationLink direction="with" ref="{EC77DF41-F9E4-4AF2-9FBD-787A553B3F72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2979.4345">6616-139 476 0,'-12'-4'176'0,"8"1"-136"0,0-1-12 0,0 4 216 0,4 0-140 16,0 0 44-16,4 0-84 15,4 0-8-15,4 0-32 16,7-3 40-16,5-1-36 0,11 4 4 16,4 4-20-16,4-4-16 15,4 3 0-15,-4 1 12 16,-8 3-4-16,-3-7-12 15,-5 0 4-15,-7 0 12 16,-5 0-4-16,-3 0-20 16,-12 0 8-16,-4 0-112 15,-4 0 68-15,-4 0-172 16,-3 0 124-16,-5 0-4 16,1 0 60-16,-1 7 24 15,1-7 8-15,3 7 28 0,0 0-8 16,4 3 68-16,-3 4-44 15,3 3 32-15,4 22-36 16,0 13 16-16,5 14-24 16,-1 0-8-16,4 0-8 15,0-10-4-15,0-11 0 16,-4-3 68-16,0-11-36 16,-4-7 40-16,-4-6-40 15,-7-4 24-15,-5-7-28 16,-3-7 36-16,-8-4-36 15,-5-3 28-15,5 0-28 16,4 0 80-16,0 0-60 0,-5-3 20 16,13-1-36-16,-4 1-20 15,7-4-8-15,12 0-16 16,0 4 8-16,4-1-136 16,0-3 72-16,1 4-276 31,6 0 192-31,1-4-480 0</inkml:trace>
          <inkml:trace contextRef="#ctx0" brushRef="#br0" timeOffset="94093.4204">6694-296 332 0,'-12'-14'120'0,"12"14"-92"0,-12-7-8 0,12 4 200 16,0 6-124-16,0-6 164 15,12-1-148-15,-4 1 32 16,12-4-84-16,7 0 52 16,4 7-64-16,4-7-8 15,-3 7-24-15,3-3-64 16,-8 6 24-16,5-3-288 16,-5 4 172-16,4-4-304 15,-3 0 252-15</inkml:trace>
          <inkml:trace contextRef="#ctx0" brushRef="#br0" timeOffset="94375.3964">7516-355 372 0,'-28'7'140'0,"28"-7"-112"0,-39 4-4 0,20 3 100 16,3 3-72-16,-15 7 60 16,3 1-68-16,-3 6 76 15,0 4-68-15,-9 10 132 16,13 0-104 0,-4 22 88-16,3 2-100 0,5 15 28 15,11-8-56-15,0 1-4 16,8-11-24-16,4-10-60 15,8-8 24-15</inkml:trace>
          <inkml:trace contextRef="#ctx0" brushRef="#br0" timeOffset="94690.2273">7355 104 624 0,'-15'14'228'0,"15"-14"-176"0,-8 38-16 16,4-17 28 0,4 4-44-16,0 9-8 0,4-2-8 15,0-4-24-15,3-8 12 16,1-2 48-16,4-8-20 16,-4-10 96-16,4-7-64 0,-5-7 20 15,1-6-40-15,0-5 4 16,0-3-20-16,4-6 36 15,3-1-28-15,-3 4 48 16,4 6-40-16,-1 4-16 0,1 7-8 16,0 4-36-1,-1 6 16-15,-3 1-276 16,4 3 156 0</inkml:trace>
          <inkml:trace contextRef="#ctx0" brushRef="#br0" timeOffset="94920.8404">7418-115 684 0,'-8'-3'252'0,"8"3"-192"0,8-4-20 0,-4 1 180 15,4 6-128-15,3-3-28 16,5 0-40-16,0 0-4 16,3 0-12-16,-3 0-276 15,3 0 144-15</inkml:trace>
          <inkml:trace contextRef="#ctx0" brushRef="#br0" timeOffset="95080.7659">7641-139 664 0,'-8'10'244'0,"8"-10"-188"0,4 11-16 0,-4-8 100 15,4 4-84 1,-4 4-72-16,0-1 0 0,0 0-392 16,4 4 224-16</inkml:trace>
          <inkml:trace contextRef="#ctx0" brushRef="#br0" timeOffset="95367.0294">7770-209 644 0,'0'0'236'0,"0"0"-180"0,23 18-20 15,-11-4 148 1,0-1-108-16,4 22 40 16,-1 7-68-16,-7 28-20 15,12 3-16-15,-20 3 16 16,4-6-16-16,-24-8 12 16,0-10-12-16,-11-6-120 15,4-12 56-15,-9-9-192 16,13-4 140-16,-4-14-412 15,11-7 288-15,12-21 60 0</inkml:trace>
          <inkml:trace contextRef="#ctx0" brushRef="#br0" timeOffset="95801.5156">8247-94 540 0,'-4'-7'200'0,"-3"14"-156"0,-13 0-12 0,20 3 256 15,-16 4-164-15,5 7-32 16,3 11-60-16,0 13 24 16,-4 7-28-16,1-3 4 0,3-1-20 15,0-9 0-15,4-8-4 16,-4-7 20-16,0-10-16 0,4 0 40 16,4-14-28-16,0-3-24 15,4-8 0-15,16-3-80 16,7-3 44-16,1 10-120 15,11 3 92-15,0 4-28 16,8 7 56-16,0-3 48 16,-12 6-4-16,-8-3 28 15,-15-7-24-15,0-3 208 16,-16-4-124-16,-12-7 104 16,5-7-116-16,-9-10 84 31,4 3-92-31,-7-14-24 15,7 7-32-15,-3-10-24 0,7 10 0 16,-4 1-68-16,12 13 40 16,-3 3-172-16,-1 8 112 0,8 3-184 0,0 7 152 15,8 3-236-15,3 4 204 16</inkml:trace>
          <inkml:trace contextRef="#ctx0" brushRef="#br0" timeOffset="96206.5962">8576-146 572 0,'-8'-11'208'0,"8"11"-160"0,0-7-12 0,0 4 92 15,0 6-76-15,0 1 60 16,8-1-68-16,4 18 92 16,-4 4-76-16,3 13 176 15,-3 7-136-15,4 11 72 16,4-1-104-16,-5 1-8 16,9-7-40-16,-12-11 40 15,7-7-32-15,-3-13 40 16,0-8-40-16,-4-24 12 15,11-3-24-15,-3-32-8 16,3 4-4-16,-7-18-4 16,8 11 0-16,-5-3-116 15,-3 16 64-15,-12 4-148 0,8 8 116 16,-16 9-192-16,8 4 156 0,-8 0-248 16,4 14 208-16</inkml:trace>
          <inkml:trace contextRef="#ctx0" brushRef="#br0" timeOffset="96464.7353">9155-397 912 0,'8'-3'340'0,"-8"3"-264"0,0 3-24 15,0 8 88 1,4 3-88-16,-4 7-20 16,0 3-20-16</inkml:trace>
          <inkml:trace contextRef="#ctx0" brushRef="#br0" timeOffset="100290.0775">7504 1092 300 0,'0'-14'112'0,"0"14"-88"0,4-10-8 16,-4 6 160-16,0 1-100 0,0 3 40 16,4-4-68-16,-4 4-20 15,0 0-16-15,0 7 44 16,0 7-32-16,0 11 52 0,0 9-44 16,-4 15 48-16,0 10-48 15,0 0-16-15,0-3-8 16,0-7 16-16,4-11-12 15,0-7-4-15,0-6-4 16,-4-12 64-16,4-13-36 0,0-3 4 16,0-11-20-16,4-10-48 15,0-15 20-15,0-6-140 16,0-3 84-16,0-5-20 16,4 12 48-16,-4 2 0 15,3 5 24-15,5 2 36 16,0 4-12-16,7 4-8 15,5 0-4-15,-1 6 92 16,13 4-48-16,-5 4 72 16,4 7-64-16,4 6 52 15,-7 4-56-15,7 7 24 16,-12 3-40-16,-3 1 28 16,-9 3-32-16,-15-4 4 31,4 0-16-31,-23 1 28 15,-1 3-24-15,-19-4-164 0,-4-3 80 0,0-7-152 16,-4-4 128-16,4-3-56 16,4-7 88-1,3 0 44-15,5 0 12 0,4 0 60 0,11 1-32 16,4 2 76-16,4 1-52 16,8 3 88-16,4 0-76 15,-4 0 52-15,8 7-68 16,4-1 48-16,0 12-52 15,-1 3 40-15,5 7-44 16,4 3-20-16,-1 0-8 16,9 0 8-16,3 4-8 0,0-10 16 15,1-1-16-15,-5-7 4 32,0 1-4-32,1-4-24 15,-5-4 8-15,-3 1 20 16,-1-1-4-16,-3 0 68 15,0 4-44-15,-5-3 16 16,1-1-32-16,0-3-156 16,0 0 72-16,-5-3-816 15,1 3 484-15</inkml:trace>
        </inkml:traceGroup>
        <inkml:traceGroup>
          <inkml:annotationXML>
            <emma:emma xmlns:emma="http://www.w3.org/2003/04/emma" version="1.0">
              <emma:interpretation id="{F2B8EED1-5118-40D2-AB06-B0FCC14C539B}" emma:medium="tactile" emma:mode="ink">
                <msink:context xmlns:msink="http://schemas.microsoft.com/ink/2010/main" type="inkWord" rotatedBoundingBox="11844,15601 12263,15596 12268,15969 11848,1597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9328.2683">10055 647 364 0,'8'-7'132'0,"-8"7"-100"0,0-7-12 16,0 3 112 0,0 4-76-16,0-3 128 15,4 3-104-15,0-3 24 0,4-1-64 16,-1 1 56-16,1-4-56 16,8 0 0-16,3 0-24 15,5 3 16-15,7 1-20 0,4-4 48 0,1 3-32 16,3 4-4-16,0 0-16 15,-4 0 12-15,-4-7-12 16,-11 4-4 0,4 3 0-16,-13-4 12 15,1 8-8-15,-8-4-224 16,0 0 120-16,-12 7-512 16,4 3 340-16</inkml:trace>
          <inkml:trace contextRef="#ctx0" brushRef="#br0" timeOffset="109570.7703">10063 939 416 0,'0'-7'152'0,"0"7"-116"0,27 7-12 15,-11-7 216-15,0 0-136 16,-1 0 56-1,5 0-96-15,-1 0-20 16,5 0-28-16,3-3 32 16,5-1-24-16,-1-6-4 15,0-1-12-15,1 1-40 16,-5 6 16-16,-4-3-276 16,1 4 160-16</inkml:trace>
        </inkml:traceGroup>
        <inkml:traceGroup>
          <inkml:annotationXML>
            <emma:emma xmlns:emma="http://www.w3.org/2003/04/emma" version="1.0">
              <emma:interpretation id="{87C97354-6FC0-4F00-A195-D90319BA8528}" emma:medium="tactile" emma:mode="ink">
                <msink:context xmlns:msink="http://schemas.microsoft.com/ink/2010/main" type="inkWord" rotatedBoundingBox="13086,15262 13910,15252 13917,15827 13093,15837">
                  <msink:destinationLink direction="with" ref="{26D9841F-DAEC-47E2-907C-0C24120D5702}"/>
                </msink:context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0398.748">11327 796 488 0,'-24'7'180'0,"28"-7"-140"0,4 0-12 16,0 0 208-16,4 0-136 15,11-14 36-15,12 4-80 16,12-18-16-16,16 4-24 16,0-7 8-16,-5-8-16 0,-3 5-40 15,-4 2 20-15,-4-3 12 16,-4 1 0-16,-8 2 0 16,-8-2 4-16,-7 6 20 15,-4 0-12-15,-8 0-20 16,-5 7 0-16,-3 0 12 0,0 7 0 15,-3 4 8-15,-1 3-8 16,4 4 40-16,0-1-20 16,-4 11-12-16,4 7-8 15,0 3 56-15,-8 4-32 16,4 0 8-16,0-4-24 16,-4 1-8-16,4-1 0 15,4-6 20-15,0-1-12 16,16-10 12-1,4-3-116-15,7-1 48 16,4-3-80-16,1-7 68 16,-1-3-48-16,-4-4 60 0,-7 0 20 15,-5 0 20 1,-7-7 20-16,-4 4-8 0,-4 3 4 16,0 4-4-16,-4 3 48 15,0 4-32-15,0 6 24 16,1 11-28-16,-5 10 96 15,4 8-64-15,0-1 12 16,0 7-40-16,0-3 48 16,0-3-40-16,0-5-8 15,0 1-12-15,0-7 24 32,0 4-20-32,-3-8 20 15,7 0-20-15,-8-10 20 16,8 11-24-16,-4-15-64 15,8 4 24-15,-4-7-136 0,0 14 88 0,0-7-280 16,0 0 196-16</inkml:trace>
        </inkml:traceGroup>
        <inkml:traceGroup>
          <inkml:annotationXML>
            <emma:emma xmlns:emma="http://www.w3.org/2003/04/emma" version="1.0">
              <emma:interpretation id="{FC5F55FE-7D81-44E7-A038-B9E59FBC34E8}" emma:medium="tactile" emma:mode="ink">
                <msink:context xmlns:msink="http://schemas.microsoft.com/ink/2010/main" type="inkWord" rotatedBoundingBox="14395,14769 16185,14749 16194,15554 14404,15575">
                  <msink:destinationLink direction="with" ref="{26D9841F-DAEC-47E2-907C-0C24120D5702}"/>
                  <msink:destinationLink direction="with" ref="{35353CF0-041B-41BD-AE70-762488A00E1E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2345.6086">12782-42 508 0,'-11'-10'188'0,"7"6"-148"0,4-3-8 15,0 7 168-15,0-3-116 16,8-1 132-16,-8 1-124 16,7 3 24-16,5 0-68 15,4 3 88-15,-4 4-80 0,3 0 4 16,5 0-40-16,7 4 4 15,1-4-12-15,3 0 0 16,-4-7-4-16,-3-4-16 16,7 4 4-16,0-3 12 15,-7-1-4-15,-5-3-12 16,-3 0 4-16,-8 4-60 16,-12-4 36-16,-4 7-208 0,-4 0 132 15,-3 3-108-15,-5 1 124 16,1 3-120-16,-1 3 120 15,1 4 32-15,-1 7 36 16,0 7 20-16,5 10 0 16,-5 11 88-16,5 6-48 15,-1 1 8-15,4-7-28 16,-4-11 24 0,5 4-28-16,-5-4-24 0,4-7 4 15,-3-3 16-15,-1-7-4 16,0-7 24-16,-3-4-20 15,-1-3 24-15,-3-7-24 0,-1-3-20 16,1-4 0-16,3 0 12 16,5 0 0-16,3 3 32 15,0 1-20-15,8-1 108 16,4 4-68-16,12 0 124 16,8 0-100-16,7 7 40 15,4 0-72-15,8 0-8 16,4 0-24-16,0 0 24 15,0-3-24-15,-7-4-4 16,-5 0-8-16,-4 0-16 16,-7-4 8-16,-4 1 20 0,-9-1-8 15,-3 1-48-15,-4 3 24 16,-4 0-200-16,1 0 120 16,-5 0-444-1,4 7 304-15,-8 7-196 16</inkml:trace>
          <inkml:trace contextRef="#ctx0" brushRef="#br0" timeOffset="116715.6197">13600 17 288 0,'4'-7'108'0,"-8"7"-84"0,0-3-4 0,4 3 20 16,0 0-24-16,0 0 64 15,0 0-44-15,0 0 64 16,0 0-60-16,8 0 80 16,-8 0-68-16,0-4 36 15,0 4-52-15,0 0 0 16,0 0-24-16,0 0 0 0,0 0-4 15,0 0 12-15,0 0-12 16,0 0 24-16,0 0-20 16,0 0 4-16,-4 0-8 0,0 4 28 15,0 3-20-15,-7 3-4 16,-5 8-8-16,0 3 4 16,-7 10-4-16,-1 4-12 15,-7 6 4-15,-4-2 40 16,-4-1-24-16,0-3 44 15,0-4-32-15,7 0 40 16,5-10-36-16,7-3-40 16,5-5 4-16,3-2 44 15,8-4-16-15,4-7 0 16,12 3-12-16,7 1-16 16,13-4 4-16,7 3-4 15,4 1 0-15,0 3-20 16,0 0 16-16,-8-4-4 15,0 4 8-15,-7 0 8 0,-9-7 0 16,-3-3 52-16,-4-4-28 16,-1 0 0-16,-3-4-16 15,-8-3 36-15,-4-7-20 16,4-6-12-16,0-8-8 16,0-3 28-16,-4 3-16 15,0 0 108-15,1 4-68 16,-1 3 48-16,0 4-64 15,-4 3 24-15,0 7-36 16,4 3 0-16,0 4-16 16,0 4-16-16,4-1 0 0,0 4-24 15,8 7 16-15,4 0-304 16,0 4 176-16,-1-1-492 16,5 4 356-1,11 0-172-15</inkml:trace>
          <inkml:trace contextRef="#ctx0" brushRef="#br0" timeOffset="117254.5533">13745 452 288 0,'8'-10'108'0,"-8"20"-84"0,8-10-4 15,0-7 196-15,3 4-120 16,5-1 32-16,7-3-76 0,1 4-40 16,11-11-12-16,0-4 8 0,4-2-4 15,-7-5 16-15,-1-6-12 16,-7 0 32-16,-9-15-24 16,-3 5-24-16,-4-1 4 15,-4 4 80-15,-4 3-44 16,0 7 96-16,-4 7-72 15,0 4-20-15,0 6-20 16,4 1 56-16,-8 6-40 16,4 1 40-16,0 3-40 15,-4 3 36-15,5 8-40 0,-5-1 20 16,-4 8-28-16,-8 3 36 31,5 3-32-31,-13 4-4 16,5 3-12-16,-8 4 20 15,7 3-16-15,1 4 68 0,7-4-48 16,4-10 40 0,8 3-40-16,8 1 16 0,8-8-28 15,4 0-8-15,7-3-8 16,1-4 12-16,3 4-8 16,0-10-28-16,1-1 8 0,3 1-108 15,-11-8 64-15,-1-3-88 16,1-3 80-16,-5 3-188 15,-3-4 144-15,-4 1-332 16,0-1 248-16</inkml:trace>
          <inkml:trace contextRef="#ctx0" brushRef="#br0" timeOffset="123335.4318">13749-122 228 0,'0'-3'84'0,"4"3"-64"0,-4 0-8 16,0 0 72-16,0 0-48 15,-4 3 48-15,4 1-48 16,0-4 8-16,0 0-28 16,0 0 64-16,0 0-48 15,0 0 32-15,4 0-36 16,4 0 52-16,0 0-44 16,-1 0 20-16,5 0-36 15,0 0-16-15,7 0-8 0,-3 0 28 16,4 0-12-16,7 0 4 15,-7 0-8-15,7 3-16 16,-7 1 4-16,-9-1 20 0,5 1-8 16,-12-4 16-16,-4 0-16 15,0 0 40 1,-4 0-24-16,-4 0 12 0,0 0-20 16,4 0-8-16,-11 0-4 15,3 0-4-15,-8 0 0 16,5 3 0-16,-5 1 0 15,1-4-20-15,-1 0 12 16,4 0-24-16,-3 0 20 16,15 0 32-16,-4-4-12 15,16 1 44-15,0 3-28 16,7-4 56-16,9 4-44 0,-5 0 12 16,1 0-32-16,0 0 0 15,-9 4-8-15,5-4 4 31,-8 3-8-31,4-3 8 16,-5 0-8-16,-7 0 8 16,4 0-8-16,4 0-4 15,-8 0 4-15,8 0-24 16,-8 0 12-16,4 0-268 16,0 0 148-16,-8 4-428 15,4 3 312-15</inkml:trace>
          <inkml:trace contextRef="#ctx0" brushRef="#br0" timeOffset="118968.2223">14387-268 548 0,'-4'-14'204'0,"8"14"-156"0,4 0-16 0,-8-3 96 16,0 3-76-16,0 0 96 16,0 0-88-16,0 0 32 15,0 0-52-15,0 3 40 16,0 4-48-16,-12 4-8 16,12 6-12-16,-8-7 16 15,0 11-16-15</inkml:trace>
        </inkml:traceGroup>
      </inkml:traceGroup>
    </inkml:traceGroup>
    <inkml:traceGroup>
      <inkml:annotationXML>
        <emma:emma xmlns:emma="http://www.w3.org/2003/04/emma" version="1.0">
          <emma:interpretation id="{7B52129C-74FC-4C7F-9F72-C40FFB2873D1}" emma:medium="tactile" emma:mode="ink">
            <msink:context xmlns:msink="http://schemas.microsoft.com/ink/2010/main" type="paragraph" rotatedBoundingBox="2308,16961 15699,17252 15670,18608 2279,18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63929-4B85-4CFE-9171-0507430940A1}" emma:medium="tactile" emma:mode="ink">
              <msink:context xmlns:msink="http://schemas.microsoft.com/ink/2010/main" type="line" rotatedBoundingBox="2308,16961 15699,17252 15670,18608 2279,18318"/>
            </emma:interpretation>
          </emma:emma>
        </inkml:annotationXML>
        <inkml:traceGroup>
          <inkml:annotationXML>
            <emma:emma xmlns:emma="http://www.w3.org/2003/04/emma" version="1.0">
              <emma:interpretation id="{035A27AB-E959-4BC2-9D96-9D3ACE400F6A}" emma:medium="tactile" emma:mode="ink">
                <msink:context xmlns:msink="http://schemas.microsoft.com/ink/2010/main" type="inkWord" rotatedBoundingBox="2305,17108 6255,17193 6232,18245 2282,1816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6966.7105">879 2369 196 0,'-8'-18'72'0,"8"15"-56"0,8-11-4 0,0 10 136 16,0-6-84-16,0 3 96 15,3-3-92-15,-3 3 72 16,-4 0-80-16,4 0 48 16,0 0-64-16,-4 3-4 15,-4 4-24-15,0 0 16 0,-12 4-20 16,12 3 24-16,-12 3-24 0,-3 4 4 16,-9 10-8-1,-7 11-8-15,-4 7 4 0,-5 7-4 16,1-1 0-16,0 1-12 15,-4 0 8-15,4-8 28 16,0-2-12-16,12-8 12 16,7-7-12-16,4-6 80 15,8-1-48-15,1-3 12 16,11-7-32-16,7 0-12 16,9-7-8-16,7 0 12 15,8-4-8-15,9 4-4 16,-1 0 0-16,0 4-4 15,-4-4 0-15,-4 7 0 16,-4 0 0-16,1 0 24 16,-9-4-12-16,1 1 32 15,-5-4-28-15,-3 0 56 16,-5-4-40-16,-3 1 56 16,-8-4-52-16,0-7 0 0,0-7-20 15,-4-7 8-15,0-7-16 16,-3-6-4-16,-5-8 0 15,4 4 20-15,8 3-12 16,-4 7 48-16,-4 7-32 16,1 8-16-16,7 2-4 15,0 4-28-15,-8 4 12 16,8 6-4-16,0 1 4 16,8 3-88-1,7 0-392-15,-3 0 264 0</inkml:trace>
          <inkml:trace contextRef="#ctx0" brushRef="#br0" timeOffset="147402.695">1400 2271 364 0,'0'-7'132'0,"0"4"-100"0,-4-1-12 0,4 4 168 15,0 0-108-15,0-3 20 16,-4 3-60-16,0 0-8 15,4 3-20-15,-8 4 28 0,-4 7-24 16,5 0 40-16,-5 7-32 16,-4 10 56-16,8 11-44 15,-3 7 36-15,-5 3-40 16,4-7-8-16,-3 4-16 16,3-4 20-16,-4-17-16 15,4 0-4-15,5-7-4 0,3-4-32 16,-4-3 16-1,8-11-268-15,0-3 152 0,0 0-340 16,8-3 264 0</inkml:trace>
          <inkml:trace contextRef="#ctx0" brushRef="#br0" timeOffset="148094.3114">1247 2407 288 0,'-12'-18'108'0,"12"15"-84"0,0-7-4 16,4 3 128-16,0 3-84 0,4-3 52 15,-4-3-68-15,8-4 72 16,7 7-68-16,9-4 52 15,-1 1-60-15,0-4 40 0,12 4-48 16,1-4 32-16,-5 7-36 16,4 0 16-16,-12 3-28 15,-3 4 8-15,-1 7-16 16,-3 0 36-16,-16 0-24 16,4 14 12-16,-8-4-20 15,-8 8 20-15,-4 6-24 16,0-3 24-16,-15 3-24 0,0 1-32 15,-9-8 12-15,5 4-68 16,-4-4 40-16,0-3-80 16,7-4 64-16,9-3 8 15,-1-7 28-15,12 7-16 16,8-10 20-16,16 6 12 16,3-6 4-16,9-1-4 15,11 4 4-15,0 0-16 16,-4 7 8-16,4 3-16 15,-11 1 12-15,3-4 4 16,-4 10 4-16,-7-7 0 16,0 4 0-16,-5-4 16 15,-11-3-8-15,4 4 60 16,-16-4-40-16,4 3 16 16,-11-3-28-16,-5 0 20 15,0-4-24-15,-11-3 4 0,-12 4-8 16,-12-4 4-16,-7 0-8 15,-1 0 68-15,4-4-40 16,9 1 40-16,10-8-40 16,9-3-20-16,4 0-4 15,11-3-36-15,12 3 16 16,4-7-164-16,4 0 100 16,4-3-340-16,4-1 232 15,-1 11-296 1</inkml:trace>
          <inkml:trace contextRef="#ctx0" brushRef="#br0" timeOffset="149218.9426">1306 2132 320 0,'-4'-3'120'0,"4"-1"-96"15,0 4-4-15,0 0 140 0,-8 4-92 16,8-4 24-16,0 0-52 15,0 0 28-15,0 0-40 16,8-4 64-16,4 1-52 16,-5 3 44-16,-3 0-48 0,4 0 24 15,0-4-32-15,0 4 60 16,4 4-48-16,-5-1 0 16,13-3-24-16,-1 4 32 15,9-4-24-15,-1 0-12 16,12 0-8-16,-3 0 56 0,-1 3-32 15,4-3-20-15,-4-7-8 16,-4 7 0-16,-3-7 0 16,-9 4 24-16,-3-4-12 15,-8 7 48-15,-4-7-32 16,-8 7-24-16,0 0-4 16,-4 0-88-16,4 7 48 15,0 0-400-15,4-4 244 16</inkml:trace>
          <inkml:trace contextRef="#ctx0" brushRef="#br0" timeOffset="150059.6567">2268 2191 384 0,'0'-10'140'0,"8"10"-108"0,0-7-8 16,-8 7 56-16,4-4-48 15,-4 4 112-15,0-3-84 16,0 3 36-16,-8 0-56 15,0 7 40-15,-4 0-48 16,1-4 4-16,-9 11-24 0,1-7 0 0,-9 4-4 16,1 2 28-16,-4 8-20 15,-1 11 64-15,-3 9-44 16,-8 15 72-16,4 10-60 16,0 14 0-16,7-7-28 15,5-3 32-15,7-4-28 16,9 3-4-16,11 4-12 15,4-3-8-15,11-7 4 16,1-11-32-16,3-11 16 16,1-9-348-16,-4-11 200 15,-1-18-376-15,5-3 304 16,-8-17-4-16</inkml:trace>
          <inkml:trace contextRef="#ctx0" brushRef="#br0" timeOffset="150435.9398">2206 2685 332 0,'4'0'120'0,"-8"0"-92"0,-4 14-8 16,8-10 80-16,0 9-60 16,0 5 0-16,-8 3-24 15,4 3 60-15,-4-3-44 16,0-4 48-16,1-3-44 15,7 4 52-15,0-5-52 0,-4-9 108 16,-4-4-84-16,8 0-16 0,8-10-28 16,-4-4 20-16,-4-4-20 15,7-6-4-15,9-4-8 16,-4-7-16-16,0 14 8 16,3 1 128-16,-3-5-72 15,8 8 20-15,-1 6-48 16,9 1 68-16,-9 3-56 15,8 4 24-15,-7-1-40 16,0-6 0-16,-5 6-12 16,-3 1-252-16,-4 3 132 15,-4-4-464 1,-4-3 320-16</inkml:trace>
          <inkml:trace contextRef="#ctx0" brushRef="#br0" timeOffset="150666.4968">2245 2487 476 0,'0'-18'176'0,"0"12"-136"0,8-5-12 15,-1 4 240-15,1-7-152 16,4 4 148-16,4-1-152 15,3 1-40-15,9-1-48 16,3 1-36-16,0 0 4 0,1 6-376 0,-1 1 212 16,-4 3-396-1</inkml:trace>
          <inkml:trace contextRef="#ctx0" brushRef="#br0" timeOffset="151080.6023">2660 2250 228 0,'-16'-7'84'0,"16"4"-64"0,0-1-8 15,8 4 128-15,0 0-80 16,3 0 72-16,5 4-76 16,0 3 68-16,3 7-72 15,5 14 96-15,-1 10-84 16,-3 21 76-16,-5 11-80 15,1-1 92-15,-8-3-88 0,-4-3 8 16,-8-8-48-16,-12-2 24 16,-11-5-32-16,-12 1-4 15,-24 0-8-15,-3-4-268 0,-1-7 144 16,1-3-340 0,-1-11 260-16,0 4-188 15</inkml:trace>
          <inkml:trace contextRef="#ctx0" brushRef="#br0" timeOffset="153032.4636">3344 2490 392 0,'0'-10'148'0,"4"10"-116"0,-4-4-8 16,0 4 48-16,0 0-44 16,8 4 60-16,-8-4-52 15,8 7 44-15,-4-7-44 16,12 7 32-16,-13-7-36 16,5 3 52-16,0-3-48 0,0 0 36 15,4 0-40-15,-1-3 16 16,5-4-28-16,4-7 8 15,11 4-16-15,8-1-8 16,12 4 0-16,12 4-16 16,-1 6 8-16,-3 4 12 15,-12 0-4-15,0-3-12 0,-16 6 4 16,-4-3 12 0,-11 0-4-16,-4-4 24 0,-4 1-16 15,-1-4 24-15,-7 0-24 16,0-4-4-16,4 1-4 15,-4-4-24-15,0 7 12 16,0-4 4-16,-4 1 4 16,1 3 16-16,-9 3-8 15,4 1-28-15,-8 3 8 16,5 3 12-16,-1 4 4 16,-8 0-36-16,9 4 16 15,-9-1 32-15,0 4-8 16,1 0-8-16,-5 3-4 0,-3 7-24 15,-8 1 16-15,3-1 12 16,1 0 4-16,4 4-4 16,-1 0 4-16,-3 0-16 15,12-8 8-15,-1-2 12 16,0-4-4-16,1-8 32 16,11-6-20-16,-4-7 12 15,-3-7-16-15,11 1 12 16,-4-15-16-16,0 7-20 15,-4-4 4-15,4-3 12 16,1-3 0-16,3 3 60 16,-12 7-36-16,4-7 40 15,5 11-36-15,3-14 8 16,0 10-24-16,0-4-16 0,4 5-4 16,4 6-16-16,4 7 12 15,-1-7-12-15,-3 3 8 16,-4 4-124-16,8 0 76 15,-8 0-188-15,0-3 140 16,0 3-232 0,8-4 192-16,-4-3-208 15</inkml:trace>
          <inkml:trace contextRef="#ctx0" brushRef="#br0" timeOffset="154548.1656">2871 2866 372 0,'-8'0'140'0,"8"0"-112"0,0-7-4 16,0 7 136-16,8-3-92 15,-8-4 124-15,12 7-112 16,-5-4 56-16,-7 1-76 15,16 3-24-15,-4 0-24 0,7 0 8 0,9 0-12 16,-1 0-28-16,5 0 8 16,14-11-252-16,1 11 148 15,0-3-404 1</inkml:trace>
          <inkml:trace contextRef="#ctx0" brushRef="#br0" timeOffset="154189.2006">2898 2716 228 0,'16'-3'84'0,"-8"3"-64"0,4 3-8 15,-12-3 108-15,0 0-68 16,7 0 96-16,1 4-88 16,0-4 68-16,0 0-72 15,0 0 24-15,3 0-48 0,1 0 8 16,8 0-24-16,-1-4-8 0,5-3-4 15,3 1-4-15,1-1 0 16,-1 3 0-16,-4-3 0 16,-3 7 16-16,-4 0-8 15,-9 0-84-15,-7 0 44 16,0 0-228 0</inkml:trace>
          <inkml:trace contextRef="#ctx0" brushRef="#br0" timeOffset="155209.4173">4456 2584 364 0,'-12'-21'132'0,"12"18"-100"0,0-4-12 16,-4 7 200-16,-4 10-124 16,-7-6 8-16,-5 10-64 15,-4 3 92-15,-3 8-72 16,0 2 44-16,-5-2-60 0,1 13-8 15,-4-7-20-15,4 7-4 16,-5 1-4-16,9-1 4 16,-4 0-8-16,3 1-20 15,-3-5 8-15,11-9-224 16,13-1 124-16,7-7-268 16,0-10 208-1,7 0-136-15</inkml:trace>
          <inkml:trace contextRef="#ctx0" brushRef="#br0" timeOffset="154938.7121">4084 2522 384 0,'-16'-7'140'0,"16"7"-108"0,0-4-8 15,0 1 208 1,0 6-132-16,12 1 28 0,-4 6-76 16,4 4 28-16,3 7-44 15,5 7 52-15,11 7-52 16,-7-1 0-16,7-2-20 0,0-1 40 0,0-7-28 15,-3 4-4-15,-5-4-16 16,1-6 36-16,-5-1-20 16,-3-3-76-16,-8-10 28 15,8-4-396-15,-5 0 228 16,-3-4-312 0</inkml:trace>
        </inkml:traceGroup>
        <inkml:traceGroup>
          <inkml:annotationXML>
            <emma:emma xmlns:emma="http://www.w3.org/2003/04/emma" version="1.0">
              <emma:interpretation id="{9120F334-56C6-4F6C-87E4-3A8B72534453}" emma:medium="tactile" emma:mode="ink">
                <msink:context xmlns:msink="http://schemas.microsoft.com/ink/2010/main" type="inkWord" rotatedBoundingBox="6607,17055 9996,17128 9970,18334 6581,1826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7236.9742">5410 2313 340 0,'-3'-7'128'0,"3"7"-100"0,0-3-8 0,0 3 112 16,0 0-76-1,0 0-20-15,0 0-24 0,0 10 92 16,0-3-56-16,-4 14 32 16,-4 0-44-16,-8 13-12 15,4 5-16-15,-11 6-8 16,3 7 4-16,-7 7 12 15,-4-10-8-15,-1-4 4 16,5-10-4-16,0-7-16 16,3-7 4-16,5-4 28 0,7-3-12 15,4 0-20-15,4-7 0 16,16 3-12-16,3-3 44 16,5-7-12-16,3 4-32 15,1-4 12-15,3 3-8 16,9-3 8-1,7 4 0-15,4 3 0 0,0-1 0 16,-8-2 0-16,0 6 0 16,-8-10 0-16,-11 0 24 15,-9 0-8-15,-7-10 60 16,-8 6-40-16,-7-9 60 16,-5 2-52-16,-4-6 28 15,-3-4-36-15,-1-3-8 16,5-15-12-16,3 5 28 15,1-8-20-15,3 4 4 16,0-1-12-16,4 1 80 16,0 7-44-16,1 6 32 15,3 8-44-15,0 3-28 0,4 7-4 16,0 7 0 0,8 7 0-16,-1 3-220 0,5 1 120 15,0 6-464 1,8-6 316-16,-5 3-100 15</inkml:trace>
          <inkml:trace contextRef="#ctx0" brushRef="#br0" timeOffset="157761.2768">6076 2257 312 0,'-20'0'112'0,"8"0"-84"0,1 4-12 16,3 3 144-16,0 7-92 15,0 3 8-15,-8 14-48 16,1 18 36-16,-1 14-36 16,-3 13 56-16,-5-3-48 15,1-7 20-15,-5-7-36 0,1-3 0 16,-1-7-12-16,1-8 12 15,0-6-12-15,3-14 60 16,5-14-40-16,7-14-12 16,8-10-8-16,12-4-116 0,4-10 60 15,7-15-280 1,5-9 184-16,-1-4-36 16,1-4 108-16,-1 4 48 15,-3 7 16-15,-5 6 96 16,1 12-48-16,-4 6 160 15,-5 7-112-15,1 4 48 16,4 10-80-16,8 3 64 16,-1 8-68-16,9 3 44 0,7 20-56 15,4 8 16-15,0 10-36 16,0 8 44-16,-11-1-36 16,-9-10 12-1,1 3-24-15,-16-4 0 16,0-6-8-16,-8-3-104 15,-4-1 52-15,-4-10-368 16,-4 0 228-16</inkml:trace>
          <inkml:trace contextRef="#ctx0" brushRef="#br0" timeOffset="157974.6322">5767 2779 560 0,'-16'-10'208'0,"16"10"-164"0,4-4-8 16,15-6 84-1,1 6 16-15,7-10-68 0,9 7 0 16,10-3-44-16,5 6-20 16,0-3-8-16,-4 7-368 15,-4 0 204-15</inkml:trace>
          <inkml:trace contextRef="#ctx0" brushRef="#br0" timeOffset="158334.0513">5786 2243 332 0,'-12'-3'120'0,"20"-1"-92"0,-8 1-8 15,4 3 156-15,4-4-100 16,0-2 96-16,3 6-104 15,5-4 136-15,-4 1-120 16,11-1 52-16,9-3-80 0,3 4 28 16,0-1-48-16,8 4-20 15,-8-3-8-15,1 3 24 16,-5 0-16-16,0-4-12 0,0 1-8 16</inkml:trace>
          <inkml:trace contextRef="#ctx0" brushRef="#br0" timeOffset="158662.4261">6725 2118 332 0,'-4'0'120'0,"0"0"-92"0,-7 7-8 16,3 0 52-16,-8 0-44 15,-7 3 52-15,-13 4-48 16,9 4 64 0,-8 6-56-16,4 14 80 15,3 4-68-15,-7 21 88 16,11 3-80-16,1 17 16 15,11-6-44-15,0-8 4 16,12-9-20-16,0-1-52 16,4-14 20-16,4 14-360 15,-4-3 208-15,12-4-280 0</inkml:trace>
          <inkml:trace contextRef="#ctx0" brushRef="#br0" timeOffset="159067.5643">6674 2497 300 0,'-19'32'112'0,"15"-5"-88"0,4 15-8 0,4-14 108 16,7 3-72-16,-7-3 24 0,4 0-44 15,0-4 32-15,0-6-36 16,0-1 48-16,3-7-44 16,-11-3 56-16,0-7-52 15,-7 0 0-15,-1-7-20 0,0-3-36 16,4-7 8-16,-8-4 40 16,12-4-16-16,12 1-36 15,0 0 12-15,11-1 72 16,9-2-32-16,-1 9 160 15,4 8-108-15,-8-4-16 16,-7 10-40-16,7 1 24 16,-7 3-24-16,-4 0-4 15,-5 3-12-15,-3 1-236 16,0-1 124-16,-8-3-616 16</inkml:trace>
          <inkml:trace contextRef="#ctx0" brushRef="#br0" timeOffset="159295.1716">6717 2369 592 0,'-7'-35'220'0,"-1"35"-172"0,16-11-12 0,-5 4 156 16,17-3-112-16,7 3 100 15,9 0-104-15,-1 0-40 0,8 0-24 16,-12-3-100 0,8 10 48-16,4 0-644 0,-4 10 376 15,1 4 72-15</inkml:trace>
          <inkml:trace contextRef="#ctx0" brushRef="#br0" timeOffset="159508.2381">7312 2184 384 0,'8'4'140'0,"8"3"-108"0,15 3-8 16,-15 8 188-16,-1 13-120 15,-3 28-8-15,-12 24-56 0,-8-3-4 16,0 0-12-16,-27 11-220 15,0-11 116-15</inkml:trace>
          <inkml:trace contextRef="#ctx0" brushRef="#br0" timeOffset="160584.0593">5227 2111 268 0,'3'-21'100'0,"9"7"-76"0,-8-6-8 0,4 13 148 16,0 0-92-16,0 0 32 15,-5 3-60-15,-3 4-28 16,0 0-8-16,-3 4 16 16,-9 10-12-16,-4-7-4 0,-3 10-4 15,-17 4-4-15,5-11 0 16,0 1 8-16,3-1-4 16,5-3-4-16,3 0 4 15,9 0-16-15,-5 3 8 16,4 4-4-16,4 0 0 15,-3 4 0-15,-9 3 0 16,1 10-12-16,-1 18 12 0,4 13 12 16,1 15 0-16,7-1 76 15,4-6-44-15,0-8 32 16,0-9-40-16,0-1-8 16,-4 0-12-16,1-10 12 15,-5-1-12-15,0-2 4 16,0-8-4-16,1-7-8 15,-1-3 4-15,4-4-4 16,4-10 0-16,12 0 68 16,11 0-36-16,17-7 92 15,11 4-68-15,15 3-20 16,5 0-20-16,3 3-568 16,12 8 300-1,-3-18-128-15</inkml:trace>
          <inkml:trace contextRef="#ctx0" brushRef="#br0" timeOffset="161348.7807">7449 2205 288 0,'4'-7'108'0,"-4"7"-84"0,8-7-4 15,-8 0 128 1,4 7-84-16,0-7 80 15,0 7-84-15,3-7-12 0,5 7-32 0,4 0-12 16,-1 0 0-16,9-7-4 16,-1 7 0-16,1-3 8 15,3-1-4-15,-7 1-12 16,-1 3 4-16,-11-4 72 16,0 8-36-16,-12-4 68 15,0 7-60-15,-4 0 28 16,4 3-40-16,-3-3 8 15,7 0-20-15,-4 0-16 16,4 0-4-16,0 7-16 16,8-4 12-16,-5 8 20 15,1-1-4-15,-4 18-20 16,4 0 4-16,-12 24 32 16,8 4-16-16,-7 6 8 15,7-6-8-15,-16-1-24 16,12-3 8-16,-4 4-12 15,4-7 8-15,-3 6 16 16,3-3 0-16,-4 1 16 16,4-8-12-16,-4-7-20 15,8 0 4-15,-8-10 32 16,8-4-16-16,-8-3 52 16,4-4-32-16,-7-10-4 15,-1-10-16-15,-11-8-316 0,-21-10 172 16,-10 7-432-16</inkml:trace>
          <inkml:trace contextRef="#ctx0" brushRef="#br0" timeOffset="175975.2516">7887 2866 416 0,'-11'0'152'0,"11"7"-116"0,0-4-12 16,4 4 100-16,3 0-72 15,5 0 76-15,4-3-72 16,11 3 24-16,-3-7-48 15,3 0 68-15,0 0-52 0,9 3 0 16,-13 1-28-16,-7-1-20 16,3 1-4-16,-7-1 12 15,-4 1-4-15,4-1 24 16,-5-3-16-16,-7 0-64 16,0-3 24-16,8-1-280 15,4-3 172-15,-4 7-340 16</inkml:trace>
          <inkml:trace contextRef="#ctx0" brushRef="#br0" timeOffset="175627.8292">7903 2720 416 0,'0'-7'152'0,"4"3"-116"0,-4-2-12 15,4 6 136-15,-4 0-92 16,0 0 24-16,12 0-52 16,-12 0 36-16,0 0-44 15,3 0 56-15,5 0-52 0,4 6 12 16,0-6-32-16,3 4 20 15,5-4-24-15,3 0-4 16,9 0-4-16,-5 7-4 16,1-7 0-16,-5 0 8 15,1 7-4-15,-13-7-4 16,1 3 4-16,4-3 28 16,-12 0-16-16,-4 0-24 0,0 0 4 15,0 0 28-15,0 0-16 16,-4 0-280-16,4 0 144 15,4-3-432 1</inkml:trace>
        </inkml:traceGroup>
        <inkml:traceGroup>
          <inkml:annotationXML>
            <emma:emma xmlns:emma="http://www.w3.org/2003/04/emma" version="1.0">
              <emma:interpretation id="{5F480EFE-4EA8-420F-A160-D09C6AB28F87}" emma:medium="tactile" emma:mode="ink">
                <msink:context xmlns:msink="http://schemas.microsoft.com/ink/2010/main" type="inkWord" rotatedBoundingBox="10498,17169 13419,17232 13390,18558 10470,1849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77775.0697">8701 2800 404 0,'12'-4'148'0,"-12"4"-112"0,8-3-12 16,0 3 128-16,3-4-88 15,-3-6 44-15,8-4-64 16,0-7-8-16,3-7-20 16,8 1-12-16,5-8 0 0,-5-10 4 15,1-1-4-15,-1-2 8 16,-4-4-8-16,-3 6-12 16,-4 5 4-16,-9 6 4 15,1 10 0-15,-4 5 0 16,-4 6 0-16,0 7 16 15,-4 7-8-15,-4 7 40 16,1 10-24-16,-1 7 4 0,0 11-16 16,8 3-16-16,-4-3 0 15,-4-3 12-15,8-1-4 16,4-7 8-16,4-6-8 16,4-8 8-16,7-7-8 15,1-9-48-15,7-12 28 16,1-10-76-16,-5 0 52 15,1-6-16-15,-5-1 32 16,-3 4 12-16,-4 6 12 16,-5 8 32-16,-3 6-16 0,-4 11 136 15,-4 11-84-15,0 10 48 16,1 10-68-16,3 7-8 16,3 1-24-16,5-5 24 15,8-2-24-15,0-8 4 16,3-7-12-16,-3-6-148 15,-1-4 76-15,1-14-344 16,0 0 228 0,-1-7-236-16</inkml:trace>
          <inkml:trace contextRef="#ctx0" brushRef="#br0" timeOffset="178798.3062">8693 2862 404 0,'8'-3'148'0,"-8"6"-112"0,8-3-12 16,-8 0 100-16,4 4-72 15,-4-4 104-15,0 0-92 16,8 0 112-16,4 0-100 15,-5 7 68-15,13-7-84 0,0-7 12 16,7 7-40-16,20-7 56 0,31-3-48 16,16 10 52-16,16-4-52 15,11 1 24-15,28-1-36 16,-9 11-8-16,-7-7-12 16,-23-3-16-16,-16 3 4 15,-8-11-16-15,-12 1 12 16,-15 3 20-16,-12-4-4 15,-8 1 4-15,-8-1-4 16,-7 5 28-16,-8-1-20 16,-5 0-224-16,-3 0 112 15</inkml:trace>
          <inkml:trace contextRef="#ctx0" brushRef="#br0" timeOffset="178295.476">9507 2188 956 0,'0'0'352'0,"8"-7"-272"0,4 7-24 0,0 0 112 16,7 0-104-16,5 0-16 15,7 0-32-15,8-7 4 16,4 7-12-16,0 0 16 0,-12-4-16 16,-3 1-28-16,-9 3 8 15,-3-4-12-15,-8 1 12 16,-16 3-36-16,-8 0 28 15,-3 0-144-15,-9 3 92 16,1 1 16-16,-4 3 32 16,3 0 4-16,5 7 8 0,7-4-8 15,5 8 8-15,3 9-8 16,4 12 8-16,0-1 44 16,-4 4-20-16,0-4 0 15,0 0-8-15,-3-3 4 16,-5-4-4-16,0-3-152 15,-3-7 80-15,3-11-44 16,0-6 68-16,1 3-12 16,-1-14 36-16,4 7 0 15,5-7 12-15,-1 0 68 16,4 3-32-16,4 4 120 16,0 0-80-16,12 4 100 15,3 3-96-15,5 0 16 16,7 0-52-16,5 0 12 15,-1-4-28-15,-4-3-16 16,-3 11-8-16,-5-8-348 0,-7-3 192 16,-4 0-448-1</inkml:trace>
          <inkml:trace contextRef="#ctx0" brushRef="#br0" timeOffset="180762.2783">8873 3085 216 0,'8'-7'80'0,"-8"11"-60"0,0 3-8 0,0 0 48 15,0 3-36-15,-8 4 24 16,1 3-28-16,3 4 36 15,-4 7-32-15,0 0 40 16,0-7-36-16,0 10 100 16,4-10-72-16,1 3 72 15,3-6-72-15,3-5 4 16,1 1-36-16,12-7 40 0,15-7-36 16,5 0 4-16,10 7-20 15,1-7-32-15,0-7 8 0,-4 7-120 16,-7 0 76-16,-9-3-144 15,-3 3 112-15,-9-7-320 16</inkml:trace>
          <inkml:trace contextRef="#ctx0" brushRef="#br0" timeOffset="181007.4306">9065 3196 456 0,'-23'11'168'0,"11"-1"-128"0,-4 15-16 16,8-8 96-16,5 4-72 15,-5 7 44-15,-8-7-56 16,8 10 16-16,4-10-32 16,0-4 16-16,4 7-20 0,0-13 20 0,4 3-24 15,4-11-84-15,0-3 40 16,4-3-508-1,-1-4 296-15,1 7 68 16</inkml:trace>
          <inkml:trace contextRef="#ctx0" brushRef="#br0" timeOffset="181257.595">9202 3224 704 0,'-4'-24'264'0,"12"24"-208"0,0-7-12 0,7 7 264 0,5-7-176 15,7 7 20-15,13-7-96 16,-5 4-8-16,8-4-32 16,12-4-16-16,-8 8-4 0,0-1-148 15,-16 1 84-15,-8 3-184 16,-11 3 144-16,-24 4-188 16,-3 4 168-16,-13-1-304 15,1 0 240 1,3 1 92-16</inkml:trace>
          <inkml:trace contextRef="#ctx0" brushRef="#br0" timeOffset="181423.5364">9363 3262 476 0,'-28'53'176'0,"20"-39"-136"0,0 17-12 0,1-14 164 16,-1 1-112-16,0 3 0 15,4 3-48-15,4-7-20 16,4-3-8-16,0-10-4 0,-4-4 0 16,8 0-276-1,0-7 152-15,3-4-284 16</inkml:trace>
          <inkml:trace contextRef="#ctx0" brushRef="#br0" timeOffset="181677.2119">9499 3189 528 0,'0'-3'196'0,"4"-4"-152"0,8 7-12 16,-12 0 8-16,0 7-28 16,0 0 68-1,0 7-48-15,0 10 40 0,0-3-40 16,-8 10 44-16,0-3-44 15,5 0 56-15,-9-4-52 16,4 4-44-16,4-3 4 0,-4-8 16 31,4 0-8-31,0-10-16 16,4 7 4-16</inkml:trace>
          <inkml:trace contextRef="#ctx0" brushRef="#br0" timeOffset="183599.0436">10642 2737 364 0,'-4'-3'132'0,"4"6"-100"0,-4-3-12 0,8 0 96 0,0 0-68 16,0-3 76-16,0-1-68 15,4-6 120 1,3 10-4-16,-3-4-88 16,0 1 28-16,4 3-72 0,0 0-4 15,15 0-20-15,12 0-4 16,12 0-4-16,4 0 4 15,3 0-8-15,-7 3-12 16,-8 1 4-16,-7 3 4 16,-5 0 0-16,-8-7-28 15,-11 0 16-15,0 0 56 16,-12 0-20-16,0 0-28 16,0 0 0-16,0-7 28 15,0 7-16-15,0 0-16 16,0 0 0-16,0 0-12 15,0 7 8-15,-4-4 24 16,0 4-4-16,-4 4-20 0,-7 6 4 16,-9 0 4-1,5 8 4-15,-17 20-64 16,5-3 36-16,-8 17-32 16,8-7 36-16,-5 7-8 15,17-7 20-15,-9-17-20 16,17 7 20-16,-9-18-4 15,12-6 8-15,-3-8-72 16,7-3 44-16,-16-7 4 16,16 0 20-16,-15-10 20 15,-1-4-4-15,0-4-4 16,5 1 4-16,3-14-4 16,0 3 0-16,4-7 16 15,5 0-8-15,-5-10-20 16,8 10 4-16,-8-3 20 0,0 3-4 15,8 7 4-15,-4 4-4 16,4 7 20-16,0-1-16 16,0 11 4-16,0 0-8 0,4 0-24 15,0 0 8-15,0 4 4 16,-4 3 4-16,8 0-44 16,-8 0 24-16,0 0-196 15,4-4 120-15,3 4-348 16</inkml:trace>
          <inkml:trace contextRef="#ctx0" brushRef="#br0" timeOffset="184050.8845">11245 2803 424 0,'0'-7'156'0,"4"7"-120"0,3 0-8 16,1 0 88-16,4 0-68 15,-4 4 88 1,4 3-80-16,3 7 44 16,1 3-60-16,3 11-4 15,5 3-20-15,3 8 32 16,1 2-24-16,7-6-24 15,-4 7 0-15,-3-14 36 16,-5-8-24-16,-3-6 8 0,-5 0-12 16,-3-10-164-16,-4-4 84 0,-8-11-140 15,4 11 124-15</inkml:trace>
          <inkml:trace contextRef="#ctx0" brushRef="#br0" timeOffset="184309.5744">11616 2807 416 0,'-7'-14'152'0,"7"14"-116"0,0-4-12 0,-4 4 152 15,4 7-100-15,-12 0 32 16,0 7-64-16,-19 7 16 15,3 7-32-15,-18 14-8 16,2 3-12-16,-2-3 12 16,10 6-12-16,5-9-12 15,8-8 0-15,3-10-244 16,8-4 136-16,8-10-344 0</inkml:trace>
        </inkml:traceGroup>
        <inkml:traceGroup>
          <inkml:annotationXML>
            <emma:emma xmlns:emma="http://www.w3.org/2003/04/emma" version="1.0">
              <emma:interpretation id="{33F6E43F-F54E-49B2-B72E-BE81B900FEBC}" emma:medium="tactile" emma:mode="ink">
                <msink:context xmlns:msink="http://schemas.microsoft.com/ink/2010/main" type="inkWord" rotatedBoundingBox="13843,17221 15699,17261 15680,18138 13825,1809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6766.9563">12822 2744 436 0,'15'0'160'0,"-15"0"-124"0,12-7-8 0,-4 7 80 15,11-7-64-15,-7-3-8 16,12-7-24-16,-9-4-28 16,1-11 8-16,3 5 56 0,-3-8-24 15,-4 0-12-15,-4 0-4 16,-4 7 16-16,7 1-12 0,-7 6 56 31,0 7-36-31,-4 3 4 16,4 4-24-16,-4-7 12 15,0 14-16-15,0-7-4 16,0 4 0-16,-4 0 4 16,4 3-4-16,-8 0-28 15,4 6 12-15,-3 1-4 16,3 14 8-16,-8-3 44 15,0 10-24-15,-7-1 36 16,15 5-32-16,-4 13 56 16,0-10-40-16,4-4 28 15,8 0-32-15,-4-6 8 16,0-1-20-16,8-7 0 0,0-3-8 16,-4 4 4-1,3-4-8-15,1-8-4 16,0 5 4-16,-4-4-40 0,4 0 20 0,0-7-116 15,-4 3 72-15,3-3-284 16,1-3 196-16,4-1-288 16</inkml:trace>
          <inkml:trace contextRef="#ctx0" brushRef="#br0" timeOffset="187235.7406">12904 2303 340 0,'4'-7'128'0,"-4"7"-100"0,0 0-8 15,0 0 184 1,0 0-116-16,0 0 176 16,0 0-152-16,4 0 36 15,0 7-88-15,-1-7 84 0,9 0-80 0,0 0 40 16,4 0-60-16,-1 0 20 15,1 0-36-15,3 0 16 16,1 0-24-16,-12 0-8 16,4 0-8-16,-5 0-40 15,-7 0 20-15,0 0-188 16,0 0 112-16,0 0-296 16,0 0 220-16,8 0-372 15,4 10 304-15,8 0 80 16</inkml:trace>
          <inkml:trace contextRef="#ctx0" brushRef="#br0" timeOffset="188395.66">13389 2223 340 0,'-4'0'128'0,"4"0"-100"0,-8-4-8 0,4 1 132 16,8 6-88-16,-4-3 116 16,0 0-104-16,0 0 24 15,4 4-60-15,-4-4 48 16,4 10-52-16,-4 0 0 15,0 4-20-15,-16 7-212 16,9-3 104-16</inkml:trace>
          <inkml:trace contextRef="#ctx0" brushRef="#br0" timeOffset="186137.178">12563 2414 280 0,'16'-18'104'0,"-16"15"-84"0,4-4 0 0,-4 7 76 16,0 0-56-16,4-3 28 16,-4 3-40-16,0 0 8 15,0 0-20-15,-4 6 36 16,0 1-28-16,-4 4 40 16,-4 3-36-16,1 7 12 15,-5 6-24-15,0 1-8 0,-3 7-4 16,-1 0 4-16,1 0-4 0,3-1 8 15,4-6-8-15,1-3 32 16,3-11-20-16,0 3 4 16,0-10-12-16,0 3 28 15,8-3-20-15,0-7 20 16,8 4-20-16,0-1-16 16,4 1-4-16,3-4 12 15,9 7-4-15,3 0 8 16,8-4-8-16,1 1 8 15,-1-4-8-15,-8 6-4 16,-3-6 4-16,-5 7-4 16,-7-7 0-16,-4 0 32 15,-8-7-16-15,0 7-4 16,0-6-8-16,0 2 4 0,0-6-4 16,0-8-4-16,-8-6 4 15,8 7-4-15,-4-8 0 16,-4-3-20-16,-3 4 12 15,-1 0 20-15,0 3-4 16,0 3 40-16,1 1-24 16,3 3 56-16,0 0-44 15,4 0 36-15,0 0-40 16,4 4-28-16,4 3-4 16,0-3 0-16,4 6 0 15,0 1-12-15,-5-1 8 16,-3-3-236-1,4 7 132-15,-4 0-368 16,0 0 264-16</inkml:trace>
          <inkml:trace contextRef="#ctx0" brushRef="#br0" timeOffset="189620.184">12035 3064 228 0,'4'-10'84'0,"0"10"-64"0,4 0-8 15,-8 0 108-15,8-7-68 16,-1 7 84-16,-3 0-76 15,4-7 92-15,-4 7-88 16,-4 0 52-16,8 0-72 16,-4-11 48-16,4 11-52 15,-8 0-4 1,0 0-20-16,4 0-12 16,3 11 0-16,1-11 12 15,4 3-8-15,0 1 24 16,3-1-20-16,-3-3 12 15,4 0-12-15,-5 0 12 16,5 4-16-16,0-4 4 16,3 0-4-16,1 0 20 0,7 0-16 0,-3 0 4 15,3 0-8-15,1 0-16 16,7-4 4-16,12 1 20 16,11-1-8-16,9 1-4 0,11-8 0 15,12 8-16-15,-12-11 8 16,16 7 12-16,20-3-4 15,-1-8-12-15,-7 18 4 16,-12-3-16-16,-16-1 12 16,-11 4 32-16,-9 0-16 15,-7 0-16-15,-8 0 0 0,-8-3 20 16,-3-4-4 0,-1 7-4-16,-4-4 0 0,1-3-104 15,-1 0 56-15,-3 7-184 16,-1-6 128-16,-3-1-176 15</inkml:trace>
        </inkml:traceGroup>
      </inkml:traceGroup>
    </inkml:traceGroup>
    <inkml:traceGroup>
      <inkml:annotationXML>
        <emma:emma xmlns:emma="http://www.w3.org/2003/04/emma" version="1.0">
          <emma:interpretation id="{C67CEB51-9E0A-465F-A8C6-4B35E906A405}" emma:medium="tactile" emma:mode="ink">
            <msink:context xmlns:msink="http://schemas.microsoft.com/ink/2010/main" type="paragraph" rotatedBoundingBox="12242,18343 15492,18195 15542,19297 12292,194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3D54C0-0889-4E4F-84F9-8F64DED0362A}" emma:medium="tactile" emma:mode="ink">
              <msink:context xmlns:msink="http://schemas.microsoft.com/ink/2010/main" type="line" rotatedBoundingBox="12242,18343 15492,18195 15542,19297 12292,19444"/>
            </emma:interpretation>
          </emma:emma>
        </inkml:annotationXML>
        <inkml:traceGroup>
          <inkml:annotationXML>
            <emma:emma xmlns:emma="http://www.w3.org/2003/04/emma" version="1.0">
              <emma:interpretation id="{2DCE3D25-1C3B-4A37-A705-0F21C524DDEE}" emma:medium="tactile" emma:mode="ink">
                <msink:context xmlns:msink="http://schemas.microsoft.com/ink/2010/main" type="inkWord" rotatedBoundingBox="12253,18593 12859,18565 12873,18872 12267,1889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6752.5228">10607 3795 312 0,'12'0'112'0,"-12"-4"-84"0,4 4-12 15,-4 0 92-15,0 0-64 16,15 11-8 0,5-4 12-16,7 0-32 15,8-4-4-15,8-3-8 0,0 0 12 16,4 0-8-16,-4 0 16 16,-7 0-16-16,-5 0 4 15,-11-3-4-15,-5-1-60 16,-7 4 28-16,-12 4-252 15,-4 6 152-15,-3 7-72 16</inkml:trace>
          <inkml:trace contextRef="#ctx0" brushRef="#br0" timeOffset="196421.6419">10466 3610 156 0,'12'-7'56'0,"-4"7"-44"0,-5 0-4 16,5-3 68-16,-8-1-44 15,4-6 84-15,0 6-64 16,4-2 44-16,0-1-56 16,4 0-4-16,3 3-20 15,-3 1 32-15,15 3-24 16,1 0-32-16,3 3 4 0,12 1 36 16,8 3-20-16,0 0 24 15,0 3-20-15,-4-3-8 16,-12 0-4-16,-4-4 12 0,-7-3-8 15,-9-3 48 1,5 3-28-16,-5-4-40 16,-3 4 4-16,0 0-168 15,4 7 100-15,-12 0-312 16</inkml:trace>
        </inkml:traceGroup>
        <inkml:traceGroup>
          <inkml:annotationXML>
            <emma:emma xmlns:emma="http://www.w3.org/2003/04/emma" version="1.0">
              <emma:interpretation id="{4F2EBD0E-5AE9-4132-A73D-614C9B5B3EEB}" emma:medium="tactile" emma:mode="ink">
                <msink:context xmlns:msink="http://schemas.microsoft.com/ink/2010/main" type="inkWord" rotatedBoundingBox="13694,18277 15492,18195 15542,19297 13744,19378"/>
              </emma:interpretation>
              <emma:one-of disjunction-type="recognition" id="oneOf20">
                <emma:interpretation id="interp28" emma:lang="" emma:confidence="1">
                  <emma:literal>o</emma:literal>
                </emma:interpretation>
                <emma:interpretation id="interp29" emma:lang="" emma:confidence="0">
                  <emma:literal>O</emma:literal>
                </emma:interpretation>
                <emma:interpretation id="interp30" emma:lang="" emma:confidence="0">
                  <emma:literal>0</emma:literal>
                </emma:interpretation>
                <emma:interpretation id="interp31" emma:lang="" emma:confidence="0">
                  <emma:literal>D</emma:literal>
                </emma:interpretation>
                <emma:interpretation id="interp3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49509.7516">12278 3346 60 0,'-4'-4'24'0,"12"4"-20"0,-8 0 0 16,0 0-20-16,0 0 8 0,-4 4 20 15,0-4-4-15,-8 7 16 16,8 0-16-16,-12-4-12 15,5-3 0-15,3 14-4 16,-12-14 0 0,9 4 52-16,3-4-24 0,-8 10-20 15,4-6 0-15,1-4 16 16,3 0-8-16,-4 3 32 16,4 8-24-16,-3-11-12 15,3 7-8-15,-4-1 28 16,0 1-12-16,0-3-12 15,1 3-4-15,-1 7 4 0,0-4 0 16,1-3 16-16,3 7-8 16,0-7-12-16,0 3 0 15,0 4-16-15,4-3 12 16,-4 3 20-16,1 3-4 16,-1-3-4-16,0 0 0 15,4 3 28-15,0 8-16 16,0-15-4-16,0 18-8 15,0-14 4-15,4 3-4 16,0 1 8-16,0-1-8 16,4 0-12-16,-4 1 4 15,4-4 20-15,-8 3-8 16,4-3-12-16,0 0 0 16,0 3 20-16,0-6-8 15,0 3-28-15,0-4 8 0,4 8 24 16,-4-8-8-1,4-3 0-15,0 7 0 0,0-4 4 16,0-3-4-16,0-3-4 16,0 3 4-16,4 0-16 15,-8-4 8-15,3 4 4 16,1 3 0-16,8-3 8 16,-8 4-4-16,4-4-4 15,0 3 4-15,3-3-16 16,5 7 8-16,-4-3 20 15,0-1-8-15,-5 0 24 0,9 4-20 16,-4-3 4-16,7 6-8 16,1-3 12-16,7-3-12 15,1 6-4-15,-1-3 0 16,-3 0 4-16,-1 3-4 16,1-3 8-16,-1-4-8 15,0 8 40-15,1-11-20 16,-1 3-24-16,1-3 0 15,3-7 8-15,5 0-4 16,3 11-4-16,8-11 4 16,12 0 4-16,-8-4-4 15,7 4 16-15,5 4-12 16,-4-4-12-16,-4 0 0 16,-4 0 4-16,4 3 0 0,-4 1 0 15,7 3 0 1,1-7 0-16,12 0 0 0,-17-7 32 15,5 0-16-15,-8-7-32 16,-8-4 8-16,4-3 20 16,-7-3-8-16,-1-4-8 15,-4 7 0-15,-3-3 64 16,-5-7-32-16,0 6-48 16,-3-2 12-16,0-1 8 15,-5-4 0-15,-3-2-8 16,0-8 4-16,-1-7 20 15,-3-6-8-15,-4 2 4 0,0-6-4 16,0 7 28-16,4 7-20 16,-4 3-4-16,-4 7-8 15,0 8 28-15,0-5-16 16,0 8 20-16,0 7-20 0,-4-4-8 16,0 0-4-16,0 0-4 15,0-3 0-15,0 10 16 16,-4-4-8-16,-3 4-20 15,-5-3 4-15,4 3 12 32,1 14 0-32,-5-7-12 0,-4-3 4 15,1 6 20-15,-5-3-8 16,5 0-4-16,-5 7 0 16,1 0-4-16,-5-3 0 0,1-1-20 15,-8-6 12-15,0 10 40 16,-5-4-20-16,1 1-20 15,0-1 4-15,0 1 8 0,0 3 0 16,0 3 8-16,7 1-8 16,1-4-12-16,-4 3 4 15,0 1 4-15,-1 3 0 16,5-4 8-16,-12 4-4 16,4-7-4-16,-8 0 4 15,8 7 12-15,8-7-8 16,-5 0-20-16,1 4 4 15,12-4-4-15,-5 0 4 0,1 0 0 16,0 0 0-16,7 0-12 16,0 3 12-16,1-3 20 15,-9 4-4-15,9 3-20 16,-1 0 4-16,-7-4 40 16,0-3-20-16,3 10 0 15,-3-3-8-15,-1 7-112 16,-7-10 60-16,8 13-252 15,3-6 164 1,12 3-120-16</inkml:trace>
        </inkml:traceGroup>
        <inkml:traceGroup>
          <inkml:annotationXML>
            <emma:emma xmlns:emma="http://www.w3.org/2003/04/emma" version="1.0">
              <emma:interpretation id="{43E2F76E-958D-400F-9782-2C1971A2070C}" emma:medium="tactile" emma:mode="ink">
                <msink:context xmlns:msink="http://schemas.microsoft.com/ink/2010/main" type="inkWord" rotatedBoundingBox="14138,18399 14801,18369 14824,18876 14161,18906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92354.9693">12403 3381 92 0,'0'0'32'0,"0"-4"-24"0,0 1 0 0,0 3 108 16,0-4-64-16,0-3 60 15,0 7-68-15,0 0-28 16,0 0-16-16,0 0 36 16,0 11-24-16,-8-4 52 15,4 10-36-15,4 1 72 16,0 13-52-16,-8 4 20 16,1 6-40-16,3-2-16 0,4 2-8 15,-8 1 28-15,8-14-16 16,0-11-4-16,0 1-8 0,0-15 20 31,0 1-12-31,0-4-32 0,0-18 12 16,0 4-112-16,0-3 64 15,0-4-36-15,8-3 52 16,-8 3-36-16,4 3 40 16,3-2-60-16,1 2 56 15,-8 1-8-15,0-1 28 16,4 1 12-16,4 0 8 15,-8-1-28-15,8 8 16 16,-8-4 4-16,4 10 8 16,-4-9-20-1,7 13 12-15,-7 0 12 0,0 0 0 0,0-4 16 16,0 4-12-16,0 0 24 16,0 0-20-16,0 0 56 15,0 0-36-15,0 0 28 16,0 0-32-16,0 0-8 15,0 0-12-15,0 0-24 16,0 0 8-16,0 0 4 16,0 0 4-16,0 0 0 15,0 0 0-15,0 0 0 16,0 0 0-16,0 0 16 16,0 0-8-16,0 0-20 0,8 0 4 15,-8 0 32-15,0 0-16 16,0 0-8-16,0 0-4 15,8-3-16-15,-8-1 12 16,0 4 20-16,0 0-4 16,0 0-4-16,4-7 0 15,-4 7-4-15,8 0 0 16,-8 0-12-16,8 0 8 16,-8 0-32-16,4 0 20 15,-4 0 48-15,0 0-12 16,7-3 16-16,1-1-20 15,0 1 20-15,-4-4-24 16,4 7-12-16,-8-4-4 16,8 1 64-16,-8 3-32 15,0 0 8-15,4-4-24 0,-4 4 12 16,7 0-16 0,1-7-12-16,4 7 0 0,-4 0 40 15,0 0-24-15,3 0 24 16,-3 0-20-16,4 0 20 15,-4-3-24-15,3-1-12 0,5 4-4 16,-4 0 12-16,7 0-4 16,1 0 24-16,-4 4-16 15,3-4 4-15,1 3-8 16,-1-3 4-16,-3 7-8 16,-4-3 16-1,3 3-12-15,-3-7 24 16,0 7-20-16,-4-4 4 15,3 4-8-15,-3 0 12 16,4 0-12-16,-4-3-28 16,4 6 8-16,-5-3 48 15,1 0-16-15,-4-4-8 16,0 4-8-16,-4-7 20 16,0 0-12-16,-4 0 4 15,4 7-8-15,-8 0-8 16,4 0 4-16,-7-3 4 15,3 10-4-15,-12-11-20 16,1 7 8-16,-9-3-68 16,9 0 44-16,-16 0-32 15,15-3 40-15,-11 3 0 0,-5-4 16 0,9-3-44 16,7 4 24-16,-7-8 52 16,15 4-16-16,1-3-24 15,3 3 8-15,0-7 8 16,0 7 4-16,4-7-28 15,4 7 12-15,-8-4 24 16,8 8-8-16,-7-4 0 16,7 0 0-16,-4 0-4 15,8 0 0-15,-4 0 0 16,0 0 0-16,0 0 0 16,0 0 0-16,0 0 8 15,0 0-4-15,0 3-4 16,0 1 4-16,0-4 20 15,7 7-12-15,-7-4 12 16,0 1-12-16,8-1-32 16,-8 8 8-16,4-4 24 15,4 0-8-15,-4 0 8 16,8-1-4-16,-12-2 56 16,11 3-36-16,-3-4-12 15,-4 4-8-15,4-7 8 16,0 11-8-16,3-8 32 15,-3 1-24-15,0-4 12 16,4 7-16-16,-4-4 0 16,3 1-4-16,1-1 4 15,0-3-8-15,0 7 8 16,3-3-8-16,-3-1 8 16,4 1-8-16,-5 6-4 0,1-3 4 15,-4 0 28-15,4 0-16 16,-4-4-4-16,3 11-8 0,1-7 40 15,0 4-24-15,0-4-20 16,-1 3 0-16,1-3-20 16,4-4 12-16,-5 11 4 15,5-10 4-15,-4 3 8 16,0 0-4-16,-1-4-4 16,5 8 4-16,-4-4-16 15,-1 3 8-15,-3-3 20 16,4 7-8-16,-4-11-12 15,0 1 0-15,-1-1 20 0,1-3-8 16,0 0 4-16,-4-3-4 16,-4-1 12-1,4 4-12-15,-4-3 4 16,0 3-4-16,0-7-32 16,0 7 12-16,0-7-108 15,0 7 64-15,-4 0-328 16,0 0 216-16,-4 7-272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0:42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353CF0-041B-41BD-AE70-762488A00E1E}" emma:medium="tactile" emma:mode="ink">
          <msink:context xmlns:msink="http://schemas.microsoft.com/ink/2010/main" type="inkDrawing" rotatedBoundingBox="16537,13811 17582,16265 14996,17366 13952,14912" semanticType="enclosure" shapeName="Other">
            <msink:sourceLink direction="with" ref="{68F9F130-E999-43F6-957A-C54ECC59663D}"/>
            <msink:sourceLink direction="with" ref="{FC5F55FE-7D81-44E7-A038-B9E59FBC34E8}"/>
          </msink:context>
        </emma:interpretation>
      </emma:emma>
    </inkml:annotationXML>
    <inkml:trace contextRef="#ctx0" brushRef="#br0">13009 1868 28 0,'47'-7'12'0,"-27"7"-8"0,19 0-4 0,-15 3 48 16,7 4-28-1,0 0-8-15,4 0-8 0,1 0-4 16,7 0 0-16,-8 0-36 16,12-7 20-16,-8 0 24 15,8-3-4-15,-8-4 0 16,0-4 0-16,4 1 40 15,-4 3-24-15,8 0 8 16,4 0-16-16,-4 7-16 16,0-7 0-16,0 3 12 15,0 4-4-15,8-7-20 0,0 7 8 16,-5-7 20-16,-3-3-4 16,12 0-4-16,-4 3 0 15,7-4 4-15,1-3-4 16,-8 0 68-16,4 0-40 15,-13 1 68-15,1-1-60 16,0 3 36-16,0-3-44 16,-8 0-28-16,8-3-4 15,-4 0 44-15,4-4-24 16,4 3-28-16,0-6 4 16,-4-7-36-16,-4-1 24 15,-4 1 84-15,-3-4-36 16,-5-6-28-16,0-5-4 15,-11-2 4-15,-1-5 0 0,1 5 8 16,-1 3-8-16,-3 3-4 16,4 0 4-16,-1 0-4 15,1-6 0-15,-1-5 0 16,1-9 0-16,-4-8 52 16,-5 4-28-16,-3 4 8 15,-8 2-20-15,0 8-24 16,0 0 4-16,-8 7 4 15,0-4 4-15,1-3-12 16,-5-4 8-16,0 1 4 16,0-4 0-16,-3 6 8 15,-5 5-4-15,1 3 16 16,-13 6-12-16,5 5-4 0,-12 2 0 16,4 8 20-16,-1 6-12 15,5-6-4-15,-8 3-4 0,0 0 12 16,4 1-8-16,-5-1-28 15,-3-4 8-15,0 1 24 16,-4 0-8-16,0-4 0 16,-7 0 0-16,-5-3 4 15,-8 3-4-15,-7 3 16 16,8 1-12-16,7-4-20 16,12 7 4-16,0 4 20 15,0-11-4-15,8 7-4 16,-4 0 0-16,0 1 12 15,-8 2-8-15,0 11 24 16,-15-3-20-16,7-1-4 31,12 11-4-31,-8 0-4 16,8 0 0-16,-4 0-28 0,8 7 16 0,12-3 40 16,-4-4-16-16,15 3 0 15,-7 1-8-15,3-1-16 16,9 1 8-16,-13-4 40 15,5 7-24-15,-12 3 16 16,-5 4-16-16,-14 0 12 16,3 3-16-16,-4 1 4 15,8 6-4-15,-12-3-32 16,12 0 12-16,4-11 24 16,0 8-8-16,0-1 20 0,-4-3-16 15,-4 0-28-15,-3 3 8 0,-13 4 12 16,8 7 4-16,-7 0-12 15,11 3 4-15,-11-3-136 16,-9 0 72-16,-19 0-444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2:50.5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F83EF7-EAE4-48DD-A894-4B05F7829A7F}" emma:medium="tactile" emma:mode="ink">
          <msink:context xmlns:msink="http://schemas.microsoft.com/ink/2010/main" type="writingRegion" rotatedBoundingBox="18105,1458 21124,478 21894,2849 18874,3829"/>
        </emma:interpretation>
      </emma:emma>
    </inkml:annotationXML>
    <inkml:traceGroup>
      <inkml:annotationXML>
        <emma:emma xmlns:emma="http://www.w3.org/2003/04/emma" version="1.0">
          <emma:interpretation id="{3E09D866-7861-4B94-A2E4-622670489B33}" emma:medium="tactile" emma:mode="ink">
            <msink:context xmlns:msink="http://schemas.microsoft.com/ink/2010/main" type="paragraph" rotatedBoundingBox="18105,1458 20963,531 21284,1522 18426,2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7311E5-EDFD-4B32-A2F7-19C953ECA382}" emma:medium="tactile" emma:mode="ink">
              <msink:context xmlns:msink="http://schemas.microsoft.com/ink/2010/main" type="line" rotatedBoundingBox="18105,1458 20963,531 21284,1522 18426,2449"/>
            </emma:interpretation>
          </emma:emma>
        </inkml:annotationXML>
        <inkml:traceGroup>
          <inkml:annotationXML>
            <emma:emma xmlns:emma="http://www.w3.org/2003/04/emma" version="1.0">
              <emma:interpretation id="{F5E98778-4E83-4026-A062-A0594A8AE79D}" emma:medium="tactile" emma:mode="ink">
                <msink:context xmlns:msink="http://schemas.microsoft.com/ink/2010/main" type="inkWord" rotatedBoundingBox="18112,1481 19402,1062 19682,1923 18391,23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15205 829 372 0,'-8'-10'140'0,"-4"10"-112"0,12-4-4 16,-8 1 152 0,8 6-100-16,0-6 68 15,0 3-84-15,-7-4 80 16,7 8-80-16,-4-8 52 16,4 4-68-16,-4-3 16 15,8 3-40-15,-4-7 28 16,11 7-32-16,-3-4 4 15,4 8-12-15,4-4-8 16,3 7 4-16,9 0-4 0,3 0 0 0,8-4 0 16,4 0 0-16,16-6 32 31,0 3-16-31,11-3-24 0,-4-1 4 16,-3-3 8-16,-8 7 0 0,-12-3 8 15,-8 3-8-15,-11-7 16 16,-1 7-12-16,-3-4 4 15,-5-3-4-15,-3 0-8 16,-4 7 4-16,-8 0-4 16,0 0 0-16,0 0 0 15,0 0 0-15,0 0-12 16,0 0 8-16,-4 0-16 16,4 0 12-16,-8 0 4 15,0 0 4-15,-3 7 0 16,3-3 0-16,-8 3-20 15,4 3 12-15,-15 11 4 16,7 3 4-16,-15 22-20 16,4 6 12-16,-12 14 20 15,4 0-4-15,-12 0-20 16,8-3 4-16,0-1 4 16,15-3 4-16,-11-3 8 15,12-11-4-15,3-3-4 16,9-11 4-16,-5-13 20 15,4-11-12-15,-3-18-4 16,3-3-4-16,-3-21-76 0,3 4 40 16,-11-18-32-16,3 4 40 15,-7-17 12-15,3 9 8 16,-3-9-16-16,12 10 12 0,-5-4 20 16,12 18-4-16,1-4 60 15,3 14-40-15,0 7-20 16,8 4-8-16,-8 3 0 15,8 7 0-15,0 4 0 16,8 3 0-16,0 3-100 16,0 7 56-16,11 1-324 15,5-1 204-15</inkml:trace>
          <inkml:trace contextRef="#ctx0" brushRef="#br0" timeOffset="334.9804">15952 944 332 0,'0'-18'120'0,"0"18"-92"0,8-3-8 16,-4 3 176-1,0 10-112-15,8 1 168 16,3 3-144-16,13 20 44 16,-1 1-88-16,12 10-40 0,4-3-12 0,8 0 4 15,4-4-8-15,-8-3 16 16,-4-4-16-16,-12-6 24 16,-7-5-20-16,-9-6 12 15,1-3-12-15,-8-8-244 16,-4 4 124-16,-4-10-360 15,4 3 260-15</inkml:trace>
          <inkml:trace contextRef="#ctx0" brushRef="#br0" timeOffset="630.2966">16406 912 436 0,'20'-24'160'0,"-20"24"-124"0,19-17-8 0,-11 10 168 16,0 7-112-16,-8 0 52 15,4 0-76-15,-12 7 68 16,4 3-72-16,-23 28 44 16,-1 4-60-16,-26 14 24 15,3 3-36-15,-16 4 44 16,8-8-40-16,1 1 56 15,15-11-52-15,0-3 0 16,11-7-20-16,1-8-4 16,12-6-4-16,3-7-140 15,8-3 76-15,4-11-316 16,8-4 208-16</inkml:trace>
        </inkml:traceGroup>
        <inkml:traceGroup>
          <inkml:annotationXML>
            <emma:emma xmlns:emma="http://www.w3.org/2003/04/emma" version="1.0">
              <emma:interpretation id="{A6C483EF-7B7C-43D2-B8FB-589F4B4954E0}" emma:medium="tactile" emma:mode="ink">
                <msink:context xmlns:msink="http://schemas.microsoft.com/ink/2010/main" type="inkWord" rotatedBoundingBox="19949,860 20963,531 21284,1522 20270,18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75.3364">17220 530 312 0,'0'0'112'0,"0"-7"-84"16,0 14-12-16,0-7 56 15,0 0-44-15,0 0 60 16,0 0-52-16,0 0 64 16,8 3-60-16,-4 4 72 15,4 0-64-15,-1-7 36 16,1 4-48-16,16-4 52 16,3 3-52-16,20-10 28 15,4 7-36-15,8-14 8 16,7 11-20-16,-7-11 20 15,-4 7-24-15,-12 0-12 0,-8 7-4 16,-8 0 28-16,-7 7-12 0,-8 0 4 16,-1 0-8-16,-11 0 12 15,4 0-12-15,-8-7-84 16,4 3 44-16,0-6-184 16,4-1 120-16,-4 1-236 15,0-8 184-15</inkml:trace>
          <inkml:trace contextRef="#ctx0" brushRef="#br0" timeOffset="4849.6946">17823 151 260 0,'0'-7'96'0,"0"7"-76"0,0 0-4 16,-4 0 88-1,8 0-60-15,-8 0 60 16,4 0-60-16,-8 3 32 15,4 1-44-15,-8-1 8 0,8 4-24 0,-7-3 8 16,3 3-12-16,-8-7 0 16,12 7-4-16,-8-7 12 15,1 10-12-15,3-7 16 16,0 4-16-16,-8-3-4 16,9 3 0-16,-9 0 4 15,4 3-4-15,-7 4 24 16,11 4-16-16,-16 2-40 15,9 1 16-15,-1 7 12 16,4 3 0-16,-3 11 0 16,3-7 4-16,-4 3 4 15,8 0-4-15,1-3 16 16,-1-3-12-16,0-1 4 16,4 0-4-16,-4-3-8 15,4 0 4-15,-11 3 4 16,11 4-4-16,-12 7 8 15,8 3-8-15,-11 7-4 16,-1-3 4-16,4-1 12 16,5-6-8-16,-5-4-4 15,4-6 0-15,-3-8 20 16,3 0-12-16,-4-10-4 16,5-7-4-16,-13-7 40 15,16 0-24-15,-11-14-8 16,7 0-8-16,-8-10 12 15,5 10-8-15,-5-10-12 16,8-1 0-16,-3 5-120 0,3 2 68 16</inkml:trace>
          <inkml:trace contextRef="#ctx0" brushRef="#br0" timeOffset="5601.5901">17650-20 228 0,'-3'0'84'0,"3"0"-64"0,-4-7-8 0,0 4 108 15,8 6-68-15,-8-3 76 16,4 0-72-16,-4 0 48 16,8 0-60-16,-4 0 76 15,0 0-68-15,0 0 16 16,0 0-36-16,0 0 76 15,8 0-60-15,3-3 12 16,9 3-36-16,3-7 40 16,1 3-36-16,-1-3 12 15,5 7-24-15,-9-3 0 16,9 3-8-16,-9-3-8 16,-3 3 4-16,-4-4 20 15,-1 8-12-15,-7-8 40 16,0 4-28-16,-4-3-24 15,0 6 0-15,0-3-80 16,0 0 44-16,0 0-296 0,12 7 188 0</inkml:trace>
        </inkml:traceGroup>
      </inkml:traceGroup>
    </inkml:traceGroup>
    <inkml:traceGroup>
      <inkml:annotationXML>
        <emma:emma xmlns:emma="http://www.w3.org/2003/04/emma" version="1.0">
          <emma:interpretation id="{A2081037-050F-4058-84B7-2C8BF2CCF7C8}" emma:medium="tactile" emma:mode="ink">
            <msink:context xmlns:msink="http://schemas.microsoft.com/ink/2010/main" type="paragraph" rotatedBoundingBox="19762,2005 21710,1941 21744,2944 19796,30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1469EA-B3CE-432C-8718-F646A3A177F1}" emma:medium="tactile" emma:mode="ink">
              <msink:context xmlns:msink="http://schemas.microsoft.com/ink/2010/main" type="line" rotatedBoundingBox="19762,2005 21710,1941 21744,2944 19796,3009"/>
            </emma:interpretation>
          </emma:emma>
        </inkml:annotationXML>
        <inkml:traceGroup>
          <inkml:annotationXML>
            <emma:emma xmlns:emma="http://www.w3.org/2003/04/emma" version="1.0">
              <emma:interpretation id="{B70BFCAE-AD37-4C51-9028-D3009F4C6A1B}" emma:medium="tactile" emma:mode="ink">
                <msink:context xmlns:msink="http://schemas.microsoft.com/ink/2010/main" type="inkWord" rotatedBoundingBox="19762,2005 21710,1941 21744,2944 19796,30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110.0358">17381 2046 444 0,'-7'-4'164'0,"7"4"-124"0,23-7-16 0,1 7 156 15,-9 0-104-15,24-7 60 16,4 4-80-16,4-1-44 16,-4 4-8-16</inkml:trace>
          <inkml:trace contextRef="#ctx0" brushRef="#br0" timeOffset="12235.901">16842 1761 340 0,'-4'0'128'0,"4"0"-100"0,4 0-8 16,-4 0 112-1,0 0-76-15,-4 0 92 16,4 7-84-16,-8 0 56 16,4 6-68-16,-8 8 68 15,4 4-68-15,-7 6 36 0,3 4-52 0,-4 17 52 32,8-4-52-32,-7 5 80 0,7-1-64 15,0-4 52 1,4-6-60-16,0-7-4 0,4-7-24 0,-4-11-12 15,8 0 0-15,-4-13-324 16,4-1 176-16,0-17-576 16,8 4 404-16</inkml:trace>
          <inkml:trace contextRef="#ctx0" brushRef="#br0" timeOffset="11560.0922">16818 1365 320 0,'8'-4'120'0,"-4"8"-96"0,4-4-4 0,-4 0 96 15,-1 0-68-15,1 0 60 16,4 0-64-16,-4 0-4 15,4 0-24-15,0 0 32 16,0 0-24-16,3 0-4 16,1 0-12-16,4 0 28 15,-1 0-20-15,1 0 4 16,0 3-12-16,-1 1 56 16,-3-1-36-16,8 0 8 15,-1 4-24-15,1 0 0 16,-1-3-4-16,1 3-8 15,-1 0 4-15,5-7 4 16,3 0-4-16,5-7 16 16,11 3-12-16,15-3 4 15,5 4-4-15,11-4 4 0,-3 7-8 16,3 0 24 0,-11 0-16-16,23 0 32 0,-12 0-28 0,20-7 12 15,-4 7-16-15,-4-3 20 16,-8 3-20-16,-7-4 56 15,-9 1-36-15,-7-8 28 16,-12 8-32-16,-8-4 16 16,-3 3-24-16,-5-3 16 15,-7 7-20-15,-12-3 8 16,-1 3-12-16,-7-4-8 16,0 8 0-16,0-4-32 15,0 0 16-15,0 0-208 16,-7 3 124-16</inkml:trace>
          <inkml:trace contextRef="#ctx0" brushRef="#br0" timeOffset="12642.5165">17065 1882 164 0,'0'-10'60'0,"0"10"-44"16,-4 3-8-16,0 1 96 15,8 6-60-15,-4 4 96 16,0 7-80-16,-4 7 32 16,4 7-52-16,-4 6 84 15,4 4-72-15,-4 1 40 16,8-1-56-16,-8-10 76 15,4-4-60-15,-4-10 16 16,4-4-36-16,-4-10 12 16,8-4-24-16,-4-13 16 15,0-4-20-15,-4-17-24 0,4 0 0 16,-8-11 4-16,8 4 4 0,0 6-12 16,12 5 8-16,-4-1-24 15,0 3 16-15,3 5 12 16,5 9 4-16,-4-3 52 15,3 4-32-15,-3-4 24 16,0 7-28-16,0 0 8 16,-1 4-16-16,1-4 0 15,4 7-4-15,-8-7-96 16,11 7 52-16</inkml:trace>
          <inkml:trace contextRef="#ctx0" brushRef="#br0" timeOffset="12916.523">17162 1719 540 0,'-4'0'200'0,"4"0"-156"0,8 0-12 15,-4 0 228 1,0 0-148-16,8-3 60 16,0 3-100-16,15-4-44 15,-4 4-16-15,9-7-288 16,-1 14 152-16,0-7-432 0,1 7 312 0</inkml:trace>
          <inkml:trace contextRef="#ctx0" brushRef="#br0" timeOffset="13530.3075">17941 1889 260 0,'-12'4'96'0,"12"-4"-76"0,0 14-4 16,0-7 80-16,0 3-56 0,8 7 36 15,0 8-44-15,-4 3 16 16,4 3-28-16,-8 0 72 15,8-3-56-15,-8-4 76 16,3 0-64-16,-6-10 44 16,-5 0-52-16,4-10 8 15,0-4-32-15,-8-11-8 16,4 1-4-16,0-11-16 16,5 0 8-16,-5-3-4 15,4 3 0-15,4 0 0 16,4 7 0-16,0-3 68 15,3 3-32-15,1 0 84 16,16 7-60-16,-5-3-8 16,5 6-28-16,-5-6 16 15,5 6-20-15,-5-3-196 16,-3 7 96-16,-8-3-360 16,0 3 252-16</inkml:trace>
          <inkml:trace contextRef="#ctx0" brushRef="#br0" timeOffset="13798.0203">17980 1768 364 0,'8'-4'132'0,"-8"4"-100"0,8 0-12 0,-8 0 156 16,12 4-100-16,-12-1 140 16,7 1-128-16,-7-1 84 15,8 1-104-15,-8-1-24 16,12 4-28-16,-4-4 4 16,4 1-12-16,-5-4-240 15,5 0 124-15</inkml:trace>
          <inkml:trace contextRef="#ctx0" brushRef="#br0" timeOffset="14744.1449">18622 1670 184 0,'0'0'68'0,"0"0"-52"0,16 0-4 0,-16 0 116 16,0 0-72-16,0 7 112 16,0-7-96-16,0 7 60 15,0-7-76-15,-8 0 56 16,8 7-60-16,-8-7 4 15,8 7-32-15,0 4-20 16,0-4-8-16,8 6 40 16,0-2-24-16,-1 3 60 15,-7 10-40-15,0-3 28 16,0 10-32-16,-7 11 0 16,-9-4-16-16,0 14-8 15,1 0 0-15,-13 7 12 16,16-6-8-16,-11-5 16 15,19-3-16-15,-8-13-40 16,12-8 20-16,-7-10-208 16,7 0 120-16,0-11-268 15,0 1 212-15</inkml:trace>
          <inkml:trace contextRef="#ctx0" brushRef="#br0" timeOffset="14186.5541">18371 1684 332 0,'0'-14'120'0,"0"14"-92"0,8-10-8 15,-8 10 96-15,0 0-68 0,0 0 76 16,0 0-68-16,0-7 84 15,0 14-80-15,0-7 76 16,0 3-76-16,0 4 12 16,0 0-40-16,0 0-32 15,0 11 0-15,0-4 16 16,0 3-8-16,-8 0-20 16,8-3 4-16,0-3-208 15,0-1 120-15,-7-7-368 16,7 4 260-16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4:11.3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480069-AB81-4158-9920-E4995594EEFA}" emma:medium="tactile" emma:mode="ink">
          <msink:context xmlns:msink="http://schemas.microsoft.com/ink/2010/main" type="inkDrawing" rotatedBoundingBox="12354,5079 15916,5177 15915,5243 12353,5145" semanticType="underline" shapeName="Other">
            <msink:sourceLink direction="with" ref="{5108F19B-230D-4878-89F3-097836E00629}"/>
          </msink:context>
        </emma:interpretation>
      </emma:emma>
    </inkml:annotationXML>
    <inkml:trace contextRef="#ctx0" brushRef="#br0">53 7 456 0,'-20'-7'168'0,"20"7"-128"0,-16 3-16 0,12-3 200 16,4 4-128-16,-7-4 76 16,7 0-100-16,-8 0 76 15,8 0-88-15,-4 0 52 16,8 0-68-16,4 0 32 15,-5 0-44-15,13 0 24 16,-4 0-28-16,15 0-28 16,1 0 0-16,7 0 0 15,8 7 0-15,27 0 16 16,1 0-8-16,23-1 4 16,-4 5-4-16,47-8 4 15,0 1-8-15,70-4-4 16,-19 0 4-16,66-4-16 15,-19 1 8-15,35 3 20 16,-39 0-8-16,4 3 24 16,-44 1-20-16,5-4 4 15,-43 7-8-15,-16 0-8 16,-28 7 4-16,-19-7-4 16,-20 3 0-16,-15-3 16 15,-16 0-8-15,-11-4-180 0,-1 4 96 16,-7-3-236-16,-5-1 176 0,1 1-396 15,4 3 300-15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4:12.8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E9A62E-9A55-4E1D-8CC3-53C8E4B61353}" emma:medium="tactile" emma:mode="ink">
          <msink:context xmlns:msink="http://schemas.microsoft.com/ink/2010/main" type="inkDrawing" rotatedBoundingBox="11361,5583 16161,4947 16306,6043 11506,6679" semanticType="underline" shapeName="Other">
            <msink:sourceLink direction="with" ref="{64015587-1A83-4DC2-972F-E26D146663F5}"/>
            <msink:sourceLink direction="with" ref="{5108F19B-230D-4878-89F3-097836E00629}"/>
          </msink:context>
        </emma:interpretation>
      </emma:emma>
    </inkml:annotationXML>
    <inkml:trace contextRef="#ctx0" brushRef="#br0">0 559 444 0,'-11'-18'164'0,"15"22"-124"0,3 6-16 0,-3-3 140 16,4 7-96-16,8 18 60 16,3 6-72-16,13 35 12 15,3-4-40-15,12 11 0 16,-8-7-16-16,-4-10 0 16,0-11-4-16,-3-10 64 15,-1-11-40-15,-15-10 76 16,3-7-60-16,-3-21 28 15,-1-3-44-15,-3-36-20 16,4-2-4-16,-4-29-196 16,3 4 104-16,-3-24-168 15,-4 13 144-15,-4-24 28 16,4 18 48-16,-1-7 44 16,-3 20-8-16,12 4 72 15,-8 21-44-15,7 0 48 16,-3 17-44-16,8 0 24 15,-1 11-32-15,5-4-8 16,-1 11-12-16,-3 3-8 16,-1 7 4-16,-3 0-4 15,0 7 0-15,-5 0 32 16,1 3-16-16,-4-3 20 16,0 4-20-16,4-1 0 15,-1 1-8-15,5-4 64 16,0 3-40-16,3 1 4 15,5-1-20-15,-5 1 8 16,5-1-16-16,-5 1 4 16,1-1-4-16,-5 1-8 0,5-1 4 0,-4-3 4 15,7 4-4-15,1-4 24 16,3 0-16-16,20-4 32 16,8 1-28-16,27-4 12 15,0 7-16-15,36-7-8 16,-9 3 0-16,28-3 12 15,-8 7-8-15,24 0-4 16,-20 4 0-16,23-1-4 16,-15 8 0-16,31-8 24 15,-3 4-12-15,15-10 12 16,-16 6-12-16,16-3-32 16,-16 0 8-16,28-7 24 15,-32 0-8-15,8 0 28 16,-23 7-20-16,-12-3 32 15,-24-4-28-15,-7 0-12 16,-24 3-8-16,-12 1 28 16,-15-1-12-16,-16 1 24 15,-7 6-24-15,-17-3 32 16,1 0-28-16,-4 0-180 16,-4 4 88-16,-8-4-280 15,0 0 200-15,-8 3-564 16,4 4 404-16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5:50.2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4AEEF3-E83E-45BA-B747-CFBC2F902C49}" emma:medium="tactile" emma:mode="ink">
          <msink:context xmlns:msink="http://schemas.microsoft.com/ink/2010/main" type="inkDrawing" rotatedBoundingBox="931,1445 9746,1254 9748,1344 933,1534" semanticType="underline" shapeName="Other">
            <msink:sourceLink direction="with" ref="{AEB62A7F-8EF1-4CA5-A842-C1B89267686F}"/>
          </msink:context>
        </emma:interpretation>
      </emma:emma>
    </inkml:annotationXML>
    <inkml:trace contextRef="#ctx0" brushRef="#br0">-2 188 352 0,'-19'-10'132'0,"23"6"-104"0,7 1-8 16,-3-1 68 0,0 4-52-16,8-3 48 15,-1 6-48-15,5-3 88 0,0 0-72 16,7 0 12-16,0 0-40 0,20 0 4 31,4 7-16-31,27-3 20 0,9 3-20 0,46-11 40 16,4 1-28-16,86-4 76 15,-12 0-56-15,102-10 4 16,-35 3-28-16,93 3-48 16,-30-3 16-16,81 0-104 15,-42 7 64-15,94-13-64 16,-52 13 68-16,106-7 24 15,-70 3 16-15,90-6 52 16,-78 10-24-16,62 7 44 16,-82-7-36-16,-12 3-4 15,-78 4-16-15,-39 4-32 16,-75 6 12-16,-50 1-4 16,-51 3 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4:20.0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4EEABC-4ACA-4940-9771-EA02D055C5D1}" emma:medium="tactile" emma:mode="ink">
          <msink:context xmlns:msink="http://schemas.microsoft.com/ink/2010/main" type="inkDrawing" rotatedBoundingBox="16065,5524 18440,5432 18442,5467 16066,5558" semanticType="underline" shapeName="Other">
            <msink:sourceLink direction="with" ref="{B0D41C43-6CE9-444E-A309-F6B6B08E60FE}"/>
          </msink:context>
        </emma:interpretation>
      </emma:emma>
    </inkml:annotationXML>
    <inkml:trace contextRef="#ctx0" brushRef="#br0">3991-198 424 0,'0'0'156'0,"0"0"-120"0,0 0-8 16,0 0 148-1,0 0-100-15,4-7 84 0,4 7-92 0,8-3 68 16,3 3-76-16,12-7 56 16,1 3-64-16,23-2-4 15,-1-1-28-15,29 0 40 16,-1 3-32-16,51-3 20 15,4 4-28 1,62-8 36-16,-7 8-32 0,15-11 40 16,-15 10-36-16,-4-3-24 15,-24 4-4-15,-31-1 16 16,-19 4-8-16,-36-3 40 16,-11 6-24-16,-20-3 4 15,-12-3-16-15,-12 3-16 16,-3 0 0-16,-1 0-156 15,-3 3 88-15,-4 1-252 16,3-1 180-16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4:24.4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3A2F7D-450E-4C5B-A906-36A41CC12D2C}" emma:medium="tactile" emma:mode="ink">
          <msink:context xmlns:msink="http://schemas.microsoft.com/ink/2010/main" type="inkDrawing" rotatedBoundingBox="15670,5186 18692,5054 18694,5096 15672,5229" semanticType="underline" shapeName="Other">
            <msink:sourceLink direction="with" ref="{B0D41C43-6CE9-444E-A309-F6B6B08E60FE}"/>
          </msink:context>
        </emma:interpretation>
      </emma:emma>
    </inkml:annotationXML>
    <inkml:trace contextRef="#ctx0" brushRef="#br0">-2 172 624 0,'4'-17'228'0,"-4"17"-176"0,8-11-16 0,-8 8 116 16,4 3-92-16,-4-4 52 15,0 8-64-15,0-4-24 16,7 0-16-16,5 0 36 16,8 3-24-16,19 1 16 15,4-1-20-15,47-6 0 16,0-1-8-16,70-13 64 16,5-1-40-16,70 1 48 15,-9 6-44-15,41 5 16 16,-33 2-32-16,25 1 0 15,-36 6-12-15,-12-6 28 16,-31-4-20-16,-24-7 32 16,-26 7-32-16,-29-4 56 15,-22 4-40-15,-32-7-16 16,-16 7-8-16,-31 4-476 16,-8 3 256-16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5:23.9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08BBBF-EDA7-47ED-BD85-EAF0A443ADD3}" emma:medium="tactile" emma:mode="ink">
          <msink:context xmlns:msink="http://schemas.microsoft.com/ink/2010/main" type="inkDrawing" rotatedBoundingBox="1862,2167 14087,1941 14099,2572 1874,2798" semanticType="underline" shapeName="Other">
            <msink:sourceLink direction="with" ref="{D432C232-5941-4C10-95AC-9F7ED3ACCE3F}"/>
          </msink:context>
        </emma:interpretation>
      </emma:emma>
    </inkml:annotationXML>
    <inkml:trace contextRef="#ctx0" brushRef="#br0">-1 376 80 0,'0'-7'32'0,"0"7"-24"0,0-7-4 16,0 0 24-1,8 7-16-15,-4-7 4 16,4 7-8-16,3-14-16 15,1 18 4-15,4-18 12 16,3 11-4-16,1-8 32 16,3 8-20-16,1-8 32 15,-1 8-32-15,5-1 12 16,3 4-16-16,0-3 12 0,1 6-16 0,-1-6 24 16,-4 3-20-16,9 0-12 15,3 0-4-15,8 0 12 16,-4 0-4-16,11 0 8 15,1 0-8-15,4 0 32 16,-4 3-20-16,3-3 12 16,1 4-16-16,4-1-24 15,-5 1 4-15,25-1 12 16,-5 4 0-16,0 0-4 16,0 4 4-16,1-8-16 15,-13 0 8-15,16-6 20 16,-3 3-8-16,11-3 4 15,-4 3-4-15,0-7 4 16,-12 7-8-16,4-7 8 16,-7 0-8-16,7-4-12 15,-8 8 4-15,13-4 12 16,-5 3-4-16,4-3 16 16,-12 7-12-16,-3 0-40 15,-12 7 20-15,7-7-8 16,-11 0 12-16,16 7 24 15,-9-3-8-15,9 3 24 16,-4 0-20-16,-9 3-40 16,5 4 16-16,0-7 0 15,-12 3 12-15,11-3 16 16,-3 7-8-16,12-10-20 16,-5 6 4-16,9 1 20 0,-5 3-4 0,1-4-4 15,-1 0 0-15,1-3-4 16,-8 0 0-16,15-7 0 15,-4 0 0-15,12 0 0 16,-7 4 0-16,7-4-12 16,-15-4 8-16,7 4 12 15,-8 0-4-15,17-3 16 16,-13 3-12-16,12-4-20 16,-4 1 4-16,9-4 4 15,-13-4 4-15,4-2 16 16,-11 9-8-16,15-20 4 15,-4 17-4-15,4-11-16 16,0 4 4-16,-3 1 12 16,-9 6-4-16,1-7-4 15,-9 3 4-15,13-3-4 16,-5 4 0-16,12-7 8 16,-8 6-4-16,5-3 8 15,-13 4-8-15,1-4-48 16,-1 0 28-16,9 0 48 15,-9 4-16-15,16-4-4 16,-7 7-8-16,3-4 4 16,-8 8-4-16,5-8-12 15,-9 4 4-15,12-7 20 16,-3 8-8-16,7-8 24 16,0 7-20-16,-4 0-4 0,-7 0-4 15,-9 3-4-15,-7 4 0 16,8-7 0-1,-4 0 0-15,11 0 0 0,0 4 0 0,9-1-12 16,-5 4 8 0,0-3 20-16,-3 6-8 0,3-10-12 15,-7 4 0-15,11-4-4 16,-4 7 0-16,8 0 32 16,-3 4-12-16,-5-4-20 15,-7 0 0-15,11-4 4 16,-8 4 4-16,20-3 0 15,-8 3 0-15,8 0 0 16,-11 7 0-16,3-7 16 16,-16 3-8-16,20-10-20 15,-3 11 4-15,3-4 12 16,0 3 0-16,-8-3-12 16,-4 7 4-16,-7-4 12 15,-8 4-4-15,11-3-4 16,-7-1 4-16,19 1-16 15,-8-1 8-15,12 4-16 16,-7 7 12-16,7-3 20 16,-12 6-4-16,24 4-12 15,-4 0 0-15,7 7 12 16,-7 3-4-16,0 0-4 16,0 0 4-16,20-3-4 15,-9 4 0-15,21-5 8 16,-21 1-4-16,5 0 8 0,-16 0-8 0,19 0 16 15,-11-4-12-15,-8 4 4 16,-16-7-4-16,-4-4-104 16,-11 1 52-16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2:07.95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5:44:58.916"/>
    </inkml:context>
  </inkml:definitions>
  <inkml:traceGroup>
    <inkml:annotationXML>
      <emma:emma xmlns:emma="http://www.w3.org/2003/04/emma" version="1.0">
        <emma:interpretation id="{B50E84AC-D536-4DF7-83FC-704069F5A7C8}" emma:medium="tactile" emma:mode="ink">
          <msink:context xmlns:msink="http://schemas.microsoft.com/ink/2010/main" type="writingRegion" rotatedBoundingBox="2101,408 23856,-187 24349,17805 2594,18401"/>
        </emma:interpretation>
      </emma:emma>
    </inkml:annotationXML>
    <inkml:traceGroup>
      <inkml:annotationXML>
        <emma:emma xmlns:emma="http://www.w3.org/2003/04/emma" version="1.0">
          <emma:interpretation id="{68D57A32-C5C8-4A39-AEBA-02945BF33B2C}" emma:medium="tactile" emma:mode="ink">
            <msink:context xmlns:msink="http://schemas.microsoft.com/ink/2010/main" type="paragraph" rotatedBoundingBox="2119,295 13653,235 13662,1963 2128,2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32C232-5941-4C10-95AC-9F7ED3ACCE3F}" emma:medium="tactile" emma:mode="ink">
              <msink:context xmlns:msink="http://schemas.microsoft.com/ink/2010/main" type="line" rotatedBoundingBox="2119,295 13653,235 13662,1963 2128,2023">
                <msink:destinationLink direction="with" ref="{B008BBBF-EDA7-47ED-BD85-EAF0A443AD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03727A-36D7-4A18-BFB2-C3114804A1FD}" emma:medium="tactile" emma:mode="ink">
                <msink:context xmlns:msink="http://schemas.microsoft.com/ink/2010/main" type="inkWord" rotatedBoundingBox="2120,427 4785,413 4790,1547 2126,1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-404-11323 548 0,'20'-21'204'0,"-20"21"-156"0,23-10-16 16,-19 6 88 0,4 4-72-16,-16 14 76 0,8 3-68 0,-4 18-32 15,-3 7-12-15,-17 21-12 16,1 3 0-16,-9 14 24 15,1-4-12-15,0-6 4 16,11-11-8-16,-11-7 12 16,11-14-12-16,1-13 16 15,7-4-16-15,8-28-40 16,4 3 20-16</inkml:trace>
          <inkml:trace contextRef="#ctx0" brushRef="#br0" timeOffset="-285.2586">-1038-11198 436 0,'4'-14'160'0,"-4"14"-124"0,4-3-8 0,0-4 168 15,0 14-112-15,-4-7 88 16,0 0-100-16,0 0 44 16,0 0-72-16,0-7 40 15,4 7-48-15,-8-7 16 16,4 7-32-16,-8 3-36 15,0 8 8-15,-19-1 0 16,4 15 8-16,-28 6 16 16,8 14-8-16,-12 0 4 15,8 7-4-15,-4 8 4 16,12-8-8-16,-8-7 68 16,8-3-40-16,0-14 16 15,11-1-32-15,1-13-8 16,15-3-4-16,8-8-32 15,12 1 16-15,12-1-12 16,-1 1 12-16,9-4-8 16,3 14 8-16,12-4 16 15,4 4 0-15,19 3-4 16,1-3 4-16,0-7-16 0,-1 4 8 16,-11-8 12-16,-8 4-4 0,-8-4 24 15,-16 4-16-15,-7-14 40 16,11 7-28-16,-15-6 20 15,-4-1-24 1,-8-4-8-16,8-6-8 0,-8-18 12 16,-8 0-8-16,8-24 4 15,0 3-4-15,-16-13 4 16,12 13-8-16,-19 4 8 16,7 7-8-16,-11 3-28 15,7 14 12-15,-3 4-4 16,3 13 8-16,1 1 0 15,11 10 0-15,4-3-20 16,8 3 16-16,8-7-20 16,3 14 16-16</inkml:trace>
          <inkml:trace contextRef="#ctx0" brushRef="#br0" timeOffset="496.9938">-447-11170 560 0,'12'-28'208'0,"-12"28"-164"0,0-17-8 0,4 6 200 16,4 8-136-16,4-8 92 15,3 4-112-15,5-3 44 16,-1 7-72-16,9 3-20 16,-1 3-20-16,8 4 0 15,-3 10-8-15,-5-6 24 16,0 3-16-16,-15 3-76 15,-4 4 36-15,-24 0-96 16,5 3 68-16,-21 4-44 16,5 0 60-16,-28-4 20 15,8-3 16-15,-12-7 28 16,13-4-12-16,18-10-76 16,9 0 36-16,26-3-28 0,13-1 36 0,19 4-8 15,8 7 16-15,12 0 44 16,3 11-20-1,1 3 8-15,-4 3-12 0,3 14-8 16,-7 0 4-16,-12 4 84 16,-8-4-48-16,-15-3 72 15,-8-3-64-15,-16-1 36 16,-4-3-48-16,-23 3 32 16,-1-3-36-16,-23 7 24 15,16-11-28-15,-31 0 28 16,19 1-32-16,-31-8 84 15,15-3-60-15,-23-11 12 16,20 1-36-16,-1-15-20 16,21 5-8-16,3-12-48 15,11 8 24-15,9-8-248 16,15 4 152-16</inkml:trace>
          <inkml:trace contextRef="#ctx0" brushRef="#br0" timeOffset="1015.4716">-439-11497 548 0,'-4'7'204'0,"4"-7"-156"0,8 0-16 0,-4-7 168 15,-4 4-116-15,16-4 108 16,-1-4-112-16,1 4 80 16,4 0-92-16,-1-3 28 15,5 6-56-15,-1-6 12 16,4 10-32-16,9-7-8 15,-1 7-8-15,12-4 12 16,0 4-8-16,8 0 4 16,-5-6-4-16,-3 2 36 15,-8 4-20-15,-7-3-76 16,-9 6 28-16,-3-3-344 16,-8 4 204-16</inkml:trace>
          <inkml:trace contextRef="#ctx0" brushRef="#br0" timeOffset="1516.8038">743-11020 464 0,'-16'0'176'0,"16"0"-140"0,-8 6-8 15,4-6 172 1,4 0-116-16,-3 0 108 16,3 7-112-16,3-7 64 15,5 0-84-15,12 0 32 16,-4 0-56-16,15-7 8 15,0 7-28-15,4-6-8 0,1 6-4 0,-5-7 12 16,-4 7-8-16,1 0 4 16,-1 0-4-16,-3 0 4 31,-9 0-8-31,-3 7-56 0,-8-1 28 0,-4-6-272 16,0 7 164-16</inkml:trace>
          <inkml:trace contextRef="#ctx0" brushRef="#br0" timeOffset="1938.4266">739-10711 508 0,'-8'11'188'0,"8"-11"-148"0,0 0-8 15,0 0 132 1,0 0-96-16,4 0 88 16,0 3-92-16,-4-3 48 15,8 0-68-15,0 0 40 16,3 0-48-16,9 0 32 15,-1 0-36-15,9 0 8 0,-1 0-24 0,-3 0 8 16,3-3-12-16,1 3 20 16,-1 3-20-16,-4-3-4 15,1 3-4-15,-1-3 12 16,-7 0-8-16,-4 0 40 16,-4 0-24-16,-8 0-156 15,0 0 72-15,0 0-204 16,3 0 144-16,1-3-476 15,4 6 328-15</inkml:trace>
          <inkml:trace contextRef="#ctx0" brushRef="#br0" timeOffset="3785.5768">504-11194 340 0,'12'-4'128'0,"-8"-3"-100"0,4 0-8 0,-4-3 140 16,-1 10-92-16,5-7 60 15,0 3-72-15,-4-6 12 16,4 6-40-16,0-9-8 16,0 6-12-16,7-7-24 15,1 3 8-15,-1 4 4 16,5 0 4-16,-4 4-28 16,3 3 16-16,-3 0 32 15,3 3-12-15,-3 11 16 16,4 4-12-16,-1-4 44 15,1 3-28-15,-1-14 12 16,5 8-24-16,-1-15 52 0,-3 4-36 16,-1-10-8-16,1 0-12 15,0-15 0 1,3 11-8-16,-3-10-12 0,-1 3 4 16,9-3-4-16,-5 6 0 0,-3 8-176 15,3 6 96-15</inkml:trace>
        </inkml:traceGroup>
        <inkml:traceGroup>
          <inkml:annotationXML>
            <emma:emma xmlns:emma="http://www.w3.org/2003/04/emma" version="1.0">
              <emma:interpretation id="{064A5586-8B5E-45B2-8A1C-0B8376295AD6}" emma:medium="tactile" emma:mode="ink">
                <msink:context xmlns:msink="http://schemas.microsoft.com/ink/2010/main" type="inkWord" rotatedBoundingBox="5864,275 7759,266 7768,1993 5873,20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99.7076">2183-11285 520 0,'-8'-3'192'0,"8"3"-152"0,0 3-8 0,0-3 176 16,0 0-120-16,0 0 72 15,0 0-96-15,0 0-8 16,8 0-36-16,4 0 32 15,3 0-28-15,13 0 4 16,-1 0-16-16,12 0 20 16,0 0-20-16,4-3 4 15,-4 3-8-15,-3-4-16 16,-5 8 4-16,-11-4 40 16,-5 0-24-16,-11 0-132 15,-4 7 64-15</inkml:trace>
          <inkml:trace contextRef="#ctx0" brushRef="#br0" timeOffset="5090.5458">2187-10732 652 0,'0'4'244'0,"0"-4"-192"0,8 0-12 0,-5-4 128 15,5 4-100-15,16-17 16 16,3 3-48-16,20-24-24 16,8-1-8-16,11-16-16 15,1 10 8-15,-4-15-60 16,-9 15 36-16,-7-14-24 15,-4 3 32-15,-4-6 20 16,-11 13 0-16,-9-7 44 16,1 11-20-16,-8 0 108 15,3 14-72-15,-7-1 28 16,4 8-52-16,-8 3-40 16,4 11 0-16,0-4-8 15,3 7 4-15,-3 7-12 16,0-4 12-16,0 15-12 15,-8 6 8-15,-8 18 52 16,8 7-20-16,-16 10-20 16,5-3 0-16,-1-11-8 15,4 0 0-15,8-10 24 16,8-4-8-16,4-13-4 0,7-1 0 16,16-13-136-16,-3-4 72 0,15-18-92 15,0 1 88-15,-4-21-80 16,0 0 80-16,-12-11 8 15,-4 11 32-15,-11 0 52 16,-4 13-16-16,-8 4 156 16,0 15-92-16,-12 13 56 15,0 10-76-15,-4 18 44 16,4 7-56-16,0 10 16 16,5-3-40-16,3-1 16 15,3-2-20-15,1-8 8 16,8-7-12-16,-8-6-60 15,4-1 24-15,-4-7-172 16,0 1 104-16,-8-4-328 16,4-7 236-16</inkml:trace>
          <inkml:trace contextRef="#ctx0" brushRef="#br0" timeOffset="5690.6441">3509-11727 808 0,'0'-3'300'0,"0"3"-232"0,4 0-20 16,0 3 80 0,4 1-80-16,12-1 24 15,3 4-40-15,16-7-12 16,0 7-12-16,4-3 20 16,-4 3-16-16,-3-7-56 0,-5 0 20 0,-11 0-16 15,-5 0 24-15,-15-7-16 16,0 14 16-16,-15-7-44 15,-1 0 32-15,-11 0 8 16,7 7 8-16,-4 3-32 16,5 1 24-16,-1 9-28 15,5 8 28-15,-1 18 0 16,4 2 12-16,-3 8 24 16,7-4-8-16,-4-3 16 15,0-8-16-15,-7-2 16 16,11-8-16-16,-12-7-4 15,13-3 0-15,-13-3-32 16,0-4 16-16,5-4-12 16,3-3 12-16,-4-7 16 15,9 0 0-15,-5 0 16 16,8 0-12-16,-4 0 76 16,8 0-48-16,-8 0 24 15,8 0-40-15,0 0 52 16,8 7-40-16,0-7 12 15,4 3-28-15,3-3-8 16,1 4-4-16,7-4 40 16,1 0-24-16,3 0-8 15,9 0-8-15,3 0-4 16,-8 3 0-16,4 1 16 16,-7-1-8-16,-5-3-40 0,1 4 20 15,-9-4-96-15,5 3 60 0,-16-6-100 16,0 3 84-16,-12-7-224 15,-4 7 160-15</inkml:trace>
          <inkml:trace contextRef="#ctx0" brushRef="#br0" timeOffset="7401.788">2191-10718 384 0,'-8'0'140'0,"8"-7"-108"0,0 4-8 0,0-1 152 15,0 8-100-15,-4-4 84 16,4 0-92-16,-4 0 24 31,8 0-52-31,-4 3-4 0,4 1-24 0,8-4 72 16,7 0-48-16,36 0 12 16,11 0-28-16,44-7 40 15,0 3-32-15,50-6 12 16,0-4-24-16,36 3 28 15,-28 1-28-15,5 7 4 16,-29 3-12-16,-7 0 12 16,-35 6-12-16,-12-2 4 15,-20-1-4-15,-19-6 72 16,-15 3-44-16,-21-7-180 16,-3 4 76-16,-20-8-288 15,0 4 204-15</inkml:trace>
          <inkml:trace contextRef="#ctx0" brushRef="#br0" timeOffset="7762.7493">2797-10676 332 0,'-8'17'120'0,"8"-17"-92"0,-23 28-8 0,7-11 140 16,8 1-92-16,-15 13 80 15,-1 0-88-15,5 11 76 16,-1 3-80-16,9 1 44 16,-1-1-60-16,20-7 52 15,11-7-56-15,16-10 36 16,8-7-40-16,16-7 8 15,4-7-24-15,11 0 8 16,0 4-12-16,-3-1-156 16,-12 1 76-16,-12-4-52 15,-8 7 72-15,-12-14-80 16,-3 7 72-16,-21-14-252 16,1-4 168-16</inkml:trace>
          <inkml:trace contextRef="#ctx0" brushRef="#br0" timeOffset="7975.5126">2989-10596 496 0,'-24'0'184'0,"24"0"-140"0,-19 17-16 15,7-3 128 1,8 0-92-16,-8 17 52 16,5 4-68-16,-1 17 0 15,4 4-28-15,-4 3 16 16,8-7-24-16,-8-3 12 15,4-7-12-15,-3-11 28 16,7-3-24-16,-4-14 4 0,4-7-12 0,0-14-436 16,7 0 232-16</inkml:trace>
          <inkml:trace contextRef="#ctx0" brushRef="#br0" timeOffset="8394.6274">3325-10513 540 0,'-19'18'200'0,"19"-18"-156"0,-24 52-12 0,9-21 88 31,3 1-72-31,-8 20 60 0,5-4-64 0,-1-2-4 16,8-1-24-16,-3-10 8 15,7-4-16-15,-4-3 24 16,8-11-20-16,-4-10-172 16,8-7 88-16</inkml:trace>
          <inkml:trace contextRef="#ctx0" brushRef="#br0" timeOffset="8620.2289">3400-10471 808 0,'-4'0'300'0,"4"0"-232"0,-4 24-20 0,0-3 64 15,0 4-72-15,-4 20-8 16,4-7-20-16,-3 14-12 15,3-3 4-15,-8-4 12 16,4-3-8-16,-4-7 24 16,5-4-20-16,-5-7-76 15,4-3 36-15,-4-10-212 16,8-4 136-16</inkml:trace>
          <inkml:trace contextRef="#ctx0" brushRef="#br0" timeOffset="8203.1186">3091-10513 788 0,'7'0'292'0,"-7"0"-228"0,20 7-16 0,-4-7 140 16,7 4-112-16,8 3 24 16,5-7-60-16,7 0-8 15,4 0-20-15,11 0 36 16,-3-7-24-16,4 0-40 16,-4 3 8-16,-4-3-60 15,-12 4 36-15,-16-1-36 16,1 4 36-16,-24-3-132 15,0 6 92-15,-24 1-348 16,5 3 236-16</inkml:trace>
        </inkml:traceGroup>
        <inkml:traceGroup>
          <inkml:annotationXML>
            <emma:emma xmlns:emma="http://www.w3.org/2003/04/emma" version="1.0">
              <emma:interpretation id="{9C7E6569-9111-4851-BA67-8F37E23EC6B5}" emma:medium="tactile" emma:mode="ink">
                <msink:context xmlns:msink="http://schemas.microsoft.com/ink/2010/main" type="inkWord" rotatedBoundingBox="8247,280 10564,268 10570,1436 8253,14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875.0672">5028-11167 436 0,'0'-13'160'0,"0"13"-124"0,3-7-8 0,-3 7 140 31,0 0-96-31,-7 7 32 0,3 0-60 0,-12 6-8 16,4 5-24-16,-23 20-16 15,12 0 0-15,-32 28 40 16,8 0-24-16,-8-3 24 15,12-4-20-15,-4-10 28 16,12-11-28-16,4-10 48 16,7-4-36-16,5-6-24 15,7-4-4-15,4-7-36 16,16 0 20-16,4-4-12 16,7 4 16-16,28 0 16 15,0 0 0-15,8 0 8 16,4 3-8-16,-1-3 16 15,-7 0-12-15,-12-7-4 16,-4 0 0-16,-11 0 40 16,-5-7-24-16,-7 0 36 15,-4-3-32-15,-8-11 12 16,4 4-20-16,-4-22 28 16,0 12-28-16,-4-36 32 15,4 18-32-15,0-18 40 16,-4 11-32-16,-4 0 12 15,0 7-20-15,-11-4-16 16,11 14-4-16,-4-3 4 16,5 20 0-16,7-2-64 15,0 13 36-15,3 0-84 0,1 14 60 16</inkml:trace>
          <inkml:trace contextRef="#ctx0" brushRef="#br0" timeOffset="10289.1688">5294-10554 664 0,'19'0'244'0,"-19"0"-188"0,32-11-16 0,-13 4 56 16,1-3-60-16,15-11-12 15,4 0-16-15,0-21 8 16,0 1-8-16,-7-22 4 16,-9 4-4-16,-11-7 28 15,0 14-20-15,-12-1-12 16,3 19-8-16,-14-1 92 16,3 17-48-16,-4-6 72 15,8 14-64-15,-8 3-44 16,9 7-4-16,-9 7 12 15,4 10-4-15,-8 11-20 16,5 7 4-16,-9 17 20 16,4 0-4-16,-3 11-4 15,7-1 0-15,0-10 4 16,8-6-4-16,8-8-4 0,8-3 4 16,8-8 56-16,3-6-32 0,5-10-160 15,-1-1 68-15</inkml:trace>
          <inkml:trace contextRef="#ctx0" brushRef="#br0" timeOffset="11110.8308">5391-11361 496 0,'-3'0'184'0,"3"0"-140"0,3 0-16 15,-3 0 144-15,0 0-100 16,0 0 88 0,0 0-96-16,0 0 40 15,8 0-64-15,4 0 52 16,4 3-56-16,3 1 28 16,9 6-36-16,3-10 8 15,8 0-20-15,-4 0 0 0,4 0-8 0,-15 0 12 16,-1 0-12-16,-7 0 16 15,0 0-16-15,-8-7 60 16,-5 7-40-16,-6-3-4 16,-5 6-12-16,-4-6-176 15,8 3 88-15</inkml:trace>
          <inkml:trace contextRef="#ctx0" brushRef="#br0" timeOffset="11367.5164">6166-11720 612 0,'0'-7'228'0,"0"7"-180"0,-11 0-12 15,3 0 212 1,4 4-144-16,-12 6 64 16,4 8-100-16,-7 6-32 15,7 14-20-15,-4 11-156 16,9 3 76-16</inkml:trace>
          <inkml:trace contextRef="#ctx0" brushRef="#br0" timeOffset="13693.2033">6804-11062 384 0,'0'0'140'0,"0"0"-108"0,0 3-8 0,0 4 128 15,0-7-88-15,-4 7 44 16,4 0-64-16,-12 4 64 15,5 9-60-15,-21 5 36 16,1 3-48-16,-12 13 24 16,3-2-32-16,-14 6 44 15,7 0-40-15,-4-3 20 16,7 0-32-16,1-11 0 16,8-3-12-16,0-7 20 15,7-1-16-15,1-6-40 16,11 0 16-16,0-14-228 15,12 7 132-15,4-10-260 0,8-1 208 16</inkml:trace>
          <inkml:trace contextRef="#ctx0" brushRef="#br0" timeOffset="13376.8604">6425-11038 464 0,'-4'-3'176'0,"8"3"-140"0,-4-4-8 0,0 1 108 15,3 3-80-15,-3-4 48 16,0 4-60-16,0 0 36 15,0 0-44-15,0 0 16 16,0 0-32-16,0 4 0 16,4 3-12-16,0 7 20 15,4 6-16-15,8 12 68 16,3 3-48-16,13 3-12 16,3 0-12-16,4 7 36 15,-4-6-24-15,12-1 24 16,-4-3-24-16,-12-8-8 15,5 1-8-15,-13-7 28 0,1-4-16 16,-9-6 40-16,1-1-32 16,-4-6 48-16,-4-1-40 0,-12-3-140 15,4 0 60-15,-4-7-260 16,4 0 172-16</inkml:trace>
        </inkml:traceGroup>
        <inkml:traceGroup>
          <inkml:annotationXML>
            <emma:emma xmlns:emma="http://www.w3.org/2003/04/emma" version="1.0">
              <emma:interpretation id="{15EADAFE-D107-4DFE-B1C8-62402224F8BD}" emma:medium="tactile" emma:mode="ink">
                <msink:context xmlns:msink="http://schemas.microsoft.com/ink/2010/main" type="inkWord" rotatedBoundingBox="11036,442 13654,428 13659,1414 11041,14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581.0649">7418-11132 416 0,'-7'-3'152'0,"7"3"-116"0,-4 0-12 15,4-4 152 1,0 4-100-16,0-3 84 16,0 3-92-16,-8-4 68 15,8 4-76-15,-4-3 76 16,4 3-80-16,-4-4 0 16,4 8-36-16,-4-4 24 15,8 0-28-15,0-4-12 16,8 4-8-16,-1-3 12 15,9 6-4-15,7-6-4 16,9 3 4-16,3-4-24 16,8 1 12-16,19-4 32 0,5 7-16 0,-1-3-8 15,-7 6-4-15,-5-3 4 16,-15 3 0-16,-7-6 0 16,-5 3 0-16,-12 0 52 15,1 3-28-15,-12-3 32 16,-4 0-28-16,-4 0-16 15,0 0-8-15,-4 0-32 16,4 7 16-16,-4-3 12 16,8-1 4-16,-8 1-4 15,0 3 4-15,-4 0-4 16,0 0 0-16,-7 3 0 16,3 4 0-16,-8 3-12 15,5 4 8-15,-13 14-16 16,5 7 12-16,-8 13 20 15,7-2-4-15,-11 6-4 16,11-11 0-16,-7-6 4 16,12-4-4-16,-9-6 16 15,13-4-12-15,-5-8 4 16,8-2-4-16,-3-8 12 16,-1-3-12-16,4-7 4 15,4 7-4-15,-3-14 12 16,-1 4-12-16,0-8-4 15,0 1 0-15,-7-14 4 16,7-1-4-16,-11-20-4 16,3 3 4-16,-11-20-4 0,11 6 0 15,-15-3-12-15,15 17 8 0,-3-3-16 16,7 14 12-16,1 3-12 16,3 10 8-16,4 1-72 15,8 10 48-15,8-3-4 16,4 10 24-16,7 3-312 15,5 4 176-15,3 3-480 16,4 8 352-16</inkml:trace>
          <inkml:trace contextRef="#ctx0" brushRef="#br0" timeOffset="15299.4765">8655-11045 364 0,'-27'0'132'0,"27"0"-100"0,-8 0-12 0,-4 0 148 16,12 0-96-16,-4 0 76 15,4 0-84-15,-4 0 60 16,4 0-68-16,4 0 56 16,0 4-60-16,12-4 60 15,-5-4-64-15,17 4-8 16,-1 0-24-16,28-7 16 15,4 7-20-15,35-14 40 16,-1 11-28-16,40-15 32 16,-7 8-32-16,15 3-4 0,-16 0-12 15,-4 0 4 1,-27 4-8-16,-16-4 24 0,-19 3-16 0,-16 1 56 16,-12 3-36-16,-19-4-104 15,-4 8 40-15,-16-1-408 16,0 8 244-16</inkml:trace>
          <inkml:trace contextRef="#ctx0" brushRef="#br0" timeOffset="14943.5388">9344-11539 676 0,'-8'-17'248'0,"8"17"-192"0,0-7-16 16,0 3 156 0,0 4-116-16,0 0 0 0,0 7-48 0,0 7-12 15,0 4-12-15,0 20 12 16,8-3-12-16,-8 7 16 16,0-4-16-16,-8 4 4 15,4-4-4-15,-12-3-200 16,4-8 104-16,-15-2-324 15,11 3 228-15</inkml:trace>
        </inkml:traceGroup>
      </inkml:traceGroup>
    </inkml:traceGroup>
    <inkml:traceGroup>
      <inkml:annotationXML>
        <emma:emma xmlns:emma="http://www.w3.org/2003/04/emma" version="1.0">
          <emma:interpretation id="{AA042537-70A8-4A0C-A886-216A305DCBD8}" emma:medium="tactile" emma:mode="ink">
            <msink:context xmlns:msink="http://schemas.microsoft.com/ink/2010/main" type="paragraph" rotatedBoundingBox="8042,2925 13037,1170 13561,2662 8567,44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44EB28-AA35-4D1E-B4FE-FDE7B01FCC18}" emma:medium="tactile" emma:mode="ink">
              <msink:context xmlns:msink="http://schemas.microsoft.com/ink/2010/main" type="line" rotatedBoundingBox="8042,2925 13037,1170 13561,2662 8567,4417"/>
            </emma:interpretation>
          </emma:emma>
        </inkml:annotationXML>
        <inkml:traceGroup>
          <inkml:annotationXML>
            <emma:emma xmlns:emma="http://www.w3.org/2003/04/emma" version="1.0">
              <emma:interpretation id="{F7F9472B-6226-42C4-9A09-532340DC2E9F}" emma:medium="tactile" emma:mode="ink">
                <msink:context xmlns:msink="http://schemas.microsoft.com/ink/2010/main" type="inkWord" rotatedBoundingBox="8042,2925 13037,1170 13561,2662 8567,4417"/>
              </emma:interpretation>
            </emma:emma>
          </inkml:annotationXML>
          <inkml:trace contextRef="#ctx0" brushRef="#br0" timeOffset="22790.394">4366-9080 112 0,'0'4'44'0,"0"-1"-36"0,0 1 0 0,0-4 128 15,0 0-76-15,0 3 96 16,0 1-88-16,0-1 124 16,0 1-108-16,0-1 84 15,0 1-100-15,0-4 20 16,0 3-52-16,-8-3 32 16,16 0-40-16,-8 4-24 15,0-1-4-15,0-3 36 16,8 4-24-16,12-4 52 15,-1 0-36-15,1 0 20 16,7 0-28-16,8-4 8 16,5 4-16-16,26 0 12 15,-3 7-16-15,19-3-20 16,-4 3 4-16,0-1 20 16,-11 1-4-16,-8-3-4 15,-9-1 0-15,-10 1-4 16,-5-1 0-16,-8-3 16 15,-7 4-8-15,-9-4 4 16,-3 0-4-16,-4 0 4 16,0 0-8-16,-4 0 8 15,0 0-8-15,0 0-36 16,0 0 16-16,-4 0-56 16,0 7 40-16,-7 0 16 0,3 7 12 15,-12 3-24-15,8 4 16 0,-15 10-32 16,7 1 28-16,-19 20-20 15,8 3 20-15,-16 18 8 16,8-3 8-16,-4-4 0 16,12-10 0-16,-1-11 16 15,13-10-8-15,-1-18 32 16,8-7-24-16,1-20 12 16,3-11-16-16,-8-24 20 15,4 3-20-15,-11-20 4 16,3 9-8-16,-7-2-16 15,4 13 4-15,-5 4 12 16,5 7-4-16,-5 3 52 16,9 7-32-16,-5-4-28 15,13 12 0-15,-1-5 8 16,8 8 0-16,4-4-92 16,4 7 52-16,0-4-192 15,7 4 128-15,5 1-316 16,0 2 232-16</inkml:trace>
          <inkml:trace contextRef="#ctx0" brushRef="#br0" timeOffset="23166.3953">5532-8888 416 0,'8'0'152'0,"-8"0"-116"0,4-7-12 0,0 7 144 15,8 0-96-15,3 7 140 16,1 3-124-16,4-3 64 15,-1 7-88-15,5 10 36 16,3 1-60-16,0 3-4 16,-3 3-20-16,-5 7 16 15,9-7-20-15,-9 4 4 16,9 0-8-16,-9-7 28 16,-7-4-20-16,-4-10-56 15,0 0 16-15,-8-14-296 16,0 0 176-16</inkml:trace>
          <inkml:trace contextRef="#ctx0" brushRef="#br0" timeOffset="23437.1144">5955-8909 580 0,'-31'-4'216'0,"31"4"-168"0,-32 7-12 16,21-3 188-16,3 3-128 0,-8 0 44 31,4 3-88-31,-7 1-4 0,7 2-28 0,-7 5-28 16,3-1 0-16,-12 8 20 15,5 6-4-15,-12 0 16 16,3 0-16-16,-7 8 24 16,8-8-20-16,-4-7-32 15,15 4 12-15,5-14-184 16,7-3 104-16,0-11-252 15,16-4 192-15</inkml:trace>
          <inkml:trace contextRef="#ctx0" brushRef="#br0" timeOffset="24922.8138">7211-9434 184 0,'20'-11'68'0,"-9"8"-52"0,5-4-4 0,-8 3 136 16,-8 8-84-16,0-4 72 15,0 7-80-15,-16 3-12 16,8 4-28-16,-15 14-4 16,-5 3-4-16,-11 18 12 15,12 3-12-15,-12 7 48 16,7-7-28-16,-3-6 64 16,4-5-52-16,7-9 44 15,5-8-48-15,-1-10 32 16,13-4-36-16,7-10-20 15,0-3-4-15,7-8-20 16,5 4 8-16,8 0-16 16,3 4 12-16,16 6-12 15,0 4 8-15,8 4 0 16,0 6 4-16,4-3 8 16,-4 0 0-16,-4-7 44 15,-8 3-24-15,-7-10 68 16,-1 0-48-16,-7-13 80 15,-5 2-68-15,-11-20 28 16,0 3-48-16,-12-21 8 0,4 4-24 16,-11-7-8-16,3 7-4 0,-11-1-24 15,7 12 12-15,-8-1 12 16,5 11 0-16,-1-1-20 16,5 11 8-16,3 0-4 15,4 7 4-15,-4 0-100 16,12 4 60-16</inkml:trace>
          <inkml:trace contextRef="#ctx0" brushRef="#br0" timeOffset="25343.4564">7622-9090 236 0,'27'-4'88'0,"-27"4"-68"0,35-20-4 15,-15 9 24 1,4 4-24-16,11-17 4 16,-8 3-12-16,1-10-8 15,-1 6 4-15,-4-9 40 16,1 9-24-16,-16-10 36 15,-4 8-32-15,-12-8 12 16,4 7-20-16,-8 0 96 16,4 7-60-16,-15 7 56 0,11 7-64 0,-7 7 48 15,11 11-52-15,-20 3-36 16,13 7-8-16,-9 6 36 31,9 1-20-31,-9 18 44 0,8 2-32 0,5 11-4 16,-5-3-12-16,12 0 12 15,4-11-12-15,12-14 32 16,7 0-24-16,13-13-24 16,-1-11 4-16</inkml:trace>
          <inkml:trace contextRef="#ctx0" brushRef="#br0" timeOffset="25828.7498">8209-9894 632 0,'-8'7'236'0,"8"-7"-184"0,-12 25-16 0,8-8 60 16,4 4-60-16,-4 17-12 15,4 4-16-15,-3 10-388 16,3 4 208-16</inkml:trace>
          <inkml:trace contextRef="#ctx0" brushRef="#br0" timeOffset="26379.3141">6671-8770 364 0,'-12'0'132'0,"12"0"-100"0,-8 3-12 0,1-3 156 16,14 0-100-16,-7 0 32 15,0 0-64-15,0-3 60 16,12 6-56-16,-4-3 0 16,4 7-28-16,11 0 4 15,1 7-12-15,19-3 28 16,-4 3-24-16,31-14 20 16,5 3-20-16,50-10 44 15,-4 4-32-15,51-8-16 16,-11 1-4-16,11-4 0 15,-23 0-4-15,-1 0 40 16,-34 7-20-16,-16-3-40 16,-20 6 8-16,-35-3 8 15,-16 7 4-15,-31 0-100 0,-3 7 52 0,-21 0-308 16,1 0 196 0</inkml:trace>
          <inkml:trace contextRef="#ctx0" brushRef="#br0" timeOffset="16261.7751">9034-10694 424 0,'-27'18'156'0,"27"-18"-120"0,-19 14-8 16,7 0 96 0,8 0-72-16,-8 13 32 15,4 1-48-15,-3 24 12 16,3-3-28-16,4 21 60 15,4-8-44-15,0-3-8 16,8-10-16-16,-1-11 24 16,1-10-20-16,-4-10 64 15,0-8-44-15,-4-13-44 0,4-1 4 16,-8-24-100-16,0 0 56 0,-4-20-84 31,4 6 76-31,1-14-8 0,3 11 40 16,0-4 12-16,7 18 12 0,1 0 60 15,4 3-32-15,0 0 24 16,-1 7-32-16,5-3 44 16,4 7-36-16,7-4 20 15,4 7-28-15,8-4 60 16,1 4-44-16,3 1 20 16,-4 6-36-16,0 7-28 15,0 0 4-15,-8 14 0 16,-3 3 4-16,-9 7 24 15,-11 1-12-15,-4-1 12 16,-4 4-12-16,-12 0 20 16,4-4-20-16,-11-3 40 15,7-4-28-15,-15-10-56 16,7 7 16-16,-19-7-148 16,4-7 92-16,-20 0-40 15,4 7 68-15,-7-7 8 16,7 3 20-16,0 4 40 15,16 0-16-15,3-3 104 16,13-1-60-16,3-6 40 16,12 3-56-16,4-4 8 15,0 1-28-15,8-1-8 16,4 4-4-16,-4 0-32 0,-1 7 16 0,1 0 4 16,0 4 8-16,-4-4 0 15,4 7 0-15,0 0 16 16,-5 3-8-16,13 0 40 15,0 1-24-15,3 3 4 16,5-1-16-16,7 1 28 16,0 0-24-16,5 0 12 15,-1 0-16-15,0-4-8 16,0 8 0-16,1-1 20 16,-1 4-12-16,0-7 32 15,-4-4-28-15,4-3 32 16,-3-4-32-16,-1-3 4 15,0 7-12-15,-7-10 20 16,7-4-16-16,-15 7-4 16,3-4-4-16,-7 1 40 15,-8 3-24-15,-8-4-220 16,4 4 108-16,-19 7-704 16,19 3 440-16</inkml:trace>
        </inkml:traceGroup>
        <inkml:traceGroup>
          <inkml:annotationXML>
            <emma:emma xmlns:emma="http://www.w3.org/2003/04/emma" version="1.0">
              <emma:interpretation id="{AE210A6D-2D1F-47B4-AB63-416E0673259F}" emma:medium="tactile" emma:mode="ink">
                <msink:context xmlns:msink="http://schemas.microsoft.com/ink/2010/main" type="inkWord" rotatedBoundingBox="11350,2293 11634,2193 11652,2245 11368,2344"/>
              </emma:interpretation>
            </emma:emma>
          </inkml:annotationXML>
          <inkml:trace contextRef="#ctx0" brushRef="#br0" timeOffset="25646.7622">7665-9699 520 0,'-8'-3'192'0,"8"3"-152"0,0 0-8 15,0-4 248 1,8 4-160-16,11-3 56 16,1-1-104-16,7-3-24 0,5 0-32 15,3 4-12-15,4-4 0 0,0 0-252 16,-7 0 136-16,-5 4-388 16,-4 3 284-16</inkml:trace>
        </inkml:traceGroup>
      </inkml:traceGroup>
    </inkml:traceGroup>
    <inkml:traceGroup>
      <inkml:annotationXML>
        <emma:emma xmlns:emma="http://www.w3.org/2003/04/emma" version="1.0">
          <emma:interpretation id="{9D831837-AE15-4589-A7C6-4C32FE86D2CF}" emma:medium="tactile" emma:mode="ink">
            <msink:context xmlns:msink="http://schemas.microsoft.com/ink/2010/main" type="paragraph" rotatedBoundingBox="2774,3799 23924,2943 24022,5359 2872,6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ED2AE2-694E-4ED2-92FE-C694000BE768}" emma:medium="tactile" emma:mode="ink">
              <msink:context xmlns:msink="http://schemas.microsoft.com/ink/2010/main" type="line" rotatedBoundingBox="2774,3799 23924,2943 24022,5359 2872,6215"/>
            </emma:interpretation>
          </emma:emma>
        </inkml:annotationXML>
        <inkml:traceGroup>
          <inkml:annotationXML>
            <emma:emma xmlns:emma="http://www.w3.org/2003/04/emma" version="1.0">
              <emma:interpretation id="{C7096179-FD87-4C5D-8C87-29F9874CE3A1}" emma:medium="tactile" emma:mode="ink">
                <msink:context xmlns:msink="http://schemas.microsoft.com/ink/2010/main" type="inkWord" rotatedBoundingBox="17828,4065 20319,3964 20333,4313 17842,4414"/>
              </emma:interpretation>
              <emma:one-of disjunction-type="recognition" id="oneOf4"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60294.9825">14181-7732 268 0,'-16'7'100'0,"16"-7"-76"0,-15 3-8 0,7 1 228 16,8-4-136-16,0 6 140 16,4-2-140-16,0-1 136 15,4 1-140-15,3-1 44 16,1-3-84-16,8 0-28 16,-1 0-24-16,9 0 0 15,-1 4-8-15,4-1-276 16,1 4 148-16</inkml:trace>
          <inkml:trace contextRef="#ctx0" brushRef="#br0" timeOffset="60054.7208">14204-7906 280 0,'-7'-4'104'0,"7"4"-84"0,-4-3 0 0,0-1 144 15,8 8-92-15,-4-4 112 16,0 0-104-16,0-4 64 15,0 4-84-15,0-3 64 16,11 0-68-16,-3-8 24 16,8 11-48-16,7 0 16 15,1 0-28-15,7-7 16 16,1 14-20-16,-1-7-16 16,-4 7-4-16,-3 0 12 15,-1 3-4-15,-7-3-12 16,-4 0 4-16,-9-7-288 15,1 7 160-15</inkml:trace>
          <inkml:trace contextRef="#ctx0" brushRef="#br0" timeOffset="60655.9438">14952-7687 704 0,'4'3'264'0,"-4"-3"-208"0,12 7-12 0,-5-7 228 15,1 4-156-15,8-1 80 16,7 1-120-16,5-1 12 15,3-3-52-15,4 0-4 16,4 0-20-16,-3 11-16 16,-5-8 0-16,-4-3 20 15,-3 0-8-15,-9 7-72 16,1-7 32-16,-12 0-384 16,0 0 232-16,-4 7-480 15,0-4 376-15</inkml:trace>
          <inkml:trace contextRef="#ctx0" brushRef="#br0" timeOffset="61555.7746">15942-7750 416 0,'0'-3'152'0,"-8"-1"-116"0,4 1-12 0,-4-1 172 16,16 8-112-16,-8-4 64 15,4 0-88-15,-4-7 64 16,16 3-72-16,3-6 72 16,9 6-72-16,19-2 36 15,3 6-52-15,21-11 32 16,-1 11-36-16,5 0 16 15,-9 4-28-15,-3-1 36 16,-12 1-32-16,-12-1-4 16,-4 0-12-16,-15-3 28 15,7 0-20-15,-15-3 40 16,-1 0-32-16,-11-4-56 16,0 3 16-16,-7-3-280 15,3 4 164-15,-8-4-252 16,8 7 220-16,0-7-256 15,4 0 240-15</inkml:trace>
        </inkml:traceGroup>
        <inkml:traceGroup>
          <inkml:annotationXML>
            <emma:emma xmlns:emma="http://www.w3.org/2003/04/emma" version="1.0">
              <emma:interpretation id="{D9E8685E-36CB-4241-8609-4409CC505B86}" emma:medium="tactile" emma:mode="ink">
                <msink:context xmlns:msink="http://schemas.microsoft.com/ink/2010/main" type="inkWord" rotatedBoundingBox="19616,3708 23645,3544 23701,4907 19671,507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2125.5792">16599-8059 384 0,'-8'-17'140'0,"8"17"-108"0,-7-14-8 0,7 3 108 16,0 8-76-16,0-8 32 16,-4 4-52-16,-8-3 40 15,4 7-44-15,-4-4 64 16,12 7-56-16,-19 0 8 16,7 7-28-16,0 0 24 15,1 3-28-15,-5 4 40 16,4 0-32-16,-7 3 20 15,3 4-24-15,-11 3-16 16,7 1-8-16,4-1 12 16,1 4-4-16,-5 3-12 15,5 0 4-15,-5 1-4 16,8-1 0-16,0-3 52 16,5 3-24-16,-5 4 8 15,12-4-16-15,-8 14 20 16,8 0-20-16,-4 14-12 15,4 0-4-15,-8 0 12 16,1-3-4-16,-9-4-4 16,8-3 4-16,0-7 20 15,4-4-12-15,-4-4 48 16,8-2-32-16,0-8 12 16,4 0-24-16,-4-6 28 0,0-4-28 15,-7-7 48-15,3 0-36 0,-12-11 4 16,0 4-20-16,-11-7 12 15,3 0-16-15,-3-7-48 16,4 0 24-16,-1-6-200 16,8 2 120-16,1-6-276 15,7 6 208-15,-4-9-324 16,8 6 272-16</inkml:trace>
          <inkml:trace contextRef="#ctx0" brushRef="#br0" timeOffset="62756.7914">16353-8292 312 0,'0'-3'112'0,"0"3"-84"0,8-7-12 0,-8 3 136 16,0 8-88-16,7-8 104 15,-7 4-92-15,0-3 124 16,0 6-112-16,0-3 100 16,0 0-108-16,4 0 36 15,4 4-68-15,4-4 44 16,7 3-52-16,9-6 24 16,-1-1-36-16,8 4 44 15,-3 0-40-15,3-7-16 16,4 7-8-16,-8-3 8 15,5 3-8-15,-9 0 32 16,-4 3-24-16,-11-3 40 16,0 7-32-16,-12-7-4 15,4 0-12-15,-12 0-296 16,4 7 156-16,-4 0-732 16,4 7 484-16</inkml:trace>
          <inkml:trace contextRef="#ctx0" brushRef="#br0" timeOffset="66749.7301">17433-7885 320 0,'0'-11'120'0,"0"11"-96"0,4 0-4 16,-4 4 148-1,0-1-96-15,0 1 112 16,0 3-104-16,-4 7 20 0,-4 3-60 0,-12 7 4 31,5 1-28-31,-17 2 64 0,5 5-48 0,-12-1 24 16,-4 0-36-16,4 11 44 15,0-7-36-15,-1-1 56 16,5-2-48-16,4-8 20 16,3-3-36-16,9-11-16 15,11 1-8-15,8-11-164 16,8-4 92-16</inkml:trace>
          <inkml:trace contextRef="#ctx0" brushRef="#br0" timeOffset="66479.4877">17049-7833 312 0,'8'-14'112'0,"-16"21"-84"0,16-7-12 16,-8 0 108-1,8 0-72-15,-8-7 16 16,0 14-44-16,0-7 24 16,0 0-32-16,0 0 40 15,0 0-32-15,0 0 56 16,8 7-44-16,-8-7 64 0,0 0-60 0,0 0 64 31,0 0-64-31,0 0 52 0,4 0-52 0,-4-7 40 16,0 7-44-16,0 0 44 15,0 0-48-15,0-7 12 16,0 7-28-16,0 0 28 16,0 0-28-16,0-7 12 15,0 7-16-15,0 0 12 16,0 0-16-16,0-7-4 16,0 14 0-16,0-14-24 15,7 7 12-15,-7 0 20 16,0 0-4-16,0 0-4 15,8 0 0-15,-8 0-4 16,0 0 0-16,0 0 8 16,0 0-4-16,0 0-4 15,0 0 4-15,0 0-4 16,0 0 0-16,0 0 8 16,0 0-4-16,0 0-4 15,0 0 4-15,0 0-4 16,4 0 0-16,-4-3-12 15,0 6 8-15,0-6 4 16,0 3 0-16,0-7 8 16,0 7-4-16,0 0-28 15,0 0 12-15,0 0 32 16,0 0-12-16,0 0 8 16,0 0-8-16,0 0-8 0,0 0 4 15,0 7 4-15,0-4-4 0,0 11 24 16,0-7-16-16,8 10 12 15,4-3-12-15,-4 14-8 16,7-4 0-16,-3 4 4 16,8 0-4-16,-9 3-28 15,13 0 12-15,-5 4 32 16,1 0-12-16,-1 0-8 16,1-8-4-16,0-2 20 15,7-4-8-15,-7-4 4 16,-1-3-4-16,-11-7 36 15,4 0-20-15,-12-7-144 16,0 0 64-16,-8-14-344 16,4 7 224-16,-4-17-396 15,4-1 324-15</inkml:trace>
          <inkml:trace contextRef="#ctx0" brushRef="#br0" timeOffset="67562.1">17789-7917 436 0,'-20'-3'160'0,"20"3"-124"0,-4-3-8 16,0-1 132-1,4 8-92-15,-4-8 88 16,8 1-92-16,-8-4 84 16,4 7-88-16,0-4 76 0,4 4-76 0,-4-3 64 15,4 3-68-15,0-7-12 16,8 3-28-16,4-10-4 15,7 11-4-15,16-8-16 16,4 11 4-16,16-7 12 16,-4 7-4-16,3 0-12 15,1 0 4-15,-16 0 12 16,-12 0-4-16,-3 7 16 16,-1 0-12-16,-7-7 84 15,-5 0-48-15,-3 0 56 16,-8 0-56-16,-4 0-4 15,0 0-24-15,0 0 8 16,0 0-16-16,-12 7-4 16,8-3 0-16,-7 10-24 15,7-7 12-15,-8 10 4 16,4-3 4-16,-7 3 0 16,11 11 0-16,-12 3 0 15,4 1 0-15,-11 6 0 16,-1-3 0-16,-3 10-20 15,-4-4 12-15,-5 5 32 16,17-1-16-16,-9-3-16 16,9-8 0-16,3-6 4 15,5-4 4-15,-5-10-20 16,4 0 12-16,-4-7 20 16,5-3-4-16,-5-11-20 15,8 0 4-15,-7-11 12 0,3 1 0 16,-4-11 8-16,4 4-8 0,1-11-4 15,7 7 4-15,-8-10-4 16,8 7 0-16,-8-18 8 16,9 11-4-16,-5-14-4 15,8 10 4-15,-12-3-32 16,12 10 16-16,-4 0 24 16,4 15-8-16,-8 2-8 15,8 4 0-15,-8 11-40 16,8 3 24-16,-4 3-248 15,8 11 148-15</inkml:trace>
          <inkml:trace contextRef="#ctx0" brushRef="#br0" timeOffset="68116.0736">19460-8431 444 0,'-12'0'164'0,"12"0"-124"0,12 4-16 0,-12-4 140 15,0 0-96-15,0 0 88 16,7 0-92-16,-3 0 40 16,-4 0-64-16,8 0-20 15,-4 3-12-15,-4 1 0 16,4-1-4-16,-4 4 60 16,0 0-36-16,-4 7 60 15,4 10-52-15,-4 1 44 16,-4 2-44-16,-3 5-12 15,-1 6-12-15,8 7 8 16,-8-3-12-16,8-1-100 16,-4 1 48-16,5-7-308 15,-9-7 196-15,0-4-444 16,0-3 340-16</inkml:trace>
          <inkml:trace contextRef="#ctx0" brushRef="#br0" timeOffset="68771.9374">18673-7628 424 0,'-23'-14'156'0,"23"14"-120"0,0-4-8 0,0 4 132 15,0 7-92-15,0 7 124 16,0 4-112-16,-4 30 40 15,4 4-72-15,0 18 72 16,4-4-68-16,-4 0 16 16,4-7-36-16,-8-10-20 15,0-8-8-15,-8 1 12 16,0-4-8-16,-3-17-160 16,3 0 80-16</inkml:trace>
          <inkml:trace contextRef="#ctx0" brushRef="#br0" timeOffset="68454.0894">18935-7837 332 0,'-11'-7'120'0,"11"7"-92"0,-4 7-8 0,0-10 184 16,0 3-116-16,-8 0 148 15,0 0-132-15,8 0 76 16,4 0-100-16,4 0 8 15,4 3-52-15,16-3 20 16,7 4-28-16,51-8 8 16,8 1-20-16,31-8-16 15,-3 5-4-15,7-5-92 16,-8 11 48-16,-7 0-64 16,-12 7 64-16,-28 0 24 15,-19 0 16-15,-24 0 32 16,-11 0-12-16,-28-4-216 15,1 4 112-15</inkml:trace>
          <inkml:trace contextRef="#ctx0" brushRef="#br0" timeOffset="69107.3331">18924-7343 444 0,'-12'3'164'0,"12"-3"-124"0,-12 28-16 15,12-7 60 1,0 0-52-16,0 7 68 15,0-1-60-15,0-2-8 0,8-1-20 0,-4-7 88 16,-4 1-56-16,0-11 96 16,8 0-80-16,-16-11-12 15,8 1-28-15,0-8 4 16,-4 4-16-16,-4-14-4 16,4 1 0-16,-4-12-16 15,8 5 8-15,8-8 56 16,4 10-28-16,4-6 76 15,-1 10-52-15,1-3 36 16,7 7-48-16,5-4-20 16,-1 7-8-16,-3-3-108 15,-9 6 56-15</inkml:trace>
          <inkml:trace contextRef="#ctx0" brushRef="#br0" timeOffset="69320.8997">19017-7607 332 0,'-23'-11'120'0,"23"11"-92"0,0-3-8 16,-4-1 272 0,8 8-164-16,-4-8 116 15,12 4-144-15,3-3-28 16,21-4-44-16,-5 7-48 0,8 0 12 15,0 0-404-15,0 3 224 16</inkml:trace>
          <inkml:trace contextRef="#ctx0" brushRef="#br0" timeOffset="69578.084">19088-7173 756 0,'0'4'280'0,"0"-4"-216"0,19 0-20 0,-3-4 112 15,8 1-96-15,11-4-8 16,4 3-32-16,8-6-184 15,-4 6 92-15,0-6-336 16,-4 6 228-16</inkml:trace>
          <inkml:trace contextRef="#ctx0" brushRef="#br0" timeOffset="70163.1391">19631-7570 572 0,'0'0'208'0,"0"0"-160"0,15-17-12 0,-3 10 136 15,0 7-100 1,15-14 68-16,1 7-80 0,-1-4 8 16,12 8-36-16,-11-1-172 15,-1-3 76-15</inkml:trace>
          <inkml:trace contextRef="#ctx0" brushRef="#br0" timeOffset="69963.6086">19670-7441 384 0,'-12'-4'140'0,"12"4"-108"0,0 18-8 0,0-8-40 16,8 0 4-16,-4 15 4 15,4 6 8-15,-4 0 0 16,0 1 0-16,-4-5 52 16,7 1-28-16,-14-7 96 15,7 0-68-15,-8-7 40 16,0 0-56-16,-4-7 0 15,8 0-24-15,-4-11-16 16,8 4 0-16,-7-10 12 16,-1-1-4-16,8-16 8 15,0 13-8-15,0-14 140 16,8 7-80-16,-1-14 96 16,13 11-92-16,11-7 12 15,-3 10-48-15,-1-4 4 16,0 8-20-16,-3 0-104 15,-1 6 44-15,-3 1-308 16,-8 6 196-16</inkml:trace>
        </inkml:traceGroup>
        <inkml:traceGroup>
          <inkml:annotationXML>
            <emma:emma xmlns:emma="http://www.w3.org/2003/04/emma" version="1.0">
              <emma:interpretation id="{88597A0E-7034-4E4F-82B5-DE4B6E11A8F6}" emma:medium="tactile" emma:mode="ink">
                <msink:context xmlns:msink="http://schemas.microsoft.com/ink/2010/main" type="inkWord" rotatedBoundingBox="23746,4301 23978,4292 23999,4807 23767,4817"/>
              </emma:interpretation>
            </emma:emma>
          </inkml:annotationXML>
          <inkml:trace contextRef="#ctx0" brushRef="#br0" timeOffset="70369.1877">20112-7674 392 0,'-16'-4'148'0,"16"4"-116"0,-11 4-8 0,-5-4 180 15,16 3-116 1,-4-3 60-16,4 7-84 0,-8 0-28 16,8 7-24-16,0 3 0 15,0 1-8-15,0 3-180 16,0 3 100-16</inkml:trace>
          <inkml:trace contextRef="#ctx0" brushRef="#br0" timeOffset="70704.0796">20257-7695 488 0,'12'-11'180'0,"-12"11"-140"0,15 0-12 0,-15 0 180 15,0 0-120-15,0 4 52 16,0 6-80-16,-11 15 68 16,7 2-72-16,-12 29 96 15,8 3-88-15,-8 14-4 16,13-7-36-16,-9 0-16 15,4-10-4-15,4-14-312 16,8-7 168-16</inkml:trace>
        </inkml:traceGroup>
        <inkml:traceGroup>
          <inkml:annotationXML>
            <emma:emma xmlns:emma="http://www.w3.org/2003/04/emma" version="1.0">
              <emma:interpretation id="{64015587-1A83-4DC2-972F-E26D146663F5}" emma:medium="tactile" emma:mode="ink">
                <msink:context xmlns:msink="http://schemas.microsoft.com/ink/2010/main" type="inkWord" rotatedBoundingBox="2797,4362 4639,4288 4663,4880 2821,4955">
                  <msink:destinationLink direction="with" ref="{96E9A62E-9A55-4E1D-8CC3-53C8E4B61353}"/>
                </msink:context>
              </emma:interpretation>
            </emma:emma>
          </inkml:annotationXML>
          <inkml:trace contextRef="#ctx0" brushRef="#br0" timeOffset="95830.7402">-873-7594 464 0,'0'0'176'0,"0"-4"-140"0,0 4-8 0,0 0 120 15,0 0-88-15,-8-3 64 16,16 3-72-16,-8-4 24 15,0 4-44-15,0-3 24 16,0 3-28-16,0-4 8 16,0 8-20-16,-8-4 36 15,16 0-28-15,-8-4 40 16,0 4-36-16,0-3 20 16,0 6-28-16,8-6-28 15,3 3 4-15,1-7 16 16,16 3-4-16,7-3-4 15,4 4 0-15,20-4-4 16,-5 3 0-16,13 1 0 16,-8 3 0-16,-5-4 0 15,-7 8 0-15,-8-4 0 16,-3 3 0-16,-13-3 16 16,1 4-8-16,-9-4 16 0,-3 3-16 0,-4-3 4 15,0 4-4-15,-4-4 12 16,-1 0-12-16,-3 0 16 15,0 0-16-15,0 0 16 16,0 0-16-16,-3 0 4 16,3 3-4-16,-4-3-16 15,0 4 4-15,-4-4 12 16,8 0-4-16,-8 0-28 16,8 3 12-16,-8 1-4 15,8-1 8-15,-8 1 0 16,4 3 0-16,-7 3 8 15,7 1 0-15,-4 6-28 16,4 4 16-16,-12 17-4 16,5 7 8-16,-9 14 24 15,1-3-8-15,-13 3 16 16,13-7-16-16,-16-6-20 16,11-8 4-16,1-7 20 15,3-7-4-15,-3-6 48 16,3-1-28-16,0-10 12 15,5-3-24-15,-9-15-8 16,13 4-4-16,-17-17 40 16,9 0-24-16,-21-18-44 15,17 4 12-15,-4-15 20 16,7 8-4-16,-7-3-8 16,7 13 0-16,-3-4 48 15,11 12-24-15,4-1-20 0,0 7 0 16,4-3-28-16,4 10 16 0,0-4-12 15,8 8 12 1,-4-1-96-16,-4 8 56 16</inkml:trace>
          <inkml:trace contextRef="#ctx0" brushRef="#br0" timeOffset="96552.1549">-1-7334 684 0,'-47'7'252'0,"47"-7"-192"0,-7-7-20 0,7 7 112 15,7 0-92-15,9 0-8 16,4 0-32-16,27-7 20 15,7 7-24-15,25-6 56 16,-9 2-40-16,20-3 4 16,0 4-24-16,12-4 0 15,-8 7-4-15,-12-7 12 16,-12 10-12-16,-19-6-4 16,-8 3 0-16,-11 0 40 15,-5 0-24-15,-15-7-80 0,3 7 32 16,-11 0-396-1,4 0 232-15</inkml:trace>
        </inkml:traceGroup>
        <inkml:traceGroup>
          <inkml:annotationXML>
            <emma:emma xmlns:emma="http://www.w3.org/2003/04/emma" version="1.0">
              <emma:interpretation id="{5108F19B-230D-4878-89F3-097836E00629}" emma:medium="tactile" emma:mode="ink">
                <msink:context xmlns:msink="http://schemas.microsoft.com/ink/2010/main" type="inkWord" rotatedBoundingBox="4270,4084 4455,4077 4474,4539 4289,4547">
                  <msink:destinationLink direction="with" ref="{95480069-AB81-4158-9920-E4995594EEFA}"/>
                  <msink:destinationLink direction="with" ref="{96E9A62E-9A55-4E1D-8CC3-53C8E4B61353}"/>
                </msink:context>
              </emma:interpretation>
            </emma:emma>
          </inkml:annotationXML>
          <inkml:trace contextRef="#ctx0" brushRef="#br0" timeOffset="96239.3279">762-7880 600 0,'-11'-24'224'0,"11"24"-176"0,-4-14-12 16,0 11 104 0,4 3-84-16,-4 3 4 15,0 4-36-15,-4 10 0 16,8 4-12-16,-8 18 0 0,4-5-4 0,-7 12 4 15,-1-1-8-15,-4 0 8 16,5-3-8-16,-9 3 32 16,8 4-20-16,-11-11-260 15,7 0 132-15</inkml:trace>
        </inkml:traceGroup>
        <inkml:traceGroup>
          <inkml:annotationXML>
            <emma:emma xmlns:emma="http://www.w3.org/2003/04/emma" version="1.0">
              <emma:interpretation id="{B0D41C43-6CE9-444E-A309-F6B6B08E60FE}" emma:medium="tactile" emma:mode="ink">
                <msink:context xmlns:msink="http://schemas.microsoft.com/ink/2010/main" type="inkWord" rotatedBoundingBox="3847,4463 8244,4285 8289,5397 3892,5575">
                  <msink:destinationLink direction="with" ref="{2D3A2F7D-450E-4C5B-A906-36A41CC12D2C}"/>
                  <msink:destinationLink direction="with" ref="{FE4EEABC-4ACA-4940-9771-EA02D055C5D1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9675.3879">4550-7706 560 0,'-12'-7'208'0,"12"7"-164"0,0 18-8 0,0-8 92 15,0 4-76-15,0 17 8 16,0 8-40-16,-7 23 16 16,7 1-24-16,-4 10-144 15,8-4 68-15,-8-2-272 16,0-12 188-16</inkml:trace>
          <inkml:trace contextRef="#ctx0" brushRef="#br0" timeOffset="97378.4644">324-7045 436 0,'-12'28'160'0,"12"-28"-124"0,-23 59-8 0,3-14 140 15,13 1-96-15,-13 16 32 16,8 4-60-16,-3-3 0 16,3-11-28-16,4-10 20 15,8-4-24-15,0-17 12 16,0-4-12-16,0-10 64 15,0 0-44-15,0-14 4 16,0 0-20-16,0-17-100 16,0 10 48-16,0-17-60 15,4-1 56-15,0-6-4 16,8 0 24-16,-5-11 20 16,5 7 4-16,0-3-4 15,4 10 4-15,3-3 64 16,5 7-36-16,3 0 68 15,0 10-60-15,9-4 52 16,-1 11-52-16,8 1-20 0,0 6-12 16,-4 7-8-16,4 7 0 0,-12-1 16 15,-3 12-8-15,-13-4 16 16,1 10-16-16,-20-3 60 16,-8 3-40-16,-11-6 8 15,-1 3-24-15,-15-4-120 16,4-3 56-16,-8-14-40 15,12 0 52-15,-8-7-20 16,11 0 36-16,1-3 12 16,7 6 8-16,1-3 20 15,7 7-8-15,0-3 16 16,8 6-16-16,0 1 16 16,4-1-16-16,0 1-4 15,4-1 0-15,-4 4 28 16,0 3-16-16,0-3 12 15,4 4-16-15,-4-1 44 16,8 4-28-16,0 0 12 16,4 0-24-16,-1 10-16 15,5-3-4-15,4 7 40 16,-9 3-24-16,9 1 8 16,3-1-12-16,1 0-8 15,3-3 4-15,5-7 20 16,7 0-12-16,0-7 40 15,-4-4-28-15,-4-3 4 16,1 4-16-16,-9-8 20 16,-3 1-20-16,-12-4 4 0,-1 0-8 0,-14 0-304 15,3 3 160-15,-8 4-420 16,8 3 312-16</inkml:trace>
          <inkml:trace contextRef="#ctx0" brushRef="#br0" timeOffset="111564.941">2171-7320 476 0,'-19'7'176'0,"22"0"-136"0,-14 0-12 0,7-7 224 16,8 0-144-16,-4 0 52 16,0 0-92-16,0 0 28 15,4 4-56-15,0-8 32 16,7 4-40-16,13-7-8 15,7 4-16-15,28-1 4 16,-1 4-8-16,9 0-4 16,7 4 4-16,-7-1 12 15,-8 4-8-15,-9-3-12 16,-7 3 0-16,0 0-4 0,-19 0 0 16,-4 0 52-16,-5-1-24 0,-11-2 36 15,0 6-32-15,-8-10-4 16,4 4-12-16,-4-4-8 15,4 0 4-15,-8 0-32 16,8 7 16-16,-4 3-4 16,1 4 8-16,-9 7-20 15,4 3 16-15,-4 11-4 16,0 0 8-16,-15 17 8 16,8 4 0-16,-9 17-12 15,9 0 8-15,-1 0 28 16,0-10-12-16,1-11 4 15,11-7-8-15,-12-14 28 16,9-3-20-16,-13-11 64 16,9-3-44-16,-9-10 12 15,8-4-32-15,-7-18-16 16,3 1-4-16,-7-25 20 16,7 4-8-16,1-25-12 15,3 8 0-15,-11-18 4 16,11 17 0-16,-3-10 0 15,7 14 0-15,-8-7-36 16,16 10 20-16,-7-7 16 16,-1 15 0-16,0-1 0 15,4 14 4-15,-7 7-24 16,7 11 12-16,-8 10-180 16,8 7 100-16,1 7-340 15,7 3 240-15</inkml:trace>
        </inkml:traceGroup>
        <inkml:traceGroup>
          <inkml:annotationXML>
            <emma:emma xmlns:emma="http://www.w3.org/2003/04/emma" version="1.0">
              <emma:interpretation id="{0C325AAA-6FE9-4C8B-B01E-38BAB192E01D}" emma:medium="tactile" emma:mode="ink">
                <msink:context xmlns:msink="http://schemas.microsoft.com/ink/2010/main" type="inkWord" rotatedBoundingBox="5135,3704 14008,3345 14106,5760 5233,612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5327.4404">4918-6742 904 0,'4'-14'332'0,"-4"14"-256"0,16-4-24 15,-9 1 36 1,5-1-60-16,4-3-4 15,3 4-12-15,5-1-56 16,-1 8 28-16</inkml:trace>
          <inkml:trace contextRef="#ctx0" brushRef="#br0" timeOffset="115484.8593">5266-6843 788 0,'-15'7'292'0,"15"-7"-228"0,-12 24-16 0,8-10 124 16,4 7-104-16,-4 3-8 16,4 1-40-16,0 2-172 15,8-2 80-15</inkml:trace>
          <inkml:trace contextRef="#ctx0" brushRef="#br0" timeOffset="115712.4653">5740-6902 768 0,'-8'-4'284'15,"8"4"-220"-15,0 14-20 0,-4 4 156 16,4 2-120-16,-4 29 64 15,4 0-84-15,-12 24-24 16,5-7-24-16,-9 24 8 16,8-3-12-16</inkml:trace>
          <inkml:trace contextRef="#ctx0" brushRef="#br0" timeOffset="112271.321">3228-6718 384 0,'-8'-14'140'0,"8"4"-108"0,0-1-8 0,-8 4 144 15,8 7-96-15,0-10 104 16,-8 3-100-16,8-7 56 16,0 11-76-16,-8 3-12 15,8 3-28-15,-4 14 8 16,-3 1-16-16,-5 17 16 16,4 3-16-16,-8 21 48 15,5-3-28-15,-13 24 12 16,8 0-24-16,-7 10 64 15,7-10-48-15,-3-7 40 16,7-10-40-16,0-15 36 16,4-6-40-16,5-14 4 15,6-7-20-15,-3-7 36 16,8-4-24-16,0-10-188 16,4-3 88-16,0-8-256 15,-1 1 188-15</inkml:trace>
          <inkml:trace contextRef="#ctx0" brushRef="#br0" timeOffset="114374.3053">3603-6537 424 0,'0'0'156'0,"0"0"-120"16,8-14-8-16,-8 7 104 15,12 7-76-15,-12-7 76 16,8 4-76-16,-1-1-4 16,5 4-32-16,-12-3-40 15,8 6 12-15,-8 1 20 16,0 6-8-16,-8 7 28 16,8 8-20-16,-12 10 4 15,-3 3-8-15,3 11 4 16,4-1-8-16,-3 1 32 15,3-7-20-15,-8-11 48 0,12-3-36 16,-4-14 56 0,8-7-48-16,0-14 36 0,8-4-40 0,4-17-8 15,4 1-16-15,3-15-8 16,-7 7 4-16,7 0-16 16,9 8 8-16,-9-1-24 15,9 7 16-15,-9 0 40 16,5 7-16-16,-5 0 44 15,5 11-32-15,-5-1-24 16,-3 4 0-16,0 0 8 16,-1 7-4-16,1-7-268 15,0 4 148-15,-1-8-496 16,1 1 344-16</inkml:trace>
          <inkml:trace contextRef="#ctx0" brushRef="#br0" timeOffset="114811.5813">4069-6381 880 0,'-20'7'328'0,"20"-7"-256"0,12 4-16 0,0-4 36 16,7 0-60-16,21-4 40 15,3 4-40-15,11-3-196 16,-3 3 92-16,4 0-488 15,-4 7 312-15</inkml:trace>
          <inkml:trace contextRef="#ctx0" brushRef="#br0" timeOffset="115125.4031">4957-6537 424 0,'-12'3'156'0,"12"-3"-120"0,-11 11-8 15,-1-1 96 1,4 4-72-16,-11 11 32 0,3 6-48 16,4 11-32-16,0-1-4 15,1 5 8-15,7-5-4 0,0-9 16 16,4-8-12-16,-4-14 48 16,4-3-28-16,-8-17 12 15,0-4-24-15,-7-14 72 16,7 0-52-16,-4-6 12 15,8 2-28 1,0 1 32-16,8 7-28 0,12-1 84 16,3 8-60-16,13-1-4 15,-1 8-28-15,8-4-92 16,-8 7 44-16</inkml:trace>
          <inkml:trace contextRef="#ctx0" brushRef="#br0" timeOffset="109362.5108">1514-6982 592 0,'-20'7'220'0,"20"-7"-172"0,8 3-12 0,-4-3 112 16,8 0-88-16,3 0 64 15,9 7-72-15,3-7-40 16,4 7-8-16,13-7 12 16,2 7-8-16,17 0-216 15,-4 3 116-15</inkml:trace>
          <inkml:trace contextRef="#ctx0" brushRef="#br0" timeOffset="109139.4368">1615-7142 808 0,'-3'-4'300'0,"3"8"-232"0,7-4-20 0,-3 0 44 16,4 0-60-16,12 0 32 15,3-4-36-15,16-3 0 16,4 4-16-16,8-4 0 16,-4 3-4-16,4 1-8 15,-8 3 4-15,-8-4-4 16,-3 4 0-16,-13 0-100 16,-3 7 56-16</inkml:trace>
          <inkml:trace contextRef="#ctx0" brushRef="#br0" timeOffset="120632.2679">3263-7052 364 0,'-4'-7'132'0,"4"11"-100"0,0-1-12 16,0-3 88-1,0 0-64-15,-8 0 88 16,8 0-76-16,0 0-20 15,0 0-20-15,-8 0 48 16,16 0-36-16,-8 0 68 0,8 0-56 0,-8 0 8 16,12 0-28-16,-12 0 24 15,7 4-28-15,1-4 20 16,4 0-20-16,-4-4 0 16,-4 4-8-1,4-3-8-15,7 3 4 0,-3-4-4 16,0 4 0-16,3-3 8 15,5 3-4-15,7-4-12 16,-7 8 4-16,7-4 48 16,5 0-24-16,3 0 0 15,4 0-12-15,0-4 36 16,-4 4-20-16,4-3-12 16,-7 3-8-16,3 0 4 15,4 7-4-15,-12-7-20 16,5 3 8-16,3-3 20 15,-12 4-4-15,13-4-4 16,-1 3 0-16,4-3 4 16,0 0-4-16,4 0 16 15,-4 0-12-15,0 0-12 16,1 4 0-16,-5-4 4 16,-4 0 0-16,-3 0 0 15,-5 7 0-15,4-7-12 16,1 3 8-16,3-3 20 15,0 4-8-15,-3-8-4 16,-5 4 0-16,5-7-16 0,-1 4 8 16,0-4 20-16,-3 7-8 15,-1-4 4-15,-3 4-4 0,3-3-52 16,1 3 28-16,3-4 12 16,1 8 4-16,3-4 0 15,4 0 4-15,4 0-4 16,-3 3 0-16,3-3 8 15,0 0-4-15,-4 0-4 16,-4 0 4-16,1-3-16 16,-5 3 8-16,4-7 4 15,-11 7 0-15,3-4 0 16,5 4 0-16,3-3 24 16,0 3-12-16,12-4 4 15,0 4-8-15,0-3-8 16,-3 6 4-16,-5-6 4 15,0 3-4-15,-4 0 40 16,1 0-20-16,-9 0 4 16,1 7-16-16,-9-7 44 15,-3 0-28-15,-8 0 40 16,0 0-40-16,-8 0-312 16,0 0 152-16</inkml:trace>
          <inkml:trace contextRef="#ctx0" brushRef="#br0" timeOffset="114591.9897">3811-6892 704 0,'-8'-17'264'0,"8"17"-208"0,0-4-12 16,0 4 140-1,8 4-108-15,-1-4 60 16,13 7-80-16,7 0-24 15,1 3-20-15,7 1-28 0,0-1 8 16,8 4-296-16,4 3 168 0</inkml:trace>
          <inkml:trace contextRef="#ctx0" brushRef="#br0" timeOffset="121774.858">6041-6735 840 0,'0'0'312'0,"0"0"-244"0,4 3-16 0,0 1 192 15,4 3-144-15,11 0 48 16,5 3-88-16,3-3-36 16,8 3-16-16,-3-6-8 15,3 6 0-15,0-10-176 16,0 7 96-16,1-7-200 16,-5 0 160-16,12-10-320 15,-12 6 248-15</inkml:trace>
          <inkml:trace contextRef="#ctx0" brushRef="#br0" timeOffset="121568.3068">6143-7024 560 0,'-8'0'208'0,"8"0"-164"0,0-7-8 16,-4 7 200 0,4 0-136-16,-4 0 136 15,4 0-136-15,4 0 0 16,8 7-60-16,7-4 28 0,5-3-40 0,3 0 28 16,1 7-28-16,-1-7-8 15,-4 7-12-15,1-7 12 16,-4 7-12-16,-9 0-152 15,-3 0 76-15</inkml:trace>
          <inkml:trace contextRef="#ctx0" brushRef="#br0" timeOffset="122374.9547">6914-7080 704 0,'0'-7'264'0,"0"7"-208"0,0-7-12 0,7 4 184 32,-3 3-132-32,4-4 52 0,4 4-88 0,11-3-20 31,9 3-24-31,30-3-12 0,5 3 0 0,15 0 20 16,-4 3-12-16,1-3 4 15,-9 3-8-15,-4-3-16 16,-11 0 4-16,-12 0 20 15,-7 0-8-15,-17 0 148 16,-7 0-88-16,-8 0-44 16,-4 4-20-16,-8-4 0 15,0 3 0-15,-4 4-36 16,5 4 16-16,-9 6 4 16,8 1 12-16,-15 16-12 15,7 5 8-15,-11 23 4 16,3 4 0-16,-11 11-20 15,7-11 12-15,-11-3-4 16,12-15 4-16,0 1 24 16,7-7-8-16,0-11 16 15,9-10-16-15,-1-4 60 16,4-10-40-16,-4-10 8 0,8-1-24 16,-7-20 20-16,3 3-20 0,-20-21 12 15,1 4-12-15,-16-21-8 16,4 3 0-1,-4-6-4-15,8 9 0 0,3 1-28 16,5 14 16-16,7 0-12 16,9 13 12-16,3-2-36 15,8 9 28-15,4 1-180 16,4 6 112-16</inkml:trace>
          <inkml:trace contextRef="#ctx0" brushRef="#br0" timeOffset="122932.4934">10353-7681 728 0,'-19'-18'268'0,"15"15"-208"0,-4-8-16 0,4 8 204 16,4 3-144-16,-12 3 44 15,4 8-84-15,-11 17-40 16,7 3-16-16,-8 42 16 16,9 3-12-16,-5 15-84 15,8-1 40-15,-3-10-184 16,3-10 120-16,-12 6-220 15,1-13 180-15</inkml:trace>
          <inkml:trace contextRef="#ctx0" brushRef="#br0" timeOffset="27130.8256">7254-8530 488 0,'-31'7'180'0,"31"-7"-140"0,-28 31-12 0,17-10 100 16,7 0-76-16,-8 10 16 15,4 7-44-15,-8 8 68 16,9-1-56-16,-5 11 4 16,4 3-24-16,-4 3-12 15,12-10 0-15,-7-6 20 16,7-5-12-16,-4-13 32 15,4-3-28-15,-8-25-24 16,8 0 4-16,-4-28-88 16,4 3 52-16,-4-13-40 15,8 7 48-15,-4-4-8 16,4 7 24-16,8-3 8 16,-1 3 8-16,9-7 0 0,-1 11 0 0,13-11 8 15,-1 7-4 1,8-6 68-16,-4 2-40 0,12 4 60 15,-8 15-56-15,1 2-8 16,-1 11-16-16,-4 14 8 16,0 3-12-16,-7 4 4 15,-1 4-4-15,-11-1 12 16,-1 0-12-16,-11 1 40 16,-4 3-24-16,-19-11-4 15,7 7-12-15,-16-13-16 16,1 3 4-16,-16-11-60 15,4 1 36-15,-16-15-16 16,8 4 28-16,0-3 8 16,12 3 8-16,4-7 32 15,11 14-16-15,8-7 40 16,8 7-32-16,16 7 56 16,4 0-44-16,19 17 36 15,-4 1-40-15,12 13 16 16,0 0-28-16,4 0 0 15,-4 8-12-15,0-15 12 16,1 0-12-16,10-13-4 16,-3-5 0-16,0-13-60 15,-4 7 32-15,-8-7-148 0,-4 0 96 16,-23 0-180 0,-4 7 148-16</inkml:trace>
        </inkml:traceGroup>
      </inkml:traceGroup>
    </inkml:traceGroup>
    <inkml:traceGroup>
      <inkml:annotationXML>
        <emma:emma xmlns:emma="http://www.w3.org/2003/04/emma" version="1.0">
          <emma:interpretation id="{8BB51F0B-7DE9-4702-AABE-6656325BC524}" emma:medium="tactile" emma:mode="ink">
            <msink:context xmlns:msink="http://schemas.microsoft.com/ink/2010/main" type="paragraph" rotatedBoundingBox="2744,6262 5264,6262 5264,6867 2744,6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F1C4F-E7B1-43C6-850E-3B4E1CFEC52B}" emma:medium="tactile" emma:mode="ink">
              <msink:context xmlns:msink="http://schemas.microsoft.com/ink/2010/main" type="inkBullet" rotatedBoundingBox="2740,6330 5261,6219 5289,6858 2768,6969"/>
            </emma:interpretation>
            <emma:one-of disjunction-type="recognition" id="oneOf8">
              <emma:interpretation id="interp12" emma:lang="" emma:confidence="0">
                <emma:literal>→</emma:literal>
              </emma:interpretation>
            </emma:one-of>
          </emma:emma>
        </inkml:annotationXML>
        <inkml:trace contextRef="#ctx0" brushRef="#br0" timeOffset="221177.9448">-951-5588 572 0,'3'-20'208'0,"17"9"-160"0,11-6-12 0,-11 10 4 16,23-11-28-16,39 8 48 15,39 0-32-15,9 3 12 16,50 3-24-16,11 4 8 0,24-3-12 15,12-1-8-15,-23 4 0 16,11-7-16-16,-7 0 8 16,-32 0 28-16,-32 4-12 15,-11-8-12-15,-35 8-4 16,-27 3 28-16,-63 10-188 16,-32 4 92-16,-42 0-132 31,-60 11 116-31,-15 6 36 0,-50 4 32 15,-17 6 72-15,-15 5-28 16,-4 2 112-16,28-6-76 16,15 0 12-16,23-11-48 15,32-3 40-15,35-4-36 16,102 8 20-16,39-5 52 16,86-6-52-16,55-3 132 15,94-4-100-15,66-4-8 16,43 11-48-16,24 10-860 15</inkml:trace>
      </inkml:traceGroup>
    </inkml:traceGroup>
    <inkml:traceGroup>
      <inkml:annotationXML>
        <emma:emma xmlns:emma="http://www.w3.org/2003/04/emma" version="1.0">
          <emma:interpretation id="{D47020F4-22B0-4101-BAC8-6A9CB7011183}" emma:medium="tactile" emma:mode="ink">
            <msink:context xmlns:msink="http://schemas.microsoft.com/ink/2010/main" type="paragraph" rotatedBoundingBox="9389,7609 13032,7332 13155,8949 9512,92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8C5248-61D2-4A53-8CA3-181036758D48}" emma:medium="tactile" emma:mode="ink">
              <msink:context xmlns:msink="http://schemas.microsoft.com/ink/2010/main" type="line" rotatedBoundingBox="9389,7609 13032,7332 13155,8949 9512,9226"/>
            </emma:interpretation>
          </emma:emma>
        </inkml:annotationXML>
        <inkml:traceGroup>
          <inkml:annotationXML>
            <emma:emma xmlns:emma="http://www.w3.org/2003/04/emma" version="1.0">
              <emma:interpretation id="{654A1845-C0E9-4390-8AF3-2D2A8D19AF82}" emma:medium="tactile" emma:mode="ink">
                <msink:context xmlns:msink="http://schemas.microsoft.com/ink/2010/main" type="inkWord" rotatedBoundingBox="9389,7609 12068,7405 12191,9022 9512,922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2175.0497">5748-3894 664 0,'-8'0'244'0,"8"0"-188"0,-8 0-16 15,8 0 180 1,0 0-128-16,0 0 24 16,8 7-68-16,-4-7 56 15,3 7-56-15,13 0-8 16,7 0-24-16,9 0-12 0,-5 4 0 16,16-4 20-16,-8 3-12 0,0-3-180 15,-4 0 92-15,-7-4-368 16,3 1 248-1</inkml:trace>
          <inkml:trace contextRef="#ctx0" brushRef="#br0" timeOffset="171889.0883">5775-4120 384 0,'-4'-7'140'0,"4"7"-108"0,0-7-8 16,0 7 152-1,0 0-100-15,0 0 96 16,0 0-104-16,0-7 80 16,0 7-84-16,0 0 64 15,0 0-72-15,0 0 32 0,0 0-52 16,4 0-28-16,0 0-8 0,0 0 36 16,8 0-24-16,7 0 24 15,8 0-20-15,13 0 20 16,-1 0-24-16,4 0 4 15,0 0-8-15,-8 0 36 16,-11 0-20-16,3 7-12 16,-8-7-8-16,-11 0 28 15,-8 0-16-15,0 0-232 16,0 7 112-16,-8-7-404 16,8 11 280-16</inkml:trace>
          <inkml:trace contextRef="#ctx0" brushRef="#br0" timeOffset="172475.3458">6558-3949 852 0,'0'0'316'0,"0"0"-248"0,7 0-16 0,13-7 136 15,0 7-112-15,7 0 40 16,12 0-68-16,4-7 0 16,-4 14-32-16,8-7 0 15,-8 3-8-15,-3 1-8 16,-5 3 4-16,-4-7 20 15,-7 3-12-15,-1 4 12 16,9 0-12-16,-17-7 12 16,-3 0-16-16,0 0-248 15,-4 0 128-15</inkml:trace>
          <inkml:trace contextRef="#ctx0" brushRef="#br0" timeOffset="174127.1103">7947-4506 476 0,'0'-17'176'0,"4"10"-136"0,-4-7-12 16,0 7 152-1,0 4-104-15,0-4 68 16,0 7-84-16,0 10-8 15,0 4-32-15,-4 24-4 0,4 4-8 0,-4 14 12 16,4-1-12-16,-8 1 4 16,8-7-4-16,-8 3 4 15,8-11-8-15,-12 12-180 16,5-15 100-16</inkml:trace>
          <inkml:trace contextRef="#ctx0" brushRef="#br0" timeOffset="174472.5298">7324-3988 736 0,'-11'-6'272'0,"11"6"-208"0,4 0-20 0,-4 6 88 16,4-6-80-16,-1 7 52 15,9 4-64-15,8-4 40 16,3 10-44-16,16-10 8 16,4 0-28-16,40-7 28 15,3 7-28-15,19-14-4 16,-7 7-8-16,8-7 20 16,-16 7-12-16,0-7 4 15,-16 7-8-15,-7-3 36 16,-16 6-20-16,-12-6-4 0,-8 3-12 15,-11-7 12-15,-5 7-12 0,-11-14-180 16,-4 7 96-16,-8-4-308 16,0 11 216-16</inkml:trace>
          <inkml:trace contextRef="#ctx0" brushRef="#br0" timeOffset="175237.5842">7524-3643 444 0,'-4'28'164'0,"4"-28"-124"0,-12 41-16 16,5-13 140-1,7 0-96-15,-4 28 60 16,8 3-72-16,-4 10-8 16,0-3-28-16,0-6 4 15,0-8-12-15,0-11 28 16,0-6-24-16,0-7 48 16,0-14-36-16,0-7 56 15,0 0-48-15,0-21-24 16,0 0-12-16,-4-31-124 15,4 7 68-15,-4-22-68 0,4 5 76 0,0-4 12 16,8 13 24-16,-1-2 20 16,5 13-4-16,4-3 104 15,7 13-60-15,9 1 60 16,3 10-64-16,8 0 48 16,4 7-52-16,4 7-28 15,-4 7-12-15,3 0 24 16,-10 7-12-16,-9 0 24 15,-4 3-24-15,-19 4 12 16,0 0-12-16,-24 0-60 16,1 0 24-16,-24 0-104 15,-1 0 72-15,-18-11-64 16,7 0 72-16,-4-13 12 16,16 3 24-16,-4-7 20 15,15 0-4-15,1 0 76 16,11 4-44-16,5-1 40 15,7 8-44-15,4 6 68 16,4 4-52-16,4 10 0 16,3 8-28-16,5 6 16 15,3 4-24-15,5-1 4 16,3 1-8-16,9-4 36 16,3-3-20-16,4-7-24 15,0 0 0-15,4-7 36 16,-8 0-24-16,-12-8 44 15,1-2-32-15,-5-8 56 0,-11 1-44 16,-4-8-132-16,-4 1 52 0,-8-8-268 16,0 1 172-16,-4-7-580 15,8 3 404-15</inkml:trace>
          <inkml:trace contextRef="#ctx0" brushRef="#br0" timeOffset="177504.1857">8138-3657 416 0,'-4'-7'152'0,"4"7"-116"0,-3 10-12 0,-1-10 136 15,8 0-92-15,-8 0 68 16,4 4-76-16,-4-4 72 16,8 0-76-16,-4-4 8 15,7 4-40-15,1-3 56 16,4 3-44-16,4-4-8 15,-1 4-16-15,1-3-20 16,0 6 4-16,-9 4 4 16,-3 11 0-16,-11-8 0 15,3 4 0-15,-12 0-56 16,0 7 32-16,-7-11-16 16,7 4 24-16,-3-7 8 15,3 4 8-15,4-8 8 16,8 1-4-16,4-4 60 15,8 3-36-15,8-6 8 16,3-1-24-16,9-3 0 16,3 0-4-16,0 0-16 15,1 7 4-15,-5-3-164 0,-3 6 92 0,-9-3-200 32,-3 0 156-32</inkml:trace>
        </inkml:traceGroup>
        <inkml:traceGroup>
          <inkml:annotationXML>
            <emma:emma xmlns:emma="http://www.w3.org/2003/04/emma" version="1.0">
              <emma:interpretation id="{803B44C5-663E-485F-BC6B-968A51150C08}" emma:medium="tactile" emma:mode="ink">
                <msink:context xmlns:msink="http://schemas.microsoft.com/ink/2010/main" type="inkWord" rotatedBoundingBox="12592,7394 13035,7360 13113,8387 12670,842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8213.5937">8976-3994 496 0,'-32'0'184'0,"32"0"-140"0,20 17-16 0,-12 4 188 15,11-4-124-15,24 14 80 16,1-3-104-16,6 11 16 16,1-1-48-16,0-3-4 15,-8 3-20-15,-4-10 20 16,-7-1-20-16,-9-6 24 15,-3-3-24-15,-13-8 40 16,9 1-28-16,-12-11-136 16,0 3 60-16</inkml:trace>
          <inkml:trace contextRef="#ctx0" brushRef="#br0" timeOffset="178855.8772">8933-4370 612 0,'0'-4'228'0,"0"4"-180"0,8-7-12 15,-5 7 168-15,5-7-120 0,4-3 72 16,-4-4-92-16,11-7 52 15,1 4-64-15,3-14-12 16,5 10-24-16,-5-7 8 16,1 10-16-16,-5-6 16 15,5 10-16-15,-5 0-12 16,-3 4 0-16,-8-1 4 16,4 4 0-16,-5 7-12 15,1 7 8-15,0 7 4 16,0 7 0-16,0 7 24 15,0 0-12-15,3 0-12 16,5 0-4-16,-4-4-200 16,-1 0 112-16,1-3-412 15,0-4 280-15</inkml:trace>
          <inkml:trace contextRef="#ctx0" brushRef="#br0" timeOffset="178030.6134">9054-4193 436 0,'-23'0'160'0,"23"0"-124"16,-4 0-8-16,4 0 88 15,4 7-68-15,-1 11 44 16,5-1-56-16,-4 25 0 16,4-4-24-16,-12 25 20 15,12-4-20-15,-8 3 48 16,0-6-32-16,0-11 40 15,0-14-40-15,-8 1 28 16,4-8-28-16,-4-13 16 16,8-4-24-16,-7-14-28 15,7-4 4-15,0-24-148 16,0-3 80-16,0-28-116 0,11 10 104 0,-7-6-28 16,8 6 68-16,8 11 52 15,-1 14-4-15,5-1 144 16,-1 18-80-16,4 0 92 15,1 14-92-15,-1 7 12 16,1 4-48-16,-5 3-4 16,-3 3-16-16,-5 4 12 15,-3 0-16-15,-4-4-12 16,4 4 0-16,-16-3-136 16,4 2 72-16,-12-9-208 15,0-4 156-15</inkml:trace>
          <inkml:trace contextRef="#ctx0" brushRef="#br0" timeOffset="179563.0816">9269-3949 364 0,'4'0'132'0,"-4"0"-100"0,0 0-12 15,-4 7 112 1,4-7-76-16,-4 3 68 16,0 4-72-16,-3 7 32 15,-1-7-48-15,-4-4 60 16,8 11-56-16,-12-7 64 16,5 7-64-16,-9-7 52 15,8 0-52-15,-11-7 40 0,7 11-44 16,-7-8 8-16,-1 1-28 0,5-4 8 15,3 10-12-15,4-10-52 16,5 7 24 0,7-7-200-16,3 7 120 0,13-7-364 15,12 0 256-15</inkml:trace>
        </inkml:traceGroup>
      </inkml:traceGroup>
    </inkml:traceGroup>
    <inkml:traceGroup>
      <inkml:annotationXML>
        <emma:emma xmlns:emma="http://www.w3.org/2003/04/emma" version="1.0">
          <emma:interpretation id="{EB9CB692-3F32-4558-8331-2DC14B0E9825}" emma:medium="tactile" emma:mode="ink">
            <msink:context xmlns:msink="http://schemas.microsoft.com/ink/2010/main" type="paragraph" rotatedBoundingBox="2408,9134 19835,9166 19831,10923 2405,10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C197C9-2098-4831-943F-3CBBFAEEAE0C}" emma:medium="tactile" emma:mode="ink">
              <msink:context xmlns:msink="http://schemas.microsoft.com/ink/2010/main" type="line" rotatedBoundingBox="2408,9134 19835,9166 19831,10923 2405,10892"/>
            </emma:interpretation>
          </emma:emma>
        </inkml:annotationXML>
        <inkml:traceGroup>
          <inkml:annotationXML>
            <emma:emma xmlns:emma="http://www.w3.org/2003/04/emma" version="1.0">
              <emma:interpretation id="{42DAF036-2317-4BD0-AA98-5D468A754900}" emma:medium="tactile" emma:mode="ink">
                <msink:context xmlns:msink="http://schemas.microsoft.com/ink/2010/main" type="inkWord" rotatedBoundingBox="2408,9278 5049,9283 5047,10503 2405,1049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0774.7193">-1006-2092 488 0,'12'-10'180'0,"-12"6"-140"0,0-3-12 0,0 0 108 16,7 7-80-16,-7-7 60 15,0 0-72-15,0-7 48 16,0 4-52-16,0-7 24 16,0 6-36-16,0-10 28 15,-7 7-32-15,3-6-4 16,-4 6-12-16,0-4 4 16,0 4-8-16,-8 0 52 15,9 7-32-15,-17 0-12 16,9 7-4-16,-13 0 0 15,5 14-4-15,-16 4-12 16,15 10 4-16,-11 6 12 16,19 12-4-16,-3-5-4 15,11-2 4-15,-4-8-4 16,20-7 0-16,11-13 0 0,1-4 0 16,19-14 0-1,-4 0 0-15,12-25-44 0,-8 1 24 0,8-7-92 16,-7 3 64-16,3-7 4 15,-12 4 28-15,-12 0-4 16,13-4 8-16,-13 4 16 16,1 0 0-16,-12 6 16 15,3 1-12-15,-3 10 60 16,-4 7-40-16,-8-3 32 16,4 10-32-16,-8 14-28 15,5 0 0-15,-5 17 8 16,0-3-4-16,-4 10 16 15,4 1-12-15,-11 6 48 16,3 0-28-16,0 4 40 16,9-4-40-16,-5 7-4 15,4-6-16-15,8-1-32 16,8-7 12-16,4-13-268 16,7-5 152-16,5-20-508 15,-1 7 356-15</inkml:trace>
          <inkml:trace contextRef="#ctx0" brushRef="#br0" timeOffset="201092.0621">-235-2516 364 0,'-16'3'132'0,"16"-3"-100"0,-12 18-12 0,12-4 104 16,-8-1-72-16,-3 12 52 15,3 3-64-15,-12 17 8 16,9 4-32-16,-13 17 20 16,16-4-24-16,-7 8 4 15,3-8-8-15,-4-9-8 16,4-8 4-16,-3-10 20 15,3-8-12-15,0-9-108 16,8-4 48-16,1-14-324 16,3-4 208-16</inkml:trace>
          <inkml:trace contextRef="#ctx0" brushRef="#br0" timeOffset="201675.7042">-364-2346 340 0,'0'-7'128'0,"0"7"-100"0,0-17-8 16,7 10 140-1,1 7-92-15,-4-7 124 16,12 0-112-16,-5-10 40 16,5 10-72-16,8 0 64 15,3 3-64-15,4-6 44 0,8 6-52 0,1 4-4 16,6 4-20-16,-6 6 8 15,-13 4-16-15,-7 0 24 16,-1-4-20-16,-31 11 24 16,12 0-24-16,-27 0-32 15,7-4 12-15,-19 4-96 16,8-3 56-16,-4-8 32 16,7 4 12-16,-3-7-12 15,12 0 8-15,-5-4-4 16,12 1 4-16,4-1-12 15,16 1 12-15,0 3-12 16,4 7 8-16,7 3-8 16,9 4 8-16,3 10 24 15,4 1-4-15,1 6-4 16,3-3 0-16,0 6-4 16,0-6 0-16,-12 0 0 15,-3 0 0-15,-16-7 24 16,-4-1-12-16,-16-2 84 15,-4-1-52-15,-15-3 40 16,0-4-48-16,-12-3 44 16,7-7-48-16,-7 0 28 15,12-7-32-15,-12-7 0 16,8 0-16-16,-12-10 12 16,8 3-16-16,-8 0-20 0,8 11 4 0,-1-8-92 15,9 4 52-15,8 0-304 16,7 7 196-1</inkml:trace>
          <inkml:trace contextRef="#ctx0" brushRef="#br0" timeOffset="202321.9179">-259-2676 560 0,'-4'-11'208'0,"4"11"-164"0,0-10-8 0,-4 6 128 15,4 4-96-15,-4-7 96 16,4 7-96-16,-4-3 48 16,4 6-72-16,-3-3 32 15,6 0-44-15,-3 0 36 16,0 0-40-16,4 0 40 15,4 7-40-15,4-7 20 16,4 4-28-16,7-4 44 16,4 0-36-16,13-4 20 15,3 4-28-15,-4-10-28 16,8 13 4-16,-16-6 52 16,-4 6-24-16,-7-3 24 15,-4 0-28-15,-16-3-28 16,0 3 4-16,-8-4-104 15,-4 4 56-15,4-3-320 16,8 3 208-16</inkml:trace>
          <inkml:trace contextRef="#ctx0" brushRef="#br0" timeOffset="204799.9768">825-2527 288 0,'0'-3'108'0,"0"3"-84"0,8-7-4 0,-8 3 164 16,0 8-104-16,0-8 72 15,8 4-88-15,-8-3 44 16,0 6-64-16,-8-3 24 16,8 0-40-16,-8 0 0 15,8 4-16-15,-12-1 20 16,1 8-20-16,-13-1-32 16,5 1 12-16,-13 3 8 15,5-1 4-15,-8 5 16 16,3 3-12-16,-15 3 40 15,20 4-24-15,-20 17-32 16,16 4 4-16,-5 24 44 16,13 0-20-16,0 7 52 15,7-7-40-15,0 3 4 0,12-9-24 16,-4-1 0-16,8-7-4 0,-3-4 12 16,6-2-12-16,-3-12-56 15,8-6 24-15,-8-11-272 16,4-6 164-16</inkml:trace>
          <inkml:trace contextRef="#ctx0" brushRef="#br0" timeOffset="205307.8489">704-1988 384 0,'-12'42'140'0,"12"-42"-108"0,-23 45-8 16,7-27 64 0,8 3-52-16,-12 0 48 15,9 3-48-15,-5-7 76 16,8-3-60-16,-3-7 36 15,7 4-52-15,-4-11 8 16,4 3-28-16,0-10-8 16,8 4-4-16,-4-8-4 15,8 1 0-15,0-8-12 16,3 8 8-16,9-11 4 16,3 7 0-16,5-7 8 0,-1 7-4 15,0-3 60 1,1 3-36-16,-5 0 32 15,1 4-32-15,-9 3 60 0,1 3-48 0,-4 1 8 16,4 3-28-16,-5-4 4 16,1 8-12-16,-4-8 0 15,4 4-4-15,-5-3-316 16,1-1 172-16</inkml:trace>
          <inkml:trace contextRef="#ctx0" brushRef="#br0" timeOffset="206213.3791">653-2196 364 0,'-4'-7'132'0,"4"7"-100"0,-4 0-12 0,4-4 156 16,4 4-100-16,0-3 96 15,4 3-104-15,3-4 92 16,1 1-96-16,4-1 52 16,-1 4-72-16,5-3 40 15,4 6-48-15,-1-3 16 16,4 4-32-16,-3-4-16 16,-1 3-8-16,-7-3 28 15,0 4-12-15,-9-4 4 16,-3 0-8-16,-8 0 20 15,4 0-16-15,-3-4-128 16,3 1 64-16,-4-4-308 16,4 3 200-16</inkml:trace>
          <inkml:trace contextRef="#ctx0" brushRef="#br0" timeOffset="206616.4524">1126-2412 508 0,'8'-10'188'0,"-8"10"-148"0,12 0-8 0,-4 0 116 16,0 3-88-16,3 4 72 16,9 0-76-16,-1 0 56 15,9 10-60-15,-9 11 4 16,9 4-32-16,-5 34 4 16,-3 3-16-16,-8 15 12 15,-1-8-16-15,-15-6 4 16,-3-1-4-16,-25-3 20 15,1-6-16-15,-16-1 24 16,4-7-24-16,-4-10 32 16,12-8-28-16,-4-13-92 15,11-3 40-15,1-15-252 16,7 1 160-16</inkml:trace>
        </inkml:traceGroup>
        <inkml:traceGroup>
          <inkml:annotationXML>
            <emma:emma xmlns:emma="http://www.w3.org/2003/04/emma" version="1.0">
              <emma:interpretation id="{A0053874-4D38-4EC2-B5CA-6043B7CE0D1E}" emma:medium="tactile" emma:mode="ink">
                <msink:context xmlns:msink="http://schemas.microsoft.com/ink/2010/main" type="inkWord" rotatedBoundingBox="5467,9941 5874,9942 5873,10182 5466,1018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7190.9808">1772-1828 768 0,'4'0'284'0,"-4"0"-220"0,35 4-20 0,-7-4 200 16,7 3-144-16,8-3 12 16,0 0-68-16,-8 0-40 15,0 4-4-15,-7-4-336 16,-1 0 184-16,-7 0-316 15,-9 0 264-15</inkml:trace>
          <inkml:trace contextRef="#ctx0" brushRef="#br0" timeOffset="206979.9199">1995-2057 840 0,'-16'0'312'0,"16"0"-244"0,-4 3-16 15,8 1 112 1,4-1-100-16,8-3 60 15,3 4-68-15,9-4 0 16,-1 0-32-16,1 0-56 16,-1 0 16-16,-4 0-436 15,1 7 248-15</inkml:trace>
        </inkml:traceGroup>
        <inkml:traceGroup>
          <inkml:annotationXML>
            <emma:emma xmlns:emma="http://www.w3.org/2003/04/emma" version="1.0">
              <emma:interpretation id="{2239BBD9-06F4-4BEA-BCDD-748F140063C6}" emma:medium="tactile" emma:mode="ink">
                <msink:context xmlns:msink="http://schemas.microsoft.com/ink/2010/main" type="inkWord" rotatedBoundingBox="6787,9338 8520,9341 8517,10903 6784,1090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08343.0474">3145-1866 464 0,'-31'11'176'0,"19"-4"-140"0,1 0-8 0,11-4 172 16,4 4-116-16,7-11 36 16,9 4-72-16,11-13 8 15,0 2-36-15,13-27 8 16,2 0-16-16,13-28 0 15,-4 3-4-15,8-7-16 16,-5 8 4-16,-3-11-48 16,0 14 24-16,-16-14 8 15,-8 10 8-15,-11-3 12 16,-1 17 0-16,-11 7 88 16,0 15-48-16,-8 16 44 15,0 11-48-15,-4 18 32 16,4 9-36-16,-4 12-28 15,0-1-4-15,-4 4 8 16,5-1-4-16,-9 5 16 16,8-5-12-16,-4-2-4 15,4-5 0-15,4-6 12 16,8-3-8-16,4-15-12 16,3-7 0-16,5-16-76 15,3-1 44-15,1-14-120 16,-1 0 92-16,-3-14-72 15,-4 7 80-15,-5-6-4 16,1 9 36-16,-8 8 144 0,4 14-60 0,-12 17 132 16,4 6-108-16,-8 12 76 15,4 6-96-15,-4 4-4 16,4 0-40-16,1 6 16 16,3 1-24-16,-4-4 4 15,8-6-8-15,-4-8-76 16,0-3 36-16</inkml:trace>
          <inkml:trace contextRef="#ctx0" brushRef="#br0" timeOffset="208808.2853">4120-2488 560 0,'19'-7'208'0,"-19"7"-164"0,32-4-8 0,-17 1 216 16,5 3-144-16,11-4 64 15,0 1-104-15,9-4-32 16,-5 3-20-16,-4-10-4 16,0 14-8-16,-3-14 16 15,-5 11-12-15,-11-4 16 16,-4 4-16-16,-16-4-12 16,-4 7 0-16,-11-4-4 15,-5 11 0-15,-7-3-28 16,8 6 20-16,-4 7-20 15,11 4 20-15,0 7-8 16,9 3 12-16,-1 8 0 0,4-5 4 0,-4 8 16 16,8-4-4-16,-11 1 16 15,7-1-12-15,-12-7 32 16,9 1-24-16,-13-12 12 16,9-2-16-16,-5-15 0 15,4 1-4-15,1-15-16 16,7 4 4-16,0-7-24 15,8 7 16-15,0 1-32 16,8 2 28-16,0 4 84 16,7 4-36-16,9-1 80 15,3 7-64-15,12-3 44 16,0 4-52-16,4-4 8 16,1 0-32-16,-9-4-8 15,-8 1-4-15,-3-8 20 16,-5 4-12-16,-11-10-164 15,0 6 84-15</inkml:trace>
          <inkml:trace contextRef="#ctx0" brushRef="#br0" timeOffset="212126.97">3142-1737 444 0,'-4'-7'164'0,"8"3"-124"0,-4 4-16 15,0 0 176 1,0 0-116-16,0 0 108 15,0 0-112-15,0 0 28 16,0 0-64-16,7 0 64 16,5 7-60-16,12-3 36 15,3 3-48-15,24-7 76 16,4 3-60-16,46-3 60 16,9-3-60-16,46 3-4 0,-11-4-28 0,16 1-12 15,-17 3-4-15,-7-4 4 16,-19 4-4-16,-5-7 60 15,-19 7-36-15,-23-7 16 16,-9 7-28 0,-15-3 44-16,-16 6-32 15,-15-6-32-15,-16 3 0 0,-16-3-424 16,1 3 236-16</inkml:trace>
          <inkml:trace contextRef="#ctx0" brushRef="#br0" timeOffset="212443.5005">3635-1661 416 0,'-28'7'152'0,"28"-7"-116"0,-35 32-12 16,11-15 108-1,13 11-76-15,-17 3 68 16,9 7-72-16,-5 4 16 16,13 0-40-16,-1 0 60 15,4-8-48-15,8-6 64 16,4-3-64-16,19-8 64 16,5-3-64-16,23-7 36 15,7 0-44-15,5 0 16 16,-4 0-28-16,-8-11-104 0,-5 4 40 0,-6-3-324 15,-9-1 204-15</inkml:trace>
          <inkml:trace contextRef="#ctx0" brushRef="#br0" timeOffset="212668.5982">3760-1532 352 0,'-16'11'132'0,"16"-11"-104"0,-27 31-8 0,11-7 192 16,4 4-120-16,-11 10 52 16,7 4-84-16,-3 3-4 15,3-7-32-15,-4 1-20 16,9-8-8-16,-1 0 28 16,0-6-12-16,4-4 24 15,8-11-24-15,0-10-276 16,4 0 140-16</inkml:trace>
          <inkml:trace contextRef="#ctx0" brushRef="#br0" timeOffset="212896.205">3865-1442 612 0,'-11'-24'228'0,"11"24"-180"0,8-7-12 15,-1 4 272 1,5 3-176-16,12-7 124 0,3 3-148 0,20-3-8 15,0 7-60-15,19-3-8 16,-3 3-20-16,0-4 0 16,-5 8-4-16,-15-4-104 15,-7 0 52-15,-21 0-228 16,-7 0 152-16,-24 0-388 16,5 7 288-16</inkml:trace>
          <inkml:trace contextRef="#ctx0" brushRef="#br0" timeOffset="213095.2375">3991-1362 632 0,'-20'42'236'0,"20"-42"-184"0,-27 49-16 0,15-28 116 15,4 0-92-15,-8 3 28 16,9 0-52-16,-5 1-32 15,8-4-4-15,0-4 0 16,4-3 0-16,0-7-248 16,8-7 136-16</inkml:trace>
          <inkml:trace contextRef="#ctx0" brushRef="#br0" timeOffset="213271.2012">4143-1525 624 0,'-11'-10'228'0,"11"10"-176"0,-12 48-16 0,4-20 220 16,4 3-148-16,-12 15 52 16,9-1-92-16,-5 4-24 15,4-11-28 1,-4 4-212-16,8-4 104 0,-3-7-316 16,3-3 232-16</inkml:trace>
        </inkml:traceGroup>
        <inkml:traceGroup>
          <inkml:annotationXML>
            <emma:emma xmlns:emma="http://www.w3.org/2003/04/emma" version="1.0">
              <emma:interpretation id="{1CCAC1F5-16C5-4D8C-B2F3-DD246B4779CF}" emma:medium="tactile" emma:mode="ink">
                <msink:context xmlns:msink="http://schemas.microsoft.com/ink/2010/main" type="inkWord" rotatedBoundingBox="8880,9410 10758,9414 10756,10597 8878,10594"/>
              </emma:interpretation>
            </emma:emma>
          </inkml:annotationXML>
          <inkml:trace contextRef="#ctx0" brushRef="#br0" timeOffset="215834.3829">5419-1709 404 0,'0'-4'148'0,"4"4"-112"0,4-3-12 16,-4-1 172-1,3 4-112-15,5-7 116 16,4 4-116-16,-5-4 64 0,5 0-88 0,-4-4 32 16,0 5-56-16,-8-8 8 15,3 3-28 1,-11-6 8-16,4 3-12 0,-11-4-8 16,3 5 0-16,-12-1-16 15,1 7 8-15,-13 3-4 16,9 8 0-16,-16 6-12 15,8 4 12-15,-13 7 4 16,9 3 4-16,4 8 0 16,7-1 0-16,5 0 0 15,11 0 0-15,8-10 16 16,8-3-8-16,11-15 16 16,9-3-16-16,7-14 24 15,8 4-20-15,0-11-40 16,-4 4 16-16,-3-11-52 15,-5 3 36-15,-12-16-4 16,1 6 20-16,-4-17-20 16,-12 10 20-16,-4-10 48 15,0 21-16-15,-4-8 60 16,4 22-44-16,-4-4 28 16,8 14-36-16,-4 14 52 15,0 0-44-15,-4 17-8 16,4 4-16-16,-12 7-20 15,4 3 4-15,-11 11 20 16,3-7-8-16,-8 10-4 16,5-4 0-16,3 5-4 15,12-5 0-15,8-6-20 0,8-4 12 0,15-17-68 16,9-7 44-16,7-14-76 16,0-10 64-16,4-15-88 15,0-2 76-15,0-12-52 16,-4 4 64-16,-8-6 12 15,-4 9 20-15,-4-13 20 16,1 10-4-16,-1-20 16 16,-7 6-12-16,3-10 32 15,1 10-24-15,-5 1 64 16,1 13-44-16,-8 0-8 16,3 11-16-16,-7 3 32 15,-4 7-20-15,-8 3 12 16,-8 11-20-16,-11 11 36 15,3 10-28-15,-15 17 4 16,12 4-16-16,-16 13 72 16,11 1-48-16,-3 7 32 15,15-8-40-15,-7 8 44 16,15-7-40-16,4 10-16 16,0-4-8-16,8-3 8 15,8-3-8-15,7-18 16 16,9-6-16-16,-5-12-28 15,8-9 8-15,-3-1-108 16,-1-3 64-16,-7-7-204 16,-5 4 144-16</inkml:trace>
          <inkml:trace contextRef="#ctx0" brushRef="#br0" timeOffset="216377.8557">5712-2228 592 0,'0'-10'220'15,"0"10"-172"-15,4-7-12 0,-4 4 164 16,0 3-116-16,0-4 36 16,8 1-72-16,-4-8 44 15,4 8-56-15,4-4 56 16,-1 3-56-16,1-3 72 15,8 4-60-15,-5-4 44 16,5 7-52-16,3-4 52 16,1 8-56-16,-1-4 56 15,5 0-56-15,-1 0 56 16,-7 3-56 0,3-3 12-16,-3 4-32 0,-5-4 28 0,-3 0-28 0,-8-4 32 15,0 4-32-15,-4-3-4 31,-4 3-8-31,-4-4-260 0,0 1 140 16,0-4-472-16,12 3 328 0</inkml:trace>
          <inkml:trace contextRef="#ctx0" brushRef="#br0" timeOffset="216574.379">6393-2558 600 0,'12'-21'224'0,"-12"21"-176"16,0-3-12-16,0-1 236 16,0 8-156-16,-4 3 140 15,-4 3-148-15,0 11 28 16,8 3-76-16,-11 1-28 15,7 2-20-15,-4 1 8 16,8-3-12-16</inkml:trace>
          <inkml:trace contextRef="#ctx0" brushRef="#br0" timeOffset="220051.902">7015-1876 600 0,'-11'-4'224'0,"11"4"-176"0,-4-7-12 0,0 7 192 16,-4 7-132-16,-4 0 132 15,4 7-136-15,-11 7 36 16,-1 0-80-16,-7 7 36 16,0 0-48-16,-20 13 0 15,0 1-24-15,0 7 0 16,4-4-4-16,-4 4 28 16,11-11-20-16,9-7-40 15,7-7 12-15,9-10-192 16,3 4 112-16,16-15-284 15,3-3 208-15</inkml:trace>
          <inkml:trace contextRef="#ctx0" brushRef="#br0" timeOffset="219839.9149">6636-1932 392 0,'-8'0'148'0,"8"0"-116"0,-4 0-8 0,0 0 108 16,8 0-76-16,-4 0 68 15,4 7-72-15,4-3 68 16,11 9-68-16,1 5 60 16,0 3-60-16,7 7 48 15,0 3-56-15,12 0-4 16,-11 4-24-16,3 7 60 15,4-4-44-15,-3 0 16 0,-5 0-32 16,-7-6 28-16,7-1-28 0,-7-7 32 16,-5-3-32-16,-11-10 32 15,12-1-32 1,-12-10-156-16,0 0 76 0,-4-14-276 16,3 4 192-16,-3-15-420 15,8 1 324-15</inkml:trace>
        </inkml:traceGroup>
        <inkml:traceGroup>
          <inkml:annotationXML>
            <emma:emma xmlns:emma="http://www.w3.org/2003/04/emma" version="1.0">
              <emma:interpretation id="{E0F914A1-5EE5-4234-B0A3-407E41F5FD74}" emma:medium="tactile" emma:mode="ink">
                <msink:context xmlns:msink="http://schemas.microsoft.com/ink/2010/main" type="inkWord" rotatedBoundingBox="11400,9204 13353,9208 13351,10852 11397,1084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5187.0997">7735-1859 788 0,'-23'-7'292'0,"23"7"-228"0,-8 7-16 0,12-14 96 16,8 7-88-16,23-7 40 16,4 7-56-16,31-10 48 15,-3 3-52-15,27-11 28 16,-4 8-36-16,16-4-8 16,-9 7-12-16,-7 0 12 15,-15 4-12-15,-17-1-4 16,-11 8 0-16,-15-1-180 15,-9 4 96-15</inkml:trace>
          <inkml:trace contextRef="#ctx0" brushRef="#br0" timeOffset="224920.3896">8471-2367 404 0,'-16'-24'148'0,"16"24"-112"0,-11-24-12 0,3 6 164 15,4 8-108-15,-8-8 116 16,4 4-112-16,-3 1 36 16,3 6-72-16,-4 7 64 15,4 10-64-15,-7 7-8 16,7 4-24-16,-8 7 8 16,8 3-16-16,-7 15 16 15,3-1-16-15,-4 4-128 16,4 3 68-16</inkml:trace>
          <inkml:trace contextRef="#ctx0" brushRef="#br0" timeOffset="225967.81">7884-1720 248 0,'-12'25'92'0,"12"-25"-72"0,16 73-4 16,-12-32 140-1,4-2-88-15,-4 16 44 16,-4-3-68-16,0-3 48 16,-4-4-56-16,-12-6 36 15,-4-8-40-15,-7-7 0 16,0-3-20-16,7-10 20 15,1-1-20-15,-1-10-20 0,12 0 0 0,-4-14-144 16,12 4 80-16,0-18-128 16,4 0 116-16,4-14-12 15,8 4 56 1,3-14 8-16,1 7 20 0,7-11 96 16,5 18-44-16,3-1 140 15,0 12-100-15,4 6 148 16,-4 7-128-16,5 3 36 15,-5 11-76-15,0 7 32 16,0 7-52-16,-7 7-12 16,-1 4-16-16,-11 2 16 15,-1 5-16-15,-19-1 32 16,0-3-28-16,-23 0-76 16,8-4 32-16,-21 0-228 15,13-6 140-15,-28-11-36 16,12-4 92-16,-12-10-20 15,16 0 48-15,-8-10 20 16,20 3 8-16,7-4 72 16,13 12-36-16,7-1 68 15,19 14-60-15,8 13 44 16,1 5-48-16,-1 6 44 16,5 0-48-16,3 1 56 15,-4-1-52-15,-4 0 80 16,1-3-64-16,-1-7 44 15,-3-4-56-15,3-3 16 16,1-3-36-16,-1-8 16 0,-8 1-20 16,1-4 20-16,-4 0-24 0,-12-4-4 15,-4 4-4-15,0-7-244 16,-4 0 132-16,-12-7-424 16,16 7 300-16</inkml:trace>
          <inkml:trace contextRef="#ctx0" brushRef="#br0" timeOffset="226285.6734">8365-1765 236 0,'0'-14'88'0,"0"14"-68"0,20-10-4 16,-8 3 220-1,3 7-132-15,9-4 88 16,-1 4-108-16,1 0-40 16,-1 7-28-16,-3 0 12 15,-5 0-16-15,-11 4 12 16,0 2-12-16,-15-2 20 15,-1 3-20-15,-12-4 12 16,9 1-12-16,-5-4 80 16,8 0-48-16,8-7 4 15,4 3-28-15,12-3 24 16,8 4-28-16,7-1 20 0,1 1-20 0,11-1-96 16,-12 4 44-16,8-4-420 15,-11 4 252-15</inkml:trace>
          <inkml:trace contextRef="#ctx0" brushRef="#br0" timeOffset="227229.1835">9168-2287 236 0,'3'4'88'0,"-3"-4"-68"0,-3 24-4 0,-1-3 112 15,0 3-72-15,-8 22 128 16,4 2-104-16,-8 11 40 16,5 1-72-16,-5-5 64 15,4-6-64-15,-3-7 44 16,3-4-52-16,-4-7-4 15,8-6-20-15,-3-8 40 16,7-7-28-16,-4-6-24 16,4-4-4-16,0-11-8 15,4 1 0-15,4-14-100 16,8 3 60-16,3-24-164 16,9 3 116-16,3-24-48 15,5 10 80-15,-1-7 12 16,4 15 32-16,0 3 172 15,1 13-84-15,-1 8 136 16,-4 10-120-16,-4 14 4 16,-3 10-52-16,-8 18 20 15,-1 4-32-15,-11 6-4 16,0 4-12-16,-8-4 36 0,0 0-20 0,-11-7-100 16,3-3 40-16,-16-7-176 15,9-4 120-15,-16-6-80 16,7-1 100-16,-11-10-52 15,4 0 76-15,4-3-4 16,7-1 32-16,12 4 56 16,9 7-16-16,14 0 156 15,9 7-96-15,11 4 80 16,4-1-92-16,12 4 60 16,4 0-72-16,12 0 12 15,-5-1-36-15,-3 1 4 16,-4-3-20-16,-8-4 36 15,-12-4-28-15,-11-10 20 16,0 4-24-16,-20-15-132 16,0 4 60-16,-4-10-360 15,-4-1 228-15</inkml:trace>
          <inkml:trace contextRef="#ctx0" brushRef="#br0" timeOffset="227621.0843">9246-2447 436 0,'8'-3'160'0,"-8"3"-124"0,15-4-8 0,-7 1 116 16,0-1-84-16,4-6 28 15,-1 0-52-15,1-11 48 16,4 7-48-16,-5-18 28 16,9 8-36-16,-12-14-8 15,8 3-12-15,-5-7 20 16,1 8-16-16,0 9 84 15,-1 4-52-15,-3 4 100 16,4 10-80-16,0 14 96 16,0 10-96-16,7 8-12 15,-7 13-32-15,3 0 36 16,5 0-28-16</inkml:trace>
          <inkml:trace contextRef="#ctx0" brushRef="#br0" timeOffset="229180.7621">8095-2426 652 0,'0'-7'244'0,"0"7"-192"0,0 0-12 15,0 0 40 1,0 0-52-16,0-3 8 16,4 3-24-16,0-11 0 15,4 4-4-15,0-10 4 16,4 3-8-16,-5-7 16 0,5 7-12 0,0-10-28 31,4 7 8-31,-5-4 4 0,5 7 8 0,-4-4-12 16,-1 8 8-16,-3-4 12 15,0 7-4-15,-4-3-4 16,0 3 4-16,-4 0 40 16,4 3-24-16,-4 1 8 15,0 3-16-15,0-4 12 16,0 8-16-16,0-1-4 16,0 1 0-16,0-4 12 15,0 0-8-15,0 0-4 16,8 7 0-16,-4-4-16 15,3 4 8-15,-3-7 12 16,0 0-4-16,4-3 8 16,0 3-8-16,-4-4 8 15,4 4-8-15,-8-7 16 16,3 7-12-16,-3 0-4 16,0 0 0-16,0-7 28 15,0 14-16-15,0-14-4 16,4 7-8-16,-4-3 20 15,0 6-12-15,-4-3-12 16,4 7-4-16,-3-7 56 16,-1 4-28-16,-8 3 24 15,4 7-28-15,-4-1 28 16,5 1-32-16,-5 0 40 16,8 4-32-16,0-1-12 0,4 4-8 15,-4 0-4-15,8 7 0 16,-8-11 8-16,4 4-4 0,-4-4 16 15,0 4-12-15,-4-3 24 16,4 2-20-16,-3-2 12 16,3-1-12-16,-8 1-8 15,8 2 0-15,-4 1-4 16,4-7 0-16,0 7 8 16,4 0-4-16,-3 0 8 15,-1 3-8-15,-4 1 40 16,8-1-20-16,-8 0-40 15,8-3 8-15,-8-4 8 16,8 1 4-16,-4-8-12 16,4 4 4-16,-4-3 4 15,4-1 0-15,-4-3 16 16,4 0-8-16,-4 0-4 16,8 0 0-16,-8-4-16 15,4 1 8-15,-3-4 12 16,3 0-4-16,-4 0-20 15,8 0 8-15,-8-4-40 16,4 4 28-16,-8-3-136 16,8 3 88-16,-4 0-48 15,0 3 68-15,-4-3 16 16,0 0 20-16,-3 0 12 16,7 0 0-16,-8 0 0 15,4 0 0-15,0-3 8 0,4-1-4 16,-3-6 76-16,7 10-44 15,-4-3 56-15,4 3-52 0,-4-4 24 16,4 8-36-16,4-1 36 16,3 7-36-16,5-3 4 15,0 0-20-15,8 0 28 16,-1 0-24-16,8 0 4 16,5 0-12-16,-1-3 4 15,4 3-8-15,-3-4-4 16,-5 1 4-16,-7-4 48 15,-5 0-28-15,-3-4 52 16,-4 4-44-16,-4-3 4 16,0 3-24-16,-4-4 0 15,0 1-4-15,-4-4-16 16,4 7 4-16,-4-4 12 16,4 4-4-16,-8-3-240 15,4 3 128-15,-4-7-388 16,8 3 280-16,-4-17-360 15,8 4 328-15</inkml:trace>
          <inkml:trace contextRef="#ctx0" brushRef="#br0" timeOffset="229430.4797">8221-2464 572 0,'0'-7'208'0,"0"7"-160"0,0-7-12 0,0 7 188 15,0 7-128-15,-4 0 52 16,0 3-88-16,-4 8-4 16,4 6-32-16</inkml:trace>
        </inkml:traceGroup>
        <inkml:traceGroup>
          <inkml:annotationXML>
            <emma:emma xmlns:emma="http://www.w3.org/2003/04/emma" version="1.0">
              <emma:interpretation id="{0D7993DE-34C2-485F-81EB-B17C45F46AAB}" emma:medium="tactile" emma:mode="ink">
                <msink:context xmlns:msink="http://schemas.microsoft.com/ink/2010/main" type="inkWord" rotatedBoundingBox="15285,10710 15351,10711 15350,10832 15285,1083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35082.97">11644-1288 892 0,'12'3'332'0,"-12"4"-260"0,-12 14-20 0,5-4 0 15,7-3-40-15,-28 14-4 16,9 3-4-16</inkml:trace>
        </inkml:traceGroup>
        <inkml:traceGroup>
          <inkml:annotationXML>
            <emma:emma xmlns:emma="http://www.w3.org/2003/04/emma" version="1.0">
              <emma:interpretation id="{45DB4B2E-7DA2-497B-A5B0-2F2CDAEC5DF7}" emma:medium="tactile" emma:mode="ink">
                <msink:context xmlns:msink="http://schemas.microsoft.com/ink/2010/main" type="inkWord" rotatedBoundingBox="17105,9161 19835,9166 19832,10563 17103,10559"/>
              </emma:interpretation>
              <emma:one-of disjunction-type="recognition" id="oneOf16">
                <emma:interpretation id="interp20" emma:lang="" emma:confidence="0">
                  <emma:literal>tuft</emma:literal>
                </emma:interpretation>
                <emma:interpretation id="interp21" emma:lang="" emma:confidence="0">
                  <emma:literal>Ent</emma:literal>
                </emma:interpretation>
                <emma:interpretation id="interp22" emma:lang="" emma:confidence="0">
                  <emma:literal>tout</emma:literal>
                </emma:interpretation>
                <emma:interpretation id="interp23" emma:lang="" emma:confidence="0">
                  <emma:literal>tuts</emma:literal>
                </emma:interpretation>
                <emma:interpretation id="interp24" emma:lang="" emma:confidence="0">
                  <emma:literal>=utt</emma:literal>
                </emma:interpretation>
              </emma:one-of>
            </emma:emma>
          </inkml:annotationXML>
          <inkml:trace contextRef="#ctx0" brushRef="#br0" timeOffset="235714.1498">13519-2294 320 0,'-16'-7'120'0,"20"11"-96"0,-8-1-4 0,0 8 68 16,4 6-52-16,-8 28 40 15,4 4-44-15,-7 17 8 16,-1 0-24-16,-4 0-16 15,8-10-4-15,-3-4 12 16,7-7-4-16,-8-6 8 16,8-8-8-16</inkml:trace>
          <inkml:trace contextRef="#ctx0" brushRef="#br0" timeOffset="236191.9383">13499-2193 320 0,'-4'-38'120'0,"4"38"-96"0,12-24-4 0,-4 17 124 15,4 3-84-15,3-3 44 16,9 4-60-16,11 6 4 16,4 4-32-16,8 11 44 15,-4 2-32-15,-4 8 20 16,-4 0-28-16,-15 3 28 15,-12-3-32-15,-28 0 32 16,1 0-32-16,-20-14-32 16,3 7 8-16,-3-14-96 15,12-4 56-15,-5-3-28 16,13 0 40-16,7 4-4 16,8 3 24-16,12 10 0 15,12 4 8-15,15 3 16 16,4 4-4-16,12 0 52 15,4 0-32-15,-4-1 112 16,-8-2-76-16,-16 6 108 16,-4-3-96-16,-23 3 60 15,-3-6-76-15,-33-5 12 16,1-2-36-16,-24-4-4 16,12 3-16-16,-7-17 0 15,7 0-4-15,0-7 4 16,15 0-8-16,-3-3-100 0,12 3 52 15,-1-7-308-15,9 3 196 0</inkml:trace>
          <inkml:trace contextRef="#ctx0" brushRef="#br0" timeOffset="236660.3992">13577-2502 436 0,'-11'-14'160'0,"11"14"-124"0,-8 7-8 15,8-7 248 1,0 0-156-16,8 0 128 0,-4 0-144 0,3 0 56 16,5 0-92-16,12 0 36 15,7 0-64 1,4 0 16-16,4 0-36 0,0 0 0 16,-3 7-12-16,-5-4-280 15,8 1 148-15</inkml:trace>
          <inkml:trace contextRef="#ctx0" brushRef="#br0" timeOffset="237090.1277">14333-1967 684 0,'-20'-14'252'0,"20"14"-192"0,12 0-20 0,0-3 156 16,7 3-116-16,16-7-8 15,8 0-44-15,8-3-232 16,4 6 112-16,-8 1-504 15,-4 6 332-15</inkml:trace>
          <inkml:trace contextRef="#ctx0" brushRef="#br0" timeOffset="237015.4213">14383-2297 808 0,'-19'-4'300'0,"19"4"-232"0,0 0-20 16,12 0 116-1,-5 0-100-15,21 0 8 16,7 0-44-16,4 0-200 16,0 7 88-16,-7 7-624 15,-1 7 392-15</inkml:trace>
          <inkml:trace contextRef="#ctx0" brushRef="#br0" timeOffset="237634.1772">14513-1466 716 0,'-8'28'264'0,"8"-28"-204"0,31-10-16 15,-7-1 28 1,3 4-48-16,12-21 0 16,0 4-16-16,20-25-76 15,-4 8 36-15,15-15-172 16,-3 7 112-16,-5-24-72 15,-3 7 96-15,-12-28 44 16,-8 18 20-16,-12-1 216 16,1 18-116-16,-13 10 200 15,-3 15-168-15,-8 6 60 0,4 10-112 16,-8 15-24-16,0 6-32 0,-4 29-8 16,0 6-4-16,-8 14 12 15,8 0-12-15,-3 0-20 16,7-3 4-16,0-4 12 15,7-13 0-15,-3-5-12 16,0-9 4-16,8-11-208 16,0 0 116-16,3-14-120 15,1-7 124-15,8-31-100 16,-5 3 108-16,-7-21 8 16,7 11 48-16,-11-7 88 15,8 14-32-15,-12 7 220 16,-4 10-136-16,0 10 108 15,4 11-128-15,-8 14 76 16,0 11-100-16,-4 20 56 16,8 4-72-16,-8 13-28 15,16-2-16-15,-8-8-8 16,4-4 0-16,4-9-220 16,7-4 120-16</inkml:trace>
          <inkml:trace contextRef="#ctx0" brushRef="#br0" timeOffset="238313.4843">15620-2099 860 0,'-23'-14'320'0,"23"14"-248"0,7 0-20 0,13 0 84 16,-1 0-84-16,21 0-4 15,-5 7-28-15,12-3-8 16,-8 3-4-16,-4-4-340 15,0 4 180-15</inkml:trace>
          <inkml:trace contextRef="#ctx0" brushRef="#br0" timeOffset="237878.3259">15726-2429 684 0,'-8'0'252'0,"8"0"-192"0,-8 21-20 0,4-8 120 15,4 8-96-15,-8 28 36 16,8 3-60-16,-8 21-4 15,8-3-24-15,-7-1 0 16,-5-6-4-16,0-18 4 16,0 0-8-16,-11-13 24 15,15-8-16-15,-4-13-364 16,5 2 188-16</inkml:trace>
          <inkml:trace contextRef="#ctx0" brushRef="#br0" timeOffset="238581.1958">15792-2777 788 0,'12'-21'292'0,"-12"21"-228"0,23-7-16 0,-7 4 212 16,4 6-152-16,11-6 140 15,4 3-140-15,12-7 4 16,-8 3-68-16,-4-3-20 15,5 7-12-15,-13-7-204 16,-4 7 104-16</inkml:trace>
          <inkml:trace contextRef="#ctx0" brushRef="#br0" timeOffset="238129.4951">16078-2492 684 0,'-16'-10'252'0,"16"10"-192"0,-8 7-20 16,1 0 188 0,7 3-132-16,-4 11 24 15,4 3-72-15,0 18 12 16,7 3-32-16,1 25-16 15,4-1-8-15,-8 8 4 16,0-1-4-16,-8-13 24 16,-4-7-16-16,-11-4 4 15,3-14-8-15,-4-7-340 16,9-6 180-16,-5-11-520 0,4 0 376 16</inkml:trace>
        </inkml:traceGroup>
      </inkml:traceGroup>
    </inkml:traceGroup>
    <inkml:traceGroup>
      <inkml:annotationXML>
        <emma:emma xmlns:emma="http://www.w3.org/2003/04/emma" version="1.0">
          <emma:interpretation id="{93795EEC-31AD-4E69-ADAF-59ABFC9911C9}" emma:medium="tactile" emma:mode="ink">
            <msink:context xmlns:msink="http://schemas.microsoft.com/ink/2010/main" type="paragraph" rotatedBoundingBox="3661,11658 11488,11331 11583,13616 3756,13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DCC31-0EB6-4646-A34C-C44B846E10B1}" emma:medium="tactile" emma:mode="ink">
              <msink:context xmlns:msink="http://schemas.microsoft.com/ink/2010/main" type="line" rotatedBoundingBox="3661,11658 11452,11333 11503,12560 3712,12885"/>
            </emma:interpretation>
          </emma:emma>
        </inkml:annotationXML>
        <inkml:traceGroup>
          <inkml:annotationXML>
            <emma:emma xmlns:emma="http://www.w3.org/2003/04/emma" version="1.0">
              <emma:interpretation id="{66FDA04D-670B-4F63-ACCF-9BCBD200A4B0}" emma:medium="tactile" emma:mode="ink">
                <msink:context xmlns:msink="http://schemas.microsoft.com/ink/2010/main" type="inkWord" rotatedBoundingBox="3661,11658 6865,11524 6916,12751 3712,1288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42167.6732">1792-210 392 0,'0'-14'148'0,"0"14"-116"0,-12-7-8 0,4 0 128 15,8 7-88-15,-20-4 44 16,5 8-64-16,-9 3 4 15,9 3-32-15,-17 15 36 16,5 6-28-16,0 14 56 16,-1 4-44-16,-3 27 56 15,11-3-56-15,-3 14 12 16,15-7-32-16,4-7-8 16,12-10-4-16,0-18-60 15,11-6 32-15,-7-15-412 16,8-7 240-16</inkml:trace>
          <inkml:trace contextRef="#ctx0" brushRef="#br0" timeOffset="242552.6981">1772 145 352 0,'-31'48'132'0,"31"-48"-104"0,-8 80-8 15,12-48 44-15,-4-1-40 0,0 0 16 32,8 0-24-32,-1-13 108 0,5-1-72 0,-4-13 52 15,4-4-64-15,-12-14-12 16,4 3-16-16,-4-13 8 16,0 0-12-16,0-11-12 15,4 7 0-15,-4-3-4 16,7 6 0-16,5 1 88 15,8 7-48-15,3-1 80 16,5 11-64-16,-1 0 0 16,4 4-28-16,-3-8-12 15,-1 11-4-15,-7-3-68 16,-5 3 36-16</inkml:trace>
          <inkml:trace contextRef="#ctx0" brushRef="#br0" timeOffset="242683.0454">1811 23 684 0,'-4'-14'252'0,"4"14"-192"0,12-4-20 16,-4 1 68 0,4 3-68-16,15-7-28 15,0 14-8-15,5-7-364 16,7 7 192-16</inkml:trace>
          <inkml:trace contextRef="#ctx0" brushRef="#br0" timeOffset="242932.7097">2179-99 612 0,'12'-3'228'0,"-12"3"-180"0,47 17-12 0,-28-3 228 16,5 7-152-16,3 17 96 16,0 7-120-16,-15 35 4 15,-4 4-56-15,-24 6 12 16,1-10-28-16,-24 0 0 16,7-7-12-16,-23 4-228 15,9-15 124-15,-13-9-256 16,4-5 200-16,16-20-324 15,12-11 272-15</inkml:trace>
          <inkml:trace contextRef="#ctx0" brushRef="#br0" timeOffset="243507.7922">2746 527 476 0,'-19'0'176'0,"19"0"-136"0,4 4-12 16,0-8 100-1,3 4-76-15,9-3 68 16,8 6-68-16,15-10-12 16,0 7-24-16,0-3-20 0,8 3 0 15,-16 0-24-15,4 7 16 16,-7-7-100-16,-9 3 60 0</inkml:trace>
          <inkml:trace contextRef="#ctx0" brushRef="#br0" timeOffset="243267.1523">2832 238 716 0,'-23'-3'264'0,"23"3"-204"0,-12-3-16 0,12-1 124 15,8 8-100-15,4-8 44 16,7 4-68-16,20-10-32 16,8 3-12-16,12 3 24 15,0-3-12-15,-4 4-196 16,-8 10 96-16,-16 0-368 16,-4 10 252-16</inkml:trace>
          <inkml:trace contextRef="#ctx0" brushRef="#br0" timeOffset="240246.3154">160 301 384 0,'12'-3'140'0,"-5"-1"-108"0,13 1-8 0,-12-1 120 16,-4 1-84-16,4-4 64 16,-1 3-72-16,-3-10 40 15,0 4-52-15,-4-7 68 16,0 3-60-16,-8-11 0 15,4 4-28-15,-7-3-12 16,7 3-4-16,-16 0-16 16,5 11 8-16,-17 6 12 15,17 8-4-15,-25 20 24 16,13 8-16-16,-4 16 48 16,15 1-32-16,4 0-4 0,8-4-16 0,28-10 36 15,7-8-20-15,16-13-24 16,8-10 0-16,-4-22-44 15,0-2 24-15,-4-22-204 16,-4 4 124-16,-16-15-28 16,1 8 76-16,-17-7-4 15,-3 14 36-15,-16-4-8 16,4 14 16-16,-15 4 8 16,11 6 4-16,-12 11 156 15,5 7-84-15,-9 18 68 16,9 10-80-16,-5 20 52 15,8 5-60-15,4 9-4 16,5-3-28-16,6-7 4 16,5-6-12-16,4-12-16 15,4-6 0-15,7-14-412 16,-3-7 228-16</inkml:trace>
          <inkml:trace contextRef="#ctx0" brushRef="#br0" timeOffset="240473.9871">845-50 456 0,'-4'-4'168'0,"4"4"-128"0,-8 0-16 16,0 4 156 0,8 3-104-16,-12 14 68 0,-3 3-84 0,-5 32 44 15,8 6-60-15,-11 22-12 16,11-4-20-16,-11-4 32 15,7-13-20-15,4-11-32 16,-3-7 4-16,3-10-8 16,4-4 4-16</inkml:trace>
          <inkml:trace contextRef="#ctx0" brushRef="#br0" timeOffset="240958.7786">696 409 696 0,'-35'-11'256'0,"35"11"-196"0,-8 0-20 0,16-3 156 16,3 3-116-16,17-7 28 16,3 7-64-16,12-3-8 15,4 3-24-15,4-4-8 16,0 4 0-16,-4-7-296 15,0 14 160-15,-12-14-316 16,-8 7 252-16</inkml:trace>
          <inkml:trace contextRef="#ctx0" brushRef="#br0" timeOffset="241631.7477">852-370 520 0,'-3'-7'192'0,"3"7"-152"0,-8 7-8 16,4-4 140 0,8 4-100-16,-4 0 76 15,8 7-84-15,-1-3 72 16,9-5-80-16,7-2 52 0,5-1-64 15,11-10 4-15,0 4-28 0,4-7-20 16,-8 6-4-16,-7-3 12 16,-9 7-4-16,-15 4 32 15,-4 6-20-15,-8 4-156 16,1 0 76-16</inkml:trace>
          <inkml:trace contextRef="#ctx0" brushRef="#br0" timeOffset="240746.7119">1177-88 624 0,'-19'3'228'16,"19"-3"-176"-16,-12 31-16 0,4-13 52 16,8 3-56-16,0 24 48 15,0 3-44-15,-4 26 0 16,4-1-24-16,-4 3-16 15,-7-6 0-15,-1-4 28 16,-4-4-12-16,-11-3 12 16,15-10-12-16,-8-4-228 15,9-13 120-15,-5-11-404 16,8-11 280-16</inkml:trace>
        </inkml:traceGroup>
        <inkml:traceGroup>
          <inkml:annotationXML>
            <emma:emma xmlns:emma="http://www.w3.org/2003/04/emma" version="1.0">
              <emma:interpretation id="{6EFF2B64-6916-4758-8109-81A7A67D2140}" emma:medium="tactile" emma:mode="ink">
                <msink:context xmlns:msink="http://schemas.microsoft.com/ink/2010/main" type="inkWord" rotatedBoundingBox="7902,11883 8357,11864 8378,12357 7923,12376">
                  <msink:destinationLink direction="with" ref="{57B2DD8F-3303-4D7C-8C74-FFC7E802B352}"/>
                </msink:context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45605.147">4222-106 392 0,'-12'0'148'0,"12"0"-116"0,8-7-8 0,-4 4 92 16,7 3-68-16,5 0 112 15,3 3-88-15,9 1 60 16,-1-1-76-16,8 1 48 15,5-1-60-15,7-3 16 16,-4 0-40-16,0-3 0 16,0-1-12-16,-12 1 12 15,-4 6-12-15,-11-6 4 16,0 3-4-16,-20-4-40 16,-4 8 16-16,-8-8-160 15,1 4 96-15,-5-7-152 16,4 7 132-16,1 0 8 15,3 7 56-15,-4 0-12 16,5 4 28-16,-5 2 44 16,4 8-12-16,0 0 68 15,5 4-44-15,-5 2 12 16,4 1-32-16,4 7 0 0,0-4-8 16,0-3 20-16,4 0-16 0,-7-7-120 15,7-4 60 1,-20-3-28-16,8-3 48 0,-15-4-20 15,7 3 28-15,-15-3 36 16,8 3-8-16,-5-3 176 16,13 0-100-16,-1 0 112 15,12 4-112-15,8-8 160 16,8 8-140-16,16-4 120 16,3-1-132-16,12 1-8 15,-4 0-56-15,5 0 0 16,-1 0-16-16,-4-3 0 15,-8 3-4-15,-7-7-8 16,-1 3 4-16,-11-3 20 16,-4 4-12-16,-4-4-120 15,0 0 60-15</inkml:trace>
        </inkml:traceGroup>
        <inkml:traceGroup>
          <inkml:annotationXML>
            <emma:emma xmlns:emma="http://www.w3.org/2003/04/emma" version="1.0">
              <emma:interpretation id="{992EE989-30AE-4499-9CB0-D9176A500F80}" emma:medium="tactile" emma:mode="ink">
                <msink:context xmlns:msink="http://schemas.microsoft.com/ink/2010/main" type="inkWord" rotatedBoundingBox="8963,11452 11453,11348 11495,12357 9006,12461">
                  <msink:destinationLink direction="with" ref="{57B2DD8F-3303-4D7C-8C74-FFC7E802B352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7338.4209">5806-315 676 0,'-8'-3'248'0,"8"3"-192"16,0 0-16-16,0 0 224 16,8 0-152-16,-4-4 132 15,12 1-140-15,3-4 20 16,13 7-72-16,3-10-12 16,-4 10-24-16,4-7-20 15,-3 7 0-15,-5 0 28 16,-7 0-12-16,-12 0 24 15,3 0-24-15,-15-7-100 0,-3 7 44 0,-1 0-376 16,8 0 232 0</inkml:trace>
          <inkml:trace contextRef="#ctx0" brushRef="#br0" timeOffset="247666.2958">6452-579 320 0,'-8'-7'120'16,"8"7"-96"-16,8-7-4 0,-8 4 236 16,8 6-144-16,-4-3 212 15,-4 0-188-15,0 4 136 16,0 3-156-16,0 7 20 16,-4 6-84-16,-4 12-12 15,0-1-24-15,-4 7-504 16,5 1 264-16</inkml:trace>
          <inkml:trace contextRef="#ctx0" brushRef="#br0" timeOffset="249378.572">6992-29 572 0,'-16'3'208'0,"16"-3"-160"0,-31 4-12 0,19-1 188 15,-3 4-128-15,-13 7 8 16,5 3-64-16,-24 15 24 15,4-1-36-15,-4 4 12 16,4 0-24-16,0-4-8 16,15 0-4-16,5-7-48 15,7-3 24-15,4-17-320 16,20 3 188-16</inkml:trace>
          <inkml:trace contextRef="#ctx0" brushRef="#br0" timeOffset="249153.2942">6659-85 528 0,'-8'-7'196'0,"16"4"-152"0,-8-1-12 0,4 4 132 16,4 7-96-16,19 3 124 15,1 8-112-15,3 6 76 16,8 1-92-16,-4 9 12 16,5 1-44-16,-1 10 24 15,4-6-32-15,-4-1 32 16,-8-7-32-16,-7-6 20 16,-13-5-24-16,-3-13-104 15,-8-3 40-15</inkml:trace>
          <inkml:trace contextRef="#ctx0" brushRef="#br0" timeOffset="249730.5092">7450-127 456 0,'0'18'168'0,"0"-18"-128"0,-4 38-16 15,-4-17 80 1,16 3-64-16,-16 21 28 15,8 4-40-15,-8 3-8 16,8 4-12-16,-12-7 4 16,16-8-8-16,-15-9 32 15,11-8-20-15,-4-10-92 0,-4-7 40 0,8-18-104 16,0-3 80 0,0-20-128-16,8-1 104 0</inkml:trace>
          <inkml:trace contextRef="#ctx0" brushRef="#br0" timeOffset="249974.2708">7532-95 424 0,'19'-21'156'0,"-19"21"-120"0,36-11-8 0,-17 11 176 16,1 7-116-16,-1 4 72 15,13 3-96-15,-5 3-8 16,-7 4-36-16,-1-4-4 16,1 4-8-16,-16 3 36 15,0-10-20-15,-24 4-164 16,8-4 76-16,-23-7-108 15,8 3 100-15,-5-10 8 16,-3 4 40-16,4-8 16 16,3 1 8-16,9-8 32 15,3 11-16-15,4 7 56 16,12 0-40-16,0 14 100 16,12 3-76-16,12 11 80 15,-5 0-76-15,20 3 20 16,1-3-44-16,-1-7 12 15,-4-4-28-15,-16-7-16 16,1-3-8-16,-20-10-296 16,-12-1 164-16,-3-13-228 15,3-1 208-15</inkml:trace>
          <inkml:trace contextRef="#ctx0" brushRef="#br0" timeOffset="250379.3912">7504-315 520 0,'-11'-17'192'0,"11"17"-152"0,4-7-8 0,-4 0 228 16,0 0-148-16,0-10 116 15,15 3-136-15,-3-10-20 16,8 6-48-16,-1-10 0 16,5 7-12-16,-5-6 12 15,1 9-16-15,-8-3-12 16,3 7 0-16,-11 1 40 15,4 6-24-15,0 0 80 16,-4 3-56-16,0 8 84 16,-1 6-68-16,5 11-8 15,4 3-28-15,4 18 24 16,3 0-24-16,-7 6-568 16,8 1 300-16</inkml:trace>
          <inkml:trace contextRef="#ctx0" brushRef="#br0" timeOffset="246878.5348">5427 131 332 0,'4'-4'120'0,"-4"4"-92"0,7-3-8 16,1-1 112-1,-4 4-76-15,12-3 68 16,-4-1-72-16,3-3 68 16,1 0-68-16,-4-7 72 15,7 4-72-15,-7-7 28 0,0 6-48 0,-5-10-8 16,1 7-16-16,-16-6 20 15,8 6-16-15,-7-7 24 16,-5 3-24-16,-8-3 4 16,1 11-8-16,-13 3 28 15,9 11-20-15,-8 3 4 16,3 6-12-16,-3 15 80 16,8 0-44-16,3 10 48 15,0 4-52-15,13 3 8 16,7-3-32-16,15-7 28 15,5-7-28-15,11-18-4 16,-4-3-8-16,13-21-4 16,3-3 0-16,-12-15-80 15,8 5 44-15,-19-15-64 16,7 7 56-16,-11-14-4 16,-5 8 28-16,-3-15 20 15,4 11 4-15,-4-7 16 16,-4 13-12-16,-4 1 104 15,0 10-64-15,-4 4 44 16,4 10-56-16,-8 14 8 16,0 7-28-16,-4 21 8 15,5 7-12-15,-21 13 20 16,9 4-20-16,-9 11-4 16,9 0-4-16,7 10-16 15,4-7 8-15,8 0 20 16,20-7-8-16,3-17 4 15,8-11-4-15,9-21-68 0,-1-3 32 16,8-24-92-16,-4-4 64 0,8-21-8 16,-4 1 40-16,-8-11 32 15,4 10-4-15,-20-7 8 16,5 14-4-16,-21-10 36 16,1 14-20-16,-16-4 100 15,8 11-68-15,-7 3 12 16,7 7-44-16,-12 0-4 15,12 10-12-15,-8 8-16 16,8 10 4-16,-12 7 4 16,-3 3 0-16,-5 14 0 15,8-3 0-15,-15 21-12 16,3-1 8-16,9 15-16 16,-1-7 12-16,12-1 12 15,8-10 0-15,4-13 16 16,12-8-12-16,15-14-20 15,4-3 4-15,16-14-288 16,-16 0 164-16,8-10-344 16,-8-1 272-16,-12-6-364 15,5 3 324-15</inkml:trace>
        </inkml:traceGroup>
      </inkml:traceGroup>
      <inkml:traceGroup>
        <inkml:annotationXML>
          <emma:emma xmlns:emma="http://www.w3.org/2003/04/emma" version="1.0">
            <emma:interpretation id="{6B7B62C7-59DA-469C-9536-C50C0C0F0B19}" emma:medium="tactile" emma:mode="ink">
              <msink:context xmlns:msink="http://schemas.microsoft.com/ink/2010/main" type="line" rotatedBoundingBox="9128,13050 11555,12949 11583,13617 9155,13717"/>
            </emma:interpretation>
          </emma:emma>
        </inkml:annotationXML>
        <inkml:traceGroup>
          <inkml:annotationXML>
            <emma:emma xmlns:emma="http://www.w3.org/2003/04/emma" version="1.0">
              <emma:interpretation id="{3F85223F-62E1-4A2B-BC51-2C0F98E48105}" emma:medium="tactile" emma:mode="ink">
                <msink:context xmlns:msink="http://schemas.microsoft.com/ink/2010/main" type="inkWord" rotatedBoundingBox="9128,13050 11555,12949 11583,13617 9155,13717"/>
              </emma:interpretation>
              <emma:one-of disjunction-type="recognition" id="oneOf20">
                <emma:interpretation id="interp28" emma:lang="" emma:confidence="0">
                  <emma:literal>TR</emma:literal>
                </emma:interpretation>
                <emma:interpretation id="interp29" emma:lang="" emma:confidence="0">
                  <emma:literal>TRI</emma:literal>
                </emma:interpretation>
                <emma:interpretation id="interp30" emma:lang="" emma:confidence="0">
                  <emma:literal>TRE</emma:literal>
                </emma:interpretation>
                <emma:interpretation id="interp31" emma:lang="" emma:confidence="0">
                  <emma:literal>TRZ</emma:literal>
                </emma:interpretation>
                <emma:interpretation id="interp32" emma:lang="" emma:confidence="0">
                  <emma:literal>TRP</emma:literal>
                </emma:interpretation>
              </emma:one-of>
            </emma:emma>
          </inkml:annotationXML>
          <inkml:trace contextRef="#ctx0" brushRef="#br0" timeOffset="253847.5855">5806 1066 280 0,'-11'-7'104'0,"11"7"-84"16,0 0 0-16,0 0 164 16,0 0-104-16,-8 0 108 15,8 7-108-15,0 0 144 16,0 7-128-16,-12 4 84 16,4 6-100-16,0 7 68 15,-3 7-84-15,3 8 40 16,-4 9-64-16,4 4 8 15,4-10-32-15,-4-11 20 16,1 1-24-16,7-15 12 16,0-3-12-16,-8-7-88 0,8-4 44 15</inkml:trace>
          <inkml:trace contextRef="#ctx0" brushRef="#br0" timeOffset="254734.7464">5521 1136 392 0,'0'0'148'0,"-8"-7"-116"16,-4 3-8-16,4 1 164 15,8 3-108-15,-4-4 72 16,-4 4-88-16,1 0 104 16,7 4-92-16,-4-4 32 15,4 7-64-15,-4 3 36 16,8 4-44-16,-8 0 32 16,0 4-36-16,-4 2 60 15,0 5-52-15,4-11 64 16,4 10-64-16,4-3 36 15,4-4-44-15,8-3 0 16,7-7-20-16,12-7-16 16,5 0 0-16,-1 0-16 15,8 0 12-15,-8 0 4 0,4 0 4 0,-12 4 16 16,8-1-8-16,-19 1-12 16,7-1 0-16,-19-3 20 15,0 4-8-15,-8-4 16 16,0 0-16-16,0 0-4 15,0 0 0-15,4 0-4 16,4 3 0-16,3-3-292 16,5 0 160-16,11-3-468 15,-7 3 340-15</inkml:trace>
          <inkml:trace contextRef="#ctx0" brushRef="#br0" timeOffset="255049.6546">6209 1157 404 0,'-15'-7'148'0,"15"7"-112"0,-20-7-12 15,12 3 224 1,8 8-140-16,-11-8 212 15,3 4-184-15,4-3 120 16,8 3-148-16,4-4 4 16,11 8-68-16,16-4 8 15,-3 0-32-15,15 0-8 0,-8 0-8 0,0 0 28 16,4-4-16-16,-12 4-48 16,4 7 16-16,-23-7-76 15,8 0 52-15,-20 7-300 16,-4-7 188-16</inkml:trace>
          <inkml:trace contextRef="#ctx0" brushRef="#br0" timeOffset="255291.7993">6323 1174 456 0,'-16'4'168'0,"16"-4"-128"0,-8 10-16 0,-3 0 96 15,11 8-72-15,-8 17 132 16,4 6-104-16,-12 12 16 16,16-1-52-16,-12-4 28 15,5-2-40-15,-1-8 4 16,8-3-20-16,-4-11 20 16,4-7-20-16,-8-13-276 15,16-1 140-15,-4-17-408 16,4 4 300-16</inkml:trace>
          <inkml:trace contextRef="#ctx0" brushRef="#br0" timeOffset="256159.6076">6921 1139 456 0,'8'-7'168'0,"-8"7"-128"0,12 11-16 16,-12-1 124-1,0 4-88-15,0 17 96 16,0 4-88-16,0 24 36 16,-8 0-60-16,4 4-8 15,4-7-20-15,-8-8 8 0,1-9-16 0,7-15 48 16,0-3-28 0,-8-18-24-16,8-3-4 0,0-24-44 15,0 0 24-15,8-28-72 16,-1-1 52-16,5-9-72 15,4 6 68-15,-4 0-24 16,15 11 40-16,-7 7 24 16,11 10 4-16,4 4 100 15,4 6-56-15,-4 8 104 16,-3 6-84-16,3 8 68 16,-8 3-76-16,-7 7 12 15,-8 3-36-15,-8 4 12 16,-1 0-24-16,-18-4 0 15,3 4-12-15,-23-3-172 16,4 2 88-16,-16-9-200 16,7-1 156-16,1-10-12 15,4 4 80-15,4-11 24 16,3 3 16-16,9-6 36 16,11 0-12-16,0 3 92 15,16 7-56-15,4 3 108 16,3 11-84-16,17 14 104 15,11 7-100-15,0 13 112 16,4 1-108-16,8 0 24 16,-9-8-64-16,-6-6 12 15,-5-4-32-15,-12-10 36 16,1-7-32-16,-12-10-84 16,-1-1 32-16,-11-10-344 0,4 0 208 15,0-10-436-15,8 0 340 16</inkml:trace>
          <inkml:trace contextRef="#ctx0" brushRef="#br0" timeOffset="256568.6965">7606 986 340 0,'-12'-14'128'0,"12"14"-100"0,0-7-8 0,-7 4 228 16,14 6-140-16,-7-3 140 16,0 0-140-16,12-3 116 15,-4 3-124-15,19 0 36 16,5 3-80-16,-5 1-8 15,12 6-28-15,-11 1-4 16,-1-1-8-16,-27 4 12 16,8 0-12-16,-24 0 16 15,-3 0-16-15,-13-4 4 16,5 4-4-16,7-3-8 16,5-4 4-16,15-4 40 0,8 1-24 0,19-4 36 15,0 3-32-15,5-3-56 16,7 3 16-16,-4 1-720 15,-8 3 404-15</inkml:trace>
          <inkml:trace contextRef="#ctx0" brushRef="#br0" timeOffset="255509.3795">6346 1230 664 0,'-11'0'244'0,"11"0"-188"0,0 10-16 0,0-3 164 16,0 0-120-16,0 14 80 15,7 3-96-15,-3 15 52 16,4-1-68-1,0 7 4-15,-4 0-32 0,4 0 12 16,-8-6-20-16,0-1 20 16,0-7-24-16,-8-6-260 15,4-8 136-15,-4-7-328 16,8 1 248-16</inkml:trace>
        </inkml:traceGroup>
      </inkml:traceGroup>
    </inkml:traceGroup>
    <inkml:traceGroup>
      <inkml:annotationXML>
        <emma:emma xmlns:emma="http://www.w3.org/2003/04/emma" version="1.0">
          <emma:interpretation id="{83AE6B80-0A4C-4AA2-A305-3527F9E0B43E}" emma:medium="tactile" emma:mode="ink">
            <msink:context xmlns:msink="http://schemas.microsoft.com/ink/2010/main" type="paragraph" rotatedBoundingBox="2991,14037 20163,13567 20231,16042 3059,16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68664C-F4A0-405F-8792-3F4F68DBBD0B}" emma:medium="tactile" emma:mode="ink">
              <msink:context xmlns:msink="http://schemas.microsoft.com/ink/2010/main" type="line" rotatedBoundingBox="2991,14037 20163,13567 20205,15105 3033,15576"/>
            </emma:interpretation>
          </emma:emma>
        </inkml:annotationXML>
        <inkml:traceGroup>
          <inkml:annotationXML>
            <emma:emma xmlns:emma="http://www.w3.org/2003/04/emma" version="1.0">
              <emma:interpretation id="{F91D1B19-0431-4FCE-8550-66AA7F8CBDFA}" emma:medium="tactile" emma:mode="ink">
                <msink:context xmlns:msink="http://schemas.microsoft.com/ink/2010/main" type="inkWord" rotatedBoundingBox="2996,14219 5345,14155 5383,15511 3033,15576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61912.0906">931 2593 384 0,'-8'-14'140'0,"8"14"-108"0,-8-10-8 16,4 3 136-1,0 7-92-15,-11-4 104 16,3 8-96-16,-12 3 20 15,5 7-56-15,-13 17 40 16,1 7-48-16,-28 18 28 16,16 0-32-16,-11 38 96 15,7-4-68-15,4 21 4 16,15-6-40-16,9-8-12 16,15-17-4-16,16-10-76 15,11-11 40-15,12-18-276 0,4-9 168 0</inkml:trace>
          <inkml:trace contextRef="#ctx0" brushRef="#br0" timeOffset="262255.2139">911 2931 444 0,'-8'14'164'0,"8"-14"-124"0,-11 41-16 0,11-13 24 15,3 0-32-15,-3 17 48 16,4 0-36-16,0-3 28 16,4-4-28-16,0-13 52 15,0-4-44-15,-4-18 72 16,0-3-60-16,-4-17 8 16,0-1-32-16,0-17-12 15,0 8-8-15,-4-12 20 16,4 8-12-16,0 0-32 15,4 6 12-15,0 1 28 16,7 10-12-16,5-3 96 16,3 6-56-16,13-3-24 15,-5 7-12-15,8-3 4 16,1 3-8-16,-5-3-28 16,-4 6 8-16</inkml:trace>
          <inkml:trace contextRef="#ctx0" brushRef="#br0" timeOffset="262455.2461">1009 2851 404 0,'-20'-18'148'0,"20"18"-112"0,-7 0-12 0,7-3 276 16,3 3-168-16,1-7 96 15,12 0-132-15,8-7-4 16,3 7-52-16,20-10-72 15,0 3 20-15,4-7-388 16,0 7 220-16</inkml:trace>
          <inkml:trace contextRef="#ctx0" brushRef="#br0" timeOffset="262705.4113">1565 2510 424 0,'-8'-7'156'0,"8"7"-120"0,15 7-8 15,-11 3 160 1,12 4-108-16,0 24 240 16,3 8-180-16,1 16 108 15,-1 8-140-15,-15 31 0 0,-4-7-64 0,-11 27-36 16,-5-20-8-16,-15-7-44 31,7-17 24-31,-19-11-240 0,4-14 144 0</inkml:trace>
          <inkml:trace contextRef="#ctx0" brushRef="#br0" timeOffset="260753.4971">156 2405 228 0,'8'-20'84'0,"-8"20"-64"0,0-11-8 16,0 8 144 0,0 3-88-16,0-4 60 15,0 4-72-15,0 4 100 16,8 3-88-16,-8 10 80 16,7 7-84-16,-7 28 116 15,4 8-100-15,-12 16 40 16,5 4-72-16,-13 28 44 15,-4-7-52-15,-3 21 16 16,7-15-36-16,-3-6-8 16,7-17-8-16,0-11 4 15,4-18-4-15,1-13-80 0,3-7 40 0,4-21-348 16,7-7 212-16</inkml:trace>
          <inkml:trace contextRef="#ctx0" brushRef="#br0" timeOffset="261303.97">-498 2666 416 0,'-7'-21'152'0,"7"21"-116"0,-4-10-12 16,0-4 136-1,8 14-92-15,-4-7 36 16,0 7-64-16,-4 14 48 16,4-4-52-16,-4 25 88 15,0-3-68-15,-4 9 88 0,0 11-84 16,-7 18 32-16,3 0-52 0,-8 10 48 16,9 3-52-1,-5-6-24-15,8-15-12 16,-7-10 36-16,7-6-24 0,-4-19 8 15,8-2-12-15,-4-15-296 16,8-6 156-16</inkml:trace>
          <inkml:trace contextRef="#ctx0" brushRef="#br0" timeOffset="261446.3485">-588 3018 580 0,'4'-18'216'0,"-4"18"-168"0,12-14-12 0,0 11 208 16,4 3-140-16,11-7 124 15,8 7-132-15,4-14 20 16,4 14-68-16,4-7 24 16,-4 7-40-16,0-7 0 15,-4 7-20-15,-7-3 0 16,-1 3-4-16,-11-7 20 15,-1 14-16-15,-11-14-180 16,0 7 92-16</inkml:trace>
          <inkml:trace contextRef="#ctx0" brushRef="#br0" timeOffset="263330.3364">-408 2273 392 0,'-11'-14'148'0,"11"14"-116"0,0 0-8 0,4 0 224 15,0 0-140 1,7-10 108-16,-7 10-128 0,12-7 104 16,-4 7-112-16,7-7 48 15,5 7-72-15,3-7 20 16,4 7-44-16,20-7 8 16,0 4-24-16,19-4 36 15,5 3-28-15,-9-3-4 16,-3 7-12-16,-4-3 12 15,-16 6-12-15,-12-3-4 16,0 0 0-16,-19 0-128 16,4 0 68-16,-8 4-480 15,-5-1 296-15</inkml:trace>
        </inkml:traceGroup>
        <inkml:traceGroup>
          <inkml:annotationXML>
            <emma:emma xmlns:emma="http://www.w3.org/2003/04/emma" version="1.0">
              <emma:interpretation id="{93B4C2D1-7394-4273-AB44-6DC7C20D42DA}" emma:medium="tactile" emma:mode="ink">
                <msink:context xmlns:msink="http://schemas.microsoft.com/ink/2010/main" type="inkWord" rotatedBoundingBox="6547,15178 6907,15168 6915,15451 6555,1546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65019.8203">2891 3449 624 0,'-31'7'228'0,"31"-7"-176"0,0 3-16 0,0-3 316 16,8 0-200-16,3-3 124 15,9 3-160-15,19-7-40 16,-4 7-48-16,20 0-212 16,-4 7 96-16</inkml:trace>
          <inkml:trace contextRef="#ctx0" brushRef="#br0" timeOffset="264867.9162">2973 3185 260 0,'-23'-7'96'0,"7"7"-76"0,4 0-4 0,1 0 132 15,7 0-84-15,0 0 96 16,-4 0-92-16,8 0 64 16,8 0-76-16,4 0 144 15,3 0-108-15,9 0 132 16,3 7-128-16,4-7-24 15,5 10-44-15,-1 0-20 16,-4 4-4-16,-3 0 12 16,-1 0-8-16,-8-3-188 15,-3 2 96-15,-4-2-536 16,-12 3 344-16</inkml:trace>
        </inkml:traceGroup>
        <inkml:traceGroup>
          <inkml:annotationXML>
            <emma:emma xmlns:emma="http://www.w3.org/2003/04/emma" version="1.0">
              <emma:interpretation id="{9847BEA4-5E14-41DA-9387-20BE00320065}" emma:medium="tactile" emma:mode="ink">
                <msink:context xmlns:msink="http://schemas.microsoft.com/ink/2010/main" type="inkWord" rotatedBoundingBox="8269,14360 10300,14304 10320,15053 8290,15109">
                  <msink:destinationLink direction="with" ref="{0CDC4D79-899D-4B9A-8DC4-3F27CB443430}"/>
                  <msink:destinationLink direction="with" ref="{F0136CD5-A69B-4C06-B38E-BC75C9651EEC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66416.5384">4977 2527 184 0,'-4'0'68'0,"4"0"-52"0,4-7-4 0,-4 4 108 15,0 3-68-15,0-4 96 16,8 4-88-16,-1-3 104 16,5 6-92-16,-4-3 52 15,4 7-72-15,3 0 24 16,5 4-44-16,-8-4 24 15,3 3-28-15,-3-3 44 16,0 3-40-16,-4-6 36 16,-1-1-36-16,5-6 52 15,-4 3-48-15,-8-7 0 16,4 3-20-16,-4-3-12 16,4 4 0-16,-4-1-148 15,0 4 80-15,0 4-332 16,4 3 216-16</inkml:trace>
          <inkml:trace contextRef="#ctx0" brushRef="#br0" timeOffset="266927.8974">5888 2343 384 0,'4'-11'140'0,"-4"11"-108"15,4-3-8-15,-8-1 128 16,4 8-88-16,-11-4 52 16,11 0-68-16,-12 0 28 15,-4 0-44-15,-3 0-36 16,11 3 0-16,-16 4 16 15,5 4-4-15,-13 3 48 16,13 0-28-16,-16 10 40 16,7 4-40-16,-3 20 20 15,-4 8-28-15,3 14 104 0,5 3-68 16,8-4 12-16,3-10-44 16,12 4 4-16,8-7-16 0,4-8 0 15,7-2-4-15,-3-12-216 16,4-2 112-16</inkml:trace>
          <inkml:trace contextRef="#ctx0" brushRef="#br0" timeOffset="267337.6377">5802 2725 196 0,'0'-3'72'15,"0"3"-56"-15,0 14-4 0,8-7 216 16,0 7-128-16,-8 7 48 16,4-1-88-16,-4 5-20 15,0 3-24-15,-4-4-4 16,4 0-4-16,-8-6 92 15,0-1-56-15,4-6 68 16,4-5-60-16,-3-9-12 16,3 3-24-16,0-10 24 15,3 3-24-15,1-11 4 16,8 1-12-16,0-8-24 0,3 5 8 0,1 2 4 16,4 4 4-1,-1 0-20-15,1 0 12 16,-1 8 12-16,1 2 0 15,3-3 24-15,1 7-16 0,-8-3 12 16,11 3-12-16,-7-4-24 16,-9 4 4-16</inkml:trace>
          <inkml:trace contextRef="#ctx0" brushRef="#br0" timeOffset="267665.6561">5885 2458 548 0,'-12'0'204'0,"12"0"-156"0,-4 3-16 15,0-3 124 1,8 0-92-16,0 0 80 16,8 7-84-16,-5-7 56 15,13 0-64-15,-1-3 4 16,1 3-32-16,0-4-20 16,-1 1-8-16,-7-1-32 0,4 4 20 0,-9 0-336 15,5 4 192-15</inkml:trace>
          <inkml:trace contextRef="#ctx0" brushRef="#br0" timeOffset="267930.3596">6276 2405 528 0,'15'-7'196'0,"-15"7"-152"0,0 4-12 0,-7-1 168 15,7 4-116-15,-8 7 124 16,4 7-120-16,-12 7-16 16,12 0-48-16,-3 3-8 15,7 0-8-15,0-6-140 16,7-4 76-16,-3-4-324 15,-4-3 212-15</inkml:trace>
          <inkml:trace contextRef="#ctx0" brushRef="#br0" timeOffset="265830.4778">4597 2506 392 0,'-12'-7'148'0,"12"7"-116"0,-7-10-8 0,7 3 216 16,7 7-136-16,-7-7 56 16,12 0-96-16,4-3 40 15,7 10-60-15,20-7 48 16,4 0-52-16,12 10 8 15,0 4-32-15,-5-7 0 16,-7 7-8-16,-7-3-8 16,-9 2 4-16,-8 1-16 15,1 0 8-15,-9 0-32 16,-7 4 20-16,-8-4-152 16,0 3 92-16,-8-3-136 15,8 4 124-15,-7 2-56 16,-1 1 84-16,-4 4 0 15,4-1 36-15,-4 11 40 16,12 0-8-16,-15 3-16 16,11-3 0-16,-12 3 4 15,8-3 4-15,-11 0 24 16,-1 0-12-16,-15-7-20 16,8-1 0-16,-12-6-4 15,7 0 4-15,-7-7 44 16,8 4-24-16,3-8 156 15,9 1-92-15,3-4 108 16,12 3-104-16,8-3 132 16,12 0-116-16,11 4 20 15,5 3-68-15,7 0-12 16,0 3-20-16,0 0-20 0,0-3 0 16,-4 0 28-16,-3 4-12 0,-9-4 12 15,1 0-12-15,-9-7 28 16,-3 0-24-16,-8 0-172 15,0 0 84-15,-4-7-344 16,4 0 232-16</inkml:trace>
          <inkml:trace contextRef="#ctx0" brushRef="#br0" timeOffset="268500.8773">6417 2378 436 0,'0'-7'160'0,"0"7"-124"0,0 0-8 16,8 0 124 0,-5 0-88-16,5 0 104 15,0 3-92-15,12 8 64 0,7 2-80 0,4 19 128 16,-3 3-108-16,-9 20 52 15,9 1-76-15,-17 10 28 16,-3-7-48-16,-8-7 0 16,-8-3-24-16,-31-4 36 15,12-3-24-15,-16 0-304 16,8-8 152-16</inkml:trace>
        </inkml:traceGroup>
        <inkml:traceGroup>
          <inkml:annotationXML>
            <emma:emma xmlns:emma="http://www.w3.org/2003/04/emma" version="1.0">
              <emma:interpretation id="{EED182BD-1777-4F1F-9556-ECE24972B54D}" emma:medium="tactile" emma:mode="ink">
                <msink:context xmlns:msink="http://schemas.microsoft.com/ink/2010/main" type="inkWord" rotatedBoundingBox="10662,13827 13608,13746 13641,14925 10695,15006">
                  <msink:destinationLink direction="with" ref="{0CDC4D79-899D-4B9A-8DC4-3F27CB443430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73909.5318">9320 2325 260 0,'-4'4'96'0,"4"-4"-76"0,-15 24-4 0,3 1 124 16,12 9-80-16,-4 19 116 15,4 9-100-15,-8 8 32 16,0-1-64-16,0-6 12 16,5-14-36-16,-5-8 8 15,8-13-16-15,-8-4 56 16,8-6-40-16,-4-18-48 16,4 0 12-16,-4-18-64 15,0 5 40-15,0-26-80 16,8-2 60-16,4-32-132 15,0 13 104-15,7-9-8 16,9 20 56-16,3-3 140 16,5 14-56-16,7-1 168 15,0 15-124-15,4 0 32 16,-4 10-76-16,-8 7-4 16,1 14-28-16,-17 0 40 15,1 7-32-15,-16 3 4 16,4 4-20-16,-16 0-8 15,4 3 0-15,-15-3-172 16,-5 0 92-16,1-7-76 16,0 3 88-16,-9-6-8 15,13-4 44-15,-4-7 24 16,11 3 4-16,4-3 20 16,0 4-12-16,-3 3-4 15,11 6 0-15,4 12 116 0,12 6-64 16,-5 11 76-16,5 0-76 0,4-1 84 15,7 1-80 1,9-4 16-16,-1-6-44 0,0-8-4 16,0-3-16-16,1-7 36 15,-5 0-24-15,-7-7-4 16,-5-4-12-16,-7-6-192 16,-4 3 100-16,-8-7-300 15,0 0 216-15</inkml:trace>
          <inkml:trace contextRef="#ctx0" brushRef="#br0" timeOffset="274386.3496">9359 2092 476 0,'4'-14'176'0,"-4"14"-136"0,4-13-12 0,-4 2 128 16,0 4-92-16,0-10 44 16,8-1-64-1,-4-9 4-15,8 6-32 0,3-11 20 16,5 5-24-16,3-5 68 16,5 8-48-16,-1 0 60 15,-4 6-56-15,1 1 44 16,-8 6-44-16,-9 1 44 15,5 6-48-15,-4 1 56 16,0 6-52-16,-4 4 0 16,4 4-20-16,3 13-12 15,5 4 0-15,4 10-112 16,-1 0 60-16,-3 4-668 16,3 0 396-16</inkml:trace>
          <inkml:trace contextRef="#ctx0" brushRef="#br0" timeOffset="270738.0255">7191 2858 184 0,'-15'-4'68'0,"15"8"-52"0,-4-4-4 16,4 0 180-1,4 0-108-15,11-7 28 16,-3 3-68-16,8-10 16 16,-5 4-32-16,-3-11 28 15,0 7-32-15,-12-14 4 16,0 7-16-16,-12-13 36 15,4 6-24-15,-11-11 4 0,-1 12-16 0,-7 2-8 16,7 8 0-16,-7 10-4 16,7 10 0-16,1 15 8 15,-1 13-4-15,-7 14 32 32,15-6-20-32,-8 6 20 15,13-10-20-15,-1 3-16 0,8-10-4 0,0-11 56 16,15 0-28-16,9-13 0 15,3-1-16-15,20-10 20 16,8 0-16-16,0-13-40 16,-4-1 16-16,3-24-104 15,-14 3 64-15,-5-17-20 16,-12 6 44-16,-7-6 24 16,-4 14 4-16,-12 3 12 15,0 11-8-15,-8 3 84 16,4 11-44-16,-12-1 40 15,16 8-48-15,-11 3-44 16,3 4 0-16,4 6 8 16,4 8 4-16,-8 16 40 15,0 5-20-15,-11 27 48 16,7 3-40-16,-4 11 48 16,-3-10-48-16,-1-4 20 15,8-7-32-15,5-3 8 16,7-7-16-16,15-7 0 15,5-4-4-15,15-14 12 16,0-6-12-16,12-18-40 0,0 0 20 0,8-11-52 16,-4 4 36-1,-4-10 16-15,-4 7 8 0,-4-11 12 16,-8 4-4-16,-3-18-12 16,-5 7 4-16,1-21 20 15,-5 8-8-15,1-11-4 16,-9 6 0-16,5 5-4 15,-4 13 0-15,-4 0-20 16,3 14 12-16,-11 0 32 16,0 7-16-16,-4 1 28 15,4 2-24-15,-7 1 56 16,3 6-36-16,-4-3-16 16,8 4-8-16,-8-4-8 15,8 3 0-15,-4 1 0 16,4 3 0-16,-4 0 16 15,0 7-8-15,-11 0 16 16,-1 7-16-16,-23 7 4 16,15 3-4-16,-11 21 64 15,4 0-40-15,-4 18 48 16,7 0-44-16,9-1 0 16,7-6-24-16,4-7 20 15,12-11-20-15,8-7-32 16,3-3 12-16,13-7 36 15,-5-4-16-15,5-3-20 16,3-3 4-16,-4-5-316 0,1 1 172 16,-1-3-208-16,-7 3 200 0,-1 0-156 15,1 0 180-15</inkml:trace>
          <inkml:trace contextRef="#ctx0" brushRef="#br0" timeOffset="271391.765">7669 2197 476 0,'-16'0'176'0,"16"0"-136"0,-12 3-12 16,12-3 296-1,0 0-184-15,8 0 108 0,4 0-144 0,8-3 48 16,-1 3-88-16,20-7-28 16,-4 7-20-16,5 0 20 15,7-4-20-15,-12 1 4 16,-4 3-12-16,-11-4-24 15,7 4 8-15,-15-3-144 16,-4 3 80-16,-8-4-304 16,7 4 212-16</inkml:trace>
          <inkml:trace contextRef="#ctx0" brushRef="#br0" timeOffset="271540.1598">8314 1880 664 0,'4'-7'244'0,"-4"7"-188"0,-4 0-16 15,1 7 232 1,3 4-156-16,-8 13 140 15,4 4-148-15,-8 14-16 16,12-1-52-16,-12 4-20 16,12 1-12-16,-4-8-480 0,4-3 256 15</inkml:trace>
          <inkml:trace contextRef="#ctx0" brushRef="#br0" timeOffset="273410.2027">8948 2545 508 0,'-19'0'188'0,"19"0"-148"0,-24 13-8 0,9-6 124 16,7 11-92-16,-16 3 28 15,5 13-56-15,-9 5 4 16,1 6-24-16,-12-7 36 15,4 0-28-15,-12-6 40 16,15-1-36-16,-3-10-16 16,12 3-4-16,3-10-44 15,12 4 20-15,8-11-392 16,12-7 228-16</inkml:trace>
          <inkml:trace contextRef="#ctx0" brushRef="#br0" timeOffset="273022.1703">8584 2517 456 0,'0'-7'168'0,"0"7"-128"15,0 0-16-15,4 0 148 16,0 3-100-16,0 1 76 16,12 6-84-16,-4 11 124 15,7 7-108-15,-3 14 24 16,3-1-60-16,9 1 16 15,-5 0-32-15,1-4 0 16,-1-7-16-16,1-3 0 16,-1-7-4-16,-7-4 28 15,-4-3-20-15,-5-3-136 16,5-1 64-16,-12-6-308 16,4-1 204-16,0-6-412 15,0-1 324-15</inkml:trace>
          <inkml:trace contextRef="#ctx1" brushRef="#br0">9899 1748 0,'0'0'0</inkml:trace>
        </inkml:traceGroup>
        <inkml:traceGroup>
          <inkml:annotationXML>
            <emma:emma xmlns:emma="http://www.w3.org/2003/04/emma" version="1.0">
              <emma:interpretation id="{7F0F2F14-349E-4169-96B1-ABBEF02D3367}" emma:medium="tactile" emma:mode="ink">
                <msink:context xmlns:msink="http://schemas.microsoft.com/ink/2010/main" type="inkWord" rotatedBoundingBox="17618,13813 20168,13744 20199,14874 17649,14943"/>
              </emma:interpretation>
              <emma:one-of disjunction-type="recognition" id="oneOf25">
                <emma:interpretation id="interp37" emma:lang="" emma:confidence="0">
                  <emma:literal>Tec</emma:literal>
                </emma:interpretation>
                <emma:interpretation id="interp38" emma:lang="" emma:confidence="0">
                  <emma:literal>Tee</emma:literal>
                </emma:interpretation>
                <emma:interpretation id="interp39" emma:lang="" emma:confidence="0">
                  <emma:literal>The</emma:literal>
                </emma:interpretation>
                <emma:interpretation id="interp40" emma:lang="" emma:confidence="0">
                  <emma:literal>tie</emma:literal>
                </emma:interpretation>
                <emma:interpretation id="interp41" emma:lang="" emma:confidence="0">
                  <emma:literal>tee</emma:literal>
                </emma:interpretation>
              </emma:one-of>
            </emma:emma>
          </inkml:annotationXML>
          <inkml:trace contextRef="#ctx0" brushRef="#br0" timeOffset="321952.9038">15264 2485 788 0,'-8'-17'292'0,"8"17"-228"0,8 0-16 0,-4 0 36 15,11 3-56-15,17-3-20 16,7 4-8-16,31-8 36 15,9 1-24-15,7-11 24 16,-4 7-20-16,-4-10-88 16,-4 3 40-16,-19-11-52 15,-4 8 48-15,-20-4-8 16,-7 7 28-16,-16 0-88 16,-8 7 56-16,-12 4-12 15,0 3 36-15,-3 3-20 16,3 8 24-16,0-4-8 15,8 3 16-15,0 4 36 16,0 0-16-16</inkml:trace>
          <inkml:trace contextRef="#ctx0" brushRef="#br0" timeOffset="321652.9243">15452 2343 560 0,'15'-45'208'0,"-15"45"-164"0,28-11-8 0,-16 8 164 16,-1 3-116-16,9 0 64 15,-5 3-88-15,1 4-24 16,0 7-24-16,-8 7 0 16,3 7-8-16,-18 24 32 15,-9 4-20-15,-15 20-200 16,3 1 100-16,-11-8-180 16,0-3 152-16,4-7-140 0</inkml:trace>
          <inkml:trace contextRef="#ctx0" brushRef="#br0" timeOffset="322086.7607">15769 2649 676 0,'-32'38'248'0,"32"-38"-192"0,-27 42-16 15,19-25 120-15,8 4-96 16,8-3-16-16,12 2-32 15,7-9-84-15,12-4 36 16,0-7-276-16,8-7 168 16,8-7-292-16</inkml:trace>
          <inkml:trace contextRef="#ctx0" brushRef="#br0" timeOffset="322278.7704">16430 2597 768 0,'-16'-7'284'0,"5"10"-220"0,-17 8-20 0,9-8 156 15,-13 15-120-15,5-5 12 16,-12 15-56-16,11 4-44 16,9-1 4-16,-1-3 36 0,16-4-20 15,20-3 0-15,11 0-8 16,20-4-136-16,12-3 72 16,-4-7-384-1,4 0 248-15,-5 0-256 16</inkml:trace>
          <inkml:trace contextRef="#ctx0" brushRef="#br0" timeOffset="320641.2028">14376 2141 436 0,'11'-10'160'0,"-11"10"-124"0,12-7-8 0,-8 0 80 16,4 7-64-16,0-7 68 16,3 3-60-16,-3-6-12 15,0 6-24-15,-8-3 16 16,4 4-20-16,-20-4-20 16,5 7 0-16,-25 0-56 15,1 10 32-15,-16-10-20 16,8 14 32-16,-4-7 0 15,12 11 12-15,0-8 8 16,11 7 0-16,1 1 8 16,7 3-4-16,5 0-12 15,7 3 4-15,0 0 28 16,12 1-12-16,3 2-4 16,5 1-4-16,0 14 40 15,3-4-24-15,-7 11-28 16,4 3 4-16,-9 0 16 15,-3-3-4-15,-8-7 24 16,-3-7-20-16,-9-8 84 0,4-6-52 16,-15-7 4-1,3 0-28-15,-3-7 16 0,0-3-24 0,-9-11 12 16,17 3-12-16,7-10-16 16,4 4 0-16</inkml:trace>
          <inkml:trace contextRef="#ctx0" brushRef="#br0" timeOffset="321454.8974">14168 2631 508 0,'-4'-17'188'0,"4"17"-148"0,20-14-8 0,-12 7 16 16,11 7-32-16,20-3 12 15,1 3-16-15,26-4 0 16,1 8-4-16,11-4-16 16,-4 0 4-16,20-11-32 15,-20 1 20-15,13-8 24 16,-21 5-4-16,-11-8 8 16,-8 3-4-16,-16-6 92 15,-15 7-56-15,-16-4 16 16,0 7-36-16,-16 3-20 15,4 8-8-15,-7 3-16 16,3 3 12-16,-3 8 4 16,-1 3 4-16,-7 10-20 15,7 4 12-15,-7 7 4 16,7 3 4-16,-11 7 0 16,7-3 0-16,1-4 52 15,-1-3-28-15,9-7-64 16,7-7 20-16,8-11-64 15,8-3 48-15,11-21-96 16,5 0 72-16,15-17-52 16,4 3 68-16,-4-3 4 0,-8 10 24 0,-7 3 224 15,-5 8-116-15,-19 17 100 16,0 7-112-16,-15 10 32 16,3 8-64-16,-4-1-44 15,12 0-4-15,4-3 24 16,8-4-16-16,24-6-212 15,3-4 112-15,12-7-248 16,4-7 192-16,-4-11-140 16</inkml:trace>
          <inkml:trace contextRef="#ctx0" brushRef="#br0" timeOffset="320896.9025">14818 1821 352 0,'-4'-24'132'0,"4"24"-104"0,12-4-8 0,-8 1 96 16,-1 6-68-16,-6 4 0 15,3 4-32-15,-8 20-28 16,4 4 4-16,-12 27 84 16,4 4-44-16,-15 14 8 15,11-3-24-15,-23 20 16 16,8 1-20-16,-24 6-12 16,16-10-4-16,-8-4-120 15,8-13 68-15,-8-14-260 0</inkml:trace>
        </inkml:traceGroup>
      </inkml:traceGroup>
      <inkml:traceGroup>
        <inkml:annotationXML>
          <emma:emma xmlns:emma="http://www.w3.org/2003/04/emma" version="1.0">
            <emma:interpretation id="{48FCB762-C8BA-41AF-BD20-6879581C0362}" emma:medium="tactile" emma:mode="ink">
              <msink:context xmlns:msink="http://schemas.microsoft.com/ink/2010/main" type="line" rotatedBoundingBox="10505,15601 12661,15501 12696,16239 10539,16340"/>
            </emma:interpretation>
          </emma:emma>
        </inkml:annotationXML>
        <inkml:traceGroup>
          <inkml:annotationXML>
            <emma:emma xmlns:emma="http://www.w3.org/2003/04/emma" version="1.0">
              <emma:interpretation id="{85F4107D-7A84-4961-A3F2-E9E225892F87}" emma:medium="tactile" emma:mode="ink">
                <msink:context xmlns:msink="http://schemas.microsoft.com/ink/2010/main" type="inkWord" rotatedBoundingBox="10505,15601 12661,15501 12696,16239 10539,16340"/>
              </emma:interpretation>
              <emma:one-of disjunction-type="recognition" id="oneOf26">
                <emma:interpretation id="interp42" emma:lang="" emma:confidence="1">
                  <emma:literal>4th</emma:literal>
                </emma:interpretation>
                <emma:interpretation id="interp43" emma:lang="" emma:confidence="0">
                  <emma:literal>4,</emma:literal>
                </emma:interpretation>
                <emma:interpretation id="interp44" emma:lang="" emma:confidence="0">
                  <emma:literal>#t</emma:literal>
                </emma:interpretation>
                <emma:interpretation id="interp45" emma:lang="" emma:confidence="0">
                  <emma:literal>44,</emma:literal>
                </emma:interpretation>
                <emma:interpretation id="interp46" emma:lang="" emma:confidence="0">
                  <emma:literal>4th,</emma:literal>
                </emma:interpretation>
              </emma:one-of>
            </emma:emma>
          </inkml:annotationXML>
          <inkml:trace contextRef="#ctx0" brushRef="#br0" timeOffset="280616.7368">6918 3612 372 0,'0'-7'140'0,"-8"4"-112"0,8-1-4 0,0 4 100 16,0 0-72 0,-8 11 8-16,-4 10-12 15,-7 10-28-15,7 14 16 16,-4 4-24-16,1 0 84 0,11-1-52 16,4-6 56-16,7-7-56 15,13-7 40-15,7-4-48 16,13-10-12-16,6-7-12 15,41-7 16-15,-13-4-16 16,12 1-48-16,-12-1 20 16,-7-6-208-16,-28 3 124 0,0 0-196 15,-15-10 168 1,-13 10-208-16</inkml:trace>
          <inkml:trace contextRef="#ctx0" brushRef="#br0" timeOffset="280708.4813">7184 3664 312 0,'-12'18'112'0,"4"3"-84"0,0 17-12 16,0-7 216-16,1 11-132 16,3 7 108-16,-8-4-120 15,4 0 60-15,-8 0-88 16,9 1 12-16,-9-8-40 0,12 0-12 15,0-7-12-15,-8-6-208 16,12-11 108-16,0-4-368 16</inkml:trace>
          <inkml:trace contextRef="#ctx0" brushRef="#br0" timeOffset="280922.0504">7407 3835 644 0,'7'-24'236'0,"5"17"-180"0,8 0-20 0,-1 3 212 16,1 4-144-16,7 0 20 0,12 4-76 15,8 3-40-15,20-7-8 16,-4 0-20-16,-13-4 12 0,-3 1-128 16,-11-1 76-16,-25 1-92 15,-11-1 88-15,-19 4-212 16</inkml:trace>
          <inkml:trace contextRef="#ctx0" brushRef="#br0" timeOffset="281143.6396">7602 3710 332 0,'-19'24'120'0,"19"-24"-92"0,-24 56-8 16,16-32 200-1,1 4-124-15,-9 10 112 16,0 0-120-16,5 4 40 0,3-4-72 16,-4-13-16-16,4 3-24 0,0-4-20 15,16-10 0-15,-8-4-252 16,4-3 140-16,0-14-404 16,0 7 292-16</inkml:trace>
          <inkml:trace contextRef="#ctx0" brushRef="#br0" timeOffset="281356.2052">7610 3898 456 0,'-12'-18'168'0,"12"18"-128"0,0 0-16 0,0 4 184 16,0 3-120-16,8 6 104 16,-4 5-108-16,0 10-36 15,0 0-32-15,-4-1 4 16,0 5-12-16,-4-1 4 15,0 0-4-15,-8 1-84 16,5-5 40-16,-5 1-196 16,4-10 128-16,-4-4-272 15,12-8 212-15</inkml:trace>
          <inkml:trace contextRef="#ctx0" brushRef="#br0" timeOffset="282084.6442">8201 3779 248 0,'12'-7'92'0,"-12"7"-72"0,-8 35-4 0,0-14 96 15,-4 3-64-15,1 11 176 16,3 3-128-16,-8 8 108 16,4-8-120-16,1-3 0 15,3-1-48-15,0-6-8 16,4-3-16-16,-4-12 12 16,8 1-16-16,-8-14-180 15,8 0 96-15,-3-14-88 16,3 4 96-16,-4-14-88 15,0 6 92-15,-4-13-4 16,8 7 40-16,8-15 28 16,0 8 0-16,3-18 12 15,9 15-8-15,11-8 32 16,-3 7-20-16,15 4 84 16,-4 10-56-16,4 10 40 15,0 5-48-15,-4 19 88 16,0 8-72-16,-12 11 48 15,-3-1-60-15,-12 4 32 16,-5-4-40-16,-18-3 0 0,-1-4-20 16,-19-3 72-16,3 0-48 0,-19-11-40 15,12 1 0-15,-8-8-92 16,8 1 56 0,4-11-92-16,11 3 76 0,-3-6 12 15,11 3 24-15,4 0-36 16,8 3 28-16,8 11 148 15,4 4-64-15,3 3 128 16,9 3-104-16,3 8 100 16,0 2-100-16,16 5 28 15,1-1-64-15,-5 0-8 16,-4 1-20-16,0-12-4 16,-8 1-4-16,-7-14-96 15,-8-3 52-15,-4-15-200 16,-8 1 132-16,-16-11-280 15,4 7 216-15,-15-3-324 16,15 6 276-16</inkml:trace>
          <inkml:trace contextRef="#ctx0" brushRef="#br0" timeOffset="282408.5079">8706 3598 456 0,'19'-31'168'0,"-19"31"-128"0,20-28-16 0,-4 18 264 16,-1 6-164-16,9-3 100 16,-1 7-132-16,1 4-8 15,-1 6-48-15,-11 8 28 16,0 3-36-16,-16 6 20 15,0 1-28-15,-16 0 28 16,1 0-32-16,-5-11 32 16,5 1-32-16,-1-15-4 15,12 1-8-15,8-11-32 16,12 0 16-16,23-4-4 16,4 8 8-16,16 3-452 15,4 7 252-15</inkml:trace>
        </inkml:traceGroup>
      </inkml:traceGroup>
    </inkml:traceGroup>
    <inkml:traceGroup>
      <inkml:annotationXML>
        <emma:emma xmlns:emma="http://www.w3.org/2003/04/emma" version="1.0">
          <emma:interpretation id="{D1F6C034-8A90-43E0-8FCF-F16DF81B6C62}" emma:medium="tactile" emma:mode="ink">
            <msink:context xmlns:msink="http://schemas.microsoft.com/ink/2010/main" type="paragraph" rotatedBoundingBox="3738,16142 18695,16289 18677,18129 3720,17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8E052-9AF1-42BC-B9BF-8DE16FD98EF4}" emma:medium="tactile" emma:mode="ink">
              <msink:context xmlns:msink="http://schemas.microsoft.com/ink/2010/main" type="inkBullet" rotatedBoundingBox="3727,17200 4138,17204 4132,17822 3721,17818"/>
            </emma:interpretation>
            <emma:one-of disjunction-type="recognition" id="oneOf27">
              <emma:interpretation id="interp47" emma:lang="" emma:confidence="0">
                <emma:literal>•</emma:literal>
              </emma:interpretation>
            </emma:one-of>
          </emma:emma>
        </inkml:annotationXML>
        <inkml:trace contextRef="#ctx0" brushRef="#br0" timeOffset="286502.0601">93 5251 196 0,'-19'-18'72'0,"19"15"-56"0,0-1-4 16,4 1 84-16,0-4-56 15,3 0 96-15,1 0-76 16,4 7-12-16,0 0-28 16,-1 10 36-16,5 11-28 15,-8 10 72-15,-8 25-52 16,-4 21 8-16,-8-1-32 16,1-3 12-16,-13-10-20 15,4-4 36-15,1-14-28 0,7-10 56 16,-3-11-44-16,11-6 20 15,-4-4-36-15,8-14 0 0,12-4-12 16,3-10-32-16,-3-10 12 16,7-14 4-16,-3-18 8 15,4-7-80-15,-1-10 44 16,5 21 24-16,-9 0 8 16,1 3 4-16,4 11 4 15,-1-7 12-15,1 13-8 16,3 8 84-16,-3 10-48 15,3 7 24-15,1 7-40 16,-1 7 16-16,-3 0-24 16,-5 0 44-16,-11 11-36 0,-8 2-76 15,-7 5 24-15,-9 6-140 16,-7-7 88-16,-5 4-44 16,-3-10 72-16,-4 2-28 15,0-9 44-15,12-4-8 16,7-7 24-16,8 10-8 15,28-3 12-15,3 14 16 16,17 10 0-16,3 1 8 16,0 6-8-16,4 0 8 15,-4-6-8-15,-4-5 8 16,-7 1-8-16,-24-3 76 16,-4-5-44-16,-12 1 68 15,-8-3-64-15,-15-1 44 16,-4-10-48-16,-8 0 52 0,0-7-52 15,-4 0 20-15,4-4-36 16,12 1-8-16,8-7-8 16,7-4-92-16,20 3 48 15,8-6-160-15,11-7 112 16,9-4-324 0</inkml:trace>
      </inkml:traceGroup>
      <inkml:traceGroup>
        <inkml:annotationXML>
          <emma:emma xmlns:emma="http://www.w3.org/2003/04/emma" version="1.0">
            <emma:interpretation id="{E2A41478-B882-4D42-9EB6-4E47BC600BE3}" emma:medium="tactile" emma:mode="ink">
              <msink:context xmlns:msink="http://schemas.microsoft.com/ink/2010/main" type="line" rotatedBoundingBox="4242,16147 18695,16289 18677,18129 4224,17987"/>
            </emma:interpretation>
          </emma:emma>
        </inkml:annotationXML>
        <inkml:traceGroup>
          <inkml:annotationXML>
            <emma:emma xmlns:emma="http://www.w3.org/2003/04/emma" version="1.0">
              <emma:interpretation id="{CB854A68-DAFD-4476-9E62-21741BA2044A}" emma:medium="tactile" emma:mode="ink">
                <msink:context xmlns:msink="http://schemas.microsoft.com/ink/2010/main" type="inkWord" rotatedBoundingBox="4232,17194 5420,17206 5414,17823 4226,17812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87312.176">911 5619 560 0,'4'0'208'0,"-4"0"-164"0,-4 7-8 0,4 7 112 15,0 0-88-15,-4 7 8 16,0 0-40-16,0 3-16 16,0-6-8-16,4 6-4 0,0-7 0 0,-3 1-12 15,10-8 8-15,1-3-68 16,4-4 40-16,0-3-56 16,3-3 48-16,5-4 4 15,-8-3 20-15,-5-4 20 16,-3 0 0-16,-8-7 40 15,1 4-20-15,-9-4 92 16,0 0-64-16,4 3 92 16,0 1-84-16,1 0 0 15,3 3-40-15,4 0-40 16,4 3 12-16,3 4-8 16,1 4 8-16,0-1-28 15,0 1 20-15,-8 3 4 16,0 0 12-16,0 0 16 15,8-3-8-15,-4-1-4 16,3-3 0-16,9 7 48 0,4-10-28 16,11-1 8-16,16-3-20 15,12-3 0-15,-1 6-4 16,-3 5-84-16,-12-5 40 16,-4 11-108-16,-15 0 80 15,-12 0-112-15,-12 11 100 16,-8-11-200-1,-4 0 156-15,0 0-156 16</inkml:trace>
          <inkml:trace contextRef="#ctx0" brushRef="#br0" timeOffset="287656.0903">1349 5285 340 0,'-15'-10'128'0,"11"13"-100"0,-16-3-8 15,12 4 244-15,-3 3-148 16,-1 7 168-16,-4 10-168 15,8 0 76-15,1 11-112 16,3 17 24-16,8 8-60 0,-4-8-16 16,0-4-16-16,0-2-12 15,0-5 4-15,-4-9 12 16,0-5-8-16,0-6 4 16,0-3-4-16,4-4-120 15,0-7 60-15,8 0-76 16,11-7 72-16,1-4-252 15,7 1 172-15,12 3-432 16</inkml:trace>
          <inkml:trace contextRef="#ctx0" brushRef="#br0" timeOffset="287675.1536">1682 5727 372 0,'0'-17'140'0,"12"17"-112"0,3-4-4 0,-3 1-56 15</inkml:trace>
          <inkml:trace contextRef="#ctx0" brushRef="#br0" timeOffset="286816.3329">641 5529 956 0,'-31'42'352'0,"19"-18"-272"0,-7 7-24 16,7-13 324-16,0 6-220 16,0 0-40-16,4 1-76 15,8-4-52-15,-3-4 0 16,10-3-356-16,5-4 196 0,4-3-456 15,3-3 352 1,1-4-148-16</inkml:trace>
          <inkml:trace contextRef="#ctx0" brushRef="#br0" timeOffset="286669.4428">766 5216 892 0,'0'-18'332'0,"0"22"-260"0,-7-4-20 16,-1 3 152-16,-8 1-124 16,0 3-176-16,5 3 48 15,3 4-712-15,-8 14 420 16,4 0 84-16</inkml:trace>
        </inkml:traceGroup>
        <inkml:traceGroup>
          <inkml:annotationXML>
            <emma:emma xmlns:emma="http://www.w3.org/2003/04/emma" version="1.0">
              <emma:interpretation id="{219EFD79-BD26-43F4-89BC-938BE8DBB0AA}" emma:medium="tactile" emma:mode="ink">
                <msink:context xmlns:msink="http://schemas.microsoft.com/ink/2010/main" type="inkWord" rotatedBoundingBox="5829,17215 8324,17239 8317,17930 5822,17906">
                  <msink:destinationLink direction="with" ref="{F0136CD5-A69B-4C06-B38E-BC75C9651EEC}"/>
                </msink:context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89414.2766">3044 5671 508 0,'-28'-17'188'0,"28"17"-148"0,-31-14-8 16,11 11 192-1,9-8-128-15,-13 11-12 16,5 0-52-16,-9 0-32 15,5 11-4-15,-1-4 12 16,5 17-4-16,-1-7 76 16,5 8-44-16,3 3 68 15,4-11-64-15,4 7-16 16,8-13-16-16,4 6 8 0,4-7-8 0,7-3-56 16,8-7 24-16,1 0-200 15,-1 0 124-15,1-7-80 16,-5-3 104-16,-3-7 24 15,-5 10 32-15,-3-21-12 16,0 11 20-16,-4-11 92 16,-1 10-40-16,1-3 140 15,0 18-100-15,4 3 80 16,0 10-96-16,-1 11-16 16,5-3-28-16,-4 3 12 15,3 3-20-15,1-7 12 16,0-6-12-16,-1 6-44 15,5-7 20-15,-4-10-120 16,-1 0 72-16,-3-6-8 16,4 2 40-16,-9-13 16 15,5-1 12-15,-4-3 0 16,0 1 0-16,-4-5 8 16,4 8-4-16,-8 10 24 15,0 10-16-15,0 8 56 16,3 6-36-16,1 8 36 15,4 2-36-15,4-2 0 16,0-4-20-16,3-8 28 16,5 1-24-16,-1-10 20 15,1-4-20-15,0-7-36 16,-1 0 12-16,-7-10 20 0,4 6-8 16,-5-17-24-16,1 11 8 0,0-7-108 15,0-4 64-15,7 0-36 16,5 11 52-16,11 3-108 15,0 10 84-15,4 1-44 16,-4 3 64-16,-3 0 44 16,-1 7 0-16,-8-7 24 15,-3 0-16-15,-16 0 120 16,0 0-72-16,-16 0 32 16,0-4-52-16,-15-3-4 15,0 7-20-15,-5-7 0 16,5 7-4-16,-1 0-40 15,13 7 16-15,-1 4 60 16,12 6-24-16,8 7 20 16,8-3-24-16,7 0 8 15,5 0-12-15,3-4 28 16,5-10-24-16,-1 4-40 16,0-8 12-16,-7-6-140 15,-1-1 84-15,-7-6-4 16,-4 3 44-16,-5-11 0 15,1 5 16-15,-8-12 8 16,0 4 4-16,0-10-28 16,8 3 16-16,0 7 4 15,8 4 8-15,-9 7 112 16,9 10-60-16,4 6 84 0,3 8-76 0,1 11 84 16,3-4-84-16,-7 6 8 15,-1 1-44-15,-7-3 32 16,0-5-32-16,-9-2-4 15,5-1-12-15,0-6-76 16,0 3 36-16,4-7-128 16,7 3 88-16,13-14-36 15,-1 4 64-15,12-13-80 16,-4-1 68-16,8-28-164 16,0 0 120-16,0-31-208 15,-4 4 176-15,0-8-8 16,-16 11 84-16,-7 10 188 15,-1 15-72-15,-19 2 192 16,0 18-144-16,-3 8 152 16,-9 2-148-16,0 18 112 15,0 4-132-15,1 20 24 16,-5 7-68-16,0 21 16 16,8 14-36-16,1-3-96 15,-1-1 36-15,4-13-192 16,8-7 124-16</inkml:trace>
          <inkml:trace contextRef="#ctx0" brushRef="#br0" timeOffset="289606.7897">4331 5386 932 0,'4'-17'348'0,"-4"17"-272"0,31 0-20 0,1 0 32 15,-5 0-60-15,16 0-56 16,4 0 16-16,16 0-540 31,-13 14 304-31</inkml:trace>
          <inkml:trace contextRef="#ctx0" brushRef="#br0" timeOffset="288048.1411">2555 5445 464 0,'23'-45'176'0,"-23"45"-140"0,0-35-8 16,-8 21 84 0,4 7-68-16,-19-3 8 15,3 7-32-15,-23-4-12 16,4 7-4-16,-16 7 64 16,12 0-36-16,0 6 68 15,16 5-60-15,3 6-16 16,17 4-16-16,18 10 24 15,9 1-16-15,19 16-4 16,8-6-8-16,4 3 12 16,-4-7-8-16,-8-6-4 15,-12-5 0-15,-19-6 20 0,-8-4-12 16,-35 1 24-16,-8-8-24 0,-28 1 100 16,5-1-60-16,-1-17 64 15,13 7-64-15,11-14-116 16,19 3 32-16,24-9-496 15</inkml:trace>
        </inkml:traceGroup>
        <inkml:traceGroup>
          <inkml:annotationXML>
            <emma:emma xmlns:emma="http://www.w3.org/2003/04/emma" version="1.0">
              <emma:interpretation id="{752176AD-0C37-4378-82AF-7162B6291116}" emma:medium="tactile" emma:mode="ink">
                <msink:context xmlns:msink="http://schemas.microsoft.com/ink/2010/main" type="inkWord" rotatedBoundingBox="8832,17360 9239,17364 9234,17915 8826,17911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90366.8124">5153 5365 684 0,'-4'-3'252'0,"8"6"-192"0,-4 1-20 0,-4 6-4 15,0-3-28-15,-4 11-444 16</inkml:trace>
          <inkml:trace contextRef="#ctx0" brushRef="#br0" timeOffset="290662.6105">5497 5564 216 0,'-55'0'80'0,"28"14"-60"0,-12 10-8 15,27-10-24-15,-7 7 4 16,11 3 12-16,8 0 0 15,11 4 60-15,13-3-36 16,15 2 68-16,-4-2-56 16,0-4 88-16,-3-4-72 15,-13 0 60-15,-11-3-64 16,-16-7 40-16,-11 4-52 16,-13-4 16-16,-3-7-36 0,4 7-476 15,7 3 248 1,17 4-60-16</inkml:trace>
        </inkml:traceGroup>
        <inkml:traceGroup>
          <inkml:annotationXML>
            <emma:emma xmlns:emma="http://www.w3.org/2003/04/emma" version="1.0">
              <emma:interpretation id="{88D75C43-ED8D-4960-BDAC-522CA173DC0D}" emma:medium="tactile" emma:mode="ink">
                <msink:context xmlns:msink="http://schemas.microsoft.com/ink/2010/main" type="inkWord" rotatedBoundingBox="10534,17322 12273,17339 12268,17846 10529,17829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1" brushRef="#br0" timeOffset="43320.5332">7184 5355 0,'-67'87'16,"67"-87"0,0 0-1,0 0 1</inkml:trace>
          <inkml:trace contextRef="#ctx0" brushRef="#br0" timeOffset="291231.6147">6918 5324 800 0,'-12'0'296'0,"12"0"-232"0,0 3-16 16,0 1 36-1,0 3-56-15,0 6 76 16,4 5-56-16,0 17 52 15,3 6-56-15,-7 8-20 16,0 0-16-16,-7-1 8 16,3-2-8-16,-4-5 16 15,0-6-16-15,-8-10 4 16,9 2-4-16,-13-9 20 16,12-1-16-16,0-10-32 15,8 3 12-15,8-6-44 0,0 3 32 16,-4-7-28-16,12 3 28 15,-12-3 8-15,11 0 12 0,-15 0 16 16,4 0-8-16,0-3-4 16,0 3 0-16,0-4 4 15,0 4-4-15,4-3 8 16,-1 3-8-16,17-4 24 16,11 8-16-16,12-4 12 15,12 0-12-15,15 0-68 16,-7 3 28-16,-1-3-192 15,-7 0 124-15,-4-3-108 16,-8 3 116-16,-16-7-68 16,-4 4 92-16,1-4-116 15,-9 0 100-15</inkml:trace>
          <inkml:trace contextRef="#ctx0" brushRef="#br0" timeOffset="292041.7683">7731 5623 416 0,'0'-18'152'15,"0"18"-116"-15,-11-17-12 0,-1 7 216 16,4 6-136-16,-11-10 168 16,7 0-156-16,-12-3 76 15,9 3-112-15,-9-3-36 16,9 6-28-16,-5 1-16 16,4 6 4-16,-7 8-24 15,7 6 12-15,-7 14 20 16,3 8-4-16,1 3 32 15,3 3-24-15,4-3 4 16,12-1-12-16,4-6-16 0,4-3 4 0,4-12 12 16,7 1-4-16,1-10-268 15,3-1 148-15,-3-10-152 16,3-3 156-16,-3-7 0 16,-1 3 64-16,-7-11 16 15,0 1 16-15,-4 3 56 16,0 7-20-16,-4 0 140 15,3 14-88-15,1 11 76 16,0 3-88-16,4-4 12 16,3 11-40-16,1-4-20 15,0 1-8-15,3-11 20 16,5 3-12-16,-1-6 32 16,1 6-28-16,3-20-100 15,-3 10 40-15,-5-14 12 16,5-4 16-16,-5-17 16 15,1 18 0-15,-5-21-28 16,-3 13 16-16,-4 1 24 16,0 10-8-16,0 14 124 15,-1 7-72-15,1 11 76 16,0 6-76-16,4 11-12 16,0-4-28-16,3 0-12 15,1-10 0-15,3-3 20 16,1-5-12-16,0-9-20 15,-1-4 0-15,-3-7-188 0,3-3 104 16,-11-8-92-16,0 1 108 16,-8-15-60-16,0 5 80 0,-4-1-4 15,4 7 36 1,0 7 68-16,8 11-24 0,0 13 124 16,3 7-76-16,9 11 108 15,7 0-100-15,1 0 48 16,3-4-68-16,0-6 56 15,1-1-64-15,-1-10 8 16,0 0-32-16,-3-14-4 16,-1 7-12-16,-7-21 12 15,-5 4-12-15,-3-22 32 16,-4 5-24-16,-4-12-24 16,0 8 4-16,-4-7-52 15,4 10 28-15,-4 11-116 16,0 6 80-16</inkml:trace>
          <inkml:trace contextRef="#ctx1" brushRef="#br0" timeOffset="43453.8885">7606 5498 0,'0'0'16,"0"0"-1,0 0 1,0 0-1</inkml:trace>
        </inkml:traceGroup>
        <inkml:traceGroup>
          <inkml:annotationXML>
            <emma:emma xmlns:emma="http://www.w3.org/2003/04/emma" version="1.0">
              <emma:interpretation id="{F74B5556-03A1-4DCB-A402-F849F9703F11}" emma:medium="tactile" emma:mode="ink">
                <msink:context xmlns:msink="http://schemas.microsoft.com/ink/2010/main" type="inkWord" rotatedBoundingBox="14138,18069 14153,18070 14152,18085 14137,18084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1" brushRef="#br0" timeOffset="46957.2812">10443 6071 0,'0'0'15</inkml:trace>
        </inkml:traceGroup>
        <inkml:traceGroup>
          <inkml:annotationXML>
            <emma:emma xmlns:emma="http://www.w3.org/2003/04/emma" version="1.0">
              <emma:interpretation id="{2E22D901-5583-4208-9A2A-07BECD105E56}" emma:medium="tactile" emma:mode="ink">
                <msink:context xmlns:msink="http://schemas.microsoft.com/ink/2010/main" type="inkWord" rotatedBoundingBox="15703,18024 15718,18025 15717,18040 15702,18039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1" brushRef="#br0" timeOffset="51039.5352">12008 6026 0,'0'0'16</inkml:trace>
        </inkml:traceGroup>
        <inkml:traceGroup>
          <inkml:annotationXML>
            <emma:emma xmlns:emma="http://www.w3.org/2003/04/emma" version="1.0">
              <emma:interpretation id="{193A46AD-43A8-437C-B4DD-B053090CD885}" emma:medium="tactile" emma:mode="ink">
                <msink:context xmlns:msink="http://schemas.microsoft.com/ink/2010/main" type="inkWord" rotatedBoundingBox="17593,16279 17608,16279 17608,16294 17593,16294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23450.4133">13605 3515 508 0,'39'-17'188'0,"-19"10"-148"0,11-4-8 15,-12 11 16-15,5 7-32 0,-1 4-12 16,1 9-8-16,-5 15 40 15,5 21-24-15,-12 3 0 0,-5 11-8 16,-7-4 4-16,0-11-4 16,-11-13 52-1,3 0-32-15,-12-1 0 16,-7-13-16-16,7-7 28 16,-7-10-20-16,7 3 12 15,9-11-16-15,3-6-24 0,8-11 4 0,19-4 4 16,9-13 4-16,11-21 0 15,8-7 0 1,0-4 0-16,4 4 0 0,-12 3-36 16,0 18 20-16,-8 3 4 15,-3 7 12-15,-9 14 32 16,1 4-16-16,-8 3-12 16,3 14-8-16,-3 14 20 15,-4 14-8-15,-8 17 4 16,0 14-4-16,0 3 12 15,-16-2-12-15,4-5 24 16,1-6-20-16,-5-7 24 16,0-8-24-16,5-9 24 15,7-12-24-15,-4-9 24 16,16-15-24-16,3-10-12 16,1-13-4-16,12-19-16 0,11-23 12 15,16-22-76-15,7 4 48 16,-3 14-40-16,4 14 44 15,-4 14 132-15,-5 10-52 16,-6 7 72-16,-5 11-68 16,-8 10-64-16,-4 18 4 15,-11 20-4-15,-4 25 12 16,-12 20 68-16,-12 1-36 16,-8-4 40-16,-7-4-40 15,-4-6-64-15,-4-1 20 16,-1-2-132-16,5-8 80 0,8-11-72 15,3-6 80-15,4-10-224 16</inkml:trace>
        </inkml:traceGroup>
        <inkml:traceGroup>
          <inkml:annotationXML>
            <emma:emma xmlns:emma="http://www.w3.org/2003/04/emma" version="1.0">
              <emma:interpretation id="{369EFF2F-703D-4017-8CE1-358B493626D3}" emma:medium="tactile" emma:mode="ink">
                <msink:context xmlns:msink="http://schemas.microsoft.com/ink/2010/main" type="inkWord" rotatedBoundingBox="18619,17795 18681,17795 18679,17914 18618,17914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1" brushRef="#br0" timeOffset="63983.4613">14923 5915 0,'0'0'15,"0"0"-15,0 0 16,0 0-16,63-118 31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4:13.5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0C7CB0-8DF7-48F1-9A46-884F6ED05D7F}" emma:medium="tactile" emma:mode="ink">
          <msink:context xmlns:msink="http://schemas.microsoft.com/ink/2010/main" type="writingRegion" rotatedBoundingBox="12059,5664 19248,5458 19291,6970 12103,7176"/>
        </emma:interpretation>
      </emma:emma>
    </inkml:annotationXML>
    <inkml:traceGroup>
      <inkml:annotationXML>
        <emma:emma xmlns:emma="http://www.w3.org/2003/04/emma" version="1.0">
          <emma:interpretation id="{2821799D-1378-473A-A19E-F592CA0F8D87}" emma:medium="tactile" emma:mode="ink">
            <msink:context xmlns:msink="http://schemas.microsoft.com/ink/2010/main" type="paragraph" rotatedBoundingBox="12059,5664 19248,5458 19291,6970 12103,7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68851-AA89-47C0-AA30-0FEB500FDDC0}" emma:medium="tactile" emma:mode="ink">
              <msink:context xmlns:msink="http://schemas.microsoft.com/ink/2010/main" type="line" rotatedBoundingBox="12059,5664 19248,5458 19291,6970 12103,7176"/>
            </emma:interpretation>
          </emma:emma>
        </inkml:annotationXML>
        <inkml:traceGroup>
          <inkml:annotationXML>
            <emma:emma xmlns:emma="http://www.w3.org/2003/04/emma" version="1.0">
              <emma:interpretation id="{591761F2-3714-458F-85E5-F73C1782D3AE}" emma:medium="tactile" emma:mode="ink">
                <msink:context xmlns:msink="http://schemas.microsoft.com/ink/2010/main" type="inkWord" rotatedBoundingBox="12062,5765 14326,5700 14350,6549 12087,66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438 46 476 0,'-11'-18'176'0,"11"18"-136"0,-4-10-12 0,0 3 172 16,0 7-116-16,-4-7 44 15,0 4-76-15,-8-1 24 16,9 8-44-16,-17 3 16 16,9 6-28-16,-25 12 44 15,13 2-36-15,-20 15 28 16,4 0-28-16,-8 3 16 15,4 3-24-15,12 4 44 16,8 0-36-16,11 7 4 16,12 0-20-16,12 0 56 15,4-7-40-15,15-13-92 16,4-5 36-16,-3-9-328 16,-1-5 196-16</inkml:trace>
          <inkml:trace contextRef="#ctx0" brushRef="#br0" timeOffset="420.979">446 323 840 0,'-12'18'312'0,"12"-18"-244"0,-23 24-16 0,11-14 60 16,4 4-72-16,-11 14-8 16,3 0-20-16,-15 6 16 15,11 1-16-15,-3-4 12 16,7 1-12-16,-3-8-8 15,7-3 0-15</inkml:trace>
          <inkml:trace contextRef="#ctx0" brushRef="#br0" timeOffset="235.988">325 334 632 0,'0'0'236'0,"0"0"-184"0,0 7-16 0,0-4 60 15,4 4-60-15,4 7 40 16,3 0-44-16,-3 10 8 15,4-7-24-15,0 8 36 16,-1 2-28-16,1-6-56 16,0 0 16-16</inkml:trace>
          <inkml:trace contextRef="#ctx0" brushRef="#br0" timeOffset="638.0573">524 434 976 0,'16'-14'360'0,"-16"14"-280"0,47-10-20 0,-24 3-8 16,1 7-40-16,11-7 12 15,0 7-12-15,4-3-176 16,1 3 92-16,-13-4-292 16,0 4 204-16</inkml:trace>
          <inkml:trace contextRef="#ctx0" brushRef="#br0" timeOffset="876.6923">963 316 728 0,'-4'4'268'0,"4"-4"-208"0,7 0-16 16,-3 0 80-1,-4 3-76-15,8 1-12 16,4 6-20-16,4 4-16 16,3 0 4-16,1 3-4 0,-1 4 0 0,1 0 52 15,-1 0-28-15,1 0-100 16,-12-1 44-16</inkml:trace>
          <inkml:trace contextRef="#ctx0" brushRef="#br0" timeOffset="1095.7757">1225 330 716 0,'-20'0'264'0,"20"0"-204"0,-35 7-16 0,15 4 124 15,13-5-100-15,-17 5 0 16,5 3-44-16,-9 10-16 15,9-3-4-15,-9 7 4 16,9-1-4-16,-1-2 8 16,4-1-8-16,9-7-20 15,-5 1 8-15</inkml:trace>
          <inkml:trace contextRef="#ctx0" brushRef="#br0" timeOffset="1328.5756">1350 230 728 0,'-4'7'268'0,"4"-7"-208"0,-4 10-16 0,0-10 36 16,8 10-52-16,-4 4-12 15,4 0-8-15,-4 0-36 16,4 3 16-16</inkml:trace>
          <inkml:trace contextRef="#ctx0" brushRef="#br0" timeOffset="1696.6187">1530 150 624 0,'0'0'228'0,"0"0"-176"0,8 14-16 16,-8-4 116 0,0 7-92-16,0 11 52 15,12 0-64-15,3 10 28 16,-3 4-44-16,-4 17 36 16,-4 0-40-16,-8 10 40 0,4-6-40 15,-8-4 40-15,-8-7-40 0,-11-7-104 16,3-7 44-16,-15-10-212 15,8-15 136-15,-12-13-252 16,12 4 204-16</inkml:trace>
          <inkml:trace contextRef="#ctx0" brushRef="#br0" timeOffset="2289.7052">1702 98 768 0,'-4'-11'284'0,"4"11"-220"0,4-14-20 0,4 8 100 15,0 2-88-15,11-3 68 16,13 4-72 0,-5 6-12-16,8 4-24 0,-3 7 8 15,-5 7-16-15,-19 3 16 16,4 0-16-16,-32 4 48 16,0-4-28-16,-19 1 20 15,12-5-28-15,-8-6-16 16,3 0-8-16,13-7 4 15,19 0 0-15,12-7 24 16,7 0-12-16,16-3-4 16,4 3-4-16,8 0-172 15,-7 7 92-15,-1 0-368 16,-8 6 252-16</inkml:trace>
          <inkml:trace contextRef="#ctx0" brushRef="#br0" timeOffset="2452.1384">1898 483 852 0,'-8'0'316'0,"8"0"-248"0,27 0-16 0,1 0 68 16,-9 0-76-16,17 0-28 15,-5 7-12-15,8-4-76 16,-12 1 40-16</inkml:trace>
          <inkml:trace contextRef="#ctx0" brushRef="#br0" timeOffset="3575.606">2000 542 372 0,'11'-7'140'0,"-11"7"-112"0,8-7-4 16,-4 4 188 0,4 3-120-16,7-4 104 15,-3 4-112-15,4 0 40 16,-4 7-68-16,-1 0 56 16,-3 0-64-16,8-7 28 15,-1 10-44-15,1-13 8 16,0 3-24-16,3-14 20 0,1 7-24 0,-4-3 12 15,3 3-12-15,-7-7-156 32,0 10 76-32</inkml:trace>
          <inkml:trace contextRef="#ctx0" brushRef="#br0" timeOffset="2671.2213">2152 358 832 0,'-8'0'308'0,"8"0"-240"0,-15 28-20 0,7-11 96 16,4 7-88-16,-8 18 32 16,4 7-52-16,-3 6 12 15,3-3-28-15,-4 4-104 16,4-15 40-16,0-3-296 15,4 1 184-15</inkml:trace>
        </inkml:traceGroup>
        <inkml:traceGroup>
          <inkml:annotationXML>
            <emma:emma xmlns:emma="http://www.w3.org/2003/04/emma" version="1.0">
              <emma:interpretation id="{3D3D43AE-9AA8-4489-BFEF-8DD50214588C}" emma:medium="tactile" emma:mode="ink">
                <msink:context xmlns:msink="http://schemas.microsoft.com/ink/2010/main" type="inkWord" rotatedBoundingBox="14519,5594 19248,5458 19291,6970 14562,71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2.9771">2798 254 392 0,'8'-17'148'15,"-8"17"-116"-15,0-11-8 0,-4 4 172 16,4 4-112-16,-4-1 96 15,-4 4-100-15,-8 4 68 16,1 3-84-16,-13 7 72 16,1 6-76-16,-16 12-12 15,4 2-32-15,-12 29 52 16,12-1-40-16,3 18-12 16,17-4-8-16,11-13 24 15,8-8-16-15,12-6-32 16,3-8 8-16</inkml:trace>
          <inkml:trace contextRef="#ctx0" brushRef="#br0" timeOffset="4384.5235">2806 453 600 0,'-16'-18'224'0,"16"18"-176"0,-4 0-12 0,0 0 192 16,4 7-132-16,-4 4 44 15,0 6-88-15,-4 7-36 16,8 4-16-16,0 0 16 16,8 0-8-16,0-7-56 15,8 0 24-15,3-14-84 16,9-4 56-16,3-17-68 16,8 4 64-16,-11-11-20 15,-1 7 40-15,-11-7 32 16,-1 7 4-16,-15 0-8 15,-4 11 4-15,-11 10 116 16,3 10-60-16,-12 21 76 16,5 4-72-16,-8 17 24 15,3 4-48-15,1 20-8 16,7-6-16-16,-4 10 4 16,9-11-8-16,-9-6 24 15,8-11-16-15,-7-17 56 16,3-11-36-16,-11-20 56 0,7-4-52 15,-11-25 0-15,3-3-20 0,-7-24-4 16,8 7-4-16,7-18 36 16,16 11-20-1,8-7-84-15,12 13 32 0,11 1-148 16,5 17 96-16,3-10-252 16,0 10 184-16</inkml:trace>
          <inkml:trace contextRef="#ctx0" brushRef="#br0" timeOffset="4569.5297">3205 574 892 0,'-8'-6'332'0,"8"6"-260"0,0 0-20 16,8-4 152-1,-4 4-124-15,11-7-24 16,-3 4-36-16</inkml:trace>
          <inkml:trace contextRef="#ctx0" brushRef="#br0" timeOffset="5043.7932">3494 355 820 0,'-11'0'304'0,"11"0"-236"0,-8 18-20 0,4-4-16 16,8-4-28-16,-4 18-4 15,-4-4 4-15,4 8 20 16,12-1-12-16,-5-7-48 16,5 4 20-16,8-11-112 15,7-3 72 1,0-17-132-16,1 3 104 0,3-14-20 15,-3 4 60-15,-5-8 44 16,-3 4 4-16,-13-7 88 16,1 7-48-16,-12 4 136 15,0 10-100-15,-7 14 60 16,-1 10-80-16,-8 21 28 16,9 8-52-16,-13 13-20 15,12 0-8-15,-3 21 0 16,3-7-4-16,0 7 52 15,-3-7-32-15,-13-7 68 16,13-14-52-16,-9-17 96 16,-3-11-76-16,-5-17-20 15,9-4-24-15,-4-20-32 16,3-1 8-16,-7-27 12 16,11 3 0-16,1-17-28 15,11 10 12-15,8-3-172 16,12 10 104-16,11-10-508 15,8 10 328-15</inkml:trace>
          <inkml:trace contextRef="#ctx0" brushRef="#br0" timeOffset="5229.2852">3858 324 808 0,'8'-7'300'0,"-8"7"-232"0,16 7-20 0,-16-3 20 16,0 2-48-16,-4 5 44 16,4 3-36-16,-8 0-60 15,4 3 20-15</inkml:trace>
          <inkml:trace contextRef="#ctx0" brushRef="#br0" timeOffset="5555.6536">3948 237 684 0,'0'-7'252'0,"0"7"-192"0,12 0-20 16,-8 0 128-16,0 7-100 16,7 4 68-16,5 6-76 15,-4 14 0-15,4 4-36 0,-9 31 32 16,1 0-32-16,-12 14 40 16,4-3-36-16,-11-8 40 15,-5-13-40-15,-4-7 84 16,9-15-64-16,-5-13-216 15,0-7 88-15</inkml:trace>
          <inkml:trace contextRef="#ctx0" brushRef="#br0" timeOffset="5828.3792">4175 185 508 0,'20'-21'188'0,"-20"21"-148"0,43-7-8 0,-24 7 124 16,5 7-92-16,-1-3 88 15,5 9-88-15,-5 5 28 16,-3-4-52-16,-12 7 12 16,-1-1-32-16,-14-2 72 15,-5-1-56-15,-12-3 76 16,5-3-64-16,-1-4 36 15,12 0-48-15,16-7-20 16,8 0-8-16,19-4 0 0,4 1-4 16</inkml:trace>
          <inkml:trace contextRef="#ctx0" brushRef="#br0" timeOffset="6955.5236">4582 491 676 0,'-12'-10'248'0,"12"10"-192"16,-4-7-16-16,1 3 208 15,6 8-144-15,1-8 64 16,8 1-100-16,8-4 12 16,15 0-44-16,20-4 4 15,3 4-24-15,5 0 20 16,-8 4-24-16,-8-4-188 15,0 7 92-15,-20-4-264 16,-3 4 196-16,-21-6-388 16,1 2 304-16</inkml:trace>
          <inkml:trace contextRef="#ctx0" brushRef="#br0" timeOffset="7165.0812">4883 265 632 0,'-7'-14'236'0,"7"14"-184"0,0 0-16 0,-4 7 212 15,4 0-144-15,-8 7 44 16,4 7-84-16,-16 10 4 16,9 4-40-16,-17 17 28 15,9 4-32-15,-1 3 4 16,4-4-16-16,5-6 28 16,3-7-24-16,0-11-100 15,8-7 40-15,4-13-316 16,8-4 200-16</inkml:trace>
          <inkml:trace contextRef="#ctx0" brushRef="#br0" timeOffset="7421.7642">5408 126 924 0,'-4'-7'340'0,"4"7"-260"0,-12 10-28 16,0 4 44 0,1-3-64-16,-17 9 48 15,9 12-44-15,-5 6 8 16,5 0-28-16,-1 18 28 0,8-4-28 0,12 7 40 16,0-3-32-16,16-7 4 15,4-11-16-15,7-10-324 16,0-4 168-16</inkml:trace>
          <inkml:trace contextRef="#ctx0" brushRef="#br0" timeOffset="7914.5906">5509 418 1112 0,'-3'0'412'0,"3"0"-320"0,15 0-28 0,-7 0 64 16,4 7-84-16,7-7 8 16,5 7-32-16,-1 0 40 15,9 3-32-15,-5-3-180 16,0 0 80-16</inkml:trace>
          <inkml:trace contextRef="#ctx0" brushRef="#br0" timeOffset="7732.0891">5564 314 728 0,'0'-7'268'0,"0"7"-208"0,24 0-16 0,-16 0 96 15,-1 0-84-15,1 7-12 16,4 0-28-16,0 0-4 16,-1 3-8-16,-7-3-12 15,0 10 4-15,-8-3 4 16,0 4 0-16,-11-1 52 16,3 4-28-16,-11 0 44 15,7 0-40-15,-8-1-4 16,9-2-16-16,-1-1-32 15,12 4 12-15,8-7 56 16,4 3-20-16,8-10 16 16,3 4-24-16,-3-8-52 15,3 4 20-15,1-10-272 16,0 3 160-16</inkml:trace>
          <inkml:trace contextRef="#ctx0" brushRef="#br0" timeOffset="8092.611">5885 408 1008 0,'-4'0'372'0,"4"0"-288"0,16 0-24 0,-1-4-24 16,5 1-32-16,7-1-20 15,1 4 8-15</inkml:trace>
          <inkml:trace contextRef="#ctx0" brushRef="#br0" timeOffset="10088.9039">6214-267 520 0,'-8'-4'192'0,"8"4"-152"0,-4 4-8 15,8-1 160 1,4 1-112-16,4-1 56 16,3-3-80-16,5 4 44 15,-1-1-56-15,17-6 48 16,3-1-52-16,27-3 32 16,5 4-40-16,11-1-8 15,-8 8-16-15,-3-4 20 16,-13 0-16-16,-11 0 4 15,-12 0-8-15,-11 0 20 0,-5 0-16 16,-3 0-20-16,-4 0 0 0,-8 0-320 16,0 0 176-16</inkml:trace>
          <inkml:trace contextRef="#ctx0" brushRef="#br0" timeOffset="8497.185">6249 321 384 0,'-8'-7'140'0,"8"7"-108"0,31-7-8 0,-23 7 164 16,0 0-108-16,0 0 36 15,0 0-68-15,11 0 16 16,-3 0-36-16,0 0-16 15,3 0-8-15,-7 0 28 16,0 7-16-16,-4 0 20 16,-1 3-20-16,-11 4 28 15,1 3-28-15,-9 4-4 16,4 4-8-16,-8-1 4 16,5 4-4-16,-5-4 8 15,8 0-8-15,0-3 32 16,8-3-20-16,-4-1 56 15,4-3-40-15,0-4-16 16,4 1-8-16,4-4 8 16,4 0-8-16,0 0-4 15,-1 0 0-15,5-7-268 16,0 0 144-16,-5-4-360 0,5 1 272 16</inkml:trace>
          <inkml:trace contextRef="#ctx0" brushRef="#br0" timeOffset="8681.1754">6253 460 852 0,'4'0'316'0,"-4"0"-248"0,15 0-16 0,-3 0 68 16,0 0-76-16,0 0 0 15,7 0-28-15,-3-7 16 16,3 7-20-16,5 0-408 15,-1 0 212-15</inkml:trace>
          <inkml:trace contextRef="#ctx0" brushRef="#br0" timeOffset="8888.2263">6593 206 624 0,'-15'-7'228'0,"15"7"-176"0,-4-4-16 0,4 4 220 16,0 7-148-16,0-3-24 15,4 6-56-15,4 4-32 16,-1 0 0-16,1 3-4 16,4-3 0-16,-4-3-292 15,3 3 164-15</inkml:trace>
          <inkml:trace contextRef="#ctx0" brushRef="#br0" timeOffset="9146.9142">6715 115 860 0,'7'14'320'0,"-7"-14"-248"0,55 35-20 0,-31-11 92 16,-5 1-88-16,1 13 40 15,-1 4-56-15,1 24 48 16,-4-4-52-16,-16 8 28 16,-8 3-36-16,-20-7-192 15,1-10 88-15</inkml:trace>
          <inkml:trace contextRef="#ctx0" brushRef="#br0" timeOffset="9481.7881">7008 60 664 0,'24'-7'244'0,"-24"7"-188"0,50 0-16 0,-30 0 172 16,4 3-124-16,-5 1 8 16,5 6-56-16,-13 4-20 15,-7 3-12-15,-23 4 12 16,7 0-12-16,-12 0 4 15,9-4-4-15,-5-3-24 16,8 0 8-16,12-7 32 16,12 4-16-16,20-11 0 15,3 3-4-15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6:19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B2DD8F-3303-4D7C-8C74-FFC7E802B352}" emma:medium="tactile" emma:mode="ink">
          <msink:context xmlns:msink="http://schemas.microsoft.com/ink/2010/main" type="inkDrawing" rotatedBoundingBox="7559,12644 12408,12604 12409,12641 7560,12680" semanticType="underline" shapeName="Other">
            <msink:sourceLink direction="with" ref="{6EFF2B64-6916-4758-8109-81A7A67D2140}"/>
            <msink:sourceLink direction="with" ref="{992EE989-30AE-4499-9CB0-D9176A500F80}"/>
          </msink:context>
        </emma:interpretation>
      </emma:emma>
    </inkml:annotationXML>
    <inkml:trace contextRef="#ctx0" brushRef="#br0">0 54 260 0,'0'0'96'0,"-8"4"-76"0,16-4-4 0,-4 0 156 16,4 0-96-16,0-4 128 15,11 4-116-15,1-7 80 16,0 4-100-16,15-4 36 15,-4 7-60-15,36-4 20 16,-5 4-36-16,24-3 52 16,0 10-44-16,59-4 0 15,-12 1-20-15,90-4 40 16,-12 3-28-16,91-10 20 16,-24 4-28-16,70-8-8 15,-23 5-8-15,50-1 20 16,-42 10-12-16,7-10 56 15,-46 4-36-15,-16-1-24 16,-51 8-8-16,-44-8 16 16,-30 11-8-16,-47-3-12 15,-32-1 0-15,-35 4-296 16,-11 0 164-16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6:47.9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DC4D79-899D-4B9A-8DC4-3F27CB443430}" emma:medium="tactile" emma:mode="ink">
          <msink:context xmlns:msink="http://schemas.microsoft.com/ink/2010/main" type="inkDrawing" rotatedBoundingBox="8330,15372 14008,15040 14015,15159 8337,15490" semanticType="underline" shapeName="Other">
            <msink:sourceLink direction="with" ref="{9847BEA4-5E14-41DA-9387-20BE00320065}"/>
            <msink:sourceLink direction="with" ref="{EED182BD-1777-4F1F-9556-ECE24972B54D}"/>
          </msink:context>
        </emma:interpretation>
      </emma:emma>
    </inkml:annotationXML>
    <inkml:trace contextRef="#ctx0" brushRef="#br0">-8 344 384 0,'0'-3'140'0,"0"-1"-108"0,0 4-8 0,0 0 100 0,0 0-72 16,0 0 96-16,0 0-88 16,0 0 8-16,12 4-44 15,0-1 12-15,3-3-20 16,5 4 20-16,0-1-24 0,3 1-12 16,0-4-4-16,1 3 4 15,3-3 0-15,1 0 52 16,3 4-28-16,0-1 0 15,1 1-16-15,-1-1-8 16,4-3 4-16,0 0 12 16,8 0-8-16,4-7-20 31,16 4 4-31,4-1 20 0,7 1-4 16,-4-1-4-16,1 1 0 0,-9 3 4 15,-7 0-4-15,4 0-28 16,0-4 12-16,3 1 24 15,5 3-8-15,3 0 0 0,4-4 0 16,-3 8-16-16,-5-4 8 16,9-7 20-16,-1 3-8 15,12 1-4-15,8-4 0 16,0 3-16-16,-8 1 8 16,-8-4 4-16,-3 3 0 15,-1-2 0-15,12-1 0 16,0 3 0-16,0 1 0 15,-4-4-12-15,-3 7 8 16,-5-7 12-16,-7 3-4 16,11 1-12-16,12-4 4 15,8 3 4-15,-1 1 0 0,-3-1-12 16,-4 1 8-16,16-1-16 16,11-3 12-16,1 7-24 15,-9-6 20-15,1 2 24 16,7 1-8-16,16-4-8 15,-7-4 0-15,-13 1 20 16,1-1-8-16,11-3 4 16,8 0-4-16,-12 4-16 15,-7 0 4-15,-17-4 20 16,-3 0-8-16,-8-4 16 16,-7 4-16-16,-17 1 92 15,1 2-52 1,-12 1 4-16,-8 3-32 15,-8 0-12 1,-8 0-4-16,-7 0-16 0,-4 7 8 0,-9-4-16 16,5 4 12-16,-8-3-164 15,0 6 96-15,-16 8-508 16,1-4 324-16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6:51.1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136CD5-A69B-4C06-B38E-BC75C9651EEC}" emma:medium="tactile" emma:mode="ink">
          <msink:context xmlns:msink="http://schemas.microsoft.com/ink/2010/main" type="inkDrawing" rotatedBoundingBox="7202,16350 7767,13755 8282,13868 7717,16462" semanticType="callout" shapeName="Other">
            <msink:sourceLink direction="with" ref="{9847BEA4-5E14-41DA-9387-20BE00320065}"/>
            <msink:sourceLink direction="with" ref="{219EFD79-BD26-43F4-89BC-938BE8DBB0AA}"/>
          </msink:context>
        </emma:interpretation>
      </emma:emma>
    </inkml:annotationXML>
    <inkml:trace contextRef="#ctx0" brushRef="#br0">1056 63 196 0,'-31'-21'72'0,"31"21"-56"0,-27-17-4 15,11 10 84 1,4 0-56-16,-19 3 0 16,0 1-24-16,-20 6 8 15,12 4-16-15,-20 14 32 16,12 4-24-16,-8 16 100 15,12 1-64-15,0 14 92 16,12-1-84-16,0 8 0 16,11 3-40-16,1 24-4 0,3 25-8 15,8 10-8-15,8 1 4 0,0 9-4 16,12 18 0-16,3-10 16 0,5-11-8 16,-4 0 16-16,-5 14-16 15,-3-6 16-15,-16-26-16 16,5-16 16-16,-13-11-16 15,-8 3-4-15,1-17 0 16,3 0 48-16,-7-14-28 16,-4-10 32-16,-5-11-28 15,1-6 16-15,-8-12-24 16,0-13 28-16,4-14-32 16,-8 0-4-16,12-17-8 15,-4-4-136-15,3-3 72 16,13 0-416-16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7:33.34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5:44:05.546"/>
    </inkml:context>
  </inkml:definitions>
  <inkml:traceGroup>
    <inkml:annotationXML>
      <emma:emma xmlns:emma="http://www.w3.org/2003/04/emma" version="1.0">
        <emma:interpretation id="{3C0016AA-16C0-4E7B-9A86-557C77DD78E6}" emma:medium="tactile" emma:mode="ink">
          <msink:context xmlns:msink="http://schemas.microsoft.com/ink/2010/main" type="writingRegion" rotatedBoundingBox="17300,15476 23968,15633 23929,17259 17262,17102"/>
        </emma:interpretation>
      </emma:emma>
    </inkml:annotationXML>
    <inkml:traceGroup>
      <inkml:annotationXML>
        <emma:emma xmlns:emma="http://www.w3.org/2003/04/emma" version="1.0">
          <emma:interpretation id="{20618615-BE55-4E56-8F08-B4AA844FB304}" emma:medium="tactile" emma:mode="ink">
            <msink:context xmlns:msink="http://schemas.microsoft.com/ink/2010/main" type="paragraph" rotatedBoundingBox="17300,15476 23968,15633 23929,17259 17262,17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9CBF6-B987-4EDA-84A0-90C9838BF765}" emma:medium="tactile" emma:mode="ink">
              <msink:context xmlns:msink="http://schemas.microsoft.com/ink/2010/main" type="line" rotatedBoundingBox="17300,15476 23968,15633 23929,17259 17262,17102"/>
            </emma:interpretation>
          </emma:emma>
        </inkml:annotationXML>
        <inkml:traceGroup>
          <inkml:annotationXML>
            <emma:emma xmlns:emma="http://www.w3.org/2003/04/emma" version="1.0">
              <emma:interpretation id="{4697B2B7-A8AA-4DDC-A325-B25A86325A70}" emma:medium="tactile" emma:mode="ink">
                <msink:context xmlns:msink="http://schemas.microsoft.com/ink/2010/main" type="inkWord" rotatedBoundingBox="17300,15476 20671,15555 20632,17182 17262,171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2367 612 392 0,'35'-31'148'0,"12"24"-116"0,36 4-8 0,-29 3 120 0,13 7-84 16,-1-1 36-16,5 1-56 16,-5 0 20-16,-3-3-32 15,-8-1-16-15,-16 1-8 0,-12-1 40 16,-23-3-24-16,-4 0-8 15,-19-3-8-15,3 6 12 16,-4-3-8-16,-3 0-4 16,3 7 0-16,5 4-24 15,11 3 12-15,-4 6 20 16,0 5-4-16,8 6 32 16,0 7-24-16,12-6 12 15,0-1-16-15,7-7 44 16,5-10-28-16,15-7 40 0,4-7-40 15,0-10-68-15,-4-8 20 16,-4-6-12-16,-4 0 20 16,1-8-28-16,-9 1 24 15,1 7-20-15,-5-1 20 16,-15 5 28-16,4 6-8 16,-4 3 96-16,4 4-52 15,-4 0-4-15,-4 7-28 16,0 7-4-16,-4 4-4 15,0 3 20-15,-12-1-16 16,8 5 24-16,-3 6-24 16,3 4 12-16,4 3-12 0,4-6-52 15,12 3 24-15,3-11-60 16,5-7 44-16,-1-6-248 16,-11-8 156-16</inkml:trace>
          <inkml:trace contextRef="#ctx0" brushRef="#br0" timeOffset="150.1385">3189 358 840 0,'-51'-27'312'0,"51"30"-244"0,0 4-16 16,12-4 16-16,7 4-48 15,9-7-624 1,7 0 328-16,12-13-24 0</inkml:trace>
          <inkml:trace contextRef="#ctx1" brushRef="#br0">293 800 0,'0'0'16,"0"0"0,0 0-16,0 0 15,0 0-15</inkml:trace>
          <inkml:trace contextRef="#ctx0" brushRef="#br0" timeOffset="-512.6681">1119 602 444 0,'4'-18'164'0,"4"15"-124"0,3-11-16 16,-7 7 88-16,0-3-68 15,0-4 0-15,-4 0-28 16,0 7-20-16,-4 7 0 16,-8 7 4-16,-3 7 0 0,-1 7 52 0,-3-4-28 15,-1 11 24-15,8-4-28 16,-3 4-8-16,11 0-8 15,8 0 40-15,11-4-24 16,-3-10-44-16,4-4 12 16,3-10-164-16,1-7 96 15,-1-3-132 1,1-7 120-16,-8 3 0 16,-4 0 60-16,-1 3 240 15,-3 4-112-15,-4 0 156 16,0 7-144-16,8 0 8 0,4 7-72 15,3 7 8-15,13-3-32 16,7-1 52-16,16-10-40 0,8 0 28 16,-1-3-32-16,-3-4-212 15,-12-4 100-15,-12-3-28 16,-7-3 64-16,-8 0-28 16,-9-4 40-16,-10-4 20 15,-9-2 12-15,-4 9 4 16,-3 8 0-16,-5 6 96 15,1 11-52-15,7 4 16 16,4 3-36-16,4 17-12 16,1 7-8-16,-1 28 12 15,-4 21-8-15,-4 11 40 16,-7-11-24-16,-16 20-4 16,-12 19-12-16,-4-5-60 15,-4-20 28-15,16-17-40 16,0-22 32-16,0-23 56 0,8-15-16 15,8-17 28-15,15-18-20 16,8-16-16-16,20-26-4 16,7-9 12-16,16-8-4 15,8 1-12-15,16-1 4 16,11 4-200-16,4-4 112 16,-7-3-148-1,-9 4 136-15,-7-1-128 16,-4 4 128-16,-8 11 12 15,-8 6 56-15,-3 11 232 16,-9 10-104-16,-3 7 116 0,-9 7-120 16,-3 7-12-16,0 4-48 15,-8 3 52 1,0 0-44-16,0 0 36 0,-4 6-40 16,4 5-8-16,-4 3-16 15,0 3 4-15,-3 8-8 0,-1 6 8 16,-4 4-8-16,0-1 16 15,-3 1-12-15,3-3-4 16,0-8 0-16,0-3 28 16,1-7-16-16,11-7 20 15,0-11-20-15,11-3-8 16,5-10-4-16,11-8-84 16,9-6 44-16,7-4-4 15,0 1 24-15,-12 2-4 16,12 8 8-1,-19 0 0-15,-1 3 4 0,-11 7 68 16,-8 3-32 0,-8 8 96-16,-4 10-72 0,0 7 4 0,0 14-36 15,4 10 16-15,12 7-24 16,4 0 24-16,8 0-24 16,3-6 12-16,16-8-12 15,0-10 116-15,8-11-72 16,-8-10-152-16,-7-3 48 15,-9-11-96-15,-3-10 84 0,-1-8 4 16,-15-6 36-16,-4-4-24 16,-8 4 28-16,-3 3-40 15,-1 7 36-15,-4 8 164 16,-3 9-76-16,11 4 28 16,-4 11-56-16,8 10 0 15,8 17-24-15,4 4 0 16,0 6-8-16,7 1 48 15,1-4-32-15,8-3-44 16,7-14 8-16,12-14-236 16,12-10 136-16,-1-11-244 15,1-11 204 1,-4-16-40-16,-8-5 112 16,-8-6 56-16,-11 0 20 15,3-7 104-15,-7-18-56 0,-12-6 104 16,-8 3-84-16,-8 17 228 15,0 21-168-15,-4 25-28 16,0 28-60-16,9 23-64 16,6 15 16-16,1 7 72 0,0 3-32 15,-4 10-244-15,-11 11 112 16,-9-7-460 0</inkml:trace>
        </inkml:traceGroup>
        <inkml:traceGroup>
          <inkml:annotationXML>
            <emma:emma xmlns:emma="http://www.w3.org/2003/04/emma" version="1.0">
              <emma:interpretation id="{D0D7ABB3-D411-4D4D-A401-31FC53FA9F75}" emma:medium="tactile" emma:mode="ink">
                <msink:context xmlns:msink="http://schemas.microsoft.com/ink/2010/main" type="inkWord" rotatedBoundingBox="21602,15711 22283,15727 22256,16850 21575,168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9.943">4531 442 404 0,'0'-38'148'0,"12"24"-112"0,3-18-12 16,-11 15 108-16,8-7-76 15,0-1 68-15,0 1-72 16,-9 7-40-16,5 6-8 16,-8 11-32-16,0 28 16 0,-11 24 12 15,-25 18 4-15,-11 24-36 16,-27 45 16-16,8 10 24 15,19-20-4-15,11-11-60 0,25-13 28 16,15-18 20 0,27-18 8-16,8-20 20 0,16-21-12 15,-4-25 48-15,3-17-28 16,-18-10 116-16,-5-7-76 16,-23-8 28-16,-8-6-56 15,-4-14-16-15,-27-7-12 16,-9 3 76-16,-7 4-44 15,16 17 4-15,15 11-28 16,20 10-196-16,20 11 92 16</inkml:trace>
          <inkml:trace contextRef="#ctx0" brushRef="#br0" timeOffset="989.2394">4813 678 728 0,'-55'32'268'0,"47"-11"-208"0,0 20-16 0,8-20 52 15,4 7-60-15,8 0 24 16,4 3-40-16,7-13-300 16</inkml:trace>
          <inkml:trace contextRef="#ctx0" brushRef="#br0" timeOffset="840.4125">4977 518 756 0,'-59'-27'280'0,"44"34"-216"0,-5-4-20 16,12 4 12-16,1 0-40 15,14 7-420-15</inkml:trace>
        </inkml:traceGroup>
        <inkml:traceGroup>
          <inkml:annotationXML>
            <emma:emma xmlns:emma="http://www.w3.org/2003/04/emma" version="1.0">
              <emma:interpretation id="{2DA324B1-4F52-4EC9-B504-791D85C6A6FB}" emma:medium="tactile" emma:mode="ink">
                <msink:context xmlns:msink="http://schemas.microsoft.com/ink/2010/main" type="inkWord" rotatedBoundingBox="22365,15799 23963,15837 23948,16472 22350,16434"/>
              </emma:interpretation>
              <emma:one-of disjunction-type="recognition" id="oneOf2">
                <emma:interpretation id="interp2" emma:lang="" emma:confidence="0">
                  <emma:literal>ed</emma:literal>
                </emma:interpretation>
                <emma:interpretation id="interp3" emma:lang="" emma:confidence="0">
                  <emma:literal>ells</emma:literal>
                </emma:interpretation>
                <emma:interpretation id="interp4" emma:lang="" emma:confidence="0">
                  <emma:literal>cees</emma:literal>
                </emma:interpretation>
                <emma:interpretation id="interp5" emma:lang="" emma:confidence="0">
                  <emma:literal>ales</emma:literal>
                </emma:interpretation>
                <emma:interpretation id="interp6" emma:lang="" emma:confidence="0">
                  <emma:literal>clef</emma:literal>
                </emma:interpretation>
              </emma:one-of>
            </emma:emma>
          </inkml:annotationXML>
          <inkml:trace contextRef="#ctx0" brushRef="#br0" timeOffset="1874.6173">5055 748 676 0,'8'-7'248'0,"24"14"-192"16,-5 0-16-16,-4-4 164 0,1 1-120 15,7-4 0-15,-3 0-52 16,11-4 60-16,-4-3-56 15,-4-3-92-15,4-4 28 0,-3 0-84 16,-17 0 68-16,-7 0-60 16,-16-3 60-16,4 0-24 15,-19 3 44-15,-4 3-16 16,-1 4 24-16,-3 0 60 16,-4 11-20-16,7 3 96 15,1 10-68-15,0 4 4 16,11 10-36-16,8 8 4 15,8 6-12-15,24-3 28 16,-9-4-24-16,24-10 20 16,16-11-20-16,27-14-192 15,4-9 92-15,-4-15-60 0,-15-11 80 16,0-6 40-16,-17-4 16 16,-7-3 16-16,-15-4-4 15,-1-13 24-15,-15-4-16 16,-8 10 144-16,-8 7-84 15,-12 18 84-15,-7 17-92 16,11 28-68-16,0 17 0 16,8 18-24-16,-7-4 16 15,22 7 16-15,5 15 0 0,11 6 52 16,13 0-32-16,26-14-176 16,24-11 80-16,-12-9-168 15,5-8 136-15,-13-21-44 16,-19-20 84-16,-4-11 76 15,-16-21-8-15,-3-10 88 16,-17-7-56-16,-11 10 32 31,0 8-40-31,-11-1 160 0,-17 7-104 16,-11 18 16-16,12 13-60 16,-1 11-44-16,5 11 0 15,19 9 16-15,4 15-4 0,15 3 48 16,13 4-28-16,11-7-92 15,4-11 32-15,8-13-220 16,-8-18 140-16,-4-7-80 16,-4-18 112-16,-11-6 32 15,-16-14 32-15,-8 6 8 0,0-9 0 16,-16-4 76-16,4-11-36 16,8-3 104-16,-4 0-80 15,8 17 144-15,0 18-116 16,0 17-20-16,12 24-40 15,0 22 16-15,15 16-24 16,-15-6 4 0,4 3-12-16,7 14 4 15,-7 11-8-15,-16 13 84 16,0 8-44-16,-20-15-108 16,1-13 32-16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7:54.0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E08CC3-9B43-43F9-BBE4-9D5CA0F41E7B}" emma:medium="tactile" emma:mode="ink">
          <msink:context xmlns:msink="http://schemas.microsoft.com/ink/2010/main" type="inkDrawing" rotatedBoundingBox="2158,1530 5357,1343 5361,1396 2161,1583" semanticType="underline" shapeName="Other">
            <msink:sourceLink direction="with" ref="{BD886F22-C4E0-49E9-8AA8-9E16323B43F5}"/>
          </msink:context>
        </emma:interpretation>
      </emma:emma>
    </inkml:annotationXML>
    <inkml:trace contextRef="#ctx0" brushRef="#br0">0 207 280 0,'11'-10'104'0,"-11"10"-84"0,-4-7 0 16,4 3 172-1,12 8-108-15,-12-4 96 0,8-4-100 0,-4 1 76 16,4 3-88-16,3-3 12 31,5 3-48-31,11-4 40 0,13 8-40 0,34-4-16 16,12 3-8-16,47-13 36 15,12 3-24-15,66-7 16 16,-3 0-20-16,61-7 8 16,-14 7-12-16,38-10 72 15,-31 6-48-15,-11 1 40 16,-40-4-44-16,-23 11-28 15,-47 6-4-15,-24 1 68 16,-31 3-36-16,-27 3 16 16,-16 4-32-16,-23 3-288 15,-5 1 144-15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5:44.60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5:35:43.624"/>
    </inkml:context>
  </inkml:definitions>
  <inkml:traceGroup>
    <inkml:annotationXML>
      <emma:emma xmlns:emma="http://www.w3.org/2003/04/emma" version="1.0">
        <emma:interpretation id="{7EF7C5CD-301D-41DC-BE6B-9B7BA9B20A2E}" emma:medium="tactile" emma:mode="ink">
          <msink:context xmlns:msink="http://schemas.microsoft.com/ink/2010/main" type="writingRegion" rotatedBoundingBox="976,78 11801,855 11320,7563 494,6785"/>
        </emma:interpretation>
      </emma:emma>
    </inkml:annotationXML>
    <inkml:traceGroup>
      <inkml:annotationXML>
        <emma:emma xmlns:emma="http://www.w3.org/2003/04/emma" version="1.0">
          <emma:interpretation id="{9089CA7F-F91B-49A0-9EF4-C4AEF4DA7F5A}" emma:medium="tactile" emma:mode="ink">
            <msink:context xmlns:msink="http://schemas.microsoft.com/ink/2010/main" type="paragraph" rotatedBoundingBox="940,434 8644,445 8642,1807 938,1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B62A7F-8EF1-4CA5-A842-C1B89267686F}" emma:medium="tactile" emma:mode="ink">
              <msink:context xmlns:msink="http://schemas.microsoft.com/ink/2010/main" type="line" rotatedBoundingBox="940,434 8644,445 8642,1807 938,1795">
                <msink:destinationLink direction="with" ref="{B44AEEF3-E83E-45BA-B747-CFBC2F902C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B84FA41-34F8-4288-8C82-EB0C00C60A7E}" emma:medium="tactile" emma:mode="ink">
                <msink:context xmlns:msink="http://schemas.microsoft.com/ink/2010/main" type="inkWord" rotatedBoundingBox="940,434 5748,441 5746,1802 938,17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-3821-1633 280 0,'11'-25'104'0,"-11"25"-84"0,20-28 0 0,-12 15 100 16,4 6-68-16,-1-7 40 15,1 7-52-15,4-11 20 16,-1 8-32-16,-3-1 28 15,0 8-32-15,0 10 56 16,-1 7-44-16,-3 24 20 16,8-3-36-16,-8 17 0 15,-5 7-12-15,-3-6 28 16,0-1-20-16,-3 0-12 16,-1-7-8-16,-8-6 4 15,12-4 0-15,-8-15 16 16,8-2-8-16,0-18-12 0,8-4 0 0,4-20 12 15,3 3-4-15,21-24-28 16,3 0 12-16,12-18-12 16,3 7 12-16,-7 0 16 15,8 18 0-15,-8 7 60 16,-8 10-36-16,-4 21 40 16,-7 10-36-16,-5 18 8 15,-3 7-24-15,-5 3 8 16,-3 1-12-16,-4-5-8 15,0 1 0-15,0-7 4 16,-4-4-4-16,-1-10-4 16,1 0 4-16,4-14-16 15,0 0 8-15,4-17-32 16,3 3 20-16,9-28-4 16,3 0 12-16,16-27-124 15,4 3 72-15,12-1 32 16,-4 15 20-16,-1 14 152 15,-7 17-80-15,-7 21 52 16,-13 14-68-16,-4 28 72 16,-3 10-68-16,-24 11 0 15,4 3-32-15,-4-7 4 16,-4-3-12-16,-15-4 12 16,7-3-16-16,-7-1-188 15,3-2 96-15</inkml:trace>
          <inkml:trace contextRef="#ctx0" brushRef="#br0" timeOffset="2039.3154">-2225-1463 540 0,'16'-7'200'0,"-16"7"-156"0,7-20-12 16,-3 13 60-1,4 3-56-15,-8-3 12 0,4 0-28 16,-12-7 16-16,4 4-24 0,-11 3 32 16,-1 7-28-16,-15 0 12 15,7 10-16-15,-11 15 12 16,8-4-16-16,-5 10 24 16,13 0-20-16,-1-3 4 15,9 0-8-15,7-11-32 16,11 1 12-16,17-11 24 15,3 0-8-15,12-18-88 16,5 8 48-16,-1-11-76 16,0 3 64-16,-8-3-64 15,-8 1 64-15,-11 6-12 16,-4 3 36-16,-16-3 76 16,-4 14-28-16,-12-3 188 15,5 3-120-15,-1-1 76 16,4 8-100-16,12-3 24 15,12-1-52-15,15-6-24 16,9 3-8-16,7-7-36 16,4 3 16-16,3-13-136 15,1 3 80-15,8-11-40 16,-4 8 64-16,-4-7 32 16,-4 3 12-16,-16-7 0 15,-8 7 4-15,-19 0 64 16,0 3-36-16,-16 8 68 15,-3 6-60-15,-5 4 28 0,-3 7-40 16,-5 7-8-16,5 0-12 0,3 7-16 16,9 0 4-16,-1 7-32 15,4-1 20-15,4 19-72 16,4-1 48 0,0 11-80-16,0 3 68 0,-4 4-24 15,4-4 40-15,-12 14 16 16,1-7 8-16,-9 4 20 15,5-4-4-15,-9-18 52 16,8-2-32-16,-11-12 32 16,7-13-28-16,-19-21 0 15,8-3-16-15,-20-32-32 16,8-3 8-16,0-25-40 16,12 7 32-16,19-17-80 15,12 10 56-15,35-34-44 16,8 10 52-16,28-21 72 15,3 20-16-15,28-2 160 16,-4 20-100-16,3 0 12 16,-3 15-56-16,-16-1 72 15,-7 14-60-15,-17-7 84 16,-3 14-76-16,-16-6 88 16,-7 13-84-16,-5 0 24 15,-15 7-48-15,-5 10-32 16,1 4-4-16,-16 11 8 0,5 3-4 15,-5 14-28-15,8 6 12 16,-8 1-4-16,0 0 8 0,-4 0-12 16,5-4 12-16,-5 4-32 15,12 0 24-15,-16-11 4 16,12 4 12-16,-15-10 8 16,11-1-4-16,0-10-64 15,8-4 32-15,0-13-24 16,8 0 32-16,-8-22-88 15,8 8 60-15,3-8-4 16,9 12 32-16,7-12-24 16,1 18 28-16,-9-3 32 15,5 6-8-15,-9 8 52 16,1-1-32-16,-16 8 48 16,0 6-44-16,-12 11 4 15,5 4-24-15,-9-1 28 16,8 4-24-16,0 0-4 15,4-4-8-15,8 1 4 16,8-8-4-16,11-10-48 16,9 3 28-16,11-17 4 15,8 4 8-15,3-4-60 16,-7-7 36-16,12-3-24 16,-12 6 32-16,-8-3 20 15,-8 4 0-15,-7-8 44 16,-5 8-20-16,-7-7 4 15,-4-1-16-15,-16 1-8 0,4 6 0 16,-7-3-4-16,3 7 0 0,-8 4 24 16,4 3-12-16,-3 3 32 15,7 4-28-15,-4 11-4 16,8 6-8-16,4 0 4 16,8 4-4-16,0 4-72 15,8-4 36-15,3-1-156 16,1 1 108-16,7-10-132 15,4-4 120-15,12-11-184 16,4-3 156-16,8-17-64 16,-4-1 108-16,0-13 24 15,-4 10 32-15,-4-21 112 16,-8 4-48-16,-8-7 176 16,-3 10-124-16,-8-7 124 15,-1 11-128-15,-3 3 8 16,0 7-60-16,-5 7-16 15,1 7-16-15,-8 14 20 16,0 17-16-16,-19 11 4 16,7 7-8-16,-23 21-96 15,7-4 52-15,-3 11-76 16,8-8 64-16,-1-13-20 16,9-4 40-16,7-13-172 15,0-8 112-15,-4-24-56 16,12 0 80-16,-4-24 32 15,4-15 16-15,-8-9 32 16,1 2-8-16,-13 1 252 16,16 7-144-16,-8 6 228 0,8 15-196 0,12 3 112 15,12 4-152-15,27-1 100 16,8 11-120-16,19-17 16 16,0 6-60-16,8-3-20 15,4 0-12-15,-7 0-36 16,-13 7 12-16,-15-6-196 15,-8 9 112-15</inkml:trace>
          <inkml:trace contextRef="#ctx0" brushRef="#br0" timeOffset="3029.9582">322-1393 260 0,'0'-7'96'0,"0"7"-76"0,0-14-4 0,0 11 112 15,0-4-72-15,-4 0 128 16,0 7-104-16,-11 0 32 16,-5 7-68-16,-3 7 4 15,-1 7-32-15,-15 6 44 16,12 5-32-16,-13 3 12 15,21 3-24-15,3 0 8 16,5-3-12-16,26-11 28 16,5-6-24-16,11-18-4 15,12 0-8-15,4-18-4 16,-4 1 0-16,4-11 16 16,-12 4-8-16,-11-4 32 15,-9 7-24-15,-15 0 12 16,0 7-16-16,-7 4 36 15,-1 3-24-15,-8 0 4 16,0 7-16-16,13-4-24 16,-1 8 4-16,11-8-24 15,13 1 20-15,23-8-40 0,-4 1 32 0,32-11-20 16,3 0 24-16,12-7-60 16,-12 11 40-16,-3-11 0 15,-13 11 20-15,-26-1 84 16,-5 8-40-16,-19 6 36 15,-8-3-36-15,-35 14 72 16,7 0-56-16,-19 7 24 16,0 0-40-16,8 3-28 15,12 1 0-15,0-1-20 16,7 1 12-16,20-4-12 16,0 0 8-16,20-1-28 15,3 1 24-15,16 0 4 16,8 4 12-16,-8-1-20 15,0 4 12-15,-3 0 12 16,-9 0 0-16,-11 3 120 16,-1 1-68-16,-23-4 32 15,5-1-52-15,-33 5 4 16,9-15-24-16,-24-6-60 16,8 3 20-16,-12-14-252 15,20 0 152-15,12-11-204 16,15 1 188-16,23-7-352 15,13-1 276-15</inkml:trace>
        </inkml:traceGroup>
        <inkml:traceGroup>
          <inkml:annotationXML>
            <emma:emma xmlns:emma="http://www.w3.org/2003/04/emma" version="1.0">
              <emma:interpretation id="{2BE3D2A7-EE13-4723-BCE1-5F87812E972F}" emma:medium="tactile" emma:mode="ink">
                <msink:context xmlns:msink="http://schemas.microsoft.com/ink/2010/main" type="inkWord" rotatedBoundingBox="5881,463 8644,467 8643,1081 5880,1076"/>
              </emma:interpretation>
              <emma:one-of disjunction-type="recognition" id="oneOf1">
                <emma:interpretation id="interp1" emma:lang="" emma:confidence="0">
                  <emma:literal>takes</emma:literal>
                </emma:interpretation>
                <emma:interpretation id="interp2" emma:lang="" emma:confidence="0">
                  <emma:literal>take s</emma:literal>
                </emma:interpretation>
                <emma:interpretation id="interp3" emma:lang="" emma:confidence="0">
                  <emma:literal>fate s</emma:literal>
                </emma:interpretation>
                <emma:interpretation id="interp4" emma:lang="" emma:confidence="0">
                  <emma:literal>fates</emma:literal>
                </emma:interpretation>
                <emma:interpretation id="interp5" emma:lang="" emma:confidence="0">
                  <emma:literal>sake s</emma:literal>
                </emma:interpretation>
              </emma:one-of>
            </emma:emma>
          </inkml:annotationXML>
          <inkml:trace contextRef="#ctx0" brushRef="#br0" timeOffset="4441.8578">1555-1692 676 0,'23'-42'248'0,"-23"42"-192"0,12-11-16 0,-16 1 188 16,4 10-132-16,-8 3 32 15,0 8-76-15,-11 20-32 16,3-7-12-16,-11 25-28 15,3-3 12-15,-7 16-136 16,3-6 76-16,-7 7-128 16,12-4 112-16,-9 4 16 15,9-15 40-15,-8-2 12 16,7-19 8-16,-3-13-36 16,3-3 24-16,-3-25 16 15,11 0 4-15,-3-10 36 16,7-4-20-16,4-4 92 15,4 15-60-15,12-14 64 16,4 13-60-16,27-6 24 16,12 6-44-16,23-3 68 15,1 8-52-15,3-8-24 16,-4 3-16-16,-3 1-8 16,-5 6 0-16,-7-3 60 15,-12 4-32-15,-20-7 84 16,-3 10-60-16,-17 3 36 15,-7-3-52-15,-19 7-28 16,7 7-8-16,-11 11 8 16,3 2-4-16,-7 5-48 15,7-1 28-15,-7 4-52 0,3-7 40 0,1 3-48 16,11-3 44 0,-4 0-80-16,9-3 60 0,3-8-88 15,4 4 80-15,4-14-84 16,7 0 80-16,5-11-56 15,0 5 72-15,-1-12 32 16,9 4 12-16,-9 0 84 16,-7 0-44-16,4 7 172 15,-4 4-116-15,-8 3 56 16,4 7-88-16,-4 3-36 16,4 8-12-16,-1-1-12 15,9 1 0-15,4-1-56 16,3-3 32-16,17-4-184 15,-5 1 116-15,12-8-108 16,0 4 112-16,12-17-76 16,0 3 96-16,-1-18-44 15,-3 5 64-15,4-22 24 16,-4 0 20-16,8-21 160 16,-12 11-84-16,-8-4 208 15,0 11-156-15,-4 7 72 16,-12 10-112-16,-15 14 48 15,0 14-76-15,-20 17-4 16,5 8-32-16,-13 20-64 16,0-3 20-16,-7 10-260 15,0 0 152-15,-1-3-108 0,17-4 140 16,-9-6-80-16,4-5 108 16,5-13-168-16,-5-3 136 0,0-18 40 15,8-4 40-15,-7-17 136 16,3 4-60-16,-8-11 184 15,9 4-136-15,-1-4 116 16,8 10-128-16,-4 1 72 16,8 10-96-16,12 0-4 15,8-3-40-15,7 3 4 16,8 0-12-16,16-4-8 16,-4 11 0-16,16-14 20 15,-5 11-12-15,-3-4-4 16,-8 3-4-16,-16 1 20 15,-7 3-12-15,-20 0 40 16,-4 7-28-16,-20 0 76 16,8 10-56-16,-15 1-40 15,7 3-4-15,1 3-4 16,11 4 4-16,12 3-20 16,8 0 12-16,11-3-12 15,5-3 8-15,3-11-8 16,4-4 8-16,0-13-88 15,-3-4 52-15,7-7 32 16,-4 0 12-16,4-11 4 16,4 5 4-16,0-12-16 15,8 11 8-15,-4 0 40 16,-8 11-24-16,-8-1 124 16,-7 5-80-16,-8-1 84 0,-5 3-80 0,-11 4 4 15,-4 7-40-15,-11 0 12 16,3 0-20-16,-12 0-8 15,9 0-4-15,-5 3-4 16,9 4 0-16,-1 4-12 16,4-8 8-16,4 4-4 15,4 0 0-15,12 0 0 16,3-7 0-16,13 0 0 16,-1 0 0-16,8-4 0 15,5 4 0-15,3-7 8 16,-4 0 0-16,0 0-116 15,-4 0 64-15,0-7-136 16,-3 0 104-16,-17 0-172 16,1 0 148-16</inkml:trace>
          <inkml:trace contextRef="#ctx0" brushRef="#br0" timeOffset="4787.6609">3883-1501 644 0,'-4'0'236'0,"4"0"-180"0,-8 0-20 0,-4 0 124 15,0 0-96-15,-19 7 80 16,-4 3-84-16,4 8 12 16,3-4-40-16,9 3-40 15,3 1 4-15,24-1-36 16,11 4 24-16,9 3-20 16,7-3 20-16,-12-3-72 15,1-1 52-15,-16 4-152 16,-8-11 104-16,-28 1-260 15,1-1 192-15</inkml:trace>
        </inkml:traceGroup>
      </inkml:traceGroup>
    </inkml:traceGroup>
    <inkml:traceGroup>
      <inkml:annotationXML>
        <emma:emma xmlns:emma="http://www.w3.org/2003/04/emma" version="1.0">
          <emma:interpretation id="{EC4C5329-9162-4476-BAA8-BE84922660C6}" emma:medium="tactile" emma:mode="ink">
            <msink:context xmlns:msink="http://schemas.microsoft.com/ink/2010/main" type="paragraph" rotatedBoundingBox="4776,1744 11713,1916 11678,3322 4741,3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508C9E-3E04-424C-BDD2-DAFF15C2399D}" emma:medium="tactile" emma:mode="ink">
              <msink:context xmlns:msink="http://schemas.microsoft.com/ink/2010/main" type="line" rotatedBoundingBox="4776,1744 11713,1916 11678,3322 4741,3150"/>
            </emma:interpretation>
          </emma:emma>
        </inkml:annotationXML>
        <inkml:traceGroup>
          <inkml:annotationXML>
            <emma:emma xmlns:emma="http://www.w3.org/2003/04/emma" version="1.0">
              <emma:interpretation id="{D257CD41-7B25-458B-B78F-3C8F4EFF16C9}" emma:medium="tactile" emma:mode="ink">
                <msink:context xmlns:msink="http://schemas.microsoft.com/ink/2010/main" type="inkWord" rotatedBoundingBox="4773,1856 7681,1928 7653,3058 4745,298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60.5415">2478-115 580 0,'27'-10'216'0,"-27"10"-168"0,20-7-12 0,-20 7 56 16,8 7-56-16,-16 7 136 16,-4 10-96-16,-15 18 8 15,-1 10-48-15,-19 25 52 16,4-1-48-16,-23 5 72 16,3-1-64-16,-15-4 80 15,8-3-72-15,-9-3 44 16,21-7-60-16,-1-14 8 15,20-11-32-15,4-14-16 16,11-3-4-16,9-24-156 16,11-8 88-16,23-31-228 15,12-3 172-15,24-14-340 16,8 10 268-16,3-14-8 16,-3 8 128-16,-8-15 12 15,-4 11 40-15,-12 0 136 16,-8 3-56-16,-4 7 248 15,-7 7-168-15,0 15 160 16,-13 2-168-16,1 11 56 16,12 11-104-16,-1 6 28 15,1 11-60-15,7 11-8 16,1 2-20-16,7 22 24 0,-4-7-24 0,0 10 108 16,-7-3-68-16,-12 17-8 15,3-3-28-15,-11 13-24 16,4-2 0-16,-8-5 20 15,4-6-8-15,0-11-12 16,4-7 0-16,0-17-268 16,-1-10 144-16,-3-11-288 15,4 0 236-15</inkml:trace>
          <inkml:trace contextRef="#ctx0" brushRef="#br0" timeOffset="9187.6466">2145 477 944 0,'-7'0'352'0,"7"0"-276"0,23-3-20 0,-11-1 164 16,7 4-132-16,5-3 60 15,-1-1-84-15,5-2-28 16,7-1-24-16,-4-7 8 15,8 10-12-15,-3-3-240 16,-5 7 124-16,-4-7-336 16,5 14 252-16</inkml:trace>
          <inkml:trace contextRef="#ctx0" brushRef="#br0" timeOffset="9592.562">2282-195 612 0,'-15'-10'228'0,"15"10"-180"0,-8 0-12 0,4 0 264 16,4 0-172-16,0-7 176 15,4 7-172-15,-4-7 88 16,4 7-128-16,4-7 12 16,3-4-60-16,17 1 24 15,3 6-36-15,28-3-28 16,7 7-4-16,12-6 0 15,-3 6 0-15,-9-4-36 16,-11 8 20-16,-8-4-260 16,-8 3 156-16,-11-6-304 15,-9 3 240-15,9 0-452 16,-9 3 360-16</inkml:trace>
          <inkml:trace contextRef="#ctx0" brushRef="#br0" timeOffset="7985.3375">91 46 372 0,'-11'0'140'0,"7"-4"-112"0,0 4-4 0,4 0 164 15,0 0-108-15,-8 0 72 16,16 0-88-16,-8 0 60 15,4 0-68-15,3-3 56 16,5 3-60-16,12-7 32 16,-1 0-48-16,12-4 32 15,4 8-36-15,20-1-8 16,-8 8-16-16,12-4-8 16,-1 7 4-16,9-4 4 15,-1 4-4-15,8 0-4 16,-7 0 4-16,-1-3-4 15,-15-1 0-15,-8-6 96 16,-8 3-52-16,-8-7 16 16,-7 3-36-16,-5-3 24 15,-3 4-32-15,-8-4 20 16,-4 7-20-16,-4-7-8 16,8 7-4-16,-16-7-32 15,8 7 16-15,-4-4 12 16,4 8 4-16,-8-4-4 15,-4 0 4-15,1 0 28 16,3 0-16-16,-8 0-32 0,4 7 8 16,-7 0-8-16,3 7 8 0,-15 3-12 15,7 7 12-15,-15 15 4 16,8-1 4-16,-20 14-28 16,16 0 16-16,-8 15-32 15,8-5 28-15,-1 8-28 16,9-4 24-16,0-3 44 15,11-11-12-15,-4-10 0 16,13-11-8-16,-5-10 12 16,4-7-8-16,-4-10-4 15,4-4 0-15,-7-25 12 16,3 1-8-16,-19-14 16 16,3-1-16-16,-22-6-28 15,6 3 8-15,-18 4 32 16,11 10-12-16,-4-3-8 15,12 6-4-15,4-6-4 16,16 10 0-16,-1-3-12 16,12-1 12-16,12-6-12 15,8 13 8-15,12-9-292 16,-5-1 168-16,21-4-528 16,-1 5 372-16</inkml:trace>
          <inkml:trace contextRef="#ctx0" brushRef="#br0" timeOffset="8360.3577">1195-303 520 0,'7'-7'192'0,"-7"7"-152"0,55-17-8 0,-27 13 184 16,-1 8-124-16,8 3 24 16,4 3-68-16,-3 8 12 15,-9-1-32-15,-7 4 0 16,-9 0-16-16,-22 0 28 16,-1 3-24-16,-16 1 152 15,1 2-92-15,-8-6 136 16,11 0-124-16,5-7 4 15,11 0-56-15,20-7 44 16,7 0-44-16,20-7-32 16,8 3-8-16,4-3-228 15,4 0 124-15,-8 0-260 16,-8 4 208-16,-8-1-244 16,1 1 232-16</inkml:trace>
        </inkml:traceGroup>
        <inkml:traceGroup>
          <inkml:annotationXML>
            <emma:emma xmlns:emma="http://www.w3.org/2003/04/emma" version="1.0">
              <emma:interpretation id="{9AC4D78D-1DFE-49F6-A685-8933BBF15726}" emma:medium="tactile" emma:mode="ink">
                <msink:context xmlns:msink="http://schemas.microsoft.com/ink/2010/main" type="inkWord" rotatedBoundingBox="8264,2572 8702,2583 8697,2790 8259,277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983.0991">3527 362 580 0,'0'0'216'0,"0"0"-168"15,-8-3-12-15,0-1 232 16,16 8-152-16,-8-4 112 15,11 3-132-15,17-3 88 16,-1 0-104-16,20-3-8 16,4 3-44-16,4 0-8 15,0 3-12-15,-8 1-192 16,-4-1 100-16,-12 1-324 16,-4-1 224-16</inkml:trace>
          <inkml:trace contextRef="#ctx0" brushRef="#br0" timeOffset="10194.6624">3511 544 820 0,'-12'7'304'0,"12"-7"-236"0,4 7-20 0,4-7 256 16,0 3-176-16,3-3 160 15,9 0-168-15,15-7-36 16,-3 4-52-16,14-4-84 15,1 7 24-15,0-4-244 16,0 4 152-16,-4 0-216 16,-7 7 196-16</inkml:trace>
        </inkml:traceGroup>
        <inkml:traceGroup>
          <inkml:annotationXML>
            <emma:emma xmlns:emma="http://www.w3.org/2003/04/emma" version="1.0">
              <emma:interpretation id="{1E38D400-EF39-4E0E-A3C6-78C071B390D3}" emma:medium="tactile" emma:mode="ink">
                <msink:context xmlns:msink="http://schemas.microsoft.com/ink/2010/main" type="inkWord" rotatedBoundingBox="9376,1858 11713,1916 11678,3322 9341,3264"/>
              </emma:interpretation>
              <emma:one-of disjunction-type="recognition" id="oneOf4">
                <emma:interpretation id="interp8" emma:lang="" emma:confidence="0">
                  <emma:literal>F</emma:literal>
                </emma:interpretation>
                <emma:interpretation id="interp9" emma:lang="" emma:confidence="0">
                  <emma:literal>5</emma:literal>
                </emma:interpretation>
                <emma:interpretation id="interp10" emma:lang="" emma:confidence="0">
                  <emma:literal>j</emma:literal>
                </emma:interpretation>
                <emma:interpretation id="interp11" emma:lang="" emma:confidence="0">
                  <emma:literal>J</emma:literal>
                </emma:interpretation>
                <emma:interpretation id="interp12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1943.2984">6797-10 464 0,'-27'7'176'0,"27"-7"-140"0,-16 17-8 0,5-6 120 15,3 10-88-15,-12 10 80 16,5 0-80-16,-5 14 40 16,4 1-60-16,1 13 32 15,3 0-40-15,4 14-36 16,8-3 0-16,-8 7 28 15,16-8-16-15,-16-13 60 16,8 0-36-16,-7-11 80 16,3-14-60-16,-16-3 36 15,12-10-52-15,-19-1 68 16,7-10-56-16,-11-7 8 16,8 0-32-16,-17-3 68 15,5-4-56-15,-16-4-20 16,8 4-16-16,-4-7-36 15,8 4 20-15,0-15-196 0,12 4 116 16,-1-20-224-16,9 2 184 0</inkml:trace>
          <inkml:trace contextRef="#ctx0" brushRef="#br0" timeOffset="11619.9417">6277 87 372 0,'0'-17'140'0,"0"17"-112"0,12-21-4 16,-4 14 296 0,0 7-180-16,-1-10 144 15,-3 6-164-15,16-6-20 16,-1 3-60-16,9 0 24 0,7 7-36 0,16-11-16 31,11 4-4-31,17-3 0 0,3 3-4 0,-12 0-12 16,-3 7 4-16,-20-4-84 15,-12 4 48-15,-15-3-240 16,-5 6 156-16,-19-3-220 16,-4 0 196-16</inkml:trace>
          <inkml:trace contextRef="#ctx0" brushRef="#br0" timeOffset="12429.1206">6324-230 496 0,'-16'0'184'0,"16"0"-140"0,12-7-16 0,-8 4 196 15,0 3-128 1,4-4 164-16,0 4-148 0,7-3 120 16,1 3-132-16,7-4 8 15,5-3-64-15,11 1 104 16,4 6-80-16,12-7 12 16,0 0-48-16,3 0-4 15,5 7-16-15,-12-4 12 16,3 4-16-16,-26-3 4 15,3 3-4-15,-15-4-76 16,3-3 36-16</inkml:trace>
          <inkml:trace contextRef="#ctx0" brushRef="#br0" timeOffset="10706.4977">4614 481 912 0,'-11'-7'340'0,"3"3"-264"16,12 1-24-16,-4-1 160 15,7 4-128-15,5-3 108 16,4 0-112-16,7-4 0 15,5 0-44-15,15-4-24 16,4 4-8-16,15 0-156 16,1 0 84-16,-1 4-264 31,-3 3 188-31</inkml:trace>
          <inkml:trace contextRef="#ctx0" brushRef="#br0" timeOffset="11347.6878">4712 1031 780 0,'0'18'288'0,"0"-18"-224"0,12 0-20 0,-4-4 84 15,11 1-80-15,13-11 0 16,14 3-32-16,17-13-4 15,0 6-4-15,-1-16-52 16,5 2 28-16,-1-30-60 16,-11 6 44-16,4-24-28 15,-4 10 36-15,-5-7 28 16,-7 22 0-16,0-4 64 16,-15 20-40-16,-5-10 104 15,1 18-76-15,-12 0 116 16,-1 10-96-16,-11 3-12 15,8 8-40-15,-16 7-16 16,8 6-4-16,-19 11-16 16,7 7 8-16,-15 14 40 15,7-4-24-15,-3 11 8 16,7 3-12-16,-4 4 12 16,9-4-12-16,7-7-20 15,8-3 4-15,7-17 40 16,9-8-20-16,7-20-20 0,12-4 4 0,-11-25-36 15,11 8 24-15,-12-11-40 16,9 11 36-16,-17-11 8 16,5 7 8-16,-13 0 20 15,5 8-8-15,-16 6 104 16,0 10-64-16,-8 11 164 16,8 11-116-16,-12 6-20 15,-3 8-48-15,3 9-20 16,0 1-4-16,1 10-4 15,3 1 0-15,8-1-12 16,0-7 8-16,0-6-216 16,0-8 120-16,8-10-260 15,3-7 204-15,5-17-268 16,-4-4 240-16</inkml:trace>
        </inkml:traceGroup>
      </inkml:traceGroup>
    </inkml:traceGroup>
    <inkml:traceGroup>
      <inkml:annotationXML>
        <emma:emma xmlns:emma="http://www.w3.org/2003/04/emma" version="1.0">
          <emma:interpretation id="{73B53186-5FFE-4AD6-8847-9321EBEEBF47}" emma:medium="tactile" emma:mode="ink">
            <msink:context xmlns:msink="http://schemas.microsoft.com/ink/2010/main" type="paragraph" rotatedBoundingBox="3919,3289 10759,3834 10592,5937 3752,5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B34CB1-00D1-437A-BF8B-A3CE94425ADB}" emma:medium="tactile" emma:mode="ink">
              <msink:context xmlns:msink="http://schemas.microsoft.com/ink/2010/main" type="line" rotatedBoundingBox="3919,3289 10759,3834 10592,5937 3752,5393"/>
            </emma:interpretation>
          </emma:emma>
        </inkml:annotationXML>
        <inkml:traceGroup>
          <inkml:annotationXML>
            <emma:emma xmlns:emma="http://www.w3.org/2003/04/emma" version="1.0">
              <emma:interpretation id="{3BCD9EC0-32BF-4091-9F2E-BD34BAFF9590}" emma:medium="tactile" emma:mode="ink">
                <msink:context xmlns:msink="http://schemas.microsoft.com/ink/2010/main" type="inkWord" rotatedBoundingBox="3888,3682 6482,3888 6380,5165 3787,495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231.5577">784 1595 456 0,'-4'0'168'0,"4"0"-128"0,-16 4-16 0,5-1 80 16,-1 8-64-16,-23 3 60 16,7 3-56-16,-11 22 24 15,4 6-40-15,-16 24 96 16,8 1-68-16,-16 21 48 15,8-4-64-15,-11 24 68 16,19-3-60-16,8 0-16 16,7-14-20-16,16-3 24 15,8-22-20-15,16 1-24 16,8-14 4-16,7-4-228 16,1-14 124-16</inkml:trace>
          <inkml:trace contextRef="#ctx0" brushRef="#br0" timeOffset="22622.0594">788 2208 612 0,'-24'7'228'0,"24"-7"-180"0,-19 32-12 0,11-1 60 16,4-7-60-16,-4 22-12 15,8 3-16-15,-4-8 24 16,4-2-16-16,0-11 84 16,4-8-56-16,-4-13 76 15,4 0-68-15,0-21 8 16,0-3-36-16,4-21 12 16,0-1-20-16,3-9-8 15,5 6-4-15,3-3-48 16,9 13 24-16,-5 8 16 15,5 3 4-15,-5 10 72 16,1 4-40-16,-5-3 48 16,5 7-44-16,-5-4 32 15,5 7-36-15,-5-7 16 16,-3 3-28-16,-4-6-160 16,-1 6 76-16,-3-6-356 15,0 3 236-15</inkml:trace>
          <inkml:trace contextRef="#ctx0" brushRef="#br0" timeOffset="22868.7391">870 1993 852 0,'-16'0'316'0,"16"0"-248"0,8 0-16 0,-4 0 192 16,8 0-144-16,3-11 36 16,9 4-80-16,-1 0-32 15,5-3-16-15,-5-1-88 16,5 8 44-16,-1-1-340 16,-4 4 212-16</inkml:trace>
          <inkml:trace contextRef="#ctx0" brushRef="#br0" timeOffset="21091.2304">-284 1874 548 0,'-4'-24'204'0,"12"13"-156"0,-8-6-16 0,0 6 36 15,0 8-44-15,-4-4 32 16,0 3-28-16,-12 11 16 16,4 0-24-16,-19 25 8 15,0 6-16-15,-20 18-8 16,8 6 0-16,-20 15 12 15,12-4-8-15,-11 14 4 16,7-3-4-16,-11-11 36 16,15-10-20-16,0-14 20 15,8-11-24-15,11-17-8 16,17-7-8-16</inkml:trace>
          <inkml:trace contextRef="#ctx0" brushRef="#br0" timeOffset="21638.4825">-699 2494 652 0,'-12'-7'244'0,"12"7"-192"0,-4-17-12 0,4 6 92 16,8 8-80-16,0-11 60 15,0 7-68-15,3-7 60 16,9 3-64-16,7-2 64 16,5 6-64-16,3-4-16 15,0 4-16-15,-4 0 36 16,-3 4-24-16,-5-11-212 16,-3 7 104-16,-4-11-548 15,-1 4 352-15</inkml:trace>
          <inkml:trace contextRef="#ctx0" brushRef="#br0" timeOffset="21887.1417">-621 1609 880 0,'-19'-7'328'0,"19"7"-256"0,0 0-16 16,0-3 108 0,11 3-100-16,5-4 52 15,15 1-68-15,16-7 20 16,8 10-40-16,12-7 0 16,-1 7-16-16,1-4-132 0,-9 4 68 0,5-3-308 15,-8 3 200-15</inkml:trace>
          <inkml:trace contextRef="#ctx0" brushRef="#br0" timeOffset="21365.2538">-492 1878 728 0,'24'-35'268'0,"-24"35"-208"0,27-21-16 0,-15 14 64 16,4 7-68-16,3 0 16 16,1 7-32-16,3 14-4 15,1 3-12-15,-5 21-24 16,5 1 8-16,-5 20 12 15,-3 4 0-15,-4 31 8 16,3-4-8-16,-3 4 16 16,4-7-12-16,-5-17 24 15,5-15-20-15,-8-13 24 16,4 3-24-16,-5-20-100 16,5-11 44-16</inkml:trace>
          <inkml:trace contextRef="#ctx0" brushRef="#br0" timeOffset="23178.5779">1476 1770 684 0,'12'-11'252'0,"-12"11"-192"0,16 4-20 0,-5 3 128 16,5 7-100-16,8 20 36 15,-5 8-64-15,5 21 72 16,-5 0-60-16,1 20 16 16,-5-3-36-16,-3 21 40 15,-8-10-40-15,-20-1 56 16,1-13-52-16,-24-7-8 15,3-11-16-15,-14-7-292 16,3-7 152-16</inkml:trace>
        </inkml:traceGroup>
        <inkml:traceGroup>
          <inkml:annotationXML>
            <emma:emma xmlns:emma="http://www.w3.org/2003/04/emma" version="1.0">
              <emma:interpretation id="{7725358A-7560-423E-947F-F6442F1C38A8}" emma:medium="tactile" emma:mode="ink">
                <msink:context xmlns:msink="http://schemas.microsoft.com/ink/2010/main" type="inkWord" rotatedBoundingBox="7050,4482 7309,4503 7283,4831 7024,481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494.6319">2302 2309 800 0,'-8'-3'296'0,"8"3"-232"0,-4 3-16 0,0-3 108 16,8 0-96-16,4-3 72 15,4 3-76-15,15-7-20 16,8 0-24-16,12-3-12 16,4 6 4-16</inkml:trace>
          <inkml:trace contextRef="#ctx0" brushRef="#br0" timeOffset="23689.1495">2318 2567 736 0,'-28'14'272'0,"28"-14"-208"0,0 11-20 0,8-11 228 16,0 3-156-16,11-6 104 15,1 3-128-15,19-4-16 16,0 1-48-16,16-1-192 16,-8 4 88-16</inkml:trace>
        </inkml:traceGroup>
        <inkml:traceGroup>
          <inkml:annotationXML>
            <emma:emma xmlns:emma="http://www.w3.org/2003/04/emma" version="1.0">
              <emma:interpretation id="{8E2271ED-32F8-4ECE-B723-5C06203A24F0}" emma:medium="tactile" emma:mode="ink">
                <msink:context xmlns:msink="http://schemas.microsoft.com/ink/2010/main" type="inkWord" rotatedBoundingBox="8151,3999 9557,4111 9437,5614 8031,550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646.9896">3679 2578 548 0,'-19'0'204'0,"19"0"-156"0,-12-7-16 16,4 7 140-16,0 7-100 0,-7 0 68 16,3 3-80-1,-8 7 8-15,9 4-36 0,-9 7 68 16,8 4-56-16,0 2 48 15,5 5-52-15,3 3 16 16,4-4-36-16,8-3 44 16,7-1-36-16,17-6 20 15,3-7-28-15,16-7 0 16,-1-3-12-16,9-8-40 16,-4 8 16-16,-8-11-216 15,-4 0 132-15,-8-11-192 16,-11 4 168-16</inkml:trace>
          <inkml:trace contextRef="#ctx0" brushRef="#br0" timeOffset="26873.0916">3730 2713 592 0,'-35'18'220'0,"35"-18"-172"0,-24 45-12 16,13-7 172-1,3 4-120-15,-8 21 80 16,4 3-100-16,-3 0 24 16,3-6-52-16,-4-5 40 15,9-9-48-15,-1-12 12 16,4-2-28-16,0-15-44 16,4-6 16-16,8-18-384 0,3-4 216 15</inkml:trace>
          <inkml:trace contextRef="#ctx0" brushRef="#br0" timeOffset="27068.6114">3875 2821 924 0,'0'-10'340'0,"0"10"-260"0,31-3-28 0,-11-1 228 16,-1 4-164-16,9-3 24 16,3 3-84-16,8-7-20 15,4 7-20-15,8-4-48 16,-4 1 20-16,4-1-156 15,-12 4 92-15,-12-3-168 16,-3 6 136-16,-24-3-192 16,0 4 168-16</inkml:trace>
          <inkml:trace contextRef="#ctx0" brushRef="#br0" timeOffset="27263.6303">4047 2881 716 0,'-27'48'264'0,"27"-48"-204"0,-28 87-16 16,16-52 152-1,5 0-116-15,-13 3 80 16,0 1-92-16,5-4-36 16,3-8-20-16,8-9-56 0,4-1 24 0,4-13-380 15,12-4 220-15</inkml:trace>
          <inkml:trace contextRef="#ctx0" brushRef="#br0" timeOffset="27446.1163">4113 2915 880 0,'-7'0'328'0,"7"0"-256"0,0 28-16 0,-4-7 196 16,8 0-148-16,-8 17 20 15,4 1-76-15,0 3-4 16,0-4-28-16,0 0-96 15,0-3 44-15,4-7-252 16,-8 0 160-16,4-7-440 16,0 0 320-16</inkml:trace>
          <inkml:trace contextRef="#ctx0" brushRef="#br0" timeOffset="26331.6525">3374 2532 632 0,'-24'-10'236'0,"24"10"-184"0,-15 0-16 0,11 0 212 15,4 0-144-15,4 0 64 16,4 0-100-16,7 0 24 16,9 7-56-16,15-7 16 15,8 3-32-15,47-10 36 16,7 0-32-16,48-10 32 16,-8 0-32-16,16-4 20 15,-17 10-24-15,-10 1 0 16,-25 3-12-16,-15 3 4 15,-19 4-8-15,-21 4 8 16,-14 3-8-16,-25 0-204 16,-3 7 108-16,-20-7-384 15,-3 3 264-15</inkml:trace>
          <inkml:trace contextRef="#ctx0" brushRef="#br0" timeOffset="25971.0548">3397 2320 548 0,'-11'10'204'0,"11"-3"-156"0,11 0-16 0,-11-7 96 16,8 4-76-16,8-11 60 16,3 3-68-16,13-17-12 15,3 4-20-15,24-21 8 16,-1 10-12-16,17-10-64 16,-17 10 28-16,1-18-16 15,-12 15 28-15,-8-18 16 16,-4 11 4-16,-15-7 24 15,-4 6-16-15,-5 1 100 16,1 14-60-16,-12 10 64 16,8 0-64-16,-16 17-12 15,4 8-24-15,-4 20-4 16,8-3-4-16,-11 14-8 0,3 0 4 16,8-1 12-16,-4-6-8 15,8-3-4-15,4-5 0 0,3-13 48 16,5 4-28-16,0-15-80 15,3 1 28-15,9-18-124 16,-5 3 88-16,1-17-60 16,3 1 72-16,0-15-8 15,-7 3 36-15,-12 1 56 16,0 7-12-16,-8 10 132 16,0 14-84-16,-8 14 92 15,0 10-92-15,-8 18 36 16,12 3-60-16,-11 8-8 15,7-4-20-15,0 3 16 16,4-3-20-16,4-4-108 16,4-7 48-16,4-3-236 15,0-7 160-15,-4-7-580 16,3 3 392-16</inkml:trace>
        </inkml:traceGroup>
        <inkml:traceGroup>
          <inkml:annotationXML>
            <emma:emma xmlns:emma="http://www.w3.org/2003/04/emma" version="1.0">
              <emma:interpretation id="{28A624BB-CB12-4F80-A6ED-5AFD92E69D35}" emma:medium="tactile" emma:mode="ink">
                <msink:context xmlns:msink="http://schemas.microsoft.com/ink/2010/main" type="inkWord" rotatedBoundingBox="10164,3786 10759,3834 10592,5937 9997,5890"/>
              </emma:interpretation>
            </emma:emma>
          </inkml:annotationXML>
          <inkml:trace contextRef="#ctx0" brushRef="#br0" timeOffset="28900.4557">5992 1699 364 0,'0'-11'132'0,"0"1"-100"0,-4 3-12 0,1 3 124 15,3 4-84-15,-4-7 52 16,4 0-64-16,-8 0 64 16,4 7-64-16,-12-13 28 15,16 9-44-15,-19-10 36 16,11 14-40-16,-12-7-24 15,5 7-4-15,-13 0-8 16,17 7 0-16,-17 7 0 16,9 7 0-16,-13 3 16 15,9 8-4-15,-8 20-12 16,3 0 4-16,-3 28 64 16,11 0-32-16,-15 52 16 15,8-3-28-15,-5 52-8 16,9-7-4-16,7 6 12 15,8-27-8-15,-3 4 32 0,11-21-24 16,-12-11 48-16,4-21-36 16,-11-20 84-16,3-22-64 0,-8-17 32 15,9-10-48-15,-9-28 0 16,9 0-20-16,-9-28-68 16,8-3 28-16,-7-21-200 15,11 3 128-15,-7-3-388 16,11 0 272-16</inkml:trace>
        </inkml:traceGroup>
      </inkml:traceGroup>
    </inkml:traceGroup>
    <inkml:traceGroup>
      <inkml:annotationXML>
        <emma:emma xmlns:emma="http://www.w3.org/2003/04/emma" version="1.0">
          <emma:interpretation id="{D8CFD12B-6C10-4834-BABF-5AA303E35B9B}" emma:medium="tactile" emma:mode="ink">
            <msink:context xmlns:msink="http://schemas.microsoft.com/ink/2010/main" type="paragraph" rotatedBoundingBox="1239,5985 9308,6565 9247,7414 1178,6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6E6A95-96E0-4B05-B63A-4EDC0E536FD3}" emma:medium="tactile" emma:mode="ink">
              <msink:context xmlns:msink="http://schemas.microsoft.com/ink/2010/main" type="line" rotatedBoundingBox="1239,5985 9308,6565 9247,7414 1178,6834">
                <msink:destinationLink direction="with" ref="{CB37FF78-7E0A-4148-A6B0-4B4E3E7ADA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96096D-19CC-42BD-9E7F-AD1A8084A03D}" emma:medium="tactile" emma:mode="ink">
                <msink:context xmlns:msink="http://schemas.microsoft.com/ink/2010/main" type="inkWord" rotatedBoundingBox="1239,5985 3353,6137 3293,6968 1179,681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4706.3464">-3332 3866 652 0,'-4'-14'244'0,"0"7"-192"0,0-11-12 0,0 8 136 15,4 6-104-15,-4-3 88 16,0 4-96-16,-4 3-4 16,8 7-40-16,-7 10-20 15,-5 8-4-15,-4 23 28 16,1 4-12-16,-9 18 24 15,8-4-24-15,-11 0-12 16,11-7-4-16,-11-13-16 16,11-8 12-16,1-14-180 15,7-3 100-15</inkml:trace>
          <inkml:trace contextRef="#ctx0" brushRef="#br0" timeOffset="55141.0648">-3352 3859 860 0,'32'-28'320'0,"-32"28"-248"0,39-21-20 16,-24 10 112 0,1 8-100-16,4-4 44 15,3 7-64-15,-3 7-16 16,3 7-16-16,-3 7 32 16,-9 3-20-16,-3 0-100 0,-4-3 40 15,-12 0-112-15,0-3 84 0,-15-5-32 16,3 1 56-16,-19-7-80 15,4 0 64-15,-16-7 20 16,8 0 20-16,0 0-20 16,16 0 20-16,11 7-56 15,12 4 40-15,24 17 24 16,7 3 8-16,20 18 56 16,0-1-32-16,12 4 32 15,-5-3-28-15,-7-4 80 16,0-6-60-16,-11-1 32 15,-5-7-48-15,-23-7 104 16,-4 1-76-16,-20-1 20 16,0-3-48-16,-15 0-4 15,0-4-16-15,-16-3 20 16,8-3-20-16,-12-8 12 16,8-3-12-16,0-10-8 15,15 3 0-15,5-11-244 16,15 1 132-16</inkml:trace>
          <inkml:trace contextRef="#ctx0" brushRef="#br0" timeOffset="55327.0515">-2663 3963 1008 0,'31'-11'372'0,"-31"11"-288"0,-4 0-24 0,-4 0 64 16,1 11-80-16,-13-11-36 15,1 7-8-15,7 3-340 16,-4 1 188-16,12 3-360 16,-4 0 288-16</inkml:trace>
          <inkml:trace contextRef="#ctx0" brushRef="#br0" timeOffset="55456.8953">-2734 4248 780 0,'-35'63'288'0,"35"-63"-224"0,-27 52-20 0,15-31 48 16,8 7-60-16,-8-1 4 15,9 1-20-15,-1-3 16 16,4-1-20-16,0-7-20 16,7-3 0-16,1-10-200 15,0 6 116-15</inkml:trace>
          <inkml:trace contextRef="#ctx0" brushRef="#br0" timeOffset="55908.0844">-2413 4349 872 0,'-15'0'324'0,"15"0"-252"0,-16 10-20 15,4-3 120 1,8 7-104-16,-7 7-20 16,3 0-28-16,-4 7-28 15,8 0 4-15,4 0-16 0,0-1 12 0,16-2 20 16,-4-11-4-16,15-7-64 15,0-4 28-15,-3-13-68 16,11 3 56-16,-15-11-44 16,-1 8 48-16,-11-11-24 15,-8 7 36-15,-12-3-24 16,-3 3 28-16,-5 0-16 16,0 3 20-16,1 4 72 15,3 4-32-15,8-7 0 16,8 6-12-16,8-6 60 15,8 3-40-15,7-7 68 16,5 7-60-16,7-7 8 16,0 3-28-16,8-9 4 15,0 9-12-15,4 1 0 16,-4 3-4-16,0 3 12 16,4 4-12-16,-8 4 24 15,1 3-20-15,-13-4-4 16,4 4-4-16,-3-7-180 15,-9 0 96-15</inkml:trace>
          <inkml:trace contextRef="#ctx0" brushRef="#br0" timeOffset="56169.2782">-1967 4123 788 0,'-23'24'292'0,"23"-24"-228"0,-20 25-16 0,16-11 52 16,8-1-64-16,0 12 68 16,4 3-64-16,-12 3 28 15,12 0-40-15,-16 7 8 16,8 1-20-16,-19 2 0 16,7 1-8-16,-15 3 4 15,15 1-8-15,-4-1-4 16,4-7 4-16,8-7 12 15,12-6-8-15</inkml:trace>
          <inkml:trace contextRef="#ctx0" brushRef="#br0" timeOffset="56301.6304">-1493 4561 904 0,'-24'-3'332'0,"24"3"-256"0,24 3-24 15,-5-3 96 1,1 4-92-16</inkml:trace>
        </inkml:traceGroup>
        <inkml:traceGroup>
          <inkml:annotationXML>
            <emma:emma xmlns:emma="http://www.w3.org/2003/04/emma" version="1.0">
              <emma:interpretation id="{FDA8DB14-3B16-4A79-8334-E976C42C5790}" emma:medium="tactile" emma:mode="ink">
                <msink:context xmlns:msink="http://schemas.microsoft.com/ink/2010/main" type="inkWord" rotatedBoundingBox="3877,6271 6704,6474 6650,7227 3823,702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643.0417">-421 4137 780 0,'16'-28'288'0,"-16"28"-224"0,-12-17-20 0,0 10 100 15,0 7-88-15,-19 0-12 16,4 7-28-16,-16 7-16 16,8 6 4-16,-5 12 12 15,17 2-8-15,-4 15 16 16,11-4-16-16,8 8-4 15,12-1 0-15,8 0 20 16,7-3-12-16,1 3 12 16,3-7-12-16,-15 0 28 15,0-7-24-15,-24-3 64 16,-3 0-44-16,-28-11 124 16,4 1-88-16,-24-15-8 15,9 1-40-15,7-18-316 16,12-4 160-16</inkml:trace>
          <inkml:trace contextRef="#ctx0" brushRef="#br0" timeOffset="58339.8561">-10 4464 580 0,'-4'-14'216'0,"4"-4"-168"0,-8 12-12 16,-4-1 40 0,12 3-48-16,-15-10 32 15,-5 7-32-15,-11 4 16 16,7 3-24-16,-15 10 88 15,4 4-60-15,-8 3 48 0,8 11-56 16,4-3-12-16,15-1-16 0,20-3 8 16,11-4-12-16,13-10 16 15,3 0-16-15,4-14 24 16,1 0-20-16,3-7-128 16,-8 4 64-16,-8-7-52 15,-3 3 60-15,-4 0 0 16,-5 7 24-16,-11 0-32 15,0 7 32-15,-7 7 96 16,3 7-40-16,0 10 76 16,-8 4-64-16,12 7 64 15,16 3-64-15,-5-7 8 16,5 0-32-16,8-17 32 16,11-7-32-16,4-14 20 15,0-7-24-15,4-10-140 16,-4 7 64-16,-7-11-112 15,-5 7 96-15,-8-3-20 16,1 6 56-16,-12 1-12 16,-8 10 28-16,0 7 64 15,0 0-24-15,0 17 152 16,-8 8-96-16,8 9 40 16,8 8-72-16,4 10 12 15,3-6-36-15,5-15 36 16,-1-7-32-16,5-17 48 15,-1 0-40-15,-3-28-112 16,7-3 40-16,-7-14-136 0,-1-1 100 16,-3-2-68-16,-4 9 80 0,3-2 8 15,-3 2 36-15,-4 8-12 16,4 3 16-16,0 4 28 16,-5 10-8-16,13 0 72 15,-1 3-44-15,9 1-20 16,3 6-12-16,4 1 8 15,5 3-4-15,10 0 8 16,-7 0-8-16,0-7 16 16,-3 7-12-16,-9-14-20 15,-4 7 4-15,-7 0-24 16,-1 0 20-16,-19-7-12 16,0 14 12-16,-7-14 8 15,-5 7 4-15,-12-7 0 16,1 7 0-16,-1 0 0 15,5 0 0-15,-5 7 24 16,13 0-12-16,-1 3 4 16,12 4-8-16,0 10 4 15,4-3-8-15,8 4 8 16,3-1-8-16,5-3 32 16,-1-4-20-16,1-10-84 15,7-7 36-15,-7-7-140 16,-1 7 96-16,1-17-60 15,0 10 76-15,-13-11-60 16,9 5 64-16,-8-8 48 0,0 10 8 16,-1-10 136-16,1 14-72 0,0-3 92 15,0 3-88 1,4 7 92-16,7 0-96 0,9 0 52 16,-1 7-72-16,4 3 4 15,1-3-28-15,-1 7 16 16,0-7-24-16,-15 11-4 15,0-4-4-15,-20 17 4 16,4 0-4-16,-24 7-56 16,5 1 28-16,-1 2-16 15,8-6 24-15,4-10-16 16,16-1 16-16,20-10 52 16,3-4-16-16,16-17-44 15,8-3 12-15,-8-28-104 16,0 13 64-16,4-27-64 15,3 14 68-15,-7-11-4 16,0 4 32-16,-8 0 20 16,-3 10 4-16,-5-10 16 15,-12 10-12-15,-3-7-12 16,4 11 0-16,-20 0 92 16,0 10-48-16,-8 0 124 15,8 14-92-15,-12 10-24 16,4 8-32-16,-11 10-16 15,3 6 4-15,-4 5 4 16,9 3-4-16,-9 6-64 16,12 4 32-16,-3 8-128 15,3-1 84-15,0-7-160 0,16-3 132 0</inkml:trace>
          <inkml:trace contextRef="#ctx1" brushRef="#br0">870 4377 0,'0'0'0,"0"0"16,0 0-1,86 35-15</inkml:trace>
          <inkml:trace contextRef="#ctx0" brushRef="#br0" timeOffset="58476.2189">1688 4485 932 0,'0'-14'348'0,"0"14"-272"0,35-7-20 0,-7 3 148 15,3 4-124-15,16-7 28 16,4 4-64-16</inkml:trace>
          <inkml:trace contextRef="#ctx0" brushRef="#br0" timeOffset="59120.9245">2968 4300 496 0,'-24'56'184'0,"20"-18"-140"15,-4 14-16-15,5-24 100 16,-1 4-76-16,-8 20 84 16,0 0-76-16,-3 10 84 15,7-6-84-15,-8-4 76 16,8-6-76-16,-4-8 64 15,5-7-68-15,3-14 24 16,8 4-48-16,3-10-8 16,9-4-16-16,12-7-8 15,3 3 4-15,28-6-148 16,3 3 80-16,16-7-264 0,-7 7 184 0,-1-14-252 16,-7 3 224-16</inkml:trace>
        </inkml:traceGroup>
        <inkml:traceGroup>
          <inkml:annotationXML>
            <emma:emma xmlns:emma="http://www.w3.org/2003/04/emma" version="1.0">
              <emma:interpretation id="{00948486-8862-43C1-A9B4-2509E6C35C17}" emma:medium="tactile" emma:mode="ink">
                <msink:context xmlns:msink="http://schemas.microsoft.com/ink/2010/main" type="inkWord" rotatedBoundingBox="7636,6512 9303,6632 9256,7287 7589,716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9899.9458">3617 4617 456 0,'4'-45'168'0,"-4"45"-128"0,0-25-16 0,0 18 176 15,8 0-116-15,-4 0 44 16,0-3-76-16,-4-4 8 16,0 7-40-16,-4-3-16 15,0 3-8-15,-8 0-4 16,0 7 0-16,-11 7-20 15,7 0 16-15,-11 3-4 16,7 11 8-16,-7 10 68 16,4 8-32-16,7-1 24 15,4 4-32-15,8 3 8 16,8-10-16-16,8-8 12 16,7 1-16-16,5-21 40 15,-1 0-24-15,9-14-24 16,-1-3 0-16,-4-15-64 15,1 8 36-15,-5-14-104 16,9-1 76-16,-5-6-28 16,-7 10 48-16,-5 0 4 15,-3 8 20-15,-4 6 104 16,0 7-48-16,-5 7 88 0,5 10-76 16,0 14 44-16,0 8-60 0,-8 6 8 15,8 4-32-15,0-4 8 16,3 0-12-16,5-10 28 15,-4-7-24-15,3-11 48 16,5 1-36-16,-8-15-104 16,3-3 44-16,-3-17-56 15,0 3 52-15,-4-17-40 16,-8 7 40-16,0-8 20 16,7 8 12-16,-7 7-8 15,4 10 8-15,0 10 72 16,4 11-36-16,0 14 68 15,0 7-60-15,7 7 8 16,-3 0-28-16,4-4-4 16,3-3-8-16,1-14 36 15,0 0-20-15,-9-14-68 16,9-4 24-16,-5-13-80 16,-3 3 56-16,-4-11-88 15,-4 8 76-15,0-7-16 16,0 6 44-16,4 8-12 15,-8 6 24-15,7 11 160 16,1 7-80-16,8 4 84 16,11 2-88-16,9-6 20 15,-5 0-44-15,8-14 12 16,4-3-28-16,-12-18 52 0,5 0-40 16,-9-14-52-16,-4 4 12 0,-7-4-144 15,-12 7 84-15,-4 1-260 16,0 6 184-16</inkml:trace>
          <inkml:trace contextRef="#ctx0" brushRef="#br0" timeOffset="62874.1451">667 4516 312 0,'0'0'112'0,"0"0"-84"0,0 0-12 16,0 0 40-1,0 0-36-15,0 0 8 16,0 0-16-16,0 0 36 15,0 0-24-15,-4 0 4 0,4 7-16 16,-4-4 36-16,0 4-24 0,-4 0 4 31,8 0-16-31,-4 0 28 0,4 4-24 0,-4-4 32 16,4 7-32-16,-7-1 4 16,7-2-12-16,-12 3 36 15,12-4-20-15,-4 4 12 16,4 0-20-16,-8-4 20 15,8 4-24-15,-8-7 12 16,16 4-12-16,-4-4 20 16,4 7-20-16,0-7 40 15,3-4-28-15,1 4 12 16,4 0-20-16,-4-7 20 16,3 0-24-16,-3-7 4 15,4 7-8-15,-5-7 20 16,5 7-16-16,-4-10-4 15,0 3-4-15,-1 0-4 16,1 0 0-16,0-4-12 16,-4 4 8-16,-5 0-68 15,5 0 40-15,-8 1-68 16,4 6 60-16,0-4-80 16,4-3 68-16,-8 0-132 15,4 7 104-15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8:02.3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4D5EFE-C74A-424E-862C-BBB8A0341BBB}" emma:medium="tactile" emma:mode="ink">
          <msink:context xmlns:msink="http://schemas.microsoft.com/ink/2010/main" type="inkDrawing" rotatedBoundingBox="6303,1406 15287,1269 15289,1365 6304,1501" semanticType="underline" shapeName="Other">
            <msink:sourceLink direction="with" ref="{988DC11C-EE69-44F3-A44D-3EBF81DA13DB}"/>
            <msink:sourceLink direction="with" ref="{00541412-8506-456A-9AA1-F638A7B04C45}"/>
          </msink:context>
        </emma:interpretation>
      </emma:emma>
    </inkml:annotationXML>
    <inkml:trace contextRef="#ctx0" brushRef="#br0">0 161 320 0,'0'0'120'0,"0"0"-96"0,0 0-4 15,0 0 68 1,0 0-52-16,4 0 112 16,0 4-88-16,4-4 72 15,0 0-76-15,7 0 24 16,5 7-48-16,-8-7 44 16,7 3-44-16,5-6 4 15,11 3-24-15,4-4 28 16,8 4-24-16,12 0-4 15,3 0-8-15,13-7-4 16,-5 7 0-16,12-3-12 0,-3 3 8 16,18-7 28-16,-7 4-12 15,16-1-12-15,-8 4-4 16,4-3 4-16,-4 3 0 0,7-11-12 16,-11 8 8-16,4-1 28 15,-12-6-12-15,0 3-4 16,-12 7-4-16,12-7-16 15,-11 7 8-15,11-4-16 16,0 8 12-16,0-4 12 16,-15 3 0-16,7-6-12 15,-12 3 4-15,13-7-24 16,-5 3 16-16,8-6 4 16,-4 10 8-16,-3 0-12 15,-13 3 8-15,1 1-4 16,-12 3 0-16,4-7-12 15,-1 3 12-15,13-3-12 16,-5 0 8-16,21 0 0 16,-9 4 4-16,4-4 16 15,-7 0-4-15,3-4-20 16,-11 4 8-16,7-3-4 16,-3 3 4-16,11 0 8 15,-8 3 0-15,9-3 0 16,-13 0 0-16,20-3 0 15,-4 3 0-15,12-7 0 16,0 7 0-16,0-4 0 16,-8 8 0-16,-4-11 0 0,-7 7 0 0,3-3 0 15,-4 3 0-15,8-7 0 16,1 3 0-16,-5 1-12 16,-4 3 8-16,1-4 12 15,-9 1-4-15,12-4-4 16,-3 3 4-16,15-6-4 15,-12 6 0-15,8 1-80 16,-19 3 44-16,11-4 12 16,-16 4 20-16,13-3-8 15,-5 3 8-15,5-4 12 16,-5 4-4-16,4-3-12 16,-7 3 4-16,3 0 12 15,-3 0-4-15,15-11-12 16,-4 11 4-16,20 0 4 15,-12 11 0-15,12-11 0 16,-12 7 0-16,0-4 8 16,-12 1-4-16,13-1-20 15,-9 1 8-15,16-1 4 16,-12 1 4-16,4-4-20 16,-8 7 12-16,28-7 4 15,-8 3 4-15,11 1 0 16,-11 3 0-16,4-4 16 15,-16 1-8-15,4-4 24 16,-16 0-20-16,1-4 84 16,-5 1-52-16,-3-4 40 0,-9 7-48 0,-11 0-12 15,0 7-12-15,-8-11-168 16,-3 8 84-16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8:06.5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33A75C-91B5-4EFC-8D8F-2D06FBC4E494}" emma:medium="tactile" emma:mode="ink">
          <msink:context xmlns:msink="http://schemas.microsoft.com/ink/2010/main" type="inkDrawing" rotatedBoundingBox="3993,5935 11753,1761 12273,2730 4513,6903" semanticType="underline" shapeName="Other">
            <msink:sourceLink direction="with" ref="{29FB3DE2-619A-4419-9950-F7DE80C7FD68}"/>
            <msink:sourceLink direction="with" ref="{BBD95A88-77D9-408A-9C59-E9B30CC409A3}"/>
            <msink:sourceLink direction="with" ref="{FC7551FA-E122-46A6-8222-125CFA321138}"/>
            <msink:sourceLink direction="with" ref="{E6C7C66C-555F-45B3-9184-3ECB18177EDA}"/>
          </msink:context>
        </emma:interpretation>
      </emma:emma>
    </inkml:annotationXML>
    <inkml:trace contextRef="#ctx0" brushRef="#br0">-1 4072 372 0,'-20'-7'140'0,"20"7"-112"0,0-14-4 0,0 14 120 16,0 0-84-16,0-10 88 15,4 0-84-15,8-11 56 16,-4 0-68-16,11-21 68 16,9 11-68-16,7-28 16 15,-4 3-36-15,16-20 24 16,0 13-32-16,19-45 40 16,1 18-36-16,46-49 28 15,-7 13-28-15,66-51 16 16,-3 13-24-16,77-62-8 15,-19 21-8-15,90-52 4 16,-31 31-4-16,113-32-4 16,-31 39 4-16,82-17-40 15,-55 44 20-15,78 5 4 16,-58 40 12-16,27-2 24 16,-74 38-12-16,-8-1-12 15,-63 39-4-15,-23 4 56 16,-55 27-28-16,8 4-12 15,-43 17-4-15,0-4 8 0,-27 8-8 0,-1-7 24 16,-19 17-20-16,-19 0 4 16,-25 3-8-16,-30-3-164 15,-24 7 84-15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0:47.9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431B72-C52C-4998-AE88-9DB595521E06}" emma:medium="tactile" emma:mode="ink">
          <msink:context xmlns:msink="http://schemas.microsoft.com/ink/2010/main" type="writingRegion" rotatedBoundingBox="22727,9100 24425,9100 24425,10651 22727,10651"/>
        </emma:interpretation>
      </emma:emma>
    </inkml:annotationXML>
    <inkml:traceGroup>
      <inkml:annotationXML>
        <emma:emma xmlns:emma="http://www.w3.org/2003/04/emma" version="1.0">
          <emma:interpretation id="{F0712A6B-EB62-447E-9353-4ADDDD621F25}" emma:medium="tactile" emma:mode="ink">
            <msink:context xmlns:msink="http://schemas.microsoft.com/ink/2010/main" type="paragraph" rotatedBoundingBox="22727,9100 24425,9100 24425,10651 22727,10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16188-2608-42E5-9303-6999DDB1634E}" emma:medium="tactile" emma:mode="ink">
              <msink:context xmlns:msink="http://schemas.microsoft.com/ink/2010/main" type="line" rotatedBoundingBox="22727,9100 24425,9100 24425,10651 22727,10651"/>
            </emma:interpretation>
          </emma:emma>
        </inkml:annotationXML>
        <inkml:traceGroup>
          <inkml:annotationXML>
            <emma:emma xmlns:emma="http://www.w3.org/2003/04/emma" version="1.0">
              <emma:interpretation id="{847A767A-982E-4021-B665-057732253D79}" emma:medium="tactile" emma:mode="ink">
                <msink:context xmlns:msink="http://schemas.microsoft.com/ink/2010/main" type="inkWord" rotatedBoundingBox="22727,9100 24425,9100 24425,9438 22727,94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7 101 156 0,'0'3'56'0,"0"1"-44"0,-8 3-4 0,8 0 88 0,0 7-56 16,8 3 52-16,-4 8-52 15,4-1-4-15,-1 4-20 16,5-7-12 0,4-4 0-16,3-3 40 0,1 3-24 15,0-10 0-15,-5 0-12 16,1 0 12-16,0-7-12 15,3-3 16-15,1-4-16 16,7-4 16-16,8-3-16 16,-3-7 16-16,7-3-16 15,-4-4-12-15,-4 4 0 16,4 0 12-16,-3 3-4 16,-5 3-20-16,1 8 8 15,-1 3-32-15,-4 7 24 0,-11 7-20 16,4 10 20-16,-1 1 0 15,-3 6 8-15,12-3 8 16,-9 3 0-16,13-3 32 16,-5-3-16-16,-7-1-12 15,7 0-8-15,-7-3 20 16,-4-3-8-16,-1-4-4 16,-7 0 0-16,4 0 20 15,-8-7-12-15,8 0-20 16,4-4 0-16,-1 1 12 15,17-4 0-15,-1-4-4 16,8-3 4-16,5-3 4 16,-1-7-4-16,-8-4 16 0,12-7-12 15,-8 4-20-15,-3 3 4 16,3 7 12-16,4-3 0 16,-8 10 16-16,8 7-12 15,12 3 16-15,0 8-16 16,4 3 4-16,0 0-4 15,-12 0 36-15,4 3-20 16,-16-10 40-16,-4 0-36 0,-3-3 48 16,-12-8-44-16,-8 1 28 15,3-1-32-15,-7-3 36 16,0 0-36-16,-7 0-244 16,7 1 116-16,0 2-444 15</inkml:trace>
        </inkml:traceGroup>
        <inkml:traceGroup>
          <inkml:annotationXML>
            <emma:emma xmlns:emma="http://www.w3.org/2003/04/emma" version="1.0">
              <emma:interpretation id="{B30A5D32-C66E-4583-AA1C-ACE1A1E785B8}" emma:medium="tactile" emma:mode="ink">
                <msink:context xmlns:msink="http://schemas.microsoft.com/ink/2010/main" type="inkWord" rotatedBoundingBox="23095,9827 23819,9827 23819,10651 23095,10651"/>
              </emma:interpretation>
              <emma:one-of disjunction-type="recognition" id="oneOf1">
                <emma:interpretation id="interp1" emma:lang="" emma:confidence="0">
                  <emma:literal>of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706">625 967 384 0,'-12'4'140'0,"20"6"-108"0,-4 0-8 16,8 1 4-16,15 3-20 16,9-4 16-16,22-3-16 15,9 0 32-15,-1-3-24 16,-11-8 20-16,-8-6-20 16,-8-1 20-16,-11-6-24 15,-9-4 24-15,-7-3-24 16,-12-8-4-16,0 1-4 15,-12-7 12-15,-4 6-8 0,1 1-4 0,-9 7 0 16,-3 3-24-16,0 7 12 16,3 7-24-16,4 7 20 15,-3 7-32-15,7 3 28 16,-7 11 16-16,-5 4 0 16,5-1 20-16,-4 11-12 15,-13-4-12-15,9 7 0 16,-4 1 28-16,8-5-12 15,-1 1-4-15,1 0-4 16,7 3-4-16,8 4 0 16,-7 3 24-16,11 4-12 15,0 0-12-15,4-1-4 0,-3 1 20 16,7-11-8-16,0 0 16 16,-4-6-16-16,4-15 48 15,-12 4-28-15,8-4 20 16,-16-10-28-16,5-7 8 15,-5-7-16-15,1 4-24 16,-9-11 4-16,13 7-144 16,3-10 80-16,8-4-408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9:17.2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9B34D3-9BEC-49BF-9D3A-B279C22434CB}" emma:medium="tactile" emma:mode="ink">
          <msink:context xmlns:msink="http://schemas.microsoft.com/ink/2010/main" type="writingRegion" rotatedBoundingBox="3392,9575 10477,6967 11080,8607 3996,11214"/>
        </emma:interpretation>
      </emma:emma>
    </inkml:annotationXML>
    <inkml:traceGroup>
      <inkml:annotationXML>
        <emma:emma xmlns:emma="http://www.w3.org/2003/04/emma" version="1.0">
          <emma:interpretation id="{0817A92D-5710-4440-B9D9-89D25D7D2E4F}" emma:medium="tactile" emma:mode="ink">
            <msink:context xmlns:msink="http://schemas.microsoft.com/ink/2010/main" type="paragraph" rotatedBoundingBox="3392,9575 10477,6967 11080,8607 3996,11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459CF8-3658-49AA-A7E4-C1430FC41327}" emma:medium="tactile" emma:mode="ink">
              <msink:context xmlns:msink="http://schemas.microsoft.com/ink/2010/main" type="line" rotatedBoundingBox="3392,9575 10477,6967 11080,8607 3996,11214"/>
            </emma:interpretation>
          </emma:emma>
        </inkml:annotationXML>
        <inkml:traceGroup>
          <inkml:annotationXML>
            <emma:emma xmlns:emma="http://www.w3.org/2003/04/emma" version="1.0">
              <emma:interpretation id="{22CA0217-35D9-4739-AECE-232B2762D08A}" emma:medium="tactile" emma:mode="ink">
                <msink:context xmlns:msink="http://schemas.microsoft.com/ink/2010/main" type="inkWord" rotatedBoundingBox="3392,9575 5774,8698 6377,10338 3996,112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-2195 4036 464 0,'7'-14'176'0,"-7"14"-140"0,28-14-8 0,-9 7 92 15,1 7-72-15,7 0 8 16,1 4-36-16,-9 6 32 16,9 7-28-16,-17 8-4 15,-3-4-12-15,-12 10 20 16,-4 0-16-16,-11 1-40 15,-1-5 16-15,-11 1-244 16,8 0 140-16</inkml:trace>
          <inkml:trace contextRef="#ctx0" brushRef="#br0" timeOffset="356.4804">-2990 4700 548 0,'12'-7'204'0,"-12"7"-156"0,23-3-16 0,-7-1 116 16,0 8-88-16,15-4 8 15,4 7-40-15,12 3 0 16,4 1-16-16,16-1 36 16,3 4-24-1,28 0-4-15,0 0-12 0,11-4 12 16,-7 1-12-16,-12-8 24 16,-12 4-20-16,-15-7-56 15,-12 0 20-15,-24-3-112 16,-7 3 76-16,-20-4-184 15,-4 1 136-15</inkml:trace>
          <inkml:trace contextRef="#ctx0" brushRef="#br0" timeOffset="-242.1443">-2955 4446 280 0,'4'-7'104'0,"-4"7"-84"0,8 7 0 0,-4 0 76 16,4 4-56-16,0 6 0 15,4 4-24-15,-5 0 8 16,1 0-16-16,-8-4 104 16,0-3-64-16,-8-4 44 15,1-3-56-15,-5-14 8 16,8 0-28-16,0-13 0 15,8 2-8-15,0-6-8 16,8 3 4-16,-1 4-4 16,1 10 0-16,-8 10 52 15,0 8-28-15,-12 6 60 16,0 7-48-16,-7-3 72 0,3 4-60 0,0-12-8 16,4 1-24-16,4-10-20 15,8-4 0-15,8-11-16 16,8 1 12-16,-1-11-156 15,1 7 92-15,-5-3-156 16,1 6 128-16,-12 4-20 16,-4 7 72-16,-12 0 28 15,4 7 16-15,-7-7 100 16,3 4-52-16,0-8 60 16,4 4-60-16,4-7-12 15,4 0-20-15,4-6-12 16,4 6 4-16,4-4 20 15,4 4-12-15,-5-3 100 16,5 6-60-16,4-6 48 16,-1 6-60-16,12-17 60 15,5 11-60-15,30-21-8 16,5 3-20-16,38-7 16 16,-3 4-16-16,23-7-4 15,-16 10-4-15,1-11-24 16,-16 19 12-16,-20-5-120 15,-15 4 72-15,-32 7-84 16,-12 11 80-16,-26 3-248 16,-9 7 168-16</inkml:trace>
          <inkml:trace contextRef="#ctx0" brushRef="#br0" timeOffset="582.0811">-2262 4652 540 0,'-59'-14'200'0,"59"14"-156"0,-35 0-12 16,23 0 176-1,9 7-120-15,3-4 60 16,3 7-84-16,21 4-4 15,11 0-36-15,12 0-4 16,4 4-12-16,0-1-16 16,0 0 4-16,-8-6 20 15,-8 3-8-15,-16-4 4 16,-7 4-4-16,-27-3 12 16,-1-1-12-16,-31-3-84 15,4 0 44-15,-27 0-124 16,11 3 92-16</inkml:trace>
          <inkml:trace contextRef="#ctx0" brushRef="#br0" timeOffset="1723.939">-3721 4905 464 0,'-36'7'176'0,"36"-7"-140"0,-31 32-8 16,15-15 196-1,9 4-128-15,-9 10 104 16,4 1-116-16,4 6-12 16,8 4-44-16,16-15-16 15,4-2-8-15,23-18-120 16,7-7 64-16,25-14-332 0,-1-4 216 0</inkml:trace>
          <inkml:trace contextRef="#ctx0" brushRef="#br0" timeOffset="1515.3843">-3146 4700 288 0,'-12'-3'108'0,"12"3"-84"0,-12 10-4 0,1-3 128 16,3 7-84-16,-20 3 80 16,5 4-84-16,-32 14 92 15,8 3-88-15,-31 25 24 16,11 3-52-16,-3 0 20 15,15-3-28-15,4-8-8 16,16-6-12-16,4-18-8 16,11-3 4-16</inkml:trace>
          <inkml:trace contextRef="#ctx0" brushRef="#br0" timeOffset="2037.4852">-3170 4624 528 0,'-11'-4'196'0,"11"4"-152"0,-4 4-12 0,0-4 116 16,4 3-88-16,-8 1 0 16,4 3-36-16,-8-4 0 15,4 4-12-15,-19 0 12 16,0 0-16-16,-40 3 4 16,1 1-4-16,-36-4 56 15,12 3-36-15,-31-3 76 16,15 7-56-16,-4-7 80 15,16 0-72-15,16-4 0 16,27 4-36-16,20-7-48 16,19 0 16-16,28 0-208 15,11-3 120-15,20-4-408 16,0 7 284-16</inkml:trace>
          <inkml:trace contextRef="#ctx0" brushRef="#br0" timeOffset="971.938">-3076 4770 404 0,'-15'-7'148'15,"15"7"-112"-15,-8 0-12 0,4 0 216 16,4 0-136-16,0 0 44 15,4 7-84-15,4 3-24 16,7 4-24-16,1 17-12 16,-1 4 0-16,5 28 12 15,4 3-8-15,-1 10 4 16,4-6-4-16,1-4 4 16,3-10-8-16,0-11-4 15,-3-7 4-15,-5-10-16 0,5-7 8 16,-24-14-296-16,3 0 164 0</inkml:trace>
          <inkml:trace contextRef="#ctx0" brushRef="#br0" timeOffset="1198.0401">-3162 5058 288 0,'0'-24'108'0,"0"24"-84"0,0 0-4 0,0 7 108 16,4 4-72-16,4 9 40 15,4 5-56-15,7 9 84 16,9 1-72-16,7 4 20 16,0-5-40-16,8-6 12 15,-4 0-24-15,4-11 8 16,-4-3-16-16,-7-10 20 16,-9-1-20-16,-11-13 12 15,-4-1-12-15</inkml:trace>
          <inkml:trace contextRef="#ctx0" brushRef="#br0" timeOffset="2235.0124">-3945 4502 632 0,'-35'-14'236'0,"35"14"-184"0,-51 7-16 0,24 0 148 15,7 0-108-15,-15 7 52 16,8 0-80-16,3 7-24 16,9-4-16-16,11 7 0 15,12 4-4-15,23 0-12 16,8-4 4-16</inkml:trace>
          <inkml:trace contextRef="#ctx0" brushRef="#br0" timeOffset="2593.9901">-3178 4554 312 0,'-3'-10'112'0,"3"10"-84"0,3-7-12 16,-3 3 116 0,4 4-76-16,-4-7-4 15,0 0-32-15,-4-7 20 16,1 1-24-16,-13-15 100 15,0 3-64-15,-23-9 64 16,4 2-64-16,-32-6 48 0,5 7-56 0,-17-4-4 31,13 7-24-31,-8-7 84 0,15 7-52 16,8-6-4-16,8 9-28 0,4 1-4 16,11 7-4-16,13 3-32 15,3 7 12-15,8 7-144 16,8 3 84-16</inkml:trace>
          <inkml:trace contextRef="#ctx0" brushRef="#br0" timeOffset="2894.219">-3581 4175 392 0,'-27'-14'148'0,"27"14"-116"0,-27-28-8 0,7 14 128 16,8 4-88-16,-3-11 8 15,-1 7-44-15,-4 0 52 16,9 4-44-16,-1 3 36 16,8 3-40-16,0 8 36 15,4 6-40-15,0 4 20 16,8 7-28-16,-8 0-16 15,8 0-8-15,4 0 12 16,-5 3-4-16,5 0-268 0,8-3 148 16,-13 0-256-16,9 0 212 0</inkml:trace>
          <inkml:trace contextRef="#ctx0" brushRef="#br0" timeOffset="3359.0905">-3162 4537 268 0,'-8'3'100'0,"8"-3"-76"0,4-7-8 15,-4 0 112 1,8 4-72-16,0-11 76 15,4 3-76-15,-5-13 92 16,1 0-84-16,4-14 16 16,-4 6-48-16,-8-13 4 0,4 3-20 15,-4-31 8-15,-8 7-12 0,0-28-32 16,8 14 8 0,-12 0-12-16,12 18 12 0,-8 6-8 15,5 18 8-15,-1 6-8 16,8 12 8-16,-4 6-176 15,7 10 100-15</inkml:trace>
          <inkml:trace contextRef="#ctx0" brushRef="#br0" timeOffset="3601.7366">-3178 3848 384 0,'0'-24'140'0,"0"24"-108"0,4-21-8 16,0 7 92 0,8 7-68-16,-4-10 8 15,4 3-36-15,3 0-12 16,5 3-4-16,-8 1-4 16,3 6 0-16,-3 8 52 15,0 3-28-15,-5 17 96 16,1 4-68-16,4 14 4 15,0-1-36-15</inkml:trace>
        </inkml:traceGroup>
        <inkml:traceGroup>
          <inkml:annotationXML>
            <emma:emma xmlns:emma="http://www.w3.org/2003/04/emma" version="1.0">
              <emma:interpretation id="{EE67591B-96BB-4753-9235-ABB949867D29}" emma:medium="tactile" emma:mode="ink">
                <msink:context xmlns:msink="http://schemas.microsoft.com/ink/2010/main" type="inkWord" rotatedBoundingBox="8089,8305 8874,8016 9139,8736 8354,90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0583.8148">278 2888 600 0,'0'-10'224'0,"0"10"-176"0,43-14-12 16,-24 7 124 0,1 3-96-16,19-3 44 15,0 7-64-15,20 4 28 16,3 3-40-16,5 10-8 0,-1 7-16 0,-11 8-8 15,-16 3 4-15,0 3-4 16,-11-3 0-16,-16 13 8 16,-12-2-4-16,-12-1 32 15,-4 0-20-15,-23-3 20 16,-4-8-20-16,-16-9 8 16,12-4-12-16,-4-14-60 15,12-4 24-15,0-13-24 16,12 3 28-16,3-11 0 15,9 8 12-15,7-11 24 16,12 7-8-16,19-10 32 16,-3 3-24-16,27-3 20 15,4 3-20-15,15 0-16 16,1 7-4-16,-5 0 4 16,-3 4 0-16,-4-1-12 15,-4 4 8-15,-1-7 92 16,-6 14-48-16,-5-10 104 15,-4 10-80-15,-8-4 32 16,1 4-56-16,-13-7 20 16,-3 7-32-16,-4-3-52 15,4 3 12-15,-8-7-264 16,3 3 156-16</inkml:trace>
          <inkml:trace contextRef="#ctx0" brushRef="#br0" timeOffset="-20182.4978">1052 2898 436 0,'0'0'160'0,"0"0"-124"0,8 11-8 0,-8-11 160 15,0 7-108-15,-8 7 44 16,8 3-72-16,-7-3 32 16,3 3-48-16,-4 4 44 15,8 4-48-15,-8-8 48 16,4 11-48-16,0-4 80 16,8 1-60-16,-4-1 16 15,4 4-36-15,-4-4 24 16,4 0-32-16,-4-3-12 15,4-3-8-15,-4 3-4 16,4-4 0-16,-4-10 60 16,4 10-32-16,0-10 76 15,3 0-56-15,13 0-16 16,3-7-20-16,20 0-100 16,4-7 52-16,8 0-516 15,-4 4 304-15</inkml:trace>
        </inkml:traceGroup>
        <inkml:traceGroup>
          <inkml:annotationXML>
            <emma:emma xmlns:emma="http://www.w3.org/2003/04/emma" version="1.0">
              <emma:interpretation id="{F6847864-D8F5-4BB5-93A3-2FFF72E4F8E4}" emma:medium="tactile" emma:mode="ink">
                <msink:context xmlns:msink="http://schemas.microsoft.com/ink/2010/main" type="inkWord" rotatedBoundingBox="9576,7725 10615,7342 11014,8425 9975,8808"/>
              </emma:interpretation>
            </emma:emma>
          </inkml:annotationXML>
          <inkml:trace contextRef="#ctx0" brushRef="#br0" timeOffset="-20045.6332">2160 3382 600 0,'11'-4'224'0,"-11"4"-176"0,-3-10-12 0</inkml:trace>
          <inkml:trace contextRef="#ctx0" brushRef="#br0" timeOffset="113828.4411">2778 1932 216 0,'0'-7'80'0,"12"3"-60"0,-1 1-8 16,-11 3 56-16,0 0-40 16,0 0 52-16,0 0-48 15,0 0 36-15,0 0-36 16,0 0-28-16,0 0-4 0,0 7 0 15,0 0 0 1,0-7 32-16,0 0-16 16,0 7 12-16,-3-1-16 15,-5 1-8-15,0 4 0 0,-4 3-4 16,-7 0 0-16,-9 7 8 16,-3 3-4-16,-16 4-4 15,0 7 4-15,8 3-16 16,-8 4 8-16,20-4 4 15,-13 0 0-15,13-7 44 16,-4 1-24-16,3-11 16 16,13-4-20-16,3 4-16 0,-8-7-4 15,13-4 12-15,7-3-4 0,0 0 8 16,-12 3-8-16,4-3 8 16,8 0-8-16,-8 0-64 15,8 0 32-15,-12 0 56 16,12 4-12-16,0-11-16 15,0 0 0-15,12 0-20 16,4 0 12-16,3 0 12 16,1 0 0-16,7 7-12 15,5-7 4-15,-13 7-4 16,9 3 0-16,-9 0 16 16,9 1-4-16,-9-1-20 15,8 4 8-15,-7 7 32 16,7-3-16-16,1-1-16 15,-1-3 0-15,-7 7 40 16,-1-7-20-16,-7-4 24 0,-4-3-20 16,0 0 20-16,3-4-24 15,-11-3 40-15,-3 4-28 16,3-4-32-16,0 7 4 16,0 0-300-1,3 7 168-15,13-14-192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1:29.4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34D372-3D62-45AB-B5AF-80B0EF49BBC3}" emma:medium="tactile" emma:mode="ink">
          <msink:context xmlns:msink="http://schemas.microsoft.com/ink/2010/main" type="inkDrawing" rotatedBoundingBox="2292,11786 5299,11622 5303,11698 2296,11862" semanticType="underline" shapeName="Other">
            <msink:sourceLink direction="with" ref="{026F63FE-17A1-4A4C-B98B-D696F8D7E7F4}"/>
          </msink:context>
        </emma:interpretation>
      </emma:emma>
    </inkml:annotationXML>
    <inkml:trace contextRef="#ctx0" brushRef="#br0">0 191 288 0,'0'0'108'0,"0"0"-84"0,7 0-4 16,1 0 136-16,4 0-88 16,8 0 16-16,15 7-48 15,16-7 28-15,19-3-36 16,16 6 40-16,32-3-40 16,54-7 40-16,27-3-40 15,56-4 72-15,18 0-52 0,21 3-24 16,-32 4-16-16,-11-3 44 15,-36-7-28-15,-35-1-12 16,-35-3-4-16,-24 1 44 16,-23-1-28-16,-20 3-320 15,-23 8 164-15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1:33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-1-1 736 0,'4'0'272'0,"0"0"-208"0,-4 0-20 15,0 0 28-15,7 0-48 16,5 0-344-16,12 0 172 16,3 0-276-16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2:12.8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F75C13-466F-47A1-ABD1-ADEB3BAACDFE}" emma:medium="tactile" emma:mode="ink">
          <msink:context xmlns:msink="http://schemas.microsoft.com/ink/2010/main" type="inkDrawing" rotatedBoundingBox="3050,14241 5948,12174 6283,12645 3386,14711" semanticType="callout" shapeName="Other">
            <msink:sourceLink direction="with" ref="{4B4E8977-C613-4E0D-BBAF-08A0B6252D88}"/>
            <msink:sourceLink direction="with" ref="{1A37350D-4F05-472C-919B-FF25B96D0685}"/>
          </msink:context>
        </emma:interpretation>
      </emma:emma>
    </inkml:annotationXML>
    <inkml:trace contextRef="#ctx0" brushRef="#br0">2859 45 300 0,'-12'-10'112'0,"4"10"-88"0,0-7-8 16,4 3 72-16,0 1-52 16,-3-1 32-16,-5 1-40 0,0-1 44 15,0 1-40-15,-7 0-32 16,-5-1-4-16,-3 4 0 16,-8 0 4-16,-4 7-12 15,-4 3 8-15,-4 1 12 16,0 3-4-16,-12-4 40 15,-8 4-20-15,-11 7 32 16,-12 3-32-16,0 11-4 16,8 7-12-16,-4 7 12 0,-20 3-12 15,5 0 16-15,-9 4-16 0,8 3-20 16,4-14 4-16,5 4-12 16,-17-1 8-16,4 11 8 15,1 14 4-15,11 7 8 16,8 0-4-16,3 0-12 15,1-10 4-15,-4 0-4 16,0 13 0-16,0 4 32 16,8 7-12-16,15-4 76 15,12-6-52-15,4-15 40 16,12-6-44-16,12 3 0 16,-9-3-20-16,9-1-8 15,3 1 0-15,5-7 20 16,-1-4-12-16,8-14 12 15,0-7-12-15,8-6 0 16,0-4-4-16,8-18-192 16,0-6 100-16,-4-11-512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2:34.3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7310EA-9DFE-4F4C-8A23-55FBD604C96B}" emma:medium="tactile" emma:mode="ink">
          <msink:context xmlns:msink="http://schemas.microsoft.com/ink/2010/main" type="writingRegion" rotatedBoundingBox="10691,3149 11876,3149 11876,4053 10691,4053"/>
        </emma:interpretation>
      </emma:emma>
    </inkml:annotationXML>
    <inkml:traceGroup>
      <inkml:annotationXML>
        <emma:emma xmlns:emma="http://www.w3.org/2003/04/emma" version="1.0">
          <emma:interpretation id="{BE5C35EB-E666-4F62-A144-C551AAE54081}" emma:medium="tactile" emma:mode="ink">
            <msink:context xmlns:msink="http://schemas.microsoft.com/ink/2010/main" type="paragraph" rotatedBoundingBox="10691,3149 11876,3149 11876,4053 10691,4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177912-BC15-460F-9173-BD5BDBF5C66A}" emma:medium="tactile" emma:mode="ink">
              <msink:context xmlns:msink="http://schemas.microsoft.com/ink/2010/main" type="line" rotatedBoundingBox="10691,3149 11876,3149 11876,4053 10691,4053"/>
            </emma:interpretation>
          </emma:emma>
        </inkml:annotationXML>
        <inkml:traceGroup>
          <inkml:annotationXML>
            <emma:emma xmlns:emma="http://www.w3.org/2003/04/emma" version="1.0">
              <emma:interpretation id="{62A71A03-FDEA-4FB9-90E5-2E6EB2E1211C}" emma:medium="tactile" emma:mode="ink">
                <msink:context xmlns:msink="http://schemas.microsoft.com/ink/2010/main" type="inkWord" rotatedBoundingBox="10691,3149 11876,3149 11876,4053 10691,40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19 382 228 0,'-19'-28'84'0,"19"28"-64"0,0-35-8 15,0 14 64 1,0 11-44-16,0-11 92 15,0 7-68-15,0-4 52 0,8 8-64 0,3-4 16 16,5 4-40-16,15-4-8 16,5 0-8-16,18-7 20 15,5 4-12-15,11-8-4 16,-7 4-4-16,-8-3 4 16,-8 10-4-16,-4-3 16 15,-8 3-12-15,-8 0 16 16,-7 7-16-16,-8 7-108 15,-4 7 52-15,-8 0-112 16,0 7 92-16,-12-4 32 16,4 11 24-16,-12-4 0 15,9 1 8-15,-13 3 28 16,5 0-12-16,-9 3-4 16,9 4-4-16,-5 3 20 15,9 0-12-15,-1 1-20 16,8-1 0-16,8 4 48 15,12 0-20-15,7 6 8 16,5-6-16-16,-5 3 44 16,5-6-28-16,-8 6 28 15,-5-3-28-15,1-1 16 16,-4 1-24-16,-12 0 60 16,0-4-44-16,-16-6 0 15,1-8-20-15,-20-10 32 16,0 0-24-16,-16-14-12 15,20 0-8-15,-8-17-16 0,7 10 8 0,9-11-24 16,11 5 16 0,5-5-4-16,11 8 8 15,4-1-152-15,7 8 88 0,5 0-244 16,7 3 176-16</inkml:trace>
          <inkml:trace contextRef="#ctx0" brushRef="#br0" timeOffset="241.1383">665 590 260 0,'0'-3'96'15,"0"3"-76"-15,4 10-4 0,0-6 112 16,4 3-72-16,-8 0 68 15,7 13-72-15,1 5 24 16,4-1-44-16,-8 21 8 16,4-6-24-16,-4 2 0 15,4-2-8-15,-8-8 4 16,3-7-8-16</inkml:trace>
          <inkml:trace contextRef="#ctx0" brushRef="#br0" timeOffset="572.4154">978 531 340 0,'-8'11'128'0,"8"-11"-100"0,0 3-8 0,0 0-20 16,4 4-4-16,4 7 28 15,4 0-12-15,-4 0-4 16,3 4-4-16,1-5-4 15,4 5 0-15,-12-8 16 16,7 1-8-16,-11-11 68 16,0 3-44-16,0-13 4 15,0-1-20-15,-4-10-12 16,4 8 0-16,0-8-32 16,4 7 16-16,4-4 76 15,4 4-36-15,7 4-36 16,1 3 4-16,0 11 16 15,-1 3-8-15,-3 3 44 16,-1 7-24-16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2:35.5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1231A2-F51A-4AB9-9E29-CD8C3D644521}" emma:medium="tactile" emma:mode="ink">
          <msink:context xmlns:msink="http://schemas.microsoft.com/ink/2010/main" type="writingRegion" rotatedBoundingBox="9581,1614 10695,2109 10405,2761 9291,2266"/>
        </emma:interpretation>
      </emma:emma>
    </inkml:annotationXML>
    <inkml:traceGroup>
      <inkml:annotationXML>
        <emma:emma xmlns:emma="http://www.w3.org/2003/04/emma" version="1.0">
          <emma:interpretation id="{3FA12DC3-B0C1-4438-A617-95C89057AE35}" emma:medium="tactile" emma:mode="ink">
            <msink:context xmlns:msink="http://schemas.microsoft.com/ink/2010/main" type="paragraph" rotatedBoundingBox="9581,1614 10695,2109 10405,2761 9291,2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E2142C-7BB6-4C58-B9F2-2CD79053B7DA}" emma:medium="tactile" emma:mode="ink">
              <msink:context xmlns:msink="http://schemas.microsoft.com/ink/2010/main" type="line" rotatedBoundingBox="9581,1614 10695,2109 10405,2761 9291,2266"/>
            </emma:interpretation>
          </emma:emma>
        </inkml:annotationXML>
        <inkml:traceGroup>
          <inkml:annotationXML>
            <emma:emma xmlns:emma="http://www.w3.org/2003/04/emma" version="1.0">
              <emma:interpretation id="{18543F00-A66C-481F-8BA2-C67901524E8D}" emma:medium="tactile" emma:mode="ink">
                <msink:context xmlns:msink="http://schemas.microsoft.com/ink/2010/main" type="inkWord" rotatedBoundingBox="9581,1614 10322,1944 10032,2595 9291,22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0 160 392 0,'8'-18'148'0,"-8"18"-116"0,16-14-8 0,-4 7 20 15,-1 7-28-15,5-7 20 16,4 7-20-16,11-6 8 15,0-1-12-15,12-11 20 16,4 4-20-16,0-7-4 16,-8 4-4-16,0 0-16 15,-7 6 8-15,-5 4-288 16,-7 11 160-16</inkml:trace>
          <inkml:trace contextRef="#ctx0" brushRef="#br0" timeOffset="251.7644">325 87 280 0,'-31'10'104'0,"31"-10"-84"15,-20 11 0-15,12-1 20 16,8 0-24-16,0 8-4 16,4 3-8-16,8 13 72 15,4 5-40-15,3 16 48 16,5 1-48-16,-5 7 16 16,5-4-32-16,-12-4 44 15,3-9-36-15,-15-5 20 16,-4-6-28-16,-19-7 72 15,7-7-56-15,-19-14 12 16,8-4-28-16,-13-13 24 16,13 3-28-16,-4-17-40 15,7 13 12-15,5-10-156 0,11 7 92 16,8 7-292-16,8-3 204 0</inkml:trace>
          <inkml:trace contextRef="#ctx0" brushRef="#br0" timeOffset="558.0523">509 535 424 0,'0'11'156'0,"0"-11"-120"0,-4 3-8 0,8-3-8 16,4 0-16-16,4 0 8 16,-1 4-8-16,1-1 16 15,4 4-12-15,-8 0-12 16,3 0 0-16,-3 4 20 15,0 2-8-15,-8 5 16 16,4 3-16-16,-12 0 4 16,0 3-4-16,-7-7 72 15,7 1-44-15,0-8 32 16,4 1-40-16,8-8-36 16,4 1 4-16,4-8 28 15,3 1-16-15,5-4-132 16,-1 3 68-16</inkml:trace>
        </inkml:traceGroup>
        <inkml:traceGroup>
          <inkml:annotationXML>
            <emma:emma xmlns:emma="http://www.w3.org/2003/04/emma" version="1.0">
              <emma:interpretation id="{D34B1282-30A5-42A8-AFE0-F48B3EB4059E}" emma:medium="tactile" emma:mode="ink">
                <msink:context xmlns:msink="http://schemas.microsoft.com/ink/2010/main" type="inkWord" rotatedBoundingBox="10382,2119 10639,2234 10510,2526 10252,2411"/>
              </emma:interpretation>
              <emma:one-of disjunction-type="recognition" id="oneOf1"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57.6055">889 466 364 0,'4'0'132'0,"-4"0"-100"0,7 14-12 0,5 0 52 15,-4 3-44-15,4 11 40 16,-4 0-36-16,11-1-8 16,-3 1-16-16,-5-3-8 15,9-4 4-15</inkml:trace>
          <inkml:trace contextRef="#ctx0" brushRef="#br0" timeOffset="1796.712">873 692 300 0,'0'-11'112'0,"0"11"-88"0,8-7-8 16,-8 7 56 0,0-6-44-16,0-8 16 15,0 3-28-15,0-10 20 16,8 4-24-16,-4-14 40 15,11 6-28-15,-3-10 32 16,8 11-32-16,7-4 20 16,-8 11-24-16,9 3 16 15,-1 7-20-15,-3 11 20 16,-5 6-24-16,-3 4 48 0,0 7-32 16,-5-4-16-16,1 1-4 0,-4-8 8 15,0 0-8-15,0-10-196 16,-1 0 100-16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1:04.1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11BBF2-7948-4305-8143-4C048B132942}" emma:medium="tactile" emma:mode="ink">
          <msink:context xmlns:msink="http://schemas.microsoft.com/ink/2010/main" type="writingRegion" rotatedBoundingBox="10338,6722 22838,5608 23001,7430 10501,8544"/>
        </emma:interpretation>
      </emma:emma>
    </inkml:annotationXML>
    <inkml:traceGroup>
      <inkml:annotationXML>
        <emma:emma xmlns:emma="http://www.w3.org/2003/04/emma" version="1.0">
          <emma:interpretation id="{802A01AF-1CF4-4CD2-BA36-F9725D8B0CDB}" emma:medium="tactile" emma:mode="ink">
            <msink:context xmlns:msink="http://schemas.microsoft.com/ink/2010/main" type="paragraph" rotatedBoundingBox="10338,6722 22838,5608 23001,7430 10501,8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50FC0-DDBB-49E6-B35E-516CDA6774BD}" emma:medium="tactile" emma:mode="ink">
              <msink:context xmlns:msink="http://schemas.microsoft.com/ink/2010/main" type="line" rotatedBoundingBox="10338,6722 22838,5608 23001,7430 10501,8544"/>
            </emma:interpretation>
          </emma:emma>
        </inkml:annotationXML>
        <inkml:traceGroup>
          <inkml:annotationXML>
            <emma:emma xmlns:emma="http://www.w3.org/2003/04/emma" version="1.0">
              <emma:interpretation id="{731FAEF6-C142-4894-84FE-6F5FD71954A7}" emma:medium="tactile" emma:mode="ink">
                <msink:context xmlns:msink="http://schemas.microsoft.com/ink/2010/main" type="inkWord" rotatedBoundingBox="10377,7157 14753,6767 14863,8001 10487,83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2625 2432 332 0,'0'0'120'0,"0"0"-92"0,12-7-8 16,-4 7 16-16,12-3-24 15,-1-4 48-15,1 7-32 16,7 0-24-16,20-14-4 16,0 14 44-16,19-7-24 15,9 4 8-15,11-1-16 16,-4 4-16-16,-8 4 0 16,-3-8 28-16,-9-3-12 15,-7 0 32-15,-8 4-28 16,-12 3 40-16,-7 0-32 0,-9 0-40 15,-7 0 8-15,0 0-280 16</inkml:trace>
          <inkml:trace contextRef="#ctx0" brushRef="#br0" timeOffset="-358.1515">2821 2071 236 0,'12'-18'88'0,"-1"11"-68"15,-11 0-4-15,8 7 80 0,0-3-56 16,-4-4 44-16,-4 0-48 16,0 0 24-16,8 0-32 15,4 7-8-15,-12-7-12 16,7 7 4-16,9-10-8 15,4 10 24-15,3-7-16 16,12-4 4-16,12 8-8 16,20-1-8-16,-8 8 4 15,7-1-4-15,1-3 0 16,-1 4 16-16,1-1-8 0,-5 1 4 16,-7 3-4-16,-24-4 12 15,8 4-12-15,-11-3 16 31,-9-1-16-31,-7-3 68 0,-8 4-44 0,-8-4-72 16,0 0 16-16,-11 0-212 16</inkml:trace>
          <inkml:trace contextRef="#ctx0" brushRef="#br0" timeOffset="435.2579">3357 1845 132 0,'-12'-4'52'0,"20"1"-44"0,-8 3 4 16,8 0 80-16,4 3-52 16,7 1 28-16,1-1-40 15,15 4 0-15,8-3-16 16,4-1 12-1,8 4-16-15,11 0 24 16,1 0-20-16,-1 0 4 16,-11 7-8-16,-16-4 20 15,-3 4-16-15,-17 0 12 16,-7 0-12-16,-20 7 28 16,-4 0-24-16,-15 10 4 15,-12 7-12 1,-16 25 4-16,0-4-8 0,0 0-12 0,5-3 4 15,10-4 12-15,9-14-4 0,4 0 16 16,3 1-12-16,5-15 40 16,3-3-24-16,4-4 4 15,8-10-16-15,8-14-236 16,12 0 120-16,23-10-212 16</inkml:trace>
          <inkml:trace contextRef="#ctx0" brushRef="#br0" timeOffset="993.7837">4210 1845 228 0,'-12'-28'84'0,"12"28"-64"0,8-28-8 16,-4 14 116-1,4 7-72-15,0-7 24 16,11 4-48-16,9-1-32 15,3 4 0-15,16-3 60 16,0 6-32-16,4 1-20 16,0 3-8-16,0-4 24 15,-4 4-12-15,-12-3-4 16,0 6-4-16,-8-3 20 16,-3 0-12-16,-9 0 24 15,1 0-24-15,-8 7 4 16,-8 11-8-16,-8-4 12 15,0 10-12-15,-7 4-20 0,-1 0 4 16,-7 7-24-16,3-1 20 0,-4 15 4 16,5 3 8-16,-5 14-12 15,1-3 8-15,-4-1 12 16,11-9-4-16,-4-12 16 16,9-9-12-16,-5-11 24 15,4-1-20-15,0-27 48 16,1 7-32-16,-1-38 4 15,8 0-20-15,-12-21 20 16,13 7-20-16,-17-11-12 16,-4 14-4-16,-7 1 12 15,8 9-4-15,-13-2-28 16,9 9 12-16,-4-2 4 16,15 9 8-16,-3 4-56 15,7 7 32-15,4 4-8 16,16 10 20-16,4 3 52 15,11 8-20-15</inkml:trace>
          <inkml:trace contextRef="#ctx0" brushRef="#br0" timeOffset="1175.7684">5055 1977 476 0,'0'-21'176'0,"0"21"-136"0,0 7-12 0,-4-7 40 16,4 3-44-16,-3-3-56 15,6 0 20-15</inkml:trace>
          <inkml:trace contextRef="#ctx0" brushRef="#br0" timeOffset="1846.3157">5251 1855 228 0,'16'4'84'0,"-16"-4"-64"0,50 6-8 0,-22 1 48 15,3 0-36-15,12 7 24 16,8 0-28-16,-4 11-8 16,-4 2-8-16,-8 15 4 15,-3 0-4-15,-17 10 16 16,1 0-12-16,-16 4 48 15,-4-7-28-15,-19-8 4 16,-5-2-20-16,-27-8 44 0,-3-3-28 16,-9-4 12-16,12-10-24 15,1-11 8-15,3-3-12 16,8-10 12-16,15-18-16 16,5 0-12-16,11-6 0 0,8-1-244 31,8 7 136-31</inkml:trace>
          <inkml:trace contextRef="#ctx0" brushRef="#br0" timeOffset="1474.81">5314 1831 208 0,'0'0'76'0,"0"0"-60"0,-16 7-4 0,8 0 56 16,4 7-40-16,-8 6 32 16,5 8-32-16,-5 14 0 15,8 0-16-15,-4 10 28 16,8 0-24-16,-4 4 20 16,4-4-20-16,0-10 64 15,4-4-48-15,-4-10-72 16,8-7 16-16</inkml:trace>
          <inkml:trace contextRef="#ctx0" brushRef="#br0" timeOffset="2159.4246">5271 1556 436 0,'11'-28'160'0,"-11"28"-124"0,35-24-8 0,-11 13 60 16,-1 4-52-16,13 0 12 15,3 4-28-15,4 3 40 16,-4 3-32-16</inkml:trace>
          <inkml:trace contextRef="#ctx0" brushRef="#br0" timeOffset="2597.0895">5924 2147 404 0,'23'-10'148'0,"-23"10"-112"0,47-28-12 0,-15 18 32 16,-1-1-36-16,12 1 52 15,0 3-40-15,4 3-172 16,-4 4 72-16</inkml:trace>
          <inkml:trace contextRef="#ctx0" brushRef="#br0" timeOffset="2414.6047">5924 1890 476 0,'-4'-7'176'0,"4"7"-136"0,4-4-12 0,4 1 20 16,7 3-32-16,9-4 12 16,7 8-16-16</inkml:trace>
          <inkml:trace contextRef="#ctx0" brushRef="#br0" timeOffset="3062.2031">6581 1977 260 0,'-39'-11'96'0,"39"11"-76"0,-8 0-4 0,8 0 60 16,8 7-44-16,16-3 40 15,7-1-40-15,20 1-8 16,0-1-16-16,11-3 20 16,-3 4-16-16,-8-8 32 15,-4 1-28-15,-20-11 48 16,1 7-36-16,-17-7-4 15,-3 4-16-15,-16-8-8 16,-3 8 4-16,-5-8 12 16,-4 8-8-16,-7-4-20 15,4 4 4-15,-5 3-40 16,1 3 28-16,3 4-20 16,1 4 24-16,-8 3 8 15,11 3 8-15,-19 18 32 16,8 0-16-16,-9 27 20 15,9 4-20-15,0 21-24 16,15-3 0-16,4-1 32 16,12-6-16-16,0-4 44 15,8-7-28-15,-12-7 64 0,4-6-48 16,-15-8 8-16,-5-17-28 16</inkml:trace>
        </inkml:traceGroup>
        <inkml:traceGroup>
          <inkml:annotationXML>
            <emma:emma xmlns:emma="http://www.w3.org/2003/04/emma" version="1.0">
              <emma:interpretation id="{3E4C0CC2-345F-425A-9A26-F811F2304319}" emma:medium="tactile" emma:mode="ink">
                <msink:context xmlns:msink="http://schemas.microsoft.com/ink/2010/main" type="inkWord" rotatedBoundingBox="16695,6299 19297,6067 19413,7366 16811,75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4020.0378">8921 1285 124 0,'-4'-7'44'0,"4"7"-32"0,0 0-4 0,0 0 28 15,0 0-20-15,0 0 20 16,0 0-20-16,8 0 28 16,0-4-28-16,0 4 12 15,0-3-16-15,0 3 36 16,3-4-24-16,1 1 20 0,4-1-24 15,3 1 0-15,5-1-12 16,7-3 12-16,4 4-12 16,8-1-4-1,4 1 0-15,0-1 12 16,0 1-8-16,-8-1-4 0,-3 1 0 16,-5 0 4-16,-8-1-4 15,1 1 16-15,-5-1-12 16,-3 4-4-16,-4 0 0 15,-4 0 20-15,-1 0-12 16,1 0 12-16,-8 0-12 16,0 0-24-16,8 0 4 15,-4-3 12-15,4-1 0 16,0 1-12-16,-1-1 4 16,1 1 4-16,0-1 0 15,0 1 16-15,-4-1-8 16,0 1-12-16,-4 3 0 0,0 0 12 15,0 0-4-15,-4 3 8 16,0 4-8-16,0 0-4 16,0 0 4-16,0 0-4 15,0 0 0-15,0 0-12 16,0 0 8-16,1 3-4 16,-1 4 0-16,0 0 32 15,-4 4-12-15,0 9-32 16,0 12 12-16,0 9-8 15,1 8 8-15,-1 7 8 0,-4 3 0 16,4-4 0-16,0-3 0 16,-3 4 16-16,-5 0-8 15,4-4-20-15,0 0 4 16,1-7 20-16,3-7-4 16,-4-10 24-16,4-7-20 15,4-11-20-15,1-6 0 16,-1-8 20-16,-8-10-4 15,4-10 4-15,0-11-4 16,4-7 12-16,-7-6-12 16,-5-1 4-16,-8 0-4 15,-3 0-8-15,0-6 4 0,-5-1-16 16,1-3 8-16,4 0-16 16,-1-8 12-16,5 5 48 15,3-4-20-15,1 10 16 16,3 11-20-16,4-1 8 0,4 8-12 15,5 0-24-15,6 3 4 16,1 7 32-16,4 4-16 16,0 3 0-16,0 0-4 15,0 4-4-15,-4-1 0 16,-1 4 24-16,1 4-12 16,0-4-4-16,-4-4-4 15,0 1-192-15,0 3 104 16,8-4-344-1</inkml:trace>
          <inkml:trace contextRef="#ctx0" brushRef="#br0" timeOffset="-43029.5278">9727 1396 156 0,'-3'-4'56'0,"6"4"-44"0,1 4-4 0,0-1 96 0,4 8-60 15,0 6 52-15,4 11-56 16,-1 10 76-16,5 8-64 15,4-1 28-15,3-4-48 16,4 8 16-16,1-4-28 16,-1-6 8-16,-3 2-16 15,-1-9 12-15,-7-4-16 0,0-11 40 16,-5 4-24-16,-3-11 20 16,0-3-24-16,0 0 8 15,-4-14-16-15,0 0-220 16,-1-10 116-16</inkml:trace>
          <inkml:trace contextRef="#ctx0" brushRef="#br0" timeOffset="-42740.8059">10162 1337 416 0,'-20'-14'152'0,"16"14"-116"0,-4 3-12 0,5 4 40 16,-5 4-40-16,0 3 24 15,-8 10-28-15,-3 11 36 16,-1 7-32-16,1 6-12 16,-13 8-8-16,-3-11 12 15,-8 7-8-15,0-13 32 0,0-1-24 0,4-7 32 16,4-3-32 0,11-7 20-16,8-7-20 0,13-7 8 15,18-7-12-15,9-4-60 16,11-3 24-16,12-3-404 15,4-15 236 1,7-9-60-16</inkml:trace>
          <inkml:trace contextRef="#ctx0" brushRef="#br0" timeOffset="-43387.3708">9872 1674 104 0,'-15'-14'36'0,"11"21"-28"0,0 0 0 15,4-7 84-15,0 7-52 16,0 0 52-16,0 0-52 16,0 3 16-16,0 4-36 15,4-3 0-15,0-4-12 16,-4 0 12-16,0-7-12 16,0 0 24-16,0 0-20 15,3 0-32-15,1-7 12 16,0 0-244-16,-4 3 136 15,4 4-4-15</inkml:trace>
          <inkml:trace contextRef="#ctx0" brushRef="#br0" timeOffset="-42306.0189">10510 1225 332 0,'8'-13'120'0,"-4"9"-92"0,-4 1-8 0,0 3 60 0,8 0-48 16,-8 7 16-16,-8 6-32 15,12 5 36-15,-4 13-28 16,-8 18 20-16,-4 13-24 15,0 8 28-15,-7 0-32 16,-1-8 4-16,-3-6-12 16,-1-4 12-16,5-14-12 0,3-6 40 15,8-12-24-15,4-2-4 16,8-11-12-16,12-7-112 16,11-11 56-16</inkml:trace>
          <inkml:trace contextRef="#ctx0" brushRef="#br0" timeOffset="-41568.9286">10608 745 424 0,'-16'-6'156'0,"16"6"-120"0,12 0-8 0,-12 0 72 15,19 0-36-15,9-4-28 16,7-3 8-16,8-7-32 16,0 7 4-16,12 0-8 0,11 4-296 15,1-4 156 1,-8 10-160-16</inkml:trace>
          <inkml:trace contextRef="#ctx0" brushRef="#br0" timeOffset="-41824.737">10643 1740 436 0,'-12'-21'160'0,"12"18"-124"0,-8-4-8 15,16 3 72-15,-8 1-60 16,12-4 0-16,-4-3-24 15,19 3 8-15,-3 0-16 16,11 3 48-16,12 1-28 0,-8 3-136 16,8-7 56-16,-12 3-316 15,-11 1 204 1</inkml:trace>
          <inkml:trace contextRef="#ctx0" brushRef="#br0" timeOffset="-42008.7286">10831 1093 352 0,'-31'-28'132'0,"31"28"-104"0,0-3-8 0,0 3-8 15,3 7-12-15,-3 7 8 16,0 10-4-16,0 1 68 15,4 2-40-15,-4 8 40 16,0 10-40-16,0 25 0 16,4 13-20-16,-4 1 20 15,0 3-20-15,0-14 12 16,0-4-12-16,-8-6 44 0,1-7-28 16,-5-8 12-16,4-9-24 0,4-11-88 15,-4-15 40-15,1-13-404 16,-1-10 240-1,8-7 12-15</inkml:trace>
          <inkml:trace contextRef="#ctx0" brushRef="#br0" timeOffset="-41000.8706">11230 1615 384 0,'-8'-14'140'0,"8"11"-108"0,16-15-8 16,-4 11 108-16,3-3-76 0,5 3-20 15,7-4-24 1,4 8 4-16,16 3-8 0,12 0-160 16,4 3 80-16,-12-3-272 15</inkml:trace>
          <inkml:trace contextRef="#ctx0" brushRef="#br0" timeOffset="-41225.3295">11218 1305 508 0,'0'-6'188'0,"12"2"-148"0,0 1-8 0,-4-1-16 0,7 1-16 15,-3-1 16-15,15 4-8 16,5 0-84-16,3 7 44 16,-4 4-352-16</inkml:trace>
        </inkml:traceGroup>
        <inkml:traceGroup>
          <inkml:annotationXML>
            <emma:emma xmlns:emma="http://www.w3.org/2003/04/emma" version="1.0">
              <emma:interpretation id="{12D14202-DF9F-4210-B7AD-CA7D27F212FA}" emma:medium="tactile" emma:mode="ink">
                <msink:context xmlns:msink="http://schemas.microsoft.com/ink/2010/main" type="inkWord" rotatedBoundingBox="20043,5857 22838,5608 23001,7430 20205,76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9605.7875">12392 1072 384 0,'-12'-3'140'0,"9"3"-108"0,3 0-8 16,0 0 120-16,0 0-84 15,15-7-36 1,5 0 12-16,7 0-28 16,8 0 16-16,8-3-12 0,0 3 12 15,0-4-16-15,0 4 24 16,-11 4-20-16,-9 3 24 16,-7 0-24-16,-16 0-172 0,-8 7 88 15,-8 0-184 1,-3 7 144-16,-5-4-124 15,1 4 140-15,3-4 48 16,1 1 196 15,3 20-72-31,4 1 16 16,5 2-56-16,3 12 28 16,0 13-36-16,4 14-4 15,0 7-16-15,0-7 28 16,0-7-20-16,0-4 48 0,-8-13-36 15,8-7 28-15,-8-7-28 16,-4-8 52 0,-3-6-44-16,3-7 20 0,4-7-36 15,-4-7 8-15,5-3-16 16,-5-8 28-16,-4 1-24 0,4-14 40 16,-7-1-32-16,3 4 4 15,5-7-16-15,-1 1 0 16,-4-5-4-16,4-2-84 15,5-5 40-15,7 1-320 16,0 0 196 0,11 3-152-16</inkml:trace>
          <inkml:trace contextRef="#ctx0" brushRef="#br0" timeOffset="-39349.6078">12435 704 436 0,'-19'-18'160'0,"19"15"-124"0,0-4-8 0,7 3 116 16,5 1-84-16,-8-4 36 15,8 0-56-15,0 4-16 16,15-4-12-16,4-4 24 0,8 1-20 15,8 3-40-15,16 3 12 0,-4 1-420 16,15 3 236 0,-15 10-60-16</inkml:trace>
          <inkml:trace contextRef="#ctx0" brushRef="#br0" timeOffset="-38654.4583">13046 1539 364 0,'-8'-11'132'0,"8"1"-100"0,8-11-12 15,-4 14 96-15,3-7-68 16,5 0 24-16,8-3-40 0,11-1-20 15,16 1-8 1,4 3 12-16,4 3-8 0,-5 1 16 0,-3 0-16 16,-11 3 4-16,-5 0-4 15,-12 0 28-15,-7 0-20 16,-12 0-12-16,-8 0-8 16,-3 3-368-1,11-3 204-15,-8 7-80 16</inkml:trace>
          <inkml:trace contextRef="#ctx0" brushRef="#br0" timeOffset="-38438.899">13304 1201 280 0,'-16'7'104'0,"12"-3"-84"0,-4 3 0 16,1 6 76-16,-1 8-56 15,-4 11 16-15,0 13-32 16,5 14 12-16,-5 4-20 15,4-1 8-15,0-10-12 16,0-3 0-16,4-11-4 16,0-6 12-16,4-8-12 15,4-10-144-15,8-7 72 16,8-14-256-16</inkml:trace>
          <inkml:trace contextRef="#ctx0" brushRef="#br0" timeOffset="-37892.9632">13832 599 300 0,'4'-17'112'0,"8"10"-88"0,0-3-8 16,7 6 40-16,5 1-36 16,7 6 60-16,8 8-44 15,8 9-16-15,-8 8-12 16,0 11 24-16,-4 9-16 16,-3 8 32-16,-17 3-32 15,9-3 32-15,-20-1-32 16,-8-9 40-16,-8-12-32 15,-11-6 4-15,-9-7-16 16,-3-14 20-16,4-11-20 0,0-6 32 0,7-11-28 16,1-3-24-16,23-1 4 15,19-2 16-15,12-5-4 16,12 8 4-16,4 3-4 16,0 4-16-16,20-4 4 15,-1 3-384 1,17 1 212-16,-5-4-132 15</inkml:trace>
          <inkml:trace contextRef="#ctx0" brushRef="#br0" timeOffset="-36616.5473">14032 1323 340 0,'-12'-7'128'0,"12"7"-100"0,-4 0-8 0,4 0 52 16,0 0-44-16,0 0 8 15,0 0-24-15,4 7 80 16,12 0-48-16,-5-7 12 15,28-7-32-15,8 0 76 16,12-7-56-16,31-7 32 0,35 4-44 16,1-1 8-16,-5-9-24 15,-8 9 28-15,5 4-28 16,-36 0 4-16,-8 7-12 0,-31 11 28 16,-15-1-20-16,-28-3 20 15,-16 11-20-15,-11-1-156 16,-13 4 72-16,1 3-332 15,0 1 220 1,8 3-164-16</inkml:trace>
          <inkml:trace contextRef="#ctx0" brushRef="#br0" timeOffset="-36151.4722">14192 1608 260 0,'-16'-7'96'0,"20"0"-76"0,-8 7-4 0,4 0 88 15,4 0-60-15,8 0-36 16,0 14-8-16,4 10 12 16,11 1-4-16,8 10 32 15,-7-1-24-15,3 5 12 16,-8-1-16-16,-7 4 28 15,-16 3-24-15,-16 7 40 16,-7-7-32-16,-8-3-4 16,-5-11-12-16,-7-13 4 15,12-18-8-15,0-18-4 0,11-3 4 16,12-10-40-16,16 3 20 0,12-3 24 16,3 7-4-16,12-4 28 15,4 3-20-15,8 8 32 16,0 3-28-16,0 4 4 15,4 3-12-15,4 0 36 16,-4 3-20-16,4-3 32 16,-1 0-32-16,-14 0 20 15,-5 0-24-15,-4 1 8 16,-11 2-16-16,-5 1 56 16,-11-1-40-16,-4 4-28 15,0 0-4-15,-4 0-220 16,-4 0 124-16</inkml:trace>
          <inkml:trace contextRef="#ctx0" brushRef="#br0" timeOffset="-37693.8758">14658 457 372 0,'-51'-11'140'0,"51"8"-112"0,-8 6-4 0,4 4 20 0,4 11-28 15,0 3-12-15,4 6-8 16,0 8 4-16,0 7 0 15,8 7 16-15,-1 10-8 16,-22 3 48-16,11 4-28 16,-16-10 4-16,4-11-20 15,-11-10 28-15,-5-7-24 16,17-14-144-16</inkml:trace>
          <inkml:trace contextRef="#ctx0" brushRef="#br0" timeOffset="-37399.6588">14646 540 404 0,'-8'-45'148'0,"8"38"-112"0,8-3-12 0,4-1 48 16,3 4-44-16,25 4 8 16,-5 10-24-16,-4 17 0 15,8 7-4-15,12 1-8 16,-8-1 4-16,-8 4 12 15,-15 7-8-15,-8 3 40 16,-12 3-24-16,-16 5 48 16,-11-1-40-16,-9-4 20 0,5-9-32 0,-24-8 44 15,-7-7-36-15,7-10-4 16,-4-7-16-16,12-10-96 16,8-8 52-16,23-6-148 15,13-4 104-15,10-3-360 16</inkml:trace>
          <inkml:trace contextRef="#ctx0" brushRef="#br0" timeOffset="-37139.9678">14673 311 476 0,'-15'-46'176'0,"15"33"-136"0,0-5-12 0,0 11 76 15,15 0-64-15,-3 0 8 16,16 4-28-16,-1 10-20 16,0 0-4-16,9 0 40 15,-5 10-24-15,20-3-52 16,3 3 16-16,-7 1-216 15</inkml:trace>
          <inkml:trace contextRef="#ctx0" brushRef="#br0" timeOffset="-35865.7106">14685 1525 288 0,'-12'-4'108'0,"9"8"-84"0,-9 3-4 0,12 0 92 15,0 3-64-15,0 7 16 16,0 8-40-16,-4 6 48 16,8 4-40-16,4 3 28 15,-1 0-32-15,-7 1 28 16,0-1-32-16,-11 4 64 0,7-1-48 16,-8 1 0-16,4-11-24 15,12-3-28-15,12-7 4 0,11-7 64 16,12-11-28-16,4-3-72 15,16 0 20-15,23-3-372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6:27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10156D-ED4A-41DB-9C7D-652E0734403D}" emma:medium="tactile" emma:mode="ink">
          <msink:context xmlns:msink="http://schemas.microsoft.com/ink/2010/main" type="inkDrawing" rotatedBoundingBox="12317,5034 16781,4907 16784,4987 12320,5114" semanticType="underline" shapeName="Other">
            <msink:sourceLink direction="with" ref="{E929EC55-F9A6-4D7E-99E7-97E4344E8A86}"/>
          </msink:context>
        </emma:interpretation>
      </emma:emma>
    </inkml:annotationXML>
    <inkml:trace contextRef="#ctx0" brushRef="#br0">18 174 624 0,'-12'-17'228'0,"12"10"-176"0,-7-4-16 16,7 4 140-16,0 7-104 0,7-7 24 15,-3 4-56 1,12-4 28-16,4 7-40 0,15-7 64 15,4 4-52-15,47-1 52 16,4 4-52-16,90-3 52 16,0-1-56-16,117-13 12 15,-19 3-32-15,113 3 20 16,-27-3-24-16,36 8-12 16,-40-1-4-16,0 0 20 15,-63 7-8-15,-19-7 16 16,-55 3-16-16,-43 1 4 15,-43 3-4-15,-36-4 56 16,-22 8-36-16,-40-4-108 16,-16 3 40-16,-27 1-356 15,-3 6 220-15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2:13.8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6A0321-71B1-42D0-9225-43C308226F84}" emma:medium="tactile" emma:mode="ink">
          <msink:context xmlns:msink="http://schemas.microsoft.com/ink/2010/main" type="writingRegion" rotatedBoundingBox="4418,14174 3295,13060 3664,12688 4787,13802"/>
        </emma:interpretation>
      </emma:emma>
    </inkml:annotationXML>
    <inkml:traceGroup>
      <inkml:annotationXML>
        <emma:emma xmlns:emma="http://www.w3.org/2003/04/emma" version="1.0">
          <emma:interpretation id="{B71F8EDE-316A-4E85-B8A6-C9E9C732BDF4}" emma:medium="tactile" emma:mode="ink">
            <msink:context xmlns:msink="http://schemas.microsoft.com/ink/2010/main" type="paragraph" rotatedBoundingBox="4418,14174 3295,13060 3664,12688 4787,13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7467F7-D570-4479-B4FC-81F054ADF74C}" emma:medium="tactile" emma:mode="ink">
              <msink:context xmlns:msink="http://schemas.microsoft.com/ink/2010/main" type="line" rotatedBoundingBox="4418,14174 3295,13060 3664,12688 4787,13802"/>
            </emma:interpretation>
          </emma:emma>
        </inkml:annotationXML>
        <inkml:traceGroup>
          <inkml:annotationXML>
            <emma:emma xmlns:emma="http://www.w3.org/2003/04/emma" version="1.0">
              <emma:interpretation id="{4B4E8977-C613-4E0D-BBAF-08A0B6252D88}" emma:medium="tactile" emma:mode="ink">
                <msink:context xmlns:msink="http://schemas.microsoft.com/ink/2010/main" type="inkWord" rotatedBoundingBox="4418,14174 3295,13060 3664,12688 4787,13802">
                  <msink:destinationLink direction="with" ref="{CDF75C13-466F-47A1-ABD1-ADEB3BAACDF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-4273 7396 288 0,'4'-11'108'0,"-4"11"-84"0,0-3-4 15,8 3 100-15,-1-4-68 16,1 4 32-16,-4 0-48 16,-4 0 40-16,0 0-44 15,8 4 20-15,-8 3-32 0,8 3 16 16,-4 8-20-16,3-4-16 0,5 10-4 16,8 7 4-16,3 1 0 15,9-5 52-15,3 5-28 16,12 2-12-16,-4 1-4 15,8 0-8-15,-12 3 0 16,8 4 16-16,4 17-8 16,3 11 4-16,9 6-4 15,0-6-24-15,3-4 8 16,-3-7 12-16,-5-10 0 0,-7-4 8 16,0-7-8-16,-8-3 24 15,-4 0-16-15,-7-7-20 16,-5-1 0-16,-7-2 20 15,-5-4-4-15,-7-4 32 16,-4-3-24-16,-4-4 32 16,-4-3-32-16,-8-7-112 15,5-3 52-15,-5-8-344 16,0-3 212 0</inkml:trace>
          <inkml:trace contextRef="#ctx0" brushRef="#br0" timeOffset="1044.8526">-3295 8112 384 0,'-4'-3'140'0,"-4"-1"-108"0,0 8-8 16,5-1 48-16,-5 1-44 15,0-1 24-15,0 4-32 16,0 0 36-16,4 0-32 15,4 4 32-15,0-4-32 16,8 3 20-16,0 4-24 16,0 0 8-16,0 3-16 0,-1 1 12 15,1-1-16-15,-4 0 16 16,4 1-16-16,-8 3-4 0,4-1 0 16,-4 1-4-16,0 0 0 15,4 0 24-15,-4-4-12 16,4 1-4-16,-4-4-4 15,4-4 28-15,-4-3-16 16,0-7 32-16,-4 0-32 16,-4 0-12-16,-4-3-8 15,-7-1 20-15,-9 1-8 16,-15-1 4-16,-8 1-4 16,-3 3 4-16,-1 3-8 15,8 4 16-15,8-7-12 0,7 4-116 16,9-1 56-16</inkml:trace>
          <inkml:trace contextRef="#ctx0" brushRef="#br0" timeOffset="368.3331">-3941 7580 392 0,'-19'-10'148'0,"19"13"-116"0,0 4-8 0,0-7 128 16,0 0-88-16,12 0 36 15,-5 11-60-15,5 2 12 16,-4 1-32-16,0 7 16 0,0 4-20 0,-8-1 20 16,0-7-24-16,-4 4-12 15,0 4-4-15,4-12 40 16,0 1-24-16,-8 0 24 15,-4-3-20-15,-3-4 20 16,-17 3-24-16,-7-6 32 16,-4-1-28-16,-8 4-4 15,4-3-8-15,8-8-104 16,8 4 56-16,11 0-464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5:22.1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3B6CCE-C501-43CB-9339-0991ECAEF7C1}" emma:medium="tactile" emma:mode="ink">
          <msink:context xmlns:msink="http://schemas.microsoft.com/ink/2010/main" type="inkDrawing" rotatedBoundingBox="14718,14012 19110,13796 19115,13903 14724,14120" semanticType="underline" shapeName="Other">
            <msink:sourceLink direction="with" ref="{8C09EECC-7DC8-4127-91FA-97A51CB17CBD}"/>
            <msink:sourceLink direction="with" ref="{4958B535-0D72-4EA1-B6A4-C8F8AE3ED809}"/>
          </msink:context>
        </emma:interpretation>
      </emma:emma>
    </inkml:annotationXML>
    <inkml:trace contextRef="#ctx0" brushRef="#br0">0 193 144 0,'20'0'52'0,"-16"3"-40"0,0 4 0 0,-4-7 88 16,7 7-56 0,-3 0 44-16,-4-7-52 0,0 0 24 15,0 0-32-15,0 0 36 16,4 7-36-16,-4-7 12 16,0 0-24-16,8 3 28 15,4 1-28-15,-4-4 32 16,-1 0-32-16,5-4 12 15,4 4-16-15,-1 0-8 16,5 0 0-16,4-3 12 0,3-1-8 16,4 4 4-16,4 0-4 15,1 4 4-15,7-4-8 0,0 0 32 16,4 0-20-16,0-4 4 16,4 1-12-16,-5-1 12 15,1-3-12-15,4 1 4 16,12-5-4-16,3-3-8 15,9 4 4-15,-1-1 4 16,0 4-4-16,-3 0-4 16,-9 0 4-16,1 4-4 15,8-4 0-15,3 0 8 16,4 0-4-16,0 4-4 16,5 3 4-16,-9-4-4 15,-4-6 0-15,9 3 16 16,11 3-8-16,7-3 4 15,-3 0-4-15,-4 4-16 16,-7-1 4-16,-5-3 4 0,4-3 0 16,4 0 0-16,8-1 0 15,-4 4-12-15,8 4 8 16,-12-1-16-16,4 1 12 16,8-4 20-16,7 7-4 15,-3 3 4-15,-4 4-4 16,-8 0-8-16,-4-3 4 15,8-4-4-15,0 0 0 16,0 0 0-16,-8 3 0 16,-12 1 0-16,-7-1 0 15,-9-3 0-15,-7 7 0 0,-8 0-20 16,-4-14 12-16,-3 7 40 16,-9-3-20-16,0-1 24 15,-7 4-20-15,-4-3 20 16,-9-1-24-16,-7 4 12 15,-3 0-12-15,-5 4-96 16,-8-1 48-16,-4 4-184 16,-3 0 124-16,-8-7-388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5:23.0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49721E-BF90-4330-BE5E-A777D697EFEF}" emma:medium="tactile" emma:mode="ink">
          <msink:context xmlns:msink="http://schemas.microsoft.com/ink/2010/main" type="inkDrawing" rotatedBoundingBox="14760,14279 19295,14136 19299,14254 14764,14397" semanticType="underline" shapeName="Other">
            <msink:sourceLink direction="with" ref="{8C09EECC-7DC8-4127-91FA-97A51CB17CBD}"/>
            <msink:sourceLink direction="with" ref="{4958B535-0D72-4EA1-B6A4-C8F8AE3ED809}"/>
          </msink:context>
        </emma:interpretation>
      </emma:emma>
    </inkml:annotationXML>
    <inkml:trace contextRef="#ctx0" brushRef="#br0">0 187 156 0,'16'-7'56'0,"-16"7"-44"0,19 0-4 15,-7 0 60-15,-4 0-40 16,12 0 24-16,-1 0-32 16,1-7 44-16,11 0-36 15,4 3 12-15,8 1-24 16,4-1 36-16,4 1-28 15,0-1 4-15,0 1-16 16,4-1 0-16,-5 1-4 16,1-4 48-16,8 0-32 15,4 0 8-15,7 3-20 0,4 1-24 16,1 0 4-16,-5 3 20 16,1-7-4-16,-5 3 24 15,5 4-20-15,3-10-12 16,8 6-4-16,0 1-4 0,0 3 0 15,-7 0 16-15,-5 0-4 16,-7-4 16-16,3 1-12 16,5-4-4-16,11-4 0 15,0 4-4-15,4-3 0 16,-4 6 0-16,1-2 0 16,-5-5-20-16,12 4 12 0,4 0 12 15,4 7 0-15,-8 4-4 16,-4-1 4-16,-8-3 4 15,0 0-4-15,12 0-4 16,8 0 4-16,0-3-16 16,0 3 8-16,-4 0 4 15,-1-4 0-15,13 1 8 16,0-1-4-16,-5 8 16 16,-7 6-12-16,-11 1 16 15,-5-4-16-15,-12-1 32 16,5-2-24-16,-5-1-4 15,-3 4-8-15,-12 0 12 16,-8-7-8-16,-12 4 40 16,-11-4-24-16,-9-4 32 0,-7 1-32 15,-11-1-136-15,-13 4 60 16,-7 7-512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5:30.7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F6418C-D652-4BA8-879F-3821EB177462}" emma:medium="tactile" emma:mode="ink">
          <msink:context xmlns:msink="http://schemas.microsoft.com/ink/2010/main" type="inkDrawing" rotatedBoundingBox="16077,16522 23357,16751 23296,18693 16016,18463" hotPoints="23176,16975 23067,18721 16049,18283 16158,16537" semanticType="enclosure" shapeName="Rectangle">
            <msink:sourceLink direction="with" ref="{7B4C35CB-D3B9-4D74-9E26-34F2D65BC18D}"/>
            <msink:sourceLink direction="with" ref="{301E6C72-5019-45D2-9D59-A2B2271DEA6E}"/>
            <msink:sourceLink direction="with" ref="{B7D70382-70D8-4AAA-8C01-3A36F52CA526}"/>
            <msink:sourceLink direction="with" ref="{DE94C833-2E69-4A96-9325-7C707538D04B}"/>
          </msink:context>
        </emma:interpretation>
      </emma:emma>
    </inkml:annotationXML>
    <inkml:trace contextRef="#ctx0" brushRef="#br0">85 1738 208 0,'4'-4'76'0,"4"8"-60"0,3-4-4 0,-3 0 48 15,0 0-36-15,8 0 24 16,-4 0-28-16,-1 10 28 15,1-10-32-15,0 7 20 16,-8-7-20-16,7 0 8 16,-3 0-12-16,4 0 12 15,0 0-16-15,-1 0 16 16,1 0-16-16,8-4-20 16,7 4 4-16,-7 0 32 0,7 4-16 15,0-4-8-15,1 7-4 16,-1-7 28-16,1 0-12 15,-1 3-4-15,4 1-4 16,1-11 28-16,7 7-16 16,12-7-4-16,7 3-8 15,5 1 4-15,7-1-4 16,1-2-4-16,-1 6 4 16,-7 0 20-16,7-4-12 15,5-3-12-15,11-3-4 0,4 10 4 16,-4 0 0-16,0 0 24 15,-12 0-12-15,1-4-20 16,3-6 0-16,8 10 12 16,-4-4 0-16,0 4-4 15,0 0 4-15,-7 0 4 0,-5-3-4 16,5 3-4-16,-1-4 4 16,0-3-4-16,8 4 0 15,-11 3 16-15,-5 0-8 16,-3 0-20-16,-4 0 4 15,-5 3 12-15,-3-3 0 16,12-3-12-16,0-4 4 16,7 7 4-16,8 0 0 15,-3 0 0-15,-5 0 0 16,-7 0 8-16,-5 0-4 0,-3 0-28 16,-4 0 12-16,-4 7 32 15,0-4-12-15,0-3-8 16,0 7-4-1,12 0 12-15,-13-3-4 0,1 6-20 16,0-3 8-16,0 4 12 16,12-4 0-16,-12-1 8 15,0-2-8-15,0-1 16 16,12-3-12-16,-5 4-28 16,9 3 8-16,-4 0 4 15,-5 0 8-15,-3-4 0 16,0 8 0-16,-4-11 0 15,-4 3 0-15,0 1 8 16,8-4-4-16,8 7 8 16,15-4-8-16,4-3-20 15,1 7 8-15,-5 3 4 0,4-3 4 16,1 0 0-16,3 0 0 16,12-3 0-16,0 13 0 15,-16-6 0-15,0 6 0 16,0-3 16-16,-7-4-8 15,7-3-12-15,16 4 0 16,-8-8-4-16,0 1 0 16,-4-4 8-16,-11 0 0 15,-9 0 24-15,-3-7-12 16,-4-7-12-16,3 0-4 16,-7 7 4-16,0-3 0 15,-8-1 16-15,8-6-8 0,-12 3 24 16,-7 7-20-16,-5-4-32 15,4 4 12-15,-11-3-8 16,7 7 8-16,-7-4 16 16,-1 0-4-16,-3-4-4 15,-4 1 4-15,3 3-4 16,-3-7 0-16,0 7 8 16,3-7-4-16,-3-3 8 31,4-1-8-31,3-20 32 0,-3-7-20 15,0-4-40 1,-1 0 12-16,-3-24 28 0,8 11-8 16,-5-4 0-16,-3 17-4 15,-4 0 20-15,4-3-12 16,-5-7-20-16,-3-14 0 0,4-14 12 16,0 4 0-16,0 3-4 0,-4 13 4 15,8 5-16-15,-12 10 8 16,3-11-4-16,-3-3 0 15,0 7 16-15,-3 0-4 16,-9 7-20-16,8 6 8 16,-20 5 12-16,1 9 0 15,7 1-36-15,-11 3 16 16,11 11 16-16,-7-8 0 16,7 11-16-16,-7 4 8 0,7-4-4 15,-11 4 4-15,-1 10 24 16,-11-7-8-16,-12 14-28 15,-15-7 8-15,-5 7 32 16,-3 0-12-16,3 0-28 16,-19-4 12-16,-15-3 8 15,-9 0 4-15,1 0-12 16,7 0 4-16,-7 0 12 16,-20-3-4-16,-8 3-4 15,-4 3 4-15,16-6-4 16,-24-1 0-16,5 4 0 15,11 0 0-15,-8-7-12 16,-23 4 8-16,7 3 12 16,12-7-4-16,-3 0-4 15,-16 0 4-15,11 7 4 0,16-4-4 16,4 1-4-16,-11-1 4 16,3 4 4-16,12-3-4 15,0-1-20-15,0 1 8 16,-4-1 4-16,12 11 4 15,11-3 8-15,1-4-4 16,7-4 24-16,-15 8-16 16,7 3-20-16,16 0 0 15,8 0-4-15,4-4 4 16,4-3 0-16,0 0 0 16,0 0 68-16,0-3-32 15,3-1 8-15,5 4-24 16,7 0-8-16,5 0 0 15,-1-3-4-15,5 3 0 0,-1 0 16 16,-8 3-8-16,1 1-20 16,-1 3 4-16,5 0-32 15,3 0 24-15,4 0 48 16,4-4-12-16,0 1-8 16,8-4-8-16,0 3-24 15,0-3 12-15,12 0 12 16,-4 0 0-16,0 0-20 15,3 0 8-15,5 0 4 16,-1 3 4-16,9 1-20 16,-1-1 12-16,1 1 12 15,3-1 0-15,0 1-4 16,1-1 4-16,7 1-16 16,-12-1 8-16,17 4-24 0,-1-3 16 15,-8 3 12-15,4 0 4 16,-4 0 8-16,4 3-8 15,-3 7 16-15,-1-3-12 16,-4 0-40-16,16 4 20 16,-4-1 0-16,1 4 12 15,3-4 0-15,0 4 0 16,0-3 8-16,-12 6-4 16,4 0 24-16,8-6-16 15,-8 3-20-15,-4-1 0 16,12-9-32-16,0 10 24 15,0-7 24-15,0 3-4 0,8 0-16 16,0 1 4-16,-4-1 32 16,4-3-16-16,4 3 28 15,-5 1-24-15,-7 6-4 16,0 4-4-16,0 7 20 16,-4 7-12-16,4 6-32 15,-3 4 12-15,3 4 0 16,-4-7 8-16,0 3 0 15,0-10 0-15,0 3 8 16,0-10-4-16,4-4-12 16,0 0 4-16,0 1 28 15,-4 9-12-15,-4 1 24 16,8 3-24-16,-4-10-20 16,-4 14 0-16,1-21 32 15,-1 6-16-15,4-16 16 16,0-1-12-16,4 1 28 0,0-8-24 15,0-3 20-15,4 0-20 16,4-7-192-16,-4 10 92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5:42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7D6931-1218-4D71-AF7D-5BA33C536E24}" emma:medium="tactile" emma:mode="ink">
          <msink:context xmlns:msink="http://schemas.microsoft.com/ink/2010/main" type="inkDrawing" rotatedBoundingBox="18989,14497 24222,14423 24248,16249 19015,16324" hotPoints="19537,14163 24087,14849 23819,16627 19269,15941" semanticType="enclosure" shapeName="Rectangle">
            <msink:sourceLink direction="with" ref="{D96FBB60-4FA7-4202-B94F-6FF1D967CA88}"/>
            <msink:sourceLink direction="with" ref="{8E8AEEC1-0814-40D5-8BB3-1E704C128F4E}"/>
            <msink:sourceLink direction="with" ref="{E4404C0B-8C03-4336-A92D-9EC02390A5D8}"/>
          </msink:context>
        </emma:interpretation>
      </emma:emma>
    </inkml:annotationXML>
    <inkml:trace contextRef="#ctx0" brushRef="#br0">0 1753 444 0,'4'-4'164'0,"3"4"-124"0,13 0-16 16,0 0 80-16,19 4-64 16,31 3-8-16,28 6-20 15,8 1 8-15,62-3-12 16,20-1 16-16,54-3-16 0,24-3 60 16,59-4-40-16,12-4 16 0,15 4-28 15,23 0 52-15,-22-3-36 16,-13 10 4-16,-58-4-24 15,-4-6 20-15,-48-1-20 16,-46 1-4-16,-39-8-4 16,-35-3 28-16,-32 0-16 15,-23 1 20-15,-16-1-20 16,-16 0-16-16,-7 0-4 16,-4 3-4-16,-8-3 0 15,7 4 0-15,-11 0 0 16,12 3 8-16,-8 0 0 15,4 0 8-15,-4 0-4 0,8 0 8 16,-1 0-8-16,-7-4-12 16,8 1 4-16,0 0-4 15,3-8 0-15,-3-3-36 16,4-10 24-16,7-14-28 16,5-18 28-16,-1-13-44 15,0-1 36-15,13-3-92 16,-1 0 68-16,-4-14-48 15,-8-10 60-15,-7 0 4 16,3 17 20-16,-7 14 20 16,-8 10 0-16,-4 11 24 15,-4 3-16-15,-12 11-12 16,0 3-4-16,4 4 12 0,-11-1-4 16,3 8 16-16,4-4-12 15,-7 11-4-15,-1-7 0 16,5-1 12-16,-13 1-8 15,5 3-20-15,-5 0 4 16,-11 4 12-16,0-4 0 16,0 7-12-16,-4 0 4 15,0-3-24-15,-8-1 16 16,-15 1 12-16,-24 3 4 16,-4 3-4-16,-4 5 4 15,4 6-4-15,-12-7 0 16,-11 0 8-16,-1 3-4 0,-3 8-12 15,12-8 4-15,-24 4-4 16,-16 11 0-16,8 2 16 16,4 5-4-16,-19-1-4 15,-9 4 4-15,5 3 20 16,7-3-12-16,-15 4-32 16,4-1 12-16,23-7 0 15,8 4 8-15,-12-3-28 16,8 3 16-16,19 6 48 15,5-2-16-15,19-1-8 16,-4-3-8-16,4 0-68 16,-7-4 36-16,7-3-4 15,15 4 16-15,13-5-32 16,11 1 28 0,8-3 40-16,20-4-8 0,-1 0 0 15,9 0-8-15,7-4 20 16,4 1-12-16,4 3-12 15,-3 0-4-15,-1-1 12 16,4 1-4-16,0 4 8 16,0-1-8-16,4 8-20 15,-8 10 8-15,4 17 20 16,0 17-4-16,4 18 40 16,8 0-24-16,-12 4 12 15,0 17-20-15,4 3-184 16,0 0 92-16,-4-10-272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5:46.5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9D416F-8E50-4C07-A98E-AFFA7269D35C}" emma:medium="tactile" emma:mode="ink">
          <msink:context xmlns:msink="http://schemas.microsoft.com/ink/2010/main" type="writingRegion" rotatedBoundingBox="23725,17563 24425,17563 24425,18036 23725,18036"/>
        </emma:interpretation>
      </emma:emma>
    </inkml:annotationXML>
    <inkml:traceGroup>
      <inkml:annotationXML>
        <emma:emma xmlns:emma="http://www.w3.org/2003/04/emma" version="1.0">
          <emma:interpretation id="{4109ED29-77AA-4483-BCB5-4AD89D67AE19}" emma:medium="tactile" emma:mode="ink">
            <msink:context xmlns:msink="http://schemas.microsoft.com/ink/2010/main" type="paragraph" rotatedBoundingBox="23725,17563 24425,17563 24425,18036 23725,18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DE614-62B6-4622-8825-46738F5ED3FB}" emma:medium="tactile" emma:mode="ink">
              <msink:context xmlns:msink="http://schemas.microsoft.com/ink/2010/main" type="line" rotatedBoundingBox="23725,17563 24425,17563 24425,18036 23725,18036"/>
            </emma:interpretation>
          </emma:emma>
        </inkml:annotationXML>
        <inkml:traceGroup>
          <inkml:annotationXML>
            <emma:emma xmlns:emma="http://www.w3.org/2003/04/emma" version="1.0">
              <emma:interpretation id="{68D61C20-BDCB-4654-BC1F-8ABD993425C7}" emma:medium="tactile" emma:mode="ink">
                <msink:context xmlns:msink="http://schemas.microsoft.com/ink/2010/main" type="inkWord" rotatedBoundingBox="23725,17563 24425,17563 24425,18036 23725,18036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0 278 384 0,'23'-4'140'0,"-23"4"-108"0,4 0-8 16,-4 7 92-16,0 4-68 15,0-1 76-15,0 8-68 16,0 9 56-16,0 5-60 16,12-4 48-16,-8-4-56 15,8 4 24-15,7-14-40 0,1-14 44 16,7-11-40-16,12-10 28 16,0-10-32-16,12-7 0 15,-8-7-16-15,12-4 28 0,12-10-24 16,-9 0-76-16,1 3 32 15,-4 11-512 1,0 13 300-16,3 5-200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7:53.3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FDE19A-C929-456D-962E-FF93E6E6F83C}" emma:medium="tactile" emma:mode="ink">
          <msink:context xmlns:msink="http://schemas.microsoft.com/ink/2010/main" type="writingRegion" rotatedBoundingBox="1267,389 23993,-4 24311,18304 1584,18698"/>
        </emma:interpretation>
      </emma:emma>
    </inkml:annotationXML>
    <inkml:traceGroup>
      <inkml:annotationXML>
        <emma:emma xmlns:emma="http://www.w3.org/2003/04/emma" version="1.0">
          <emma:interpretation id="{1A27B785-8713-4101-88E6-DDCFD07F8C5D}" emma:medium="tactile" emma:mode="ink">
            <msink:context xmlns:msink="http://schemas.microsoft.com/ink/2010/main" type="paragraph" rotatedBoundingBox="2286,238 14733,252 14732,1162 2285,1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30856B-BCB4-4BDF-A1F2-AD679B172D0D}" emma:medium="tactile" emma:mode="ink">
              <msink:context xmlns:msink="http://schemas.microsoft.com/ink/2010/main" type="line" rotatedBoundingBox="2286,238 14733,252 14732,1162 2285,1148"/>
            </emma:interpretation>
          </emma:emma>
        </inkml:annotationXML>
        <inkml:traceGroup>
          <inkml:annotationXML>
            <emma:emma xmlns:emma="http://www.w3.org/2003/04/emma" version="1.0">
              <emma:interpretation id="{BD886F22-C4E0-49E9-8AA8-9E16323B43F5}" emma:medium="tactile" emma:mode="ink">
                <msink:context xmlns:msink="http://schemas.microsoft.com/ink/2010/main" type="inkWord" rotatedBoundingBox="2286,365 4379,367 4378,1151 2285,1148">
                  <msink:destinationLink direction="with" ref="{FBE08CC3-9B43-43F9-BBE4-9D5CA0F41E7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-3862-4910 624 0,'-8'-24'228'0,"8"24"-176"0,0-28-16 0,-4 17 168 15,-4 8-120-15,0-11 44 16,-15 10-76-16,-1 4 16 15,1 4-40-15,-24 20 28 16,12 8-32-16,-16 13 100 16,16 7-68-16,-5 14 124 15,5-14-100-15,16 7 40 16,-1-13-72-16,16 2 12 16,12-6-40-16,19-7-28 15,16-4 4-15,8-14-176 16,12-6 100-16,7-8-716 15,1-3 440-15</inkml:trace>
          <inkml:trace contextRef="#ctx0" brushRef="#br0" timeOffset="122.8222">-3459-4514 1164 0,'-12'-24'428'0,"12"24"-332"0,-8 7-24 0,4-7 180 31,8 7-152-31,0-7-184 0,8 10 40 16,0-6-980-16,3 13 564 0</inkml:trace>
          <inkml:trace contextRef="#ctx0" brushRef="#br0" timeOffset="-1021.0487">-5240-4914 300 0,'-8'-20'112'0,"1"6"-88"0,-1 0-8 16,0 0 180-1,8 7-112-15,-8-4 96 16,8-2-100-16,-8 2 44 15,8 4-72-15,-7 7-56 16,7 4 0-16,-12 34-4 16,4 0 8-16,-12 32 0 0,1 3 0 0,-9 0 0 31,9-4 0-31,-9-3-12 0,9-3 8 0,-5-11 20 16,13-7-8-16,-1-10-56 15,4-10 24-15</inkml:trace>
          <inkml:trace contextRef="#ctx0" brushRef="#br0" timeOffset="-555.483">-5361-4896 456 0,'8'-63'168'0,"-8"63"-128"0,19-35-16 0,-7 18 176 16,4 7-116-16,7-8 160 15,5 11-140-15,11-3 36 16,0 6-80-16,4 11-20 15,-4 4-24-15,-4 13-12 16,1 4 0-16,-13 10-84 16,-3 4 44-16,-17 3-144 15,-3-3 100-15,-23 0-68 16,-4-4 84-16,-24-7-80 16,0-3 84-16,-12-14-32 15,8 3 52-15,9-17-4 16,14 11 28-16,17-18-36 15,15 7 32-15,23 7 24 16,8-7 0-16,12 17 44 16,4 4-24-16,-4 0 84 15,0 3-60-15,-7 4 108 16,-9 7-84-16,-11 0 140 16,3-1-120-16,-27 8 76 0,1-7-96 15,-33-11 60-15,1 4-76 0,-15-21-4 16,3 7-32-16,-16-21 4 15,20-3-12-15,0-11-16 16,12-4 0-16,0-2 4 16,7-5 0-16,5 4-116 15,7 11 64-15,1-4-288 16,11 7 192-16</inkml:trace>
          <inkml:trace contextRef="#ctx0" brushRef="#br0" timeOffset="-343.4178">-4809-4402 736 0,'-4'-11'272'0,"4"11"-208"0,19-14-20 15,-7 4 140 1,-4 6-108-16,4-6-56 16,3 3-16-16</inkml:trace>
        </inkml:traceGroup>
        <inkml:traceGroup>
          <inkml:annotationXML>
            <emma:emma xmlns:emma="http://www.w3.org/2003/04/emma" version="1.0">
              <emma:interpretation id="{988DC11C-EE69-44F3-A44D-3EBF81DA13DB}" emma:medium="tactile" emma:mode="ink">
                <msink:context xmlns:msink="http://schemas.microsoft.com/ink/2010/main" type="inkWord" rotatedBoundingBox="6195,334 11235,340 11234,1031 6194,1025">
                  <msink:destinationLink direction="with" ref="{FB4D5EFE-C74A-424E-862C-BBB8A0341BB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41.9167">-1190-4882 384 0,'16'-18'140'0,"-16"1"-108"0,4 0-8 16,0 3 128 0,0 7-88-16,-4-14 88 15,0 3-88-15,-8 1 28 16,4 0-52-16,-16-1 48 0,5 1-52 0,-13 3-16 15,9 7-12-15,-13 0 0 16,5 7-4-16,-16 7 76 16,0 7-44-16,-12 17 120 31,12 8-88-31,-8 16 108 0,16 8-100 0,12-1 32 16,11-6-64-16,24-4-40 15,11-7-8-15,20-10-16 16,4-3 8-16,20-15-256 15,7-7 148-15,20-6-360 16,-8-8 272-16,12-6-172 16,-12-7 216-16,-8-8 40 15,-15-6 72-15,-16-7 188 16,-8 3-72-16,-20 0 292 16,-3 11-196-16,-20 3 188 15,0 17-196-15,-12 15 68 16,1 6-128-16,-1 14-24 15,8 1-44-15,8 3-44 16,4-4 12-16,16-7-36 16,-1 1 28-16,21-15-84 15,-1 0 60-15,8-10-172 16,0 4 120-16,-12-15-36 16,-4 5 76-16,-23-12-16 15,-4 1 44-15,-16-18 12 16,0 7 8-16,-7-10-16 0,7 7 12 0,8-1-24 15,16 8 20-15,11 0 68 16,5 6-32-16,15 4 28 16,0 11-32-16,-4 3 36 15,0 0-32-15,0 7 76 16,-11 10-56-16,-1 7 40 16,-7 8-48-16,-9-1 16 15,-3 4-32-15,-4 0 28 16,4-1-32-16,-8-6-12 15,8 4-8-15,0-22 28 16,3 4-12-16,-3-14 12 16,4 0-12-16,3-14-68 15,-3-3 28-15,8-11-128 16,-5 0 84-16,5-10-72 16,0 3 84-16,-9 0-12 15,13 7 44-15,-9 11 32 16,1 10 0-16,-8 14 132 15,4 7-72-15,-5 10 84 16,5 7-84-16,4-3 28 16,3 0-52-16,13-7-24 15,3 0-8-15,12-7 16 16,4-4-12-16,11-10-128 16,-3 0 64-16,4-21-132 15,-1 7 104-15,-15-6-48 16,-8 6 76-16,-19-7 8 0,-1 7 28 0,-30-4-4 15,3 1 8-15,-19 17 132 16,-5 4-68-16,-3 13 184 16,8 7-132-1,-5 4 40-15,9 10-84 0,7-17-36 16,8 11-16-16,12-19 0 16,8 8-4-16,11-17-72 15,9-4 36-15,11-14-260 16,4-3 160-16,0-15-108 15,0 8 140-15,-16-14 36 16,-11 3 40-16,-13-17 56 16,1 10-20-16,-16-14 44 15,-3 11-32-15,3 3 84 16,0 8-60-16,8 6 152 16,0 10-108-16,0 8 60 15,8 10-88-15,11 14 16 16,-7 10-44-16,4 21-4 15,-4 1-20-15,-12 16 12 16,0-6-16-16,-12 10 32 16,4-10-24-16,-4 6 4 15,-3-6-12-15,11-1-104 16,0-6 52-16,12-14-200 16,-5-7 136-16,17-28-272 15,7 0 216-15</inkml:trace>
          <inkml:trace contextRef="#ctx0" brushRef="#br0" timeOffset="2718.4193">1064-4771 436 0,'0'0'160'0,"0"0"-124"0,-4 17-8 0,4-6 124 15,4 3-88-15,-4 7 44 16,0 0-64-16,0 6 56 15,8-6-60-15,-8 4-36 16,12-5-4-16,-5 1 12 16,1-3-4-16,4-4-48 15,-4-4 24-15,4-6-148 16,3-1 92-16,-3-6-92 16,-4-1 96-16,4-10-152 15,-5 4 124-15,1-8 12 16,-4 4 52-16,-4 1 172 15,8 6-76-15,-8 7 152 16,8 0-120-16,-8 0 92 16,12 10-108-16,7 0 0 15,-3 4-44-15,7-3-16 16,5 3-12-16,3-7 28 16,4 3-20-16,0-3-356 15,-3 3 184-15</inkml:trace>
          <inkml:trace contextRef="#ctx0" brushRef="#br0" timeOffset="2885.3754">1600-4607 696 0,'4'0'256'0,"-4"0"-196"0,12 13-20 0,-12-6 76 16,4 0-72-16,-4 7 8 15,4 0-32-15,-4 7-20 16,7-4-4-16,1 4-268 15,4 4 144-15</inkml:trace>
          <inkml:trace contextRef="#ctx0" brushRef="#br0" timeOffset="3322.0261">1819-4590 488 0,'0'-10'180'0,"0"10"-140"0,32-14-12 0,-9 7 144 16,4 3-100-16,20-10 88 16,0 11-96-16,4-8-24 15,-4 8-24-15,-4-1-332 16,-8 4 172-16</inkml:trace>
          <inkml:trace contextRef="#ctx0" brushRef="#br0" timeOffset="3123.9977">2152-4900 416 0,'-4'-31'152'0,"4"31"-116"0,-4 0-12 0,0 0 172 16,4 7-112-16,-8 0 80 16,1 0-96-16,-5 3 8 15,4 8-44-15,-12-1-32 16,9-3 0-16,-5 10 16 16,4 1-8-16,-11 6-20 15,11 4 4-15,0 0-4 16,4-1 4-16,5 8-124 15,3-4 72-15</inkml:trace>
          <inkml:trace contextRef="#ctx0" brushRef="#br0" timeOffset="3994.3146">2559-4795 208 0,'0'-7'76'0,"0"7"-60"0,-8 7-4 15,-4 0 28 1,1 0-24-16,-13 10 4 16,1 4-12-16,-5 10 28 15,1-6-20-15,3 6 48 16,13 0-36-16,-1 4 84 15,8 0-64-15,8-4 4 16,8-3-32-16,15-7 32 16,12 0-28-16,4-14-12 0,-4 6-8 15,8-13 20-15,-8 0-12 16,-7-7-20-16,-9-3 0 0,-7-4-12 16,-4 0 8-16,-9-3-20 15,9 3 20-15,-8 0 48 16,0 7-16-16,0 7 88 15,0 0-60-15,4 0 76 16,3 7-72-16,-3 7 60 16,4 3-60-16,0 4 4 15,-1 0-32-15,1-4 4 16,0 1-16-16,4-11 12 16,-1 7-16-16,-3-14-136 15,4 0 72-15,-5-14-60 16,-3 7 68-16,-4-11-88 15,0 5 76-15,-8-12 12 16,4 4 28-16,0 0 32 16,4-6-4-16,0 9 104 15,8 4-64-15,3 7 120 16,5 0-92-16,11 0 48 16,0 7-68-16,16 0 20 15,0 7-44-15,8-7 8 16,-4 4-24-16,0-8-8 15,-8 4-4-15,-4-3-24 16,-8-1 12-16,-11-2 12 16,-8 2 0-16,-12-6-4 0,-12 6 4 15,-15-3-4-15,-1 7 0 16,-11-7 140-16,0 7-76 0,4 7 36 16,11 0-60-16,12 7-32 15,12 7-8-15,16 0-64 16,12 3 36-1</inkml:trace>
        </inkml:traceGroup>
        <inkml:traceGroup>
          <inkml:annotationXML>
            <emma:emma xmlns:emma="http://www.w3.org/2003/04/emma" version="1.0">
              <emma:interpretation id="{00541412-8506-456A-9AA1-F638A7B04C45}" emma:medium="tactile" emma:mode="ink">
                <msink:context xmlns:msink="http://schemas.microsoft.com/ink/2010/main" type="inkWord" rotatedBoundingBox="12139,249 14733,252 14732,1036 12138,1033">
                  <msink:destinationLink direction="with" ref="{FB4D5EFE-C74A-424E-862C-BBB8A0341BBB}"/>
                </msink:context>
              </emma:interpretation>
              <emma:one-of disjunction-type="recognition" id="oneOf2">
                <emma:interpretation id="interp2" emma:lang="" emma:confidence="0">
                  <emma:literal>eerie</emma:literal>
                </emma:interpretation>
                <emma:interpretation id="interp3" emma:lang="" emma:confidence="0">
                  <emma:literal>eke</emma:literal>
                </emma:interpretation>
                <emma:interpretation id="interp4" emma:lang="" emma:confidence="0">
                  <emma:literal>eelie</emma:literal>
                </emma:interpretation>
                <emma:interpretation id="interp5" emma:lang="" emma:confidence="0">
                  <emma:literal>die</emma:literal>
                </emma:interpretation>
                <emma:interpretation id="interp6" emma:lang="" emma:confidence="0">
                  <emma:literal>cafe</emma:literal>
                </emma:interpretation>
              </emma:one-of>
            </emma:emma>
          </inkml:annotationXML>
          <inkml:trace contextRef="#ctx0" brushRef="#br0" timeOffset="5930.6846">4324-4924 268 0,'31'-28'100'0,"-12"14"-76"0,9-3-8 16,-12 6 140-1,-1 11-88-15,5-10 80 16,-5 7-88-16,5 3 32 0,0 7-56 0,-5 17 24 16,1 4-32-16,-4 24 0 15,-1 4-16-15,-11 6 36 16,0-6-24-16,-8-1-4 15,1-6-12-15,-5-7 12 16,4-4-12 0,-4-14 92-16,12-6-52 0,-7-15 4 15,14-6-32-15,-7-15-4 16,12 1-8-16,-4-21-24 16,11 0 8-16,5-29-4 15,-4 8 4-15,3-14-20 16,-3 14 16-16,-5 0-12 15,1 21 12-15,-8 13 24 16,3 18-4-16,-7 25 60 16,0 10-40-16,-8 20-4 15,4 8-12-15,-4 7 8 16,1-8-12-16,-1-3-4 16,4-3 0-16,-8-14-4 15,16 0 0-15,-8-7 24 16,7-8-12-16,1-9-4 15,4-11-4-15,8-14 4 16,-9 0-4-16,13-21-92 16,7 4 52-16,4-32-76 15,4 11 64-15,1-14-20 16,3 3 40-16,-8 4 24 16,8 21 4-16,-12 14 168 15,-3 13-92-15,-9 29 84 0,-3 13-92 16,-16 21 44-16,4 0-68 0,-4 11 4 15,0-7-28-15,-12 3 16 16,12-4-24-16,-8 1-4 16,0-4-4-16,4-10-24 15,4-4 12-15</inkml:trace>
          <inkml:trace contextRef="#ctx0" brushRef="#br0" timeOffset="6696.2211">5235-4573 464 0,'0'-7'176'0,"0"7"-140"0,16 0-8 0,-12-7 128 16,4 4-92-16,19-11-28 16,0 4-20-16,24-11-16 15,4 7 0-15,4-11-12 16,-4 5 8-16,-16-5 12 15,-8 8-4-15,-19-1 8 16,-8 5-8-16,-32 9-4 16,1 4 4-16,-24 17 84 15,4 1-48-15,-8 3 96 16,16 3-76-16,0 7 0 16,19-6-40-16,1 6-4 0,11-3-8 15,20-4 4-15,7-3-8 0,36-4-36 16,0-10 16-16,23-3-116 15,-3 3 72-15,-1-18-116 16,-11 8 100-16,3-11-76 16,-7 0 88-16,-4-10 40 15,-9-1 20-15,-10-13 24 16,-5 7-12-16,-15-11 40 16,-9 4-24-16,-10 7 56 15,-1 3-44-15,-12 10-16 16,0 11-12-16,-7 14-8 15,7 11 0-15,-7 13-20 16,7 0 12-16,-3 8-4 16,7-5 4-16,4-13 24 15,4 11-8-15,12-19-12 16,4 5 0-16,11-11-60 16,8-7 36-16,12-7-84 15,0-7 60-15,4-17-52 16,-4-4 60-16,-7-21-12 15,-5 4 32-15,-15-11 32 16,-5 8-4-16,-7 3 108 16,-8 13-64-16,-3 8 88 15,-1 10-80-15,-4 4 52 16,8 13-64-16,4 4 16 16,4 4-40-16,0 20 8 15,8 4-16-15,-5 17 20 16,1 4-20-16,-16 7 24 15,12-4-24-15,-27 0 4 0,7-3-8 16,-15 6-8-16,7-10 4 0,-7 1 4 16,12-1-4-16,-1-17-72 15,12-4 36-15,8-17-188 16,12 0 120-16</inkml:trace>
          <inkml:trace contextRef="#ctx0" brushRef="#br0" timeOffset="7295.8169">6300-4771 416 0,'-24'52'152'0,"24"-52"-116"0,35 39-12 15,-19-19 4-15,8-9-20 16,3-1-20-16,8 4 4 0,4-14 20 15,12 0-4-15,4 0-4 16,-8-7 0-16,0 0-4 16,0 4 0-16,-12-8 16 15,-8 4-8-15,-3-10 48 16,-5 0-28-16,-11-8 108 16,0 8-76-16,-16-11 108 15,0 11-96-15,-11 3 84 16,-1 7-88-16,-7 14-8 15,7 3-36-15,1 8-32 16,3 2 0-16,4 1 4 16,12 0 4-16,12-3-132 15,4-1 72-15,11-3-164 16,4 0 128-16,-3-14-32 16,-5 7 76-16,-7-7 56 15,0 0 0-15,-12-4 48 16,-4 4-28-16,-12-3 208 15,12 6-128-15,0 1 60 16,0-1-96-16,12 11-32 16,3-3-20-16,13-1-488 15,3 4 256-15</inkml:trace>
          <inkml:trace contextRef="#ctx0" brushRef="#br0" timeOffset="6863.1657">6542-5174 1016 0,'-8'0'376'0,"8"0"-292"0,4 0-20 0,-4 0 16 15,0 0-56-15,4 0-36 16,4 7 4-16</inkml:trace>
        </inkml:traceGroup>
      </inkml:traceGroup>
    </inkml:traceGroup>
    <inkml:traceGroup>
      <inkml:annotationXML>
        <emma:emma xmlns:emma="http://www.w3.org/2003/04/emma" version="1.0">
          <emma:interpretation id="{F2C15C81-3E21-4DDE-A921-C0929B004581}" emma:medium="tactile" emma:mode="ink">
            <msink:context xmlns:msink="http://schemas.microsoft.com/ink/2010/main" type="paragraph" rotatedBoundingBox="2061,3586 9501,1660 10117,4037 2677,5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8FE22D-3DB0-47BD-96F6-9FD714C73E73}" emma:medium="tactile" emma:mode="ink">
              <msink:context xmlns:msink="http://schemas.microsoft.com/ink/2010/main" type="inkBullet" rotatedBoundingBox="2201,4126 3216,3863 3518,5029 2503,5292"/>
            </emma:interpretation>
          </emma:emma>
        </inkml:annotationXML>
        <inkml:trace contextRef="#ctx0" brushRef="#br0" timeOffset="24381.3164">-1648-1867 624 0,'0'-14'228'0,"0"14"-176"0,8-20-16 0,-8 9 184 16,4 1-128-16,-8-4 8 15,0 3-60-15,-11-6-12 16,3 7-16-16,-19-1 0 15,3 4-4-15,-15 0-24 16,8 7 8-16,-4 0 4 16,8 7 4-16,-5 0-36 15,13 0 20-15,-5 3-12 16,13 1 16-16,-1 3-8 16,8 3 8-16,-3 8-20 15,7 2 20-15,0 8 4 16,4 3 8-16,-4 11 8 15,8 0-4-15,-8 17 16 16,4 0-12-16,-4 11 16 16,0-8-16-16,-4-3 16 15,8-7-16-15,-8-10-4 16,4-7 0-16,1-14 12 16,-1-4-8-16,0-10 24 15,4 0-20-15,-4-7 12 16,8-4-12-16,-4-3-8 0,8 0 0 0,-1-3 12 15,1 3-8-15,4-4 24 16,0 8-20-16,3-4-12 16,1 0-4-16,4 0 20 15,-1 0-8-15,5-4 4 16,-1 4-4-16,1-3-32 16,-1 6 12-16,0-6-136 15,-3 3 80-15,-4-7-164 16,-5 3 132-16,-7-6-364 15,0 6 256-15</inkml:trace>
        <inkml:trace contextRef="#ctx0" brushRef="#br0" timeOffset="24594.3826">-2035-1484 924 0,'-12'-14'340'0,"12"14"-260"0,0-10-28 16,8 6 116 0,4 4-104-16,7-7 16 15,1 0-44-15,7-3-16 16,1 6-12-16,7-3-24 16,4 0 8-16,0 4-364 15,-4 3 200-15</inkml:trace>
        <inkml:trace contextRef="#ctx0" brushRef="#br0" timeOffset="25044.0591">-1734-1181 624 0,'0'-4'228'0,"0"4"-176"0,12 0-16 0,-4 0 72 16,0 0-68-16,7 0 8 16,5 7-28-16,-1 0-12 15,5 7-4-15,-8-4 12 16,-1 4-8-16,-11 0 4 15,0 0-4-15,-16 0 12 16,5 0-12-16,-17-4-4 16,1 4 0-16,-5-3 12 15,5-1-8-15,-1-3 48 16,9 0-28-16,-1-3 28 16,12-1-28-16,4-3 52 15,8 3-44-15,7-3 12 16,5 0-32-16,0 0 8 15,-1 0-12-15,1 0-76 0,7 4 32 16,-7-4-208-16,-9 3 136 0,5-3-188 16,-4 4 168-1</inkml:trace>
      </inkml:traceGroup>
      <inkml:traceGroup>
        <inkml:annotationXML>
          <emma:emma xmlns:emma="http://www.w3.org/2003/04/emma" version="1.0">
            <emma:interpretation id="{1C4EDF02-4095-41E0-8C86-BF4BF565B058}" emma:medium="tactile" emma:mode="ink">
              <msink:context xmlns:msink="http://schemas.microsoft.com/ink/2010/main" type="line" rotatedBoundingBox="3659,3173 9501,1660 10117,4037 4274,5550"/>
            </emma:interpretation>
          </emma:emma>
        </inkml:annotationXML>
        <inkml:traceGroup>
          <inkml:annotationXML>
            <emma:emma xmlns:emma="http://www.w3.org/2003/04/emma" version="1.0">
              <emma:interpretation id="{29FB3DE2-619A-4419-9950-F7DE80C7FD68}" emma:medium="tactile" emma:mode="ink">
                <msink:context xmlns:msink="http://schemas.microsoft.com/ink/2010/main" type="inkWord" rotatedBoundingBox="3748,3519 6066,2919 6443,4375 4125,4975">
                  <msink:destinationLink direction="with" ref="{5E33A75C-91B5-4EFC-8D8F-2D06FBC4E494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927.949">-2101-2246 404 0,'0'0'148'0,"0"0"-112"0,0 0-12 0,0 0 152 16,7 0-100-1,-7 0 120 1,12 0-112-16,-4 0 64 0,8 0-88 0,-1 0 56 16,5 0-64-16,7-3 24 15,1-1-44-15,7-3 36 16,0 4-40-16,4-4 4 15,-4 3-20-15,1-6 56 16,-5 7-40-16,-8-4 32 16,-3 7-32-16,-8-7-160 15,-5 7 72-15</inkml:trace>
          <inkml:trace contextRef="#ctx0" brushRef="#br0" timeOffset="15523.0377">-5302-1122 208 0,'11'-14'76'0,"-11"14"-60"0,12-11-4 15,-8 4 160 1,0 7-96-16,4 0 112 16,0-7-108-16,-1 4 28 0,1 3-64 15,0 0 4-15,-4 3-32 0,4 11 28 16,-8 4-28-16,0 10-12 16,0-4-8-16,0 7 12 15,-8 7-4-15,4 4 8 16,-4-4-8-16,-7 1 32 15,3-4-20-15,-8-8 20 16,13 1-20-16,-21-10 0 16,9-5-8-16,-9-2 28 15,9-8-20-15,-9-10-4 16,9 0-8-16,-1-10-16 16,1 0 8-16,7-11 4 15,4 4 0-15,-4-8-20 16,4 4 12-16,8-6 4 15,4 6 4-15,-4-10 0 16,0 10 0-16,4-7-20 16,4 7 12-16,-8-3 48 15,8 10-20-15,-4-7 16 16,4 7-20-16,-1-7 8 16,5 8-12-16,0-12 36 15,4 15-24-15,-5-11-4 16,5 14-12-16,4 0-8 15,-1 11 4-15,5 6 28 16,3 4-16-16,8 7 12 16,0 0-16-16,12-4 28 0,-8 1-24 0,5-11 20 31,-5 0-20-31,4-14 28 0,-4 3-28 16,0-9 12-16,0 2-16 15,-8-3 44 1,-3 4-28-16,-9 0-48 0,-3 10 8 15,-8 3-264-15,-8 8 156 0,-12 3-236 16,8 3 204-16</inkml:trace>
          <inkml:trace contextRef="#ctx0" brushRef="#br0" timeOffset="16244.2312">-5036-750 416 0,'0'-7'152'0,"0"7"-116"0,-4-14-12 16,4 7 108-1,0 4-76-15,0-4 32 16,12 3-52-16,-12-6 20 16,7 6-28-16,1-6-8 0,-4 6-12 0,4-3 36 15,0 7-20-15,0-3 4 16,-4 6-16-16,3 1 12 15,1 6-16 1,-4 4 16-16,8 0-16 0,-4 3 4 16,0 4-4-16,-5 0 12 15,1 0-12-15,-8 0 16 16,4-4-16-16,-7-3 16 16,-1 4-16-16,-4-4-12 15,8-1 0-15,-8-2 12 16,5-1-4-16,-5-3-4 15,4 0 4-15,0-3-24 16,4 3 12-16,-4-4 4 16,5 1 4-16,-1-1 0 15,4 1 0-15,-4-4-20 16,4 3 12-16,-4-3 12 16,4 4 0-16,-4-4 16 15,8 0-12-15,0 0 32 16,0 0-24-16,0 0 12 15,-1 0-16-15,-3 0 0 16,0 0-4-16,4 0 12 16,8 7-12-16,0-7 24 15,0 3-20-15,-1-3 24 16,5 0-24-16,4-3 24 0,-1-1-24 0,-3-3 12 16,-1 7-12-16,-3-7 0 15,0 7-4 1,-8-3-96-16,0 3 52 0</inkml:trace>
          <inkml:trace contextRef="#ctx0" brushRef="#br0" timeOffset="18587.4653">-4359-625 592 0,'-8'4'220'0,"16"3"-172"0,0-1-12 0,-5 5 76 16,-3 6-68-16,4 11 24 15,0 0-36-15,-12 7-4 16,8 0-16-16,-11 3-164 16,3 0 80-16</inkml:trace>
          <inkml:trace contextRef="#ctx0" brushRef="#br0" timeOffset="20328.1641">-3573-1028 528 0,'-4'-7'196'0,"4"7"-152"0,0-7-12 15,0 7 96 1,0 0-76-16,0 0 52 15,4 0-64-15,-4-7 24 16,4 7-36-16,0 0-28 16,4 0 0-16,4-7 24 0,-1 14-12 0,5-7-4 15,4 0-4-15,-1 0 20 16,1 7-12-16,-9 0 4 16,-3 7-8-16,-8-4 12 15,0 4-12-15,-15-4 32 16,3 11-24-16,-8-7-12 15,5 4-8-15,-5-5 20 16,4 5-8-16,1-11-28 16,3 7 8-16,0-11-4 15,8 4 8-15,-3 0 8 16,7 0 0-16,-4-7 0 16,4 0 0-16,4 7 24 15,3-4-12-15,5-3 4 16,0 7-8-16,4-7 12 15,3 7-12-15,5-7 24 16,-1 7-20-16,1-7 4 16,-1 7-8-16,0-7 4 15,-3 0-8-15,-4 0-36 16,-1 0 16-16,-7-3-284 16,4 3 164-16</inkml:trace>
          <inkml:trace contextRef="#ctx0" brushRef="#br0" timeOffset="19651.9384">-3808-1661 508 0,'-11'0'188'0,"11"0"-148"0,-16 3-8 0,16-3 96 16,0 4-76-16,0-4 16 16,0 3-44-16,20-3 12 15,-13 3-20-15,21-6 8 16,3 3-12-16,16-3 0 15,-12 3-4-15,16-4-8 16,-4 1 4-16,-12-4 4 16,4 7-4-16,-19-7 52 15,0 7-32-15,-20 0-20 16,0 0-4-16,-20-4-116 16,8 8 64-16,-3-4-148 15,-5 0 116-15,1 0-68 16,19 0 88-16,-20 0 8 15,20 0 36-15,-8 0 40 16,8 0-12-16,-12 0 52 16,5 0-32-16,-5 7 72 0,4 0-52 0,0-4 8 15,8 4-32-15,-12-4-4 16,12 11-12-16,-7 0 4 16,7-3-8-16,-12 20 16 15,12 4-12-15,-8 17-4 16,8 0 0-16,0 11 4 15,0-1-4-15,-4-6 16 16,8-7-12-16,-4-11 60 16,0-3-40-16,0-7 40 15,0-8-36-15,0-6 8 16,0 0-24-16,-4-7 64 16,4 0-48-16,-4-3 60 15,0-1-56-15,-7-3 28 16,3 4-36-16,-12-4 52 15,8 0-44-15,-11-7 64 16,7 3-60-16,-7-6 44 16,3-1-48-16,-7-10-28 15,15 8-8-15,-4-15-36 16,5 7 20-16,-1-10 4 16,8 3 12-16,-8-4 0 15,12 8 0-15,-7-4-72 16,7 11 40-16,-4-4-172 15,-4 11 112-15,4-1-168 16,4 8 148-16,4 3-448 16,8 7 312-16</inkml:trace>
          <inkml:trace contextRef="#ctx0" brushRef="#br0" timeOffset="21123.6662">-3831-1950 528 0,'-4'-7'196'0,"4"7"-152"0,-4-4-12 0,0 1 116 15,8 6-88-15,-4-3 44 16,0 0-60-16,0 0 20 16,4 7-36-16,0 0 36 15,8 4-36-15,-4-4 20 16,3 0-28-16,-3-7 36 15,4 3-32-15,3-6 4 16,1-1-16-16,0-3-8 16,3 7 0-16,-3-3-4 15,4 3 0-15,-9 0 8 16,5 3-4-16,-8-3 32 16,7 0-20-16,-11 0-4 15,-4 4-8-15,0-4-236 16,0 0 128-16,8 0-468 15,4 3 320-15</inkml:trace>
          <inkml:trace contextRef="#ctx0" brushRef="#br0" timeOffset="23797.7638">-2508-1651 508 0,'-8'-10'188'0,"8"10"-148"0,8-7-8 16,-8 0 60-1,0 7-56-15,3 0 12 16,5 7-28-16,0 7 24 16,0 3-28-16,0 14 4 15,4 7-12-15,-12 15 12 16,11 2-12-16,-11-3 24 0,-4-3-20 0,0-7 4 15,-3-4-8-15,-9-10 56 16,8-4-36 0,-8-6-4-16,5-4-12 0,-5-11 16 15,4 1-16 1,-3-18-12-16,-1 3-4 0,0-20 4 16,5 3 0-16,-1-21 8 15,4 8-4-15,-4-8-28 16,8 11 12-16,4-7-4 15,4 13 8-15,0-3 0 16,12 11 0-16,-12-4 52 16,11 11-24-16,-7-4 44 15,8 11-36-15,0-1 12 16,-5 1-24-16,5 6 28 16,4 8-28-16,7-4 20 15,-7 3-20-15,7-3 44 16,4 0-32-16,4-3 12 15,-7 3-24-15,3-7 20 16,-3 3-24-16,-1-3 12 16,-4 7-12-16,-7-3-236 15,-4 3 120-15</inkml:trace>
          <inkml:trace contextRef="#ctx0" brushRef="#br0" timeOffset="21770.396">-3170-1515 496 0,'0'-7'184'0,"0"7"-140"0,4-7-16 0,-4 7 144 15,0 0-100-15,0 0 104 16,0 0-100-16,0-7 20 16,8 7-56-16,0 0 40 15,4-4-48-15,3-10-8 16,9 14-12-16,-1-7 0 16,5 7-8-16,-5-3 32 15,4 3-20-15,-3-4 12 16,-5 8-16-16,-7-4-52 15,0 7 24-15,-12-4-200 16,4 8 120-16</inkml:trace>
          <inkml:trace contextRef="#ctx0" brushRef="#br0" timeOffset="22055.4208">-3209-1275 548 0,'-8'0'204'0,"8"0"-156"0,0 7-16 16,0-7 160 0,0 0-112-16,0 3 44 0,4 1-72 0,0-4 68 15,8 3-68-15,0-3 16 16,3 0-36-16,1 0-12 15,3 0-12-15,1-3 36 16,7-1-20-16,-7-6 4 16,3 10-16-16,-7-7-200 15,0 0 100-15</inkml:trace>
        </inkml:traceGroup>
        <inkml:traceGroup>
          <inkml:annotationXML>
            <emma:emma xmlns:emma="http://www.w3.org/2003/04/emma" version="1.0">
              <emma:interpretation id="{BBD95A88-77D9-408A-9C59-E9B30CC409A3}" emma:medium="tactile" emma:mode="ink">
                <msink:context xmlns:msink="http://schemas.microsoft.com/ink/2010/main" type="inkWord" rotatedBoundingBox="7448,3120 7764,3039 7958,3788 7643,3870">
                  <msink:destinationLink direction="with" ref="{5E33A75C-91B5-4EFC-8D8F-2D06FBC4E494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14316.6879">-4-1599 164 0,'0'-10'60'0,"4"13"-44"0,-4-3-8 0,0 0 96 16,0 0-60-16,0 0 8 16,0 0-32-16,0 0 16 15,0 0-24-15,-4 0 12 16,4 0-12-16,0-3 12 15,0 3-16-15,-8-7 4 16,0 0-4-16,0-7-8 16,4 3 4-16,-3-20-16 15,-1 10 8-15,-4-10 4 16,4 3 0-16,-3-7 24 16,-5 11-12-16,0-21 24 15,4 14-24-15,-3-8 4 16,3 4-8-16,-4-10-16 15,5 10 4-15,-5-3 12 16,4 7-4-16,-3-4 16 16,7 7-12-16,0-3-4 15,4 7 0-15,-4-1-4 16,8 8 0-16,-8-4 0 16,8 11 0-16,-7-1 32 15,7 4-16-15,-8 4-12 0,8 3-8 16,-4 0-4-16,8 0 0 0,-4 0 0 31,0 0 0-31,0 0 8 0,0 0 0 0,0 0 8 16,0 0-4-16,0 3 32 15,0 1-20-15,0-4-12 16,0 0-8-16,0 0 12 16,0 0-4-16,0 3 16 15,4 1-12-15,-4-1-4 16,0 1 0-16,-4-1-4 15,4 4 0-15,-4 0 0 16,0 3 0-16,-4 4-12 16,8-7 8-16,-4 11 4 15,4-1 0-15,-4 11 16 32,4 0-8-32,0 3-4 0,0 0 0 0,0-3-16 15,0 0 8-15,0-4 4 16,8-10 0-16,-4-7 8 15,4 0-4-15,0-10-12 16,0-1 4-16,-1-6 4 16,1-1 0-16,-4-3-12 15,4 4 8-15,0-4 28 16,3 7-12-16,1 0 24 16,4 7-24-16,3-3 24 15,5 3-24-15,-1-7-12 16,9 7-4-16,-5-14 28 15,-7 3-12-15,-1-3 4 0,-3 4-8 0,-8-4 28 16,-4 7-20-16,-12-10 32 16,0 6-32-16,-12 1-12 15,5-4-8-15,-5-3 12 16,5 6-4-16,-9-3-4 16,12 4 4-16,-15-1-16 15,11 8 8-15,-11 3 20 16,7 3-8-16,-7 4 24 15,3 0-20-15,1-7 4 16,3 7-8-16,1-3-32 16,11 3 12-16,4-7-136 15,12 3 80-15,0-10-304 16,7 0 208-16</inkml:trace>
        </inkml:traceGroup>
        <inkml:traceGroup>
          <inkml:annotationXML>
            <emma:emma xmlns:emma="http://www.w3.org/2003/04/emma" version="1.0">
              <emma:interpretation id="{FC7551FA-E122-46A6-8222-125CFA321138}" emma:medium="tactile" emma:mode="ink">
                <msink:context xmlns:msink="http://schemas.microsoft.com/ink/2010/main" type="inkWord" rotatedBoundingBox="7350,2217 7708,2124 7896,2850 7538,2942">
                  <msink:destinationLink direction="with" ref="{5E33A75C-91B5-4EFC-8D8F-2D06FBC4E494}"/>
                </msink:context>
              </emma:interpretation>
              <emma:one-of disjunction-type="recognition" id="oneOf5">
                <emma:interpretation id="interp9" emma:lang="" emma:confidence="0">
                  <emma:literal>in</emma:literal>
                </emma:interpretation>
                <emma:interpretation id="interp10" emma:lang="" emma:confidence="0">
                  <emma:literal>is</emma:literal>
                </emma:interpretation>
                <emma:interpretation id="interp11" emma:lang="" emma:confidence="0">
                  <emma:literal>n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515228.6156">-372-2851 404 0,'0'-7'148'0,"0"7"-112"0,0 4-12 0,0-1 64 16,8 1-52-16,0 2 32 15,7 8-40-15,5 7 0 16,3 7-16-16,1 3-8 16,-1 8 0-16,1-8 4 15,-5 0-4-15,-3 1 24 16,-4-1-16-16,-4-7 32 15,-1-3-28-15,-3-7 20 16,0-4-20-16,-8-17-8 16,0-3-4-16,-3-25-16 15,3 4 8-15,-4-18-4 16,4 8 0-16,0-5-12 16,4 15 12-16,4 0-12 15,4 13 8-15,0 1 16 16,3 10 0-16,1 3 32 15,0 4-20-15,0 4 40 16,3 6-32-16,1 1-24 16,0-1 0-16,-1 1 36 15,5 3-24-15,-5-4 0 16,5 0-8-16,-4 1 4 16,-1-1-4-16,-7 4-124 15,8 4 64-15,-12-4-200 16,-4 3 148-16</inkml:trace>
          <inkml:trace contextRef="#ctx0" brushRef="#br0" timeOffset="515444.7944">-270-3056 320 0,'-4'0'120'0,"4"0"-96"0,-12 0-4 0,8 0 112 15,4 0-76-15,-4-4 32 16,4 4-52-16,-4-10 4 15,8 3-24-15,-4-10-16 16,4-1-4-16,-4-10 12 16,4 7-4-16,-4-3-4 15,0 7 4-15,0-1 28 16,4 8-16-16,-4-1 4 16,4 5-12-16,0-1 36 15,4 7-20-15,0-4-4 16,-1 8-12-16,1-8 4 15,0 1-8-15,0-4 8 16,4 3-8-16,-5 1 16 0,5 6-12 0,-4 4 32 16,4 4-24-16,-4 6-172 15,3 4 84-15</inkml:trace>
        </inkml:traceGroup>
        <inkml:traceGroup>
          <inkml:annotationXML>
            <emma:emma xmlns:emma="http://www.w3.org/2003/04/emma" version="1.0">
              <emma:interpretation id="{E6C7C66C-555F-45B3-9184-3ECB18177EDA}" emma:medium="tactile" emma:mode="ink">
                <msink:context xmlns:msink="http://schemas.microsoft.com/ink/2010/main" type="inkWord" rotatedBoundingBox="8830,2398 9638,2189 10117,4037 9308,4246">
                  <msink:destinationLink direction="with" ref="{5E33A75C-91B5-4EFC-8D8F-2D06FBC4E494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79429.5952">2297-1387 228 0,'0'-7'84'0,"0"4"-64"0,0-1-8 0,0 1-4 15,0-1-8-15,0 4 24 16,-4-3-12-16,0 0 40 0,-4-1-28 15,0-3 84 1,-4 0-60-16,1-3-12 0,-5-4-24 16,-3-7 0-16,-5-10-8 15,-3-4 52-15,-9-10-32 16,-7-1 52-16,-7-2-44 16,-9-4 4-16,0-15-24 15,12-6 28 1,0 4-24-16,0-22 4 0,8 4-12 15,-8 4 20-15,-4 10-16 16,-7-11 4-16,-9-9-8 16,1 2-16-16,-1 18 4 0,8 7 64 15,8 3-32-15,5 8 16 16,6 10-28-16,1 6 28 16,12 4-28-16,-1 11 12 0,5 3-16 15,0 4 0-15,15 3-4 16,-4 4 4-16,8 3-8 15,0 0-12-15,4 0 4 16,0 7-40-16,0 0 24 16,8 7-224-16,0 3 136 15,0 0-400 1</inkml:trace>
        </inkml:traceGroup>
      </inkml:traceGroup>
    </inkml:traceGroup>
    <inkml:traceGroup>
      <inkml:annotationXML>
        <emma:emma xmlns:emma="http://www.w3.org/2003/04/emma" version="1.0">
          <emma:interpretation id="{4987137A-DBFC-4683-B49B-8ACF4F7B8222}" emma:medium="tactile" emma:mode="ink">
            <msink:context xmlns:msink="http://schemas.microsoft.com/ink/2010/main" type="paragraph" rotatedBoundingBox="7756,5269 12986,4801 13112,6212 7883,668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755B1E0-7DF5-4164-B008-03197451CE48}" emma:medium="tactile" emma:mode="ink">
              <msink:context xmlns:msink="http://schemas.microsoft.com/ink/2010/main" type="inkBullet" rotatedBoundingBox="7778,5510 9061,5395 9153,6423 7870,6538"/>
            </emma:interpretation>
          </emma:emma>
        </inkml:annotationXML>
        <inkml:trace contextRef="#ctx0" brushRef="#br0" timeOffset="30988.3552">438 377 436 0,'-4'-25'160'0,"4"25"-124"0,0-13-8 0,0 6 104 15,0 3-76-15,0 1 68 16,0 3-72-16,0 7 32 16,4 6-48-16,0 15 24 15,0 7-32-15,-8 10-8 16,8 4-12-16,-12 0 20 15,4-8-16-15,-15 1 24 16,3-7-24-16,-19-7 32 16,7-4-28-16,-23-6 32 15,12-8-32-15,-12-14 40 16,8 1-32-16,-4-18 20 16,12 4-24-16,4-25-8 15,11 4-8-15,9-28-4 16,3 3 0-16,8-10-28 15,12 10 16-15,-5 1-4 16,5 17 8-16,-4 3 8 16,8 14 0-16,-5 4 24 0,5 6-12 0,4 4-32 15,-1 7 12-15,12 7 20 16,5 7-8-16,3-7 0 16,0 14 0-16,20-14 12 15,-13 4-8-15,9-8 32 16,4 1-24-16,4-8 32 15,-5 4-32-15,1-3-4 16,-8 3-8-16,-8-7 12 16,-4 4-8-16,-12-4 4 15,-7 3-4-15,-4 1 20 16,-9 3-16-16,-3-3-108 16,4 6 48-16,-4-3-200 15,0 4 140-15,0-4-332 16,0 3 248-16</inkml:trace>
        <inkml:trace contextRef="#ctx0" brushRef="#br0" timeOffset="31396.4411">657 641 704 0,'0'-7'264'0,"0"7"-208"0,4 4-12 0,-4-1 44 16,4 1-56-16,-4 3 40 16,4 3-40-16,-4 7-20 15,4 4-4-15,-8 4 0 16,4 2-4-16,-4 1 8 16,0 0-8-16,-4-4 8 15,8-3-8-15,-4-14 16 16,4 0-12-16,4-10-188 15,8-1 96-15,4-3-424 16,7 4 284-16</inkml:trace>
        <inkml:trace contextRef="#ctx0" brushRef="#br0" timeOffset="32399.733">1315 735 832 0,'-12'10'308'0,"8"8"-240"0,0 13-20 0,0-3 20 16,0 0-48-16,-4 10 36 15,0 4-32-15,-7-4-84 16,3 0 32-16</inkml:trace>
      </inkml:traceGroup>
      <inkml:traceGroup>
        <inkml:annotationXML>
          <emma:emma xmlns:emma="http://www.w3.org/2003/04/emma" version="1.0">
            <emma:interpretation id="{E66E79C2-FA29-4D2A-A85A-60BB52FC604D}" emma:medium="tactile" emma:mode="ink">
              <msink:context xmlns:msink="http://schemas.microsoft.com/ink/2010/main" type="line" rotatedBoundingBox="9752,5090 12986,4801 13112,6212 9878,6502"/>
            </emma:interpretation>
          </emma:emma>
        </inkml:annotationXML>
        <inkml:traceGroup>
          <inkml:annotationXML>
            <emma:emma xmlns:emma="http://www.w3.org/2003/04/emma" version="1.0">
              <emma:interpretation id="{F8A0E0C2-E52A-419A-BDE8-B4D5FFE0778F}" emma:medium="tactile" emma:mode="ink">
                <msink:context xmlns:msink="http://schemas.microsoft.com/ink/2010/main" type="inkWord" rotatedBoundingBox="9752,5090 11075,4972 11191,6270 9868,638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731.1611">2191-16 820 0,'-8'-7'304'0,"8"7"-236"0,12 0-20 15,-4-7 52 1,4 7-64-16,7-4 56 16,8-3-52-16,17-3 8 15,2 7-32-15,9-4 20 0,0 0-24 16,-8 3-152-16,-8 8 72 16,-11 3-156-16,-9 0 124 0,-11-7-264 31,-8 6 200-31</inkml:trace>
          <inkml:trace contextRef="#ctx0" brushRef="#br0" timeOffset="33062.0082">2340 15 300 0,'0'11'112'0,"0"-11"-88"0,-8 20-8 0,4-9 92 16,8 3-64-16,-4 14 44 15,-4 6-52-15,8 25 16 16,0 4-32-16,-4 10-28 15,0-3 4-15,0-8 52 16,4-10-24-16,-4-3 60 16,-8-11-48-16,0-6 72 15,4-1-60-15,-15-17 8 16,11 0-32-16,-12-11 68 16,1-3-56-16,-13-10 40 15,9 3-44-15,-12-10 44 16,7 3-44-16,-7-7 12 15,12 3-28-15,-1-6 0 16,8 3-8-16,-3-7-16 16,15 7 4-16,0-6-24 15,4 6 16-15,0 0-208 0,8 7 124 16</inkml:trace>
          <inkml:trace contextRef="#ctx0" brushRef="#br0" timeOffset="33782.0325">2168-263 476 0,'7'-14'176'0,"-7"14"-136"0,0-11-12 0,0 5 196 16,8 6-128-16,-4-7 112 16,0 7-120-16,4-7 60 15,0 3-88-15,3-10 4 16,9 11-40-16,7-8 24 15,1 4-32-15,19-7-32 16,-8 7 8-16,16-3-376 16,3 3 208-16</inkml:trace>
          <inkml:trace contextRef="#ctx0" brushRef="#br0" timeOffset="33408.7237">2535 648 520 0,'0'-7'192'0,"0"7"-152"0,8 4-8 0,-8-1 140 16,0 1-100-16,0-1 60 15,0 7-76-15,0 4-16 16,0 7-24-16,-8 11 16 16,4-1-20-16,-11 7 12 15,15-7-12-15,-8 1 20 16,4-4-20-16,-4-11 40 15,8-3-28-15,-8-14-188 16,8-7 88-16,8-10-424 16,0-4 280-16</inkml:trace>
          <inkml:trace contextRef="#ctx0" brushRef="#br0" timeOffset="34395.3777">3052 318 728 0,'-12'17'268'0,"12"-17"-208"0,31 0-16 0,-3 0 80 16,3 0-76-16,8-3 8 15,4 3-36-15,8-7-444 16,-4 0 232-16</inkml:trace>
          <inkml:trace contextRef="#ctx0" brushRef="#br0" timeOffset="34225.9289">3244 88 820 0,'0'0'304'0,"0"0"-236"0,7 4-20 16,1-4 44 0,4 0-60-16,8 0 16 0,-1 7-32 0</inkml:trace>
        </inkml:traceGroup>
        <inkml:traceGroup>
          <inkml:annotationXML>
            <emma:emma xmlns:emma="http://www.w3.org/2003/04/emma" version="1.0">
              <emma:interpretation id="{EDAB3ACE-1411-4B82-BD92-CF8605F0FE1D}" emma:medium="tactile" emma:mode="ink">
                <msink:context xmlns:msink="http://schemas.microsoft.com/ink/2010/main" type="inkWord" rotatedBoundingBox="11584,4932 12986,4807 13112,6212 11710,6338"/>
              </emma:interpretation>
              <emma:one-of disjunction-type="recognition" id="oneOf8">
                <emma:interpretation id="interp16" emma:lang="" emma:confidence="1">
                  <emma:literal>E,</emma:literal>
                </emma:interpretation>
                <emma:interpretation id="interp17" emma:lang="" emma:confidence="0">
                  <emma:literal>f,</emma:literal>
                </emma:interpretation>
                <emma:interpretation id="interp18" emma:lang="" emma:confidence="0">
                  <emma:literal>'E,</emma:literal>
                </emma:interpretation>
                <emma:interpretation id="interp19" emma:lang="" emma:confidence="0">
                  <emma:literal>E.</emma:literal>
                </emma:interpretation>
                <emma:interpretation id="interp20" emma:lang="" emma:confidence="0">
                  <emma:literal>'f,</emma:literal>
                </emma:interpretation>
              </emma:one-of>
            </emma:emma>
          </inkml:annotationXML>
          <inkml:trace contextRef="#ctx0" brushRef="#br0" timeOffset="34877.6642">4018-16 436 0,'12'10'160'0,"-12"-10"-124"0,8 32-8 16,-8-15 52 0,4 4-48-16,-4 17 40 15,0 0-40-15,-4 14-20 0,-4 1-4 0,0-1 88 16,0-4-52-16,-7-6 96 15,-1-10-80-15,-7-15 16 16,3-3-44-16,-7-21 12 16,11-4-24-16,-11-23 0 31,15 2-12-31,-4-16-8 0,16-1 4 0,8-3-4 16,0 14 0-16,0-8-28 15,7 8 16-15,1 0-20 16,-4 13 16-16,7 5 28 15,1 6-8-15,-12 3 28 16,11 4-20-16,-3 4 56 16,-4 6-36-16,7 1 36 15,1 3-36-15,15-4 44 16,-4 1-44-16,12-1 4 16,0-3-24-16,12 0 72 15,-8 0-48-15,0-7-164 16,-12 0 68-16,-3 0-384 15,-5 4 244-15</inkml:trace>
          <inkml:trace contextRef="#ctx0" brushRef="#br0" timeOffset="35466.2843">5067-194 684 0,'8'-7'252'0,"-8"7"-192"0,8-13-20 0,-8 2 68 15,4 8-68-15,-8-15 36 16,4 11-44-16,-16-7-8 16,0 7-16-16,-23 0-8 15,4 4 4-15,-24 3-16 16,9 7 8-16,-9 0-16 15,16 0 12-15,0 0 4 16,11 0 4-16,5 0-28 16,7 0 16-16,1 3 32 15,11 1-12-15,8-1 16 16,0 4-12-16,-4 10 28 16,8 4-24-16,-4 10 4 15,4 4-12-15,-4 10 28 16,0 0-20-16,-4 11 4 15,4 0-12-15,-8 3 12 16,8-7-12-16,-4-4 24 16,4-9-20-16,-4-12 32 15,4-6-28-15,-3-7 56 16,3-3-40-16,-8-8-16 16,16-3-8-16,-8 0-44 15,3 0 20-15,1-4-4 16,4 1 12-16,4-4 32 0,4 3-12 15,7-3 12-15,1 0-12 16,7 0 0-16,4 4-4 16,8-4-52-16,-4 3 28 0,4-3-172 15,0 0 104 1,-7-3-240-16,-5-1 184 0</inkml:trace>
          <inkml:trace contextRef="#ctx0" brushRef="#br0" timeOffset="35644.2588">4590 234 880 0,'-4'-17'328'0,"4"17"-256"0,27-7-16 0,-15 0 64 15,4 7-76-15,7-7 8 16,4 7-32-16,16 0 4 15,1 7-12-15,10 0-228 16,-3 0 120-16</inkml:trace>
          <inkml:trace contextRef="#ctx0" brushRef="#br0" timeOffset="36422.4169">4601-528 476 0,'-19'0'176'0,"19"0"-136"0,-12-3-12 0,12 3 216 16,0 3-140-16,-8-3 100 15,8 0-120-15,8 0 40 16,0 4-68-16,0-4 56 16,15 0-64-16,12-4 20 15,-3 1-40-15,23-7 16 16,-8 3-24-16,11-7 28 15,1 7-32-15,-4 0 4 16,-8-4-12-16,-8-3-24 16,-4 7 8-16,-12 4-268 15,1 0 148-15</inkml:trace>
          <inkml:trace contextRef="#ctx0" brushRef="#br0" timeOffset="35915.4801">5267 443 728 0,'-8'17'268'0,"8"-17"-208"0,0 42-16 0,0-18 64 16,4 1-68-16,0 3 28 15,0 3-40-15,-4 0 0 16,0 0-16-16,0 1 36 15,0-1-24-15,-12-14-40 16,12 4 8-16,-8-10-280 16,8-4 156-16</inkml:trace>
        </inkml:traceGroup>
      </inkml:traceGroup>
    </inkml:traceGroup>
    <inkml:traceGroup>
      <inkml:annotationXML>
        <emma:emma xmlns:emma="http://www.w3.org/2003/04/emma" version="1.0">
          <emma:interpretation id="{32E36214-0BF2-4025-9B6B-8E4963B44E19}" emma:medium="tactile" emma:mode="ink">
            <msink:context xmlns:msink="http://schemas.microsoft.com/ink/2010/main" type="paragraph" rotatedBoundingBox="4038,7486 9437,7126 9511,8240 4112,86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8DA2BB-93C8-4DD2-A8C5-C646A1B00D4A}" emma:medium="tactile" emma:mode="ink">
              <msink:context xmlns:msink="http://schemas.microsoft.com/ink/2010/main" type="inkBullet" rotatedBoundingBox="4048,7632 5106,7562 5159,8348 4100,8418"/>
            </emma:interpretation>
          </emma:emma>
        </inkml:annotationXML>
        <inkml:trace contextRef="#ctx0" brushRef="#br0" timeOffset="57050.8595">-3753 2238 216 0,'-4'-4'80'0,"4"4"-60"0,-4 0-8 16,0 0 196-1,8 0-116-15,-4 0 52 16,0 0-84-16,0-3 52 15,0 3-64-15,0-4 72 16,4 4-68-16,-4-3 60 16,0-1-60-16,0-3 16 15,0 7-40-15,0-3 16 16,0 3-24-16,0-4-8 16,0 8-8-16,4-4 48 0,4 7-28 15,8-7 0-15,3 3-16 0,16-6 12 31,5 3-12-31,18-4-4 16,5 4 0-16,7-3-4 0,-11-4 0 0,11 0 8 16,-11 3-4-16,4-3-4 15,-8 4 4-15,3-7 28 16,-11 6-16-16,-8-3 4 16,-7 4-12-16,-13-1 4 15,1 8-8-15,-8-1 8 16,-5 4-8-16,-3 0-4 15,0 0 4-15,-8 0 12 16,4 0-8-16,-4 0-4 16,4 3 0-16,-7-3 20 15,3 0-12-15,-4 4-4 16,0-1-4-16,-8 4-4 16,1 3 0-16,-9 4-44 15,5 4 24-15,-9 9-4 16,9 1 16-16,-9 14 8 15,9 7 0-15,-9 6 0 16,13-3 0-16,-5 4 0 16,4-8 0-16,-3-2 8 15,3-12-4-15,-7-2 16 16,11-8-12-16,-4-3 24 16,5-11-20-16,-5-6-12 15,12-4-4-15,-16-14 12 0,13 0-4 16,-13-21 8-16,4 0-8 0,-7-28-20 15,3 8 8-15,-15-15-40 16,8 7 28-16,-8 1 32 16,7 13-4-16,-7 4-16 15,11 10 0-15,-3-7-4 16,8 14 4-16,-1 0 32 16,8 8-12-16,0-1 24 15,9 7-24-15,-1-4-40 16,8 8 16-16,-1-1 20 15,5 8-4-15,-4-4-24 16,0 3 8-16,0-3-260 16,8 7 152-16,7 4-588 15,5 3 396-15</inkml:trace>
        <inkml:trace contextRef="#ctx0" brushRef="#br0" timeOffset="57261.9158">-2802 2592 800 0,'-16'11'296'0,"16"-11"-232"0,12 21-16 16,-4-11 108 0,0 1-96-16,7-1 20 15,-3 4-48-15,8-4-20 16,-1 1-8-16,1-1-172 15,-4 1 92-15,-13-4-312 0,13 0 216 16</inkml:trace>
      </inkml:traceGroup>
      <inkml:traceGroup>
        <inkml:annotationXML>
          <emma:emma xmlns:emma="http://www.w3.org/2003/04/emma" version="1.0">
            <emma:interpretation id="{B6B14E55-E618-4177-B2E3-95732E7D1AAF}" emma:medium="tactile" emma:mode="ink">
              <msink:context xmlns:msink="http://schemas.microsoft.com/ink/2010/main" type="line" rotatedBoundingBox="5475,7391 9437,7126 9511,8240 5549,8504"/>
            </emma:interpretation>
          </emma:emma>
        </inkml:annotationXML>
        <inkml:traceGroup>
          <inkml:annotationXML>
            <emma:emma xmlns:emma="http://www.w3.org/2003/04/emma" version="1.0">
              <emma:interpretation id="{BA3EE4F6-8E70-4BB5-B70B-8D184988518D}" emma:medium="tactile" emma:mode="ink">
                <msink:context xmlns:msink="http://schemas.microsoft.com/ink/2010/main" type="inkWord" rotatedBoundingBox="5482,7491 6792,7403 6859,8416 5549,8504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7982.0865">-2148 2321 560 0,'-12'-14'208'0,"12"14"-164"0,-12 7-8 16,4-3 224-1,4-1-148-15,0-3 80 16,4 4-116-16,8-4 20 16,4 0-56-16,19 0 28 15,5 7-36-15,18-11-28 16,-7 1-4-16,20-4 16 16,-1 3-8-16,1 1-100 15,-5 3 48-15,-15-4-68 16,-8 8 64-16,-19-4-40 15,-4 0 52-15,-24-4-24 0,0 4 36 16,-12-3-76-16,1 6 56 16,-5-3-104-16,5 0 84 0,-1 0-68 15,5 4 76-15,-1-1 32 16,0 4 16-16,5-3 52 16,3-1-24-16,-4 1 88 15,4-1-60-15,-4 4 48 16,5 7-56-16,-9 0 40 15,12 3-44-15,4 4 24 16,0 3-32-16,-4 15 44 16,12 6-40-16,-8 11-24 15,8 3-8-15,4 7 44 16,-9-7-24-16,-3-3 24 16,4-8-24-16,-8-6 16 15,1-4-20-15,-5-6 80 16,0-8-52-16,-8-3 24 15,8-4-40-15,-11-6 36 16,3-4-36-16,-11-4 40 16,3 0-40-16,-15-9 28 15,8 2-28-15,-16-10 16 16,12 4-24-16,-8-4 8 16,8 0-16-16,-1-10-24 15,13 3 4-15,3-14-48 16,12 4 28-16</inkml:trace>
          <inkml:trace contextRef="#ctx0" brushRef="#br0" timeOffset="58402.4427">-2027 2046 488 0,'-8'0'180'0,"8"0"-140"0,-4 0-12 15,-4 0 260 1,16 0-164-16,-8 0 72 16,4 7-116-16,4-7 96 15,0 0-100-15,3 0 32 16,9 7-64-16,7-14 12 16,-7 7-36-16,15-7 8 15,4 7-16-15,16-10-16 16,-8 10 0-16,-8 0 40 15,0 0-24-15,-4 0-80 16,-15 7 36-16,4 0-256 0,-9 3 164 0</inkml:trace>
          <inkml:trace contextRef="#ctx0" brushRef="#br0" timeOffset="59154.5011">-1276 2620 664 0,'-8'0'244'0,"8"0"-188"0,-4 4-16 0,4-4 112 16,12 3-92-16,-4-3 64 16,0 4-72-16,15-4 84 15,5 7-76-15,3-7 24 16,0 0-48-16,1 0-12 16,-1-4-16-16,-8 4-8 15,1 4 4-15,-9-1-4 16,-7-3 0-16,-8 7-88 15,4 0 48-15,-12-3-224 16,4 2 148-16,-7 5-492 16,7-4 336-16</inkml:trace>
          <inkml:trace contextRef="#ctx0" brushRef="#br0" timeOffset="58869.7433">-1268 2453 832 0,'0'0'308'0,"0"0"-240"0,4 0-20 0,0 0 140 16,8 0-112-16,7 0 60 15,1 0-80-15,7 0 20 16,0 0-44-16,5 0-20 16,3 7-4-16,-8-3-176 15,5-1 92-15,-13 1-224 16,1-4 168-16</inkml:trace>
        </inkml:traceGroup>
        <inkml:traceGroup>
          <inkml:annotationXML>
            <emma:emma xmlns:emma="http://www.w3.org/2003/04/emma" version="1.0">
              <emma:interpretation id="{C547ED68-5D94-44CC-A3E4-291754BEFB54}" emma:medium="tactile" emma:mode="ink">
                <msink:context xmlns:msink="http://schemas.microsoft.com/ink/2010/main" type="inkWord" rotatedBoundingBox="7386,7263 9437,7126 9496,8014 7445,815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0326.9444">-376 2516 728 0,'-8'-7'268'0,"12"7"-208"0,-4 0-16 16,4 0 184 0,0 0-132-16,4 3 88 15,8 1-112-15,7-1 60 16,0 1-76-16,5 3-20 15,-1-4-24-15,1 1 0 16,-1-1-8-16,-3 1-12 16,-1-1 4-16,-11-3-148 15,-1 0 84-15,-7 0-220 16,0 0 164-16,-4 4-576 0,0 6 388 0</inkml:trace>
          <inkml:trace contextRef="#ctx0" brushRef="#br0" timeOffset="61375.8019">371 1883 424 0,'-7'-7'156'0,"7"7"-120"0,-12-11-8 16,4 5 140-1,8-1-96-15,0 0 32 16,0 7-60-16,0-14 24 16,8 3-36-16,4 1 44 0,3 3-44 0,5 0 36 15,3 0-36-15,5-3 8 16,7 10-24-16,4 6 8 15,8 5-12-15,-8 6 36 16,8 8-24-16,-16 20-32 16,5 0 4-16,-13 11 8 15,-7 6 0-15,-20-3 24 16,0-10-16-16,-23-4-12 16,3 1-4-16,-15-15 12 15,4 0-4-15,-8-13 8 16,11-4-8-16,1-21-12 15,4 0 4-15,7-18 4 16,4 8 0-16,5-14-28 16,11 3 16-16,0-4 32 15,11 8-12-15,-3 3 44 16,16 4-28-16,-1 3 4 16,1 14-16-16,-1-4 0 15,1 4-4-15,-9-7-156 16,1 18 80-16,-4-11-264 15,-1 7 188-15</inkml:trace>
          <inkml:trace contextRef="#ctx0" brushRef="#br0" timeOffset="62112.201">1080 1872 728 0,'-20'4'268'0,"20"-4"-208"0,-8 14-16 0,4-7 108 15,8 0-92-15,0 7 36 16,4 3-56-16,12-3 20 16,3 3-32-16,20-6 16 15,12 3-24-15,4-7 0 16,-5 3-12-16,-3-10 12 16,-4 4-12-16,-12-8-4 15,-7 1 0-15,-5-11 20 16,-3 7-12-16,-12-18 4 15,0 11-8-15,-8-10-24 16,0 7 8-16,-8-4 20 16,4 3-4-16,-12 1-40 15,1 3 20-15,-13 4-16 16,5 3 16-16,-16 0-44 16,3 7 28-16,-11 0-20 15,8 7 28-15,-4-4-16 0,8 4 20 0,0 0-8 16,7 4 12-16,5-1-8 15,11 4 8-15,0 0 24 16,5 3-4-16,-1 4 16 16,4 3-16-1,0 8 24-15,4 3-20 0,0 6 12 16,8-2-12-16,-4 2-8 16,3 1 0-16,-3-11-4 15,4 1 0-15,-4-1 8 16,4 0-4-16,-4-6 8 15,0-5-8-15,-8-2 24 16,4-4-16-16,-4 0-4 16,0-4-4-16,-8-3 12 15,1 7-8-15,-9-11-4 16,8 4 0-16,-11-7 20 16,7 0-12-16,-3 0-32 15,7-7 12-15,0 4-352 16,8 3 200-16</inkml:trace>
          <inkml:trace contextRef="#ctx0" brushRef="#br0" timeOffset="62696.0926">8 2620 592 0,'4'-3'220'0,"-4"3"-172"15,11 0-12-15,1 0 128 16,-8 0-96-16,12 0 88 15,7 0-92-15,12 0 84 16,8 3-88-16,16 1 8 16,4-1-44-16,38-3 48 15,-3 0-40-15,39-3 48 16,-4-4-48-16,20 3-16 16,-12 1-8-16,-1-1 16 15,-26 4-12-15,-24-3-4 16,-16 3-4-16,-15-7 12 0,-12 3-8 0,-20-9 32 15,5 13-24-15,-17-14 32 16,-3 10-32-16,-4-3-32 16,8 0 8-16,-13 0-220 15,-3 7 128-15,0 0-296 16,0 0 224-16</inkml:trace>
        </inkml:traceGroup>
      </inkml:traceGroup>
    </inkml:traceGroup>
    <inkml:traceGroup>
      <inkml:annotationXML>
        <emma:emma xmlns:emma="http://www.w3.org/2003/04/emma" version="1.0">
          <emma:interpretation id="{1058F8EF-91E5-4E75-95E7-DA116D271D06}" emma:medium="tactile" emma:mode="ink">
            <msink:context xmlns:msink="http://schemas.microsoft.com/ink/2010/main" type="paragraph" rotatedBoundingBox="8638,8690 24083,7510 24224,9350 8779,1053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08191A7-1B25-4D29-BCAE-48F665B2E2C2}" emma:medium="tactile" emma:mode="ink">
              <msink:context xmlns:msink="http://schemas.microsoft.com/ink/2010/main" type="line" rotatedBoundingBox="8638,8690 24083,7510 24224,9350 8779,10530"/>
            </emma:interpretation>
          </emma:emma>
        </inkml:annotationXML>
        <inkml:traceGroup>
          <inkml:annotationXML>
            <emma:emma xmlns:emma="http://www.w3.org/2003/04/emma" version="1.0">
              <emma:interpretation id="{B698B8D5-80BC-49CF-8536-FC495BB5F7B6}" emma:medium="tactile" emma:mode="ink">
                <msink:context xmlns:msink="http://schemas.microsoft.com/ink/2010/main" type="inkWord" rotatedBoundingBox="10928,9132 24130,8123 24224,9350 11022,10359"/>
              </emma:interpretation>
            </emma:emma>
          </inkml:annotationXML>
          <inkml:trace contextRef="#ctx0" brushRef="#br0" timeOffset="162327.8329">13543 3198 436 0,'-4'3'160'0,"4"-3"-124"0,-16 42-8 16,4-14 52-1,8 3-48-15,-15 14 40 16,19 0-40-16,-8 4 8 16,8-7-24-16,-8-4-8 15,8-3-4-15,-12-4 40 16,8-3-24-16,-7-11-124 16,7 1 56-16</inkml:trace>
          <inkml:trace contextRef="#ctx0" brushRef="#br0" timeOffset="163736.1543">13789 3507 416 0,'-8'0'152'0,"8"0"-116"0,8-10-12 0,-4 6 48 16,8 4-44-16,3-3-20 15,13 6-8-15,23-3 16 16,0 4-8-16,15-4-4 16,-7 3 0-16,19-6 20 15,0 3-12-15,4-4-4 16,-3 4-4-16,-9-3 28 16,-11 6-16-16,-12-6 32 15,-8 3-32-15,-12 0-172 16,-7 0 84-16</inkml:trace>
          <inkml:trace contextRef="#ctx0" brushRef="#br0" timeOffset="164202.9463">13993 3535 52 0,'23'-3'16'0,"-23"3"-12"0,24 6 0 0,-17-6 60 32,13 0-36-32,-1 4 40 0,-3 3-36 0,4 0 0 15,-1 3-20-15,-7 8-8 16,8 6 0-16,-13 11-24 16,5 3 12-16,-12 18 32 15,0 6-16-15,0 11 44 16,-12-7-28-16,-7-13 20 15,-5-15-24-15,-3-3 80 16,-8-11-56-16,-4-10 24 16,-4-7-40-16,3-7 44 15,9-7-40-15,8-10 48 16,7 3-48-16,12-14 4 16,8 3-24-16,19-6-32 15,9 7 8-15,19-1 24 16,0 1-8-16,11 3 52 15,-3 7-28-15,0 4 4 16,7 3-20-16,1 0 12 0,-13 0-16 16,-15 0 40-16,1 0-24 15,-17-3 40-15,-7-1-36 16,-8 1-92-16,-5-1 32 0,-3 4-376 16</inkml:trace>
          <inkml:trace contextRef="#ctx0" brushRef="#br0" timeOffset="165186.5639">14928 3142 416 0,'-16'-4'152'0,"16"4"-116"0,0-6-12 0,0 2 144 16,0 1-96-16,16-4 16 15,-5-4-52-15,17 4 0 16,11 0-20-16,16 4-8 0,-4 3-4 16,11 10 28-16,-11 1-16 15,4-1-12-15,-24 1-8 16,8-5-4-16,-11 1 0 0,-13 0 16 16,-3-3-4-16,-12-4 8 15,0 0-8-15,0 0 8 16,-4 0-8-16,-4 3-12 15,4 4 4-15,-7 7-16 16,-1 11 12-16,8 13-24 16,-8 11 20-16,1 6-4 15,-1 1 8-15,-4-7 8 16,-3-8 0-16,-1-6 44 16,-7-7-24-16,11-7 68 15,-7 0-48-15,11-14 36 16,-4-4-44-16,1-3 8 15,-1-7-24-15,0-3 8 16,-3-11-12-16,-1-7 12 16,-7-14-16-16,-5-6 24 0,5-5-20 15,-4 5-40-15,3 2 16 16,9 8-16 0,-1 7 16-16,5 3 16 0,7 7 0 15,4 4-48-15,4 3 28 16,4 7 12-16,7 3 4 15,5 4 44-15,11 7-20 16,9 7-252-16,3 7 124 16,0 7-504-1</inkml:trace>
          <inkml:trace contextRef="#ctx0" brushRef="#br0" timeOffset="165331.4502">15644 3389 788 0,'-28'-11'292'0,"28"8"-228"0,-15 0-16 15,7 3 20-15,0 0-48 16,0 0-168-16,8 0 80 16,0 0-520-16</inkml:trace>
          <inkml:trace contextRef="#ctx0" brushRef="#br0" timeOffset="165897.9572">15773 3048 508 0,'-27'-28'188'0,"30"18"-148"0,13-1-8 16,-8 11 36-16,12-7-44 15,-1 4 60-15,20 6-48 16,0 1 12-16,16 3-32 15,4 7 8-15,19 7-12 0,-11 10 12 16,-1 11-16-16,-23 6-20 16,-19 5 4-16,-13-5 76 15,-26-3-40-15,-24 1 52 16,-8-5-44-16,-8-6 44 0,0-7-48 16,4-18 36-16,4 4-36 15,-4-14 8 1,1 0-24-16,10-7 0 0,13 0-8 15,11 4-244-15,9-1 128 16,14 4-256 0</inkml:trace>
          <inkml:trace contextRef="#ctx0" brushRef="#br0" timeOffset="165571.5871">16016 3065 464 0,'-4'-17'176'0,"-4"14"-140"0,-4-1-8 0,4 4 100 16,8 7-76-16,-11 3-28 15,-9 8-20-15,16 6 4 16,-8 14-4-16,1 8 8 0,7 9-8 16,-8-9 16-16,8-1-12 15,-4-3 48-15,8-15-28 16,-4-2-244-16,4-1 116 0</inkml:trace>
          <inkml:trace contextRef="#ctx0" brushRef="#br0" timeOffset="166288.2374">15933 2836 508 0,'0'-4'188'0,"-7"-3"-148"0,3-6-8 16,4 13 132-16,4 0-96 15,3-7 88-15,-3-4-92 16,8 11 20-16,4-7-48 16,7 0 20-16,5 0-28 0,7-3-8 0,8-4-12 15,0 7 36-15,4 0-20 16,-4 4-4-16,-12 3-12 15,-3 3-208-15,-5 11 108 16,-11 7-440 0,-16 3 300-16,-16 0-64 15</inkml:trace>
          <inkml:trace contextRef="#ctx0" brushRef="#br0" timeOffset="159682.1981">11660 3125 652 0,'-23'-25'244'0,"23"25"-192"0,-12-14-12 16,16 7 4-16,4 4-32 0,8-1-32 15,3 4 12-15,16-3 8 16,1 6 4-16,18-6-4 16,5-1 4-16,12-3 4 15,-5 7-4-15,-7-6-20 16,-12 6 8-16,-12-4 32 15,-8 4-16-15,-11-3 16 16,0 3-12-16,-16-4-24 16,0 8 4-16,-8-4-4 15,0 3 4-15,-8 1 8 16,5 6 0-16,-9 11-44 16,8 3 24-16,-11 18 8 15,3 7 8-15,-7 13-16 16,3-3 12-16,-3-3 12 15,3-4 0-15,-3-10 84 16,4-4-44-16,-1-10 40 16,8-7-48-16,-3-7 16 15,3-4-32-15,1-17 28 16,3 0-32-16,-4-21 4 16,8 1-12-16,-11-22 4 15,7 4-8-15,-7-11-12 16,3 7 4-16,-12-3 4 15,5 10 0-15,-12 1-20 16,3 9 12-16,1 1 20 16,8 10-4-16,7 4-28 0,12 6 8 0,16 8-128 31,7 6 80-31</inkml:trace>
          <inkml:trace contextRef="#ctx0" brushRef="#br0" timeOffset="159836.1073">12287 3378 644 0,'31'-3'236'0,"-31"3"-180"0,23 7-20 0,-19-7-124 16,0 3 40-16</inkml:trace>
          <inkml:trace contextRef="#ctx0" brushRef="#br0" timeOffset="105994.3458">3130 3921 652 0,'20'-10'244'0,"-20"10"-192"0,54-14-12 16,-22 3 56-1,-1 8-60-15,32-11 12 16,7 3-28-16,40-9 16 16,3 9-24-16,40-6 4 15,-12-1-8-15,3 8 36 16,-14 3-20-16,-25 0-4 16,-19 7-12-16,-23-3 12 0,-20 6-12 0,-20-3-92 15,-7 7 48 1,-20 0-340-16,-4 0 208 15</inkml:trace>
        </inkml:traceGroup>
        <inkml:traceGroup>
          <inkml:annotationXML>
            <emma:emma xmlns:emma="http://www.w3.org/2003/04/emma" version="1.0">
              <emma:interpretation id="{7151091B-9089-4159-9C2D-3C7195DBE1AE}" emma:medium="tactile" emma:mode="ink">
                <msink:context xmlns:msink="http://schemas.microsoft.com/ink/2010/main" type="inkWord" rotatedBoundingBox="11027,8507 11448,8475 11491,9041 11070,9073"/>
              </emma:interpretation>
            </emma:emma>
          </inkml:annotationXML>
          <inkml:trace contextRef="#ctx0" brushRef="#br0" timeOffset="105290.8069">3244 3264 184 0,'-20'-32'68'0,"20"32"-52"0,0-31-4 0,0 10 92 16,8 11-60-16,4-11 68 16,3 4-60-16,5-1 24 15,3 8-44-15,5-4 52 16,3 3-48-16,4 1 28 16,4 6-36-16,4 8 16 15,0 6-24-15,-3 29 16 16,-5 6-20-16,-8 24 0 15,1 1-8-15,-21 0 56 16,-7-8-36-16,-23-10 16 16,-1-6-28-16,-15-8 20 15,4-7-24-15,-12-14 12 16,12-3-12-16,-8-21 0 0,12 0-4 0,3-13-24 16,13-5 8-1,7-6-24-15,12 10 20 16,11-10-40-16,5 13 32 15,7 4-12-15,1 11 20 0,7 6 36 16,4 4-16-16,4 4-140 16,0-1 68-16</inkml:trace>
        </inkml:traceGroup>
        <inkml:traceGroup>
          <inkml:annotationXML>
            <emma:emma xmlns:emma="http://www.w3.org/2003/04/emma" version="1.0">
              <emma:interpretation id="{6426B056-ABC4-4A70-AA3B-656DA3F766A9}" emma:medium="tactile" emma:mode="ink">
                <msink:context xmlns:msink="http://schemas.microsoft.com/ink/2010/main" type="inkWord" rotatedBoundingBox="11535,8598 13035,8483 13154,10042 11654,10156"/>
              </emma:interpretation>
              <emma:one-of disjunction-type="recognition" id="oneOf11">
                <emma:interpretation id="interp23" emma:lang="" emma:confidence="0">
                  <emma:literal>_</emma:literal>
                </emma:interpretation>
                <emma:interpretation id="interp24" emma:lang="" emma:confidence="0">
                  <emma:literal>~</emma:literal>
                </emma:interpretation>
                <emma:interpretation id="interp25" emma:lang="" emma:confidence="0">
                  <emma:literal>-</emma:literal>
                </emma:interpretation>
                <emma:interpretation id="interp26" emma:lang="" emma:confidence="0">
                  <emma:literal>^</emma:literal>
                </emma:interpretation>
                <emma:interpretation id="interp27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05648.792">3819 3472 592 0,'-8'0'220'0,"8"0"-172"0,0 14-12 0,8-10 76 15,7 3-68-15,13 3 8 16,7 1-32-16,16-8 4 16,0 4-12-16,11-14 28 15,-3 4-24-15,-4-15-4 16,-4 4-8-16,-16-20 40 16,-8 9-24-16,-19-17 16 15,-8 4-20-15,-19-11-16 16,-1 11-4-16,-11 0 4 15,3 14 0-15,-3-1-28 16,12 11 16-16,-9 4-4 16,9 6 8-16,-5 4 8 15,8 4 0-15,-11 6 32 16,7 4-16-16,-11 18 40 16,8 2-32-16,-9 15-4 15,9 3-12-15,-8 4 4 0,11-4-8 16,-3 4 32-16,15-8-20 15,4 8 4-15,8-7-12 16,4-1-172-16,3-2 88 0</inkml:trace>
          <inkml:trace contextRef="#ctx0" brushRef="#br0" timeOffset="106853.7791">3878 4172 464 0,'7'10'176'0,"-7"-10"-140"0,0 35-8 0,0-21 100 31,0 3-76-31,-7 14 104 0,3 4-92 0,-12 14 76 15,4 6-80-15,0-2 40 16,5-5-60-16,7-2 8 16,4-8-32-16,7-7 0 15,9-3-8-15,7-11-24 16,1 1 8-16,11-8 40 16,0-3-20-16,12-10-176 15,4 3 88-15</inkml:trace>
          <inkml:trace contextRef="#ctx0" brushRef="#br0" timeOffset="107495.4861">5181 3695 176 0,'19'-21'64'0,"-19"21"-48"0,27-7-8 0,-19 7-12 15,4 0 0-15,-4-7-40 16,4 14 24-16,-12-7-20 16,0 0 24-16,-8 0 184 15,4 7-88-15,-4-7 196 16,8 7-156-16,-12-7 64 16,8 4-108-16,-7-1 28 15,7 1-60-15,-8 2-24 16,8 1-12-16,-12 11 0 15,5-4-4-15,-17 3 24 16,1 4-16-16,-16-4-12 16,4 8-4-16,-12-4 12 15,8-11-4-15,0 0 84 16,12-3-44-16,3-3 12 16,12-1-32-16,13-3-4 15,6 4-12-15,13-1-16 16,4 4 4-16,11 7-4 15,0 4 0-15,5 6-12 16,-1 4 12-16,4 3 4 16,-4 4 4-16,-4-7 16 15,1 0-8-15,-5-8 16 16,-3 1-16-16,-5-3 16 16,1-8-16-16,-9-3 84 15,-3 0-48-15,0-4-92 16,-8 1 24-16,4-4-284 0,0 0 168 0</inkml:trace>
        </inkml:traceGroup>
        <inkml:traceGroup>
          <inkml:annotationXML>
            <emma:emma xmlns:emma="http://www.w3.org/2003/04/emma" version="1.0">
              <emma:interpretation id="{348FE575-D0C6-4807-A919-E9801B0AF394}" emma:medium="tactile" emma:mode="ink">
                <msink:context xmlns:msink="http://schemas.microsoft.com/ink/2010/main" type="inkWord" rotatedBoundingBox="8675,9169 22484,8114 22582,9406 8774,10461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3908.397">1412 4394 260 0,'-23'14'96'0,"23"-14"-76"0,-28 17-4 0,9 4 184 16,7-3-112-16,-19 10 28 15,7-1-72-15,-3 1 68 16,4 0-60-16,-5 0 36 16,12 0-52-16,5-7 24 15,11-1-32-15,11-6 16 16,5 0-24-16,15-3 0 15,9-1-12-15,10-3 28 16,1 0-20-16,0-7-260 16,-4 7 132-16</inkml:trace>
          <inkml:trace contextRef="#ctx0" brushRef="#br0" timeOffset="106549.3725">3220 4081 384 0,'-62'0'140'0,"62"0"-108"0,-24-7-8 15,24 4 32 1,8 3-36-16,11 0 24 16,5 7-24-16,19 0 60 15,0 6-44-15,12 12 44 16,0-1-44-16,-1 28-20 15,1 4-8-15,-16 21 0 16,-4-8-4-16,-23 11 96 16,-4-17-56-16,-28-8 44 15,1-2-52-15,-24-22 32 16,8-3-36-16,-12-21 16 16,8-4-28-16,-1-20-16 15,17-4-8-15,3-17-32 0,13 6 20 0,10-9-28 16,13 6 24-16,4-7 0 15,7 11 12-15,4-1 0 16,5 8 0-16,3 0 32 16,4 3-12-16,8 7 40 15,0 3-28-15,11 1 12 16,1 7-20-16,-1 3 0 16,-7 7-8-16,-4-4 4 15,-4 0-8-15,-12 1 40 16,-4-1-20-16,-11-3 48 15,0 0-40-15,-13-3 4 16,1 3-24-16,-12-4-32 16,4 1 8-16,-7-4-348 15,3 0 200-15</inkml:trace>
          <inkml:trace contextRef="#ctx0" brushRef="#br0" timeOffset="163450.8957">14071 2763 112 0,'-12'-7'44'0,"12"7"-36"0,0-7 0 0,0 0 72 15,0 14-44-15,8-14 32 16,-4 7-40-16,11-7 8 16,-3 4-20-16,4 3 0 15,-4 3-8-15,11 4-16 16,1 7 4-16,-5 17 40 15,5 0-24-15,-5 15 36 16,5 2-32-16,-9 1 4 16,-3 0-12-16,-4 3 20 15,-8-3-16-15,-20-4 76 16,12-3-52-16,-19-11 12 16,-4-7-28-16,-12-20 24 15,4-8-28-15,-12-20 12 16,16 0-16-16,7-11-24 15,16 3 4-15,16 5-12 16,8 6 8-16,19 3-36 16,5 11 28-16,3 4 16 15,-8 10 4-15,8 7-120 16,-4 7 64-16,-7 10-200 16,-1 0 148-16</inkml:trace>
          <inkml:trace contextRef="#ctx0" brushRef="#br0" timeOffset="164471.6621">14396 3601 320 0,'-28'-3'120'0,"20"3"-96"0,1-7-4 0,7 14 60 16,-4 3-48-16,-4 4 16 16,8 7-32-16,-8 7 36 15,0 10-28-15,4 7 40 16,-4 4-36-16,8-4 28 15,-3-7-28-15,3-10 44 16,0-4-40-16,3-3-8 0,9-3-12 16,12-8 8-16,7-3-12 15,8-3 40-15,12-4-24 16,4 0-144-16,7-4 64 0,-3-3-412 16,-4 0 260-1,11-3 20-15</inkml:trace>
          <inkml:trace contextRef="#ctx0" brushRef="#br0" timeOffset="102393.1738">1025 4791 404 0,'4'-18'148'0,"-4"18"-112"0,12-31-12 0,-8 17 120 16,-1 7-84-16,-3-7 96 16,4 7-88-16,-8-3 28 15,1 3-56-15,-9 0 40 16,4 3-48-16,-8-3 4 15,5 7-24-15,-5 0 0 16,8 7-4-16,-4 0-24 16,8 0 8-16,-3 7 40 15,-1 0-20-15,4 4 8 16,4 2-12-16,0 1 4 16,4 4-8-16,4-1 8 15,-4 4-8-15,7-4 24 16,1 0-16-16,8-10-4 0,-1 0-4 0,12-21 20 15,5 0-12-15,3-10 4 16,8 0-8-16,-8-8-8 16,0 8 4-16,-12-7-4 15,-3 6 0-15,-12-6 32 16,-5 3-16-16,-10-3-24 16,-1 3 4-16,-12-4 16 15,4 11-4-15,-7-3 4 16,-1 10-4-16,-11 0-16 15,7 4 4-15,-11 3-16 16,12 3 12-16,-9 1-4 16,17 3 4-16,-17 3 16 15,13 0-4-15,-5-3-12 16,5 0 4-16,-1 0-4 16,5 0 0-16,3-3-20 15,8 3 16-15,0-7-12 16,4 3 12-16,4-3 16 15,8 0 0-15,-5 0-108 16,5 0 56-16</inkml:trace>
          <inkml:trace contextRef="#ctx0" brushRef="#br0" timeOffset="102947.643">1001 4718 676 0,'-7'-11'248'0,"7"11"-192"0,0-7-16 0,4 4 48 31,3-1-56-31,5-3-4 0,0 0-16 0,0-3 24 16,3 3-20-16,-3 0-112 15,4 7 52-15,-16-3-132 16,7 6 96-16</inkml:trace>
          <inkml:trace contextRef="#ctx0" brushRef="#br0" timeOffset="103068.6835">1076 4766 8 0,'8'-7'4'0,"-8"7"-4"0</inkml:trace>
          <inkml:trace contextRef="#ctx0" brushRef="#br0" timeOffset="103624.1488">2833 3688 260 0,'0'-10'96'0,"0"10"-76"0,0-4-4 0,-8 1 156 16,8 6-96-16,-12 1 84 16,4 3-92-16,-19 6 0 15,7 8-44-15,-38 21 24 16,-1 3-32-16,-31 25 32 15,12-8-32-15,-16 5 48 16,8-5-36-16,-32 11 4 16,24-7-20-16,-31 14 12 15,24-7-16-15,-17 0 4 16,24-7-4-16,-19-10 4 16,27-7-8-16,-4-18-4 15,27 4 4-15,16-14-32 16,16-7 16-16,23-11-40 15,16-3 32-15</inkml:trace>
          <inkml:trace contextRef="#ctx0" brushRef="#br0" timeOffset="108005.3698">6065 3761 384 0,'-20'-14'140'0,"20"14"-108"0,-15-10-8 16,3 6 128 0,8 4-88-16,-8-3 72 15,4 3-80-15,-7 0 4 16,7 7-36-16,-12 3 24 16,9 8-32-16,-5 6 84 15,0 4-56-15,1 3 32 16,11 4-44-16,0 3 0 15,8-3-20-15,11 0 12 0,9-4-16 16,19-7 4-16,12 1-4 0,11-11-32 16,1-1 12-16,-5-13-56 15,-7 0 36-15,-16-20 68 16,-7-8-16 0,-17-17-8-16,-7 3-4 0,-16-10 8 15,-3 6-8-15,-13-2-4 16,4 9 0-16,-7 5-16 15,11 13 8-15</inkml:trace>
          <inkml:trace contextRef="#ctx0" brushRef="#br0" timeOffset="159081.4113">10584 3580 540 0,'-43'0'200'0,"43"0"-156"0,4 0-12 0,8 0 36 15,8 0-44-15,19-7 16 16,8 0-24-16,27 0-68 16,4 7 24-16</inkml:trace>
          <inkml:trace contextRef="#ctx0" brushRef="#br0" timeOffset="162170.1913">13202 3483 456 0,'-31'0'168'0,"31"0"-128"0,0 3-16 0,12-3 88 16,-1 0-68-16,25-3 8 15,3 3-32-15,15-7 32 16,5 3-28-16,0-6 4 16,-4 3-16-16,-8-3 0 15,-12 6-4-15,-4-6-172 16,-7 10 88-16</inkml:trace>
          <inkml:trace contextRef="#ctx0" brushRef="#br0" timeOffset="158664.4339">9892 3225 268 0,'12'-20'100'0,"-12"20"-76"0,7-14-8 0,-7 7 88 15,0 3-60-15,0-6 88 16,0 3-76-16,0-4-20 16,0 8-20-16,-15-4 20 15,11 7-20-15,-16-4 12 16,5 4-16-16,-13 0 12 15,5 7-16-15,-13 0 4 16,9 7-4-16,-12 11 36 16,12 2-20-16,-1 19-4 15,5-1-12-15,-1 11 28 16,20-4-20-16,4-4 4 16,4-2-12-16,24-5 12 15,3-6-12-15,16-7 24 16,8-7-20-16,-1-14 48 15,1 0-32-15,-4-14 4 0,-8 0-20 16,-4-17 44-16,-4-1-28 0,-15-20-4 16,-8 7-16-1,-16-14-8-15,-4 6 4 0,-12 1-48 16,1 10 24-16,-12 1 8 16,3 6 8-16,-3 0-16 15,4 10 12-15,-1 1 32 16,9 7-16-16,7-1 0 15,4 4-4-15,8-3-48 16,8 6 24-16,4-3-196 16,3 7 120-16</inkml:trace>
          <inkml:trace contextRef="#ctx0" brushRef="#br0" timeOffset="158948.0339">10663 3316 728 0,'-28'-21'268'0,"28"21"-208"0,-12-14-16 16,5 11 88 0,7-4-80-16,0 0-28 15,7 7-20-15,13 0 4 0,0 0-4 16,11 0-224-16,4 7 124 0</inkml:trace>
          <inkml:trace contextRef="#ctx0" brushRef="#br0" timeOffset="160868.9085">12936 3184 268 0,'0'28'100'0,"0"-28"-76"0,4 86-8 0,0-40 44 16,4-5-36-16,-4 12 0 16,7-5-16-16,-7 1 92 15,-4-4-56-15,0 0 88 16,0-6-76-16,0-5 80 15,-4-6-80-15,-7-7 36 16,-1-3-56-16,-8-11 24 16,1-4-32-16,-5-6-28 15,1 3 0-15,-5-11 0 16,5-3 0-16,-4 0 24 16,7 4-12-16,-4-11 4 0,9 11-8 0,-5-15-84 15,9 15 40-15,-5-11-312 16,4 3 192-16</inkml:trace>
          <inkml:trace contextRef="#ctx0" brushRef="#br0" timeOffset="161254.6246">12627 2857 404 0,'-16'0'148'0,"16"0"-112"0,-4-4-12 16,4 4 136-1,8 4-92-15,8-4 52 16,3 0-72-16,13 0 44 16,3 0-52-16,8 7-12 0,-8 0-16 0,12-4 8 15,-4 1-12-15,-4-8-248 16,8 4 128-16</inkml:trace>
          <inkml:trace contextRef="#ctx0" brushRef="#br0" timeOffset="160558.5864">12658 3048 404 0,'-19'0'148'0,"19"0"-112"0,-8 0-12 0,8 0 84 16,8 0-64-16,3-3 16 15,9 3-36-15,15-4-4 16,4 1-12-16,8-1-16 15,0 4 4-15,-4-3 28 16,-4 6-12-16,-7-3 4 16,-1 0-8-16,-8 0-68 15,-7 4 32-15</inkml:trace>
        </inkml:traceGroup>
      </inkml:traceGroup>
    </inkml:traceGroup>
    <inkml:traceGroup>
      <inkml:annotationXML>
        <emma:emma xmlns:emma="http://www.w3.org/2003/04/emma" version="1.0">
          <emma:interpretation id="{AC25584F-B5EE-475A-8169-E9FFB373FE05}" emma:medium="tactile" emma:mode="ink">
            <msink:context xmlns:msink="http://schemas.microsoft.com/ink/2010/main" type="paragraph" rotatedBoundingBox="2209,10707 19106,10414 19130,11835 2233,12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D23993-0559-460F-AAD5-D4A6A0A86CD1}" emma:medium="tactile" emma:mode="ink">
              <msink:context xmlns:msink="http://schemas.microsoft.com/ink/2010/main" type="line" rotatedBoundingBox="2209,10707 19106,10414 19130,11835 2233,12128"/>
            </emma:interpretation>
          </emma:emma>
        </inkml:annotationXML>
        <inkml:traceGroup>
          <inkml:annotationXML>
            <emma:emma xmlns:emma="http://www.w3.org/2003/04/emma" version="1.0">
              <emma:interpretation id="{026F63FE-17A1-4A4C-B98B-D696F8D7E7F4}" emma:medium="tactile" emma:mode="ink">
                <msink:context xmlns:msink="http://schemas.microsoft.com/ink/2010/main" type="inkWord" rotatedBoundingBox="2211,10827 4868,10781 4881,11551 2224,11597">
                  <msink:destinationLink direction="with" ref="{DD34D372-3D62-45AB-B5AF-80B0EF49BBC3}"/>
                </msink:context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3790.6336">-5455 6039 164 0,'24'-24'60'0,"-13"17"-44"0,13-3-8 0,-9 3 8 16,1-7-12-16,0 3 112 0,3-10-64 16,-7-3 40-16,0 0-52 15,-4-8-4-15,-12 1-24 16,-12 3-24-16,-7 4 4 16,-20 0 4-16,-1 17 4 15,5 0 16-15,4 7-8 16,0 14 24-16,8-4-20 15,11 4-4-15,4 17-4 16,8-6-4-16,12 6 0 16,4 0 0-16,15-3 0 15,4-4 16-15,9 8-8 16,-1-1 16-16,0 0-16 16,-8 1 4-16,-11-5-4 15,-12-2 72-15,-20-8-44 16,-12-3 40-16,-7-7-44 15,-4-7 8-15,0-7-24 0,-1-7 20 16,9 4-24-16,7-11-108 0,13 7 48 16,11-10-464-1</inkml:trace>
          <inkml:trace contextRef="#ctx0" brushRef="#br0" timeOffset="214030.7758">-4880 5410 312 0,'-15'-21'112'0,"11"24"-84"0,-4 4-12 0,0 0-4 0,-4 4-12 15,1-1 0-15,3 11 0 16,-4 17 44-16,4 18-24 16,0 13 24-16,-3 15-24 15,-1-11 0-15,0-3-12 16,0-11 20-16,1-11-16 15,-5-2 24-15,0-8-24 16,1 0 24-16,3-14-24 16,0-3-328-16</inkml:trace>
          <inkml:trace contextRef="#ctx0" brushRef="#br0" timeOffset="215652.4529">-2994 5817 476 0,'-11'-21'176'0,"-1"17"-136"0,-16 1-12 16,13 6 92-16,-5 4-72 16,1 7 68-16,-5 4-64 15,9 6-56-15,11 4 0 16,11 0-4-16,21-4 8 0,11-3 52 16,8 0-28-16,-4 0 0 15,-12-4-16-15,-19 0-96 16,-24-3 52-16,-19 4-52 15,-16-4 52-15,-8-1-192 16,-19-2 128 0,-8-1-224-16</inkml:trace>
          <inkml:trace contextRef="#ctx0" brushRef="#br0" timeOffset="215426.8538">-3240 5792 528 0,'-4'-14'196'0,"-12"14"-152"0,-19-3-12 0,8 6 44 15,-12 4-48-15,-8 7-36 16,0 4 0-16,0 6 8 16,8-3 4-16,11-4-4 0,12 8 4 15,13-8-4-15,10-3 0 16,5 0 0-16,8-4 0 15,3 1 0-15,1-4 0 16,-1-4 24-16,1 8-12 16,-1-4-260-1,1 0 136-15,7-1-212 16</inkml:trace>
          <inkml:trace contextRef="#ctx0" brushRef="#br0" timeOffset="215015.0084">-4398 5931 476 0,'0'-20'176'0,"7"16"-136"0,9-3-12 15,-4 4 92-15,7-8-72 16,13-3 24-16,15-3-40 15,11 0-4-15,9-4-16 16,3-4-8-16,-7-2 0 0,-4-1 4 0,-12 0-4 16,-16 7-72-16,-12 4 36 15,-3 6-128-15,-20 11-52 32,-4 7 112-32,-3 4-4 15,7-4 64-15,4-4 28 16,0-3 8-16,0-3 12 15,7-4-4-15,5 0-12 16</inkml:trace>
          <inkml:trace contextRef="#ctx0" brushRef="#br0" timeOffset="215158.3853">-3991 5918 684 0,'3'7'252'16,"5"-4"-192"-16,12 0-20 0,-12 1 56 0,3-1-60 15,1 4 24-15,0 0-40 16,0 0-44-16,3-3 12 16,-3 3-252-16</inkml:trace>
          <inkml:trace contextRef="#ctx0" brushRef="#br0" timeOffset="214736.8943">-5204 5938 332 0,'-20'0'120'0,"16"-3"-92"0,4-4-8 0,0 7 16 16,16 7-24-16,11-4 4 15,12-3-8-15,4 0-8 16,12-3 4-16,15-11 56 16,13 7-32-16,7-7 24 15,-12 4-32-15,-15-1 8 16,-13 1-16-16,-10 3 12 15,-13 0-16-15,-15 7 24 16,-8-7-20-16,-8 7-12 16,-20 3-4-16,1 4 4 0,-9 4 0 0,1-1 0 15,-4 1 0-15,0 3-12 16,-1 3 8-16,5 0 12 16,4-3-4-16,3 0-12 15,9-3 4-15,3-4-4 16,8 7 0-16,8-7 44 15,8-7-24-15,7 0 16 16,12-7-16-16,1 0-32 16,-1 0 8-16,0 0-64 15,-7 0 40-15,-5 0 8 16,-3 3 16-16,-8 4-8 16,-4 7 12-16,-4 4 56 15,0-1-24-15,4 4 16 16,7 3-24-16,9-3-8 15,7 0-4-15,5-3 20 16,-1-8-12-16,4-3 4 0,0-7-8 16,-3 4-76-16,-1-11 36 15,4-7-68 1,0 0 60-16,-3-17-80 16,-1-11 68-16,-4-13-24 15,-3-8 40-15,-1 18 120 16,1 3-44-16,-5 11 116 15,-11 10-84-15,0 11 24 16,-4 10-56-16,-8 14 28 16,-4 17-36-16,-11 18-8 15,-9 13-16-15,-3 8 12 0,4 0-12 0,-5-11 4 16,9-7-4-16,3-3 20 16,1-8-16-16,3-2-76 15,8-11 36-15,0-7-148 16,1-7 96-16</inkml:trace>
        </inkml:traceGroup>
        <inkml:traceGroup>
          <inkml:annotationXML>
            <emma:emma xmlns:emma="http://www.w3.org/2003/04/emma" version="1.0">
              <emma:interpretation id="{DD1606A3-9BE5-4166-B94E-8E80BF153F2F}" emma:medium="tactile" emma:mode="ink">
                <msink:context xmlns:msink="http://schemas.microsoft.com/ink/2010/main" type="inkWord" rotatedBoundingBox="9350,11197 9716,11191 9721,11454 9354,11460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9000.3171">1667 5841 384 0,'-8'-42'140'0,"8"42"-108"0,-16-17-8 0,4 10 172 16,12 7-112-16,-19 14 20 16,3 3-64-16,-7 11-8 15,7 3-20-15,4 1-16 16,5-1 0-16,26 4 48 15,-3-7-24-15,15-4 36 16,16-10-32-16,8-11 12 16,4-6-20-16,-5-4 28 0,-15-10-28 0,-7 3 12 15,-17-18-16-15,-22-6-52 16,-13-7 24-16,-7 7-8 16,-1-1 16-16,-3 15-28 15,4 17 20-15,7 14-144 16,20 7 88-16,12 14-460 15</inkml:trace>
        </inkml:traceGroup>
        <inkml:traceGroup>
          <inkml:annotationXML>
            <emma:emma xmlns:emma="http://www.w3.org/2003/04/emma" version="1.0">
              <emma:interpretation id="{63901A32-2C6E-411F-93B8-E700214D3C1A}" emma:medium="tactile" emma:mode="ink">
                <msink:context xmlns:msink="http://schemas.microsoft.com/ink/2010/main" type="inkWord" rotatedBoundingBox="10043,10571 15889,10470 15911,11732 10064,11834"/>
              </emma:interpretation>
              <emma:one-of disjunction-type="recognition" id="oneOf15">
                <emma:interpretation id="interp31" emma:lang="" emma:confidence="0">
                  <emma:literal>fan so</emma:literal>
                </emma:interpretation>
                <emma:interpretation id="interp32" emma:lang="" emma:confidence="0">
                  <emma:literal>fan the</emma:literal>
                </emma:interpretation>
                <emma:interpretation id="interp33" emma:lang="" emma:confidence="0">
                  <emma:literal>fan fe</emma:literal>
                </emma:interpretation>
                <emma:interpretation id="interp34" emma:lang="" emma:confidence="0">
                  <emma:literal>faint</emma:literal>
                </emma:interpretation>
                <emma:interpretation id="interp35" emma:lang="" emma:confidence="0">
                  <emma:literal>fan he</emma:literal>
                </emma:interpretation>
              </emma:one-of>
            </emma:emma>
          </inkml:annotationXML>
          <inkml:trace contextRef="#ctx0" brushRef="#br0" timeOffset="219143.6633">2293 6238 540 0,'-8'45'200'0,"8"-7"-156"0,-20 18-12 0,5-25-212 16</inkml:trace>
          <inkml:trace contextRef="#ctx0" brushRef="#br0" timeOffset="220050.9546">3983 5566 280 0,'-4'-45'104'0,"4"38"-84"0,-8-3 0 0,8 6 76 15,-7-3-56-15,-5 4 132 16,12-8-96-16,0 4 8 16,12 4-48-16,3 3 8 15,24-4-24-15,20 1-8 0,27 3-8 0,8 0 12 16,0 3-8-16,0-3-20 16,-8-3 4-16,-8 3 32 15,-7 0-16-15,-20 0 8 16,-16 3-8-16,-16 1 64 15,-19 3-40-15,-7 3-4 16,-17 4-16-16,1 4-20 16,-5 6 4-16,5 11-4 15,-5 10 0-15,1 11 0 16,-4 3 0-16,-1-4 8 16,5-2 0-16,3-8 16 15,1-7-8-15,-1-7 40 16,5 1-24-16,-1-8-4 15,1-10-12-15,-1 0 36 16,-3-11-20-16,3-6 48 0,-11-11-40 16,3 0 28-16,1-3-32 15,-8-8-8-15,0-13-12 16,-1-4-16-16,5-6 4 16,4-5-4-16,7-2 0 15,5 6-36-15,-5 4 24 16,8 10 16-16,-3 7 4 15,7 7 12-15,8 7-8 16,0 7-36-16,0 7 16 16,8 14-136-16,-1 18 84 0,21 9-524 15</inkml:trace>
          <inkml:trace contextRef="#ctx0" brushRef="#br0" timeOffset="220696.6741">5654 5681 384 0,'-4'63'140'0,"8"-25"-108"0,-4 25-8 16,0-32 48-16,4 7-44 15,0 7-4-15,0 1-12 16,0-5 112-16,-4-6-68 16,-4-7 128-16,-12-11-104 15,-7-6 40-15,-13-15-72 16,-14-6 36-16,-9-8-48 0,-4-2 32 15,8-1-36-15,8 0 24 16,12 0-28-16,4 0-28 16,11 4 0-16,5-1-116 15,7-3 64-15,8 4-464 16,12 3 288-16,19-24-196 16</inkml:trace>
          <inkml:trace contextRef="#ctx0" brushRef="#br0" timeOffset="220444.0005">5341 5479 508 0,'31'-24'188'0,"4"17"-148"0,24-3-8 0,-31 6 44 16,7 1-48-16,4-1 24 15,4 4-32-15,4-3-8 16,-4 3-8-16,0 0 12 0,-4 0-8 15,-4 0-12-15,-11 3 0 16,-9-3-68-16,-11 7 40 16,-8 7-156-1,-11-7 108-15,-1-4-204 16,1 4 160-16,-5 7 8 0</inkml:trace>
          <inkml:trace contextRef="#ctx0" brushRef="#br0" timeOffset="220893.1961">5525 5215 644 0,'12'-38'236'15,"-12"38"-180"-15,15-39-20 0,-3 26 72 0,8-1-68 16,-1 0-16-16,9 7-16 15,7 3-344-15,0 11 184 16,20 4-228-16</inkml:trace>
          <inkml:trace contextRef="#ctx0" brushRef="#br0" timeOffset="221479.2559">6272 5890 548 0,'8'-14'204'0,"16"14"-156"0,11-11-16 16,-16 8 88-16,13-1-72 0,15-3-12 16,15 4-20-16,9 3-120 15,-1 7 56 1</inkml:trace>
          <inkml:trace contextRef="#ctx0" brushRef="#br0" timeOffset="221342.3926">6268 5671 644 0,'8'-21'236'0,"12"14"-180"0,7-11-20 15,-11 11 36-15,7 7-48 16,9-7-12-16,11 7-4 16,4 4-116-16,3 6 60 15,-3 4-464-15</inkml:trace>
          <inkml:trace contextRef="#ctx0" brushRef="#br0" timeOffset="222619.8283">7904 5531 340 0,'-4'-6'128'0,"8"2"-100"0,0-3-8 0,-4 7 96 16,0-3-68-16,-4-1 16 15,4-3-40-15,-8 0 4 16,0 7-16-16,-15 0 44 15,7 0-28-15,-23 0 4 16,12 4-20-16,-20-1 44 16,15 4-28-16,-3 7 48 15,4 3-44-15,0 11 4 16,7 4-24-16,5 13 12 16,7 0-16-16,16 11 4 0,4-8-4 15,15-6 36-15,16-11-20 16,24-6 20-16,11-8-24 15,4-3 36-15,-7-7-32 0,-13-7 32 16,-7-7-32-16,-15-14 20 16,-13-17-24-16,-15-14 0 15,-12 0-12-15,-4-8-8 16,-11 1 4-16,-9 21-48 16,-3 0 24-16,-4 6-12 15,7 12 20-15,9 2-176 16,3 11 100-16</inkml:trace>
        </inkml:traceGroup>
        <inkml:traceGroup>
          <inkml:annotationXML>
            <emma:emma xmlns:emma="http://www.w3.org/2003/04/emma" version="1.0">
              <emma:interpretation id="{1A37350D-4F05-472C-919B-FF25B96D0685}" emma:medium="tactile" emma:mode="ink">
                <msink:context xmlns:msink="http://schemas.microsoft.com/ink/2010/main" type="inkWord" rotatedBoundingBox="5865,10927 19111,10698 19130,11793 5884,12023">
                  <msink:destinationLink direction="with" ref="{CDF75C13-466F-47A1-ABD1-ADEB3BAACDFE}"/>
                </msink:context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23209.1235">8503 5998 488 0,'11'-4'180'16,"-7"8"-140"-16,8 3-12 0,-8 3 92 0,-4 11-72 16,-4 10 16-16,0 7-40 15,-4 4 12-15,0 3-20 16,-11-13-96-16,-1-11 44 0,-3-8-176 16</inkml:trace>
          <inkml:trace contextRef="#ctx0" brushRef="#br0" timeOffset="223655.3333">9493 5817 404 0,'27'-49'148'0,"-27"49"-112"0,24-52-12 0,-17 21 12 16,5 6-24-16,-4-17 24 15,0 8-24-15,0-8-12 16,3 11-4-16,-3-4 56 16,0 10-28-16,-8-2 60 15,4 9-48-15,-12-3 12 16,4 11-32-16,-15 3-24 16,3 7 0-16,-15 14 4 15,3 7 4-15,-11 48 8 16,4 11-4-16,4 28 8 15,11-7-8-15,4 14 16 16,16-7-12-16,12-4-4 16,8-14 0-16,-1-20-4 15,9-4 0-15,7-28 44 16,0-6-24-16,-4-22 36 16,1-6-32-16,-17-32 12 15,1 0-20-15,-24-31 8 16,0 0-12-16,-23-7-24 15,8 13 4-15,-17-2-4 16,5 13 4-16,-4-10-72 16,12 17 44-16</inkml:trace>
          <inkml:trace contextRef="#ctx0" brushRef="#br0" timeOffset="224466.492">9767 5542 684 0,'-47'17'252'0,"47"-17"-192"0,-47 49-20 0,27-25 24 16,12 4-44-16,0 3-20 16,5 4 0-16,10-7 16 15,1-4-8-15,8-6 48 16,15-4-28-16,-7-7-60 16,-1-4 20-16,-3-10-132 15,-5 0 80-15,-3-10-72 16,0-1 80-16,-4-9-120 15,-1 6 100-15,-7-4 36 16,4 8 28-16,-4 7 72 16,8 6-32-16,0 11 96 15,0 4-72-15,11 6 56 16,-3 0-64-16,4 4 24 16,3 0-40-16,-3-4 28 15,-9 1-32-15,1-11 20 16,0 0-24-16,-8-11 44 15,4 4-36-15,-4-10-4 0,-1-1-16 0,5-16-184 16,-4 9 100-16,0-6-44 16,0 6 72-16,0 5-8 15,0 6 36-15,-4 7 64 16,15 7-24-16,1 6 36 16,0 5-28-16,15-1 16 15,0 11-24-15,5-7 8 16,-1-4-16-16,-4-3 44 15,-7 0-28-15,-13-10 28 16,9 3-28-16,-20-11 0 16,0 1-16-16,-8-11-120 15,8-4 56-15,-12-13-68 16,12 7 72-16,8-18-20 16,0 11 40-16,4 3-28 15,7 14 32-15,5 10 72 16,3 8-24-16,4 13 56 15,1 8-48-15,3 2 12 16,-4 5-28-16,1-8 8 16,-13 0-12-16,9-3 20 15,-9-3-20-15,-3-8 24 16,-5-3-24-16,-3-7-12 16,4 4-4-16,-12-15-156 15,0 1 88-15</inkml:trace>
          <inkml:trace contextRef="#ctx0" brushRef="#br0" timeOffset="223877.4233">9868 5427 364 0,'4'-7'132'0,"-4"7"-100"0,-12 0-12 0</inkml:trace>
          <inkml:trace contextRef="#ctx0" brushRef="#br0" timeOffset="225036.5584">10952 5326 464 0,'-4'-21'176'0,"4"21"-140"0,-43-14-8 0,16 8 84 16,7 6-68-16,-19-4 44 16,8 4-52-16,-4 7 0 15,7 3-24-15,-3 15-32 16,11 6 8-16,5 21-4 15,7 7 8-15,8 18 44 16,12-4-24-16,-1-7 8 16,5-7-12-16,-8-14-52 15,4-10 28-15,-16-7-60 16,4-7 44-16,-24-14-28 16,5-4 36-16,-5-20 28 15,8-7 0-15,-7-22 20 16,11-2-16-16,1-5-20 15,-1 1 4-15,12 7 56 16,8 14-24-16,7 3 8 16,9 11-20-16,27-1 28 15,3 11-24-15,25 4 4 16,-1 10-12-16,0 0 4 16,-15 7-8-16,-5-4 24 15,-7 0-16-15,-15-3 24 16,-5 7-24-16,-12-14 40 15,1 0-28-15,-8-7 4 16,-1 0-16-16,-3-7 0 0,4 4-4 16,-4-4-52-16,0 7 28 0,0 0-8 15,-5 4 16-15,-6 3 8 16,-1 3 0-16,-16 11 32 16,8 0-16-16,-15 10 20 15,3-6-20-15,-7 10 8 16,4-1-12-16,7-2-52 15,8-1 24-15,16 0 36 16,8-3-8-16,27 0 60 16,4 4-40-16</inkml:trace>
          <inkml:trace contextRef="#ctx0" brushRef="#br0" timeOffset="216196.799">-1878 6279 664 0,'-4'46'244'0,"-8"-19"-188"0,-16 22-16 0,17-18-48 16</inkml:trace>
        </inkml:traceGroup>
        <inkml:traceGroup>
          <inkml:annotationXML>
            <emma:emma xmlns:emma="http://www.w3.org/2003/04/emma" version="1.0">
              <emma:interpretation id="{9372B052-ABFD-494E-B3D9-BEC13FA8AEF7}" emma:medium="tactile" emma:mode="ink">
                <msink:context xmlns:msink="http://schemas.microsoft.com/ink/2010/main" type="inkWord" rotatedBoundingBox="6640,11421 8358,11391 8369,12021 6651,12051"/>
              </emma:interpretation>
            </emma:emma>
          </inkml:annotationXML>
          <inkml:trace contextRef="#ctx0" brushRef="#br0" timeOffset="217694.0501">-1162 6022 436 0,'-12'-11'160'0,"16"11"-124"0,4-3-8 16,-1 3 96-16,13 0-72 15,19 0 84-15,20 3-76 16,15-3-4-16,36-3-36 16,42 3 16-16,9 0-24 0,11 0 4 15,20-3-8-15,-24 3 28 16,-27-4-20-16,-16-3 12 0,-12 0-16 15,-38 4 20-15,-16-4-20 16,-32 0-32-16,-15 3 12 16,-16 4-264-16,-16 4 152 15,-15-1-384 1,-4 4 284-16,-28 7 100 16</inkml:trace>
          <inkml:trace contextRef="#ctx0" brushRef="#br0" timeOffset="218114.1384">-885 6074 236 0,'12'0'88'0,"4"4"-68"0,7-1-4 16,-7 4 16-16,0 3-20 16,11 11 76-16,12 18-52 15,0 13 32-15,8 7-40 16,0 7 16-16,-12-10-24 15,-7-4-8-15,-16-7-8 16,-24-3 48-16,-12-11-28 16,-11-3 76-16,-4-11-52 15,0-6 8-15,4-11-32 16,3-7 4-16,1-14-16 16,11-7 12-16,9-14-16 0,15-6-40 15,3 9 20-15,13 1-16 0,15 3 16 16,16 11-28-16,23 20 24 15,5 4 16-15,3 7 0 16,0 7 20-16,0-3-12 16,8-4 24-16,0 0-20 15,-8 0 24-15,-15-4-24 16,-20 1 32-16,0-8-28 16,-28 1-128-16,-7-4 60 15,-24-4-256 1,-11-3 172-16,-8 4-148 15</inkml:trace>
        </inkml:traceGroup>
        <inkml:traceGroup>
          <inkml:annotationXML>
            <emma:emma xmlns:emma="http://www.w3.org/2003/04/emma" version="1.0">
              <emma:interpretation id="{7C3AB0F5-8CC5-4884-8A91-358D8DEB1F01}" emma:medium="tactile" emma:mode="ink">
                <msink:context xmlns:msink="http://schemas.microsoft.com/ink/2010/main" type="inkWord" rotatedBoundingBox="7076,10691 9147,10655 9170,11991 7099,12026"/>
              </emma:interpretation>
            </emma:emma>
          </inkml:annotationXML>
          <inkml:trace contextRef="#ctx0" brushRef="#br0" timeOffset="217321.0285">-697 5312 312 0,'16'-27'112'0,"-16"27"-84"0,27-18-12 0,-11 15 40 16,4 6-36-16,3 8 44 15,4 2-36-15,1 19-4 16,-5 6-16-16,-11 14 28 16,0 11-20-16,-16 6 12 15,0-3-16-15,-20 1 36 16,-15-12-24-16,4-20 48 16,-4-11-40-16,8-17 20 15,3-17-32-15,9-18 0 0,7-17-12 16,8-7-52-16,12-1 28 15,15 8-156-15,16 7 96 0,8 7 16 32,4 6 36-32,4 4 4 15,-4 15 8-15,-4 6 36 16,-4 0-16-16,-4 6 80 16,-8 12-52-16,5-11 12 15,-5 7-28-15,8-11-4 16,0 4-8-16,8-14 36 15,0 4-20-15,0-11 20 16,-8 3-24-16,-15-9 8 16,-5 6-16-16,-23-7-8 15,-4 7 0-15,-23-7-4 16,4 7 0-16,-12-3-12 16,3 3 8-16,-7 3-40 0,8 8 24 15,-4 10-4-15,8 3 16 0,-4 11 8 16,11-4 0-16,-3 18 16 15,11 7-8-15,0 17 24 16,12 4-20-16,1 6-4 16,3-6-4-16,0-4 12 15,3-10-8-15,-3-11-4 16,4-7 0-16</inkml:trace>
          <inkml:trace contextRef="#ctx0" brushRef="#br0" timeOffset="218370.1707">-227 6154 112 0,'12'7'44'0,"-12"0"-36"0,-8 7 0 15,8 3 144-15,0 1-84 16,0 13 80-16,0 14-88 15,0-3 76-15,0 0-80 16,0-11 68 0,-4 4-68-16,-4-4 68 0,4-7-72 15,-4 1-8-15,0-8-28 16,8 1 16-16,0-5-20 16,0-2 32-16,12-4-28 0,8-4-120 15,3-3 56-15,16-3-248 16,20-8 168-1,43-2-288-15</inkml:trace>
          <inkml:trace contextRef="#ctx0" brushRef="#br0" timeOffset="218730.599">692 6029 488 0,'-7'-4'180'0,"7"4"-140"0,39 7-12 15,-12-3 40 1,8-1-44-16,16-6 32 16,4 3-28-16,23-4-212 15,12 1 100-15,8-4-224 16,-4 7 176-16,0-4 8 0</inkml:trace>
          <inkml:trace contextRef="#ctx0" brushRef="#br0" timeOffset="218554.6267">845 5928 580 0,'-20'-24'216'0,"20"24"-168"0,28-21-12 0,-9 7 84 16,1 7-72-16,7-7 24 16,5 4-40-16,3-1 12 15,4 4-24-15</inkml:trace>
        </inkml:traceGroup>
      </inkml:traceGroup>
    </inkml:traceGroup>
    <inkml:traceGroup>
      <inkml:annotationXML>
        <emma:emma xmlns:emma="http://www.w3.org/2003/04/emma" version="1.0">
          <emma:interpretation id="{835FEF6D-EEA0-4CE5-B0C7-47F948E76F3D}" emma:medium="tactile" emma:mode="ink">
            <msink:context xmlns:msink="http://schemas.microsoft.com/ink/2010/main" type="paragraph" rotatedBoundingBox="8142,12985 20612,12561 20652,13735 8182,1415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D72688E-9E78-4E41-893E-72D26DEE1E94}" emma:medium="tactile" emma:mode="ink">
              <msink:context xmlns:msink="http://schemas.microsoft.com/ink/2010/main" type="line" rotatedBoundingBox="8142,12985 20612,12561 20652,13735 8182,14159"/>
            </emma:interpretation>
          </emma:emma>
        </inkml:annotationXML>
        <inkml:traceGroup>
          <inkml:annotationXML>
            <emma:emma xmlns:emma="http://www.w3.org/2003/04/emma" version="1.0">
              <emma:interpretation id="{D8DF1B7A-46C5-4137-9D79-F75CA24B63D9}" emma:medium="tactile" emma:mode="ink">
                <msink:context xmlns:msink="http://schemas.microsoft.com/ink/2010/main" type="inkWord" rotatedBoundingBox="8143,13014 11406,12903 11440,13929 8178,14040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85484.7386">935 7723 372 0,'0'3'140'0,"-8"-3"-112"0,16 4-4 0,-16 3 12 0,8 3-24 16,-8 7 40-16,8 18-28 15,-11 14 32-15,3 14-32 16,4 6-40-16,-4 1 8 16,4-8 20-16,-8-13-8 15,1-7 20-15,-1-4-16 16,-8-7 68-16,-7-6-44 15,-8-11 24-15,-8 3-36 16,-8-10 44-16,4-4-36 16,0 1 28-16,4-11-28 0,4 0 16 15,0 0-24-15,-1 0 28 16,9-3-32-16,8 3-32 16,11 0 16-1,12 3-4-15,12 1-144 16,3 3 80-16</inkml:trace>
          <inkml:trace contextRef="#ctx0" brushRef="#br0" timeOffset="285811.434">1037 8279 288 0,'-8'0'108'0,"4"11"-84"0,4 3-4 0,0 0 108 0,-4 3-72 16,0 0 48-16,-4 11-60 15,0-4 28-15,1 15-40 16,-1-8 36-16,-4 0-40 15,4-6 20-15,4-4-28 16,0-8 28-16,8-16-32 16,4-7-4-16,-4-4-440 15,12-4 232 1,3 4-100-16</inkml:trace>
          <inkml:trace contextRef="#ctx0" brushRef="#br0" timeOffset="285194.6164">422 7674 260 0,'0'-14'96'0,"-7"11"-76"0,7-8-4 16,7 8 220-16,-3-4-132 15,-4-4 88-15,0 1-108 16,8-1 56-16,8 1-80 16,-5 7 4-16,21-1-40 0,3 1-12 15,32-1-8-15,7 1 12 0,4 3-8 16,8 0 4-16,0 0-4 15,-4-4 20-15,5 4-16 16,-13 4-20-16,-23 10 0 16,-16-11-92-16,-15 18 52 15,-20-11-240-15,-12 4 160 16,-23 0-332 0</inkml:trace>
          <inkml:trace contextRef="#ctx0" brushRef="#br0" timeOffset="286185.5078">1342 8283 540 0,'8'-4'200'0,"-8"4"-156"0,-8 4-12 0,0 10 88 16,0-7-72-16,-3 0-64 16,-1 10 8-16,-4-3-16 15,4 0 16-15,-3 0 24 0,3 3-8 16,4-6-12-16,-4-1 0 15,-3-3 40 1,15 0-24-16,-12-7 16 16,12-7-16-16,0-4-8 15,16 1 0-15,-5-4-4 0,17 0 0 16,-5 4-28-16,13 3 16 0,-5 0-12 16,-4 14 12-16,-7 0 52 15,7 10-20-15,-11 4 8 16,-4 3-16-16,-12 4 12 15,0 4-16-15,0-1 60 16,0-3-40-16,-4-7 8 16,0-1-24-16,4-20-156 15,11-14-116 1</inkml:trace>
          <inkml:trace contextRef="#ctx0" brushRef="#br0" timeOffset="286489.0119">1819 8220 540 0,'-4'11'200'0,"24"-15"-156"0,31 1-12 0,-24 6 8 0</inkml:trace>
          <inkml:trace contextRef="#ctx0" brushRef="#br0" timeOffset="286385.2345">2035 7984 600 0,'11'-56'224'0,"-3"49"-176"0,0-3-12 0,4 6 116 16,-5 1-92-16,5-1-24 15,8 4-24-15,-5 7 40 16,-3 7-28-16,8 7-520 15,-5 10 268-15,-3-6-88 16</inkml:trace>
          <inkml:trace contextRef="#ctx0" brushRef="#br0" timeOffset="286789.1833">2915 7716 548 0,'12'-21'204'0,"7"14"-156"0,9-3-16 0,-9 3 132 15,16-4-96-15,5 4 44 16,14 0-68-16,5 7 12 16,0 0-36-16,-5 0 0 0,5 0-12 15,-4 0-128-15,4 0 64 16,-12-7-40-16,-8 4 56 15,-12-4 8-15,-11 0 16 16,-24 3-164 0,-8 4 100-16,-3 0-312 0</inkml:trace>
          <inkml:trace contextRef="#ctx0" brushRef="#br0" timeOffset="287055.8921">3275 7831 268 0,'0'66'100'0,"4"-7"-76"0,4 31-8 16,-8-41 24-16,7 3-24 15,-7-7 84-15,0-3-56 16,0-7 68-16,-7-7-64 16,-5-7 44-16,-8-11-52 15,-7-7 68-15,-8-6-60 16,-4-7 28-16,-8-8-44 15,8-10 52-15,-1-3-48 0,5 0-24 16,8 3-12-16,7 4-36 16,8 10 20-16,5 3-320 15,7 4 184-15,7 11-280 16</inkml:trace>
        </inkml:traceGroup>
        <inkml:traceGroup>
          <inkml:annotationXML>
            <emma:emma xmlns:emma="http://www.w3.org/2003/04/emma" version="1.0">
              <emma:interpretation id="{B6BAB016-8EB1-4FA6-9A96-ABD17038B7C2}" emma:medium="tactile" emma:mode="ink">
                <msink:context xmlns:msink="http://schemas.microsoft.com/ink/2010/main" type="inkWord" rotatedBoundingBox="9409,13366 11986,13278 12005,13854 9429,13941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87417.3556">3420 8286 456 0,'0'-17'168'16,"8"20"-128"-16,3-6-16 0,-3 3 80 15,0 3-64-15,4 1-8 0,-5 6-20 16,5-3 32-16,4 4-20 15,-12-1-24-15,-4 0 0 0,-12 1 16 16,0 3-8-16,-7-11-4 16,-5 8 0-16,-7-8 12 15,4 1-8-15,-1-4 32 16,9 3-24-16,11 1 48 16,8-4-36-16,8 7 20 15,11-4-28-15,9 1 0 16,7 3-12-16,-4-4 28 15,8 0-20-15,-11 1-180 16,-1-1 88-16,-7-3-236 16,-1 0 176-16,9 0-212 15</inkml:trace>
          <inkml:trace contextRef="#ctx0" brushRef="#br0" timeOffset="287821.9333">3940 8300 216 0,'-27'-3'80'0,"35"3"-60"0,-8-4-8 0,0 4 84 16,11 0-56-16,-3 0 44 0,0 7-48 16,4-3 24-16,3 3-32 15,-11 3 60-15,-4 4-48 16,0 0 28-16,-4 0-40 15,-11 0 96-15,3 0-68 16,0-4 20-16,0 0-44 0,5-3 24 16,-1-3-32-16,4-4 4 15,8-7-16-15,8-4-8 16,7 1 0-16,1 0-16 16,7-4 8-16,0-4 4 15,13 8 0-15,-5-1-36 16,-4 1 20-16,4 3-20 15,-15 4 20-15,-8 3 60 16,-12 7-20-16,0 3 8 16,-8 0-20-16,4 4 36 0,-4 4-24 15,8-4-312-15,-8 6 156 16,16 5-408 0</inkml:trace>
          <inkml:trace contextRef="#ctx0" brushRef="#br0" timeOffset="288904.8938">1608 8324 392 0,'8'0'148'0,"-8"0"-116"0,4 4-8 15,4-4 76-15,3 0-60 16,5 0 28-16,11-4-40 16,-3 1 28-16,11 0-32 15,12-1 20-15,0 1-24 16,-8-1 0 0,8 4-12-16,-8 0 4 0,8 0-8 15,-12 4 32-15,-11-4-20 16,-9 0 4-16,5 3-12 15,-12-3-8-15,-4 0 4 0,-4 0-348 16,0 0 188 0,0 10-192-16</inkml:trace>
          <inkml:trace contextRef="#ctx0" brushRef="#br0" timeOffset="288487.3946">1714 8018 352 0,'0'-10'132'0,"7"3"-104"0,5-3-8 0,-4 6 124 15,4-3-84-15,-4-3 64 16,7 3-72-16,-3 0 60 16,0 0-64-16,3 0 20 0,1 3-40 15,4 1 0-15,3-1-16 16,8 11 0-16,5-7-4 0,3 0 4 15,8 0-8-15,-4 0-12 16,-4-3 4-16,-8-1 28 16,-3 1-12-16,-9-1 12 15,1 4-12-15,-12 0 28 16,-8 7-24-16,-8 0-188 16,4 0 88-16,-4 0-316 15,0 0 224 1,-4 4-132-16</inkml:trace>
        </inkml:traceGroup>
        <inkml:traceGroup>
          <inkml:annotationXML>
            <emma:emma xmlns:emma="http://www.w3.org/2003/04/emma" version="1.0">
              <emma:interpretation id="{1C746269-CED2-4BA7-A01E-9097D0063443}" emma:medium="tactile" emma:mode="ink">
                <msink:context xmlns:msink="http://schemas.microsoft.com/ink/2010/main" type="inkWord" rotatedBoundingBox="12859,13298 13702,13269 13721,13838 12879,13867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07203.9518">5063 8286 300 0,'-4'0'112'0,"4"0"-88"0,24 7-8 0,-13-7 108 15,5 0-72-15,4 0 96 16,3 0-88-16,12 0 88 15,12-3-88-15,8-1 0 16,8 4-40-16,15-3-4 16,-8 6-8-16,5-3 12 0,-9-7-12 15,-11 4 4-15,-12-1-4 16,-8 1-32-16,-7-1 12 16,-9 1-172-16,-11-1 104 0</inkml:trace>
          <inkml:trace contextRef="#ctx0" brushRef="#br0" timeOffset="306918.6842">5126 8109 288 0,'0'0'108'0,"8"3"-84"0,-8-3-4 16,0 0 100-16,7 4-68 16,1-4 96-16,4-4-88 15,8 1 8-15,15 3-44 16,16-4 12-16,15 4-20 16,16 0 0-16,-3 0-8 0,-9 0-16 15,-7 4 4-15,-13-4 20 16,-6 0-8-16,-9 0 40 15,-8 0-24-15,-7 0-12 16,-5 0-8-16,-7-7-40 16,-8 7 20-16,0 0-380 15</inkml:trace>
          <inkml:trace contextRef="#ctx0" brushRef="#br0" timeOffset="307639.0432">5533 7890 288 0,'-39'-14'108'0,"39"14"-84"0,-20-11-4 0,12 8 164 16,8 3-104-16,0-4 36 16,8 4-68-16,4 4 24 15,7 3-40-15,9 7-28 16,3 7-4-16,4 3 8 16,0 0-4-16,1 4 16 15,-1 0-12-15,4-7 16 16,0 0-16-16,-4-4-20 15,-3-3 4-15,-13-4 32 16,1 4-16-16,-16 0 60 16,0 0-36-16,-16 7-8 0,-8 3-12 15,1-3 8-15,-1 7-12 16,-3-4 4-16,-1 1-4 16,1-1-8-16,3 0 4 0,-3 4 4 15,-1-3-4-15,1-4 16 16,3-8-12-16,5-2-196 15,-1-11 100-15,8-7-476 16</inkml:trace>
        </inkml:traceGroup>
        <inkml:traceGroup>
          <inkml:annotationXML>
            <emma:emma xmlns:emma="http://www.w3.org/2003/04/emma" version="1.0">
              <emma:interpretation id="{8C09EECC-7DC8-4127-91FA-97A51CB17CBD}" emma:medium="tactile" emma:mode="ink">
                <msink:context xmlns:msink="http://schemas.microsoft.com/ink/2010/main" type="inkWord" rotatedBoundingBox="14690,12763 16424,12704 16463,13837 14729,13896">
                  <msink:destinationLink direction="with" ref="{5D3B6CCE-C501-43CB-9339-0991ECAEF7C1}"/>
                  <msink:destinationLink direction="with" ref="{4C49721E-BF90-4330-BE5E-A777D697EFEF}"/>
                </msink:context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08707.6341">6891 7789 184 0,'0'-11'68'0,"7"11"-52"0,-3-7-4 0,4 7 116 0,0-3-72 16,0 3 4-16,-8 0-36 15,8 3 36-15,-5 4-32 16,-3 7 40-16,0 7-40 16,0 10 4-16,0 4-20 15,4 7-8-15,-4 7 0 16,4-15 48-16,-4 1-28 15,0-3 24-15,0-15-28 16,0 4 44-16,0-11-36 16,0-10 12-16,0 0-24 0,0-10-8 15,4-11-4-15,4 0-4 16,0-14 0-16,0 4 0 16,3-7 0-16,5 6-20 15,4-6 12-15,7 14-12 16,0-4 8-16,5 4 8 15,3 6 4-15,0 8-28 0,-4 6 16 16,-3-3 24-16,-1 14-8 16,1 0 20-16,-1 0-16 15,-3 11 40-15,-5-1-24 16,-3 4-12-16,-5 10-8 16,-3 1 28-16,-8 13-16 15,-4-7 4-15,-3 0-12 16,-1 1-16-16,0-5 4 15,0-6 28-15,0-7-12 16,4-4 12-16,4-6-12 16,0-4-104-16,0-7 48 0,0-4-132 15,0-6 100-15,-4-4-376 16,1 0 248 0,-5-10 64-16</inkml:trace>
          <inkml:trace contextRef="#ctx0" brushRef="#br0" timeOffset="309068.0924">7067 7636 248 0,'-20'-21'92'0,"20"17"-72"0,0-3-4 16,0 1 96-16,8-5-64 16,4-6 104-16,3-4-88 0,9 0-4 15,11 0-36-15,-4 0 20 16,4 4-28-16,-3 3 20 16,3 0-20-16,-8 4 64 0,-7 6-48 15,0 4 32-15,-9 7-36 16,-3 7 60-16,-8 7-48 15,-8 3-8-15,4 4-20 16,0-4 0-16,4-3-8 16,8 0-28-16,0-4 12 15,4-6-304-15,-4-4 176 0,7 3-340 16</inkml:trace>
          <inkml:trace contextRef="#ctx0" brushRef="#br0" timeOffset="309235.5386">7614 7869 580 0,'0'10'216'0,"0"-10"-168"0,0 0-12 16,4-3-252-16</inkml:trace>
          <inkml:trace contextRef="#ctx0" brushRef="#br0" timeOffset="309636.3536">8612 7351 384 0,'-12'-28'140'0,"12"21"-108"0,-11-11-8 16,3 11 136-16,-8 1-92 15,5 2 68-15,-17 4-76 16,1 4 72-16,-5 9-76 15,-3 8-8-15,-4 14-32 0,0 10-4 16,4 11-4-16,-4 3-16 16,7-3 4-16,9-1 20 15,-8 15-8-15,11 24 16 16,4 10-16-16,8-10 4 16,8-10-4-16,8-11 4 15,4-7-8-15,4-4 16 16,3-6-12-16,9-14-128 15,3-11 68-15,4-14-228 16,0-13 156-16</inkml:trace>
        </inkml:traceGroup>
        <inkml:traceGroup>
          <inkml:annotationXML>
            <emma:emma xmlns:emma="http://www.w3.org/2003/04/emma" version="1.0">
              <emma:interpretation id="{4958B535-0D72-4EA1-B6A4-C8F8AE3ED809}" emma:medium="tactile" emma:mode="ink">
                <msink:context xmlns:msink="http://schemas.microsoft.com/ink/2010/main" type="inkWord" rotatedBoundingBox="16330,12716 20613,12571 20652,13735 16369,13881">
                  <msink:destinationLink direction="with" ref="{5D3B6CCE-C501-43CB-9339-0991ECAEF7C1}"/>
                  <msink:destinationLink direction="with" ref="{4C49721E-BF90-4330-BE5E-A777D697EFEF}"/>
                </msink:context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10237.844">8941 7629 456 0,'-8'10'168'0,"4"1"-128"0,-4 10-16 16,4-8 44-16,1 12-44 0,-5 13 16 15,0 28-24-15,0 18-8 16,0-8-4-16,0-10 4 16,1-7-4-16,-1-10 40 0,-4-14-20 15,-4-7 128-15,5-7-84 16,-5-8 32-16,0-6-60 15,-3-10-16-15,-1-4-12 16,-3-7 32-16,-5-3-20 16,1-4 20-16,0 0-24 15,-1 0 8-15,5 4-16 0,3-1-8 16,4 4 0 0,5 4 12-16,7 0-8 0,4-1-204 15,4 4 104-15,4 0-252 16</inkml:trace>
          <inkml:trace contextRef="#ctx0" brushRef="#br0" timeOffset="309954.2112">8683 7653 572 0,'7'-10'208'0,"13"10"-160"0,0-7-12 0,-5 7 156 0,5-7-112 15,15 3-24-15,24 1-36 16,7 3 0-16,5 0-12 15,-5 0 4-15,-11 0-4 0,-12 3-8 16,-12 1 4-16,-7-4-40 16,-12-4 20-16,-12 4-72 15,-8-3 48-15,-12-1-256 16,-7 4 164 0,-5-3-240-16</inkml:trace>
          <inkml:trace contextRef="#ctx0" brushRef="#br0" timeOffset="311123.2403">8792 7445 156 0,'0'-4'56'0,"0"4"-44"0,0-3-4 0,0 3 112 16,0 0-68-16,0 0 104 16,0 0-92-16,0 0 120 0,0 0-104 15,0 0 68-15,0 0-88 16,0 3 64-16,0-3-68 15,0 0 68-15,0 0-72 0,0 0 60 16,0 0-60-16,16 0 16 16,3-3-40-16,13-4-16 15,15 0-8-15,7 3 48 16,5 1-28-16,-12-1-20 16,0 4-4-16,-20 0 8 15,-7 7-4-15,-8-3-20 16,-12 3 8-16,-4 3-384 15,-12 0 216-15</inkml:trace>
          <inkml:trace contextRef="#ctx0" brushRef="#br0" timeOffset="310539.146">9094 8234 416 0,'-16'7'152'0,"12"0"-116"0,-12 3-12 0,8 4 100 15,5-3-72-15,-5 10 16 16,4-4-44-16,0 11-12 15,4-4-8-15,-4 1 12 0,4-5-8 16,0-9 24-16,0-1-20 16,0-13-348-1</inkml:trace>
          <inkml:trace contextRef="#ctx0" brushRef="#br0" timeOffset="313571.0965">8851 8262 248 0,'0'-7'92'0,"0"7"-72"0,0 0-4 16,8 0 96-16,0 0-64 16,-1-4 52-16,5 1-60 15,0-1 52-15,0 1-56 16,-5 0 20-16,1 3-36 16,-8 0 8-16,4-7-16 15,0 7-8-15,-4 0 0 0,0 0 20 16,8 0-12-16,0 0 12 0,3 0-12 15,1 0 0-15,0 0-4 16,0 3 4-16,-4 1-8 16,-1-1-4-16,-3 4 4 15,-4 0-16-15,0 3 8 16,0-3 20-16,-4 0-8 16,-3 4 4-16,-1-1-4 15,0 4-16-15,0-7 4 16,0 3 12-16,-4-3-4 15,5 4-4-15,-5-4 4 16,0 0 20-16,0 0-12 16,1 0-4-16,-1 0-4 0,4 0-4 15,-4-4 0-15,5 4 0 16,-1-7 0-16,0 7-12 16,4-4 8-16,-4 1 28 15,4-1-12-15,4-3 32 16,0 7-28-16,0-7-24 15,0 0 4-15,0 0 8 16,0 4 0-16,0-1 24 16,0-3-16-16,0 0 40 15,0 0-28-15,12 0 12 16,-4 0-20-16,4 0 20 16,3 0-24-16,5-3 32 15,3 3-28-15,1-4-4 16,-1 1-8-16,-3 3 4 0,-5 0-4 15,-3 0 8-15,-4 0-8 16,0 0-12-16,-8 0 4 16,0 0-128-16,0 0 72 15,0 0-312-15,8 0 208 16,3 7-280 0</inkml:trace>
          <inkml:trace contextRef="#ctx0" brushRef="#br0" timeOffset="313887.9941">9407 8091 424 0,'-12'-13'156'0,"12"9"-120"0,0-3-8 15,0 4 292-15,0-4-180 16,4 0 120-16,7 0-152 16,5 0-36-16,8 3-44 15,11 4-4-15,16 0-12 0,7 0-208 16,5 0 104-16,0 0-220 0,-9 4 180 15,-7-8-256 1</inkml:trace>
          <inkml:trace contextRef="#ctx0" brushRef="#br0" timeOffset="314396.7143">10385 7639 384 0,'0'4'140'0,"0"-4"-108"0,4 24-8 15,-4-10 56 1,4 3-48-16,-8 18 84 15,4 3-64-15,-4 22 16 0,0 2-36 0,-4-6 40 16,0-4-40-16,-7-10 48 16,-9-4-48-16,-3-14 4 15,-9-6-24-15,-3-11 12 16,-4-7-16-16,0-7 48 0,0-4-28 16,8 1-16-16,8-11-4 15,-1 4-20-15,9 3 8 16,3 3-60-16,8 4 36 15,8 0-348 1,8 4 204-16,16 6-232 16</inkml:trace>
          <inkml:trace contextRef="#ctx0" brushRef="#br0" timeOffset="314157.2104">10107 7664 652 0,'-27'-7'244'0,"27"7"-192"0,11-14-12 0,5 7 136 15,4 7-104-15,26-7-12 16,5 3-36-16,12 1-20 16,-4 3 0-16,-5 0-24 15,-3 3 12-15,-12-3-112 16,-3 0 68-16,-17 0-48 15,-3 4 56-15,-16-1-196 16,0 1 136-16,-20-4-188 16,5 3 168-16</inkml:trace>
          <inkml:trace contextRef="#ctx0" brushRef="#br0" timeOffset="314878.9959">10162 7493 624 0,'-16'-24'228'0,"24"20"-176"0,4 1-16 0,-5-1 160 0,5 1-116 16,16-1-8-16,7 1-44 15,4 0-12-15,8-1-8 16,0 4-252-16,-8 0 132 0</inkml:trace>
          <inkml:trace contextRef="#ctx0" brushRef="#br0" timeOffset="314638.3556">10526 8015 416 0,'0'-7'152'0,"-4"10"-116"0,4 8-12 16,0 3 144-16,0 7-96 15,0 3-12-15,-4 7-36 16,0 1-12-16,0-5-4 16,-4-2 72-16,4-4-44 0,0-4-12 15,0-7-16-15,1 1 24 16,-1-4-16-16,0-11-224 15,0-3 112-15,0-3-388 16</inkml:trace>
          <inkml:trace contextRef="#ctx0" brushRef="#br0" timeOffset="315238.454">10866 7211 288 0,'12'4'108'0,"-12"-4"-84"0,27 10-4 0,-11 4 64 15,-4 4-48-15,15 20 12 16,0 7-28-16,-7 18 84 15,7-4-56-15,-15 14 4 16,4-7-32-16,-8 24 40 16,-5-6-32-16,-10 24 64 15,-17-18-52-15,-15-17-8 16,-12-7-20-16,-8-17 24 0,5-7-20 16,3-4-12-16,4-3-8 0,8-11-48 15,11-3 24-15,5-7-432 16</inkml:trace>
          <inkml:trace contextRef="#ctx0" brushRef="#br0" timeOffset="315713.1827">11359 7744 840 0,'-4'-7'312'0,"28"10"-244"0,23-3-16 16,-12 0 120-16,16 0-104 15,4 4 0-15,-1-1-44 16,-3 1-396-16,8-4 204 16,7 0-436-16</inkml:trace>
          <inkml:trace contextRef="#ctx0" brushRef="#br0" timeOffset="315603.8912">11516 7643 612 0,'15'-11'228'0,"-3"11"-180"0,12-7-12 0,-9 7 228 16,5 0-152-16,-1 0 16 15,-3 0-76-15,11 7-16 16,-3 0-24-16,-5-3-316 0,-3 3 168 15,0 0-356 1,-5 0 280-16,1 10-20 16</inkml:trace>
          <inkml:trace contextRef="#ctx0" brushRef="#br0" timeOffset="316095.8959">12596 7622 756 0,'7'-11'280'0,"-3"4"-216"0,-4-3-20 0,-4 10 136 16,-3 0-108-16,-13 7 24 15,-3 3-56-15,-1 4 16 16,-3 4-28-16,7 6 8 0,1 0-20 16,15 1 8-16,8 3-12 15,15-1 28-15,20 1-24 16,12 0 4-16,8-11-12 0,0-10-84 16,-13-10 40-16,-6-11 12 15,-13-10 20-15,-11-1-8 16,-16-2 8-16,-12-5 12 15,-8 4-4-15,-11 4-108 16,-8 7 56-16,-4 10-580 16,8 14 348-1,7 3-68-15</inkml:trace>
        </inkml:traceGroup>
        <inkml:traceGroup>
          <inkml:annotationXML>
            <emma:emma xmlns:emma="http://www.w3.org/2003/04/emma" version="1.0">
              <emma:interpretation id="{A361FD71-B9C7-48A8-8A56-ABBD700F2603}" emma:medium="tactile" emma:mode="ink">
                <msink:context xmlns:msink="http://schemas.microsoft.com/ink/2010/main" type="inkWord" rotatedBoundingBox="15399,13183 15561,13177 15568,13391 15407,13397"/>
              </emma:interpretation>
            </emma:emma>
          </inkml:annotationXML>
          <inkml:trace contextRef="#ctx0" brushRef="#br0" timeOffset="317142.6756">7587 7817 280 0,'4'-18'104'0,"0"18"-84"0,0-7 0 0,4 0 56 0,3 7-44 16,1-7 68-16,4-3-60 15,-1 3 8-15,1 0-28 16,0 7-4-16,-1 0-8 16,1 0-8-16,-4 0 4 15,-4 10-24-15,-5 4 12 16,-6 4 12-16,-5 3 0 16,-4 10 16-16,-4-7-12 15,-3 4 16-15,-1 0-16 16,5-7-4-16,-1-7 0 15,4-7 12-15,0-11-8 16,5-6 16-16,3-4-16 0,4-4 24 16,0-2-20-16,4-1 32 15,3 3-28-15,5 1 12 16,4 0-16-16,-1 3-16 0,1 7 0 16,-4 7 20-16,-4 0-8 15,-8 7-4-15,-4 0 0 16,-4 7 4-16,-4-4-4 15,4 0-152-15,4-3 80 16</inkml:trace>
        </inkml:traceGroup>
      </inkml:traceGroup>
    </inkml:traceGroup>
    <inkml:traceGroup>
      <inkml:annotationXML>
        <emma:emma xmlns:emma="http://www.w3.org/2003/04/emma" version="1.0">
          <emma:interpretation id="{D00A7834-DE0C-49EF-83DC-56747207F3B7}" emma:medium="tactile" emma:mode="ink">
            <msink:context xmlns:msink="http://schemas.microsoft.com/ink/2010/main" type="paragraph" rotatedBoundingBox="7684,14239 23771,14601 23740,15974 7653,1561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3DB1E1F-A3CF-48B1-830D-7DAFDE565018}" emma:medium="tactile" emma:mode="ink">
              <msink:context xmlns:msink="http://schemas.microsoft.com/ink/2010/main" type="inkBullet" rotatedBoundingBox="7678,14472 9037,14502 9015,15495 7656,15465"/>
            </emma:interpretation>
          </emma:emma>
        </inkml:annotationXML>
        <inkml:trace contextRef="#ctx0" brushRef="#br0" timeOffset="329318.9973">39 9156 424 0,'-8'-7'156'0,"8"7"-120"0,0 0-8 0,0 0 116 16,12 0-84-16,7 0 20 16,17 0-48-16,-1 0 12 15,12 0-24-15,4-7 28 0,3 3-32 16,13-3 4-16,7-6-12 16,-3 6 12-16,3 3-12 15,-23-10 4-15,-8 11-4 16,-12-4 12-16,-15 0-12 15,-16 3-28-15,-20-3 8 0,-7 7-128 16,-16 4 80-16,0 6-172 16,8-3 132-1,-4 0 48-15,3 7 36 16,9-3-4-16,3 2 12 16,5 8 4-16,3 4 4 15,-3-1 16-15,7 7-8 16,4 8 104-16,-4-1-64 15,5 4 44-15,-1 3-56 16,4 0 24-16,-4 0-32 16,4 4 8-16,-4 3-20 15,0-3 52-15,5-11-36 0,-5-7 92 16,-4-10-72-16,-8-10 28 16,-3-15-44-16,-12-6-4 0,-8-8-20 15,-4 1 64 1,-4-4-44-16,8 11-12 0,4-4-12 15,7 0 0-15,5 10-4 16,7-3-12-16,5 7 4 16,3 0-136-16,8 0 72 15,4 0-452 1,12 0 288-16,15 11-120 16</inkml:trace>
        <inkml:trace contextRef="#ctx0" brushRef="#br0" timeOffset="329694.8496">289 9594 416 0,'12'4'152'0,"0"-1"-116"0,0 0-12 0,-1 1 76 0,1 3-60 16,4 3 8-16,-1 4-28 15,-3 4 16-15,-4 3-24 16,0 3 24-16,0 0-24 16,-12 4 48-16,0 0-32 0,-4 0 4 15,0-4-20-15,0-3 20 16,-4 0-20-16,-3-4 32 16,3-3-28-16,4 0 20 15,0-4-20-15,5-3 52 0,3 0-36 16,0 4 56-16,7-1-52 15,1-3 20-15,4 0-36 16,4 0 8-16,7-3-16 16,1-1 20-16,3-3-20 15,4-3-180-15,4 3 92 16,1-7-352 0</inkml:trace>
        <inkml:trace contextRef="#ctx0" brushRef="#br0" timeOffset="330115.9734">888 9646 664 0,'-16'-7'244'0,"12"14"-188"0,20 0-16 0,0-7 100 16,11 7-84-16,8-7-28 15,12 4-24-15,12-1-628 16,4 8 336-16,-5-5 76 15</inkml:trace>
        <inkml:trace contextRef="#ctx0" brushRef="#br0" timeOffset="329966.5763">1005 9497 728 0,'4'-7'268'0,"4"3"-208"0,4 1-16 15,0 3 88-15,7 0-80 16,9 0-4-16,3 3-28 16,4 4-464-16,-4 0 240 15,-3 11-208-15</inkml:trace>
        <inkml:trace contextRef="#ctx0" brushRef="#br0" timeOffset="333283.3487">540 9813 288 0,'-4'-10'108'0,"8"6"-84"0,4 1-4 15,-5-1 56-15,5 4-44 16,-4-3 4-16,-4 3-20 16,0 0-4-16,4 10-4 15,-4 4 20-15,-4 4-16 16,-4 2 40-16,-3 5-28 16,-1 3 48-16,0-4-40 15,0 0 20-15,5-3-32 16,3-3 28-16,0-8-32 15,0 0-12-15,0-3-8 0,4 0 12 16,-4-3-4-16,0-4 8 31,4 3-8-31,0-3 8 0,0 0-8 0,-4 0-4 16,4-3 4-16,0-1-4 16,4 1 0-16,4-4-20 0,4-4 12 15,-1-2 12-15,5-1 0 16,0 3-12-16,-1 1 4 15,1-1 4-15,-4 1 0 16,0 3-12-16,-5 7 8 16,-7 0 28-16,4 7-12 15,0 3 24-15,4 1-24 16,0-1 12-16,4 1-12 16,-1-1-8-16,1-3 0 15,0 0-4-15,-4 0 0 0,-12 3-12 16,-4 1-68-1,-4-1 40-15,0-3-80 16,1 0 68-16,3-3-184 16</inkml:trace>
      </inkml:traceGroup>
      <inkml:traceGroup>
        <inkml:annotationXML>
          <emma:emma xmlns:emma="http://www.w3.org/2003/04/emma" version="1.0">
            <emma:interpretation id="{D974B93A-3DB0-4742-AA83-58CD461A6937}" emma:medium="tactile" emma:mode="ink">
              <msink:context xmlns:msink="http://schemas.microsoft.com/ink/2010/main" type="line" rotatedBoundingBox="9735,14285 23771,14601 23740,15974 9704,15659"/>
            </emma:interpretation>
          </emma:emma>
        </inkml:annotationXML>
        <inkml:traceGroup>
          <inkml:annotationXML>
            <emma:emma xmlns:emma="http://www.w3.org/2003/04/emma" version="1.0">
              <emma:interpretation id="{3A9D2243-04A6-455F-AFD5-F4C55F514C24}" emma:medium="tactile" emma:mode="ink">
                <msink:context xmlns:msink="http://schemas.microsoft.com/ink/2010/main" type="inkWord" rotatedBoundingBox="9729,14547 12207,14603 12187,15505 9709,15450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35011.9885">2097 9424 216 0,'12'-7'80'0,"-4"0"-60"0,3 3-8 16,-3 1 72-1,0-1 32-15,0 4-56 16,-4-3-16-16,4 3-28 16,-1 7-48-16,-3 0 20 15,-4 3 28-15,8 1-8 16,-8-1 36-16,8 4-28 15,0 3 40-15,-8 4-32 16,0 4-32-16,-8-5 4 16,8 5 28-16,-8-4-16 15,-4-1 16-15,-3-2-12 16,3-4 12-16,-4-4-16 16,1 4 24-16,-1 0-20 15,0-4-4-15,-3 1-4 0,7-4 4 0,-7-4-4 16,7 1 16-1,-12-8-12-15,13-6 32 0,-1 3-24 16,0-3 12-16,0-4-16 16,1-4 44-16,-1-3-28 15,4 4-4-15,0-4-16 16,4 4-8-16,4-1 4 16,4 4 12-16,4 0-8 15,4 1 24-15,-4-1-20 16,7 0 4-16,-3 0-8 15,0 0-16-15,-4-3 4 0,3 3 12 16,-3 0-4-16,0 0 16 16,4 0-12-16,-4 3 4 15,-1 4-4-15,5 1-8 16,0 2 4-16,4 4 20 16,3 0-12-16,1 4 40 15,-1-1-28-15,1 4 20 16,-1 0-24-16,-3-4-28 15,4 4 4-15,-1 0 0 16,1-3 4-16,-1 3 0 16,1 0 0-16,7 0 0 15,1 0 0-15,-1-4 24 16,4 4-12-16,-3-7 4 16,-1 0-8-16,-7-3-16 15,7-8 4-15,-15 8-48 0,3-8 24 16,-11-6-124-16,4-1 80 15,-8-2-280 1</inkml:trace>
          <inkml:trace contextRef="#ctx0" brushRef="#br0" timeOffset="335501.9604">2136 9806 444 0,'-4'-7'164'0,"16"0"-124"0,-12 0-16 16,12 4 96-1,7-1-36-15,-3 4-40 16,4 0-8-16,-1 4-24 16,9 3 36-16,-1 3-24 0,-7 8-4 15,-9-4-12-15,-11 6-16 16,-4-2 4-16,-11 3 40 16,-13 3-24-16,9-3 0 15,-13-4-8-15,5-3-24 16,7-3 12-16,1-1 12 15,3-3 0-15,8 0 76 0,8 0-44 16,8-4 48-16,12-3-48 16,-1 4 16-16,17-4-32 15,3-4 44-15,0 1-36 16,-4-1-4-16,-4 4-16 16,-3 0-184-16,-13 0 100 15,-11 0-324 1</inkml:trace>
          <inkml:trace contextRef="#ctx0" brushRef="#br0" timeOffset="336797.1337">3404 9316 352 0,'12'-18'132'0,"-4"11"-104"0,-1-3-8 16,1 3 156-16,4 0-100 15,-8 0 68-15,4 0-84 16,0 0 44-16,-8 0-60 16,0 4-28-16,-8-1-16 0,-4 4 24 15,-4 7-12-15,-3-7-40 16,-9 0 16-16,-3-3 12 16,4-4 0-16,-1-4 0 15,-3-3 4-15,4-6-24 16,-1 6 12-16,1 3 12 15,3 4 0-15,1 4-28 0,11 6 12 16,0 8-4-16,-3 6 8 16,7 14 52-16,-4 4-24 15,-7 0-8-15,7 7-8 16,-4-4 12-16,-3 0-8 16,-1-3 4-16,-7 3-4 15,7 1 4-15,-7-1-8 16,7 0 16-16,-7 0-12 15,15 1-12-15,-15-8 0 16,19-3 20-16,-4-4-8 16,4-3 4-16,8 0-4 15,0-7-16-15,8-4 4 0,12-3 4 16,7 0 0-16,12 0 8 16,8 0-4-16,12-4 8 15,-4 4-8-15,3 0 16 16,-11 0-12-16,-8 0-28 15,-3-7 8-15,-17 0-92 16,-3 0 56-16,-12-3-216 16,-8-4 148-16,-12-11-308 15</inkml:trace>
          <inkml:trace contextRef="#ctx0" brushRef="#br0" timeOffset="337006.6887">2837 9518 728 0,'-12'-7'268'0,"24"0"-208"0,15 7-16 0,-7-7 228 15,15 7-156-15,8-4 52 16,23 1-100-16,-3 6-44 16,-4 4-12-16,-5-3-296 0,-7-1 156 15,-7 4-372 1</inkml:trace>
          <inkml:trace contextRef="#ctx0" brushRef="#br0" timeOffset="337371.5943">3291 9730 676 0,'0'-4'248'0,"7"8"-192"0,9 3-16 16,-4 0 68-16,3 7-68 16,9 3-16-16,-1 4-16 15,5 3-8-15,-9 0 0 16,-3 1-12-16,-16-4 8 0,-8 0-32 16,-7-1 20-16,-9 1 4 15,-3-3 12-15,-5-8-20 16,1 1 12-16,4-5 92 15,7 1-44-15,8 0 96 16,12 0-76-16,8-3 68 0,8-1-72 16,7 1-20-16,1-4-24 15,3 0 8-15,1 0-12 16,-1 0-84-16,-7-4 44 16,-5 1-184-16,-3-1 120 15,-4 1-204-15,0-1 172 16,3 1-336-1</inkml:trace>
          <inkml:trace contextRef="#ctx0" brushRef="#br0" timeOffset="337757.6217">3768 9806 580 0,'-16'-14'216'0,"12"11"-168"0,-3 6-12 16,7 1 56-16,-4 6-56 15,0 4 12-15,0 7-28 16,0 3-12-16,0 1-4 16,0-8 4-16,-8 4-4 0,5-11 8 15,-1 4-8-15,-4-7 24 16,4-7-16-16,0-7 12 16,0 0-12-16,5-7 12 15,10-3-16-15,5-7-20 16,8-1 4-16,11 1 4 15,0 0 4-15,1 3 0 16,-5 7 0-16,0 3 132 0,-7 8-72 16,-4 6 96-16,-5 11-88 15,-7 4 80 1,4 3-84-16,-8 3 28 16,0 4-52-16,0-4-4 15,0 0-24-15,0-3-16 16,4-3 0-16,-4-8-332 15,4 1 184-15</inkml:trace>
          <inkml:trace contextRef="#ctx0" brushRef="#br0" timeOffset="337909.0243">4374 10011 600 0,'-27'18'224'0,"8"-4"-176"0,-28 7-12 16,19-8-432-16</inkml:trace>
        </inkml:traceGroup>
        <inkml:traceGroup>
          <inkml:annotationXML>
            <emma:emma xmlns:emma="http://www.w3.org/2003/04/emma" version="1.0">
              <emma:interpretation id="{38FCE475-100E-427E-BD26-7779D3E40F5C}" emma:medium="tactile" emma:mode="ink">
                <msink:context xmlns:msink="http://schemas.microsoft.com/ink/2010/main" type="inkWord" rotatedBoundingBox="13521,14588 15324,14628 15307,15381 13504,15340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39107.7133">5818 9288 320 0,'-15'-24'120'0,"11"24"-96"0,4-7-4 16,0 7 228-16,0-4-140 15,19-3 88 1,5 0-60-16,23 0-76 16,27-3 0-16,8-4-40 0,4 7-16 15,-15 0-8-15,-5 0 20 0,-3 4-8 16,-24-4-20-16,-12 14 4 16,-15-4-144-16,-12 8 80 15,-8 2-108-15,-11 1 100 16,-5 4-124-1,-11-1 116-15,-4-3-72 16,0 0 92-16,4 0 64 16,7 3 4-16,9 1 80 15,7 6-48-15,4 4 48 16,0 0-44-16,4 13 32 16,4 12-36-16,-11 9-28 15,-1 4-4-15,0-3 52 0,-3-11-28 16,-5-10 68-16,0-14-52 15,-3-8 64-15,-4-13-64 16,-5-14 36-16,-3-13-44 16,0-15 68-16,3 0-52 0,1 0 8 15,0 4-32-15,7 3 12 16,1 7-20-16,3 4-16 16,5 6-4-16,3 4-16 15,8 4 12-15,12 6-156 16,4 4 92-16</inkml:trace>
          <inkml:trace contextRef="#ctx0" brushRef="#br0" timeOffset="339367.918">6354 9646 488 0,'-11'4'180'0,"15"13"-140"0,0 14-12 0,-1-6 100 15,-6 6-76-15,-1 4 8 16,0-4-40-16,-4 0 4 16,0-6-12-16,-4-1 0 0,1-7-4 15,-1-6-112-15,4-11 56 0,-8-4-148 16</inkml:trace>
          <inkml:trace contextRef="#ctx0" brushRef="#br0" timeOffset="339769.4988">6503 9639 436 0,'-12'0'160'0,"12"4"-124"0,-4 6-8 16,1-3 52-16,-1 14-48 16,0 3 4-16,-4 8-20 15,4-1 32-15,0 0-24 16,0 1 12-16,0-8-20 16,0 0 44-16,0-10-32 0,1 0 20 0,-5-7-28 15,8-7-8-15,4-7-8 16,-4-7 12-16,7-7-8 15,5-7-40-15,4-3 20 16,7 3-32-16,9 4 24 16,7 0 72-16,0 13-28 15,-4 8 108-15,0 10-76 16,-7 7 100-16,-1 6-92 16,-7 5 60-16,-5-1-72 15,-3 1 16-15,-4-1-40 16,-8-3-8-16,0-4-12 15,-8-3-280-15,-4 0 148 0,1-7-308 16,-1-4 240-16</inkml:trace>
          <inkml:trace contextRef="#ctx0" brushRef="#br0" timeOffset="340243.9387">7164 9511 728 0,'0'0'268'0,"20"0"-208"0,27-7-16 0,-8 7 80 0,8 3-76 16,0 1-132-16,0-1 40 16,0 1-584-16</inkml:trace>
          <inkml:trace contextRef="#ctx0" brushRef="#br0" timeOffset="340094.0403">7364 9389 1048 0,'12'-4'388'0,"7"-3"-300"0,5-3-28 0,-12 6 60 16,7 4-80-16,1 4-88 15,-5 3 24-15,5 3-636 16</inkml:trace>
        </inkml:traceGroup>
        <inkml:traceGroup>
          <inkml:annotationXML>
            <emma:emma xmlns:emma="http://www.w3.org/2003/04/emma" version="1.0">
              <emma:interpretation id="{7CEB31A9-6C92-4380-92FA-4298F8C89D5C}" emma:medium="tactile" emma:mode="ink">
                <msink:context xmlns:msink="http://schemas.microsoft.com/ink/2010/main" type="inkWord" rotatedBoundingBox="15948,14425 17829,14467 17809,15358 15928,15316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42084.3439">8350 9198 228 0,'0'-11'84'0,"8"18"-64"0,-8 0-8 16,4 3 116-16,4 8-72 15,-1 3 60-15,-7 13-72 16,4-2 32-16,0 6-44 15,-4 0 0-15,-4 1-20 16,0-5 0-16,-15 5-4 16,-5-1 28-16,1-3-20 0,-4-11 12 15,-5-3-16-15,5-14 20 16,-1-14-20-16,5-7 24 16,3-7-24-16,5-3-4 15,7-4-4-15,0 0-16 16,8 4 8-16,12-4 4 15,3 0 0-15,-7 0-36 16,4 4 20-16,8 0 84 0,-5-1-36 16,5 1 52-16,-1 0-48 15,9 10 24-15,3 3-32 16,8 4 36-16,0 4-36 16,4 3 12-16,4 0-24 15,-8 0 8-15,1 0-12 16,-9 0 28-16,-4-4-24 15,-7 1-12-15,-4-1-8 16,-5 1 20-16,5-1-8 0,-16 1 4 16,0-1-4-16,0 4-244 15,0 0 128-15,0 0-248 16,12 7 204 0,-12 0-260-16</inkml:trace>
          <inkml:trace contextRef="#ctx0" brushRef="#br0" timeOffset="342443.7999">8561 9598 416 0,'-4'-11'152'0,"12"11"-116"0,-4 0-12 0,-4 0 108 16,4 7-76-16,4 3 120 15,-8 4-100-15,-8 11 4 16,4 13-44-16,0-7 36 0,-4 8-40 15,5-1 4-15,-1-7-24 16,0-7-16-16,0-3 0 16,4-3 40-16,-4-8-24 15,0-3-152-15,4-17-168 16,0-4 152-16</inkml:trace>
          <inkml:trace contextRef="#ctx0" brushRef="#br0" timeOffset="343571.1847">9418 9194 268 0,'0'-7'100'0,"12"4"-76"0,-12-4-8 0,0 7 112 15,0-7-72-15,0 3 68 16,-8 1-72-16,0 3-40 0,-3 0-8 16,-1 0-4-16,-4 0 0 15,-3-7 8-15,-1 0-4 16,1-4-4-16,-1-3 4 15,0-3-16-15,5-4 8 16,3 0 40-16,-4 4-24 16,12 7 44-16,-3-4-32 15,7 14-32-15,-8 0 4 16,-4 7 28-16,4 17-16 0,-3 7 0 16,-9 21-4-16,0 4 56 15,-3 0-32-15,-1-4 32 16,5-14-32-16,-1 0 16 15,5 1-24-15,3-8 16 16,4-7-20-16,8-6 20 16,-8 3-24-16,4-8-4 0,4-2-4 15,12-4-16-15,0 0 8 16,11-4-4-16,16 1 0 16,1-1 8-16,-1 4 0 15,0 4 0-15,-4-4 0 16,-4 0-80-16,-3 0 44 15,-9-4-224-15,-3-3 144 16,-12-3-308 0,-4-4 236-16,-12 0 84 15</inkml:trace>
          <inkml:trace contextRef="#ctx0" brushRef="#br0" timeOffset="343705.5421">9082 9403 644 0,'-4'-18'236'0,"8"18"-180"0,11-7-20 16,5 7 256-16,0-7-168 16,7 7 64-16,4 14-112 15,4-10-44-15,-3 6-20 16,3-10-260-16,4 7 136 0,-8-7-368 16</inkml:trace>
          <inkml:trace contextRef="#ctx0" brushRef="#br0" timeOffset="343931.6446">9481 9518 456 0,'-12'20'168'0,"4"1"-128"0,4 4-16 0,4-5 88 16,-7 5-68-16,7-1 0 16,0 1-28-16,0-8-4 15,0-3-4-15,7 0-208 16</inkml:trace>
          <inkml:trace contextRef="#ctx0" brushRef="#br0" timeOffset="344348.7544">9821 9486 312 0,'-4'-10'112'0,"-3"13"-84"0,7 1-12 15,-8 3 128-15,4 0-84 16,-4 3 44-16,-4 4-60 15,8 3 28-15,0 4-40 16,4 0 24-16,0 0-28 16,0-4-8-16,4-3-12 0,0-3 20 15,-4-11-16-15,4-4 32 0,4-6-28 16,-8-4-4-16,8-3-8 16,4-1-16-16,-5 1 8 15,13 3-24-15,0 0 16 16,7 7 40-16,-7 3-16 15,7 4 96 1,-8 7-60-16,1 4 40 0,-8 3-52 16,3 3 52-16,-15 1-52 15,4-1 12-15,-4 0-32 16,-4 1-192-16,4-1 92 16,-7-6-492-1,7 2 320-15</inkml:trace>
        </inkml:traceGroup>
        <inkml:traceGroup>
          <inkml:annotationXML>
            <emma:emma xmlns:emma="http://www.w3.org/2003/04/emma" version="1.0">
              <emma:interpretation id="{D96FBB60-4FA7-4202-B94F-6FF1D967CA88}" emma:medium="tactile" emma:mode="ink">
                <msink:context xmlns:msink="http://schemas.microsoft.com/ink/2010/main" type="inkWord" rotatedBoundingBox="19464,14897 20902,14929 20880,15910 19442,15878">
                  <msink:destinationLink direction="with" ref="{CA7D6931-1218-4D71-AF7D-5BA33C536E24}"/>
                </msink:context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61320.5825">11848 9740 260 0,'0'-14'96'0,"8"14"-76"0,-8 4-4 0,0-4 44 15,8 10 32-15,-4 11-44 16,4 3 36-16,3 11-48 15,-3 3 0-15,-8 4-24 16,0-7 0-16,0 0-4 16,-8-1 12-16,-3-2-12 15,-1 6 48-15,-12-14-28 16,1 1-24-16,-4-8-4 16,-1-10 8-16,5-7-4 0,-1-10 24 15,1-4-16-15,7-4-12 16,-3-3-4-16,7 1 4 15,4-5 0-15,8 1 0 16,12-4 0-16,-1 0 0 16,5-3 0-16,-4 3 24 15,7-3-12-15,-11 0 4 32,8 3-8-32,-4-7 12 0,-1 4-12 0,-3 3 76 15,4 3-48-15,4 8 32 16,-9 3-40-16,5 4 36 0,0 3-36 15,7 7 12-15,5 3-24 16,3 1 8-16,5 3-12 16,-5 0 12-16,0 0-16 15,-7 3 48-15,0 0-28 16,-9 4-312-16,-3 0 152 16</inkml:trace>
          <inkml:trace contextRef="#ctx0" brushRef="#br0" timeOffset="461738.695">11903 10067 456 0,'8'0'168'0,"-4"0"-128"0,4 7-16 15,-1-7 88-15,5 3-68 16,-4 4 36-16,12-3-48 16,-13 6 8-16,5-3-24 0,-4 4-8 0,-8-1-4 15,0 1 4-15,-8-1-4 16,-4 0 24-16,-7 1-16 15,3-1-4-15,1 4-4 16,3 0 20-16,4 4-12 16,4-1 12-16,4 0-12 15,8-3 0-15,8 0-4 16,7-3 28-16,8-8-20 16,1 1 4-16,-1-4-12 15,4-4-184-15,0-6 100 0,-3-4-484 16</inkml:trace>
          <inkml:trace contextRef="#ctx0" brushRef="#br0" timeOffset="462008.9148">12596 9518 404 0,'0'-18'148'0,"7"11"-112"0,-3 7-12 16,-4 0 120-16,8 0-84 16,-8 14 36-16,0 10-56 15,-8 15 12-15,-3 30-32 16,-9 4 16-16,-15 11-20 0,4-11 28 0,3-4-28 16,-11 1 20-16,4-11-20 15,4-3 8 1,-5-11-12-16,9-3 20 0,7-11-20 15,5-10-216-15</inkml:trace>
          <inkml:trace contextRef="#ctx0" brushRef="#br0" timeOffset="462623.6733">12862 9751 528 0,'8'7'196'0,"-16"6"-152"0,8 26-12 0,8-15 60 0,-8 14-56 16,0 4 24-16,0 3-40 15,7 0 16-15,-7 1-20 16,-7-8 8-16,-1-3-12 0,-4-7 20 16,-15-1-20-16,-5-13 12 15,-3-7-12-15,-4-7 0 16,4-14-4-16,3-7-40 15,13-3 16-15,11-7 24 16,0-1-4-16,24-6-16 16,3 0 4-16,21-4-40 15,-5 4 28-15,8 7-4 16,0 3 16-16,-12 0 8 16,4 11 0-16,-11-1 76 0,-5 15-40 15,-3-4 40-15,4 7-44 16,-9-7 8-16,5 7-24 15,4-4 0-15,-9 1-8 16,9 3-184-16,3 0 100 16,1 3-528-1</inkml:trace>
          <inkml:trace contextRef="#ctx0" brushRef="#br0" timeOffset="462805.1513">13050 10164 476 0,'-8'-7'176'0,"8"11"-136"0,8 3-12 16,-16 0 128-1,8 3-92-15,-4 18 0 0,4 7-40 16,-4 7-8-16,4-1-8 16,0-2 12-16,0-5-12 15,0-6 32-15,0-3-24 0,0-5-232 16,0-13-284 0</inkml:trace>
        </inkml:traceGroup>
        <inkml:traceGroup>
          <inkml:annotationXML>
            <emma:emma xmlns:emma="http://www.w3.org/2003/04/emma" version="1.0">
              <emma:interpretation id="{8E8AEEC1-0814-40D5-8BB3-1E704C128F4E}" emma:medium="tactile" emma:mode="ink">
                <msink:context xmlns:msink="http://schemas.microsoft.com/ink/2010/main" type="inkWord" rotatedBoundingBox="21370,15226 21628,15231 21623,15474 21364,15468">
                  <msink:destinationLink direction="with" ref="{CA7D6931-1218-4D71-AF7D-5BA33C536E24}"/>
                </msink:context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63146.058">13554 10039 508 0,'-4'-3'188'0,"16"6"-148"0,0 1-8 15,4-4 88-15,3-4-72 16,12 1 0-16,12-1-32 0,-3-3-152 15,7 7 72-15,-8 0-376 16</inkml:trace>
          <inkml:trace contextRef="#ctx0" brushRef="#br0" timeOffset="463074.8686">13570 9834 676 0,'0'-14'248'0,"8"11"-192"0,7-1-16 16,1 1 24-16,4-1-44 16,7 1-20-16,0 3 0 15,5 7-328-15</inkml:trace>
        </inkml:traceGroup>
        <inkml:traceGroup>
          <inkml:annotationXML>
            <emma:emma xmlns:emma="http://www.w3.org/2003/04/emma" version="1.0">
              <emma:interpretation id="{E4404C0B-8C03-4336-A92D-9EC02390A5D8}" emma:medium="tactile" emma:mode="ink">
                <msink:context xmlns:msink="http://schemas.microsoft.com/ink/2010/main" type="inkWord" rotatedBoundingBox="22086,14834 23765,14872 23740,15959 22061,15921">
                  <msink:destinationLink direction="with" ref="{CA7D6931-1218-4D71-AF7D-5BA33C536E24}"/>
                </msink:context>
              </emma:interpretation>
              <emma:one-of disjunction-type="recognition" id="oneOf27">
                <emma:interpretation id="interp47" emma:lang="" emma:confidence="0">
                  <emma:literal>the,</emma:literal>
                </emma:interpretation>
                <emma:interpretation id="interp48" emma:lang="" emma:confidence="0">
                  <emma:literal>It,</emma:literal>
                </emma:interpretation>
                <emma:interpretation id="interp49" emma:lang="" emma:confidence="0">
                  <emma:literal>#1st,</emma:literal>
                </emma:interpretation>
                <emma:interpretation id="interp50" emma:lang="" emma:confidence="0">
                  <emma:literal>hot,</emma:literal>
                </emma:interpretation>
                <emma:interpretation id="interp51" emma:lang="" emma:confidence="0">
                  <emma:literal>21st,</emma:literal>
                </emma:interpretation>
              </emma:one-of>
            </emma:emma>
          </inkml:annotationXML>
          <inkml:trace contextRef="#ctx0" brushRef="#br0" timeOffset="464620.9841">14642 9584 456 0,'4'-11'168'16,"-4"11"-128"-16,0-7-16 0,0 7 96 0,0-7-72 16,-4 7 24-16,4 0-40 15,-12 0-32-15,-11 0 0 16,-4 14-8-16,-13 4 0 0,1 13 16 15,-16 7-4-15,12 11 8 16,0 3-8-16,8 4 68 16,4-8-40-16,11-2 40 15,5-5-40-15,15-9 16 16,23-8-28-16,5 0 36 16,11-10-32-16,0 0-32 15,4-3 4-15,-12-5-300 16,-7 1 168-16,-9-7-360 15</inkml:trace>
          <inkml:trace contextRef="#ctx0" brushRef="#br0" timeOffset="465116.4046">14298 9890 644 0,'-12'-21'236'0,"20"17"-180"0,8-3-20 0,-13 4 168 16,21-4-120-16,3 0 8 16,12 4-52-16,4 3 4 15,8 0-24-15,0 0 28 0,4 6-32 0,-16 1-244 16,-8 0 124-16,-3 0-372 31,-16 4 80-31</inkml:trace>
          <inkml:trace contextRef="#ctx0" brushRef="#br0" timeOffset="465146.4855">14552 10008 528 0,'24'7'196'0,"-24"0"-152"0,19-4-12 16,-11 4 72-16,8 0-64 15,7 4 8-15,5-1-28 16,-13 1-4-16,-3-5-8 0,-8 5-140 16,-4-1 76-16,-16 1-96 15,-7-4 88-15,-9 0 112 16,5 3-24-16,0 1 184 16,3-4-116-1,36-1 100-15,19-2-24 16,4-4-92-16,8-4-36 0,4-2-32 15,8-8-388-15,4-4 208 16,7-3-364 0</inkml:trace>
          <inkml:trace contextRef="#ctx0" brushRef="#br0" timeOffset="465402.3459">15393 9451 600 0,'0'-13'224'0,"-4"9"-176"0,-7 8-12 15,11-1 52-15,0 7-56 16,-12 8-4-16,-4 10-16 16,5 17 32-16,-17 24-20 15,-11 15 32-15,-4-4-32 0,-8-11 4 16,8-6-16-16,-8-7 20 15,0-4-20-15,12 0-40 16,-4-14 16-16,16-6-208 0,-1-12 120 16</inkml:trace>
          <inkml:trace contextRef="#ctx0" brushRef="#br0" timeOffset="465974.2063">15523 9744 416 0,'15'-18'152'0,"-3"15"-116"0,0 6-12 16,-8 8 144-16,3 10-96 15,-3 10 52-15,-4 14-76 16,-4 4-8-16,-7-4-24 16,-1 0 24-16,12-3-24 0,-16-4 4 15,5-3-12-15,-13-7 28 16,8-11-20-16,5-6 12 16,-5-11-16-16,-7-4-68 15,7-6 28-15,4-1-60 16,0-3 52-16,8 0-20 15,-7 4 36-15,11-4-16 16,11 4 20-16,-7-1 8 16,8 1 8-16,0 3 8 0,-12 3-4 15,12 1-36-15,-12-1 16 16,0 4-92-16,0 0 60 16,0 0-20-1,0 7 40-15,0 0-20 16,-12 0 28-16,12-3-132 15,-12-1 84-15,12 1-128 16</inkml:trace>
          <inkml:trace contextRef="#ctx0" brushRef="#br0" timeOffset="466951.1843">15393 10046 488 0,'0'-3'180'0,"-4"6"-140"0,4 1-12 16,0-4 128-16,0 0-92 15,4 3 80-15,8-3-84 16,0 0 92-1,15 0 0-15,12-3-76 0,1-1 12 16,3 1-56-16,7-1 16 16,5 4-28-16,-4 0-168 15,-12 4 80-15,-7-1-212 16,-9 1 156-16,-7 3-196 16</inkml:trace>
          <inkml:trace contextRef="#ctx0" brushRef="#br0" timeOffset="466692.6174">15832 9702 312 0,'23'-18'112'0,"-19"8"-84"0,4 0-12 16,-4 6 204-16,-4 1-124 16,-4-1 76-16,-4 1-100 15,4 3 32-15,-19 7-64 16,7 7 24-16,-23 10-36 0,0 11 28 15,-4 3-32-15,-8 4-12 16,0-1-8-16,8 1 20 16,4 0-12-16,0-4 48 15,11-3-32-15,13-4 4 0,-9 1-20 16,20-1 0-16,4-3-4 16,4-4 48-16,20-3-32 15,-9-4 16-15,13-3-24 16,7-3 8-16,-8-1-12 15,-11 0-44-15,0-3 20 16,-5 0-60-16,1-3 40 16,-8-4-20-16,4-4 32 15,-4-3-212-15,-4-3 132 16,11-4-332 0</inkml:trace>
          <inkml:trace contextRef="#ctx0" brushRef="#br0" timeOffset="467252.9869">15933 10220 652 0,'-7'11'244'0,"7"-11"-192"0,0 34-12 16,0-9 112-16,-4 6-92 16,4 4 8-16,-12 3-40 15,12-3 8-15,0-4-20 16,0-3 28-16,0-11-28 0,-12 4-268 15,12-14 136-15</inkml:trace>
        </inkml:traceGroup>
      </inkml:traceGroup>
    </inkml:traceGroup>
    <inkml:traceGroup>
      <inkml:annotationXML>
        <emma:emma xmlns:emma="http://www.w3.org/2003/04/emma" version="1.0">
          <emma:interpretation id="{46DC1FA3-506E-4F45-AD08-271293D9CD01}" emma:medium="tactile" emma:mode="ink">
            <msink:context xmlns:msink="http://schemas.microsoft.com/ink/2010/main" type="paragraph" rotatedBoundingBox="6868,16142 15110,15880 15137,16745 6896,1700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0B885D4-CF13-43BF-A5B2-AD219E68BF40}" emma:medium="tactile" emma:mode="ink">
              <msink:context xmlns:msink="http://schemas.microsoft.com/ink/2010/main" type="line" rotatedBoundingBox="6868,16142 15110,15880 15137,16745 6896,17008"/>
            </emma:interpretation>
          </emma:emma>
        </inkml:annotationXML>
        <inkml:traceGroup>
          <inkml:annotationXML>
            <emma:emma xmlns:emma="http://www.w3.org/2003/04/emma" version="1.0">
              <emma:interpretation id="{5CA5845D-B440-47BD-871C-924085C34438}" emma:medium="tactile" emma:mode="ink">
                <msink:context xmlns:msink="http://schemas.microsoft.com/ink/2010/main" type="inkWord" rotatedBoundingBox="6868,16142 8456,16092 8484,16957 6896,17008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46915.0706">-795 10787 372 0,'12'-7'140'0,"-8"14"-112"0,0 0-4 0,0 10 76 16,-4 15-60-16,8 20 16 15,-4 4-32-15,-8 6 12 16,8-10-20-16,-8-3 8 15,-4-4-12-15,-4-13 72 16,0-1-48-16,-3-17 56 0,-1-4-52 0,-3-3-20 16,-1-7-12-16,0-10 8 15,5-11-8-15,3-4-20 16,0-9 4-16,4-8-68 16,5-3 44-1,3 0-40-15,0 3 40 0,7 4 20 16,5 6 8-16,0 8 56 15,0 3-28-15,-1 4 96 16,9-4-68-16,-1 3 64 16,9 4-64-16,-5 4 76 15,13-4-72-15,-1 7 36 16,4 7-56-16,0-7-12 16,4 7-12-16,0 0 16 15,-8 0-16-15,-3-3 4 16,3-4-8-16,-12 7 36 15,5-7-20 1,-9 7-164-16,-3-4 76 0,4 4-188 16,-13 7 144-16,-3 4-276 15</inkml:trace>
          <inkml:trace contextRef="#ctx0" brushRef="#br0" timeOffset="347305.1083">-634 11225 300 0,'12'0'112'0,"-1"0"-88"0,5 0-8 15,-8 4 84-15,4 3-60 16,-1 0 44-16,1 3-48 15,-8 1 0-15,-4 2-24 16,0 5 36-16,-4-1-24 16,-8 1 4-16,-3-1-16 15,-5 0 0-15,1-3-4 16,-1-3 4-16,4-8-8 0,1 4 24 16,3 0-16-16,4-7 92 15,8 0-56-15,8 0 20 16,8 0-36-16,7 4 12 15,4-8-24-15,9 4 16 16,3 0-20-16,-4 0-256 0,-4 0 132 16,-3 0-284-1,-9-3 220-15,1-1-64 16</inkml:trace>
          <inkml:trace contextRef="#ctx0" brushRef="#br0" timeOffset="347920.3662">450 10749 416 0,'-4'-11'152'0,"-4"11"-116"0,-8 0-12 16,12 0 92-16,-7 0-68 16,-5 0-20-16,-4 0-16 15,-15 0-32-15,-4-3 12 16,-8-4-40-16,4 0 28 0,0-3 8 15,4 3 8-15,4 3-16 16,7-3 12-16,5 4 32 16,7-1-16-16,5 8 52 15,3-1-32-15,4 18 64 16,-4 10-52 0,0 21 20-16,-4 18-40 15,-3 3 44-15,3 4-36 0,-8-15-24 0,5-6-4 16,3-7 52-16,-8-4-28 15,5-10 0-15,3-8-16 16,4-9 28-16,4-8-20 16,-3-10 20-16,7-3-20 15,7-1-36-15,-3-3 12 0,12 0-16 16,3 0 12-16,9 0 8 16,-1 4 4-16,12-1-12 15,1 4 8-15,-5 4-24 16,4-1 16-16,-8 1-64 15,4 3 40-15,-15-4-196 32,0 1 132-32,-13-4-248 15,1 3 196-15</inkml:trace>
          <inkml:trace contextRef="#ctx0" brushRef="#br0" timeOffset="348105.3593">-110 11131 716 0,'16'-14'264'0,"3"4"-204"0,28 0-16 0,-19 3 80 16,15 3-76-16,4 4 0 16,0 0-32-16,-4 7-328 15,-4 4 168-15,-12 2-344 16</inkml:trace>
          <inkml:trace contextRef="#ctx0" brushRef="#br0" timeOffset="348435.2346">172 11295 364 0,'-8'0'132'0,"8"0"-100"0,31 7-12 16,-15 0 80-16,11 0-60 15,-7 3-36-15,7 1-4 16,1 3 56-16,-9-1-28 16,-15 5-56-16,0-8 16 15,-12 8-12 1,1-8 16-16,-21 7 8 15,1-3 0-15,-12 7 24 0,3-7-12 0,13-3 172 16,3 3-100-16,5-4 32 16,23-3-68-16,11-7 0 15,9 7-32-15</inkml:trace>
          <inkml:trace contextRef="#ctx0" brushRef="#br0" timeOffset="348866.8831">450 11316 372 0,'-12'3'140'0,"12"-3"-112"0,-8 21-4 0,4-7 40 16,8 3-40-16,-4 11 24 16,8 0-28-16,-8 0 52 15,8 0-40-15,0-7 72 16,3-1-56-16,-11-13 28 16,8 0-44-16,-4-21-8 15,4 1-16-15,-12-15-24 16,8 7 8-16,-4-14-92 15,8 11 52-15,0-8-12 16,7 12 36-16,1-1 76 16,0 10-28-16,3 1 88 0,1 10-60 15,-1 3 44-15,1 8-56 0,-1 3 52 16,-11 6-56-16,-4 1 12 16,4 4-32-16,-8-1-8 15,0 0-4-15,-8-3-384 16,4-3 208-16</inkml:trace>
        </inkml:traceGroup>
        <inkml:traceGroup>
          <inkml:annotationXML>
            <emma:emma xmlns:emma="http://www.w3.org/2003/04/emma" version="1.0">
              <emma:interpretation id="{D1261516-6242-41B6-9EB6-2B59A48C6304}" emma:medium="tactile" emma:mode="ink">
                <msink:context xmlns:msink="http://schemas.microsoft.com/ink/2010/main" type="inkWord" rotatedBoundingBox="9164,16630 9469,16620 9470,16636 9165,16645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53388.3914">1350 11211 384 0,'8'-7'140'0,"-1"7"-108"0,5 0-8 16,-4 0 76-16,0 0-60 15,0 0 96-15,3 7-76 16,5-7 96-16,7 4-92 16,1-4 16-16,3 0-48 15,5-4-4-15,-5 4-16 0,0-3-8 0,-3-1 0 16,-5 4-4-16,-3-3 0 15,-8 3 8-15,-8 0-4 16,-4 0-12-16,-4 0 4 16,0 3-208-16,1 1 116 15,3-1-348 1</inkml:trace>
        </inkml:traceGroup>
        <inkml:traceGroup>
          <inkml:annotationXML>
            <emma:emma xmlns:emma="http://www.w3.org/2003/04/emma" version="1.0">
              <emma:interpretation id="{22A11C26-CB48-4AF4-8766-CE6BE7F86EEA}" emma:medium="tactile" emma:mode="ink">
                <msink:context xmlns:msink="http://schemas.microsoft.com/ink/2010/main" type="inkWord" rotatedBoundingBox="9936,16137 12009,16071 12033,16838 9960,16904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53401.4257">2379 10784 340 0,'27'-25'128'0,"1"18"-100"0,3 0-8 16,-11 7 124-16,-5 7-84 15,5 11 28-15,7 9-52 16,-7 15 12-16,-1 10-28 16,-7 4 36-16,-4 0-32 15,-8-11 4-15,-8-3-16 0,-12-11 28 0,-19-3-24 16,-8-4 12-16,0-6-16 15,-3-5-24-15,-1-9 4 16,4-4-24-16,0-11 20 16,8-6 4-16,-1-7 8 15,21-8 0-15,7-2 0 16,4-5 8-16,8 1-4 16,12 0-12-16,4 3 4 15,7 0 28-15,5 4-12 16,-1 10 84-16,8-7-52 0,4 7 40 15,0 4-48-15,-3 3 52 16,3 4-52-16,-4 3 44 16,-4 7-44-16,5 3 0 15,-5 4-24-15,-4 0 0 16,1 4-4-16,-9-4 12 16,9-1-12-16,-17 1 4 15,9-3-4-15,-12-1-252 16,3 4 132-16,-3 0-404 15,0 4 288 1,-8 3-132-16</inkml:trace>
          <inkml:trace contextRef="#ctx0" brushRef="#br0" timeOffset="353406.439">2672 11229 548 0,'-4'17'204'0,"8"4"-156"0,-8 3-16 0,4-10 60 15,0 11-56-15,0 2 4 0,0 1-24 16,0-3 8-16,0-8-16 16,-3 4-28-16,3-11 8 0,-4-6-276 15,-4-8 156 1,4 1-208-16</inkml:trace>
          <inkml:trace contextRef="#ctx0" brushRef="#br0" timeOffset="353418.471">3173 11017 800 0,'8'-21'296'0,"8"14"-232"0,15-4-16 0,-11 11 124 15,7 7-104-15,4 0 0 16,4 7-44-16,5 4-288 15,3-5 140-15,0 5-476 0,-4 3 336 16,0-7 76-16</inkml:trace>
          <inkml:trace contextRef="#ctx0" brushRef="#br0" timeOffset="353415.4639">3733 10721 424 0,'-8'-17'156'0,"8"17"-120"0,0-7-8 0,0 7 72 16,0-4-60-16,-12 4 0 16,-15-3-24-16,-1 3-72 15,-11 0 28-15,-8 0-24 16,12-4 32-16,-4 4 0 16,8-3 12-16,3 3 60 15,9-7-28-15,3 3 68 16,-4 4-52-16,17 0-36 15,-1 0-4-15,0 0-4 16,-4 7 4-16,8 7 0 0,-12 10 0 0,0 15 52 16,-3 16-28-16,-5 11 44 15,-7 1-40-15,7-12 72 16,1 1-52-16,3-18 28 16,4-3-44-16,1-11 16 15,7-3-28-15,0-7 28 16,12-4-32-16,3-3 4 15,9 0-12-15,-1-3-60 16,9-1 28-16,-1 4 64 16,5-3-20-16,-5-1-120 15,-4-3 52-15,1 7-196 16,-5-7 140-16,-3 0-272 16,-16 0 212-1,0 0-72-15</inkml:trace>
          <inkml:trace contextRef="#ctx0" brushRef="#br0" timeOffset="353421.9804">3658 11277 520 0,'-15'32'192'0,"7"-18"-152"0,-4 10-8 15,8-14 8-15,-4 11-28 0,5-3 4 16,-1-4-8-16,0-7-260 16</inkml:trace>
          <inkml:trace contextRef="#ctx0" brushRef="#br0" timeOffset="353430.0016">3999 11184 92 0,'4'-4'32'0,"-4"11"-24"0,4 3 0 15,-4 1 100-15,0 3-60 16,0 0 104-16,0 7-88 15,0-1 52-15,-4 1-72 16,0 0 84-16,0-3-72 16,0-4 16-16,0-4-40 15,-4-7 4 1,4 1-20-16,0-11-52 16,4 3 20-16,0-9-76 15,8-1 52-15,-4-7-104 16,8 7 80-16,4 0 28 15,3 4 28-15,-3-1 104 0,3 4-52 16,-3 7 104-16,0 4-84 0,-5 3 96 16,5 6-96-16,-4 1 32 15,3 4-56-15,-3-1 4 16,4 4-28-16,-4-7-184 16,3 0 92-16,-11-4-396 15,4-3 264-15</inkml:trace>
        </inkml:traceGroup>
        <inkml:traceGroup>
          <inkml:annotationXML>
            <emma:emma xmlns:emma="http://www.w3.org/2003/04/emma" version="1.0">
              <emma:interpretation id="{099ED404-D7A1-40F0-9503-779E5F58AA2A}" emma:medium="tactile" emma:mode="ink">
                <msink:context xmlns:msink="http://schemas.microsoft.com/ink/2010/main" type="inkWord" rotatedBoundingBox="12517,16155 12910,16142 12921,16481 12527,16493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53647.0797">4711 11006 840 0,'27'18'312'0,"13"-15"-244"0,26 1-16 0,-27-1-12 16,12 4-32-16,0 0-260 16,12-4 140-16,-5 1-424 15</inkml:trace>
          <inkml:trace contextRef="#ctx0" brushRef="#br0" timeOffset="353434.0136">4891 10742 872 0,'27'-18'324'0,"-7"22"-252"0,7-11-20 16,-7 7 92-16,7 3-88 15,-7 1-12-15,-1 3-28 16,9 3-296-16</inkml:trace>
        </inkml:traceGroup>
        <inkml:traceGroup>
          <inkml:annotationXML>
            <emma:emma xmlns:emma="http://www.w3.org/2003/04/emma" version="1.0">
              <emma:interpretation id="{C1DB4A8B-B9E7-4B17-8B6C-C0A631D61514}" emma:medium="tactile" emma:mode="ink">
                <msink:context xmlns:msink="http://schemas.microsoft.com/ink/2010/main" type="inkWord" rotatedBoundingBox="13531,16209 13823,16200 13834,16560 13543,16570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53882.7067">5893 10818 404 0,'-20'-31'148'0,"4"28"-112"0,-3-1-12 16,7 4 188-16,-3 7-120 16,-5 7 132-16,0 14-132 15,1 10 52-15,-1 7-84 16,12 4-16-16,8 0-28 0,8-4 16 15,12-10-20-15,7-11 32 16,12-7-28-16,16-10-164 16,-4-7 80-16,-4-7-44 15,-20-13 64-15,-7-12 20 0,-24-13 16 16,-12-7 28-16,-11 0-8 16,-4 10 136-16,-5 11-76 15,13 6-32-15,-1 11-20 16,17 11-220-16,7 10 112 15,23 14-560 1</inkml:trace>
        </inkml:traceGroup>
        <inkml:traceGroup>
          <inkml:annotationXML>
            <emma:emma xmlns:emma="http://www.w3.org/2003/04/emma" version="1.0">
              <emma:interpretation id="{E863E61D-4BF6-46FF-944F-375FE15EEBEE}" emma:medium="tactile" emma:mode="ink">
                <msink:context xmlns:msink="http://schemas.microsoft.com/ink/2010/main" type="inkWord" rotatedBoundingBox="14396,16085 15115,16062 15130,16527 14411,16550"/>
              </emma:interpretation>
              <emma:one-of disjunction-type="recognition" id="oneOf33">
                <emma:interpretation id="interp57" emma:lang="" emma:confidence="0">
                  <emma:literal>v</emma:literal>
                </emma:interpretation>
                <emma:interpretation id="interp58" emma:lang="" emma:confidence="0">
                  <emma:literal>V</emma:literal>
                </emma:interpretation>
                <emma:interpretation id="interp59" emma:lang="" emma:confidence="0">
                  <emma:literal>•</emma:literal>
                </emma:interpretation>
                <emma:interpretation id="interp60" emma:lang="" emma:confidence="0">
                  <emma:literal>r</emma:literal>
                </emma:interpretation>
                <emma:interpretation id="interp61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72322.3766">6593 10784 456 0,'-8'-14'168'0,"16"14"-128"16,-4 0-16-16,-4 0 24 0,4 10-32 15,-4 7 20-15,0 11-20 16,0 11 52-16,0 6-36 16,4 3 28-16,4-9-32 15,3-1 8-15,-3-7-20 0,12-6 36 16,7-8-28-16,1-3 20 16,3-21-24-16,4-7 28 15,4-14-32-15,0-17-4 16,1-14-8-16,6-4 4 15,1 11-4-15,4 3 16 16,0 4-12-16,-4 10 16 16,-8 4-16-16,-7 10 16 15,-5 4-16-15,-4 6-84 0,1 4 44 16,-1 7-404 0</inkml:trace>
        </inkml:traceGroup>
      </inkml:traceGroup>
    </inkml:traceGroup>
    <inkml:traceGroup>
      <inkml:annotationXML>
        <emma:emma xmlns:emma="http://www.w3.org/2003/04/emma" version="1.0">
          <emma:interpretation id="{6E361B4B-19A8-48C9-B09F-09A10A7D2F5A}" emma:medium="tactile" emma:mode="ink">
            <msink:context xmlns:msink="http://schemas.microsoft.com/ink/2010/main" type="paragraph" rotatedBoundingBox="1562,17209 22582,17225 22581,18446 1561,18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CB37F4-B98B-4CDB-B403-0D0F6C2ABC9C}" emma:medium="tactile" emma:mode="ink">
              <msink:context xmlns:msink="http://schemas.microsoft.com/ink/2010/main" type="line" rotatedBoundingBox="1562,17209 22582,17225 22581,18446 1561,18429"/>
            </emma:interpretation>
          </emma:emma>
        </inkml:annotationXML>
        <inkml:traceGroup>
          <inkml:annotationXML>
            <emma:emma xmlns:emma="http://www.w3.org/2003/04/emma" version="1.0">
              <emma:interpretation id="{054FF900-F01F-47F6-BF84-DE02C785C69E}" emma:medium="tactile" emma:mode="ink">
                <msink:context xmlns:msink="http://schemas.microsoft.com/ink/2010/main" type="inkWord" rotatedBoundingBox="1562,17328 4962,17331 4961,18394 1561,18391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75365.8823">-6245 11987 228 0,'-8'-10'84'0,"16"10"-64"0,-4-4-8 0,-4 4 48 16,0 0-36-16,0 0 52 16,0 0-44-16,0 0 36 15,7 4-36-15,-7-4-8 16,8 7-16-16,-4-4 48 15,-4-3-32-15,0 0 16 0,0 0-24 16,8 0 44-16,0-3-32 16,4-4 4-16,-5 7-20 15,5-4 12-15,-4 4-16 0,4 0 16 16,-5-3-16-16,9 3-12 31,4 0 0-31,3-11 28 0,12 8-12 16,12-1-12-16,12 1-4 15,0-4 12-15,3 7-4 16,-3 10-4-16,-4-3 4 0,-8 4 4 16,4-4-4-16,-8 3 16 15,-12-3-12-15,8-7-4 16,-11-3 0-16,-1-1-24 16,-8-6 12-16,1 6 40 15,0-3-20-15,-13 0 16 16,5 0-16-16,0-3-24 0,-4 10 4 15,0-4 12-15,-5 1 0 16,1-1-12-16,4 1 4 16,-4 3-16-16,-4 0 12 15,0 0 40-15,0 0-20 16,0 0-20-16,0 0 4 16,0 0 16-16,-4 7-4 15,-4 0-20-15,-3 3 4 16,-5-3-12-16,-4 11 8 15,1 6-20-15,-1 7 20 16,5 8 4-16,3 9 8 0,-8 4-20 16,5 4 12-16,-5 0 20 15,1-1-4-15,-9 1-4 16,1 0 0-16,-1-1-40 16,1-3 20-16,4-6 4 15,-1-5 12-15,-7-16 16 16,11-4-8-16,-7-7 16 15,3-14-16-15,1-7-4 16,3-11 0-16,1 4-4 16,-1-17 0-16,1 0 8 15,-1-4-4-15,4 4-12 16,5-4 4-16,-5 3 4 16,0-2 0-16,-3-1 8 15,3-7-4-15,4-6 16 16,5-1-12-16,-1 4 40 15,8 6-24-15,0 1 20 0,8 3-24 16,-8 14-8-16,7 1-8 16,1 2 12-16,-4 4-8 15,4 4 4-15,4-4-4 16,-5 7 12-16,1 3-12 16,4 1-64-16,8 6 28 15,-1 1-456 1,16 17 268-16</inkml:trace>
          <inkml:trace contextRef="#ctx0" brushRef="#br0" timeOffset="375550.867">-5165 12321 424 0,'-16'0'156'0,"32"0"-120"0,-5 7-8 15,-3-7 116-15,4 7-84 16,-4 0 28-16,11 3-52 16,-7 1 20-16,4-1-28 15,-5-3-220-15</inkml:trace>
          <inkml:trace contextRef="#ctx0" brushRef="#br0" timeOffset="376253.2401">-4876 12227 352 0,'0'-35'132'0,"8"21"-104"0,0 0-8 16,0 1 80-16,7 6-60 16,9 0-16-16,3 3-16 15,5 4-36-15,3 7 16 16,4 0 24-16,0 3-8 15,8 4 28-15,0 4-20 0,-8-1 24 16,0 4-24-16,4 3 4 16,-4 8-8-16,0-4 12 15,-19-4-12-15,7 4 24 16,-15-1-20-16,4 5-4 16,-4-1-4-16,-12 0 28 0,-12 1-16 15,4-4 32-15,-4-4-32 16,-3 7 12-16,-5-10-16 15,-7 3 0-15,-16-6-4 16,-8-4 28-16,-4-11-20 16,-4 4 48-16,1-7-36 15,7-7 56-15,8 7-48 0,7-7-8 16,9 0-16-16,7 0-12 16,5 0 4-16,-1 4 84 15,4-1-48-15,5-3-116 16,-5 0 40-16</inkml:trace>
          <inkml:trace contextRef="#ctx0" brushRef="#br0" timeOffset="375788.515">-4571 12053 528 0,'0'-24'196'0,"0"20"-152"0,-7 1-12 0,7 3 80 16,0 10-68-16,0 11-28 15,-12 14-12-15,4 7 20 16,-8 10-12-16,-3 0-4 0,-1 0-4 15,1-3 4-15,-9-4-4 16,9 0-64-16,-1 4 32 16,5-14-180-1</inkml:trace>
          <inkml:trace contextRef="#ctx0" brushRef="#br0" timeOffset="376582.9479">-4531 11942 444 0,'-32'-21'164'0,"32"17"-124"0,0-2-16 0,4 2 212 16,4 4-136-16,12-3 12 15,-9 3-68-15,13 0-12 16,7 0-20-16,-4 7 12 0,-7-7-16 16,3 6 32-16,1-6-24 15,-1 7 48-15,5-7-36 16,3 7-332-16,4-3 164 0,4 10-392 16</inkml:trace>
          <inkml:trace contextRef="#ctx0" brushRef="#br0" timeOffset="376838.6278">-3882 12269 580 0,'-12'3'216'0,"20"-3"-168"0,4 7-12 0,0 0 48 15,11 0-52-15,-3 0 32 16,-1-3-36-16,1 3-132 16,7-1 56-16,-7-2-468 15</inkml:trace>
          <inkml:trace contextRef="#ctx0" brushRef="#br0" timeOffset="377002.5641">-3913 12439 716 0,'12'0'264'0,"-5"0"-204"0,13 0-16 0,-8 0 72 0,11 0-72 15,1 0 24-15,3 11-36 16,0-11-108-16,5 0 40 15,3 7-640-15</inkml:trace>
          <inkml:trace contextRef="#ctx0" brushRef="#br0" timeOffset="377678.873">-3135 12370 488 0,'-19'3'180'0,"11"4"-140"0,8 0-12 0,0 3 56 15,16 1-52-15,-5-4 16 16,17-4-32-16,3 1 20 16,12-1-24-16,-4-3 32 0,8-3-28 15,-15-1-40-15,3 1 12 16,-16-1 20-16,-11-10-20 15,-16-3 8 1,1-4 8 0,3 0 0-16,-16-13-20 15,1-1 8-15,3 7 12 16,0 4 0-16,1 6 24 16,3 8-16-16,0 3 12 0,-4 3-12 0,5 8 0 15,-5 6-4-15,-4 4 4 16,1 4-8-16,-1 2 32 15,1 1-20-15,-5 4-24 16,5-4 4-16,-1-4 0 16,1 0 4-16,3-3 8 15,4 0-4-15,-3 0-48 16,15 3 28-16,-4 1-16 16,-4-1 20-16,16 1-28 15,-4 9 24-15,-4-2 40 16,0 10-12-16,7 3 16 15,-7 7-16-15,0 4-24 16,8-4 4-16,-12-3 12 16,12-8 0-16,-8-6 8 15,8 4-8-15,-8-12-4 16,0 5 4-16,-8-8 28 0,-4-3-16 16,-7-3 20-16,3-1-20 15,-15-3-16-15,3 0-4 16,-11-7 12-16,-4 0-4 15,12-4 32-15,0 1-20 16,7-4 20-16,12-10-20 16,9-1-432-1,14-6 228-15,1 6-200 16</inkml:trace>
        </inkml:traceGroup>
        <inkml:traceGroup>
          <inkml:annotationXML>
            <emma:emma xmlns:emma="http://www.w3.org/2003/04/emma" version="1.0">
              <emma:interpretation id="{D21A3319-9E67-405B-9787-A17BD51B0894}" emma:medium="tactile" emma:mode="ink">
                <msink:context xmlns:msink="http://schemas.microsoft.com/ink/2010/main" type="inkWord" rotatedBoundingBox="6093,17753 6907,17754 6906,18123 6092,18122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78796.8546">-1714 12561 288 0,'-8'3'108'0,"8"1"-84"0,8-4-4 15,4 0 136-15,-5 7-88 16,5-4 0-16,4 1-44 16,-4-1 20-16,-5-3-28 15,13 7 12-15,7-3-16 16,12-1 0-16,8 1-4 16,0 3 28-16,0-7-20 0,16 3 20 0,-4-13-20 15,-5 10 8-15,-11 0-12 16,-7 0-8-16,-9 7 0 15,-11-14 48-15,-8 7-28 16,-5-4 8-16,-3 1-20 16,0-1-176-16,4-3 92 15</inkml:trace>
          <inkml:trace contextRef="#ctx0" brushRef="#br0" timeOffset="378503.5739">-1593 12390 416 0,'-8'-6'152'0,"8"12"-116"0,4-6-12 0,-4 0 20 16,8 0-28-16,0 0 32 15,4 4-32-15,7-1 56 16,9 4-40-16,7 0-16 16,8 0-8-16,8-3 8 15,4-4-8-15,3 0 16 0,-3 0-16 16,-8 0 24-16,-12 7-20 16,-4-4 32-16,-15-3-28 15,-4 0-4-15,-12 0-8 0,-4 0-324 16,-8 0 176-1,-3 7-196-15</inkml:trace>
          <inkml:trace contextRef="#ctx0" brushRef="#br0" timeOffset="379211.9715">-1241 12328 280 0,'4'0'104'0,"4"0"-84"0,4 0 0 15,-4 0 48-15,3 0-40 16,5 7 16-16,4-7-28 15,7 10-16-15,4-3-4 16,5 0 40-16,-1-3-24 16,-4 6 0-16,-4 1-8 15,1 2-4-15,-9-6 0 16,-7 4 88-16,-4 3-48 0,-8-7 104 16,-4 7-80-16,0-7 16 15,0 10-48-15,-4 0-4 16,1 1-16-16,-5 6 0 0,0 0-4 15,0 1 4-15,1-4-8 16,-1-4 40-16,-4 7-20 16,4-10 32-16,5-3-32 15,-1-1-144-15,0-3 64 16,4-3-432 0,8 3 272-16,-4-7-44 15</inkml:trace>
        </inkml:traceGroup>
        <inkml:traceGroup>
          <inkml:annotationXML>
            <emma:emma xmlns:emma="http://www.w3.org/2003/04/emma" version="1.0">
              <emma:interpretation id="{ED3E7511-BD5E-416E-B81D-EA15CD18339D}" emma:medium="tactile" emma:mode="ink">
                <msink:context xmlns:msink="http://schemas.microsoft.com/ink/2010/main" type="inkWord" rotatedBoundingBox="8210,17411 10080,17413 10079,18363 8209,18361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80470.2635">395 12415 228 0,'8'-11'84'0,"-12"8"-64"0,4-8-8 0,0 11 100 16,4-6-64-16,0 6-12 16,4-4-20-16,-8 4-4 15,0 0-8-15,0 0-28 16,3 4 12-16,-3 9 24 16,0-2-8-16,4 3 20 15,-4 3-16-15,-4 1 40 16,1 9-24-16,3-2 4 15,-8-4-16-15,8-4 28 16,0-3-24-16,0-7 32 0,0 3-32 16,0-10 40-16,0 0-32 15,0 0-4-15,-4-3-12 16,0-4-24-16,4 7 8 0,0-7 12 16,4 0 0-16,-4 0-20 15,12-3 8 1,-1-4 4-16,5 0 4 15,-8-4 0-15,11 1 8 16,1-4-4-16,-1 7-12 16,1-3 4-16,0 6-4 15,-9 1 0-15,5-1 0 16,-8 5 0-16,4 2 0 16,-1 1 0-16,5 3 0 15,-8 0 0-15,3 0 52 16,1 0-24-16,0 0 24 0,-4 3-24 15,0 1 36-15,-8-4-32 16,7 6-4-16,-7 1-12 16,0-7-8-16,4 7 4 15,0 4-16-15,8-1 8 16,-12 1 28-16,8-1-12 16,-4 1-4-16,4-1-4 15,-8 4-16-15,0-4 8 16,0 8 28-16,0-4-12 15,-12 0 48-15,4-4-32 16,0 0-16-16,4-3-4 16,-4 4-20-16,8-8 8 0,0-3 40 15,0 0-24-15,0 0-124 16,0-3 60-16,4-8-336 16,0 4 220-1,8 11-140-15</inkml:trace>
          <inkml:trace contextRef="#ctx0" brushRef="#br0" timeOffset="381317.1973">465 12258 372 0,'8'-14'140'0,"0"11"-112"0,0-7-4 0,4-4 12 16,-1 10-24-16,5-3 12 16,-8-3-12-16,4-4 28 15,-1 7-24-15,-3 0 40 16,0-4-32-16,0 1 12 16,4 0-20-16,-9-1 36 15,5 4-28-15,0-7 4 16,0 21-16-16,-8-7-8 0,0 11 0 15,4 3 40-15,8 6-24 16,-9-2 0-16,9 6-12 16,0 1 64-16,0-8-40 15,3 4-28-15,1-4-8 0,-8-3-424 16,4 4 236 0,-9-1-124-16</inkml:trace>
          <inkml:trace contextRef="#ctx0" brushRef="#br0" timeOffset="381434.5109">935 12450 768 0,'8'0'284'0,"4"0"-220"0,-5-4-20 16,5 4 40-16,-4 0-56 16,4 0 52-16,-1 0-48 0,-7-7-184 15,8 7 84-15</inkml:trace>
          <inkml:trace contextRef="#ctx0" brushRef="#br0" timeOffset="381803.9952">1585 12140 488 0,'7'-14'180'0,"-7"4"-140"0,-4-1-12 15,4 11 56-15,0 0-52 16,-3 7-12-16,-1 7-12 15,-8 4-20-15,-8 9 8 16,1 8 4-16,-5 3 0 0,-3 1 60 16,3-1-32-16,1 4 24 15,3-1-32-15,9 8-8 16,11 3-8-16,7 0 40 16,5-6-24-16,8 2 44 15,3-13-36-15,5-7-120 16,-1 3 48-16,-4-10-232 15,-3 3 156 1,0-13-256-16</inkml:trace>
          <inkml:trace contextRef="#ctx0" brushRef="#br0" timeOffset="382318.3666">1698 12147 548 0,'-8'-42'204'0,"16"32"-156"0,4-14-16 15,-1 17 96-15,9-4-76 16,11 11 8-16,16 14-40 16,12 7-64-16,-4 17 20 15,-4 11 56-15,3 10-16 0,-11-14 28 0,-7 4-24 16,-9-7-8-16,-15-4-8 16,-4-7-16-16,-8 4 8 15,-16-7 12-15,-11-4-4 16,-13-3 24-16,1-4-16 15,-8-3 32-15,-3-7-28 16,6 0-40-16,13-7 12 16,8 0-120-16,11-7 72 15,16 7-212 1,12-3 152-16,11 13-236 0</inkml:trace>
          <inkml:trace contextRef="#ctx0" brushRef="#br0" timeOffset="382003.5253">1925 12199 508 0,'-4'0'188'0,"4"11"-148"16,0 13-8-16,0 0-16 0,-4 1-16 0,4 3 16 0,-12 6-8 16,5 8 40-16,-5 0-24 15,4 3-4-15,0-10-12 16,0 6-156-16,1-16 80 15,-1-8-316-15</inkml:trace>
          <inkml:trace contextRef="#ctx0" brushRef="#br0" timeOffset="382995.8559">1901 12011 632 0,'-3'-10'236'0,"14"3"-184"0,21 0-16 0,-9 7 132 16,12 0-100-16,12 0-20 15,-4 0-28-15,4 0 68 16,0 0-44-16,0 0-416 15</inkml:trace>
          <inkml:trace contextRef="#ctx0" brushRef="#br0" timeOffset="382636.7109">2160 12630 612 0,'4'-10'228'0,"0"10"-180"0,3 0-12 15,1 7 16-15,-4 3-36 16,4 4 4-16,4 4-12 15,-4 3 12-15,-1-1-12 16,1 1 32-16,-8 11-24 0,0-5 32 16,-8-2-32-16,-11-4 12 15,-9-4-16-15,5 0-44 0,-1-3 20 16,5-7-16-16,3-3 16 16,8 3-28-16,8-7 24 15,16 0-4-15,4-7 12 16,-1 7 32-16,1-4-12 15,-1-3-224-15,-3 0 116 16</inkml:trace>
          <inkml:trace contextRef="#ctx0" brushRef="#br0" timeOffset="383866.1609">2125 12937 332 0,'-4'-4'120'0,"8"1"-92"0,3-4-8 16,-7 7 60-16,0 0-48 16,8 3 76-16,0 1-60 15,0-1-16-15,4 1-20 16,-1-4 32-16,5 0-20 16,4 0 48-16,3 0-40 0,4-7-200 15</inkml:trace>
        </inkml:traceGroup>
        <inkml:traceGroup>
          <inkml:annotationXML>
            <emma:emma xmlns:emma="http://www.w3.org/2003/04/emma" version="1.0">
              <emma:interpretation id="{7AF518F8-93EA-42DD-B86B-B5174537C551}" emma:medium="tactile" emma:mode="ink">
                <msink:context xmlns:msink="http://schemas.microsoft.com/ink/2010/main" type="inkWord" rotatedBoundingBox="10476,17391 12835,17392 12834,18363 10475,18362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84011.0465">2668 12561 612 0,'-7'-11'228'0,"14"5"-180"0,13-1-12 16,0 3 80-16,3-3-72 15,4 4 16-15,13-4-36 16,3 0-56-16,11 3 16 16,-7 1-448-16,12 3 256 15,-4 7-64-15</inkml:trace>
          <inkml:trace contextRef="#ctx0" brushRef="#br0" timeOffset="384478.2898">3240 12199 488 0,'23'-17'180'0,"1"10"-140"0,15 0-12 16,-12 7 100-16,16 3-76 16,16 8 24-16,11 13-44 15,5 11 12-15,-5 3-24 16,-7-6 0-16,-20 9-12 0,-12 4 28 15,-11-6-20-15,-20-1 20 16,-16 7-20-16,-15 0 20 16,-24-6-24-16,-12 9 40 15,5-9-28-15,3-8-100 16,4-3 40-16,8-11-76 16,16-3 64-16,4-4-180 0,15 1 128 15,12-11-316 1</inkml:trace>
          <inkml:trace contextRef="#ctx0" brushRef="#br0" timeOffset="384197.5436">3498 12311 488 0,'-8'-28'180'0,"4"24"-140"0,-4 4-12 0,4 4 40 16,1 6-44-16,-1 8-28 15,-4 9 0-15,0 5 8 16,-4 9 0-16,1 12 16 0,-1 16-12 16,0-3-196-1,4-7 100-15,0-10-44 16,-3-11 80-16,-1-17-68 16</inkml:trace>
          <inkml:trace contextRef="#ctx0" brushRef="#br0" timeOffset="384904.9258">3498 12050 520 0,'31'-35'192'0,"-3"21"-152"0,19-3-8 0,-12 6 116 16,12 4-88-16,4 7 8 15,-4 0-40-15,-12 7-112 16,0 4 40-16,-4-1-484 16</inkml:trace>
          <inkml:trace contextRef="#ctx0" brushRef="#br0" timeOffset="384664.3006">3878 12738 456 0,'-28'28'168'0,"28"-10"-128"0,-12 13-16 0,8-10 52 0,4 0-48 15,0-1 40 1,4 5-36-16,0-8-72 0,-8-3 20 16,0-10-372-16</inkml:trace>
          <inkml:trace contextRef="#ctx0" brushRef="#br0" timeOffset="385187.176">4249 12046 404 0,'0'-7'148'0,"20"4"-112"0,15 6-12 16,-11 4 120-16,7 11-84 15,0 13 28-15,0 21-52 16,-3 14 4-16,-5 0-24 15,-11 7 52-15,-16 14-36 0,-8 14 80 16,-11-7-60-16,-12-14 8 16,-16-14-36-16,0-14-84 15,0-14 32-15,4-6-248 16,0-11 156-16</inkml:trace>
          <inkml:trace contextRef="#ctx0" brushRef="#br0" timeOffset="385604.9361">4660 12474 664 0,'-16'0'244'0,"24"0"-188"0,-4 7-16 16,20-7 76 0,11 0 8-16,8 3-64 15,0 1-256-15,4-1 96 0,-4 11-464 16</inkml:trace>
          <inkml:trace contextRef="#ctx0" brushRef="#br0" timeOffset="385443.4737">4860 12335 696 0,'39'-24'256'0,"0"17"-196"0,-8-7-20 0,-19 14 12 0,4 0-36 16,-1 7 48-16,-11 0-36 15,0 0-136-15,-8 6 56 16,-8 5-528-16</inkml:trace>
        </inkml:traceGroup>
        <inkml:traceGroup>
          <inkml:annotationXML>
            <emma:emma xmlns:emma="http://www.w3.org/2003/04/emma" version="1.0">
              <emma:interpretation id="{816143B4-3501-47DF-B0CB-DEAEF1F4E747}" emma:medium="tactile" emma:mode="ink">
                <msink:context xmlns:msink="http://schemas.microsoft.com/ink/2010/main" type="inkWord" rotatedBoundingBox="13371,17555 13946,17556 13945,18439 13370,18438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87075.7153">5791 12311 312 0,'0'17'112'0,"4"-7"-84"0,4 4-12 0,0-7 28 0,3 4-28 16,9-8 48-16,7-6-36 15,8 3 4-15,8 0-20 16,1 0 36-16,-1 0-24 16,-8-7 4-16,-8-4-16 15,-7-3 0-15,-9 0-4 16,-7-6-8-16,-4-1 4 15,-4 0 20-15,-3 0-12 16,-1-3 4-16,-4 6-8 16,-4 1-8-16,-3 3 4 15,-1 0 4-15,-3 4-4 0,-5 3 8 16,-3 7-8-16,4-7 8 16,-1 14-8-16,1-7-28 15,3 7 12-15,1 6 4 16,3-2 8-16,1 3-20 15,3 0 12-15,-3 0-12 0,7 3 8 16,-4 0 0-16,5 4 4 16,3-3-12-16,-4 3 12 15,4-1-12-15,0 1 8 16,4 7 8-16,4-4 4 16,0 1-12-16,4 3 8 15,0 3 12-15,4 4-4 16,0 6 16-16,0 1-12 15,-4-4 24-15,0 4-20 16,-8-7-4-16,0-4-4 0,0-10 28 16,-8 0-16-1,0-4-4-15,-3-3-8 0,-5-7-4 16,4 7 0-16,1-10 8 16,-1-4-4-16,0-4-12 15,5 1 4-15,3-8 20 16,0 4-8-16,4-3 4 15,4-1-4-15,4 1-260 16,4-4 136 0,4 4-192-16</inkml:trace>
          <inkml:trace contextRef="#ctx0" brushRef="#br0" timeOffset="387588.2329">6014 12763 320 0,'-4'-14'120'0,"8"7"-96"0,0-4-4 0,0 11 156 16,-4-7-100-16,0-3-4 15,-4 6-44-15,-8 4-12 16,-3 0-8-16,-5 4 4 16,-4 6-8-16,1 4-20 0,3-3 8 0,1 3-4 15,3 0 4-15,8-4-36 16,4 4 24-16,4 0-20 15,4-4 24-15,8 1 28 16,4-4-8-16,3 7 28 16,1-4-20-16,3 0-4 15,-3 4-4-15,0-3-16 16,-5 3 8-16,-3-4 40 16,-8-3-24-16,-4 7 0 15,-4-7-8-15,0 0 40 16,-8 0-24-16,1-4 60 15,-1 4-44-15,-4 0 0 16,-3-3-20-16,3-4 16 0,0 7-20 16,-3-4 12-16,-1 4-12 15,4-7 28-15,5 0-24 16,3 7-32-16,4-7 8 16,8-7-168-1</inkml:trace>
        </inkml:traceGroup>
        <inkml:traceGroup>
          <inkml:annotationXML>
            <emma:emma xmlns:emma="http://www.w3.org/2003/04/emma" version="1.0">
              <emma:interpretation id="{4FC48286-4AE2-46B0-B5E9-04F16948FDD7}" emma:medium="tactile" emma:mode="ink">
                <msink:context xmlns:msink="http://schemas.microsoft.com/ink/2010/main" type="inkWord" rotatedBoundingBox="14666,17614 15500,17615 15499,18370 14665,18369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03831.912">6859 12724 208 0,'-8'0'76'0,"8"0"-60"0,0 0-4 15,0 0 116-15,0 0-72 16,8 4 48-16,4-4-60 0,-4 0 80 16,0 0-68-16,3 0 44 15,-3 0-60-15,12-4 68 16,-1 1-60-16,9-4-52 16,3 7 0-16,8-4 32 0,24-2-16 15,3 6 8-15,5 6-12 16,-9-6 28-16,-7 4-20 15,-8-4 4-15,-8-4-12 16,-8 4 12-16,-11-3-12 16,-4-7 4-16,-5 6-4 0,-3 1 36 15,-4 3-20-15,-4 0-128 16,8 0 56-16,-8 0-316 16</inkml:trace>
          <inkml:trace contextRef="#ctx0" brushRef="#br0" timeOffset="403471.0623">7024 12429 260 0,'-4'0'96'0,"4"0"-76"0,0 3-4 0,0-3 60 15,0 0-44-15,-8 0 60 16,8 0-56-16,-8 0 72 16,8 0-60-16,0 0 44 15,0 0-52-15,0 0-20 16,0 0-12-16,0 0-8 0,8 0 0 16,11 0 44-16,21-10-24 15,22 3 0-15,9 3-12 16,7 1 20-16,-4 3-16 15,-11 0 4-15,-8-4-8 16,-12 4 20-16,-8 0-16 16,-12 4-4-16,-7-4-4 15,-16 0 4-15,-4 3-4 0,-4 1-92 16,0-1 52-16,-7 4-404 16,3 0 244-1</inkml:trace>
          <inkml:trace contextRef="#ctx0" brushRef="#br0" timeOffset="404401.5065">7438 12206 392 0,'-19'-7'148'0,"11"4"-116"0,0-4-8 0,8 7 100 16,-4 0-72-16,4 0 24 16,0 7-44-16,0 3 24 15,0 8-32-15,12-1-12 0,-4 4-8 16,4-4 4-1,7 4-4-15,5 0 16 16,7-4-12-16,-4 1 16 16,5-4-16-16,-1 0 16 15,-4-4-16-15,-3 0-20 0,-5 1 4 0,-7-1-4 16,-4-3 4-16,-8 0 24 16,-4 0-8-16,0 0 24 15,-4-3-20-15,0 6-4 16,1-3-4-16,-1 3 12 15,4-3-8-15,-4 11-20 16,0 6 4-16,0 4 4 16,-3 10 4-16,-5 7 0 15,-11 8 0-15,-5-1 0 16,-3-4 0-16,-4-9 8 16,0-5-4-16,4-9 16 15,7 3-12-15,9-18 16 16,11 1-16-16,8-11-92 15,12 0 48-15,3-7-420 16,1 7 252-16,-8 7-48 16</inkml:trace>
        </inkml:traceGroup>
        <inkml:traceGroup>
          <inkml:annotationXML>
            <emma:emma xmlns:emma="http://www.w3.org/2003/04/emma" version="1.0">
              <emma:interpretation id="{7B4C35CB-D3B9-4D74-9E26-34F2D65BC18D}" emma:medium="tactile" emma:mode="ink">
                <msink:context xmlns:msink="http://schemas.microsoft.com/ink/2010/main" type="inkWord" rotatedBoundingBox="16271,17297 16775,17298 16774,18091 16270,18090">
                  <msink:destinationLink direction="with" ref="{77F6418C-D652-4BA8-879F-3821EB177462}"/>
                </msink:context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407195.852">8456 12255 580 0,'15'-11'216'0,"1"1"-168"0,7 7-12 16,-3-1 92-16,4 1-76 0,3-4 8 15,0 7-40-15,-3 7 4 16,-1 0-12-16,1-4 20 0,-1 4-20 16,-3-4-120-16,-5 4 60 15,5-3-328 1,-4-1 212 0</inkml:trace>
          <inkml:trace contextRef="#ctx0" brushRef="#br0" timeOffset="406941.1756">8945 11900 476 0,'0'-7'176'0,"0"7"-136"0,0 0-12 15,0 0 20-15,0 0-32 16,0-7 12-16,0 4-16 15,-8-1 12-15,8 1-16 16,-12 3-4-16,4-4 0 16,1 4-4-16,-5 0 0 0,-8 4-12 15,5-1 8-15,-5 1 20 16,-3 6-8-16,-1-3-28 16,-7-3 8-16,3 6 4 0,5 0 8 15,-8 4-20-15,-1 4 12 16,5-1 40-16,-4 11-20 15,7-4 36-15,5 4-32 16,-1 14 12-16,4 0-16 16,1 3 20-16,3-3-20 15,4-4 4-15,8-3-8 16,8-4-8-16,8-7 4 16,7-3 28-16,5 0-16 15,3-4 12-15,0-3-16 0,0-3 20 16,-3-8-20-16,-9 4-4 15,-3-7-4-15,-4 4-40 16,-8-4 20-16,-4 0-144 16,0 0 88-16,8 0-232 15,-1 0 172 1,1 7-128-16</inkml:trace>
          <inkml:trace contextRef="#ctx0" brushRef="#br0" timeOffset="407675.9261">8734 12470 384 0,'7'-3'140'0,"5"3"-108"0,8-3-8 15,-5 3 4-15,1-7-20 16,0 7 24-16,11-4-20 16,-15 4-4-16,3 4-4 15,-7 3 40-15,-12 3-24 16,0 4-8-16,-3 3-8 0,-5 1 48 15,-4-1-28-15,-3 0 0 16,11 1-16-16,-4-8-8 16,0 8 4-16,-3-4 4 0,11-4-4 15,0 0-4-15,4-3 4 16,0 0 28-16,4 0-16 16,0-3 48-16,11-1-36 15,1-3 20-15,0 0-28 16,15 0 16-16,-8 0-20 15,1-3 8-15,-1-1-12 16,-7 1-112 0,0 3 52-16,-9-4-120 0,-7 4 92 15,-7 0-216-15</inkml:trace>
        </inkml:traceGroup>
        <inkml:traceGroup>
          <inkml:annotationXML>
            <emma:emma xmlns:emma="http://www.w3.org/2003/04/emma" version="1.0">
              <emma:interpretation id="{301E6C72-5019-45D2-9D59-A2B2271DEA6E}" emma:medium="tactile" emma:mode="ink">
                <msink:context xmlns:msink="http://schemas.microsoft.com/ink/2010/main" type="inkWord" rotatedBoundingBox="17214,17221 18572,17222 18571,18175 17213,18174">
                  <msink:destinationLink direction="with" ref="{77F6418C-D652-4BA8-879F-3821EB177462}"/>
                </msink:context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09371.6516">9900 11872 260 0,'-8'-7'96'0,"20"0"-76"0,-12 0-4 16,0 7 80-16,0-3-56 15,0-4-8-15,0-3-20 0,-12 6 0 16,4 1-8-16,-12-8-4 16,-7 11 4-16,-12-7-4 15,4 4 0-15,3-1-12 16,-3 1 8-16,4 3-4 16,11 0 0-16,5 0 88 15,3 0-48-15,0 0 0 16,-4 3-20-16,13 4 8 15,-13 0-12-15,4 11 4 16,-7 6-4-16,-5 14 4 16,5 18-8-16,-1 13 40 0,0 11-20 15,9-7 4-15,-5-10-16 16,12-7-32-16,-12-11 8 16,13-10 40-16,-5-8-16 0,8-6 16 15,4-3-16-15,3-8 12 16,5-3-16-16,4-3-4 15,3-4 0-15,9 0 40 16,3 0-24-16,0 0 16 16,1 0-20-16,-1 10 8 15,-4-10-12-15,-3 7 12 16,-5-7-16-16,-3 7-64 16,-4-7 28-16,-4 0-120 15,-4 0 84-15,0-7-248 16,3 3 176-1,1 1-104-15</inkml:trace>
          <inkml:trace contextRef="#ctx0" brushRef="#br0" timeOffset="409612.7913">9438 12182 600 0,'0'-11'224'0,"0"4"-176"0,12-3-12 0,-5 7 148 15,5-4-108-15,12 0 24 0,7-4-60 16,8 1 8-16,16-1-28 16,0 4 16-16,3 4-20 0,-11-4-96 15,-8 7 44-15,1 10-412 16</inkml:trace>
          <inkml:trace contextRef="#ctx0" brushRef="#br0" timeOffset="410169.2465">9860 12457 384 0,'16'-4'140'0,"-8"4"-108"0,0 0-8 0,4 0-12 0,3 0-12 16,-7 11 8-16,-4-1-4 15,4 4-4-15,-8 3 4 16,-8 8 4-16,4-1-4 15,-12 0 24-15,-7 1-16 16,3-8 12-16,1 0-12 16,-1 1 56-16,5-11-40 15,3 0 68-15,4-4-56 16,4-3 52 0,20 0 28-16,3 4-64 0,5-4 16 15,3 0-44-15,-3 3 16 16,-1-3-24-16,-3 0-28 15,-1 0 4-15,-3 0-220 16,-4 0 124-16,-1 0-172 16,-3-7 156-16,0 0-240 15</inkml:trace>
          <inkml:trace contextRef="#ctx0" brushRef="#br0" timeOffset="410709.1775">10091 12481 144 0,'-8'3'52'0,"16"1"-40"0,-16-1 0 16,8-3 68-16,-3 11-44 15,-5-4 68-15,8 0-64 16,-8 3 88-16,8 8-72 16,-4 2 60-16,-4 1-64 15,0 11 4-15,1-12-32 16,3 8 4-16,0-7-16 15,0-10 36-15,0 2-24 0,4-13 20 16,0-3-24-16,4-7 16 16,4-1-20-16,-1-10-24 0,5-7 0 15,4 4-12-15,7-4 8 16,-3 4-64-16,-1 3 44 16,1 7-24-16,-4 4 36 15,-5 3 8-15,9 3 12 16,-12 4 52-1,7 4-28-15,-11 6 8 16,12 11-20-16,-12 3 28 16,4-3-24-16,-8 14 20 15,8-4-20-15,-8-3 8 0,0-3-12 16,-8-8-76-16,8-7 32 16,0 1-188-16,0-4 120 0</inkml:trace>
          <inkml:trace contextRef="#ctx0" brushRef="#br0" timeOffset="411073.6435">10537 12196 488 0,'0'-4'180'0,"0"1"-140"0,8-4-12 0,-8 7 188 16,12 0-124-16,-4 0 60 16,7 0-88-16,-3 0-12 15,0 0-32-15,7 0 4 0,9 0-12 16,-9 0 28-16,9 0-24 15,-9 0 48-15,1 0-36 16,-12 0-76-16,4 0 24 16,-12 0-88-16,-4 0 60 15,-4 7-80-15,0-4 76 16,4 1-244-16</inkml:trace>
        </inkml:traceGroup>
        <inkml:traceGroup>
          <inkml:annotationXML>
            <emma:emma xmlns:emma="http://www.w3.org/2003/04/emma" version="1.0">
              <emma:interpretation id="{B7D70382-70D8-4AAA-8C01-3A36F52CA526}" emma:medium="tactile" emma:mode="ink">
                <msink:context xmlns:msink="http://schemas.microsoft.com/ink/2010/main" type="inkWord" rotatedBoundingBox="19002,17228 21181,17229 21180,18039 19001,18038">
                  <msink:destinationLink direction="with" ref="{77F6418C-D652-4BA8-879F-3821EB177462}"/>
                </msink:context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13023.0896">11187 12304 464 0,'0'-7'176'0,"0"3"-140"0,0 11-8 0,4-7 144 16,12-3-100-16,-5-1 68 16,17 1-80-16,3-4 52 15,12 3-60-15,4-6-12 0,4 6-24 16,-8 8-80-16,-8 6 32 15,-8 1-252-15,-11-4 160 0,-12-4-364 16</inkml:trace>
          <inkml:trace contextRef="#ctx0" brushRef="#br0" timeOffset="412809.5197">11664 11917 352 0,'4'-10'132'0,"-4"7"-104"0,8-1-8 0,-8 1 16 15,-4-1-24-15,0 1 32 16,0-1-28-16,-3 1-12 16,-5-1-8-16,-8 1 12 15,-3 3-4-15,-9 0-4 16,5 0 4-16,-4 3 28 16,-1 1-16-16,-3-1 56 15,4 4-40-15,0 7 20 16,3 0-32-16,1 0 8 15,3 10-16-15,1 14 12 0,3 11-16 0,5 0 48 16,-1 3-28-16,4 0 12 16,4-7-24-16,8 1 0 15,0-8-8-15,8-7 36 16,4-6-20-16,4-5 12 16,7-2-20-16,5-8-36 15,-1-3 12-15,0-7-16 16,5-3 12-16,-5 6 8 15,-7-3 4-15,-5 0-72 16,-3 0 40-16,4-3-68 16,-9 3 60-16,-3-7-336 15,-4 7 212 1,-4 0-64-16</inkml:trace>
          <inkml:trace contextRef="#ctx0" brushRef="#br0" timeOffset="413233.1476">11653 12345 592 0,'0'18'220'0,"-4"-11"-172"0,-8 7-12 16,8-1 32-16,0 5-44 15,0 3 32-15,-4 7-28 16,4-1 0-16,-3 1-16 16,-1 0-148-16,0-7 72 0,-4-4-272 15,4-3 188 1,16-10-100-16</inkml:trace>
          <inkml:trace contextRef="#ctx0" brushRef="#br0" timeOffset="413740.4989">12369 11938 364 0,'11'-27'132'16,"-3"20"-100"-16,0-7-12 0,-8 7 156 0,0 0-100 15,0 0-4-15,0-7-44 16,-4 3-28-16,-8 4-4 16,-3 1 12-16,-5-1-4 0,-3-4-20 15,-1 8 8-15,5-1 4 16,-1 1 4-16,-3 3-20 15,7 3 12-15,4 4 4 16,1 0 4-16,-1 4 44 16,0 2-24-16,0 12 24 15,-3-1-24-15,3 25 28 16,-8 6-32-16,1 1 12 16,-1 7-16-16,1-4 28 15,3-7-24-15,4-10 4 0,-3-11-12 16,7-3 4-1,0-11-8-15,4 1-12 0,4-4 4 16,0-4 12-16,4-3-4 16,4 0-20-16,7 0 8 15,5 0-24-15,7-4 20 16,1 4 24-16,7 0-8 16,0 0 52-16,-3-7-28 15,-5 0-156-15,4 0 68 16,-7 0-196-1</inkml:trace>
          <inkml:trace contextRef="#ctx0" brushRef="#br0" timeOffset="413940.5299">12032 12206 736 0,'-4'-7'272'0,"24"4"-208"0,19-11-20 16,-12 14 64-16,12 0-68 16,5-7 0-16,2 7-24 15,-2 7-204-15,-9-7 100 16,0 10-492-16</inkml:trace>
          <inkml:trace contextRef="#ctx0" brushRef="#br0" timeOffset="414196.2098">12463 12363 352 0,'-20'14'132'0,"16"-1"-104"0,-8 8-8 0,8-7 124 15,1 7-84-15,-5 3-8 16,0 4-32-16,0 0 4 16,4-7-16-16,0 0 16 0,4-4-16 15,-4 1-204-15,0-8 104 16,4-10-236-16</inkml:trace>
          <inkml:trace contextRef="#ctx0" brushRef="#br0" timeOffset="414550.7133">12693 12387 572 0,'-7'0'208'0,"3"7"-160"0,-8 7-12 16,4 0 56-16,-4 3-56 15,1 11-12-15,-1-4-16 16,0-6 8-16,4 10-8 15,4-4-4-15,-3-10 0 0,7-4 48 16,0-10-28-16,7 0 0 0,1-3-16 16,0-11-60-16,-4 0 28 15,8-3-96-15,7 3 68 16,-3-4-48-16,0-3 60 16,-1 11-4-16,1 3 24 15,-4 7 92-15,3 0-40 16,-3 7 88-16,-4 3-68 15,0 4 8-15,-4 4-36 16,3 3 4-16,1-1-16 16,-4 1 12-16,4-3-16 15,-8-4-348-15</inkml:trace>
          <inkml:trace contextRef="#ctx0" brushRef="#br0" timeOffset="414966.3183">13089 12297 756 0,'31'-14'280'0,"-4"14"-216"0,20-11-20 0,-19 4 48 0,11 0-60 16,4 4-188-16,-8 3 84 16,-8 7-504-16</inkml:trace>
          <inkml:trace contextRef="#ctx0" brushRef="#br0" timeOffset="414796.3661">13120 12050 644 0,'0'-32'236'0,"20"18"-180"0,11-3-20 15,-12 14 60-15,9-4-60 16,3 7 24-16,0 7-40 16,1-4-8-16,-9 7-8 0,-7 4-312 15</inkml:trace>
        </inkml:traceGroup>
        <inkml:traceGroup>
          <inkml:annotationXML>
            <emma:emma xmlns:emma="http://www.w3.org/2003/04/emma" version="1.0">
              <emma:interpretation id="{DE94C833-2E69-4A96-9325-7C707538D04B}" emma:medium="tactile" emma:mode="ink">
                <msink:context xmlns:msink="http://schemas.microsoft.com/ink/2010/main" type="inkWord" rotatedBoundingBox="21796,17245 22582,17246 22581,18338 21795,18337">
                  <msink:destinationLink direction="with" ref="{77F6418C-D652-4BA8-879F-3821EB177462}"/>
                </msink:context>
              </emma:interpretation>
              <emma:one-of disjunction-type="recognition" id="oneOf43">
                <emma:interpretation id="interp71" emma:lang="" emma:confidence="1">
                  <emma:literal>S</emma:literal>
                </emma:interpretation>
                <emma:interpretation id="interp72" emma:lang="" emma:confidence="0">
                  <emma:literal>s</emma:literal>
                </emma:interpretation>
                <emma:interpretation id="interp73" emma:lang="" emma:confidence="0">
                  <emma:literal>5</emma:literal>
                </emma:interpretation>
                <emma:interpretation id="interp74" emma:lang="" emma:confidence="0">
                  <emma:literal>3</emma:literal>
                </emma:interpretation>
                <emma:interpretation id="interp7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416399.1483">14286 11956 416 0,'-12'3'152'0,"12"11"-116"0,0 4-12 0,0-5 108 16,8 8-76-16,4 4 16 15,4 2-48-15,11-2 12 16,8-4-20-16,8-4 20 0,4-6-24 16,-4-8 12-16,-8-6-12 15,1-4 20-15,-9-4-20 16,-4-6 24-16,-7-4-24 0,0-7-4 16,-12 0-4-16,7-3-16 15,-11 0 8-15,0 10 12 16,-3 0-4-16,-5 0-4 15,4 4 4-15,-12 3-4 16,4 0 0-16,-11-4 0 16,3 8 0-16,-3 0 0 15,-5 6 0-15,1 1-12 16,0 3 8-16,-1-4 12 16,1 4-4-16,0 0-28 15,-1 4 12-15,5 3 4 16,-1-1 8-16,5 5-28 15,-1 3 16-15,8 7 24 16,-3-4-8-16,11 7 0 16,-4 4 0-16,4 4 12 15,-4 2-8-15,4 1-4 0,-7 10 0 16,7-6-4-16,4 2 0 16,-8-6 16-16,8 0-8 15,0-4-28-15,0-3 8 16,0 0 12-16,0-4 4 15,0-3-4-15,0 0 4 16,0-4 28-16,0 1-16 16,0 3-4-16,0-4-8 15,0 7 4-15,0 1-4 16,0-1-12-16,0-3 4 0,0-4 12 16,0 1-4-16,0-1-4 15,0 0 4-15,0-6-4 16,-4-4 0-16,0 0-12 15,-4 0 8-15,4 0 12 16,-4-4-4-16,-3-3 16 16,-5 0-12-16,-4-3 4 15,1-4-4-15,-9-4 4 16,9-3-8-16,-5 0-4 16,1-3 4-16,3 3-4 15,9 0 0-15,3-3-88 16,8 10 48-16,8-4-152 15,3 5 108-15</inkml:trace>
          <inkml:trace contextRef="#ctx0" brushRef="#br0" timeOffset="421444.6635">14670 12568 268 0,'11'0'100'0,"-11"0"-76"0,12-4-8 16,-4 4 148-16,-8 0-92 16,8 0 76-16,-4-3-84 15,3-4 52-15,1 7-64 16,0-4 32-16,-4-2-48 15,8-1 16-15,-12 0-32 0,11 3-8 16,-7-3-8-16,-4 4 20 0,0-4-12 16,0 7-32-16,-4-4 12 15,1 1 0-15,-5-1 8 16,-4 4 8-16,4 0-4 16,0 0-12-16,-7 0 4 15,-1 0 4 1,-4 0 0-16,9 4 0 15,-5-1 24-15,4 1-12 16,-3 6-32-16,11-3 12 16,-4 0-24-16,4 4 16 15,0-1 8-15,4-3 8 16,0 0-12-16,4 3 8 0,0-3-16 16,4 7 12-16,-4-3 20 15,3-1-4-15,1 0-4 16,-4-3 0-16,0 7 12 15,0-3-8-15,8 3-4 16,-4-4 0-16,-1 1-4 16,1 2 0-16,-4 1 0 15,4-7 0-15,0 7-12 16,-8 0 8-16,12-7 20 16,-16 11-8-16,4-8-4 15,-8 4 0-15,8-4-4 16,0-3 0-16,-4 4 16 15,0-4-8-15,-4 0-28 16,8-4 8-16,-4 4 24 0,-4-7-8 16,5 14 0-16,-9-11 0 15,0 8-4-15,-4-4 0 16,-7 0 0-16,7-4 0 16,-3 1 0-16,-1-1 0 15,8-3 16-15,1 0-8 16,3-3 24-16,0-1-20 15,4-6-4 1,4 6-4-16,4-3-4 16,-4 0-28-16,0 7 16 15,0 0-320-15,0 0 180 16,0 11-296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6:52.4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9DAEF1-6F2C-4958-8652-E8B975E63BDF}" emma:medium="tactile" emma:mode="ink">
          <msink:context xmlns:msink="http://schemas.microsoft.com/ink/2010/main" type="inkDrawing" rotatedBoundingBox="2539,3581 8705,-76 9259,857 3092,4514" semanticType="underline" shapeName="Other">
            <msink:sourceLink direction="with" ref="{F17D46F9-7227-4B3B-B8A8-0353D8E3E3B9}"/>
            <msink:sourceLink direction="with" ref="{A1D60A0A-9322-40AD-A9F6-BAC8843546FE}"/>
            <msink:sourceLink direction="with" ref="{8F57F2B3-5DC8-48FD-A283-850CA6039D51}"/>
            <msink:sourceLink direction="with" ref="{B77774E5-18C4-447C-AC06-FDB1EFB098AB}"/>
            <msink:sourceLink direction="with" ref="{5F59DE57-8E54-4CC9-8AFD-BCE7955392C7}"/>
            <msink:destinationLink direction="to" ref="{6EAA745C-3468-49BA-BE0E-786294BD3770}"/>
          </msink:context>
        </emma:interpretation>
      </emma:emma>
    </inkml:annotationXML>
    <inkml:trace contextRef="#ctx0" brushRef="#br0">6 3404 228 0,'-16'7'84'0,"16"-11"-64"0,8-3-8 0,-4 1 100 16,0 6-64-16,0-7 76 16,3 0-68-16,-3-7 68 15,4 7-72-15,8-14 44 16,-4 0-56-16,3-21 16 15,5 1-36-15,11-26 0 16,4 8-12-16,20-42-16 16,4 14 4-16,31-55 4 15,-4 10 0-15,66-63 44 16,-3 14-24-16,109-62-8 16,-11 23-8-16,117-44 64 15,-24 35-36-15,91-1 60 16,-32 46-56-16,63-11 36 15,-56 42-40-15,21 0 0 16,-55 38-20-16,-12 21-8 16,-55 35 0-16,-4 10 20 15,-66 21-12-15,-20-3-84 0,-43 21 40 0,-27-1-228 16,-31 8 144-16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8:15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391F78-E97F-41ED-BABC-DDE2B47979D7}" emma:medium="tactile" emma:mode="ink">
          <msink:context xmlns:msink="http://schemas.microsoft.com/ink/2010/main" type="writingRegion" rotatedBoundingBox="16782,395 20195,1468 19825,2644 16412,1570"/>
        </emma:interpretation>
      </emma:emma>
    </inkml:annotationXML>
    <inkml:traceGroup>
      <inkml:annotationXML>
        <emma:emma xmlns:emma="http://www.w3.org/2003/04/emma" version="1.0">
          <emma:interpretation id="{CC589D7C-6526-4FE7-A07E-5EDEED8EFD7A}" emma:medium="tactile" emma:mode="ink">
            <msink:context xmlns:msink="http://schemas.microsoft.com/ink/2010/main" type="paragraph" rotatedBoundingBox="16782,395 20195,1468 19825,2644 16412,1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4C16C-E6B1-4BD9-A33D-2E82FD5871D1}" emma:medium="tactile" emma:mode="ink">
              <msink:context xmlns:msink="http://schemas.microsoft.com/ink/2010/main" type="line" rotatedBoundingBox="16782,395 20195,1468 19825,2644 16412,1570"/>
            </emma:interpretation>
          </emma:emma>
        </inkml:annotationXML>
        <inkml:traceGroup>
          <inkml:annotationXML>
            <emma:emma xmlns:emma="http://www.w3.org/2003/04/emma" version="1.0">
              <emma:interpretation id="{EEF835F5-5389-4C5E-9641-E6D20E6C7C54}" emma:medium="tactile" emma:mode="ink">
                <msink:context xmlns:msink="http://schemas.microsoft.com/ink/2010/main" type="inkWord" rotatedBoundingBox="16673,741 17899,1127 17684,1812 16457,1426"/>
              </emma:interpretation>
              <emma:one-of disjunction-type="recognition" id="oneOf0">
                <emma:interpretation id="interp0" emma:lang="" emma:confidence="1">
                  <emma:literal>+</emma:literal>
                </emma:interpretation>
                <emma:interpretation id="interp1" emma:lang="" emma:confidence="0">
                  <emma:literal>= -</emma:literal>
                </emma:interpretation>
                <emma:interpretation id="interp2" emma:lang="" emma:confidence="0">
                  <emma:literal>= _</emma:literal>
                </emma:interpretation>
                <emma:interpretation id="interp3" emma:lang="" emma:confidence="0">
                  <emma:literal>= .</emma:literal>
                </emma:interpretation>
                <emma:interpretation id="interp4" emma:lang="" emma:confidence="0">
                  <emma:literal>= ~</emma:literal>
                </emma:interpretation>
              </emma:one-of>
            </emma:emma>
          </inkml:annotationXML>
          <inkml:trace contextRef="#ctx0" brushRef="#br0">-1710-517 372 0,'-3'-11'140'0,"3"11"-112"16,-12-7-4-16,8 4 240 15,8 3-148-15,-4-3 132 16,12 3-144-16,-9-4 12 16,13 4-68-16,11-10 76 15,1 6-68-15,15-6 80 16,0 3-80-16,12 3 0 15,-4 4-36-15,-1-3-4 16,-6 6-8-16,-17-3 12 16,-4 4-12-16,-15-4 4 0,8 3-4 0,-20 1-288 15,-8-1 152-15,0 4-448 16,-3 7 320-16</inkml:trace>
          <inkml:trace contextRef="#ctx0" brushRef="#br0" timeOffset="259.9405">-1803 15 788 0,'-4'-7'292'0,"4"7"-228"0,19-3-16 0,-7 3 248 15,4 0-172-15,3-7 100 16,5 14-132-16,3-14-24 16,4 7-44-16,12-4-112 15,0 4 44-15,8 0-352 16,-4 4 220-16,0 3-504 16,0-7 380-16</inkml:trace>
          <inkml:trace contextRef="#ctx0" brushRef="#br0" timeOffset="764.2541">-1029-180 488 0,'-8'0'180'0,"8"0"-140"0,0 0-12 0,0 0 216 15,0 0-140-15,4 0 168 16,0 4-156-16,-4-4 136 16,8 3-144-16,-8-3 52 15,12 0-96-15,11 0 16 16,1 4-44-16,23-4-4 16,0 3-20-16,11-3-16 15,5 4 0-15,-8-4 48 16,-8 0-24-16,-8 0-8 15,-4 0-8-15,-15 0 40 16,-1 0-24-16,-11-4 8 16,-4 4-16-16,-8-3-8 15,4 6 0-15,-4-3-40 0,4 0 20 16,0 0-372-16,8 7 212 0,0-3-536 16,0 3 404-16</inkml:trace>
        </inkml:traceGroup>
        <inkml:traceGroup>
          <inkml:annotationXML>
            <emma:emma xmlns:emma="http://www.w3.org/2003/04/emma" version="1.0">
              <emma:interpretation id="{274C7C31-B5C3-490A-B9B2-4460BC5F6C3F}" emma:medium="tactile" emma:mode="ink">
                <msink:context xmlns:msink="http://schemas.microsoft.com/ink/2010/main" type="inkWord" rotatedBoundingBox="18562,955 20195,1469 19825,2644 18192,213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51.2681">20 196 676 0,'-20'-4'248'0,"20"4"-192"0,0-7-16 0,8 1 208 16,4 6-144-16,19-11 168 15,12 1-156-15,51-8 84 16,8 11-116-16,62-14 16 15,1 8-60-15,34-8 20 16,-11 7-32-16,4 7-28 16,-28 3 0-16,-19-3-80 15,-20 4 44-15,-39-4-12 16,-15 0 28-16,-36 3-136 16,-16 8 84-16,-38-1-328 15,-12 4 220-15</inkml:trace>
          <inkml:trace contextRef="#ctx0" brushRef="#br0" timeOffset="-920.1201">509 391 840 0,'47'21'312'0,"-47"-21"-244"0,59 27-16 15,-32-16-56 1,4 3-8-16,20 7 12 15,0-1 4-15,12 8-4 0,-5 0 4 16,-11 14-60-16,-11 3 32 0,-36 4 12 31,-12-4 8-31,-27-3 28 0,-8-1-12 0,-12-9 4 32,4-4-8-32,-19-21 56 0,7 3-36 0,1-10 112 15,19 0-80-15,20-10 0 16,15 3-36-16,35-14-8 15,13 7-8-15,42-14-8 16,12 0 4-16,27-3 4 16,-3 3-4-16,-1-3 8 15,-11 6-8-15,-12 1-4 16,-8 7 4-16,-15-1-16 16,-13 8 8-16,-22-4-120 15,-13 7 68-15,-11 0-320 16,-8 4 208-16</inkml:trace>
          <inkml:trace contextRef="#ctx0" brushRef="#br0" timeOffset="-773.7244">1339 499 728 0,'-8'6'268'0,"8"-6"-208"0,0 4-16 15,-4-1 264 1,4 8-176-16,-8 6 20 15,4 4-96-15,-8 10 8 16,12 1-36-16,12 6-28 16,12-3 0-16,23-11-272 0,3-3 144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8:30.5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AA745C-3468-49BA-BE0E-786294BD3770}" emma:medium="tactile" emma:mode="ink">
          <msink:context xmlns:msink="http://schemas.microsoft.com/ink/2010/main" type="inkDrawing" rotatedBoundingBox="539,5372 2534,3564 2786,3842 791,5650" semanticType="callout" shapeName="Other">
            <msink:sourceLink direction="to" ref="{EB9DAEF1-6F2C-4958-8652-E8B975E63BDF}"/>
            <msink:sourceLink direction="from" ref="{7D0E95F0-74AA-4F4C-9D90-4F633A45BAAE}"/>
          </msink:context>
        </emma:interpretation>
      </emma:emma>
    </inkml:annotationXML>
    <inkml:trace contextRef="#ctx0" brushRef="#br0">-2 1749 260 0,'-8'-14'96'0,"16"7"-76"0,-4-10-4 0,4-4 96 16,8 11-64-16,7-29 60 15,8 8-64-15,8-46 4 16,1 11-28-16,14-28-12 15,-7 14-4-15,16-24-16 16,-1 10 8-16,17-14 20 16,-5 18-8-16,8 0 40 15,-11 16-24-15,3-2 40 16,-11 13-36-16,19-10 56 16,-8 14-48-16,12-10 20 15,-4 16-36-15,1-2 8 16,-13 13-16-16,0-3-16 15,-3 10 0-15,3-3 28 16,-7 10-12-16,0 0 48 16,-9 7-32-16,-11 0-4 15,-3 14-16-15,-17-3-60 16,1 7 28-16,-21-4-456 16,5 7 264-16</inkml:trace>
    <inkml:trace contextRef="#ctx0" brushRef="#br0" timeOffset="242.6539">1618-91 476 0,'-19'0'176'0,"19"0"-136"0,3-7-12 0,5 7 120 16,4 0-88-16,11 0 44 16,9 0-60-16,15 0 12 15,4 4-36-15,3-1-16 16,-3 4-8-16,-8 0-16 15,-4 3 12-15,-11 1 48 16,-9 3-20-16,-15 3 200 16,-4 1-120-16,-23 6 40 15,-1 7-88-15,-7 4-20 16,4 3-20-16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6:14.2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C9B0C7-0DA0-4822-BEBA-28122F9DD597}" emma:medium="tactile" emma:mode="ink">
          <msink:context xmlns:msink="http://schemas.microsoft.com/ink/2010/main" type="writingRegion" rotatedBoundingBox="10687,3730 19890,3730 19890,6912 10687,6912"/>
        </emma:interpretation>
      </emma:emma>
    </inkml:annotationXML>
    <inkml:traceGroup>
      <inkml:annotationXML>
        <emma:emma xmlns:emma="http://www.w3.org/2003/04/emma" version="1.0">
          <emma:interpretation id="{9A1559A5-69F4-4B8E-8D40-A392896EDBC6}" emma:medium="tactile" emma:mode="ink">
            <msink:context xmlns:msink="http://schemas.microsoft.com/ink/2010/main" type="paragraph" rotatedBoundingBox="10651,3816 19872,3509 19916,4843 10696,5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FE2D0E-803B-472A-B8EE-51816BA923A4}" emma:medium="tactile" emma:mode="ink">
              <msink:context xmlns:msink="http://schemas.microsoft.com/ink/2010/main" type="line" rotatedBoundingBox="10651,3816 19872,3509 19916,4843 10696,5150"/>
            </emma:interpretation>
          </emma:emma>
        </inkml:annotationXML>
        <inkml:traceGroup>
          <inkml:annotationXML>
            <emma:emma xmlns:emma="http://www.w3.org/2003/04/emma" version="1.0">
              <emma:interpretation id="{A4910832-73D8-464F-8C80-20A8A95427BC}" emma:medium="tactile" emma:mode="ink">
                <msink:context xmlns:msink="http://schemas.microsoft.com/ink/2010/main" type="inkWord" rotatedBoundingBox="10663,4185 12068,4138 12097,5020 10693,50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6325 2652 800 0,'31'-21'296'0,"-31"21"-232"0,0-28-16 0,-4 14 72 15,4 4-76-15,-11-11 44 16,3 0-52-16,-16-14-12 16,1 7-12-16,-16 0-28 15,7 8 8-15,-18 13-24 16,7 14 20-16,-8 17 32 16,12 11-12-16,-1 10 16 15,13-3-12-15,7-8 12 16,5-2-16-16,11-11 40 15,8-1-24-15,15-16 40 0,5-4-36 16,19-21-60-16,8 0 20 0,4-24-132 16,-1 3 80-16,-3-24-52 15,-8 4 68-15,-15-8 16 16,-5 11 20-16,-15 3 92 16,-4 18-48-16,-16 7 148 15,4 13-100-15,-15 11 68 16,3 7-84-16,-3 21 16 15,3 10-44-15,5 22-12 16,7 6-16-16,4 10 20 16,8-3-16-16,7-10-48 15,9-7 20-15,3-14-148 16,5-8 92-16,3-9-260 16,0-8 188-16,1-17-208 15,-5-3 200-15,4-21-160 16,-3 3 180-16,3-21-36 15,0 4 96-15,-3-7 324 16,-1 10-132-16,-7 7 308 16,3 14-240-16,-15 14 56 15,4 11-144-15,-20 27-16 16,4 11-48-16,-4 17 20 16,0 0-32-16,1 4 4 15,7-8-16-15,4-3 0 16,7-3-4-16,9-11 92 15,-1-6-56-15,9-18 16 0,-1-4-36 16,-3-13 48-16,-1-4-40 0,5-11 48 16,3 1-48-16,-4-14 28 31,-3 6-32-31,7-23 52 0,0 2-44 0,-3-23-16 16,-5 13-12-16,5-13-8 15,-9 9 0-15,-3-2-188 16,-4 24 104-16,3-15-300 15,-3 22 216-15,-4 7-416 16,0 10 328-16</inkml:trace>
          <inkml:trace contextRef="#ctx0" brushRef="#br0" timeOffset="209.0534">7288 1935 736 0,'-12'-14'272'16,"12"14"-208"-16,4 4-20 0,-4-4 168 15,8 7-124-15,-1 10 16 16,1 4-60-16,-4 7-12 16,0 3-20-16,-4 0-200 15,0 4 100-15,-4-4-616 16,4 8 392-16</inkml:trace>
        </inkml:traceGroup>
        <inkml:traceGroup>
          <inkml:annotationXML>
            <emma:emma xmlns:emma="http://www.w3.org/2003/04/emma" version="1.0">
              <emma:interpretation id="{E929EC55-F9A6-4D7E-99E7-97E4344E8A86}" emma:medium="tactile" emma:mode="ink">
                <msink:context xmlns:msink="http://schemas.microsoft.com/ink/2010/main" type="inkWord" rotatedBoundingBox="12936,3740 15203,3664 15242,4835 12975,4910">
                  <msink:destinationLink direction="with" ref="{6910156D-ED4A-41DB-9C7D-652E0734403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5.0411">8235 1914 528 0,'-16'-21'196'0,"0"21"-152"0,1-10-12 0,15 6 176 16,0 4-120-16,0-3 88 15,11 0-104-15,9-4 0 16,3 0-48-16,28-11 12 16,4 8-20-16,12-4 8 15,7 7-12-15,-4 0 12 16,-15 3-16-16,-16 4-56 16,-7 4 24-16,-21 3-128 15,-11 7 80-15,-11-7-116 16,-9 3 108-16,-7-6-12 15,7 3 52-15,-7-4 20 16,7 1 8-16,4 6 48 16,12 4-24-16,-3 14 112 15,-1 3-68-15,4 7 4 0,-4 4-40 16,0 14-12-16,-3-1-4 16,-9 15 56-16,12-7-32 0,-19-1 76 15,15-10-56-15,-15-3 36 16,15-18-48-16,-16 1 16 15,9-11-32-15,-8-8 0 16,7-9-12-16,-7-8 20 16,7-9-16-16,0-22-196 15,13 3 96-15</inkml:trace>
          <inkml:trace contextRef="#ctx0" brushRef="#br0" timeOffset="2131.5534">8219 1549 788 0,'-4'-21'292'0,"4"21"-228"0,20 0-16 16,-9 0 184 0,1 0-136-16,4-3 24 15,-1 3-72-15,13-4 4 16,3 4-32-16,8-3 28 15,4-1-32-15,8 1-260 16,0 6 132-16,4-3-432 16,-4 7 304-16</inkml:trace>
          <inkml:trace contextRef="#ctx0" brushRef="#br0" timeOffset="11949.7087">9369 1584 436 0,'0'-7'160'0,"0"7"-124"0,-11-7-8 16,3 3 124 0,8 4-88-16,-12-7 36 0,4 7-60 0,-19 0 28 31,7 4-36-31,-19-1 24 0,12 4-28 0,-24 7 28 16,16 4-32-16,-20 23-56 15,12 1 16-15,-8 24 72 16,12 7-28-16,0 11 96 15,7-8-68-15,9 25 16 16,11-3-40-16,4 2-4 16,12-9-16-16,8-15-16 15,4-13 0-15,3-11 20 16,1-14-8-16,-1-13-224 16,1-4 120-16,3-11-432 15,5-6 296-15</inkml:trace>
          <inkml:trace contextRef="#ctx0" brushRef="#br0" timeOffset="12309.6665">9342 2126 456 0,'-8'-3'168'0,"8"3"-128"0,-4 7-16 16,4 0 132-1,0 3-92-15,0 11 60 16,0 4-68-16,-4 13 0 16,4 0-32-16,-8 0 40 0,8-3-36 0,-3-11 64 15,6-3-52-15,-3-17 52 16,0-1-52-16,0-24-4 16,8 1-20-16,0-19-12 15,4 4 0-15,7-10 4 16,5 7-4-16,3-4-72 15,1 11 36-15,-5 3 48 16,12 14-8-16,-7 4 48 16,-1 6-32-16,-3 4 4 15,-1 4-16-15,-3-1 44 16,-1 1-28-16,-7-4-268 16,0 0 128-16</inkml:trace>
          <inkml:trace contextRef="#ctx0" brushRef="#br0" timeOffset="12479.1168">9475 1799 756 0,'-12'-17'280'0,"12"17"-216"0,4-10-20 16,4 3 180-1,0 3-132-15,4-6-8 16,7 6-56-16,1-3-28 15,3 7-4-15</inkml:trace>
          <inkml:trace contextRef="#ctx0" brushRef="#br0" timeOffset="12641.0478">9945 1643 652 0,'0'0'244'0,"0"0"-192"0,-8 24-12 0,4-10 120 15,8 4-96-15,-4 13-28 16,8 0-20-16,-1 1-132 16,9-1 64-16</inkml:trace>
          <inkml:trace contextRef="#ctx0" brushRef="#br0" timeOffset="12849.6027">10281 1591 872 0,'63'21'324'0,"-63"-21"-252"0,58 111-20 0,-38-52 112 16,-1-3-100-16,-7 31 60 15,-4-4-68-15,-28 28-60 16,-3-6 0-16,-36-1-460 15,5-10 252-15</inkml:trace>
        </inkml:traceGroup>
        <inkml:traceGroup>
          <inkml:annotationXML>
            <emma:emma xmlns:emma="http://www.w3.org/2003/04/emma" version="1.0">
              <emma:interpretation id="{D7C172C0-668B-48D7-998B-937D27EF00BF}" emma:medium="tactile" emma:mode="ink">
                <msink:context xmlns:msink="http://schemas.microsoft.com/ink/2010/main" type="inkWord" rotatedBoundingBox="18458,4092 19889,4045 19916,4843 18485,4891"/>
              </emma:interpretation>
            </emma:emma>
          </inkml:annotationXML>
          <inkml:trace contextRef="#ctx0" brushRef="#br0" timeOffset="43776.6742">13728 2450 164 0,'-11'-4'60'0,"11"1"-44"0,0 3-8 16,0 0 140-16,0 0-84 16,0 0 124-16,4 0-108 15,7 10 84-15,5 4-96 16,3 11 28-16,9 2-56 15,7 1 28-15,8 0-36 16,8 0 24-16,-4-7-28 0,8-4 0 0,-8-6-16 16,0-4 80-16,-8-14-48 15,4-14 32-15,-4-21-44 16,0-21 24-16,16-24-28 16,15-10-16-16,28 14-8 15,0-1 48-15,-8 4-28 16,-4 11 8-16,-8 9-20 15,-11 12 20-15,-8 13-20 16,-20 7-56-16,-12 14 20 16,-7 7-156-16,-1 4 100 0,1-1-336 15,3 8 232-15</inkml:trace>
        </inkml:traceGroup>
      </inkml:traceGroup>
    </inkml:traceGroup>
    <inkml:traceGroup>
      <inkml:annotationXML>
        <emma:emma xmlns:emma="http://www.w3.org/2003/04/emma" version="1.0">
          <emma:interpretation id="{8C604418-CB3E-4FFF-96D4-34DDC05BE7B9}" emma:medium="tactile" emma:mode="ink">
            <msink:context xmlns:msink="http://schemas.microsoft.com/ink/2010/main" type="paragraph" rotatedBoundingBox="12788,5302 17848,5302 17848,6064 12788,60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10EE66-CC9E-4DB2-9351-5C0EE257AD7E}" emma:medium="tactile" emma:mode="ink">
              <msink:context xmlns:msink="http://schemas.microsoft.com/ink/2010/main" type="inkBullet" rotatedBoundingBox="12788,5316 14091,5316 14091,6064 12788,6064"/>
            </emma:interpretation>
          </emma:emma>
        </inkml:annotationXML>
        <inkml:trace contextRef="#ctx0" brushRef="#br0" timeOffset="13918.0537">8180 3111 652 0,'-12'-14'244'0,"12"14"-192"0,0 7-12 0,-4 3 156 15,4 8-116-15,-12 16 64 16,5 8-84-16,-13 35 44 15,8 3-60-15,-3 14 48 16,3-4-52-16,-4-10 24 16,8-14-36-16,-7-10 36 15,7-15-36-15,0-9 40 16,4-11-40-16</inkml:trace>
        <inkml:trace contextRef="#ctx0" brushRef="#br0" timeOffset="14260.966">8579 3236 624 0,'-8'-7'228'0,"8"7"-176"0,0 17-16 16,-8-6 168 0,8 3-120-16,0 21 20 0,-8 6-64 15,4 18 0-15,4 4-24 16,4-4 8-16,0-3-12 0,0-11 44 15,0-7-28-15,-4-17 40 16,4-3-40-16,-8-18 40 16,4 0-40-16,-8-21-24 15,8-7-4-15,4-14-8 16,4 4 0-16,4-7 0 16,7 10 0-16,9 0-72 15,-1 18 44-15,8-4 92 16,-3 10-28-16,3 4-4 15,-4 7-16-15,0 0-152 16,-3 4 80-16,-5-4-368 16,-3 0 240-16</inkml:trace>
        <inkml:trace contextRef="#ctx0" brushRef="#br0" timeOffset="14442.8338">8778 3139 984 0,'8'-11'368'0,"-8"11"-288"0,35-10-20 15,-23 6 72 1,4 4-84-16,7-3 0 16,1 6-32-16,15-3-212 15,4 4 104-15</inkml:trace>
        <inkml:trace contextRef="#ctx0" brushRef="#br0" timeOffset="14638.3528">9080 3709 924 0,'27'10'340'0,"-27"-10"-260"0,59-3-28 0,-28-4 8 16,4 4-44-16,12-8-428 16,4 1 224-16</inkml:trace>
      </inkml:traceGroup>
      <inkml:traceGroup>
        <inkml:annotationXML>
          <emma:emma xmlns:emma="http://www.w3.org/2003/04/emma" version="1.0">
            <emma:interpretation id="{84F93815-6FA8-4444-B95B-BE6809090B58}" emma:medium="tactile" emma:mode="ink">
              <msink:context xmlns:msink="http://schemas.microsoft.com/ink/2010/main" type="line" rotatedBoundingBox="14815,5302 17848,5302 17848,6050 14815,6050"/>
            </emma:interpretation>
          </emma:emma>
        </inkml:annotationXML>
        <inkml:traceGroup>
          <inkml:annotationXML>
            <emma:emma xmlns:emma="http://www.w3.org/2003/04/emma" version="1.0">
              <emma:interpretation id="{15F0438E-D99F-4E59-9BB4-5B8424864F24}" emma:medium="tactile" emma:mode="ink">
                <msink:context xmlns:msink="http://schemas.microsoft.com/ink/2010/main" type="inkWord" rotatedBoundingBox="14815,5302 15754,5302 15754,5925 14815,59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314.498">10637 3083 748 0,'0'3'276'0,"0"-3"-216"0,-12 14-16 0,8-3 12 15,4-1-40-15,-3 4-100 16,6 0 40-16,1 0-396 16,4 3 244-16</inkml:trace>
          <inkml:trace contextRef="#ctx0" brushRef="#br0" timeOffset="14981.767">10062 3354 676 0,'0'4'248'0,"0"-4"-192"0,4 31-16 16,-4-7 56 0,0 1-60-16,-8 13 24 15,8 0-40-15,-4 0 8 16,8-3-16-16,-4-10 12 0,4-5-16 0,-4-13 68 15,0 0-44-15,-4-14-4 16,4-3-16-16,-4-18-12 16,8 4 4-16,0-14 48 15,4 6-28-15,0-3 52 16,3 11-44-16,5 0-8 16,4 6-12-16,7-2 8 15,-8 6-12-15,9 0-188 16,-1 10 96-16,5-10-344 15,-5 7 240-15</inkml:trace>
          <inkml:trace contextRef="#ctx0" brushRef="#br0" timeOffset="15185.1584">10152 3194 932 0,'-8'7'348'0,"8"-7"-272"0,0-7-20 15,8 7 128 1,-8 0-112-16,8 0-20 16,11 0-32-16,1-7-20 15,7 7 4-15,-3 0-244 16,3 0 132-16,8 0-396 16,-7 0 284-16</inkml:trace>
          <inkml:trace contextRef="#ctx0" brushRef="#br0" timeOffset="15613.7944">10993 3125 808 0,'-8'-4'300'0,"8"4"-232"0,4 7-20 16,-4-3 96-1,0-1-88-15,-4 11 4 16,4 3-36-16,-7 15-44 16,-1 3 12-16,-8 27 8 15,8-3 4-15,-7 14 32 16,3-3-20-16,-4-1-112 0,8-13 52 0,1-11-528 15,3-6 312 1</inkml:trace>
        </inkml:traceGroup>
        <inkml:traceGroup>
          <inkml:annotationXML>
            <emma:emma xmlns:emma="http://www.w3.org/2003/04/emma" version="1.0">
              <emma:interpretation id="{69C399F2-6806-43CE-B077-5639747B9EB1}" emma:medium="tactile" emma:mode="ink">
                <msink:context xmlns:msink="http://schemas.microsoft.com/ink/2010/main" type="inkWord" rotatedBoundingBox="16486,5507 17848,5507 17848,6050 16486,60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6254.13">12003 3299 404 0,'-4'-7'148'0,"4"7"-112"0,-12-4-12 0,4 4 64 16,4 4-52-16,-11-1 48 15,7 1-48-15,-8 3-36 16,-3 0-4-16,-1-1 8 16,4 5 0-16,-7-4 24 15,3 3-16-15,-3-3 48 16,7 4-32-16,-3-1 4 16,3 1-20-16,-4 9 100 15,9 1-64-15,3 18 32 16,8 6-44-16,4 10 4 15,8 5-24-15,7-12 8 16,5 4-12-16,-1-13 12 16,4-8-16-16,-3-10 60 15,3-7-40-15,1-14 40 16,-1-4-36-16,-7-20 8 16,-1 3-24-16,-7-24 8 15,0 3-12-15,-12-10-8 16,8 7 0-16,-8-1 4 15,3 15-4-15,-3 3-20 16,0 11 8-16,0 7-144 16,8 6 80-16</inkml:trace>
          <inkml:trace contextRef="#ctx0" brushRef="#br0" timeOffset="195910.9657">13063 3747 280 0,'0'-3'104'0,"0"3"-84"0,12 3 0 0,-8-6 136 15,0 3-88-15,-4-4 44 16,4 4-68-16,-8-3-40 15,0-1-8-15,-20 4-8 16,1 0 4-16,-40-3 8 16,1 3 0-16,-40-11 8 15,8 11-4-15,-31-17-4 16,15 0 4-16,-19-8 4 16,23-3-4-16,5 1 32 15,15 2-20-15,3-3-4 16,21 11-8-16,7 3-4 15,12 4 0-15,12 3-176 16,15 7 96-16</inkml:trace>
        </inkml:traceGroup>
      </inkml:traceGroup>
    </inkml:traceGroup>
    <inkml:traceGroup>
      <inkml:annotationXML>
        <emma:emma xmlns:emma="http://www.w3.org/2003/04/emma" version="1.0">
          <emma:interpretation id="{8E47D686-5181-4773-82E0-ABC92BC9FAC9}" emma:medium="tactile" emma:mode="ink">
            <msink:context xmlns:msink="http://schemas.microsoft.com/ink/2010/main" type="paragraph" rotatedBoundingBox="14815,5869 19397,5869 19397,6912 14815,69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377C72-C3C3-466B-81AE-BF22FFC9A0AF}" emma:medium="tactile" emma:mode="ink">
              <msink:context xmlns:msink="http://schemas.microsoft.com/ink/2010/main" type="inkBullet" rotatedBoundingBox="14815,6238 15093,6238 15093,6342 14815,6342"/>
            </emma:interpretation>
            <emma:one-of disjunction-type="recognition" id="oneOf4">
              <emma:interpretation id="interp4" emma:lang="" emma:confidence="0">
                <emma:literal>•</emma:literal>
              </emma:interpretation>
            </emma:one-of>
          </emma:emma>
        </inkml:annotationXML>
        <inkml:trace contextRef="#ctx0" brushRef="#br0" timeOffset="302942.1284">10179 4123 176 0,'-70'-4'64'0,"50"-3"-48"0,-3-6-8 15,15 6 112-15,4 0-68 16,4-4-4-16,8 1-28 15,8-1 12-15,7 1-20 16,12-1-4-16,12 5-4 16,4 2-16-16,-12 1 8 15,-7 3 12-15,-13 3-4 16,-11 4-4-16,-12 3 4 0,-12 1-32 16,-7 6 16-16,-5 4-268 15</inkml:trace>
      </inkml:traceGroup>
      <inkml:traceGroup>
        <inkml:annotationXML>
          <emma:emma xmlns:emma="http://www.w3.org/2003/04/emma" version="1.0">
            <emma:interpretation id="{3BB8A72E-0F31-46DA-9F98-CD9204437D9A}" emma:medium="tactile" emma:mode="ink">
              <msink:context xmlns:msink="http://schemas.microsoft.com/ink/2010/main" type="line" rotatedBoundingBox="18528,5869 19397,5869 19397,6912 18528,6912"/>
            </emma:interpretation>
          </emma:emma>
        </inkml:annotationXML>
        <inkml:traceGroup>
          <inkml:annotationXML>
            <emma:emma xmlns:emma="http://www.w3.org/2003/04/emma" version="1.0">
              <emma:interpretation id="{F4398D5B-AB73-41B8-B50A-56A7F88564DB}" emma:medium="tactile" emma:mode="ink">
                <msink:context xmlns:msink="http://schemas.microsoft.com/ink/2010/main" type="inkWord" rotatedBoundingBox="18528,5869 19397,5869 19397,6912 18528,6912"/>
              </emma:interpretation>
              <emma:one-of disjunction-type="recognition" id="oneOf5">
                <emma:interpretation id="interp5" emma:lang="" emma:confidence="1">
                  <emma:literal>|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98690.5026">14096 4443 112 0,'-12'7'44'0,"12"-7"-36"0,-11 10 0 0,3-6 152 16,8 3-88-16,-8 3 104 16,8 8-100-16,0 2 64 15,8 5-80-15,0 10-24 16,-4-1-20-16,3 8-112 16,-7-4 52-16</inkml:trace>
          <inkml:trace contextRef="#ctx0" brushRef="#br0" timeOffset="197049.6965">13959 3674 416 0,'-19'-24'152'0,"19"24"-116"0,0 3-12 0,0 1 40 16,7 3-40-16,-3 14 156 16,4 3-100-16,-12 18 92 15,12 3-104-15,-8 28 4 16,0 4-48-16,-4 16-4 16,8-9-12-16,-8-4 36 15,4-14-20-15,0-10 64 16,0-18-48-16,0-17 64 15,0-4-64-15,0-20 0 16,0-8-24-16,0-34-64 16,0-11 24-16,-4-20-164 15,4 3 104-15,-8-11-80 16,5 15 96-16,-1-1 20 0,4 15 28 0,0-5 52 16,7 19-20-16,21 2 140 15,3 12-84-15,8 16 24 16,4 11-56-16,0 18-4 15,-3 9-20-15,-1 5-8 16,-8 2 0-16,-8 5-24 16,-7-1 12-16,-24 7 12 15,-3 0 0-15,-29 4-36 16,1-11 16-16,-23-3-64 16,3-7 44-16,-11-21 0 15,11 0 20-15,4-18 28 16,16 1-4-16,8-11-12 15,11 7 0-15,4 0-4 16,12 4 0-16,12 6-12 16,4 11 12-16,8 7 4 15,3 14 4-15,8 10 96 16,5 1-52-16,7 9 112 16,4 1-84-16,7 7 96 15,-3-11-96-15,8 0-20 16,-4-3-32-16,15 0 12 15,5-8-20-15,-1-6 24 16,-8-3-24-16,-7-15 24 16,-12 0-24-16,-27-17 24 15,-1 1-24-15,-31-12-64 16,5 4 24-16,-21-3-576 16,16 6 328-16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8:11.2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676144-A979-45CF-973F-2E740E707C1D}" emma:medium="tactile" emma:mode="ink">
          <msink:context xmlns:msink="http://schemas.microsoft.com/ink/2010/main" type="writingRegion" rotatedBoundingBox="13807,601 19952,29 20081,1407 13935,1979"/>
        </emma:interpretation>
      </emma:emma>
    </inkml:annotationXML>
    <inkml:traceGroup>
      <inkml:annotationXML>
        <emma:emma xmlns:emma="http://www.w3.org/2003/04/emma" version="1.0">
          <emma:interpretation id="{E605D632-7030-4D08-A80A-4B203059B654}" emma:medium="tactile" emma:mode="ink">
            <msink:context xmlns:msink="http://schemas.microsoft.com/ink/2010/main" type="paragraph" rotatedBoundingBox="13807,601 19952,29 20081,1407 13935,1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FCB7D-5117-4E5C-857B-A072A02A72AF}" emma:medium="tactile" emma:mode="ink">
              <msink:context xmlns:msink="http://schemas.microsoft.com/ink/2010/main" type="line" rotatedBoundingBox="13807,601 19952,29 20081,1407 13935,1979"/>
            </emma:interpretation>
          </emma:emma>
        </inkml:annotationXML>
        <inkml:traceGroup>
          <inkml:annotationXML>
            <emma:emma xmlns:emma="http://www.w3.org/2003/04/emma" version="1.0">
              <emma:interpretation id="{1E76DA87-7451-48A5-8D70-0D2B5308E310}" emma:medium="tactile" emma:mode="ink">
                <msink:context xmlns:msink="http://schemas.microsoft.com/ink/2010/main" type="inkWord" rotatedBoundingBox="13807,601 16979,306 17108,1684 13935,1979"/>
              </emma:interpretation>
              <emma:one-of disjunction-type="recognition" id="oneOf0">
                <emma:interpretation id="interp0" emma:lang="" emma:confidence="0">
                  <emma:literal>¥</emma:literal>
                </emma:interpretation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6357-980 320 0,'-19'-18'120'0,"11"11"-96"0,8 0-4 0,-4 0 112 15,4 7-76-15,-4-7 104 16,4 4-96-16,-4-4 76 15,-4 0-80-15,4 0 20 16,4 7-44-16,-4-7 4 16,8 7-24-16,0-7 0 15,4 7-8-15,16 0-24 16,7-10 8-16,20 3-4 16,0-4 4-16,11 4 8 15,5-3 0-15,11 3 24 16,-8 7-12-16,1-7-32 15,-1 7 12-15,-7 0 0 16,-8 7 8-16,-12-7 52 16,-8 3-28-16,-12 1 16 15,-3 6-24-15,-8-10 8 16,-4 18-12-16,-12-11-8 16,-4 7 0-16,-16 10-24 15,1 4 12-15,-20 17-4 16,4-3 4-16,-12 10-20 15,8-3 16-15,-4 13 4 16,12 1 8-16,-4 3 8 16,15-3-4-16,-3-11-4 15,11-7 4-15,0-14 40 0,5-6-24 16,-5-25 36-16,4-7-32 16,-7-31 56-16,7-1-44 15,-12-20 12-15,5 4-32 0,-20-15 8 16,11 18-12-16,-19-11 0 15,12 7-4-15,0 11 4 16,8 7-8-16,-5 7-4 16,21 17 4-16,-9-4-32 15,12 11 16-15,0 7-64 16,8 0 40-16,16 7-344 16,4 11 208-16</inkml:trace>
          <inkml:trace contextRef="#ctx0" brushRef="#br0" timeOffset="214.0696">7097-1039 572 0,'19'3'208'0,"-19"-3"-160"0,51 59-12 0,-27-28 76 15,3 1-68-15,12 6-20 16,0 7-12-16,24 4-4 15,0 0-4-15,15 3-20 16,-12 0 8-16,1 0-48 16,-16-10 28-16,-20-11-188 15,0-6 120-15</inkml:trace>
          <inkml:trace contextRef="#ctx0" brushRef="#br0" timeOffset="395.5562">7852-900 540 0,'-16'-32'200'0,"16"32"-156"0,-11-10-12 0,3 13 140 16,-4 8-100-16,-23 10 140 16,-4 3-124-16,-36 21-48 15,9-3-32-15,-24 17 8 16,16-3-8-16,-5 0-28 16,17-8 8-16,11-16-56 15,16-5 36-15</inkml:trace>
          <inkml:trace contextRef="#ctx0" brushRef="#br0" timeOffset="840.797">8709-1200 684 0,'94'-62'252'0,"-94"62"-192"16,39-14-20-16,-35 7 200 15,-4 7-140-15,-24-7 12 16,1 4-68-16,-20 3-12 15,-4 3-20-15,-4 1-156 16,8-1 76-16,-8-3-88 16,8 7 92-16,-8-14 24 15,24 7 24-15,-8-7 60 16,11 4-24-16,1-4 88 16,11 7-60-16,-4 0 20 0,12 0-36 0,-15 17 24 15,11 4-32-15,-19 35-12 31,11 3-8-31,-15 24-4 0,7-6 0 0,-7-4 0 16,7-7 0-16,1 0 60 16,7-7-32-16,-3 0 52 15,7-10-48-15,4-7 80 16,4-4-60-16,8-7-16 16,8-6-24-16,7-4 32 15,13 3-20-15,11-10-32 16,0 10 4-16,4-10 28 15,0 0-16-15,-8-7-140 16,4 3 68-16,-16-10-264 16,5 0 184-16,-17-10-304 15,1 0 252-15</inkml:trace>
          <inkml:trace contextRef="#ctx0" brushRef="#br0" timeOffset="995.2078">7930-712 904 0,'16'-7'332'0,"-16"7"-256"0,59-4-24 16,-16 1 80-1,0-1-84-15,27-3-124 16,1 4 36-16,11-11-676 16,-8 0 396-16</inkml:trace>
          <inkml:trace contextRef="#ctx0" brushRef="#br0" timeOffset="1204.765">8349-1666 632 0,'-12'-24'236'0,"12"24"-184"0,35-18-16 0,-15 12 212 15,0 2-144-15,15-3 100 16,0-3-120-16,32-4-36 15,-1 7-32-15,20 3-172 16,-8 4 84-16,1 0-448 16,-9 4 292-16</inkml:trace>
          <inkml:trace contextRef="#ctx0" brushRef="#br0" timeOffset="1519.8283">9128-751 840 0,'7'14'312'0,"-7"-14"-244"0,87-10-16 0</inkml:trace>
          <inkml:trace contextRef="#ctx0" brushRef="#br0" timeOffset="1401.2887">9202-1314 932 0,'4'7'348'0,"-4"-7"-272"0,70-4-20 16,-31 4-4-1,8 4-40-15,12-1-152 0,0 8 72 0</inkml:trace>
        </inkml:traceGroup>
        <inkml:traceGroup>
          <inkml:annotationXML>
            <emma:emma xmlns:emma="http://www.w3.org/2003/04/emma" version="1.0">
              <emma:interpretation id="{69603EBF-F83E-40B2-95E4-F07461EA54DC}" emma:medium="tactile" emma:mode="ink">
                <msink:context xmlns:msink="http://schemas.microsoft.com/ink/2010/main" type="inkWord" rotatedBoundingBox="17785,1254 17819,1251 17819,1262 17785,1265"/>
              </emma:interpretation>
            </emma:emma>
          </inkml:annotationXML>
          <inkml:trace contextRef="#ctx0" brushRef="#br0" timeOffset="1751.4442">10235-883 1068 0,'0'0'396'0,"0"0"-308"0,8 7-24 16,4-7-8 0,3 0-44-16</inkml:trace>
        </inkml:traceGroup>
        <inkml:traceGroup>
          <inkml:annotationXML>
            <emma:emma xmlns:emma="http://www.w3.org/2003/04/emma" version="1.0">
              <emma:interpretation id="{00B5CD44-8EF7-46C6-98BB-F8607D811F43}" emma:medium="tactile" emma:mode="ink">
                <msink:context xmlns:msink="http://schemas.microsoft.com/ink/2010/main" type="inkWord" rotatedBoundingBox="18667,367 19972,245 20058,1168 18753,1290"/>
              </emma:interpretation>
              <emma:one-of disjunction-type="recognition" id="oneOf1">
                <emma:interpretation id="interp5" emma:lang="" emma:confidence="0">
                  <emma:literal>2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629.7903">11123-1708 728 0,'12'-52'268'0,"-12"52"-208"0,47-17-16 0,-8 17 140 16,-8 3-108-16,24 29 8 15,0 6-56-15,0 28-16 16,-4 4-8-16,-16 17-412 16,-8-7 224-16,-11 7-32 15,-8-7 132-15,-24-11 136 16,0-10-28-16,-31-17 272 15,4-7-164-15,-27-28 136 16,11 0-156-16,1-35 92 16,15 0-120-16,27-24-52 15,20 7-24-15,43-14-96 16,0 17 48-16,31-7-216 16,-4 11 144-16,20-7-88 15,-8 13 112-15,0-2 52 0,-7 6 24 16,-25 0 100-16,-11 11-48 15,-11-1 264-15,-9 8-168 16,-15 13 92-16,0 8-136 16,-8 16-44-16,8 8-28 0,-16 17 0 15,8 4-12-15,0 14-108 16,4-1 52-16,0-6 4 16,0-4 24-16,-4-17-20 15,0-7 24-15,-8-25-12 16,4-6 16-16,-16-29 0 15,1 1 4-15,-5-28 0 16,9 6 0-16,-1-16-28 16,12 10 20-16,12-11-20 15,8 11 20-15,19 3-28 16,4 21 28-16,8 4 60 16,0 10-24-16,0 17 100 15,4 15-68-15,-4-1 4 16,-8 4-36-16,-24 0 48 15,-7 14-36-15,-23-11 20 16,-5-3-32-16,-19 3 0 16,11-6-12-16,-3-4-76 15,4-4 36-15,3-3-156 16,16 3 108-16,16 1-88 16,8-1 96-16,11 11 4 15,12 0 40-15,-3 10 16 16,3 1 12-16,-12 6 52 15,-3-3-28-15,-28 0 244 16,-4-1-148-16,-31-6 56 16,8-3-104-16,-13-12 8 15,5 1-44-15,-4-10-56 0,8-4 8 0,4-11-404 16,11 4 228-16,12-13-404 16,8-1 336-16</inkml:trace>
          <inkml:trace contextRef="#ctx0" brushRef="#br0" timeOffset="2814.2615">11984-1714 704 0,'0'-46'264'0,"0"46"-208"0,51-14-12 0,-28 11 196 15,-3 3-140-15,23-7 116 16,4 7-124-16,23 17-32 15,1-3-36-15,-1 18-388 16,-7 2 196-16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9:00.1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A1D605-44AF-4E73-B543-2912750D8BD0}" emma:medium="tactile" emma:mode="ink">
          <msink:context xmlns:msink="http://schemas.microsoft.com/ink/2010/main" type="writingRegion" rotatedBoundingBox="177,1008 10021,19 10723,7002 879,7991"/>
        </emma:interpretation>
      </emma:emma>
    </inkml:annotationXML>
    <inkml:traceGroup>
      <inkml:annotationXML>
        <emma:emma xmlns:emma="http://www.w3.org/2003/04/emma" version="1.0">
          <emma:interpretation id="{E6CA74EB-12C6-44B3-A4BB-DCDB3FFC5CDB}" emma:medium="tactile" emma:mode="ink">
            <msink:context xmlns:msink="http://schemas.microsoft.com/ink/2010/main" type="paragraph" rotatedBoundingBox="644,1435 6286,332 6589,1880 947,2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FBD96-F742-454D-8800-A68A5985E297}" emma:medium="tactile" emma:mode="ink">
              <msink:context xmlns:msink="http://schemas.microsoft.com/ink/2010/main" type="inkBullet" rotatedBoundingBox="689,1666 1228,1561 1399,2436 860,254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-6415 79 436 0,'-8'-7'160'0,"8"7"-124"0,8-7-8 0,-8 3 60 16,0 4-52-16,0-3 12 15,4-1-28-15,4 1 32 16,4 3-28-16,3 3 12 16,5 4-20-16,0 4-8 15,-1 3-4-15,-7 3 4 16,7 4-4-16,-11 0 24 16,0 3-16-16,-16 1-4 15,4-5-4-15,-7 1 4 16,-1-3-4-16,-4-4-12 15,4 0 4-15,-3-8 4 16,7 5 0-16,0-4 24 16,8 0-12-16,4-4 32 15,4 4-28-15,8-7 4 16,3 4-12-16,9-8-8 16,7 1 4-16,-4-8-304 15,4 1 164-15</inkml:trace>
        <inkml:trace contextRef="#ctx0" brushRef="#br0" timeOffset="-1864.0723">-6333-380 404 0,'4'-14'148'0,"4"7"-112"0,-8 0-12 16,0 0 100 0,8 7-72-16,-8-7 84 15,4 0-76-15,4 0 40 16,-8-3-60-16,0-4 32 16,0 3-40-16,-8 1 0 15,4 3-20-15,-16 0-44 16,-3 3 20-16,-8 1 0 0,11 6 12 15,-19-6 0-15,12 3 0 0,-1-4-20 16,1 4 12-16,-1-3-4 16,9-1 4-16,-1 1 8 15,12 3 0-15,-3-3-20 16,3 6 12-16,0-3-24 16,4 3 20-16,-4 1 4 15,4-1 8-15,-3 4 8 16,7 0-4-16,-8 7-4 15,8 4 4-15,-8 9 12 16,0 12-8-16,-4-1-4 16,9 7 0-16,-5 0-4 15,4-3 0-15,-8 0 16 16,8-11-8-16,-8-3-4 16,1 0 0-16,-1-7 12 15,4 0-8-15,0-4-12 16,8-3 0-16,0-7 20 15,8 3-8-15,4-3-28 16,7 0 8-16,-3-7 24 16,4 7-8-16,11 0 8 15,-4 4-4-15,-7-1 4 16,7 0-8-16,-7 1 8 16,-5-1-8-16,-3 1 16 15,-4-4-12-15,4-7-64 16,-4 0 28-16</inkml:trace>
        <inkml:trace contextRef="#ctx0" brushRef="#br0" timeOffset="-1606.8503">-6692-116 372 0,'-16'-14'140'0,"16"14"-112"0,8-3-4 0,-8-1 188 16,8 4-120-16,3-3 88 16,1 3-108-16,4-4 52 15,3 4-72-15,1-3-20 16,-1 3-20-16,-3-7 0 16,4 14-8-16,-1-14-64 15,-7 7 32-15,3 0-304 16,-3-7 180-16</inkml:trace>
      </inkml:traceGroup>
      <inkml:traceGroup>
        <inkml:annotationXML>
          <emma:emma xmlns:emma="http://www.w3.org/2003/04/emma" version="1.0">
            <emma:interpretation id="{78C41FA7-FD90-42F4-AD7C-CA7F3D629DB6}" emma:medium="tactile" emma:mode="ink">
              <msink:context xmlns:msink="http://schemas.microsoft.com/ink/2010/main" type="line" rotatedBoundingBox="1309,1305 6286,332 6589,1880 1611,2853"/>
            </emma:interpretation>
          </emma:emma>
        </inkml:annotationXML>
        <inkml:traceGroup>
          <inkml:annotationXML>
            <emma:emma xmlns:emma="http://www.w3.org/2003/04/emma" version="1.0">
              <emma:interpretation id="{90AFA52C-0EA4-4F22-96D5-8B813A77326E}" emma:medium="tactile" emma:mode="ink">
                <msink:context xmlns:msink="http://schemas.microsoft.com/ink/2010/main" type="inkWord" rotatedBoundingBox="1414,1844 2270,1677 2340,2039 1485,22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4.9363">-5937-276 464 0,'-12'-28'176'0,"12"28"-140"0,0-14-8 0,-8 7 144 15,8 7-100-15,0-3-44 16,0 3-24-16,-8 10 8 16,16 4-4-16,-16 14-4 15,8 7 0-15,-4 0 4 16,-3-1-4-16,-5 1 8 15,8 0-8-15,-8 0 8 16,8-1-8-16,-4-2 16 16,8-4-12-16,-3-11-276 15,6-3 144-15</inkml:trace>
          <inkml:trace contextRef="#ctx0" brushRef="#br0" timeOffset="242.6461">-6012-168 508 0,'0'-18'188'0,"0"18"-148"0,4 4-8 0,0-8 88 16,12 4-72-16,-4-7 44 16,7 4-56-16,1-4 16 15,-1 4-32-15,1-4-8 16,-1 7-8-16,-3-4-68 16,4 8 36-16</inkml:trace>
          <inkml:trace contextRef="#ctx0" brushRef="#br0" timeOffset="419.1476">-6090-60 624 0,'8'0'228'0,"-8"0"-176"0,23 7-16 0,-3-7 96 15,3 3-80-15,5-6 8 16,3 3-40-16,4-4-28 15,-3 1 0-15,-5-1-200 16,0 4 116-16</inkml:trace>
          <inkml:trace contextRef="#ctx0" brushRef="#br0" timeOffset="1068.4424">-5448-300 424 0,'0'-18'156'0,"0"18"-120"0,0 0-8 0,-8 4 80 15,4 6-64-15,-8 8 44 16,1 2-52-16,-5 8 8 15,12 4-28-15,4-1 8 16,0-3-12-16,24-4 28 16,-1 0-24-16,8-10 4 15,5-3-12-15,3-15-32 16,-4 4 12-16,-4-14-32 16,-3 4 28-16,-13-14 32 15,1-1-8-15,-20-13 0 16,0 7-4-16,-19-4 28 15,11 7-16-15,-12 11 20 16,9 10-20-16,-1 10-148 16,8 11 68-16</inkml:trace>
        </inkml:traceGroup>
        <inkml:traceGroup>
          <inkml:annotationXML>
            <emma:emma xmlns:emma="http://www.w3.org/2003/04/emma" version="1.0">
              <emma:interpretation id="{E95B657A-B237-429B-A26F-80661AAC4998}" emma:medium="tactile" emma:mode="ink">
                <msink:context xmlns:msink="http://schemas.microsoft.com/ink/2010/main" type="inkWord" rotatedBoundingBox="3309,914 6286,332 6589,1880 3611,24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092.0686">-2330-206 288 0,'16'-4'108'0,"-16"4"-84"0,12 7-4 0,-4-3 40 31,-8 2-36-31,8-2 60 0,-1-1-48 0,-7-3 36 16,0 0-40-16,0 0 44 16,0 0-44-16,0 0 36 15,0 0-36-15,0-3 60 16,0 3-52-16,-4-10 88 16,4 3-72-16,-11-11 36 15,11 4-56-15,-12-17 52 16,4 3-52-16,-11-24 36 15,-1 7-40-15,-15-18-20 16,0 7-4-16,-24-10 0 16,4 11-4-16,-19-11-12 15,11 10 4-15,-11-7 28 16,15 8-12-16,-11-11 12 16,11 17-12-16,-8-3 28 15,13 17-24-15,3 0 4 16,12 11-12-16,3 0-8 15,17 6 4-15,-1-3-4 16,12 11 0-16,1-8 24 16,3 8-12-16,0 3-84 15,4 0 40-15,-4 4-220 16,0 6 140-16</inkml:trace>
          <inkml:trace contextRef="#ctx0" brushRef="#br0" timeOffset="8557.4645">-2916-1079 372 0,'-4'-11'140'0,"4"11"-112"0,-8-7-4 0,8 0 136 16,0 7-92-16,0 0 88 15,0-7-92-15,-8 4 56 16,4 3-68-16,-8-7-12 16,1 14-24-16,-9-7-12 15,0 3 0-15,1 4-4 16,-1 7 0-16,1 3 0 16,3-3 0-16,-3 0-20 15,7 4 12-15,-4-4 4 16,4 3 4-16,8-3 32 15,1 0-16-15,-1-4 20 16,4 4-20-16,4 4-16 16,3-5-4-16,5-2 20 15,4 3-8-15,3-7 4 16,9 10-4-16,-9-13 12 16,13 3-12-16,-13-7 16 15,5 3-16-15,-13-10 24 16,9 0-20-16,-16-10 40 0,8 3-28 15,-1-24 20-15,-11 6-24 16,8-6-28-16,-8 0 4 0</inkml:trace>
          <inkml:trace contextRef="#ctx0" brushRef="#br0" timeOffset="9234.2657">-1836-429 352 0,'3'0'132'0,"-3"0"-104"0,4 0-8 15,-4 0 104 1,0 0-72-16,4 0 40 0,8 0-52 15,4 7-4-15,-5 0-24 0,5-4-24 16,-4 4 4-16,-4-3 48 16,3-1-20-16,-3-3 60 15,0 0-44-15,-8-3 88 16,0 3-68-16,0-7 80 16,0 3-80-16,-4-13 52 15,4 10-64-15,-4-17 48 16,4 6-52-16,-12-13 32 15,8 7-40-15,-15-18 0 16,3 7-20-16,-19-24 0 16,0 7-4-16,-28-35 4 15,12 14-8-15,-15-14-4 16,11 17 4-16,0 4-4 16,16 17 0-16,0-6-12 15,12 6 8-15,-1-6 12 16,13 13-4-16,-5-10-28 15,8 13 12-15,4 1-12 16,1 7 12-16,-5 3-8 16,4 7 8-16,-4 7-72 15,8 7 48-15,-3 4-120 16,3 6 92-16,-4 8-220 16,8 6 160-16</inkml:trace>
          <inkml:trace contextRef="#ctx0" brushRef="#br0" timeOffset="9897.4694">-2271-1260 300 0,'4'0'112'0,"-4"0"-88"0,8-4-8 0,-8 1 20 16,0 6-24-16,0-3 100 16,0 0-60-16,0 0 64 15,0 0-64-15,-4 0 24 16,4 4-44-16,-4-4 16 15,0 3-28-15,0 1 44 16,4 6-36-16,-4 0-4 16,0 4-16-16,-3 4 12 15,7-1-12-15,-4 1 4 16,4-1-4-16,-8 0 28 16,4 1-20-16,-4-1 32 15,8-10-32-15,-8-3 20 16,8 3-20-16,-8-7-16 15,8 3-4-15,-3-3-16 0,3 0 12 0,0 0 12 16,7 3 0-16,1-3 16 16,4 4-12-16,8-4-4 15,-1 0 0 1,5 0 28 0,-1 0-16-16,1 0-12 0,-5 0-8 0,-7-4 28 15,-4 4-12-15,-12-6-4 16,0-1-4-16,-12-4 56 15,1-3-32-15,-5-3 40 16,8 3-36-16,-3-3 8 16,3 6-24-16,8-3-36 15,4 7 12-15,8-10-236 16,7 10 132-16</inkml:trace>
          <inkml:trace contextRef="#ctx0" brushRef="#br0" timeOffset="10418.352">-1109-721 436 0,'0'-4'160'0,"0"4"-124"0,12 7-8 0,-8-7 124 16,-4 0-88-16,0 0 96 16,0 0-92-16,0-3 28 15,4 3-56-15,-4-4 28 16,4 1-36-16,-4-4 0 16,0 0-20-16,-4-10 56 15,0 3-40-15,0-18 60 16,-8 1-52-16,-3-28 36 15,3 3-40-15,-19-20-28 16,11 10-4-16,-19-18 16 16,8 18-8-16,-16-28-28 15,8 25 8-15,-1-8 4 16,9 18 8-16,4 7-20 16,11 17 12-16,4-3-32 15,12 17 24-15,0 3-20 16,4 8 20-16,-4 3-44 15,4 7 32-15,-4 4-152 0,0 9 100 16</inkml:trace>
          <inkml:trace contextRef="#ctx0" brushRef="#br0" timeOffset="10989.0888">-1246-1448 508 0,'0'0'188'0,"0"0"-148"0,-4 0-8 16,1 0 72 0,6 0-64-16,-3 3 0 15,0 4-24-15,-7 7 16 16,-1-3-20-16,-12 3 4 16,5 3-8-16,-17 4 28 15,5 3-20-15,-12-13 56 16,7 6-40-16,-3-3 12 15,8 0-28-15,3-7-8 16,9 3-4-16,11-6 28 16,8-1-16-16,7-3 32 0,9 0-32 0,7 0-24 31,1 0 4-31,3 0-16 0,4 7 8 0,1 0 16 16,-5 0 0-16,4-7-12 15,-4 10 4-15,-3-10 20 16,-5 4-8-16,-7-8 32 15,-4 4-24-15,-5-7 84 16,1 4-56-16,-16-4 68 16,5-3-64-16,-9-15-24 15,4 11-16-15,-4-6 8 16,8 13-8-16,0-18-248 16,4 15 128-16</inkml:trace>
          <inkml:trace contextRef="#ctx0" brushRef="#br0" timeOffset="4947.0002">-4165-836 464 0,'0'-3'176'0,"8"3"-140"0,-8 6-8 16,0-6 64-1,0 0-56-15,0 4 32 16,0 3-40-16,0-7 36 16,12 3-36-16,-12 4 28 15,8 4-28-15,3-1 8 16,5 1-20-16,-4 3-8 15,7-1-4-15,9 1 28 16,-1 4-16-16,12-1 4 16,0 1-12-16,12 2 4 0,0 8-8 0,4 0-12 15,0 10 4-15,3 4 12 16,-11 3-4-16,8 4-4 16,-8 0 4-16,4-1-4 15,0-2 0-15,0-1 8 16,0-10-4-16,-4 3-4 15,-8-7 4-15,0 0-16 16,0-3 8-16,-8-3 48 16,-3-1-24-16,-5 4-28 15,1-4 4-15,-1 1-8 16,-3-5 4-16,-5-2 44 16,1-1-24-16,-4-10 24 15,-1 7-20-15,-7-7 28 16,0 0-28-16,-4-7-24 15,0 0 4-15,0 0-96 16,0 0 52-16,-4-4-92 16,0 4 80-16</inkml:trace>
        </inkml:traceGroup>
        <inkml:traceGroup>
          <inkml:annotationXML>
            <emma:emma xmlns:emma="http://www.w3.org/2003/04/emma" version="1.0">
              <emma:interpretation id="{509082AD-E079-49AC-AF06-696ADD32D9AC}" emma:medium="tactile" emma:mode="ink">
                <msink:context xmlns:msink="http://schemas.microsoft.com/ink/2010/main" type="inkWord" rotatedBoundingBox="3874,1638 4382,1539 4472,2004 3965,2103"/>
              </emma:interpretation>
              <emma:one-of disjunction-type="recognition" id="oneOf3"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5659.1266">-3394-551 384 0,'-16'0'140'0,"16"0"-108"0,8 4-8 16,-8-4 136-1,0 0-92-15,0 0 68 16,8 3-76-16,-8 1 8 16,4 3-36-16,-4 3 24 0,0 4-32 0,0 7 12 15,0 0-20-15,0 10 8 16,8-7-12-16,0 11-8 16,3 0 0-16,-7 0 4 15,8-1-4-15,0-6 8 16,3 4-8-16,-7-12 24 15,4-2-16-15,-12-4 24 16,4 3-24-16,-8-10 32 16,0 0-28-16,-12 0 4 15,5-7-12-15,-13 4 20 16,5-1-16-16,-13-3 4 16,9 3-8-16,-4-3-32 15,11 4 12-15,-4-4-224 16,9 3 128-16,3 1-384 15,4-1 276-15</inkml:trace>
          <inkml:trace contextRef="#ctx0" brushRef="#br0" timeOffset="7370.9378">-3136-346 456 0,'4'-17'168'0,"0"17"-128"0,-4-14-16 16,0 7 140-1,0 7-96-15,0-3 104 16,0-4-96-16,-4 0 28 15,4 0-60-15,-15 7-16 16,-1 0-16-16,-19 7-12 16,3 0 4-16,-11 10-4 15,0-3 0-15,-4 3-12 16,8 1 8-16,0-4 28 16,8 0-12-16,-4-4-4 0,11 1-4 0,1-5 12 15,7 1-8-15,0-3 32 16,9-1-24-16,-5-3-40 15,8 4 12-15,4-1 12 16,-4 1 0-16,0-4 20 16,4 3-12-16,-4 4-4 15,4 0 0-15,0 4-4 16,4-4 0-16,4 7-12 16,-4-1 8-16,0 1 4 15,0 4 0-15,3-4-12 16,1 0 8-16,0-1-4 15,4 5 0-15,0-8 44 16,3 1-24-16,-7-4 24 16,4 0-20-16,-4-4 8 15,-1 1-12-15,-3-4 20 16,4 0-20-16,-4-4-4 16,0 4-4-16,0-10 4 15,0 3-4-15,-4-7 40 16,8 3-20-16,-4-9 40 15,0 2-36-15,-1-10 12 16,1 7-24-16,-4-6-8 16,4 6-4-16,-4-4-16 15,0 11 8-15,0-3-16 16,4 10 12-16,0 0-32 16,4 4 24-16,-4 3-232 15,11 3 136-15</inkml:trace>
        </inkml:traceGroup>
      </inkml:traceGroup>
    </inkml:traceGroup>
    <inkml:traceGroup>
      <inkml:annotationXML>
        <emma:emma xmlns:emma="http://www.w3.org/2003/04/emma" version="1.0">
          <emma:interpretation id="{E315EA67-9E43-4107-9BEE-A1D2CFDDEBB3}" emma:medium="tactile" emma:mode="ink">
            <msink:context xmlns:msink="http://schemas.microsoft.com/ink/2010/main" type="paragraph" rotatedBoundingBox="401,2219 9573,1298 9738,2935 566,3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4FA50F-CEC7-497D-8903-8086A805362D}" emma:medium="tactile" emma:mode="ink">
              <msink:context xmlns:msink="http://schemas.microsoft.com/ink/2010/main" type="line" rotatedBoundingBox="401,2219 9573,1298 9738,2935 566,3857"/>
            </emma:interpretation>
          </emma:emma>
        </inkml:annotationXML>
        <inkml:traceGroup>
          <inkml:annotationXML>
            <emma:emma xmlns:emma="http://www.w3.org/2003/04/emma" version="1.0">
              <emma:interpretation id="{92585B6D-1258-4F95-8D0B-E52C68BC49F2}" emma:medium="tactile" emma:mode="ink">
                <msink:context xmlns:msink="http://schemas.microsoft.com/ink/2010/main" type="inkWord" rotatedBoundingBox="465,2847 2016,2692 2087,3398 536,355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90.6882">-7017 872 612 0,'-8'-11'228'16,"8"11"-180"-16,8-3-12 0,-4-1 104 0,0-3-84 0,7 1 48 16,5 6-60-16,19-4-32 15,8 4-12-15,12 4 0 16,0 6 0-16,0 7-12 16,-5 4 8-16,-7 7 4 15,-7 0 0-15,-21 3-12 16,1-3 8-16,-12 3 20 15,-4 1-8-15,-28-5 40 16,-3 1-24-16,-24-7 4 16,8 0-16-16,-15-7 12 15,11-4-16-15,4-10 4 16,8 0-4-16,4-7 4 16,11 0-8-16,-3-3-80 15,19 3 40-15,-4-3-196 16,12 3 128-16</inkml:trace>
          <inkml:trace contextRef="#ctx0" brushRef="#br0" timeOffset="2221.5847">-6927 708 436 0,'-4'-3'160'0,"4"3"-124"0,4 0-8 0,-4 0 184 15,0 0-120-15,4 0 96 16,7 0-108-16,5 0 0 15,8 0-48-15,3-4 24 16,4 1-32-16,4-4 32 16,5 0-32-16,-9-3-56 15,-4 6 16-15,-3 1-296 16,-1 3 172-16</inkml:trace>
          <inkml:trace contextRef="#ctx0" brushRef="#br0" timeOffset="1545.263">-6763 882 260 0,'-12'-14'96'0,"12"14"-76"0,-15 0-4 0,7 7 104 16,4 4-68-16,-8 10 16 15,4 3-44-15,4 0-4 16,1 4-12-16,-1-4-32 15,4-3 12-15,-8-3-196 16,16-4 112-16</inkml:trace>
          <inkml:trace contextRef="#ctx0" brushRef="#br0" timeOffset="2614.6601">-6567 1133 456 0,'11'-4'168'0,"-11"4"-128"0,16 0-16 0,-16 0 96 16,12 0-72-16,-4 0 44 16,3 7-56-16,-3 0 0 15,0-3-24-15,-8 9 0 16,0-6-4-16,-4 14 4 16,4-3-8-16,-8-1-12 15,0 4 4-15,-7-4 20 16,3 4-8-16,0-7 32 15,5 0-24-15,-1-4 100 16,8 4-64-16,0-3 56 16,8-1-64-16,7-6 24 15,5 3-40-15,7-11-44 16,1 4 8-16,7-10-440 16,4 3 248-16</inkml:trace>
          <inkml:trace contextRef="#ctx0" brushRef="#br0" timeOffset="2805.6683">-6145 1049 800 0,'-4'-10'296'0,"4"10"-232"0,20-7-16 0,-4 3 52 31,-1 1-64-31,13-8-12 0,-1 4-16 0,4 1-96 15,-3 6 48-15,-1-4-232 16,-3 4 152-16</inkml:trace>
          <inkml:trace contextRef="#ctx0" brushRef="#br0" timeOffset="2963.6111">-6168 1101 572 0,'-8'-3'208'0,"8"3"-160"0,23 0-12 0,-3 0 112 16,0 0-88-16,7-4-16 16,4 4-28-16,1-3-200 15,-5 3 100-15</inkml:trace>
          <inkml:trace contextRef="#ctx0" brushRef="#br0" timeOffset="3229.117">-5980 893 488 0,'-28'7'180'0,"28"-7"-140"0,-19 10-12 0,11-3 92 31,4 7-72-31,-8 7 24 0,4 0-40 0,-3 7-4 15,7-1-16-15,-8 5 0 16,8-5-4 0,-4 8 28-16,8-3-20 0,-8-5 12 15,5 1-16-15,-5-10-132 16,8-1 68-16</inkml:trace>
          <inkml:trace contextRef="#ctx0" brushRef="#br0" timeOffset="3545.9625">-5718 955 560 0,'-8'-17'208'15,"8"17"-164"-15,-4 3-8 0,0 1 100 16,4 3-80-16,-8 7 16 15,4 7-48-15,-7 3-4 16,7 4-12-16,4 0 4 16,8-4-8-16,7 0 24 15,9 1-16-15,15-11-84 16,0-4 40-16,0-14-36 16,0 4 44-16,-7-13-8 15,-9 2 20-15,-7-10 36 16,-8 4-16-16,-24-14 0 0,4 10-4 15,-23-7-32-15,11 7 16 0</inkml:trace>
        </inkml:traceGroup>
        <inkml:traceGroup>
          <inkml:annotationXML>
            <emma:emma xmlns:emma="http://www.w3.org/2003/04/emma" version="1.0">
              <emma:interpretation id="{F17D46F9-7227-4B3B-B8A8-0353D8E3E3B9}" emma:medium="tactile" emma:mode="ink">
                <msink:context xmlns:msink="http://schemas.microsoft.com/ink/2010/main" type="inkWord" rotatedBoundingBox="2895,2307 4003,2196 4132,3476 3023,3587">
                  <msink:destinationLink direction="with" ref="{EB9DAEF1-6F2C-4958-8652-E8B975E63BDF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170.9114">-3805 1223 652 0,'0'-17'244'0,"-4"10"-192"0,0 3-12 15,1 1 164 1,6 6-120-16,1-6 0 16,8 3-52-16,12-4 16 15,3 8-32-15,12-4 12 16,8 0-16-16,-4-4 20 16,0 4-20-16,-4-3-48 0,0 3 20 15,-11-4-120-15,-5 4 76 0,-15 0-132 16,-4 4 108-16,-16-4-260 15,1 3 196-15</inkml:trace>
          <inkml:trace contextRef="#ctx0" brushRef="#br0" timeOffset="13378.464">-3546 1081 540 0,'-16'-7'200'0,"16"7"-156"0,0 10-12 0,0-10 168 15,0 3-116-15,0 1 72 16,4 6-92-16,-4 4 8 16,4 7-40-16,-4 3-4 15,0 4-16-15,-4 4 28 16,4-1-24-16,-8 0-164 16,0 1 80-16,0-12-212 15,4 1 156-15</inkml:trace>
          <inkml:trace contextRef="#ctx0" brushRef="#br0" timeOffset="12414.6623">-4137 235 352 0,'0'-3'132'0,"0"3"-104"0,0-7-8 0,-4 3 148 15,4 8-96-15,-4-4 52 16,0 3-76-16,-8 4-24 15,0 4-16-15,-11 3 8 16,0 0-8-16,-17-1 16 16,5 1-16-16,-12 0 32 15,8 4-24-15,0-8 40 16,8 1-32-16,-1-4 20 16,9 3-24-16,-1-3-8 15,9 7-8-15,-5-7-24 16,8 7 12-16,1-4-4 15,7 4 4-15,-4-4 24 16,4 1-8-16,4-4-4 16,4 3 0-16,4-3 12 15,7 4-8-15,5-4-12 16,3 0 0-16,-3 3 20 16,4-3-8-16,-5 7-12 15,-3-4 0-15,-8 4 28 16,3-7-12-16,-11-3 12 15,4 3-12-15,-12-7 44 16,4 3-28-16,-3-6 56 16,7-1-48-16,0-3 36 15,7-7-40-15,5-3-8 0,4 10-16 16,7-17 28-16,1 10-20 16,-5-4-4-16,5 4-8 0,-8 0-48 15,-1 8 24-15,-7 2-204 16,-4 4 124-16,-4 0-444 15,4 7 308-15</inkml:trace>
          <inkml:trace contextRef="#ctx0" brushRef="#br0" timeOffset="11829.3245">-3719 945 288 0,'-7'0'108'0,"7"0"-84"0,-4 0-4 16,0 0 84-16,8 0-60 0,-4-4 112 15,0 4-84 1,-4-3 52-16,0 3-72 0,-4-7 60 16,0 3-64-16,-8-6 28 15,5 7-44-15,-13-15 8 16,5 4-24-16,-13-17 20 15,9 3-24-15,-8-17-4 16,-1 7-4-16,-11-11 20 16,12 7-12-16,-32-13 12 15,9 9-12-15,-25-9 80 16,9 9-48-16,-8-9 24 16,15 17-40-16,0-8 8 15,20 12-20-15,-4-5-16 16,28 18-4-16,-9-3-32 15,17 10 20-15,3 7-48 16,0 7 36-16,4 7-136 16,8 7 92-16,4-3-224 15,8 9 168-15</inkml:trace>
        </inkml:traceGroup>
        <inkml:traceGroup>
          <inkml:annotationXML>
            <emma:emma xmlns:emma="http://www.w3.org/2003/04/emma" version="1.0">
              <emma:interpretation id="{A1D60A0A-9322-40AD-A9F6-BAC8843546FE}" emma:medium="tactile" emma:mode="ink">
                <msink:context xmlns:msink="http://schemas.microsoft.com/ink/2010/main" type="inkWord" rotatedBoundingBox="4551,2610 4863,2579 4890,2845 4578,2877">
                  <msink:destinationLink direction="with" ref="{EB9DAEF1-6F2C-4958-8652-E8B975E63BDF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787.0525">-2987 583 676 0,'0'0'248'0,"0"0"-192"0,0 0-16 0,0 0 164 15,0 0-120-15,4 0 52 16,4 0-76-16,7-3 24 16,9-1-48-16,7-6 0 15,8 3-24-15,16-7-208 16,-4 7 104-16,-4 0-492 15,-12 3 328-15</inkml:trace>
          <inkml:trace contextRef="#ctx0" brushRef="#br0" timeOffset="13980.5652">-2744 447 416 0,'0'0'152'0,"0"0"-116"0,0 4-12 0,0-1 232 16,0 8-144-1,-8 6 80-15,8 8-116 0,-8 6-40 16,-4 7-24-16,4 0 12 16,8 1-12-16,0-1-252 15,8-10 132-15</inkml:trace>
        </inkml:traceGroup>
        <inkml:traceGroup>
          <inkml:annotationXML>
            <emma:emma xmlns:emma="http://www.w3.org/2003/04/emma" version="1.0">
              <emma:interpretation id="{8F57F2B3-5DC8-48FD-A283-850CA6039D51}" emma:medium="tactile" emma:mode="ink">
                <msink:context xmlns:msink="http://schemas.microsoft.com/ink/2010/main" type="inkWord" rotatedBoundingBox="5189,2002 5995,1920 6042,2384 5236,2465">
                  <msink:destinationLink direction="with" ref="{EB9DAEF1-6F2C-4958-8652-E8B975E63BDF}"/>
                </msink:context>
              </emma:interpretation>
              <emma:one-of disjunction-type="recognition" id="oneOf7">
                <emma:interpretation id="interp11" emma:lang="" emma:confidence="0">
                  <emma:literal>?</emma:literal>
                </emma:interpretation>
                <emma:interpretation id="interp12" emma:lang="" emma:confidence="0">
                  <emma:literal>t 4 4</emma:literal>
                </emma:interpretation>
                <emma:interpretation id="interp13" emma:lang="" emma:confidence="0">
                  <emma:literal>+ 4</emma:literal>
                </emma:interpretation>
                <emma:interpretation id="interp14" emma:lang="" emma:confidence="0">
                  <emma:literal>Y 4 4</emma:literal>
                </emma:interpretation>
                <emma:interpretation id="interp15" emma:lang="" emma:confidence="0">
                  <emma:literal>" 4</emma:literal>
                </emma:interpretation>
              </emma:one-of>
            </emma:emma>
          </inkml:annotationXML>
          <inkml:trace contextRef="#ctx0" brushRef="#br0" timeOffset="14359.575">-2333 138 652 0,'0'-7'244'0,"0"7"-192"0,3-7-12 16,1 0 200 0,4 7-140-16,4-7 48 15,4 4-88-15,7-8-28 16,1 4-20-16,3-3 8 0,4 6-12 0,-3 1-248 15,-1 3 128-15,-7 3-552 32,-1 8 368-32</inkml:trace>
          <inkml:trace contextRef="#ctx0" brushRef="#br0" timeOffset="14502.9606">-2204-5 612 0,'-16'7'228'0,"16"-7"-180"0,-12 14-12 0,12 0 140 16,0 7-104-16,8 10 44 15,-8 4-72-15,4 7 12 16,0-4-36-16,4-3-104 16,0 0 40-16,-1-8-264 15,1-6 172-15</inkml:trace>
          <inkml:trace contextRef="#ctx0" brushRef="#br0" timeOffset="14888.5841">-1739-113 756 0,'-8'-10'280'0,"8"10"-216"0,0-3-20 0,0-1 180 15,8 8-132-15,0-4-20 16,8 0-44-16,3-4-4 15,5 1-16-15,3-8-232 16,5 4 120-16,-1 7-572 16,4 4 376-16</inkml:trace>
          <inkml:trace contextRef="#ctx0" brushRef="#br0" timeOffset="15002.8919">-1594-213 600 0,'-4'17'224'0,"4"-17"-176"0,8 31-12 0,-4-13 52 15,0-1-56-15,-4 7 4 16,4 1-20-16,0 3-56 16,3 3 24-16</inkml:trace>
        </inkml:traceGroup>
        <inkml:traceGroup>
          <inkml:annotationXML>
            <emma:emma xmlns:emma="http://www.w3.org/2003/04/emma" version="1.0">
              <emma:interpretation id="{B77774E5-18C4-447C-AC06-FDB1EFB098AB}" emma:medium="tactile" emma:mode="ink">
                <msink:context xmlns:msink="http://schemas.microsoft.com/ink/2010/main" type="inkWord" rotatedBoundingBox="6367,1620 6628,1594 6657,1876 6395,1902">
                  <msink:destinationLink direction="with" ref="{EB9DAEF1-6F2C-4958-8652-E8B975E63BDF}"/>
                </msink:context>
              </emma:interpretation>
            </emma:emma>
          </inkml:annotationXML>
          <inkml:trace contextRef="#ctx0" brushRef="#br0" timeOffset="15320.7393">-1163-325 652 0,'3'-7'244'0,"-3"7"-192"0,16-10-12 0,-8 3 144 16,8 7-108-16,-1-7 52 15,1 7-80-15,11-7-8 16,8 4-24-16,9-8-80 16,2 8 32-16</inkml:trace>
          <inkml:trace contextRef="#ctx0" brushRef="#br0" timeOffset="15555.0464">-952-540 748 0,'-8'0'276'0,"8"0"-216"15,4 24-16-15,-4-3 76 0,8-4-76 16,0 18-28-16,3 3-12 0,-3 4 20 15,4-4-12-15,-4 1-180 16,0-15 92-16</inkml:trace>
        </inkml:traceGroup>
        <inkml:traceGroup>
          <inkml:annotationXML>
            <emma:emma xmlns:emma="http://www.w3.org/2003/04/emma" version="1.0">
              <emma:interpretation id="{5F59DE57-8E54-4CC9-8AFD-BCE7955392C7}" emma:medium="tactile" emma:mode="ink">
                <msink:context xmlns:msink="http://schemas.microsoft.com/ink/2010/main" type="inkWord" rotatedBoundingBox="7472,2147 9637,1929 9738,2935 7573,3153">
                  <msink:destinationLink direction="with" ref="{EB9DAEF1-6F2C-4958-8652-E8B975E63BDF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26910.5627">10 29 320 0,'-7'-25'120'0,"11"22"-96"0,-8 3-4 16,0 3 60 0,8 8-48-16,-4 20 48 15,0 7-44-15,0 29 16 16,7 2-32-16,-3 25 16 15,0 3-20-15,-4 11 0 16,0-10-8-16,0-4 28 16,0-21-20-16,0-14 20 15,0-10-20-15,0-15-16 16,0-2-4-16</inkml:trace>
          <inkml:trace contextRef="#ctx0" brushRef="#br0" timeOffset="-126610.2317">26 168 464 0,'0'-38'176'0,"0"38"-140"0,20-18-8 0,-9 11 56 16,5 7-52-16,8 4 4 16,-1 3-20-16,20 10 8 15,0 4-16-15,8 7 4 16,0 0-4-16,-4 3-8 15,-8-3 4-15,-23 0 56 16,-9-1-32-16,-34 1 32 16,0-3-32-16,-24 3 52 15,8-4-44-15,-12-14-24 16,12 1-12-16,-4-15-72 16,16 4 40-16,3-7-144 15,16 7 96-15,5-14-264 16,11 11 196-16</inkml:trace>
          <inkml:trace contextRef="#ctx0" brushRef="#br0" timeOffset="-125888.4794">711 512 476 0,'-20'0'176'0,"20"0"-136"0,12 0-12 0,-12 0 152 16,0 0-104-16,8-3 112 16,4-1-108-16,15-3 20 15,12 1-60-15,20-5-76 16,-1 4 16-16,13-7-292 16,-1 7 172-16</inkml:trace>
          <inkml:trace contextRef="#ctx0" brushRef="#br0" timeOffset="-126144.09">1165-41 476 0,'-4'-7'176'0,"4"7"-136"0,-8 4-12 0,0-4 76 15,0 0-64-15,-11 0-16 16,-1 0-16-16,-15 0-28 16,8 0 12-16,-16 0-48 15,7 7 28-15,-7 0 8 16,4 0 8-16,0 0 28 16,8 3-8-16,3 0 92 15,9 1-52-15,3 6 48 16,4 4-56-16,-3 7 32 15,11 3-40-15,-4 11-28 16,16 0-4-16,-8 13 16 16,0-2-8-16,-4 13 4 15,0 3-4-15,4 11 4 16,0-3-8-16,0-8 40 16,-4-6-20-16,0-14 32 15,0-7-32-15,8-8 12 16,4-9-20-16,0-11 8 15,4 0-12-15,7-11-24 16,1 1 4-16,3-4-40 16,5 0 28-16,-1 0-28 15,4 0 28-15,1 0-44 16,-1 3 36-16,-4-3-92 0,1 0 68 16</inkml:trace>
          <inkml:trace contextRef="#ctx0" brushRef="#br0" timeOffset="-125513.7372">1885 109 416 0,'-16'-7'152'0,"16"7"-116"0,-19-7-12 0,7 0 84 16,4 7-64-16,-12 0 52 16,1 3-56-16,-16 1 32 15,7 10-40-15,-11 7 68 16,0 10-52-16,0 0 28 16,11 8-44-16,-3 13 16 15,12-4-28-15,7 22 52 16,8 0-40-16,20 6-16 15,11 1-8-15,24-8-20 16,8-20 8-16,7-11 12 16,-3-10-4-16,11-21-36 15,-4 0 16-15,5-14-128 16,-9-3 84-16,-11-8-252 16,-8 4 176-16</inkml:trace>
        </inkml:traceGroup>
      </inkml:traceGroup>
    </inkml:traceGroup>
    <inkml:traceGroup>
      <inkml:annotationXML>
        <emma:emma xmlns:emma="http://www.w3.org/2003/04/emma" version="1.0">
          <emma:interpretation id="{1A659B77-B87B-4184-BD33-2E6C091082A6}" emma:medium="tactile" emma:mode="ink">
            <msink:context xmlns:msink="http://schemas.microsoft.com/ink/2010/main" type="paragraph" rotatedBoundingBox="7324,3697 9910,3274 10062,4203 7476,46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58E7BA-824D-48AF-B706-C8BE7C2C27B5}" emma:medium="tactile" emma:mode="ink">
              <msink:context xmlns:msink="http://schemas.microsoft.com/ink/2010/main" type="line" rotatedBoundingBox="7324,3697 9910,3274 10062,4203 7476,4627"/>
            </emma:interpretation>
          </emma:emma>
        </inkml:annotationXML>
        <inkml:traceGroup>
          <inkml:annotationXML>
            <emma:emma xmlns:emma="http://www.w3.org/2003/04/emma" version="1.0">
              <emma:interpretation id="{142CD82D-9C7F-4212-A951-4D82E7161AED}" emma:medium="tactile" emma:mode="ink">
                <msink:context xmlns:msink="http://schemas.microsoft.com/ink/2010/main" type="inkWord" rotatedBoundingBox="7324,3697 8734,3466 8886,4396 7476,462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20470.5937">104 1629 236 0,'8'42'88'0,"-8"-11"-68"0,0 25-4 16,0-25 8 0,0 1-16-16,0 13 60 0,-8 0-40 0,-3-3 52 15,3-4-48-15,-12 0 28 16,1-13-32-16,-13-4 52 15,9-4-44-15,-8-17 72 16,3 0-60-16,-3-17 52 16,7-8-56-16,1-20 48 15,11 0-52-15,0-14 40 16,9 10-44-16,3-7-20 16,7 15-8-16,1-8 0 15,0 14-4-15,8-3-4 16,-1 6 4-16,5 5-4 15,-1 9 0-15,5 1 8 16,-1 6-4-16,1 8-4 16,3 3 4-16,1 3 28 15,-5 4-16-15,5 0 32 16,3 4-32-16,8-11-4 16,0 7-8-16,8-11 40 15,0 4-24-15,0-7 8 16,0 0-16-16,-8-3-156 15,-12 3 76-15</inkml:trace>
          <inkml:trace contextRef="#ctx0" brushRef="#br0" timeOffset="-120092.6462">582 1765 416 0,'-20'0'152'0,"20"0"-116"0,-12-7-12 0,5 4 180 15,3 6-116-15,-8-3 116 16,4 0-120-16,0 0 0 15,8 0-48-15,8 0 28 16,4 0-36-16,15 0 4 16,5 0-20-16,7-3 20 15,0 3-20-15,16-7 32 16,3 7-28-16,5 0-24 16,-1 0 4-16,-7 0 28 15,0 7-16-15,-8-4-44 16,-8 7 20-16,-11-3-128 15,-9 0 80-15</inkml:trace>
          <inkml:trace contextRef="#ctx0" brushRef="#br0" timeOffset="-119733.2001">910 1591 508 0,'-19'-7'188'0,"19"7"-148"0,8-7-8 0,-4 0 88 16,3 7-72-16,5-7 16 16,0 7-40-16,0-3 12 15,3 6-20-15,5-3 36 16,-1 4-28-16,5-1 4 16,3 8-16-16,1-1 36 15,3 0-24-15,0 1 4 16,1-1-16-16,-9 4 12 15,-3 0-16-15,-5 4 24 16,-3 2-20-16,-12 8 40 16,0 7-28-16,-8 3 20 15,4 4-24-15,-19 3-8 16,11-10-8-16,-8 3 12 16,13-13-8-16,-13-4-4 15,8 3 0-15,12-17-200 16,0-4 108-16</inkml:trace>
          <inkml:trace contextRef="#ctx0" brushRef="#br0" timeOffset="-117976.5952">206 2179 508 0,'-12'-3'188'0,"12"3"-148"0,-7 0-8 16,-1 0 148-1,16 0-104-15,-8 0 60 16,0 3-80-16,0 1 28 0,0 6-48 16,0 4 16-16,7 3-32 0,-3 4-28 15,0 4 4-15,-4 2 44 16,0 5-20-16,-12-1 16 16,12-3-20-16,0-4-124 15,0-3 60-15,-7-14-352 16,7 0 220-16</inkml:trace>
        </inkml:traceGroup>
        <inkml:traceGroup>
          <inkml:annotationXML>
            <emma:emma xmlns:emma="http://www.w3.org/2003/04/emma" version="1.0">
              <emma:interpretation id="{CF33B8C9-EDC2-4CD9-AF00-F34EEF916A23}" emma:medium="tactile" emma:mode="ink">
                <msink:context xmlns:msink="http://schemas.microsoft.com/ink/2010/main" type="inkWord" rotatedBoundingBox="9373,3606 9949,3512 10002,3835 9426,3929"/>
              </emma:interpretation>
            </emma:emma>
          </inkml:annotationXML>
          <inkml:trace contextRef="#ctx0" brushRef="#br0" timeOffset="-119027.8847">2108 1501 372 0,'23'-21'140'0,"-23"21"-112"0,12-11-4 0,-12 8 180 15,0 3-116-15,-8 0 72 16,8 3-96-16,-19 4-8 16,-1 4-36-16,-3 6 4 15,3 0-12-15,-7 1 0 16,7 6-4-16,-3-10 20 15,3 10-16-15,0-10 12 16,1-7-12-16,-1 4 0 16,5-4-4-16,-5-7-8 15,8 0 4-15,5-11-32 16,7 4 16-16,7-14-12 16,5 4 12-16,0-4-8 15,3 4 8-15,5-8-8 16,-8 5 8-16,11 2 8 15,-3 4 4-15,-8-3 32 16,7 10-16-16,-11 0 40 16,4 7-32-16,-4 0 12 15,3 7-20-15,-3 0 0 16,4 10-8-16,-4-3 4 16,7 0-8-16,-7 3 8 15,8 4-8-15,-1-3-20 0,1 3 8 16,4-4 4-1,-1 4 4-15,1 0 0 0,3 0 0 0,1-4 16 16,3 0-8-16,4-6 16 16,-3-1-16-16,-1-10 4 15,-3 0-4-15,-5-10 4 16,1 3-8-16,-8-10 40 16,-5 6-20-16,-7-13-12 15,0 6-8-15,-7-6 56 16,-1 3-32-16,-8-3 52 15,4 6-48-15,-3-3-8 16,3 8-12-16,-4-1 0 16,8 7-8-16,1 0-48 15,3 3 28-15,0 1-304 16,4 6 176-16</inkml:trace>
        </inkml:traceGroup>
      </inkml:traceGroup>
    </inkml:traceGroup>
    <inkml:traceGroup>
      <inkml:annotationXML>
        <emma:emma xmlns:emma="http://www.w3.org/2003/04/emma" version="1.0">
          <emma:interpretation id="{40471FA3-687E-41C8-B745-703D25C6FC3B}" emma:medium="tactile" emma:mode="ink">
            <msink:context xmlns:msink="http://schemas.microsoft.com/ink/2010/main" type="paragraph" rotatedBoundingBox="4469,4252 10614,4930 10466,6269 4321,5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B21005-5A95-4ACE-987E-F9328F870C5E}" emma:medium="tactile" emma:mode="ink">
              <msink:context xmlns:msink="http://schemas.microsoft.com/ink/2010/main" type="inkBullet" rotatedBoundingBox="4469,4252 5462,4362 5314,5701 4321,5592"/>
            </emma:interpretation>
          </emma:emma>
        </inkml:annotationXML>
        <inkml:trace contextRef="#ctx0" brushRef="#br0" timeOffset="-103175.2038">-2584 2555 560 0,'8'-7'208'0,"-4"0"-164"0,-4-4-8 15,0 5 100 1,4 6-80-16,0-14 76 15,0-4-76-15,-8 4-20 16,0-3-24-16,-12 3 0 16,0-3-8-16,-19 3 32 15,4 3-20-15,-12-3-12 16,4 14-8-16,-12-7 4 16,12 7 0-16,-16 0 8 0,16 7-4 15,-4-7 8-15,12 7-8 16,3-7 24-1,9 7-16-15,-1-7-12 0,12 11-4 16,-4-4-4-16,9 0 0 0,-5 6 8 16,4 5 0-16,-4 6 8 15,8-3-4-15,-8 10 8 16,8 8-8-16,-4-5-36 16,8 5 16-16,-8 6 16 15,4-7 0-15,-8 1 12 16,8-1-8-16,-4 7-4 15,4-10 4-15,-7 3 20 16,7-7-12-16,-12-10 12 16,8-3-12-16,4-11-24 15,8 0 4-15,4-7 4 16,3-7 4-16,13 3-28 16,-9 4 16-16,9-3 4 15,3 10 8-15,0 0 16 16,-3 10-8-16,-5-3 4 15,1 3-4-15,-5 4-40 16,-3 4 16-16,-8-5-72 16,3-2 48-16,-7-8-204 15,4 1 140-15</inkml:trace>
        <inkml:trace contextRef="#ctx0" brushRef="#br0" timeOffset="-102903.9814">-3140 2802 444 0,'-15'-14'164'0,"15"14"-124"0,8-17-16 0,-8 10 184 16,4 7-120-16,-4-7 72 15,7 7-96-15,9 3 28 16,4 1-56-16,7-1 0 15,-4 8-24-15,13-8 12 16,-5 0-16-16,4-3 16 16,0 0-16-16,5-6-100 15,-5-1 48-15,-8 0-264 16,1-7 172-16</inkml:trace>
        <inkml:trace contextRef="#ctx0" brushRef="#br0" timeOffset="-102032.6076">-2333 2858 560 0,'-12'6'208'0,"12"-6"-164"0,0 7-8 0,4 0 128 16,7-7-96-16,5 7 24 16,4-3-52-16,7-4-36 15,0 7-4-15,13-7-256 16,-1-4 140-16</inkml:trace>
        <inkml:trace contextRef="#ctx0" brushRef="#br0" timeOffset="-102240.1566">-2353 2701 548 0,'0'0'204'0,"0"0"-156"0,8 0-16 0,-4 0 96 15,7 7-76-15,5-14 16 16,4 7-44 0,3 0-4-16,-3 7-12 0,7-4-120 15,1 1 60-15</inkml:trace>
        <inkml:trace contextRef="#ctx0" brushRef="#br0" timeOffset="-100934.6575">-2513 3233 580 0,'0'-14'216'0,"0"14"-168"0,0-7-12 0,-4 7 136 15,4 0-100-15,-4 7 8 16,0 0-52-16,-4 4 0 16,4 10-16-16,-4 10-16 15,4-7 0-15,0 15 12 16,4-8-4-16,-3 0 16 15,6 1-12-15,-3-5-128 16,0-2 68-16,0-8-564 16,4-3 340-16</inkml:trace>
        <inkml:trace contextRef="#ctx0" brushRef="#br0" timeOffset="-102588.6427">-2830 2200 548 0,'-4'-11'204'0,"4"11"-156"0,-16-6-16 0,12-1 160 16,8 14-112-16,-4-7 64 16,0 0-84-16,4 0-8 15,4 6-32-15,0-6 32 16,7 0-28-16,13 0 4 16,7 7-16-16,8-14 28 15,-4 7-24-15,0-6-200 16,0-1 100-16,-3 7-276 15,-5 0 204-15</inkml:trace>
      </inkml:traceGroup>
      <inkml:traceGroup>
        <inkml:annotationXML>
          <emma:emma xmlns:emma="http://www.w3.org/2003/04/emma" version="1.0">
            <emma:interpretation id="{349CCEB7-9646-453B-9618-7101DB4DC06F}" emma:medium="tactile" emma:mode="ink">
              <msink:context xmlns:msink="http://schemas.microsoft.com/ink/2010/main" type="line" rotatedBoundingBox="5919,4582 10595,5098 10474,6194 5798,5678"/>
            </emma:interpretation>
          </emma:emma>
        </inkml:annotationXML>
        <inkml:traceGroup>
          <inkml:annotationXML>
            <emma:emma xmlns:emma="http://www.w3.org/2003/04/emma" version="1.0">
              <emma:interpretation id="{BF1EF1FA-BC44-498A-B33D-45F123508CBC}" emma:medium="tactile" emma:mode="ink">
                <msink:context xmlns:msink="http://schemas.microsoft.com/ink/2010/main" type="inkWord" rotatedBoundingBox="5900,4752 6257,4791 6225,5081 5868,5042"/>
              </emma:interpretation>
            </emma:emma>
          </inkml:annotationXML>
          <inkml:trace contextRef="#ctx0" brushRef="#br0" timeOffset="-101642.0681">-1637 2631 384 0,'-4'-14'140'0,"4"14"-108"0,0 0-8 0,0 0 164 16,0 7-108-16,-4 7 36 16,0 4-68-16,-4 13 16 15,5-7-36-15,-1 15 28 16,4-1-32-16,4 0 12 16,11 0-20-16,13-10 20 15,3-7-24-15,16-14-12 16,0-3-4-16,4-15 48 15,0 1-24-15,-20-11 24 16,4 3-24-16,-23-16 16 16,-12 6-20-16,-20-14 28 15,-7 7-28-15,-20-3-24 16,8 10 4-16,-4 7 0 16,8 11 4-16</inkml:trace>
        </inkml:traceGroup>
        <inkml:traceGroup>
          <inkml:annotationXML>
            <emma:emma xmlns:emma="http://www.w3.org/2003/04/emma" version="1.0">
              <emma:interpretation id="{A7121CA5-574B-4B5F-B21D-1A7E028A3EC8}" emma:medium="tactile" emma:mode="ink">
                <msink:context xmlns:msink="http://schemas.microsoft.com/ink/2010/main" type="inkWord" rotatedBoundingBox="6664,5522 6768,5533 6740,5782 6637,5771"/>
              </emma:interpretation>
            </emma:emma>
          </inkml:annotationXML>
          <inkml:trace contextRef="#ctx0" brushRef="#br0" timeOffset="-100649.3964">-807 3393 612 0,'23'21'228'0,"-23"-21"-180"0,-19 49-12 0,-1-11 28 15,4-3-44-15,-23 14-204 16,4-1 100-16</inkml:trace>
        </inkml:traceGroup>
        <inkml:traceGroup>
          <inkml:annotationXML>
            <emma:emma xmlns:emma="http://www.w3.org/2003/04/emma" version="1.0">
              <emma:interpretation id="{693E49CF-DCBF-47C7-B15F-6D04B5DC0A12}" emma:medium="tactile" emma:mode="ink">
                <msink:context xmlns:msink="http://schemas.microsoft.com/ink/2010/main" type="inkWord" rotatedBoundingBox="8002,4812 9479,4975 9370,5962 7893,5799"/>
              </emma:interpretation>
              <emma:one-of disjunction-type="recognition" id="oneOf10">
                <emma:interpretation id="interp18" emma:lang="" emma:confidence="0">
                  <emma:literal>i=0</emma:literal>
                </emma:interpretation>
                <emma:interpretation id="interp19" emma:lang="" emma:confidence="0">
                  <emma:literal>1=0</emma:literal>
                </emma:interpretation>
                <emma:interpretation id="interp20" emma:lang="" emma:confidence="0">
                  <emma:literal>2=0</emma:literal>
                </emma:interpretation>
                <emma:interpretation id="interp21" emma:lang="" emma:confidence="0">
                  <emma:literal>0=0</emma:literal>
                </emma:interpretation>
                <emma:interpretation id="interp22" emma:lang="" emma:confidence="0">
                  <emma:literal>,=o</emma:literal>
                </emma:interpretation>
              </emma:one-of>
            </emma:emma>
          </inkml:annotationXML>
          <inkml:trace contextRef="#ctx0" brushRef="#br0" timeOffset="-98831.5607">773 2812 548 0,'-27'0'204'0,"27"0"-156"0,-4-3-16 16,4-1 168-1,8 4-116-15,0-7 80 16,4 4-96-16,7-8 60 16,8 8-72-16,9-7-4 0,-1 6-32 0,8-3 4 15,0 4-12-15,4-1-76 16,-4 4 32-16,-4-3-296 15,0 3 184-15</inkml:trace>
          <inkml:trace contextRef="#ctx0" brushRef="#br0" timeOffset="-99930.9874">762 2986 496 0,'0'-14'184'0,"0"14"-140"0,0 0-16 15,0 0 92-15,0 7-72 0,-4 7 16 16,4 4-40 0,-8 16-12-16,8 12-8 0,-8 9-4 15,8 1 0-15,-12 7-64 16,12-8 36-16,-7 8-4 15,3-7 16-15,-4-4 12 16,4-7 4-16,-4-10-100 16,8-7 56-16</inkml:trace>
          <inkml:trace contextRef="#ctx0" brushRef="#br0" timeOffset="-99158.4308">1302 3459 548 0,'-4'4'204'0,"4"-4"-156"0,-8 14-16 0,8-4 16 15,4 1-32 1,-4 10 20-16,4 6-20 0,0 5-8 15,0 3-4-15,-4-1 28 16,0-2-16-16,-4-4 12 16,4-1-16-16,-4-9-156 15,0-4 76-15</inkml:trace>
          <inkml:trace contextRef="#ctx0" brushRef="#br0" timeOffset="-98503.1879">1752 3066 632 0,'-28'-3'236'0,"28"3"-184"0,0 0-16 0,0 0 160 16,0 0-116-16,12 0 36 15,-4 10-68-15,15-6-12 16,1 3-20-16,7-4-108 16,-3 4 48-16,-1-3-412 15,-4 6 252-15</inkml:trace>
          <inkml:trace contextRef="#ctx0" brushRef="#br0" timeOffset="-98338.2329">1716 3341 728 0,'-7'-3'268'0,"7"3"-208"0,4 7-16 0,3-7 184 15,9 3-132-15,8-3 0 16,3 0-64-16,8-3-56 15,0 3 12-15</inkml:trace>
          <inkml:trace contextRef="#ctx0" brushRef="#br0" timeOffset="-99405.0872">449 3153 340 0,'-20'-21'128'0,"20"21"-100"0,-12-27-8 16,8 13 44-1,4 7-40-15,-3-14 104 16,6 10-72-16,1-3 64 15,4 4-68-15,4 0 16 16,4 3-40-16,7 0 28 16,1 3-32-16,7 4-12 15,4 4-8-15,8 3 4 16,-4 7-4-16,12-1 8 0,-4 5-8 16,16 6-4-16,-5-3 4 0,5 3-4 15,-8 4 0-15,-16 0 0 16,4 3 0-16,-20 4 8 15,5-3-4-15,-16-1-4 16,-5-3 4-16,-7 0 12 16,0-1-8-16,-19 5 16 15,7-4-16-15,-27 6 24 16,-4-2-20-16,-16-1-4 16,8 0-4-16,-11-3 56 15,15 0-32-15,-12-11 24 16,20 1-32-16,-12-11 44 15,16 0-36-15,4-11-16 16,7 8-4-16,16-11-36 16,8 0 16-16,4-4-136 15,8 11 80-15,7-14-188 16,-3 11 144-16</inkml:trace>
        </inkml:traceGroup>
        <inkml:traceGroup>
          <inkml:annotationXML>
            <emma:emma xmlns:emma="http://www.w3.org/2003/04/emma" version="1.0">
              <emma:interpretation id="{1AE29D56-C54D-4936-B746-F9FD48F59767}" emma:medium="tactile" emma:mode="ink">
                <msink:context xmlns:msink="http://schemas.microsoft.com/ink/2010/main" type="inkWord" rotatedBoundingBox="10217,5098 10591,5139 10549,5512 10176,5471"/>
              </emma:interpretation>
            </emma:emma>
          </inkml:annotationXML>
          <inkml:trace contextRef="#ctx0" brushRef="#br0" timeOffset="-97799.2941">2785 3011 540 0,'-12'3'200'0,"12"-3"-156"0,-16 11-12 0,5-4 96 16,11 3-76-16,-12 4 40 16,-4 7-52-16,-3 3 64 15,11 0-56-15,-12 8 36 16,9-4-48-16,-5 3 52 15,8 0-52-15,8-3-44 16,8 0 4-16,19-11 24 16,1 4-12-16,19-17 28 15,0 3-24 1,0-11 12-16,3 4-12 0,-3-14-16 16,-11-3 0-16,-17-14 48 15,1 10-24-15,-28-25-8 16,8 8-8-16,-24-4 40 15,1 8-24-15,-8 2 44 16,3 4-36-16,16 4-60 16,5 10 20-16,7 0-372 15,19 7 212-15</inkml:trace>
        </inkml:traceGroup>
      </inkml:traceGroup>
    </inkml:traceGroup>
    <inkml:traceGroup>
      <inkml:annotationXML>
        <emma:emma xmlns:emma="http://www.w3.org/2003/04/emma" version="1.0">
          <emma:interpretation id="{88C0806B-5CFA-46D4-89B9-040F994F17F4}" emma:medium="tactile" emma:mode="ink">
            <msink:context xmlns:msink="http://schemas.microsoft.com/ink/2010/main" type="paragraph" rotatedBoundingBox="783,6725 3620,6725 3620,7838 783,7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9E015-76C6-4D5D-89C6-76785B1BBA67}" emma:medium="tactile" emma:mode="ink">
              <msink:context xmlns:msink="http://schemas.microsoft.com/ink/2010/main" type="line" rotatedBoundingBox="783,6725 3620,6725 3620,7838 783,7838"/>
            </emma:interpretation>
          </emma:emma>
        </inkml:annotationXML>
        <inkml:traceGroup>
          <inkml:annotationXML>
            <emma:emma xmlns:emma="http://www.w3.org/2003/04/emma" version="1.0">
              <emma:interpretation id="{7D0E95F0-74AA-4F4C-9D90-4F633A45BAAE}" emma:medium="tactile" emma:mode="ink">
                <msink:context xmlns:msink="http://schemas.microsoft.com/ink/2010/main" type="inkWord" rotatedBoundingBox="783,6725 2959,6725 2959,7838 783,7838">
                  <msink:destinationLink direction="from" ref="{6EAA745C-3468-49BA-BE0E-786294BD3770}"/>
                </msink:context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28286.996">-6763 4917 164 0,'-4'-21'60'0,"4"11"-44"0,8-1-8 0,-8 8 96 16,0 6-60-16,0 4 68 15,8 7-60-15,-4 14 92 16,0 3-80-16,-4 7 16 16,7 1-48-16,-7-4-4 15,8-1-16-15,-8-2 20 16,0-5-20-16,0-6 112 16,0 0-72-16,0-10 32 15,0-1-48-15,4-17-4 16,4 0-20-16,0-10-24 15,4-1 4-15,-5-9-100 16,13 2 56-16,-12-6-28 16,11 10 44-16,-7 0 16 15,8 11 8-15,-5 6 48 16,5 8-24-16,-8 6 124 16,-5 4-80-16,1 7 76 15,4 0-76-15,-4 0 4 16,-4 3-36-16,0-3 4 15,3 0-16-15,-3-4 20 0,4 1-20 16,-8-5-64 0,4-2 24-16,-4-8-244 0,0 1 152 15,0-11-468-15,0 0 328 0</inkml:trace>
          <inkml:trace contextRef="#ctx0" brushRef="#br0" timeOffset="-28001.7366">-6579 4701 352 0,'0'-28'132'0,"0"28"-104"0,8-17-8 0,0 3 24 16,3 14-28-16,-3-17 20 16,4 10-20-16,-12 0-24 15,12 0 0-15,-8 3 20 16,-1 4-4-16,-3-7 128 15,0 7-72-15,-3 0 68 16,3 11-76-16,-4-4 76 16,8 0-76-16,-4 10-36 15,0-3-16-15,3 7-4 16,5-4 0-16,0 8-12 16,4-4 8-16,-12 3-236 15,12-7 132-15</inkml:trace>
          <inkml:trace contextRef="#ctx0" brushRef="#br0" timeOffset="-27571.0903">-5969 4927 800 0,'-7'4'296'0,"7"-4"-232"0,-12 42-16 16,-4-22 116 0,12 1-100-16,-23 11 8 15,7-1-44-15,-23 4-24 16,12-4-8-16,-12 0-148 15,12 1 84-15,-9-8-208 16,9-3 152-16</inkml:trace>
          <inkml:trace contextRef="#ctx0" brushRef="#br0" timeOffset="-27772.1252">-6235 4854 488 0,'-8'18'180'0,"8"-18"-140"0,8 41-12 0,0-16 144 15,-4-1-100-15,16 7 32 16,-5 4-60-16,17-3-8 16,-5-1-24-16,0-3 28 15,1-4-24-15,-9-7-156 16,1 1 76-16</inkml:trace>
          <inkml:trace contextRef="#ctx0" brushRef="#br0" timeOffset="-27114.3759">-5182 4712 684 0,'0'-11'252'0,"0"11"-192"0,-27-7-20 0,15 7-32 16,-4 7-12-16,-3-7-68 15,-1 7 40-15,-19-7-164 16,11 7 112-16,-18-3-36 16,6 6 72-16,-7-10 56 15,8 4-4-15,4-4 208 16,8 0-120-16,-1 0 112 15,13 3-116-15,-1 4-20 16,8 7-44-16,-4 10 28 16,12 4-28-16,-7 14-12 15,7 0-8-15,-8 6-4 16,4 1 0-16,-8 0 0 16,8-8 0-16,-15 5 16 15,3-5-8-15,-4 1 68 16,9-4-44-16,-1-3 84 15,4-7-64-15,0-4-8 16,12 1-28-16,4-11-4 16,8 0-4-16,7-8 12 15,5 1-12-15,-1-3-4 0,8 3 0 16,4-7-4-16,-3 3 0 16,-9-6-188-16,0 3 104 0,-7-4-228 15,-1 1 176-15</inkml:trace>
          <inkml:trace contextRef="#ctx0" brushRef="#br0" timeOffset="-26088.1018">-5703 4593 508 0,'-7'0'188'0,"7"0"-148"0,0-3-8 0,0 0 184 16,0 6-124-16,0-3 88 15,7 3-108-15,5 1 112 16,4-1-104-16,11-3 32 16,1 4-68-16,7-8 12 15,0 4-36-15,12-7-8 16,-8 7-8-16,-4-3-84 15,12 3 44-15</inkml:trace>
          <inkml:trace contextRef="#ctx0" brushRef="#br0" timeOffset="-26930.3425">-5753 5199 1028 0,'-12'0'380'0,"12"0"-296"0,12 0-20 0,-5-4 184 15,9 4-148-15,11-3-24 16,9-1-48-16,7 1-200 16,-4 3 96-16</inkml:trace>
          <inkml:trace contextRef="#ctx0" brushRef="#br0" timeOffset="-26534.289">-5303 5366 352 0,'0'3'132'0,"0"-3"-104"0,15 0-8 0,-11 0 80 16,4 4-60-16,4 3-44 15,3 3 0-15,1 4-12 16,0 3 8-16,-5 4 44 16,5 4-24-16,-12 6 24 15,0-3-20-15,-12-1 96 16,4 1-60-16,-11 0 28 16,-1-4-44-16,0-6 48 15,8-1-48-15,-3-6 72 16,3-1-60-16,8-6 8 15,8 3-32-15,3-7-20 16,5 0-8-16,4 0-4 16,3 0 0-16,1 0-204 15,3 0 116-15</inkml:trace>
          <inkml:trace contextRef="#ctx0" brushRef="#br0" timeOffset="-25584.2616">-4889 5153 676 0,'8'0'248'0,"-8"0"-192"0,32 7-16 16,-13-3 172-1,1-1-124-15,7-3-8 0,4 4-52 16,5-4-168-16,3 0 72 15,4 0-472-15,0 0 296 0</inkml:trace>
          <inkml:trace contextRef="#ctx0" brushRef="#br0" timeOffset="-25759.2247">-4818 4879 624 0,'-4'10'228'0,"4"-10"-176"0,0 7-16 0,4-3 256 16,0-1-168-16,4-3 48 16,3 4-104-16,9-4-32 15,-1 3-24-15,5-3-212 16,-1 3 108-16,1 1-448 16,-5 6 304-16</inkml:trace>
        </inkml:traceGroup>
        <inkml:traceGroup>
          <inkml:annotationXML>
            <emma:emma xmlns:emma="http://www.w3.org/2003/04/emma" version="1.0">
              <emma:interpretation id="{A90B33EA-C35E-4EDA-9EFF-90ADC48F3584}" emma:medium="tactile" emma:mode="ink">
                <msink:context xmlns:msink="http://schemas.microsoft.com/ink/2010/main" type="inkWord" rotatedBoundingBox="3256,7180 3620,7180 3620,7371 3256,7371"/>
              </emma:interpretation>
            </emma:emma>
          </inkml:annotationXML>
          <inkml:trace contextRef="#ctx0" brushRef="#br0" timeOffset="-25269.4231">-4126 5073 696 0,'-23'4'256'0,"23"-4"-196"0,-55 14-20 0,32-4 164 16,3 4-120-16,-3 7-16 15,3 0-44-15,16 0 0 16,12 0-16-16,19-4-40 16,5-3 20-16,7-11-132 15,8-3 84-15,4-10-64 16,-1 0 72-16,-3-11 8 15,-7 7 28-15,-29-7 92 16,1 4-44-16,-28-8 104 16,1 4-76-16,-17 0 156 15,9 11-120-15,-1 0-36 16,13 6-40-16,15-3-388 16,7 7 200-16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6T16:00:24.7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BB547E-0B0D-426B-AAA9-C052917FC905}" emma:medium="tactile" emma:mode="ink">
          <msink:context xmlns:msink="http://schemas.microsoft.com/ink/2010/main" type="writingRegion" rotatedBoundingBox="7877,15615 7991,15615 7991,16164 7877,16164"/>
        </emma:interpretation>
      </emma:emma>
    </inkml:annotationXML>
    <inkml:traceGroup>
      <inkml:annotationXML>
        <emma:emma xmlns:emma="http://www.w3.org/2003/04/emma" version="1.0">
          <emma:interpretation id="{FA494C02-4F82-445B-AE5C-D18D4B5F2103}" emma:medium="tactile" emma:mode="ink">
            <msink:context xmlns:msink="http://schemas.microsoft.com/ink/2010/main" type="paragraph" rotatedBoundingBox="7877,15615 7991,15615 7991,16164 7877,16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F0EA3-C95C-49B8-85AA-A6C117525BB7}" emma:medium="tactile" emma:mode="ink">
              <msink:context xmlns:msink="http://schemas.microsoft.com/ink/2010/main" type="line" rotatedBoundingBox="7877,15615 7991,15615 7991,16164 7877,16164"/>
            </emma:interpretation>
          </emma:emma>
        </inkml:annotationXML>
        <inkml:traceGroup>
          <inkml:annotationXML>
            <emma:emma xmlns:emma="http://www.w3.org/2003/04/emma" version="1.0">
              <emma:interpretation id="{273CB832-23B9-4DA0-A20D-801AD4CD204E}" emma:medium="tactile" emma:mode="ink">
                <msink:context xmlns:msink="http://schemas.microsoft.com/ink/2010/main" type="inkWord" rotatedBoundingBox="7877,15615 7991,15615 7991,16164 7877,16164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115 549 0,'0'0'0,"0"0"16,0 0-16,0 0 15,0 0-15,0 0 16,-63-66-1,52 56 1,-9 3-16,12 0 16,4 3-16,8-6 15,8-4 1,-8 4 0,-4 10-16,8 3 0,-8-3 0,15-17 31,-15 6-16,-4-10 1,-3-6 0,-5-8-1,-4 4 1,12-22 0,8 5-1,-4 6 1,-4 18-1,0 6 1,0 8 0,4 3-1,8-7 1,24-24 0,-9 10-1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0:27.3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C721B8-567D-46EF-A067-84D606965FFB}" emma:medium="tactile" emma:mode="ink">
          <msink:context xmlns:msink="http://schemas.microsoft.com/ink/2010/main" type="inkDrawing" rotatedBoundingBox="4292,9511 8723,9413 8724,9484 4294,9583" semanticType="underline" shapeName="Other"/>
        </emma:interpretation>
      </emma:emma>
    </inkml:annotationXML>
    <inkml:trace contextRef="#ctx0" brushRef="#br0">0 115 300 0,'16'3'112'0,"-16"-3"-88"0,8-3-8 16,-5-1 196-1,-3 8-120-15,0-4 124 16,0 0-128-16,0 0 72 16,0 0-96-16,0 0 40 15,8 7-64-15,-8-4 32 16,8 4-40-16,-4-3 52 16,-4-1-48-16,20 1 12 15,-1 3-32-15,9-4 8 0,15 4-12 16,35-7 36-1,16 0-24-15,78-7 4 0,8-3-16 0,102-1 12 16,-8 4-16-16,105 0 24 16,-31 0-20-16,67 4 76 15,-47 0-52-15,12-4 24 16,-63 3-40-16,-32-10 36 16,-58 4-32-16,-51-4-12 15,-47 3-8-15,-43-6-60 16,-31 7 32-16,-35-1-472 15,-12 4 272-15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1:00.7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773108-484A-4433-AD6B-C982DFEBFF15}" emma:medium="tactile" emma:mode="ink">
          <msink:context xmlns:msink="http://schemas.microsoft.com/ink/2010/main" type="writingRegion" rotatedBoundingBox="16824,11301 21757,11143 21833,13503 16899,13661">
            <msink:destinationLink direction="with" ref="{4F5BDD75-7C19-4E5F-B2B2-544AFE11AB4A}"/>
          </msink:context>
        </emma:interpretation>
      </emma:emma>
    </inkml:annotationXML>
    <inkml:traceGroup>
      <inkml:annotationXML>
        <emma:emma xmlns:emma="http://www.w3.org/2003/04/emma" version="1.0">
          <emma:interpretation id="{618666EC-326F-4A84-91C1-A7E8003571B6}" emma:medium="tactile" emma:mode="ink">
            <msink:context xmlns:msink="http://schemas.microsoft.com/ink/2010/main" type="paragraph" rotatedBoundingBox="16824,11301 21757,11143 21803,12575 16870,12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D121A-F6A4-4FFE-BF6F-B4637966BC09}" emma:medium="tactile" emma:mode="ink">
              <msink:context xmlns:msink="http://schemas.microsoft.com/ink/2010/main" type="inkBullet" rotatedBoundingBox="16824,11301 17751,11271 17797,12704 16870,12733"/>
            </emma:interpretation>
          </emma:emma>
        </inkml:annotationXML>
        <inkml:trace contextRef="#ctx0" brushRef="#br0">-1488-210 860 0,'-23'-7'320'0,"23"7"-248"0,-8-7-20 0,8 4 148 16,8 6-120-16,-1-3-44 16,9 0-24-16,8-3-12 15,-1 3 0-15,8 0 16 16,5 0-8-16,-1 3-144 15,-4 4 72-15</inkml:trace>
        <inkml:trace contextRef="#ctx0" brushRef="#br0" timeOffset="253.6741">-1570 121 560 0,'-20'7'208'0,"20"-7"-164"0,-4 0-8 16,4 0 172 0,8 3-120-16,0-3 80 15,4 0-100-15,7 0-8 16,9 0-40-16,7-3-56 15,0 6 20-15,-3-3-332 0,-1 11 192 16</inkml:trace>
        <inkml:trace contextRef="#ctx0" brushRef="#br0" timeOffset="512.412">-1691 458 768 0,'-12'0'284'0,"12"0"-220"0,8 4-20 0,0-4 112 16,7 0-96-16,9 0 28 15,7 0-52-15,4 0-32 16,4 7-4-16,-3-4-248 15,-5 4 136-15,-4 3-376 16,1 1 272-16</inkml:trace>
        <inkml:trace contextRef="#ctx0" brushRef="#br0" timeOffset="719.9635">-1390 830 676 0,'-31'-7'248'0,"31"7"-192"0,15 4-16 0,-7-4 188 15,0 0-132-15,8-4 52 16,7 4-88-16,8-7-20 16,1 4-24-16,15-4-168 15,0 7 80-15</inkml:trace>
        <inkml:trace contextRef="#ctx0" brushRef="#br0" timeOffset="946.566">-1061 1182 520 0,'23'7'192'0,"-23"-7"-152"0,71 0-8 16,-36-7 116-1,-4 10-88-15,8-6 8 16,0 3-40-16,-3-4-168 16,-1 8 76-16</inkml:trace>
      </inkml:traceGroup>
      <inkml:traceGroup>
        <inkml:annotationXML>
          <emma:emma xmlns:emma="http://www.w3.org/2003/04/emma" version="1.0">
            <emma:interpretation id="{A64BEA79-3567-4409-91CA-CAC59824D46B}" emma:medium="tactile" emma:mode="ink">
              <msink:context xmlns:msink="http://schemas.microsoft.com/ink/2010/main" type="line" rotatedBoundingBox="18541,11520 21766,11416 21787,12065 18562,12169"/>
            </emma:interpretation>
          </emma:emma>
        </inkml:annotationXML>
        <inkml:traceGroup>
          <inkml:annotationXML>
            <emma:emma xmlns:emma="http://www.w3.org/2003/04/emma" version="1.0">
              <emma:interpretation id="{F992DD92-46A1-4AE0-AD98-D2886D39A707}" emma:medium="tactile" emma:mode="ink">
                <msink:context xmlns:msink="http://schemas.microsoft.com/ink/2010/main" type="inkWord" rotatedBoundingBox="18541,11529 20330,11472 20350,12111 18562,12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8513.1888">672 357 592 0,'-12'7'220'0,"12"-7"-172"0,12 0-12 16,8-7 188 0,3 7-128-16,20-7 32 15,4 7-76-15,12-7-4 16,-4 0-32-16,-1 0-36 16,-3 4 12-16,-4-4-256 0,-4 7 148 0,-11-7-88 15,-9 7 124-15,-7-7-188 31,-8-3 152-31</inkml:trace>
          <inkml:trace contextRef="#ctx0" brushRef="#br0" timeOffset="-18720.2356">805 260 508 0,'-8'-4'188'0,"8"4"-148"0,0 0-8 0,0-7 160 15,4 7-112-15,4 0 88 16,8-7-96-16,3 0 16 16,1 7-52-16,7-10-4 15,5 10-20-15,3-7 0 16,-12 7-4-16,5-3 20 15,-5 3-16-15,-3-4-40 16,-1 8 16-16,-7-4-208 16,0 0 120-16</inkml:trace>
          <inkml:trace contextRef="#ctx0" brushRef="#br0" timeOffset="-20121.9575">269 135 208 0,'0'-11'76'0,"-4"11"-60"0,4-3-4 16,0-1 128-1,0 8-80-15,0-8 72 16,0 4-76-16,0-7 92 15,0 7-84-15,0-3 24 16,4 3-52-16,0-4 20 16,4 1-28-16,0 3 8 15,-1 3-20-15,1 8-16 16,0 6-4-16,-4 11-16 0,4 3 12 0,-8 8 12 16,8 2 0-16,-8-2 8 15,-4-5-8-15,0-2 24 16,0-1-16-16,-12-10 40 15,1-4-28-15,-13-13 32 16,9 3-32-16,-17-7-24 16,9 0 0-16,-12-11 16 15,8 1-8-15,-1-11 24 16,9 0-20-16,-1-17-40 16,13 10 16-16,3-14 0 15,0 4 12-15,4-7-20 16,8 10 12-16,4-3-12 15,4 6 8-15,7 1 52 16,1 10-20-16,11 0 16 16,0 11-20-16,8-1 8 15,4 11-12-15,8 0 28 16,-4 7-24-16,-8 0 20 16,4 0-20-16,-3-3 8 15,-1 3-12-15,-12-4 36 16,0 1-24-16,-11-4-40 15,0 0 8-15,-16 0-388 16,4 0 220-16</inkml:trace>
          <inkml:trace contextRef="#ctx0" brushRef="#br0" timeOffset="-19694.2774">398 437 476 0,'0'-7'176'0,"0"7"-136"0,0 0-12 0,4 0 64 16,0 4-56-16,0-4-20 15,4 10-16-15,0-6 36 16,3 6-24-16,-3 1 0 16,0 2-8-16,-8-6 28 15,4 7-16-15,-12 4 12 16,4-8-16-16,-12 4 0 16,5 0-4-16,-9-4 36 15,8 4-20-15,1-7 56 16,3 0-44-16,12-3 44 15,4 3-44-15,7-4 24 16,5 1-32-16,3-4 8 16,5 7-20-16,-1-7-308 15,0 7 160-15,1-7-452 0,3 0 328 0</inkml:trace>
          <inkml:trace contextRef="#ctx0" brushRef="#br0" timeOffset="-18257.4842">977-11 436 0,'-8'-7'160'0,"8"7"-124"0,0 7-8 0,0 3 88 16,8 4-68-16,-16 21 68 16,8 3-64-16,-3 14-4 15,-1 0-28-15,0 0 40 16,-8-3-32-16,0-4-24 16,4-13-4-16,-3 6 68 15,7-17-36-15,-4-4-136 16,4 4 56-16,4-17-356 15,4 2 224-15</inkml:trace>
          <inkml:trace contextRef="#ctx0" brushRef="#br0" timeOffset="-17916.3486">1670 20 372 0,'0'-25'140'0,"0"25"-112"0,0-10-4 0,-8 7 208 15,8 3-132-15,-12 7 48 16,1 3-88-16,-13 18-4 16,5 3-32-16,-21 21 12 15,9 0-20-15,8 4 0 16,11-7-8-16,12-4 28 16,12 0-20-16,15-7 32 15,12-10-32-15,4-10 20 16,4-8-20-1,0-10-8-15,-4 0-4 0,-15-17 20 16,-9 3-12-16,-19-28 4 16,-4 7-8-16,-19-20 12 15,-1 9-12-15,-3-6 60 16,7 14-40-16,-7 7-12 16,15 10-8-16,8 14-336 15,4 7 180-15</inkml:trace>
        </inkml:traceGroup>
        <inkml:traceGroup>
          <inkml:annotationXML>
            <emma:emma xmlns:emma="http://www.w3.org/2003/04/emma" version="1.0">
              <emma:interpretation id="{A3775E17-6862-4F80-AF18-EFC0586503C5}" emma:medium="tactile" emma:mode="ink">
                <msink:context xmlns:msink="http://schemas.microsoft.com/ink/2010/main" type="inkWord" rotatedBoundingBox="20740,11909 20865,11405 21177,11483 21052,119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861.3442">2312-36 600 0,'-12'-14'224'0,"16"14"-176"0,8-7-12 0,-1 4 8 15,9-4-32-15,11 0-12 16,12 3-4-16,-4 1-244 15</inkml:trace>
          <inkml:trace contextRef="#ctx0" brushRef="#br0" timeOffset="42481.9833">2539 155 216 0,'11'-20'80'0,"-7"2"-60"0,20-3-8 0,-16 11 116 15,-1 3-72-15,1-7 48 0,-4-3-60 16,0 10-8-1,-20 0-20-15,5 7-12 16,-17 7 0-16,1 0-4 16,-4 10-12-16,-5-3 8 15,5 3 40-15,4 4-24 16,3-3 36-16,8 2-32 16,5 5 12-16,-1-1-16 15,8-3 0-15,4 3-4 16,0-3 4-16,0 0-8 0,0-3-12 15,-8-1 4-15,8-3 20 16,0 0-8-16,0-4-12 16,0 8 0-16,0-8 12 15,0 0-4-15,8-3-12 16,0 4 4-16,4-4 28 0,3-4-12 16,5 4 24-16,-4-3-24 15,-1-1-84-15,1-3 40 16,-8 0-184-1</inkml:trace>
          <inkml:trace contextRef="#ctx0" brushRef="#br0" timeOffset="42651.7501">2355 371 580 0,'-8'-3'216'0,"12"-1"-168"0,0-3-12 0,7 7 32 0,-3 0-44 15,12-3 0 1,-1 3-16-16,5 0-68 0,-1 0 32 16,13-4-312-16</inkml:trace>
        </inkml:traceGroup>
        <inkml:traceGroup>
          <inkml:annotationXML>
            <emma:emma xmlns:emma="http://www.w3.org/2003/04/emma" version="1.0">
              <emma:interpretation id="{32035EE9-E76F-4367-863D-63D63B004960}" emma:medium="tactile" emma:mode="ink">
                <msink:context xmlns:msink="http://schemas.microsoft.com/ink/2010/main" type="inkWord" rotatedBoundingBox="21075,11873 21353,11864 21354,11895 21075,11904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4000.9735">2527 382 664 0,'8'-11'244'0,"-1"8"-188"0,13-4-16 16,-4 3 128-16,-1 1-100 15,13-1 0-15,3 4-44 16,-4-3-120-16,1 3 48 0,3 3-536 15,0 8 324-15,5-4 40 16</inkml:trace>
        </inkml:traceGroup>
        <inkml:traceGroup>
          <inkml:annotationXML>
            <emma:emma xmlns:emma="http://www.w3.org/2003/04/emma" version="1.0">
              <emma:interpretation id="{FE31EBBC-F573-42DE-9A53-FD10B9DA493D}" emma:medium="tactile" emma:mode="ink">
                <msink:context xmlns:msink="http://schemas.microsoft.com/ink/2010/main" type="inkWord" rotatedBoundingBox="21220,11602 21771,11584 21782,11901 21230,1191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3069.7998">2687 121 748 0,'-15'-25'276'0,"19"18"-216"0,7 7-16 0,1-3 4 0,-4-4-36 16,7 7-4-16,5 0-4 16,0 0-296-16</inkml:trace>
          <inkml:trace contextRef="#ctx0" brushRef="#br0" timeOffset="43206.4076">2793 368 8 0,'35'-7'4'0,"-27"7"-4"0</inkml:trace>
          <inkml:trace contextRef="#ctx0" brushRef="#br0" timeOffset="43532.2947">3036 270 476 0,'7'-7'176'0,"-3"7"-136"0,4 0-12 0,-8 0 92 0,0 0-72 15,-8 7 44 1,4 7-56-16,-7 4 8 0,-1 2-28 16,0-2 20-16,8-4-24 0,4 3 24 15,12-3-24-15,11-14 12 16,13 0-12-16,3-3 36 16,0-8-24-16,-4 1-4 15,-11-4-12-15,-5-4 12 16,-19 1-12-16,-15 0-48 15,-13 3 24-15,-7 7-16 16,8 7 20-16,3 0-72 16,20 10-544-1</inkml:trace>
        </inkml:traceGroup>
      </inkml:traceGroup>
    </inkml:traceGroup>
    <inkml:traceGroup>
      <inkml:annotationXML>
        <emma:emma xmlns:emma="http://www.w3.org/2003/04/emma" version="1.0">
          <emma:interpretation id="{184D12F2-29C6-4F4F-A11F-DB0675C8A457}" emma:medium="tactile" emma:mode="ink">
            <msink:context xmlns:msink="http://schemas.microsoft.com/ink/2010/main" type="paragraph" rotatedBoundingBox="18681,12670 20911,12307 21075,13313 18845,136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8129FE-9AEF-449B-9D83-E9050E3B7B6A}" emma:medium="tactile" emma:mode="ink">
              <msink:context xmlns:msink="http://schemas.microsoft.com/ink/2010/main" type="line" rotatedBoundingBox="18681,12670 20911,12307 21075,13313 18845,13676"/>
            </emma:interpretation>
          </emma:emma>
        </inkml:annotationXML>
        <inkml:traceGroup>
          <inkml:annotationXML>
            <emma:emma xmlns:emma="http://www.w3.org/2003/04/emma" version="1.0">
              <emma:interpretation id="{74D2E895-9FEE-4504-B779-45C130D81031}" emma:medium="tactile" emma:mode="ink">
                <msink:context xmlns:msink="http://schemas.microsoft.com/ink/2010/main" type="inkWord" rotatedBoundingBox="18681,12670 20911,12307 21075,13313 18845,136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443.4094">465 1255 464 0,'0'-49'176'0,"15"32"-140"0,-3-11-8 15,-12 14 108 1,0 7-80-16,0-7 32 16,0 7-52-16,-8-3-24 15,4 3-4-15,-15 3-28 16,3 4 12-16,-15 7 4 15,3 7 4-15,-11 24 52 0,-4 4-28 0,-4 21 24 16,16-1-28-16,4 4 16 16,11-7-20-16,24-3 20 15,7-11-24-15,25-3 24 16,7 0-24-16,15-21 68 16,1-8-48-16,11-13 24 15,0-3-36-15,5-11 44 16,-9 0-36-16,-15-17 12 15,-12 7-24-15,-20-22 0 16,1 8-8-16,-24-11-24 16,4 8 8-16,-32-8 12 15,5 18 0-15,-32 6-372 16,16 11 200-16</inkml:trace>
          <inkml:trace contextRef="#ctx0" brushRef="#br0" timeOffset="-16244.8795">308 1529 592 0,'4'28'220'0,"-4"-28"-172"0,12 28-12 16,0-7 144-1,3 0-104-15,5 17 24 16,-1 0-60-16,5 14-8 16,-1-6-20-16,-3-1 36 15,3-3-24-15,-3-11 64 16,-1-3-48-16,-7-11-212 15,0-3 92-15,-12-14-368 16,4 0 252-16</inkml:trace>
          <inkml:trace contextRef="#ctx0" brushRef="#br0" timeOffset="-15929.193">715 1766 560 0,'12'3'208'0,"-12"-3"-164"0,27 11-8 0,-7-4 40 16,-1 3-48-16,9 8 16 16,-1-1-28-16,-7 4 8 15,-1 0-12-15,-15 3 12 16,-4 0-16-16,-15-3 16 15,-1 0-16-15,-8-3-4 16,5-5 0-16,-1 1 128 16,9 0-72-16,7-7 20 15,8 4-48-15,11-4 12 16,9 0-24-16,7-7-236 16,4 3 112-16</inkml:trace>
          <inkml:trace contextRef="#ctx0" brushRef="#br0" timeOffset="-13021.1795">1686 1189 320 0,'7'-25'120'0,"-7"25"-96"0,4-7-4 16,-4 0 80-1,0 7-60-15,8-3 28 16,-8 3-40-16,0-4 36 0,0 8-36 0,0-8 48 31,8 4-44-31,-8-7 36 0,0 14-36 0,-8-7 16 16,8 0-28-16,0 0 36 15,-8 0-32-15,4 0-12 16,-3 0-8-16,-1 0 20 16,8 0-12-16,-16 0 4 15,12 7-8-15,-15-7-32 16,7 14 12-16,-19 0 24 16,7 3-8-16,-23 8-8 15,0-1 0-15,-12 4 20 16,13 3-8-16,-9-6 24 15,16 6-20-15,-1-10 4 16,13-4-8-16,0 4 20 16,11-11-16-16,4-3-12 15,4 7-4-15,-3-7 20 16,7 0-8-16,-4 0-4 16,8 0 0-16,-4 4 20 15,4-4-12-15,-4-7 24 16,8 7-24-16,-4-7-4 15,0 6-4-15,0-6 12 16,0 0-8-16,4 0 24 16,4 0-20-16,4 4-12 15,-1 3-4-15,9-7-4 16,7 0 0-16,12 7 24 16,1 0-8-16,6 0-4 0,-2 3 0 15,-1-3 4-15,0 4-4 0,-8-4 8 16,0 0-8-16,-11-4-20 15,-5 4 8-15,-7-4 40 16,0 1-20-16,-12-4 24 16,7 3-20-16,-7-3-8 15,0 0-4-15,0 0-4 16,0 0 0-16,0 0 32 16,0 0-16-16,4 0-48 15,0 4 16-15,0-4-260 16,0 0 152-16</inkml:trace>
          <inkml:trace contextRef="#ctx0" brushRef="#br0" timeOffset="-15567.7123">1146 1470 404 0,'-12'-14'148'0,"12"14"-112"0,0 7-12 0,0-7 216 16,0 0-136-16,0-7 88 15,8 7-108-15,11 0 56 16,5-7-80-16,15 0 12 15,4 0-40-15,12 4-4 16,-4 3-16-16,-1 0 0 16,-10 7-4-16,-1-4-156 15,-12 4 80-15,0-3-140 16,-7 3 120-16</inkml:trace>
          <inkml:trace contextRef="#ctx0" brushRef="#br0" timeOffset="-12631.6431">2214 1307 392 0,'8'-35'148'0,"-8"35"-116"0,15-28-8 15,-15 14 216 1,8 7-136-16,-8-7 108 16,0 0-124-16,0 8 60 15,-4-1-88-15,-15 7-12 16,3 7-32-16,-4 13-28 16,1 5 4-16,-9 16 4 15,13 8 4-15,3 0 16 0,12 0-8 16,12-8 32-1,7-2-24-15,13-8 48 0,3-7-36 0,12-13 28 16,4-4-28-16,-4-14 8 16,4 3-20-16,-20-10 8 15,-8 0-12-15,-11-24 0 16,-12 0-4-16,-20-18-8 16,5 7 4-16,-16-3-32 15,3 11 16 1,5 6-4-16,15 14 8 0,-12 4-116 15,28 10 68-15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0:38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5BDD75-7C19-4E5F-B2B2-544AFE11AB4A}" emma:medium="tactile" emma:mode="ink">
          <msink:context xmlns:msink="http://schemas.microsoft.com/ink/2010/main" type="inkDrawing" rotatedBoundingBox="10255,9779 22292,10606 22050,14120 10014,13293" hotPoints="24290,12517 16975,13305 10019,10911 17334,10123" semanticType="9" shapeName="Ellipse">
            <msink:sourceLink direction="with" ref="{80773108-484A-4433-AD6B-C982DFEBFF15}"/>
            <msink:destinationLink direction="with" ref="{80A361D5-86E4-407F-A05C-787990CB3A7E}"/>
            <msink:destinationLink direction="with" ref="{25C78D02-F22E-49C4-98EC-145C229437A8}"/>
          </msink:context>
        </emma:interpretation>
      </emma:emma>
    </inkml:annotationXML>
    <inkml:trace contextRef="#ctx0" brushRef="#br0">-169-210 520 0,'-20'-62'192'0,"20"62"-152"0,-12-73-8 0,-3 34 16 16,-5 12-32-16,-15-22 20 15,-4 7-20-15,-32-3 8 16,9 10-12-16,-28 4 0 16,12 10-4-16,-36 4 36 15,9 6-20-15,-32 8-32 16,15 10 4-16,-26 13 0 16,22 8 4-16,-11 24 8 15,24 8-4-15,7 9 32 16,24 4-20-16,4 4-4 15,19 3-8-15,8 34-24 0,24 5 12 0,7-4 4 16,16-4 4-16,8 14 0 16,24 18 0-16,7-11 0 15,28-10 0-15,38 10 0 0,13 17 0 16,-1-10 24-16,36-17-12 16,7-7-12-16,9 10-4 15,27-3 64-15,11 3-32 16,-15-14 32-16,27-17-32 15,8-3 60-15,8-8-48 16,19-3 28-16,-11-10-40 16,31-11 28-16,-23-21-32 0,15-24 4 15,-16-21-16-15,-31-17 64 16,24-18-44-16,-31-3 24 16,-36-4-36-16,-4-13 8 15,-12-25-16-15,-7-32 12 16,-24 1-16-16,-11 0 16 15,-20-49-16-15,-12 3-20 16,0 11 4-16,-15-21 4 16,-13-17 4-16,-14 31 16 15,-21 7-8-15,-15-17-28 16,-4 3 8-16,-12 28 4 16,-11 10 8-16,-5-7-64 15,1-10 36-15,0 21-4 16,-1 24 16-16,-3 14-16 0,-16 7 20 15,-20 7-20-15,-7 3 16 16,-24 15 0-16,4 10 8 16,12 10-20-16,-8 14 16 15,4 4-12-15,-27 13 12 16,11 15 0-16,4 6 4 16,4 0 32-16,-8 4-12 15,1-3-32-15,-17 2 12 16,5 5-16-16,7-1 12 15,1-3 16-15,-9-4 0 16,8 1-12 0,1 6 4-16,-1-3 4 15,20 3 0-15,-4-3 0 16,16 0 0-16,-20-7 0 16,12 0 0-16,-16-7 24 15,16 0-12-15,-12-11-4 16,19 8-4-16,-22-18 4 15,14 7-4-15,-22-7-4 16,11 7 4-16,0-3-16 16,16 3 8-16,-5-7-16 15,17 7 12-15,-16-4 20 16,11 4-4-16,-3 0-12 16,11 7 0-16,-7 0 20 15,15 11-8-15,-4-8-20 16,16 4 4-16,0-7-32 15,12 11 24-15,4-8-172 16,15 4 108-16</inkml:trace>
    <inkml:trace contextRef="#ctx0" brushRef="#br0" timeOffset="25597.4744">-8410 368 384 0,'-8'-7'140'16,"8"7"-108"-16,-11-7-8 0,3 3 100 16,16 4-72-16,-8-10 40 15,0 3-52-15,0-11 12 16,7 8-32-16,1-11 28 16,-4 4-32-16,12-15 20 15,-5 5-20-15,9-15 36 16,0 7-28-16,7-10 40 15,8 10-36-15,4-7 4 16,0 8-20-16,1-5-8 16,7 12 0-16,-8-19 4 15,8 8-4-15,0-14-12 16,-8 7 4-16,23-21 20 0,-3 13-8 16,15-6 32-16,5 14-24 15,-5-7-12-15,0 14-8 0,12-11 20 16,-7 11-8-16,15-8 16 15,-1 8-16-15,1-14-12 16,0 14 0-16,0-14-4 16,-8 10 0-16,20-14 8 15,-4 14 0-15,11-3 8 16,-11 14-4-16,15-7-4 16,1 10 4-16,11 0-4 15,-16 11 0-15,16-1 0 16,-11 11 0-16,15-3 8 15,-8 6-4-15,8 1-12 16,-19 6 4-16,26-3 12 16,-18 4-4-16,11 3-12 15,-16 0 4-15,16 0 28 16,-11 3-12-16,11 4-20 16,-16 0 0-16,4 0 4 15,-27 7 4-15,12 0 8 16,-12 3-4-16,0 7-20 15,-4 1 8-15,0 6 4 16,-20-3 4-16,12 3 0 16,-7-7 0-16,3 4 8 15,0-11-4-15,4 8 8 16,-3-12-8-16,-13 8-12 16,-11-3 4-16,0-8 4 0,-16 4 0 15,-4 0-12-15,-8-4 8 0,5-3 12 16,-9 3-4-1,20 1 40-15,-4-1-20 0,20 4-4 16,-4 3-12-16,0 1 4 16,-5-4-8-16,-7 0 24 15,-3-1-16-15,-13-2 12 16,-4-1-12-16,-7-6-8 16,-8 3 0-16,4-4 4 15,-8 4-4-15,3-4 16 16,9 4-12-16,-4 0 32 15,3 0-24-15,5 0-12 16,4 3-8-16,-5-3 28 16,5 4-12-16,-13-8 4 15,1 4-8-15,-8-7 4 16,-4 3-8-16,-8-6 24 16,0-1-16-16,-3-3-32 15,-5 0 12-15,-4-7-388 16,9 4 220-16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0:56.0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B02D44-8904-425C-A884-BC2FBA0C1A2C}" emma:medium="tactile" emma:mode="ink">
          <msink:context xmlns:msink="http://schemas.microsoft.com/ink/2010/main" type="writingRegion" rotatedBoundingBox="10387,12032 11999,14057 10538,15220 8926,13195">
            <msink:destinationLink direction="with" ref="{9FA1901E-54B6-4EED-846F-B70ADE796387}"/>
          </msink:context>
        </emma:interpretation>
      </emma:emma>
    </inkml:annotationXML>
    <inkml:traceGroup>
      <inkml:annotationXML>
        <emma:emma xmlns:emma="http://www.w3.org/2003/04/emma" version="1.0">
          <emma:interpretation id="{F28186D6-1F5D-41AE-8AC4-CFB63F499E95}" emma:medium="tactile" emma:mode="ink">
            <msink:context xmlns:msink="http://schemas.microsoft.com/ink/2010/main" type="paragraph" rotatedBoundingBox="10387,12032 11805,13814 11381,14151 9963,12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3C6ACD-4F80-40B6-9663-6D714ACBE6AC}" emma:medium="tactile" emma:mode="ink">
              <msink:context xmlns:msink="http://schemas.microsoft.com/ink/2010/main" type="line" rotatedBoundingBox="10387,12032 11805,13814 11381,14151 9963,12369"/>
            </emma:interpretation>
          </emma:emma>
        </inkml:annotationXML>
        <inkml:traceGroup>
          <inkml:annotationXML>
            <emma:emma xmlns:emma="http://www.w3.org/2003/04/emma" version="1.0">
              <emma:interpretation id="{487BFF56-3CA9-42A5-B068-11D7DA304E74}" emma:medium="tactile" emma:mode="ink">
                <msink:context xmlns:msink="http://schemas.microsoft.com/ink/2010/main" type="inkWord" rotatedBoundingBox="10355,12057 10506,12246 10114,12558 9963,12369"/>
              </emma:interpretation>
              <emma:one-of disjunction-type="recognition" id="oneOf0">
                <emma:interpretation id="interp0" emma:lang="" emma:confidence="0">
                  <emma:literal>wire</emma:literal>
                </emma:interpretation>
                <emma:interpretation id="interp1" emma:lang="" emma:confidence="0">
                  <emma:literal>wirer</emma:literal>
                </emma:interpretation>
                <emma:interpretation id="interp2" emma:lang="" emma:confidence="0">
                  <emma:literal>"tints,</emma:literal>
                </emma:interpretation>
                <emma:interpretation id="interp3" emma:lang="" emma:confidence="0">
                  <emma:literal>"tint,</emma:literal>
                </emma:interpretation>
                <emma:interpretation id="interp4" emma:lang="" emma:confidence="0">
                  <emma:literal>"tints</emma:literal>
                </emma:interpretation>
              </emma:one-of>
            </emma:emma>
          </inkml:annotationXML>
          <inkml:trace contextRef="#ctx0" brushRef="#br0">1522-472 372 0,'-20'-10'140'0,"20"10"-112"0,-8 0-4 16,1 0 180-1,7 3-116-15,0 4 8 0,-4 7-56 0,4 10-12 16,4 4-16-16,-4 10 12 16,15 4-16-16,-11-7 16 15,12 3-16-15</inkml:trace>
          <inkml:trace contextRef="#ctx0" brushRef="#br0" timeOffset="675.7982">1162-131 424 0,'-8'-7'156'0,"8"7"-120"0,-12-7-8 0,12 0 176 15,0 14-116-15,0-14 124 16,12 7-124-16,-4 0 28 16,4 0-72-16,7-10-24 15,-3 10-12-15,15-14 16 16,4 7-12-16,12-4 32 16,0 4-28-16,-8 0-40 15,8 7 12-15,-15 0-236 16,3 7 136-16</inkml:trace>
        </inkml:traceGroup>
        <inkml:traceGroup>
          <inkml:annotationXML>
            <emma:emma xmlns:emma="http://www.w3.org/2003/04/emma" version="1.0">
              <emma:interpretation id="{C1603BB2-4B37-49F5-B26D-3BEB01A2A991}" emma:medium="tactile" emma:mode="ink">
                <msink:context xmlns:msink="http://schemas.microsoft.com/ink/2010/main" type="inkWord" rotatedBoundingBox="10811,12564 11805,13814 11469,14081 10474,12832">
                  <msink:destinationLink direction="with" ref="{EA641FAD-3792-4B24-B30A-3BF6C6F96E53}"/>
                </msink:context>
              </emma:interpretation>
            </emma:emma>
          </inkml:annotationXML>
          <inkml:trace contextRef="#ctx0" brushRef="#br0" timeOffset="1051.2977">1745 203 488 0,'-27'3'180'0,"27"-3"-140"0,-12 7-12 0,12-7 232 16,4 4-148-16,4-8 52 15,3 1-96-15,9-8-16 16,7 1-32-16,12-8-40 16,8 8 12-16,4-4-300 15,-4 7 172-15</inkml:trace>
          <inkml:trace contextRef="#ctx0" brushRef="#br0" timeOffset="1233.2822">1921 84 444 0,'-12'-17'164'0,"12"17"-124"0,-8-3-16 0,8-1 200 16,0 8-128-16,0 3-20 15,0 3-48-15,-7 18-16 16,7 3-4-16,3 18 12 15,5 3-12-15,-4 4-152 16,12-8 76-16,-12 1-296 16,11-7 200-16</inkml:trace>
          <inkml:trace contextRef="#ctx0" brushRef="#br0" timeOffset="1401.2292">2136 533 476 0,'0'-14'176'0,"0"14"-136"0,8-3-12 0,4-1 92 16,-4 8-72-16,11-4-20 16,9 0-16-16</inkml:trace>
          <inkml:trace contextRef="#ctx0" brushRef="#br0" timeOffset="1605.2767">2297 436 592 0,'-20'0'220'0,"20"0"-172"0,0 28-12 0,-8-15 56 15,16 1-56 1,-8 11 4-16,0-1-24 0,0 7-48 15,0 1 20-15,4 2-332 16,4 1 188-16</inkml:trace>
          <inkml:trace contextRef="#ctx0" brushRef="#br0" timeOffset="1832.9713">2164 905 508 0,'-28'-14'188'0,"28"14"-148"0,-12 0-8 0,12 0 124 15,0 0-92-15,12 0 16 16,-4 4-44-16,23-4-24 16,-3 3-8-16,15-3-4 15,-4 0 0-15,-8 0-204 16,8 4 112-16,-11-1-156 15,7 4 140-15</inkml:trace>
          <inkml:trace contextRef="#ctx0" brushRef="#br0" timeOffset="2374.9133">2336 930 384 0,'-12'-11'140'0,"12"11"-108"0,-8 7-8 0,4-7 172 15,8 0-112 1,-8 7 64-16,4 7-88 0,-8 7 8 15,8 7-36-15,0 0 32 16,4 3-36-16,0 0 20 16,0 0-28-16,4-3-116 15,0-3 52-15</inkml:trace>
          <inkml:trace contextRef="#ctx0" brushRef="#br0" timeOffset="2639.6205">2492 1333 872 0,'20'-7'324'16,"-20"7"-252"-16,39 0-20 0,-12-7 24 16,-3 7-52-16,11-3-12 15,0-1-4-15,8 1-88 16,-7 3 44-16,-5 0-312 16,0 3 192-16</inkml:trace>
          <inkml:trace contextRef="#ctx0" brushRef="#br0" timeOffset="2824.2385">2751 1232 404 0,'-20'-10'148'0,"20"10"-112"0,-8-4-12 0,0 4 196 16,-3 4-124-16,-1 6 76 16,-4 4-100-16,1 17-32 15,7 1-24-15,4 16 4 16,4 1-12-16,-4 3-304 15,4-3 164-15</inkml:trace>
        </inkml:traceGroup>
      </inkml:traceGroup>
    </inkml:traceGroup>
    <inkml:traceGroup>
      <inkml:annotationXML>
        <emma:emma xmlns:emma="http://www.w3.org/2003/04/emma" version="1.0">
          <emma:interpretation id="{D5F83B17-30DD-45C4-97C1-363CF9E2EE69}" emma:medium="tactile" emma:mode="ink">
            <msink:context xmlns:msink="http://schemas.microsoft.com/ink/2010/main" type="paragraph" rotatedBoundingBox="10820,14380 11184,14380 11184,14829 10820,148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2582184-6D55-40F5-989D-BC63F8459355}" emma:medium="tactile" emma:mode="ink">
              <msink:context xmlns:msink="http://schemas.microsoft.com/ink/2010/main" type="inkBullet" rotatedBoundingBox="11235,14441 11032,14829 10745,14679 10947,14291"/>
            </emma:interpretation>
          </emma:emma>
        </inkml:annotationXML>
        <inkml:trace contextRef="#ctx0" brushRef="#br0" timeOffset="3309.6123">2273 1841 236 0,'-8'-14'88'0,"8"14"-68"0,-4 0-4 0,-3 4 212 16,-1 6-128-16,0 7 80 15,-4 8-104-15,0 13-68 16,5 7-8-16,-1 14-8 16,8 0 8-16,-4-3-108 15,4-7 60-15,-8-4-332 16,0-3 212-16</inkml:trace>
        <inkml:trace contextRef="#ctx0" brushRef="#br0" timeOffset="3095.5419">2007 2004 728 0,'-39'-20'268'0,"39"20"-208"0,19-7-16 16,-7 3 152-1,16 4-116-15,11-3 0 16,-4-1-48-16,16 1-28 0,-4 3-8 0,-4 0-236 15,-4 7 132-15,-12 0-448 16,-3 3 308-16</inkml:trace>
      </inkml:traceGroup>
    </inkml:traceGroup>
    <inkml:traceGroup>
      <inkml:annotationXML>
        <emma:emma xmlns:emma="http://www.w3.org/2003/04/emma" version="1.0">
          <emma:interpretation id="{79945260-33B6-498C-ADAB-8E5925A6C87A}" emma:medium="tactile" emma:mode="ink">
            <msink:context xmlns:msink="http://schemas.microsoft.com/ink/2010/main" type="paragraph" rotatedBoundingBox="9323,13107 10168,13282 10061,13802 9215,13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C66EF8-A9CB-489D-9220-1784282C2901}" emma:medium="tactile" emma:mode="ink">
              <msink:context xmlns:msink="http://schemas.microsoft.com/ink/2010/main" type="line" rotatedBoundingBox="9323,13107 10168,13282 10061,13802 9215,13626"/>
            </emma:interpretation>
          </emma:emma>
        </inkml:annotationXML>
        <inkml:traceGroup>
          <inkml:annotationXML>
            <emma:emma xmlns:emma="http://www.w3.org/2003/04/emma" version="1.0">
              <emma:interpretation id="{C2821A50-4F5B-47AD-9119-953E6E462457}" emma:medium="tactile" emma:mode="ink">
                <msink:context xmlns:msink="http://schemas.microsoft.com/ink/2010/main" type="inkWord" rotatedBoundingBox="9323,13107 10168,13282 10061,13802 9215,13626"/>
              </emma:interpretation>
              <emma:one-of disjunction-type="recognition" id="oneOf1">
                <emma:interpretation id="interp5" emma:lang="" emma:confidence="0">
                  <emma:literal>Eco</emma:literal>
                </emma:interpretation>
                <emma:interpretation id="interp6" emma:lang="" emma:confidence="0">
                  <emma:literal>Ego</emma:literal>
                </emma:interpretation>
                <emma:interpretation id="interp7" emma:lang="" emma:confidence="0">
                  <emma:literal>Euro</emma:literal>
                </emma:interpretation>
                <emma:interpretation id="interp8" emma:lang="" emma:confidence="0">
                  <emma:literal>Elio</emma:literal>
                </emma:interpretation>
                <emma:interpretation id="interp9" emma:lang="" emma:confidence="0">
                  <emma:literal>Eon</emma:literal>
                </emma:interpretation>
              </emma:one-of>
            </emma:emma>
          </inkml:annotationXML>
          <inkml:trace contextRef="#ctx0" brushRef="#br0" timeOffset="45016.8361">387 1020 436 0,'-12'0'160'0,"16"0"-124"0,0 0-8 0,4-3 60 16,4 3-52-16,-1-4 4 16,9 1-24-16,4-4 8 15,-1 0-16-15,0 0-160 16,9-4 80-16,-5 1-288 16</inkml:trace>
          <inkml:trace contextRef="#ctx0" brushRef="#br0" timeOffset="45548.255">489 589 404 0,'8'0'148'0,"-1"0"-112"0,-7 0-12 15,12 0 76-15,-12 0-60 16,8 0 16-16,4 0-32 16,7 0 12-16,-3 0-20 15,4 0-132-15,-1 0 64 16,9 0-344-16</inkml:trace>
          <inkml:trace contextRef="#ctx0" brushRef="#br0" timeOffset="44782.2072">657 711 320 0,'12'-14'120'0,"-12"10"-96"0,8-6-4 16,-8 6 80-16,7 1-60 16,-7-1 36-16,8-3-44 15,-8 4 36-15,-8-1-40 16,8 1-32-16,-7-1 0 15,-1 4 0-15,-4 0 4 16,0 0 0-16,-3 0 0 0,3 4-12 0,-4-8 8 16,5 11-32-16,3-7 20 15,-4 0 16-15,4 7 0 16,0-7 0-16,-3 7 4 16,3-3-24-16,4 3 12 15,-4 0-4-15,0 0 4 16,4 10 0-16,-4 4 0 15,1 3 24-15,-1 8-8 16,8-1 16-16,-4 11-16 16,-4-8 4-16,8-2-4 15,-4 2 4-15,0-2-8 16,-4-11 32-16,5-1-20 16,-1-6 12-16,-4-7-16 0,0 0 12 15,8-3-16-15,0-4-28 16,0 0 8-16,8 3 32 15,4 4-12-15,-1 0 16 16,5-3-12-16,3 3 12 16,1-4-16-16,0 4 16 15,7 0-16-15,-7 0-48 16,-1-7 24-16,1 3-156 16,-5 1 96-1,-11-4-292-15</inkml:trace>
          <inkml:trace contextRef="#ctx0" brushRef="#br0" timeOffset="45772.8531">864 693 456 0,'-7'-10'168'0,"7"10"-128"0,0-4-16 0,7 1 44 15,5 3-44-15,8-4 0 16,3 8-16-16,1-4-208 16,11 3 108-16</inkml:trace>
          <inkml:trace contextRef="#ctx0" brushRef="#br0" timeOffset="45984.9206">864 940 520 0,'-7'4'192'0,"7"-4"-152"0,19-4-8 16,-3 1 52-1,-4 3-52-15,15-4 32 16,0 1-36-16,5-4-124 16,-5 3 52-16,0-6-284 15,1 6 184-15</inkml:trace>
          <inkml:trace contextRef="#ctx0" brushRef="#br0" timeOffset="46191.9789">1091 933 612 0,'-15'24'228'0,"15"-24"-180"0,-20 35-12 0,20-21 60 15,0 4-60-15,0 2 4 16,8 1-24-16,12-7 16 16,-1 0-20-16,9-10 12 15,-1-4-12-15,0-14 20 16,5 3-20-16,-13-17 24 16,1 8-24-16,-20-12-20 15,0 8 0-15,-12-4-4 16,-8 7 4-16,5 7-12 15,-5 7 12-15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1:04.7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C48A3A-2AD0-4CD8-9583-02C5B385DAF6}" emma:medium="tactile" emma:mode="ink">
          <msink:context xmlns:msink="http://schemas.microsoft.com/ink/2010/main" type="writingRegion" rotatedBoundingBox="14252,10251 14764,10251 14764,11688 14252,11688"/>
        </emma:interpretation>
      </emma:emma>
    </inkml:annotationXML>
    <inkml:traceGroup>
      <inkml:annotationXML>
        <emma:emma xmlns:emma="http://www.w3.org/2003/04/emma" version="1.0">
          <emma:interpretation id="{E26A43F9-490A-445D-BDD8-EC75E2C44281}" emma:medium="tactile" emma:mode="ink">
            <msink:context xmlns:msink="http://schemas.microsoft.com/ink/2010/main" type="paragraph" rotatedBoundingBox="14252,10251 14764,10251 14764,11688 14252,11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F2E1A-3C23-447B-B1F7-AFD7E9A40657}" emma:medium="tactile" emma:mode="ink">
              <msink:context xmlns:msink="http://schemas.microsoft.com/ink/2010/main" type="line" rotatedBoundingBox="14252,10251 14764,10251 14764,11688 14252,11688"/>
            </emma:interpretation>
          </emma:emma>
        </inkml:annotationXML>
        <inkml:traceGroup>
          <inkml:annotationXML>
            <emma:emma xmlns:emma="http://www.w3.org/2003/04/emma" version="1.0">
              <emma:interpretation id="{117C7804-1BD4-4E26-B947-C0788535C346}" emma:medium="tactile" emma:mode="ink">
                <msink:context xmlns:msink="http://schemas.microsoft.com/ink/2010/main" type="inkWord" rotatedBoundingBox="14338,10251 14764,10251 14764,10745 14338,107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 18 716 0,'-71'-18'264'0,"71"18"-204"0,-23 0-16 0,23 0 116 16,0 0-96-16,8 0 36 16,11 4-60-16,28 3-16 15,0 3-12-15,12 8 16 16,-5 3-16-16,-7 17-4 15,0 0-4-15,-7 7 4 16,-9 1-4-16,-16 2-20 16,-3-3 8-16,-24-10 84 15,-3 0-44-15,-36-4-52 16,-4 1 8-16,-23-8-336 16,7-7 192-16</inkml:trace>
        </inkml:traceGroup>
        <inkml:traceGroup>
          <inkml:annotationXML>
            <emma:emma xmlns:emma="http://www.w3.org/2003/04/emma" version="1.0">
              <emma:interpretation id="{DCB944EC-45DA-4EB1-ADE5-5623123334EB}" emma:medium="tactile" emma:mode="ink">
                <msink:context xmlns:msink="http://schemas.microsoft.com/ink/2010/main" type="inkWord" rotatedBoundingBox="14252,11455 14674,11455 14674,11688 14252,11688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1549.4152">-65 1239 624 0,'-27'-28'228'0,"27"28"-176"0,7-4-16 0,1 1 80 15,8 3-72-15,19 0 52 16,4 3-56-16,20 8 16 16,0 3-36-16,-1 10 8 15,-3 0-16-15,-12 8-52 16,-8 2 24-16,-27 12 72 15,-8-1-28-15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59:34.0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8D5A2D-7788-4EA0-8F27-949750C378B8}" emma:medium="tactile" emma:mode="ink">
          <msink:context xmlns:msink="http://schemas.microsoft.com/ink/2010/main" type="writingRegion" rotatedBoundingBox="7336,6698 11878,6862 11835,8064 7293,7901"/>
        </emma:interpretation>
      </emma:emma>
    </inkml:annotationXML>
    <inkml:traceGroup>
      <inkml:annotationXML>
        <emma:emma xmlns:emma="http://www.w3.org/2003/04/emma" version="1.0">
          <emma:interpretation id="{8B806A63-7615-4595-88FD-6285FBDAB111}" emma:medium="tactile" emma:mode="ink">
            <msink:context xmlns:msink="http://schemas.microsoft.com/ink/2010/main" type="paragraph" rotatedBoundingBox="7336,6698 11878,6862 11835,8064 7293,7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4089F-EDAA-44E7-B2B5-09D7E4827CFB}" emma:medium="tactile" emma:mode="ink">
              <msink:context xmlns:msink="http://schemas.microsoft.com/ink/2010/main" type="line" rotatedBoundingBox="7336,6698 11878,6862 11835,8064 7293,7901"/>
            </emma:interpretation>
          </emma:emma>
        </inkml:annotationXML>
        <inkml:traceGroup>
          <inkml:annotationXML>
            <emma:emma xmlns:emma="http://www.w3.org/2003/04/emma" version="1.0">
              <emma:interpretation id="{F9E52E10-9FC6-4A1C-B2A7-65F09825A845}" emma:medium="tactile" emma:mode="ink">
                <msink:context xmlns:msink="http://schemas.microsoft.com/ink/2010/main" type="inkWord" rotatedBoundingBox="7333,6784 9454,6860 9414,7977 7293,7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-201 5140 392 0,'8'-7'148'0,"-8"7"-116"0,4-7-8 0,0 3 152 16,0 4-100-16,0 0 52 15,0 0-80-15,-4 4 20 16,3 3-40-16,-6 0-28 16,3 6 0-16,-8 12-28 15,4 13 16-15,-8 0 32 16,0 8-12-16,1-5 80 16,-1-9-52-16,4-5 40 15,4-2-44-15,4-18 24 16,0 0-28-16,0-21-16 15,0 0-8-15,4-17-4 16,12 6 0-16,-5-13-12 16,5 14 8-16,4-4-24 0,3 10 16 15,1 1-12-15,3 3 12 0,-4 0 8 16,5 7 4 0,-1 4 8-16,1 3-4 0,-9 3 40 15,-3 4-20-15,-1 7-4 16,1 3-12-16,-8 22 4 15,-4-8-8-15,-4 14 8 16,4 0-8-16,-4-3 24 16,0-4-16-16,-4 1 4 15,4-8-8-15,-4-10-40 16,8-4 16-16</inkml:trace>
          <inkml:trace contextRef="#ctx0" brushRef="#br0" timeOffset="300.1771">-1 5108 372 0,'0'-14'140'0,"0"14"-112"0,19-31-4 15,-7 14 108 1,0 3-76-16,3-18 48 15,1 15-60-15,-4-11 36 16,3 4-44-16,-3 0 68 16,0 3-56-16,-8 7 52 15,4 7-56-15,-8 7 48 0,4 10-52 0,-4 8 84 16,0 2-68-16,3 5 0 16,5-1-36-16,8 1-40 15,4 2 12-15,7-9-484 16,4 3 272-16</inkml:trace>
          <inkml:trace contextRef="#ctx0" brushRef="#br0" timeOffset="435.9603">503 5334 892 0,'12'35'332'0,"-12"-35"-260"0,24 18-20 0,-13-12-16 15,1 5-32-15</inkml:trace>
          <inkml:trace contextRef="#ctx0" brushRef="#br0" timeOffset="723.9564">1247 5049 768 0,'-16'-7'284'0,"16"7"-220"0,0 11-20 16,-4-4 76-1,0 3-76-15,4 4-8 0,0 3-24 0,-7 15-44 16,11-5 16-16,-4 8-152 15,7 3 92-15,1 1-160 16,0-1 132-16,-8-14-212 16,4-3 180-16</inkml:trace>
          <inkml:trace contextRef="#ctx0" brushRef="#br0" timeOffset="1020.9365">875 4955 736 0,'16'-17'272'0,"-16"17"-208"0,47-7-20 0,-8 7 132 15,-8 7-104-15,28 0 16 16,4 7-52-16,15 7-16 16,4 3-12-16,8 11-120 15,0 3 60-15,-12 7-60 16,-15 0 68-16,-20 11 40 15,-12 0 4-15,-31 6 76 16,-12-10-44-16,-42-6 32 16,-1 2-36-16,-31-9 60 15,8-8-48-15,-16-14 88 16,11 4-72-16,1-21-20 0,24 7-20 16,15-14-60-16,19 7 28 0</inkml:trace>
          <inkml:trace contextRef="#ctx0" brushRef="#br0" timeOffset="2103.0733">1196 4781 508 0,'-8'-17'188'0,"8"17"-148"0,-8-11-8 0,4 8 248 15,8 3-160-15,-4-3 116 16,0 6-136-16,8-3 80 15,4 0-104-15,11-3-8 16,5-1-40-16,23-6-8 16,3 3-12-16,17-4-464 15,3 4 248-15</inkml:trace>
          <inkml:trace contextRef="#ctx0" brushRef="#br0" timeOffset="1412.4768">1673 5595 808 0,'12'7'300'0,"-12"-7"-232"0,31 4-20 0,-15-1 28 15,4 8-52-15,3-4 0 16,5 10-16-16,-5-3-24 16,-3 0 8-16,-9-4 32 15,-3 4-16-15,-12 0 36 16,-4-4-28-16,-19 4 56 15,4 4-40-15,-17-4 124 16,13 0-84-16,4-4 72 16,7 4-84-16,12-4 12 15,8-3-40-15,15 0-20 16,9 0-8-16,-1-7-304 16,5 0 164-16,3-7-448 15,-8 7 328-15</inkml:trace>
        </inkml:traceGroup>
        <inkml:traceGroup>
          <inkml:annotationXML>
            <emma:emma xmlns:emma="http://www.w3.org/2003/04/emma" version="1.0">
              <emma:interpretation id="{78FE3176-AE99-4631-827F-EF3666FD5DFE}" emma:medium="tactile" emma:mode="ink">
                <msink:context xmlns:msink="http://schemas.microsoft.com/ink/2010/main" type="inkWord" rotatedBoundingBox="10041,7068 10377,7080 10369,7327 10032,73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51.727">2483 5171 1196 0,'4'7'440'0,"-4"-7"-340"0,36-4-32 16,-5 1 100-1,8-1-108-15,12-3-44 0,8 7-12 16,3 0-588-16,-7 4 316 15</inkml:trace>
          <inkml:trace contextRef="#ctx0" brushRef="#br0" timeOffset="2375.799">2515 4941 1048 0,'11'0'388'0,"-11"0"-300"0,28 0-28 0,-9 0 40 16,1 0-68-16,15-3-40 15,4 3 4-15,8 0-380 16,0 3 208-16</inkml:trace>
        </inkml:traceGroup>
        <inkml:traceGroup>
          <inkml:annotationXML>
            <emma:emma xmlns:emma="http://www.w3.org/2003/04/emma" version="1.0">
              <emma:interpretation id="{B641B8E9-C5FE-4B71-A2F8-0B32C2C15940}" emma:medium="tactile" emma:mode="ink">
                <msink:context xmlns:msink="http://schemas.microsoft.com/ink/2010/main" type="inkWord" rotatedBoundingBox="10956,6828 11878,6862 11837,8010 10915,7977"/>
              </emma:interpretation>
              <emma:one-of disjunction-type="recognition" id="oneOf2">
                <emma:interpretation id="interp2" emma:lang="" emma:confidence="0">
                  <emma:literal>T,</emma:literal>
                </emma:interpretation>
                <emma:interpretation id="interp3" emma:lang="" emma:confidence="0">
                  <emma:literal>Is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T.</emma:literal>
                </emma:interpretation>
                <emma:interpretation id="interp6" emma:lang="" emma:confidence="0">
                  <emma:literal>S,</emma:literal>
                </emma:interpretation>
              </emma:one-of>
            </emma:emma>
          </inkml:annotationXML>
          <inkml:trace contextRef="#ctx0" brushRef="#br0" timeOffset="3520.3075">3563 4969 684 0,'0'18'252'0,"0"-18"-192"0,20 13-20 0,-12-2 128 16,4 3-100-16,3 3 52 15,5 1-72-15,7-5 0 16,1 5-28-16,15-11 4 15,0 3-12-15,7-10 28 16,5 4-24-16,4-15 12 16,-12 4-16-16,-8-14 28 15,-4 8-24-15,-7-12 20 16,-17 4-20-16,-3-17 20 16,-4 7-24-16,-16-7 12 15,1-1-12-15,-17 1-24 16,1 14 4-16,-4-8-12 15,-5 11 8-15,1 4-8 16,0 3 8-16,-4 7-28 16,11 0 24-16,-7 4-4 15,12 3 12-15,-5 0-36 16,13 7 24-16,-9 3-12 16,9 8 20-16,-5 2 8 15,8 5 4-15,-3 6-36 16,7 0 20-16,-4 8-4 15,8-5 12-15,-8 8 8 0,12-4 0 0,0 4-20 16,12-4 12-16,-4 11 20 16,4-4-4-1,-5 11 4-15,9 0-4 0,-12-1 4 16,12-3-8-16,-12 1 16 16,0-8-12-16,-8-3 16 15,-4-8-16-15,-4-2 32 16,0-8-24-16,-11-7 12 15,7 1-16-15,-15-11 72 16,7 0-48-16,-11-7 24 16,4 0-40-16,-8-7 8 15,7 3-16-15,1-3-16 16,8 0 0-16</inkml:trace>
          <inkml:trace contextRef="#ctx0" brushRef="#br0" timeOffset="3947.9461">4295 5658 696 0,'0'-14'256'0,"0"14"-196"0,-8 0-20 0,4 0 156 15,4-4-116-15,-11-3 72 16,-1 1-88-16,-12-1-44 16,5 7-16-16,-12 0-4 15,7 7 0-15,-3-1-36 16,7 5 20-16,8 3-28 15,8 0 24-15,8-4 28 16,8 4-4-16,4 3-16 16,3 4 4-16,1-3 4 15,3 3 4-15,-7-4 16 16,-4 4-8-16,-12-11 40 16,0 11-24-16,-16-10-4 15,0-4-12-15,-11-7 144 16,4 7-84-16,-5-14 16 15,5 0-48-15,-1-4-68 16,13 11 16-16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0:25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B27B22-3A0E-4E6B-825D-6557B59325F1}" emma:medium="tactile" emma:mode="ink">
          <msink:context xmlns:msink="http://schemas.microsoft.com/ink/2010/main" type="writingRegion" rotatedBoundingBox="7648,9215 4434,9169 4446,8349 7659,8395"/>
        </emma:interpretation>
      </emma:emma>
    </inkml:annotationXML>
    <inkml:traceGroup>
      <inkml:annotationXML>
        <emma:emma xmlns:emma="http://www.w3.org/2003/04/emma" version="1.0">
          <emma:interpretation id="{916CEAFB-74FD-4BD3-8902-1971CB08F14A}" emma:medium="tactile" emma:mode="ink">
            <msink:context xmlns:msink="http://schemas.microsoft.com/ink/2010/main" type="paragraph" rotatedBoundingBox="7648,9215 4434,9169 4446,8349 7659,8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9CEA89-7951-4EE3-B879-64D8261CFEBA}" emma:medium="tactile" emma:mode="ink">
              <msink:context xmlns:msink="http://schemas.microsoft.com/ink/2010/main" type="line" rotatedBoundingBox="7648,9215 4434,9169 4446,8349 7659,8395"/>
            </emma:interpretation>
          </emma:emma>
        </inkml:annotationXML>
        <inkml:traceGroup>
          <inkml:annotationXML>
            <emma:emma xmlns:emma="http://www.w3.org/2003/04/emma" version="1.0">
              <emma:interpretation id="{74DA2F70-E49C-46FD-A23C-F2DE6A6F4463}" emma:medium="tactile" emma:mode="ink">
                <msink:context xmlns:msink="http://schemas.microsoft.com/ink/2010/main" type="inkWord" rotatedBoundingBox="4916,9176 4434,9169 4443,8604 4924,8611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-2733 6692 676 0,'36'-21'248'0,"-13"7"-192"0,-3-7-16 16,-12 11 40-1,3 3-52-15,-7-11 68 16,0 1-56-16,-16-7 20 15,1 6-40-15,-25-3-28 16,-3 7 4-16,-8 4 0 16,0-4 4-16,-11 4 8 15,11 6-4-15,-8 4 60 16,16 4-36-16,0 3-12 16,7 7-8-16,17 6-44 15,11 5 20-15,19 17-4 0,5 3 12 0,15 7 16 16,4-3-4-16,0-4 16 15,8-3-12-15,-11-4-4 16,3-7 0-16,-24 0-16 16,-7-3 8-16,-23 0 56 15,-5-4-28-15,-15-6 8 16,0-1-20-16,-16-13 28 16,16-4-24-16,3-11-120 15,13 1 56-15</inkml:trace>
        </inkml:traceGroup>
        <inkml:traceGroup>
          <inkml:annotationXML>
            <emma:emma xmlns:emma="http://www.w3.org/2003/04/emma" version="1.0">
              <emma:interpretation id="{82003134-C441-4F27-BAC1-5FA7F0376601}" emma:medium="tactile" emma:mode="ink">
                <msink:context xmlns:msink="http://schemas.microsoft.com/ink/2010/main" type="inkWord" rotatedBoundingBox="7648,9204 5040,9167 5051,8358 7659,839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87.1037">-303 6772 1120 0,'0'-14'416'0,"0"14"-324"0,-19-11-24 0,3 11 24 16,4 4-64-16,-7-1-36 16,-1 8 0-16,-7 3-8 15,15 7 8-15,-3-4-176 16,11 4 96-16,8-4-208 16,11 1 168-16</inkml:trace>
          <inkml:trace contextRef="#ctx0" brushRef="#br0" timeOffset="1324.1702">-526 6431 464 0,'12'-14'176'0,"-12"14"-140"0,8 4-8 0,-8-4-12 16,0 6-16-16,-12 8 0 15,4 7 0-15,-15 14-116 16,3 7 64-16,-15 17 48 16,4-10 4-16,-4 10 272 15,11-11-148-15,1-9 124 16,3-1-144-16,16-7 32 15,4 1-80-15,4-12 36 16,4-2-52-16,4-11-196 16,3 3 84-16,-3-10-444 15,8 4 288-15</inkml:trace>
          <inkml:trace contextRef="#ctx0" brushRef="#br0" timeOffset="1080.9811">-1175 6807 624 0,'4'-53'228'0,"-4"53"-176"0,4-41-16 15,-4 23 192 1,4 11-132-16,-1-7 120 16,5 7-124-16,0-3 40 15,8 3-76-15,-1-3 0 16,9 3-32-16,19-11 12 0,4 4-20 0,19-6-36 15,5 6 12-15,-5-7-176 16,-3 10 104 0,-12-10-200-16,-8 11 160 0,-12 3-152 15,-7-3 156-15</inkml:trace>
          <inkml:trace contextRef="#ctx0" brushRef="#br0" timeOffset="870.3794">-2466 6824 624 0,'-24'-35'228'0,"24"35"-176"0,-16-17-16 0,16 10 104 16,4 3-84-16,12 1 16 15,7 3-48-15,20 0-32 16,4 7 4-16,40-4 16 16,-1 4-4-16,15-3-4 15,-3-1 0-15,4-6-16 16,-20 3 8-16,-4-7 48 15,-15 3-24-15,-16-10 60 16,-12 11-44-16,-27-11 28 16,-4 7-36-16,-24-3-16 15,1 6-8-15,-13 8 12 16,5 6-8-16,-8 4-48 16,11 10 24-16,1-6-24 15,11 6 24-15,4 0 16 16,12-10 4-16,4 4 32 15,8-8-20-15,-1-6 20 16,5 3-20-16,-4-14-96 16,-1 7 44-16,-7 0-32 15,4 0 40-15,-16-4-20 16,4 8 28-16,-12-4-8 16,4 0 16-16,-3 7 80 15,7 3-40-15,4-3 0 0,4 3-16 0,11-6 32 16,9 10-20-16,19-11 20 15,8 4-24-15,19-7-116 16,-3 4 52-16,3-11-168 16,-4 3 116-16,-3-10-32 15,-12 0 76-15,-8-13 28 16,-4 2 20-16,-11-27 20 16,-5 0-8-16,-11-18 104 15,-1 8-64-15,-7 3 112 16,0 13-88-16,0 8 32 15,0 14-60-15,0 3-40 16,4 14-8-16,0 17-28 16,0 11 20-16,-8 31 48 15,3 8-16-15,-18 13-248 16,3-4 124-16,-11 4-232 16,11-7 188-16,-16-3-180 15,17-11 188-15</inkml:trace>
          <inkml:trace contextRef="#ctx0" brushRef="#br0" timeOffset="233.1675">-2165 6235 664 0,'0'-10'244'0,"0"10"-188"0,8 10-16 15,-8 1-40 1,0 3-8-16,-8 20 4 15,8 5 4-15,-16 37 16 16,16 4-8-16,-4 14-172 16,4-7 92-16,-4-11 36 15,4-13 24-15,-7-4-4 16,3-10 8-16,-12-7-112 16,-4-11 68-16</inkml:trace>
          <inkml:trace contextRef="#ctx0" brushRef="#br0" timeOffset="1740.2775">85 6653 872 0,'0'-32'324'0,"0"32"-252"0,0-14-20 0,-8 14 40 16,4 4-60-16,-12 10-12 15,9 3-12-15,-5 11-36 16,-4 3 16-16,12 8 4 15,4 2 8-15,12-2 24 16,8-5-12-16,-5-6 24 16,5 0-24-16,-12-4 12 15,-1-3-12-15,-26 0 12 16,-1 0-16-16,-31-4-152 16,4-3 76-16,-15 4-596 15,11-1 364-15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6:46.3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37FF78-7E0A-4148-A6B0-4B4E3E7ADA5E}" emma:medium="tactile" emma:mode="ink">
          <msink:context xmlns:msink="http://schemas.microsoft.com/ink/2010/main" type="inkDrawing" rotatedBoundingBox="1099,7235 9336,7224 9337,7326 1100,7337" semanticType="underline" shapeName="Other">
            <msink:sourceLink direction="with" ref="{BE6E6A95-96E0-4B05-B63A-4EDC0E536FD3}"/>
          </msink:context>
        </emma:interpretation>
      </emma:emma>
    </inkml:annotationXML>
    <inkml:trace contextRef="#ctx0" brushRef="#br0">0 101 476 0,'0'0'176'0,"8"0"-136"0,-4-4-12 15,0 4 76-15,4 4-64 0,-1-4 36 16,5 0-44-16,0 0 44 15,4 0-44-15,3 0 56 16,1 7-52-16,11-7 20 16,4-4-36-16,12 4 16 15,-8 0-20-15,8 0 20 16,-4 4-24-16,8-8-4 16,0 4-4-16,16-7 20 15,-1 4-12-15,20-4-4 16,0 3-4-16,12-3 4 15,-4 7-4-15,27-10-4 16,-7 10 4-16,11-7 12 16,-15 7-8-16,7-3-4 15,-15-1 0-15,19-3 4 16,-15 4-4-16,3-8 8 16,-15 11-8-16,-4-3 8 15,-12-4-8-15,12 0-4 16,-8 3 4-16,12-3-16 15,-11 7 8-15,-1 0 4 16,-16 4 0-16,13-4 16 16,-17 3-8-16,5-3-48 15,-1 0 24-15,9-3-16 16,-5 3 20-16,4 0 0 16,-15 0 4-16,8 0 16 0,-13 3-4 15,13-3-12-15,-8 0 4 16,11 0-4-16,0 0 0 0,1 0 8 15,-1 0 0-15,-3 4 0 16,-12 3 0-16,-5-11-28 16,-3 11 16-16,0-7-12 15,-8 4 12-15,8-1-20 16,-4-3 20-16,12 4 12 16,-4-4 4-16,4 10-28 15,-4-6 12-15,4-1 4 16,-8 4 8-16,-4-4-12 15,-8-3 8-15,-4 7-24 16,0-3 16-16,-3 3-56 16,-1-7 36-16,1 0 0 15,3 7 16-15,4-7 20 16,0 0 0-16,4 0-4 16,1 0 4-16,3 0-4 15,0 0 0-15,7-7-12 16,-10 10 8-16,7-6 4 15,-8 10 0-15,0-7 0 16,-4-7 0-16,4 7-12 16,0 3 8-16,4-13 4 15,0 10 0-15,12-11 8 16,0 11-4-16,4 0 8 16,-5 0-8-16,5 0-12 15,-4 7 4-15,0-7-16 0,-8 0 12 16,4 0 20-16,-8 0-4 0,4 0-12 15,-1 0 0-15,5-7 12 16,0 7-4-16,4 0 8 16,-4 0-8-16,-4 0-4 15,4 0 4-15,3 0 4 16,-7 0-4-16,12 0-4 16,-8-3 4-16,19 6-4 15,-3-3 0-15,3 0 8 16,-3 0-4-16,-1 7-4 15,-11-3 4-15,12-8-4 16,-13 4 0-16,25-7 0 16,-5 7 0-16,8-6 44 15,-3 12-24-15,7-9 36 16,-12 6-32-16,12-3 32 16,-12 7-32-16,12-10 4 15,-7 3-16-15,-5 0 0 16,-7 3-4-16,-13-3 12 15,-11 0-12-15,-7 0 32 16,-5 0-24-16,-15-3 4 16,-1-1-12-16,-7-2-244 15,0 2 128-15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1:05.9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641FAD-3792-4B24-B30A-3BF6C6F96E53}" emma:medium="tactile" emma:mode="ink">
          <msink:context xmlns:msink="http://schemas.microsoft.com/ink/2010/main" type="inkDrawing" rotatedBoundingBox="11326,12068 16170,11338 16259,11927 11415,12658" semanticType="callout" shapeName="Other">
            <msink:sourceLink direction="with" ref="{C1603BB2-4B37-49F5-B26D-3BEB01A2A991}"/>
          </msink:context>
        </emma:interpretation>
      </emma:emma>
    </inkml:annotationXML>
    <inkml:trace contextRef="#ctx0" brushRef="#br0">-5 1024 520 0,'0'-7'192'0,"0"7"-152"0,19-10-8 0,-7 0 124 16,8 6-92-16,7-10 52 15,0 7-68-15,5-7 0 16,3 4-28-16,4-8-20 16,0 8-4-16,-4-14 12 15,4 3-4-15,1-11-4 16,7 5 4-16,19-19-4 16,1 5 0-16,15-18 52 15,-4 13-28-15,16-9 0 16,-8 9-16-16,28-2-16 15,-13 13 4-15,13-3 4 16,-13 10 0-16,9-10 32 16,-16 10-16-16,27-17-40 15,-15 17 12-15,23-10 12 16,-23 6 0-16,27-6-8 16,-12 7 4-16,24-1 20 15,-12 11-8-15,23-3 16 16,-11 7-16-16,16 6 32 0,-21 8-24 15,9 3-32-15,-16 3 8 0,-4 4-8 16,-15 4 8-16,-9-4-12 16,-22 7 12-16,3-4-4 15,-12 0 4-15,12 1 16 16,-12 3-4-16,1-4 16 16,-9 4-12-16,-7 0 4 15,-4 3-4-15,-12-6-16 16,0 3 4-16,-8-7-16 15,-8 0 12-15,-7 0-4 16,0-4 4-16,-9 4 0 16,1-7 0-16,-4 7 44 15,-4-7-24-15,11 0 8 16,-3 0-12-16,8 0 48 16,15 0-32-16,-8 0 8 15,1 7-20-15,-9-7-16 16,-3 3 0-16,-8-3 12 15,4 0-4-15,-12 0-4 16,0 0 4-16,3 0-4 16,1 0 0-16,0 0-64 15,0 7 36-15,-8-3-200 16,4-1 128-16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1:07.9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A1901E-54B6-4EED-846F-B70ADE796387}" emma:medium="tactile" emma:mode="ink">
          <msink:context xmlns:msink="http://schemas.microsoft.com/ink/2010/main" type="inkDrawing" rotatedBoundingBox="5177,10968 17113,12751 16511,16782 4575,14999" rotationAngle="1625731428" semanticType="9">
            <msink:sourceLink direction="with" ref="{6AB02D44-8904-425C-A884-BC2FBA0C1A2C}"/>
            <msink:sourceLink direction="with" ref="{8184FEF0-68AC-490A-AF39-BDD78309A0C3}"/>
            <msink:destinationLink direction="with" ref="{80A361D5-86E4-407F-A05C-787990CB3A7E}"/>
            <msink:destinationLink direction="with" ref="{25C78D02-F22E-49C4-98EC-145C229437A8}"/>
          </msink:context>
        </emma:interpretation>
      </emma:emma>
    </inkml:annotationXML>
    <inkml:trace contextRef="#ctx0" brushRef="#br0">575 268 268 0,'16'7'100'0,"-16"-7"-76"0,27 13-8 0,-3-6 36 16,3 7-32-16,32 4 88 16,3 3-60-16,5-1 48 15,11 1-56-15,24-7 8 16,31-3-32-16,0-1 20 16,0-10-24-16,39-14 24 0,4 7-24 15,4-10 32-15,32-1-28 16,-5-2 40-16,4-1-32 0,24 0 12 15,-20-3-20-15,12-8 8 16,4-6-12-16,8-25 72 16,15-6-48-16,-27-11 76 15,12-4-64-15,-16 11-16 16,-35 14-20-16,-28 7 24 16,-11 3-20-16,-24 4-84 15,-19 0 36-15,-24 7-16 16,-20-8 28-16,-11 1 64 15,-12-4-20-15,-7 4-20 16,-13 3-4-16,-7 4-88 16,-12 3 48-16,-4 8-92 15,-4-1 76-15,-3 7-88 16,-1 7 84-16,-4 4-280 16</inkml:trace>
    <inkml:trace contextRef="#ctx0" brushRef="#br0" timeOffset="233.1187">4551-358 748 0,'35'3'276'0,"-11"-3"-216"0,19-3-16 0,-16 3 12 0,16 3-40 15,8 0-4-15,0 4-8 16,-4 0-4-16,-12 4 0 16,-16 6 24-16,-26 11-12 0,-25 10 4 15,-19 11-8-15,-11 7-428 16,-28 6 228 0,-20 8-196-16</inkml:trace>
    <inkml:trace contextRef="#ctx0" brushRef="#br0" timeOffset="-38536.2175">-3870-2731 392 0,'-12'-14'148'0,"12"14"-116"0,-19-20-8 0,7 13-4 16,-4-4-16-16,-23-6 60 16,0 6-36-16,-27-3 68 15,7 4-56-15,-27 0 80 16,12 6-68-16,-40 8 8 15,16 3-36-15,-19 3 4 16,15 7-16-16,-27 8 36 16,15-4-24-16,-19 10 32 15,24 0-32-15,-24 21-32 16,23 1 4-16,-23 23 28 16,24-3-16-16,-13 11-8 15,28-11-4-15,1 14-40 16,14 0 24-16,-7 17 16 15,16-3 4-15,11 10 20 0,12 0-12 16,24 18-20-16,19 7 4 16,19-11 20-16,13-10-4 15,3 17-4-15,12 7 0 0,8 7 4 16,8-21-4-16,11-3-4 16,20 17 4-16,12 0 4 15,0-7-4-15,-1-17 16 16,13 7-12-16,19 17 4 15,8-7-4-15,-4-17 4 16,19-7-8-16,20 0 8 16,0 20-8-16,12-9 16 0,16-11-12 15,-20-22 32-15,19-16-24 16,4-7 20-16,-11-8-20 16,11-10 36-16,5-3-28 15,-17-7 20-15,28-11-24 16,-7-13 28-16,11-11-32 15,7-4 12-15,-14-6-16 16,26-18 36-16,-15 4-24 16,-24-8-12-16,20-6-8 15,-27-11 4-15,-24-20-4 16,-12-22 32-16,-3-2-20 16,-9 9 12-16,-30 1-16 0,-9-18-8 15,-15-21 0-15,-4-3 28 16,-8 10-16-16,-12 7 4 15,-3-14-12-15,-17-10 12 16,-14 7-12-16,-17 14-48 16,-15-8 24-16,-12-13 4 15,-23-7 8-15,-20 17-52 16,0 11 32-16,-12-11 4 16,-4-10 8-16,-3 4 12 15,-20 9 0-15,-8 22-12 16,-12 0 8-16,4-4-4 15,9-7 0-15,-13 3-20 16,-15 15 16-16,3 20-4 16,5 11 8-16,3 4-28 15,-15 6 20-15,-8 14 16 0,8-7 0 16,3 15 0-16,17 2 4 16,-5 8-16-16,-7 3 8 15,-5 7-24-15,9 0 16 16,11 11-4-16,-3-4 8 15,-13 3 8-15,-11 1 0 16,16 2 8-16,7 5-4 16,0-4 24-16,-3-7-16 15,-9 3 24-15,13-3-24 16,11 0 12-16,12-10-12 16,-4-4 20-16,-1-3-20 0,1-8 12 15,-11-3-12-15,3-3 0 16,4 0-4-16,11-7-16 15,5 3 4-15,8 0 20 16,7 4-8-16,-8-1-152 16,20 12 76-16,8 13-736 31,8 7 440-31,7 13 32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1:07.0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A361D5-86E4-407F-A05C-787990CB3A7E}" emma:medium="tactile" emma:mode="ink">
          <msink:context xmlns:msink="http://schemas.microsoft.com/ink/2010/main" type="inkDrawing" rotatedBoundingBox="12103,13348 16515,12195 16626,12618 12214,13771" semanticType="10" shapeName="Other">
            <msink:sourceLink direction="with" ref="{4F5BDD75-7C19-4E5F-B2B2-544AFE11AB4A}"/>
            <msink:sourceLink direction="with" ref="{9FA1901E-54B6-4EED-846F-B70ADE796387}"/>
          </msink:context>
        </emma:interpretation>
      </emma:emma>
    </inkml:annotationXML>
    <inkml:trace contextRef="#ctx0" brushRef="#br0">7266 2388 164 0,'-31'-3'60'0,"31"3"-44"0,-4-4-8 16,8 1 96-1,7 3-60-15,13-7 68 16,3 3-60-16,24-13 48 0,8 0-56 0,35-15 84 16,7 1-72-16,25-11-8 15,-1 4-32-15,35-11-12 16,-11 11 0-16,58-7 20 16,-23 3-12-16,47-10 40 15,-20 14-28-15,36-15 40 16,-40 8-36-16,16-17 28 15,-27 9-28-15,23-9 28 16,-31 13-32-16,0-10 64 16,-28 17-48-16,12 1 44 15,-7 9-48-15,-5 4-12 16,-19 8-12-16,-16-1 16 16,-23 10-16-16,-24-3-32 15,-15 14 12-15,-36-10-52 16,-15 10 32-16,-20 0-240 15,-4 10 148-15</inkml:trace>
    <inkml:trace contextRef="#ctx0" brushRef="#br0" timeOffset="285.2602">10287 1293 684 0,'-24'-7'252'0,"24"7"-192"0,24 0-20 0,3 0 120 16,-7 3-96-16,27 8-8 16,-8-5-36-16,27-2 20 15,-3 10-24-15,-4 0-4 16,-1 7-8-16,-30 13-16 15,-1 5 8-15,-54 16-32 16,-1 4 20-16,-62 11-364 16,0-7 208-16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0:31.9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84FEF0-68AC-490A-AF39-BDD78309A0C3}" emma:medium="tactile" emma:mode="ink">
          <msink:context xmlns:msink="http://schemas.microsoft.com/ink/2010/main" type="writingRegion" rotatedBoundingBox="7332,11480 11371,12709 10461,15701 6422,14472">
            <msink:destinationLink direction="with" ref="{9FA1901E-54B6-4EED-846F-B70ADE796387}"/>
          </msink:context>
        </emma:interpretation>
      </emma:emma>
    </inkml:annotationXML>
    <inkml:traceGroup>
      <inkml:annotationXML>
        <emma:emma xmlns:emma="http://www.w3.org/2003/04/emma" version="1.0">
          <emma:interpretation id="{A5934EF5-AADD-4C24-BBEB-A9CDDD3FA3E0}" emma:medium="tactile" emma:mode="ink">
            <msink:context xmlns:msink="http://schemas.microsoft.com/ink/2010/main" type="paragraph" rotatedBoundingBox="7333,11479 9519,12233 9016,13689 6830,12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5595A-D800-42B7-B739-50EC131C71BC}" emma:medium="tactile" emma:mode="ink">
              <msink:context xmlns:msink="http://schemas.microsoft.com/ink/2010/main" type="line" rotatedBoundingBox="7333,11479 9519,12233 9016,13689 6830,12935"/>
            </emma:interpretation>
          </emma:emma>
        </inkml:annotationXML>
        <inkml:traceGroup>
          <inkml:annotationXML>
            <emma:emma xmlns:emma="http://www.w3.org/2003/04/emma" version="1.0">
              <emma:interpretation id="{FCB37997-7B89-4545-8FE1-3ACA33DCB9E0}" emma:medium="tactile" emma:mode="ink">
                <msink:context xmlns:msink="http://schemas.microsoft.com/ink/2010/main" type="inkWord" rotatedBoundingBox="7333,11479 9519,12233 9016,13689 6830,12935"/>
              </emma:interpretation>
              <emma:one-of disjunction-type="recognition" id="oneOf0">
                <emma:interpretation id="interp0" emma:lang="" emma:confidence="0">
                  <emma:literal>It's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at's</emma:literal>
                </emma:interpretation>
                <emma:interpretation id="interp3" emma:lang="" emma:confidence="0">
                  <emma:literal>II's</emma:literal>
                </emma:interpretation>
                <emma:interpretation id="interp4" emma:lang="" emma:confidence="0">
                  <emma:literal>If</emma:literal>
                </emma:interpretation>
              </emma:one-of>
            </emma:emma>
          </inkml:annotationXML>
          <inkml:trace contextRef="#ctx0" brushRef="#br0">-1366-889 320 0,'-12'-7'120'0,"12"7"-96"0,-15-7-4 16,11 0 96-16,4 3-68 15,-8-10 52 1,8 4-60-16,-8-11-4 15,16 4-20-15,-16-4 32 0,8 7-24 0,-19-7-4 16,7 11-12-16,-8-1 20 16,5 4-16-16,-9 4 4 15,5 3-8-15</inkml:trace>
          <inkml:trace contextRef="#ctx0" brushRef="#br0" timeOffset="2771.996">176-2 852 0,'0'-7'316'0,"0"7"-248"0,-35 13-16 16,15-6 32 0,8 0-56-16,-15 11-12 0,-1 6-8 15,1 14-28-15,15 8 12 16,-7 9-4-16,19-3 4 0,27-3 52 16,4-4-24-16,24-13 44 15,12-12-36-15,7-6-40 16,-7-14 4-1,-13-7 28-15,-11-10-12 0,-23-14 16 16,-12-1-12-16,-28-13 0 16,-7 0-4-16,-28 3-16 15,4 14 4-15,-4 4 12 16,16 7-4-16,4 3-232 16,16 10 124-16</inkml:trace>
          <inkml:trace contextRef="#ctx0" brushRef="#br0" timeOffset="2206.9275">-705 258 624 0,'-35'0'228'0,"35"0"-176"15,16 0-16-15,-16 0 148 16,19 4-108-16,1-8 68 16,7 1-84-16,20-8 0 15,20 5-36-15,-1-8 48 16,13 7-40-16,-13 0-184 15,-11 3 84-15,-16 1-216 16,-12 3 160-16</inkml:trace>
          <inkml:trace contextRef="#ctx0" brushRef="#br0" timeOffset="2010.9051">-771 109 780 0,'-20'-14'288'0,"20"14"-224"0,20-7-20 0,-8 3 84 16,7 4-80-16,9-3 32 15,-1 0-44-15,12-4 4 16,8 0-24-16,20-4 8 16,-13 8-12-16,13-4-96 15,-8 3 48-15,-13 4-252 16,-18 7 160-16</inkml:trace>
          <inkml:trace contextRef="#ctx0" brushRef="#br0" timeOffset="2475.0823">-572-72 540 0,'0'-4'200'0,"0"4"-156"0,0 14-12 0,0 0 60 15,0 0-56-15,-7 11 32 16,7 2-40-16,-4 22 16 16,-4 7-24-16,0 13 52 15,8-3-40-15,-12 0-8 16,12-10-12-16,-11-11 44 15,11-6-32-15,0-12-124 16,0-6 52-16,11-14-580 16,9-7 344-16</inkml:trace>
          <inkml:trace contextRef="#ctx0" brushRef="#br0" timeOffset="1554.689">-1284-51 436 0,'12'-11'160'0,"-12"11"-124"0,12 0-8 0,-12 0 44 16,8 7-44-16,-8 4-12 16,7 3-8-16,-7 7 8 15,8-1-8-15,-8 12 40 16,4-1-24-16,-16 14-12 16,5 4-8-16,-13 3 20 15,8-7-12-15,-23-3 32 16,8-7-28-16,-12-11 4 15,-1-3-12-15,-7-17-8 16,8-1 4-16,0-24 28 16,8-3-16-16,0-21 64 15,19 6-44-15,4-9-16 16,8 9-12-16,12-2-20 16,3 9 8-16,5 1 12 15,0 10-4-15,-1-3-20 16,8 10 8-16,-7-3 40 15,7 10-20-15,1 0 44 16,3 7-32-16,-3-4 40 0,-1 8-36 16,0-4 48-16,12 0-44 15,-7-4 36-15,3 1-36 16,-4-4-8-16,-3 3-16 0,-1-3 56 16,0 4-36-16,-7-1-256 15,0 4 120-15,-13 4-436 16,13 6 308-16</inkml:trace>
          <inkml:trace contextRef="#ctx0" brushRef="#br0" timeOffset="1800.8432">-1139 373 528 0,'-4'31'196'16,"4"-31"-152"-16,0 46-12 0,-8-25 104 16,8 3-80-16,-4 4-4 15,-3 0-32-15,-1-1 12 16,8 1-20-16,-4-7 24 16,4 0-24-16,-8-7-12 15,8-4-4-15,8-17-332 16,4 0 184-16</inkml:trace>
        </inkml:traceGroup>
      </inkml:traceGroup>
    </inkml:traceGroup>
    <inkml:traceGroup>
      <inkml:annotationXML>
        <emma:emma xmlns:emma="http://www.w3.org/2003/04/emma" version="1.0">
          <emma:interpretation id="{0082A7D0-FC35-46A3-B07B-12E1E86225D0}" emma:medium="tactile" emma:mode="ink">
            <msink:context xmlns:msink="http://schemas.microsoft.com/ink/2010/main" type="paragraph" rotatedBoundingBox="7558,13446 10843,14445 10461,15701 7176,14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CA77B-E646-41B4-A08B-DA8324B23589}" emma:medium="tactile" emma:mode="ink">
              <msink:context xmlns:msink="http://schemas.microsoft.com/ink/2010/main" type="line" rotatedBoundingBox="7558,13446 10843,14445 10461,15701 7176,14702"/>
            </emma:interpretation>
          </emma:emma>
        </inkml:annotationXML>
        <inkml:traceGroup>
          <inkml:annotationXML>
            <emma:emma xmlns:emma="http://www.w3.org/2003/04/emma" version="1.0">
              <emma:interpretation id="{98D62138-E279-41D0-ADD4-5269A2E21312}" emma:medium="tactile" emma:mode="ink">
                <msink:context xmlns:msink="http://schemas.microsoft.com/ink/2010/main" type="inkWord" rotatedBoundingBox="7558,13446 9584,14062 9292,15023 7265,14407"/>
              </emma:interpretation>
            </emma:emma>
          </inkml:annotationXML>
          <inkml:trace contextRef="#ctx0" brushRef="#br0" timeOffset="4018.9875">-1159 1298 384 0,'-15'-14'140'0,"15"14"-108"0,-4-17-8 15,0 7 100 1,4 6-72-16,-4-6 32 0,0 6-48 0,-8-3-4 16,5 7-20-16,-17 7-32 15,1 7 8-15,-20 21-4 16,3 7 8-16,-14 24 60 15,11 0-28-15,0 7 44 16,15-14-40-16,20-3-16 16,12-8-4-16,20-9 16 15,11-5-12-15,12-16 12 16,0-4-12-16,19-14 36 16,-3-4-24-16,7-17 4 15,-7 4-16-15,-4-11 20 16,-12 4-20-16,-12-14 76 15,-8 6-52-15,-15-10 84 16,-4 11-68-16,-12-11-8 16,-4 1-28-16,-11-1-20 15,3 11 0-15,-15-1-136 16,7 8 72-16,-7 10-636 16,11 14 384-16</inkml:trace>
          <inkml:trace contextRef="#ctx0" brushRef="#br0" timeOffset="4187.8862">-1335 1719 612 0,'16'35'228'0,"-16"-35"-180"0,20 31-12 16,-13-13 52-16,13 3-56 0,-8 6-4 16,7 1-16-1,1 0 16-15,3 0-16 0,-3-4 24 16,-1 1-24-16</inkml:trace>
          <inkml:trace contextRef="#ctx0" brushRef="#br0" timeOffset="4585.3013">-654 1771 416 0,'-12'-7'152'0,"12"7"-116"16,-7 0-12-16,-1 0 128 15,4 7-88-15,-8 11 44 16,4-4-64-16,1 17-8 16,7 0-20-16,0 8 16 15,0-1-20-15,0 4 4 16,7-4-8-16</inkml:trace>
          <inkml:trace contextRef="#ctx0" brushRef="#br0" timeOffset="4947.7694">-380 1333 684 0,'-8'-17'252'0,"8"17"-192"0,-4 0-20 0,0 0 92 16,8 7-80-16,-4 3-4 15,8 4-28-15,12 17-16 16,3-6 0-16,16 6 12 16,1 0-8-16,6-3 16 15,1-10-16-15,0 2 4 16,-7-6-4-16,-1-7 28 15,0 4-20-15,-16-4-12 16,-3 0-8-16,-16 0 100 16,0 0-52-16,-16 3 24 15,0 4-36-15,-11 3-40 16,-1 4 4-16,-15 3 8 16,4 1 0-16,-24-1 24 15,16-6-16-15,-16 9 12 0,12 1-12 0,1-3-112 16,6-5 52-16,17-13-280 15,11 0 184-15</inkml:trace>
          <inkml:trace contextRef="#ctx0" brushRef="#br0" timeOffset="5262.1017">371 1490 728 0,'-47'10'268'0,"47"-10"-208"0,-46 38-16 0,26-17 28 16,8 4-48-16,0 6-20 15,9 0-4-15,18 4 24 16,9-4-12-16,15-3 32 16,8 0-28-16,11-14 20 15,-3-4-20-15,0-13 28 16,4-1-28-16,-16-13 40 15,-12 3-32-15,-19-21 12 16,-8 4-20-16,-20-14 8 16,-3 3-12-16,-17-3 56 15,17 13-40-15,-9-6-20 16,13 17-8-16,-1 7-460 16,8 7 252-16</inkml:trace>
        </inkml:traceGroup>
        <inkml:traceGroup>
          <inkml:annotationXML>
            <emma:emma xmlns:emma="http://www.w3.org/2003/04/emma" version="1.0">
              <emma:interpretation id="{B646DC46-2870-470B-A0B9-28363DF28CFD}" emma:medium="tactile" emma:mode="ink">
                <msink:context xmlns:msink="http://schemas.microsoft.com/ink/2010/main" type="inkWord" rotatedBoundingBox="9868,14863 10644,15099 10461,15701 9685,15465"/>
              </emma:interpretation>
              <emma:one-of disjunction-type="recognition" id="oneOf1"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#</emma:literal>
                </emma:interpretation>
                <emma:interpretation id="interp8" emma:lang="" emma:confidence="0">
                  <emma:literal>☹</emma:literal>
                </emma:interpretation>
                <emma:interpretation id="interp9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27777.9431">1553 2488 600 0,'-19'-11'224'0,"19"11"-176"0,19 0-12 0,-7 4 28 15,11 3-44-15,1 3 0 16,11 1-12-16,-4-1-112 16,12 1 56-16,-3-4-420 15,-9 3 260-15</inkml:trace>
          <inkml:trace contextRef="#ctx0" brushRef="#br0" timeOffset="27963.9384">1420 2436 288 0,'-47'28'108'0,"47"-28"-84"0,-39 62-4 16,23-27 4 0,12-4-16-16</inkml:trace>
          <inkml:trace contextRef="#ctx0" brushRef="#br0" timeOffset="27996.5251">845 2916 996 0,'-8'-14'368'0,"8"14"-284"0,55-21-24 0,-20 17 28 15,-4 1-60-15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1:08.9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C78D02-F22E-49C4-98EC-145C229437A8}" emma:medium="tactile" emma:mode="ink">
          <msink:context xmlns:msink="http://schemas.microsoft.com/ink/2010/main" type="inkDrawing" rotatedBoundingBox="11259,14962 17091,14098 17242,15116 11410,15980" semanticType="10" shapeName="Other">
            <msink:sourceLink direction="with" ref="{9FA1901E-54B6-4EED-846F-B70ADE796387}"/>
            <msink:sourceLink direction="with" ref="{4F5BDD75-7C19-4E5F-B2B2-544AFE11AB4A}"/>
          </msink:context>
        </emma:interpretation>
      </emma:emma>
    </inkml:annotationXML>
    <inkml:trace contextRef="#ctx0" brushRef="#br0">102 953 476 0,'-59'17'176'0,"40"4"-136"0,-5 14-12 15,16-11 4-15,4 4-24 16,4 7-20-16,8 3 4 16,8 0 48-16,15-3-20 15,20-4 68-15,23 4-48 16,12-4 52-16,4-6-52 15,20-8-20-15,27 4-12 0,8 0 0 16,11-7-4-16,36-4-28 16,-8-3 12-16,23-7 4 15,16-3 8-15,0-4 0 16,36 0 0-16,-17-7 0 0,32-7 0 16,-23-10 16-16,11-7-8 15,-16-15 4-15,9-16-4 16,-5-8-16-16,-23 1 4 15,0 3 40-15,8 10-24 16,-40-10 8-16,-3-7-12 16,-12-10 4-16,-16-1-8 15,-42 8 8-15,-21 13-8 16,-30 15-4-16,-9 2 4 16,-22 1 12-16,-17 3-8 0,-15 11-12 15,-12 0 0-15,-4 3-268 16,0 0 144-16,1 8-260 15,-5 6 216 1,0 7 16-16</inkml:trace>
    <inkml:trace contextRef="#ctx0" brushRef="#br0" timeOffset="372.1818">3991 817 676 0,'-15'-7'248'0,"15"7"-192"0,7 4-16 0,-7-4-20 16,8 7-20-16,12 0 0 15,-1 3 0-15,1-3 44 16,11 0-24-16,12 0 88 0,8 0-60 16,0 3 48-16,4 4-56 15,-8 0 8-15,-16 4-32 0,-15 6 28 16,-24 11-28-16,-27 10 32 15,-20 11-32 1,-12 6-24-16,-15-10 4 0,-12-7-396 16,0-6 220-16,20 2-388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2:54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7F1E61-91AD-4592-A01D-94EDE3AA4039}" emma:medium="tactile" emma:mode="ink">
          <msink:context xmlns:msink="http://schemas.microsoft.com/ink/2010/main" type="inkDrawing" rotatedBoundingBox="6465,435 14727,382 14749,3756 6487,3810" hotPoints="13435,1079 9897,3549 5615,3024 9152,554" semanticType="enclosure" shapeName="Ellipse">
            <msink:sourceLink direction="with" ref="{EF025274-4CE4-4F94-B4B4-39F847A752E0}"/>
            <msink:sourceLink direction="with" ref="{F2CEEF7C-DFC4-4073-9320-EAB34E82036D}"/>
          </msink:context>
        </emma:interpretation>
      </emma:emma>
    </inkml:annotationXML>
    <inkml:trace contextRef="#ctx0" brushRef="#br0">1151 711 540 0,'4'-21'200'0,"0"17"-156"0,-4 1-12 0,-4-1 80 16,4 8-68-16,-8-4 36 16,4 7-48-16,-12-4 44 15,1 4-44-15,-13-3 72 16,9 3-56-16,-20 3-8 15,7 4-24-15,-22 7-28 16,7 3 4-16,-20 11 4 16,8 0 4-16,-3 7 24 15,11-4-12-15,-8 11 4 16,12-1-8-16,-11 18-16 16,7 4 4-16,-12 10 4 15,12-4 0-15,-11 8 8 16,15-15-4-16,-8 22 8 15,16-1-8-15,-4 11-20 16,11-10 8-16,13 3 4 16,-1-11 4-16,12 11-20 15,8-4 12-15,16 8-4 0,4-11 4 16,23 0 16-16,8-14-4 0,19 7-4 16,4-11 4-16,20 18-4 15,-12-7 0-15,36 7 0 16,-9-7 0-16,32-14 0 15,-8-7 0-15,32-3 0 16,-13-14 0-16,44-4 8 16,-20-7-4-16,27-6 8 15,-23-8-8-15,32-3 8 16,-21-4-8-16,48-10 24 16,-24 0-16-16,44-14 32 15,-25 1-28-15,33-12-12 16,-41 1-8-16,29-28 28 15,-32 13-12-15,31-30 24 16,-39-4-24-16,51-21-12 16,-35 14-4-16,32-28 28 15,-37 14-12-15,13-31-4 16,-39 14-4-16,3-8 12 16,-31 22-8-16,-11-35 16 15,-28 21-16-15,-12-15-4 16,-15 19 0-16,-12-12-32 15,-16 15 16-15,-19-18 32 16,-12 18-12-16,-16-11-8 16,-8 28-4-16,-27-21-48 15,-11 18 24-15,-16-18 24 0,-5 21 4 0,-11-3-24 16,4 24 12-16,-23-1-4 16,7 15 8-16,-35-3-12 15,8 9 12-15,-20-6 4 16,16 17 4-16,-27-17-28 15,23 11 16-15,-31-5-40 16,11 15 32-16,-15 0 8 16,16 10 8-16,-36-3-8 15,20 13 8-15,-31 1-16 16,27 6 12-16,-32 4-4 16,28 7 4-16,-39 11 0 15,31-1 0-15,-31 7 8 16,39 1 0-16,-35 9 24 15,23 1-12-15,-27-4-12 16,43 1-4-16,-35-1 4 16,27 4 0-16,-19-4 0 15,23-3 0-15,-24 7 8 16,24-11-4-16,-27 7 24 16,31-3-16-16,-16 4-4 15,28-1-4-15,-28-3-4 16,36-4 0-16,-12-3 24 15,23 0-12-15,-4-21 48 16,24 0-32-16,-12-14 40 16,12 7-40-16,0-4-24 15,15 1-4-15,1 0 16 0,15 3-8 0,4 0-12 16,16 7 0 0,-1-4-24-16,9 8 16 0,-1-1-32 15,9 4 28-15,-1-3-56 16,8 3 40-16</inkml:trace>
    <inkml:trace contextRef="#ctx0" brushRef="#br0" timeOffset="9684.2511">8245 2144 404 0,'12'-18'148'0,"-12"18"-112"0,4-10-12 16,-16 6 172-16,0 8-112 0,-35-4 0 31,0 3-52-31,-31 4-20 0,4 0-8 0,-59 0 48 16,4-3-28-16,-59 3 96 15,19-7-68-15,-34-7 56 16,31 0-64-16,-39-7 68 15,34 7-64-15,1-14-16 16,39 7-20-16,8 4-36 16,35 3 12-16,8 0-40 15,28 7 32-15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52.98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6:03:00.403"/>
    </inkml:context>
  </inkml:definitions>
  <inkml:traceGroup>
    <inkml:annotationXML>
      <emma:emma xmlns:emma="http://www.w3.org/2003/04/emma" version="1.0">
        <emma:interpretation id="{B8FD042E-4A82-4608-BAC3-15DF5295903C}" emma:medium="tactile" emma:mode="ink">
          <msink:context xmlns:msink="http://schemas.microsoft.com/ink/2010/main" type="writingRegion" rotatedBoundingBox="22716,12059 24423,11823 24521,12533 22814,12769"/>
        </emma:interpretation>
      </emma:emma>
    </inkml:annotationXML>
    <inkml:traceGroup>
      <inkml:annotationXML>
        <emma:emma xmlns:emma="http://www.w3.org/2003/04/emma" version="1.0">
          <emma:interpretation id="{F21DB9C8-3C49-44A2-8D29-968F97B97D56}" emma:medium="tactile" emma:mode="ink">
            <msink:context xmlns:msink="http://schemas.microsoft.com/ink/2010/main" type="paragraph" rotatedBoundingBox="22716,12059 24423,11823 24521,12533 22814,12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80D54-E89E-4879-B83A-AD8DFDBDE0F1}" emma:medium="tactile" emma:mode="ink">
              <msink:context xmlns:msink="http://schemas.microsoft.com/ink/2010/main" type="line" rotatedBoundingBox="22716,12059 24423,11823 24521,12533 22814,12769"/>
            </emma:interpretation>
          </emma:emma>
        </inkml:annotationXML>
        <inkml:traceGroup>
          <inkml:annotationXML>
            <emma:emma xmlns:emma="http://www.w3.org/2003/04/emma" version="1.0">
              <emma:interpretation id="{E8507F80-BA4F-49FA-8CA6-54F10726288D}" emma:medium="tactile" emma:mode="ink">
                <msink:context xmlns:msink="http://schemas.microsoft.com/ink/2010/main" type="inkWord" rotatedBoundingBox="3037,-4906 26291,7917 23499,12980 245,156"/>
              </emma:interpretation>
              <emma:one-of disjunction-type="recognition" id="oneOf0">
                <emma:interpretation id="interp0" emma:lang="" emma:confidence="0">
                  <emma:literal>on</emma:literal>
                </emma:interpretation>
                <emma:interpretation id="interp1" emma:lang="" emma:confidence="0">
                  <emma:literal>of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On,</emma:literal>
                </emma:interpretation>
                <emma:interpretation id="interp4" emma:lang="" emma:confidence="0">
                  <emma:literal>en</emma:literal>
                </emma:interpretation>
              </emma:one-of>
            </emma:emma>
          </inkml:annotationXML>
          <inkml:trace contextRef="#ctx0" brushRef="#br0">-559 400 340 0,'-12'59'128'0,"12"-17"-100"0,-16-1-8 16,12-20 36-16,-11 4-36 15,-5-1 44-15,1 0-36 16,-1-3 48-16,0-3-44 16,-7-8 100-16,0-6-76 0,-5-8 20 15,5-10-44-15,7-3-4 0,13-8-16 16,-5-2 0-16,12-12-4 16,0 1 4-16,8 0-8 15,7 3-64-15,1 4 32 16,7 10-16-16,5 3 28 15,7 5 36-15,0 6-12 16,4 7 36-16,-3 3-28 16,-5 4 20-16,4 0-20 15,-4 3 36-15,-3 4-28 16,-5-3 56-16,-7-1-44 0,7 4-220 16,-7-3 100-16,-4-1-508 15</inkml:trace>
          <inkml:trace contextRef="#ctx0" brushRef="#br0" timeOffset="274.8286">-352 616 280 0,'-27'-4'104'0,"27"8"-84"0,0-8 0 15,0 4 136-15,8 0-88 16,11-3-8-16,1-1-40 16,19 1 4-16,0-1-16 15,16 1-20-15,-1 3 4 0,-3 0 56 16,-4 3-24-16,0-6 32 16,-12 3-28-16,-7 0-36 15,-12 0 4-15,-1 0-308 16,-7 0 4-1</inkml:trace>
          <inkml:trace contextRef="#ctx0" brushRef="#br0" timeOffset="524.9934">-11 362 520 0,'-4'-14'192'0,"8"21"-152"0,7-7-8 0,1 7-8 0,4 3-20 16,3 11 24-16,1-4-16 15,7 8-4-15,-3-4-4 16,-9 3-4-16,-3 0 0 0,0-3 32 16,-12-4-16-16,-12 4 40 15,0 4-32-15,-7-4 4 16,-5-4-16-16,-3 4 20 16,3-4-20-16,13 8 40 15,-5-12-28-15,12-6-24 16,8 0 0-1,8-3-220-15,-1-8 120 0</inkml:trace>
          <inkml:trace contextRef="#ctx1" brushRef="#br0">0 0 0,'0'0'0</inkml:trace>
          <inkml:trace contextRef="#ctx0" brushRef="#br0" timeOffset="1035.6177">767 146 332 0,'8'-7'120'0,"-8"7"-92"0,-4 0-8 0,4 7 36 16,0 7-36-16,-12 7 36 15,-7 14-32-15,-16 10 48 16,3 10-40-16,-15 1 4 16,8-4-24-16,-4-10 0 15,4-7-4-15,0-11 4 0,8-3-8 16,7-4 52-16,8-17-32 0,5 0 32 15,7-14-28-15,8-10-16 16,7-14-8-16,9-7 4 16,15-8-4-16,-3 5-4 15,7 3 4-15,-4 13-68 16,-4 11 36-16,-7 7-32 16,3 11 36-16,-3 13 36 15,-9 11-4-15,1 11 28 16,-4 13-24-16,-1 0 12 15,5 0-12-15,7-3 28 16,-7-11-24-16,12-3 20 16,-5-14-20-16,-7-4 36 15,7-10-28-15,-7-7-4 16,-12-10-12-16,-4-14 56 0,-4-18-36 16,0-7-4-16,-4 1-12 15,-4 6 16-15,8 11-16 16,-3 13-32-16,7 8 12 15,0 10-212-15,7 18 124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3:01.0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5844CE-9561-4897-8910-98E3F6463484}" emma:medium="tactile" emma:mode="ink">
          <msink:context xmlns:msink="http://schemas.microsoft.com/ink/2010/main" type="inkDrawing" rotatedBoundingBox="12401,1806 15586,1214 15622,1407 12437,2000" semanticType="callout" shapeName="Other">
            <msink:sourceLink direction="with" ref="{22A2A830-F247-4C62-BF93-6DD4D1EB1EF5}"/>
            <msink:sourceLink direction="with" ref="{E438B91B-3C51-4A00-9D4A-CE8203548076}"/>
          </msink:context>
        </emma:interpretation>
      </emma:emma>
    </inkml:annotationXML>
    <inkml:trace contextRef="#ctx0" brushRef="#br0">3184 18 352 0,'-8'-17'132'0,"12"21"-104"0,-8-4-8 0,-4 0 96 16,4 3-68-16,-11 4 88 16,3 7-80-16,-12 3 24 15,5 4-44-15,-24 0-4 16,4 3-20-16,-51 4 20 15,11 0-20-15,-58 17 4 16,16 0-8-16,-51 8 20 16,19-5-16-16,-58-2 100 15,23-5-60-15,-31-9 64 16,43-12-64-16,-16-9-12 16,40-1-24-16,-9-3-4 15,32 0-4-15,-12-3-8 16,28-1 4-16,-8 8-16 15,23 3 8-15,8-1 4 16,23 1 0-16,1-3-72 16,19-1 40-16,4-6-172 15,15-1 112-15,9-13-316 16,19-1 224-16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3:02.0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2AAAE3-C986-4438-964A-F6E1C881142A}" emma:medium="tactile" emma:mode="ink">
          <msink:context xmlns:msink="http://schemas.microsoft.com/ink/2010/main" type="writingRegion" rotatedBoundingBox="14817,860 21110,346 21594,6272 15300,6786"/>
        </emma:interpretation>
      </emma:emma>
    </inkml:annotationXML>
    <inkml:traceGroup>
      <inkml:annotationXML>
        <emma:emma xmlns:emma="http://www.w3.org/2003/04/emma" version="1.0">
          <emma:interpretation id="{8ECF6EC4-0254-4938-848E-6AFD6B5FF127}" emma:medium="tactile" emma:mode="ink">
            <msink:context xmlns:msink="http://schemas.microsoft.com/ink/2010/main" type="paragraph" rotatedBoundingBox="16549,702 18798,714 18792,1821 16544,1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CCF023-18A8-493B-8224-6CA372BDB6DF}" emma:medium="tactile" emma:mode="ink">
              <msink:context xmlns:msink="http://schemas.microsoft.com/ink/2010/main" type="line" rotatedBoundingBox="16549,702 18798,714 18792,1821 16544,1810"/>
            </emma:interpretation>
          </emma:emma>
        </inkml:annotationXML>
        <inkml:traceGroup>
          <inkml:annotationXML>
            <emma:emma xmlns:emma="http://www.w3.org/2003/04/emma" version="1.0">
              <emma:interpretation id="{22A2A830-F247-4C62-BF93-6DD4D1EB1EF5}" emma:medium="tactile" emma:mode="ink">
                <msink:context xmlns:msink="http://schemas.microsoft.com/ink/2010/main" type="inkWord" rotatedBoundingBox="16549,702 18798,714 18792,1755 16544,1743">
                  <msink:destinationLink direction="with" ref="{4B5844CE-9561-4897-8910-98E3F646348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8535-869 288 0,'-20'-24'108'0,"12"13"-84"0,0-3-4 0,5 11 128 16,3-1-84-16,-8 1 104 15,4 3-92-15,-4 17 56 16,8 8-76-16,-8 27 40 15,0 7-56-15,-3 4-28 16,7 6-12-16,-8 8 16 16,4-1-8-16,-4 1 4 15,8-8-4-15,-3-10 28 16,7-10-20-16,0-14-40 16,4-7 12-16</inkml:trace>
          <inkml:trace contextRef="#ctx0" brushRef="#br0" timeOffset="197.0234">8875-945 612 0,'-12'-42'228'0,"12"42"-180"0,4 0-12 16,-4 7 44 0,0 7-52-16,0 20 32 15,8 5-32-15,4 20-8 0,-4 3-12 16,-4 12 4-16,3-8-8 0,-3 21-4 31,0-4 4-31,-16 7-92 0,5-3 48 16</inkml:trace>
          <inkml:trace contextRef="#ctx0" brushRef="#br0" timeOffset="396.0538">8452-465 736 0,'-15'-7'272'0,"15"7"-208"0,4 0-20 0,-4 0 44 15,8 0-56-15,3 0 16 16,9 0-32-16,15 0-88 16,12-7 40-16,12 0-352 15,-1 3 212-15</inkml:trace>
          <inkml:trace contextRef="#ctx0" brushRef="#br0" timeOffset="588.5287">8613-1192 756 0,'-20'-21'280'0,"20"21"-216"0,8 0-20 0,-8 0 128 31,16 3-104-31,3-6 24 0,9 6-52 0,15 1-8 16,4 3-20-16,11 0-264 16,-3 3 140-16</inkml:trace>
          <inkml:trace contextRef="#ctx0" brushRef="#br0" timeOffset="919.547">9341-688 788 0,'-39'3'292'0,"39"-3"-228"0,11 18-16 15,9-11-24 1,7 0-24-16,24 0 44 15,8 0-24-15</inkml:trace>
          <inkml:trace contextRef="#ctx0" brushRef="#br0" timeOffset="828.6668">9352-1036 756 0,'4'-3'280'0,"-4"3"-216"0,40 0-20 0,-9 0 144 16,-4 7-112-16,12-4 8 15,0 4-56-15</inkml:trace>
          <inkml:trace contextRef="#ctx0" brushRef="#br0" timeOffset="1186.7178">10335-820 880 0,'-24'14'328'0,"24"-14"-256"0,-16 45-16 0,5-21 12 15,7 1-48-15,-4 13 24 16,8-3-24-16,8-4-8 16,4-3-8-16,15-7 12 15,8-4-8-15,28-13 24 16,-1-4-20-16,1-7-56 16,-4 0 20-16,-28-18 36 15,-11 11-4-15,-40-13 8 16,-3-8-8-16,-28 3-24 15,0 15 8-15,4 3-156 16,16 7 92-16</inkml:trace>
        </inkml:traceGroup>
        <inkml:traceGroup>
          <inkml:annotationXML>
            <emma:emma xmlns:emma="http://www.w3.org/2003/04/emma" version="1.0">
              <emma:interpretation id="{C2FA9E27-7A22-4A8B-9EB6-EF462CFEBE79}" emma:medium="tactile" emma:mode="ink">
                <msink:context xmlns:msink="http://schemas.microsoft.com/ink/2010/main" type="inkWord" rotatedBoundingBox="17132,1572 17167,1573 17165,1813 17131,18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458.0761">8996-319 560 0,'-4'-7'208'0,"4"7"-164"0,4-7-8 0,-4 3 112 16,4 4-88-16,-4-3 80 15,8-1-80-15,0 4 4 16,0 0-40-16,-8 7 76 16,0 4-56-16,-4 10-12 15,4 3-20-15,-8 4 0 16,4 0-8-16,-8-1-4 15,8-2 4-15,1-1-16 16,3-3 8-16,0-7-200 16,7-4 112-16</inkml:trace>
        </inkml:traceGroup>
      </inkml:traceGroup>
    </inkml:traceGroup>
    <inkml:traceGroup>
      <inkml:annotationXML>
        <emma:emma xmlns:emma="http://www.w3.org/2003/04/emma" version="1.0">
          <emma:interpretation id="{32BA8FC1-4BE0-469B-832E-C60D3E39C97E}" emma:medium="tactile" emma:mode="ink">
            <msink:context xmlns:msink="http://schemas.microsoft.com/ink/2010/main" type="paragraph" rotatedBoundingBox="16093,2443 18584,2306 18644,3400 16153,35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C1AAA8-5C9E-43E7-8EAF-76668780931D}" emma:medium="tactile" emma:mode="ink">
              <msink:context xmlns:msink="http://schemas.microsoft.com/ink/2010/main" type="line" rotatedBoundingBox="16093,2443 18584,2306 18644,3400 16153,3538"/>
            </emma:interpretation>
          </emma:emma>
        </inkml:annotationXML>
        <inkml:traceGroup>
          <inkml:annotationXML>
            <emma:emma xmlns:emma="http://www.w3.org/2003/04/emma" version="1.0">
              <emma:interpretation id="{834BD8D5-4725-473B-8615-252069FC13E1}" emma:medium="tactile" emma:mode="ink">
                <msink:context xmlns:msink="http://schemas.microsoft.com/ink/2010/main" type="inkWord" rotatedBoundingBox="16093,2443 16777,2406 16833,3415 16149,34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61.5987">8022 828 508 0,'-12'-62'188'0,"12"62"-148"0,16-28-8 0,-12 21-16 15,4 4-16-15,-8 6 8 16,0 4-4-16,-8 24 32 16,4 11-20-16,-8 24 4 15,4 0-12-15,-3 0-8 16,11-7 4-16,-8-10 28 16,8-7-16-16,0-11 4 15,8-6-12-15,-8-12-156 16,7-2 80-16</inkml:trace>
          <inkml:trace contextRef="#ctx0" brushRef="#br0" timeOffset="3017.5455">8026 828 592 0,'16'-34'220'0,"-16"34"-172"0,50-18-12 16,-14 11 172-1,3 7-120-15,16 4 36 16,-1-1-76-16,1 18-20 15,-8 10-16-15,-12 4 16 16,-7 4-16-16,-20 2-208 16,-1 1 108-16,-34-4-100 15,0 1 112-15,-32-8-4 0,8-3 48 0,-12-11 0 16,24 0 20-16,8-3 0 16,23 4 4-16,32-1 60 15,7 1-28-15,32-1 68 16,-9 7-52-1,21 8 28-15,-17-5-40 0,-3-2 36 16,-8 6-36-16,-35 0 144 16,0-6-96-16,-36 2 40 15,-3-2-72-15,-28-11 12 16,-4 0-36-16,-23-28 8 16,4 7-16-16,3-18-244 15,17 1 124-15</inkml:trace>
          <inkml:trace contextRef="#ctx0" brushRef="#br0" timeOffset="3262.6982">8108 582 840 0,'12'-32'312'0,"-12"32"-244"0,27-17-16 16,-11 10 244 0,0 7-172-16,15-7 28 15,4 0-92-15,12 3-20 16,0 4-24-16,16-3-284 0,-1 3 144 0,24-3-452 16,0 9 324-16</inkml:trace>
        </inkml:traceGroup>
        <inkml:traceGroup>
          <inkml:annotationXML>
            <emma:emma xmlns:emma="http://www.w3.org/2003/04/emma" version="1.0">
              <emma:interpretation id="{6C0D528E-7733-40CC-8CD9-A2ECA90E3B65}" emma:medium="tactile" emma:mode="ink">
                <msink:context xmlns:msink="http://schemas.microsoft.com/ink/2010/main" type="inkWord" rotatedBoundingBox="16817,3260 16837,3259 16851,3499 16830,3500"/>
              </emma:interpretation>
              <emma:one-of disjunction-type="recognition" id="oneOf3"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3132.3957">8691 1350 424 0,'0'-7'156'0,"0"7"-120"0,4 0-8 0,-4 0 148 31,0 0-100-31,0 4 60 0,0 6-80 0,-4 8-8 16,4 6-28-16,-8 7-20 15,8 4-4-15,0 0 20 16,4-4-8-16,0-3-40 16,4-4 20-16</inkml:trace>
        </inkml:traceGroup>
        <inkml:traceGroup>
          <inkml:annotationXML>
            <emma:emma xmlns:emma="http://www.w3.org/2003/04/emma" version="1.0">
              <emma:interpretation id="{BB20AC6F-E176-4AA9-BDB6-558439DC24F0}" emma:medium="tactile" emma:mode="ink">
                <msink:context xmlns:msink="http://schemas.microsoft.com/ink/2010/main" type="inkWord" rotatedBoundingBox="17069,2650 17421,2630 17441,2995 17089,301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601.5991">9016 1089 780 0,'-70'-7'288'0,"70"7"-224"0,0 7-20 15,11-3 4 1,9-1-36-16,35-6 24 16,-1-4-24-16,52 0-180 15,0-7 92-15</inkml:trace>
          <inkml:trace contextRef="#ctx0" brushRef="#br0" timeOffset="3459.7216">9024 728 976 0,'0'0'360'0,"0"0"-280"0,12 3-20 0,-5-3-32 15,13 0-28-15,7 0-100 16,9 4 56-16,14 9-604 16,-3 5 352-16</inkml:trace>
        </inkml:traceGroup>
        <inkml:traceGroup>
          <inkml:annotationXML>
            <emma:emma xmlns:emma="http://www.w3.org/2003/04/emma" version="1.0">
              <emma:interpretation id="{FE8A96D5-97EB-4A63-A951-EC6A57C92F00}" emma:medium="tactile" emma:mode="ink">
                <msink:context xmlns:msink="http://schemas.microsoft.com/ink/2010/main" type="inkWord" rotatedBoundingBox="18339,2637 18601,2622 18623,3019 18361,303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902.9866">10284 738 820 0,'-24'-14'304'0,"24"14"-236"0,0-7-20 0,-4 7 28 16,4 7-52-16,-7 11 52 15,3 2-44-15,-12 19 48 16,4 9-48-16,4 5-8 16,8-5-12-16,4-3 0 15,12-6-8-15,4-8 16 16,7-7-12-16,8-17 4 15,4 7-4-15,0-28-8 16,4-3 4-16,-19-21-24 16,-5-4 12-16,-30-17 20 15,-5 10-4-15,-19 0 16 16,7 18-16-16,1 0-20 16,11 6 4-16,5 12-128 15,7 2 76-15,8 18-592 16,11 3 360-16</inkml:trace>
        </inkml:traceGroup>
      </inkml:traceGroup>
    </inkml:traceGroup>
    <inkml:traceGroup>
      <inkml:annotationXML>
        <emma:emma xmlns:emma="http://www.w3.org/2003/04/emma" version="1.0">
          <emma:interpretation id="{72E1F5DD-8292-460D-85FE-E2A7FEDA8C58}" emma:medium="tactile" emma:mode="ink">
            <msink:context xmlns:msink="http://schemas.microsoft.com/ink/2010/main" type="paragraph" rotatedBoundingBox="15070,3958 21363,3444 21453,4546 15160,5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F68CFB-48D8-402D-A80B-44042F727E0D}" emma:medium="tactile" emma:mode="ink">
              <msink:context xmlns:msink="http://schemas.microsoft.com/ink/2010/main" type="line" rotatedBoundingBox="15070,3958 21363,3444 21453,4546 15160,5060"/>
            </emma:interpretation>
          </emma:emma>
        </inkml:annotationXML>
        <inkml:traceGroup>
          <inkml:annotationXML>
            <emma:emma xmlns:emma="http://www.w3.org/2003/04/emma" version="1.0">
              <emma:interpretation id="{4C6AC003-80D1-41A0-95AC-2914CAB7F533}" emma:medium="tactile" emma:mode="ink">
                <msink:context xmlns:msink="http://schemas.microsoft.com/ink/2010/main" type="inkWord" rotatedBoundingBox="15071,3974 18164,3721 18253,4807 15160,506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462.2238">6973 2331 184 0,'-11'0'68'0,"11"0"-52"0,-4-10-4 0,0 6 136 16,8 8-84-16,-8-4 28 15,4 0-56-15,-4 0 84 16,8 0-68-16,-4-4 64 15,0 4-64-15,0-3 4 16,0 3-32-16,0-4 24 16,4 8-32-16,-4-8 20 15,8 4-20-15,-1-3 28 16,1 6-28-16,8-3 12 16,3 4-16-16,17-4-8 15,-1-4 0-15,12 4 12 16,0 0-8-16,15 0-4 15,-3 0 0-15,27-7-16 16,-12 0 8-16,13 0 4 16,-13 4 0-16,0-8 16 0,-15 4-8 15,-16 0-4-15,-12 7 0 16,-3 0 20-16,-9 4-12 0,-7 3 4 16,-4 3-8-16,-8 1 4 15,8-1-8-15,-16-3-4 16,8 4 4-16,-4-4-16 15,8 6 8-15,-4-6-4 16,0-3 0-16,-4 10 8 16,0 0 0-16,-12 10 0 15,5 0 0-15,-21 22 0 16,5 6 0-16,-16 21-12 16,4-4 8-16,-12 1 12 15,8-11-4-15,4-7-4 16,7-6 4-16,1-12 4 15,8-6-4-15,-5-10 16 16,9-8-12-16,-5-14 4 16,9-2-4-16,-9-33 4 15,8-2-8-15,-3-29-12 16,-1 7 4-16,1-6 20 16,-1 13-8-16,-7 0 16 15,7 18-16-15,-7 3 60 16,-1 11-40-16,1 0 8 15,7 6-24-15,1-3-16 16,11 18 0-16,8-11-24 16,0 11 16-16,20-1-364 15,-5 8 204-15</inkml:trace>
          <inkml:trace contextRef="#ctx0" brushRef="#br0" timeOffset="20750.4924">8061 2362 392 0,'8'-7'148'0,"-8"7"-116"0,27 11-8 0,-11-1 164 16,4 4-108-16,15 17 36 15,0 8-68-15,12 13-12 16,-4 4-20-16,4 3 8 16,-4-4-16-16,-4-9 24 15,-4-12-20-15,-11-9-20 16,-1-4 0-16,-7-18-304 16,0 1 172-16</inkml:trace>
          <inkml:trace contextRef="#ctx0" brushRef="#br0" timeOffset="20960.5504">8531 2425 592 0,'-20'0'220'0,"20"0"-172"0,-19 17-12 16,3-10 144 0,8 0-104-16,-19 18 8 0,-1-5-56 15,-15 15 8-15,8 0-20 0,-16 7-8 16,12-4-4-16,-12 4-68 15,12-11 36-15,-4-7-244 16,8 1 152-16,4-11-216 16,11-4 196-16</inkml:trace>
          <inkml:trace contextRef="#ctx0" brushRef="#br0" timeOffset="21543.101">9427 2324 384 0,'35'-21'140'0,"-35"21"-108"0,24-10-8 0,-21-1 100 16,1 8-72-16,-11-8 24 15,3 4-44-15,-24-3-20 16,5 3-8-16,-28 0-24 15,12 4 12-15,-8-4 76 16,8 3-40-16,-4-3 36 16,11 7-36-16,1-3 80 15,11 3-60-15,1-4-12 16,7 8-24-16,-4-1 8 16,9 4-12-16,-9 7 24 15,8 4-20-15,-7 2 32 0,7 5-28 16,-12 6-4-16,16 0-8 0,-11 8-16 15,3-5 8-15,0 8 12 16,4 0-4-16,0 3 16 16,8-3-12-1,-7-4 24-15,7 0-20 0,-4-10 24 16,4 3-24-16,-4-6-20 16,4-1 0-16,-4-3 12 15,4 3 0-15,0-6 24 16,8-4-16-16,0 3 48 15,7 0-32-15,13-10 12 16,-9 0-24-16,9-3 0 16,-1-1-8-16,-8 1-16 15,9-1 4-15,-9-3-40 16,9 7 24-16,-9-3-4 16,1 3 16-16,0-4-88 15,-9 8 48-15,1-11-172 16,0 0 124-16,-1-14-336 15,-3 7 244-15</inkml:trace>
          <inkml:trace contextRef="#ctx0" brushRef="#br0" timeOffset="21727.5915">8965 2630 612 0,'-35'-10'228'0,"35"10"-180"0,0-7-12 0,8 3 176 16,3 4-124-16,9-7 96 15,7 4-104-15,9-4-28 16,-5 3-32-16,8-3-140 16,-4 7 68-16,4-6-272 15,1 6 180-15</inkml:trace>
          <inkml:trace contextRef="#ctx0" brushRef="#br0" timeOffset="21983.2722">9122 1969 208 0,'-4'-34'76'0,"4"34"-60"0,11-32-4 15,-3 29 232-15,4-4-136 16,0 0 140-1,3 0-140-15,9 0 64 16,3 7-100-16,8 0-12 16,5 0-36-16,7 0-24 15,0 0-4-15,11 3-304 16,-3 1 168-16</inkml:trace>
          <inkml:trace contextRef="#ctx0" brushRef="#br0" timeOffset="22412.268">9881 2449 832 0,'-4'11'308'0,"4"-11"-240"0,15 3-20 16,1-3 36-1,4 4-56-15,15-4-20 0,8 0-8 16</inkml:trace>
          <inkml:trace contextRef="#ctx0" brushRef="#br0" timeOffset="22214.0789">9963 2119 332 0,'8'14'120'0,"-8"-14"-92"0,31 3-8 0,-11 1 8 16,7-1-20-16</inkml:trace>
        </inkml:traceGroup>
        <inkml:traceGroup>
          <inkml:annotationXML>
            <emma:emma xmlns:emma="http://www.w3.org/2003/04/emma" version="1.0">
              <emma:interpretation id="{961E7E8F-29B8-4C16-B7DE-D55AE0A9747D}" emma:medium="tactile" emma:mode="ink">
                <msink:context xmlns:msink="http://schemas.microsoft.com/ink/2010/main" type="inkWord" rotatedBoundingBox="19022,4306 19216,4291 19217,4299 19022,431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006.3524">10894 2397 748 0,'-15'-7'276'0,"15"7"-216"0,11 7-16 0,-7-14 216 16,0 7-152-16,4 0 64 15,8 0-104-15,7-3-32 16,4 3-20-16,24-4-508 16,0 1 268-16</inkml:trace>
        </inkml:traceGroup>
        <inkml:traceGroup>
          <inkml:annotationXML>
            <emma:emma xmlns:emma="http://www.w3.org/2003/04/emma" version="1.0">
              <emma:interpretation id="{4E02C89E-6EAA-4179-9B0D-D489286E4F64}" emma:medium="tactile" emma:mode="ink">
                <msink:context xmlns:msink="http://schemas.microsoft.com/ink/2010/main" type="inkWord" rotatedBoundingBox="19842,3568 21363,3444 21442,4416 19921,4540"/>
              </emma:interpretation>
            </emma:emma>
          </inkml:annotationXML>
          <inkml:trace contextRef="#ctx0" brushRef="#br0" timeOffset="23495.6511">11712 1771 488 0,'-4'-10'180'0,"4"10"-140"0,12-7-12 0,0 7 92 15,7 3-72-15,16 1 76 16,4 3-68-16,12 6 24 15,4 8-48-15,-8 14 8 16,-4 3-24-16,-12 22 20 16,-3-1-24-16,-9 3-12 15,-11-3-4-15,-12-3-24 16,0-11 16-16,-27-10 32 16,8-4-12-16,-24-10 8 15,0-7-8-15,-8-10 20 16,12 3-16-16,4-18 144 15,11 4-84-15,21-14-12 16,18 7-40-16,17-3 12 16,11-4-20-16,8 0-20 15,0 4 0-15,0-1-348 16,-4 5 196-16,0-5-376 16,0 4 304-16</inkml:trace>
          <inkml:trace contextRef="#ctx0" brushRef="#br0" timeOffset="24970.8431">11818 2620 384 0,'-16'-4'140'0,"16"4"-108"0,-4-3-8 0,0-1 108 16,8 4-76-16,-4-3 68 16,4 3-72-16,0-7 40 15,-4 0-52-15,8 0 84 16,-4 3-68-16,-4-2 52 15,4 6-64-15,-4-7 16 16,0 14-40-16,3-7 36 16,17 0-32-16,15 0 92 15,4 0-64-15,44-7 72 16,-5 0-68-16,51-4 32 16,-4 4-52-16,43-3 8 15,-15 3-28-15,0-4-8 16,-20 4-4-16,-32 0-16 15,-22 7 8-15,-21-6 20 16,-22 6-8-16,-25-4-116 16,1 4 56-16,-24 4-304 15,1 2 196-15</inkml:trace>
          <inkml:trace contextRef="#ctx0" brushRef="#br0" timeOffset="24215.8328">12710 1778 364 0,'0'0'132'0,"0"0"-100"0,-8 0-12 0,8 0 140 16,0 0-92-16,0 7 8 15,8 0-48-15,-8 10 8 16,0 4-20-16,0 17 0 15,0 1-8-15,0 9-16 16,0 1 4-16,-8-4-32 16,8-6 20-16,-8-8 4 15,8-7 12-15,-12-6-12 16,5-4 8-16,-5-14 4 16,12-7 0-16,-16-18-12 15,16 4 8-15,-4-27-4 16,8 9 0-16,4-9 24 15,4 9-8-15,3 1 60 16,5 7-40-16,7 0 112 16,1 13-80-16,3-3 168 0,4 14-128 15,4 4 60-15,-7 10-96 16,-17 3-16-16,5 4-32 0,-28 7 24 16,-4 0-24-16,-15 7-136 15,0-4 64-15,-13 0-124 16,13-6 104-16,0-1-48 15,15-3 72-15,-4 0-16 16,12-4 40-16,8 15-12 16,4-4 24-16,8 10 28 15,7 0-8-15,12 8 72 16,5-8-44-16,-13 0 24 16,0-3-36-16,-15-7 124 15,-4 0-80-15,-28-7 32 16,5 3-56-16,-17-10-24 15,-3 0-8-15,-12-11 8 16,16 4-8-16,-8-10-188 16,4 0 96-16,15-8-300 15,8-3 216-15</inkml:trace>
          <inkml:trace contextRef="#ctx0" brushRef="#br0" timeOffset="24443.9407">12835 1601 832 0,'-27'-14'308'0,"27"14"-240"0,7-7-20 0,-7 0 196 16,20 7-144-16,0-7 56 16,15 3-92-16,16-6-40 15,-4 6-12-15,19-3-180 16,-11 7 92-16,11 0-588 15,-19 7 372-15</inkml:trace>
        </inkml:traceGroup>
      </inkml:traceGroup>
    </inkml:traceGroup>
    <inkml:traceGroup>
      <inkml:annotationXML>
        <emma:emma xmlns:emma="http://www.w3.org/2003/04/emma" version="1.0">
          <emma:interpretation id="{152013B0-6A74-4CA8-A40D-25B83A0AF862}" emma:medium="tactile" emma:mode="ink">
            <msink:context xmlns:msink="http://schemas.microsoft.com/ink/2010/main" type="paragraph" rotatedBoundingBox="17073,5682 21142,4475 21554,5863 17485,70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A58BA4-7273-4502-A427-BBF4BDA705A2}" emma:medium="tactile" emma:mode="ink">
              <msink:context xmlns:msink="http://schemas.microsoft.com/ink/2010/main" type="line" rotatedBoundingBox="17073,5682 21142,4475 21554,5863 17485,7071"/>
            </emma:interpretation>
          </emma:emma>
        </inkml:annotationXML>
        <inkml:traceGroup>
          <inkml:annotationXML>
            <emma:emma xmlns:emma="http://www.w3.org/2003/04/emma" version="1.0">
              <emma:interpretation id="{E0D099D0-14CE-457C-91CB-818320907062}" emma:medium="tactile" emma:mode="ink">
                <msink:context xmlns:msink="http://schemas.microsoft.com/ink/2010/main" type="inkWord" rotatedBoundingBox="17073,5682 19670,4911 20082,6300 17485,707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987.4966">10816 4018 488 0,'16'17'180'0,"-16"-17"-140"0,15 28-12 16,-15-10 92-1,4 2-72-15,-8 12 32 0,0-1-44 0,-7 7-24 16,11-3-4-16,-20-4 24 15,8 1-16-15,-15-15 20 16,-1 4-20-16,-18-21 52 16,6-7-36-16,-10-10 4 15,10-4-24-15,1-18-8 16,16 15 0-16,7-21-4 16,12 14 0-16,16-15 24 15,15 12-12-15,20-1 76 16,4 7-52-16,0 7 24 15,0 7-40-15,-4 4-16 16,-4 6-8-16,-4 4 20 16,0 4-8-16,4-8 4 15,0 4-4-15,16-10-368 16,0 3 196-16</inkml:trace>
          <inkml:trace contextRef="#ctx0" brushRef="#br0" timeOffset="33525.9289">11724 3684 560 0,'4'-14'208'0,"-4"14"-164"0,-4-14-8 0,-12 7 112 31,16 7-88-31,-19-3 28 0,7 3-52 0,-16 0-24 15,9 7-4-15,-9-4-28 16,1 4 12-16,4-3 20 16,3-1-4-16,-3-3 16 15,7 4-16-15,0-4 68 16,4 0-44-16,5 0-20 16,-1 7-12-16,-4 0 24 15,12 6-12-15,-19 15-20 16,11 7 0-16,-12 21 20 15,4-1-4-15,5 8 24 16,3-7-20-16,0-4-32 16,8-4 12-16,0 5-8 15,8-8 8-15,-8-3 52 16,0-1-24-16,-8-2 16 16,4-15-20-16,-11 0 20 15,7 1-24-15,-4-11 12 16,4 3-12-16,-4-3-52 15,12 0 24-15,0-4 92 16,12 4-40-16,4-3 4 16,3-1-24-16,1-3 24 15,11 0-24-15,-7-7 4 16,-1 10-12-16,-3-10-84 16,-5 0 40-16,-3 0-188 15,4 0 124-15,-12-14-184 16,4 14 160-16</inkml:trace>
          <inkml:trace contextRef="#ctx0" brushRef="#br0" timeOffset="33722.9535">11250 4195 728 0,'-19'-14'268'0,"19"14"-208"0,4-3-16 0,3-1 204 16,13 8-144-16,7-11 80 15,13 7-108-15,-1 0-40 16,4-7-24-16,0 4-288 16,4-4 152-16,0 0-540 15,0 7 372-15</inkml:trace>
          <inkml:trace contextRef="#ctx0" brushRef="#br0" timeOffset="34054.9543">11332 3531 624 0,'0'-3'228'0,"0"3"-176"0,20-4-16 0,-8 4 228 15,3 4-152-15,17-8 72 16,-5 1-112-16,8-1-40 15,4 4-20-15</inkml:trace>
          <inkml:trace contextRef="#ctx0" brushRef="#br0" timeOffset="31964.0714">9153 3941 508 0,'-4'-10'188'0,"0"10"-148"16,0-3-8-16,4 3 168 15,0 3-116-15,-8-3 52 16,16 0-76-16,4-3-4 16,11-4-32-16,36-7 12 15,8 3-20-15,15-10-8 16,0 4-4-16,-8-4-4 15,-7 4 0-15,-12-1-12 16,-8 8 8-16,-20 3 20 16,-4 3-8-16,-23 8-92 15,0 3 48-15,-15 3-200 0,-1 1 132 16,-7-1-88-16,3 1 116 0,1-8 4 16,3 4 44-16,0-7 16 15,8 0 12-15,-3 0 8 16,-5 4-4-16,-4-1 68 15,9 4-40-15,-9 3 32 16,8 1-36-16,1 3 8 16,3 3-20-16,0 4 8 15,8 0-12-15,0 3 36 16,8 8-24-16,-4-5 4 16,0 5-16-16,-4 2-8 15,4 5 0-15,-4 6 20 16,0 7-12-16,-4 4-4 15,0-4-4-15,-4-3 100 16,4-8-56-16,-8-6 52 16,4-7-60-16,-7-11 32 15,7-3-40-15,-12-7 60 16,1 0-52-16,-24-7 52 16,11 0-52-16,-11 0-20 15,12 0-12-15,-8-10 16 16,12 3-12-16,-1-11 24 15,9 1-24-15,3-11-20 16,4 7 0-16,-3-10-244 16,11 3 140-16,8 0-572 15,7 7 384-15</inkml:trace>
          <inkml:trace contextRef="#ctx0" brushRef="#br0" timeOffset="32234.813">9204 3712 560 0,'0'-14'208'0,"0"14"-164"0,8-7-8 0,-1-3 232 15,1 10-152-15,4-7 140 16,4 7-148-16,-1-7-68 15,5 0-28-15,11 3-4 16,4 4-4-16,12 0-408 16,0 7 220-16</inkml:trace>
          <inkml:trace contextRef="#ctx0" brushRef="#br0" timeOffset="32594.4524">9853 4178 592 0,'-19'0'220'0,"19"0"-172"0,19 7-12 0,1-7 112 16,3 0-88-16,20 0 8 15,0 0-40-15</inkml:trace>
          <inkml:trace contextRef="#ctx0" brushRef="#br0" timeOffset="32461.9083">9982 3917 880 0,'-15'4'328'0,"15"-4"-256"0,-4 3-16 0,8-3 88 16,4 4-88-16,7-1 4 15,5 4-36-15,11-4-52 16,0 4 16-16,9 4-500 16,-13-1 280-16</inkml:trace>
        </inkml:traceGroup>
        <inkml:traceGroup>
          <inkml:annotationXML>
            <emma:emma xmlns:emma="http://www.w3.org/2003/04/emma" version="1.0">
              <emma:interpretation id="{5B9426FA-D20F-44FD-B8A9-96627EA5CFCB}" emma:medium="tactile" emma:mode="ink">
                <msink:context xmlns:msink="http://schemas.microsoft.com/ink/2010/main" type="inkWord" rotatedBoundingBox="20077,4851 21158,4530 21348,5170 20267,549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5837.6527">12808 2853 332 0,'-12'-4'120'0,"12"4"-92"0,0 18-8 0,-8-8 96 16,8 4-68-16,0 3 104 16,-8 1-88-16,0 6 76 15,4 1-80-15,-7 6 40 16,7 0-60-16,-4 7 52 16,8-3-56-16,-12 0 36 15,12 0-40-15,0-7-8 16,8-1-16-16,0-2 4 15,11-8-8-15,9-6 16 16,11-1-12-16,16-7 32 16,-4 4-24-16,3-10-304 15,-3-1 156-15</inkml:trace>
          <inkml:trace contextRef="#ctx0" brushRef="#br0" timeOffset="25477.6928">12076 2926 384 0,'-24'0'140'0,"24"0"-108"0,12-14-8 0,-8 3 120 16,4 8-84-16,11-7 96 15,1 3-88-15,7 0-8 16,13 7-36-16,6 7-8 15,13 3-8-15,-4 11 4 16,-8 3-8-16,-20 11-124 16,-7 0 64-16,-20 14-24 15,-8 3 52-15,-39 0-12 16,8-7 24-16,-16-10 28 16,16 0-8-16,-20-21 20 15,20-4-16-15,-16-20 68 16,20-1-44-16,12-13 112 15,7-4-84-15,16 0 0 16,8 4-36-16,19-4 56 16,5 4-48-16,34 3 68 15,8 10-60-15,13-6-8 16,6 10-20-16,-6-3 0 16,-1 6-8-16,-4-6 24 15,-4 3-16-15,-11 0-12 16,-9 3-4-16,-3-3 100 15,-16 7-52-15,-7-7 44 16,-9 7-52-16,0-3-12 16,-3 3-12-16,-4-7-204 15,3 7 104-15,-3-7-324 16,3 7 228-16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5:05.9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C63D74-2B5C-4F3A-A895-AD396A53C2F5}" emma:medium="tactile" emma:mode="ink">
          <msink:context xmlns:msink="http://schemas.microsoft.com/ink/2010/main" type="writingRegion" rotatedBoundingBox="8022,1126 12801,680 12973,2523 8193,2968"/>
        </emma:interpretation>
      </emma:emma>
    </inkml:annotationXML>
    <inkml:traceGroup>
      <inkml:annotationXML>
        <emma:emma xmlns:emma="http://www.w3.org/2003/04/emma" version="1.0">
          <emma:interpretation id="{AC3DB2F3-82ED-49CE-9494-41FCDDA872E7}" emma:medium="tactile" emma:mode="ink">
            <msink:context xmlns:msink="http://schemas.microsoft.com/ink/2010/main" type="paragraph" rotatedBoundingBox="9275,1018 10478,883 10538,1416 9335,15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025274-4CE4-4F94-B4B4-39F847A752E0}" emma:medium="tactile" emma:mode="ink">
              <msink:context xmlns:msink="http://schemas.microsoft.com/ink/2010/main" type="line" rotatedBoundingBox="9275,1018 10478,883 10538,1416 9335,1551">
                <msink:destinationLink direction="with" ref="{727F1E61-91AD-4592-A01D-94EDE3AA40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E70CC2-03DB-438D-8F78-87A55E7F5D9A}" emma:medium="tactile" emma:mode="ink">
                <msink:context xmlns:msink="http://schemas.microsoft.com/ink/2010/main" type="inkWord" rotatedBoundingBox="9278,1050 9559,1019 9609,1465 9329,14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4762-2353 164 0,'8'-38'60'0,"-8"38"-44"0,11-35-8 15,-3 21 60 1,4 4-40-16,4-1 96 0,-1 1-72 15,9 10-16-15,-1 3-20 0,-3 11 4 16,3 7-12-16,-7 7 4 16,-4 3-4-16,-12 0 12 15,-4 4-12-15,-16-7 24 16,5 0-20-16,-13-11 32 16,9-3-28-16,-9-10-4 15,5-4-8-15,-5-14-40 16,9 0 20-16,3-7-40 15,12 4 36-15,8-4-92 16,4 10 64-16</inkml:trace>
          <inkml:trace contextRef="#ctx0" brushRef="#br0" timeOffset="-270.7215">4793-2367 132 0,'0'-21'52'0,"0"18"-44"0,-4-4 4 0,4 3 88 15,4 4-56-15,-4-3 44 16,0 3-52-16,-4 3-20 15,8 8-8-15,-8 10-20 16,4 3 8-16,-4 18 12 16,-3-4-4-16,-1 7 16 15,0-3-12-15,-4 0 16 16,0-8-16-16,1-6-4 16,7-3 0-16,-4-8 28 15,4 0-16-15,0-10 4 16,4-3-12-16,0-11-104 15,8 3 52-15</inkml:trace>
        </inkml:traceGroup>
        <inkml:traceGroup>
          <inkml:annotationXML>
            <emma:emma xmlns:emma="http://www.w3.org/2003/04/emma" version="1.0">
              <emma:interpretation id="{7FDB24B6-7867-44E7-9E2B-7F1FBCEB5BAC}" emma:medium="tactile" emma:mode="ink">
                <msink:context xmlns:msink="http://schemas.microsoft.com/ink/2010/main" type="inkWord" rotatedBoundingBox="9491,994 10478,883 10538,1416 9551,1527"/>
              </emma:interpretation>
              <emma:one-of disjunction-type="recognition" id="oneOf1">
                <emma:interpretation id="interp1" emma:lang="" emma:confidence="0">
                  <emma:literal>EC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EL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451.2001">5364-2471 404 0,'4'-7'148'0,"-4"7"-112"0,-7-11-12 0,-1 8 64 16,4 3-52-16,-12-4 4 15,1 1-24-15,-13-4 24 16,5 3-24-16,-5-3-12 16,1 4-8-16,-1-7-4 15,13 6 0-15,-9 1-20 16,9 3 16-16,-9 3-4 15,5 8 8-15,-9 13 60 0,9 0-28 16,-5 14 24-16,5 1-28 16,-5 9 8-16,9 5-16 0,-1-12-8 15,8-2 0-15,0-8 4 16,4-3-4-16,0-7 8 16,4-4-8-16,-4-7 8 15,8 1-8-15,0-8 8 16,0 4-8-16,0-3-12 15,4-1 4-15,0 4 4 16,4-7 0-16,-1 4-36 16,5 3 20-16,0 0 24 15,3 0-4-15,1-4 28 16,-1 1-20-16,-3-4-180 16,3 3 92-16,-7-3-292 15,4 0 208-15</inkml:trace>
          <inkml:trace contextRef="#ctx0" brushRef="#br0" timeOffset="666.2724">4911-2200 260 0,'-4'-3'96'0,"4"3"-76"0,7 0-4 15,-3-7 112 1,8 7-72-16,4-4 60 16,7 4-72-16,9-3-12 0,3 6-20 0,12-3 16 15,0 0-16-15</inkml:trace>
          <inkml:trace contextRef="#ctx0" brushRef="#br0" timeOffset="1051.8428">5724-2485 196 0,'-19'0'72'0,"19"0"-56"0,-8-7-4 0,-4 3 64 16,12 4-44-16,-7-3 48 15,-1 10-44-15,-8-7 8 16,8 3-28-16,-15 1 28 16,7 6-28-16,-7 4 32 15,3-3-32-15,-3 13 64 16,3-7-44-16,-3 11 56 16,7 3-56-16,0 11 80 15,4-7-64-15,9 3 0 16,3 0-32-16,19-6 24 15,5-8-28-15,23-6 4 16,7-1-12-16,5-7 36 16,8 1-20-16,-13-8-56 0,-7 4 16 15,-11-14-228-15,-5 7 136 16,-16-3-348-16,-3-1 256 16</inkml:trace>
        </inkml:traceGroup>
      </inkml:traceGroup>
    </inkml:traceGroup>
    <inkml:traceGroup>
      <inkml:annotationXML>
        <emma:emma xmlns:emma="http://www.w3.org/2003/04/emma" version="1.0">
          <emma:interpretation id="{0145CD2F-2142-4031-941D-82A98643C6EE}" emma:medium="tactile" emma:mode="ink">
            <msink:context xmlns:msink="http://schemas.microsoft.com/ink/2010/main" type="paragraph" rotatedBoundingBox="8089,1846 12868,1401 12973,2523 8193,2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CEEF7C-DFC4-4073-9320-EAB34E82036D}" emma:medium="tactile" emma:mode="ink">
              <msink:context xmlns:msink="http://schemas.microsoft.com/ink/2010/main" type="line" rotatedBoundingBox="8089,1846 12868,1401 12973,2523 8193,2968">
                <msink:destinationLink direction="with" ref="{727F1E61-91AD-4592-A01D-94EDE3AA40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448A77C-1CD9-47D2-9F13-D64F1E40DFA0}" emma:medium="tactile" emma:mode="ink">
                <msink:context xmlns:msink="http://schemas.microsoft.com/ink/2010/main" type="inkWord" rotatedBoundingBox="8097,1939 10645,1702 10725,2571 8178,28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8247.3776">3752-1581 540 0,'0'-7'200'0,"0"7"-156"0,12 0-12 0,-12 7 16 16,0 7-32-16,0 14 4 16,8 3-12-16,-8 28-8 15,0 4 4-15,0 10 56 16,4-3-32-16,-16-4 40 15,8-11-36-15,-12-6 88 47,1-7-68-47,-13-11 100 0,5 0-88 0,-4-13 68 0,7-8-76 0,-7-17-20 16,-1 0-24-16,5-14 0 16,15-3-8-16,-8-11-28 15,12 4 12-15,-3-14 4 16,14 6 8-16,-3-6-20 15,12 7 12-15,-8 0 4 16,3 13 4-16,1-2 44 16,4 9-24-16,-4 1 52 15,3 6-40-15,5 1 4 16,-1 6-24-16,9 4 20 16,3 4-20-16,16 6-4 15,0 8-4-15,8 3-4 16,-4-1 0-16,0 1-20 15,-8 0 12-15,-4-3-188 16,-4-1 104-16,-4-7-372 16,-3 1 256-16</inkml:trace>
          <inkml:trace contextRef="#ctx0" brushRef="#br0" timeOffset="-128238.3536">4257-1073 476 0,'-16'0'176'0,"16"0"-136"0,-11 3-12 0,7-3 164 16,4 0-112-16,-4 4 108 16,8-1-108-16,0-3 44 15,4 4-68-15,7-4 12 16,9 0-40-16,19 0 44 16,11 0-40-16,17-4 20 15,-5 8-32-15,1-4 0 16,-1 7-12-16,-11-7 20 15,-12 7-16-15,-4 3 4 16,-7-6-8-16,-5-4 20 16,-3 7-16-16,-9-11-76 15,1 4 36-15</inkml:trace>
          <inkml:trace contextRef="#ctx0" brushRef="#br0" timeOffset="-128232.3375">4707-1317 684 0,'-16'0'252'0,"16"0"-192"0,4 0-20 0,0 0 92 16,8 0-80-16,4 0 40 16,7 11-52-16,1-4-24 15,-1 0-8-15,8 0 0 16,1 3-4-16,3 4 8 15,0 4-8-15,-4 2 60 16,-3 1-36-16,-16 4 104 16,-1 2-76-16,-15 1 56 15,-3 4-68-15,-13 6 16 16,4-7-40-16,-7 0-8 16,7 1-8-16,-3-1 12 15,3-10-8-15,0 3 4 16,5-3-4-16,-1-3-148 15,4-5 76-15,-4-2-192 16,8-4 144-16,0-7-328 16,8 0 248-16</inkml:trace>
          <inkml:trace contextRef="#ctx0" brushRef="#br0" timeOffset="-128221.8104">5814-1480 320 0,'12'-14'120'0,"-12"14"-96"0,8-3-4 0,-8 3 132 16,0 7-88-16,-8 0 60 16,8 6-68-16,-23 15 0 15,3 7-32-15,-23 10 24 16,16 4-32-16,-24 0 84 15,16-1-56-15,-4-9 24 16,7-5-40-16,1-6 44 16,7-7-40-16,1-10 12 15,11-5-28-15,0-12 0 16,5-1-8-16,3-21-16 16,8 0 4-16,0-14 20 15,3 7-8-15,5-6-28 16,4 6 8-16,-1-3-12 15,1 13 12-15,4 1 0 16,-1 10 4-16,-3 0 24 16,0 7-8-16,-5 4 32 15,5 3-24-15,-4 3 32 16,3 8-32-16,-3 2 20 16,8 5-20-16,-5 6 8 0,-3-3-12 15,8 3 20 1,-1 4-20-16,1 0 12 0,-5 0-12 15,5 0 0-15,-1 0-4 16,1-4-16-16,0 0 4 0,-1-6 20 16,1-1-8-16,-5-3-4 15,5 0 0-15,-4-7 4 16,3 3-4-16,-3-10-4 16,3 4 4-16,-7-8 12 15,8 1-8-15,-5-8 32 16,-3 1-24-16,0-11 4 15,0 0-12-15,-12-17 12 16,0 7-12-16,-8-11 16 16,4 7-16-16,-8-7-12 15,8 11 0-15,-12 0 20 16,9 6-8-16,-9 1 48 16,4 10-28-16,-7-3-16 15,7 6-4-15,-4-3-8 16,5 7 0-16,-1 0 8 15,8 4-4-15,-4-4-56 16,8 7 28-16,8-3-272 16,0 6 164-16</inkml:trace>
        </inkml:traceGroup>
        <inkml:traceGroup>
          <inkml:annotationXML>
            <emma:emma xmlns:emma="http://www.w3.org/2003/04/emma" version="1.0">
              <emma:interpretation id="{E438B91B-3C51-4A00-9D4A-CE8203548076}" emma:medium="tactile" emma:mode="ink">
                <msink:context xmlns:msink="http://schemas.microsoft.com/ink/2010/main" type="inkWord" rotatedBoundingBox="11973,1484 12868,1401 12973,2523 12077,2607">
                  <msink:destinationLink direction="with" ref="{4B5844CE-9561-4897-8910-98E3F6463484}"/>
                </msink:context>
              </emma:interpretation>
              <emma:one-of disjunction-type="recognition" id="oneOf3"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-121624.2597">7884-1122 384 0,'-11'-10'140'0,"11"10"-108"0,-16-4-8 16,12 4 136-1,0 4-92-15,-11-1 68 16,-1 1-76-16,-23-1-16 16,11 4-28-16,-19 4-4 15,4-1-4-15,-11 4-16 16,11-4 4-16,-4 4 20 15,15 4-8-15,5-11-12 16,15 7 0-16,12 3 40 0,8-3-24 0,23-4 24 16,5 4-20-16,10-7 0 15,1 7-8 1,0-3 12-16,-7-4-12 0,-9-7 104 16,-4 0-64-16,-11-7 96 15,-4-4-84-15,-12-13 32 16,-4-1-52-16,-4-20-4 15,0 7-24-15,0-14-44 16,4 10 20-16</inkml:trace>
          <inkml:trace contextRef="#ctx0" brushRef="#br0" timeOffset="-124418.2114">8248-2089 404 0,'-51'-7'148'0,"51"7"-112"0,-43 7-12 0,20-7 56 15,7 7-48-15,-15-7 68 16,8 7-60-16,-13-3-24 16,5 3-16-16,-4 3 8 15,11 1-4-15,-7-1 40 16,4 4-20-16,-13 0 48 15,21 0-40-15,-20 3 36 16,15 4-36-16,-7 3 24 16,11 4-28-16,1 7-8 15,11 3-12-15,8 4 12 16,12-4-12-16,3-3-4 16,5 0 0-16,3-7 12 15,13-1-8-15,-1-9 32 16,-4-4-24-16,4-11 12 15,1-3-16-15,-13-7 28 16,1 4-24-16,-20-18 120 16,3 3-80-16,-18-20 48 15,3 7-60-15,-8-18-16 16,4 7-16-16,1-6-20 16,7 13 4-16,8-3-40 0,7 10 24 15,25 4-488-15,7 6 280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40:40.8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F85699-A877-470C-912A-3C5CC86398B1}" emma:medium="tactile" emma:mode="ink">
          <msink:context xmlns:msink="http://schemas.microsoft.com/ink/2010/main" type="writingRegion" rotatedBoundingBox="13031,15074 15810,15991 15378,17301 12598,16383"/>
        </emma:interpretation>
      </emma:emma>
    </inkml:annotationXML>
    <inkml:traceGroup>
      <inkml:annotationXML>
        <emma:emma xmlns:emma="http://www.w3.org/2003/04/emma" version="1.0">
          <emma:interpretation id="{A3CD59D3-0610-416D-8E2E-3D9C2E112373}" emma:medium="tactile" emma:mode="ink">
            <msink:context xmlns:msink="http://schemas.microsoft.com/ink/2010/main" type="paragraph" rotatedBoundingBox="13031,15074 15810,15991 15378,17301 12598,16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7E914-331B-456F-A3C4-2556F148845A}" emma:medium="tactile" emma:mode="ink">
              <msink:context xmlns:msink="http://schemas.microsoft.com/ink/2010/main" type="line" rotatedBoundingBox="13031,15074 15810,15991 15378,17301 12598,16383"/>
            </emma:interpretation>
          </emma:emma>
        </inkml:annotationXML>
        <inkml:traceGroup>
          <inkml:annotationXML>
            <emma:emma xmlns:emma="http://www.w3.org/2003/04/emma" version="1.0">
              <emma:interpretation id="{3FD7AAE2-E031-44D9-BB75-9DDD5C4867C8}" emma:medium="tactile" emma:mode="ink">
                <msink:context xmlns:msink="http://schemas.microsoft.com/ink/2010/main" type="inkWord" rotatedBoundingBox="13031,15074 13619,15268 13186,16578 12598,16383"/>
              </emma:interpretation>
              <emma:one-of disjunction-type="recognition" id="oneOf0">
                <emma:interpretation id="interp0" emma:lang="" emma:confidence="1">
                  <emma:literal>{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-5255-2817 164 0,'-4'3'60'0,"-4"4"-44"0,-3 7-8 0,7-4-12 15,0 8 0-15,0-1 20 16,0 4-8-16,-4 3 24 15,0 4-20-15,4 4 12 16,-3-8-12-16,-1 14-24 0,0-7 4 16,-4 1 20-1,1-4-4-15,-1-1-12 0,-4 1 0 16,-3 0 12-16,-1 7-4 16,4 3-12-16,1 4 4 15,3 3 12-15,8 0-4 16,8-3-4-16,4-4 4 15,7 1 4-15,1-8-4 16,0 0 16-16,-5 0-12 16,1 1 24-16,0-1-20 15,-4-3-20-15,-8 0 0 16,8-4 12-16,-8 4 0 16,4 0-12-16,3-4 4 15,1 0 12-15,0 8-4 16,-4-8-36-16,12 0 16 15,-5 1-4-15,9 3 12 0,-5-1-36 16,-3 5 24-16,0-1-28 16,4-3 28-16,-9 0 8 15,9-1 12-15,-8 1-36 16,8 0 20-16,-5-4-12 16,9-6 16-16,7-1-44 15</inkml:trace>
        </inkml:traceGroup>
        <inkml:traceGroup>
          <inkml:annotationXML>
            <emma:emma xmlns:emma="http://www.w3.org/2003/04/emma" version="1.0">
              <emma:interpretation id="{68F9F130-E999-43F6-957A-C54ECC59663D}" emma:medium="tactile" emma:mode="ink">
                <msink:context xmlns:msink="http://schemas.microsoft.com/ink/2010/main" type="inkWord" rotatedBoundingBox="14084,15880 15674,16405 15442,17105 13853,16580">
                  <msink:destinationLink direction="with" ref="{35353CF0-041B-41BD-AE70-762488A00E1E}"/>
                </msink:context>
              </emma:interpretation>
              <emma:one-of disjunction-type="recognition" id="oneOf1">
                <emma:interpretation id="interp5" emma:lang="" emma:confidence="0">
                  <emma:literal>YTIR</emma:literal>
                </emma:interpretation>
                <emma:interpretation id="interp6" emma:lang="" emma:confidence="0">
                  <emma:literal>4 TI R</emma:literal>
                </emma:interpretation>
                <emma:interpretation id="interp7" emma:lang="" emma:confidence="0">
                  <emma:literal>4 TR</emma:literal>
                </emma:interpretation>
                <emma:interpretation id="interp8" emma:lang="" emma:confidence="0">
                  <emma:literal>4 t R</emma:literal>
                </emma:interpretation>
                <emma:interpretation id="interp9" emma:lang="" emma:confidence="0">
                  <emma:literal>4 T, R</emma:literal>
                </emma:interpretation>
              </emma:one-of>
            </emma:emma>
          </inkml:annotationXML>
          <inkml:trace contextRef="#ctx0" brushRef="#br0" timeOffset="-46511.3766">-4277-1767 332 0,'-11'-3'120'0,"-1"3"-92"0,8-4-8 0,0 8 140 0,0-1-92 16,4 4-20-16,0 3-28 15,-4 4 80-15,0 4-56 16,0 3 96-16,4 6-80 16,0 1 88-16,4 4-88 15,12-5 76-15,0 1-76 0,-1-3-32 16,13-5-16-16,3-2 32 15,-4-8-24-15,9 1-44 16,-5-8 12-16,-4-3-200 16,9-3 116-16,-13 3-204 15,4-7 168-15,-11-7-332 16,-4 3 264 0,-12 4 64-16</inkml:trace>
          <inkml:trace contextRef="#ctx0" brushRef="#br0" timeOffset="-46313.3473">-4144-1631 300 0,'-3'10'112'0,"-9"4"-88"0,0 17-8 0,8-10 188 16,-8 14-116-16,8 7 52 16,-3 3-80-16,-9-7 40 15,16-3-56-15,-4-4 4 0,4-3-28 16,-8-4-4-16,8-10-8 0,8 4-140 15,-4-11 76-15,4-7-484 16</inkml:trace>
          <inkml:trace contextRef="#ctx0" brushRef="#br0" timeOffset="-46104.7935">-4038-1530 652 0,'4'-39'244'0,"4"36"-192"15,4-4-12-15,-5 7 216 0,13-7-148 16,7 0 96-16,9 3-116 16,7-2-52-16,11 2-20 15,-7 1-44-15,0 3 16 0,4-7-172 16,-16 7 104-16,1-7-112 16,-17 7 112-16,-7-7-160 0,-12 7 136 15,-8 0-328 1</inkml:trace>
          <inkml:trace contextRef="#ctx0" brushRef="#br0" timeOffset="-45879.194">-3780-1649 312 0,'-31'7'112'0,"15"11"-84"0,-3 13-12 0,7-10 248 15,-4 10-148-15,9 7 36 0,-5 4-96 16,0-4-16-16,-4 1-24 16,9-8 68-16,-5 0-48 0,0-10-12 15,0-3-16-15,9-5-20 16,-1-2 8-16,4-4-324 16,0-7 180-16</inkml:trace>
          <inkml:trace contextRef="#ctx0" brushRef="#br0" timeOffset="-45651.0859">-3741-1447 612 0,'-11'7'228'0,"3"10"-180"0,8 1-12 15,-8-4 168-15,-4 7-120 0,5-1 0 16,3 1-52-16,-4 4-20 15,0-4-8-15,0-4-16 16,-4 0 8-16,8-6-216 16,1-1 120-16,-1-3-356 15,8 4 256-15,-1-1-16 16</inkml:trace>
          <inkml:trace contextRef="#ctx0" brushRef="#br0" timeOffset="-44949.6898">-3091-1583 260 0,'-12'0'96'0,"8"7"-76"0,4 4-4 16,0 3 112-16,0 7-72 15,0 6 32-15,0 8-52 16,0 3 56-16,0 1-52 15,-4-8 80-15,-3 0-68 16,-1-6 52-16,0-4-60 16,-4-4 32-16,1-3-44 0,-5-4 24 15,8-6-28-15,-4-8-16 16,12-3-8-16,-8-7-24 16,8-6 12-16,0-12-92 15,0-3 52-15,8-3-28 16,0 0 40-16,4 3 4 15,4 0 20-15,3 4 24 0,8 7-4 16,1 3 76-16,3 3-48 16,0 8 24-16,1 7-40 15,-1 6 16-15,0 7-20 16,1 4 0-16,-5 11-8 16,-3 3 36-16,-13-1-20 15,-3-6 32-15,-16 4-32 16,0-5 12-16,-3-2-20 15,-5-1 20-15,-7-10-24 0,-5 7-64 16,1-14 24 0,-4 4-76-16,-5-8 60 0,9 1 0 15,-4-1 28-15,7 1-4 16,8-1 8-16,1 1 24 16,7 3-4-16,8 0 48 15,8 0-28-15,0 0 84 16,3 7-64-16,1 0 48 15,4 0-56-15,-4 3 32 16,7 4-40-16,-3 0 68 16,3 3-52-16,9-3 36 15,-5 0-48-15,5 0-12 16,-1-7-12-16,12 3 24 16,-4-3-20-16,0-7-12 15,-11 7-8-15,-4-7 28 16,3 0-12-1,-19-7-32-15,4 4 12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4:09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3156B7-091B-4836-B738-C4EF861DF75D}" emma:medium="tactile" emma:mode="ink">
          <msink:context xmlns:msink="http://schemas.microsoft.com/ink/2010/main" type="writingRegion" rotatedBoundingBox="10113,2999 11748,4027 11216,4871 9582,3843"/>
        </emma:interpretation>
      </emma:emma>
    </inkml:annotationXML>
    <inkml:traceGroup>
      <inkml:annotationXML>
        <emma:emma xmlns:emma="http://www.w3.org/2003/04/emma" version="1.0">
          <emma:interpretation id="{19EE36A8-8D1F-4DBE-8114-44142AAA580E}" emma:medium="tactile" emma:mode="ink">
            <msink:context xmlns:msink="http://schemas.microsoft.com/ink/2010/main" type="paragraph" rotatedBoundingBox="10113,2999 11748,4027 11216,4871 9582,3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D3944-31C7-41EF-97F2-59902A73BDF8}" emma:medium="tactile" emma:mode="ink">
              <msink:context xmlns:msink="http://schemas.microsoft.com/ink/2010/main" type="line" rotatedBoundingBox="10113,2999 11748,4027 11216,4871 9582,3843"/>
            </emma:interpretation>
          </emma:emma>
        </inkml:annotationXML>
        <inkml:traceGroup>
          <inkml:annotationXML>
            <emma:emma xmlns:emma="http://www.w3.org/2003/04/emma" version="1.0">
              <emma:interpretation id="{1354299F-5E2D-4567-8729-9736CAEDE80B}" emma:medium="tactile" emma:mode="ink">
                <msink:context xmlns:msink="http://schemas.microsoft.com/ink/2010/main" type="inkWord" rotatedBoundingBox="10113,2999 11748,4027 11216,4871 9582,38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6703 1090 384 0,'-8'-7'140'0,"8"7"-108"0,-8-7-8 15,0 4 180 1,8 3-116-16,-8-7 88 15,8 4-104-15,-7-4 24 0,7 7-56 16,-8-4-32-16,4 4-8 0,-4 0 0 16,4 4 0-16,-8-1 24 15,8 4-12-15,-7 3 12 16,7 1-12-16,-4 3-24 16,8 0 4-16,-4 3 12 15,4 1 0-15,8-1-12 16,-4 4 4-16,4-4 20 15,3 1-8-15,-3-5-12 16,0 5 0-16,-8-4 20 16,4 3-8-16,-12-6 24 15,0 3-20-15,-11-8 120 16,7 5-76-16,-8-8-4 16,9 4-32-16,-9-10-16 15,8 3 0-15,1-11-532 16,7 4 288-16</inkml:trace>
          <inkml:trace contextRef="#ctx0" brushRef="#br0" timeOffset="810.2095">6307 273 332 0,'0'-3'120'0,"0"3"-92"0,0-7-8 0,0 0 96 15,0 14-68-15,0-14 44 16,0 7-56-16,0 0 76 16,0 0-60-16,0-7 88 15,0 14-80-15,0-14 88 16,0 7-88-16,0 0 32 15,0 0-52-15,4 0 72 16,4 0-60-16,4 0 44 16,4 0-56-16,7 0 24 15,4 0-36-15,9 0-8 16,-1 0-12-16,0 0 12 16,0 3-12-16,1-3 16 15,-5 4-16-15,-8-4 4 16,1 0-4-16,-9 0-8 15,1 0 4-15,-8 0-48 16,-4 0 24-16,-8 0-284 16,4 0 168-16,-4-7-400 15,4 14 300-15</inkml:trace>
          <inkml:trace contextRef="#ctx0" brushRef="#br0" timeOffset="-1892.6763">5004 290 156 0,'-3'7'56'0,"3"-7"-44"0,-4-7-4 15,0 7 120 1,8 0-72-16,-4 0 60 0,0 0-72 0,0 0 60 16,0 0-64-16,0 0 44 15,7 0-48-15,-3-7 76 16,0 7-60-16,-4-10 36 15,4 10-52-15,-4-3 16 16,0 3-32-16,0-4-8 16,0 8-8-16,4-4-16 15,8 3 8-15,11-3 28 16,9 3-12-16,15-3 24 16,3 4-24-16,21-8 24 15,-8 1-24-15,23-4 56 16,0 0-36-16,8-3 20 15,-8 6-32-15,-12-3-28 16,-7 7 4-16,-20-3 60 16,-12 3-28-16,-12 0 24 15,-3 3-32-15,-8-3 0 16,-5 0-12-16,-3 0-24 16,0 0 8-16,0 0-252 15,0 0 144-15</inkml:trace>
          <inkml:trace contextRef="#ctx0" brushRef="#br0" timeOffset="-1306.9948">5513 116 580 0,'-27'0'216'0,"27"0"-168"0,-16 4-12 0,8-4 144 16,8 3-104-16,-4-3 68 15,4 0-84-15,12-3 0 16,4 3-36-16,23-7-20 16,8 7-8-16,19-3 12 15,-7 3-4-15,-4 0 8 16,-4 6-8-16,-8 1 16 15,-12 0-12-15,-4 4-4 16,-7-1 0-16,-8 1 84 16,-4-1-48-16,-8-3 0 15,7 0-24-15,-14 7-4 16,7-4-4-16,-8 4-32 16,8 0 12-16,-12 7 12 15,4 0 4-15,-11 3-12 16,7 4 4-16,-15 3 12 15,7-3-4-15,-7-3-4 16,-1-5 4-16,1-13 12 16,7 0-8-16,1-17 40 15,11 0-24-15,-4-18-4 16,4 3-12-16,-3-9 4 0,11 9-8 16,-8-6-4-16,-4 7 4 15,-4-4 12-15,5 7-8 0,-13-3 16 16,12 10-16-16,-3-4 4 15,7 8-4-15,0-1-8 16,4 8 4-16,0-4-16 16,8 3 8-16,0 1-356 15,8 6 192-15</inkml:trace>
          <inkml:trace contextRef="#ctx0" brushRef="#br0" timeOffset="-601.0994">6487 544 424 0,'-11'11'156'0,"11"-11"-120"0,-8 17-8 0,0-3 96 16,8 0-72-16,-8 7-12 15,8 3-24-15,-4 7 12 16,4 4-16-16,-4 7-12 16,8-4-4-16,-8 4 12 15,4 0-4-15,-7 3 40 16,3-3-20-16,-4-4 120 15,0-7-80-15,-8-6 92 16,5-5-88-16,-9-13 92 16,8 4-96-16,-11-22 52 15,3 8-72-15,-15-11 32 16,8 0-44-16,-16-3 36 16,7 6-40-16,-7-6 4 15,4 3-20-15,0 0-24 0,12 4 4 16,7-4-32-16,5 7 24 0,11 0-260 15,8 3 156-15</inkml:trace>
          <inkml:trace contextRef="#ctx0" brushRef="#br0" timeOffset="-911.4279">6245 416 624 0,'-20'0'228'0,"20"0"-176"0,-4 3-16 16,8-3 104 0,8 4-84-16,19-4 48 0,5 3-60 15,18-3-16-15,5 0-16 0,4-3 16 16,-5-1-16-16,-3-3-20 15,-8 4 0-15,-16-4-4 16,5 7 4-16,-25 0-88 16,-7 7 48-16,-12 0-196 15,-7 3 136-15,-13-3-332 16,9 10 248-16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4:17.3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AE61FC-527B-4535-B5AE-F76FB6710A71}" emma:medium="tactile" emma:mode="ink">
          <msink:context xmlns:msink="http://schemas.microsoft.com/ink/2010/main" type="writingRegion" rotatedBoundingBox="4625,3489 12711,3941 12558,6673 4473,6221"/>
        </emma:interpretation>
      </emma:emma>
    </inkml:annotationXML>
    <inkml:traceGroup>
      <inkml:annotationXML>
        <emma:emma xmlns:emma="http://www.w3.org/2003/04/emma" version="1.0">
          <emma:interpretation id="{5E2FB7FC-BBB9-4988-A3E0-8184D4E88D75}" emma:medium="tactile" emma:mode="ink">
            <msink:context xmlns:msink="http://schemas.microsoft.com/ink/2010/main" type="paragraph" rotatedBoundingBox="4621,3502 6573,3477 6588,4676 4636,4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CDB1F2-7A31-4075-BC0E-42ED03A9A243}" emma:medium="tactile" emma:mode="ink">
              <msink:context xmlns:msink="http://schemas.microsoft.com/ink/2010/main" type="line" rotatedBoundingBox="4621,3502 6573,3477 6588,4676 4636,4700"/>
            </emma:interpretation>
          </emma:emma>
        </inkml:annotationXML>
        <inkml:traceGroup>
          <inkml:annotationXML>
            <emma:emma xmlns:emma="http://www.w3.org/2003/04/emma" version="1.0">
              <emma:interpretation id="{FA321AE3-23AB-474D-BEAF-D9EDDCCCE7BB}" emma:medium="tactile" emma:mode="ink">
                <msink:context xmlns:msink="http://schemas.microsoft.com/ink/2010/main" type="inkWord" rotatedBoundingBox="4621,3502 6573,3477 6588,4676 4636,47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68 600 0,'-8'-7'224'0,"8"7"-176"0,0-7-12 0,8 0 168 15,-4 7-120-15,15-11 8 16,9-2-52-16,11-1-40 16,4 10 0-16,8-3-248 15,11 11 136-15</inkml:trace>
          <inkml:trace contextRef="#ctx0" brushRef="#br0" timeOffset="-656.6105">43 673 852 0,'-20'-7'316'0,"20"7"-248"0,-8 0-16 15,8-3 156 1,4 3-124-16,4-7 0 16,8 0-52-16,11 0 4 0,9-7-20 15,7 3 8-15,0 4-12 0,4-7-208 16,0 14 104-16</inkml:trace>
          <inkml:trace contextRef="#ctx0" brushRef="#br0" timeOffset="-1078.2327">70 346 312 0,'0'-14'112'16,"4"14"-84"-16,-8 0-12 0,0 0 136 16,8 0-88-16,-8 7 160 15,4 7-128-15,-7 21 68 16,-1 0-96-16,-4 13 44 16,8 8-68-16,-4 7-12 15,8-11-20-15,-4 0 52 16,4-10-36-16,-4-11-20 15,8-10-8-15,-4-4-176 0,4-3 96 0,4-7-488 16,4 0 316-16</inkml:trace>
          <inkml:trace contextRef="#ctx0" brushRef="#br0" timeOffset="-822.5511">560 280 632 0,'-4'-7'236'0,"4"7"-184"0,-4 0-16 0,4 3 80 16,0 4-72-16,-8 7-8 16,8 7-24-16,-4 17-12 15,8 11 4-15,-4 10-4 16,0-3 0-16,-4 7 16 16,4-8-8-16,-4-3 16 15,8-10-16-15,-12-11-64 16,1-6 28-16,-5-4-420 15,8-4 248-15</inkml:trace>
          <inkml:trace contextRef="#ctx0" brushRef="#br0" timeOffset="-307.4822">607 809 488 0,'0'14'180'0,"0"-14"-140"0,4 3-12 0,0-3 84 16,7 7-68-16,5 0-8 15,4 3-24-15,3 1 0 16,1-1-8-16,-5 1-12 15,1 3 4-15,-24 3 4 16,0 7 0-16,-27-3 0 16,7 4 0-16,-11 6 16 15,4-3-8-15,-5-4 112 16,13 0-68-16,7-3 68 16,8 0-68-16,12-3-28 15,12-1-16-15,4-7-116 16,7 4 60-16,4-14-368 15,1-7 232-15</inkml:trace>
          <inkml:trace contextRef="#ctx0" brushRef="#br0" timeOffset="261.1912">834 287 372 0,'-4'7'140'0,"4"-7"-112"0,24 7-4 0,-1-7 188 16,5 7-120-16,19-4 44 15,-4 4-84-15,4-3-100 16,-4 3 24-16</inkml:trace>
          <inkml:trace contextRef="#ctx0" brushRef="#br0" timeOffset="451.6994">885 548 788 0,'8'10'292'0,"-8"-10"-228"0,62-3-16 0,-30-1 36 16,-1 4-56-16,16-3-72 15,4-8 20-15,12-3-476 0,-5 4 276 16</inkml:trace>
          <inkml:trace contextRef="#ctx0" brushRef="#br0" timeOffset="750.2093">1762 381 704 0,'-8'-4'264'0,"8"4"-208"0,-3 0-12 0,-9 4 184 16,4 6-132-16,-12 11 68 16,1 17-96-16,3-6-20 15,8 9-32-15,8-2-12 16,12-5 0-16,15-6-32 15,5-7 16-15,15-14-12 16,0-7 12-16,-4-10-8 16,0-11 8-16,-20-7 52 15,-7-3-20-15,-16-8 0 16,-12 5-12-16,-15 6-8 16,3 7 4-16,-7 11-24 15,15 3 12-15,1 14-840 16,7 6 460-16</inkml:trace>
        </inkml:traceGroup>
        <inkml:traceGroup>
          <inkml:annotationXML>
            <emma:emma xmlns:emma="http://www.w3.org/2003/04/emma" version="1.0">
              <emma:interpretation id="{4429EBA4-83D7-45FD-B72B-35CC9F7CD48A}" emma:medium="tactile" emma:mode="ink">
                <msink:context xmlns:msink="http://schemas.microsoft.com/ink/2010/main" type="inkWord" rotatedBoundingBox="5576,3737 5639,3736 5647,4376 5584,4377"/>
              </emma:interpretation>
            </emma:emma>
          </inkml:annotationXML>
          <inkml:trace contextRef="#ctx0" brushRef="#br0" timeOffset="7553.7012">1006 238 228 0,'0'4'84'0,"0"-4"-64"0,0-4-8 0,4 1 92 16,0 6-60-16,-4-3 16 15,0 0-36-15,0 4 32 16,0-1-32-16,-4 1 48 16,4 3-40-16,-4 7 56 15,0 6-52-15,1 15 20 16,3 3-36-16,0 25 60 16,7 0-44-16,1 3-8 15,0-4-16-15,-8-6 24 16,0-11-20-16,-8-7 20 15,4-3-20-15,-7-7 20 16,-1-4-24-16,-4-6-84 16,8-4 40-16</inkml:trace>
        </inkml:traceGroup>
      </inkml:traceGroup>
    </inkml:traceGroup>
    <inkml:traceGroup>
      <inkml:annotationXML>
        <emma:emma xmlns:emma="http://www.w3.org/2003/04/emma" version="1.0">
          <emma:interpretation id="{55641F38-313D-41B7-AD79-885B1DA85E2E}" emma:medium="tactile" emma:mode="ink">
            <msink:context xmlns:msink="http://schemas.microsoft.com/ink/2010/main" type="paragraph" rotatedBoundingBox="4610,4823 12637,5271 12558,6673 4532,6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C87314-801B-4B07-9A08-DAFB42117D4D}" emma:medium="tactile" emma:mode="ink">
              <msink:context xmlns:msink="http://schemas.microsoft.com/ink/2010/main" type="line" rotatedBoundingBox="4610,4823 12637,5271 12558,6673 4532,6224"/>
            </emma:interpretation>
          </emma:emma>
        </inkml:annotationXML>
        <inkml:traceGroup>
          <inkml:annotationXML>
            <emma:emma xmlns:emma="http://www.w3.org/2003/04/emma" version="1.0">
              <emma:interpretation id="{479793B4-3ACE-4C84-90F4-E22CE66F31BB}" emma:medium="tactile" emma:mode="ink">
                <msink:context xmlns:msink="http://schemas.microsoft.com/ink/2010/main" type="inkWord" rotatedBoundingBox="4603,4944 9039,5192 8975,6349 4539,61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20.9879">-20 1483 840 0,'0'-7'312'16,"0"7"-244"-16,8 0-16 0,0-6 148 15,4 6-120-15,7-7-32 16,9 0-32-16,19 3-168 16,-4 4 84-16</inkml:trace>
          <inkml:trace contextRef="#ctx0" brushRef="#br0" timeOffset="1955.9224">55 1870 364 0,'-8'-35'132'0,"8"35"-100"0,-4-42-12 0,0 28 300 15,8-3-180-15,-4-4 164 16,8 3-176-1,7 1-24-15,13 3-64 0,11 0-40 16,8 7 0-16,8 0 36 16,0 7-24-16,-12 0-36 15,-8 14 12-15,-23 4-60 16,-8 2 40-16,-36 12-220 16,-3-8 136-16,-20 7-80 15,4-10 116-15,0 4 8 16,12-4 44-16,0-1 0 15,19-2 16-15,17-4-20 16,10 3 20-16,29-6-4 16,7 2 8-16,19-6 24 15,1 4-8-15,0 3 84 16,-8 3-48-16,-20-3 92 16,-8 3-76-16,-31-3 76 15,-4 11-76-15,-35-4 56 16,0-4-64-16,-19 7 48 15,3-3-56-15,-4-3-20 16,16-1-16-16,-4-10 0 16,16 0-4-16,0-7-108 15,11 0 56-15,5-4-216 16,7-3 144-16</inkml:trace>
          <inkml:trace contextRef="#ctx0" brushRef="#br0" timeOffset="1505.2186">19 1803 436 0,'-4'-10'160'0,"4"10"-124"0,-11 17-8 0,3-3 80 16,8 4-64-16,-8 13 24 15,8 0-36-15,-4 15-20 16,8-8-8-16,-4 0 4 16,4 0-4-16,0-6 16 15,4-1-12-15,-4-14-56 16,0 4 24-16</inkml:trace>
          <inkml:trace contextRef="#ctx0" brushRef="#br0" timeOffset="2241.1765">525 2203 560 0,'-8'-14'208'0,"8"14"-164"0,-4 14-8 0,4-3 244 16,0 3-160-16,0 10 20 15,4-3-84-15,-4 3-36 16,8 1-12-16,-1-4 0 15,1 3-4-15,-16 0 40 16,8 1-20-16,-7-12-32 16,-1 8 4-16,-4-10 0 15,12 3 4-15,-8 0-44 16,8-4 24-16,8-3-100 16,12 7 68-16,-5-11-256 15,9-3 168-15</inkml:trace>
          <inkml:trace contextRef="#ctx0" brushRef="#br0" timeOffset="3217.8095">928 1873 652 0,'-27'0'244'0,"27"0"-192"0,-16 0-12 0,12 0 288 31,4 0-188-31,12 0 56 0,3 0-116 16,17-7 4-16,7 4-48 0,4-4-56 16,0 7 8-16,-4 0-324 15,-3 3 184-15,3-3-420 16,-12 14 324-16</inkml:trace>
          <inkml:trace contextRef="#ctx0" brushRef="#br0" timeOffset="3417.8425">854 2064 768 0,'0'0'284'0,"0"0"-220"16,31 0-20-16,4 0 48 15,4 7-60-15,8-7 4 16,-7 0-20-16</inkml:trace>
          <inkml:trace contextRef="#ctx0" brushRef="#br0" timeOffset="5030.1321">901 1671 416 0,'-4'-10'152'0,"4"10"-116"0,-8 0-12 0,4 0 136 16,0 7-92-16,-8 3 80 16,4 8-88-16,-3 20 12 15,7-7-40-15,-4 14-20 16,8 8-8-16,-8-5-4 16,4 4 0-16,-4 11-12 15,8-14 8-15,0 3 28 16,0 0-12-16,0-17-12 15,0 0-4-15,8-18-356 16,4 0 192-16</inkml:trace>
          <inkml:trace contextRef="#ctx0" brushRef="#br0" timeOffset="6065.8995">239 2384 340 0,'0'-10'128'0,"0"10"-100"0,19-25-8 0,-11 12 104 16,4 13-72-16,-4-21 60 15,3 17-68-15,-3-10 48 16,0 0-52-16,4 11 8 15,-4-4-32-15,3-7 8 16,5 7-12-16,-4 4 36 16,0-4-24-16,3 0 12 15,5 7-20-15,-1 0 20 16,9 0-24-16,-16 7 24 16,3 3-24-16,-3 4-4 15,0 3-4-15,-4 4 12 16,-8 4-8-16,0-1 4 15,0 4-4-15,-12-4 12 16,12 0-12-16,-16 1 4 16,4 3-4-16,1-11 4 0,3-3-8 15,-12-4 8-15,5 4-8 16,-5-7-4-16,8 7 4 16,-7-10-16-16,-1 3 8 15,1 0 12-15,3 0-4 0,-4-1-36 16,9-2 16-16,-1 3 16 15,4 0 0-15,4-7 20 16,4 0-12-16,0 0 68 16,8 0-44-16,-4 0 68 15,8 0-60-15,3 0 20 16,9 0-40-16,-1-7 8 16,5 7-16-16,-1-7-16 15,4 14 0-15,-3-7 20 16,-5 0-8-16,1 0-4 15,-9 7 0-15,-7-7-40 16,4 0 20-16,-12 0-292 16,0 0 168-16,0-7-460 15,0 14 336-15</inkml:trace>
          <inkml:trace contextRef="#ctx0" brushRef="#br0" timeOffset="3756.245">1860 1943 728 0,'-47'-4'268'0,"47"4"-208"0,-39 7-16 0,19 0 264 16,9 3-176-16,-1 4 0 16,4 4-80-16,12-1-40 15,12 1-4-15,15-5-8 16,12-2 0-16,16-8-12 15,0 1 8-15,7-11-92 16,-3 3 48-16,-16-6 24 16,-8 0 16-16,-27-8 8 15,-12 4 0-15,-28-3 8 16,-3 3-4-16,-8 0 8 16,4 7-8-16,3 0-72 15,13 4 36-15,11 6-684 16,12 4 396-16</inkml:trace>
          <inkml:trace contextRef="#ctx0" brushRef="#br0" timeOffset="15928.9008">4128 2572 300 0,'-12'-7'112'0,"12"0"-88"0,4 4-8 0,-4-1 100 16,4 4-68-16,-4-7 88 15,0 7-80-15,0-3 16 16,0 6-40-16,-4 4-12 15,4 4-12-15,-4 10 4 16,-4 3-8-16,-3 4-12 16,3 3 4-16,-4 0 20 15,4-3-8-15,-4-4 16 16,8-3-16-16,1-14 48 16,3 0-28-16,3-14-4 15,9-3-16-15,4-11 20 16,3 0-16-16,1-3-12 15,4 3-4-15,-5-3-16 16,5 3 12-16,-5 0-4 16,5 10 4-16,-5 1 0 0,-3 6 0 0,-8 1 24 15,4 6-8-15,-9 1 76 16,5 6-48-16,-8 4 40 16,4 4-44-16,0 3 0 15,4-1-20-15,0 5 0 16,4-1-4-16,-5 0 4 15,1 1-8-15,-4-4 8 16,0 0-8-16,-8-4-116 16,4-3 60-16</inkml:trace>
        </inkml:traceGroup>
        <inkml:traceGroup>
          <inkml:annotationXML>
            <emma:emma xmlns:emma="http://www.w3.org/2003/04/emma" version="1.0">
              <emma:interpretation id="{A190EBE3-195A-4F88-BB7F-0DF7A3C23465}" emma:medium="tactile" emma:mode="ink">
                <msink:context xmlns:msink="http://schemas.microsoft.com/ink/2010/main" type="inkWord" rotatedBoundingBox="8852,5668 8993,5676 8977,5966 8835,59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277.8718">4214 2457 228 0,'8'-45'84'0,"-8"45"-64"0,8-45-8 16,-4 21 232-1,0 6-136-15,-1-13 140 16,5 6-140-16,-4-2 72 15,0 9-100-15,0-3 32 16,0 11-64-16,-4 0 0 0,4 3-28 0,-4 0 24 16,4 7-28-16,0 0 56 15,0 3-40-15,-4 4 72 16,4 7-56-16,-1 7 20 16,1 0-40-16,0 0 0 15,8 3-16-15,0-7-352 16,3-3 188-16,-3-3-480 15,4-1 356-15</inkml:trace>
        </inkml:traceGroup>
        <inkml:traceGroup>
          <inkml:annotationXML>
            <emma:emma xmlns:emma="http://www.w3.org/2003/04/emma" version="1.0">
              <emma:interpretation id="{6B2F26FA-88F6-4D9D-ADEC-BBBA3B32D1DD}" emma:medium="tactile" emma:mode="ink">
                <msink:context xmlns:msink="http://schemas.microsoft.com/ink/2010/main" type="inkWord" rotatedBoundingBox="9345,5255 12484,5430 12416,6665 9276,64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502.4695">4688 2388 352 0,'7'-7'132'0,"-7"7"-104"0,12 14-8 0,-8-4 228 16,4 4-140-16,0 10 88 16,-1 1-112-16,9 3-32 15,4-4-32-15,-1 0-16 16,1-3 0-16,-1-3 4 16,5-5-4-16,-5-2-224 15,1-1 124-15,-8-3-344 16,-4 0 248-16</inkml:trace>
          <inkml:trace contextRef="#ctx0" brushRef="#br0" timeOffset="16697.4884">4883 2450 436 0,'-27'-3'160'0,"27"3"-124"0,-20 17-8 0,12-6 176 16,4-1-116-16,-11 8 44 15,3-1-80-15,-7 4-20 16,7 0-20-16,-8-4 0 16,5 0-8-16,-5-3-36 15,8 0 16-15</inkml:trace>
          <inkml:trace contextRef="#ctx0" brushRef="#br0" timeOffset="17070.4821">5224 2193 332 0,'-16'-10'120'0,"16"10"-92"16,-4 3-8-16,4 0 52 15,4 4-44-15,0 7 76 16,0 7-56-16,4 14 64 16,-1 3-64-16,-10 11 52 15,3 0-56-15,-16 3 40 16,8-7-48-16,-12 4 44 0,1-8-48 0,-8 5-8 31,7-8-12-31,-4-3 16 0,13-7-16 16,-1-11-152-16,8-7 72 0,8-13-340 15,8-1 224-15</inkml:trace>
          <inkml:trace contextRef="#ctx0" brushRef="#br0" timeOffset="17631.0994">5157 2583 372 0,'-19'-11'140'0,"19"11"-112"0,3-3-4 0,1-1 224 15,8 8-140-15,8-8 160 16,3 4-156-16,12-3 84 16,-3 3-112-16,3-4-12 15,0 8-44-15,-4-8-16 16,-3 4-8-16,-5-3-4 16,1 3 0-16,-5-4-248 15,-3 1 136-15,-4 3-404 16,3 0 288-16</inkml:trace>
          <inkml:trace contextRef="#ctx0" brushRef="#br0" timeOffset="17340.704">5588 2158 268 0,'7'-17'100'0,"-7"17"-76"0,12-14-8 0,-12 7 176 16,12 7-108-16,-4-7 124 15,-1 7-120-15,-3-3 60 16,4 6-84-16,-8 4 36 16,0 7-60-16,-8 14-12 15,8 6-16-15,-11 19 16 16,3-1-16-16,-12 7 24 15,9 4-24-15,-5-8-4 16,8-3-4-16,-8 1 12 16,5-12-8-16,3 4 4 15,4-13-4-15,-4-1-104 16,4-10 52-16,-4-11-288 0,4 4 184 16</inkml:trace>
          <inkml:trace contextRef="#ctx0" brushRef="#br0" timeOffset="18076.7988">5603 2732 456 0,'0'0'168'0,"0"0"-128"0,8 0-16 0,-4 0 140 16,12 0-96-16,3 0 52 15,1 7-72-15,7 0-44 16,0 0-4-16,-3 10 12 15,-8 1-4-15,-5 3 16 16,-3 3-16-16,-16 0 32 16,8-3-24-16,-19 0 20 15,7 0-20-15,-15-4 36 16,15 1-28-16,-4-1 92 16,5-3-64-16,3-4-4 15,8 4-32-15,8-7 60 16,3 7-44-16,17-10 4 15,-1 6-20-15,0-6 16 16,5-1-20-16,-13-3-128 16,9 0 64-16,-20 0-308 15,-5 0 200-15,-3-3-412 16,0 3 324-16</inkml:trace>
          <inkml:trace contextRef="#ctx0" brushRef="#br0" timeOffset="19532.9159">5321 1831 248 0,'-11'-7'92'0,"11"7"-72"0,-4 0-4 0,0-3 192 15,8 6-116-15,-4-3 96 16,0 0-108-16,4-3 60 15,4 3-80-15,3-7 76 16,5 7-80-16,0-4 68 16,3 8-68-16,-7-11 48 15,11 7-60-15,-11 0 40 16,8 0-48-16,-9 0-20 16,5 7-8-16,-4-11 8 15,-4 8-8-15,3-4 16 16,-3 0-16-16,0-4-20 15,4 4 4-15,3-7-376 16,-3 4 212-16</inkml:trace>
          <inkml:trace contextRef="#ctx0" brushRef="#br0" timeOffset="19867.0189">6210 2273 716 0,'-8'0'264'0,"8"0"-204"0,4 0-16 0,4 0 140 16,3 0-108-16,13-4 52 16,-1 4-80-16,12 0-32 15,1 0-16-15</inkml:trace>
          <inkml:trace contextRef="#ctx0" brushRef="#br0" timeOffset="20075.0757">6190 2516 664 0,'-19'11'244'0,"19"-11"-188"0,7-4-16 0,5 1 164 16,0 6-120-16,15-6 44 0,8 3-76 15,8-4-28-15,1 8-16 16,-5-8-264-16,0 4 140 0,0-3-324 16,-4 3 248-16</inkml:trace>
          <inkml:trace contextRef="#ctx0" brushRef="#br0" timeOffset="20541.9452">7207 2089 476 0,'0'0'176'0,"0"0"-136"0,4-4-12 16,0 1 136-1,4 3-96-15,20-7 132 16,-5 3-116-16,28-3 128 15,11 4-124-15,5-4 72 16,7 3-92-16,-7 1-36 0,-8 3-20 0,-9-4-12 16,-10 4 0-16,-9-3-12 15,0 3 8-15,-11-4-216 16,-5 8 120-16,-7-8-268 16,0 4 208-16,-8-3-232 15,0 6 224-15</inkml:trace>
          <inkml:trace contextRef="#ctx0" brushRef="#br0" timeOffset="20869.3065">7728 2043 228 0,'-20'-3'84'0,"20"3"-64"0,-4 7-8 0,4-4 56 16,4 4-40-16,-4 4 76 15,4 3-56-15,-4 10 36 16,4 7-48-16,-4 18 32 15,0 3-36-15,-4 7 8 16,0-7-24-16,-3 4 64 16,7-11-48-16,-8-6 16 15,4-8-32-15,-4-7 8 16,8-10-12-16,-8 4-8 16,8-5 0-16,-8-6 40 15,0 7-24-15,-7-10 24 16,7-1-24-16,-12-6 132 0,5 10-84 15,-13-14 84-15,9 7-88 16,-9-7 48-16,5 3-68 16,-1-10 24-16,5 4-40 0,-5-11-28 15,5 7 0 1,-1-3 8-16,5-1-4 0,3 1-152 16,-4 7 80-16,5 3-264 15,3 3 188-15</inkml:trace>
        </inkml:traceGroup>
        <inkml:traceGroup>
          <inkml:annotationXML>
            <emma:emma xmlns:emma="http://www.w3.org/2003/04/emma" version="1.0">
              <emma:interpretation id="{F221919E-C232-4004-A235-A824DA81DEA2}" emma:medium="tactile" emma:mode="ink">
                <msink:context xmlns:msink="http://schemas.microsoft.com/ink/2010/main" type="inkWord" rotatedBoundingBox="5184,4855 12637,5271 12565,6559 5112,61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205.384">7356 1863 404 0,'0'-7'148'0,"0"7"-112"0,8 0-12 0,-8 0 180 16,4 0-116-16,12 0 148 15,-5 0-132-15,25 0 88 16,3-4-112-16,15-6 28 15,5 3-64-15,8-11-8 16,-1 4-20-16,1 1-4 16,-5 2-4-16,-19 1-96 15,-7 6 52-15,-29 4-236 16,-3 4 152-16</inkml:trace>
          <inkml:trace contextRef="#ctx0" brushRef="#br0" timeOffset="21556.6357">7963 2704 488 0,'-4'-10'180'0,"4"10"-140"0,0-4-12 0,0-3 120 16,0 14-88-16,-4-14 44 15,0 7-60-15,-4 0-24 16,0 7-12-16,-7-7-8 15,7 7 0-15,-8 0 16 16,4 0-8-16,-3-3 24 16,7 10-20-16,-4-11 48 15,4 8-32-15,1-5-4 16,7 5-16-16,0-1-8 16,3 1 4-16,1 6-16 15,4-6 8-15,4 9 4 16,4 1 0-16,-5-7-12 15,1 7 8-15,-8-3 4 16,4 2 0-16,-8-2 8 16,0 3-4-16,-8-7 32 15,0-1-20-15,-4 1 84 16,5-7-56-16,-13 4 32 16,16-1-44-16,-12-6-28 15,9 3-4-15,-13-7-20 16,8 7 12-16,-7-14-332 15,11 7 188-15</inkml:trace>
          <inkml:trace contextRef="#ctx0" brushRef="#br0" timeOffset="54123.735">544 1956 436 0,'4'-6'160'0,"-4"6"-124"0,-8 6-8 0,4-6 104 15,8 0-76-15,-8 0 104 16,4 7-96-16,-4-7 32 16,4 7-56-16,-4-7-4 15,8 0-24-15,-4 0 44 16,4 4-28-16,0-4 4 15,8 0-20-15,-1-4 36 16,5 4-24-16,-4-7-4 16,3 7-12-16,-3-7-16 15,4 7 4-15,-1 0 4 16,1 0 0-16,-4 7 8 16,7-7-4-16,-3 0-204 15,4 0 108-15,-1 0-272 16,1 0 208-16</inkml:trace>
          <inkml:trace contextRef="#ctx0" brushRef="#br0" timeOffset="54921.3599">528 2151 300 0,'4'-7'112'0,"-4"7"-88"0,0 0-8 0,-4-3 108 16,4 6-72-16,-4-3 76 15,8 0-72-15,-4 0 40 16,0 0-56-16,0 0 8 15,0 0-32-15,0 0 20 16,0 0-24-16,4 0 40 16,4 0-28-16,0 0 48 15,3 7-40-15,-3-7 20 16,4 0-32-16,0-7 28 16,3 7-32-16,-3-3-4 15,4-4-8-15,-1 0-4 16,1 7 0-16,4-14 8 15,-1 14-4-15,1-7 8 16,7 4-8-16,-7-4-4 16,7 7 4-16,-7-7-4 15,7 7 0-15,-7-7 0 16,-1 7 0-16,1 0 16 16,-5 0-8-16,-11-7 4 15,4 14-4-15,-8-7-16 16,8 0 4-16,-8 0-40 15,4 0 24-15,-4 0-160 16,0 0 100-16,8 0-336 0,-1 7 232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06.9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84F5E5-1DD1-423C-A05B-79C1A12B9F27}" emma:medium="tactile" emma:mode="ink">
          <msink:context xmlns:msink="http://schemas.microsoft.com/ink/2010/main" type="inkDrawing" rotatedBoundingBox="6109,12674 11827,9873 12737,11731 7019,14531" semanticType="callout" shapeName="Other">
            <msink:sourceLink direction="from" ref="{22C06093-E50A-4C8F-9360-C9A9B6FE7FD0}"/>
            <msink:sourceLink direction="to" ref="{5EECF6F1-43D8-47BB-A671-F8140BFCBD9D}"/>
          </msink:context>
        </emma:interpretation>
      </emma:emma>
    </inkml:annotationXML>
    <inkml:trace contextRef="#ctx0" brushRef="#br0">5013-283 144 0,'0'0'52'0,"0"0"-40"0,0 4 0 16,-4-1 44 0,4 4-32-16,-8 4 60 15,8-1-48-15,-8 1 36 16,4 3-40-16,-8-4 8 16,5 4-24-16,-13-4 28 0,8 4-28 0,-11 0 12 15,3 0-16-15,-11 0-16 16,4 3 0-16,-9 1 4 15,5-1 0-15,-8 1 16 16,11-1-8-16,-7-3-4 16,8 3 0-16,-8-3 4 15,11 0-4-15,-7-3-4 16,7-1 4-16,-3-3-4 16,7 3 0-16,-7-6-12 15,7 6 8-15,-7-10 12 16,0 7-4-16,3-7 8 15,1 4-8-15,-9-1-4 16,5 1 4-16,-12-1 20 16,4 1-12-16,-4-1-12 15,11 1-4-15,-11-1-4 16,8 4 0-16,-12-3 0 16,19-1 0-16,-11 0 32 15,8 1-12-15,-13-1-4 16,13 1-4-16,-12-4-4 15,12 0 0-15,-20 0-28 16,15 0 16-16,-15 0 24 16,12 0-8-16,-12 0-8 15,8 3 0-15,-8 1 20 16,8-1-8-16,4 1-20 16,3-4 4-16,-15 0 12 0,20 0 0 15,-12 0-4-15,12 0 4 16,-13-4-16-16,13 4 8 0,-20 0 12 15,0 4-4-15,-4-1-4 16,8 1 4-16,-8-1-24 16,16 1 12-16,-12-1 4 15,16 1 4-15,-4-1 0 16,11 1 0-16,-11-1 0 16,15 1 0-16,-15-4 8 15,16 3-4-15,-20-3-4 16,11 0 4-16,-11 0 4 15,0 0-4-15,-16 0-12 16,16 7 4-16,-8-7-4 16,8 7 0-16,4-7 16 15,-4 7-4-15,11-4-4 16,1 1 4-16,-5-1-16 16,13 1 8-16,-9-4 4 15,1 3 0-15,0-3 0 16,-5 4 0-16,-3-4 8 15,4 0-4-15,-4 0-20 16,-12 3 8-16,0 1 12 0,-4 3 0 16,-4 0-4-16,8 0 4 15,0 3-24-15,8-3 12 16,0 3 12-16,0-3 0 16,4 0-4-16,3 0 4 15,-11 0-24-15,4 0 12 0,-8 0 12 16,8 4 0-1,-8-1-4-15,0 4 4 0,0 0 4 16,0 0-4-16,8 3-20 16,8 4 8-16,-4 0 12 15,7 0 0-15,1 0-36 16,-5 3 16-16,5-3 24 16,7-4-4-16,-7 4 0 15,-4 0 0-15,-4-4 4 16,3 1-4-16,1-1 8 15,0-3-8-15,-1 0-12 16,5 0 4-16,0 0 4 16,-1-4 0-16,1 4-12 0,-1 4 8 15,1-4-4-15,0-4 0 16,-1 11 16-16,1-11-4 16,7 4 24-16,-7 4-16 15,7-5-32-15,1-2 12 16,-1-1 0-16,-3 1 8 15,3-1 0-15,1 1 0 16,-9-1 8-16,9 4-4 16,-13 0-12-16,5 3 4 15,0 1-4-15,-1 3 0 16,-3 3 16-16,3 4-4 16,-7 0-4-16,4-1 4 15,-4 1 4-15,3 4-4 16,5-5-12-16,4 1 4 0,-1-3-16 15,1-5 12-15,7 5 4 16,-11-1 4-16,7-7 24 16,0 1-12-16,-7-4-4 15,0 0-4-15,7 3 4 16,1-6-4-16,-5-1 16 16,4 0-12-16,1-3-12 15,-5 11 0-15,5-4 12 16,3 0-4-16,-7 3-12 15,-1 4 4-15,5 3 20 16,-1 1-8-16,8 9 4 16,-7 1-4-16,11 0-16 15,-4 3 4-15,4-3-4 0,1 0 0 16,-1-1 24-16,4 1-8 16,-4-3-4-16,12-5 0 15,-4-2 20 1,-4-1-12-16,0 0-12 0,-8 1-4 15,1-1 4-15,-1 7 0 16,0 4 8-16,0 7-4 16,5-4-4-16,-1 4 4 15,4-4-24-15,4 0 12 16,4-3-4-16,0-3 4 16,4-5 32-16,3 1-12 15,1 0 24-15,0 0-24 16,-1-4-20-16,1-3 0 15,-4 0 4-15,0 3 4 0,0-3 8 0,0 3-4 16,-1 4-12-16,1 4 4 16,4 2-4-16,4 1 0 15,3 3 24-15,1 1-8 16,3-1 16-16,1 0-16 16,-1-3 16-16,-3 0-16 15,-1 0-4-15,5-1 0 16,-5 1-4-16,5-4 0 15,-1-3 24-15,1-3-12 16,-1 2 32-16,5-2-28 16,-1 3 4-16,12-1-12 0,8 1-216 15,8 0 112-15</inkml:trace>
    <inkml:trace contextRef="#ctx0" brushRef="#br0" timeOffset="10734.8308">3952-891 132 0,'-19'-7'52'0,"19"7"-44"0,-12 10 4 0,4-6 36 15,8-1-28-15,-8 4 104 16,0 4-68-16,-3-4 100 16,3 3-92-16,-4 4 112 15,4 0-100-15,-11 10 4 16,3 4-44-16,-11 7-8 16,3 0-16-16,-15 3 12 15,4 0-16-15,-12-3 16 16,12 3-16-16,-4-10 16 15,7-4-16-15,-3-3 24 16,15-3-20-16,1-5-12 16,7 1-4-16,12-7 56 15,16 4-28-15,3-4-12 16,13 0-4-16,15-4 8 16,0 4-8-16,0 0-4 15,-1 0 0-15,-6-3 12 16,-1-1-8-16,-12-6 68 15,1 3-44-15,-9-11 68 0,1 4-60 16,-13-10 20-16,1-1-40 16,-12-16 60-16,4 6-44 0,-7-21 0 15,3 7-20-15,-16-13 8 16,4 9-16-16,-3 5 4 16,3 9-4-16,1 5-52 15,-1 13 28-15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5:59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1B4F99-650F-4B92-B3A8-E4F10D96704D}" emma:medium="tactile" emma:mode="ink">
          <msink:context xmlns:msink="http://schemas.microsoft.com/ink/2010/main" type="writingRegion" rotatedBoundingBox="9995,12737 12022,12749 12019,13289 9992,13276">
            <msink:destinationLink direction="with" ref="{22C06093-E50A-4C8F-9360-C9A9B6FE7FD0}"/>
            <msink:destinationLink direction="with" ref="{382B2C9A-DD30-41E0-A274-23DAB4E5DFCD}"/>
          </msink:context>
        </emma:interpretation>
      </emma:emma>
    </inkml:annotationXML>
    <inkml:traceGroup>
      <inkml:annotationXML>
        <emma:emma xmlns:emma="http://www.w3.org/2003/04/emma" version="1.0">
          <emma:interpretation id="{D7D9D450-0038-4310-94F4-2B6DD30525F0}" emma:medium="tactile" emma:mode="ink">
            <msink:context xmlns:msink="http://schemas.microsoft.com/ink/2010/main" type="paragraph" rotatedBoundingBox="9995,12737 12022,12749 12019,13289 9992,13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B40D84-FD87-4AE2-AD30-7A5EBBE85A80}" emma:medium="tactile" emma:mode="ink">
              <msink:context xmlns:msink="http://schemas.microsoft.com/ink/2010/main" type="line" rotatedBoundingBox="9995,12737 12022,12749 12019,13289 9992,13276"/>
            </emma:interpretation>
          </emma:emma>
        </inkml:annotationXML>
        <inkml:traceGroup>
          <inkml:annotationXML>
            <emma:emma xmlns:emma="http://www.w3.org/2003/04/emma" version="1.0">
              <emma:interpretation id="{EFF42B65-D0A0-4964-90C1-3311A4985B93}" emma:medium="tactile" emma:mode="ink">
                <msink:context xmlns:msink="http://schemas.microsoft.com/ink/2010/main" type="inkWord" rotatedBoundingBox="9995,12737 12022,12749 12019,13289 9992,132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27 138 372 0,'0'-73'140'0,"15"52"-112"0,5-3-4 0,-8 10 48 0,7 10-44 16,1 8-12-16,-1 17-8 16,-3 17 0-16,4 21-4 15,-1 4-12-15,-11-4 4 16,-8-4 28-16,-8 1-12 16,-11-11 12-16,-1 1-12 15,0-8 72-15,-7-21-48 16,0-6 56-16,7-22-52 15,1-10-12-15,-1-10-16 16,12-11-28-16,0-6 8 0,8-5-32 16,0 1 24-16,8 10-4 15,4 11 12-15,-4 7 24 16,0 10-8-16,3 10 32 16,9 8-24-16,-5 3 64 15,17 3-44-15,11-3 64 16,-4 0-60-16,20 4 8 15,3-4-28-15,-3-7 16 16,-8 3-24-16,-4 1-196 16,0-1 96-16</inkml:trace>
          <inkml:trace contextRef="#ctx0" brushRef="#br0" timeOffset="1201.1961">868 347 300 0,'-16'0'112'0,"16"0"-88"0,-11-4-8 16,3 4 84 0,8 7-60-16,0-3 52 15,0 3-52-15,8-4 32 16,3 1-40-16,25-1 24 15,-1 0-28-15,16 1-36 0,-4-1 4 0,19-6 28 16,-7 3-16-16,7-4-8 16,-3 4-4-16,-4-6-4 15,-12 9 0-15,-20-3 24 16,4 0-8-16,-23 0 48 16,0 0-28-16,-16-3 12 15,0 3-24-15,-11-4-256 16,15 1 132-16</inkml:trace>
          <inkml:trace contextRef="#ctx0" brushRef="#br0" timeOffset="1486.9577">1212 162 416 0,'-11'-10'152'15,"11"10"-116"-15,0 0-12 0,0-4 64 16,0 4-52-16,7 0 32 15,5 4-40-15,4 3-28 16,3 3 0-16,5 8-8 16,-1-1 0-16,-3 7 32 15,-8 1-12-15,-5 3 68 16,-7 3-48-16,-7 0 48 16,-5 0-44-16,-16 4 16 15,13 0-32-15,-5-7 0 16,1 0-12-16,7-11 20 0,-4 4-16 15,12-14-188-15,-3-4 92 0,14-6-352 16,5-1 244-16</inkml:trace>
          <inkml:trace contextRef="#ctx0" brushRef="#br0" timeOffset="2065.9985">1862 180 332 0,'4'-28'120'0,"-4"28"-92"0,15-11-8 0,-15 11 68 16,0 7-52-16,-7 7 76 16,-1 7-64-16,-12 7 28 15,8 3-44-15,-7 1-8 16,3-5-16-16,-15-6 12 16,15 0-12-16,-23-7 32 15,12-3-24-15,-5-8 4 16,5-3-12-16,8-14 20 15,-1 4-16-15,12-18-32 16,8 0 12-16,0-10-16 16,16 3 12-16,-4-3-28 15,7 6 24-15,1 5 4 16,7 9 12-16,-7 4 16 16,-5 11-8-16,-3 6 48 15,0 4-28-15,-4 11 28 16,3 6-28-16,-3 4 28 0,0 0-32 15,4-1-32-15,-4 1 4 16,3-3 8-16,9-1 0 16,-5-7 16-16,5 1-12 0,-8-8 16 15,11-3-16-15,-11-3 16 16,8 3-16-16,-9-7-4 16,5 3 0-16,-4-6-16 15,-4-1 8-15,3-3 12 16,-3 0-4-16,4-10-4 15,-4-1 4-15,-1-6 20 16,5 3-12-16,-16-10 24 16,4 7-24-16,-15-11 32 15,3 7-28-15,-15 0-12 16,7 11-8-16,0-1 4 16,5 11 0-16,-5 4-352 15,12 10 192-15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08.7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861B4B-30B3-46DD-B026-90F3769C2E2A}" emma:medium="tactile" emma:mode="ink">
          <msink:context xmlns:msink="http://schemas.microsoft.com/ink/2010/main" type="writingRegion" rotatedBoundingBox="4110,10749 4439,12009 3903,12149 3574,10888"/>
        </emma:interpretation>
      </emma:emma>
    </inkml:annotationXML>
    <inkml:traceGroup>
      <inkml:annotationXML>
        <emma:emma xmlns:emma="http://www.w3.org/2003/04/emma" version="1.0">
          <emma:interpretation id="{6445D8AF-8E46-41A8-BD1A-4E32CAE4009C}" emma:medium="tactile" emma:mode="ink">
            <msink:context xmlns:msink="http://schemas.microsoft.com/ink/2010/main" type="paragraph" rotatedBoundingBox="4110,10749 4439,12009 3903,12149 3574,10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5D9C86-6287-45F9-86EA-3996E5308B22}" emma:medium="tactile" emma:mode="ink">
              <msink:context xmlns:msink="http://schemas.microsoft.com/ink/2010/main" type="line" rotatedBoundingBox="4110,10749 4439,12009 3903,12149 3574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733094E6-6D0C-497D-898F-2EC37ECB6B1A}" emma:medium="tactile" emma:mode="ink">
                <msink:context xmlns:msink="http://schemas.microsoft.com/ink/2010/main" type="inkWord" rotatedBoundingBox="4110,10749 4439,12009 3903,12149 3574,10888"/>
              </emma:interpretation>
              <emma:one-of disjunction-type="recognition" id="oneOf0">
                <emma:interpretation id="interp0" emma:lang="" emma:confidence="0">
                  <emma:literal>TMV</emma:literal>
                </emma:interpretation>
                <emma:interpretation id="interp1" emma:lang="" emma:confidence="0">
                  <emma:literal>Man</emma:literal>
                </emma:interpretation>
                <emma:interpretation id="interp2" emma:lang="" emma:confidence="0">
                  <emma:literal>My</emma:literal>
                </emma:interpretation>
                <emma:interpretation id="interp3" emma:lang="" emma:confidence="0">
                  <emma:literal>Mir</emma:literal>
                </emma:interpretation>
                <emma:interpretation id="interp4" emma:lang="" emma:confidence="0">
                  <emma:literal>Min</emma:literal>
                </emma:interpretation>
              </emma:one-of>
            </emma:emma>
          </inkml:annotationXML>
          <inkml:trace contextRef="#ctx0" brushRef="#br0">0 42 820 0,'11'-14'304'0,"-11"14"-236"0,43-14-20 0,-19 7-8 16,-1 7-32-16,28-3 4 15,0-1-4-15</inkml:trace>
          <inkml:trace contextRef="#ctx0" brushRef="#br0" timeOffset="-997.2632">109 70 300 0,'-8'-4'112'0,"8"4"-88"0,0 7-8 0,-4 0 20 15,4 7-24-15,-4 24 12 16,-3 8-12-16,-13 30 72 16,12 4-48-16,-7 14 12 15,3-11-28-15,0 8-4 16,4-15-8-16,-3-3 20 16,7-13-16-16,-8-15 40 15,4-10-28-15,-4-25-128 16,4-7 56-16</inkml:trace>
          <inkml:trace contextRef="#ctx0" brushRef="#br0" timeOffset="-561.4911">-79 411 288 0,'-4'-39'108'0,"4"39"-84"16,20-17-4-16,-8 6 100 15,3 5-68-15,13-8 52 16,-1 7-64-16,8 0 16 15,1 3-36-15,3 4-8 16,0 7-8-16,0 4 4 16,-4 6-4-16,-19 4 24 0,-4 3-16 0,-24 4-20 15,-4 3 0-15,-15 1-56 16,3-5 32 0,-11-6-36-16,4-3 36 0,4-4-8 15,11-4 24-15,8 4-28 16,12 0 28-16,12 3 24 15,4 4-4-15,11 7 20 16,1 0-16-16,3 3-4 16,-4 0 0-16,-7 1 84 15,-4-4-48-15,-16-1 88 16,-4-2-72-16,-16-8 36 16,1-3-56-16,-17-14-12 15,9 0-12-15,-12-10 0 16,7 3-8-16,-7-7-12 15,12 7 4-15,-4-4 4 16,3 8 0-16,1-1-132 16,7 4 72-16,5 0-188 15,7 7 140-15</inkml:trace>
          <inkml:trace contextRef="#ctx0" brushRef="#br0" timeOffset="-191.5087">379 856 508 0,'-4'21'188'0,"4"-21"-148"0,12 31-8 0,-4-14-16 32,0 4-16-32,3 0 8 0,5 7-4 0,-4-4 8 15,-1 1-8-15,-11-5 16 16,-3 1-12-16,-17-3 4 15,0-1-4-15,-15-3 36 16,8 0-20-16,-8 0 56 16,15 3-44-16,8-6 80 15,4 3-64-15,28-7 16 16,7 0-36-16,20-4 4 16,0 4-20-16,12-4-280 15,-12 4 140-15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5:47.4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3BAD56-C28B-41FA-8C8C-62999FCF58D7}" emma:medium="tactile" emma:mode="ink">
          <msink:context xmlns:msink="http://schemas.microsoft.com/ink/2010/main" type="writingRegion" rotatedBoundingBox="12140,8246 14213,8451 14174,8847 12100,8642"/>
        </emma:interpretation>
      </emma:emma>
    </inkml:annotationXML>
    <inkml:traceGroup>
      <inkml:annotationXML>
        <emma:emma xmlns:emma="http://www.w3.org/2003/04/emma" version="1.0">
          <emma:interpretation id="{55707ADC-AF9C-4C44-AB92-373D4053C9E0}" emma:medium="tactile" emma:mode="ink">
            <msink:context xmlns:msink="http://schemas.microsoft.com/ink/2010/main" type="paragraph" rotatedBoundingBox="12140,8246 14213,8451 14174,8847 12100,8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7A74EF-5286-40AE-804D-0C49FF8EEBAB}" emma:medium="tactile" emma:mode="ink">
              <msink:context xmlns:msink="http://schemas.microsoft.com/ink/2010/main" type="line" rotatedBoundingBox="12140,8246 14213,8451 14174,8847 12100,8642"/>
            </emma:interpretation>
          </emma:emma>
        </inkml:annotationXML>
        <inkml:traceGroup>
          <inkml:annotationXML>
            <emma:emma xmlns:emma="http://www.w3.org/2003/04/emma" version="1.0">
              <emma:interpretation id="{16B49C97-0BF5-483C-A9C2-0E521E6AEEE1}" emma:medium="tactile" emma:mode="ink">
                <msink:context xmlns:msink="http://schemas.microsoft.com/ink/2010/main" type="inkWord" rotatedBoundingBox="12140,8246 13339,8365 13300,8761 12100,8642"/>
              </emma:interpretation>
              <emma:one-of disjunction-type="recognition" id="oneOf0">
                <emma:interpretation id="interp0" emma:lang="" emma:confidence="0">
                  <emma:literal>8=0</emma:literal>
                </emma:interpretation>
                <emma:interpretation id="interp1" emma:lang="" emma:confidence="0">
                  <emma:literal>0=0</emma:literal>
                </emma:interpretation>
                <emma:interpretation id="interp2" emma:lang="" emma:confidence="0">
                  <emma:literal>2=0</emma:literal>
                </emma:interpretation>
                <emma:interpretation id="interp3" emma:lang="" emma:confidence="0">
                  <emma:literal>5=0</emma:literal>
                </emma:interpretation>
                <emma:interpretation id="interp4" emma:lang="" emma:confidence="0">
                  <emma:literal>=80</emma:literal>
                </emma:interpretation>
              </emma:one-of>
            </emma:emma>
          </inkml:annotationXML>
          <inkml:trace contextRef="#ctx0" brushRef="#br0">8080 5195 372 0,'-19'0'140'0,"19"3"-112"0,0-3-4 0,0 0 56 16,0 0-48-16,0 0 32 16,0 0-36-16,0-3 60 15,0 3-48-15,-12-7 108 16,8 3-88-16,-8-6 36 15,-4 6-56-15,-3-10 4 16,-1 4-28-16,-7-11 36 16,0 7-28-16,-5-10-4 15,9 6-12-15,-9-9 4 16,5 6-8-16,-12-4-12 16,12 11 4-16,-5-6-16 15,13 2 12-15,-5-3-12 16,9 7 8-16,-5 1 16 15,4 2 0-15,1 4-12 16,3 4 4-16,-4-1 4 16,8 8 0-16,-3-4 24 0,3 0-12 15,-4 0-12-15,8 0-4 16,-4 0-4-16,5 7 0 0,-5-4 8 16,8 4 0-16,-8 0-12 15,8 0 8-15,-4 3 4 16,4 1 0-16,8-4-20 15,4 3 12-15,7-10 20 16,5 4-4-16,7-8-20 16,0 1 4-16,0-4 12 15,-3 0 0-15,-5-7 24 16,-3 3-16-16,-4-2-4 16,-9 2-4-16,-7-3 20 15,4 7-12-15,-15 0 24 16,3 4-24-16,-12-1 12 15,1 4-12-15,-1-3 12 16,0 3-16-16,1-4-12 16,3 1 0-16,8-8-24 15,12 5 16-15,8-12-20 16,-4 8 16-16,11-8-220 16,1 8 128-16</inkml:trace>
          <inkml:trace contextRef="#ctx0" brushRef="#br0" timeOffset="260.7182">8448 4951 548 0,'-4'-7'204'0,"4"7"-156"0,-8-7-16 0,4 4 192 16,8 6-128-16,-4 1 68 16,0-1-96-16,8-3 4 15,-4 4-40-15,15-1-20 16,13 4-8-16,7-3-180 16,0-1 96-16</inkml:trace>
          <inkml:trace contextRef="#ctx0" brushRef="#br0" timeOffset="435.1743">8440 5188 728 0,'-20'0'268'0,"20"0"-208"0,4 0-16 0,0 0 212 15,8 0-148-15,0 0 80 16,11 0-112-16,12 0-32 15,9 10-28-15,18-6-136 16,5 6 64-16</inkml:trace>
        </inkml:traceGroup>
        <inkml:traceGroup>
          <inkml:annotationXML>
            <emma:emma xmlns:emma="http://www.w3.org/2003/04/emma" version="1.0">
              <emma:interpretation id="{EE2DBF80-9073-4481-A2C6-56CF0B379D7A}" emma:medium="tactile" emma:mode="ink">
                <msink:context xmlns:msink="http://schemas.microsoft.com/ink/2010/main" type="inkWord" rotatedBoundingBox="13795,8428 14211,8470 14181,8773 13765,8732"/>
              </emma:interpretation>
            </emma:emma>
          </inkml:annotationXML>
          <inkml:trace contextRef="#ctx0" brushRef="#br0" timeOffset="749.5103">9344 4962 612 0,'-20'-7'228'0,"20"7"-180"0,-31 7-12 0,12 0 176 16,3 3-124-16,-15 11 28 15,7 3-72-15,-7 18-8 16,15 0-24-16,16-1-16 16,4 1 0-16,31-14-32 15,8-7 20-15,16-21-20 16,4-4 20-16,-5-20-36 15,-3-7 32-15,-12-11 16 16,-8 7 4-16,-15-3 56 16,-8 7-32-16,-20 3 52 15,0 7-44-15,-12 4 48 16,1 10-48-16,7 7-296 16,0 3 140-16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5:49.3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CF91F4-1DAB-4548-A2AF-322EF8AB5FCC}" emma:medium="tactile" emma:mode="ink">
          <msink:context xmlns:msink="http://schemas.microsoft.com/ink/2010/main" type="writingRegion" rotatedBoundingBox="7631,8944 10804,8944 10804,9838 7631,9838"/>
        </emma:interpretation>
      </emma:emma>
    </inkml:annotationXML>
    <inkml:traceGroup>
      <inkml:annotationXML>
        <emma:emma xmlns:emma="http://www.w3.org/2003/04/emma" version="1.0">
          <emma:interpretation id="{B9023508-6686-4A85-9AF7-927640B30371}" emma:medium="tactile" emma:mode="ink">
            <msink:context xmlns:msink="http://schemas.microsoft.com/ink/2010/main" type="paragraph" rotatedBoundingBox="7631,8944 10804,8944 10804,9838 7631,9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A55DC-2D3B-4974-A137-3594B918E625}" emma:medium="tactile" emma:mode="ink">
              <msink:context xmlns:msink="http://schemas.microsoft.com/ink/2010/main" type="line" rotatedBoundingBox="7631,8944 10804,8944 10804,9838 7631,9838"/>
            </emma:interpretation>
          </emma:emma>
        </inkml:annotationXML>
        <inkml:traceGroup>
          <inkml:annotationXML>
            <emma:emma xmlns:emma="http://www.w3.org/2003/04/emma" version="1.0">
              <emma:interpretation id="{59F0022C-A070-44F1-A071-9858F7DEDF69}" emma:medium="tactile" emma:mode="ink">
                <msink:context xmlns:msink="http://schemas.microsoft.com/ink/2010/main" type="inkWord" rotatedBoundingBox="7631,9065 8590,9065 8590,9695 7631,9695"/>
              </emma:interpretation>
            </emma:emma>
          </inkml:annotationXML>
          <inkml:trace contextRef="#ctx0" brushRef="#br0">3009 5779 300 0,'19'-14'112'0,"-11"18"-88"0,8 9-8 15,-8-2 92 1,0 3-64-16,3 10 60 15,1 4-60-15,-4 3 60 16,4 4-64-16,-8-4 36 16,3 1-44-16,-7-8 16 15,4 0-28-15,-4-6 36 16,0-4-32-16,0-7 12 16,0-4-20-16,0-10-16 15,0 4-4-15,4-11 20 16,4 3-8-16,4-10-20 0,7 8 4 0,9-5-4 15,-1 4 4-15,8 7 8 16,4 7 0 0,-3 7 8-16,-5 7-4 0,0 4 16 15,1 2-12-15,-9 1 32 16,-3 0-24-16,-5-3-12 16,-3 2-8-16,0-6 48 15,-4 4-24-15,-12-4 8 16,4-4-16-16,-16-3-52 15,8 3 24-15,-4-6-104 16,5 3 68-16,-5-7-144 16,8 0 112-16,-4-7-392 15,8 3 264-15</inkml:trace>
          <inkml:trace contextRef="#ctx0" brushRef="#br0" timeOffset="367.6702">3181 5682 676 0,'-16'-11'248'0,"16"11"-192"0,8-17-16 16,0 10 172-16,8 0-124 16,7-7 72-1,5 4-96-15,7-4-16 0,4 0-32 0,4 3-28 16,-4 4 4-16,-4 0-4 16,-3 7 4-16,-9 0-12 15,1 7 12-15,-13 4 4 16,1 3 4-16,-8 3-36 15,0 0 20-15,4 1-424 16,3-1 240-16</inkml:trace>
          <inkml:trace contextRef="#ctx0" brushRef="#br0" timeOffset="520.577">3913 5904 808 0,'15'7'300'0,"-15"-7"-232"0,16 4-20 16,-8-4 28-1,0 0-52-15,-4 0-28 16,0 0 0-16</inkml:trace>
        </inkml:traceGroup>
        <inkml:traceGroup>
          <inkml:annotationXML>
            <emma:emma xmlns:emma="http://www.w3.org/2003/04/emma" version="1.0">
              <emma:interpretation id="{A039ADA5-891B-4977-BA86-4FB8D5135843}" emma:medium="tactile" emma:mode="ink">
                <msink:context xmlns:msink="http://schemas.microsoft.com/ink/2010/main" type="inkWord" rotatedBoundingBox="8969,8944 10804,8944 10804,9838 8969,9838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into</emma:literal>
                </emma:interpretation>
                <emma:interpretation id="interp2" emma:lang="" emma:confidence="0">
                  <emma:literal>io</emma:literal>
                </emma:interpretation>
                <emma:interpretation id="interp3" emma:lang="" emma:confidence="0">
                  <emma:literal>so</emma:literal>
                </emma:interpretation>
                <emma:interpretation id="interp4" emma:lang="" emma:confidence="0">
                  <emma:literal>co</emma:literal>
                </emma:interpretation>
              </emma:one-of>
            </emma:emma>
          </inkml:annotationXML>
          <inkml:trace contextRef="#ctx0" brushRef="#br0" timeOffset="1186.3477">4480 5720 520 0,'31'-45'192'0,"-31"45"-152"0,43-25-8 15,-27 15 316 1,4 6-196-16,-5 1 144 16,5 6-176-16,-4 4 32 15,-1 7-88-15,-3 7 4 16,4 0-36-16,-12 3-20 15,3 4-8-15,-14-3-192 0,3-5 104 0,-20-2-256 16,5-1 192-16,-17-10-132 16,5 0 160-16,-8-7 4 31,12 0 68-31,-1 0 24 0,12-7 12 16,13 7 72-16,10 0-32 0,21 7 120 15,7 7-80-15,8-4 44 16,0 8-64-16,0 3-8 15,-4 3-24-15,-11-3 32 16,-5 3-24-16,-19 1 20 16,-4-5-24-16,-23-2 44 15,-5-1-36-15,-27-3 48 16,5 0-44-16,-13-7 36 16,12 3-36-16,8-3-8 15,16-7-16-15,15 0-104 16,12 0 52-16</inkml:trace>
          <inkml:trace contextRef="#ctx0" brushRef="#br0" timeOffset="789.292">4535 5713 612 0,'-35'0'228'0,"35"0"-180"0,-24 10-12 0,12 11 60 16,5-3-60-16,-9 13-32 15,4 7-4-15,1 14-12 16,3-6 4-16,0-5 0 16,8-2 0-16,0-8-20 15,8-7 16-15,-4-3-40 16,0-4 32-16,-8-3-188 16,4-7 116-16</inkml:trace>
          <inkml:trace contextRef="#ctx0" brushRef="#br0" timeOffset="1834.0723">4382 5466 676 0,'-35'-14'248'0,"35"14"-192"0,0 0-16 15,4-7 232 1,8 7-156-16,3-3 60 16,5 3-104-16,15 0-24 0,0 3-32 0,8-3-48 15,0 7 20-15,8 0-464 16,-4 3 260-16</inkml:trace>
          <inkml:trace contextRef="#ctx0" brushRef="#br0" timeOffset="1507.7043">4781 6116 664 0,'24'-7'244'0,"-24"7"-188"0,16 7-16 15,-5-3 92 1,1-1-80-16,4 4-20 16,-5 0-20-16,-11 4-4 0,8-1-4 0,-16 4 40 31,1 3-20-31,-17 4 48 0,5 4-40 0,-5-1 100 16,8-3-76-16,1-4 80 15,7 1-76-15,8-8 76 16,12 1-80-16,7-15-8 15,9 4-32-15,3-7-416 16,4 4 216-16,0-4-628 31,1 7 456-31</inkml:trace>
          <inkml:trace contextRef="#ctx0" brushRef="#br0" timeOffset="2444.6959">5259 5887 676 0,'-8'14'248'0,"8"-14"-192"0,27 14-16 0,-11-7 128 16,4 0-100-16,11-7 8 15,8 3-48-15,28-6-16 16,3-4-8-16,8 0-244 15,1 3 132-15,-5-6-220 16,-15 6 188-16,-16-10-152 16,-8 7 168-16,-8-10 132 15,-7 3 4-15,-8-3 308 16,-5 3-180-16,-7 0 244 16,4 3-224-16,-4 4 124 15,0 4-164-15,-8 13-4 16,5 4-68-16,-1 11-40 15,4 3-8-15,4 3 0 16,3 0 0-16,5-7-12 16,8-3 8-16,15-10-16 15,-4-1 12-15,12-13 20 16,-12-4-4-16,1-21 40 16,-9 4-24-16,-23-18 48 15,-4 4-40-15,-27-4 64 16,11 11-56-16,-11-1 20 15,8 11-40-15</inkml:trace>
          <inkml:trace contextRef="#ctx0" brushRef="#br0" timeOffset="2016.5579">5302 5560 840 0,'-12'3'312'0,"12"-3"-244"16,12 4-16-16,-4-4 16 16,7 3-48-16,9-3-20 15,3 0 0-15,12 0-448 16,4 0 240-16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11.1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F4B66E-CB36-488A-976C-3264730144A6}" emma:medium="tactile" emma:mode="ink">
          <msink:context xmlns:msink="http://schemas.microsoft.com/ink/2010/main" type="inkDrawing" rotatedBoundingBox="6603,13012 16739,9473 18319,13998 8183,17538" semanticType="callout" shapeName="Other">
            <msink:sourceLink direction="with" ref="{382B2C9A-DD30-41E0-A274-23DAB4E5DFCD}"/>
          </msink:context>
        </emma:interpretation>
      </emma:emma>
    </inkml:annotationXML>
    <inkml:trace contextRef="#ctx0" brushRef="#br0">0 3863 184 0,'11'-7'68'0,"-3"4"-52"0,-4-1-4 0,-4 4 4 16,4 7-12 0,0 0 32-16,-4 4-20 0,0-1 56 15,0 4-40-15,4 7 64 16,0 0-56-16,4 0 20 15,-1 0-40-15,5-4 8 16,8 0-16-16,11-3-16 16,4 7 0-16,0-10 20 15,8 6-8-15,4-3 32 16,0 0-24-16,-4 3 4 16,4-3-12-16,0 0 4 0,8-4-8 15,4 4 24-15,7 0-16 16,5 4-40-16,3 3 16 0,-3-4 12 15,-9 4 0-15,9-4-8 16,3 4 4-16,12 0 12 16,12 3-4-16,-4 4-4 15,-8 0 4-15,4-7 20 16,4 3-12-16,11 0-12 16,13 1-4-16,-9-1 20 15,-11 1-8-15,8-5 4 16,15-2-4-16,8-1 4 15,-4 4-8-15,-7-4-4 16,15-6 4-16,8 3 4 16,0 0-4-16,-16-4-12 15,8 1 4-15,23-5 12 16,-3 1-4-16,-12-3-4 0,4-1 4 16,15 1-4-16,-7 3 0 15,-5 7 16-15,5-14-8 16,3 0-4-16,1 7 0 15,-16-11 12-15,4 4-8 16,19 0-4-16,-7-3 0 16,-13-1-4-16,5-3 0 15,11 0 0-15,1 4 0 16,-12-4 0-16,11-4 0 16,8 1 16-16,-7 0-8 15,-13-11-12-15,21-7 0 16,-9 0 4-16,-11-7 0 0,-4-6 32 15,19-8-16-15,-8 0 12 16,-3-3-16-16,-16 3 12 16,8 4-16-16,3 7 4 15,-15 0-4-15,-11-8 4 16,7-9-8-16,0-11 8 16,-8-14-8-16,-3 7 16 15,-17 0-12-15,-22 6 16 16,15-2-16-16,-4 3 16 15,4-11-16-15,-8-10-12 16,-4-7 0-16,-12 11 4 16,-11 13 0-16,-8 8 16 15,-4-4-8-15,-8-4 16 16,-4-3-16-16,0-10-12 16,4-4 0-16,8 7-16 0,8 7 12 15,0 7 20-15,4-1-4 16,-5-2-4-16,-7-1 0 15,-7-6 12-15,-1-8-8 16,-20 11-4-16,9 7 0 16,-17 7 4-16,-3 3-4 15,-8 4 16-15,0-7-12 16,-4-7 4-16,-4-4-4 16,1 1 4-16,-5-1-8 15,-4 1-36-15,-3 13 16 16,-5 7 4-16,-3 8 12 15,-5 2-12-15,-3 5 8 16,-8-1 12-16,-4-3-4 0,0 3 8 16,0-3-8-16,8-4-4 15,4 0 4-15,0-3-4 16,3-4 0-16,-7 4-20 16,4 0 12-16,-20 6-4 15,1 5 4-15,-13 2 32 16,-3 5-12-16,3-1-4 15,-11 0-4-15,11 0-4 16,-7 0 0-16,0 0-20 16,-12-3 12-16,-1 0-4 15,1 0 4-15,12-4 16 16,7 0-4-16,1-3-4 16,3-1 4-16,-3 5-4 15,-5-1 0-15,5 7-12 16,-5 0 8-16,5 11 28 0,7-1-12 15,4 5-20-15,5-5 0 16,-5 8 12-16,4-1 0 16,-4-3-12-16,-11 4 4 15,-1-1 4-15,-7 5 0 16,3-1 8-16,9-4-4 16,-1 4-12-16,1 0 4 15,-1 0 4-15,-11-3 0 16,-9 3-12-16,-7 0 8 15,4 3 12-15,8 8-4 0,12-4-12 16,11 0 4-16,-12-4 4 16,9 4 0-16,-9-3 8 15,4 3-4-15,5-4-20 16,-9 4 8-16,12 0 12 31,5 4 0-31,-5-4-4 16,8 3 4-16,-8 1-4 15,12 3 0-15,-12-4-20 16,8 1 12-16,-11-1-4 16,7 4 4-16,-12 0 16 0,8 4-4 15,4-4 8 1,8 0-8-16,0-4-12 16,8 4 4-16,0-4 20 15,7 1-8-15,-7-1-40 0,8 1 20 16,-8-1 44-16,7 4-12 15,-11 0-8-15,8 4-8 0,-8-1 4 16,4 4-4-16,-5 3-4 16,-7 1 4-16,8-1 28 15,-8-3-16-15,12 0-12 16,0 0-8-16,4-4 4 0,-1-3 0 16,5 0-28-16,3 4 16 15,9-4-76-15,-1 0 52 16,12 0-92-16,4 0 72 15,4-7-200 1,12 3 140-16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5:58.5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C06093-E50A-4C8F-9360-C9A9B6FE7FD0}" emma:medium="tactile" emma:mode="ink">
          <msink:context xmlns:msink="http://schemas.microsoft.com/ink/2010/main" type="inkDrawing" rotatedBoundingBox="7200,11443 16326,11008 16494,14534 7368,14968" hotPoints="16799,12404 12197,14626 7191,13597 11793,11375" semanticType="enclosure" shapeName="Ellipse">
            <msink:sourceLink direction="with" ref="{291B4F99-650F-4B92-B3A8-E4F10D96704D}"/>
            <msink:destinationLink direction="from" ref="{B784F5E5-1DD1-423C-A05B-79C1A12B9F27}"/>
          </msink:context>
        </emma:interpretation>
      </emma:emma>
    </inkml:annotationXML>
    <inkml:trace contextRef="#ctx0" brushRef="#br0">2140 660 280 0,'28'-28'104'0,"-28"28"-84"0,31-14 0 15,-23 7 20-15,4 7-24 0,-4-3 20 16,-16 3-20-16,-12 7-88 16,-19 7 40-16,-12 7-16 15,-39 6 28-15,-27 8 12 16,-8 7 8-16,-24 10 32 15,-31 25-16-15,12 10 136 16,-12 7-84-16,-12-1 76 16,12 5-84-16,27 10-4 15,5 17-36-15,3 0-12 16,39-10-4-16,16 0-32 0,28 20 16 0,26 4 40 16,36-17-16-16,36-11-44 15,30 11 16-15,20 7-24 16,47-7 24-16,35-11-8 15,24-14 12-15,47-3 0 16,23 4 4-16,28-4 76 16,38 3-36-16,-3-10 40 15,35-14-40-15,12-17 24 16,-12-15-28-16,19-13 36 16,-3-17-36-16,-12-15 28 15,12-17-28-15,-28-14 44 16,24-24-40-16,-12-14 64 15,-8 4-56-15,0-4 8 16,-4-4-28-16,-23-17 24 16,-32-21-28-16,-38-6 12 15,-9 9-16-15,-34-9-32 0,-36-36 8 16,-16 1 12-16,-11 6 4 16,-16-24-4-16,-20 0 4 15,-23 28 20-15,-31-7-12 16,-28-7 4-16,-19 11-8 15,-32 20 4-15,-30 18-8 16,-25-1-12-16,1-2 4 16,-16 6-48-16,-24 3 24 15,-23 22-36-15,0 17 32 16,-3 7-44-16,-36 3 44 16,3 7-12-16,-3 1 28 0,-27 2 16 15,15 1 4-15,8 3-28 16,-12 8 12-16,4 9-4 15,28 11 8-15,3 14-20 16,-11 14 16-16,12 4-20 16,11 10 16-16,4 3-16 15,-4-7 16-15,-3 7 36 16,11 8-12-16,15-8-8 16,-11 0-4-16,-11 1 4 15,7-1 0-15,15 7-36 16,5-6 20-16,-12-1-20 15,-8 7 20-15,12-14-8 16,15 4 12-16,4-3 52 16,5-1-20-16,7 4 24 15,-4 3-24-15,4 0 16 16,20 1-20-16,7-1-16 0,1-7-4 16,7-3 28-16,-8-3-12 15,1-4-20-15,-16-4 0 16,3-3 20-16,1 0-4 15,8-4-4-15,11-6 0 16,8-1-4-16,8-6 0 16,-4 0-20-16,0-4 12 15,0 0 48-15,-11 3-20 16,-1 11-20-16,-15 0 0 16,-1 7 16-16,9 0-8 15,7 0-12-15,4 0 0 16,8-10 28-16,8-1-12 0,8 4-12 15,3 0-4-15,13-3-16 16,7 3 12-16,8 0-40 16,8 3 28-16,7 8-364 15,5 2 212 1,15 8-208-16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13.9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A7D4CB-0A87-4BE8-B1F2-28513DABBE9C}" emma:medium="tactile" emma:mode="ink">
          <msink:context xmlns:msink="http://schemas.microsoft.com/ink/2010/main" type="writingRegion" rotatedBoundingBox="16160,9700 16567,10782 13945,11769 13538,10688"/>
        </emma:interpretation>
      </emma:emma>
    </inkml:annotationXML>
    <inkml:traceGroup>
      <inkml:annotationXML>
        <emma:emma xmlns:emma="http://www.w3.org/2003/04/emma" version="1.0">
          <emma:interpretation id="{15C4AD9B-1D76-425C-82BF-A9DB6F861C90}" emma:medium="tactile" emma:mode="ink">
            <msink:context xmlns:msink="http://schemas.microsoft.com/ink/2010/main" type="paragraph" rotatedBoundingBox="16190,9779 16567,10782 15869,11045 15491,10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0D5BD-17FE-41A8-A92E-F22B066BA4D8}" emma:medium="tactile" emma:mode="ink">
              <msink:context xmlns:msink="http://schemas.microsoft.com/ink/2010/main" type="line" rotatedBoundingBox="16190,9779 16567,10782 15869,11045 15491,10042"/>
            </emma:interpretation>
          </emma:emma>
        </inkml:annotationXML>
        <inkml:traceGroup>
          <inkml:annotationXML>
            <emma:emma xmlns:emma="http://www.w3.org/2003/04/emma" version="1.0">
              <emma:interpretation id="{2F781B2D-A270-4DFF-979A-C0C0F7986C88}" emma:medium="tactile" emma:mode="ink">
                <msink:context xmlns:msink="http://schemas.microsoft.com/ink/2010/main" type="inkWord" rotatedBoundingBox="16190,9779 16567,10782 15869,11045 15491,10042"/>
              </emma:interpretation>
              <emma:one-of disjunction-type="recognition" id="oneOf0">
                <emma:interpretation id="interp0" emma:lang="" emma:confidence="0">
                  <emma:literal>B.</emma:literal>
                </emma:interpretation>
                <emma:interpretation id="interp1" emma:lang="" emma:confidence="0">
                  <emma:literal>B,</emma:literal>
                </emma:interpretation>
                <emma:interpretation id="interp2" emma:lang="" emma:confidence="0">
                  <emma:literal>Be.</emma:literal>
                </emma:interpretation>
                <emma:interpretation id="interp3" emma:lang="" emma:confidence="0">
                  <emma:literal>Be,</emma:literal>
                </emma:interpretation>
                <emma:interpretation id="interp4" emma:lang="" emma:confidence="0">
                  <emma:literal>is,</emma:literal>
                </emma:interpretation>
              </emma:one-of>
            </emma:emma>
          </inkml:annotationXML>
          <inkml:trace contextRef="#ctx0" brushRef="#br0">0 57 164 0,'-8'-10'60'0,"8"10"-44"0,16-11-8 0,-9 4 132 15,5 7-80-15,8-10 80 16,-1 3-80-16,1 0 40 15,3 4-60-15,1-1 68 16,-1 8-60-16,1-4 28 16,3 3-44-16,4-3 44 15,1 0-44-15,7-3 4 16,-4 3-24-16,0-4 20 16,-3 8-20-16,-9-4-152 15,1 7 72-15,-17 0-404 16,1 6 264-16</inkml:trace>
          <inkml:trace contextRef="#ctx0" brushRef="#br0" timeOffset="-1470.8273">90 269 464 0,'4'-24'176'0,"-4"24"-140"0,23-17-8 0,-7 6 108 16,-1 8-80-16,13-4 60 15,3 7-72-15,12 0 76 16,4 7-68-16,0 0-8 15,0 7-28-15,-16-4-4 16,-3 4-4-16,-32 0 28 16,-4 0-20-16,-27 0 48 15,0 3-36-15,-16-10-68 16,4 4 20-16,-4-8-56 16,8 4 44-16,8 0-20 15,11 0 32-15,12 3-8 16,16 8 16-16,12 6 8 15,11 4 4-15,9 7-20 16,-1-1 12-16,4 5 4 16,0-8 4-16,-8 0 16 15,-3-6-8-15,-24 2 60 16,-4-2-40-16,-28-11 40 16,1 3-36-16,-28-10 44 15,4 0-44-15,-15-14 20 16,11 7-32-16,-4 0-8 15,20-7-8-15,4-7-332 16,15 11 180-16</inkml:trace>
          <inkml:trace contextRef="#ctx0" brushRef="#br0" timeOffset="-1890.0081">133 276 312 0,'-12'-20'112'15,"12"20"-84"-15,-20-7-12 0,9 10 40 16,3 4-36-16,-8 7 68 15,5 7-48-15,-1 21 44 16,0 6-48-16,8 22-12 16,4 6-12-16,4-3 16 15,8-7-16-15,-4-10-12 16,3-11-4-16,1-6-112 16,-4-12 64-16,-8-9-180 15,-4-4 128-15</inkml:trace>
          <inkml:trace contextRef="#ctx0" brushRef="#br0" timeOffset="-1121.8796">505 791 228 0,'-16'-14'84'0,"16"14"-64"0,12-3-8 0,-8 3 128 16,3 3-80-16,9 1 152 15,7 3-120-15,-3 0 52 16,4 3-84-16,-9 0-8 15,-3 4-32-15,-12-3 40 16,-4 3-32-16,-19-4 20 16,3 1-28-16,-7-4 16 15,7 0-20-15,0-4 0 16,13 0-8-16,11 1-16 16,15-1 4-16,8 1 28 15,13-1-12-15,-1 4-460 16,0 4 240-16</inkml:trace>
        </inkml:traceGroup>
      </inkml:traceGroup>
    </inkml:traceGroup>
    <inkml:traceGroup>
      <inkml:annotationXML>
        <emma:emma xmlns:emma="http://www.w3.org/2003/04/emma" version="1.0">
          <emma:interpretation id="{CC7F6A8C-F11E-4665-8965-F32575222AAD}" emma:medium="tactile" emma:mode="ink">
            <msink:context xmlns:msink="http://schemas.microsoft.com/ink/2010/main" type="paragraph" rotatedBoundingBox="14205,10759 13733,11052 13570,10790 14043,10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39C9B-9E17-4B7E-AE10-DD7B69774BB8}" emma:medium="tactile" emma:mode="ink">
              <msink:context xmlns:msink="http://schemas.microsoft.com/ink/2010/main" type="line" rotatedBoundingBox="14205,10759 13733,11052 13570,10790 14043,10497">
                <msink:destinationLink direction="with" ref="{382B2C9A-DD30-41E0-A274-23DAB4E5DF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EECF6F1-43D8-47BB-A671-F8140BFCBD9D}" emma:medium="tactile" emma:mode="ink">
                <msink:context xmlns:msink="http://schemas.microsoft.com/ink/2010/main" type="inkWord" rotatedBoundingBox="14205,10759 13733,11052 13570,10790 14043,10497">
                  <msink:destinationLink direction="to" ref="{B784F5E5-1DD1-423C-A05B-79C1A12B9F27}"/>
                </msink:context>
              </emma:interpretation>
              <emma:one-of disjunction-type="recognition" id="oneOf1"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&lt;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-2229.6003">-1745 617 320 0,'3'-14'120'0,"-3"14"-96"0,12-3-4 0,-12-1 60 16,0 8-48-16,0 3 104 16,0 3-80-16,-12 8 36 15,9 6-52-15,-17 7 12 16,0 1-32-16,-15-5 28 15,4 1-32-15,-16-3 4 16,4-5-12-16,-8-2 36 16,8-4-20-16,0-4 48 15,8 1-40-15,3-4 20 16,9 3-32-16,7-7-8 16,8 4-8-16,12 4 20 15,8-1-12-15,19 1 12 16,5-1-12-16,15 4 0 15,3 0-4-15,5-7 12 16,-4-7-12-16,-4 0-4 16,-8 3 0-16,-12-13 64 15,-8 3-36-15,-15-14 76 16,0 4-60-16,-16-15-8 16,-3 1-24-16,-5-7 16 15,4 7-20-15,4-4-40 0,4 7 16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7:12.7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AF67AA-FB3B-4B0F-A0AC-A8A69856102D}" emma:medium="tactile" emma:mode="ink">
          <msink:context xmlns:msink="http://schemas.microsoft.com/ink/2010/main" type="writingRegion" rotatedBoundingBox="4225,9685 9109,6376 11206,9472 6323,12781"/>
        </emma:interpretation>
      </emma:emma>
    </inkml:annotationXML>
    <inkml:traceGroup>
      <inkml:annotationXML>
        <emma:emma xmlns:emma="http://www.w3.org/2003/04/emma" version="1.0">
          <emma:interpretation id="{49F6E40B-8341-4134-A04B-A44ACD7AA00B}" emma:medium="tactile" emma:mode="ink">
            <msink:context xmlns:msink="http://schemas.microsoft.com/ink/2010/main" type="paragraph" rotatedBoundingBox="4225,9685 9109,6376 11206,9472 6323,12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90BC29-CA68-4D9E-8E20-F8515951746F}" emma:medium="tactile" emma:mode="ink">
              <msink:context xmlns:msink="http://schemas.microsoft.com/ink/2010/main" type="line" rotatedBoundingBox="5350,8725 9601,7642 9864,8678 5614,9761"/>
            </emma:interpretation>
          </emma:emma>
        </inkml:annotationXML>
        <inkml:traceGroup>
          <inkml:annotationXML>
            <emma:emma xmlns:emma="http://www.w3.org/2003/04/emma" version="1.0">
              <emma:interpretation id="{5B9DB1F5-23E4-452A-AD13-BF01B7F896AD}" emma:medium="tactile" emma:mode="ink">
                <msink:context xmlns:msink="http://schemas.microsoft.com/ink/2010/main" type="inkWord" rotatedBoundingBox="5350,8725 5869,8593 6133,9628 5614,97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3826-5312 464 0,'-8'7'176'0,"8"0"-140"0,4-4-8 0,-4-3 120 15,8 4-88-15,3-4 52 16,5 0-64-16,4-7 20 16,-1 0-40-16,1-7 8 15,-1 7-20-15,1-10 0 16,3 6-8-16,-7-9-8 16,3 2 4-16,1-3-4 15,0 4 0-15,-1-14 8 16,1 6-4-16,-5-10 16 15,1 8-12-15,-4-12 4 16,0 8-4-16,-9-14 12 16,1 14-12-16,0-15-4 15,-4 15 0-15,-8-7 28 16,8 10-16-16,0 0-12 16,0 11-8-16,-3-4 48 15,-1 11-24-15,-8-1-8 0,12 4-8 16,-8 4 40-16,8 6-24 0,-12-3-20 15,4 7 0-15,1 0 44 16,3 0-24-16,-4 14-8 16,4-4-8-16,-4 8 12 15,0 9-8-15,1 8 4 16,7 3-4-16,-12 1-8 16,4-5 4-16,-12-2 28 15,13-1-16-15,-5 0 64 16,4-7-44-16,8 1 20 15,8-1-36-15,7-10 16 16,5-4-20-16,4 1 20 16,-1-8-24-16,0-7-172 15,5-3 88-15,-9 0-308 16,1 0 212-16</inkml:trace>
          <inkml:trace contextRef="#ctx0" brushRef="#br0" timeOffset="645.7157">3853-6087 320 0,'0'10'120'0,"0"-10"-96"16,0 0-4-16,0 0 140 16,0 0-92-16,0 0 124 15,0 0-112-15,0 0 100 16,8 0-100-16,0-3 28 15,0 3-64-15,-1-7-16 16,5 3-16-16,0-17 0 16,4 11-8-16,-1-25 8 15,1 11-8-15,-4-14-4 16,-1-1 4-16,1 1-4 16,0 7 0-16,-4 0 88 15,-1 10-48-15,-7 0 52 16,4 10-52-16,0 1 24 0,0 6-36 15,-4 1 36-15,4 3-36 0,-4 7 28 16,8 3-28-16,0 8-16 16,3 6-8-16,1 0 12 15,0 4-8-15,0 0-100 16,-1-4 48-16,1-3-352 16,4 0 220-16</inkml:trace>
        </inkml:traceGroup>
        <inkml:traceGroup>
          <inkml:annotationXML>
            <emma:emma xmlns:emma="http://www.w3.org/2003/04/emma" version="1.0">
              <emma:interpretation id="{0A2B9BAB-BC31-4B18-9AF7-2CE6B24D1AD8}" emma:medium="tactile" emma:mode="ink">
                <msink:context xmlns:msink="http://schemas.microsoft.com/ink/2010/main" type="inkWord" rotatedBoundingBox="7466,8533 8419,8291 8598,8996 7646,92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494.9155">6299-6577 444 0,'11'-7'164'0,"-11"7"-124"0,12-7-16 16,-12 3 124-1,0 8-88-15,0-8 88 16,4 4-84-16,0-3 28 15,4-1-52-15,0-3 4 16,-4 7-28-16,3-7-24 16,-7 7 0-16,0-7 32 15,0 7-16-15,-7-7 0 16,3 4-4-16,-16-4-4 16,4 7 0-16,-15-4-12 0,12 8 8 0,-13-4 40 15,9 7-24-15,-12 0 24 16,11 0-20-16,-7 0-8 15,11 0-4-15,-7 3 20 16,7 1-12-16,-7 2 32 16,7 5-28-16,-3 3 20 15,7 7-20-15,1 6 0 16,-1 5-8-16,8 9 20 16,8-3-16-16,20 4 4 15,-5-4-8-15,13-3-8 16,3-7 4-16,8-4 4 15,4-3-4-15,8-7-12 16,0 3 4-16,0-3 20 16,-8-4-8-16,8-3 4 15,-4-3-4-15,3-8 28 16,1 1-20-16,0-8-12 16,0 4-8-16,-4-7 40 15,-8 4-24-15,-4-8 16 16,-7 8-16-16,-9-11 0 15,1 3-4-15,-12-13 4 16,-4 7-8-16,-12-15 16 16,0 5-12-16,-12-12-20 15,1 5 4-15,-12-12 32 16,7 8-16-16,-3-4-8 16,-1 11-4-16,-7-4 12 0,8 11-4 15,-5-4-28-15,13 11 12 0,-9-4-4 16,9 7 8-16,-9 0 24 15,9 7-8-15,-1-3 4 16,9 3-4-16,-9 3-16 16,4 4 4-16,5 0-16 15,-5 4 12-15,12-4-268 16,4 3 148-16</inkml:trace>
          <inkml:trace contextRef="#ctx0" brushRef="#br0" timeOffset="-2896.0979">5716-6345 572 0,'15'-17'208'0,"-15"17"-160"0,12-10-12 16,-4 3 76-1,0 7-68-15,3-11 60 16,5 4-60-16,-4-7 16 16,0 4-40-16,7-4 44 15,-3 4-36-15,-4-4 4 16,3 7-20-16,-3-4 56 15,4 8-40-15,-13-4 24 16,5 7-32-16,-8-4 16 0,8 4-20 0,-8-7-300 16,0 14 156-16</inkml:trace>
        </inkml:traceGroup>
        <inkml:traceGroup>
          <inkml:annotationXML>
            <emma:emma xmlns:emma="http://www.w3.org/2003/04/emma" version="1.0">
              <emma:interpretation id="{EDF5F31D-8B6C-4C0B-B3AA-384C548B54AF}" emma:medium="tactile" emma:mode="ink">
                <msink:context xmlns:msink="http://schemas.microsoft.com/ink/2010/main" type="inkWord" rotatedBoundingBox="9275,8088 9687,7983 9799,8422 9386,8527"/>
              </emma:interpretation>
            </emma:emma>
          </inkml:annotationXML>
          <inkml:trace contextRef="#ctx0" brushRef="#br0" timeOffset="6952.0086">7778-6953 364 0,'0'-7'132'0,"0"7"-100"0,8-7-12 0,-8 4 156 16,4 3-100-16,-4-4 96 15,0 4-104-15,0-3 72 16,0 6-80-16,0 1 48 16,-4 6-64-16,-4 7 16 15,0 4-40-15,-12 11 0 16,9-1-12-16,-9 7-8 16,4-3 4-16,-3 0 20 15,3-4-12-15,-3-7-12 16,3 1-4-16,-4-8 48 15,9-3-24-15,-5-4 16 16,8 1-20-16,0-8 0 16,8 1-8-16,0-4-8 15,8 3 4-15,0-3 4 16,8 4-4-16,-1-4-4 16,5 0 4-16,7 0-4 15,1 0 0-15,11 0-20 16,0 0 12-16,0 0 32 0,-4 3-16 0,-7-3-28 15,-1 0 12-15,-7 0 52 16,-1 0-20-16,-7 0 16 16,4 0-24-16,-9-3 20 15,5 3-24-15,-4-7 4 16,0 3-8-16,-8-6 12 16,4 6-12-16,-8-6-20 15,0 3 4-15,-8-10 20 16,4 6-4-16,-7-10 4 15,3 7-4-15,-12-20-16 16,9 13 4-16,-1-17 12 16,1 6-4-16,-9-6-12 15,12 7 4-15,1-1 4 16,3 8 0-16,-8 0-12 16,16 10 8-16,-12 0-4 15,12 3 0-15,-7 11-44 16,7 0 24-16,7 0-300 15,1 7 176-15,4 4-400 16,4 3 312-16</inkml:trace>
        </inkml:traceGroup>
      </inkml:traceGroup>
      <inkml:traceGroup>
        <inkml:annotationXML>
          <emma:emma xmlns:emma="http://www.w3.org/2003/04/emma" version="1.0">
            <emma:interpretation id="{3E6668CA-F84A-4E55-8771-EB828312F1F3}" emma:medium="tactile" emma:mode="ink">
              <msink:context xmlns:msink="http://schemas.microsoft.com/ink/2010/main" type="line" rotatedBoundingBox="4739,10443 9623,7135 10851,8948 5968,12257"/>
            </emma:interpretation>
          </emma:emma>
        </inkml:annotationXML>
        <inkml:traceGroup>
          <inkml:annotationXML>
            <emma:emma xmlns:emma="http://www.w3.org/2003/04/emma" version="1.0">
              <emma:interpretation id="{F00D9943-928B-41E0-9857-D4234FB16706}" emma:medium="tactile" emma:mode="ink">
                <msink:context xmlns:msink="http://schemas.microsoft.com/ink/2010/main" type="inkWord" rotatedBoundingBox="4739,10443 8577,7843 9805,9657 5968,12257"/>
              </emma:interpretation>
            </emma:emma>
          </inkml:annotationXML>
          <inkml:trace contextRef="#ctx0" brushRef="#br0" timeOffset="6126.5799">6283-6390 280 0,'0'-3'104'0,"0"3"-84"0,-12 3 0 15,4-3 120 1,16 0-80-16,-8 0 52 16,0 0-64-16,0 0 56 15,0 0-64-15,0 0 44 0,8 4-48 16,-8-4 120-16,0 0-84 0,0-4 8 15,4 4-44-15,4-3 44 16,4 3-44-16,-5-7 12 16,9 0-32-16,4-7-24 15,-1 0 0-15,9-7 4 16,-5 4 4-16,32-8-12 16,4 5 8-16,27-5 20 15,-4 8-8-15,-4 0-4 16,-4 10 0-16,-7-7-16 15,-12 14 8-15,-8-11 12 16,-8 11-4-16,-8 0-4 16,-4 0 4-16,-7-3 28 15,-4 3-16-15,-5-4-12 16,5 8-8-16</inkml:trace>
          <inkml:trace contextRef="#ctx0" brushRef="#br0" timeOffset="4054.1843">7058-5274 436 0,'-16'-10'160'0,"16"10"-124"0,-12-7-8 16,5 3 228-1,3 4-144-15,-4-6 104 16,4 2-124-16,0-3 44 15,8 4-76-15,4-8 36 16,7 4-56-16,9-3-4 16,7 3-20-16,4-7-4 15,5 7-4-15,-1 0-8 0,-8 0 4 0,-8 7 12 16,1 0-8-16,-16-7 32 16,0 14-24-16,-16-7-4 15,0 0-8-15,-8 0-192 16,5 7 104-16,-9-7-160 15,8 7 140-15,-11-4-80 16,3 4 108-16,1 4-4 16,3 6 48-16,-4 8 44 15,5 6-4-15,-1 14 96 16,4 4-56-16,1 3 12 16,3-3-36-16,4-4-12 15,4-7-8-15,0-3 20 16,4-7-12-16,-4-8-32 15,0 1 12-15,-4-7-96 16,0 0 56-16,-4-7-40 16,0 4 52-16,-7-11 20 15,7 3 12-15,-12-3 64 16,9 3-32-16,-5-3 172 16,8 4-108-16,0-4 36 15,8 0-76-15,-4 0 76 16,4 0-72-16,4 0 60 15,4 3-64-15,4-3 24 16,0 4-44 0,3-8 16-16,5 4-28 0,7-3 8 0,1 3-16 15,-1-4 0-15,4 4-4 0,-3-3-8 16,-5 6 4 0,-3-3 4-16,-5 4-4 0,-7-4 32 15,-8 0-20-15,0-4-400 16,4 4 208-16</inkml:trace>
          <inkml:trace contextRef="#ctx0" brushRef="#br0" timeOffset="-3423.0508">5782-6508 464 0,'4'-3'176'0,"-4"3"-140"0,12-4-8 0,-12 1 128 31,8 6-92-31,-8-3 52 0,0 0-68 0,-8 0 20 16,8 4-40-16,-8-4 36 16,4 3-36-16,-4 1 4 15,0-1-20-15,8-3 12 16,0 3-16-16,-3-3-4 16,6 7 0-16,-6 0 4 15,3 4-4-15,-8-1-12 16,0 4 4-16,-12 4 40 15,5 2-24-15,-17 8 8 16,13 4-12-16,-16 6 48 16,7 0-32-16,-23 7-20 15,12 0-4-15,-16 4 16 16,8 0-8-16,-7 13 16 16,3 1-16-16,-27 20-12 15,11 1 0-15,-39 20 20 16,16-17-8-16,-19 24-12 15,23-6 0-15,-40 9 28 16,25-9-12-16,-17-5 32 16,17-13-28-16,-5 7 20 15,20-7-20-15,-20 7 20 16,12-7-24-16,-7-4 4 16,11-10-8-16,11-6-16 15,25-12 4-15,3-17 12 0,19-6-4 16,1-1-4-16,12-14 4 15,-1 1-24-15,12-8 12 0,0-6-84 16,4 3 52-16,-3-4-64 16,7 1 60-16,-4-4 32 15,8 0 8-15,-4-4-48 16,0 4 28-16,0-3 20 16,3-1 4-16,-3-3 12 15,4 4-8-15,-4-4-20 16,4 3 8-16,-4-3 12 15,4 4 0-15,-4-1 8 16,0 4-8-16,0-3-12 16,0 3 4-16,0-4 12 15,0 8-4-15,-4-4-4 16,4 0 4-16,-4 0-4 16,4 7 0-16,-4 0 8 15,1 0-4-15,-1 3 24 16,-4 4-16-16,4 7 32 15,4 3-28-15,0 15 32 16,4-1-32-16,0 10 12 16,4-2-16-16,-1-1 28 15,5-3-24-15,4-4-12 16,3-3-8-16,5-8 28 16,3-2-12-16,12-4-4 15,0 0-4-15,8-1-16 16,0-6 8-16,4-7 12 0,4 11-4 0,-8-11-12 15,-8 3 4-15,-4-3-16 16,-3 0 12-16,-9-4-12 16,1 1 8-16,-9-4 0 15,-3 0 4-15,-8-4 8 16,0 4 0-16,-4-3-28 16,4-1 16-16,-4-3-32 15,0 4 28-15,0-4-4 16,0 7 12-16,0-7 8 15,4 7 0-15,0-3-20 16,-1 3 12-16,-3-4 12 16,4 4 0-16,-4-3-4 15,4 6 4-15,-4-3 20 16,0 0-12-16,0 0-12 16,0 0-4-16,-4-3 4 15,4 3 0-15,-4-4-20 16,4 8 12-16,-3-8 4 15,6 4 4-15,-3-3 0 16,4 3 0-16,-4-4 24 16,4 4-12-16,-4-3-4 15,4-1-4-15,0-3-4 16,4 4 0-16,0-8 0 16,3 8 0-16,9-11-12 15,0 7 8-15,7-10-4 16,4 6 0-16,5-10 16 0,-1 4-4 15,4-7 8-15,0 3-8 0,-4-4 8 32,0 5-8-32,1-15-28 0,-5 14 12 0,0-14 12 15,-3 7 4-15,-1-6-4 16,0 6 4-16,9-7-4 16,-5 7 0-16,4-7-12 15,4 15 8-15,8-8 4 16,0 10 0-16,4-6-12 15,-4 3 8-15,0-7 20 16,-4 4-8-16,0-7-40 16,0 3 20-16,-8-14 0 15,-3 4 12-15,3-11 0 16,-4 11 0-16,8-7-12 16,0 7 8-16,8-1-4 15,-4 12 0-15,12-12 0 16,-4 15 0-16,0 0-20 15,-4 3 16-15,-8-7 4 16,-4 7 8-16,0-10-12 16,-3 6 8-16,3-9-4 15,-4 2 0-15,1-9 8 16,-5 2 0-16,8-9 0 16,0 6 0-16,8-7 0 15,-3 15 0-15,3-5 0 16,-4 11 0-16,0-6 0 0,-4 13 0 15,0-7 24-15,1 7-12 0,-5-10-20 16,0 14 0-16,-3-15 4 16,-5 8 4-16,0-7-28 15,-3 6 16-15,-4-10 4 16,-1 11 8-16,-3-11 0 16,0 11 0-16,0-11-12 15,-1 7 8-15,1-3 12 16,0 7-4-16,-4-4 8 15,3 11-8-15,-3-8-12 16,4 11 4-16,-4-3 20 16,0 7-8-16,-1-1 40 15,1 4-24-15,-4 0 4 16,4 4-16-16,-4-4 36 16,0 7-24-16,-4-4-12 15,0 8-8-15,0-4 12 16,0 0-8-16,4-4-48 15,4 4 24-15,-1-3-332 16,5-1 192-16</inkml:trace>
          <inkml:trace contextRef="#ctx0" brushRef="#br0" timeOffset="2658.7047">4295-4276 372 0,'0'0'140'0,"4"-3"-112"0,8-4-4 15,0 3 64 1,-8 4-52-16,11-7 76 16,1 0-64-16,3-6 44 15,1 6-52-15,0-11 76 16,3 4-64-16,0-7 28 15,5 4-48-15,-1-21 44 16,5 6-44-16,3-23 28 0,8 10-32 16,12-11 28-1,3 11-32-15,21-4 32 0,-1 14-32 0,0-6-4 16,-7 6-12-16,-9-14 4 16,-7 11-8-16,-4-18 8 15,-4 8-8-15,0-5-12 16,0 15 4-16,-4-10 20 15,-4 16-8-15,-8-2-4 16,4 9 0-16,-11 1 12 16,-1 6-8-16,-3 1-12 15,-4 7 0-15,-9-1 12 16,5 4-4-16,-4 0-108 16,0 4 56-16,-4-1-192 15,3 4 136-15</inkml:trace>
          <inkml:trace contextRef="#ctx0" brushRef="#br0" timeOffset="11351.095">4463-3452 320 0,'0'0'120'0,"0"0"-96"0,0 4-4 0,8-4 104 15,-8 0-72-15,4 0 76 16,4 0-72-16,0-4 48 16,4 4-60-16,-5-7 60 15,1 0-64-15,4-7 8 16,8 8-28-16,-5-12 4 16,5 8-12-16,-1-11-24 15,5 3 4-15,3-6 4 16,5 3 4-16,7 0 0 15,4-3 0-15,11-4 24 16,1 7-12-16,4-10-4 16,0 7-4-16,-1-15 28 15,-7 5-16-15,4-15-12 16,-8 11-8-16,12-18-16 16,-1 11 12-16,5-4 4 15,-4 11 4-15,3 0 16 0,-11 6-8 0,0 1-28 16,-8 3 8-16,0-3 24 15,-4 0-8-15,0-14 8 16,-3 6-4-16,7-13 12 16,-4 4-12-16,12-8-12 15,-4 11 0-15,0-4 12 16,-1 11-4-16,-2-4-12 16,-1 14 4-16,-4-3 28 15,-4 7-12-15,-4-4-40 16,1 10 16-16,3-9 0 15,-8 2 12-15,-3-6 16 16,3 3-8-16,-7-10-4 16,3 3 0-16,0-10-4 15,1 10 0-15,7-14-20 16,1 11 12-16,3-3 4 16,0 9 4-16,4 1 0 15,0 7 0-15,0-1 0 16,-3 8 0-16,-9-4-20 15,0 7 12-15,1-3 20 16,-5 3-4-16,1-7-4 16,-5 4 0-16,1-15-24 15,-1 8 12-15,-3-11-24 16,4 11 20-16,-5-7-4 16,1 6 8-16,-8-3 16 0,4 11-4 15,-9 0-4-15,5 6 4 16,-4 1-40-16,0 3 20 0,-4 3-64 15,4 4 44-15,-4-3-64 16,0 6 60-16,0-3-204 16,0 0 140-16</inkml:trace>
          <inkml:trace contextRef="#ctx0" brushRef="#br0" timeOffset="10345.0938">4444-3514 392 0,'4'-11'148'0,"-8"8"-116"0,4-1-8 0,-4 1 76 16,4 3-60-16,-8-4 28 15,4 4-40-15,-11 0 0 16,3 4-16-16,-8-1-16 15,5 4 0-15,-5 0 72 16,4 0-36-16,5 0 76 16,3 0-60-16,0 4 52 15,0-1-56-15,8 7 4 16,8 1-28-16,0 3 4 16,4 3-12-16,7 0 0 15,9 1-4-15,-9-5 4 16,9-2-8-16,-1-4 16 15,-8-4-12-15,1-6-12 16,0 3 0-16,-13-11-128 16,1 4 72-16</inkml:trace>
          <inkml:trace contextRef="#ctx0" brushRef="#br0" timeOffset="3093.3593">5332-5333 352 0,'-15'-7'132'0,"15"7"-104"0,-4 0-8 15,0 0 184-15,8 0-116 0,-4 0 60 16,7 0-84-16,9-7 60 16,4-3-72-16,15 3 44 15,4-3-56-15,16 3-4 16,-8 3-20-16,0 1-4 15,-4 3-4-15,-8-4 36 16,-4 8-20-16,-11-4 32 16,-5 0-32-16,-7 0 92 15,-4 0-64-15,-8 0 40 16,4 7-56-16,-4 0-20 16,0 6-8-16,1 1-8 15,3 4 0-15,-4 3 8 16,8-1-4-16,-8 8-4 15,4 0 4-15,-4 0-16 16,0-4 8-16,-4-3-224 16,4 0 120-16</inkml:trace>
          <inkml:trace contextRef="#ctx0" brushRef="#br0" timeOffset="11696.0168">6913-5705 488 0,'-4'-7'180'0,"4"7"-140"0,-4-7-12 16,4 0 120-1,4 7-88-15,0-7 52 16,8 4-64-16,-1-8 28 15,5 5-44-15,0-5 16 16,-1 8-28-16,1-4 8 16,0 3-16-16,-5 4 36 15,1 7-24-15,-4 0 40 16,0 7-36-16,-8 7 92 16,4 0-68-16,-4 7 4 15,0-1-36-15,0 8 4 16,0 0-12-16,0-4 12 0,0-3-16 0,0-4-380 15,0 1 200-15</inkml:trace>
        </inkml:traceGroup>
        <inkml:traceGroup>
          <inkml:annotationXML>
            <emma:emma xmlns:emma="http://www.w3.org/2003/04/emma" version="1.0">
              <emma:interpretation id="{1625C8C9-1D63-45E3-85EC-A2CBAE3AC9CA}" emma:medium="tactile" emma:mode="ink">
                <msink:context xmlns:msink="http://schemas.microsoft.com/ink/2010/main" type="inkWord" rotatedBoundingBox="9773,8209 10169,7941 10523,8463 10126,87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017.4975">8384-6890 320 0,'12'-18'120'0,"-12"18"-96"0,8-14-4 0,0 7 132 16,0 7-88-16,-5-7 72 16,5 7-80-16,-4-10 40 15,-4 3-56-15,0 0 52 16,0 0-56-16,-12-3 36 15,12 3-40-15,0-7 0 16,-7 7-20-16,-5-4 0 16,12 4-4-16,-8 0-16 15,-12 7 4-15,13-6 28 16,-5 6-12-16,-15 0-4 16,15 6-4-16,-4 1 12 15,4 0-8-15,-7-3-4 16,7 10 0-16,-7-7 20 0,3 3-12 15,-4-3 24-15,5 7-24 0,-5 0 24 16,8 3-24-16,-7 8 12 16,11-1-12-16,-12 4 28 15,9 3-24-15,-1 0 12 16,4 1-16-16,4-8-16 16,4 0 0-16,4-3 12 15,4-3-4-15,4-4 16 16,3-4-12-16,5-3-12 15,-1 0 0-15,1-4 20 16,3 1-8-16,-3-4-20 16,4 0 4-16,-1-4 4 15,-3 4 4-15,3-7-28 16,1 4 16-16,-13-8 4 16,13 1 8-16,-13-7-12 15,9 3 8-15,-4-11-4 16,-5 5 0-16,9-8 0 15,-4 7 0-15,-5-3 0 16,-3 10 0-16,0 0 16 16,-4 0-4-16,4 7 8 15,-8 0-8-15,0 0 24 16,0 7-16-16,0 0 24 16,0 7-24-16,-8-7 32 15,8 0-28-15,-4 0-12 16,4 0-8-16,-8 3 48 15,16 1-24-15,-16 6 16 0,8-3-20 0,0 7 28 16,0 0-28-16,-8 3 48 16,8 1-36-16,0 3 20 15,-7 0-28-15,7-1 16 16,0 1-20-16,0-3 0 16,7-1-8-16,-3-7 12 15,8 4-12-15,0-3-4 16,0-1 0-16,3-3-16 15,5 0 8-15,-1 0 12 16,1 0-4-16,-1 0-4 16,9 0 4-16,-9-4-24 15,1 1 12-15,-4-4-252 16,3 0 144-16,-7-4-484 16,4 4 340-16</inkml:trace>
        </inkml:traceGroup>
      </inkml:traceGroup>
      <inkml:traceGroup>
        <inkml:annotationXML>
          <emma:emma xmlns:emma="http://www.w3.org/2003/04/emma" version="1.0">
            <emma:interpretation id="{842B5309-98B6-4755-BA08-A057D95A9551}" emma:medium="tactile" emma:mode="ink">
              <msink:context xmlns:msink="http://schemas.microsoft.com/ink/2010/main" type="line" rotatedBoundingBox="7736,11179 8330,10719 8677,11168 8083,11628"/>
            </emma:interpretation>
          </emma:emma>
        </inkml:annotationXML>
        <inkml:traceGroup>
          <inkml:annotationXML>
            <emma:emma xmlns:emma="http://www.w3.org/2003/04/emma" version="1.0">
              <emma:interpretation id="{2828100D-E16E-4D79-AF83-CA47E4E4A885}" emma:medium="tactile" emma:mode="ink">
                <msink:context xmlns:msink="http://schemas.microsoft.com/ink/2010/main" type="inkWord" rotatedBoundingBox="7736,11179 8330,10719 8677,11168 8083,11628"/>
              </emma:interpretation>
            </emma:emma>
          </inkml:annotationXML>
          <inkml:trace contextRef="#ctx0" brushRef="#br0" timeOffset="13035.4815">6338-3840 184 0,'4'-3'68'0,"-4"3"-52"0,8-7-4 0,-8 0 152 15,0 7-92-15,0-7 8 16,0 0-52-16,-4-7 36 16,4 7-36-16,-4-18-4 15,0 12-16-15,-8-12 20 16,4 4-16-16,-11-3 84 15,3 10-52-15,-15-3 76 16,7 13-68-16,-19 11 44 16,8 11-56-16,-8 13 24 15,12 7-36-15,-1 4 0 16,13-4-16-16,7-3 0 16,8-4-4-16,12-3 4 15,8-4-8-15,11-10 8 16,4-3-8-16,5-8 24 0,-1-3-16 15,0-10-84-15,-4-1 40 0,1-10-36 16,-5 1 44-16,-4-26-16 16,5 1 24-16,-9-17-72 15,-3 13 52-15,-4 0-4 16,-1 11 24-16,-3 0 92 16,0 17-44-16,-8-4 52 15,0 8-48-15,0-4 16 16,0 14-32-16,0 0 36 15,0 4-32-15,-4 3 32 16,4 3-32-16,-8 8-4 16,8 10-12-16,-7 20-16 15,7 8 4-15,-8 17 4 16,8-7 0-16,-4 4 0 16,8-11 0-16,0-7 8 15,0-10-4-15,-1-4 8 16,-3-6-8-16,8-11-56 15,12-1 28-15,-8-9-40 16,3-4 32-16,5-7-44 16,-1 0 44-16,9-14-20 15,-1 0 32-15,1-17-16 16,-1 7 20-16,-4-21 8 16,1 6 8-16,-8-6 32 15,-1 10-16-15,-11 1 12 16,0 9-16-16,-8 1 72 15,0 7-48-15,-4 6 48 0,1 4-48 0,-1 1-12 16,4 6-12-16,0 0-12 16,4 7 4-16,-4-4 4 15,4 8-4-15,-4-4-20 16,4 3 8-16,-8 1 56 16,0 3-24-16,-7 6-28 15,7 5 0-15,-12 10 44 16,9 3-20-16,-5 7 8 15,4 7-16-15,1 1 28 16,7-5-24-16,0 1 20 16,8-7-20-16,3-4-8 15,9-6-4-15,8-12 48 16,-1 1-28-16,4-10-160 16,1 10 72-16,-1-14-248 15,1 0 172 1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17.0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2B2C9A-DD30-41E0-A274-23DAB4E5DFCD}" emma:medium="tactile" emma:mode="ink">
          <msink:context xmlns:msink="http://schemas.microsoft.com/ink/2010/main" type="inkDrawing" rotatedBoundingBox="5563,10674 18678,9869 19040,15777 5926,16583" semanticType="9" shapeName="Other">
            <msink:sourceLink direction="with" ref="{291B4F99-650F-4B92-B3A8-E4F10D96704D}"/>
            <msink:sourceLink direction="with" ref="{9F839C9B-9E17-4B7E-AE10-DD7B69774BB8}"/>
            <msink:destinationLink direction="with" ref="{12F4B66E-CB36-488A-976C-3264730144A6}"/>
          </msink:context>
        </emma:interpretation>
      </emma:emma>
    </inkml:annotationXML>
    <inkml:trace contextRef="#ctx0" brushRef="#br0">4833 561 228 0,'20'-7'84'0,"-20"7"-64"0,0 0-8 16,0 0-4-1,-4 4-8-15,-12-4 16 16,4 0-8-16,-23 3 32 16,4-3-24-16,-24-3-24 15,8 3 4-15,-23-4 8 16,7 8 0-16,-15-4 8 15,23 0-8-15,-19 0-4 16,15 0 4-16,-15 0-4 16,3 3 0-16,-15-3 0 15,16 7 0-15,-9 0 16 16,13 0-8-16,-12 0-12 0,11 0 0 0,-23 3 12 16,16-3-4-16,-16 4-12 15,19 3 4-15,-11-4-16 16,16 4 12-16,-13 0 32 15,17 0-16-15,-24 3 16 16,11 4-12-16,-15 3-16 16,12 1 0-16,-12-1 20 15,20-3-8-15,-24 0-4 16,12 0 0-16,-32 6-32 16,16 1 16-16,12-3 12 15,0-1 4-15,4-3-12 16,4 7 4-16,-20 3-16 0,4-7 12 15,8 4 12-15,8 0 0 16,7-4-12-16,1 4 4 16,-1 0-4-16,-3 10 0 15,0 7 32-15,-5 11-12 16,5 3-12-16,7 4-4 16,9 3 12-16,-5-7-4 15,4-7-12-15,5 0 4 16,-5 11 4-16,0 3 0 15,4 7 8-15,5 0-4 16,7-3-12-16,-4-4 4 16,4-7-4-16,7-3 0 15,1-4 24-15,0 7-8 16,11 14-20-16,-3 7 4 0,7 3 4 16,1-6 4-16,3-4 0 15,-7-3 0-15,19-4 0 16,-12 7 0-16,4 7 8 15,1 10-4-15,-1-6 8 16,0-4-8-16,4-11-28 16,5-6 12-16,-1-1 12 15,4 4 4-15,4 7 16 16,3 4-12-16,1 3-28 16,4-7 8-16,0-3 12 15,-1-8 4-15,5-3-4 0,0 4 4 16,-1 10 4-16,9 4-4 15,11-4 8-15,0 0-8 16,12-4 16-16,8-10-12 16,12-3 32-16,7 0-24 15,-15-4 20-15,-1 0-20 16,5 0-16-16,19 0-4 16,8 4 20-16,12-7-8 15,3 3-28-15,-18-7 8 16,14-3 40-16,9-4-16 15,11-3 0-15,4 0-8 16,-19-4 12-16,15-7-8 16,12 4-12-16,8 0 0 15,-12 3 28-15,-3 0-12 16,18 1-4-16,5 3-4 16,-12 3 4-16,-4 0-4 0,8 0-12 15,19-3 4-15,-11 3 4 16,-12-6 0-16,16-1-28 15,7-3 16-15,-3 0 24 16,-1-4-8-16,4-3-16 16,20-4 4-16,-19 1 20 15,19-4-4-15,12 3 16 16,-24-3-16-16,20-7-12 16,11 7 0-16,-19-7 4 15,12-4 0-15,8 8 16 16,-20-4-8-16,3-4-48 15,21-3 24-15,-16 4-32 0,4-8 28 16,15-3 0-16,-19 4 12 16,-4-1 0-16,15-10 0 15,-15 11 60-15,-8-8-28 16,20 1-12-16,-8-4-4 16,-16 4 8-16,8-11-8 15,4 0 4-15,-8-4-4 16,-12-6-16-16,20 0 4 15,-4-14 20-15,-12-4-8 16,16-10-20-16,0 0 4 16,-16 3 40-16,8 0-20 15,8 1-28-15,-11-8 8 16,-25-3 28-16,9-17-12 16,-1-11 0-16,-11 10-4 0,-12 11 4 15,-19 0-4-15,-9-3 8 16,9-8-8-1,-1-17 8-15,-11 0-8 0,-16 4-4 16,-12 10 4-16,-7 0-4 16,-8-7 0-16,-1-14 16 0,-15-6-8 15,4 16-4-15,-12 11 0 16,-3 0 20-16,-1-7-12 16,-4-14 4-16,1 1-8 15,-5 6-24-15,-3 17 8 16,3-3 12-16,5-3 0 15,-9-7-12-15,9-1 4 16,-13 8 4-16,-3 10 0 0,4 10-12 16,-12 8 8-16,-4-8 72 15,4-3-36-15,-8 0-4 16,-4-4-16-16,-4 8 8 16,-4 3-12-16,-3 14-4 15,-5-1 0-15,1 12-24 16,-1 2 12-16,-3-2-4 15,-4-5 4-15,-1 1 8 16,1 0 0-16,4 0-20 16,-12-4 12-16,7 4-4 15,1 3 4-15,0 4 24 16,-8 0-8-16,-4 3-28 16,0 0 8-16,-8 7 32 15,0 0-12-15,0 8 16 16,4-1-12-1,-8 3-8-15,8-3 0 0,0 11-16 16,8-11 8-16,-4 4 12 16,-4-11-4-16,-8 7-4 15,8 4 4-15,-19-4-32 16,-8 0 16-16,-5 3-4 16,17 1 8-16,-1-4 52 15,0-3-24-15,13 3-28 0,-9-7 4 16,-8-3 16-16,-11 0-4 15,-8-1-4-15,4 4 0 16,4 4-16-16,-5-4 8 16,1-3 12-16,-4 0-4 15,-12 3-4-15,-3 0 4 0,7 4 4 16,12-1-4-16,-1 1-20 16,-11-7 8-16,-15-1 12 15,3 1 0-15,1 0-4 16,11 6 4-16,8-13-24 15,-8 7 12-15,-8 0 12 16,-12-1 0-16,17 8-12 16,3 3 4-16,8-3 12 31,7 6-4-31,-22-3-4 16,11 8 4-16,-20-5-24 0,4 11 12 15,13-7 4-15,-13 4 4 0,-8-4 8 16,-7 7-4-16,15 3-36 15,1 4 16-15,-5-6 40 0,-7 2-12 16,-12 4-28-16,11 0 8 16,-3 4 20-16,8-4-8 15,-13 0 0-15,-11 3 0 16,16 4-4-16,8 0 0 16,-1-7-12-16,-11 3 8 15,4 8 4-15,7-1 0 16,16 4-12-16,8 0 8 15,-4 0 4-15,-3 3 0 16,-1 1-12-16,8 6 8 0,4 0 4 16,11 8 0-16,9-4 0 15,3-4 0-15,-3 4 0 16,-5 0 0-16,1-4-12 16,3 0 8-16,5 1 12 15,3-5-4-15,12 1-12 16,0 4 4-16,16-8 12 15,-1-3-4-15,-3-4-64 32,12 4 32-32,-1-10-128 15,9 3 84-15,-5-7-148 16,8 0 120-16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5:17.4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8A3483-9E63-483D-AD14-7700AA5C7AA7}" emma:medium="tactile" emma:mode="ink">
          <msink:context xmlns:msink="http://schemas.microsoft.com/ink/2010/main" type="writingRegion" rotatedBoundingBox="8041,7156 14443,7069 14458,8120 8055,8207"/>
        </emma:interpretation>
      </emma:emma>
    </inkml:annotationXML>
    <inkml:traceGroup>
      <inkml:annotationXML>
        <emma:emma xmlns:emma="http://www.w3.org/2003/04/emma" version="1.0">
          <emma:interpretation id="{EC16B93F-1495-4994-BBF0-63C30B92948A}" emma:medium="tactile" emma:mode="ink">
            <msink:context xmlns:msink="http://schemas.microsoft.com/ink/2010/main" type="paragraph" rotatedBoundingBox="8041,7156 14443,7069 14458,8120 8055,8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349021-5578-44FA-9EA2-A10693737581}" emma:medium="tactile" emma:mode="ink">
              <msink:context xmlns:msink="http://schemas.microsoft.com/ink/2010/main" type="inkBullet" rotatedBoundingBox="8041,7189 8765,7179 8774,7835 8050,7845"/>
            </emma:interpretation>
          </emma:emma>
        </inkml:annotationXML>
        <inkml:trace contextRef="#ctx0" brushRef="#br0">3486 4137 496 0,'4'-14'184'0,"-4"14"-140"0,0-14-16 0,4 4 84 16,8 3-68-16,-8-7 36 16,4 4-48-16,-5-4 16 15,5 7-28-15,-8 0-28 16,0 14 4-16,-4 14 8 16,0 3 0-16,-3 7 16 15,-5 1-12-15,-4-1-20 16,5 0 4-16,-9-6 48 15,12-4-20-15,0-4 36 16,0-3-32-16,5-7 32 16,3 0-32-16,7-21 4 15,5 7-16-15,4-11-8 16,7-2 0-16,12-19 4 16,-7 8-4-16,-1-7-36 15,-7 13 16-15,-1-6-4 16,1 17 12-16,-1-3 0 15,-7 17 0-15,0 0 16 0,0 14-4 16,-8 3 40-16,0 4-20 16,-1 3 4-16,5 1-16 0,-4 6 12 15,4-7-16-15,0-3-4 16,0 4 0-16,-4-1 40 16,3-10-24-16,-7 3 8 15,0-10-16-15,-4 0-68 16,4 0 28-16,-7 0-164 15,3-7 108-15,4-7-476 16,4 0 312-16</inkml:trace>
        <inkml:trace contextRef="#ctx0" brushRef="#br0" timeOffset="319.8366">3670 3758 612 0,'-12'-14'228'0,"12"14"-180"0,0-10-12 16,0 6 132 0,12 4-100-16,-4-7 68 15,0 0-76-15,7-3-8 16,9 3-32-16,7-7-20 15,4 11-4-15,-7 3 4 16,3 7 0-16,-3 0-12 0,-9 3 8 16,-7 4 48-16,3-4-24 0,-15 4-8 15,4-3-8-15,-4 3-136 16,4-7 72-16,4 6-584 16,4-6 356-16</inkml:trace>
        <inkml:trace contextRef="#ctx0" brushRef="#br0" timeOffset="1309.0666">4148 4231 736 0,'-4'14'272'0,"4"-14"-208"0,-4 0-20 15,0-7 124 1,8 14-100-16,0-7-20 16,3 0-28-16</inkml:trace>
      </inkml:traceGroup>
      <inkml:traceGroup>
        <inkml:annotationXML>
          <emma:emma xmlns:emma="http://www.w3.org/2003/04/emma" version="1.0">
            <emma:interpretation id="{04CFCE40-76F6-474B-81C7-56160F24FF69}" emma:medium="tactile" emma:mode="ink">
              <msink:context xmlns:msink="http://schemas.microsoft.com/ink/2010/main" type="line" rotatedBoundingBox="9311,7138 14443,7069 14458,8120 9326,8190"/>
            </emma:interpretation>
          </emma:emma>
        </inkml:annotationXML>
        <inkml:traceGroup>
          <inkml:annotationXML>
            <emma:emma xmlns:emma="http://www.w3.org/2003/04/emma" version="1.0">
              <emma:interpretation id="{AE569DA4-C5C5-4043-BA98-51C2D8EA4EAD}" emma:medium="tactile" emma:mode="ink">
                <msink:context xmlns:msink="http://schemas.microsoft.com/ink/2010/main" type="inkWord" rotatedBoundingBox="9312,7214 10828,7193 10842,8169 9326,81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41.219">4977 3720 572 0,'-8'-4'208'0,"8"4"-160"0,-15-3-12 0,3-1 112 15,8 8-88-15,-12-1 8 16,8 4-40-16,-7 4 20 15,3-1-32-15,-7 8 12 16,7-1-16-16,-16 14 44 16,9-3-28-16,-9 24 72 15,9 4-52-15,-5 14-16 16,9-1-20-16,-1 8 8 16,8-8-12-16,8 1-4 15,4-8 0-15,4 15 28 16,12-11-16-16,-5-7-48 15,5-10 16-15,-8-7-260 16,7-11 152-16</inkml:trace>
          <inkml:trace contextRef="#ctx0" brushRef="#br0" timeOffset="2550.3715">5161 3932 464 0,'-8'-3'176'0,"8"3"-140"0,-4 27-8 0,0-2 56 15,4-1-52 1,-7 18-4-16,-1 3-16 0,-8 4 16 15,8-4-16-15,-7 0-12 16,3-3-4-16,-4 0 20 16,8-8-8-16,-3-2-4 15,7-11 0-15,-4-14-84 16,8 3 44-16,0-20-64 16,12 3 56-16,-5-7-24 15,5-4 44-15,-4-6 0 16,0 3 16-16,4-10 52 15,-5 6-24-15,1-6 112 16,4 3-72-16,-4-13 88 16,4 9-84-16,3-13 64 15,1 14-72-15,3-4 76 16,5 11-76-16,7-1 44 0,-3 11-60 16,-5 0-12-16,4 8-16 15,-3 6-20-15,-1 3 4 0,-7 7 40 16,-4 8-24-1,-12 3-20-15,-8 3 4 0,-8 0-60 16,1 4 32-16,-13-14-44 16,9 0 40-16,-5-4 4 15,12-3 16-15,1 0-40 16,7 0 28-16,8 0-12 16,7 4 24-16,5 3-8 15,12 3 12-15,-9-3 8 16,8 10 4-16,-7-3 0 15,0-3 0-15,-1 2-12 16,-11-2 8-16,-8 3 40 16,0-4-24-16,0-3 88 15,-8 3-56-15,-11-10 24 16,-1 11-40-16,-3-8 52 16,-1 1-44-16,-7-11-8 15,3 0-16-15,-11 0 16 16,0 0-16-16,-4 0-32 15,20 0 12-15,-1-7-16 16,5 7 12-16</inkml:trace>
          <inkml:trace contextRef="#ctx0" brushRef="#br0" timeOffset="3441.7413">5204 3734 560 0,'-4'-7'208'0,"4"7"-164"0,4-11-8 0,-4 8 216 15,0 3-144-15,0-4 108 16,0 4-128-16,4-3-28 16,8 6-40-16,3-3 12 15,9 7-20-15,7 0 40 16,4 0-28-16,8-3-340 16,4 3 172-16</inkml:trace>
          <inkml:trace contextRef="#ctx0" brushRef="#br0" timeOffset="3062.2306">5537 4402 704 0,'-20'-7'264'0,"20"7"-208"0,0 7-12 16,8-14 132-1,4 7-104-15,3-7 68 16,17 3-80-16,-5 1-36 16,0 3-12-16,1 0-40 15,3 7 16-15,-23 0 12 16,11 0 4-16,-19 10 8 16,0-3-8-16,-27 3 52 15,8 4-32-15,-9-3-20 16,9 2-4-16,-9-2 8 0,9-4-4 15,-1 0-28 1,20-4 12-16,0-3-12 0,0 7 12 0,16-11 8 16,-5 11 4-16,9-7 24 15,7 4-12-15,-7-4-100 16,7 0 44-16,1 0-228 16,-1 0 152-16</inkml:trace>
          <inkml:trace contextRef="#ctx0" brushRef="#br0" timeOffset="3725.9976">5991 4179 624 0,'-4'0'228'0,"4"0"-176"0,11 7-16 16,-3-7 236 0,0 7-156-16,4-7 8 15,15 10-76-15,4-10-16 16,5 7-20-16,11-7-244 15,0 0 124-15</inkml:trace>
        </inkml:traceGroup>
        <inkml:traceGroup>
          <inkml:annotationXML>
            <emma:emma xmlns:emma="http://www.w3.org/2003/04/emma" version="1.0">
              <emma:interpretation id="{4CD6253A-9F73-4FD3-80C8-569179AA580C}" emma:medium="tactile" emma:mode="ink">
                <msink:context xmlns:msink="http://schemas.microsoft.com/ink/2010/main" type="inkWord" rotatedBoundingBox="11349,7111 13352,7083 13366,8130 11364,8157"/>
              </emma:interpretation>
              <emma:one-of disjunction-type="recognition" id="oneOf1">
                <emma:interpretation id="interp1" emma:lang="" emma:confidence="0">
                  <emma:literal>Bid to</emma:literal>
                </emma:interpretation>
                <emma:interpretation id="interp2" emma:lang="" emma:confidence="0">
                  <emma:literal>Bi)=0</emma:literal>
                </emma:interpretation>
                <emma:interpretation id="interp3" emma:lang="" emma:confidence="0">
                  <emma:literal>Bi)=o</emma:literal>
                </emma:interpretation>
                <emma:interpretation id="interp4" emma:lang="" emma:confidence="0">
                  <emma:literal>Bad to</emma:literal>
                </emma:interpretation>
                <emma:interpretation id="interp5" emma:lang="" emma:confidence="0">
                  <emma:literal>537=0</emma:literal>
                </emma:interpretation>
              </emma:one-of>
            </emma:emma>
          </inkml:annotationXML>
          <inkml:trace contextRef="#ctx0" brushRef="#br0" timeOffset="4057.3798">6867 3800 580 0,'-35'-11'216'0,"35"11"-168"0,-8 4-12 0,4 3 40 15,4 3-48-15,-8 22-4 16,8 6-12-16,-8 25 0 16,-3 3-8-16,-1 3-212 15,8-3 112-15,-8-10 20 16,8-7 48-16,-3-18 32 15,3 4 0-15,-4-18-152 16,4 0 80-16</inkml:trace>
          <inkml:trace contextRef="#ctx0" brushRef="#br0" timeOffset="4399.2891">6757 3929 684 0,'16'-49'252'0,"-16"49"-192"0,31-24-20 16,-3 13 244-1,-1 4-164-15,20 0 100 0,4 0-128 0,4 4-8 16,-8 6-48-16,-4 1 8 16,-4 6-24-16,-12 4 0 15,-7 3-12-15,-16 4-60 16,-4 4 28-16,-28-1-200 16,1 4 124-16,-36-4-160 15,9 4 148-15,-17-11 4 16,13 1 64-16,11-4 4 15,19 0 24-15,16 0-8 16,12-1 12-16,24 1 88 16,7 4-44-16,12 3 60 15,8 0-52-15,-8-1 60 16,0 8-60-16,-19-10 0 16,-5 2-24-16,-23-2 52 15,-3 3-40-15,-29-4 8 16,1-3-24-16,-16 3 20 15,0-3-20-15,0-7-4 16,16 11-4-16,0-11-16 16,15 7 8-16,9-11-244 15,7-3 136-15</inkml:trace>
          <inkml:trace contextRef="#ctx0" brushRef="#br0" timeOffset="4898.6177">6918 3723 832 0,'-27'-14'308'0,"27"14"-240"0,-4-13-20 15,4 6 168 1,4 7-128-16,11-7 44 16,9-4-80-16,3 1-12 15,8 3-24-15,4 3 16 16,-3-3-20-16,7 4-408 15,-8 3 212-15</inkml:trace>
          <inkml:trace contextRef="#ctx0" brushRef="#br0" timeOffset="4747.717">7470 4349 716 0,'-51'-10'264'0,"51"10"-204"0,-24 10-16 0,13 4 64 15,7 0-68-15,-8 11-52 16,8-1 4-16,4 0-56 16,8 4 36-16,0 0-136 15,3-4 92-15,-7-13-196 16,0-4 148-16</inkml:trace>
          <inkml:trace contextRef="#ctx0" brushRef="#br0" timeOffset="5164.5076">7751 3598 664 0,'20'-3'244'0,"-20"3"-188"0,23 14-16 0,-7-4 128 15,-4 0-100-15,15 11 8 16,1 4-48-16,3 16 0 16,0 5-16-16,1 30 44 15,-1 4-28-15,-16 11 20 16,5-4-28-16,-32-4 44 15,-3-13-36-15,-21 13 20 16,1-6-28-16,-12-15 0 16,12 1-12-16,-12-25-104 15,8 0 52-15,12-20-252 16,7-4 160-16</inkml:trace>
          <inkml:trace contextRef="#ctx0" brushRef="#br0" timeOffset="5559.5588">8385 4148 852 0,'-23'3'316'0,"23"-3"-248"16,8 4-16-16,-1-4 136 15,9 0-112-15,19-4 40 16,4 1-68-16,32-4-80 16,3 3 12-16</inkml:trace>
          <inkml:trace contextRef="#ctx0" brushRef="#br0" timeOffset="5394.119">8428 3876 1080 0,'20'-7'400'0,"-20"7"-312"0,43-10-24 0,-20 3 36 15,5 4-68-15,15-4 16 16,4 7-32-16,8 0-404 16,-8 3 212-16</inkml:trace>
        </inkml:traceGroup>
        <inkml:traceGroup>
          <inkml:annotationXML>
            <emma:emma xmlns:emma="http://www.w3.org/2003/04/emma" version="1.0">
              <emma:interpretation id="{80866083-9CF9-4149-B266-25175326BB78}" emma:medium="tactile" emma:mode="ink">
                <msink:context xmlns:msink="http://schemas.microsoft.com/ink/2010/main" type="inkWord" rotatedBoundingBox="13948,7372 14447,7365 14451,7661 13952,7668"/>
              </emma:interpretation>
            </emma:emma>
          </inkml:annotationXML>
          <inkml:trace contextRef="#ctx0" brushRef="#br0" timeOffset="5898.4602">9500 3873 1048 0,'-50'-4'388'0,"50"4"-300"0,-51 11-28 0,27 3 40 16,5 3-68-16,-1 15-40 16,12 6 4-16,28 4 16 15,7-1-8-15,24-2 44 16,4-8-24-16,19-14 12 16,-3-6-20-16,-1-22-60 15,-3 1 20-15,-28-18-24 16,-12 4 28-16,-31-15 36 15,-7 8-8-15,-17-4-44 16,1 11 20-16,-8 7-24 16,7 10 24-16,16 10-520 15,20 11 296-15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6T16:05:46.6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293B6C-8801-4384-8AD0-F4BA6A6F9660}" emma:medium="tactile" emma:mode="ink">
          <msink:context xmlns:msink="http://schemas.microsoft.com/ink/2010/main" type="inkDrawing" rotatedBoundingBox="17254,14352 17285,14422 17272,14429 17241,14359" shapeName="Other"/>
        </emma:interpretation>
      </emma:emma>
    </inkml:annotationXML>
    <inkml:trace contextRef="#ctx0" brushRef="#br0">31 70 0,'0'0'0,"0"0"16,0 0-1,-31-70 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30.9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C49F75-2924-4CF7-8AEF-37779154F79A}" emma:medium="tactile" emma:mode="ink">
          <msink:context xmlns:msink="http://schemas.microsoft.com/ink/2010/main" type="writingRegion" rotatedBoundingBox="1166,17420 8411,17473 8403,18541 1158,18488"/>
        </emma:interpretation>
      </emma:emma>
    </inkml:annotationXML>
    <inkml:traceGroup>
      <inkml:annotationXML>
        <emma:emma xmlns:emma="http://www.w3.org/2003/04/emma" version="1.0">
          <emma:interpretation id="{F2C4797F-2650-4C67-8EF1-5EA3590E4317}" emma:medium="tactile" emma:mode="ink">
            <msink:context xmlns:msink="http://schemas.microsoft.com/ink/2010/main" type="paragraph" rotatedBoundingBox="1166,17420 8411,17473 8403,18541 1158,18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BF364E-BD2B-4AEE-A804-7D5298ED91E9}" emma:medium="tactile" emma:mode="ink">
              <msink:context xmlns:msink="http://schemas.microsoft.com/ink/2010/main" type="line" rotatedBoundingBox="1166,17420 8411,17473 8403,18541 1158,18488"/>
            </emma:interpretation>
          </emma:emma>
        </inkml:annotationXML>
        <inkml:traceGroup>
          <inkml:annotationXML>
            <emma:emma xmlns:emma="http://www.w3.org/2003/04/emma" version="1.0">
              <emma:interpretation id="{0EEB7A81-56C5-447B-9166-211D947AFB00}" emma:medium="tactile" emma:mode="ink">
                <msink:context xmlns:msink="http://schemas.microsoft.com/ink/2010/main" type="inkWord" rotatedBoundingBox="1166,17431 2892,17443 2887,18092 1161,180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1659 404 944 0,'-24'10'352'0,"24"-10"-276"0,-35 14-20 15,23-3 172 1,5-4-136-16,-5 3-44 16,4 4-36-16,4-4-108 15,8 8 48-15</inkml:trace>
          <inkml:trace contextRef="#ctx0" brushRef="#br0" timeOffset="-138.3678">1729 84 756 0,'-11'-28'280'0,"11"28"-216"0,-20 4-20 15,8-4 112 1,4 6-96-16,-3 5-44 16,3 6-12-16</inkml:trace>
          <inkml:trace contextRef="#ctx0" brushRef="#br0" timeOffset="-665.2669">70 66 372 0,'-4'25'140'0,"4"-4"-112"0,-12 17-4 0,9-10 76 16,-5 7-60-16,0 6-28 15,0 1-8-15,0-4-4 16,-3-3 0-16,7-4 8 16,0-3-4-16,4-10 24 15,0-1-16 1,8-17 40-16,3-4-28 15,5-9-12-15,3-8 0 16,9-7-8-16,11-10 16 0,-8-8-12 16,12 1-28-16,-11 0 8 15,3 7-12-15,-8 6 12 16,1 12 88-16,-1 16-44 0,-15 18 52 16,0 14-48-16,-5 7 24 15,5 10-32-15,-4 4-16 16,-8-1-8-16,4 1 20 15,8-7-12-15,-9-4-12 16,5-7-4-16,-8-10 28 16,8-11-12-16,0-10 12 15,0-17-12-15,4-7 12 16,3-1-16-16,5-9-20 16,-1-22 4-16,13-21-136 15,11-6 76-15,4 10-12 16,3 7 48-16,-3 24-8 15,-7 11 24-15,-13 20 96 16,-7 25-40-16,-13 14 60 0,-7 24-56 16,-4 4 24-1,-7 0-40-15,-9-4 16 0,-3-4-24 16,-1-2-8-16,1 2-8 16,7-6 40-16,-4-4-24 15,-3 4-88-15,3-7 36 16,5-7-112-16,-5-4 80 15,8 0-148-15,5-10 124 16</inkml:trace>
          <inkml:trace contextRef="#ctx0" brushRef="#br0" timeOffset="-304.8107">990 428 528 0,'0'11'196'0,"8"-4"-152"0,7 3-12 16,1-7 36-16,7-3-44 15,5-3 8-15,11-7-20 16,4 3-24-16,-8-4 4 16,-4 4-24-16,-11-3 20 0,-8 3 4 15,-16 0 8-15,-8-4 16 16,-8 4-8-16,-3 1 16 15,-4-1-16-15,-1 3 32 16,1 4-24-16,3 4 48 0,-3 3-36 16,3 3 20-16,9 4-28 15,-1 7 44-15,8 3-36 16,12-3-16-16,8 10-4 16,4-3 24-16,3 0-16 15,1-4-4-15,-1 4-8 16,1-7-224-16,-1-4 120 15</inkml:trace>
        </inkml:traceGroup>
        <inkml:traceGroup>
          <inkml:annotationXML>
            <emma:emma xmlns:emma="http://www.w3.org/2003/04/emma" version="1.0">
              <emma:interpretation id="{28F6387B-3314-4B09-9D5F-AA2159DF109C}" emma:medium="tactile" emma:mode="ink">
                <msink:context xmlns:msink="http://schemas.microsoft.com/ink/2010/main" type="inkWord" rotatedBoundingBox="3188,17758 4904,17771 4901,18082 3185,180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54.3105">2825 480 424 0,'-8'0'156'0,"4"7"-120"0,8-7-8 15,-4 0 104-15,8 0-76 16,4 0 32-16,7-7-52 16,9 7 4-16,-1-10-24 15,0 3 8-15,-7-3-12 0,-1 3 28 16,-11 0-24-16,-8-4-4 0,-8 8-8 16,1-1-4-16,-13-10 0 15,1 14-12-15,-1-7 8 16,0 7 40-16,1 7-24 15,3 0 0-15,4 0-8 16,5 11 4-16,14 6-4 16,5-7 8-16,4 8-8 15,15-11 16-15,4-4-12 16,12-3 40-16,12-7-24 16,-4-3-48-16,3-8 12 15,-3 1-176-15,-8-4 108 16,-8-4-92-16,0 1 100 0,-11 7-24 31,-9-4 56-31,-7 3 128 0,-4 4-44 16,-8 7 136-16,8 7-104 15,-16 7 16-15,8 0-52 16,0 3 0-16,0 1-24 16,8-4 28-16,4-4-28 0,-5-6 76 15,5-11-56-15,-4-7 32 16,4 3-40-16,-4-6-16 15,-1-7-8-15,5 6 28 16,8-3-16-16,3-3-24 16,1 3 4-16,11 7-36 15,12 0 24-15,0 14-180 16,8 0 108-16</inkml:trace>
          <inkml:trace contextRef="#ctx0" brushRef="#br0" timeOffset="461.733">2160 369 572 0,'4'-10'208'0,"-8"10"-160"0,4-7-12 15,-4 14 76-15,0-7-68 16,-4 0 8-16,-4 3-32 15,-3 4 24-15,-9 0-28 16,5 3-32-16,3 1 8 0,8 3-24 16,4 3 16-16,12 1 16 15,8-1 4-15,3 7 16 16,1-3-12-16,-5 4 4 0,1-12-4 16,-8 5 28-16,-12-8-20 15,-8 8-48-15,-7-8 16 16,-9-3-16-16,-3-7 20 15,0 0-240 1</inkml:trace>
          <inkml:trace contextRef="#ctx0" brushRef="#br0" timeOffset="929.0366">2387 379 416 0,'-8'7'152'0,"0"11"-116"0,-4 3-12 16,-3-4 144-1,15-3-96-15,-20 17 60 16,12 1-76-16,-4-8 12 16,1 7-40-16,3-17 8 15,8 0-20-15,0-14 36 16,8-10-28-16,3-8-12 0,5-6-8 0,8-7-120 16,3-1 64-16,-7 8-156 15,7-4 120-15,-8 4-16 16,1 6 64-16,-12 4 80 15,11 8-20-15,-19 6 180 16,8 3-112-16,-16 7 76 16,8 4-96-16,0 11 0 15,8-4-44-15,-8 13 24 16,12-2-32-16,-4-1 40 16,4-3-32-16,-1-7-276 15,1 3 136-15,4-3-520 16</inkml:trace>
        </inkml:traceGroup>
        <inkml:traceGroup>
          <inkml:annotationXML>
            <emma:emma xmlns:emma="http://www.w3.org/2003/04/emma" version="1.0">
              <emma:interpretation id="{D3E3A1F3-968E-4EF2-A214-EDAB2F30D4C0}" emma:medium="tactile" emma:mode="ink">
                <msink:context xmlns:msink="http://schemas.microsoft.com/ink/2010/main" type="inkWord" rotatedBoundingBox="5841,17455 8411,17473 8403,18541 5834,18522"/>
              </emma:interpretation>
              <emma:one-of disjunction-type="recognition" id="oneOf2">
                <emma:interpretation id="interp2" emma:lang="" emma:confidence="0">
                  <emma:literal>effect</emma:literal>
                </emma:interpretation>
                <emma:interpretation id="interp3" emma:lang="" emma:confidence="0">
                  <emma:literal>effort</emma:literal>
                </emma:interpretation>
                <emma:interpretation id="interp4" emma:lang="" emma:confidence="0">
                  <emma:literal>affect</emma:literal>
                </emma:interpretation>
                <emma:interpretation id="interp5" emma:lang="" emma:confidence="0">
                  <emma:literal>Effect</emma:literal>
                </emma:interpretation>
                <emma:interpretation id="interp6" emma:lang="" emma:confidence="0">
                  <emma:literal>count</emma:literal>
                </emma:interpretation>
              </emma:one-of>
            </emma:emma>
          </inkml:annotationXML>
          <inkml:trace contextRef="#ctx0" brushRef="#br0" timeOffset="4095.1312">4793 386 560 0,'-12'-3'208'0,"12"3"-164"0,0-7-8 16,8 0 156-16,0-3-112 15,4-4-16-15,7-4-40 16,1 1 0-16,3 3-16 16,-7 4-40-16,-8-4 20 0,4 14-32 0,-12 0 24 15,0 7 0-15,-4 10 12 16,-4-3 0-16,4 0 0 15,4-4 8-15,0-3 0 16,4 0 32-16,4-3-16 16,3 3 32-16,1-7-32 15,0-7 4 1,-4 3-12-16,-4 4-8 0,-4-7 4 16,-4-3 4-16,-4 3-4 15,-4-7-12-15,-4 4 4 16,1 6-16-16,-5 1 12 15,1 3-12-15,3 0 8 16,-4 7-8-16,-3 3 8 0,3 7 60 16,1 1-24-16,-5 3-20 15,5-1-4-15,-1 1 16 16,1 0-8-16,19 10-12 16,0-10 0-16,19 7 28 15,13-14-12-15,22-7 40 16,32-7-28-16,1-7-68 15,3-10 24-15,-12-1-12 16,4-10 20-16,0-3 36 16,-15 3-16-16,-16-10 36 15,-16-24-28-15,-16 2 40 16,-11-2-32-16,-12 3 20 16,-8 13-24-16,-3 15-8 15,-5 17-8-15,-3 18-68 16,-1 24 36-16,5 24 4 15,-1 14 12-15,-3 10 12 0,-1 22 0 16,1 20 24-16,3-7-12 16,-7-10 4-16,11-10-8 15,-3-15-68-15,7-10 32 16,0-14-32-16,4-6 36 16,0-8-24-16,8-17 28 15,0-4-16-15,0-17 20 16,8-17-36-16,0 6 32 15,0-13-4-15,4 6 16 16,-1-13 32 0,1-4-12-16,-4-10 68 0,12-14-48 15,-13-7 32-15,-7-4-36 16,0 8 16-16,0 10-24 16,-7 10 44-1,3 0-36-15,-4 7 40 16,8 14-40-16,4 4-92 15,7 3 32-15,25 11 0 16,-1 3 20-16,31 0-40 16,9 0 24-16,7 0-4 15,-4 0 20-15,-11-7-36 16,-13 0 28-16,-14 0 52 16,-9 3-16-16,-15-10 20 15,-5 1-20-15,-15-8 64 16,0 3-48-16,-7-3 32 15,3 4-36-15,-4 10-80 16,4 7 28-16,-3 11-20 0,3 6 28 0,-4 18 16 16,8 13 4-16,-15 25-20 15,-1 0 8-15,-7 14 20 32,3-10-4-32,-3-8 4 0,-1-9-4 0,9-8-16 15,11-10 4-15,0-15 48 16,16 5-24-16,4-22 16 15,15-3-20-15,0-14-88 16,1-3 40-16,3-25-88 16,-3 0 68-16,-1-24-8 15,0 3 36-15,-11-13 32 16,-4 17-4-16,-8-8 72 16,-4 22-44-16,-12 0 60 15,0 10-56-15,-3 0 20 16,3 11-36-16,-4-4 36 15,8 11-32-15,8 6-76 16,4 1 28-16,12 3 16 16,3 7 8-16,21-7 36 15,3 0-20-15,23-7-40 16,5 3 12-16,3-3-68 16,0 0 44-16,-19 0-8 15,-12 4 24-15,-16-4 12 16,-7 0 8-16,-16-7 0 15,-4 7 0-15,-16-7 0 16,1 11 0-16,-13-11 0 0,9 10 0 0,-5-3-20 16,9 14 12-16,3-3 12 15,4 10 0-15,0 0 16 16,8-4-12 0,0 4-4-16,8 3 0 0,0 4 28 15,7-10-16 1,9 6 12-16,-1 0-16 0,9-6-52 15,-1 3 24-15,4-14-244 16,4 0 144-16,1-14-144 16,-1 3 148-16,-4-13-36 15,-4 3 84-15,-7-3 188 16,-5 3-64-16,-11 0 236 16,-4 4-168-16,-8 6 24 15,4 4-96-15,-4 14-8 16,0 0-28-16,0 4-4 15,8 6-8-15,8-3 20 16,8 3-16-16,15-6-20 16,4-1 0-16,12 1-180 15,0-4 100-15,-1-7-208 16,1 0 168-16,-12-11-116 16,-3 1 144-16,-9-18 112 15,-11 4 0-15,-5-32 208 16,5 7-124-16,-20-20 92 15,12 13-108-15,-8 7 120 16,0 15-112-16,0 16-24 0,0 11-40 16,0 32 0-16,0 9-16 0,-4 22 32 15,0-7-24 1,0 6 4-16,-4-9-12 16,1-1-208-16,3-11 108 0,-8-9-104 15,12-4 112-15,-16-18-164 16,9 4 140-16,-13-17-4 15,4-1 68-15,-15-13 92 16,8 0-24-16,-1-8 240 16,4 4-148-16,17 1 156 15,3 6-160-15,19 7 48 16,5 7-92-16,23 7 48 16,0 7-64-16,19-7 16 15,-11 10-40-15,3-10 16 16,-7 4-24-16,-15-4-80 15,-5 0 32-15,-23 0-344 16,0 0 208-16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47.6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F831C8-773F-4625-A4A8-45F52DEC72D0}" emma:medium="tactile" emma:mode="ink">
          <msink:context xmlns:msink="http://schemas.microsoft.com/ink/2010/main" type="inkDrawing" rotatedBoundingBox="21174,14309 22690,14155 22747,14713 21231,14867" hotPoints="22741,14475 21935,14777 21100,14568 21906,14266" semanticType="enclosure" shapeName="Ellipse"/>
        </emma:interpretation>
      </emma:emma>
    </inkml:annotationXML>
    <inkml:trace contextRef="#ctx0" brushRef="#br0">865 47 248 0,'0'-3'92'0,"0"-1"-72"0,0 1-4 16,0 3 52-16,0 0-40 15,0 0-4-15,0 0-12 16,0 0 16-16,0 0-16 0,0 0 40 16,4-4-28-16,-4 1 20 15,-4-1-24-15,-4 1 16 16,8-1-20-16,-8 1 8 16,0-1-12-16,-3 1 0 15,-1-1-4-15,4 4-16 16,-12 0 4-16,9 0 20 15,-9 0-8-15,-3 0-20 16,7 0 4-16,-8 0 20 16,5 0-4-16,-5 0-4 0,-3 0 0 15,0 0-24-15,-9 0 12 16,9 4 32-16,0-4-16 16,-5 3 16-16,1 4-12 15,0 0-24-15,-1 0 4 16,5 0-4-16,-4 0 4 0,11 0 0 15,1 3 0-15,-1-3 16 16,0 0-4-16,5 4-4 16,-1-1 4-16,-7 1 12 15,7-1-8-15,-7 1-28 16,7-4 8-16,0-1 4 16,8 5 8-16,-7-1 8 15,3-3-4-15,4 4-4 16,0-1 4-16,4 1-4 15,-3 3 0-15,-5-1 0 16,4 5 0-16,-4-1 8 0,5 1-4 16,-1-1 24-16,0-3-16 15,4 3-20-15,4-3 0 16,0 4 12-16,4-8 0 16,12 7 8-16,-5-3-8 15,5-3-4-15,-4-1 4 16,-1 1-4-16,5-4 0 15,4 3 8-15,-9 0-4 16,5 4-4 0,-4 4 20-16,7-4-12 15,-3-11-4-15,4 11 0 0,-1-10-4 16,1-1 0-16,7-3 8 16,0-3-4-16,5-1-12 15,-5 4 4-15,8-3 4 16,-3-1 0-16,-5 4 0 15,4 0 0-15,-3 7-20 16,3-3 12-16,-4-1 4 16,13 4 4-16,-5-4 16 15,-8 1-8-15,1-1-4 16,3-3 0-16,-4-3 4 16,8-4-4-16,-7 0-12 15,-5-3 4-15,5 3-16 16,3 0 12-16,4 0-4 15,-3-4 4-15,3 4 0 16,4 0 0-16,4 0 24 16,-4 0-8-16,0-3-4 0,8 0 0 15,-12-4 4-15,-3 7-4 16,3-4-4-16,-12-3 4 16,5 0-16-16,-9 1 8 15,1-1 48-15,-4-7-24 16,-1 7-8-16,1-4-8 15,-4 5 40-15,3-1-24 16,-7 0 0-16,4 0-12 16,-8 3-16-16,7 1 4 15,-7 0 4-15,-4-4 0 16,0 3 32-16,0 4-16 0,0 0-12 16,0-7-8-16,0 7-4 15,0 0 0-15,0 4 32 16,-4-4-12-16,4 0 4 15,-3 0-8-15,-5 4-8 16,4-1 4-16,-4 1-4 16,4 3 0-16,-4-7 0 15,0 7 0-15,-3 0 0 16,-1 0 0-16,0-7 0 16,0 3 0-16,9 4-12 15,-9-3 8-15,0-1-4 16,0 1 20-1,5-1-8-15,-5 1-16 16,-4-1 4-16,-3 1 20 16,7-1-4-16,-8 1 4 0,1-1-4 15,-5 4-8-15,1 0 4 16,-1 0-16-16,5-3 8 16,-5 3 12-16,5-3-4 15,-1 6-12-15,-3-3 4 16,11 0 20-16,-8-7-8 15,1 7-20-15,-9 0 4 16,9 0 4-16,-5 7 4 16,-3-7 0-16,0 0 0 15,-1 0 16-15,1 7-8 16,3-7-4-16,-3 0 0 16,-1 0-16-16,1-4 8 0,0 4 4 15,-1 0 0-15,5-3 32 16,-1 0-16-16,13 3-4 15,-5-4-8-15,8 4 4 16,0 4-4-16,4-1-64 16,-3 0 32-16,7 4-312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7:20.6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86D885-E8DA-481D-8C0B-0EB3D9F80EAF}" emma:medium="tactile" emma:mode="ink">
          <msink:context xmlns:msink="http://schemas.microsoft.com/ink/2010/main" type="writingRegion" rotatedBoundingBox="19422,14696 24276,14491 24413,17744 19560,17948"/>
        </emma:interpretation>
      </emma:emma>
    </inkml:annotationXML>
    <inkml:traceGroup>
      <inkml:annotationXML>
        <emma:emma xmlns:emma="http://www.w3.org/2003/04/emma" version="1.0">
          <emma:interpretation id="{CD2B5758-3C06-4B7F-ACD7-99070A8D95D1}" emma:medium="tactile" emma:mode="ink">
            <msink:context xmlns:msink="http://schemas.microsoft.com/ink/2010/main" type="paragraph" rotatedBoundingBox="21078,14626 22665,14559 22699,15371 21112,154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8E8C554-CF89-4746-B1AD-8AC701AF287C}" emma:medium="tactile" emma:mode="ink">
              <msink:context xmlns:msink="http://schemas.microsoft.com/ink/2010/main" type="line" rotatedBoundingBox="21078,14626 22665,14559 22699,15371 21112,15438"/>
            </emma:interpretation>
          </emma:emma>
        </inkml:annotationXML>
        <inkml:traceGroup>
          <inkml:annotationXML>
            <emma:emma xmlns:emma="http://www.w3.org/2003/04/emma" version="1.0">
              <emma:interpretation id="{C023BCB7-B37C-47E2-82AD-B5E9C65D78F4}" emma:medium="tactile" emma:mode="ink">
                <msink:context xmlns:msink="http://schemas.microsoft.com/ink/2010/main" type="inkWord" rotatedBoundingBox="21079,14658 22637,14593 22670,15373 21112,154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63 351 164 0,'-8'-7'60'0,"16"14"-44"0,-8-7-8 16,0 0 16-16,8 3-16 16,-4 4 48-16,-4-7-28 15,8 7 64-15,-8 0-52 16,7 0 8-16,-3 3-28 16,-4 4 4-16,8 4-12 15,0 3 12-15,-4-1-16 16,12 1-4-16,-5-3 0 15,9-4-4-15,-1-4 0 16,9-3 8-16,-5 0-4 16,-7 0-20-16,11-4 8 0,-3 8 12 15,7-1 0-15,8 1 8 16,0-1-8-16,16 4 8 16,-4-4-8-16,4 4 68 15,7 4-40-15,-3-4-20 16,0-4-12-16,-4-10 16 15,3-7-8-15,5-3 4 16,3-8-4-16,-11-3 20 16,0-3-16-16,-16-4-4 0,-4 7-4 15,-15 1 28-15,-1 6-16 0,-11 0-32 16,-8 7 8-16,-4 3-16 16,-7 8 12-16,11 3-264 15</inkml:trace>
          <inkml:trace contextRef="#ctx0" brushRef="#br0" timeOffset="-30763.2288">16 6 184 0,'0'-3'68'0,"-8"-1"-52"0,4 4-4 15,4 0 92-15,0 0-60 16,0 0 24-16,0 0-36 16,0 0 4-16,0 0-20 15,12 4-8-15,-12 3-4 16,0-7 20-16,0 0-12 15,0 0 24-15,0 7-24 16,0 3 32-16,0-3-28 16,0 4-4-16,0 2-8 15,0 1 20-15,8 4-12 16,-4-1 12-16,4 1-12 0,-1-5-24 16,-3 5 4-1,4-4 12-15,-8 3 0 0,0 1 16 16,0-1-12-16,-12 0-4 15,5 1 0-15,-5-1 4 0,4 4-4 16,-4 0-12-16,8 3 4 16,4-6 20-16,4-1-8 15,8 0 40-15,-4-3-24 16,-4 0-4-16,4 0-12 16,-8 0 28-16,7 0-20 15,-7 0 4-15,0-4-12 16,0-3 12-16,0 0-12 0,0-7 16 15,-7 0-16-15,7 0-4 16,0 0 0-16,0 0-4 16,0-3 0-16,0-1-12 15,0 4 8-15,0-3 20 16,0 3-8-16,0 0-4 16,0 0 0-16,0 0-40 15,0 0 20-15,0 0 16 16,-8 0 0-16,8 0 12 15,0 0-8-15,0 0 8 16,0 0-8-16,0 0-28 16,0 0 12-16,8-4-4 15,-8 4 8-15,0 0 8 16,0 0 0-16,0 0 16 16,0 4-8-16,0-4-48 0,7 7 24 15,-3-4-8 1,12 1 16-16,-8-1 32 15,4 1-12-15,-1-1-12 16,5 4-4-16,4 0-4 16,-13 0 0-16,13 3 8 0,-8 1 0 15,-1-1 16-15,13 4-8 16,-12-3-4-16,3-4 0 16,1 3-16-16,0 0 8 15,3-3 12-15,-11 0-4 16,4 0-4-16,-1 0 4 0,5 0 4 15,-8 4-4-15,4-4 16 16,-1-4-12-16,5 1-4 16,-4 2 0-16,3-2-24 15,5-1 12-15,0 1-4 16,-9-1 4-16,5 4 8 16,-4 0 0-16,3-3 24 15,-3-4-12-15,-8 0-4 16,19 3-4-16,-3-3-4 15,0 0 0-15,-1 4 0 16,9-1 0-16,-9 1-12 16,9-1 8-16,-1 1 20 15,-4-4-8-15,-3 3-12 16,3-3 0-16,-7 0 4 16,8 4 0-16,-5-4 8 0,-7 0-4 15,0 0-12-15,11 0 4 16,-3-4 12-16,-9 1-4 15,1-1-12-15,12 1 4 16,-9-1-16-16,1-3 12 16,-4 4 20-16,11-1-4 15,-3 4-12-15,3-7 0 16,1 7-4-16,3 0 0 16,-7-7 44-16,3 7-24 15,1-3-8-15,-5-1-8 16,5 4-24-16,-1-3 16 15,-3-1-4-15,-9 1 8 0,17 3 16 16,-1-7-4-16,-3 0 8 16,-1 7-8-16,8-10 8 15,-7 10-8-15,-12-7 24 16,3 0-16-16,-3 0-32 16,-8 3 12-16,8-3 0 15,-1-7 8-15,1 8-12 16,-8-8 8-16,12 3 12 15,-8 4-4-15,3-3-12 16,-7-4 4-16,8 7-4 16,-8-4 0-16,4 5 8 15,-8-8 0-15,4 7 16 16,-4 7-8-16,0-7 4 16,0 7-4-16,0-4 4 15,0 4-8-15,0 0-20 0,0 0 8 16,0 0 40-16,0 0-20 15,0 0 0-15,-4 0-8 16,4 0 20-16,-8 0-12 16,8 0-20-16,0 0 0 15,-4 4-144-15,4-4 80 16,-12 7-364 0,12 0 244-16,12-7-4 15</inkml:trace>
        </inkml:traceGroup>
        <inkml:traceGroup>
          <inkml:annotationXML>
            <emma:emma xmlns:emma="http://www.w3.org/2003/04/emma" version="1.0">
              <emma:interpretation id="{058F3824-4993-4874-BF19-8659E0A684E3}" emma:medium="tactile" emma:mode="ink">
                <msink:context xmlns:msink="http://schemas.microsoft.com/ink/2010/main" type="inkWord" rotatedBoundingBox="21334,14928 22374,14884 22393,15336 21353,15380"/>
              </emma:interpretation>
              <emma:one-of disjunction-type="recognition" id="oneOf1">
                <emma:interpretation id="interp1" emma:lang="" emma:confidence="0">
                  <emma:literal>F;</emma:literal>
                </emma:interpretation>
                <emma:interpretation id="interp2" emma:lang="" emma:confidence="0">
                  <emma:literal>t;</emma:literal>
                </emma:interpretation>
                <emma:interpretation id="interp3" emma:lang="" emma:confidence="0">
                  <emma:literal>Is;</emma:literal>
                </emma:interpretation>
                <emma:interpretation id="interp4" emma:lang="" emma:confidence="0">
                  <emma:literal>I;</emma:literal>
                </emma:interpretation>
                <emma:interpretation id="interp5" emma:lang="" emma:confidence="0">
                  <emma:literal>'t;</emma:literal>
                </emma:interpretation>
              </emma:one-of>
            </emma:emma>
          </inkml:annotationXML>
          <inkml:trace contextRef="#ctx0" brushRef="#br0" timeOffset="614.1981">243 354 320 0,'12'4'120'0,"3"-4"-96"0,-3 0-4 16,-4 0 60-16,-4 3-48 15,12 4 24-15,-13 0-36 16,21 0 44-16,-5 0-36 16,21 3 20-16,7 1-28 15,7-1 16-15,17-3-20 16,3 0 20-16,-3-7-24 15,-5-3 32-15,-3-4-28 0,-9 0 4 16,-14-4-12-16,-9 1 4 0,4-1-8 16,-19-3 16-16,-4 4-12 15,-1 0 4-15,-7 3-4 16,8 0-32-16,0 0 12 16,3 0-188-16,1 3 108 15</inkml:trace>
          <inkml:trace contextRef="#ctx0" brushRef="#br0" timeOffset="2017.5361">713 285 260 0,'43'-4'96'0,"-20"8"-76"0,20-4-4 0,-19 0 44 0,19-4-36 16,4 1 0-1,7-1-16-15,1 1 20 0,0-1-16 16,-16 1-32 0,4 3 12-16,-31-4-8 15,7 4 8-15,-15-3 16 16,-4 3-4-16</inkml:trace>
          <inkml:trace contextRef="#ctx0" brushRef="#br0" timeOffset="960.6199">846 278 372 0,'-4'-4'140'0,"4"4"-112"0,0 0-4 16,0 0 64-16,4 4-52 15,7-1 32-15,5 1-40 16,0 2-8-16,7 1-12 16,1 0 4-16,3 4-8 15,-11-1-4-15,7 1 4 16,-19 3 20-16,-4 3-12 0,-4 0 48 15,-19 4-32-15,11 4-40 16,-8-1 4-16,9 0-16 16,-13 1 12-16,12-4-388 15</inkml:trace>
          <inkml:trace contextRef="#ctx0" brushRef="#br0" timeOffset="1357.175">1127 504 320 0,'0'-11'120'0,"0"11"-96"0,0-3-4 16,12 3 24-16,-4 3-28 15,0 1 40-15,3 3-32 16,5 0 4-16,-4 3-16 15,11 4 20-15,-7 0-20 16,7 0 32-16,-7 3-28 16,-4-3 56-16,0 3-40 15,-20-3-16-15,-8-3-8 0,4 3 36 16,-7 3-24-16,-1-3-328 16</inkml:trace>
          <inkml:trace contextRef="#ctx0" brushRef="#br0" timeOffset="2184.4803">1194 229 416 0,'-4'3'152'0,"4"-3"-116"0,4 11-12 0,4-8 20 15,-4 4-28-15</inkml:trace>
        </inkml:traceGroup>
        <inkml:traceGroup>
          <inkml:annotationXML>
            <emma:emma xmlns:emma="http://www.w3.org/2003/04/emma" version="1.0">
              <emma:interpretation id="{B02144BE-8D52-4C50-865A-52C3B486939E}" emma:medium="tactile" emma:mode="ink">
                <msink:context xmlns:msink="http://schemas.microsoft.com/ink/2010/main" type="inkWord" rotatedBoundingBox="22625,14561 22665,14559 22688,15105 22649,1510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9575.5699">1534-91 208 0,'0'-7'76'0,"0"7"-60"0,0 0-4 16,0 0 100-16,0 0-64 16,0 0 24-16,0 0-40 15,0 0-4-15,0 0-16 0,0 0 0 16,0 0-4-16,0 0 28 15,4 7-20-15,-4 0-4 16,0 0-8-16,0 0-4 16,12 3 0-16,-12-3 0 15,0 0 0-15,0 0 32 16,0 0-16-16,0 0 40 16,0 3-32-16,0 1-12 15,0-1-8-15,0 1 4 16,4-1-4-16,-4 1 8 0,0 2-8 15,0 1 8-15,0 0-8 0,0 4-4 16,0 3 4 0,0-4-32-16,0-3 16 0,0 0 40 15,0-4-16 1,0 1 8-16,8-1-12 0,-4 1 4 16,-4-1-8-16,0 0-4 15,0 1 4-15,0-1-4 16,0-3 0-16,0 4 16 15,0-1-8-15,0-3 24 16,0 0-20-16,0 0 4 16,0 0-8-16,7 0-8 15,-3 0 4-15,0 0 4 16,-4 0-4-16,8 0 16 16,-8 0-12-16,0 0 4 15,-8 3-4-15,4 0 28 16,0 1-20-16,-3-1-12 0,7-3-8 15,-4 0-16-15,-4 0 12 16,8 0-4 0,0-3 4-16,0-4 24 0,0 10-8 15,0-10 16-15,0 0-16 16,0 7-12-16,0 0 0 16,0-7 28-16,0 0-12 15,0 0 40-15,0 0-28 16,12 0-92-16,-12-7 36 15,11 0-288-15,-7-3 176 32</inkml:trace>
        </inkml:traceGroup>
      </inkml:traceGroup>
    </inkml:traceGroup>
    <inkml:traceGroup>
      <inkml:annotationXML>
        <emma:emma xmlns:emma="http://www.w3.org/2003/04/emma" version="1.0">
          <emma:interpretation id="{AC9A57DF-7CCD-4D86-8F20-928E277DD282}" emma:medium="tactile" emma:mode="ink">
            <msink:context xmlns:msink="http://schemas.microsoft.com/ink/2010/main" type="paragraph" rotatedBoundingBox="20179,15896 24311,15574 24405,16775 20272,17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195934-2275-47C0-8565-F4F9AC5578BC}" emma:medium="tactile" emma:mode="ink">
              <msink:context xmlns:msink="http://schemas.microsoft.com/ink/2010/main" type="line" rotatedBoundingBox="20179,15896 24311,15574 24405,16775 20272,17096">
                <msink:destinationLink direction="with" ref="{B54D7FFB-36E4-40D9-A333-D8D3733A6E1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86C5D0-4531-4C7E-9BFE-29517B0303D0}" emma:medium="tactile" emma:mode="ink">
                <msink:context xmlns:msink="http://schemas.microsoft.com/ink/2010/main" type="inkWord" rotatedBoundingBox="20179,15896 24311,15574 24405,16775 20272,1709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6334.3134">-285 1784 352 0,'0'-25'132'0,"0"4"-104"0,15-27-8 15,-11 20 156-15,4-10-100 16,8-4-4-16,-1 4-44 16,1-4-4-16,4 4-12 15,3 10-32-15,1 7 8 0,-5 4 12 16,1 3 4-16,-1 7 24 16,1 7-16-16,-4 7 24 31,-1 3-24-31,1 4 32 0,3 14-28 15,1 0 76-15,3 10-56 16,1 7-372-16</inkml:trace>
          <inkml:trace contextRef="#ctx0" brushRef="#br0" timeOffset="-16536.8518">-50 2319 288 0,'-8'11'108'0,"8"-11"-84"0,8 0-4 16,-8 0 92-16,0 0-64 15,0 0 32-15,11-7-44 16,-7 0-4-16,0-4-20 15,8-3 28-15,-12-17-24 16,8-7 32-16,3-7-32 16,-3 3 40-16,0-10-32 15,0-32 56-15,-4-17-44 0,-4 1-76 0,-8 9 16 16,-4 18 0-16,4 10 12 16,-11 11 28-16,11 4-8 15,-4 9 4-15,4 8-4 16,5 7-32-16,3 10 12 15,0 14-284 1</inkml:trace>
          <inkml:trace contextRef="#ctx0" brushRef="#br0" timeOffset="-15990.8291">521 2180 456 0,'8'7'168'0,"3"-7"-128"0,5-3-16 0,-4-1 88 15,0-3-68-15,3 0 52 0,-3-7-56 16,-4-7 16-16,-8-3-36 15,0-4 36-15,0-7-32 16,-8-17 20-16,8-28-24 0,0-24 0 16,0 0-12-16,8 13-16 15,0-3 4-15,-8 4-16 16,7 3 12-16,-7 10-4 16,-7 15 4-16,7 17 0 15,-16 17 0-15,12 17-196 16,-12 18 112-16</inkml:trace>
          <inkml:trace contextRef="#ctx0" brushRef="#br0" timeOffset="-15749.6854">466 1502 456 0,'8'-11'168'0,"8"1"-128"0,3-11-16 0,-7 11 148 16,3-1-100-16,13-13 24 15,-5-7-56-15,13-4 0 16,-13-7-24-16,12 4-44 16,-7 7 16-16,-9 13-24 0,-7 32-24 15,4 14 32 1,-5 10-28-16,1 4 32 16,12 3-264-16,-5 4 160 15,5 10-140 1</inkml:trace>
          <inkml:trace contextRef="#ctx0" brushRef="#br0" timeOffset="-15204.6275">1163 1655 456 0,'19'-21'168'16,"12"-3"-128"-16,12-18-16 0,-15 25 124 0,3-11-88 15,8 0 8-15,0-7-40 16,-3 0-8-16,-5 1-12 16,-8 6-60-16,-7 3 28 0,8 15-8 15,-9 17 20-15,-3 14-8 16,-12 0 8-16,0 10-36 15,4 7 28-15,4 11-416 16</inkml:trace>
          <inkml:trace contextRef="#ctx0" brushRef="#br0" timeOffset="-14893.3028">2027 2201 456 0,'-11'-7'168'0,"11"7"-128"0,0-14-16 0,3 11 60 16,5-11-52-16,8 0-4 16,-4-4-16-16,3-6 60 15,-3-7-40-15,4-7 40 0,-1-22-40 0,9-30 44 16,3-11-44-16,1 11 56 15,7 3-52-15,-4 3 12 16,4-3-32 0,-3-3 0-16,-5-1-8 0,8 15-16 15,-7 10 4-15,-13 14-16 16,1 10 12-16,-4 18-464 16</inkml:trace>
          <inkml:trace contextRef="#ctx0" brushRef="#br0" timeOffset="-14674.2195">2109 1478 632 0,'28'-11'236'0,"11"-6"-184"0,31-8-16 0,-23 11 60 15,12-6-60-15,8-5 40 16,-5-10-44-16,-7 1-44 15,-12-1 4-15,-8 11-16 0,-7 10 12 16,-24 17-44-16,-4 18 28 16,-4 10 8-16,-20 11 8 15</inkml:trace>
          <inkml:trace contextRef="#ctx0" brushRef="#br0" timeOffset="-15449.7823">1378 2170 364 0,'-12'-7'132'0,"12"0"-100"0,8-4-12 15,-16 8 112-15,8-4-76 16,0-4 76-16,0 1-76 16,0-4 48-16,8 0-60 15,0-7 32-15,0-3-44 16,3-7 24-16,-7-18-28 0,12-21 16 0,-8-17-24 16,-4-3 0-16,7 0-12 15,1-1-16-15,-8-10 4 16,4 11 4-16,-4 6 0 15,7 18-36-15,-11 18 20 16,0 16-312-16,0 22 180 16</inkml:trace>
          <inkml:trace contextRef="#ctx0" brushRef="#br0" timeOffset="-14108.7144">-508 2347 476 0,'15'-10'176'0,"-11"3"-136"0,0-4-12 0,8 1 56 16,-4-8-52-16,-4-6 68 16,-4-11-60-16,-8-6 72 15,-8-1-64-15,-11-7 20 0,-5-10-40 16,-11-21 0-16,-7-21-16 15,-1 4-16-15,0 10 0 0,8 10 4 16,8 11 0-16,3 14-12 16,9 10 8-16,3 14-48 15,9 15 24-15,11 6-136 16,7 14 92-16,5 3-292 16</inkml:trace>
          <inkml:trace contextRef="#ctx0" brushRef="#br0" timeOffset="-13887.6224">-485 1523 488 0,'8'-28'180'0,"-16"17"-140"0,-11-2-12 0,7 13 56 15,-12-7-52-15,-7 3-12 16,-16 4-12-16,0 4-8 15,-4 3 0-15,4 0 8 0,8 6-4 16,4 1-20-16,19 4 8 16,5 6-32-16,11 7 24 15,15 1 24-15,24-1-4 16,12 11-148 0,16 6 76-16,3 5-272 15</inkml:trace>
          <inkml:trace contextRef="#ctx0" brushRef="#br0" timeOffset="-13376.978">2348 2191 404 0,'4'-21'148'0,"8"10"-112"0,3-10-12 0,-3 7 108 16,12-3-76-16,3-4 84 15,12-7-80-15,4-6 56 16,12-26-64-16,8-23 32 0,3-18-48 15,5 18-20-15,7 3-8 16,-12 10 0-16,-11 1-4 0,-16 9-4 16,-11 5 4-16,-17 10-60 15,-11 3 32-15,-19 14-140 16,-12 7 92-16,3 11-180 16,-3 10 144-1,7 7-260-15</inkml:trace>
          <inkml:trace contextRef="#ctx0" brushRef="#br0" timeOffset="-13176.9487">2790 1352 496 0,'28'-17'184'0,"11"0"-140"0,16-18-16 16,-16 14 128-16,12-3-92 15,-8-4 52-15,8 3-68 16,-8 8-8-16,-12 10-24 15,-4 7-20-15,-7 10 0 0,-1 8-84 0,-15 6 48 16,-8 7-356 0,-15 11 220-16,-9-4-108 15</inkml:trace>
        </inkml:traceGroup>
      </inkml:traceGroup>
    </inkml:traceGroup>
    <inkml:traceGroup>
      <inkml:annotationXML>
        <emma:emma xmlns:emma="http://www.w3.org/2003/04/emma" version="1.0">
          <emma:interpretation id="{7305C9CF-BE42-48B0-B44F-F0E51AD8D89C}" emma:medium="tactile" emma:mode="ink">
            <msink:context xmlns:msink="http://schemas.microsoft.com/ink/2010/main" type="paragraph" rotatedBoundingBox="19552,16923 22112,17231 21994,18208 19434,17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1C04EE-CAB0-4370-8C64-AC4CDB703C80}" emma:medium="tactile" emma:mode="ink">
              <msink:context xmlns:msink="http://schemas.microsoft.com/ink/2010/main" type="line" rotatedBoundingBox="19552,16923 22112,17231 21994,18208 19434,17899"/>
            </emma:interpretation>
          </emma:emma>
        </inkml:annotationXML>
        <inkml:traceGroup>
          <inkml:annotationXML>
            <emma:emma xmlns:emma="http://www.w3.org/2003/04/emma" version="1.0">
              <emma:interpretation id="{722030C1-5BE3-4435-ABF1-2114A575BD52}" emma:medium="tactile" emma:mode="ink">
                <msink:context xmlns:msink="http://schemas.microsoft.com/ink/2010/main" type="inkWord" rotatedBoundingBox="19552,16923 19717,16943 19599,17919 19434,17899"/>
              </emma:interpretation>
            </emma:emma>
          </inkml:annotationXML>
          <inkml:trace contextRef="#ctx0" brushRef="#br0" timeOffset="-19683.753">-1522 2278 300 0,'0'-11'112'0,"-4"11"-88"0,4 4-8 0,0-4 12 15,0 0-20-15,0 0 40 16,-4 0-24-16,1 0 32 0,-1 3-32 15,0 1 40-15,4-4-36 16,0 0-16-16,-4 6-4 16,4 1 0-16,4 7-4 15,-4-3 8-15,4 3-8 16,-4 3-20-16,0 0 8 16,0 1 4-16,0 3 4 15,-4 0 32-15,0-1-16 16,0 5-4-16,0 6-8 15,0-3 40-15,4 3-24 16,0 4 0-16,0 14-12 0,4 10 28 16,0 14-20-16,0 3 40 15,-4-3-32-15,0-6-24 16,4-5 0-16,-4-13 8 16,0-7-4-16,4-8 16 0,-4-6-12 15,0-10 32 1,4-1-24-16,3-7 48 0,-7-6-36 15,8-1-60-15,4-3 20 16,-12-3-264-16,8-4 152 16,-4 7-320-1</inkml:trace>
        </inkml:traceGroup>
        <inkml:traceGroup>
          <inkml:annotationXML>
            <emma:emma xmlns:emma="http://www.w3.org/2003/04/emma" version="1.0">
              <emma:interpretation id="{156609BA-DD55-4EE2-B6AC-FBCC86895F47}" emma:medium="tactile" emma:mode="ink">
                <msink:context xmlns:msink="http://schemas.microsoft.com/ink/2010/main" type="inkWord" rotatedBoundingBox="21483,17251 22101,17325 22027,17937 21410,17863"/>
              </emma:interpretation>
              <emma:one-of disjunction-type="recognition" id="oneOf4">
                <emma:interpretation id="interp8" emma:lang="" emma:confidence="1">
                  <emma:literal>N</emma:literal>
                </emma:interpretation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w</emma:literal>
                </emma:interpretation>
                <emma:interpretation id="interp12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-18330.6178">470 2702 228 0,'0'-11'84'0,"0"11"-64"16,0 0-8-16,0 0 64 0,-4 11-44 16,-4 13 40-16,-4 18-40 15,9 7 96-15,-5 6-72 16,0 11 4-16,-4-10-40 15,4-7 32-15,4-8-28 16,-11-2 4-16,3-8-16 16,0-3 12-16,-3-11-16 0,7-10 60 15,-4-7-40-15,12-7 16 16,-8-7-28-16,8-10-16 16,8-14-4-16,0-7-24 15,-4 3 16-15,4-3-32 16,3 3 28-16,-7 4 32 0,-4-1-8 15,0 15 60-15,0-4-36 16,0 11-32-16,0 13-4 16,4 8-44-16,8 13 28 15,11 25 8-15,9 3 8 16,15 7 28-16,0-3-12 16,0-4-4-16,-4-7-4 15,0-3 12-15,-4-7-8 16,-4-7 76-16,-8-7-48 15,-3-11 112-15,-8-10-88 16,-1-14 64-16,1-20-72 0,-4-25-28 16,3-14-16-16,5 3-28 15,-5 11 12-15,-3 14 12 16,4 10 0-16,-4 7-4 16,-8 11 4-16,7 10-48 15,-11 7 24-15,0 7-224 16,4 14 136-16,-4 10-444 15,12 15 304 1,15-8-16-16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7:00.0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4D7FFB-36E4-40D9-A333-D8D3733A6E18}" emma:medium="tactile" emma:mode="ink">
          <msink:context xmlns:msink="http://schemas.microsoft.com/ink/2010/main" type="inkDrawing" rotatedBoundingBox="19671,16744 24394,16761 24393,16976 19670,16960" semanticType="underline" shapeName="Other">
            <msink:sourceLink direction="with" ref="{14195934-2275-47C0-8565-F4F9AC5578BC}"/>
          </msink:context>
        </emma:interpretation>
      </emma:emma>
    </inkml:annotationXML>
    <inkml:trace contextRef="#ctx0" brushRef="#br0">-2 11 312 0,'0'-7'112'0,"4"7"-84"0,0-4-12 0,-4 4 72 16,0 0-52-16,8 0 12 15,-8 0-28-15,0 0 24 16,0 0-28-16,0 0-4 16,4 7-8-16,0 0-16 0,3 0 8 15,1-3 28-15,4 9-12 16,0-6 4-16,-1 0-8 15,5-3 36-15,0 3-20 16,3 0 12-16,5 0-20 16,3 0 8-16,4 3-12 15,1 1-16-15,3-1 0 0,0 4 28 16,4 3-12-16,4-3-4 16,-3-3-4-16,3-1 12 15,7-3-8-15,21-3 16 16,19-1-16-16,4 4-4 15,0 0 0-15,0 0-16 16,19-4 8-16,1-3 20 16,11 0-8-16,-20-7-4 15,9 0 0-15,7-6 48 0,20-5-28 16,-4 1-12-16,-4-4-4 16,16 0 8-16,15 11-8 15,-15 3 24-15,-4 7-20 16,3 7 4-16,5-4-8 15,-24 7 12-15,-19 4-12 16,-5-7-12-16,1-7 0 16,3-7-4-16,9 4 0 15,-13-1 24-15,1-3-8 16,0-3-4-16,3 7 0 16,13-1-16-16,-17 4 8 15,-19 4 20-15,-19-1-8 0,-20 11-4 16,-8-14 0-16,-23 3-24 15,7-6 12-15,-15 3 48 16,0 0-20-16,3-4 8 16,5 1-16-16,-4-4 0 15,15 0-4-15,-3 0-24 16,-9 4 8-16,-3-1 48 16,-8 1-20-16,-4 3 16 15,-4 0-20-15,-8 3-132 16,-7-3 64-16,-9 7-456 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6:51.9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3E033A-CA41-47C4-9BCE-FB08861BA01C}" emma:medium="tactile" emma:mode="ink">
          <msink:context xmlns:msink="http://schemas.microsoft.com/ink/2010/main" type="writingRegion" rotatedBoundingBox="22344,13097 23631,13097 23631,14342 22344,14342"/>
        </emma:interpretation>
      </emma:emma>
    </inkml:annotationXML>
    <inkml:traceGroup>
      <inkml:annotationXML>
        <emma:emma xmlns:emma="http://www.w3.org/2003/04/emma" version="1.0">
          <emma:interpretation id="{17DB1E7F-EC00-4AFA-BF30-74C111C093D9}" emma:medium="tactile" emma:mode="ink">
            <msink:context xmlns:msink="http://schemas.microsoft.com/ink/2010/main" type="paragraph" rotatedBoundingBox="22344,13097 23631,13097 23631,14342 22344,14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ECB577-A91F-4DA9-B57A-B20A94CB14BD}" emma:medium="tactile" emma:mode="ink">
              <msink:context xmlns:msink="http://schemas.microsoft.com/ink/2010/main" type="line" rotatedBoundingBox="22344,13097 23631,13097 23631,14342 22344,14342"/>
            </emma:interpretation>
          </emma:emma>
        </inkml:annotationXML>
        <inkml:traceGroup>
          <inkml:annotationXML>
            <emma:emma xmlns:emma="http://www.w3.org/2003/04/emma" version="1.0">
              <emma:interpretation id="{BB2CD268-B033-4CEA-9FF4-31A850145B97}" emma:medium="tactile" emma:mode="ink">
                <msink:context xmlns:msink="http://schemas.microsoft.com/ink/2010/main" type="inkWord" rotatedBoundingBox="22344,13097 23631,13097 23631,14342 22344,14342"/>
              </emma:interpretation>
            </emma:emma>
          </inkml:annotationXML>
          <inkml:trace contextRef="#ctx0" brushRef="#br0">-1232 2191 332 0,'-20'7'120'0,"20"0"-92"0,-4 10-8 0,-4 1 80 16,1 3-60-16,3 3 28 15,4 0-40-15,0-3 44 0,4 0-40 16,3-3 20-16,5-5-32 16,4-2 72-16,3-4-56 15,9 0 24-15,3-7-40 0,16-4 8 16,0-6-16-16,12 6 56 15,7-3-40-15,-3 0-364 16</inkml:trace>
          <inkml:trace contextRef="#ctx0" brushRef="#br0" timeOffset="-224.0975">12 1165 260 0,'0'0'96'0,"-16"-3"-76"0,-7 6-4 0,11 1 36 0,-4-1-32 16,-7 4-28-1,-8 0 4-15,-8 3 96 0,-1 8-48 16,-3 3 8-16,-4 6-32 15,4 12 24-15,-7 20-28 16,-5 10-32-16,-4 11 8 16,-15-7 36-16,-8 7-16 15,3 0 24-15,9 11-20 16,7-1 0-16,12-3-8 16,8-7 20-16,0-14-16 15,8-17 68 1,4-4-48-16,-4-10 40 0,-5-7-40 15,13-7-88-15,0-4 28 0,3-3-88 16,9-4 64-16,3-3-124 16,4-3 100-16,8-4-236 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7:03.1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CD9403-99E5-42EB-8436-C6A8623E14C7}" emma:medium="tactile" emma:mode="ink">
          <msink:context xmlns:msink="http://schemas.microsoft.com/ink/2010/main" type="writingRegion" rotatedBoundingBox="24234,16766 24828,16766 24828,18349 24234,18349"/>
        </emma:interpretation>
      </emma:emma>
    </inkml:annotationXML>
    <inkml:traceGroup>
      <inkml:annotationXML>
        <emma:emma xmlns:emma="http://www.w3.org/2003/04/emma" version="1.0">
          <emma:interpretation id="{2C99EB9E-DA9B-4303-A552-45E33BFD14F6}" emma:medium="tactile" emma:mode="ink">
            <msink:context xmlns:msink="http://schemas.microsoft.com/ink/2010/main" type="paragraph" rotatedBoundingBox="24234,16766 24828,16766 24828,18349 24234,18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C7DB6D-4170-4F89-B408-64FB6620B517}" emma:medium="tactile" emma:mode="ink">
              <msink:context xmlns:msink="http://schemas.microsoft.com/ink/2010/main" type="line" rotatedBoundingBox="24234,16766 24828,16766 24828,18349 24234,18349"/>
            </emma:interpretation>
          </emma:emma>
        </inkml:annotationXML>
        <inkml:traceGroup>
          <inkml:annotationXML>
            <emma:emma xmlns:emma="http://www.w3.org/2003/04/emma" version="1.0">
              <emma:interpretation id="{7B4E20C7-64F0-44A3-BCBF-6BE90F3D853A}" emma:medium="tactile" emma:mode="ink">
                <msink:context xmlns:msink="http://schemas.microsoft.com/ink/2010/main" type="inkWord" rotatedBoundingBox="24234,16766 24828,16766 24828,18349 24234,18349"/>
              </emma:interpretation>
            </emma:emma>
          </inkml:annotationXML>
          <inkml:trace contextRef="#ctx0" brushRef="#br0">3139 2232 416 0,'23'-17'152'0,"-11"17"-116"0,3-11-12 15,13 8 20-15,-1-4-28 0,12 0 20 16,12 0-20 0,4-3-16-16,0-1-4 0,0 4 4 15,-5 0 0-15,-3 0 44 16,-19 0-24-16,-9 0 80 16,5-3-56-16,-20 10 24 15,8-3-40-15,-5 3 36 0,-3-4-36 16,-4 4-16-16,16 4-4 15,-16-1-8-15,12 4 0 16,-5 3-20-16,-3 1 12 16,-4 3 12-16,0 3 0 0,0 4-12 15,0 7 4-15,-4 10 4 16,-3 7 0-16,-5 4-36 16,0 3 20-16,4 0 16 15,1 4 0-15,-9 10 0 16,4 32 4-16,0 9 20 15,1-9-12-15,-5-15 4 16,4 4-8-16,4 0 4 16,1 7-8-16,-5-4-12 15,12 1 4-15,-12-25 4 16,8-7 0-16,4-14 44 16,0-10-24-16,0-11 36 15,0 1-32-15,-12-11 64 16,1-7-48-16,-5-7 0 15,-11 0-24-15,-1-7-12 16,1-7 0-16,-8 7-200 0,3-4 108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8:28.0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31CB2F-AD10-41ED-ABF9-E899030B35BE}" emma:medium="tactile" emma:mode="ink">
          <msink:context xmlns:msink="http://schemas.microsoft.com/ink/2010/main" type="writingRegion" rotatedBoundingBox="1557,504 18987,105 19023,1667 1592,2065">
            <msink:destinationLink direction="with" ref="{098F7827-B019-43EF-B6F2-06EF40142C59}"/>
          </msink:context>
        </emma:interpretation>
      </emma:emma>
    </inkml:annotationXML>
    <inkml:traceGroup>
      <inkml:annotationXML>
        <emma:emma xmlns:emma="http://www.w3.org/2003/04/emma" version="1.0">
          <emma:interpretation id="{D326481D-8E71-4FB0-948B-20B995C99EA2}" emma:medium="tactile" emma:mode="ink">
            <msink:context xmlns:msink="http://schemas.microsoft.com/ink/2010/main" type="paragraph" rotatedBoundingBox="1557,504 18987,105 19023,1667 1592,2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C51C21-32C8-47ED-89F9-E3456B30D0E1}" emma:medium="tactile" emma:mode="ink">
              <msink:context xmlns:msink="http://schemas.microsoft.com/ink/2010/main" type="line" rotatedBoundingBox="1557,504 18987,105 19023,1667 1592,2065"/>
            </emma:interpretation>
          </emma:emma>
        </inkml:annotationXML>
        <inkml:traceGroup>
          <inkml:annotationXML>
            <emma:emma xmlns:emma="http://www.w3.org/2003/04/emma" version="1.0">
              <emma:interpretation id="{6F57D279-6DD6-4491-828F-DAD2EA1B42FB}" emma:medium="tactile" emma:mode="ink">
                <msink:context xmlns:msink="http://schemas.microsoft.com/ink/2010/main" type="inkWord" rotatedBoundingBox="1558,547 4688,476 4708,1325 1577,13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410 287 260 0,'-15'21'96'0,"15"-21"-76"0,-32 25-4 15,17-8 124 1,3 4-80-16,-7 14 52 16,3-1-64-16,0 5 44 15,1-1-52-15,-1-7 40 16,12-3-44-16,-4-10 32 15,12-8-36-15,0-20-20 16,8-1-4-16,15-17 24 16,1 4-16-16,3-11-32 15,0 4 8-15,-3 3-36 16,7 7 28-16,-12 7-20 0,1 0 20 0,-5 11 52 16,-3 6-16-1,-8 11 96-15,0-3-64 0,-8 16 4 16,0 5-36-16,-8 10 4 15,4-8-12-15,-8 5-8 16,8-1 0-16,-4-14-60 16,4 7 32-16,1-10-156 15,3-3 100-15</inkml:trace>
          <inkml:trace contextRef="#ctx0" brushRef="#br0" timeOffset="313.8359">880 413 632 0,'27'-21'236'0,"-27"21"-184"0,0-7-16 0,-4-4 148 15,1 15-108-15,-13-11 24 16,4 7-60-16,-11-4-28 16,7 4-4-16,-4 0 8 15,5 7-8-15,-1 4-92 16,4-1 48-16,9 8-16 15,3-1 32-15,7 7-12 16,5 1 16-16,4 10 16 16,-1-8 4-16,-3 8-12 15,4 0 4-15,-12 0 20 0,0 3-8 16,-24-10 24-16,8 0-20 16,-11-4 68-16,3-3-48 15,-3-7-12-15,7-4-12 0,-3-10-72 16,7 0 36-16</inkml:trace>
          <inkml:trace contextRef="#ctx0" brushRef="#br0" timeOffset="768.8304">993 472 788 0,'-19'-11'292'0,"19"11"-228"0,12-7-16 0,-1 4-44 15,9 3-12-15,15-7 40 16,8 0-20-16,16 0 8 16,0-3-12-16,31-4-8 15,-4 3 4-15,4 1-236 16,-8 10 128-16</inkml:trace>
          <inkml:trace contextRef="#ctx0" brushRef="#br0" timeOffset="560.7786">1256 197 592 0,'27'-28'220'0,"-27"28"-172"0,27-14-12 0,-15 11-4 16,-4 3-24-16,4 3 16 16,-1 8-16-16,-11 10 40 15,0 6-24-15,-15 22 4 16,7 0-16-16,-12 27-112 16,9 4 52-16,-9 4-40 15,1-8 48-15,7-10-64 16,4-13 60-16</inkml:trace>
          <inkml:trace contextRef="#ctx0" brushRef="#br0" timeOffset="-453.2051">152 20 300 0,'0'-14'112'0,"0"10"-88"0,-4 1-8 15,0 3 48 1,8 7-40-16,-8 3 44 15,0 8-40-15,-3 16 72 16,-5 8-52-16,4 10 52 16,-4 0-56-16,1 11 24 0,-5 3-40 0,0 4 44 15,5-4-40-15,-5-11 28 16,8 1-32-16,0-18 8 16,0-6-20-16,1-12-176 15,7-9 88-15</inkml:trace>
          <inkml:trace contextRef="#ctx0" brushRef="#br0" timeOffset="1593.2291">1886 367 332 0,'-12'0'120'0,"12"0"-92"0,-8 0-8 16,-4 0 104-1,12 0-72-15,-8 4 52 16,1 3-64-16,-5 3 24 16,-4 4-36-16,5 11 28 15,-5 2-32-15,0 8 12 16,5 7-20-16,3-7-8 16,4 3-4-16,8-7 4 0,4 4-4 0,3-14-36 15,1-4 16-15,4-10-128 16,-1-3 84-16,1-15 24 15,3-3 24-15,-7-13 28 16,0-5-8-16,-4 1 136 31,0 7-76-31,-4 3 128 0,-1 7-112 16,-3 7-32-16,4 10-32 0,0 8-20 16,4 3 4-16,8 3-32 15,11 4 16-15,4-7-180 16,12 10 104-16,-3-10-24 15,7 0 68-15,-4-14-44 16,0 0 52-16,-8-10 0 16,-8-4 20-16,-7-7 100 15,3-7-44-15,-7-3 124 16,-4 3-92-16,-8 4 160 16,3 6-132-16,-3 4-4 15,4 11-56-15,-8 13-28 16,0 8-8-16,0 9 20 15,8 8-12-15,-4 3 4 16,0-3-8-16,0 0-16 16,4-4 4-16,-5-6 40 15,1-4-24-15,-4-15 0 16,0 5-8-16,0-18-4 16,0 3 0-16,0-20-20 15,8 3 12-15,-4-20-32 0,4 2 24 16,0 1-20-16,4 10 20 15,-5 4-28-15,5 13 28 0,-4 11 4 16,0 7 12-16,-4 14 24 16,3 4-12-16,-7 6 32 15,0 4-28-15,-3-1 40 16,-1-6-32-16,-4-3-12 16,8-5-8-16,0-6-4 15,8 0 0-15,-1-10-56 16,5-1 32-16,8-10-200 15,-1 4 124-15,20-11-248 16,8 3 196-16</inkml:trace>
          <inkml:trace contextRef="#ctx0" brushRef="#br0" timeOffset="2045.9303">2852 552 404 0,'-51'-80'148'0,"51"80"-112"0,-27-45-12 0,19 27 284 16,4 11-172-16,8-7 116 15,8 11-152-15,19-4 88 16,8 0-108-16,24 3 56 16,-8 4-80-16,23-10-40 15,0 10-12-15</inkml:trace>
          <inkml:trace contextRef="#ctx0" brushRef="#br0" timeOffset="1891.5191">3122 249 260 0,'0'-10'96'0,"0"10"-76"0,-4 0-4 15,0-7 68 1,8 7-48-16,-8 0-4 16,4-7-20-16,-4 3 52 15,4 4-36-15,-11-17 60 0,11 14-52 16,-8-4 100-16,8 0-80 0,-8 14-32 15,8 0-20-15,-8 13 20 16,4-2-12-16,-4 17-4 16,5-1-4-16,-5 25-172 15,4-13 92-15,0 13-172 16,0 0 140-16</inkml:trace>
        </inkml:traceGroup>
        <inkml:traceGroup>
          <inkml:annotationXML>
            <emma:emma xmlns:emma="http://www.w3.org/2003/04/emma" version="1.0">
              <emma:interpretation id="{CB2EF0DB-BC98-4E71-9522-660B094FE828}" emma:medium="tactile" emma:mode="ink">
                <msink:context xmlns:msink="http://schemas.microsoft.com/ink/2010/main" type="inkWord" rotatedBoundingBox="5076,899 8285,826 8293,1189 5085,12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6.1493">3690 406 436 0,'7'-11'160'0,"-7"11"-124"0,0-10-8 0,-4 3 168 16,4 7-112-16,-7-7 36 16,3 3-72-16,-8-6-12 15,4 7-20-15,-11 3-12 16,3 3 0-16,-8 7 4 15,1 1-4-15,-4 13-36 16,3-6 16-16,8 6 24 16,9 0-4-16,7-6 8 15,15-4-4-15,5-14-8 16,7 0 4-16,1-14-104 16,-1 7 56-16,0-18-96 0,-3 11 80 15,-5-6-16 1,-3 6 48-16,-12 0 16 0,0 7 8 0,-8 7 144 15,0 0-76 1,-4 7 148 0,0 7-116-16,1 7-4 0,7 3-56 0,4 4 0 15,7-4-20-15,13-3 28 16,7 0-28-16,16-11 40 16,4 1-32-16,0-11-164 15,-4 3 76-15,-4-6-28 16,-8-1 52-16,-8-13 20 15,-3 6 8-15,-9-16 12 16,-3 2 0-16,-4-3 0 16,4 8 0-16,-4-5 140 15,3 11-76-15,-3 4 52 16,12 10-68-16,-9 0 12 16,-3 7-40-16,0 3-8 15,4 8-8-15,-4 6 4 16,-1 4-4-16,-7 3 16 15,4 0-12-15,-8 1 16 16,4-4-16-16,-3-11-28 16,3-3 8-16,-4-21 4 15,8 0 8-15,-1-24-28 16,5-1 16-16,4-13-40 16,8 7 32-16,-1-4-20 15,5 11 24-15,7 6-16 16,0 8 16-16,4 3 8 0,-3 11 8 15,-13 3 32-15,1 7-16 16,-16 7 64-16,-4 3-44 0,-12 7 20 16,0 1-36-16,-3 2 8 15,7 5-16-15,4-11 0 16,4 3-4-16,4-10-96 16,8 0 52-16,-1-11-316 15,5-3 196-15</inkml:trace>
          <inkml:trace contextRef="#ctx0" brushRef="#br0" timeOffset="3406.6093">4711 385 528 0,'-8'-7'196'0,"8"7"-152"16,27 7-12-16,-19-7 148 15,4 0-104-15,0 0 40 16,3 3-68-16,1-3-36 16,4 4-12-16,-5-4 24 15,5 0-12-15,-9-4-12 16,1 4-4-16,-8-3-16 16,8-4 12-16,-24-4 40 15,8 11-20-15,-11-13 0 16,-1 9-8-16,-8-6 20 0,13 10-12 15,-5 0 12-15,8 0-12 0,-7 10 28 32,7-3-24-32,0 14-4 0,8 3-8 0,4 4 20 15,4 7-12-15,3 0-4 16,1-1-4-16,0-2-172 16,4-4 92-16</inkml:trace>
          <inkml:trace contextRef="#ctx0" brushRef="#br0" timeOffset="3782.6094">5329 454 548 0,'4'-20'204'0,"-4"20"-156"0,20-11-16 0,-20 4 228 16,0 4-148-16,-12-4 52 15,4 3-96-15,-12-3 20 16,5 4-52-16,-5-1-44 15,1 4 0-15,-9 14 0 16,5-7 8-16,-5 7-20 16,13 10 12-16,-5 8-12 15,12-4 8-15,16 3 8 16,0 0 4-16,19-13 32 16,9 2-16-16,7-9-56 15,-12-1 16-15,4-10-76 16,-7 0 56-16,-5-14-8 15,-3 4 32-15,-9-14 12 16,1-1 8-16,-20-6 0 0,4 3 0 16,-4 0 16-16,1 7-8 0,-1 4-12 15,4 7 0-15,8 3-40 16,8 7 24-16,3-4-188 16,13 8 116-16</inkml:trace>
          <inkml:trace contextRef="#ctx0" brushRef="#br0" timeOffset="4382.2043">5779 360 332 0,'-20'-10'120'0,"20"10"-92"0,-15-10-8 0,7 10 192 16,4 3-120-16,-4-3 0 16,8 7-60-16,-4 3 24 15,8 8-32-15,4 6 4 16,4 1-16-16,3 2 12 15,1 5-16-15,8-1 16 16,-1-3-16-16,1-4 16 16,3-3-16-16,-7-7-64 15,-9 0 28-15,5-7-40 16,0-7 36-16,-9-11-44 16,1 4 44-16,-8-13-28 15,12 2 36-15,-8-3 36 16,0 4-4-16,4 6 96 15,-1 8-56-15,1 3 76 0,4 7-72 16,0 0 0 0,7 7-32-16,1-4-4 0,-1 4-8 15,13-3 4-15,3-4-8 0,4 0-92 16,0-1 52-16,-4-6-88 16,-3 4 72-16,-9-8-24 15,-3 1 40-15,-8-11 4 16,-1 4 20-16,-3-18 16 15,0 3 0-15,4-6 60 16,-1 7-36-16,5-1 76 16,0 5-56-16,7 9 80 15,1 4-72-15,3 0 44 16,0 7-60-16,1 7 68 16,7 0-60-16,-8 4 36 15,1 3-48-15,-9 6 88 16,-3 5-72-16,4-8 20 15,-13 7-40-15,1 4 4 16,-4-10-20-16,-4 6 36 16,0-10-28-16,-19 7-68 15,15-11 24-15,-12-3-248 16,8-3 148-16</inkml:trace>
        </inkml:traceGroup>
        <inkml:traceGroup>
          <inkml:annotationXML>
            <emma:emma xmlns:emma="http://www.w3.org/2003/04/emma" version="1.0">
              <emma:interpretation id="{89EC8A3C-13D1-439A-BC0E-B52E9C89F5A8}" emma:medium="tactile" emma:mode="ink">
                <msink:context xmlns:msink="http://schemas.microsoft.com/ink/2010/main" type="inkWord" rotatedBoundingBox="9461,422 13046,340 13079,1802 9494,18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14.9036">8514 336 288 0,'-23'4'108'0,"23"-4"-84"0,-8 0-4 15,4 0 136 1,0 3-88-16,-8 4 24 16,1 0-52-16,-5 7 28 15,4 0-40-15,-3 7-4 0,3 3-16 16,4 4 4-16,4 0-8 0,4 0 24 16,8-8-16-16,4-6 4 15,3 0-8-15,5-17 20 16,3-1-16-16,5-17-32 15,-1 4 12-15,-3-14 8 16,-5 6 4-16,-7-9-4 16,-4 9 4-16,-12-3 48 15,4 11-28-15,-4-4 112 16,0 11-76-16,0-4-16 16,8 10-28-16,0 4-24 15,8 4 4-15,11-1 48 16,8 8-24-16,9-8-28 15,3 1 4-15,-4 3-80 16,-8 3 48-16,-4-10-144 16,1 7 100-16,-16-7-16 15,7 3 56-15,-11-6 28 16,-8 3 8-16,0-7 28 16,0 7-12-16,8 0 48 15,-8 4-32-15,12-1 48 16,-5 7-44-16,13 1 4 15,7-4-24-15,1 3 20 16,-1-3-20-16,8 0-48 16,0-7 20-16,-3 0-156 15,3 0 96-15,-19 0-100 0,3 0 104 16,-11-7 24-16,-4 0 32 16,-12 0 60-16,4-3-24 15,-8 3 124-15,9 3-80 0,-9 4 104 16,8 4-96-16,0 10 24 15,4 3-56-15,4 21 12 16,8 18-32-16,-1 3-16 16,5 4-8-16,-8-1 28 15,0 1-12-15,-20 3-76 16,0-7 36-16,-15 4-44 16,-4 0 40-16,-13-22 28 15,9-6 4-15,-19-25 12 16,3-6-8-16,-4-28 8 15,16-4-8-15,11-17-28 16,21 3 12-16,26-17-40 16,8 10 32-16,28-17-28 15,-4 3 28-15,27-10-124 16,-3 18 84-16,11-1-76 16,-12 18 80-16,-11-1 48 15,-12 15 8-15,-8 3 92 16,-16 4-48-16,-7-1 92 15,-5 8-76-15,-3 3 16 16,4 7-44-16,-12-7 12 16,3 14-24-16,1-3 60 15,0 9-44-15,0 5 12 16,4-1-32-16,-5 8 0 0,5 2-8 16,-8-2 12-16,4-1-12 15,-8-3 24-15,0-4-20 16,-4-10 68-16,4-3-48 15,-4-15-4-15,0 1-16 0,4-21-20 16,0 3 4-16,0-7-32 16,8 4 20-16,12 3-48 15,-1 7 36-15,1 0-4 16,-1 11 20 0,9-1 44-16,-1 11-20 0,-3 4 0 15,-5 6-8-15,-3 11 4 16,-8 3-4-16,-8 11 24 15,0 3-16-15,0 4 4 16,0 0-8-16,7-14-52 16,5-4 28-16,8-13-52 15,7-8 40-15,12-27-64 16,4-1 52-16,8-23-52 16,-8 2 52-16,0-13-60 15,-4 7 60-15,-7-7 52 16,-5 14-4-16,-11 0 152 15,-1 13-88-15,-11 1 64 16,0 10-76-16,-12 14 96 16,4 4-84-16,-11 13 8 15,3-3-48-15,-8 21-40 16,5-4 4-16,-1 8 8 16,4 6 0-16,9-3-204 0,6-8 108 15,5 5-148 1,8-5 136-16,-4-2-184 0,-1-8 164 0</inkml:trace>
          <inkml:trace contextRef="#ctx0" brushRef="#br0" timeOffset="7100.6323">9892 246 684 0,'-32'-18'252'0,"32"18"-192"0,16-7-20 0,0 0 84 15,7 14-76-15,20-14 24 16,8 7-40-16,8-3-12 15,-1 6-12-15,9-10-60 16,-5 7 28-16,5-3-172 16,-4 3 104-16,-9-3-20 15,-11-4 68-15,-11-4 72 16,-1 1-12-16,-15-11 56 16,-1 3-40-16,-7-13 100 15,0 7-76-15,0-4 48 16,4 7-64-16,-5 7-36 15,5 0-8-15,-8 11-132 16,4 6 76-16,-8 4-260 16,0 7 180-16</inkml:trace>
          <inkml:trace contextRef="#ctx0" brushRef="#br0" timeOffset="7239.5027">10416 343 540 0,'-8'28'200'0,"8"-28"-156"0,-4 31-12 0,0-17 16 16,4 4-32-16,-4-5 4 16,4 5-12-16</inkml:trace>
          <inkml:trace contextRef="#ctx0" brushRef="#br0" timeOffset="5418.0325">7947-12 364 0,'-8'-34'132'0,"4"13"-100"0,-4-7-12 0,0 14 68 16,8 10-52-16,0-6 100 16,-7 10-76-16,-5 17-20 15,12 11-24-15,0 31-4 16,0 1-8-16,-4 13 32 16,8-7-20-16,-8 3-32 15,12-6 8-15,-8-1-8 16,4-9 8-16,-4-15 24 15,0-7-8-15,0-24-56 16,8-10 24-16,-5-25-172 16,5 0 104-16,0-24-116 0,0 10 120 15,11-34 8-15,5 9 52 0,23-9 88 16,4 10-32-16,11 17 272 16,1 14-164-16,-4 18 36 15,-5 20-100-15,-18 15-20 16,-5 13-32-16,-15-6 128 31,-5 6-80-31,-15-3 56 0,-3-1-68 0,-29-9-16 16,-3-1-24-16,-35-10-12 15,11-3 0-15,-11-11-92 16,15 7 48-16,5-11-100 16,18 4 80-16,13 4-172 15,11 3 128-15</inkml:trace>
          <inkml:trace contextRef="#ctx0" brushRef="#br0" timeOffset="8197.0505">10741 281 196 0,'8'-4'72'0,"-8"4"-56"0,23 0-4 0,-23 0 128 16,4 0-80-16,-12 0 52 15,4 7-64-15,-11 3 72 16,15-3-68-16,-12 4 36 15,4-4-52-15,4 10 0 16,0-3-24-16,0 3 0 16,4 1-4-16,4-1 12 15,4 1-12-15,8-11 4 16,-5-7-4-16,9-4-104 16,-1 1 52-16,-3-8-88 15,12 4 76-15,-9-7-52 16,-11 4 64-16,4-1 4 15,3-2 24 17,-15-1 108-32,12 7-48 0,-12 0 192 0,8 3-132 0,-8 1 96 0,4 6-116 0,4-3 60 15,-8 7-84-15,7 0-24 16,5 0-20-16,-4 0 12 16,12 0-16-16,-1-4 4 15,-3 4-8-15,3-7-164 16,5 0 84-16,-1 0-104 15,-3 7 104-15,-8-7-72 16,7 4 84-16,-3-4 4 16,3 0 36-16,9-11 12 15,-5 11 8-15,12-13 88 16,-7 9-48-16,3-6 60 16,4 6-56-16,-11-10 60 15,3 7-64-15,-3-10 8 16,-5 6-28-16,-3-2 68 15,0-5-52-15,-9 1 48 16,1 6-48-16,-16-3-12 16,8 4-12-16,0-4-12 15,-7 7 4-15,-1 0-24 16,-4 7 12-16,4 4-12 16,-4 3 8-16,5 3-20 15,-1 4 20-15,4 0-12 0,4 3 12 16,0 1-20-16,8 3 20 15,0-4-172-15,3 4 104 0,1 0-76 16,8 6 92-16,-17-6-124 16,13 7 108-16,-16 3-132 15,4 1 124 1,-12 6-4-16,4 0 60 0,-7 7 88 16,-5 1-28-16,0 2 108 15,5-2-80-15,3 16 124 16,8-6-100-16,-4 17 32 15,8 3-68-15,-8-6 36 16,4-7-44-16,-8-18 140 16,4-7-100-16,-12-14 64 15,5-10-80-15,-17-28 52 16,5-3-60-16,-12-32-12 16,7-3-24-16,9-17-12 15,11 9 0-15,23-26-296 16,9 16 160-16,19-14-256 15,0 8 224-15</inkml:trace>
        </inkml:traceGroup>
        <inkml:traceGroup>
          <inkml:annotationXML>
            <emma:emma xmlns:emma="http://www.w3.org/2003/04/emma" version="1.0">
              <emma:interpretation id="{D2EF865A-E9A0-4428-8551-0D47DEBC8063}" emma:medium="tactile" emma:mode="ink">
                <msink:context xmlns:msink="http://schemas.microsoft.com/ink/2010/main" type="inkWord" rotatedBoundingBox="13455,530 13488,529 13490,605 13456,6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96.0797">11907 16 320 0,'-4'-24'120'0,"4"24"-96"0,12-7-4 0,-20 7 104 16,4 14-72-16,-8-7-12 15,8 10-24-15,0 1-192 16,4 2 100-16</inkml:trace>
        </inkml:traceGroup>
        <inkml:traceGroup>
          <inkml:annotationXML>
            <emma:emma xmlns:emma="http://www.w3.org/2003/04/emma" version="1.0">
              <emma:interpretation id="{2F7844B9-D632-4E54-BD01-792DF3A5BE45}" emma:medium="tactile" emma:mode="ink">
                <msink:context xmlns:msink="http://schemas.microsoft.com/ink/2010/main" type="inkWord" rotatedBoundingBox="13948,683 14192,678 14197,917 13953,9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975.4367">12619 155 416 0,'-20'-7'152'0,"20"7"-116"0,12-3-12 0,-16-4 172 15,0 7-112-15,-11-4 36 16,3 4-72-16,-16 4-36 16,13 3-12-16,-1 3-20 15,4 8 12-15,9 3 56 16,3-4-24-16,11 4 8 16,5 3-20-16,3 1 0 15,1 2-4-15,-12-9 48 16,-4 6-32-16,-8-20 52 15,-12 9-44-15,-31-13 12 16,16 4-28-16,-24-4-572 16,8 7 304-16</inkml:trace>
        </inkml:traceGroup>
        <inkml:traceGroup>
          <inkml:annotationXML>
            <emma:emma xmlns:emma="http://www.w3.org/2003/04/emma" version="1.0">
              <emma:interpretation id="{A629D081-08F0-467B-87F9-AF5E2054CE8B}" emma:medium="tactile" emma:mode="ink">
                <msink:context xmlns:msink="http://schemas.microsoft.com/ink/2010/main" type="inkWord" rotatedBoundingBox="15015,196 18987,105 19006,902 15033,9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561.9977">13464-182 808 0,'-19'-17'300'0,"19"17"-232"0,19-7-20 16,-3 0 124-16,15 7-104 0,24-7 96 31,4 7-96-31,23-11-24 16,-4 8-28-16,16-4-16 16,0 7 4-16,-8-11-156 0,-12 15 84 0,-19-4-236 15,-20 7 172-15,-19-4-320 16,-12 1 256-16</inkml:trace>
          <inkml:trace contextRef="#ctx0" brushRef="#br0" timeOffset="9762.5343">13785-199 424 0,'-4'0'156'0,"4"0"-120"0,-8 41-8 0,0-2 96 16,5 2-72-16,-13 18 40 15,8-3-52-15,-4 0 4 16,8-4-28-16,0-7 28 16,4-3-28-16,0-7 12 15,4-4-16-15,0-10-140 16,4-4 72-16</inkml:trace>
          <inkml:trace contextRef="#ctx0" brushRef="#br0" timeOffset="10193.6807">14215-349 464 0,'-15'-14'176'0,"15"14"-140"0,8-3-8 0,-12 6 12 16,4 7-28 0,-8 4 40-16,0 7-28 0,-4 24 32 15,1 8-32-15,-1 23 12 16,4 1-20-16,-4-8 52 15,4-3-36-15,-3-17 92 16,3-4-72-16,-4-13 56 16,8-5-64-16,-4-9 48 15,8-8-52-15,8-10 16 16,4-7-36-16,11-10-96 16,5-1 40-16,7-20-148 15,0-4 104-15,0-13 0 16,1 17 52-16,-13 3 44 15,1 17-8-15,-13 18 80 16,1 11-52-16,-12 20 92 16,4 7-72-16,-12 4 44 15,4 0-60-15,-4 0 8 16,1-8-32-16,-1 1 8 16,8-10-12-16,-8 2 12 15,8-6-16-15,-4-7-160 16,4 0 80-16,-4-11-288 15,4 4 200-15</inkml:trace>
          <inkml:trace contextRef="#ctx0" brushRef="#br0" timeOffset="11787.432">14442 281 572 0,'8'-4'208'0,"-8"4"-160"0,35-3-12 0,-23 3 156 16,0-7-112-16,4-4 28 15,-1 11-64-15,1-10 0 16,3 3-28-16,-3-7 36 15,4 3-28-15,-13-6 4 16,1 7-16-16,-16-11 28 16,5 7-24-16,-17-4 4 15,0 11-12-15,-7-3 20 16,7 14-16-16,-7 9-12 16,7 8-4-16,1-3 20 15,7 10-8-15,8-4-4 16,12 0 0-16,16 1 20 15,3-12-12-15,28-6-120 16,3 0 60-16,13-3-184 16,-1-1 128-16,-3-6-64 15,-8-1 96-15,-13-10 32 16,-6 4 24-16,-13-11 40 16,-4-3-12-16,-7-11 136 15,-8 7-80-15,-16 4 180 16,8 6-140-16,-8 5 20 15,0 9-76-15,-7 11-40 16,7 10-12-16,0 8 0 16,4-1 0-16,8 0 0 0,4-3 0 15,4-3-28-15,3-1 16 0,5-6-100 16,-8-1 60 0,-4-10-56-16,3 3 64 0,-11-9 12 15,0-1 20-15,-4-11 4 16,0 4 0-16,1-21 0 15,3 4 0-15,7-11-12 16,5 8 12-16,8 2 84 16,11 8-44-16,4 7 28 15,0 6-40-15,5 18 8 16,-9 7-16-16,-8 7 20 16,-3 3-20-16,-16 4 32 15,-4-4-28-15,-8 4 12 16,-4 0-16-16,0-4 20 15,5 1-20-15,-1-8-12 16,8 1-4-16,4-15 20 16,4 4-8-16,7-10-12 15,-3 3 0-15,4-7-24 16,3-7 16-16,9-7 12 16,-9 3 4-16,9-13-20 15,-1 7 8-15,-8-11-32 16,1 7 24-16,-4-3-28 15,3 10 24-15,-3 4 8 16,3 10 12-16,-3 7 52 16,4 7-28-16,7 3 16 0,4 4-24 15,20-4 0 1,0 4-8-16,12-10 12 16,-1 3-12-16,-7-7 16 0,4 0-16 0,-28-7 16 15,4 0-16-15,-23-11 24 16,4 4-20-16,-24 4-4 15,0-4-4-15,-23 0-4 16,-1-3 0-16,-18 10-12 16,7 7 8-16,-4 14-48 15,11 3 24-15,1 11-20 16,16 3 28-16,3 4 28 16,12 0-4-16,12-11 0 15,8 1 0-15,27-5 12 16,4 5-8-16,19-15-84 15,1 4 44-15,-5-3-168 16,-3-4 116-16,-12-14-44 16,-8 7 76-16,-8-7 40 15,-3-4 8-15,-9-13 24 16,-3-1-12-16,-1-13 48 16,1 7-28-16,0-14 136 15,-1 13-92-15,5 5 64 16,3 9-76-16,1 18 20 15,-1 4-48-15,1 13-28 16,-5 7-4-16,-3 8 0 16,-4 2 0-16,-12-6 8 15,-8 4-4-15,-4 2 16 16,-7-6-12-16,-1-3 16 0,5-5-16 16,-5-2 32-16,16-4-24 0,0-14 12 15,8 0-16-15,8-14-16 16,15 3 0-16,12-13-40 15,0 7 24-15,4-4-12 16,1-4 20-16,-9-2 0 16,-4 6 4-16,-7-7 8 15,-1 11 0-15,-7-1-12 16,-5 8 8-16,1 3-32 16,-4 3 20-16,-8 15 32 15,8 6-8-15,-8 4 44 16,0 3-28-16,8 4 20 15,-4 0-24-15,-4 0 0 16,7-4-12-16,5-6-8 16,4-1 4-16,-5-7 40 15,5 1-24-15,-4-11 0 16,7 0-12-16,1-7-52 16,0 0 28-16,-1-7-96 15,5 7 64-15,-1-10-40 16,1 6 52-16,-1-13-8 15,4 6 28-15,-3 5-36 16,3 6 32-16,-3 7 52 16,3 0-16-16,1 13 100 15,7 1-64-15,-4 7 20 16,0 4-40-16,1-1 12 16,-1 0-24-16,-4-3-316 0,-3 0 160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5:39:15.9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9243F35-3670-4800-A9D7-2D928A65C0C2}" emma:medium="tactile" emma:mode="ink">
          <msink:context xmlns:msink="http://schemas.microsoft.com/ink/2010/main" type="inkDrawing" rotatedBoundingBox="8283,6182 17675,6668 17664,6874 8272,6389" semanticType="underline" shapeName="Other"/>
        </emma:interpretation>
      </emma:emma>
    </inkml:annotationXML>
    <inkml:trace contextRef="#ctx0" brushRef="#br0">0 51 696 0,'36'-38'256'0,"-36"38"-196"0,74-14-20 0,-39 10-56 16,0 4 0-16,12 4-128 16,-4 3 84-16,8 0 4 15,-8 7 36-15,8 0 140 16,8 3-68-16,15-3 140 16,28-4-108-16,15 4 108 15,1 0-108-15,38-3-60 0,24 9-20 16,12 5 0-16,47 6 0 15,-1 4-4-15,44 0 4 0,27-4 12 16,20 0-8-16,43-3-4 16,42-7 0-1,-3-7-16-15,35-4 8 0,20-6 40 16,27-4-24-16,4 0 140 16,-27 0-84-16,-28 10-12 15,-12-6-36-15,-62 3-8 16,-16-4-4-16,-66 4-8 15,-24 0 4-15,-23 3-324 16,-40 4 176-16,-27 4-636 16,-23 10 436-1,-35-1 136-15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8:41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8F7827-B019-43EF-B6F2-06EF40142C59}" emma:medium="tactile" emma:mode="ink">
          <msink:context xmlns:msink="http://schemas.microsoft.com/ink/2010/main" type="inkDrawing" rotatedBoundingBox="1332,1723 18821,1334 18827,1632 1338,2020" semanticType="underline" shapeName="Other">
            <msink:sourceLink direction="with" ref="{9131CB2F-AD10-41ED-ABF9-E899030B35BE}"/>
          </msink:context>
        </emma:interpretation>
      </emma:emma>
    </inkml:annotationXML>
    <inkml:trace contextRef="#ctx0" brushRef="#br0">-4 478 280 0,'0'-10'104'0,"0"10"-84"0,0 0 0 0,0-4 136 16,0 4-88-16,0-3 68 15,0-1-76-15,8-3 44 16,3 4-60-16,5-8 40 16,8 4-48-16,3-3 8 15,4 6-28-15,4-3-8 16,-3 4-4-16,3-4 4 15,-4 7-4-15,24-7-4 16,-8 7 4-16,27-7 12 16,-7 7-8-16,11-7-20 15,-3 4 4-15,-1-1 12 16,-8 4 0-16,28-10-4 16,-8 6 4-16,20-3-4 15,-8 4 0-15,8-1 0 16,-13-3 0-16,21 4-12 15,-8 3 8-15,11 0 12 16,-15 0-4-16,7 3-12 16,-15 1 4-16,27-1 28 15,-11 1-12-15,15-1 4 16,-11 1-8-16,27-8 12 16,-8 8-12-16,23-4-12 0,-19 7 0 15,27-4 4-15,-19 8 0 0,23-11 0 16,-19 10 0-1,23-10-12-15,-23 7 8 16,27 0 4-16,-15 0 0 16,19 0 8-16,-24-4-4 15,32 8-12-15,-20-1 4 0,12-3 4 16,-27 4 0-16,27-1 8 16,-20 1-4-16,28-11-4 15,-28 3 4-15,32-3-4 16,-31 0 0-16,38-3-12 15,-19 3 8-15,8-4-4 16,-20 4 0-16,24 0 16 16,-20 4-4-16,28-11 8 15,-28 3-8-15,24 1 8 16,-36 3-8-16,36-7-12 16,-16-4 4-16,11 1 4 15,-22 3 0-15,30-4 0 16,-27 4 0-16,32-6 0 15,-24-1 0-15,12-7 0 16,-20 10 0-16,27-10-12 16,-19 8 8-16,12-12 12 15,-20 8-4-15,20-1 16 16,-20 5-12-16,20-8-20 16,-20 7 4-16,8-7 4 15,-24 7 4-15,32 0 16 0,-31 4-8 16,19-4-12-16,-27 7 0 0,19-7 4 15,-8 7 0-15,12-4 24 16,-23 4-12-16,23-3 4 16,-15 7-8-16,35-15 28 15,-20 11-20-15,27-3 4 16,-15 3-12-16,47 0 20 16,-27 0-16-16,54 3 32 15,-19 4-28-15,50-3 32 16,-35-1-32-16,48-2 4 15,-32 6-12-15,39-4-76 16,-35 4 36-16,35 0-232 16,-43 4 144-16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08:52.67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6:10:09.150"/>
    </inkml:context>
  </inkml:definitions>
  <inkml:traceGroup>
    <inkml:annotationXML>
      <emma:emma xmlns:emma="http://www.w3.org/2003/04/emma" version="1.0">
        <emma:interpretation id="{D3492D78-3C38-43C6-A689-50A457D8650D}" emma:medium="tactile" emma:mode="ink">
          <msink:context xmlns:msink="http://schemas.microsoft.com/ink/2010/main" type="writingRegion" rotatedBoundingBox="644,1951 23132,2143 22988,19091 500,18899"/>
        </emma:interpretation>
      </emma:emma>
    </inkml:annotationXML>
    <inkml:traceGroup>
      <inkml:annotationXML>
        <emma:emma xmlns:emma="http://www.w3.org/2003/04/emma" version="1.0">
          <emma:interpretation id="{E13A51C2-0BD5-4845-8B3C-F73D1B44EC27}" emma:medium="tactile" emma:mode="ink">
            <msink:context xmlns:msink="http://schemas.microsoft.com/ink/2010/main" type="paragraph" rotatedBoundingBox="3333,2121 11195,1965 11226,3514 3363,36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9FFA0B-40F3-4FB8-94AB-481C93C358F1}" emma:medium="tactile" emma:mode="ink">
              <msink:context xmlns:msink="http://schemas.microsoft.com/ink/2010/main" type="line" rotatedBoundingBox="3333,2121 11195,1965 11226,3514 3363,3670"/>
            </emma:interpretation>
          </emma:emma>
        </inkml:annotationXML>
        <inkml:traceGroup>
          <inkml:annotationXML>
            <emma:emma xmlns:emma="http://www.w3.org/2003/04/emma" version="1.0">
              <emma:interpretation id="{86EC3A55-F5C3-462E-81FD-963054E4F127}" emma:medium="tactile" emma:mode="ink">
                <msink:context xmlns:msink="http://schemas.microsoft.com/ink/2010/main" type="inkWord" rotatedBoundingBox="3336,2282 6262,2224 6280,3139 3354,31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1321-65 508 0,'67'-28'188'0,"-67"28"-148"0,39-18-8 0,-31 8 220 16,0 6-144-16,-8-9 108 15,0 6-128-15,-12-7-20 16,0 3-44-16,-19 1-8 16,7 6-8-16,-19 1-68 15,8 3 32-15,-8 3-24 16,8 4 32-16,-4-3 0 16,11 3 12-16,-3-4 0 15,12 4 0-15,-1-3 0 16,12 3 0-16,-4 0 0 15,9 0 0-15,-1 3 52 16,4 11-24-16,-4 0 8 16,0 6-16-16,-4 8-8 15,0 0 0-15,-4 17-24 16,5-3 12-16,-9 10 12 16,4-3 0-16,-7 3 24 15,7-11-16-15,-8-9 40 0,9-1-28 16,-1-14 32-16,4 0-32 15,4-3 20-15,8 4-24 0,4-11 52 16,4-4-40-16,3 4 20 16,5-7-32-16,7 0-8 15,1-7-8-15,-9 0 12 16,1 0-8-16,-9 0-84 16,9 3 44-16,-4-3-140 15,-5 4 96-15,-3-4-168 16,0 0 140-16,-8-4-260 15,4 1 208-15</inkml:trace>
          <inkml:trace contextRef="#ctx0" brushRef="#br0" timeOffset="205.0477">922 171 788 0,'-15'-10'292'0,"15"10"-228"15,-4-4-16-15,8 1 168 16,8 6-128-16,3-3 88 16,9 0-104-16,3 0-12 15,0 0-36-15,12-3 0 16,1 3-12-16,10-11-88 16,-3 8 44-16,0-4-264 15,-4 3 164-15,-7-6-224 0,-9 6 204 16</inkml:trace>
          <inkml:trace contextRef="#ctx0" brushRef="#br0" timeOffset="500.973">1059-288 456 0,'-15'0'168'0,"15"0"-128"0,-20-3-16 0,20-1 316 16,0 8-192-16,0-8 100 16,4 1-148-16,12-4-12 15,-1 0-52-15,20-7 0 16,9 7-20-16,10-4-244 15,5 8 120-15</inkml:trace>
          <inkml:trace contextRef="#ctx0" brushRef="#br0" timeOffset="1010.3323">1732 310 716 0,'-16'10'264'0,"16"-10"-204"0,28 14-16 0,-9-14 132 15,9 4-104 1,19-4 32-16,7 0-60 16,-3 0-416-16,0-4 204 0</inkml:trace>
          <inkml:trace contextRef="#ctx0" brushRef="#br0" timeOffset="863.9404">1892 56 580 0,'0'0'216'0,"0"0"-168"0,12 4-12 0,-4-4 188 15,4 0-128-15,7 0 24 16,9 0-72-16,7-4-12 15,-4 8-24-15,4-1-396 16,-3 4 212-16</inkml:trace>
          <inkml:trace contextRef="#ctx0" brushRef="#br0" timeOffset="-972.0865">-701-114 476 0,'-11'0'176'0,"7"-7"-136"0,0 7-12 15,0 0 92 1,4 3-72-16,-4-3 16 16,8 0-40-16,-4 0 12 15,8 0-20-15,7-3 80 16,5 3-52-16,19-4 12 15,8 1-32-15,27 3-12 16,-7 3-8-16,7 1 4 16,-4-1-4-16,-3 4-4 15,-12-7 4-15,-4 0 12 16,-5 7-8-16,-10-14 68 0,-5 7-44 16,-11-3 84-16,-5 3-64 0,-11-4-28 15,-4 1-12-15,-8-1-12 16,0 4 0-16,-3 0-20 15,3 7 12-15,-4 0 4 16,4 0 4-16,-7 4-12 16,3 3 8-16,-8 10-16 15,5 0 12-15,-9 8-4 16,5-5 4-16,-16 26-20 16,11-5 16-16,-7 15 24 15,-1-4-8-15,1-7 0 16,8-7 0-16,-12-13 20 15,15-5-12-15,-11-13 40 16,7 0-28-16,-7-17 4 16,0-4-16-16,-5-25-16 15,5 1 0-15,-4-18 12 16,0 8-4-16,11-8-4 16,1 7 4-16,-1 1-16 15,5 9 8-15,-1-2 28 16,5 9-12-16,-5-6 24 15,8 10-24-15,1-3 4 16,3 10-8-16,-4-3-40 16,8 10 16-16,0 7-224 15,8 3 132-15,12 7-456 16,3 8 316-16</inkml:trace>
          <inkml:trace contextRef="#ctx0" brushRef="#br0" timeOffset="-545.9489">516 46 832 0,'-24'0'308'0,"24"0"-240"0,-12 7-20 16,-3 0 116 0,3-4-100-16,-19 11 44 15,3 3-64-15,-30 15-24 16,7 3-12-16,-16 6-36 16,1 4 16-16,-1-6-128 15,13-5 80-15,7-6-136 0,19-7 112 0</inkml:trace>
          <inkml:trace contextRef="#ctx0" brushRef="#br0" timeOffset="-725.931">-1-6 624 0,'16'0'228'0,"-16"0"-176"0,24 14-16 0,-9-7 72 16,5 3-68-16,11 11 80 16,8 3-68-16,8 14-16 15,0 8-24-15,0 2 16 16,-4 4-16-16,0-6 4 15,-12-12-8-15,-11 1 20 16,-1-11-16-16,-3-6-224 16,-4-4 116-16,-12-14-416 15,8 0 288-15</inkml:trace>
        </inkml:traceGroup>
        <inkml:traceGroup>
          <inkml:annotationXML>
            <emma:emma xmlns:emma="http://www.w3.org/2003/04/emma" version="1.0">
              <emma:interpretation id="{2AFAB89C-4500-4C02-A921-AE96BC575C08}" emma:medium="tactile" emma:mode="ink">
                <msink:context xmlns:msink="http://schemas.microsoft.com/ink/2010/main" type="inkWord" rotatedBoundingBox="6964,2049 8925,2010 8956,3559 6995,35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43.7973">3582-403 436 0,'-12'-38'160'0,"12"38"-124"0,12-21-8 16,3 14 140 0,5 4-96-16,19 3 120 15,4 7-108-15,16 17-24 16,-4 7-40-16,7 32-8 15,-15-4-4-15,-8 4 12 16,4-8-12-16,-23-3 24 16,-8-6-20-16,-20-8 12 0,4-7-12 0,-31-10 56 15,-5-4-40-15,-18-10-12 16,3-3-8-16,-4-15 8 16,16 4-8-16,12-10 4 15,12 0-4-15,22-4-68 16,13 3 32-16,23 1-92 15,8 3 64-15,12 7-412 16,-4 4 260-16</inkml:trace>
          <inkml:trace contextRef="#ctx0" brushRef="#br0" timeOffset="2871.469">4466-427 664 0,'31'-35'244'0,"-31"35"-188"0,27-10-16 0,-15 6 156 15,4 4-116-15,-5 4 56 16,5 3-80-16,-4 7 0 15,0 3-32-15,-5 7-4 16,1 1-12-16,-12 6 12 16,4 0-12-16,-19 1-48 15,3-1 24-15,-19-7-96 16,4 1 64-16,-12-8-84 16,11-3 76-16,1-7 0 15,8-4 36-15,11-3-32 16,8 0 32-16,16 4-36 15,7 3 32-15,13 7 0 16,3 3 16-16,-4 7 16 16,4 1-4-16,-7 2 52 15,-1-2-32-15,-15-4 96 16,-4 0-68-16,-16-4 108 16,-4 0-88-16,-27-3-4 15,4-3-40-15,-24-4 28 16,4 3-32-16,-3-7-24 15,15 1 0-15,3-11-168 16,17 4 92-16,11-8-392 16,16 4 260-16</inkml:trace>
          <inkml:trace contextRef="#ctx0" brushRef="#br0" timeOffset="2486.4445">4470-291 456 0,'-4'-46'168'0,"4"46"-128"0,0-17-16 0,0 14 168 15,0 3-112-15,-8 13-24 16,4 8-36-16,-12 18-20 16,1 6 4-16,-5 7 12 15,4 0-8-15,-3-3 4 16,7-4-4-16,0-7-16 16,9-7 4-16,-9-10 28 15,12-3-12-15,-8-11-40 16,8-4 16-16,-4-10-164 15,4 0 96-15,-4-10-212 16,12-1 164-16</inkml:trace>
          <inkml:trace contextRef="#ctx0" brushRef="#br0" timeOffset="3652.3631">4341-569 280 0,'0'0'104'0,"0"0"-84"0,0 0 0 0,0 0 84 16,0 0-60-16,0 0 124 16,0 0-96-16,3 0 8 15,1 3-44-15,0-3 36 16,4 0-40-16,4 0 56 16,7 3-52-16,9-3-8 15,3 4-16-15,4-1 0 0,4-3-8 16,-3 0 8-1,-1 0-8-15,-8-3 8 16,1 3-8-16,-13-7-56 16,-3 14 28-16,-16-7-140 15,0 7 92-15,-8 0-232 0,5 3 172 16</inkml:trace>
          <inkml:trace contextRef="#ctx0" brushRef="#br0" timeOffset="1855.2643">2823 136 716 0,'-12'-14'264'0,"12"14"-204"0,0-3-16 0,0-1 212 16,8 8-148-16,0-8 72 15,8 4-108-15,11-7-12 16,0 7-40-16,32-10-248 15,-4 10 120-15</inkml:trace>
          <inkml:trace contextRef="#ctx0" brushRef="#br0" timeOffset="4403.8627">3367 411 352 0,'-8'-4'132'0,"8"4"-104"0,-4 4-8 0,0-4 124 16,8 0-84-16,-4 0 96 16,0 0-88-16,4 0 80 15,4 0-84-15,0 0 40 16,-1 0-64-16,-3 0 16 15,4 7-36-15,4 0 52 16,0 0-40-16,11 0 4 16,4-7-24-16,36-4 44 15,3 1-28-15,48-11 64 16,-8 0-52-16,30-7 44 16,5 0-48-16,0 0 0 15,-20 4-24-15,-15 0-8 16,-20 3 0-16,-16 0-16 15,-11 7 8-15,-20-4 72 16,-8 8-36-16,-15-1-4 16,-4 4-16-16,-16 0-124 15,0 4 60-15,-4-1-392 16,4 8 244-16</inkml:trace>
          <inkml:trace contextRef="#ctx0" brushRef="#br0" timeOffset="4945.8055">3554 560 288 0,'-19'-3'108'0,"19"3"-84"0,8-7-4 0,-8 3 136 16,8 8-88-16,3-4 88 15,1 0-92-15,19 0 12 16,16 7-44-16,0 7-12 16,8 0-12-16,-12 13-8 15,0 8 4-15,-12 10-4 16,-3 1 0-16,-21 2 8 16,-7 1-4-16,-27-4 16 15,8-7-12-15,-28-17 32 16,7 0-24-16,-6-18 12 15,10 1-16-15,-3-14 12 16,12-11-16-16,7-11 16 16,12 8-16-16,16-14-20 15,8 13 4-15,23-9 20 16,0 13-4-16,24 0 60 16,-5 7-40-16,17-3 40 15,-9 6-36-15,12-3 52 0,-7 7-48 16,3-3-8-16,-11 3-16 0,-9-3 24 15,-7 6-20-15,-11-3 84 16,-9 4-56-16,-7-4 40 16,-1 7-48-16,-7-7-36 15,0 7-4-15,-5-4-52 16,1 4 28-16,-4-3-276 16,0 6 168-16,-4-3-296 15,0 0 248-15</inkml:trace>
          <inkml:trace contextRef="#ctx0" brushRef="#br0" timeOffset="5261.3866">4227 515 424 0,'-8'4'156'0,"8"-4"-120"0,-4 17-8 16,1-7 176-1,-1 1-116-15,-4 6 80 16,0 1-100-16,-8 13 80 16,5 0-88-16,-5 11 44 0,8 0-64 15,-4 3 76 1,8 0-64-16,-3-7 8 0,7-3-36 0,7-11 32 15,9-3-32-15,15-10 4 16,5-5-16-16,11 1-132 16,3 4 68-16</inkml:trace>
        </inkml:traceGroup>
        <inkml:traceGroup>
          <inkml:annotationXML>
            <emma:emma xmlns:emma="http://www.w3.org/2003/04/emma" version="1.0">
              <emma:interpretation id="{1CB74C02-6686-44C5-8729-3E3E47FF1C83}" emma:medium="tactile" emma:mode="ink">
                <msink:context xmlns:msink="http://schemas.microsoft.com/ink/2010/main" type="inkWord" rotatedBoundingBox="9667,2711 10031,2703 10032,2717 9668,27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796.9458">5521 133 364 0,'-8'0'132'0,"8"0"-100"0,-4-3-12 0,0-1 132 16,4 8-88-16,-4-4 80 16,8 0-84-16,-4 0 20 15,0 0-44-15,0-4 84 16,8 4-68-16,0-3 20 16,7 3-40-16,1 0 32 15,4 3-36-15,3-3 4 16,4 4-20-16,5-4-16 15,7 3 0-15,-4-6 56 16,-4 3-28-16,-7-4 8 16,-1 4-20-16,-7-3 12 15,-1 3-16-15,-7-4 24 16,0 4-20-16,-4-3-4 16,4 3-4-16</inkml:trace>
        </inkml:traceGroup>
        <inkml:traceGroup>
          <inkml:annotationXML>
            <emma:emma xmlns:emma="http://www.w3.org/2003/04/emma" version="1.0">
              <emma:interpretation id="{B66E1F7B-670C-453F-9C3C-698E1C6CFA81}" emma:medium="tactile" emma:mode="ink">
                <msink:context xmlns:msink="http://schemas.microsoft.com/ink/2010/main" type="inkWord" rotatedBoundingBox="10598,2121 11198,2109 11215,2941 10614,2953"/>
              </emma:interpretation>
              <emma:one-of disjunction-type="recognition" id="oneOf3"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an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49639.7492">6508-163 312 0,'12'-13'112'0,"-12"13"-84"0,0-11-12 0,0 8 116 15,4 3-76-15,-4-4 40 32,4 4-56-32,-8 7 12 0,4 4-32 0,-4 13 44 15,-4 4-36-15,0 7 48 16,4 6-44-16,-11 8-8 16,11 0-12-16,-12 3-12 15,8-3 4-15,-3-8 28 16,11-6-16-16,0-11-4 15,0-3-8-15,0-21 28 16,0-3-16-16,0-25 4 16,7 4-12-16,-7-15-76 15,12 5 36-15,-4-8-24 16,0 11 36-16,-4-8 8 16,3 11 12-16,1 1 0 15,4 6 0-15,-12 0 8 16,8 3-4-16,-4 5 16 15,4 9-12-15,-8 1 24 16,15 6-20-16,-15 4 40 16,4 10-28-16,4 4-32 15,0 0 4-15,-4 7 8 16,4 0 0-16,-1 7 16 16,-3-1-12-16,4-2 16 15,-8-1-16-15,8-10-4 0,0 0 0 0,-4-18-4 16,4-3 0-16,3-21 0 15,5-3 0-15,-4-11-72 16,7 7 40-16,1-6 4 16,3 6 16-16,9-4-16 15,-5 12 16-15,0-5 12 16,-7 11 4-16,7-7 60 16,-3 11-36-16,-9-4 52 15,5 7-48-15,-8 0 56 16,3 7-52-16,-3 0 0 15,4 7-20-15,-16 0 8 16,12 4-16-16,-12 2 4 16,0 5-4-16,0-4-8 15,0 7 4-15,-8-4 4 16,8 7-4-16,-4 8-4 16,0-1 4-16,-4 7-4 15,4 1 0-15,-4 6 8 16,4-4-4-16,0-6-4 15,4-3 4-15,-3-12-24 16,3-2 12-16,-4-11-208 16,8 0 120-16,-4-14-200 15,0 0 168-15</inkml:trace>
          <inkml:trace contextRef="#ctx0" brushRef="#br0" timeOffset="50253.5265">6606-455 248 0,'-8'4'92'0,"8"-4"-72"0,-4 3-4 15,0-3 132 1,8 0-84-16,-4 0 80 16,0 0-84-16,0 4 84 15,0-1-84-15,-4-3 112 16,4 4-96-16,-4-4 68 0,4 3-84 0,-4-3 84 15,8 0-84-15,-4 0 24 16,0 0-48-16,4 0 32 16,8 0-40-16,12-3 28 15,3-1-28-15,16-3 36 16,4 0-36-16,8-3 4 16,-4 6-20-16,-8-3-16 15,-4 7 0-15,-4 0 20 16,-15 7-8-16,-1-7-12 15,-3 7 0-15,-12 0-136 16,3-7 72-16,-7 0-312 16,0 7 212-16</inkml:trace>
        </inkml:traceGroup>
      </inkml:traceGroup>
    </inkml:traceGroup>
    <inkml:traceGroup>
      <inkml:annotationXML>
        <emma:emma xmlns:emma="http://www.w3.org/2003/04/emma" version="1.0">
          <emma:interpretation id="{69ADA5EE-CE06-46C6-939A-EF8C49EE69D7}" emma:medium="tactile" emma:mode="ink">
            <msink:context xmlns:msink="http://schemas.microsoft.com/ink/2010/main" type="paragraph" rotatedBoundingBox="3421,4149 10963,4052 10980,5338 3437,54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C9E157-78CF-4198-BD93-EFFACAD3F8CC}" emma:medium="tactile" emma:mode="ink">
              <msink:context xmlns:msink="http://schemas.microsoft.com/ink/2010/main" type="line" rotatedBoundingBox="3421,4149 10963,4052 10980,5338 3437,5435"/>
            </emma:interpretation>
          </emma:emma>
        </inkml:annotationXML>
        <inkml:traceGroup>
          <inkml:annotationXML>
            <emma:emma xmlns:emma="http://www.w3.org/2003/04/emma" version="1.0">
              <emma:interpretation id="{295B56C8-A664-40A0-8424-BF08443F8F16}" emma:medium="tactile" emma:mode="ink">
                <msink:context xmlns:msink="http://schemas.microsoft.com/ink/2010/main" type="inkWord" rotatedBoundingBox="3423,4307 5592,4279 5603,5109 3434,513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270.6412">-712 2006 456 0,'-16'-7'168'0,"16"4"-128"0,-4 3-16 0,-4 0 140 15,8 0-96-15,0 0 52 16,0 0-72-16,0 0 12 15,0 0-40-15,8 0 80 16,-4 0-56-16,19-4 48 16,1 1-52-16,42-4 16 15,1 0-36-15,23-3-8 16,-4 6-8-16,19-6 12 16,-15 3-8-16,12-4-4 15,-8 8 0-15,-8-8-16 16,-12 11 8-16,-15-10 92 15,-16 13-48-15,-16-9 88 16,-7 2-72-16,-16 4 0 16,-4 0-36-16,-20 0-28 15,5 4 0-15,-17 2 4 16,5 1 4-16,-8 25-28 16,4-4 16-16,-5 20-12 15,9 4 12-15,-8 4 16 16,11 3 0-16,-7-3-4 15,8-8 4-15,-5-6-4 0,13-4 0 16,-5-10 32-16,8-4-16 16,-7-13 20-16,7-1-20 0,-12-13 44 15,9-4-32 1,-13-14-16-16,5 0-4 0,-24-21 16 16,8 8-12-16,-24-18-20 15,16 6 0-15,-7-6-4 16,11 17 4-16,4-10 0 15,11 14 0-15,1 0-20 16,15 6 16-16,4 1-164 16,16 10 100-16,12-10-428 15,11 17 280-15</inkml:trace>
          <inkml:trace contextRef="#ctx0" brushRef="#br0" timeOffset="7520.8753">289 1846 652 0,'0'14'244'0,"0"-14"-192"0,19 39-12 16,-3-19 136 0,4 15-104-16,7 7 68 15,4 10-80-15,12-10 8 16,-4 3-36-16,-3-7-20 15,3-7-8-15,-4-6 28 16,-8 3-16-16,-11-18-216 0,-4-3 108 0,-8-7-460 16,3 0 308-1</inkml:trace>
          <inkml:trace contextRef="#ctx0" brushRef="#br0" timeOffset="7697.3457">637 1888 820 0,'-20'0'304'0,"20"0"-236"0,-31 28-20 0,15-4 132 16,5 1-108-16,-17 27 32 16,13-4-60-16,-9 12-8 15,-3-5-24-15,-1-6-112 16,9-4 52-16,-1-14-140 16,16-3 108-16,-7-17-220 15,11 2 172-15</inkml:trace>
          <inkml:trace contextRef="#ctx0" brushRef="#br0" timeOffset="7919.9372">1008 1780 676 0,'-3'0'248'0,"3"0"-192"0,-8 4-16 15,8 3 128 1,0 3-100-16,-8 22 44 15,0 2-68-15,0 29 36 16,8 3-44-16,-8 10 8 16,5-6-28-16,-5-8-16 0,4-9-4 15,-8-8 28-15,8-10-12 0,-8-11-108 32,5-3 48-32</inkml:trace>
          <inkml:trace contextRef="#ctx0" brushRef="#br0" timeOffset="8355.7207">1008 2267 644 0,'-23'-28'236'0,"23"28"-180"0,-12-3-20 0,12-1 292 31,4 1-188-31,4-1 76 0,8 4-128 0,7 0-20 16,1-7-40-16,11 0 0 15,4 7-16-15,8-7-384 16,-4 1 200-16,0-5-572 15,-4 4 416-15</inkml:trace>
          <inkml:trace contextRef="#ctx0" brushRef="#br0" timeOffset="8551.4168">1118 1721 684 0,'-20'-14'252'16,"20"14"-192"-16,4 0-20 0,4-3 128 16,4 3-100-16,19-4 52 15,4 4-72-15,16-3-60 16,4-1 4-16,8 4-556 16,-1 7 308-16</inkml:trace>
          <inkml:trace contextRef="#ctx0" brushRef="#br0" timeOffset="8157.1789">1427 1780 464 0,'-12'-17'176'0,"12"17"-140"0,-4 0-8 0,-4 0 172 16,5 10-116-16,-17 18 80 15,12-3-96-15,-7 37 16 16,3 8-48-16,-4 13 20 15,8-6-28-15,-3-1-8 16,7-10-12-16,-8 0-8 16,8-10 4-16,-4-8-4 15,4-6 0-15,-7-14-264 16,3-4 144-16</inkml:trace>
        </inkml:traceGroup>
        <inkml:traceGroup>
          <inkml:annotationXML>
            <emma:emma xmlns:emma="http://www.w3.org/2003/04/emma" version="1.0">
              <emma:interpretation id="{66105466-39B3-42A0-8942-D9DCF55DA5B5}" emma:medium="tactile" emma:mode="ink">
                <msink:context xmlns:msink="http://schemas.microsoft.com/ink/2010/main" type="inkWord" rotatedBoundingBox="6045,4762 6252,4759 6255,4963 6048,4965"/>
              </emma:interpretation>
            </emma:emma>
          </inkml:annotationXML>
          <inkml:trace contextRef="#ctx0" brushRef="#br0" timeOffset="9057.367">1881 2354 944 0,'7'7'352'0,"-7"-7"-276"0,59 3-20 0,-32-3 16 16,9 4-52 0,3-1-284-16,0 1 144 0</inkml:trace>
          <inkml:trace contextRef="#ctx0" brushRef="#br0" timeOffset="8912.3768">1896 2180 644 0,'-11'-3'236'0,"11"3"-180"0,3 3-20 0,1-3 184 16,8 0-128-16,4-3 68 16,7 3-92-16,8-4-20 15,5 8-32-15,-5-4-212 16,8 3 104-16</inkml:trace>
        </inkml:traceGroup>
        <inkml:traceGroup>
          <inkml:annotationXML>
            <emma:emma xmlns:emma="http://www.w3.org/2003/04/emma" version="1.0">
              <emma:interpretation id="{F4C303E6-8E68-49B8-81FD-E0128299262A}" emma:medium="tactile" emma:mode="ink">
                <msink:context xmlns:msink="http://schemas.microsoft.com/ink/2010/main" type="inkWord" rotatedBoundingBox="7237,4100 8823,4080 8839,5365 7254,5386"/>
              </emma:interpretation>
              <emma:one-of disjunction-type="recognition" id="oneOf5">
                <emma:interpretation id="interp9" emma:lang="" emma:confidence="0">
                  <emma:literal>25</emma:literal>
                </emma:interpretation>
                <emma:interpretation id="interp10" emma:lang="" emma:confidence="0">
                  <emma:literal>2 5</emma:literal>
                </emma:interpretation>
                <emma:interpretation id="interp11" emma:lang="" emma:confidence="0">
                  <emma:literal>2 j</emma:literal>
                </emma:interpretation>
                <emma:interpretation id="interp12" emma:lang="" emma:confidence="0">
                  <emma:literal>25]</emma:literal>
                </emma:interpretation>
                <emma:interpretation id="interp13" emma:lang="" emma:confidence="0">
                  <emma:literal>2 I</emma:literal>
                </emma:interpretation>
              </emma:one-of>
            </emma:emma>
          </inkml:annotationXML>
          <inkml:trace contextRef="#ctx0" brushRef="#br0" timeOffset="10274.1202">3246 1627 340 0,'-28'-20'128'0,"28"16"-100"0,0-10-8 0,4 4 112 16,4 3-76-16,11-11 92 16,5 5-84-16,7-5 64 15,4 4-72-15,4 21 12 16,1 0-36-16,3 24-32 15,-4 8 0-15,0 6 16 16,-12-3-8-16,-7 3 16 16,-9-4-16-16,-11 1 24 15,-7-4-20-15,-21-6 40 16,9-4-28-16,-9-8-4 0,9-13-12 16,-9-7 28-1,9-7-20-15,-1-10 84 0,1 3-56 16,11-7-12-16,8 11-20 0,16-11-64 15,-1 11 28-15,13-4-52 16,3 7 44-16,24-4-284 16,3 8 176-16,13-4-340 15,-5 3 276-15</inkml:trace>
          <inkml:trace contextRef="#ctx0" brushRef="#br0" timeOffset="10754.5257">3910 1624 676 0,'-7'-4'248'0,"7"4"-192"0,23 7-16 0,-7 0 100 15,3 4-84-15,16 3-12 16,-7 7-28-16,19-1 4 16,-8 1-12-16,8 4 4 15,-8-5-4-15,-12 5-8 16,-7 3 4-16,-20-1 84 16,-12 5-48-16,-23-4 36 15,4-1-44-15,-16-9 0 16,4-4-20-16,-4-14 0 15,8-4-4-15,-1-10-252 16,21 0 132-16,3-7-360 16,12 8 264-16</inkml:trace>
          <inkml:trace contextRef="#ctx0" brushRef="#br0" timeOffset="10472.6476">4055 1683 540 0,'-12'-3'200'0,"12"3"-156"0,0 0-12 0,0 7 8 15,0 6-28-15,-7 12 4 16,7-1-8-16,0 7 4 16,0 1-8-16,-8 6-48 15,12 0 28-15,-8-7-68 16,4 1 48-16,-8-11-152 15,8-8 108-15</inkml:trace>
          <inkml:trace contextRef="#ctx0" brushRef="#br0" timeOffset="10985.641">4024 1520 684 0,'0'0'252'0,"0"0"-192"0,0 3-20 16,0-3 84-1,12 0-76-15,7 4 44 0,8-4-56 16,13-4-20-16,-5 4-8 0,16 0-460 15,3 7 248-15</inkml:trace>
          <inkml:trace contextRef="#ctx0" brushRef="#br0" timeOffset="11447.8762">3081 2295 476 0,'0'-7'176'0,"0"7"-136"0,16-4-12 16,-4 1 164-1,3 6-112-15,5-3 64 16,7 0-84-16,4 0 28 16,9 0-52-16,14-3 104 15,-3 3-80-15,59-7 100 16,-5 0-96-16,40-7 16 0,-8 7-48 15,23-3 4-15,-23 3-20 0,-4-4-8 16,-23 4-4 0,-17-3 12-16,-22 7-8 15,-20-8 16-15,-16 4-16 16,-16-3-56-16,-7 3 24 0,-20 3-252 16,4 4 152-16,-19 0-444 15,3 11 320-15</inkml:trace>
          <inkml:trace contextRef="#ctx0" brushRef="#br0" timeOffset="11896.0787">3410 2354 416 0,'-28'-10'152'0,"28"10"-116"0,8-7-12 0,-4 3 164 16,12 8-108-16,-5-4 20 15,17 3-60-15,-1 1-16 16,5 2-16-16,14 5 12 16,5 10-12-16,0 17-28 15,-4 0 8-15,-16 18 4 16,-3-7 8-16,-20 3 44 16,-8-4-24-16,-24-2 52 15,1-15-40-15,-20-3-8 16,7-11-12-16,-7-14 32 0,12 1-20 15,-4-18-4-15,11-3-12 16,5-15 20-16,7 5-16 0,8-8-32 16,8 7 12-16,8-3 36 15,7 10-16-15,21-3 36 16,6 13-32-16,21 4 56 16,3 0-40-16,5-3 28 15,-9 10-32-15,1-7 16 16,-9 3-24-16,-11-3 60 15,-4 4-44-15,-15-4-76 16,-5 3 16-16,-11-6-212 16,-4 7 132-16,-12-4-292 15,0 3 224-15</inkml:trace>
          <inkml:trace contextRef="#ctx0" brushRef="#br0" timeOffset="12150.7411">4039 2382 392 0,'-23'3'148'0,"23"-3"-116"16,-4 7-8-16,0-3 164 16,4 3-108-16,-4 7 124 15,8 3-116-15,-4 7 132 16,4 1-124-16,-4 6 64 16,4 4-92-16,-4 3 52 15,0 0-68-15,0-7-12 16,0-3-24-16,0-3-12 0,4-5 0 15,0-2-4 1,4-1 0-16,3-6-44 0,9-4 24 0,19-11-188 16,8 1 116-1,27-15-284 1,8 1 208-16</inkml:trace>
        </inkml:traceGroup>
        <inkml:traceGroup>
          <inkml:annotationXML>
            <emma:emma xmlns:emma="http://www.w3.org/2003/04/emma" version="1.0">
              <emma:interpretation id="{FD7105FD-A8CE-4AE9-88C8-8B807B47EF01}" emma:medium="tactile" emma:mode="ink">
                <msink:context xmlns:msink="http://schemas.microsoft.com/ink/2010/main" type="inkWord" rotatedBoundingBox="9529,4507 9791,4503 9797,4926 9535,493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366.5921">5451 2104 684 0,'-54'-11'252'0,"54"11"-192"0,-20-7-20 0,12 7 276 16,4 0-180-16,4-7 88 15,4 4-132-15,24-4 32 16,3 7-68-16,20 0-24 15,-1 0-20-15,-3 7-64 16,4 3 28-16</inkml:trace>
          <inkml:trace contextRef="#ctx0" brushRef="#br0" timeOffset="12574.1431">5612 1916 800 0,'-24'14'296'0,"24"-14"-232"0,-31 55-16 0,19-23 168 16,4-1-128-16,-3 21 116 15,3-3-120-15,0 0-44 16,8-8-24-16,0-6 0 16,4-7-8-16,0-11-248 15,7 4 128-15</inkml:trace>
        </inkml:traceGroup>
        <inkml:traceGroup>
          <inkml:annotationXML>
            <emma:emma xmlns:emma="http://www.w3.org/2003/04/emma" version="1.0">
              <emma:interpretation id="{EBD20AF3-A687-43E9-8FE0-9901ECB48B3E}" emma:medium="tactile" emma:mode="ink">
                <msink:context xmlns:msink="http://schemas.microsoft.com/ink/2010/main" type="inkWord" rotatedBoundingBox="10414,4253 10966,4246 10975,4983 10423,4990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092.5236">6261 1826 632 0,'-12'-18'236'0,"12"18"-184"0,20 0-16 0,-1 0 204 15,1 0-140-15,19-3 108 16,-4 3-120-16,32-4-48 16,-1 1-24-16,8-4-16 15,-3 3 0-15,-13 1-196 16,-11 3 108-16,-23-4-112 16,-12 8 112-16,-24-4-56 15,0 0 80-15,-11 0-36 16,3 3 60-16,0-3-4 15,5 4 24-15,3-4-12 0,4 7 16 16,0 0 88-16,8 0-40 0,-7 17 148 16,3-3-100-1,-8 28 124-15,4 3-120 16,-4 17 84-16,5 1-100 0,-5-1-40 16,4-13-24-16,0-7 84 15,4-11-48-15,-3-7 28 16,7-7-40-16,-8-10 52 15,4 0-44-15,-12-10-8 16,4-1-16 0,-11-6 68-16,11 3-44 0,-11-4 24 15,3 4-40-15,-7-7-16 16,7 4-8-16,9-8-112 16,-5 8 64-16,8-8-368 15,-4 4 236-15,5-3-548 16,7 3 412-16</inkml:trace>
          <inkml:trace contextRef="#ctx0" brushRef="#br0" timeOffset="13516.1521">6402 1700 444 0,'-8'-13'164'0,"8"13"-124"0,-12 0-16 0,12 0 212 16,0 0-136-16,0 0 152 16,0 0-144-16,-8 0 16 15,16 0-76-15,4 0 76 16,3 3-68-16,17-6-8 16,3 3-32-16,16-7 40 15,4 3-28-15,-5-3 4 16,-3 7-20-16,-12-7 0 15,-3 7-4-15,-20-3-8 16,-5 3 4-16,-14 0-60 16,-1 7 32-16,-8-4-348 15,8 4 200-15</inkml:trace>
        </inkml:traceGroup>
      </inkml:traceGroup>
    </inkml:traceGroup>
    <inkml:traceGroup>
      <inkml:annotationXML>
        <emma:emma xmlns:emma="http://www.w3.org/2003/04/emma" version="1.0">
          <emma:interpretation id="{BE89D0C2-7F96-4141-A4AE-B2EE9502354E}" emma:medium="tactile" emma:mode="ink">
            <msink:context xmlns:msink="http://schemas.microsoft.com/ink/2010/main" type="paragraph" rotatedBoundingBox="3952,6039 7761,6171 7732,7013 3922,6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AEE9C1-8F8C-4815-88AD-ABDBA43E9B70}" emma:medium="tactile" emma:mode="ink">
              <msink:context xmlns:msink="http://schemas.microsoft.com/ink/2010/main" type="line" rotatedBoundingBox="3952,6039 7761,6171 7732,7013 3922,6881"/>
            </emma:interpretation>
          </emma:emma>
        </inkml:annotationXML>
        <inkml:traceGroup>
          <inkml:annotationXML>
            <emma:emma xmlns:emma="http://www.w3.org/2003/04/emma" version="1.0">
              <emma:interpretation id="{B3FF65E8-0B2D-4BB4-9B18-2E359038FAE7}" emma:medium="tactile" emma:mode="ink">
                <msink:context xmlns:msink="http://schemas.microsoft.com/ink/2010/main" type="inkWord" rotatedBoundingBox="3952,6039 5795,6103 5771,6812 3927,674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499.2499">-106 3663 476 0,'0'-13'176'0,"-8"9"-136"16,-4 1-12-16,12-1 152 16,0 8-104-16,-8-4 140 15,4 0-128-15,-3-4 64 16,7 4-88-16,-8-7 60 16,8 7-68-16,-4 0 24 15,8 0-48-15,4 0 24 16,-1 0-28-16,17 0-8 15,11-7-12-15,20 0 4 16,11 4-8-16,20-4 8 16,-7 7-8-16,-5-7-4 15,0 3 4-15,-15-3 4 16,-4 7-4-16,-12-3-4 0,-4 3 4 16,-16-4 28-16,-3 4-16 15,-16-3 4 1,0 0-12-16,-8 3-24 0,0 3 8 0,-8-3 4 15,0 7 4-15,-7 0-20 16,7 0 12-16,-15 7-24 16,15 7 20-16,-19 20-12 15,7 5 12-15,-7 23 16 16,4 1 0-16,-5-8-20 16,9 1 8-16,-9-11 4 15,9-10 4-15,-4-7 0 16,11-8 0-16,-7-9 60 15,3-4-32-15,0-14 8 16,5-4-24-16,-9-13 12 16,9 6-16-16,-13-27 4 15,9 7-4-15,-13-32-16 16,9 1 4-16,-8-4 4 16,7 10 0-16,-7 0-12 15,4 18 8-15,-1 0-32 16,1 6 20-16,-1 8 16 15,17 10 0-15,-9-3-32 16,12 10 16-16,8 7-28 16,0 0 24-16</inkml:trace>
          <inkml:trace contextRef="#ctx0" brushRef="#br0" timeOffset="15756.9339">574 4004 1120 0,'-8'11'416'0,"8"-11"-324"0,4 14-24 0,0-11 148 16,4 4-132-16,0 0-8 15,-4 4-48-15,8-11-36 16,-1 6 0-16,5-6-612 16,0 0 340-16</inkml:trace>
          <inkml:trace contextRef="#ctx0" brushRef="#br0" timeOffset="16338.9822">965 3691 664 0,'-19'-24'244'0,"19"24"-188"0,-12-14-16 0,4 7 200 16,12 7-140-16,4-7 20 16,8 7-72-16,11-3 12 15,8 6-32-15,28-3 8 16,3 7-20-16,28 7-36 16,-4 3 12-16,-4 18 8 15,-15-4 4-15,-17 18-4 16,-15-11 4-16,-15 8 56 15,-12-5-32-15,-16 5 140 16,-4-8-96-16,-31-14-4 16,4 4-44-16,-32-11 20 15,8 4-28-15,-23-10-12 16,27 10-8-16,-11-11-16 16,7 4 12-16,8-4-24 15,12 4 20-15,4-14-100 0,8 0 60 16,15-7-180-16,8 4 132 15</inkml:trace>
          <inkml:trace contextRef="#ctx0" brushRef="#br0" timeOffset="16673.8744">1194 3521 956 0,'-7'0'352'0,"7"0"-272"0,0 0-24 15,0 0 260 1,15 0-184-16,13-7 108 16,7 7-144-16,20 0-60 15,-1 0-28-15,13 0 16 16,-12 0-12-16,-5 0-196 16,-3 0 96-16</inkml:trace>
          <inkml:trace contextRef="#ctx0" brushRef="#br0" timeOffset="15997.0741">1313 3730 580 0,'-19'-21'216'0,"19"21"-168"0,-20-11-12 15,9 18 100 1,3 0-80-16,-8 11 48 16,4 13-60-16,1 14-40 15,3 4-8-15,0 3 16 0,8-7-4 0,-4-3-4 16,8-4 0-16,-4-13 12 15,0-5-8-15,-4-2-172 16,4-11 92-16</inkml:trace>
        </inkml:traceGroup>
        <inkml:traceGroup>
          <inkml:annotationXML>
            <emma:emma xmlns:emma="http://www.w3.org/2003/04/emma" version="1.0">
              <emma:interpretation id="{8B3186E2-F774-4E06-B9DE-17C967DA21E4}" emma:medium="tactile" emma:mode="ink">
                <msink:context xmlns:msink="http://schemas.microsoft.com/ink/2010/main" type="inkWord" rotatedBoundingBox="6382,6232 6693,6243 6679,6628 6369,6617"/>
              </emma:interpretation>
              <emma:one-of disjunction-type="recognition" id="oneOf9">
                <emma:interpretation id="interp17" emma:lang="" emma:confidence="1">
                  <emma:literal>=</emma:literal>
                </emma:interpretation>
                <emma:interpretation id="interp18" emma:lang="" emma:confidence="0">
                  <emma:literal>[</emma:literal>
                </emma:interpretation>
                <emma:interpretation id="interp19" emma:lang="" emma:confidence="0">
                  <emma:literal>E</emma:literal>
                </emma:interpretation>
                <emma:interpretation id="interp20" emma:lang="" emma:confidence="0">
                  <emma:literal>:</emma:literal>
                </emma:interpretation>
                <emma:interpretation id="interp2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7109.0324">2220 3977 932 0,'-16'10'348'0,"16"-10"-272"0,4 14-20 16,-4-7 156-1,15 3-128-15,9-3 8 0,3 0-52 16,28-7-188-1,-8 4 80-15,23-4-680 16,-3 3 416-16</inkml:trace>
          <inkml:trace contextRef="#ctx0" brushRef="#br0" timeOffset="16943.0912">2263 3650 944 0,'-16'-4'352'0,"16"4"-276"0,8 0-20 0,-4 0 208 15,7 4-156-15,5-1 44 16,4-3-88-16,11 7-112 16,4-7 24-16,12 7-524 15,-12 0 304-15</inkml:trace>
        </inkml:traceGroup>
        <inkml:traceGroup>
          <inkml:annotationXML>
            <emma:emma xmlns:emma="http://www.w3.org/2003/04/emma" version="1.0">
              <emma:interpretation id="{8AD7D771-8981-484C-B31F-F12DC25D2E68}" emma:medium="tactile" emma:mode="ink">
                <msink:context xmlns:msink="http://schemas.microsoft.com/ink/2010/main" type="inkWord" rotatedBoundingBox="7247,6170 7761,6188 7732,7013 7219,6995"/>
              </emma:interpretation>
              <emma:one-of disjunction-type="recognition" id="oneOf10">
                <emma:interpretation id="interp22" emma:lang="" emma:confidence="0">
                  <emma:literal>}</emma:literal>
                </emma:interpretation>
                <emma:interpretation id="interp23" emma:lang="" emma:confidence="0">
                  <emma:literal>3</emma:literal>
                </emma:interpretation>
                <emma:interpretation id="interp24" emma:lang="" emma:confidence="0">
                  <emma:literal>p</emma:literal>
                </emma:interpretation>
                <emma:interpretation id="interp25" emma:lang="" emma:confidence="0">
                  <emma:literal>&amp;</emma:literal>
                </emma:interpretation>
                <emma:interpretation id="interp2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7659.9988">3182 3743 456 0,'-27'-3'168'0,"27"3"-128"0,8 10-16 0,-1-3 112 15,5 4-80-15,12 6 68 16,7 1-72-16,8-4-12 15,4-4-24-15,8-10 24 16,-4 3-24-16,0-10-4 16,-4 4-8-16,-8-11 40 15,-7 0-24-15,-17-10 16 16,-3 6-20-16,-16-9 20 16,0 6-24-16,-11-7-4 15,3 11-4-15,-11-4 40 16,7 7-24-16,-7 0 8 0,7 7-16 0,-7 0 12 15,3 7-16 1,-11 7-20-16,8 3 4 16,-12 15 84-16,11 6-44 0,-3 21 60 15,11 4-52-15,9 10 32 16,7-7-40-16,8 4 8 16,4-4-24-16,3 3 44 15,9-6-32-15,-8 3-4 16,3-3-16-16,-15-11 4 15,4-7-8-15,-16-6-56 16,1-12 28-16,-21-9 20 16,5-1 4-16,-12-10 12 15,8-7-8-15,-9-3-372 16,13-4 200-16</inkml:trace>
        </inkml:traceGroup>
      </inkml:traceGroup>
    </inkml:traceGroup>
    <inkml:traceGroup>
      <inkml:annotationXML>
        <emma:emma xmlns:emma="http://www.w3.org/2003/04/emma" version="1.0">
          <emma:interpretation id="{0832FFF8-86E7-49A0-BF2F-5C09C8B143F2}" emma:medium="tactile" emma:mode="ink">
            <msink:context xmlns:msink="http://schemas.microsoft.com/ink/2010/main" type="paragraph" rotatedBoundingBox="3906,7376 7973,7834 7871,8741 3804,82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637201-AEE1-46B2-82F8-B50667CC8C66}" emma:medium="tactile" emma:mode="ink">
              <msink:context xmlns:msink="http://schemas.microsoft.com/ink/2010/main" type="line" rotatedBoundingBox="3906,7376 7973,7834 7871,8741 3804,8283"/>
            </emma:interpretation>
          </emma:emma>
        </inkml:annotationXML>
        <inkml:traceGroup>
          <inkml:annotationXML>
            <emma:emma xmlns:emma="http://www.w3.org/2003/04/emma" version="1.0">
              <emma:interpretation id="{BD2E2993-621B-480B-8F08-629E3B6769A9}" emma:medium="tactile" emma:mode="ink">
                <msink:context xmlns:msink="http://schemas.microsoft.com/ink/2010/main" type="inkWord" rotatedBoundingBox="3904,7391 5713,7595 5613,8487 3804,8283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985.8638">-282 5170 384 0,'-12'-4'140'0,"12"1"-108"0,-4-1-8 0,0 1 144 16,8 6-96-16,-4-3 68 16,0 0-80-16,4 4 80 15,0-1-80-15,4-3 44 16,11 0-64-16,16-3 16 15,5-1-36-15,34-6 16 16,4-1-20-16,24-3 0 16,-8 7-8-16,-4-7 4 15,-12 14-8-15,-12-6-20 16,-15 9 8-16,-16 0 48 16,-7 4-20-16,-17 0 60 15,-7 4-44-15,-12-1 56 16,1 1-56-16,-9 3-8 15,8 3-16-15,-11 0-20 16,7 4 4-16,-8 7 4 16,9 0 0-16,-9 17 8 0,8 4-4 15,-15 13-4-15,7-2 4 16,-11 6-4-16,4-11 0 16,-8-10 8-16,7-6-4 15,-7-15 32-15,15-3-20 16,-7-14 40-16,7-4-32 0,1-23-12 15,-1-1-8-15,-7-28-40 16,4 0 20-16,-5-13-12 16,5 6 16-16,-9-7 8 15,5 11 4-15,-8-7-12 16,11 14 8-16,-3 3 4 16,11 11 0-16,1 3 8 15,3 11-4-15,4 3-36 16,8 10 16-16,8 4-160 15,4 4 96-15,15-1-476 16,12 4 308-16</inkml:trace>
          <inkml:trace contextRef="#ctx0" brushRef="#br0" timeOffset="20156.529">687 5284 932 0,'-35'21'348'0,"35"-21"-272"0,-11 14-20 16,7-3 48-1,4-1-68-15,0 0 4 0,4 4-24 0</inkml:trace>
          <inkml:trace contextRef="#ctx0" brushRef="#br0" timeOffset="20857.4337">1094 5326 424 0,'4'-31'156'0,"-4"31"-120"0,16-21-8 15,-5 7 204-15,1 7-132 0,4-7 224 32,7 4-184-32,1 3 96 15,3 0-136-15,8 10 0 16,4 1-60-16,1 10-8 0,-5 0-20 0,-8-1 36 15,-7 5-24-15,-20-1-164 16,-8 1 76-16,-31 3-144 16,0-1 120-16,-8-9-136 15,4 6 132-15,4-3 8 16,11-3 52-16,5-8 4 16,7 4 16-16,16-7-20 15,8 3 20-15,19 4 32 16,5-3-12-16,22 20 88 15,-7-3-52-15,4 0 32 16,0 10-44-16,-16-6 44 16,-8-8-44-16,-23 11 124 15,-4-4-84-15,-19-3-16 16,-9-4-36-16,-22-3 4 16,-5 0-16-16,-12-3 16 15,20-1-16-15,-11-10 4 16,11-3-4-16,0-11-164 15,20 0 84-15,-1-11-384 16,16 1 252-16</inkml:trace>
          <inkml:trace contextRef="#ctx0" brushRef="#br0" timeOffset="20441.8291">1106 5197 560 0,'-16'0'208'0,"16"0"-164"0,-4 18-8 0,0-8 112 16,4 4-88-16,-7 7 36 15,3 3-56-15,-8 22 12 16,8-5-32-16,-4 11-8 16,8 1-8-16,-8-5 4 15,8-6-4-15,0-11-28 16,0-3 12-16,0-17-144 16,0-4 84-16,0-14-152 15,0-4 124-15</inkml:trace>
          <inkml:trace contextRef="#ctx0" brushRef="#br0" timeOffset="21077.0188">1151 5090 664 0,'-11'-14'244'0,"11"14"-188"0,3-18-16 0,1 8 288 15,8 6-188-15,12-13 128 16,3 10-156-16,20-7-8 16,0 7-64-16,8 0-204 15,-1 7 92-15</inkml:trace>
        </inkml:traceGroup>
        <inkml:traceGroup>
          <inkml:annotationXML>
            <emma:emma xmlns:emma="http://www.w3.org/2003/04/emma" version="1.0">
              <emma:interpretation id="{1B60BA6F-E3FC-41A2-AEE2-8CFDFA775FE0}" emma:medium="tactile" emma:mode="ink">
                <msink:context xmlns:msink="http://schemas.microsoft.com/ink/2010/main" type="inkWord" rotatedBoundingBox="6250,7847 6562,7882 6532,8148 6220,8113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1678.6614">2083 5510 964 0,'-28'4'360'0,"28"-4"-280"0,12 3-24 0,-4 1 180 15,3-1-140-15,13 1 68 16,3 3-96-16,9-7-12 15,-1 3-36-15,8-3-260 16,-4 0 132-16,0-3-408 16,0 3 288-16</inkml:trace>
          <inkml:trace contextRef="#ctx0" brushRef="#br0" timeOffset="21416.9646">2133 5270 880 0,'-15'-7'328'0,"15"7"-256"0,8 7-16 0,-8-7 152 15,7 0-124-15,13 7 52 16,0 0-76-16,-1-3-12 16,9 3-28-16,-9-7-216 15,12 3 108-15,-7-3-388 16,3-3 264-16</inkml:trace>
        </inkml:traceGroup>
        <inkml:traceGroup>
          <inkml:annotationXML>
            <emma:emma xmlns:emma="http://www.w3.org/2003/04/emma" version="1.0">
              <emma:interpretation id="{76AA3B1D-B8C7-4887-9445-40FB2A31D240}" emma:medium="tactile" emma:mode="ink">
                <msink:context xmlns:msink="http://schemas.microsoft.com/ink/2010/main" type="inkWord" rotatedBoundingBox="7096,7735 7973,7834 7892,8556 7014,8457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2972.7896">3417 5771 312 0,'4'-7'112'0,"-4"7"-84"0,-4 14-12 0,4-7 12 15,4 4-20 1,-4-1 68-16,4 0-44 0,-4 4 48 15,0-3-44-15,-4 3 60 16,4-4-56-16,-4 1 20 16,4-1-40-16,-4-6 28 15,4-1-32-15,0-6-4 16,8-1-8-16,-4-6-4 16,0 3 0-16,3-7 0 15,1 7 0-15,0-7-20 16,0 7 12-16,-4-4 4 15,0 5 4-15,0-1 0 16,0 3 0-16,-4 1 32 16,4 3-16-16,-4-4 48 15,0 8-36-15,0-1-4 16,3 1-16-16,-3-1 12 16,4 1-12-16,0 6 16 15,0-3-16-15,-4 0-20 16,8 0 4-16,-8 3 20 15,0 1-4-15,0-11 4 16,0 0-4-16,4 0 4 16,0 0-8-16,0-4-20 0,0 4 8 15,0-7 20-15,3 7-4 0,1-7-20 32,4 4 4-32,4-8 4 0,-1 8 4 0,1-8 8 15,3 8-4 1,-7-7-28-16,12 6 12 0,-13-3 24 15,5 7-8-15,-4-3 44 16,0 6-24-16,-9-3 20 16,5 7-24-16,-8 0 36 15,8 3-32-15,-8 1 32 16,0-1-32-16,0 1-4 16,0-1-12-16,0 1 12 15,0-1-12-15,0-3-12 16,4 0 0-16,0-7-60 15,0 0 36-15</inkml:trace>
          <inkml:trace contextRef="#ctx0" brushRef="#br0" timeOffset="52161.6265">3037 5302 176 0,'-19'7'64'0,"15"7"-48"0,-4-4-8 16,4-3 148 0,4 7-88-16,0 3 80 15,8 4-88-15,12-3 32 16,3-1-56-16,16-7 52 15,4-3-52-15,4-7 0 0,0-3-20 0,-4-4 8 16,0 3-16-16,-8-6 4 16,-3 3-4-16,-9-7-16 15,1 4 4-15,-5-4 12 16,-3 0-4-16,-4 3 16 16,-1 1-12-16,-7-7 16 15,0 3-16-15,-8-4 32 16,4 11-24-16,-8-7-4 15,1 4-8-15,-9-4-16 16,4 7 8-16,-7-3-4 16,3 3 0-16,-7 0 0 15,7 0 0-15,-12 0 16 16,9 0-4-16,-5 3-12 16,5 4 4-16,-1 0-24 15,5 4 16-15,-1-4 12 16,0 7 4-16,5 0-12 15,-1 0 4-15,4 0-4 16,0 3 0-16,-4-3 24 16,5 4-8-16,-5-1-20 15,4 0 4-15,-4 4 4 16,5 0 4-16,-5 7-20 16,8 0 12-16,-8 3-12 15,12 1 8-15,0 6 0 16,12 4 4-16,-4 7 8 15,7-4 0-15,1 3 16 0,0-2-8 16,-1-4-20 0,1-1 4-16,-4-6 20 0,-1 0-4 15,-11-4-4-15,4 1 0 16,-11-4 12-16,-1-4-8 0,-8-3 4 16,0-4-4-16,-11 1 36 15,4-1-20-15,-17-3 92 16,13 0-64-16,-8-7 4 15,11 0-36-15,-7-7 16 16,8 0-24-16,-5-3-20 16,9 6 0-16,-1-6-76 15,12 3 48-15,0-4-284 16,4 4 176-16</inkml:trace>
        </inkml:traceGroup>
      </inkml:traceGroup>
    </inkml:traceGroup>
    <inkml:traceGroup>
      <inkml:annotationXML>
        <emma:emma xmlns:emma="http://www.w3.org/2003/04/emma" version="1.0">
          <emma:interpretation id="{96D1CA82-5C41-4C47-9D2F-ED31E6B27724}" emma:medium="tactile" emma:mode="ink">
            <msink:context xmlns:msink="http://schemas.microsoft.com/ink/2010/main" type="paragraph" rotatedBoundingBox="1497,8684 23075,8868 23058,10844 1480,10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89DF9E-11F5-401D-9658-8008735D4133}" emma:medium="tactile" emma:mode="ink">
              <msink:context xmlns:msink="http://schemas.microsoft.com/ink/2010/main" type="line" rotatedBoundingBox="1497,8684 23075,8868 23058,10844 1480,10660"/>
            </emma:interpretation>
          </emma:emma>
        </inkml:annotationXML>
        <inkml:traceGroup>
          <inkml:annotationXML>
            <emma:emma xmlns:emma="http://www.w3.org/2003/04/emma" version="1.0">
              <emma:interpretation id="{74147AE1-47CB-4AD5-AD80-18FB7C0529A1}" emma:medium="tactile" emma:mode="ink">
                <msink:context xmlns:msink="http://schemas.microsoft.com/ink/2010/main" type="inkWord" rotatedBoundingBox="1491,9306 2165,9312 2157,10335 1483,10329"/>
              </emma:interpretation>
              <emma:one-of disjunction-type="recognition" id="oneOf14">
                <emma:interpretation id="interp30" emma:lang="" emma:confidence="1">
                  <emma:literal>[</emma:literal>
                </emma:interpretation>
                <emma:interpretation id="interp31" emma:lang="" emma:confidence="0">
                  <emma:literal>=</emma:literal>
                </emma:interpretation>
                <emma:interpretation id="interp32" emma:lang="" emma:confidence="0">
                  <emma:literal>i</emma:literal>
                </emma:interpretation>
                <emma:interpretation id="interp33" emma:lang="" emma:confidence="0">
                  <emma:literal>t</emma:literal>
                </emma:interpretation>
                <emma:interpretation id="interp34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207016.727">-2566 7632 560 0,'-39'-10'208'0,"39"10"-164"0,-20-14-8 16,20 10 200-1,8-3-136-15,4 0-8 16,7 4-56-16,21-8-16 15,3 5-12-15,19-12 4 16,1 11-8-16,-5 0-180 16,5 4 100-16</inkml:trace>
          <inkml:trace contextRef="#ctx0" brushRef="#br0" timeOffset="207137.5477">-2425 6780 632 0,'8'-10'236'0,"-8"10"-184"0,74-21-16 0,-31 17 28 16,0-3-44-16,16 0-8 15,-1 7-8-15,1-7-148 16,-4 11 80-16</inkml:trace>
          <inkml:trace contextRef="#ctx0" brushRef="#br0" timeOffset="206439.192">-2672 7135 312 0,'8'-11'112'0,"-8"11"-84"0,8-14-12 0,0 7 92 15,0 7-64-15,-1-13 80 16,1 13-72-16,-4-11 8 16,4 11-36-16,-8 0 32 15,4 7-32-15,-4 3 64 16,0 4-48-16,-4 25 36 15,0 9-44-15,-4 15 8 16,0 7-24-16,1-1 28 16,-5-10-28-16,0-3 4 15,4-11-12-15,0-14 28 16,8 1-20-16,-3-8 12 16,6-3-16-16,-3-11-88 15,8-3 44-15</inkml:trace>
          <inkml:trace contextRef="#ctx0" brushRef="#br0" timeOffset="206692.8644">-2100 7034 416 0,'7'-24'152'0,"-7"24"-116"0,16 6-12 15,-12-2 32-15,0-4-36 0,4 7 52 16,0 7-40-16,3 10 48 15,-3 7-48-15,-12 22 4 16,8 9-24-16,-4 15 0 16,8-1-4-16,-8-3 28 15,0-10-20-15,0-4-4 16,8-10-8-16,-8-4-84 16,4-7 44-16,-4-6-224 15,4-8 144-15</inkml:trace>
        </inkml:traceGroup>
        <inkml:traceGroup>
          <inkml:annotationXML>
            <emma:emma xmlns:emma="http://www.w3.org/2003/04/emma" version="1.0">
              <emma:interpretation id="{D0595677-ACFC-4EE5-B49A-97DFD1E0A0D3}" emma:medium="tactile" emma:mode="ink">
                <msink:context xmlns:msink="http://schemas.microsoft.com/ink/2010/main" type="inkWord" rotatedBoundingBox="2888,10042 2920,10043 2919,10095 2887,10094"/>
              </emma:interpretation>
              <emma:one-of disjunction-type="recognition" id="oneOf15">
                <emma:interpretation id="interp35" emma:lang="" emma:confidence="0">
                  <emma:literal>i</emma:literal>
                </emma:interpretation>
                <emma:interpretation id="interp36" emma:lang="" emma:confidence="0">
                  <emma:literal>I</emma:literal>
                </emma:interpretation>
                <emma:interpretation id="interp37" emma:lang="" emma:confidence="0">
                  <emma:literal>|</emma:literal>
                </emma:interpretation>
                <emma:interpretation id="interp38" emma:lang="" emma:confidence="0">
                  <emma:literal>"</emma:literal>
                </emma:interpretation>
                <emma:interpretation id="interp3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07327.0527">-1247 7455 780 0,'-32'10'288'0,"32"-10"-224"0,12 28-20 15,-12-25-20 1,8 8-24-16</inkml:trace>
        </inkml:traceGroup>
        <inkml:traceGroup>
          <inkml:annotationXML>
            <emma:emma xmlns:emma="http://www.w3.org/2003/04/emma" version="1.0">
              <emma:interpretation id="{CE61CFF2-3451-4462-AFD4-06EC8BCC8DDC}" emma:medium="tactile" emma:mode="ink">
                <msink:context xmlns:msink="http://schemas.microsoft.com/ink/2010/main" type="inkWord" rotatedBoundingBox="3577,9030 6184,9052 6172,10389 3566,10367"/>
              </emma:interpretation>
              <emma:one-of disjunction-type="recognition" id="oneOf1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96893.9847">1073 7187 644 0,'-8'-11'236'0,"8"11"-180"0,0-6-20 16,0 2 192 0,0 8-132-16,-8 2-12 15,1 1-52-15,-13 18-16 16,4 6-8-16,-19 14 64 16,4 1-40-16,-24 9 76 15,8 1-60-15,-19-7 64 16,11-8-64-16,4-6 52 15,16-4-56-15,7-10-20 16,13-3-16-16,11-11-140 0,12-4 72 16,11-6-444-16,9-1 280 0</inkml:trace>
          <inkml:trace contextRef="#ctx0" brushRef="#br0" timeOffset="98241.7587">1413 7594 664 0,'-27'-4'244'0,"27"4"-188"0,8 7-16 0,4-7 180 16,3 0-128-16,17 0 132 15,7 0-132-15,8-3 0 16,0 3-56-16,3-7-52 15,-3 0 8-15,4-3-420 16,0 6 232-16</inkml:trace>
          <inkml:trace contextRef="#ctx0" brushRef="#br0" timeOffset="98027.2989">1993 7090 340 0,'15'-11'128'0,"-15"11"-100"0,4-7-8 16,-4 4 132 0,0 3-88-16,-8-7 88 15,4 7-88-15,-11-4 56 0,3 4-68 0,-11-7-12 16,7 4-24-16,-19-4-4 16,3 3-4-16,-11-3-16 15,8 0 4-15,-8 0 4 16,8 7 0-16,-8 0-12 15,11 0 8-15,-3-3 48 16,12 6-24-16,-1-3-8 16,13 7-8-16,-1 0-4 15,4 4 0-15,-4 6 16 16,8 8-8-16,-3 20-4 16,3 3 0-16,-8 15 4 15,8 0-4-15,-8-1 8 16,8-6-8-16,-7-7-20 15,11-8 8-15,-8-6 12 16,0-4 0-16,-4-6 16 16,4-4-12-16,-3-4-28 15,7-3 8-15,-4-4-12 16,12 1 12-16,-4-4 0 16,8 0 4-16,3-4-20 15,5 4 16-15,8 4 68 16,-1-1-32-16,4 4-24 15,1 0-4-15,-1-4 16 16,1 4-4-16,3-7-20 16,0 4 4-16,-3-8-128 0,-1 4 76 15,-8-10-240 1,1-1 168-16</inkml:trace>
          <inkml:trace contextRef="#ctx0" brushRef="#br0" timeOffset="98514.9861">1680 6905 528 0,'0'-10'196'0,"0"10"-152"0,0-11-12 0,0 11 292 15,7 0-184-15,-7-7 144 16,8 7-164-16,0 0 68 15,8 0-108-15,-1 0-20 16,9 7-36-16,15-7-24 16,0 7-4-16</inkml:trace>
          <inkml:trace contextRef="#ctx0" brushRef="#br0" timeOffset="96300.4">-253 7016 352 0,'-20'-3'132'0,"28"3"-104"0,-8 3-8 0,0-3 140 16,0 0-92-16,0 0 88 15,0 0-92-15,0 0 84 16,0 0-88-16,0 0 88 16,0 0-88-16,0 0 32 15,0 0-52-15,0 0 12 16,12 0-32-16,11-3 16 15,0 3-20-15,17-3 8 16,-5-1-12-16,31-3-8 16,1 4 0-16,19-4-4 15,-12 3 0-15,5 1 24 16,-17 3-12-16,-11-4-12 16,-4 8-4-16,-12-4 40 15,-7 0-24-15,-17 0 8 16,9 0-12-16,-8 0 28 15,-5 3-20-15,-7-3 12 16,0 0-16-16,-3 4-24 16,-1 3 4-16,-8 3-4 15,12 4 4-15,-12 3 0 16,-3 4 0-16,-5 14-56 16,8 7 36-16,-11 17-60 15,3 3 52-15,-7 5-28 16,7-5 40-16,-7-6 20 15,7-11 4-15,-7-10 12 16,7-4-8-16,-7-10 24 0,7 0-16 16,-7-11-4-16,3 1-4 15,-11-11 20-15,8 3-12 0,-12-17-56 16,7 0 20-16,-7-20 28 16,8 2 0-16,-8-23 8 15,11 9-4-15,-3-20 12 16,12 21-12-16,-5-11 4 15,8 18-4-15,9-4 36 16,-5 15-20-16,8-5-4 16,4 15-12-16,-4 0-24 15,4 10 8-15,-4 0-68 16,8 7 44-16,0 3-296 16,0 8 184-16</inkml:trace>
          <inkml:trace contextRef="#ctx0" brushRef="#br0" timeOffset="96630.7791">564 7180 384 0,'-11'-24'140'0,"11"24"-108"0,7 0-8 0,-3 0 224 16,4 7-140-16,8 3 160 16,3 7-156-16,13 15 76 15,7 6-108-15,12 11-28 16,0-1-32-16,3 1 20 16,1-7-24-16,-8-4-4 15,-8-7-8-15,-4-3 20 16,-7-3-12-16,-9-8 4 15,1-3-8-15,-8-14-280 16,-4 3 148-16,-1-13-468 16,1-1 332-16</inkml:trace>
          <inkml:trace contextRef="#ctx0" brushRef="#br0" timeOffset="207684.0029">-175 6467 476 0,'0'-14'176'0,"0"14"-136"0,-20-3-12 0,5-1 64 15,11 4-56-15,-24 0 136 16,9 4-96-16,-28 9 36 15,8 5-68-15,-24 34 20 16,16 4-36-16,-4 31 44 16,16 7-40-16,4 20 28 15,11-9-32-15,20 20 28 16,8-14-32-16,15 0-92 16,13-10 36-16,18-3-316 15,1-15 192-15</inkml:trace>
        </inkml:traceGroup>
        <inkml:traceGroup>
          <inkml:annotationXML>
            <emma:emma xmlns:emma="http://www.w3.org/2003/04/emma" version="1.0">
              <emma:interpretation id="{D4245625-8259-4598-9E95-425F2E253598}" emma:medium="tactile" emma:mode="ink">
                <msink:context xmlns:msink="http://schemas.microsoft.com/ink/2010/main" type="inkWord" rotatedBoundingBox="6603,9965 6946,9968 6944,10199 6601,10196"/>
              </emma:interpretation>
            </emma:emma>
          </inkml:annotationXML>
          <inkml:trace contextRef="#ctx0" brushRef="#br0" timeOffset="99082.7963">2443 7573 788 0,'-8'10'292'0,"8"-10"-228"0,27 4-16 0,-3-1 152 16,7 1-120-16,16-1-24 15,4 4-36-15,7-3-512 16,1-1 268-16</inkml:trace>
          <inkml:trace contextRef="#ctx0" brushRef="#br0" timeOffset="98916.2555">2509 7378 600 0,'-27'0'224'0,"27"0"-176"0,4 4-12 0,3-4 204 15,5 0-140-15,12 0 100 16,7 0-116-16,4 0-20 16,4 7-40-16,0 0-200 15,1 3 92-15,-5-3-424 16,-4 3 284-16</inkml:trace>
        </inkml:traceGroup>
        <inkml:traceGroup>
          <inkml:annotationXML>
            <emma:emma xmlns:emma="http://www.w3.org/2003/04/emma" version="1.0">
              <emma:interpretation id="{3BEDE95A-BBCA-4E86-ADE0-23B0D17F6B5A}" emma:medium="tactile" emma:mode="ink">
                <msink:context xmlns:msink="http://schemas.microsoft.com/ink/2010/main" type="inkWord" rotatedBoundingBox="7466,8776 10640,8803 10624,10644 7450,10617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1485.1498">5866 6418 664 0,'-19'-10'244'0,"19"10"-188"0,-8-4-16 16,8 1 276 0,0 3-180-16,8-4 80 15,11 1-128-15,21-8-28 16,3 1-36-16,15 0-16 16,9 6-4-16,-1 1-4 15,-7 3 0-15,-4 0-248 16,-8 7 136-16,-16-4-228 0,-7 4 192 15,-13-7-232 1,1 3 216-16</inkml:trace>
          <inkml:trace contextRef="#ctx0" brushRef="#br0" timeOffset="101067.4051">6148 6526 716 0,'-15'-14'264'15,"15"14"-204"-15,-12 11-16 0,12-1 116 16,-8 7-96-16,4 22 16 15,-4 6-44-15,-7 21-8 16,15-7-16-16,-12 0 0 16,12-3-4-16,-12-7-68 15,12-11 32-15,-12-3-164 16,12-8 108-16</inkml:trace>
          <inkml:trace contextRef="#ctx0" brushRef="#br0" timeOffset="99313.9717">3307 7517 964 0,'-19'-7'360'0,"19"7"-280"0,15 0-24 0,1 0 244 16,8 7-176-16,7-7-24 16,4 4-64-16,16-8-336 15,4 4 164-15,11-3-576 16,1-1 400-16</inkml:trace>
          <inkml:trace contextRef="#ctx0" brushRef="#br0" timeOffset="100084.0198">3871 7876 560 0,'-4'27'208'0,"4"-27"-164"0,12 21-8 0,-5-17 84 16,9-1-72-16,8-13 88 15,-1 3-80-15,20-21-20 16,-12 0-20-16,16-14-4 15,0 8-8-15,0-12-4 16,0 5 4-16,-8-15-92 16,-3 7 48-16,-13-31-12 15,-7 11 32-15,-5-8 12 16,1 8 8-16,-4 10 96 16,0 17-52-16,0 7 36 15,-1 11-48-15,1 10 36 16,4 7-40-16,-8 10 72 15,4 11-52-15,-8 21 8 16,0 3-32-16,0 11-12 16,0 0-8-16,0-4-4 15,8-3 0-15,3-11-12 16,9-7 8-16,-1-13-4 16,5-4 0-16,-1-18-160 0,1-3 92 15,-1-24-60-15,1 3 84 16,-5-24-8-16,-7 14 36 15,-8-4 24 1,4 14 0-16,-8 8 124 0,0 9-68 16,-8 11 156-1,4 11-120-15,-4 17 68 0,4 10-92 0,-3 18 8 16,7-1-44-16,0 8-4 16,0-7-16-16,4-8-112 15,3-2 52-15,1-11-304 16,4-8 192-16</inkml:trace>
          <inkml:trace contextRef="#ctx0" brushRef="#br0" timeOffset="102051.1554">4931 7354 332 0,'0'-11'120'0,"0"11"-92"0,-8-3-8 16,1-1 124-1,7 8-84-15,-4-4 140 16,-4 0-112-16,0 0 128 15,4 0-128-15,4 0 56 0,4 0-84 16,12 0 132-16,-1 3-108 0,17-6 32 16,-9 3-68-16,20-7 16 15,4 7-36-15,20 0 16 16,3-3-24-16,40-1-28 16,-1 1 4-16,32-4 28 15,-8 3-16-15,16-3 0 16,-24 4-4-16,-12-4-24 15,-11-4 12-15,-24-3 32 16,-19 7-16-16,-12-10-8 16,-12 7-4-16,-15-4-84 15,-1 7 48-15,-11 0-364 16,0 7 224-16,-16 7-468 16,0 3 364-16</inkml:trace>
          <inkml:trace contextRef="#ctx0" brushRef="#br0" timeOffset="102501.8542">5205 7503 320 0,'-23'0'120'0,"23"0"-96"0,27 0-4 15,-19 4 168 1,11 6-108-16,9 4 44 15,-5 7-72-15,13 7-20 16,3 0-20-16,-8 17 0 16,0 4-8-16,-23 13-12 0,-4-3 4 0,-24-3 40 15,1-4-24-15,-20-7 24 16,7-6-20-16,-18-25 8 16,3 3-12-16,-8-17 80 15,12-7-48-15,8-21-20 16,15-3-16-16,20-7-20 15,12 3 8-15,27 0 48 16,4 7-24-16,31-3 104 16,1 17-68-16,19 0 12 15,-4 7-44-15,-4 7 4 16,-4 4-16-16,-16-1 80 16,-7 1-48-16,-8-8 40 15,-4 4-48-15,-8-7 24 16,-4 4-32-16,-19-8 28 15,3 4-32-15,-7-3-296 16,-4 3 148-16,-8 0-620 16,0 4 412-16</inkml:trace>
          <inkml:trace contextRef="#ctx0" brushRef="#br0" timeOffset="100594.8799">5150 6700 464 0,'-27'-14'176'0,"27"14"-140"0,-16-21-8 0,8 11 172 15,5-1-116-15,3-3 20 16,7 4-64-16,9 3-16 16,8 4-16-16,7 13 20 15,0 7-16-15,8 29-12 16,0-1-4-16,-7 14 20 16,-1 0-8-16,-19 0 16 15,-8-3-16-15,-12-1 16 16,0-6-16-16,-19-4 48 15,-1-6-28-15,-3-15-4 16,7-7-16-16,-7-20 20 16,8-8-16-16,-1-13 32 15,12-4-28-15,12-6-32 16,8 6 8-16,8 0-16 16,3 10 12-16,9 1-20 15,3 10 20-15,8 0-188 16,0 7 108-16,12-3-364 15,0 3 252-15</inkml:trace>
          <inkml:trace contextRef="#ctx0" brushRef="#br0" timeOffset="100935.0527">5726 6690 464 0,'-4'-11'176'0,"4"11"-140"0,7 4-8 0,-7 3 128 15,4 6-92-15,-4 15 80 32,0 7-84-32,-11 14 76 0,3-1-80 0,-20 5 0 15,21-5-36-15,-17 4-4 16,12-6-8-16,1-5-8 16,3-2 4-16,8-15-104 15,8-7 56-15</inkml:trace>
          <inkml:trace contextRef="#ctx0" brushRef="#br0" timeOffset="101202.2641">5733 6961 808 0,'-43'-14'300'0,"43"14"-232"0,-11-11-20 0,11 8 212 16,0 3-152-16,19 0-60 16,-3 7-36-1,19-7-140-15,4 3 72 0</inkml:trace>
          <inkml:trace contextRef="#ctx0" brushRef="#br0" timeOffset="102726.469">5851 7611 520 0,'-16'-3'192'0,"16"3"-152"0,-12 10-8 16,5-3 176 0,7 0-120-16,-12 11 160 0,12 2-144 15,-8 5 168 1,8 10-152-16,-8 3 36 16,8 4-92-16,4-1-20 0,0-2-28 15,12-5-4 1,-5-6-4-16,25-11-384 0,3 1 204 0,31-18-680 15,5-4 480-15</inkml:trace>
          <inkml:trace contextRef="#ctx0" brushRef="#br0" timeOffset="76662.1427">6148 6213 960 0,'-8'21'0'0,"1"10"-4"0</inkml:trace>
        </inkml:traceGroup>
        <inkml:traceGroup>
          <inkml:annotationXML>
            <emma:emma xmlns:emma="http://www.w3.org/2003/04/emma" version="1.0">
              <emma:interpretation id="{5BC38FB7-D6BD-4AAA-BB38-04AABBFE92EC}" emma:medium="tactile" emma:mode="ink">
                <msink:context xmlns:msink="http://schemas.microsoft.com/ink/2010/main" type="inkWord" rotatedBoundingBox="11114,8766 13522,8786 13508,10379 11101,10358"/>
              </emma:interpretation>
              <emma:one-of disjunction-type="recognition" id="oneOf1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4381.3481">7987 6978 340 0,'0'-10'128'0,"0"10"-100"0,0-14-8 0,0 10 104 32,0 4-72-32,-4 0 60 0,4 4-68 0,-7-1 24 15,-1 8-40-15,-8 6 8 16,4 8-20-16,-11 23 20 15,7 4-24-15,-7 21-4 16,3 4-4-16,1-11 28 16,3-7-16-16,4-14 120 15,8-10-80-15,4-14 84 16,8-4-80-16,0-17 4 16,4-3-40-16,-1-25 12 15,5-3-20-15,-4-28-8 16,3 7-4-16,-3-18-68 15,4 14 36-15,-4-6-48 16,-1 13 40-16,-3 4 20 16,0 10 12-16,0 7 4 15,0 11 0-15,-4 13 8 16,3 8-4-16,1 13 32 16,0 4-20-16,0 21-4 15,4 3-8-15,3 11 20 16,1 3-12-16,0-7 12 15,3-7-12-15,-3-10 28 16,-1-4-24-16,-3-17 32 16,4-3-32-16,-4-29 32 15,3 4-32-15,-3-24-32 16,4 3 8-16,-1-17-96 16,5 7 56-16,-5-14-48 15,5 14 56-15,3-8 4 0,5 15 20 16,-1 0 100-16,1 10-44 0,-1 11 104 15,-3 3-80-15,-5 7 52 16,-3 10-72-16,-8 1 24 16,3 10-40-16,-11-4 44 15,4 11-40-15,-12 3 36 16,1 1-36-16,-13 16 24 16,4 1-28-16,-7 24 8 15,3-7-20-15,1 7-16 16,3-6-4-16,4-5-16 15,5-10 12-15,-5-6 32 16,8-15-16-16,0-10-228 16,4 0 116-16</inkml:trace>
          <inkml:trace contextRef="#ctx0" brushRef="#br0" timeOffset="105998.3303">7936 6568 364 0,'0'-4'132'0,"4"4"-100"0,4 0-12 0,-4-7 124 15,0 7-84-15,0-3 124 16,0 6-104-16,4-6 56 15,-4 3-76-15,-1-4 96 16,9 8-84-16,-4-4 52 16,8 3-72-16,7 4 48 15,1-7-56-15,11 0 24 16,0 4-40-16,16-8-8 16,4 1-12-16,7-4 12 15,1 3-12-15,-4-3 4 16,-9 7-4-16,-10-3 4 15,-5 3-8-15,-16-4-48 16,-3 4 28-16,-16 0-420 16,0 4 240-16</inkml:trace>
          <inkml:trace contextRef="#ctx0" brushRef="#br0" timeOffset="105013.7111">8649 7608 436 0,'3'0'160'0,"-3"0"-124"0,4 0-8 15,-8 0 192 1,4 0-124-16,-11 0 132 16,3 7-136-16,-12 3 68 15,9 4-92-15,-5 3 96 16,4 1-92-16,0 3-4 0,9 0-40 0,-5-1 8 15,16-2-20-15,-8-4 0 16,15-4-8-16,-11-6-304 16,12-1 160-16</inkml:trace>
          <inkml:trace contextRef="#ctx0" brushRef="#br0" timeOffset="105172.6333">8703 7434 580 0,'0'-4'216'0,"0"4"-168"0,4-3-12 0,0-1-172 16,8 8 68-16</inkml:trace>
          <inkml:trace contextRef="#ctx0" brushRef="#br0" timeOffset="102985.7941">6939 7225 572 0,'0'-28'208'0,"0"28"-160"0,23-14-12 0,-3 7 356 16,-5 4-220-16,17-7 188 16,-1 3-212-16,20-4-32 15,4 11-72-15,7-7-8 16,1 11-20-16,-5-4-88 15,-3 3 40-15,-16-3-440 16,-3 0 260-16</inkml:trace>
          <inkml:trace contextRef="#ctx0" brushRef="#br0" timeOffset="208480.6021">8969 6241 404 0,'4'-21'148'0,"-4"21"-112"0,32-17-12 16,-21 10 152-1,5 14-100-15,11 6 156 16,16 8-132-16,8 32 48 16,4 6-88-16,-8 59-16 15,0 4-28-15,-24 55-116 16,1-13 52-16,-28 9-148 15,-8-30 112-15,-46 0-368 16,-5-25 252-16</inkml:trace>
        </inkml:traceGroup>
        <inkml:traceGroup>
          <inkml:annotationXML>
            <emma:emma xmlns:emma="http://www.w3.org/2003/04/emma" version="1.0">
              <emma:interpretation id="{080C64CA-8DE8-42A0-912A-03668E955EBE}" emma:medium="tactile" emma:mode="ink">
                <msink:context xmlns:msink="http://schemas.microsoft.com/ink/2010/main" type="inkWord" rotatedBoundingBox="14280,9986 15821,9999 15818,10338 14277,10325"/>
              </emma:interpretation>
            </emma:emma>
          </inkml:annotationXML>
          <inkml:trace contextRef="#ctx0" brushRef="#br0" timeOffset="111719.0647">10652 7403 464 0,'-27'17'176'0,"27"-17"-140"0,-59 17-8 0,24-6 56 16,11 3-52-16,-31 0 60 16,8 0-56-16,-7 3 28 15,7-3-36-15,-4-4 80 16,16 1-60-16,-4-4 32 16,19 3-48-16,0-3 44 15,5 3-44-15,11 1 4 16,-4 3-24-16,20 3 12 15,3 4-16-15,25 0 16 16,6 3-16-16,13-3-20 16,4-3 4-16,-12-11 32 15,-4 3-16-15,-8-10 28 16,-12 0-24-16,-7-10 144 16,-5-1-84-16,-19-10 100 15,-7 4-96-15,-1-4-32 16,-8-3-28-16,5-1-48 15,3 4 16-15</inkml:trace>
          <inkml:trace contextRef="#ctx0" brushRef="#br0" timeOffset="111373.5131">11630 7521 488 0,'12'-7'180'0,"0"3"-140"0,-12-6-12 0,-4 6 144 16,-4 4-100-16,-16-3 44 16,1 6-72-16,-32 4 4 15,4 4-32-15,-31 6 0 16,4-3-8-16,-43 4 12 16,11-5-12-16,-23-2-12 15,16-1 0-15,-16-6 72 16,23-1-36-16,4-3-4 15,20 0-16-15,12-3-124 16,27-1 60-16,20-3-552 16,23 4 336-16</inkml:trace>
        </inkml:traceGroup>
        <inkml:traceGroup>
          <inkml:annotationXML>
            <emma:emma xmlns:emma="http://www.w3.org/2003/04/emma" version="1.0">
              <emma:interpretation id="{01AD703A-B93B-4899-9C35-6A36B88A23F1}" emma:medium="tactile" emma:mode="ink">
                <msink:context xmlns:msink="http://schemas.microsoft.com/ink/2010/main" type="inkWord" rotatedBoundingBox="16128,9606 19626,9636 19616,10814 16118,10785"/>
              </emma:interpretation>
            </emma:emma>
          </inkml:annotationXML>
          <inkml:trace contextRef="#ctx0" brushRef="#br0" timeOffset="112113.8406">12413 7204 872 0,'4'-24'324'16,"-4"17"-252"-16,0-3-20 0,-4 3 40 15,4 0-60-15,-4 0-40 16,4 0 4-16</inkml:trace>
          <inkml:trace contextRef="#ctx0" brushRef="#br0" timeOffset="112966.2453">12479 7458 320 0,'-7'-7'120'0,"7"7"-96"0,0 25-4 0,0-11 80 16,0-4-60-16,-4 11 124 16,4-7-92-16,-8 10 72 15,4-7-84-15,-4 4 100 16,8-3-88-16,-8 3 60 16,8-4-76-16,-8-10-4 15,8 0-32-15,-4-7 32 16,8 7-28-16,-4-21-24 15,8 7 0-15,0-17-132 0,4 6 72 16,0-3-40 0,-1 1 60-16,1-5 32 0,4 8 8 0,-9-4 12 31,5 10-8-31,-8 5 24 0,4-1-16 0,-8 0 24 16,0 14-24-16,-4 0 68 15,4 3-48-15,-4 4 60 16,4 7-56-16,0-4 20 15,4 1-36-15,0-5-8 16,4 8-8-16,-4-14 20 16,4 11-12-16,-5-18-4 15,1 7-4-15,0-7-32 16,0 0 16-16,0 0-128 16,4-7 80-16,0 0-84 15,0-7 84-15,3-4-12 16,1-2 44-16,4-8 24 15,-1 7 4-15,5-4 36 16,3 12-20-16,-3-1 136 16,3 10-84-16,-3 8 68 15,-4 6-80-15,-9 4 48 16,-3 7-60-16,-4 0-28 16,0 0-16-16,0-4 8 15,4 0-4-15,0-6-144 16,8-1 76-16,4-3-244 15,3 4 168-15</inkml:trace>
          <inkml:trace contextRef="#ctx0" brushRef="#br0" timeOffset="113205.883">13176 7343 612 0,'-16'-3'228'0,"16"3"-180"0,-12 10-12 0,5-3 212 16,3 4-144-16,-8 13 56 15,8 4-96-15,-8 14-20 16,5 3-28-16,-9 28 16 16,8 3-20-16,-4 22-56 15,4-4 20-15,1-11-8 16,3-6 20-16,-8-18-132 16,8-10 76-16,-8-11-180 15,5-10 140-15,-9-14-276 16,8-4 216-16</inkml:trace>
          <inkml:trace contextRef="#ctx0" brushRef="#br0" timeOffset="113440.1072">13015 7528 352 0,'12'-18'132'0,"-12"18"-104"0,20-7-8 15,-9 11 200 1,1 6-124-16,4 4 44 15,0 4-88-15,-1 3 8 16,1 3-40-16,-8 4 28 16,-1-11-32-16,-10 4 32 0,3-4-32 0,-12-3 48 15,0 0-36-15,-7-14-24 16,3 0-4-16,-4-14-212 16,9 7 116-16</inkml:trace>
          <inkml:trace contextRef="#ctx0" brushRef="#br0" timeOffset="114118.9121">13524 7514 664 0,'-19'17'244'0,"19"-17"-188"0,-28 28-16 0,16-17 84 15,9 2-76-15,-5 1 0 16,4-3-32-16,4 3-28 15,4 0 4-15,0-11 40 16,7 11-20-16,-3-14 0 16,4 0-8-16,-8-14 4 15,4 11-4-15,-8-11-20 16,4 0 8-16,-1-11-84 16,5 8 52-16,-4-18-28 15,4 11 40-15,0-4-4 16,4 11 20-16,-1-1 44 15,1 11-20-15,0 0 96 16,3 7-60-16,-3 7 40 16,4 7-52-16,0 0-12 0,-1 4-12 15,5-5-12-15,-1 1 4 0,5-7-24 16,3 4 12 0,1-11-92-16,-5 7 52 0,-7-14-4 15,-1 3 32 1,-11-10 4-16,4 4 8 0,-20-18 0 15,8 7 0-15,-7-7 104 16,-1 11-52-16,-4 3 52 16,5 7-56-16,-5 14 8 15,4 7-32-15,-4 7 0 16,5 7-8-16,3 0-16 16,4-1 4-16,8-2-4 15,4-1 0-15,7-7-320 16,5 4 180-16</inkml:trace>
          <inkml:trace contextRef="#ctx0" brushRef="#br0" timeOffset="114337.4946">14240 7368 652 0,'12'-28'244'0,"-12"28"-192"0,-8-14-12 15,-4 7 144 1,12 7-108-16,-7-3 60 15,3 6-80-15,-12 4-32 16,4 3-16-16,-3 8-8 16,3 6 0-16,4 4 0 0,8 3 0 0,0-3 0 15,8-3 0-15,7-1-20 16,5 0 12 0,0-3-32-16,-5-4 24 0,-7-3-20 15,4 0 20-15,-16-3-36 16,4-4 32-16,-16 0-20 15,1 3 24-15,-9-10 8 16,12 4 8-16,1-8 0 16,3 4 0-16,0-3-12 15,8 3 8-15,4-7-24 16,4 3 16-16,3-6-128 16,1 3 80-16,8-4-100 15,-5 4 92-15,-3 0-144 16,4 0 124-16</inkml:trace>
          <inkml:trace contextRef="#ctx0" brushRef="#br0" timeOffset="115356.0259">14620 7347 92 0,'-8'-7'32'0,"8"7"-24"0,-20 7 0 15,13-4 116 1,3 4-68-16,-12-7 192 16,4 7-144-16,-7-3 112 0,3 3-124 15,-7 7 84 1,7-7-100-16,-4 3 20 0,5 11-56 0,-1-11-4 16,0 4-24-16,9 0-8 15,7-3 0-15,0 3 12 16,0 3-8-16,7-10-20 15,9 7 4-15,4-4 4 16,-1 4 4-16,1-7 0 16,-1 4 0-16,1 2-28 15,-5-6 16-15,-7 7 48 16,-4-3-16-16,-12-4 0 16,4 0-12-16,-11-7 12 15,7 0-12-15,-12 0-4 16,9 0 0-16,-9-4 12 15,4 1-8-15,1-4-20 16,7 7 4-16,0-4-156 16,8 4 92-16,12-7-60 15,4 4 80-15,15-8-36 16,8 11 52-16,12-14 4 16,0 4 16-16,0-4-4 15,-4 0 8-15,-12-3 24 16,0 3-4-16,-12-10 92 15,-3 3-52-15,-12-4 100 16,-8 8-84-16,-8 0 60 16,8 6-72-16,-20 1 4 15,9 3-32-15,-5 7 32 0,4 0-32 16,1 14-12-16,3 3-8 16,16 4 12-16,-4 3-8 0,19 1-4 15,0-5 0-15,17-2 4 16,3-4-4-16,27-14-48 15,1 7 28-15,15-21-120 16,-8 7 76-16,-8-17 8 16,-11 10 32-16,-16-18-20 15,-8 8 24-15,-15-7-12 16,-8-1 16-16,-24 1 0 16,4 7 4-16,-23 6 24 15,3 11-8-15,-11 14 24 16,4 11-20-16,8 10 32 15,7 6-28-15,8-2 20 16,12-1-20-16,16-7 20 16,3-6-24-16,5-4-48 15,11-7 20-15,-4-14-272 16,1 0 160-16,-9-11-24 16,-3 4 92-16,-5-17 36 15,-3 7 20-15,-12-15 36 16,4 5-16-16,-8-15 152 15,4 11-92-15,-8-11 180 16,8 11-148-16,-4-1 188 16,8 15-168-16,-4 3 8 15,4 11-84-15,-4 13 4 16,0 11-36-16,0 17 8 0,0 8-16 16,0 16 12-16,0 1-16 15,-4 10-4-15,4-3 0 16,-4-11-252-1,4-10 136-15,-3-4-696 0,10-3 452 0</inkml:trace>
          <inkml:trace contextRef="#ctx0" brushRef="#br0" timeOffset="112339.4362">12123 7531 352 0,'-31'35'132'0,"31"-35"-104"0,-16 31-8 0,5-17 44 16,7 4-40-16,-12-1 96 15,8 4-68-15,-11 0 40 16,7 0-56-16,-8 0-12 16,9-1-12-16,-1-6 16 15,4-3-16-15,8-8-320 16,4-3 164-16</inkml:trace>
        </inkml:traceGroup>
        <inkml:traceGroup>
          <inkml:annotationXML>
            <emma:emma xmlns:emma="http://www.w3.org/2003/04/emma" version="1.0">
              <emma:interpretation id="{21E7A0A2-FDDE-4948-94CC-75BCEAB45A4D}" emma:medium="tactile" emma:mode="ink">
                <msink:context xmlns:msink="http://schemas.microsoft.com/ink/2010/main" type="inkWord" rotatedBoundingBox="20365,9340 23071,9364 23064,10137 20359,10114"/>
              </emma:interpretation>
              <emma:one-of disjunction-type="recognition" id="oneOf1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18026.1629">16443 7326 392 0,'-4'-7'148'0,"4"0"-116"0,0 7-8 0,0-7 100 16,0 7-72-16,4-10 32 16,8 3-48-16,-4-14 48 15,0 10-48-15,-8-2 44 16,0-5-44-16,-4 4 8 15,0 0-28-15,-20 4 20 16,9 6-24-16,-21 8 68 16,5 3-48-16,-16 17 92 15,20 4-68-15,-12 14 60 16,15-4-64-16,8 4-20 16,5 3-20-16,22-14-12 15,9-3 4-15,11-7 20 16,5-4-12-16,11-6-120 15,-8-4 60-15,4-11-176 16,-4 1 124-16,-8-8-56 16,0 1 88-16,-15-11-12 15,4 0 44-15,-13-3 32 16,1 3 4-16,-4-3 44 16,-4 17-20-16,0-7 108 0,0 14-72 15,0 0 56-15,0 14-72 0,-4 0-4 16,4-4-24-16,0 4-20 15,4 3 0-15,-4-3 4 16,8 4 0-16,0-8-188 16,0-3 104-16,-4-7-132 15,-4 0 124-15,7-7-32 16,1 7 72-16,-4-14 20 16,0 0 20-16,0 0 168 15,0 4-84-15,4 3 120 16,0 0-108-16,3 0-16 15,-3 11-44-15,16-11-8 16,-1 7-8-16,8-11 28 16,9 4-20-16,-1-3-48 15,0 3 16-15,-4-4-104 16,-4 4 68-16,-11 0 24 16,-1 0 20-16,-15-10 16 15,4 10-4-15,-16-7-28 16,8 4 12-16,-7 3 100 15,7 7-44-15,-16 14 96 16,12-4-80-16,-8 11 52 16,12 3-68-16,0 4-12 15,0-3-20-15,0-5 0 16,8-2-8-16,-4-8 24 16,4 1-16-16,-8-15 24 15,4 4-24-15,-4-10-4 16,4-1-4-16,-4-10-4 0,4 1 0 15,3-15-64-15,5 0 36 0,4-3-68 16,15 0 56-16,4 6-36 16,0 11 44-16,-3-3-164 15,3 14 104-15,-4-1-108 16,-3 11 116-16,3 4 0 16,-11 6 52-16,-5-3-8 15,9 7 24-15,-16 3 44 16,-8-3-16-16,0 4 140 15,0 2-84-15,0 5 76 16,-4-1-84-16,0 1 76 16,4 6-80-16,-4-3 52 15,4-4-64-15,-8-3-12 16,16 0-20-16,-8-7 32 16,0 0-20-16,0-11 12 15,8 1-20-15,-1-11-8 16,-3 3-4-16,4-10 20 15,-4 0-12-15,-4-10 4 16,4 3-8-16,0-14-52 16,4 0 28-16,3-3-52 15,9 7 40-15,0 0-28 16,7 13 32-16,-7 4-16 16,7 7 24-16,-7 7 16 15,7 14 4-15,0 0 52 16,-3 11-32-16,3-8-12 0,-3 11-4 15,-1-11 24-15,5 4-16 16,-9-7-40-16,8 0 12 0,-7-7-104 16,0 0 64-16,-9-11-28 15,5 1 44-15,-16-18 32 16,12 4 4 0,-12-25 0-16,8 14 4 0,-8-7 64 15,0 7-36-15,-8 4 68 16,8 7-60-16,-12 10 8 15,12 0-28-15,-12 14 4 16,8 10-12-16,-7 14-24 16,-1-3 4-16,4 14 20 15,-4-4-4-15,4 0 4 16,8 1-4-16,-11-8-24 16,11-3 8-16,11-7-172 15,-11-4 100-15,20-6-32 16,-12-1 68-16,4-14-16 15,15-2 36-15,-7-15-24 16,-1 3 28-16,9-13 8 16,11 10 12-16,-12-14 0 15,12 11 0-15,-11-4 52 16,-1 11-28-16,0-11 60 16,-7 17-48-16,-4-9 64 15,-5 9-60-15,-7-3 28 16,0 7-40-16,-8 7 16 0,0 0-24 15,-4 14 8-15,5 4-16 0,-1 6 28 16,4 11-24-16,-8 0 4 16,16-1-12-1,-8-6 12-15,4 0-12 0,-1-7 16 16,17-4-16-16,-12-10 24 16,4 0-20-16,-1-10-76 15,5 3 36-15,-4-11-160 16,3 1 108-16,-3-11-64 15,0 4 84-15,4-15 28 16,-5 8 16-16,-3 0 40 16,0 6-12-16,-8 11 112 15,12 11-72-15,-1 10 84 16,5 6-76-16,-4 5 4 16,3 3-40-16,13-8 12 15,3 1-20-15,4-10 0 16,4-4-8-16,28-14-104 15,-8-4 52-15,-5-10-52 16,-7 1 56-16,-7-22-24 16,-1 7 40-16,-12-17 12 15,0 7 8-15,-15-18 12 16,8 14-4-16,-12-20 32 16,3 10-20-16,1-11 152 15,-8 14-92-15,8 11 48 16,-4 17-76-16,-8 21-8 0,3 14-24 15,-6 21 8-15,3 11-16 16,-8 6 4-16,-4-4-4 0,-4 15-16 16,12 0 4-16,-11 6-252 15,3 1 140 1</inkml:trace>
          <inkml:trace contextRef="#ctx0" brushRef="#br0" timeOffset="118187.6741">18728 6961 984 0,'4'-11'368'0,"-4"11"-288"0,82-7-20 0,-46 7 108 16,-5 4-104-16</inkml:trace>
          <inkml:trace contextRef="#ctx0" brushRef="#br0" timeOffset="119256.0139">16572 7197 184 0,'-8'0'68'0,"8"0"-52"0,4 0-4 0,-4 0 108 15,0 0-68-15,0 0 60 16,0 0-68-16,0 0 40 15,0 7-48-15,-4 0 44 16,1 0-48-16,-5 4 28 16,8 3-32-16,-8 3 52 15,0 4-44-15,4 3 56 16,0 7-56-16,-4-3 12 16,5 0-32-16,-5-4 44 15,8 1-32-15,-4-8-16 16,4 1-4-16,0-8 0 15,4-3-4-15,-4-4-4 16,11 1 4-16,-3-1 12 16,0 1-8-16,4-8-28 15,0 4 8-15,3-3 12 16,1 3 4-16,-4-7-20 16,7 0 8-16,-7-10 20 15,-4 6-4-15,3-10-4 16,1 4 0-16,-8-4 12 15,-4 14-8-15,0-14-12 16,0 0 0-16,0 7 4 16,0-3 0-16,0 3 60 0,0 7-32 15,0-3 52-15,0 10-48 0,0-7 4 16,8 7-24-16,-8-7 64 16,4 7-44-16,0-7 48 15,0 7-44-15,-4-7 52 16,0 14-52-16,0 0-16 15,0 7-12-15,-4 3 8 16,4 8-8-16,-4 2-336 16,8 8 176-16</inkml:trace>
        </inkml:traceGroup>
      </inkml:traceGroup>
    </inkml:traceGroup>
    <inkml:traceGroup>
      <inkml:annotationXML>
        <emma:emma xmlns:emma="http://www.w3.org/2003/04/emma" version="1.0">
          <emma:interpretation id="{DFF85869-1635-4002-AB24-614392E8C86D}" emma:medium="tactile" emma:mode="ink">
            <msink:context xmlns:msink="http://schemas.microsoft.com/ink/2010/main" type="paragraph" rotatedBoundingBox="1641,10818 15988,10964 15972,12580 1624,12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364D4F-255C-4E7A-872B-95756D52EE46}" emma:medium="tactile" emma:mode="ink">
              <msink:context xmlns:msink="http://schemas.microsoft.com/ink/2010/main" type="inkBullet" rotatedBoundingBox="1638,11068 2940,11082 2931,12016 1629,12003"/>
            </emma:interpretation>
            <emma:one-of disjunction-type="recognition" id="oneOf20">
              <emma:interpretation id="interp44" emma:lang="" emma:confidence="0">
                <emma:literal>•</emma:literal>
              </emma:interpretation>
            </emma:one-of>
          </emma:emma>
        </inkml:annotationXML>
        <inkml:trace contextRef="#ctx0" brushRef="#br0" timeOffset="212614.8893">-2456 8596 528 0,'-4'-7'196'0,"4"7"-152"0,0-4-12 0,4 1 204 15,3 6-136-15,17-10 204 16,7 4-172-16,24-8 76 16,8 4-120-16,15-7 12 15,-4 4-60-15,4-7-40 16,-11 6-4-16,-4 1-292 15,-13 3 164-15,-10 7-500 16,-13 7 352-16</inkml:trace>
        <inkml:trace contextRef="#ctx0" brushRef="#br0" timeOffset="212333.5611">-2511 9163 800 0,'-24'-18'296'0,"24"18"-232"0,4-3-16 15,4-1 80 1,4 4-80-16,23-7 88 16,8 4-80-16,24-4 8 15,-1 7-40-15,4-4-152 16,-3 4 64-16,-4-3-184 16,-13-1 140-16</inkml:trace>
        <inkml:trace contextRef="#ctx0" brushRef="#br0" timeOffset="212111.9394">-2042 8745 548 0,'-4'-24'204'0,"4"24"-156"0,24 0-16 0,-20-7 36 16,0 7-44-16,-4-7 16 15,0 7-24-15,-8 0-16 16,4 7-4-16,-16-14 4 16,5 7 0-16,-5-7 16 15,1 3-8-15,-13-6-4 16,9 0 0-16,-5-4 40 15,9 3-24-15,-1 1 52 16,9 6-40-16,-9 8-24 16,12 3-8-16,-11 17 24 15,3 4-12-15,-8 17 4 16,9 0-8-16,-9 21 12 16,5 1-12-16,-5 9 16 15,9-6-16-15,-5-8 4 16,8-6-4-16,-3-11-8 0,7-7 4 15,-4-10 12-15,8-7-8 0,8-7 16 16,4 0-16 0,12-7-20-16,7 7 4 0,16-7 48 15,0 0-20-15,12 0-20 16,-4 3 0-16,0-3-72 16,-8 0 40-16,-4-4-112 15,-8 1 84-15,-8-4-160 16,5 0 124-16</inkml:trace>
        <inkml:trace contextRef="#ctx0" brushRef="#br0" timeOffset="211502.8187">-1263 9023 904 0,'-12'7'332'0,"12"-7"-256"0,8 21-24 15,0-17-36 1,0 3-20-16,0 0-444 16,3-7 240-16</inkml:trace>
      </inkml:traceGroup>
      <inkml:traceGroup>
        <inkml:annotationXML>
          <emma:emma xmlns:emma="http://www.w3.org/2003/04/emma" version="1.0">
            <emma:interpretation id="{4B817703-EC1D-467D-BEF6-E91687BCB795}" emma:medium="tactile" emma:mode="ink">
              <msink:context xmlns:msink="http://schemas.microsoft.com/ink/2010/main" type="line" rotatedBoundingBox="3510,10837 15988,10964 15972,12580 3493,12453"/>
            </emma:interpretation>
          </emma:emma>
        </inkml:annotationXML>
        <inkml:traceGroup>
          <inkml:annotationXML>
            <emma:emma xmlns:emma="http://www.w3.org/2003/04/emma" version="1.0">
              <emma:interpretation id="{C05BBA82-8331-40A9-8DBF-138A66D39EFC}" emma:medium="tactile" emma:mode="ink">
                <msink:context xmlns:msink="http://schemas.microsoft.com/ink/2010/main" type="inkWord" rotatedBoundingBox="3509,10898 5968,10923 5956,12120 3497,12095"/>
              </emma:interpretation>
              <emma:one-of disjunction-type="recognition" id="oneOf2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4066.627">1323 8773 364 0,'8'-17'132'0,"-8"17"-100"0,4 7-12 0,-8-7 148 16,0 6-96-16,-3 5 112 15,-1 10-104-15,-8 14 72 16,4 3-88-16,-3 24 100 15,7 1-92-15,0 10 16 16,0-7-52-16,4-7-4 16,4-10-20-16,0-7 12 15,0-11-16-15,0-10-28 16,4 0 8-16,4-18-340 16,12-3 196-16,-1-21-412 15,9 4 320-15</inkml:trace>
          <inkml:trace contextRef="#ctx0" brushRef="#br0" timeOffset="134302.2531">1793 8738 600 0,'-4'-7'224'0,"4"7"-176"0,0 18-12 0,-4-8 204 16,4 4-140-16,-4 7 124 15,8 7-128-15,-4 20-24 16,4 8-44-16,-4 17 16 15,4 0-28-15,-4 4 12 16,0-11-16-16,-8-7-8 16,4-7 0-16,-4-3-24 15,1-11 12-15,-5-14-436 16,4-6 244-16</inkml:trace>
          <inkml:trace contextRef="#ctx0" brushRef="#br0" timeOffset="134936.4413">1292 8502 560 0,'-19'-11'208'0,"19"11"-164"0,-4-14-8 0,4 7 312 16,4 4-196-16,7-4 108 15,5 7-156-15,11-14 4 16,5 11-64-16,15-4-28 16,0 3-8-16,3-3-116 15,-3 7 60-15,8-7-404 16,-4 4 252-16,8 3-392 16,-4 3 340-16</inkml:trace>
          <inkml:trace contextRef="#ctx0" brushRef="#br0" timeOffset="134571.4699">1100 9159 808 0,'-39'-14'300'0,"39"14"-232"0,8-17-20 16,0 6 168 0,8 8-128-16,27-15 28 15,11 8-72-15,25 0-28 16,3-1-8-16,4 4 0 15,-12 7-4-15,1-3-312 0,-13 6 172 16</inkml:trace>
          <inkml:trace contextRef="#ctx0" brushRef="#br0" timeOffset="209550.4483">-285 8321 248 0,'-8'-7'92'0,"8"7"-72"0,-4 0-4 0,-3 0 96 16,3 7-64-16,-16 0 60 16,1 3-64-16,-13 8-20 15,5 6-16-15,-24 21 16 16,16 4-12-16,-12 13 76 15,12 1-52-15,-1 17 24 16,9-7-40-16,7 31 116 16,13-6-80-16,11 6 16 15,11-10-48-15,24 3-20 16,8-13-8-16,20 10-420 16,-1-11 232-16</inkml:trace>
          <inkml:trace contextRef="#ctx0" brushRef="#br0" timeOffset="133323.0371">-179 8773 392 0,'-35'-17'148'0,"35"17"-116"0,-16-7-8 16,8 3 128 0,4 8-88-16,-4-8 148 15,8 1-116-15,4-4 48 16,8 3-84-16,8-6 20 16,3 6-48-16,20-6 68 0,4 3-52 0,20-4 0 15,-1 1-28-15,5 3-4 16,-9 7-8-16,-7-7 20 15,-12 11-16-15,-12-1 12 16,-3 8-12-16,-17-1 44 16,-3 0-28-16,-16 8-4 15,1-1-16-15,-21 14 4 16,5-3-8-16,-16 18 8 16,3-1-8-16,-11 24 8 15,12-3-8-15,-4 4-12 16,12-4 4-16,-5-7 12 15,13-10-4-15,-1-11-4 16,12-7 4-16,-3-3 28 16,3-10-16-16,0-8 12 15,0 1-16-15,4-11 44 16,4 3-28-16,0-13 4 16,-7-1-20-16,-5-17 12 15,8-3-16-15,-12-25-4 16,4 4 0-16,-7-17-4 15,3 9 0-15,-11-6 0 16,7 18 0-16,-7-1 0 16,7 11 0-16,-3 3 8 15,11 14-4-15,0 0-36 16,8 7 16-16,8 4-20 16,4 10 20-16,8-4-72 15,7 8 52-15,5-4-340 0,3 7 212 16</inkml:trace>
          <inkml:trace contextRef="#ctx0" brushRef="#br0" timeOffset="133583.2303">545 8815 372 0,'-16'-7'140'0,"16"7"-112"0,-8 3-4 0,4-3 188 15,8 0-120-15,0 7 132 16,8 4-132-16,4 13 16 16,3 7-64-16,12 14 16 15,5 1-32-15,7 6 28 16,4 0-32-16,0-3-24 16,-8-8 0-16,0-9 44 15,-12-8-24-15,1-10-168 16,-5-7 80-16</inkml:trace>
          <inkml:trace contextRef="#ctx0" brushRef="#br0" timeOffset="133792.7891">893 8811 612 0,'-35'-3'228'0,"35"3"-180"0,-47 10-12 15,19 1 176-15,9 3-124 0,-20 20 96 16,7 5-104-1,-7 16 16-15,8 1-56 0,-4 0 28 16,11-4-36-16,-7-11-20 16,11-2-4-16,9-11-8 15,3-8 0-15,0-13-388 16,8-3 212-16</inkml:trace>
        </inkml:traceGroup>
        <inkml:traceGroup>
          <inkml:annotationXML>
            <emma:emma xmlns:emma="http://www.w3.org/2003/04/emma" version="1.0">
              <emma:interpretation id="{C59ED788-247D-4709-B254-0F56CE00B9AA}" emma:medium="tactile" emma:mode="ink">
                <msink:context xmlns:msink="http://schemas.microsoft.com/ink/2010/main" type="inkWord" rotatedBoundingBox="6662,11652 7015,11655 7012,11941 6659,11938"/>
              </emma:interpretation>
            </emma:emma>
          </inkml:annotationXML>
          <inkml:trace contextRef="#ctx0" brushRef="#br0" timeOffset="135718.5214">2505 9350 664 0,'-12'0'244'0,"12"0"-188"0,24-10-16 0,-1 6 200 16,5 1-140-16,19-1 36 16,-8 4-80-16,8 0-172 15,0 0 56-15,4 0-496 16,-4 4 308-16</inkml:trace>
          <inkml:trace contextRef="#ctx0" brushRef="#br0" timeOffset="135434.7657">2646 9079 548 0,'-27'-7'204'0,"27"7"-156"0,-20-3-16 0,12-1 220 15,8 8-144-15,8-4 36 16,8 7-88-16,3-4 12 16,9 1-40-16,3-1 0 15,8 4-16-15,-4 0-220 16,-3 0 116-16</inkml:trace>
        </inkml:traceGroup>
        <inkml:traceGroup>
          <inkml:annotationXML>
            <emma:emma xmlns:emma="http://www.w3.org/2003/04/emma" version="1.0">
              <emma:interpretation id="{BD5569CC-AA02-43FE-8FD4-6C2FD1A5A5BC}" emma:medium="tactile" emma:mode="ink">
                <msink:context xmlns:msink="http://schemas.microsoft.com/ink/2010/main" type="inkWord" rotatedBoundingBox="7969,10895 10082,10916 10066,12520 7953,12498"/>
              </emma:interpretation>
              <emma:one-of disjunction-type="recognition" id="oneOf2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39771.4356">5127 9009 676 0,'-28'0'248'0,"28"0"-192"0,8-3-16 0,-4 0 164 15,12 3-120-15,3-7 64 16,13 3-88-16,15-6-24 16,0 6-24-16,19-6-12 15,1 6 4-15,7 1 4 16,-7 3-4-16,-13 0-12 15,-15 0 4-15,1 7-68 16,-13-7 40-16,-15 0-112 16,-4 3 84-16,-8-6-308 15,0-1 204-15</inkml:trace>
          <inkml:trace contextRef="#ctx0" brushRef="#br0" timeOffset="140125.8751">5248 8352 488 0,'0'-10'180'0,"0"10"-140"0,4-7-12 0,0 3 152 16,4 8-104-16,11-11 104 15,9 7-104-15,11-4 4 16,0 4-48-16,24 0 12 15,-5 7-24-15,-3 0-16 16,-8 4-8-16,0-4-244 16,-8 3 136-16</inkml:trace>
          <inkml:trace contextRef="#ctx0" brushRef="#br0" timeOffset="139562.3145">5291 8766 416 0,'-4'-3'152'0,"4"3"-116"0,4 0-12 15,4 0 172 1,0 0-112-16,11-4 132 16,9 4-124-16,3-3 96 15,8 6-108-15,4-3-24 16,-4 0-36-16,1 7 12 0,-1 0-20 0,-12 3-4 15,-7-3-4-15,-5-7-236 16,-3 7 128-16,-12 0-292 16,8-7 224-16</inkml:trace>
          <inkml:trace contextRef="#ctx0" brushRef="#br0" timeOffset="139378.3241">5326 8662 488 0,'0'-11'180'0,"0"11"-140"0,0-7-12 0,0 0 188 15,0 7-124-15,8-10 104 16,-4 3-112-16,16 0 16 16,7-3-60-16,20 3 40 15,0 0-48-15,12 0-8 16,-4 7-12-16,3 3 8 15,-11 4-12-15,0 0-4 16,-19 0 0-16,-9 3-48 16,1 1 24-16,-20-4-188 15,0 3 116-15,-20-3-400 16,8 4 276-16</inkml:trace>
          <inkml:trace contextRef="#ctx0" brushRef="#br0" timeOffset="141175.7516">4798 9378 364 0,'-31'-10'132'0,"31"10"-100"16,-8-4-12-16,4 1 112 16,8 6-76-16,4-3 40 15,11 7-56-15,9 4-24 16,3 6-8-16,4 14-20 16,4 8 8-16,1 20 12 15,-1 0-4-15,-16 7-4 16,1-3 4-16,-24-8 20 0,0-10-12 0,-32-10 32 31,-3-3-28-31,-12-12 4 0,-4-6-12 16,4-10 4-16,8-4-8 15,4-18-12-15,8 4 4 0,15-20 4 16,4 13 0 0,24-14-36-16,7 11 20 0,20-4 32 15,8 10-8-15,23-2 60 16,-7 9-36-16,15-3 80 15,-4 4-60-15,9-4 44 16,-1 3-56-16,0-2 16 16,-12 6-36-16,-15-4 0 15,-12 8-12-15,-20-8-84 16,-7 8 40-16,-20-8-276 16,-4 8 172-16</inkml:trace>
          <inkml:trace contextRef="#ctx0" brushRef="#br0" timeOffset="141460.5097">5326 9486 404 0,'-19'3'148'0,"19"-3"-112"0,-8 7-12 15,0 0 128 1,8 4-88-16,-12 13 96 15,5 4-92-15,-13 10 64 16,8 1-76-16,-7 6 100 0,3-4-84 0,4-2 120 16,-3-8-108-16,15-3-4 31,0-4-52-31,15-6-16 0,5-4-8 0,19-11 28 16,8 0-16-16,27-3-200 31,1 0 100-31,3 0-672 0,4 7 420 0</inkml:trace>
          <inkml:trace contextRef="#ctx0" brushRef="#br0" timeOffset="138519.54">5393 8693 352 0,'-8'-10'132'0,"8"10"-104"0,-4-4-8 16,4 1 96 0,4-1-68-16,-4-3 32 0,8 4-44 15,-8-1 12-15,0 4-28 16,0 0 44-1,0 7-36-15,0 4 84 0,-8 2-64 0,4 12 128 16,-4 3-100-16,-7-1 52 16,11 1-72-16,-12 0-8 15,12 0-28-15,-4-4 16 16,1 1-24-16,7-8 24 16,0-3-24-16,-4-7 24 15,8 0-24-15,-4-7-12 16,0 0-4-16,-4 0-164 15,4 0 92-15,-8-4-136 16,8 4 120-16,0-7-148 16,12 7 136-16,-12-3-220 15,7 3 180-15</inkml:trace>
          <inkml:trace contextRef="#ctx0" brushRef="#br0" timeOffset="140709.9283">4411 9295 332 0,'0'-4'120'0,"0"4"-92"0,15-7-8 16,-7 4 192-1,4 6-120-15,4-3 80 16,3 0-104-16,13 0 80 15,-1 7-88-15,35-3 16 16,9-4-44-16,50-4 40 0,-4 4-40 0,44-7 28 16,-9 4-32-1,-3-4 16-15,-20 3-24 0,-12 4-36 16,-27-3 8-16,-28 3 0 16,-19 3 8-16,-19-3-28 15,-16 0 16-15,-20 0-180 16,-4 0 104-16</inkml:trace>
          <inkml:trace contextRef="#ctx0" brushRef="#br0" timeOffset="137640.4413">3832 9263 332 0,'-32'-20'120'0,"32"20"-92"15,-7-7-8-15,14 3 316 16,1 4-188-16,4-7 152 15,15 4-176-15,5-4 24 16,7 7-88-16,-4-4-20 16,4 8-24-16,-4-4-12 15,-3 3 0-15,-5 1-252 16,0-1 136-16,1 1-332 0,-9-1 248 16</inkml:trace>
          <inkml:trace contextRef="#ctx0" brushRef="#br0" timeOffset="137494.1368">4192 9030 208 0,'0'-10'76'0,"0"10"-60"0,0-14-4 16,0 7 180-1,0 7-108-15,0-10 88 0,-4 3-100 0,-12-4-28 16,12 8-28-16,-19-4-4 16,11 3-8-16,-15 1 16 15,-1 6-12-15,-3 4 60 16,-4 7-40-16,-4 7 60 15,-8 7-52-15,7 14 64 16,5-1-60-16,8 5 72 16,15-1-64-16,12-3-8 15,16-8-24-15,3-2 16 16,13-8-20-16,3-3 4 16,8-7-8-16,0-7-216 15,-12-4 112-15,4-6-384 16,1 3 268-16</inkml:trace>
          <inkml:trace contextRef="#ctx0" brushRef="#br0" timeOffset="138158.3198">4759 8651 364 0,'-12'-10'132'0,"12"10"-100"0,4-18-12 16,-4 8 176 0,16 3-112-16,3-3 72 0,9 3-92 0,3 7 44 15,16 7-64-15,-8 13-48 16,4 8 0-16,-4 7 32 15,1 3-16-15,-21 1 24 16,1-1-20-16,-20 0-16 16,-12 0-4-16,-15-3 20 15,-13-4-8-15,-7-10 32 16,0-3-24-16,-7-18-4 16,15-4-8-16,-1-13-4 15,21-1 0-15,3-6 8 16,12 3-4-16,16-3 16 15,8 3-12-15,15 0 4 16,4 11-4-16,0-1-32 16,0 4 12-16,8 0-260 15,-12 7 152-15,5-3-200 16,-1 6 184-16</inkml:trace>
        </inkml:traceGroup>
        <inkml:traceGroup>
          <inkml:annotationXML>
            <emma:emma xmlns:emma="http://www.w3.org/2003/04/emma" version="1.0">
              <emma:interpretation id="{AB2F0B35-24F3-4A02-B5DB-CEADDF68CFB2}" emma:medium="tactile" emma:mode="ink">
                <msink:context xmlns:msink="http://schemas.microsoft.com/ink/2010/main" type="inkWord" rotatedBoundingBox="10795,11647 11288,11652 11284,12025 10791,12020"/>
              </emma:interpretation>
            </emma:emma>
          </inkml:annotationXML>
          <inkml:trace contextRef="#ctx0" brushRef="#br0" timeOffset="142782.1081">6692 9284 320 0,'8'0'120'0,"-8"0"-96"0,0 4-4 0,0-4 104 15,0 0-72-15,-8 0 60 16,8 0-68-16,-8 0 68 15,8 0-64-15,-12 3 64 16,12-3-64-16,-7 0 52 16,3 0-56-16,-4 0 68 15,8 0-64-15,-8 0 44 16,8 0-52-16,-12 4 16 16,12-4-36-16,0-4 8 15,0 4-16-15,-7 0 20 16,14 0-20-16,-14 0 32 15,7 0-28-15,0 0 20 16,0 0-20-16,0 0 20 16,0 0-24-16,0 0 24 15,0 0-24-15,0 0-12 0,0 0-4 0,0 0 4 16,0 0 0-16,7 0 0 16,1 0 0-16,4-7 16 15,0 7-8-15,15-3-12 16,-7 3 0-16,23-4 12 15,-4 8-4 1,8-1-28-16,-8 4 12 0,8-7 24 16,-8 11-8-16,0-11 0 15,-12 0 0-15,1 0 12 16,-9 0-8-16,1 0 40 16,-8 0-24-16,-8-11 20 15,0 11-24-15,-4-7-16 16,0 7-8-16,0-7 12 15,0 0-4-15,0 0-20 16,0 7 8-16,-4-10 12 16,8 10 0-16,-8 0-152 15,4 0 80-15,-4-7-236 16,8 14 172-16</inkml:trace>
          <inkml:trace contextRef="#ctx0" brushRef="#br0" timeOffset="143652.4222">6899 9086 176 0,'0'-7'64'0,"0"7"-48"0,0-3-8 0,0-1 120 16,0 4-72-16,-7-3 68 16,7-1-72-16,0 1 32 15,-4 3-48-15,-4 0 76 16,8 7-60-16,-8 3 36 16,0 11-52-16,4 3 96 15,4 4-76-15,-8 10 48 16,5-6-64-16,-9 6 84 15,8-7-68-15,-4 1-8 16,8-1-32-16,-12-14 8 16,12 4-16-16,0-4 4 15,0-3-4-15,-7-7-96 16,14-3 52-16</inkml:trace>
        </inkml:traceGroup>
        <inkml:traceGroup>
          <inkml:annotationXML>
            <emma:emma xmlns:emma="http://www.w3.org/2003/04/emma" version="1.0">
              <emma:interpretation id="{D5B36A71-478A-41D1-B5AE-B8B1C1F46B62}" emma:medium="tactile" emma:mode="ink">
                <msink:context xmlns:msink="http://schemas.microsoft.com/ink/2010/main" type="inkWord" rotatedBoundingBox="11868,11187 13517,11203 13506,12331 11856,12314"/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49362.5505">8879 9215 664 0,'-4'0'244'0,"4"0"-188"0,-3 0-16 0,3-4 224 15,7 4-152-15,1-3 36 16,8 3-92-16,15-4 12 16,8 1-40-16,16-4-8 15,8 3-12-15,-1-3 12 16,-7 7-12-16,-12-3 40 16,-4 3-24-16,-15-7-84 15,-5 3 32-15,-11-2-204 16,-4 6 132-16,-16-7-232 15,12 3 188-15,-15-6-360 16,3 6 284-16</inkml:trace>
          <inkml:trace contextRef="#ctx0" brushRef="#br0" timeOffset="149618.2342">9052 8888 560 0,'-12'-14'208'0,"12"14"-164"0,-8-4-8 0,4 4 244 16,4 4-160-16,-4 6 56 15,4 8-104-15,-4 23 0 16,4 8-40-16,-4 14 24 16,8-1-32-16,-4-3 4 15,4-3-16-15,-4-7 20 16,0-4-20-16,-4-7-56 15,4-6 20-15,-8-15-376 16,5 4 220-16</inkml:trace>
          <inkml:trace contextRef="#ctx0" brushRef="#br0" timeOffset="148374.1277">8457 9385 496 0,'-12'-17'184'0,"12"17"-140"0,-4-4-16 16,-4 1 128-16,16 3-92 0,-4-4-36 31,4 1-20-31</inkml:trace>
          <inkml:trace contextRef="#ctx0" brushRef="#br0" timeOffset="148139.5013">8398 9486 332 0,'4'-7'120'0,"-4"7"-92"0,0-3-8 0,0-1 140 16,0 8-92-16,-4-4 80 16,4 3-88-16,-12 4 48 15,5 7-64-15,-13 7 92 16,8 3-76-16,-3 7 24 16,3 1-48-16,-8-4 84 15,20-1-68-15,-8-6 4 16,1-3-36-16,7-4 4 15,0-4-12-15,7-7-8 16,1 1 0-16,4-4-236 16,4 0 128-16</inkml:trace>
          <inkml:trace contextRef="#ctx0" brushRef="#br0" timeOffset="147670.7565">8226 8881 236 0,'-8'0'88'0,"8"0"-68"0,-4 3-4 0,-4 4 68 15,8-7-48-15,-4 14 24 31,1-3-40-31,-5 16 52 0,4-2-40 0,0 13 20 16,8 7-32-16,-8 11 8 16,4-4-16-16,0 0 0 15,4-7-4-15,-12 1 12 16,8-5-12-16,0-2-4 16,-4-5 0-16,-4-6 20 15,4-3-12-15,-7-8-4 16,7-3-4-16,-12-7-16 15,8 0 8-15,-4-7 56 16,5 0-28-16,-13-7 76 16,8 0-52-16,-11-10 36 15,3 6-48-15,-19-6 8 16,8 6-28-16,-16 1 28 16,4-4-28-16,-4 0 48 15,12 7-36-15,-1-10 12 16,13 3-24-16,0 3-16 15,15-3-4-15,4 0-32 16,4 11 20-16,4-4-84 0,4 7 60 16,11-7-424-1,8 14 256-15</inkml:trace>
          <inkml:trace contextRef="#ctx0" brushRef="#br0" timeOffset="147045.8126">7764 8867 464 0,'0'0'176'0,"0"0"-140"0,0-7-8 0,0 7 164 16,0 0-112-16,0 0 80 16,0 0-92-16,8-7 16 15,0 7-48-15,19-10 48 16,-3 10-48-16,23-7 0 16,7 7-20-16,5 0 16 15,4 7-20-15,-12-7 4 16,3 0-8-16,-7 3-24 15,0 4 8-15,-15-7 4 16,-5 0 4-16,-3 7 16 16,-9-4-8-16,-7-3 40 15,-4 0-24-15,-8 0-224 16,4 0 108-16,-8 0-352 16,0 0 248-16</inkml:trace>
          <inkml:trace contextRef="#ctx0" brushRef="#br0" timeOffset="148892.0742">7932 8679 364 0,'-11'-17'132'0,"11"17"-100"0,0-4-12 0,0 1 192 15,0 3-120-15,4-4 148 16,3 1-136-16,5-4 76 16,8 3-100-16,3-3 52 15,5 7-76-15,7-7 4 16,0 11-36-16,4-11-12 15,0 3-8-15,4-3-4 16,0 7 0-16,0-3-344 16,-3 3 188-16,-5 0-456 15,0 7 344-15</inkml:trace>
        </inkml:traceGroup>
        <inkml:traceGroup>
          <inkml:annotationXML>
            <emma:emma xmlns:emma="http://www.w3.org/2003/04/emma" version="1.0">
              <emma:interpretation id="{BFD141DD-2C49-430D-A498-476876474107}" emma:medium="tactile" emma:mode="ink">
                <msink:context xmlns:msink="http://schemas.microsoft.com/ink/2010/main" type="inkWord" rotatedBoundingBox="13912,10943 15988,10964 15978,11977 13902,11955"/>
              </emma:interpretation>
            </emma:emma>
          </inkml:annotationXML>
          <inkml:trace contextRef="#ctx0" brushRef="#br0" timeOffset="150905.1732">9932 8978 340 0,'20'-3'128'0,"-20"3"-100"0,27 0-8 0,-15 0 96 15,-1 7-68-15,1 3 52 16,4 7-60-16,-4 8 16 16,3-1-36-16,-7 7 60 15,4 4-44-15,-12 4 44 16,4-5-44-16,-12-2-12 15,0-1-12-15,-12-7 52 16,1 1-36-16,-12-5-12 16,3-6-8-16,-19-7-8 15,16 0 0-15,-8-7 32 16,11 0-16-16,1-7 32 16,7 0-32-16,1 0 12 15,3-6-16-15,12-8-16 16,4 7 0-16,4-14-4 15,4 4 0-15,0-8 8 16,4 11 0-16,3-13 0 16,1 6 0-16,0 3-20 15,3 1 12-15,-3 7 40 16,3 3-20-16,1 0 24 16,0 3-20-16,-5-2 28 15,9 6-28-15,-9 0 12 0,1 3-16 16,0-3-8-16,-1 7 0 15,-3-3 12-15,4 6-8 16,-5-3 24-16,1 7-20 0,0-3 40 16,0 6-28-16,-1 0 32 15,5 1-32-15,0-8 56 16,3 1-44-16,5-8 36 16,-1 1-40-16,5-4 0 15,-1 0-20-15,-4-3 0 16,1 6-4-16,-5-3-8 15,-3 7 4-15,-4-7 4 16,-8 7-4-16,-4-3-336 16,8 3 180-16,-4-4-316 15,-1 8 264-15</inkml:trace>
          <inkml:trace contextRef="#ctx0" brushRef="#br0" timeOffset="151688.3123">10656 9107 612 0,'-12'-7'228'0,"12"7"-180"0,8-7-12 0,-4 3 184 15,0 4-128-15,15-6 132 16,5 2-132-16,19-3 36 15,8 4-80-15,15-8 0 16,-3 8-28-16,0 3 4 16,-5-4-12-16,-7 1-132 15,-8 3 68-15,-12-4-248 16,-3 4 172-16,-9-7-60 16,-3 0 112-16,-8-3-184 15,-4 3 144-15</inkml:trace>
          <inkml:trace contextRef="#ctx0" brushRef="#br0" timeOffset="151385.4528">11262 8832 540 0,'12'-14'200'0,"-12"14"-156"0,4-17-12 15,-4 6 96 1,0 8-76-16,-12-8-12 0,5 4-24 0,-21-6-32 16,-3 6 8-16,-12-4-4 15,4 4 4-15,-16 4 8 16,8 3 0-16,0-4 76 16,12 4-40-16,0 0 76 15,11 7-64-15,4-7 20 16,9 0-40-16,3 0 8 15,4 7-20-15,0-3 20 16,4 3-24-16,-8 7 40 16,4 3-28-16,-7 21 32 15,-1 7-32-15,-12 21 12 16,13 4-20-16,-1 3 8 16,4-7-12-16,-4-10 36 15,12-11-24-15,-7-10 4 16,7-7-16-16,-4-11 12 15,8 4-16-15,-4-11 24 16,0-3-20-16,0-7-4 16,0 0-4-16,3 0-16 15,1 0 8-15,-4 0-4 16,8 0 0-16,0 0-12 16,8 0 12-16,-1 0 12 15,13 4 0-15,7-4-12 16,0 3 4-16,12-3 20 15,-4 7-8-15,0-7-12 0,0 0 0 16,-8 4-208-16,-3 3 116 16,-13-7-228-16,-3 0 188 0</inkml:trace>
          <inkml:trace contextRef="#ctx0" brushRef="#br0" timeOffset="152285.9014">10777 8585 364 0,'0'-7'132'0,"0"7"-100"0,0-7-12 0,0 4 156 16,0 3-100-16,0-7 112 15,4 7-108-15,0-11 80 16,12 8-92-16,-5-8 108 16,1 11-100-16,4-7 68 15,3 7-84-15,5 0 40 16,-1 0-60-16,13 7 16 15,-1-3-36-15,8-1 8 16,-4 4-16-16,0-7-16 16,0 4 0-16,-4-8 20 15,-3 1-8-15,-5-4-100 16,-7 3 48-16</inkml:trace>
          <inkml:trace contextRef="#ctx0" brushRef="#br0" timeOffset="210672.0571">11458 8380 476 0,'4'-7'176'0,"-4"7"-136"0,39 21-12 0,-12 7 172 16,9 3-116-16,11 25 88 16,7 10-100-16,-3 24 8 15,-4 1-48-15,-19 23-92 16,-5-9 32-16,-23-4-104 16,0-18 72-16</inkml:trace>
        </inkml:traceGroup>
      </inkml:traceGroup>
    </inkml:traceGroup>
    <inkml:traceGroup>
      <inkml:annotationXML>
        <emma:emma xmlns:emma="http://www.w3.org/2003/04/emma" version="1.0">
          <emma:interpretation id="{3C731D74-EA4C-4686-8B3B-6595A98E9F3D}" emma:medium="tactile" emma:mode="ink">
            <msink:context xmlns:msink="http://schemas.microsoft.com/ink/2010/main" type="paragraph" rotatedBoundingBox="13773,11852 22675,12216 22627,13386 13725,130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1C0264-0A79-40B3-BD8E-39EA242E1B86}" emma:medium="tactile" emma:mode="ink">
              <msink:context xmlns:msink="http://schemas.microsoft.com/ink/2010/main" type="line" rotatedBoundingBox="13773,11852 22675,12216 22627,13386 13725,13021"/>
            </emma:interpretation>
          </emma:emma>
        </inkml:annotationXML>
        <inkml:traceGroup>
          <inkml:annotationXML>
            <emma:emma xmlns:emma="http://www.w3.org/2003/04/emma" version="1.0">
              <emma:interpretation id="{4C9F1DCA-5BE0-49FE-806F-CE3D38338F96}" emma:medium="tactile" emma:mode="ink">
                <msink:context xmlns:msink="http://schemas.microsoft.com/ink/2010/main" type="inkWord" rotatedBoundingBox="13773,11852 19129,12071 19081,13241 13725,13021"/>
              </emma:interpretation>
              <emma:one-of disjunction-type="recognition" id="oneOf2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4446.5495">9631 9834 496 0,'-8'-7'184'0,"8"7"-140"0,-12 10-16 16,0-3 120-1,8 11-88-15,-3-1 52 16,3 4-64-16,0 0-16 16,4 7-20-16,4-8-12 15,0 1 4-15,15 0 4 16,1-7-4-16,15-10 52 15,4-1-32-15,16-10 76 16,-4 0-52-16,11-10 0 16,-3-1-28-16,8-6 16 0,-9 0-24 0,13-1 24 15,-9-2-24-15,-7 6 40 16,-4 3-28-16,-8 11 20 16,-8 7-24-16,-11 4 0 15,-1 3-12-15,-3 3 4 16,3 8-8-16,-3-1 8 15,-1 4-8-15,-3-4-4 16,4 1 4-16,-9-4 12 16,-3 3-8-16,0-7-20 15,0 1 4-15,-8-4-12 16,4 0 8-16,-4-11 0 16,0 4 4-16,8-10-20 15,3 3 16-15,5-7 4 16,-4 3 8-16,3-6 0 15,-3 3 0-15,0-10-28 16,0 3 16-16,3-7 24 16,5 7-8-16,7-7-16 15,1 8 4-15,19-5-12 16,-1 11 8-16,13 0-8 16,4 11 8-16,7 3 0 15,5 0 4-15,30 7 24 16,9-4-8-16,27 1-12 15,-16-1 0-15,35-13 12 16,-19 3-4-16,8-14 8 16,-24 0-8-16,-8-14 68 0,-19 4-40 0,-8-11 60 15,-8 8-56 1,-15-5 72-16,-12 11-60 16,-8-3-24-16,-12 10-16 0,-8-3 0 15,-7 7-4-15</inkml:trace>
          <inkml:trace contextRef="#ctx0" brushRef="#br0" timeOffset="165158.9409">12487 10098 416 0,'-19'-10'152'0,"19"10"-116"0,-8 31-12 16,-4-7 64-1,12 8-52-15,-12 16 120 16,4 1-88-16,1 3 116 15,3-3-104-15,-4-7 100 16,8-4-100-16,-4-10 20 16,4-4-60-16,-4-3 12 0,4-4-32 15,-4-10 44-15,8-7-36 16</inkml:trace>
          <inkml:trace contextRef="#ctx0" brushRef="#br0" timeOffset="166039.8195">12867 10105 216 0,'-12'0'80'0,"12"0"-60"0,-12 14-8 0,-3 3 128 15,15-3-80-15,-20 18 116 16,12 2-100-16,-11 8 24 15,11 0-60-15,-12 0 72 16,12-8-60-16,-3-6 72 16,7-3-72-16,0-8 0 15,4-3-32-15,0-7 32 16,8-4-28-16,0-13-4 16,7 3-12-16,5-21-52 15,-1 4 28-15,9-15-60 16,3 8 44-16,-11-4-20 15,-1 8 32-15,1-1 20 16,-5 10 0-16,-11 1-8 16,4 7 4-16,-8 10 72 15,0 7-36-15,-8 13 60 0,8 8-56 16,-11 10 36-16,-1 4-40 16,-4-4-20-1,8 1-4-15,8-8 8 0,4-7-8 16,8-3-12-16,4 0 0 15,7-10 20-15,4-1-8 0,17-10 4 16,-1 0-4-16,19-14-52 16,5 0 28-16,3-14-16 15,-7 4 20-15,-5-18 36 16,-11 11-16-16,-15-7-16 16,-13 6 0-16,-19 1 40 15,0 7-20-15,-23 6 24 16,-12 11-20-16,-20 25 20 15,-4 6-24-15,0 11-4 16,16 0-4-16,-4-1-16 16,20 1 8-16,7-7 12 15,13-4-4-15,14-10 8 16,9-3-8-16,19-11-12 16,8-4 4-16,12-17-136 15,4 4 72-15,0-21-56 16,-9-1 72-16,-3-23-52 15,-8 10 60-15,-11-7 20 16,-5 13 20-16,-15 5 36 16,0 9-16-16,-16 5 108 15,8 9-68-15,-12 4 92 16,-3 7-88-16,-5 11 32 0,8 10-52 16,-7 20 28-16,3 5-36 15,-3 20 8-15,-1 3-24 0,8 1 20 16,5-7-24-16,-5-4-12 15,8-14-4 1,0-7 20-16,4-6-8 0,0-4 16 16,4-7-16-1,0-4-312-15,4-3 168 0,3-7-312 16,5 0 256-16</inkml:trace>
          <inkml:trace contextRef="#ctx0" brushRef="#br0" timeOffset="167508.124">13642 10272 300 0,'-12'4'112'0,"12"-4"-88"15,4 10-8-15,-4-3 152 16,0 0-96-16,0 7 96 15,0 3-100-15,-8 11 48 16,4 0-72-16,-4 0 48 16,4-1-52-16,0-6 8 15,4 0-32-15,-4-3 8 16,4-4-12-16,4-8 12 16,4-2-16-16,0-11-100 15,4 4 48-15,-1-11-96 0,1 0 80 0,-4-7-32 16,4 3 52-16,-8 1 24 15,3 10 12-15,-7 4 108 16,0 10-56-16,-3 3 140 16,-1 7-108-16,0-3 16 15,4 4-56-15,4-8-16 16,7 4-16-16,9-14 28 16,7 4-20-16,5-11-120 15,-1 3 56-15,0-10-96 16,-3 0 80-16,-5-14-92 15,-3 8 92-15,-1-12-4 16,-3 4 40-16,0 4 0 16,3 7 16-16,1 3 148 15,7 10-72-15,-7 1 96 16,7 6-92-16,-7 1 36 16,7 6-60-16,-7-3-8 15,7 0-20-15,-15-3-12 16,3-1 0-16,-11 1 40 15,4 3-24-15,-20-7-36 16,8 3 8-16,-11 0 8 16,-1 4 4-16,-7-3-4 15,7 3 4-15,-8-4-4 16,9 1 0-16,-9-1-12 16,9 1 8-16,-1 3-32 15,8 3 20-15,4 1 24 0,4 3-4 0,8 3 44 16,4 0-24-16,4 1 4 15,-1-1-16-15,5-3 0 16,3 0-4-16,9-7-8 16,3 7 4-16,12-14 12 15,-8 0-8-15,8-7-84 16,0 3 44-16,0-6-44 16,0-1 44-16,-12-9 20 15,-8 9 8-15,-11-10 12 16,-4 7-4-16,-24-3 8 15,-4 7-8-15,-15 3 52 16,0 3-32-16,-12 8 24 16,7 6-28-16,-3 4 8 15,8 3-16-15,4 1-16 16,11-1 0-16,16-3 12 16,8 3-4-16,31-6 8 15,8-8-8-15,27 1-136 16,4 3 76-16,1-14-88 15,-5 0 84-15,-11 0 16 16,-9 0 24-16,-22-17 44 16,-9 10-16-16,-19-11 0 15,-4 1-4-15,-23 3 100 16,-5 14-56-16,-23-3 120 16,4 17-92-16,-7-4 16 15,7 11-56-15,11 3-12 0,17 4-16 16,23-10-8-16,11 6 4 0,21-10 4 15,7 4-4-15,8-4-180 16,-4-4 100-16,0-6-116 16,-4-4 112-16,-8-7 24 15,-8 0 36-15,-11-25-36 16,-1 8 28-16,-11-24 16 16,0 2 8-16,-12-6 108 15,8 11-56-15,0 2 156 16,4 15-112-1,-8 0 24-15,16 6-68 0,-4 1 16 16,0 7-36-16,-4-1 16 16,4 11-24-16,-16-3 0 15,8 6-12-15,-4-3-8 16,-4 7 4-16,-12 4-24 16,13 3 12-16,-13 3 48 15,12 8-20-15,-11 16 16 16,15 8-20-16,-4 21 20 15,0-1-24-15,8 5 4 16,8-5-8-16,0-10 20 16,7-7-16-16,-3-6-188 15,0-11 92-15,-8-4-492 16,0-7 320-16</inkml:trace>
        </inkml:traceGroup>
        <inkml:traceGroup>
          <inkml:annotationXML>
            <emma:emma xmlns:emma="http://www.w3.org/2003/04/emma" version="1.0">
              <emma:interpretation id="{E3C077F2-5F66-4C09-8C98-7375F8D30CAC}" emma:medium="tactile" emma:mode="ink">
                <msink:context xmlns:msink="http://schemas.microsoft.com/ink/2010/main" type="inkWord" rotatedBoundingBox="19816,12430 22662,12547 22634,13218 19788,13101"/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70183.5789">15899 10276 216 0,'0'-28'80'0,"0"28"-60"0,0-18-8 16,8 11 100-1,-4 11-64-15,-4-8 16 16,0 8-40-16,-4-1 68 15,-4 4-56-15,-3 4 76 0,-1-1-64 16,-8 1 36 0,5 3-48-16,-5-4 52 0,0 4-52 0,1-4 44 15,3 1-44-15,-7-1-20 16,3 1-8-16,-3-1 24 16,7 0-16-16,-3 1 20 15,7-1-20-15,0 4 52 16,4 4-36-16,0-4-16 15,8 3-8-15,4-3 8 16,8 3-8-16,8-10 24 16,3 7-20-16,8-7-4 15,5-3-4-15,3-1-48 16,0 0 24-16,0-6-108 16,-4 3 72-16,0-10 8 15,-3-1 28-15,-9-6 0 16,1 6 8-16,-9-6 44 0,-7 0-20 15,-8 3 88 1,4 3-56-16,-12 4 40 16,4 7-48-16,-7 4-12 15,-1 3-12-15,-4 7-12 0,1-1 4 16,7 1-4-16,4-3 0 16,0-1 0-16,4-3 0 15,8 0 24-15,0 0-12 0,7-7-32 16,1-3 12-16,-4 3-8 15,-1-4 8-15,1 1-28 16,4-1 20-16,-5 1-4 16,1-1 12-16,0 4 8 0,0 0 0 15,3 0 8-15,1 0-4 16,4 0-20-16,-1 0 8 16,1-3 20-16,-1-1-4 15,-3-3 16-15,-4 4-16 16,7-4-4-16,-3-4 0 15,-1 5-4-15,1-5 0 16,0 4-12-16,-4 4 8 16,3-4-32-16,-3 7 20 15,-4 14 16-15,-4 0 0 16,7-1 20-16,-3 1-12 0,0 0 4 16,-4-3-4-16,0-1 20 15,-4-10-16-15,0 0 48 16,0 0-32-16,0-3 28 15,-4-1-28-15,0-6-36 16,0-8 4-16,4 1 0 16,4-7 4-16,8-4 8 15,3 0-4-15,9 0-28 16,7 7 12-16,-7 4 4 16,3 3 8-16,-3 7-20 15,-9 4 12-15,9 3-32 16,-9 7 24-16,-3-1 16 15,-4 5 0-15,-8-1-24 16,8 1 12-16,-8 3-76 0,-4 3 52 16,4 0-32-1,0-3 44-15,0 4-16 0,4-1 24 16,-4 1 16-16,0-1 4 16,0 0-4-16,0-6 4 15,0-4 40-15,-4 0-24 16,0-7 80-16,0 0-56 15,0-4-4-15,4 1-24 16,0-4-4-16,0-4-4 16,4-10 4-16,4-3-8 15,-4-4 8-15,11 0-8 16,5 1-20-16,3 2 8 0,9 4-12 16,-5 1 8-16,12 6 0 15,-11 3 4-15,-13 4 16 16,9 0-4-16,-9 4-12 15,-7 6 4-15,-8-3 4 16,0 0 0-16,0 7 16 16,0 0-8-16,4 0-20 15,4 0 4-15,0 4 20 16,4-1-4-16,-1 4-28 16,17-4 8-16,-1 4-4 15,0 0 8-15,1 0 8 16,11-7 0-16,-12 0-100 15,9 0 56-15,-9-4 0 16,0-3 28-16,-3 0 12 16,-8-3 4-16,-5-4 24 0,-3-3-12 15,-8-4-4-15,-4-4-4 16,4-3 12-16,-12 1-8 16,1 6-4-16,-5 0 0 15,4 7-24-15,-3 3 12 16,-9 8 32-16,9 10-16 15,-5 3 36-15,0 7-28 16,9 4 20-16,3 0-20 16,4 0 28-16,12 0-28 15,3-4 4-15,9-7-12 16,0-3-8-16,-1-3 4 0,5-1-68 16,-1-10 36-16,5-7-40 15,-1 0 36-15,4-3-24 16,1-4 32-16,-5 0 28 15,0 0 0-15,-7 4 36 16,-1-1-24-16,-3 1 56 16,-4 3-40-16,-4 3 64 15,-8 4-56-15,0 0 0 16,-4 7-24-16,0 0-12 16,-4 4 0-16,-4 3 4 15,8-7-4-15,-3 0 8 16,3 3-8-16,0 0-4 15,-4-3 4-15,8-3-16 16,0-4 8-16,0 0 4 16,12 0 0-16,-1-4 16 0,5-6-8 15,4-1-40-15,3-2 20 16,1-1 0 0,-1-4 12-16,0 4 0 15,-3 4 0-15,0-4 16 16,-5 7-8-16,-3-7-4 15,-4 11 0-15,0 3 12 16,-4 3-8-16,-4 4-4 16,0 7 0-16,0 3 40 15,0 11-24-15,11-3-28 16,5-1 4-16,0 0 28 16,3 1-16-16,1-11 8 15,7-1-8-15,-3 5 12 16,3-15-12-16,-4-3-56 15,-7 0 24-15,12-14-76 16,-5 7 56-16,0-13-96 16,5 2 80-16,3-24-68 15,-3 1 72-15,15-22-32 16,0-3 52-16,4 0 20 16,-8 10 12-16,-12 4 48 15,1 14-24-15,-9 3 96 16,-11 11-64-16,4-1 100 15,-12 11-88-15,-12 1 16 16,-4 6-48-16,-3 7 24 16,-1 7-32-16,-7 10-12 15,7 7-8-15,1 18-4 0,7 7 0 16,12 10-56-16,12-3 32 16,-1-8-304-16,5-3 176 15</inkml:trace>
          <inkml:trace contextRef="#ctx0" brushRef="#br0" timeOffset="170469.3401">17942 10081 652 0,'-55'-42'244'0,"55"42"-192"0,-19-14-12 0,7 7 408 16,12 7-252-16,12-7-32 16,7 4-104-16,28-1-40 15,27 1-12-15,12 3 4 0,-7 0-8 16,3 0 16-16,-16 0-12 15,-7 0-56-15,-12-4 24 0,-20-3-296 32,13 7 176-32</inkml:trace>
        </inkml:traceGroup>
      </inkml:traceGroup>
    </inkml:traceGroup>
    <inkml:traceGroup>
      <inkml:annotationXML>
        <emma:emma xmlns:emma="http://www.w3.org/2003/04/emma" version="1.0">
          <emma:interpretation id="{7718B9C1-8100-48A0-8F2C-4AE713AAE9F2}" emma:medium="tactile" emma:mode="ink">
            <msink:context xmlns:msink="http://schemas.microsoft.com/ink/2010/main" type="paragraph" rotatedBoundingBox="1425,12902 13317,13129 13288,14641 1396,14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E7B287-791E-41E5-BC5B-C6A5F186282D}" emma:medium="tactile" emma:mode="ink">
              <msink:context xmlns:msink="http://schemas.microsoft.com/ink/2010/main" type="line" rotatedBoundingBox="1425,12902 13317,13129 13288,14641 1396,14414"/>
            </emma:interpretation>
          </emma:emma>
        </inkml:annotationXML>
        <inkml:traceGroup>
          <inkml:annotationXML>
            <emma:emma xmlns:emma="http://www.w3.org/2003/04/emma" version="1.0">
              <emma:interpretation id="{82F00F12-A090-4A55-8BAB-64E96FB360E0}" emma:medium="tactile" emma:mode="ink">
                <msink:context xmlns:msink="http://schemas.microsoft.com/ink/2010/main" type="inkWord" rotatedBoundingBox="1422,13070 4916,13136 4897,14113 1403,14046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19847.7065">-1220 10902 508 0,'-23'-39'188'0,"11"32"-148"0,4-17-8 16,8 17 104-16,4-7-80 15,8-3 24-15,11-1-48 16,16-2 4 0,12 6-20-16,8 0-24 15,3 10 0-15,1-10 12 16,-4 14 0-16,-8-10-20 15,-4 3 8-15,-12 0 20 16,-8 7-4-16,-15 0 76 16,0 14-48-16,-16 3 4 0,0 15-24 0,-12 20-28 15,8 3 4 1,-11 15 12-16,7 0 0 0,0-8 8 16,4-3-8-1,1-3-12-15,7-7 4 0,-8-11 84 16,8 0-48-16,-8-24 80 15,4 0-64-15,-8-28 8 16,5 7-32-16,-13-24 12 16,8 6-20-16,-11-20-8 15,3 7-4-15,-7-18-4 16,3 4 0-16,-11-10-20 0,-4-1 12 16,-4 4 4-16,-4 10 4 15,4 11 0-15,4 7 0 16,11 6-28-16,5 11 16 0,3 0-240 15,16 4 136-15,4 10-340 16,16 7 260 0,11 10-156-16</inkml:trace>
          <inkml:trace contextRef="#ctx0" brushRef="#br0" timeOffset="220165.581">-42 10929 392 0,'-24'-20'148'0,"24"20"-116"0,-27 3-8 0,11 4 188 16,8 10-120-16,-11 4 112 16,-1 7-116-16,-15 3-48 15,8-3-24-15,-20 0 0 16,4-4-8-16,-24-3-12 16,12 0 0-16,-3-3 20 15,11-8-8-15,4-3-268 16,15 0 144-16,17-7-248 15,11 0 208-15</inkml:trace>
          <inkml:trace contextRef="#ctx0" brushRef="#br0" timeOffset="219862.2456">-469 10950 464 0,'-4'-7'176'0,"4"7"-140"0,8 14-8 0,-4-3 144 16,8 3-100-16,7 13 140 16,9 5-124-16,7 6 12 15,0-3-60-15,8 0-8 16,-4-1-20-1,1-2 28-15,-1-5-24 0,-12-9-68 16,0-1 28-16</inkml:trace>
          <inkml:trace contextRef="#ctx0" brushRef="#br0" timeOffset="220756.8674">200 11159 508 0,'-23'-10'188'0,"23"10"-148"0,-8-7-8 0,8 3 192 16,8 4-128-16,8-3 16 15,3 6-68-15,12 1 12 0,13 3-28 16,-1-4-16-16,-4-3-8 16,4 0 4-16,-4 0-4 15,-8-3-256 1,4 3 136-16,-7-4-332 16,-9 4 252-16</inkml:trace>
          <inkml:trace contextRef="#ctx0" brushRef="#br0" timeOffset="220465.3791">686 10891 364 0,'51'-28'132'0,"-51"28"-100"0,7-24-12 0,-7 14 124 16,-4-4-84-16,-7 0 8 15,-13 3-40-15,-7 4-36 16,-12 0 4-16,0 7 0 16,4 0 4-16,-8 0-12 0,0 4 8 15,4-4 4-15,4 3 0 16,3 1-20-16,9-1 12 0,7 4-4 16,9 4 4-1,3 6 76 1,8 4-36-16,4 17 16 0,-4 7-32 15,0 8 28-15,0-5-28 16,-4-2 20-16,-4-5-20 16,0-2 52-16,0-1-36 0,-3-3 36 15,-1-8-36-15,0-2 16 16,4-8-28-16,1-6 52 16,3-4-40-16,0-7-16 15,4 0-8-15,4 0 0 31,0 3-4-31,3 0-28 16,5 4 12-16,8 4 12 16,-1-1 4-16,9 4 8 15,3 0-8-15,8-3 32 0,0-4-20 16,4-4-24-16,-11-3 4 0,-5-3-220 16,4 3 124-1,-7-4-208-15,-9 1 176 16</inkml:trace>
          <inkml:trace contextRef="#ctx0" brushRef="#br0" timeOffset="222815.4652">330 10620 196 0,'0'-7'72'0,"0"7"-56"16,0 0-4-16,0 0 20 16,0 0-20-16,0 0 4 15,0 0-8-15,0 0 12 16,11 7-12-16,-3-4 60 15,0 4-40-15,4-3 24 16,3-1-32-16,1-3 60 16,0 4-44-16,7-4-8 15,1 0-16-15,3 0 0 16,4 0-8-16,1 0 16 16,-5 0-12-16,-7 0-12 0,-1 0 0 15,-11-4 56-15,0 4-28 16,-12-7-20-16,4 7-4 0</inkml:trace>
          <inkml:trace contextRef="#ctx0" brushRef="#br0" timeOffset="221053.1771">384 10609 364 0,'-7'-3'132'0,"7"3"-100"0,0 3-12 0,-8-3 52 16,16 0-44-16,-8 0 40 31,11 7-36-31,1-3 60 0,8-1-52 0,11-3 20 16,0 0-40-16</inkml:trace>
          <inkml:trace contextRef="#ctx0" brushRef="#br0" timeOffset="218645.1631">-2750 11183 340 0,'-8'-17'128'0,"12"13"-100"0,12 1-8 16,-8 3 124-16,11 0-84 15,1 3 72-15,11 1-76 16,4 3 112-16,4-4-96 0,8 1 52 16,8-4-68-16,4 0-16 15,7 0-24-15,-11 0 24 0,4 0-24 16,-12-7-224-16,-16 3 112 16,4-3-476-1,-15-3 320-15,-12 3 52 16</inkml:trace>
          <inkml:trace contextRef="#ctx0" brushRef="#br0" timeOffset="218028.5219">-2715 10787 164 0,'4'-18'60'0,"0"8"-44"0,0 0-8 0,-4 3 76 16,0 0-48-16,0 0 40 15,0 0-44-15,0 3 36 0,4 1-40 16,-4 3-40-16,4 7 4 16,0 7 44-16,-8 7-16 15,8 13 60-15,-4 15-44 16,0 7 64-16,-4 6-60 16,0-6 72-16,0-4-64 15,0-3-8-15,0-1-24 16,4-2 8-16,-8-1-16 0,4-7 40 15,4-7-24-15,-3-6-12 16,3-8-8-16,3-6 28 16,9-8-16-16,-4-6-144 15,8-4 64-15,3-4-368 16</inkml:trace>
          <inkml:trace contextRef="#ctx0" brushRef="#br0" timeOffset="218817.0927">-2472 10536 508 0,'-8'-14'188'0,"20"14"-148"0,7-13-8 16,1 9 124-16,15-6-92 16,12 6 16-16,12 4-44 15,3 7 8-15,1 0-24 16,-4 4-292-16,-8-1 148 16,-4 4-312-16</inkml:trace>
          <inkml:trace contextRef="#ctx0" brushRef="#br0" timeOffset="218298.7409">-2128 10766 320 0,'-4'-14'120'0,"4"11"-96"0,0 3-4 0,0 0 68 15,0 0-52-15,-4 13 48 16,4 8-48-16,4 11 60 15,4 13-56-15,-4 7 64 16,0 7-64-16,-4-10 20 16,0 3-40-16,-8 4 8 0,0 3-16 0,-11 7 0 15,-1 0-4 1,-3-7-52-16,7-10 28 0,-4-7-244 16</inkml:trace>
          <inkml:trace contextRef="#ctx0" brushRef="#br0" timeOffset="219056.7308">-1670 11131 704 0,'-8'11'264'0,"12"-1"-208"0,-4 0-12 0,0-3 36 15,0 4-52-15,4-4-36 16,0 0 0-16,4-4-448 15,4 1 248-15,-1 10-88 16</inkml:trace>
        </inkml:traceGroup>
        <inkml:traceGroup>
          <inkml:annotationXML>
            <emma:emma xmlns:emma="http://www.w3.org/2003/04/emma" version="1.0">
              <emma:interpretation id="{B2A847ED-DA25-4DC0-94AA-4C244F5AC972}" emma:medium="tactile" emma:mode="ink">
                <msink:context xmlns:msink="http://schemas.microsoft.com/ink/2010/main" type="inkWord" rotatedBoundingBox="5626,13756 5921,13762 5918,13898 5623,13892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5528.9016">1457 11302 540 0,'0'0'200'0,"0"0"-156"0,11-4-12 0,-3 1 124 15,0 6-92-15,8-3 36 16,3 4-60-16,1-4-16 15,-1 3-12-15,1-3 0 16,3 0-8-16,1 0-12 16,-1 0 4-16,-3 0-192 15,3 4 108-15</inkml:trace>
          <inkml:trace contextRef="#ctx0" brushRef="#br0" timeOffset="225280.7462">1476 11176 332 0,'0'0'120'0,"0"0"-92"0,8-3-8 0,-8-1 60 16,0 8-48-16,0-4 76 16,0 0-60-16,0 0 28 15,0 0-44-15,0 0 24 16,8 7-28-16,-4-4 44 16,7 4-40-16,5-3 36 15,8-1-36-15,-1-3 0 16,4 0-20-16,1-3 12 15,3-1-16-15,-4-3 4 16,1 7-4-16,-9-7 4 16,-3 11-8-16,-12-8 16 15,0 8-12-15,-12-4-260 16,0 0 140-16</inkml:trace>
        </inkml:traceGroup>
        <inkml:traceGroup>
          <inkml:annotationXML>
            <emma:emma xmlns:emma="http://www.w3.org/2003/04/emma" version="1.0">
              <emma:interpretation id="{1348F579-0DC0-42FD-9A0F-A6C3D5DBF142}" emma:medium="tactile" emma:mode="ink">
                <msink:context xmlns:msink="http://schemas.microsoft.com/ink/2010/main" type="inkWord" rotatedBoundingBox="6418,12998 10090,13068 10061,14579 6389,14509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30331.5012">5647 10616 488 0,'16'-20'180'15,"-16"20"-140"-15,0-7-12 0,0 3 136 16,0 8-96-16,0-1-8 16,0 7-40-16,0 18 28 15,8 4-24-15,-8 27 4 16,0-4-16-16,0 11 28 16,4-6-24-16,-4-8 12 15,0-7-16-15,-12-10 12 16,12-7-16-16</inkml:trace>
          <inkml:trace contextRef="#ctx0" brushRef="#br0" timeOffset="230599.0884">5268 10947 384 0,'-12'-28'140'0,"12"28"-108"0,-8-10-8 0,4 3 232 15,8 7-144-15,-4-7 96 16,8 0-120-16,19 7-8 15,1 0-44-15,15 0-24 16,4 3-8-16,15 1-280 16,-11-1 152-16</inkml:trace>
          <inkml:trace contextRef="#ctx0" brushRef="#br0" timeOffset="230859.7644">5342 10477 644 0,'-8'-7'236'0,"8"7"-180"0,28 0-20 16,-9 0 72-1,9 7-68-15,19-7 0 16,0 7-24-16,11 7-136 15,-3-3 68-15,-8-1-352 16,0 4 224-16</inkml:trace>
          <inkml:trace contextRef="#ctx0" brushRef="#br0" timeOffset="231174.1003">4775 11267 436 0,'-4'0'160'0,"4"0"-124"16,-8-7-8-16,8 3 88 15,0 8-68-15,0-4 68 16,0 0-64-16,0 0 48 16,12 7-56-16,3-7 60 15,13 3-64-15,15-3 36 16,12 0-44-16,31-3 60 15,0-1-52-15,35-6 64 16,4 6-64-16,-3 4-8 16,-9 4-20-16,-19-4-44 15,-16 3 16-15,-11-3-48 16,-20 0 36-16,-20 0 8 0,-7 0 8 16,-13 0-140-16,-7 0 84 0</inkml:trace>
          <inkml:trace contextRef="#ctx0" brushRef="#br0" timeOffset="230314.9546">5009 10592 424 0,'-11'-21'156'0,"11"21"-120"0,4-3-8 0,3-1 80 16,1 8-64-16,4-4-20 15,0 10-12-15,11 4-24 16,1 10 8-16,-5 22 48 16,9 9-24-16,-9 8 0 15,-3 6-12-15,-12-6 4 16,4-4-8-16,-20-17 68 16,4-7-40-16,-19-14 40 15,-1-4-40-15,-11-17 8 16,0 0-24-16,4-21 72 15,4-3-52-15,11-15-12 16,12 8-16-16,16-7-44 16,4 7 20-16,23-1-4 15,-4 11 12-15,4 4-72 16,5 10 44-16,-13 0-260 16,4 4 164-16,-3-4-108 15,-1 3 140-15,0-6-104 16,-3 3 116-16,-5-11 44 15,-3 5 32-15,0-5 44 16,-4 4-16-16,-12 0 208 0,0 4-128 0,0 3 112 16,-8 3-120-1,4 8 68-15,-4 6-92 16,0 18 12-16,8 7-44 0,-8 10 40 16,4 7-40-16,-3 4-8 15,-1-4-12-15,4-10 24 16,4-4-20-16,-8-10 4 15,16-7-12-15,-8-11-32 16,4-3 12-16,4-14-372 16,3-3 208-16</inkml:trace>
          <inkml:trace contextRef="#ctx0" brushRef="#br0" timeOffset="228869.1428">4196 10867 156 0,'19'-56'56'0,"-19"56"-44"0,16-31-4 15,-12 17 68 1,4 7-44-16,-8-3 92 16,0 6-68-16,0 8-20 15,-8 6-20-15,0 18 64 16,-4 7-44-16,-7 13 84 16,11 8-68-16,-8-4 28 15,0 4-48-15,5-1-20 16,3-2-4-16,-4 9 16 15,4-10-12-15,-3 4-48 0,7-11 20 16,-8-13-348-16,4-8 200 16</inkml:trace>
          <inkml:trace contextRef="#ctx0" brushRef="#br0" timeOffset="229356.9424">4043 10481 820 0,'20'-7'304'0,"-20"7"-236"0,7 3-20 0,-3-3 52 16,4 4-64-16,4-4-12 16,-4 7-16-16,11 0-212 15,-3 0 112-15</inkml:trace>
          <inkml:trace contextRef="#ctx0" brushRef="#br0" timeOffset="229630.3528">4571 11096 696 0,'-15'0'256'0,"15"0"-196"0,-4 0-20 0,0 0-20 15,4 0-20-15</inkml:trace>
          <inkml:trace contextRef="#ctx0" brushRef="#br0" timeOffset="226006.7914">2263 11263 580 0,'-16'-3'216'0,"16"3"-168"0,-4-4-12 16,-4 1 200-16,16 6-136 0,0-6 72 16,4-1-100-16,11-3-4 15,8 4-44-15,8-4-32 16,5 4 4-16,-1-1-16 15,-4 4 8-15,-8 0-240 16,0 4 140-16,-7-1-464 16,-5 7 320-16</inkml:trace>
          <inkml:trace contextRef="#ctx0" brushRef="#br0" timeOffset="226664.8571">2501 11740 488 0,'-27'3'180'0,"27"-3"-140"0,-4 4-12 16,4-8 144-1,8 4-100-15,7-10-28 16,9 3-28-16,11-10-8 0,4 3-4 0,12-18 16 16,-4 5-12-16,8-29-20 31,-4 4 4-31,4-18 12 0,-9 4 0 0,1 3 16 15,-4 15-12-15,-11-4-20 32,-5 6 4-32,-7 5 48 0,-1 13-20 0,-3-4 68 15,-4 12-48-15,-8-1-8 16,3 7-20-16,-7 3-20 16,4 11 4-16,-8 7-16 15,1 4 12-15,-9 6 32 16,0 4-16-16,-8 3 28 15,9 1-24-15,-1 3 12 16,8-1-12-16,4 1 12 16,8 4-16-16,8-15 24 15,7 4-20-15,8-14 24 16,1 0-24-16,7-14-76 16,0 0 36-16,-4-11-96 15,-4 1 68-15,1-7-68 16,-5 6 68-16,-7-6 24 15,-1 3 16-15,-7-3 24 16,-4 6-4-16,-4-3 104 16,0 8-60-16,-12-1 32 15,8 3-44-15,0 1 20 16,-4 6-28-16,-4 4-36 0,8 7 4 16,-8 0 8-16,4 7 0 0,-3 0 16 15,-1 3-12 1,-8 4 32-16,8 0-24 0,-4 3 12 15,5 1-16-15,-5-1 20 16,8-3-20-16,0-4 32 16,4 1-28-16,0-8-24 15,8 1 4-15,-4-11-344 16,0 0 192-16</inkml:trace>
          <inkml:trace contextRef="#ctx0" brushRef="#br0" timeOffset="228584.3859">3808 10912 208 0,'0'-17'76'0,"0"17"-60"0,0-21-4 16,0 14 116 0,0 3-72-16,0-3 4 15,0 4-36-15,-4-1-8 16,4 8-8-16,-8 6 72 0,1 4-44 0,-1 14 92 15,-4 3-72-15,-4 8 24 16,5-1-44-16,-9 4 12 16,8-1-28-16,-7 8 28 15,7 0-32-15,-7 3 40 16,3-3-32-16,-4-8 4 16,9-2-16-16,-1-15 36 15,4-3-24-15,0-18-164 16,4-3 76-16</inkml:trace>
          <inkml:trace contextRef="#ctx0" brushRef="#br0" timeOffset="229104.7719">3671 11201 392 0,'-11'-21'148'0,"11"21"-116"0,27-11-8 0,-11 8 12 16,-1 3-24-16,17-4 112 15,-1 8-72-15,8-4 8 16,0 3-40-16,0-3 32 16,0 4-28-16,0-4-4 15,-3 0-12-15,-5 0-40 16,-4 0 16-16,-3-7-292 15,-1 7 168-15</inkml:trace>
          <inkml:trace contextRef="#ctx0" brushRef="#br0" timeOffset="232576.8877">3683 10564 236 0,'-8'0'88'0,"8"0"-68"0,8 0-4 0,-8 0 96 15,12 0-64-15,-4-3 32 16,3 3-44-16,5-4 84 16,-4 4-68-16,-4 0 48 15,3 4-60-15,-3-4 24 16,12 0-36-16,-1 3 44 15,1 4-40-15,15 0 56 16,-4 0-52-16,12 0 36 16,-4-7-40-16,12-3-8 15,-8 3-16-15,4-4 4 16,0 1-8-16,-15-4 40 16,3 7-20-16,-23-4 4 15,-5 4-16-15,-22 0-164 16,3 4 80-16</inkml:trace>
          <inkml:trace contextRef="#ctx0" brushRef="#br0" timeOffset="231676.9379">5037 11402 312 0,'-28'0'112'0,"28"0"-84"16,-15 11-12-16,11-4 108 16,4 7-72-16,8 7 16 15,3 6-44-15,9 8 40 16,0 4-36-16,-5 2-16 16,5-2-4-16,-8-5 8 15,-1 1-8-15,-15-7 24 16,-3-4-20-16,-25-6 32 15,5-4-28-15,-16-11 4 16,8 1-12-16,-12-15 48 16,15 4-32-16,5-10 24 15,15 6-28-15,16-6-36 0,12 3 8 16,23 0 28-16,4 4-12 16,12 3 72-16,-4 7-48 0,7-4 4 15,-3 8-20 1,12-4 16-16,-1 0-20 0,8 7 24 15,5-7-24-15,-13 0 40 16,-3 3-28-16,-16-3 32 16,-8 0-32-16,-8 0-24 15,-11 0 0-15,-5-3-196 16,-3-1 108-16,-12-3-156 16,8 7 136-16</inkml:trace>
          <inkml:trace contextRef="#ctx0" brushRef="#br0" timeOffset="237380.1621">5217 11837 216 0,'8'-3'80'0,"-8"3"-60"0,8 0-8 16,-8 0 84-16,-8 0-56 15,8 0 36-15,0 0-44 16,-8 0 60-16,8 0-52 16,0 0 52-16,0 0-52 15,0 0 16-15,0 0-36 16,8 0 28-16,-8 0-32 15,0 0 20-15,0 7-20 0,8 3 20 16,-8 4-24-16,0 0 12 16,-8 0-12-16,8 3-8 15,0 1 0-15,11-1 48 0,-3-3-28 16,0-4 24-16,12-3-28 16,-1-3 16-16,9-4-20 15,-1 0 0-15,0 0-8 16,-3 0-8-16,-5 0 4 15,-3-4-216-15,4 8 116 16,-9-4-340 0,5 3 244-16,-4-6-52 15</inkml:trace>
          <inkml:trace contextRef="#ctx0" brushRef="#br0" timeOffset="231957.6893">5522 11448 268 0,'-4'-14'100'0,"4"14"-76"0,-4 0-8 15,0 3 176 1,0 4-108-16,-7 14 96 15,-1 3-100-15,-15 11 68 16,15 0-84-16,-16 3 84 16,5 1-88-16,-1-5 60 15,9 1-68-15,3-4-4 16,4-6-28-16,0-11 40 0,12 7-32 0,4-18-164 16,12 0 72-16,15-13-416 15,4 0 268-15</inkml:trace>
        </inkml:traceGroup>
        <inkml:traceGroup>
          <inkml:annotationXML>
            <emma:emma xmlns:emma="http://www.w3.org/2003/04/emma" version="1.0">
              <emma:interpretation id="{D63E9AA2-84FD-4C57-8064-1EAC7D8B10D4}" emma:medium="tactile" emma:mode="ink">
                <msink:context xmlns:msink="http://schemas.microsoft.com/ink/2010/main" type="inkWord" rotatedBoundingBox="10601,13874 11055,13883 11054,13922 10600,13913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38282.5637">6449 11326 312 0,'-7'-4'112'0,"7"4"-84"0,-8-3-12 16,8 3 64-16,0 0-48 15,0-3 60-15,8-1-56 16,-8 1 72-16,0 3-60 16,0 0 64-16,0 0-64 15,0 0 44-15,0-4-52 0,0 4 16 0,0 0-36 16,7 0 44-16,1 0-36 15,4 0 20-15,15 0-28 16,5 0-8-16,15 0-8 16,0 0 4-16,0 0-4 15,0 4-4-15,-1-1 4 16,-14-3 28 0,-5 4-16-16,-7-4 48 15,-1 0-36-15,-3-4 40 16,-8 4-40-16,-4-7-24 15,-4 7-4-15,0-3-20 16,0 3 12-16,0-4-200 16,0 4 116-16,-4-3-236 15,4 6 184-15,-8 1-308 16,16 3 256-16</inkml:trace>
        </inkml:traceGroup>
        <inkml:traceGroup>
          <inkml:annotationXML>
            <emma:emma xmlns:emma="http://www.w3.org/2003/04/emma" version="1.0">
              <emma:interpretation id="{643F7259-24D4-4749-882A-EFC982769C1B}" emma:medium="tactile" emma:mode="ink">
                <msink:context xmlns:msink="http://schemas.microsoft.com/ink/2010/main" type="inkWord" rotatedBoundingBox="11693,13208 13315,13239 13296,14214 11675,14183"/>
              </emma:interpretation>
              <emma:one-of disjunction-type="recognition" id="oneOf30">
                <emma:interpretation id="interp54" emma:lang="" emma:confidence="0">
                  <emma:literal>Intec</emma:literal>
                </emma:interpretation>
                <emma:interpretation id="interp55" emma:lang="" emma:confidence="0">
                  <emma:literal>Frantic</emma:literal>
                </emma:interpretation>
                <emma:interpretation id="interp56" emma:lang="" emma:confidence="0">
                  <emma:literal>Finnie</emma:literal>
                </emma:interpretation>
                <emma:interpretation id="interp57" emma:lang="" emma:confidence="0">
                  <emma:literal>F/.nti</emma:literal>
                </emma:interpretation>
                <emma:interpretation id="interp58" emma:lang="" emma:confidence="0">
                  <emma:literal>Flinted</emma:literal>
                </emma:interpretation>
              </emma:one-of>
            </emma:emma>
          </inkml:annotationXML>
          <inkml:trace contextRef="#ctx0" brushRef="#br0" timeOffset="240526.8081">7518 11298 632 0,'-4'-14'236'0,"4"14"-184"0,8-3-16 15,-4 3 160 1,7 3-116-16,5 1-8 15,7-1-44-15,5 1-20 0,-1-1-4 0,4-3 12 16,5 0-8-16,-5 0-40 16,0 0 20-16,-7-3-192 15,-1-1 112-15</inkml:trace>
          <inkml:trace contextRef="#ctx0" brushRef="#br0" timeOffset="240115.0832">7662 11076 260 0,'-11'-14'96'0,"11"14"-76"0,-8-4-4 0,0 4 140 15,8 4-88-15,-8-4 24 16,8 3-52-16,-4 4 44 16,-3 7-48-16,-1 7 56 15,4 0-56-15,-4 13 80 16,0 1-64-16,0 14 16 15,4 0-36-15,-3 3 4 16,7-3-20-16,-8-8 8 16,8-6-12-16,-8-11-8 15,8-6 0-15,0-15-288 16,8 1 156-16</inkml:trace>
          <inkml:trace contextRef="#ctx0" brushRef="#br0" timeOffset="240747.0779">7596 10724 592 0,'-8'-14'220'0,"8"14"-172"0,8-14-12 0,0 7 136 15,4 4-100-15,-1-11 16 16,9 7-52-16,7-3-8 16,8 3-16-16,5-4 0 15,-1 4-4-15,-4 7-104 16,-4-3 52-16,-3 3-376 16,-1 7 232-16</inkml:trace>
          <inkml:trace contextRef="#ctx0" brushRef="#br0" timeOffset="240316.1186">7979 11044 216 0,'-11'-7'80'0,"11"7"-60"0,-8-3-8 0,4-1 136 16,4 8-84-16,-8-4 0 15,8 7-40-15,-4 0 80 16,4 3-56-16,-4 4 40 15,0 3-52-15,-11 11 68 16,15 4-56-16,-20 20 28 16,12 0-44-16,-11 14 0 15,7-3-20-15,-8-4 0 16,9-7-4-16,-5-10-192 16,4-11 100-16,-3-10-316 15,3-7 224-15</inkml:trace>
          <inkml:trace contextRef="#ctx0" brushRef="#br0" timeOffset="241038.6565">8046 11267 780 0,'-8'24'288'0,"8"-24"-224"0,-4 14-20 0,4-7 24 16,8 3-48-16</inkml:trace>
          <inkml:trace contextRef="#ctx0" brushRef="#br0" timeOffset="241879.5223">8394 11048 392 0,'-12'-4'148'0,"12"4"-116"0,-15 4-8 15,7 3 48-15,8-4-44 16,-4 11 32 0,4 3-32-16,-8 4 44 15,4 4-40-15,-3-1 20 16,7 4-32-16,-8 3 80 0,4-7-56 0,-4 4 12 16,4-7-32-16,0-7 12 15,4 0-20-15,0-14 8 16,4-3-12-16,0-15-52 15,4 1 24-15,0-8-60 16,-1-2 44-16,1-5-64 16,0 8 56-16,-8-14 8 15,4 13 20-15,-4-6-8 16,4 3 12-16,-4 7 32 16,4 11-16-16,0 6 52 15,4 11-32-15,3 7 64 16,1 7-52-16,0 7 36 15,3 0-44-15,1 7-8 16,0 3-16-16,-1 4 12 16,5-4-12-16,-4-7 16 15,-1-3-16-15,-3-18 68 16,4-3-44-16,-5-17-4 16,5-4-16-16,0-17 0 15,-1 3-8-15,9-10-116 16,-9 6 60-16,1-13-48 15,4 7 56-15,-5-4 0 16,5 7 24-16,-8 4 76 16,7 10-32-16,-11 0 100 0,4 11-72 15,-4-1 56-15,7 11-64 16,-11 4 24-16,4 6-40 16,-8 8 28-16,8 6-32 15,-16 4 48-15,4 3-40 0,-4 0 92 16,4 1-72-16,-3 3 4 15,-1-1-36-15,-8 1 32 16,8-4-28-16,-4-3-4 16,5 0-12-16,-1-7 12 15,4 0-12-15,-4-4-84 16,8-3 44-16,-4-3-288 16,4 2 176-16,0-2-424 15,8-1 324-15</inkml:trace>
          <inkml:trace contextRef="#ctx0" brushRef="#br0" timeOffset="242651.2624">8382 10696 476 0,'0'-3'176'0,"0"3"-136"0,8-7-12 0,-4 0 92 16,-4 7-72-16,8-10 76 16,12 6-68-16,-1-3 76 15,1 7-76-15,7-3 80 16,1 3-80-16,11 0 8 15,-4 3-40-15,4 1 12 16,0-1-20-16,-11 1 0 16,3-1-8-16,-4-3-140 15,1 7 76-15,-13-7-476 16,-3 3 296-16</inkml:trace>
          <inkml:trace contextRef="#ctx0" brushRef="#br0" timeOffset="242156.2591">9016 11389 832 0,'-43'17'308'0,"43"-17"-240"0,-31 31-20 15,19-17 96 1,4 0-88-16,1 3-4 16,7 4-32-16,4-3 12 15,3-4-20-15,5-4 24 0,4-3-24 0,3-7-284 16,5 0 144-16</inkml:trace>
          <inkml:trace contextRef="#ctx0" brushRef="#br0" timeOffset="242161.7734">9138 11194 624 0,'-8'-18'228'0,"8"18"-176"0,0-3-16 0,0-1-8 16,0 8-24-16,0 3-512 15,0 7 276-15</inkml:trace>
        </inkml:traceGroup>
      </inkml:traceGroup>
    </inkml:traceGroup>
    <inkml:traceGroup>
      <inkml:annotationXML>
        <emma:emma xmlns:emma="http://www.w3.org/2003/04/emma" version="1.0">
          <emma:interpretation id="{958ECF89-C37B-4E17-A69B-DF630CCD2B24}" emma:medium="tactile" emma:mode="ink">
            <msink:context xmlns:msink="http://schemas.microsoft.com/ink/2010/main" type="paragraph" rotatedBoundingBox="1552,14446 17823,14292 17839,15928 1568,16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771E71-93BA-45F5-822E-0AF381B82541}" emma:medium="tactile" emma:mode="ink">
              <msink:context xmlns:msink="http://schemas.microsoft.com/ink/2010/main" type="inkBullet" rotatedBoundingBox="1554,14671 2629,14661 2637,15479 1562,15489"/>
            </emma:interpretation>
            <emma:one-of disjunction-type="recognition" id="oneOf31">
              <emma:interpretation id="interp59" emma:lang="" emma:confidence="0">
                <emma:literal>E.</emma:literal>
              </emma:interpretation>
              <emma:interpretation id="interp60" emma:lang="" emma:confidence="0">
                <emma:literal>E,</emma:literal>
              </emma:interpretation>
              <emma:interpretation id="interp61" emma:lang="" emma:confidence="0">
                <emma:literal>E</emma:literal>
              </emma:interpretation>
              <emma:interpretation id="interp62" emma:lang="" emma:confidence="0">
                <emma:literal>e.</emma:literal>
              </emma:interpretation>
              <emma:interpretation id="interp63" emma:lang="" emma:confidence="0">
                <emma:literal>f.</emma:literal>
              </emma:interpretation>
            </emma:one-of>
          </emma:emma>
        </inkml:annotationXML>
        <inkml:trace contextRef="#ctx0" brushRef="#br0" timeOffset="247290.071">-2018 12356 208 0,'-4'-4'76'0,"8"1"-60"0,-4-4-4 16,0 7 100-16,0-4-64 0,0 1 60 16,-12 6-80-1,-8-6-16-15,1 3 20 16,-8 0-24-16,-9-4 44 16,-7 1-28-16,0-1 48 15,0 1-40-15,4-4 56 16,8 3-52-16,-8-3 28 15,11 0-36-15,5 0-8 16,3 0-12-16,1 4 4 16,7 3-8-16,-4 3-12 0,4 4 4 15,1 0 20-15,3 4-8 0,0 6 16 16,0 8-16-16,0 6 4 16,5 14-4-1,-1 4 28-15,0 6-20 0,0-2 4 16,4-1-12-16,0-4 20 15,0-6-16-15,-8-7 12 16,0-11-12-16,-4-3-8 16,5-7 0-16,7-3 40 15,-12-5-24-15,12-2 0 16,0-4-12-16,0 0-16 16,12 0-4-1,7 0 8-15,-3 0 0 16,3 7 4-16,1-4 8 15,7 4-4-15,-7 0 8 16,11 0-8-16,-3 0-4 16,7 0 4-16,-8 0 28 0,-3-3-16 15,3-1-144-15,0-3 64 16,-7 0-344 0</inkml:trace>
        <inkml:trace contextRef="#ctx0" brushRef="#br0" timeOffset="247550.2629">-2586 12707 488 0,'8'-14'180'0,"4"7"-140"16,-4 7-12-16,4 0 208 0,3 0-136 15,5 3 36-15,-1 4-80 16,9 0-16-16,3 0-24 16,4 0-12-16,4-3 0 0,0-4 40 15,8-7-24-15,0-4-52 16,-7 1 16-16,-5-4-272 16,-16 0 160-16</inkml:trace>
        <inkml:trace contextRef="#ctx0" brushRef="#br0" timeOffset="247881.1437">-2558 12147 528 0,'-4'-18'196'0,"4"18"-152"0,8-10-12 0,-4 3 204 16,0 4-136-16,3-8 48 16,5 8-88-16,8-4 32 15,-1 7-52-15,20-4 24 16,4 4-36-16,24-3-16 15,-1 6-8-15,5 1-48 16,-5 6 24-16,-7 1-468 16,-8 2 268-16</inkml:trace>
        <inkml:trace contextRef="#ctx0" brushRef="#br0" timeOffset="248166.9036">-1533 12529 676 0,'-16'-13'248'0,"16"13"-192"0,-23 34-16 0,15-20 216 16,4 4-148-16,-12-4 52 15,16 3-92-15,-7-3-32 16,7 0-24-16</inkml:trace>
      </inkml:traceGroup>
      <inkml:traceGroup>
        <inkml:annotationXML>
          <emma:emma xmlns:emma="http://www.w3.org/2003/04/emma" version="1.0">
            <emma:interpretation id="{C5F5A2A6-0123-4FF5-88AA-D3ED187A7F9A}" emma:medium="tactile" emma:mode="ink">
              <msink:context xmlns:msink="http://schemas.microsoft.com/ink/2010/main" type="line" rotatedBoundingBox="3087,14431 17823,14292 17839,15928 3102,16067"/>
            </emma:interpretation>
          </emma:emma>
        </inkml:annotationXML>
        <inkml:traceGroup>
          <inkml:annotationXML>
            <emma:emma xmlns:emma="http://www.w3.org/2003/04/emma" version="1.0">
              <emma:interpretation id="{FA791AAA-DC49-4DA4-8990-006C468B1EEB}" emma:medium="tactile" emma:mode="ink">
                <msink:context xmlns:msink="http://schemas.microsoft.com/ink/2010/main" type="inkWord" rotatedBoundingBox="3089,14644 4772,14628 4779,15396 3096,15412"/>
              </emma:interpretation>
              <emma:one-of disjunction-type="recognition" id="oneOf3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50638.6351">-1056 12349 320 0,'-11'-4'120'0,"11"4"-96"16,-4 0-4-16,0 0 148 15,8 0-96-15,-4 0 112 16,0 0-104-16,4 0 64 15,3 0-84-15,5 0 20 16,8 4-44-16,3-4-4 16,5 0-20-16,11 0-8 15,0 0 0-15,8-7-16 16,-4 7 8-16,4-7 12 16,0 7-4-16,-4 0-4 15,-4-7 4-15,-12 3 4 0,-7 4-4 16,-16-7 24-16,0 7-16 0,-16-7 4 15,0 7-8-15,-7 0-8 16,7 7 4-16,-8 4-16 16,9 3 8-16,-5 3-24 15,4 4 16-15,-3 17 12 16,3 11 4-16,-4 10-4 16,4-3 4-16,1-1-24 15,-1-3 12-15,-4-6 12 16,9-19 0-16,-5 1 32 15,4-10-20-15,0-11 12 16,-4 0-16-16,5-21 28 16,3 3-24-16,-12-24 4 15,16 4-12-15,-12-18-16 16,4 11 4-16,-11-10 4 16,15 2 0-16,-16 1 0 15,5 14 0-15,-5-1-12 16,5 8 8-16,-1 0 12 15,4 10-4-15,0 0 8 16,9 7-8-16,-1 4-28 16,4 3 12-16,7-7-84 15,5 14 56-15</inkml:trace>
          <inkml:trace contextRef="#ctx0" brushRef="#br0" timeOffset="251122.9228">9 12324 508 0,'-32'-7'188'0,"32"7"-148"0,-35 14-8 16,16-3 228-1,7-1-148-15,-19 7 8 16,3 8-72-16,-11 10-24 16,4 3-16-16,-4 0 4 15,7 0-8-15,-7-6 8 16,16-5-8-16,3-9-28 0,12-1 12 0,8-17-240 15,8 0 136-15,8-10-416 16,7-1 296-16</inkml:trace>
          <inkml:trace contextRef="#ctx0" brushRef="#br0" timeOffset="250899.8305">-316 12331 476 0,'-24'-3'176'0,"24"3"-136"0,4 0-12 0,0 3 208 16,8 4-136-16,4 7 36 15,3 7-80-15,9 3 4 16,-1 4-40-16,4 0-8 15,1 3-8-15,-1-3 4 16,-4 0-4-16,-3-11 8 16,-5 1-8-16,-11-11-232 15,0-4 124-15</inkml:trace>
          <inkml:trace contextRef="#ctx0" brushRef="#br0" timeOffset="251436.7579">330 12244 488 0,'-8'-7'180'0,"8"7"-140"0,0-7-12 0,-4 7 144 15,4 7-100-15,-8 7 68 16,4-3-80-16,-8 9 124 16,1 5-104-16,-5 13 96 15,8 0-100-15,-8 11 48 16,9 3-72-16,-5-3 4 15,8-4-32-15,-4-7 12 16,4-6-20-16,0-11-148 16,4-8 68-16</inkml:trace>
          <inkml:trace contextRef="#ctx0" brushRef="#br0" timeOffset="251964.2392">259 12554 548 0,'-19'-21'204'0,"19"21"-156"0,11-7-16 16,-3 3 280 0,8 4-176-16,3 0 0 15,5 0-84-15,3 0-28 16,1 0-16-16,3-3-200 16,4 3 104-16</inkml:trace>
          <inkml:trace contextRef="#ctx0" brushRef="#br0" timeOffset="252161.263">349 12112 580 0,'-12'-17'216'0,"12"17"-168"0,0-7-12 0,0 3 164 16,8 1-116-16,-4-4 20 15,8 0-64-15,7 0-16 16,5 3-16-16,15-6-8 16,0 6 4-16</inkml:trace>
          <inkml:trace contextRef="#ctx0" brushRef="#br0" timeOffset="251739.1406">607 12251 476 0,'-11'-3'176'0,"11"3"-136"0,-16 14-12 0,8-4 144 15,8 0-100-15,-4 8 24 16,4-1-56-16,-4 11 124 16,8 0-92-16,-8 17 12 15,4 0-48-15,-4 11-16 16,4-4-12-16,-7 0 12 15,3-6-12-15,-4-12-144 16,4-2 72-16</inkml:trace>
        </inkml:traceGroup>
        <inkml:traceGroup>
          <inkml:annotationXML>
            <emma:emma xmlns:emma="http://www.w3.org/2003/04/emma" version="1.0">
              <emma:interpretation id="{1C8DDF37-0C50-4B47-B9A6-A25E7C100103}" emma:medium="tactile" emma:mode="ink">
                <msink:context xmlns:msink="http://schemas.microsoft.com/ink/2010/main" type="inkWord" rotatedBoundingBox="5304,14975 5603,14973 5605,15192 5307,15195"/>
              </emma:interpretation>
              <emma:one-of disjunction-type="recognition" id="oneOf3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52738.1543">1143 12602 748 0,'-3'0'276'0,"3"0"-216"0,31 0-16 0,-12 0 180 16,1 0-132 0,19 4-28-16,4-4-40 0</inkml:trace>
          <inkml:trace contextRef="#ctx0" brushRef="#br0" timeOffset="252538.1221">1249 12401 508 0,'-12'-7'188'0,"12"7"-148"0,0 0-8 15,0-7 220 1,8 14-144-16,12-7 88 16,-1 0-112-16,17 0-24 15,-1 3-36-15,8 4-16 16,-4 0-4-16</inkml:trace>
        </inkml:traceGroup>
        <inkml:traceGroup>
          <inkml:annotationXML>
            <emma:emma xmlns:emma="http://www.w3.org/2003/04/emma" version="1.0">
              <emma:interpretation id="{76E1945F-5C0F-4304-93D3-77FEA088AF6B}" emma:medium="tactile" emma:mode="ink">
                <msink:context xmlns:msink="http://schemas.microsoft.com/ink/2010/main" type="inkWord" rotatedBoundingBox="6286,14851 8228,14833 8235,15539 6293,15558"/>
              </emma:interpretation>
            </emma:emma>
          </inkml:annotationXML>
          <inkml:trace contextRef="#ctx0" brushRef="#br0" timeOffset="254086.0953">2130 12550 632 0,'-4'-10'236'0,"4"10"-184"0,-4-7-16 0,8 3 192 16,7 8-132-16,-3-4 76 15,12 3-100-15,-1 1-32 16,1 3-24-16,7-4-16 16,5 4 4-16,3-3 28 15,-4-1-16-15,4-3-24 16,-7 0 4-16,-5 0-212 16,-3 0 120-16,-5 0-360 15,1 0 260-15</inkml:trace>
          <inkml:trace contextRef="#ctx0" brushRef="#br0" timeOffset="255119.8578">2239 12342 340 0,'-16'0'128'0,"16"0"-100"0,-11 7-8 0,7-4 148 16,4 4-96-16,-4 7 44 16,4 3-72-16,-12 11 28 15,8 7-40-15,0 10 24 16,4 4-28-16,-11 0-8 15,11-8-12-15,-8-6-280 16,8-4 148-16</inkml:trace>
          <inkml:trace contextRef="#ctx0" brushRef="#br0" timeOffset="254542.3223">3280 12335 288 0,'8'0'108'0,"-8"0"-84"0,0-7-4 0,-4 7 208 16,4 0-128-16,-8-4 28 16,4 8-76-16,-12-4 92 15,5 0-84-15,-17 0 20 16,5 0-48-16,-16 0-32 16,7 7 0-16,-15-4-8 15,12 8 0-15,-4-1 68 16,8 0-32-16,-4 1 24 15,11 3-32-15,-3 0 44 16,7 3-36-16,1 4 28 16,7 0-28-16,0 7 28 15,4 3-32-15,8 7 20 16,8-3-24-16,0 0 52 16,8-4-40-16,3-3 4 15,1 0-24-15,3-7 20 16,5-4-20-16,-1-3-20 15,-4-4 0-15,1-3 32 16,-4 4-16-16,-5-8-16 16,1 4 0-16,-4-7-224 15,-5 4 124-15,5-8-268 16,-4 4 208-16,-12-10-392 16,0 3 316-16</inkml:trace>
          <inkml:trace contextRef="#ctx0" brushRef="#br0" timeOffset="254777.9493">2826 12557 364 0,'-12'-14'132'0,"12"14"-100"0,4-3-12 0,-4-1 264 15,0 8-160-15,4-4 116 16,4 3-140-16,8-3-8 16,3 4-56-16,12-4 8 15,1 3-24-15,11-3-140 16,0 0 64-16,4 0-396 15,0 0 252-15</inkml:trace>
          <inkml:trace contextRef="#ctx0" brushRef="#br0" timeOffset="256088.4358">4023 12383 384 0,'16'-3'140'0,"-16"3"-108"0,16-4-8 0,-12 1 136 15,0 6-92-15,-4-3 104 16,0 0-96-16,-8-3-8 16,4 3-40-16,-16-4 8 15,5 1-20-15,-21 3-24 16,5-7 0-16,-20 4 4 16,8-4 4-16,0 0-12 15,8 7 8-15,4-7 20 16,7 7-8-16,8 0 24 15,9 7-20-15,-1 0-20 16,4 0 0-16,-4 10 4 16,8 7 4-16,-12 21 16 15,1 1-8-15,-9 9 16 16,4-2-16-16,-7 2 4 16,3-3-4-16,-3-10 48 15,7-4-32-15,1-6 8 16,3-12-20-16,4-2 28 15,4-4-24-15,4-7 20 16,8-4-20-16,0 4-16 16,3-3-4-16,9 3 12 15,4 0-4-15,-1 0-12 16,0-1 4-16,5 1-4 16,-1 0 0-16,5 0 0 15,-5 0 0-15,0-3-100 0,1 3 60 16,-5-7-252-16,-3 0 164 0</inkml:trace>
          <inkml:trace contextRef="#ctx0" brushRef="#br0" timeOffset="256349.6333">3515 12829 404 0,'-4'-14'148'0,"4"14"-112"0,8-7-12 0,-4 3 196 16,7 4-124-16,5-7 132 16,7 7-136-16,9-7 52 15,3 14-84-15,8-7-36 16,0 0-12-16,4 4 12 16,-4-1-12-16,-4-3 12 15,0 0-12-15,-11-3-88 16,3-1 44-16,-15-6-368 15,-5 3 220-15</inkml:trace>
          <inkml:trace contextRef="#ctx0" brushRef="#br0" timeOffset="256884.5537">3730 12265 520 0,'0'-7'192'0,"0"7"-152"0,20-3-8 0,-5-4 204 16,1 14-136-16,3-14 48 16,1 7-88-16,3 0 40 15,1 0-56-15,3 0 4 16,5 7-28-16,3-4 4 15,-4 4-12-15,4-3-52 16,-3 3 24-16</inkml:trace>
        </inkml:traceGroup>
        <inkml:traceGroup>
          <inkml:annotationXML>
            <emma:emma xmlns:emma="http://www.w3.org/2003/04/emma" version="1.0">
              <emma:interpretation id="{9335CEE4-E8B0-4149-AC93-433381BD9C37}" emma:medium="tactile" emma:mode="ink">
                <msink:context xmlns:msink="http://schemas.microsoft.com/ink/2010/main" type="inkWord" rotatedBoundingBox="8592,14782 9923,14770 9935,16003 8604,16015"/>
              </emma:interpretation>
            </emma:emma>
          </inkml:annotationXML>
          <inkml:trace contextRef="#ctx0" brushRef="#br0" timeOffset="256890.0684">4446 12613 788 0,'-12'21'292'0,"12"-21"-228"0,-4 28-16 15,4-18 52 1,4 0-64-16</inkml:trace>
          <inkml:trace contextRef="#ctx0" brushRef="#br0" timeOffset="259398.9609">4587 12818 404 0,'0'0'148'0,"0"0"-112"0,12 0-12 0,-8 0 152 16,3 0-100-16,9-3 148 16,4-1-128-16,11 1 92 15,8-1-108-15,28 1 20 16,7 6-60-16,20-6 20 31,-4-1-32-31,27-6-16 0,-7 6-8 0,3-3 12 16,-15 4-8-16,-12-1-20 15,-19 4 4-15,-13-7 32 16,-22 11-16-16,-13-4 16 16,-3 3-12-16,-16-3-32 15,-8 7 8-15,-4 0-532 16,-3 0 296-16</inkml:trace>
          <inkml:trace contextRef="#ctx0" brushRef="#br0" timeOffset="259796.0182">4822 12912 340 0,'-28'3'128'0,"28"-3"-100"0,0 7-8 15,8-3 132 1,0-1-88-16,11 4 8 16,5 4-44-16,11 6 72 15,-4 1-56-15,9 13-20 16,-5 0-16-16,-16 11 0 0,9 0-4 16,-28-4 32-16,0 4-20 0,-28-15 20 15,1 1-20 1,-12-3 0-16,0-8-8 0,-8-10 20 15,12 0-16-15,-5-21 32 16,17-3-28-16,7-8-12 16,16-3-8-16,16-3-4 15,23 0 0-15,8-4 24 0,4 11-8 16,8 6 32-16,-5 8-24 16,1 3 4-16,-4 3-12 0,-4 4 12 15,8 0-12-15,0 0 148 16,-5 4-88-16,-7-4 44 15,-11 0-68-15,-13 0 12 32,1 0-36-32,7-4 0 0,-7 1-12 15,-8 0-384-15,-5-4 204 16,5 0-540-16,-24 17 404 16,12-3 116-16</inkml:trace>
          <inkml:trace contextRef="#ctx0" brushRef="#br0" timeOffset="257875.1892">4896 12258 392 0,'-16'-7'148'0,"16"7"-116"0,-7-14-8 0,7 4 136 16,3 6-92-16,5-6 44 15,4 3-68-15,8 0 4 16,-1 4-32-16,9 6 8 16,-1 4-12-1,0 7-8-15,1 7 0 0,-1 7-16 16,-3-1 8-16,-9 12-4 15,1 2 0-15,-16 8 44 16,0-4-24-16,-20 1 0 16,5-8-8-16,-21-14 28 15,9-3-16-15,-12-18 32 16,8-6-32-16,-1-21 92 16,13-1-60-16,-1-9 40 15,12 2-52-15,8 1-12 16,12 7-12-16,0 3-56 15,7 7 28-15,5 3-24 16,-1 8 24-16,9 3-448 16,-1 3 252-16</inkml:trace>
          <inkml:trace contextRef="#ctx0" brushRef="#br0" timeOffset="260072.2697">5319 12971 476 0,'-12'-3'176'0,"12"3"-136"0,0-4-12 0,-4 4 76 16,4 4-64-1,-4-1 140-15,4 4-100 0,-12 14 104 16,12 3-104-16,-8 11 80 15,1 10-92-15,-5 14 36 16,0-3-60-16,-3-11 56 16,3 1-60-16,4-8 8 15,8-14-28-15,-4-3-4 16,12-4-8-16,8-10-24 16,7-3 8-16,20-8-208 15,0 4 120-15</inkml:trace>
          <inkml:trace contextRef="#ctx0" brushRef="#br0" timeOffset="258596.2621">5272 12474 600 0,'-8'-14'224'0,"8"14"-176"0,4-7-12 0,0 3 160 15,3 4-116-15,9-3 36 16,4 3-68-16,11-4-20 16,0 8-16-16,8-4-240 15,-3 0 124-15,-1-4-360 16,-4 1 256-16</inkml:trace>
          <inkml:trace contextRef="#ctx0" brushRef="#br0" timeOffset="258587.2377">5675 12307 528 0,'4'-4'196'0,"-4"4"-152"0,0-7-12 16,0 4 192 0,0 6-128-16,0-3 16 0,0 0-68 0,0-3-20 15,0 3-16-15,-8-4-8 16,-4 8 4-16,-15-8-32 16,7 4 16-16,-15-3 4 15,11-1 8-15,-11-2 0 16,12 2 0-16,-9 1-20 15,13-4 12-15,-5 7 4 16,9 0 4-16,-1 7-20 16,4 3 12-16,-3 4 20 15,3 10-4-15,-8 8 24 16,16 2-20-16,-7 8 32 16,3-4-28-16,0 1 76 15,0-5-56-15,0-9 32 16,8-4-40-16,0-14 36 15,0 0-36-15,-4-7 4 16,8 0-20-16,-4 0-44 16,0 0 20-16,0 3-16 15,8 4 16-15,0 3 0 16,8 1 4-16,-1-4 24 16,5 3-8-16,-1-6-116 15,1 3 56-15,0-7-288 16,-1 0 192-16,-7-4-352 15,0 4 284-15</inkml:trace>
          <inkml:trace contextRef="#ctx0" brushRef="#br0" timeOffset="258854.4483">5444 12192 488 0,'4'-7'180'0,"-4"7"-140"0,4 0-12 15,-4 0 144-15,0 0-100 16,4 0 104-16,7 4-100 16,13-4 4-1,3 3-48-15,12-3-12 16,8 0-12-16,-8 0-96 0,8 0 52 0,-11 4-508 15,-5 6 300-15</inkml:trace>
        </inkml:traceGroup>
        <inkml:traceGroup>
          <inkml:annotationXML>
            <emma:emma xmlns:emma="http://www.w3.org/2003/04/emma" version="1.0">
              <emma:interpretation id="{C59CC452-76F6-4877-97AA-F044278E14FA}" emma:medium="tactile" emma:mode="ink">
                <msink:context xmlns:msink="http://schemas.microsoft.com/ink/2010/main" type="inkWord" rotatedBoundingBox="10481,15160 11002,15155 11007,15614 10485,15619"/>
              </emma:interpretation>
              <emma:one-of disjunction-type="recognition" id="oneOf3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60487.8587">6352 12811 560 0,'-20'-3'208'0,"20"-4"-164"0,-8 3-8 0,8 1 276 15,-4-1-176-15,0-3 248 16,8 0-224-16,-4 4 72 16,8-1-136-16,12 1 32 0,7-4-72 15,16 0-24-15,24 0-20 16,7-3-12-16,0 3 4 16,-15 0 4-16,0 0-4 15,-24 7-36 1,-4-4 16-16,-15-3-48 15,-12 7 36-15,-8 0-292 16,-4 11 176-16</inkml:trace>
          <inkml:trace contextRef="#ctx0" brushRef="#br0" timeOffset="260745.0434">6496 12575 612 0,'-19'-4'228'0,"19"4"-180"0,-4 0-12 16,-4 4 236 0,16 3-156-16,-8 10 112 15,0 4-132-15,0 17 52 16,0 0-84-16,0 8 80 16,0-1-84-16,-8-3 0 15,8-4-40-15,0-3-12 0,0-1-4 0,-8-6-428 16,-3 0 232-16,3-7-540 15,0-4 416-15</inkml:trace>
        </inkml:traceGroup>
        <inkml:traceGroup>
          <inkml:annotationXML>
            <emma:emma xmlns:emma="http://www.w3.org/2003/04/emma" version="1.0">
              <emma:interpretation id="{83603CBE-F206-400B-9706-C2A9D7705854}" emma:medium="tactile" emma:mode="ink">
                <msink:context xmlns:msink="http://schemas.microsoft.com/ink/2010/main" type="inkWord" rotatedBoundingBox="11534,14792 13452,14774 13459,15549 11541,15568"/>
              </emma:interpretation>
              <emma:one-of disjunction-type="recognition" id="oneOf3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61538.8598">7995 12380 508 0,'24'-14'188'0,"-17"10"-148"0,-3 1-8 0,-4 3 280 16,-4-3-176-16,0 3-16 15,-7-7-80-15,-13 7-4 16,-7-7-20-16,-8 7-16 0,-8-7-4 15,0 7-32-15,4 0 20 0,-4-4 4 16,0 4 12-16,8 0-12 16,4-7 8-16,3 11-4 15,5-4 0-15,7 0 0 16,5 3 0-16,3 4 24 16,4 4-8-16,0 6 40 15,4 7-24-15,-3 11 32 16,-1 14-32-16,0 3 32 15,0-3-32-15,-4-1 20 16,-3-2-24-16,-1-8 36 16,0-7-32-16,5-3 20 15,3-11-24-15,4-3 28 16,8-3-32-16,8-4 12 16,7 0-16-16,5 0 20 15,-1 6-20-15,4-2-12 0,1 3-4 16,3-4 12-16,0 4-4 15,-7-7-12-15,-4 4 4 16,-1-5-224-16,-7-2 120 16,-4-4-244-16,-4-4 200 15,-4-2-304 1</inkml:trace>
          <inkml:trace contextRef="#ctx0" brushRef="#br0" timeOffset="261819.6064">7447 12599 704 0,'-23'-24'264'0,"27"20"-208"0,-4-3-12 0,4 4 372 0,7-1-236 16,13 1 128-16,3 3-180 16,1 3-36-16,-1 8-60 15,4 3-20-15,5 0-8 0,-1 3-488 16,8 4 264-16,0-14-520 15</inkml:trace>
          <inkml:trace contextRef="#ctx0" brushRef="#br0" timeOffset="262471.0751">7600 12206 476 0,'0'0'176'0,"0"0"-136"0,8 3-12 15,-8-6 48-15,4 3-48 0,-4-4-48 16,0 8 12 0,0-4 16-16,7 3-4 0,-3-3 0 15,0 4 0-15,-4-4 56 16,0 0-32-16,0 3 112 16,4 1-80-16,-4-4 56 15,0 0-72-15,0 0 76 16,0 0-68-16,0 0 116 15,0 0-96-15,0 0 140 16,0 0-116-16,0 3 56 16,0 4-88-16,4-3 16 15,0 3-44-15,8-7 12 16,3 0-28-16,17-4 0 16,3 4-12-16,8-3-16 15,-4 3 4-15,-8 0-68 16,1 3 40-16,-13 1-224 15,-3 3 140-15</inkml:trace>
          <inkml:trace contextRef="#ctx0" brushRef="#br0" timeOffset="262089.5603">8093 12780 1204 0,'-4'7'448'0,"16"0"-348"0,-4 7-32 0,3-7 44 15,1 0-76-15,0 0-180 16,0-4 76 0</inkml:trace>
          <inkml:trace contextRef="#ctx0" brushRef="#br0" timeOffset="263160.1635">8875 12335 280 0,'-11'3'104'0,"11"-3"-84"0,-12 11 0 15,8-1 172-15,0 11-108 16,0 17 36-16,-4 25-72 0,1 6 8 16,3 4-36-16,0-3 28 15,0-14-32-15,0-11 48 0,-4-7-36 16,0-7 92-16,-11-13-8 16,-5-11-52-1,-3-7-28-15,-12-4-20 16,-4-6 44-16,-4-4-32 15,4 3 44-15,4 4-40 16,7-3 28-16,9 3-28 0,7 0-44 16,16 7-204-1,8 0 116-15,4 4-560 16</inkml:trace>
          <inkml:trace contextRef="#ctx0" brushRef="#br0" timeOffset="264039.3017">8688 12258 352 0,'-8'0'132'0,"12"-7"-104"0,0 0-8 0,7 7 272 16,-3-7-164-16,4 7 160 16,0 0-168-16,-4-7 140 15,3 7-148-15,5 7 120 0,0-7-132 16,3 0-20-16,5-3-48 0,3 3-4 16,4 0-16-16,5-4-8 15,-5 1 0-15,-4-1-208 16,-7 1 112-16,-12 3-492 15,-12 0 328-15,-4 7-372 16</inkml:trace>
          <inkml:trace contextRef="#ctx0" brushRef="#br0" timeOffset="263125.0701">8711 12383 600 0,'-8'-7'224'0,"16"7"-176"0,4-7-12 0,0 7 236 15,3 0-156-15,9 0 36 16,3-7-96-16,8 4-24 0,4 0-20 16,8-1-20-16,0 4 4 0,-4-3 4 15,-7-1 0-15,-9 1-64 16,-27-1-16-1,-16 4 40-15,-3 0-296 16,-5 4 184-16</inkml:trace>
          <inkml:trace contextRef="#ctx0" brushRef="#br0" timeOffset="263469.2847">9130 12839 456 0,'31'-14'168'0,"-31"14"-128"0,20-3-16 16,-20 3 176-1,-8 7-20-15,-8-1-84 16,-3 5 0-16,-5 3-64 16,5-4 124-16,3 4-88 0,-4 0 24 0,13 0-56 15,-1-4 48-15,12 1-48 16,0-4 12 0,-1 3-32-16,5-3 8 15,8 0-12-15</inkml:trace>
          <inkml:trace contextRef="#ctx0" brushRef="#br0" timeOffset="263755.5447">9282 12731 548 0,'0'-17'204'0,"0"17"-156"0,8-4-16 0,-8 1-132 15,0 6 48-15</inkml:trace>
        </inkml:traceGroup>
        <inkml:traceGroup>
          <inkml:annotationXML>
            <emma:emma xmlns:emma="http://www.w3.org/2003/04/emma" version="1.0">
              <emma:interpretation id="{99BABF46-5B42-497C-B3D6-335B8B1D39BF}" emma:medium="tactile" emma:mode="ink">
                <msink:context xmlns:msink="http://schemas.microsoft.com/ink/2010/main" type="inkWord" rotatedBoundingBox="13880,14717 14588,14711 14595,15416 13886,15422"/>
              </emma:interpretation>
              <emma:one-of disjunction-type="recognition" id="oneOf3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64886.0549">9740 12543 424 0,'-15'-10'156'0,"11"6"-120"0,0 1-8 15,8-1 220-15,7 4-140 16,9-3 116-16,7 0-132 16,9 3 136-16,7-4-128 15,8 1 80-15,7-1-100 0,9-10-44 16,7 11-24-16,8-4 4 16,-7 0-8-16,-13 0-12 15,-15 7 0-15,-12 0-40 16,-19 0 56-1,-20 0-8-15,-8 0-136 16,-7 0 68-16,-1 0-432 16,1 0 276-16,3-4-372 15</inkml:trace>
          <inkml:trace contextRef="#ctx0" brushRef="#br0" timeOffset="265395.9094">10026 12286 436 0,'4'-7'160'0,"-4"7"-124"0,19-14-8 0,-3 7 148 15,-8 4-100-15,4-4 52 16,-1 7-80-16,-3-7 44 16,4 7-52-16,-12 0 60 15,4 3-60-15,-8-3 80 16,0 7-68-16,-4 0 44 15,4 0-56-15,-4-3 52 16,1 3-56-16,7-7 0 16,0 3-20-16,-8-3 24 15,16 7-24-15,-16 3 40 16,8 4-32-16,-4 11 12 0,-4 2-20 16,0 22 52-1,4 7-36-15,-4 10-8 0,8 0-12 0,-3-7 16 16,6-10-16-16,-10-11 24 15,11 0-24-15,-8-17-12 16,4-3-4-16,-4-11-384 16,4-4 212-16,-4-13-528 15,8-4 396-15</inkml:trace>
          <inkml:trace contextRef="#ctx1" brushRef="#br0">10206 12185 0,'0'0'15,"0"0"-15,-59-24 16,47-11 0</inkml:trace>
        </inkml:traceGroup>
        <inkml:traceGroup>
          <inkml:annotationXML>
            <emma:emma xmlns:emma="http://www.w3.org/2003/04/emma" version="1.0">
              <emma:interpretation id="{5957702B-63AD-4653-82AA-AE75628DEAE1}" emma:medium="tactile" emma:mode="ink">
                <msink:context xmlns:msink="http://schemas.microsoft.com/ink/2010/main" type="inkWord" rotatedBoundingBox="14948,14319 17823,14292 17833,15335 14958,15363"/>
              </emma:interpretation>
              <emma:one-of disjunction-type="recognition" id="oneOf37">
                <emma:interpretation id="interp69" emma:lang="" emma:confidence="0">
                  <emma:literal>EE</emma:literal>
                </emma:interpretation>
                <emma:interpretation id="interp70" emma:lang="" emma:confidence="0">
                  <emma:literal>E</emma:literal>
                </emma:interpretation>
                <emma:interpretation id="interp71" emma:lang="" emma:confidence="0">
                  <emma:literal>EIE</emma:literal>
                </emma:interpretation>
                <emma:interpretation id="interp72" emma:lang="" emma:confidence="0">
                  <emma:literal>ERE</emma:literal>
                </emma:interpretation>
                <emma:interpretation id="interp73" emma:lang="" emma:confidence="0">
                  <emma:literal>Ef</emma:literal>
                </emma:interpretation>
              </emma:one-of>
            </emma:emma>
          </inkml:annotationXML>
          <inkml:trace contextRef="#ctx0" brushRef="#br0" timeOffset="267146.9036">11740 12415 832 0,'4'-7'308'0,"4"3"-240"0,3 1-20 15,5 3 300-15,7 0-200 0,9 0 80 16,7 0-132-1,20 0-68-15,3 3-20 0,5 4 16 16,-1 0-12-16,-3 0-320 16,-16-3 164-16,-12-1-372 15</inkml:trace>
          <inkml:trace contextRef="#ctx0" brushRef="#br0" timeOffset="267134.8707">12452 12192 320 0,'0'-28'120'0,"0"14"-96"0,-16 0-4 15,12 4 124-15,-19 0-84 16,-1-1 20-16,-23 4-48 16,-19-3-20-16,-8-1-8 15,7 4 48-15,1-3-28 16,11-1 44-16,16 4-40 0,7 1 100 16,5 2-72-16,11 4 64 15,5 4-68-15,3 13 48 0,4 4-56 16,0 14 16-16,4 13-40 15,-12 1 8 1,4 7-16-16,4 6 36 0,-11 11-24 16,7 0-4-16,-4-7-12 15,4-13 64-15,4-8-40 16,1-14 60-16,-1-7-56 16,8-17 44-16,-1 0-44 15,5-7-12-15,0-7-12 16,4 7-36-16,0-7 12 15,3 7-32-15,9 7 28 0,3 0 16 16,8 0 0-16,4 4-8 16,1 3 4-16,-1-7-68 15,-4 0 40-15,0 3-120 16,-7-7 88-16,-13-3-360 16,-7-3 236-16</inkml:trace>
          <inkml:trace contextRef="#ctx0" brushRef="#br0" timeOffset="267157.4312">11971 11757 684 0,'-8'-24'252'0,"8"24"-192"0,27-7-20 15,-3 3 304 1,-1 4-196-16,24-3 136 15,0 6-168-15,8 1-64 16,0 3-32-16,-4 3-296 16,-8 1 152-16</inkml:trace>
          <inkml:trace contextRef="#ctx0" brushRef="#br0" timeOffset="267431.1604">12550 12356 984 0,'-4'24'368'0,"4"-24"-288"0,0 14-20 0,0-7-16 15,12 3-36-15,-12 4-224 16,11-3 120-16,9 9-592 15</inkml:trace>
          <inkml:trace contextRef="#ctx0" brushRef="#br0" timeOffset="268566.18">12906 12401 880 0,'-20'-18'328'0,"24"18"-256"0,12-7-16 16,3 7 256-16,5 0-180 0,19 0-24 16,8 0-72-1,11 7-28-15,5-3-4 0,-1 3-332 0,-19 0 180 16,0-4-204-16,-19-3 204 16,-13-3-4-16,-7-4 92 15,-12-4-200 1</inkml:trace>
          <inkml:trace contextRef="#ctx0" brushRef="#br0" timeOffset="268558.6604">13638 12209 488 0,'0'-34'180'0,"-8"23"-140"0,-4-6-12 16,4 6 76-16,-11 4-64 15,-1 0-16-15,-15 4-16 16,4 0 0-16,-9 6-4 16,1 0-12-16,12 1 4 0,0-4-4 15,-1 7 0-15,1-4 8 16,7 4 0-16,-7 0 140 0,3 0-76 15,1 7 28-15,-1 7-56 16,1 3 32-16,-1 4-40 16,1 4 40-16,11 6-40 15,0 7 64-15,-3 0-52 16,3-3 20-16,4 3-40 16,4-3-8-16,-4-14-8 15,8-4 56-15,-11-3-32 16,7-11 32-16,0 4-32 15,4-7-36-15,0 0 4 16,4 0-8-16,0-3 4 16,7 3 16-16,9 7-4 15,11-4 8-15,5-3-8 16,3 3-12-16,0 1 4 0,-4-8-104 16,-4-3 60-16,-11 0-184 31,-1 0 132-31,-3-3-112 15,-8-1 120-15</inkml:trace>
          <inkml:trace contextRef="#ctx0" brushRef="#br0" timeOffset="268577.7111">13152 11733 956 0,'-11'-11'352'0,"18"15"-272"0,17-8-24 16,-4 4 392-16,11 0-256 15,24 0 4-15,11 4-124 0,1-1-48 16,-5 1-16-16,-7-1-256 0,-4-3 136 16,-8 0-616-16,-8 0 408 15</inkml:trace>
          <inkml:trace contextRef="#ctx0" brushRef="#br0" timeOffset="265892.0478">11125 12262 268 0,'20'-7'100'0,"-12"7"-76"0,11 7-8 16,-7-4 176-16,0 4-108 15,-4 3 108 1,0 8-112-16,-8 13 44 0,7 7-68 16,-18 18 12-16,7 0-40 0,-24 6 44 31,9-3-40-31,-20-13 100 0,3-8-76 0,-14-17 28 15,3 0-48-15,-8-28 20 16,16-7-28-16,-4-28 0 16,15 4-16-16,5-18 0 15,15 4-4-15,8 0-32 16,12 3 12-16,19 4-20 16,-4 10 16-16,16 0 0 15,0 11 8-15,8 14 104 16,4 6-52-16,-8 4 80 15,0 11-72-15,0-5 36 16,0 5-52-16,12-4 8 16,-12 0-28-16,7-4 20 15,-7 1-24-15</inkml:trace>
        </inkml:traceGroup>
      </inkml:traceGroup>
    </inkml:traceGroup>
    <inkml:traceGroup>
      <inkml:annotationXML>
        <emma:emma xmlns:emma="http://www.w3.org/2003/04/emma" version="1.0">
          <emma:interpretation id="{9EA3728E-6DF6-4AE9-9586-3E24D67B5F45}" emma:medium="tactile" emma:mode="ink">
            <msink:context xmlns:msink="http://schemas.microsoft.com/ink/2010/main" type="paragraph" rotatedBoundingBox="851,15756 12907,15805 12902,17000 846,16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4F0D2A-87EF-40F9-A69F-707A11B62AEF}" emma:medium="tactile" emma:mode="ink">
              <msink:context xmlns:msink="http://schemas.microsoft.com/ink/2010/main" type="line" rotatedBoundingBox="851,15756 12907,15805 12902,17000 846,16951"/>
            </emma:interpretation>
          </emma:emma>
        </inkml:annotationXML>
        <inkml:traceGroup>
          <inkml:annotationXML>
            <emma:emma xmlns:emma="http://www.w3.org/2003/04/emma" version="1.0">
              <emma:interpretation id="{50C64E58-5315-4030-9E17-7069701AA45F}" emma:medium="tactile" emma:mode="ink">
                <msink:context xmlns:msink="http://schemas.microsoft.com/ink/2010/main" type="inkWord" rotatedBoundingBox="850,15969 4290,15983 4287,16831 847,16817"/>
              </emma:interpretation>
              <emma:one-of disjunction-type="recognition" id="oneOf38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97281.9622">-1873 13462 652 0,'-12'-7'244'0,"16"0"-192"0,-4 3-12 0,0 1 216 15,8 3-148-15,3-7-16 16,5 7-60-16,7-4-32 15,9 8-4-15,11-8 4 16,4 4 0-16,4 0-232 16,-4 4 128-16,0-1-300 15,-4 1 228-15</inkml:trace>
          <inkml:trace contextRef="#ctx0" brushRef="#br0" timeOffset="297618.8577">-1341 13590 332 0,'-8'11'120'0,"8"-11"-92"0,0 24-8 0,4-7 244 15,4 4-148-15,7 11 88 16,5 2-120-16,11 5 4 16,4-1-52-16,8-3 12 15,4-1-28-15,-4-6 8 16,-3-3-16-16,-9-8 28 15,-8-3-24 1,-15-11-188-16,-8-3-184 16</inkml:trace>
          <inkml:trace contextRef="#ctx0" brushRef="#br0" timeOffset="297862.0786">-930 13625 560 0,'-32'-7'208'0,"13"7"-164"0,-13 7-8 16,17 3 224-16,-9 4-148 15,1 11 0-15,-5 6-68 16,1 4-44-16,-4 0 0 16,-1-1 36-16,9 1-24 0,-1-4-28 15,1 1 8-15,3-11-132 16,5-4 80-16,-1-3-240 15,4-4 168-15</inkml:trace>
          <inkml:trace contextRef="#ctx0" brushRef="#br0" timeOffset="298813.6108">-801 13976 600 0,'-12'-10'224'0,"8"17"-176"0,8-7-12 15,8-4 132-15,3 1-100 16,5-4 16-16,7 0-48 15,9-3 28-15,10-4-36 16,1 7-16-16,-4-4-4 0,-3 4-124 16,-9 7 64-16,-8-3-244 15,-11-4 168-15,-4 0-316 16</inkml:trace>
          <inkml:trace contextRef="#ctx0" brushRef="#br0" timeOffset="298165.8919">-707 13562 352 0,'-8'-7'132'0,"4"7"-104"0,0 0-8 0,4 0 176 15,0 0-112-15,0 11 44 16,0 3-76-16,4 3 24 16,-4 11-44-16,0 10 80 0,-4 11-64 15,4-4 32-15,-4 11-48 0,-8-4 8 16,8-3-24-16,-7-11 20 15,-9 0-24-15,8-13 24 16,5-5-24-16,-1-2-120 16,8-8 60-16,8-3-220 15,-1-3 148-15,9-4-428 16</inkml:trace>
          <inkml:trace contextRef="#ctx0" brushRef="#br0" timeOffset="299167.5526">-731 13465 580 0,'-8'-3'216'16,"8"3"-168"-16,-4 0-12 0,4-7 232 16,4 7-152-16,-4 0 44 15,8 0-96-15,4-7 28 16,-4 14-52-16,7-7 24 16,9 0-36-16,3-7-8 15,12 7-12-15,4-7 20 16,4 7-16-16,4-7-164 0,4 3 84 15,-8 1-364-15</inkml:trace>
          <inkml:trace contextRef="#ctx0" brushRef="#br0" timeOffset="298451.1459">-285 13545 528 0,'8'-10'196'0,"-8"10"-152"0,4-4-12 0,-4 4 88 16,0 0-72-16,0 11 24 15,4 2-40-15,0 8 40 16,-8 14-40-16,0 10 36 0,0 14-36 15,-4 4-8-15,-4 0-16 16,1-8-52-16,-9-6 28 16,1-7-104-16,-1-4 68 15,0-7-180-15,1-6 132 16,-1-4-316 0</inkml:trace>
          <inkml:trace contextRef="#ctx0" brushRef="#br0" timeOffset="299463.3416">-27 13395 572 0,'0'11'208'0,"0"3"-160"0,8 7-12 0,4-7 208 0,8 3-140 16,7 14 88-1,4 25-108-15,-11 14 4 16,-1 6-52-16,-7 8 20 16,-12-4-28-16,-19 3-116 15,-5-10 48-15,-31 14-232 16,16-10 152-16</inkml:trace>
          <inkml:trace contextRef="#ctx0" brushRef="#br0" timeOffset="295587.9544">-3317 13559 228 0,'0'0'84'0,"0"0"-64"0,4 0-8 0,-4 0 144 16,0 0-88-16,0 0 24 15,7 0-52-15,-7 0 88 16,8 0-72-16,4 3 72 15,-4-3-72-15,0 0 56 16,3-3-60-16,-3-1 32 0,4 4-48 16,-4-3-12-16,3 0-12 15,1 3-12-15,8 0 4 0,-1-4-4 16,1 1 0-16,7-1-20 16,9-3 12-16,3 0 12 15,4 7 0-15,0-7-20 16,0 7 8-16,-4 0 12 15,-8 0 0-15,1 0 16 16,-1 0-12-16,-8 0 16 16,1-3-16-16,-5 3-4 15,-3 0 0-15,-4 0-4 16,-1-7 0-16,-3 7-12 16,-4 0 8-16,-4 0 12 15,0 0-4-15,0 0-12 16,0 0 4-16,-4 7-16 0,0-7 12 15,0 3-4-15,-3 4 4 16,-1 0 8-16,0 0 0 16,-8 0-12-16,1 3 8 15,-5 11 12-15,-3 4-4 16,-9 13-20-16,-3 14 8 16,0 7-24-16,-16 0 20 15,12 1-40-15,8-8 32 16,-1-4 16-16,5-6 4 15,3-4-24-15,5-6 12 16,-5-4 24-16,5-8-8 0,7-6 36 16,4-3-24-16,0-11 40 15,1-4-32-15,-1-6-40 16,0-8 8-16,4-2 28 16,0-5-12-16,-4-3-8 31,0 1-4-31,-3-15 12 15,3 4-4-15,0-11 8 16,0 11-8-16,0-8 40 0,8 8-20 16,-3 3 56-16,-1 8-44 15,4 2 44-15,0 8-44 16,11-1-36-16,-3 4-4 0,-4 4 0 16,4 3 4-16,0 4 0 15,3-1 0-15,-3 1-116 16,0 3 64-16,12 3-340 15</inkml:trace>
          <inkml:trace contextRef="#ctx0" brushRef="#br0" timeOffset="295834.1098">-2809 13903 840 0,'4'21'312'16,"4"-14"-244"-16,0-3-16 0,0 3 40 0,3-7-60 16,-3 0-116-16,12 0 40 15,-12-7-528-15,11 7 312 16,-11-18-12-16</inkml:trace>
          <inkml:trace contextRef="#ctx0" brushRef="#br0" timeOffset="296249.2159">-2053 13475 580 0,'-16'-3'216'0,"16"6"-168"0,-8-6-12 0,4 3 112 15,0 0-88-15,-7 0 8 16,-5 3-40-16,-4 4 28 16,-3 4-32-16,-8 3-24 0,-5 10 0 0,-3 14 60 15,-8 18-32-15,4 10 8 16,8 11-24-16,8-4 20 16,3-7-20-1,12-7 24-15,5-3-24 0,7-8 12 16,7-6-12-16,17 0-44 15,15-11 20-15,8-3-176 16,8-14 108-16,-1-7-296 16</inkml:trace>
          <inkml:trace contextRef="#ctx0" brushRef="#br0" timeOffset="296961.6123">-1948 14022 676 0,'-15'-4'248'0,"18"4"-192"0,-3-3-16 0,0 3 216 15,12 0-148-15,0 0 0 0,8 0-64 16,3 0-16 0,16-4-16-16,0 4-76 0,16-3 32 0,-12-4-224 15,0 0 140-15,-4-4-468 16</inkml:trace>
          <inkml:trace contextRef="#ctx0" brushRef="#br0" timeOffset="296729.493">-1376 13705 384 0,'-4'-35'140'0,"8"28"-108"0,-12-3-8 0,4 3 152 15,0-4-100-15,-4 1 76 16,-4-7-88-16,1 3-36 16,-5 0-16-16,-4 0-12 0,-3 3 0 15,-5 1-20-15,-3 7 12 16,-4 3-12-16,0 0 8 15,0 3 0-15,-1 4 4 16,5 3 76-16,0 4-36 16,3 7 24-16,5 4-36 0,3 6 8 15,1 11-16-15,3-1 0 16,0 5-4-16,9 2-16 16,-9 4 4-16,4-10 20 15,0-4-8-15,5-6 4 16,-5-8-4-16,8-3 12 15,-8-7-12-15,8-4 4 16,4 1-4-16,-4-4-16 16,4-7 4-16,4 3 20 15,8 1-8-15,0-1-40 16,0 1 20-16,3-1 12 16,5 1 0-16,11-4 0 15,12 0 4-15,-4 3 12 16,8 1-8-16,0-4-92 15,-19 3 48-15,-1-3-200 16,-8-3 132-16</inkml:trace>
          <inkml:trace contextRef="#ctx0" brushRef="#br0" timeOffset="300695.6173">-1952 13910 312 0,'-4'-3'112'0,"8"3"-84"0,-4 3-12 16,0-3 84-16,0 0-60 15,0 7 60-15,0-7-56 16,4 7 24-16,-4-7-40 15,0 0 28-15,0 0-32 16,0 0 40-16,8-3-36 16,-8 3 56-16,8 0-48 0,4 0-44 15,-8 0 4-15,11 0 24 16,-7 0-12-16,4 0 44 16,-1-4-28-16,5 4 4 0,0 0-16 15,-1 0 0 1,5 0-4-16,0-3 12 0,3 3-12 15,-3-4-4-15,-1-3 0 16,-3 0-16-16,-4 0 8 16,-5 4 20-16,-7 3-8 15,0 0-12-15,0 0 0 16,-4 0 4-16,1 3 0 16,3-3-160-16,0 0 88 15,0 0-436 1,7 7 280-16,1-7 4 0</inkml:trace>
          <inkml:trace contextRef="#ctx0" brushRef="#br0" timeOffset="301131.2769">-1909 13969 456 0,'0'0'168'0,"0"-3"-128"0,-4-1-16 15,4 4 88-15,0 0-68 16,0 0 80-16,12 4-72 16,-8-4 36-16,4 0-52 15,8 0 24-15,-5 0-32 0,9 0-8 16,-1-4-12-16,9 1 20 0,7-1-16 15,-4 1-4-15,-3 3-4 16,-1-3 12-16,-3 3-8 16,-9 0-12-16,-3 3 0 15,0-3 12-15,-4 0-4 16,-8 0 52-16,0 0-32 16,0 0 16-16,0 0-24 15,0-3-16-15,0 3-4 16,3-4 4-16,-3 1 0 15,4-1-116-15,0 1 64 0,-4-1-412 32,-11 8 4-32</inkml:trace>
        </inkml:traceGroup>
        <inkml:traceGroup>
          <inkml:annotationXML>
            <emma:emma xmlns:emma="http://www.w3.org/2003/04/emma" version="1.0">
              <emma:interpretation id="{3A710153-5FE5-4D39-BF70-FEDE696737FA}" emma:medium="tactile" emma:mode="ink">
                <msink:context xmlns:msink="http://schemas.microsoft.com/ink/2010/main" type="inkWord" rotatedBoundingBox="4783,16280 5287,16283 5285,16583 4781,16580"/>
              </emma:interpretation>
              <emma:one-of disjunction-type="recognition" id="oneOf39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331140.5914">615 13983 332 0,'4'4'120'0,"-4"-8"-92"0,0 1-8 0,0 3 60 16,0 0-48-16,0 0 68 15,0 0-60-15,0 0 36 16,0 7-44-16,0-7 44 16,0 0-44-16,8 0 64 15,4 0-56-15,3 0 8 0,9 0-28 16,3-4 16-16,1 4-24 0,7 4-12 16,0-4-4-16,0 3 4 15,-3 1 0-15,3-8-12 16,0-3 8-16,0 4 20 15,-3-1-8-15,-9-3-20 16,-7 0 4-16,-1 0 40 16,-7 4-20-16,-4 0-36 15,-8 6 12-15,0 0-184 16,-8-3 108-16,5 4-332 16,3 3 236-1,0 0-12-15</inkml:trace>
          <inkml:trace contextRef="#ctx0" brushRef="#br0" timeOffset="330164.9984">666 13809 372 0,'-4'-10'140'0,"8"3"-112"0,0-3-4 0,0 6 84 0,0-3-64 16,4 4 60-16,-4-4-60 16,-1-4 24-16,1 8-40 15,0-1 44-15,-4 4-40 16,0-3 28-16,0 3-32 0,0 0 36 15,0 0-36-15,0 0 64 16,8 0-52-16,0-4 8 16,4 4-28-16,7-3-4 15,5-1-8-15,7 4 12 16,0-10-12-16,1 3-4 16,3 4 0-16,-4-1-4 15,-3 4 0-15,-5 0 0 16,-3 0 0-16,-1 0 8 15,1 4-4-15,-5-4 8 0,-3 0-8 16,0 0 16-16,-4 0-12 16,0 0-20-16,-5-4 4 15,5 1-200-15,-4-1 116 16,4 1-308 0</inkml:trace>
        </inkml:traceGroup>
        <inkml:traceGroup>
          <inkml:annotationXML>
            <emma:emma xmlns:emma="http://www.w3.org/2003/04/emma" version="1.0">
              <emma:interpretation id="{817E2C3E-3466-4B74-BEE1-18581E4AA879}" emma:medium="tactile" emma:mode="ink">
                <msink:context xmlns:msink="http://schemas.microsoft.com/ink/2010/main" type="inkWord" rotatedBoundingBox="5767,15776 9500,15791 9495,16986 5762,16971"/>
              </emma:interpretation>
              <emma:one-of disjunction-type="recognition" id="oneOf40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332416.2721">1664 13545 364 0,'4'-10'132'0,"0"10"-100"0,0-7-12 0,3 7 60 0,-7 0-48 16,0 0 16-16,0 0-32 15,8 3-8-15,-4 4-4 16,-4 0 20-16,0 3-12 16,-4 4 40-16,0 7-28 15,0 7 32-15,1 14-32 16,-1 10 32-16,-4 4-32 16,4 3 20-16,-4-4-24 0,0-6 16 15,-4-4-20-15,5-6-16 16,-5-8-4-16,4-7 28 15,4-10-12-15,0 0 4 16,0 0-8-16,4-14-16 16,8 3 4-16,-4-3-172 15,0-6 96-15,4-5-428 16,4 11 284-16,3 0 100 16</inkml:trace>
          <inkml:trace contextRef="#ctx0" brushRef="#br0" timeOffset="333009.9586">1636 14022 364 0,'4'-14'132'0,"0"3"-100"0,-4-3-12 0,4 7 228 16,4 7-140-16,4-7 108 15,3 4-128-15,5-4-12 16,3 7-48-16,9 0 0 0,3 7-16 16,4-11 0-16,4 4-4 15,-4-3-16-15,-3-4 4 0,-9 0-216 16,-4-7 120-16,-7 0-356 15</inkml:trace>
          <inkml:trace contextRef="#ctx0" brushRef="#br0" timeOffset="333438.097">1746 13416 320 0,'-4'-3'120'0,"4"3"-96"0,12-7-4 0,-8 3 220 15,0 4-136-15,4-3 100 16,7-1-120-16,1 1 60 15,-1 3-84-15,9-3-24 16,-1-1-20-16,13 1-4 16,-1 3-8-16,4-7-4 15,0 14 4-15,-8-14-24 16,1 7 12-16,-9-4-92 16,1 8 52-16,-5 3-232 0,-7-4 156 15</inkml:trace>
          <inkml:trace contextRef="#ctx0" brushRef="#br0" timeOffset="332718.6873">2161 13542 124 0,'4'-7'44'0,"-8"7"-32"0,0-4-4 0,0 4 128 15,0 0-76-15,0 7 0 16,0 4-36-16,-4 2 44 15,1 5-36-15,-1 10 80 0,4 10-60 16,0 7 0-16,0 11-32 16,-4-1 24-16,-4 1-28 15,1-4 56-15,-1-7-40 16,-8-3-16-16,5-7-8 0,-5-4 24 16,1 1-16-1,-1-8-84-15,4-3 36 0,1-7-308 16,-1-4 188-1,0 1-108-15</inkml:trace>
          <inkml:trace contextRef="#ctx0" brushRef="#br0" timeOffset="333728.7148">2431 13914 736 0,'-20'14'272'0,"20"-11"-208"0,4 8-20 0,-4-11-8 16,0 0-28-16,12 3-452 0,0 4 240 15,3-7-100-15</inkml:trace>
          <inkml:trace contextRef="#ctx0" brushRef="#br0" timeOffset="334708.9133">2947 13514 312 0,'-15'-7'112'16,"7"7"-84"-16,-12-7-12 0,16 7 84 0,-11 3-60 15,3 4 60-15,-8 0-56 16,-11 0 24-16,4 11-40 15,-1 2 36-15,-11 22-36 16,4 17 128-16,-4 11-88 16,8-1 84-16,7 4-88 0,12-10 72 15,12-4-76-15,12 4-12 16,12-8-32-16,7-2-20 16,0-8 0-16,4-14-280 15,-3-10 156-15,-1-21-484 16</inkml:trace>
          <inkml:trace contextRef="#ctx0" brushRef="#br0" timeOffset="335071.5476">2881 13695 456 0,'-8'-7'168'0,"12"7"-128"16,0-7-16-16,4 7 192 16,3-7-124-16,9 7-8 0,7 0-56 15,12 0-4-15,8 7-12 16,20-7-16-16,-12 0 0 0,-4 0 4 15,-8 0 0-15,-4 7 0 16,-8-7 0-16,-4 0 0 16,-15 3 0-16,4 1 76 15,-16 3-40-15,4 0 12 16,-4-1-28-16,-4 5-12 16,4 3-4-16,-8 3-24 15,0 8 12-15,0 2-24 0,4 5 20 16,-11 6 12-16,-5 4 4 15,1-4-4-15,-5-3 4 16,1 0 12-16,-9-1-8 16,1-2-4-16,4-8 0 15,3-3 4-15,-3-7-4 16,-1-11 32-16,9-10-20 16,3-7 4-16,1-3-12 15,-1-4-8-15,0-10 4 16,-3-1 4-16,3 1-4 15,-3-7-12-15,-1 7 4 16,0-1 12-16,5 1-4 0,-5 10 32 16,12 4-20-16,1 10-24 15,-1 0 4-15,4 0-16 16,12 7 8-16,-1 7-64 16,9-7 44-16,8 7-516 15,11 0 304 1,4-14-68-16</inkml:trace>
          <inkml:trace contextRef="#ctx0" brushRef="#br0" timeOffset="335678.162">3926 13855 332 0,'-12'-14'120'0,"12"10"-92"16,0 1-8-16,-16 6 220 15,4 1 4-15,-7 10-116 16,-5 0-44-16,-7 3-60 16,-8 0 36-16,-8 4-32 0,-4 0 56 15,4 0-48-15,4 0 12 16,0-4-32-16,16-3-8 16,3-3-4-16,5-1-200 15,3-3 108-15,4-4-396 16,12-3 272-1,4 7-100-15</inkml:trace>
          <inkml:trace contextRef="#ctx0" brushRef="#br0" timeOffset="335390.396">3495 13736 384 0,'-4'0'140'0,"4"7"-108"0,8 7-8 0,0 0 196 16,11 7-124-16,1 3 96 15,15 18-112-15,4-4 8 16,1-3-52-16,-5 0 4 0,4-4-24 16,-8-3 8-16,-3-7-12 15,-9-4 20-15,-3-6-20 16,-4-4-304-16,-12-7 160 15</inkml:trace>
          <inkml:trace contextRef="#ctx1" brushRef="#br0" timeOffset="18248.9783">3691 13197 0,'0'0'0,"0"0"15,0 0-15,0 0 16,0 0 0,0 0-16,0 0 15,0 0 1,0 0-16</inkml:trace>
          <inkml:trace contextRef="#ctx0" brushRef="#br0" timeOffset="336343.0277">3973 14001 592 0,'11'-14'220'0,"5"17"-172"0,-4-10-12 16,-1 4 172-16,5-1-120 15,4 1-16-15,-1 3-48 16,5-4-20-16,3 4 0 16,-3 4-24-16,-1-1 12 0,0 1-188 15,-3-4 104-15,0 0-276 16,-5-4 204 0,-3 4-96-16</inkml:trace>
          <inkml:trace contextRef="#ctx0" brushRef="#br0" timeOffset="336036.2114">4407 13702 444 0,'23'-25'164'0,"-19"18"-124"0,-4 0-16 0,-4 4 156 16,4 3-104-16,-7 0-4 0,-9 0-44 16,-4 0-12-16,-3 3-8 15,-8 1 20-15,-1-1-16 16,-7-3 12-16,4 0-12 0,4 0-16 15,7-3 0-15,1-1 12 16,7 1-4-16,0-1 40 16,5 1-20-16,-1 3-12 15,4 3-8-15,0 8 28 16,0 6-16-16,1 8 4 16,7 9-12-16,-8 12 4 15,4 2-8-15,0-3-28 16,0 1 12-16,0-8 48 15,0-7-16-15,-4-3-28 0,4-7 4 16,0-4 8-16,1-3 0 16,-1-3 8-16,4-4-8 15,0 0 8-15,0-7-8 16,0 0-4-16,0 0 4 16,7 3-4-16,-7-3 0 15,0 0-12-15,8 4 8 16,0-1 4-16,4 0 0 15,4 1 8-15,7-1-4 16,4 1 8-16,1-4-8 16,3 0-36-16,-4 0 16 15,1 0-224-15,-9-4 132 16,-7 1-180-16</inkml:trace>
          <inkml:trace contextRef="#ctx0" brushRef="#br0" timeOffset="336732.5638">4055 13517 496 0,'-4'0'184'0,"0"0"-140"0,4 0-16 15,0 0 216-15,0 0-140 0,0 0 80 16,12-3-108-16,-1 3 48 16,5 0-72-16,7-4-20 0,13 1-20 15,3 3-20-15,4 0 4 16,4 0-236-16,-4 3 132 15,-8 1-236 1</inkml:trace>
          <inkml:trace contextRef="#ctx0" brushRef="#br0" timeOffset="337498.1003">4513 13524 208 0,'-8'-3'76'0,"8"3"-60"0,4 0-4 0,-4 0 144 16,0 0-88-16,7 7 52 16,9 3-72-16,0 7 88 15,-1 8-76-15,-3 13 8 16,4 18-44-16,-8 13 12 0,-1 8-20 16,-7-8-8-16,-3 4-4 0,-9-6 28 15,-4-1-16-15,-7-7 84 16,-13 3-56-16,-14-6-4 15,-21-11-24-15,-7-10-292 16,7-11 148-16,-3-6-380 16</inkml:trace>
          <inkml:trace contextRef="#ctx0" brushRef="#br0" timeOffset="343886.7031">4966 14098 228 0,'-11'-3'84'0,"7"-1"-64"0,0-3-8 0,4 7 100 16,0 0-64-16,0 0 88 16,0 0-80-16,0 0 68 0,0 0-68 15,8 0 68-15,0 0-72 16,-1 0 60-16,5 0-60 15,0-3-4-15,7 3-28 0,1 0 60 16,3 0-48-16,5 0 60 16,-1 0-56-16,5 0 12 15,-1 0-32-15,-4 0 8 16,1 0-12-16,-5 0 0 16,1 0-4-16,-9 0-8 15,-3 0 4-15,-4 0 28 16,-8 0-16-16,0 0-4 15,0-4-8-15,0 4-76 16,0 0 40-16,0 0-364 16,8 0 216-16,3 0-408 15</inkml:trace>
        </inkml:traceGroup>
        <inkml:traceGroup>
          <inkml:annotationXML>
            <emma:emma xmlns:emma="http://www.w3.org/2003/04/emma" version="1.0">
              <emma:interpretation id="{5EE429D9-C8A6-43FC-B752-30DBC9F2C7CF}" emma:medium="tactile" emma:mode="ink">
                <msink:context xmlns:msink="http://schemas.microsoft.com/ink/2010/main" type="inkWord" rotatedBoundingBox="9978,15938 12906,15950 12903,16766 9974,16754"/>
              </emma:interpretation>
              <emma:one-of disjunction-type="recognition" id="oneOf41">
                <emma:interpretation id="interp77" emma:lang="" emma:confidence="0">
                  <emma:literal>EOXII</emma:literal>
                </emma:interpretation>
                <emma:interpretation id="interp78" emma:lang="" emma:confidence="0">
                  <emma:literal>EOXI</emma:literal>
                </emma:interpretation>
                <emma:interpretation id="interp79" emma:lang="" emma:confidence="0">
                  <emma:literal>EIOXI</emma:literal>
                </emma:interpretation>
                <emma:interpretation id="interp80" emma:lang="" emma:confidence="0">
                  <emma:literal>EXOXI</emma:literal>
                </emma:interpretation>
                <emma:interpretation id="interp81" emma:lang="" emma:confidence="0">
                  <emma:literal>EOXI,</emma:literal>
                </emma:interpretation>
              </emma:one-of>
            </emma:emma>
          </inkml:annotationXML>
          <inkml:trace contextRef="#ctx0" brushRef="#br0" timeOffset="344947.0236">6426 13778 372 0,'8'-14'140'0,"0"7"-112"0,-8-3-4 0,7 3 196 15,-7-4-124-15,0-3 52 0,0 1-88 16,-7-1 24-16,3 0-48 16,-8 0-12-16,-8 0-12 0,1 0-36 15,-12 4 12-15,-9 3-32 16,-7 0 28-16,-7 3 68 16,7 4-28-16,0 4 28 15,8 3-32-15,3 0-8 16,13 3-8-16,-1 4 4 15,5 3-4-15,7 4 40 16,4 10-20-16,4 8 4 16,-3 6-16-16,-9 4 0 15,4 3-4-15,4-7 4 16,-3-3-8-16,-5-7 8 16,0-4-8-16,1-3 8 0,-5-7-8 15,12-4 16-15,0-7-12 16,-3 1-20-16,11-11 4 15,0 0 4-15,11 0 4 16,5 0 24-16,-4 0-12 16,7-4-12-16,1 4-4 15,3 0 4-15,1 0 0 16,11 4-12-16,-4-1 8 16,13 4 12-16,-5-3-4 15,-8 3-12-15,-4 0 4 16,1-7-24-16,-9 0 16 15,-11 0-268-15,-8 0 152 0</inkml:trace>
          <inkml:trace contextRef="#ctx0" brushRef="#br0" timeOffset="344960.0595">5863 14022 372 0,'-16'-11'140'0,"16"4"-112"0,0 7-4 16,8-3 216-16,0-4-136 15,-5 0 132-15,17 3-132 16,-4 1 76-16,11-8-104 16,4 11 4-16,5 0-48 0,-5 4-4 0,8 3-16 15,-4-4-16-15,4-3 0 16,0 0-192-1,-3 0 108-15,-9-3-244 0,-7-8 184 16</inkml:trace>
          <inkml:trace contextRef="#ctx0" brushRef="#br0" timeOffset="345282.4164">5972 13479 228 0,'0'-7'84'0,"0"7"-64"0,8-3-8 16,-8 3 284-16,0 0-164 16,0 0 124-16,0 0-148 15,0 0 36-15,12 0-84 16,3 0 72-16,17 0-76 0,3 0-20 16,12 0-20-16,11 0-32 0,1 0 8 15,-4 0-112-15,-8 0 68 16,0 3-244-16,-8 0 168 15,0 1-340 1,-12 3 264-16,13 7 24 16</inkml:trace>
          <inkml:trace contextRef="#ctx0" brushRef="#br0" timeOffset="345667.9422">6665 13980 904 0,'-24'17'332'0,"24"-10"-256"0,0 0-24 15,0 0 124-15,8 0-108 16,-4-7-20-16,4 0-28 16,3 0-96-16,5-3 40 15,-4-4-548-15,0 0 320 0,-12-14-164 16</inkml:trace>
          <inkml:trace contextRef="#ctx0" brushRef="#br0" timeOffset="346731.075">7095 13674 404 0,'-16'-7'148'0,"13"7"-112"0,-5-7-12 0,0 0 188 16,8 7-120-16,0 0 60 0,0-7-88 15,8 3 104-15,-4 4-96 16,11-7 52 0,5 7-44-16,-1-6-44 0,17-1-4 15,7 0-20-15,8 0 0 16,11 3-4-16,1 1-16 15,-8 3 4-15,-5 0-4 16,-7 3 0-16,-7 1 16 16,-9-1-4-16,-7-3-4 15,-13 0 4-15,1 4 100 16,-8-4-56-16,-8 3-20 16,5 4-16-16,-5 0-24 15,-4 3 8-15,4 8 4 16,0 6 0-16,-3 7-12 0,-5 11 8 15,0 3-4-15,1 8 0 16,-5-8 24-16,-3-3-8 16,-5-4-56-16,-3 0 24 15,0-7 48-15,-1-6-16 16,-3-4 4-16,4-7-8 16,3-8-4-16,1 1 0 15,3-14 0-15,5 1 0 16,-1-12 0-16,1-3 0 15,3-10 16-15,4-7-8 16,-3-11-4-16,-1-3 0 16,4-4-4-16,1 11 0 0,-1 0 0 15,12 13 0-15,-8-2 0 16,4 16 0-16,4 4-56 16,4 7 32-16,4 11-8 15,4-4 20-15,3 14-484 16,5-4 268-16,15 11-344 15</inkml:trace>
          <inkml:trace contextRef="#ctx0" brushRef="#br0" timeOffset="347053.5254">8066 13754 416 0,'-24'-32'152'0,"8"32"-116"0,5 0-12 16,-5 4 216-16,-4 10-136 15,1 7 88-15,-9 10-108 16,-7 4-60-16,8 7-16 16,-1-1 44-16,-3 1-28 0,8-4 8 15,3-6-20-15,1-1 28 16,-1-7-24-16,8-3-24 15,1-4 4-15,3-6-280 16,4-11 152-16,4-7-444 16</inkml:trace>
          <inkml:trace contextRef="#ctx0" brushRef="#br0" timeOffset="346760.1527">7733 13754 540 0,'0'-4'200'0,"0"8"-156"0,8 10-12 0,0 0 220 16,-1 13-144-16,9 12 64 15,8 2-104-15,7 1-12 16,8-4-36-16,4 1 4 0,0-5-12 15,-4-6-8-15,-11-3 0 16,-5-8-104-16,-7-7 56 16,-16-10-492-16</inkml:trace>
          <inkml:trace contextRef="#ctx0" brushRef="#br0" timeOffset="347981.9967">8234 13973 728 0,'0'-7'268'0,"12"3"-208"0,-12 1-16 16,19-1 204-1,-3 4-56-15,3 0-92 16,17 7-52-16,-5-3-40 16,8-1-96-16,8-3 48 0,-8 4-356 0,-4-4 220 15,0-4-364 1,-11 1 308 0</inkml:trace>
          <inkml:trace contextRef="#ctx0" brushRef="#br0" timeOffset="347349.3125">8300 13601 560 0,'0'-7'208'0,"0"10"-164"0,0 4-8 0,0 0 100 16,0 11-80-16,0 13 76 0,0 18-76 16,-8 6 84-16,8 4-80 15,-3-3 68-15,-1-7-72 0,0-4 12 16,-4-10-36-16,4-1 4 15,0-9-20-15,0-8-68 16,0-3 24-16,4-10-428 16,0-8 252-16,8-3-384 15</inkml:trace>
          <inkml:trace contextRef="#ctx0" brushRef="#br0" timeOffset="348340.4505">8308 13382 632 0,'8'-11'236'0,"-8"4"-184"0,8 4-16 16,0 3 192-16,-1 3-132 0,5 4 148 15,4-7-140-15,7 7 0 16,9 0-64-16,-1 0 8 0,16 0-28 16,-8 3-16-16,0-3-8 15,-11 0-48-15,7-7 24 16,-16 0-168-16,1-7 104 16,-8 4-220-16,-5-4 176 0,-7-4-420 15,-7 8 312 1,-13-7 92-16</inkml:trace>
          <inkml:trace contextRef="#ctx0" brushRef="#br0" timeOffset="347714.7849">8735 13552 548 0,'4'-17'204'0,"-8"17"-156"0,8 0-16 0,-4 0 116 16,0 7-88-16,0 6 0 16,-4 8-36-16,-4 18 72 15,8 13-52-15,0 7 56 0,-8 7-56 16,4-3 48-16,-4-8-52 15,0-13-4 1,8 3-20-16,-15-7 8 16,7-6-16-16,-8-8-180 15,5-3 96-15,-9-11-412 16,8 1 272-16</inkml:trace>
        </inkml:traceGroup>
      </inkml:traceGroup>
    </inkml:traceGroup>
    <inkml:traceGroup>
      <inkml:annotationXML>
        <emma:emma xmlns:emma="http://www.w3.org/2003/04/emma" version="1.0">
          <emma:interpretation id="{D76B7956-CF63-4250-88C7-EB08ED89A80C}" emma:medium="tactile" emma:mode="ink">
            <msink:context xmlns:msink="http://schemas.microsoft.com/ink/2010/main" type="paragraph" rotatedBoundingBox="517,17078 20587,17293 20567,19106 498,18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34174A-B217-4353-8681-A195E524A6DE}" emma:medium="tactile" emma:mode="ink">
              <msink:context xmlns:msink="http://schemas.microsoft.com/ink/2010/main" type="inkBullet" rotatedBoundingBox="509,17837 1275,17846 1269,18377 503,18369"/>
            </emma:interpretation>
          </emma:emma>
        </inkml:annotationXML>
        <inkml:trace contextRef="#ctx0" brushRef="#br0" timeOffset="408550.3014">-3658 15312 280 0,'4'-7'104'0,"-4"7"-84"0,0-10 0 16,0 10 128-16,4 0-84 15,-4-4 96-15,0 4-92 16,0 0 100-16,0 0-96 0,0 0 24 16,0 0-56-16,0 0 28 0,0 0-36 15,0 0 16-15,4-3-28 16,8-1 36-16,3-3-32 16,5 4-4-16,7-4-12 15,12 0 4-15,12 3-8 16,4 1 8-16,0 3-8 15,0 3-12-15,-4 4 4 16,-5-3 4-16,-6-1 0 16,-9 1 8-16,-8-1-4 15,-3-3 8-15,-4 0-8 0,-5 0 52 16,-3 0-32-16,-4-3-12 16,-4 3-4-16,4-4-8 15,0 1 0-15,-4 3-12 16,0-4 8-16,0 4-4 15,0 0 0-15,0 7-12 16,-4 0 12-16,-4 4-4 16,-4 3 4-16,1 3 8 15,-1 7 0-15,0 8-20 16,-3 9 12-16,-1 11-24 16,-4 4 20-16,1 0-12 15,-1-4 12-15,-3-7 8 16,-1-10 4-16,1-14-20 15,7 3 12-15,-3-10 40 16,7-3-20-16,-8-8 8 0,12-3-12 16,-3-10-8-16,-5-1 4 15,-3-13 4-15,-9-1-4 16,1-13-4-16,-5 0 4 16,5 0-4-16,4 3 0 15,3 0 8-15,4 0-4 16,5-3 40-16,3 17-20 15,4-3-12-15,8 3-8 16,0 4 4-16,4-1-4 16,-1 4-12-16,1 0 4 15,4 11 20-15,0-4-8 0,-5 0-312 16,1 14 168 0,12 0-548-1</inkml:trace>
        <inkml:trace contextRef="#ctx0" brushRef="#br0" timeOffset="408873.2425">-2996 15486 728 0,'7'14'268'0,"1"-7"-208"0,4-4-16 16,0 1 44-16,3-1-56 15,1 8-108-15,0-4 36 16,-1 0-564-16</inkml:trace>
      </inkml:traceGroup>
      <inkml:traceGroup>
        <inkml:annotationXML>
          <emma:emma xmlns:emma="http://www.w3.org/2003/04/emma" version="1.0">
            <emma:interpretation id="{2032D1E4-3F9D-40FE-A26F-BDBB97616D42}" emma:medium="tactile" emma:mode="ink">
              <msink:context xmlns:msink="http://schemas.microsoft.com/ink/2010/main" type="line" rotatedBoundingBox="1593,17090 20587,17293 20567,19106 1574,18903"/>
            </emma:interpretation>
          </emma:emma>
        </inkml:annotationXML>
        <inkml:traceGroup>
          <inkml:annotationXML>
            <emma:emma xmlns:emma="http://www.w3.org/2003/04/emma" version="1.0">
              <emma:interpretation id="{974311D5-3802-499F-93F2-8A27C09BFFE8}" emma:medium="tactile" emma:mode="ink">
                <msink:context xmlns:msink="http://schemas.microsoft.com/ink/2010/main" type="inkWord" rotatedBoundingBox="1589,17492 4261,17520 4246,18931 1574,18903"/>
              </emma:interpretation>
              <emma:one-of disjunction-type="recognition" id="oneOf42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409233.5609">-2323 15131 436 0,'-16'-7'160'0,"4"7"-124"0,-3-7-8 15,7 7 104-15,-4 7-76 16,-4-7 4-16,1 14-36 16,-5-3 80-16,1 6-56 15,-1 11 40-15,4 3-52 0,5 7 8 16,-5 18-28-16,0 17-8 15,-3 10-4-15,3-6-4 16,8-7 0-16,0-11 8 16,8-11-4-16,8-6 16 15,8-11-12-15,3-6-144 0,9-11 72 16,3-11-420 0</inkml:trace>
          <inkml:trace contextRef="#ctx0" brushRef="#br0" timeOffset="409675.7621">-1736 15253 476 0,'-4'-18'176'0,"4"11"-136"0,-4-6-12 0,0 6 128 0,0 0-92 15,-4 7 8-15,-4-7-44 16,-3 3-16-16,-5 4-8 16,1 0-24-16,-1 0 12 0,0 4 12 15,1-1 0-15,3 1-12 16,1 6 4-16,-1 1-4 16,0-5 0-16,-3 5 32 15,3-1-12-15,-4 8 24 16,1 3-24-16,-5 3 32 15,5 21-28-15,-5 4 4 16,5 10-12-16,3-7 4 16,4-3-8-16,1-11 16 0,7 0-12 15,4-17-4-15,0 7 0 16,0-14 4-16,4-7-4 16,0 3 16-16,-4-3-12 15,0-7-4-15,3 4 0 16,1 6 64-16,8-3-36 15,4 0 60-15,3-3-56 16,5 3 28-16,11 0-36 16,-4-7 0-16,1 0-16 15,-5 0-156-15,-3 0 76 16,-5 0-264-16,-7 0 188 16,0 0-260-16</inkml:trace>
          <inkml:trace contextRef="#ctx0" brushRef="#br0" timeOffset="410055.059">-2046 15604 580 0,'-23'-17'216'0,"11"17"-168"0,0-7-12 16,12 7 296-16,0 0-188 15,20-11 64 1,3 18-104-16,9-7-64 15,-5 0-16-15,1 0-16 0,-1 0-516 16,0-7 276-16</inkml:trace>
          <inkml:trace contextRef="#ctx0" brushRef="#br0" timeOffset="410086.6397">-2073 15079 704 0,'-8'-28'264'0,"8"21"-208"0,8-3-12 16,0 3 220-16,4 0-152 0,7 7 8 16,9-4-72-16,-9 8-16 15,8-4-20-15,1 10-280 0,-1-3 144 16</inkml:trace>
          <inkml:trace contextRef="#ctx0" brushRef="#br0" timeOffset="410477.681">-1666 15239 580 0,'4'7'216'0,"8"0"-168"0,7 10-12 16,-3 1 128-16,7 6-96 15,9 18 0-15,3 6-44 16,4 1 0-16,-4 0-12 16,4-7 20-16,-3-4-20 0,-9-14-224 0,-4 0 116 15,-3-10-424 1</inkml:trace>
          <inkml:trace contextRef="#ctx0" brushRef="#br0" timeOffset="410509.7828">-1298 15312 728 0,'-20'14'268'0,"12"-4"-208"0,-15 15-16 0,11-4 168 16,-3 10-124-16,-9 14 16 0,-7 7-60 15,-1 0-32-15,1-10-4 16,4-4-272-16,3-6 144 0,9-11-360 31</inkml:trace>
          <inkml:trace contextRef="#ctx0" brushRef="#br0" timeOffset="411345.8626">-1216 15510 800 0,'-16'-14'296'0,"20"7"-232"0,16-7-16 0,-1 7 108 16,13-3-96-16,11 7 8 15,8-1-40-15,-1-6-112 16,-7 10 40-16,1 10-560 16,-13-6 328-16,-16 6-40 15</inkml:trace>
          <inkml:trace contextRef="#ctx0" brushRef="#br0" timeOffset="411772.499">-1200 15124 436 0,'-12'-17'160'0,"12"20"-124"0,0-3-8 16,0 0 316-16,8 0-192 15,3 0 108-15,17-3-156 16,3 3-12-16,12 3-56 16,-4 1 0-16,12-1-20 0,-16 4-572 15,12 4 304-15</inkml:trace>
          <inkml:trace contextRef="#ctx0" brushRef="#br0" timeOffset="410945.7989">-1114 15228 520 0,'0'0'192'0,"0"7"-152"0,-4 4-8 16,0-1 104-16,-4 11-80 16,-4 14-4-16,1 14-32 0,-1 13 4 15,0 4-16-15,0-3 32 0,8-11-24 16,4-3-12-16,0-11-8 15,4-14-24-15,4-6 16 16,0-4-312 0</inkml:trace>
          <inkml:trace contextRef="#ctx0" brushRef="#br0" timeOffset="410971.8682">-797 15222 592 0,'-8'-4'220'0,"0"8"-172"0,0 9-12 0,8-2 76 0,0 3-68 15,4 10 8 1,0 14-32-16,-4 18-4 0,-4 7-8 16,0 10 36-16,4-7-20 0,0-11-32 15,-4-9 4-15,-4-5-132 16,5-13 76-16,-1-7-260 15</inkml:trace>
          <inkml:trace contextRef="#ctx0" brushRef="#br0" timeOffset="411782.0226">-574 14940 508 0,'23'-14'188'0,"-7"14"-148"0,11 24-8 16,-7-3 148-16,7 21-104 15,1 17 120-15,-1 7-112 16,0 31 124-16,-7 43-120 15,-1-8 28-15,-11-11-68 0,0 1 16 16,-27 7-36-16,-25-7-36 16,-30-15 4-16,-8-20-704 15,-4-10 388 1,-32-14-172-16</inkml:trace>
          <inkml:trace contextRef="#ctx0" brushRef="#br0" timeOffset="415111.4984">-218 15837 404 0,'-8'0'148'0,"8"0"-112"0,-4 0-12 0,4 0 100 15,0 0-72-15,0 0 68 16,0 0-68-16,0 0 40 16,0 0-52-16,8 0 40 15,-8 0-44-15,0 0 24 16,8 4-32-16,-1-4 8 0,1 3-20 15,0-3 20-15,0 0-24 16,4 7 4-16,-1-7-8 16,5 0-8-16,4 0 4 15,-1 0 20-15,1-7-12 16,-5 7 12-16,1 0-12 0,-4-7 20 16,-4 7-20-16,-8 0-4 15,0-3-4-15,0 3-112 16,-4 0 60-16,0 0-228 15,0 0 156-15,4 0-440 16</inkml:trace>
          <inkml:trace contextRef="#ctx0" brushRef="#br0" timeOffset="414510.2833">-148 15695 352 0,'-4'-7'132'0,"4"10"-104"0,-4-6-8 0,4 3 104 16,-4 0-72-16,1 0 104 15,3 0-92-15,0 0 40 16,0 0-60-16,0 0 56 0,-4 0-60 16,4-7 52-16,-4 7-52 0,4 0 60 15,-4 0-60-15,4 0 36 16,-4-4-44-16,4 1 44 15,0 3-44-15,-4-4 20 16,4 4-32-16,8-7 28 16,0 7-32-16,3-3 20 15,5-1-20-15,4-6 20 16,-1 6-24-16,16 4 4 16,-3-7-8-16,-5 7-8 15,4 0 4-15,-7 0 20 16,-5-7-12-16,-7 7 12 15,-4 0-12-15,-8 0-104 16,-8 0 48-16,8 0-228 16,-8 0 152-16,8 0-324 15,0 0 248-15</inkml:trace>
        </inkml:traceGroup>
        <inkml:traceGroup>
          <inkml:annotationXML>
            <emma:emma xmlns:emma="http://www.w3.org/2003/04/emma" version="1.0">
              <emma:interpretation id="{831A9AED-5574-44CD-9540-C030ED0CFA9B}" emma:medium="tactile" emma:mode="ink">
                <msink:context xmlns:msink="http://schemas.microsoft.com/ink/2010/main" type="inkWord" rotatedBoundingBox="4614,18379 4798,18381 4797,18405 4613,18403"/>
              </emma:interpretation>
              <emma:one-of disjunction-type="recognition" id="oneOf43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418702.8505">447 15792 372 0,'4'0'140'0,"-8"0"-112"0,16 7-4 0,-12-7 100 0,0 0-72 15,0 0 104-15,0 0-92 16,0 0 76-16,0 7-80 16,8-4 48-16,-8-3-64 15,7 7 48-15,5-7-52 0,8 0 40 16,7-7-44-16,-7 7 0 15,3-3-24-15,-3 3 12 16,-5 0-16-16,-3 0 48 16,-4 0-28-16,-8 0 48 15,0 0-44-15,-4 0-8 16,0 0-12-16,0 0-80 16,0 0 36-16,4 0-376 15,0 0 228-15,8 3-488 16</inkml:trace>
        </inkml:traceGroup>
        <inkml:traceGroup>
          <inkml:annotationXML>
            <emma:emma xmlns:emma="http://www.w3.org/2003/04/emma" version="1.0">
              <emma:interpretation id="{84B42291-4411-4770-B161-24DAA5F521C0}" emma:medium="tactile" emma:mode="ink">
                <msink:context xmlns:msink="http://schemas.microsoft.com/ink/2010/main" type="inkWord" rotatedBoundingBox="5168,17270 8205,17302 8187,18971 5150,18939"/>
              </emma:interpretation>
              <emma:one-of disjunction-type="recognition" id="oneOf44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420500.6828">1523 15142 436 0,'0'-7'160'0,"0"14"-124"0,-4-4-8 15,-4-3 60-15,8 4-52 16,-8-4 12-16,-3 6-28 16,-9 1 48-16,-7 4-36 15,7-1 28-15,-7 8-32 0,-8-4 44 16,-5 3-40-16,1 11 56 0,-4 14-52 16,-4 24-8-16,8 17-16 15,-4 8 52-15,0-5-36 16,8 1 76-16,11 21-56 15,9 0 20-15,7-11-40 16,12-10-16-16,4-24-8 16,7-4 20-16,-7-17-12 15,8-14-100-15,-1-4 44 16,-3-13-352-16,-4-1 220 0</inkml:trace>
          <inkml:trace contextRef="#ctx0" brushRef="#br0" timeOffset="421401.3133">1077 16008 612 0,'-4'7'228'0,"8"-4"-180"0,-4 1-12 15,8-1 96-15,0-3-80 16,-1-7 24-16,5-3-44 15,8 3 4-15,7-14-20 16,12-4-52-16,4-2 20 0,0 2-16 16,-4 1 20-16,1-4 0 15,-5 0 4-15,-8-7 24 16,-3-6-8-16,-13-1-4 0,1-3 0 16,-4 7 84-16,-8 3-48 15,0 10 52-15,0 5-52 16,0 6-20-16,8 10-12 15,-8 11-8-15,0 10 0 16,0 11 8-16,0 7-4 16,-8 0 32-16,8 0-20 15,-8-1 32-15,4-6-32 16,-4-3-24-16,8-1 4 16,0-7 36-16,8-6-20 15,0-4 36-15,8-7-32 0,-1-4-112 16,9-10 52-16,-1-3-100 15,-11-4 84-15,8-17-76 16,-5 3 76-16,-3 0 32 16,-4 11 20-16,-8 3 68 15,0 14-32-15,-8 7 120 16,8 14-80-16,-12 7 80 16,4 14-84-16,8-4 40 15,0-3-64-15,8-4 16 16,-4 0-36-16,8-6 36 15,-4-4-32-15,3-7-144 16,1 3 64-16,-4-10-308 16,0-10 204-16,0 6-368 15,3-10 300 1,5 7-60-16</inkml:trace>
          <inkml:trace contextRef="#ctx0" brushRef="#br0" timeOffset="421705.123">1848 15416 788 0,'-8'-10'292'0,"8"10"-228"0,-8 0-16 0,8 14 88 15,0 14-84-15,-12 10 8 16,12 11-40-16,-7 3 4 16,-5 7-12-16,4-10 20 0,8-4-20 15,-8-10 4-15,8-1-8 0,0-6 48 16,0-7-32-16,4-7-220 15,4-11 104-15,4-6-364 16</inkml:trace>
          <inkml:trace contextRef="#ctx0" brushRef="#br0" timeOffset="422157.8263">1793 15764 912 0,'0'0'340'0,"8"-3"-264"0,23-1-24 0,-7 4 88 0,7 0-88 15,16-3 16-15,0 3-44 16,-8 0-232-16,0-4 112 16,-12 1-468-16,1 3 316 15,-9 0-80-15</inkml:trace>
          <inkml:trace contextRef="#ctx0" brushRef="#br0" timeOffset="422550.0737">1891 15215 892 0,'-8'-14'332'0,"16"10"-260"0,11-3-20 16,1 7 168-16,11-7-132 15,4 4-8-15,5-1-52 0,-5 1-20 16,0 3-4-16,-4 0-172 0,-3 3 92 15,-5 1-436 1,1-1 284-16,-1 15-232 16</inkml:trace>
          <inkml:trace contextRef="#ctx0" brushRef="#br0" timeOffset="422141.2823">2176 15382 840 0,'-7'-4'312'0,"7"8"-244"0,0 6-16 16,0 4 68-16,4 10-76 16,-16 21 0-16,12 4-28 15,0 3 32-15,0 4-24 16,0-11-24-16,0 4 0 0,12-11-64 0,-12-10 36 16,0 7-172-16,-4-18 108 15,-4 11-336 1,-4 0 12-1</inkml:trace>
          <inkml:trace contextRef="#ctx0" brushRef="#br0" timeOffset="422554.084">2505 15552 1092 0,'4'17'404'0,"4"-3"-316"16,8-3-24-16,-5-4 64 0,5 3-84 15,-4-3-300-15</inkml:trace>
          <inkml:trace contextRef="#ctx0" brushRef="#br0" timeOffset="425304.8019">2893 15468 780 0,'-12'-10'288'0,"8"10"-224"0,4-3-20 0,0 3 188 16,0 0-136 0,0 0 44-16,0 0-88 0,8 3 52 15,0 7-64-15,3-3 36 16,17 0-44-16,23-7 36 0,31 0-40 16,16-7-16-16,3-3-4 15,25 0 24-15,10 3-16 16,-18 0-156-16,-9 7 76 15,-22-4-92-15,-21 1 92 16,-11-1 32-16,-20-3 24 16,-12 4-4-16,-11-4 8 15,-16 0-148-15,0 7 84 0,-3 0-360 16,-17 0 240-16,-15 24-272 16</inkml:trace>
          <inkml:trace contextRef="#ctx0" brushRef="#br0" timeOffset="423833.887">2983 14933 436 0,'0'-24'160'0,"3"17"-124"0,9-11-8 15,0 11 44-15,8-3-44 16,3 3 8-16,12 7-24 16,-3 14 56-16,3 10-40 15,0 14-12-15,-8 4-8 16,-3 10 0-16,-9-10-4 0,-3 0 32 16,-12-7-20-16,-8-1-4 15,-11-9-8-15,-9-1 20 16,-3-3-12-16,-4-7 12 0,0-4-12 15,-1-10 20-15,9 0-20 16,8-10 56-16,7 3-36 16,8-4 92-16,16-6-72 15,7 7 12-15,12-4-40 16,13 7 76-16,-9 3-56 16,4 1-20-16,-8 3-16 15,0 3-80-15,-3 1 40 16,-5-4-428-16,1 0 256 15</inkml:trace>
          <inkml:trace contextRef="#ctx0" brushRef="#br0" timeOffset="425707.3719">3127 15660 632 0,'-27'-14'236'0,"27"14"-184"0,8-7-16 16,-8 3 132-16,12 4-100 15,-5 0 24-15,13 4-52 16,7 3-28-16,5 10-4 15,3 11 8-15,-4-4-8 0,-3 8-4 16,-9-4 0-16,-3 6-76 0,-12 1 40 16,-4-4 12-16,-12-3 16 15,0-3 28-15,-15-8-12 16,-1-7 24-16,-7-10-24 16,4-3 24-16,-4-11-24 15,15-3 48-15,1-1-32 16,11-6-24-16,16 7-4 15,11 6-28-15,16 1 16 16,-3 3 12-16,11 0 4 16,-4 14-4-16,-8-7 4 15,4 7 48-15,4-7-28 16,1 0 52-16,-5 0-44 0,-4-7 20 16,4 0-32-16,-3 3 16 15,-5-3-20-15,-11 0-24 16,-5 0 0-16,-7 4-296 15,0-4 168-15,0 7-528 16,-4 0 372 0,12 7 72-16</inkml:trace>
          <inkml:trace contextRef="#ctx0" brushRef="#br0" timeOffset="424175.295">3452 14982 840 0,'-8'-11'312'0,"8"11"-244"0,0 4-16 16,0 6 104-16,0 7-96 15,0 11 0-15,-4 11-36 16,4-1 0-16,0-3-12 16,4-4 28-16,0-7-24 0,0 1-24 15,0-8 4-15,4-3-228 16,0-7 124-16,0-7-480 16</inkml:trace>
          <inkml:trace contextRef="#ctx0" brushRef="#br0" timeOffset="424518.2086">3444 15180 912 0,'0'0'340'0,"0"3"-264"0,8-3-24 15,0 0 132-15,4 0-112 16,-1 0 24-16,13-3-56 16,3 3 16-16,9 0-28 15,-1 0-220-15,0 0 104 0,-4 0-488 16</inkml:trace>
          <inkml:trace contextRef="#ctx0" brushRef="#br0" timeOffset="426046.7759">3491 15695 416 0,'-11'0'152'0,"14"-7"-116"0,-3 0-12 16,0 7 180-16,0 0-116 0,0 0 60 15,0 0-84-15,0 14 48 16,4-4-60-16,-4 11 48 0,0-4-56 16,-4 11 40-16,4-7-48 15,-3 7 24-15,-5-4-32 16,8 7 44-16,0-3-40 15,0-10-24-15,8-4-8 16,-1-4 16-16,5-7-8 16,8-3 40-16,3 0-24 15,1 0-144-15,3 0 64 16,0 0-212-16,1 4 152 16,3-1-428-16</inkml:trace>
          <inkml:trace contextRef="#ctx0" brushRef="#br0" timeOffset="424889.195">3483 14787 852 0,'-3'-32'316'0,"6"22"-248"0,5-4-16 0,0 11 164 15,4-4-128-15,15 0 0 16,20 3-56-16,4 8-92 15,4 13 32-15,4 1-556 16,-13 13 324-16,-10 4-204 16</inkml:trace>
          <inkml:trace contextRef="#ctx0" brushRef="#br0" timeOffset="424506.6783">3793 14860 832 0,'-12'24'308'0,"4"7"-240"0,0 29-20 0,0-26 52 16,4 8-64-16,1 0 40 15,-5 0-44-15,4-4-88 16,4-10 28-16,4 6-148 0,0-9 96 15,0-8-228 1,-4-6 176-16,-8-4-276 16</inkml:trace>
        </inkml:traceGroup>
        <inkml:traceGroup>
          <inkml:annotationXML>
            <emma:emma xmlns:emma="http://www.w3.org/2003/04/emma" version="1.0">
              <emma:interpretation id="{BFA72B62-A79A-4325-8F3C-CFA474806A37}" emma:medium="tactile" emma:mode="ink">
                <msink:context xmlns:msink="http://schemas.microsoft.com/ink/2010/main" type="inkWord" rotatedBoundingBox="8684,17166 11769,17199 11753,18693 8668,18660"/>
              </emma:interpretation>
              <emma:one-of disjunction-type="recognition" id="oneOf45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430407.285">5330 15319 268 0,'0'-7'100'0,"0"7"-76"0,8 0-8 0,-8 0 52 16,0 0-40-16,-8 0 60 15,8 0-52-15,-7 0 44 16,3 0-44-16,-4 0 0 15,4 0-24-15,-4 7 28 16,-4-7-24-16,1 0 32 16,7 7-32-16,-12-7 20 15,12 3-20-15,-12 11 28 16,9-10-28-16,-9 13 40 16,4 1-32-16,-3 13 12 15,7-3-20-15,-8 6 72 16,8 5-52-16,4-1 48 15,4 7-48-15,4-7 32 16,8-3-36-16,8-7 16 0,-1 3-28 16,1-13 16-16,-5-4-20 15,1-4-140-15,-4-6 68 16,-4 6-140-16,-8-10 112 0,0 0-196 16,3-3 156-16,1-4-300 15</inkml:trace>
          <inkml:trace contextRef="#ctx0" brushRef="#br0" timeOffset="430414.305">5166 15622 780 0,'0'-7'288'0,"8"-4"-224"0,4 8-20 0,-1 3 144 15,5 0-112-15,0 0 40 16,-1 0-68-16,5-4-12 16,3 4-20-16,5-10-56 0,7 10 24 0,4-4-420 15,8-13 240-15,4 17-360 16</inkml:trace>
          <inkml:trace contextRef="#ctx0" brushRef="#br0" timeOffset="430888.5656">5663 15677 560 0,'-27'-14'208'0,"23"7"-164"0,-4-3-8 0,8 10 304 16,8 0-192-16,3 0 72 16,13-4-128-16,-1 4-48 15,5 0-28-15,-1 0 12 0,4-3-16 16,-3-1-144-16,-1 1 68 15,1-4-332-15,-9-3 216 16,-7-4-376 0</inkml:trace>
          <inkml:trace contextRef="#ctx0" brushRef="#br0" timeOffset="430879.0403">6050 15256 664 0,'-11'-17'244'0,"11"13"-188"0,-8 1-16 16,8-1 164-16,-8 1-120 16,4 0-8-16,-12 3-48 15,-3 3-36-15,-9 0 0 16,1 4 20-16,4 0-4 0,-5-3-40 31,1 3 20-31,7-4 12 0,5 4 0 0,-1-7-8 16,8 4 4-16,-4-4 48 15,8 0-24-15,-3 0 0 16,7 0-12-16,-8 0-8 16,4 7 4-16,-4 7-24 15,4 3 12-15,-8 18 12 16,5 3 0-16,-9 14 8 15,8 4-8-15,-4 3-4 16,5-7 4-16,-1-7 20 16,4-6-12-16,4-8 24 15,0-10-24-15,-4 0 32 16,4-11-28-16,-4 1-32 0,4-4 8 0,-4-4 0 16,4-3 8-16,0 7-64 15,0 3 36-15,8-6-4 16,8-1 16-16,3 8 28 15,5-8-4-15,-1 1 16 16,4-4-16-16,1 0-144 16,-9 0 72-16,1-4-176 15,0 1 136-15,-13-1-240 16</inkml:trace>
          <inkml:trace contextRef="#ctx0" brushRef="#br0" timeOffset="431343.2764">5745 15065 592 0,'-12'-31'220'0,"12"31"-172"0,20-7-12 15,-4-4 200 1,-1 15-136-16,5-8 108 16,-1 4-120-16,9-3-12 15,-1 3-48-15,1 0-8 16,-5 7-12-16,12 0-128 0,-15 3 64 15,-1 1-400-15</inkml:trace>
          <inkml:trace contextRef="#ctx0" brushRef="#br0" timeOffset="431347.7888">6156 15420 1048 0,'8'21'388'0,"4"-7"-300"0,-5 3-28 0,1-3 48 16,4 0-72-16,-4 3-128 15</inkml:trace>
          <inkml:trace contextRef="#ctx0" brushRef="#br0" timeOffset="427359.2673">4516 15406 436 0,'-7'-11'160'0,"7"11"-124"0,0-3-8 16,0 3 212-16,0 0-136 15,7 0 72-15,1 0-104 16,4 0 56-16,8 0-72 16,-1 3 32-16,9 1-52 0,3-1 0 15,4 1-24-15,4-4-24 16,-4 0 4-16,-3 0-128 15,-1 0 76-15,-15 0-120 16,-9 0 104-16,-7 0-296 16,-3-4 208-1,-5 4-184-15</inkml:trace>
          <inkml:trace contextRef="#ctx0" brushRef="#br0" timeOffset="427371.8006">4771 15277 404 0,'-12'0'148'0,"4"0"-112"0,-4 14-12 0,9 0 240 16,-9 7-148-16,4 14 52 15,-4 10-100-15,4 14 0 16,5-7-36-16,-1-3-20 0,4-11-8 16,0-3-4-16,0-11 0 15,4-6-320-15,3-11 176 0,5-7-356 31</inkml:trace>
          <inkml:trace contextRef="#ctx0" brushRef="#br0" timeOffset="434154.865">6403 15670 540 0,'-4'-14'200'0,"4"14"-156"0,-8-10-12 0,0 6 168 0,8 4-116 15,-4-3 72-15,-4 3-92 16,8-4 36-16,8 1-60 16,-4-1 16-16,12 4-36 0,-1-3 60 15,20-4-44-15,36 0 72 16,35-7-60-16,3 4-24 16,12 3-16-16,20-4-88 15,4 11 44-15,-24-7-172 16,-19 11 116-16,-24-4-96 15,-19 0 104-15,-16-7 4 16,-16 7 48-16,-7-7-96 16,-20 7 72-16,-12 0-388 15,-11 14 244 1,-20-11 60-16</inkml:trace>
          <inkml:trace contextRef="#ctx0" brushRef="#br0" timeOffset="432001.5291">6473 14919 632 0,'0'-42'236'0,"8"18"-184"0,3-7-16 16,5 17 60-16,4 0-60 15,3 0-32-15,12 3-4 0,5 11-4 16,6 18 4-16,-2 24 16 16,2 17-8-16,-10 10 4 0,-9-6-4 15,-11-4 36-15,-12-14-20 16,-12-3 12-16,-12-7-20 15,-11-8 28-15,-4-2-28 16,-4-8 12-16,-8-10-16 16,11-7 12-16,-3-3-16 15,12-8 24-15,7-3-20 16,9-3-12-16,3-4-4 16,23 4-32-16,17-1 20 0,11 8 4 15,15 10 12-15,1 7 8 16,0 0-4-16,-8 3-92 15,-4 1 52-15,0-4-280 16,-8-4 176-16,0-3-248 16</inkml:trace>
          <inkml:trace contextRef="#ctx0" brushRef="#br0" timeOffset="434168.4019">6496 15715 704 0,'24'-10'264'0,"-5"10"-208"0,28 3-12 0,-15 1 72 16,11 10-72-16,0 3-20 15,-4 8-12-15,-8-1-4 16,-11 18-4-16,-8-1 24 0,-16 5-16 0,-12-1 12 15,-8-3-12-15,-7-8 0 16,-8-2-4-16,0-22 20 16,0 1-16-16,7-22 12 15,5-6-12-15,8-18 20 16,7 4-20-16,12-1-20 16,8 1 0-16,7 10-40 15,17 7 28-15,11 0-36 16,7 11 32-16,5 6 20 15,4 8 4-15,-4-1 80 16,-8 1-44-16,0-4 40 16,4-14-44-16,-1 3 36 15,1-10-40-15,0 7 4 16,-8-3-20-16,-12-1-104 16,-7-2 48-16,-8 9-148 15,-9-3 108-15,-3 0-348 16</inkml:trace>
          <inkml:trace contextRef="#ctx0" brushRef="#br0" timeOffset="434175.9211">7060 15775 580 0,'-16'-7'216'0,"24"3"-168"0,-8-3-12 0,0 4 180 15,0 3-124-15,0-4 0 0,0 4-60 16,-8 7-48-16,4 4 8 16,0-4 28-16,0 17-12 0,1-7 80 15,-5 8-52-15,4 2 92 16,0 8-72-16,0 0 44 16,0 7-60-16,4-7 16 15,4-4-36-15,4-3 72 16,4-11-56-16,-1-10 12 15,5-7-28-15,0-3-312 16,7-8 160-16,4 8-304 16,1-1 252-16,3 4-380 15</inkml:trace>
          <inkml:trace contextRef="#ctx0" brushRef="#br0" timeOffset="432438.1901">7275 15114 600 0,'35'-32'224'0,"-19"12"-176"0,4-15-12 15,-5 10 168-15,-3-6-120 16,-4-7 72-16,-8 7-92 15,0-1 0-15,-4 4-40 16,-4 11-4-16,-4-4-12 0,-7 7-8 16,-5 4 4-16,-3 10 4 15,-1 0-4-15,1 7-12 16,0-4 4-16,3 4 4 0,5 0 0 16,3 4-36-16,4 3 20 15,0 6-12 1,9 5 16-1,-5 10 52-15,4 13-20 0,0 4 52 16,4-6-40-16,0 2 28 16,0-13-32-16,0-7 0 15,-4-4-16-15,-4 1 20 16,0-12-20-16,1 1 48 0,3-3-32 16,-8-4 20-16,4-7-28 15,0 0 0-15,0 0-12 0,4 3-76 16,4-3 36-16,8 4-4 15,4 3 20-15,8-4 28 16,-1 8-4-16,9-8-40 16,3-3 20-16,4 4-228 15,-4-4 132-15,-3 0-224 16,-9 0 184-16,-7-4-372 16,-8 4 288-1,-12 0 92-15</inkml:trace>
          <inkml:trace contextRef="#ctx0" brushRef="#br0" timeOffset="432783.3938">7068 15201 736 0,'-20'-7'272'0,"24"10"-208"0,0-10-20 16,-4 7 196-16,8 0-140 16,7 0 4-16,13 0-64 15,7-7-12-15,12 7-16 0,0-3-528 16,0 3 284-16,-16 3-288 15</inkml:trace>
          <inkml:trace contextRef="#ctx0" brushRef="#br0" timeOffset="432843.5531">7083 14627 704 0,'4'-11'264'0,"-4"11"-208"15,20-3-12-15,-5-4 88 16,9 14-80-16,11-7-36 16,8 0-16-16,16 7 24 0,-4 0-16 15,-4 3-292-15,-8 4 156 16,-12 4-372-16</inkml:trace>
        </inkml:traceGroup>
        <inkml:traceGroup>
          <inkml:annotationXML>
            <emma:emma xmlns:emma="http://www.w3.org/2003/04/emma" version="1.0">
              <emma:interpretation id="{BFCB2EA9-667E-4C72-8145-1D5B908F058E}" emma:medium="tactile" emma:mode="ink">
                <msink:context xmlns:msink="http://schemas.microsoft.com/ink/2010/main" type="inkWord" rotatedBoundingBox="12186,17796 14976,17345 15132,18310 12342,18761"/>
              </emma:interpretation>
              <emma:one-of disjunction-type="recognition" id="oneOf46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437543.926">9920 15312 580 0,'16'-10'216'0,"-12"3"-168"0,-4 3-12 16,0 4 172-16,0-3-120 0,-4-1 16 15,-8-3-60-15,-15 4-40 16,-8-1-4-16,-12 1-8 0,0-1 0 16,-4 8-28-16,4-4 20 15,12 0 24 1,7 3-4-16,5-3-16 15,7 0 4-15,0 7 12 16,9 0 0-16,-5 11 60 16,8 9-36-16,-12 15-12 15,8 10-8-15,-7 11-20 16,7-1 8-16,-4 5 20 16,1-19-8-16,3 1-12 0,4-14 0 15,0-7 56-15,0-11-28 16,0 0 8-16,0 1-20 0,4-8 12 15,0-3-16-15,0 0-12 16,0-7 0-16,8 4-32 16,4-1 20-16,3-3 104 15,1 0-48-15,7 0 4 16,9-3-28-16,3-1-72 16,8-3 28-16,0 7-280 15,-4-3 172-15,-4 3-496 16,-11 0 352-1,-20 14 128-15</inkml:trace>
          <inkml:trace contextRef="#ctx0" brushRef="#br0" timeOffset="437554.9566">9459 15646 956 0,'0'-14'352'0,"7"10"-272"0,9 1-24 0,4 3 112 15,11 0-104-15,8-3-16 16,8 3-32-16,0 0 4 16,0 3-12-16,-8-3-320 0,-8 7 168 15,-7-14-520 1,-9 7 368-16,-7-10 68 0</inkml:trace>
          <inkml:trace contextRef="#ctx0" brushRef="#br0" timeOffset="437561.9732">9693 14954 860 0,'32'-21'320'0,"-32"21"-248"0,62-7-20 16,-38 14 104-1,-1 0-96-15,1 7-16 16,3 3-28-16</inkml:trace>
          <inkml:trace contextRef="#ctx0" brushRef="#br0" timeOffset="437567.9909">10096 15545 1132 0,'8'7'420'0,"-8"-7"-328"0,8 7-24 0,-4-4 24 16,4 1-64-16,3-1-548 16,1 4 280-16,0 0-380 0</inkml:trace>
          <inkml:trace contextRef="#ctx0" brushRef="#br0" timeOffset="438154.4515">10441 15500 1016 0,'0'-14'376'0,"11"3"-292"0,9 8-20 15,-4-1 112-15,3 1-108 16,9 3-8-16,-9 0-40 16,1 3-324-16,-1 1 168 0,1-4-620 15,-1 10 424 1,1-6 108-16</inkml:trace>
          <inkml:trace contextRef="#ctx0" brushRef="#br0" timeOffset="438146.4297">10801 15239 496 0,'-20'-17'184'0,"12"13"-140"0,-11-3-16 16,11 4 48-16,-4-4-48 15,-3 7-12-15,-5 10-8 16,0-6-20-16,9-1 8 16,-5 1-16-16,-4-1 12 0,9 4-12 15,3 0 8-15,-4 0 60 0,4-4-24 16,0 1 76-16,8 3-52 16,-7 10 20-16,7 1-40 15,-4 9 36-15,-4 15-36 16,8 10-4-16,-8 4-16 15,4-4 28-15,4-7-20 16,-8 1-12-16,1-15-8 16,7 0 20-16,-4-10-8 15,-4-4 40-15,8-6-24 16,0-4-32-16,0 0 4 16,0-7 0-16,0 0 4 0,8 3 68 15,-4 1-36-15,11 3-4 16,-3-4-16-16,7 4-100 15,-3-3 52-15,-4-1-376 16,7-3 228-16,-11 4-276 16</inkml:trace>
          <inkml:trace contextRef="#ctx0" brushRef="#br0" timeOffset="438206.5894">10593 14950 780 0,'8'-24'288'0,"-8"24"-224"0,8-17-20 0,0 17 232 15,4 0-160-15,7 0-20 16,1 10-60-16,11 4-12 16,-4-4-12-16,5 4-244 15,3 4 124-15,-8-4-536 16,-7 6 356-16,-8-9 0 0</inkml:trace>
          <inkml:trace contextRef="#ctx0" brushRef="#br0" timeOffset="435578.7585">8105 15663 592 0,'-12'0'220'0,"16"-3"-172"0,-4 3-12 15,15 0 112 1,9 0-12-16,3 0-64 16,9 0 52-16,7 0-76 15,7 0 0-15,-3 3-28 0,-4-3 4 16,-3 0-12-16,-17 7-68 16,-3-3 28-16,-16-4-156 15,-8 0 104-15,-8 0-408 16</inkml:trace>
          <inkml:trace contextRef="#ctx0" brushRef="#br0" timeOffset="435830.4294">8312 15437 600 0,'-16'-3'224'0,"12"6"-176"0,1 8-12 0,-1-1 132 16,-4 21-100-16,4 8 60 15,-4 9-72-15,0 4 0 16,4-10-32-16,0-4 32 0,8-3-32 16,-4-7 4-16,0-7-16 15,0-4-32-15,4-3 8 16,4-10-340-16,-8-4 196 0</inkml:trace>
          <inkml:trace contextRef="#ctx0" brushRef="#br0" timeOffset="436219.4653">8868 15465 384 0,'-8'-7'140'0,"12"31"-108"0,-4 11-8 16,0-4 128-16,4 8-88 15,-4 6 44-15,0-3-64 16,0-4 12-16,-4-7-36 16,4-3 104-16,-4-7-68 0,0-4 56 0,-12-3-68 15,8-10 40-15,1-4-48 16,-13 0 8-16,12-7-28 16,-7-7-8-16,3-10-4 15,4-8 12-15,8-10-8 16,4-3-100-16,4 10 48 15,4 1-16-15,3 9 36 16,9 8 92-16,7 7-36 16,8 3 124-16,8 14-88 15,0 3 12-15,-4 0-48 16,-8-3 24 0,0 4-32-16,-7-8 48 15,-5 1-40-15,-3-8-244 16,-4 4 112-16,-9-7-464 15,5 0 316-15,-4 7-248 0</inkml:trace>
        </inkml:traceGroup>
        <inkml:traceGroup>
          <inkml:annotationXML>
            <emma:emma xmlns:emma="http://www.w3.org/2003/04/emma" version="1.0">
              <emma:interpretation id="{556D31A6-3F72-47E6-A767-86AA14D31945}" emma:medium="tactile" emma:mode="ink">
                <msink:context xmlns:msink="http://schemas.microsoft.com/ink/2010/main" type="inkWord" rotatedBoundingBox="15346,17928 16185,17937 16180,18433 15341,18424"/>
              </emma:interpretation>
              <emma:one-of disjunction-type="recognition" id="oneOf47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439778.7805">11180 15663 444 0,'-4'0'164'16,"4"-3"-124"-16,4 3-16 0,-4 0 104 0,0 0-76 15,0 0 120-15,0 0-96 16,0 0 76 0,8 0-88-16,0 0 64 0,4 0-72 15,-1 0 40 1,5 0-56-16,15 0-12 0,8 3-16 15,4-3 16-15,-3 11-16 16,-9-8-64-16,-4 1 24 16,-11-4-84-16,-8 0 60 0,-12 0-184 15,-4 0 132-15,-8 0-464 16</inkml:trace>
          <inkml:trace contextRef="#ctx0" brushRef="#br0" timeOffset="440110.664">11352 15475 652 0,'-4'-10'244'0,"4"10"-192"0,-3 7-12 0,-1 3 112 15,0 8-92-15,-8 13 52 16,4 7-64-16,-4 4-32 16,5 0-16-16,-5-4 36 15,4 0-24-15,0-6 36 16,4-5-32-16,0-6-100 15,4-3 40-15,0-8-280 16</inkml:trace>
          <inkml:trace contextRef="#ctx0" brushRef="#br0" timeOffset="440823.5621">11744 15764 800 0,'-12'-10'296'0,"20"3"-232"0,4 3-16 0,3 4 152 16,9 0-120-16,3 4 0 16,8-4-48-16,8 3-48 15,0 1 8-15,0-1-344 0,-11 4 196 16</inkml:trace>
          <inkml:trace contextRef="#ctx0" brushRef="#br0" timeOffset="440450.067">11826 15361 684 0,'0'-14'252'0,"-4"28"-192"0,0 3-20 15,0 4 120-15,0 21-96 16,0 10 36-16,0 7-60 0,0-7 4 15,1 0-28 1,-5-10 8-16,8-7-12 0,0 0 44 0,0-11-28 16,-4-7-208-16,0-6 96 15,4-4-408 1,4-7 276-16,8 14-144 16</inkml:trace>
        </inkml:traceGroup>
        <inkml:traceGroup>
          <inkml:annotationXML>
            <emma:emma xmlns:emma="http://www.w3.org/2003/04/emma" version="1.0">
              <emma:interpretation id="{BECD2E96-40D4-4657-A742-606D47A1CFB2}" emma:medium="tactile" emma:mode="ink">
                <msink:context xmlns:msink="http://schemas.microsoft.com/ink/2010/main" type="inkWord" rotatedBoundingBox="15977,17788 16165,17790 16164,17806 15976,17803"/>
              </emma:interpretation>
              <emma:one-of disjunction-type="recognition" id="oneOf48">
                <emma:interpretation id="interp88" emma:lang="" emma:confidence="0">
                  <emma:literal>_</emma:literal>
                </emma:interpretation>
                <emma:interpretation id="interp89" emma:lang="" emma:confidence="0">
                  <emma:literal>-</emma:literal>
                </emma:interpretation>
                <emma:interpretation id="interp90" emma:lang="" emma:confidence="0">
                  <emma:literal>•</emma:literal>
                </emma:interpretation>
                <emma:interpretation id="interp91" emma:lang="" emma:confidence="0">
                  <emma:literal>~</emma:literal>
                </emma:interpretation>
                <emma:interpretation id="interp92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43897.9851">11814 15201 456 0,'-4'0'168'0,"4"10"-128"0,0-10-16 0,4 0 200 16,0 0-128-16,0 0 104 15,4 0-116-15,7 0 60 16,5 4-84-16,7-4-4 16,5-4-36-16,3 4-196 15,4 7 92-15</inkml:trace>
        </inkml:traceGroup>
        <inkml:traceGroup>
          <inkml:annotationXML>
            <emma:emma xmlns:emma="http://www.w3.org/2003/04/emma" version="1.0">
              <emma:interpretation id="{D52C8100-5C35-47D5-85E9-15BE021E0A16}" emma:medium="tactile" emma:mode="ink">
                <msink:context xmlns:msink="http://schemas.microsoft.com/ink/2010/main" type="inkWord" rotatedBoundingBox="16216,17954 16372,17956 16367,18416 16212,18415"/>
              </emma:interpretation>
              <emma:one-of disjunction-type="recognition" id="oneOf49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440814.0355">12205 15388 572 0,'-11'-20'208'16,"11"20"-160"-16,-4 0-12 0,0 3 76 16,8 4-68-16,-8 14 8 15,4 3-32-15,-12 18 16 16,12 3-24-16,-8 7 40 15,0-3-28-15,-11-4 20 16,3-3-24-16,-7 0 28 16,3-11-32-16,-3 0-156 15,11-6 76-15</inkml:trace>
        </inkml:traceGroup>
        <inkml:traceGroup>
          <inkml:annotationXML>
            <emma:emma xmlns:emma="http://www.w3.org/2003/04/emma" version="1.0">
              <emma:interpretation id="{511982A7-8508-41CB-AAF3-4255C6B7384B}" emma:medium="tactile" emma:mode="ink">
                <msink:context xmlns:msink="http://schemas.microsoft.com/ink/2010/main" type="inkWord" rotatedBoundingBox="18452,17920 20580,17943 20570,18871 18442,18848"/>
              </emma:interpretation>
              <emma:one-of disjunction-type="recognition" id="oneOf50">
                <emma:interpretation id="interp94" emma:lang="" emma:confidence="0">
                  <emma:literal>invite-Fit)</emma:literal>
                </emma:interpretation>
                <emma:interpretation id="interp95" emma:lang="" emma:confidence="0">
                  <emma:literal>incite-Fit)</emma:literal>
                </emma:interpretation>
                <emma:interpretation id="interp96" emma:lang="" emma:confidence="0">
                  <emma:literal>smite-Fit)</emma:literal>
                </emma:interpretation>
                <emma:interpretation id="interp97" emma:lang="" emma:confidence="0">
                  <emma:literal>imcite-Fit)</emma:literal>
                </emma:interpretation>
                <emma:interpretation id="interp98" emma:lang="" emma:confidence="0">
                  <emma:literal>in-rite-Fit)</emma:literal>
                </emma:interpretation>
              </emma:one-of>
            </emma:emma>
          </inkml:annotationXML>
          <inkml:trace contextRef="#ctx0" brushRef="#br0" timeOffset="446264.4635">14792 15552 540 0,'8'-21'200'0,"-8"18"-156"0,-8-8-12 15,8 11 60-15,-4 0-56 16,-12 11-12-16,9-4-16 16,-13-7-8-16,-4 10 0 15,1-7 24-15,-4 1-12 0,-5-4-32 16,5 0 12-16,7 0 52 15,1 7-20-15,-9 0-12 0,1-4-4 16,7 8-28-16,1 3 12 16,-9 3 32-16,9 7-16 15,-8 4 44-15,3 0-28 16,4 3-4-16,5-3-12 16,3-3 12-16,4 2-12 15,0-6 32-15,-3 0-24 16,7-3 4-16,0-1-12 15,4-7 20-15,-8 1-16 16,4-1-4-16,0-3-4 16,0-3 4-16,4 6-4 0,0-3-12 15,4-7 4-15,12 10-16 16,3-3 12-16,9 0 4 16,3 0 4-16,12-3 24 15,4 6-12-15,0-3-76 16,0-7 36-16,-8 7-104 15,-11-7 72-15,-5 0-112 16,-3 0 96-16,-13-7-244 16,1 7 180-1,-8 0-68-15</inkml:trace>
          <inkml:trace contextRef="#ctx0" brushRef="#br0" timeOffset="446605.8728">14361 15827 676 0,'-35'0'248'0,"27"0"-192"0,8 0-16 0,0 0 180 16,8-4-128-16,12 1 44 16,7-1-84-16,8-3-20 15,8 7-20-15,4-3 16 0,-4-1-16 16,-11 4-180-16,3 0 92 15,-12 0-336 1,1 0 232-16,-12 0-260 16</inkml:trace>
          <inkml:trace contextRef="#ctx0" brushRef="#br0" timeOffset="447008.8025">14424 15416 736 0,'0'-28'272'0,"0"28"-208"0,27-24-20 15,-7 17 240 1,7-3-164-16,9 6 4 16,3 1-76-16,0 6-24 15,0 8-16-15,-12-1-16 16,1 8 4-16,3 6-376 0,-7 11 208 15,-13 6-484-15</inkml:trace>
          <inkml:trace contextRef="#ctx0" brushRef="#br0" timeOffset="447019.3301">14886 15834 852 0,'-8'3'316'0,"16"1"-248"0,4-1-16 0,-12-3 156 15,7 7-124-15,1-3 0 16,0-1-52-16,-4 1-496 16</inkml:trace>
          <inkml:trace contextRef="#ctx0" brushRef="#br0" timeOffset="447455.1422">15258 15576 924 0,'-12'-17'340'0,"20"10"-260"0,3 0-28 16,9 4 44-16,7 3-64 16,1 0 16-16,7 3-32 15,4 4 0-15,4 3-8 16,-8-3-192-16,1 4 100 0,-9-4-168 15,-15 7 144-15,-12-4-104 16,-12 1 120-16,-4-5-56 16,-3-2 84-16,-1-4 36 15,5 0 20 1,3-4-12-16,0 1 12 0,4 0 84 16,0 3-44-16,4 3 60 15,1 7-52-15,-1 8 96 16,-4 6-80-16,8 7 64 15,-8 1-68-15,8 3 40 16,-4 6-52-16,-4-2-28 0,8 6-12 16,0 0 104-16,-8-10-56 15,8-14 16-15,0-4-40 0,-7-3 32 16,-5-14-32-16,-8 0-4 16,5-14-12-16,-17 4 4 15,5 3-8-15,0-4 24 16,-5 8-16-16,5-4-20 15,-1-4 0-15,9 4 4 16,11 0 4-16,4 0-264 16,8-3 144-16</inkml:trace>
          <inkml:trace contextRef="#ctx0" brushRef="#br0" timeOffset="447859.8641">15285 15347 728 0,'0'-4'268'0,"0"8"-208"15,8-4-16-15,-8 0 116 0,8 7-96 16,-1-4 132 0,9 1-4-16,4-1-104 15,-5-3-8-15,13 0-56 0,-9 0 4 16,1 0-16-16,-1 4-308 16,1 6 164-16,0 4-488 15,-5 10 348 1,5 8-100-16</inkml:trace>
          <inkml:trace contextRef="#ctx0" brushRef="#br0" timeOffset="448350.6696">15594 15935 560 0,'-35'3'208'0,"31"4"-164"0,-4 3-8 0,0 4 136 16,8 4-100-16,0 3 120 0,0 3-108 15,0 4 8-15,20-4-52 16,-8-6 36-16,-5-1-44 0,13-3 28 15,0-11-32-15,-13-3-272 16,13 0 132-16,0-7-584 16,-1 4 388-1,-11-8 88-15</inkml:trace>
          <inkml:trace contextRef="#ctx0" brushRef="#br0" timeOffset="448357.6879">15704 15837 1112 0,'-12'0'412'0,"12"0"-320"0,0 0-28 16,19 0-60-16,-11 0-16 0,12 4-488 15,11-1 272-15,-15 15-320 16</inkml:trace>
          <inkml:trace contextRef="#ctx0" brushRef="#br0" timeOffset="448765.3122">16052 15361 748 0,'12'-7'276'0,"-5"7"-216"15,13 0-16-15,0 7 216 0,15 10-152 16,12 25 140-16,4 13-140 16,7 18-32-16,-11 1-48 15,-19-5 32-15,-1 8-32 0,-23 6-16 16,-8 4-4-16,-23-3 36 15,-12-11-24-15,-20-25-256 16,-8 4 128-16,9-17-700 16,-17 0 452-1,-7-21-32-15</inkml:trace>
          <inkml:trace contextRef="#ctx0" brushRef="#br0" timeOffset="442253.6098">12354 15761 1172 0,'0'-4'436'0,"0"8"-340"0,8-1-24 0,-8-3 64 16,8 0-88-16,-8 0-12 16,4 0-20-16,7 0-348 0,1 4 180 15,4 3-704 1</inkml:trace>
          <inkml:trace contextRef="#ctx0" brushRef="#br0" timeOffset="442685.7605">12683 15535 476 0,'-8'0'176'0,"4"13"-136"0,-8 8-12 16,5 4 76-16,-1 3-64 0,-4 3 44 15,-4-3-48-15,5 3 8 16,-1-10-28-16,4 3 44 0,0-6-32 16,4-5 20-16,0-2-28 15,4-11 44-15,0 0-36 16,8-7 4-16,0 3-20 15,4-9-24-15,-1-5 4 16,1-6-68-16,4-14 44 16,0-11-56-16,-5 0 48 15,1 0 12-15,0 15 16 16,-4 9 20 0,-1 4-4-16,-3 11 40 15,0 10-20-15,-4 17 92 16,0 8-64-16,0 10 28 15,0 6-44-15,0-2-4 16,8-1-20-16,0-10 12 16,0-1-16-16,0-2 24 15,3-11-20-15,1 0 56 16,0-4-36-16,3-10-32 0,1 0-4 16,-4-10-72-1,3 3 44-15,-3-18-68 16,4-6 60-16,-4-11-44 15,3-10 48-15,-3 10-16 16,0-3 32-16,-4 10 8 16,3 11 12-16,-7 3 96 15,4 7-52-15,-4 4 0 0,0 17-28 16,0 3 96-16,0 15-64 0,-4 9 44 16,4 8-56-16,-4 3 52 15,0-6-52 1,-4 2 28-16,4-6-36 0,-8-4 0 15,4-6-16-15,0-4 28 16,0-7-24-16,0-4-92 16,-4 4 40-16,4-11-184 15,4 8 124-15,4-4-212 0,-4-7 176 16,12 0-424 0,4 7 316-16,7 0 44 15</inkml:trace>
          <inkml:trace contextRef="#ctx0" brushRef="#br0" timeOffset="443086.8264">13199 15775 756 0,'-31'7'280'0,"19"3"-216"0,-3 4-20 16,11 0 164-16,0-7-124 15,4 10 64-15,4 1-88 16,7-1-8-16,5 4-32 15,4-11 60-15,-1-3-48 0,5-7-304 16,3-3 148-16,-3-8-616 16,-13 18 416-1,-3 0 80-15</inkml:trace>
          <inkml:trace contextRef="#ctx0" brushRef="#br0" timeOffset="443093.8484">13199 15535 684 0,'-4'-18'252'0,"12"15"-192"0,0-1-20 0,0 4-20 16</inkml:trace>
          <inkml:trace contextRef="#ctx0" brushRef="#br0" timeOffset="443505.4415">12468 15246 600 0,'-4'-4'224'0,"4"4"-176"0,4-7-12 0,-4 4 212 16,0 6-144-16,11-6 116 16,-3 3-128-16,4-4 32 15,7 4-76-15,9 0 0 16,3 4-28-16,8-4 48 15,4 3-36-15,0 1-40 16,-3 3 0-16,-9-4-244 16,-4 1 136-16</inkml:trace>
          <inkml:trace contextRef="#ctx0" brushRef="#br0" timeOffset="445503.439">13575 15750 652 0,'0'-7'244'15,"8"4"-192"-15,-8-4-12 0,0 7 112 0,8 0-92 16,3 0 8-16,5 0-40 16,4 7-8-16,7-4-12 15,8 1 4-15,12-1-8 0,-4-3-56 16,0 0 28-16,-8 4-172 15,-3-4 104-15,-9 0-284 16,-11 0 212 0,-8 3-92-16</inkml:trace>
          <inkml:trace contextRef="#ctx0" brushRef="#br0" timeOffset="445837.8288">13853 15569 436 0,'-8'-3'160'0,"0"3"-124"0,-4 17-8 0,8-3 96 16,-3 11-72-16,-5 6 40 15,4-3-52-15,0 6 20 16,-3-6-32-16,-1 0-8 0,4-7-12 16,0 7 36-16,4-7-20 15,0-4 40-15,4 0-36 16,4-13-252-16,4 3 120 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10:10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99C2A0-5F19-4B0C-B28D-2BB7FEB8882E}" emma:medium="tactile" emma:mode="ink">
          <msink:context xmlns:msink="http://schemas.microsoft.com/ink/2010/main" type="writingRegion" rotatedBoundingBox="14750,4912 18681,4851 18727,7853 14797,7914"/>
        </emma:interpretation>
      </emma:emma>
    </inkml:annotationXML>
    <inkml:traceGroup>
      <inkml:annotationXML>
        <emma:emma xmlns:emma="http://www.w3.org/2003/04/emma" version="1.0">
          <emma:interpretation id="{D9903A06-BBB8-4466-B853-6192DC91F579}" emma:medium="tactile" emma:mode="ink">
            <msink:context xmlns:msink="http://schemas.microsoft.com/ink/2010/main" type="paragraph" rotatedBoundingBox="15057,5035 18598,4852 18661,6060 15120,6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7B7252-FC89-4C4D-BBFD-2191F4A637F7}" emma:medium="tactile" emma:mode="ink">
              <msink:context xmlns:msink="http://schemas.microsoft.com/ink/2010/main" type="line" rotatedBoundingBox="15057,5035 18598,4852 18661,6060 15120,6242"/>
            </emma:interpretation>
          </emma:emma>
        </inkml:annotationXML>
        <inkml:traceGroup>
          <inkml:annotationXML>
            <emma:emma xmlns:emma="http://www.w3.org/2003/04/emma" version="1.0">
              <emma:interpretation id="{015768BD-8780-4189-AF5E-E16AB8B3E3A6}" emma:medium="tactile" emma:mode="ink">
                <msink:context xmlns:msink="http://schemas.microsoft.com/ink/2010/main" type="inkWord" rotatedBoundingBox="15057,5035 18598,4852 18661,6060 15120,6242"/>
              </emma:interpretation>
              <emma:one-of disjunction-type="recognition" id="oneOf0">
                <emma:interpretation id="interp0" emma:lang="" emma:confidence="0">
                  <emma:literal>MFT</emma:literal>
                </emma:interpretation>
                <emma:interpretation id="interp1" emma:lang="" emma:confidence="0">
                  <emma:literal>MH</emma:literal>
                </emma:interpretation>
                <emma:interpretation id="interp2" emma:lang="" emma:confidence="0">
                  <emma:literal>MIT</emma:literal>
                </emma:interpretation>
                <emma:interpretation id="interp3" emma:lang="" emma:confidence="0">
                  <emma:literal>MT</emma:literal>
                </emma:interpretation>
                <emma:interpretation id="interp4" emma:lang="" emma:confidence="0">
                  <emma:literal>utt</emma:literal>
                </emma:interpretation>
              </emma:one-of>
            </emma:emma>
          </inkml:annotationXML>
          <inkml:trace contextRef="#ctx0" brushRef="#br0">250 0 124 0,'-8'-4'44'0,"16"8"-32"0,-8-1-4 0,-4 1 64 15,4 6-40-15,-12 11 104 16,5 7-80-16,-13 3 56 15,8 7-68-15,-11 25 48 16,7 3-52-16,-7 7-4 16,7 3-20-16,-11-3-12 15,15-14 0-15,-8-10-4 16,1-7 0-16,3-11-44 16,4-3 24-16,4-14-248 15,5-7 148-15</inkml:trace>
          <inkml:trace contextRef="#ctx0" brushRef="#br0" timeOffset="509.999">35 232 364 0,'-24'-27'132'0,"24"27"-100"0,-8-11-12 16,5 4 156-1,6 7-100-15,5-7 40 16,4 0-68-16,15-3 68 15,5 6-64-15,11-6-28 16,0 3-12-16,4 7 32 16,0 0-24-16,0 0 24 15,-4 7-24-15,-12 7 0 16,-4-4-12-16,-19 11 4 16,-4 4-8-16,-16 2-36 15,1 8 16-15,-13-11-40 0,9 8 36 0,-9-18-20 16,5 3 24-16,-1-7-8 15,8-3 12 1,8-7-44-16,8 0 28 0,4 7 24 16,4 0 4-16,11 7-8 15,9 7 4-15,14 3-16 16,5 4 12-16,0 0 4 16,-4 0 4-16,-12 0 32 15,-3-4-16-15,-21 0 136 16,-3-3-84-16,-27-3 100 15,-1-1-92-15,-23-3 48 16,0 0-72-16,-8-7 84 16,8 3-76-16,-8-10 8 15,8 4-44-15,-4-8 12 16,8 4-20-16,0-7-52 16,8 0 20-16,3-3-316 15,9-8 184-15,11-2-376 16,8-1 296-16</inkml:trace>
          <inkml:trace contextRef="#ctx0" brushRef="#br0" timeOffset="842.3842">219-212 892 0,'0'-7'332'0,"0"7"-260"0,4-7-20 0,-4 3 168 16,7 4-132-16,5-7 116 15,4 4-120-15,7-8-36 16,5 4-28-16,15-7 8 15,4 4-16-15,11 0-12 16,1 3-4-16,-4 0-268 16,-8 7 144-16,-8 0-324 15,-4 7 256-15,-4 0-320 16,-7 0 292-16</inkml:trace>
          <inkml:trace contextRef="#ctx0" brushRef="#br0" timeOffset="1278.5136">1017 292 944 0,'-4'0'352'0,"4"0"-276"15,31 10-20-15,-3-7 128 16,7 1-112-16,16-1-28 15,0 4-28-15</inkml:trace>
          <inkml:trace contextRef="#ctx0" brushRef="#br0" timeOffset="1114.581">1021 66 832 0,'0'3'308'0,"0"-3"-240"0,4 7-20 0,7-7 184 16,5 0-136-16,15-3 16 16,9 3-68-16,7 0-20 15,3 0-16-15,1 0-172 16,-4 0 88-16,-8 3-368 16,-3 4 252-16</inkml:trace>
          <inkml:trace contextRef="#ctx0" brushRef="#br0" timeOffset="2374.4489">1580 830 392 0,'-4'11'148'0,"8"-4"-116"0,8-4-8 0,-4-3 84 31,8 0-64-31,15-7 44 0,4 4-52 0,16-15 16 16,0 4-32-16,11-17-8 15,1 3-8-15,-12-31 4 16,4 11-4-16,-12-36 24 16,-4 15-16-16,-8-15 4 15,-3 22-8-15,-17-1 64 16,5 18-40-16,-8 7 92 15,0 6-68-15,-4 8 68 16,-4 17-68-16,-4 7-12 16,0 7-28-16,-12 17-4 15,12 8-4-15,-15 13-16 16,7 4 4-16,0 10 40 16,4-11-24-16,0-2-8 15,8-1-8-15,4-21 28 16,8-3-12-16,4-25-12 15,15-6-4-15,4-28-40 16,8 0 24-16,4-25-116 16,-4 11 76-16,-4-4-20 15,-7 11 52-15,-9 0 4 16,-3 14 16-16,-12 3 76 16,-4 14-36-16,-8 7 104 15,4 7-80-15,-16 10 56 16,12 4-68-16,0 11-12 15,4 2-20-15,0 8-28 0,8 3 8 16,-4 11 20-16,8-4-4 16,-12 0-4-16,7-3 0 0,-3-7 12 15,4-7-8 1,0-11-64-16,0-3 28 16,4-18-224-16,7 1 136 15,1-21-240-15,7-1 204 0</inkml:trace>
          <inkml:trace contextRef="#ctx0" brushRef="#br0" timeOffset="2480.7362">2848-35 528 0,'-15'-11'196'0,"15"11"-152"0,0 18-12 0,-4-4 140 15,4 3-100-15,-8 14 44 16,8 1-72-1,-8 9 4-15,8 5-32 0,-8 16 20 16,8 4-24-16,-8 11 4 16,8-8-8-16,-8-3 4 15,5-7-8-15,-5-10-4 16,4-7 4-16,-4-11-172 16,8-7 92-16</inkml:trace>
          <inkml:trace contextRef="#ctx0" brushRef="#br0" timeOffset="2992.5941">2782 472 520 0,'-24'-14'192'0,"24"14"-152"0,12-10-8 16,0 3 192-1,3 4-128-15,21-8 164 16,3 1-148-16,23-4 24 16,-3 3-84-16,7 1-4 0,-7 3-28 15,-4 0-108-15,-16 0 44 0,-12 0-264 32,1 4 172-32,-16-8-364 15,7 8 284-15</inkml:trace>
          <inkml:trace contextRef="#ctx0" brushRef="#br0" timeOffset="3370.5999">2821-355 676 0,'-12'-14'248'0,"12"14"-192"16,8-14-16-16,4 4 164 16,3 10-120-16,17-14 96 15,-1 7-100-15,20 0 88 16,4 0-96-16,7 4-4 15,1 6-40-15,-1-3 20 16,-3 4-32-16,0-11 12 0,-8 7-16 16,-16-4 0-16,0 1-4 0,-11-4 28 15,-5 7-20 1,-15-7-172-16,0 7 84 0,-12-4-492 16,4 4 312-16</inkml:trace>
          <inkml:trace contextRef="#ctx0" brushRef="#br0" timeOffset="2762.4805">3326-73 456 0,'-8'-18'168'0,"8"18"-128"0,8 0-16 0,-8 4 132 15,0 3-92 1,0 3 88-16,3 7-88 0,1 11 20 15,0 7-48-15,-4 10 20 16,4 0-28-16,-8 18 8 16,0-4-20-16,4 18-16 15,-7-4-4-15,3 6 40 16,-4-6-24-16,0-17 0 16,8-11-8-16,-12-10-280 15,12-7 152-15,-8-7-432 16,8-14 312-16</inkml:trace>
        </inkml:traceGroup>
      </inkml:traceGroup>
    </inkml:traceGroup>
    <inkml:traceGroup>
      <inkml:annotationXML>
        <emma:emma xmlns:emma="http://www.w3.org/2003/04/emma" version="1.0">
          <emma:interpretation id="{1A222D69-9BF0-4EA6-A83A-3089A1AA3583}" emma:medium="tactile" emma:mode="ink">
            <msink:context xmlns:msink="http://schemas.microsoft.com/ink/2010/main" type="paragraph" rotatedBoundingBox="14781,6898 18711,6837 18727,7853 14797,7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B7F85-74C2-46F4-BD8D-2F63AEF1BAF3}" emma:medium="tactile" emma:mode="ink">
              <msink:context xmlns:msink="http://schemas.microsoft.com/ink/2010/main" type="line" rotatedBoundingBox="14781,6898 18711,6837 18727,7853 14797,7914"/>
            </emma:interpretation>
          </emma:emma>
        </inkml:annotationXML>
        <inkml:traceGroup>
          <inkml:annotationXML>
            <emma:emma xmlns:emma="http://www.w3.org/2003/04/emma" version="1.0">
              <emma:interpretation id="{9D90D867-6835-4E08-AAD1-F2B93B45D691}" emma:medium="tactile" emma:mode="ink">
                <msink:context xmlns:msink="http://schemas.microsoft.com/ink/2010/main" type="inkWord" rotatedBoundingBox="14783,7053 15518,7042 15531,7863 14796,787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74.5211">-302 2044 228 0,'-8'-17'84'0,"8"17"-64"0,-11-17-8 16,11 10 128-1,8 3-80-15,-1-3 52 16,5 4-64-16,15-8 44 15,5 4-52-15,30 0 32 16,9 4-40-16,11 6 8 16,-12 8-24-16,1 6-8 15,-9 8-4-15,-3 9-4 16,-12 1 0-16,-12 14 0 16,1 3 0-16,-13 4 24 15,0-7-12-15,-15-4 40 16,-4-3-28-16,-16-4 40 0,1-7-36 0,-21-3 20 15,5-3-28-15,-28-8 0 16,4-3-12-16,-27-7 4 16,12 3-8-16,-13-6 8 15,21 3-8-15,-1-7 40 16,16 3-20-16,4-6-40 16,11-1 8-16,9-10-256 15,11 7 148-15</inkml:trace>
          <inkml:trace contextRef="#ctx0" brushRef="#br0" timeOffset="4969.3522">19 1982 164 0,'-4'-7'60'0,"4"3"-44"0,0-3-8 15,-4 4 156-15,4 3-92 16,-4-4 68 0,0 8-80-16,-3-4 0 0,7 3-36 15,-12 8 48-15,8 3-40 0,-8 14 12 16,8 6-28-16,-7 19 20 15,3 2-24-15,-4 5 4 16,0-5-8-16,1-6 12 31,3-7-12-31,-4-11 24 0,4-3-20 0,0-7-208 16,4-4 108-16</inkml:trace>
          <inkml:trace contextRef="#ctx0" brushRef="#br0" timeOffset="5664.7939">19 1783 996 0,'-4'0'368'0,"4"0"-284"0,12-3-24 16,0-1 232 0,3 4-172-16,17-7 20 15,3 4-84-15,4-8-64 16,0 8 4-16,8-8-248 15,0 8 136-15,16-1-584 0,-9 4 388 0</inkml:trace>
        </inkml:traceGroup>
        <inkml:traceGroup>
          <inkml:annotationXML>
            <emma:emma xmlns:emma="http://www.w3.org/2003/04/emma" version="1.0">
              <emma:interpretation id="{BD83E9F2-EB7E-48EF-888C-132DF9BE3369}" emma:medium="tactile" emma:mode="ink">
                <msink:context xmlns:msink="http://schemas.microsoft.com/ink/2010/main" type="inkWord" rotatedBoundingBox="16185,7225 16434,7221 16438,7478 16189,74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876.3576">1099 1926 612 0,'-19'-10'228'0,"19"10"-180"0,11 0-12 0,5 0 204 16,3 0-140-16,21 0 4 16,7 0-64-16,7 0-136 15,5 0 52-15</inkml:trace>
          <inkml:trace contextRef="#ctx0" brushRef="#br0" timeOffset="6039.292">1087 2170 644 0,'-7'3'236'0,"7"-3"-180"0,39 0-20 0,-4-3 52 15,-4 3-56-15,24-4 4 0,4 1-20 16</inkml:trace>
        </inkml:traceGroup>
        <inkml:traceGroup>
          <inkml:annotationXML>
            <emma:emma xmlns:emma="http://www.w3.org/2003/04/emma" version="1.0">
              <emma:interpretation id="{26B5C889-8A45-4DC2-BC13-316D2398E0D2}" emma:medium="tactile" emma:mode="ink">
                <msink:context xmlns:msink="http://schemas.microsoft.com/ink/2010/main" type="inkWord" rotatedBoundingBox="17133,7245 17454,7240 17464,7873 17142,7878"/>
              </emma:interpretation>
              <emma:one-of disjunction-type="recognition" id="oneOf3">
                <emma:interpretation id="interp7" emma:lang="" emma:confidence="0">
                  <emma:literal>EE</emma:literal>
                </emma:interpretation>
                <emma:interpretation id="interp8" emma:lang="" emma:confidence="0">
                  <emma:literal>IE</emma:literal>
                </emma:interpretation>
                <emma:interpretation id="interp9" emma:lang="" emma:confidence="0">
                  <emma:literal>LIE</emma:literal>
                </emma:interpretation>
                <emma:interpretation id="interp10" emma:lang="" emma:confidence="0">
                  <emma:literal>DIE</emma:literal>
                </emma:interpretation>
                <emma:interpretation id="interp11" emma:lang="" emma:confidence="0">
                  <emma:literal>FE</emma:literal>
                </emma:interpretation>
              </emma:one-of>
            </emma:emma>
          </inkml:annotationXML>
          <inkml:trace contextRef="#ctx0" brushRef="#br0" timeOffset="6504.5278">2062 2323 832 0,'-32'-3'308'0,"32"3"-240"0,8-7-20 0,-4 3 88 16,8 4-84-16,11-10 112 16,9 3-92-16,22-11-64 15,9 8-8-15</inkml:trace>
          <inkml:trace contextRef="#ctx0" brushRef="#br0" timeOffset="8257.5031">2077 2532 236 0,'-4'3'88'0,"4"-3"-68"0,4 4-4 0,-4-4 112 16,0 0-72-16,8 0 92 15,-8 0-84-15,8 0 64 16,-8 3-72-16,8-3 32 16,-8 4-52-16,12-4 24 15,-5 3-32-15,-3 1 8 16,12 6-20-16,-4-10 8 15,3 4-12-15,9-8 28 16,3 4-24-16,8-3 4 16,-3-4-12-16,-9 0-24 15,1 7 8-15,-13-4 40 16,1 4-20-16,-12-3-8 16,0 6-8-16,0-3-200 15,0 0 112-15,0 4-440 16,0 3 300-16</inkml:trace>
          <inkml:trace contextRef="#ctx0" brushRef="#br0" timeOffset="6341.0942">2304 1936 548 0,'-27'-3'204'0,"27"3"-156"0,-35 10-16 0,19-3 16 15,4 0-32-15,-11 11 12 16,3 3-16-16,-3 13 44 15,3 8-28-15,1 14 64 16,7 0-52-16,4 6 20 16,8-6-40-16,4-7 0 15,8-7-12-15,3-11-68 16,-3-3 32-16</inkml:trace>
        </inkml:traceGroup>
        <inkml:traceGroup>
          <inkml:annotationXML>
            <emma:emma xmlns:emma="http://www.w3.org/2003/04/emma" version="1.0">
              <emma:interpretation id="{C7BE716F-7559-4239-9BE6-A47BEDC80C01}" emma:medium="tactile" emma:mode="ink">
                <msink:context xmlns:msink="http://schemas.microsoft.com/ink/2010/main" type="inkWord" rotatedBoundingBox="18110,6846 18711,6837 18727,7850 18126,7859"/>
              </emma:interpretation>
            </emma:emma>
          </inkml:annotationXML>
          <inkml:trace contextRef="#ctx0" brushRef="#br0" timeOffset="7089.5854">3470 1846 520 0,'-7'-11'192'0,"7"11"-152"16,-20-13-8-16,0 9 160 16,13 4-112-16,-21-7 12 15,16 7-56-15,-23-14-24 16,12 7-8-16,-24 0-24 16,19 4 12-16,1-8 12 15,7 1 0-15,-3-1 8 16,11 4-8-16,4 0 52 0,1 4-32 15,-1-4 24-15,8 7-28 0,-4 0 16 16,4 3-20-16,-4 4 0 16,0 7-8-16,-4 7 20 15,4 7-16-15,-7 7-4 16,7 3-4-16,-4 11 12 16,4 0-8-16,-8 17 4 15,0 0-4-15,5 0 12 16,3-6-12-16,-12-8-4 15,8-7 0-15,4-10 12 16,-4-7-8-16,8-7 32 16,0-4-24-16,0-3 32 15,0 0-32-15,8-7 84 16,4 3-56-16,-4-3-4 16,11 4-24-16,1-4 60 15,7 0-44-15,1-4-28 16,3 4-8-16,-4 0 16 15,1 3-4-15,3-6-72 16,-3-1 32-16,-13 1-120 16,-3-1 88-16,0-3-148 15,-5 4 120-15,-7-8-240 16,0 1 188-16</inkml:trace>
          <inkml:trace contextRef="#ctx0" brushRef="#br0" timeOffset="7292.3602">3071 2278 808 0,'-15'-7'300'0,"15"7"-232"0,15 0-20 0,-3 0 116 16,0 3-100-16,15-3 124 16,8 0-108-16,4-3-20 15,1 3-40-15,7-4-112 16,-1 4 48-16,-6-7-332 15,7 4 208-15</inkml:trace>
          <inkml:trace contextRef="#ctx0" brushRef="#br0" timeOffset="7572.6054">3228 1602 456 0,'-12'-14'168'0,"12"14"-128"0,-4-10-16 16,0 6 244-1,8 4-152-15,4-3 80 16,0 3-120-16,19-7 56 0,4 3-76 15,16-6 40 1,0 3-56-16,16 0-36 0,-4 3-8 0,-5 1-292 16,-7 6 164-16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14:52.21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6:10:43.644"/>
    </inkml:context>
  </inkml:definitions>
  <inkml:traceGroup>
    <inkml:annotationXML>
      <emma:emma xmlns:emma="http://www.w3.org/2003/04/emma" version="1.0">
        <emma:interpretation id="{D73BF86D-EC08-4653-A8CD-0CD1679E2FB1}" emma:medium="tactile" emma:mode="ink">
          <msink:context xmlns:msink="http://schemas.microsoft.com/ink/2010/main" type="writingRegion" rotatedBoundingBox="17233,15734 24817,15529 24877,17763 17294,17968"/>
        </emma:interpretation>
      </emma:emma>
    </inkml:annotationXML>
    <inkml:traceGroup>
      <inkml:annotationXML>
        <emma:emma xmlns:emma="http://www.w3.org/2003/04/emma" version="1.0">
          <emma:interpretation id="{0D9592FC-E6F8-4FB7-9043-36D80E37C002}" emma:medium="tactile" emma:mode="ink">
            <msink:context xmlns:msink="http://schemas.microsoft.com/ink/2010/main" type="paragraph" rotatedBoundingBox="18149,15802 20993,15629 21045,16488 18201,166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CEA433-D172-4AD3-AF80-606B3E4480D2}" emma:medium="tactile" emma:mode="ink">
              <msink:context xmlns:msink="http://schemas.microsoft.com/ink/2010/main" type="line" rotatedBoundingBox="18149,15802 20993,15629 21045,16488 18201,16660"/>
            </emma:interpretation>
          </emma:emma>
        </inkml:annotationXML>
        <inkml:traceGroup>
          <inkml:annotationXML>
            <emma:emma xmlns:emma="http://www.w3.org/2003/04/emma" version="1.0">
              <emma:interpretation id="{50BBE9D0-1BD6-42C0-80F6-20833FBBF152}" emma:medium="tactile" emma:mode="ink">
                <msink:context xmlns:msink="http://schemas.microsoft.com/ink/2010/main" type="inkWord" rotatedBoundingBox="18149,15802 20993,15629 21045,16488 18201,16660"/>
              </emma:interpretation>
              <emma:one-of disjunction-type="recognition" id="oneOf0">
                <emma:interpretation id="interp0" emma:lang="" emma:confidence="0">
                  <emma:literal>-15×50)</emma:literal>
                </emma:interpretation>
                <emma:interpretation id="interp1" emma:lang="" emma:confidence="0">
                  <emma:literal>-15×00)</emma:literal>
                </emma:interpretation>
                <emma:interpretation id="interp2" emma:lang="" emma:confidence="0">
                  <emma:literal>-15×0)</emma:literal>
                </emma:interpretation>
                <emma:interpretation id="interp3" emma:lang="" emma:confidence="0">
                  <emma:literal>--75×00)</emma:literal>
                </emma:interpretation>
                <emma:interpretation id="interp4" emma:lang="" emma:confidence="0">
                  <emma:literal>--75×50)</emma:literal>
                </emma:interpretation>
              </emma:one-of>
            </emma:emma>
          </inkml:annotationXML>
          <inkml:trace contextRef="#ctx0" brushRef="#br0">14084 13364 288 0,'-4'-7'108'0,"4"0"-84"0,4 0-4 0,0 7 172 16,3-3-108-16,5-1 28 0,4-3-68 15,-1 7 68-15,5-3-60 16,0 3 88-16,3 0-80 15,1 0 8-15,-1 0-44 0,0 0 4 16,5 0-16-16,-1-7-16 16,-3 3 0-16,-5 1 12 15,-3 0-4-15,-4-1-284 16,-1 4 152-16</inkml:trace>
          <inkml:trace contextRef="#ctx0" brushRef="#br0" timeOffset="257.1835">14628 13538 728 0,'-12'0'268'0,"20"7"-208"0,-8 3-16 0,0-10 116 16,0 0-96-16,7 0-36 15,-7 0-20-15,8 7-380 16</inkml:trace>
          <inkml:trace contextRef="#ctx0" brushRef="#br0" timeOffset="577.0378">15316 13281 280 0,'8'-32'104'0,"-12"25"-84"0,-4-6 0 16,4 6 164-16,-3-4-104 15,-9 8 88-15,4-1-96 16,-11 8-44-16,-9 6-24 16,9 4 32-16,-8 7-24 15,-8 10 52-15,-5 7-36 0,-2 8 48 0,-1 6-44 16,4 10-8 0,7 22-12-16,9 3 16 15,0-4-16-15,7-6 4 0,12-15-8 16,0-9 12-16,12-15-12 15,4-10-292-15,12-11 152 16,7-10-388 0</inkml:trace>
          <inkml:trace contextRef="#ctx0" brushRef="#br0" timeOffset="1071.872">15379 13270 340 0,'-4'-3'128'0,"4"6"-100"0,-8 15-8 16,4-1 88-16,-4 11-64 15,1 10 60-15,-5 0-60 16,4 4 92-16,4 7-76 15,0 3 24-15,0 7-48 16,0-10 20-16,-3 0-28 0,-1-18 36 16,-4-7-36-16,4-13 28 15,4-15-28-15,-11-17-28 16,11-10 0-16,0-7-52 0,12 3 24 16,3 11-80-16,5 6 56 31,15 4-36-31,-3 11 52 0,-1 13 20 0,0 15 12 15,1 9 12-15,-5 8-4 16,-3 0-4-16,-4-4 4 16,-13-7 40-16,-10 1-24 15,-5-11 36-15,-8-8-32 16,-3 1 4-16,-5-14-16 16,-3-7 12-16,0-3-16 15,3-4-12-15,5 0 0 16,7 0-60-16,16 0 36 15,8 0-444-15,0 4 256 16,8-4-56-16</inkml:trace>
          <inkml:trace contextRef="#ctx0" brushRef="#br0" timeOffset="1374.6773">15316 13399 600 0,'-8'-10'224'0,"8"10"-176"0,8 0-12 16,-8 0 228-16,8 3-152 16,4-3 44-16,7-3-92 15,1-4 12-15,3 7-44 0,5-7-20 16,7-4-4-16,0-3-292 0,0 7 156 15,1 0-536 1,-1 4 368-16,-4 3 120 16</inkml:trace>
          <inkml:trace contextRef="#ctx0" brushRef="#br0" timeOffset="2042.4547">16021 13437 624 0,'-24'11'228'0,"16"-4"-176"0,-3 0-16 0,-1 3 88 16,-8 4-76-16,1 0 0 16,-9 3-32-16,-7 4-28 15,8 3 4-15,-12 1-12 0,7-1 8 16,5-3-124-16,7-4 76 16,5-6-304-1,11-1 56 1</inkml:trace>
          <inkml:trace contextRef="#ctx0" brushRef="#br0" timeOffset="1718.092">15747 13378 664 0,'-8'7'244'0,"16"-7"-188"15,3 10-16-15,1 4 144 0,12 4-108 16,-1 6-28-16,12 4-32 16,-3 3 0-16,3 4-8 15,-8 0-4-15,-7-4 0 0,-8-7-104 16,3-3 56-16,-7-10-340 15,-8-15 208 1,-4-3-204-16</inkml:trace>
          <inkml:trace contextRef="#ctx0" brushRef="#br0" timeOffset="2080.609">16482 13486 508 0,'-11'-14'188'0,"7"14"-148"0,-20-7-8 16,12 7 88-16,-7-3-72 15,-9 3-20-15,1 0-16 16,0 0-40-16,-5 3 16 16,5 4 12-16,0 0 4 0,7 7 84 15,-3 3-44-15,-1 4 120 16,12 7-92-16,5 3 80 16,-1 4-88-16,12 3 4 15,7-6-44-15,9-8 12 16,7-10-20-16,5-4-192 0,-1-10 92 15,0-10-404 1,1-4 272-16,-5-3-196 16</inkml:trace>
          <inkml:trace contextRef="#ctx0" brushRef="#br0" timeOffset="2384.4612">16216 13347 560 0,'-12'-18'208'0,"12"15"-164"15,4-4-8-15,4 3 232 0,0 4-152 16,12 0 24-16,7 0-84 16,4 0-8-16,5 4-32 15,3-1-96-15,4-3 44 0,-12 4-448 16</inkml:trace>
          <inkml:trace contextRef="#ctx0" brushRef="#br0" timeOffset="2760.4609">16744 13055 464 0,'-19'-7'176'0,"11"10"-140"0,0 1-8 0,8 3 224 15,0 6-144-15,8 19 80 16,8 16-112-16,15 12 160 0,0 2-132 16,-3 1 4-16,-9 13-64 0,-7 1-20 15,-24 10-16-15,-11-4 28 16,-20-3-20-16,-8-7-392 16,-12-14 204-16,1-17-596 15</inkml:trace>
          <inkml:trace contextRef="#ctx0" brushRef="#br0" timeOffset="-369.5647">14252 13795 236 0,'8'-6'88'0,"-8"-1"-68"0,8-4-4 0,-5 4 168 16,1 0-104-16,4-3 72 15,0-4-88-15,0-4 36 16,4-2-60-16,3-5 40 16,1 8-44-16,0-4-28 0,-1-3-8 15,-7 10 0-15,-4-4 0 0,-4 4 24 16,0 1-12-16,-8 2 56 16,-4 4-36-16,1 0 12 15,-1-3-28-15,-4 10-16 16,1-7-4-16,-1 3 4 15,0 1 0-15,1-1 8 16,-5 1-4-16,4 3-12 16,1 0 4-16,-5 0 4 15,-3 0 0-15,7 0-12 16,-3-4 8-16,-1 8-4 16,4 3 0-16,1 0 0 15,-1 0 0-15,4 3 0 16,1 4 0-16,3 3 0 15,0 4 0-15,0 4 24 16,4 6-8-16,0 0-4 16,4 1 0-16,0-8-4 0,8 0 0 15,0-3 8-15,8-10-4 16,-1-4 16-16,5-4-12 16,-1-6-20-16,1-4 4 15,-1 0-12-15,1-7 8 16,0-4-36-16,3-3 28 15,-7-3-4-15,-1-4 16 16,1 4 16-16,-4 3-4 16,-4 4-4-16,3-1 4 15,-7 4 4-15,0 7-4 16,0 0 8-16,-4 1-8 16,-4 6-12-16,0 6 4 0,0 5 20 15,0 3-8-15,0 7-28 16,1 10 8-16,-1 0 12 15,0 1 4-15,0 2 16 16,8-6-12-16,-4-3 24 16,0-8-20-16,4-7 12 15,3-6-12-15,1-4-156 16,0-7 76-16,0 0-456 16</inkml:trace>
        </inkml:traceGroup>
      </inkml:traceGroup>
    </inkml:traceGroup>
    <inkml:traceGroup>
      <inkml:annotationXML>
        <emma:emma xmlns:emma="http://www.w3.org/2003/04/emma" version="1.0">
          <emma:interpretation id="{DE9C08A9-2059-482B-9EFE-E79A2585A62A}" emma:medium="tactile" emma:mode="ink">
            <msink:context xmlns:msink="http://schemas.microsoft.com/ink/2010/main" type="paragraph" rotatedBoundingBox="17264,16884 24848,16679 24877,17763 17294,17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51DEC6-1A66-447A-866F-144081B5AF62}" emma:medium="tactile" emma:mode="ink">
              <msink:context xmlns:msink="http://schemas.microsoft.com/ink/2010/main" type="line" rotatedBoundingBox="17264,16884 24848,16679 24877,17763 17294,17968"/>
            </emma:interpretation>
          </emma:emma>
        </inkml:annotationXML>
        <inkml:traceGroup>
          <inkml:annotationXML>
            <emma:emma xmlns:emma="http://www.w3.org/2003/04/emma" version="1.0">
              <emma:interpretation id="{A0700DA9-FBB8-4E93-9A5B-C51313E7CFA7}" emma:medium="tactile" emma:mode="ink">
                <msink:context xmlns:msink="http://schemas.microsoft.com/ink/2010/main" type="inkWord" rotatedBoundingBox="17266,16963 20527,16874 20548,17663 17288,1775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227.9929">15371 14787 464 0,'-16'-35'176'0,"16"25"-140"0,0-4-8 0,-4 3 136 15,-3 1-96-15,-1-4-36 16,-4 7-24-16,-4 0-28 16,-7 3 12-16,-4 4 4 0,-13 7 4 15,-3 7 16-15,0 11-8 16,4 3 148-16,4 10-88 16,8 4 8-16,15-1-48 15,12-2 0-15,12-5-16 16,11-9 12-16,8-11-16 0,5-11-40 15,3-6 20-15,-4-11-192 16,-12-4 112-16,1-6-64 16,-12-4 88-16,-8-3-20 15,-4 3 48-15,-4 4 8 16,0 6 16 0,-4 11 172-16,8 7-88 15,0 7 136-15,4 11-120 16,4 9 12-16,3 8-56 15,5-3-16-15,0-1-16 0,-5-3-60 16,5-7 28-16,-4-8-316 16,0-6 188-1,-5-7-272-15</inkml:trace>
          <inkml:trace contextRef="#ctx0" brushRef="#br0" timeOffset="7239.5232">15113 14550 456 0,'-12'-3'168'0,"8"10"-128"0,4-7-16 16,0 0 220-16,8 0-140 15,0 0 144 1,4 0-144-16,7 0 60 15,1 0-96-15,7 0-20 16,0 7-28-16,5-7-172 16,-1 0 80-16,0 0-464 0,-3-4 296 15,-5 11-164-15</inkml:trace>
          <inkml:trace contextRef="#ctx0" brushRef="#br0" timeOffset="7565.899">15794 14693 404 0,'-20'-7'148'0,"12"3"-112"0,-7 4-12 16,3 4 276-16,-8 3-168 15,-11 10 44-15,0 4-104 16,3 3-48-16,-3 11-12 0,4 4-4 0,3-5-4 15,8 5-160-15,5-15 84 16,7 0-260 0,-4-10 184-16</inkml:trace>
          <inkml:trace contextRef="#ctx0" brushRef="#br0" timeOffset="7552.8565">15508 14599 548 0,'-8'10'204'0,"12"-3"-156"0,4 7-16 0,0 0 124 0,3 7-92 16,9 3 28-16,4 11-56 16,3 3-4-16,0 4-20 15,-3-4 12-15,-1-3-16 0,-3-10-28 16,-8-8 8-16,-5-17-364 31,-7-4-84-31</inkml:trace>
          <inkml:trace contextRef="#ctx0" brushRef="#br0" timeOffset="8668.8439">15958 14373 436 0,'-20'-28'160'0,"24"21"-124"0,-4-3-8 0,4 6 308 15,-4 1-188-15,4-1 284 16,8 1-248-16,0-1 16 16,7 1-120-16,5-1-8 0,3 1-40 15,20-1-20-15,0 1-8 16,4 3-436-16,0 3 236 15,0 1-564 1,-8 6 428-16,-16-10 52 0</inkml:trace>
          <inkml:trace contextRef="#ctx0" brushRef="#br0" timeOffset="8659.8174">16118 14460 332 0,'-7'-35'120'0,"3"28"-92"0,4 0-8 15,-4 7 168-15,-4 0-108 16,4 14 72-16,-4 3-88 15,0 15 104-15,1 6-92 16,3 0 112-16,4 1-108 0,0 2-20 16,0-2-40-16,-4-1-16 15,0-7 0-15,4-3 28 16,-12-7-16-16,12-11 20 16,-8-3-20-16,0-14-156 0,8 0 72 15,-7-7-156-15,3 0 124 16,4 1-12-16,0 2 68 15,11 1 12 1,5 6-20 0,15 4 40-16,5 7 8 15,3 7 12-15,0 7-4 16,-8 3 24-16,-7 8-16 16,-5-1 100-16,-19-3-60 15,-8 0 64-15,-7-11-64 16,-9 0-12-16,-7-3-24 0,0-7-12 15,-5-7 0-15,9-7 4 16,4-7-4-16,7-3-56 16,8 0 28-16,4 6-244 15,4-3 148-15,4 0-380 16</inkml:trace>
          <inkml:trace contextRef="#ctx0" brushRef="#br0" timeOffset="4348.1859">13133 15013 364 0,'-16'-4'132'0,"24"4"-100"0,0 0-12 16,0 0 192-16,3-3-120 15,17 3 24-15,-1 0-68 16,1 0-24-16,3 3-12 16,8 1-256-16,8-4 132 0,-4 0-264 15</inkml:trace>
          <inkml:trace contextRef="#ctx0" brushRef="#br0" timeOffset="4137.1243">13199 14769 184 0,'0'-3'68'0,"0"6"-52"0,8-3-4 0,-8 0 232 16,0 0-136-16,0 0 80 15,4 0-112-15,12 4 84 16,-5-1-96-16,5 1 40 15,4 6-60-15,3-3 12 0,5 0-36 16,7-3 16-16,-4-1-20 16,-4-3 0-16,-7 0-8 15,0-3 4-15,-1-1-8 0,-11-3-108 16,-8 4 56-16,0-1-340 16</inkml:trace>
          <inkml:trace contextRef="#ctx0" brushRef="#br0" timeOffset="4972.8603">14185 14829 332 0,'12'-21'120'0,"-16"10"-92"0,4-6-8 16,0 10 104-16,0 3-72 16,0-3 32-16,-4 0-48 15,-7 1 4-15,-5-1-24 16,-8 7-8-16,5-4-4 15,-9 4 92-15,-11 4-52 0,4 3 24 16,-4 10-36-16,0-3 40 16,0 17-40-16,7 0 48 0,9 11-48 15,15 0 12 1,8 3-28-16,16-7 20 0,15-3-24 16,4-7-4-16,12-7-4 15,4-4-164-15,-8-3 88 16,-12-17-280-1,5-1 200-15,-17 1-252 16</inkml:trace>
          <inkml:trace contextRef="#ctx0" brushRef="#br0" timeOffset="5234.6896">13884 14585 476 0,'-4'-7'176'0,"8"7"-136"0,8-10-12 0,-4 10 296 16,3 0-184-16,5-4 172 15,8 4-180-15,-1 0 44 16,4 4-104-16,9-1-32 0,-1 4-24 15,-4-3-24-15,0-1 4 16,-3-3-400-16,3 0 216 16,-3 0-520-1,-9 14 400-15,1-4 100 16</inkml:trace>
          <inkml:trace contextRef="#ctx1" brushRef="#br0">14123 15009 0,'0'0'0,"0"0"16</inkml:trace>
          <inkml:trace contextRef="#ctx0" brushRef="#br0" timeOffset="5488.3641">14514 14968 944 0,'-19'21'352'0,"19"-15"-276"0,-8 5-20 16,0-4 16-16,8-7-52 15,0 0-504-15</inkml:trace>
          <inkml:trace contextRef="#ctx0" brushRef="#br0" timeOffset="6163.1588">15128 14502 456 0,'-19'-7'168'0,"7"10"-128"0,-7-3-16 0,11 4 132 0,-4 3-92 15,-11-1 60-15,-1 1-68 16,4 11 36-16,-3 10-52 16,0-1 16-16,-1 8-36 0,1 10 8 15,-1 11-16-15,8 10 28 16,5 4-24-16,3-1 12 16,4-6-16-1,4-18-76-15,4-3 32 0,15-11-508 16</inkml:trace>
        </inkml:traceGroup>
        <inkml:traceGroup>
          <inkml:annotationXML>
            <emma:emma xmlns:emma="http://www.w3.org/2003/04/emma" version="1.0">
              <emma:interpretation id="{A70FA5B9-2BEF-4FBA-9AE7-4DE10637743A}" emma:medium="tactile" emma:mode="ink">
                <msink:context xmlns:msink="http://schemas.microsoft.com/ink/2010/main" type="inkWord" rotatedBoundingBox="20834,16802 22540,16755 22562,17575 20856,17622"/>
              </emma:interpretation>
              <emma:one-of disjunction-type="recognition" id="oneOf2">
                <emma:interpretation id="interp6" emma:lang="" emma:confidence="0">
                  <emma:literal>=5(exia)</emma:literal>
                </emma:interpretation>
                <emma:interpretation id="interp7" emma:lang="" emma:confidence="0.5">
                  <emma:literal>= 5 (ixia)</emma:literal>
                </emma:interpretation>
                <emma:interpretation id="interp8" emma:lang="" emma:confidence="0">
                  <emma:literal>=5 (ixia)</emma:literal>
                </emma:interpretation>
                <emma:interpretation id="interp9" emma:lang="" emma:confidence="0">
                  <emma:literal>€5 (ixia)</emma:literal>
                </emma:interpretation>
                <emma:interpretation id="interp10" emma:lang="" emma:confidence="0">
                  <emma:literal>=5(exa)</emma:literal>
                </emma:interpretation>
              </emma:one-of>
            </emma:emma>
          </inkml:annotationXML>
          <inkml:trace contextRef="#ctx0" brushRef="#br0" timeOffset="10650.0735">17238 14693 384 0,'0'0'140'0,"0"0"-108"0,3 0-8 0,-3 0 84 16,0 0-64-16,0 0 68 16,8 3-60-16,0-3 40 15,4 7-52-15,-4-7 84 16,3 0-68-16,-3 0 68 15,12 0-68-15,-5 0-4 16,5 0-32-16,3-7 16 16,5 7-24-16,-5-3-4 15,5 3-4-15,-5-7 20 16,-3 7-12-16,-8 0-40 16,3 0 16-16,-11 0-120 15,0 0 72-15</inkml:trace>
          <inkml:trace contextRef="#ctx0" brushRef="#br0" timeOffset="10880.186">17230 14863 684 0,'11'0'252'0,"-11"0"-192"0,8 11-20 16,-4-4 112 0,8 0-92-16,7-4-16 15,5 8-28-15,3-4-156 0,9-7 76 0,-5 0-440 16,-4 0 280-16,1 0-8 16</inkml:trace>
          <inkml:trace contextRef="#ctx0" brushRef="#br0" timeOffset="11490.8637">18110 14422 416 0,'0'-11'152'0,"4"8"-116"0,0-4-12 16,-4 7 84-16,0 10-64 16,-4 11 8-16,-4 10-32 0,-4 1 32 15,5 9-28 1,-5 1 20-16,0 3-24 0,0 1 0 0,5 6-12 16,-1-11 4-16,-4-6-8 15,4-3 24-15,4-15-16 16,-7-7 48-16,7-13-32 15,4-11 4-15,-8-10-20 16,8 6-104-16,8-3 48 16,7 4-52-16,-3 3 56 15,15 7-4-15,1 7 24 16,3 11 4-16,0 6 8 16,-3 7 8-16,-1 11 0 15,-7-4 16-15,-8 1-8 16,-12-5 40-16,-4-2-24 0,-20-4 40 15,-7-7-36-15,-16 0 4 16,-8-11-20-16,4-3-8 16,4-3 0-16,8-4-32 15,12-4 16-15,7 1-216 16</inkml:trace>
          <inkml:trace contextRef="#ctx0" brushRef="#br0" timeOffset="11887.919">17989 14202 592 0,'0'-17'220'0,"0"14"-172"0,12-1-12 0,-5 4 224 15,5 0-148-15,8 0 36 16,7 0-92-16,8 4-8 16,4 3-28-16,1-1 16 0,-1 1-24 15,-4 0-240-15,4 0 120 0,-12 0-468 16,1 7 324-1,-1 0-12-15</inkml:trace>
          <inkml:trace contextRef="#ctx0" brushRef="#br0" timeOffset="8674.3556">16670 14307 684 0,'12'-4'252'0,"-4"8"-192"0,11 6-20 0,-7 4 276 15,15 10-180-15,1 22 80 16,11 6-128-16,-12-3 8 16,1 10-56-16,-9 3 12 0,-11 15-32 15,-24 13 28-15,-27-3-32 16,-19-3-452-16,-20-11 232 15</inkml:trace>
        </inkml:traceGroup>
        <inkml:traceGroup>
          <inkml:annotationXML>
            <emma:emma xmlns:emma="http://www.w3.org/2003/04/emma" version="1.0">
              <emma:interpretation id="{2DF0B78B-FBD9-4C77-9A2E-87A9173A7F9B}" emma:medium="tactile" emma:mode="ink">
                <msink:context xmlns:msink="http://schemas.microsoft.com/ink/2010/main" type="inkWord" rotatedBoundingBox="23026,16728 24848,16679 24877,17763 23055,17812"/>
              </emma:interpretation>
            </emma:emma>
          </inkml:annotationXML>
          <inkml:trace contextRef="#ctx0" brushRef="#br0" timeOffset="12307.0339">19171 14404 352 0,'-12'-24'132'16,"12"20"-104"-16,-16 1-8 0,4 6 96 0,-3 4-68 16,-9 4 88-16,-3 20-80 15,11 0 60-15,-23 11-64 16,4-4 128-16,4 8-100 16,3 13 112-16,5 10-108 0,11 11-24 15,12 4-40-15,0-8 4 16,20-13-16-16,-1-11-304 15,8-10 164-15</inkml:trace>
          <inkml:trace contextRef="#ctx0" brushRef="#br0" timeOffset="12619.3677">19347 14755 332 0,'-16'-24'120'0,"4"17"-92"0,-3-14-8 0,3 11 52 15,0 3-44-15,-4 0 40 16,5-3-36-16,-5 10 104 16,-11-7-76-16,3 10 56 15,9 1-72-15,-9 9 60 16,8 12-64-16,-7 6 160 0,19 7-112 0,-8 8 4 15,20-1-56-15,0-3-8 16,15-1-16-16,13-9-52 16,7-12 24-16,0-2-420 15,-4-11 240-15,0-7-360 16</inkml:trace>
          <inkml:trace contextRef="#ctx0" brushRef="#br0" timeOffset="12952.265">19171 14540 612 0,'0'0'228'0,"0"0"-180"0,0 0-12 0,0 0 124 15,3 7-96-15,21-4 28 16,-8-3-56-16,19 4-4 15,-4-1-20-15,8 1-396 0,0-1 212 16,-11 8-268-16</inkml:trace>
          <inkml:trace contextRef="#ctx0" brushRef="#br0" timeOffset="13288.6465">19507 14620 364 0,'-16'-7'132'0,"28"10"-100"0,-8 4-12 0,8 0 176 0,0 4-112 16,-1-1 116-16,5 14-116 15,-4 4 8-15,3 0-52 16,13 3 0-16,-5 1-24 0,5-1-60 0,-13-3 20 15,5-7-272-15,-12-4 164 16,3-10-324 0</inkml:trace>
          <inkml:trace contextRef="#ctx0" brushRef="#br0" timeOffset="13661.8528">19707 14682 632 0,'-28'-3'236'16,"16"6"-184"-16,-3 8-16 0,3 3 132 0,-4 0-100 15,1 3-28-15,-9 7-24 16,9 4-16-16,3 7 0 16,-8 3-44-16,1-3 24 0,15-7-196 15,-4 0 120-15,8-14-392 16</inkml:trace>
          <inkml:trace contextRef="#ctx0" brushRef="#br0" timeOffset="13988.2216">20117 14675 260 0,'0'-27'96'0,"0"20"-76"0,0-7-4 0,0 7 60 16,-11-4-44-16,11 1 40 16,-4 0-40-16,0-4 52 15,-4 7-48-15,-15 0 64 16,7 0-60-16,-4 7 80 16,-3 7-68-16,-1 7 104 15,-3 3-84-15,4 4 68 0,7 3-80 16,16 4-12-16,0 3-32 15,16 4 16-15,7-4-20 0,-7-6-4 16,11-4-4-16,4-7-244 16,-11-7 132-16,-4-11-116 15,7-6 132-15,-7-8-56 16,3-3 84-16,-11-3-8 16,4 0 44-1,-12-1 40-15,0 1-4 16,0 7 204-16,0 3-120 15,0 3 124-15,0 11-128 16,0 7 52-16,0 11-80 16,0-1 8-16,12 11-36 0,-5 0-32 15,1 3 0-15,4 0 24 16,-4-3-12-16,0-7-180 16,-8-7 92-16,0-7-500 15</inkml:trace>
          <inkml:trace contextRef="#ctx0" brushRef="#br0" timeOffset="14288.379">19957 14359 820 0,'-12'-24'304'0,"12"13"-236"0,12 1-20 0,0 6 96 16,3 1-88-16,13-1-4 0,11 4-32 16,-12-7-172-1</inkml:trace>
          <inkml:trace contextRef="#ctx0" brushRef="#br0" timeOffset="14583.6652">20411 14112 332 0,'12'-14'120'0,"-8"14"-92"0,27 0-8 0,-23 7 220 16,15 0-136-16,5 7 240 15,7 14-196-15,4 24 176 16,-8 21-188-16,4 14 124 0,-15-4-148 15,-4-3 36-15,-16 7-84 16,-16 21 4-16,-23-7-36 16,-28-7-40-16,-27-11 4 15,8-13-852-15,-15-11 464 0,-25 0-332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15:04.4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-3 0 800 0,'0'18'296'0,"4"-18"-232"0,-8 0-16 16,4 0 0-16,0 0-36 15,4 0-700-15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15:30.8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DDF2C9-47A0-4B16-B2B5-43A0C62B8FAA}" emma:medium="tactile" emma:mode="ink">
          <msink:context xmlns:msink="http://schemas.microsoft.com/ink/2010/main" type="writingRegion" rotatedBoundingBox="474,13093 1045,13093 1045,15942 474,15942"/>
        </emma:interpretation>
      </emma:emma>
    </inkml:annotationXML>
    <inkml:traceGroup>
      <inkml:annotationXML>
        <emma:emma xmlns:emma="http://www.w3.org/2003/04/emma" version="1.0">
          <emma:interpretation id="{F8E1F8CF-ECF1-41F6-89D2-42B481AC06E4}" emma:medium="tactile" emma:mode="ink">
            <msink:context xmlns:msink="http://schemas.microsoft.com/ink/2010/main" type="paragraph" rotatedBoundingBox="474,13093 1045,13093 1045,15942 474,15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288FA2-725D-4E98-9A9A-A65C9D3D8B18}" emma:medium="tactile" emma:mode="ink">
              <msink:context xmlns:msink="http://schemas.microsoft.com/ink/2010/main" type="line" rotatedBoundingBox="474,13093 1045,13093 1045,15942 474,15942"/>
            </emma:interpretation>
          </emma:emma>
        </inkml:annotationXML>
        <inkml:traceGroup>
          <inkml:annotationXML>
            <emma:emma xmlns:emma="http://www.w3.org/2003/04/emma" version="1.0">
              <emma:interpretation id="{AC70899D-1307-471C-BA7A-99D391277D88}" emma:medium="tactile" emma:mode="ink">
                <msink:context xmlns:msink="http://schemas.microsoft.com/ink/2010/main" type="inkWord" rotatedBoundingBox="474,13093 1045,13093 1045,15942 474,15942"/>
              </emma:interpretation>
              <emma:one-of disjunction-type="recognition" id="oneOf0">
                <emma:interpretation id="interp0" emma:lang="" emma:confidence="1">
                  <emma:literal>{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552 107 464 0,'4'-20'176'0,"-4"9"-140"16,-4-6-8-16,8 10 100 0,-1 0-76 15,1 0 32-15,0 0-48 16,-4-4 4-16,0 4-24 16,0 1 0-16,0 2-8 0,-4 1-16 15,-3-1 4-15,-1 8-16 16,-8-1 12-16,0 7-12 16,-3 1 8-16,-5-1 0 15,-7 4 4-15,-4 0 16 16,-8 0-4-16,8 3 24 15,-4 4-16-15,7 4 24 16,5 6-24-16,7 14 24 16,1 11-24-16,11 6 4 0,4 1-8 15,8-4 28-15,4-3-20 16,-4-7-4-16,11 3-8 16,5 0 4-16,-5 4-4 15,9-1 16-15,3-6-12 16,1 7-4-16,-9-11 0 15,1 0 28-15,-4-3-16 16,-1-1-24-16,-3-9 4 16,-4-1 16-16,-4-3-4 15,0-4 16-15,-4 1-16 16,-8-5-84-16,-12 5 44 0,-7-4-96 16,-12 0 72-16,-8-4 12 15,-8-3 24-15,4-4 32 16,4-10-4-16,8 0-4 15,0-7 0-15,15 4-4 16,13-4 0-16,-5 3-20 16,12 1 12-16,4-4-4 15,8 4 4-15,4-1 0 16,7 8 0-16,-3-1 8 16,7 4 0-16,5 3-12 15,-9 4 8-15,9 4 4 16,-13 3 0-16,5 6 16 15,-1 8-8-15,-11 10 48 16,4-3-28-16,0 3 4 16,-4 1-20-16,-1-1 12 0,1-10-16 15,0-1 24-15,-4-2-20 16,-4-1 12-16,-4 0-12 16,0 8 20-16,-8 9-20 15,-3 11-4-15,-5 11-4 16,1-1 28-16,-5-2-16 15,1-8-12-15,-1-7-8 16,5-3-4-16,-1-4 0 16,4 3 44-16,5 5-24 15,3 2 8-15,4 1-12 16,4-4 4-16,8-3-8 16,3-11 52-16,13-3-32 0,15-7 76 15,20-7-52-15,3-4 0 16,1-3-28-16,0-4-336 15,-5-6 168-15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17:19.3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4B0245-C6B5-4AAC-9346-07D177FD661B}" emma:medium="tactile" emma:mode="ink">
          <msink:context xmlns:msink="http://schemas.microsoft.com/ink/2010/main" type="writingRegion" rotatedBoundingBox="2053,-317 12258,-673 12315,957 2110,1313"/>
        </emma:interpretation>
      </emma:emma>
    </inkml:annotationXML>
    <inkml:traceGroup>
      <inkml:annotationXML>
        <emma:emma xmlns:emma="http://www.w3.org/2003/04/emma" version="1.0">
          <emma:interpretation id="{36043AAB-1096-4BFB-8845-50F5B1093A73}" emma:medium="tactile" emma:mode="ink">
            <msink:context xmlns:msink="http://schemas.microsoft.com/ink/2010/main" type="paragraph" rotatedBoundingBox="2681,-281 3838,-658 3987,-201 2830,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A9FA7F-73B7-49BA-856A-FFAA9822F091}" emma:medium="tactile" emma:mode="ink">
              <msink:context xmlns:msink="http://schemas.microsoft.com/ink/2010/main" type="line" rotatedBoundingBox="2681,-281 3838,-658 3987,-201 2830,176"/>
            </emma:interpretation>
          </emma:emma>
        </inkml:annotationXML>
        <inkml:traceGroup>
          <inkml:annotationXML>
            <emma:emma xmlns:emma="http://www.w3.org/2003/04/emma" version="1.0">
              <emma:interpretation id="{32405E96-F2AE-421B-9BC4-DCA24B479C7B}" emma:medium="tactile" emma:mode="ink">
                <msink:context xmlns:msink="http://schemas.microsoft.com/ink/2010/main" type="inkWord" rotatedBoundingBox="2681,-281 3838,-658 3987,-201 2830,1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113 377 132 0,'-5'-19'52'0,"5"4"-44"0,0-4 4 0,0 8 156 15,0-8-92-15,5-11 96 16,3 7-104-16,-4-7 56 16,5-1-72-16,-5-3 4 15,5 11-32-15,-1-3 32 16,1 11-32-16,8 3-24 15,-5 12 0-15,14 19 8 16,-9 4-4-16,13 15-4 16,0 4 4-16,-1 3 20 15,-7 0-12-15,-18-3 40 16,-4-8-28-16,-26 0-4 16,1-4-12-16,-18-11 36 15,14 0-20-15,-23-7-4 16,23-12-12-16,-14-31 12 15,13 9-12-15,0-27-20 16,13 3 4-16,0-18 20 16,13 15-4-16,0-16 16 15,8 20-16-15,0 7-20 16,9 11 4-16,-4 12 12 16,3 8 0-16,1 7 16 15,0 11-12-15,17 0 40 16,0 5-24-16,25-16-12 0,5 3-8 0,8-6 40 15,0 3-24-15,-4-16 0 16,-9 13-12-16,-8-13-244 16,-9 13 128-16,-8-9-316 15,0 9 236-15</inkml:trace>
          <inkml:trace contextRef="#ctx0" brushRef="#br0" timeOffset="182.4868">773-20 612 0,'0'-12'228'0,"0"12"-180"0,12 0-12 0,-3-7 80 15,4 14-72-15,16-7-20 16,1 0-12-16,21 4 12 16,0-4-12-16,13 0-260 15,-4 4 136-15,-5-4-196 16,-8 0 176-16</inkml:trace>
        </inkml:traceGroup>
      </inkml:traceGroup>
    </inkml:traceGroup>
    <inkml:traceGroup>
      <inkml:annotationXML>
        <emma:emma xmlns:emma="http://www.w3.org/2003/04/emma" version="1.0">
          <emma:interpretation id="{84EE9DE7-4781-4395-8D81-C4BEB5DA313B}" emma:medium="tactile" emma:mode="ink">
            <msink:context xmlns:msink="http://schemas.microsoft.com/ink/2010/main" type="paragraph" rotatedBoundingBox="2078,395 12283,39 12315,957 2110,1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A5201-83AC-4C8A-BD7D-825D3270830A}" emma:medium="tactile" emma:mode="ink">
              <msink:context xmlns:msink="http://schemas.microsoft.com/ink/2010/main" type="line" rotatedBoundingBox="2078,395 12283,39 12315,957 2110,1313"/>
            </emma:interpretation>
          </emma:emma>
        </inkml:annotationXML>
        <inkml:traceGroup>
          <inkml:annotationXML>
            <emma:emma xmlns:emma="http://www.w3.org/2003/04/emma" version="1.0">
              <emma:interpretation id="{E6FEE120-7228-4A3D-9242-D52B68532E03}" emma:medium="tactile" emma:mode="ink">
                <msink:context xmlns:msink="http://schemas.microsoft.com/ink/2010/main" type="inkWord" rotatedBoundingBox="2083,558 3804,498 3825,1077 2104,11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24.8412">-654 1062 424 0,'4'-30'156'0,"-4"30"-120"0,34-27-8 16,-25 12 16-1,8 8-28-15,4-12 76 16,1 4-56-16,7 3 76 15,5 5-64-15,5-1-8 16,3 16-24-16,9 11-4 0,-8 3-4 16,4 16 36-16,-5 4-20 15,-12 15 4-15,-8-4-16 0,-18 11 12 32,-4-4-16-32,-26-10 40 0,1-1-24 0,-26-15 40 15,8-8-36-15,-17-18 12 16,14 0-24-16,-10-31-16 15,18-4-4-15,0-26 12 16,16 8-4-16,5-8-12 16,13 11 4-16,4-3 4 15,4 11 0-15,5-4-12 16,12 8 8-16,9-1-4 16,4 9 0-16,4 3 16 15,5 4-4-15,8 7 32 16,0 8-20-16,9 8-4 15,-5-1-8-15,5 5 4 16,-5 3-4-16,-8-8 32 16,-5 1-20-16,1-8 40 15,4 0-32-15,-9-8-100 16,-4 1 40-16,-4-5-264 16,0 5 168-16</inkml:trace>
          <inkml:trace contextRef="#ctx0" brushRef="#br0" timeOffset="2781.7588">602 880 464 0,'26'-22'176'0,"-26"22"-140"0,17-12-8 0,-9 9 180 15,1 3-120-15,4 0 72 16,-1 7-96-16,5 1-16 16,5 3-32-16,8 0 24 15,8 1-24-15,4-1-40 16,5 4 12-16,-4-7-228 16,8 7 132-16</inkml:trace>
          <inkml:trace contextRef="#ctx0" brushRef="#br0" timeOffset="2979.8067">692 1062 612 0,'-26'4'228'16,"26"-4"-180"-16,-8 8-12 0,3-5 140 16,10 1-104-16,-5 0 16 15,8 3-52-15,9 1 0 16,4 0-20-16,18-5 52 15,8 5-36-15,16-8-120 16,1 0 44-16,17 0-152 16,-8 0 112-16</inkml:trace>
        </inkml:traceGroup>
        <inkml:traceGroup>
          <inkml:annotationXML>
            <emma:emma xmlns:emma="http://www.w3.org/2003/04/emma" version="1.0">
              <emma:interpretation id="{49DFB913-2A93-4E9D-913A-EFE8B508CC33}" emma:medium="tactile" emma:mode="ink">
                <msink:context xmlns:msink="http://schemas.microsoft.com/ink/2010/main" type="inkWord" rotatedBoundingBox="4502,436 5442,404 5469,1196 4530,12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49.2963">2020 771 540 0,'-21'-8'200'0,"21"8"-156"0,-17-4-12 0,4 8 104 15,0 11-80-15,-21 12 32 16,4-1-52-16,-4 8-32 16,5 4-4-16,-1 4-28 15,13-1 16-15,8-3-4 16,5 0 8-16,21-8 24 15,9-3-8-15,8-16 4 16,4 1-4-16,-4-16 28 16,9-4-20-16,-18-11 32 15,9 0-32-15,-12-11 4 16,-5 4-12-16,-13-20 28 16,0 8-20-16,-12 4 108 15,3 8-68-15,-16 3-16 16,8 8-24-16,9 4-40 15,4 11 12-15,0 3-128 16,4 9 80-16,13-1-364 16,0 4 236-16</inkml:trace>
          <inkml:trace contextRef="#ctx0" brushRef="#br0" timeOffset="3487.1579">2706 1164 560 0,'4'69'208'0,"-4"-69"-164"0,9 102-8 0,-9-57 68 16,0-7-64-16,-22 19-228 16,5-4 100-16</inkml:trace>
        </inkml:traceGroup>
        <inkml:traceGroup>
          <inkml:annotationXML>
            <emma:emma xmlns:emma="http://www.w3.org/2003/04/emma" version="1.0">
              <emma:interpretation id="{0783FB2C-E485-432A-B73E-05DE702E92CE}" emma:medium="tactile" emma:mode="ink">
                <msink:context xmlns:msink="http://schemas.microsoft.com/ink/2010/main" type="inkWord" rotatedBoundingBox="7206,89 8093,218 7979,1001 7092,8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71.1494">4435 752 384 0,'-9'-38'140'0,"9"23"-108"0,0 3-8 0,0-3 56 16,9 15-48-16,-9-7 60 15,12-1-56-15,-7 16 56 16,-1 7-56-16,4 19 56 16,-8 4-56-16,-4 15 12 15,4 4-32-15,-4-8-8 16,0 4-4-16,-1-12 4 15,5-3-4-15,-4-7 76 16,8-13-44-16,1-10 48 16,3 0-48-16,5-24 8 15,4 1-28-15,0-30 0 16,4 3-8-16,-4-26-40 16,0-4 16-16,-4-7-4 15,4 3 12-15,-4 15-20 0,0 20 16 16,0 7 12-16,-5 15 4 0,1 19 52 15,-5 11-32-15,4 31 24 16,1 15-28-16,-1-1-8 16,1 9-8-16,8-8 4 15,0-8-4-15,4-11 24 16,9-8-16-16,-4-11 12 16,3-4-12-16,5-15 12 15,1 0-16-15,3-23-4 16,0 0 0-16,5-30-68 15,-1 1 36-15,-3-24-68 16,-1 11 56-16,-17 9-36 16,5 10 44-16,-1 16 20 15,-8 11 8-15,-4 15 100 16,0 8-52-16,-13 23 80 16,13 10-72-16,-13 20 28 15,4 4-48-15,-8 7 24 16,-1-8-28-16,5-3 0 15,0-4-16-15,-4 0-8 16,8-4 0-16,-8 1 12 16,4-5-8-16,-4-3-116 15,0-4 56-15,-5-8-208 16,9 0 144-16,-4-11-348 16,8 0 256-16</inkml:trace>
        </inkml:traceGroup>
        <inkml:traceGroup>
          <inkml:annotationXML>
            <emma:emma xmlns:emma="http://www.w3.org/2003/04/emma" version="1.0">
              <emma:interpretation id="{FF79BD3B-2D81-4C10-B5BE-E1FAA0987DFA}" emma:medium="tactile" emma:mode="ink">
                <msink:context xmlns:msink="http://schemas.microsoft.com/ink/2010/main" type="inkWord" rotatedBoundingBox="8940,512 9111,506 9124,873 8953,87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739.9041">6223 1043 872 0,'-8'19'324'0,"8"-19"-252"0,-9 34-20 0,9-15-4 31,4 0-36-31,1 0 4 0,3 4-8 0,5-8 12 16,4-4-12-16,4-7-48 16,1-4 24-16</inkml:trace>
          <inkml:trace contextRef="#ctx0" brushRef="#br0" timeOffset="5901.3283">6368 854 756 0,'-43'-15'280'0,"43"15"-216"0,-29 4-20 0,20-8 100 16,9 4-88-16</inkml:trace>
        </inkml:traceGroup>
        <inkml:traceGroup>
          <inkml:annotationXML>
            <emma:emma xmlns:emma="http://www.w3.org/2003/04/emma" version="1.0">
              <emma:interpretation id="{05F14590-E3B7-4124-82E3-1E680605C45C}" emma:medium="tactile" emma:mode="ink">
                <msink:context xmlns:msink="http://schemas.microsoft.com/ink/2010/main" type="inkWord" rotatedBoundingBox="10586,198 12306,275 12290,647 10569,570"/>
              </emma:interpretation>
              <emma:one-of disjunction-type="recognition" id="oneOf5">
                <emma:interpretation id="interp5" emma:lang="" emma:confidence="0">
                  <emma:literal>=0</emma:literal>
                </emma:interpretation>
                <emma:interpretation id="interp6" emma:lang="" emma:confidence="0">
                  <emma:literal>= c</emma:literal>
                </emma:interpretation>
                <emma:interpretation id="interp7" emma:lang="" emma:confidence="0">
                  <emma:literal>= C</emma:literal>
                </emma:interpretation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= u</emma:literal>
                </emma:interpretation>
              </emma:one-of>
            </emma:emma>
          </inkml:annotationXML>
          <inkml:trace contextRef="#ctx0" brushRef="#br0" timeOffset="6730.5317">7841 661 912 0,'-4'-11'340'0,"4"11"-264"0,9-8-24 0,-5 8 228 16,0 0-164-16,5 0 68 15,8-8-108-15,12 5-44 16,5-9-20-16,18 5-40 15,-1-1 16-15,4 8-328 16,0 0 184-16,-12 15-412 16,-13 0 324-16</inkml:trace>
          <inkml:trace contextRef="#ctx0" brushRef="#br0" timeOffset="6884.7055">7854 903 976 0,'9'0'360'0,"-9"0"-280"0,17-7-20 16,8 3 56-16,5 4-76 0,30-12 0 15,8 9-24-15</inkml:trace>
          <inkml:trace contextRef="#ctx0" brushRef="#br0" timeOffset="7161.441">9276 619 768 0,'-4'-22'284'0,"4"22"-220"0,-21-4-20 0,-1 4 224 16,14 4-156-16,-30 15 104 15,4 7-124-15,-13 16-8 16,8-1-48-16,14 16-16 15,12-11-12-15,26-5-40 16,8 1 16-16,17-27-64 16,9 4 44-16,30-19-36 15,0 0 40-15,12-19-60 16,-8 4 52-16,-30-31 44 16,-17 9 0-16,-34-20-48 15,-13 4 20-15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18:12.93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6T16:18:51.123"/>
    </inkml:context>
  </inkml:definitions>
  <inkml:traceGroup>
    <inkml:annotationXML>
      <emma:emma xmlns:emma="http://www.w3.org/2003/04/emma" version="1.0">
        <emma:interpretation id="{6E35D1F5-F188-4221-BEEB-948159046DBD}" emma:medium="tactile" emma:mode="ink">
          <msink:context xmlns:msink="http://schemas.microsoft.com/ink/2010/main" type="writingRegion" rotatedBoundingBox="1850,98 24002,147 23965,17140 1812,17092"/>
        </emma:interpretation>
      </emma:emma>
    </inkml:annotationXML>
    <inkml:traceGroup>
      <inkml:annotationXML>
        <emma:emma xmlns:emma="http://www.w3.org/2003/04/emma" version="1.0">
          <emma:interpretation id="{B00FAA31-F086-4E64-B006-66BAEF316BF5}" emma:medium="tactile" emma:mode="ink">
            <msink:context xmlns:msink="http://schemas.microsoft.com/ink/2010/main" type="paragraph" rotatedBoundingBox="13792,283 17835,-41 17922,1041 13879,13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80C7343-E4C4-482D-9C0E-138C8978CAE1}" emma:medium="tactile" emma:mode="ink">
              <msink:context xmlns:msink="http://schemas.microsoft.com/ink/2010/main" type="inkBullet" rotatedBoundingBox="13856,1081 13905,1077 13916,1219 13868,122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11728-1054 436 0,'-17'-19'160'0,"17"15"-124"16,-5 4-8-16,1 4 204 15,8 0-132-15,-4 4 4 16,0 7-64-16,-4 11-12 16,0 4-16-16,0 1-264 15,-1-5 140-15</inkml:trace>
      </inkml:traceGroup>
      <inkml:traceGroup>
        <inkml:annotationXML>
          <emma:emma xmlns:emma="http://www.w3.org/2003/04/emma" version="1.0">
            <emma:interpretation id="{7ECEFCDC-FEB3-4BAC-904D-8240B8B27829}" emma:medium="tactile" emma:mode="ink">
              <msink:context xmlns:msink="http://schemas.microsoft.com/ink/2010/main" type="line" rotatedBoundingBox="15166,172 17835,-41 17922,1041 15253,1255"/>
            </emma:interpretation>
          </emma:emma>
        </inkml:annotationXML>
        <inkml:traceGroup>
          <inkml:annotationXML>
            <emma:emma xmlns:emma="http://www.w3.org/2003/04/emma" version="1.0">
              <emma:interpretation id="{2569F94A-4899-4156-9F0E-F18A6EACC054}" emma:medium="tactile" emma:mode="ink">
                <msink:context xmlns:msink="http://schemas.microsoft.com/ink/2010/main" type="inkWord" rotatedBoundingBox="15166,172 16042,102 16129,1185 15253,12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0.9393">13005-1769 384 0,'13'4'140'0,"-13"-4"-108"0,21 0-8 0,5-8 120 15,4 4-84-15,25-3 52 16,5-1-64-16,12 0-32 16,0 1-16-16,-4 7 16 15,-12 7-8-15,-14 1-64 16,-3 7 28-16,-18 4-112 16,0 4 80-16,-12-12-88 15,-9 4 84-15,-9-3-12 16,5-1 48-16,-13-3 32 15,4 3 0-15,-4-7 64 16,4 11-40-16,1 0 96 16,3 8-72-16,1 15 72 15,8-1-68-15,-5 24 24 16,10 3-48-16,3 8-8 0,1-7-16 16,-5-5 168-16,4-11-92 0,-12-7 112 15,0-8-112-15,-13-7 80 16,0-9-96-16,-21-6 4 15,-1-5-48-15,-20-7 4 16,7 0-16-16,-3-3-8 16,8-5 0-16,0-7-24 15,18 11 12-15,3-11-332 16,18 7 188-16,8-11-520 16,12 4 376-16</inkml:trace>
          <inkml:trace contextRef="#ctx0" brushRef="#br0" timeOffset="1544.6111">13248-1996 208 0,'0'-8'76'0,"0"8"-60"0,0 0-4 0,0 0 136 16,0 0-84-16,0 0 148 15,0 0-116-15,0 0 72 16,0 0-96-16,0 0 76 15,0 0-84-15,4 0 20 16,5 0-48-16,3 0 20 16,5 0-28-16,5 0-8 15,8 0-12-15,-1-8 4 16,14 8-8-16,0-3-92 16,-1 3 52-16,1-8-280 15,-1 4 176-15</inkml:trace>
          <inkml:trace contextRef="#ctx0" brushRef="#br0" timeOffset="752.5035">13712-1194 404 0,'-9'49'148'0,"9"-49"-112"0,0 53-12 15,0-34 48 1,0 0-44-16,0 0 52 15,9 4-48-15,0-4-8 16,3-4-12-16,5-8 0 16,0 1-8-16,0-8-168 15,5 4 88-15</inkml:trace>
          <inkml:trace contextRef="#ctx0" brushRef="#br0" timeOffset="871.3192">13912-1444 716 0,'-42'-11'264'0,"42"11"-204"0,-22 0-16 0</inkml:trace>
        </inkml:traceGroup>
        <inkml:traceGroup>
          <inkml:annotationXML>
            <emma:emma xmlns:emma="http://www.w3.org/2003/04/emma" version="1.0">
              <emma:interpretation id="{F1DC7239-FF05-44DB-BDA2-6A69050F8723}" emma:medium="tactile" emma:mode="ink">
                <msink:context xmlns:msink="http://schemas.microsoft.com/ink/2010/main" type="inkWord" rotatedBoundingBox="16765,446 17867,358 17903,802 16801,8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10.1468">15569-1652 676 0,'-5'0'248'0,"5"0"-192"0,-21 34-16 0,8-11 136 16,9-4-104-16,-13 11-12 16,8 0-36-16,5 4-28 15,4 4 0-15,4-4 20 16,13 0-8-16,13-15-4 15,0-4 0-15,4-18-40 16,0-1 20-16,-4-15 16 16,-4 0 0-16,-18-11 28 15,1 11-16-15,-22-15 144 16,0 11-84-16,-8 0 128 16,4 8-116-16,0 4-56 15,4 3-24-15,9 1-432 0,12 7 236 16</inkml:trace>
          <inkml:trace contextRef="#ctx0" brushRef="#br0" timeOffset="2027.8962">14653-1576 644 0,'-51'0'236'0,"51"0"-180"0,-4 11-20 0,8-7 256 31,9 3-168-31,17 1 20 0,-1 0-88 0,22-1-8 16,1 1-32-16,16-8-308 15,-4 4 160-15,16-4-488 16,-7 0 348-16</inkml:trace>
          <inkml:trace contextRef="#ctx0" brushRef="#br0" timeOffset="1865.4636">14606-1709 580 0,'13'-3'216'0,"-13"3"-168"0,30 3-12 0,-13 1 268 15,0 0-172-15,13 0 52 16,4 3-108-16,4-3-28 15,5 4-32-15,-5-5-268 16,0 5 140-16,-4-4-408 16,-4 0 292-16</inkml:trace>
        </inkml:traceGroup>
      </inkml:traceGroup>
    </inkml:traceGroup>
    <inkml:traceGroup>
      <inkml:annotationXML>
        <emma:emma xmlns:emma="http://www.w3.org/2003/04/emma" version="1.0">
          <emma:interpretation id="{AD46608C-87EC-45E5-B7B4-D5F479EA9E83}" emma:medium="tactile" emma:mode="ink">
            <msink:context xmlns:msink="http://schemas.microsoft.com/ink/2010/main" type="paragraph" rotatedBoundingBox="2180,1429 19724,1460 19721,3567 2176,3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E7C3BE-EE63-4D49-8799-B1902B31A57C}" emma:medium="tactile" emma:mode="ink">
              <msink:context xmlns:msink="http://schemas.microsoft.com/ink/2010/main" type="inkBullet" rotatedBoundingBox="2179,2152 3453,2154 3452,2772 2178,2769"/>
            </emma:interpretation>
          </emma:emma>
        </inkml:annotationXML>
        <inkml:trace contextRef="#ctx0" brushRef="#br0" timeOffset="8735.9123">26 82 476 0,'-4'0'176'0,"4"0"-136"0,-9 3-12 0,5-3 152 15,4 4-104-15,-4-4 96 16,4 4-104-16,-5-4 36 15,5 0-60-15,5 0 64 16,3 0-60-16,14 0 20 16,7-8-40-16,31 1 16 15,-5-1-24-15,22-3-8 16,-5 3-8-16,14 1-4 16,-18-1 0-16,8 1 0 15,-3-1 0-15,8-3 0 16,-18 7 0-16,-11 0 16 15,-1 4-8-15,-17-4 16 16,-4 8-16-16,-9-4 24 16,0 0-20-16,-12 0 32 15,-9 0-28-15,0 0 12 16,0 0-16-16,0 0-16 16,-5 4 0-16,-12 0-4 15,9 3 0-15,-5 8-12 0,5 4 12 16,-9 15-12-16,4 4 8 0,-13 11 16 15,9 1 0-15,-17 3-28 16,9 0 12-16,-10 0-20 16,10-8 16-16,-9 1 16 15,13-9 4-15,-5-6-48 16,0-5 28-16,14-7-8 16,-1-4 16-16,-4-7 8 15,4-1 0-15,-8-14 8 16,8-1-4-16,-12-11 8 15,3 4-8-15,-16-19-12 16,4 11 4-16,-9-14 4 16,5 2 0-16,0-14 16 15,8 0-8-15,0-4-4 16,9 4 0-16,-1 0 12 16,14 15-8-16,-1-8-4 15,5 23 0-15,0-4-32 16,12 12 16-16,-8 3-12 15,5 16 12-15,-1-4-116 16,9 11 72-16,-1 4-312 16,14-4 204-16</inkml:trace>
        <inkml:trace contextRef="#ctx0" brushRef="#br0" timeOffset="9040.222">1189 275 756 0,'-9'-4'280'0,"9"4"-216"0,9 7-20 0,-5 5 252 16,4-5-172-16,-3 1 56 15,12 3-108-15,-5-3-16 16,1 7-36-16,-4-15-84 16,8 8 36-16</inkml:trace>
      </inkml:traceGroup>
      <inkml:traceGroup>
        <inkml:annotationXML>
          <emma:emma xmlns:emma="http://www.w3.org/2003/04/emma" version="1.0">
            <emma:interpretation id="{C9EF7448-ADFD-4523-9934-BD4E19E3D3A7}" emma:medium="tactile" emma:mode="ink">
              <msink:context xmlns:msink="http://schemas.microsoft.com/ink/2010/main" type="line" rotatedBoundingBox="3922,1432 19724,1460 19721,3567 3918,3539"/>
            </emma:interpretation>
          </emma:emma>
        </inkml:annotationXML>
        <inkml:traceGroup>
          <inkml:annotationXML>
            <emma:emma xmlns:emma="http://www.w3.org/2003/04/emma" version="1.0">
              <emma:interpretation id="{C596C817-148E-4568-94DB-015D633D9E1D}" emma:medium="tactile" emma:mode="ink">
                <msink:context xmlns:msink="http://schemas.microsoft.com/ink/2010/main" type="inkWord" rotatedBoundingBox="3921,1805 6842,1810 6840,3195 3919,319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687.4306">1964-312 528 0,'-18'0'196'0,"14"-4"-152"0,-9 8-12 0,5-4 116 16,8 4-88-16,-9 7 0 16,-3 4-36-16,-5 8-32 15,4 3 0-15,-8 12 12 16,-5 0 0-16,0 38 104 15,1 7-60-15,4 23 68 16,12-4-64-16,9 12 32 16,21-12-48-16,-12 8 0 15,21-12-24-15,-5-7 20 16,1-15-20-16,-5-12-48 16,0-15 20-16,-8-7-360 15,0-12 208-15,0-3-368 16,-1-5 304-16</inkml:trace>
          <inkml:trace contextRef="#ctx0" brushRef="#br0" timeOffset="11183.7143">2781 40 424 0,'21'-34'156'0,"-21"34"-120"0,-4-15-8 0,-4 7 16 16,-1 8-28-16,-16-4 12 15,-1 4-16-15,-17-3 0 16,9 6-4-16,-12-3-8 16,11 0 4-16,-3 0 12 15,8 0-8-15,-4 0 68 16,9 4-44-16,-1 4-12 15,5 3-12-15,-5 12 0 16,14 7-4-16,-18 16 16 16,13 3-12-16,-5 11 24 15,10 1-20-15,-5-4 12 16,4-4-12-16,-4-8 12 16,4 4-16-16,0-7 24 15,5-8-20-15,-1-8 56 16,5-7-36-16,4-11 48 15,8 0-48-15,-3-12 20 16,8 0-32-16,8-4 0 16,4 8-12-16,9-3 28 15,0 6-20-15,5 1-12 16,-1 4-8-16,0-4-148 0,1 3 84 16,-1-7-236-16,-4 4 172 15,-8-4-284-15,-5 0 236 0</inkml:trace>
          <inkml:trace contextRef="#ctx0" brushRef="#br0" timeOffset="11367.7034">2279 392 768 0,'-30'-15'284'0,"30"15"-220"0,-4 7-20 0,8-7 172 16,9 0-128-16,12 0 88 15,9 0-104-15,9-7-20 16,4 3-32-16,8-3-360 16,0-1 188-16</inkml:trace>
          <inkml:trace contextRef="#ctx0" brushRef="#br0" timeOffset="11562.7219">2496-225 956 0,'0'-11'352'0,"0"11"-272"0,8-15-24 0,9-1 172 32,-4 9-136-32,17-5-44 0,0 5-36 0,12 3-224 15,1 4 116-15</inkml:trace>
          <inkml:trace contextRef="#ctx0" brushRef="#br0" timeOffset="11759.7462">3037-36 676 0,'17'38'248'0,"-17"-38"-192"0,42 80-16 0,-20-43 48 15,3-2-56-15,5 6-12 16,12 5-12-16,1-1-168 16,0-11 88-16,-9 0-208 15,0-15 156-15</inkml:trace>
          <inkml:trace contextRef="#ctx0" brushRef="#br0" timeOffset="11940.226">3420 59 748 0,'-30'-11'276'0,"30"11"-216"0,-21 34-16 16,4-8 232-1,4 8-160-15,-13 15 104 16,5-3-128-16,-13 11-44 16,8-1-28-16,-3-10-372 0,7-5 196 0,5-14-336 15,13-4 280-15</inkml:trace>
          <inkml:trace contextRef="#ctx0" brushRef="#br0" timeOffset="12166.3304">3833-89 696 0,'-13'31'256'0,"13"-31"-196"0,-13 75-20 0,5-29 40 15,8 3-52-15,-9 23 16 16,1-4-28-16,-1 0-156 16,5-11 72-16,-9-4 12 15,9-4 32-15,-13-11-96 16,8-4 68-16,1-19-348 16,4 0 220-16</inkml:trace>
          <inkml:trace contextRef="#ctx0" brushRef="#br0" timeOffset="12480.6648">3718 381 852 0,'4'-12'316'0,"-4"12"-248"0,43-7-16 0,-22 7 92 15,5 0-88-15,16-8-12 16,1 1-28-16</inkml:trace>
          <inkml:trace contextRef="#ctx0" brushRef="#br0" timeOffset="12336.7823">4259-70 592 0,'-22'-19'220'0,"22"19"-172"0,-38 42-12 16,17-8 320 0,8 4-200-16,0 26 44 15,-4 4-120-15,9 4-44 0,8-7-20 16,4-5-280-16,13-7 148 0</inkml:trace>
          <inkml:trace contextRef="#ctx0" brushRef="#br0" timeOffset="12689.2185">3888-161 664 0,'-8'-15'244'0,"8"15"-188"0,4 0-16 16,0 0 296-1,5 0-192-15,4 0 128 16,8 0-160-16,13-4-28 16,0 4-52-16,9-3-196 15,3-1 88-15,10-4-536 0,-5 8 340 0</inkml:trace>
          <inkml:trace contextRef="#ctx0" brushRef="#br0" timeOffset="13029.6242">4497-335 572 0,'9'-11'208'0,"-9"11"-160"0,21 19-12 0,-12-4 224 16,12 0-148-16,0 23 60 16,13 0-100-16,-13 49 20 15,1 4-56-15,-18 26 44 16,0-7-48-16,-25 7 20 15,4-11-32-15,-21 8 72 16,-1-20-56-16,-25-7 24 16,5-15-40-16,-22-22-28 15,13-9 4-15,4-18-404 16,21-8 220-16,13-23-476 16,30 1 376-16</inkml:trace>
        </inkml:traceGroup>
        <inkml:traceGroup>
          <inkml:annotationXML>
            <emma:emma xmlns:emma="http://www.w3.org/2003/04/emma" version="1.0">
              <emma:interpretation id="{A461F689-CDBB-4CED-B1C8-6A892FA97D9B}" emma:medium="tactile" emma:mode="ink">
                <msink:context xmlns:msink="http://schemas.microsoft.com/ink/2010/main" type="inkWord" rotatedBoundingBox="7417,2346 8695,2349 8694,2646 7416,26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246.2025">5238 225 684 0,'17'-18'252'0,"-17"18"-192"0,73-12-20 0,-35 8 400 16,4 8-248-16,14-4-4 15,-1 4-120-15,-8 0-56 16,0 11-12-16,-13 0-468 16,-9 4 256-16</inkml:trace>
          <inkml:trace contextRef="#ctx0" brushRef="#br0" timeOffset="13380.1654">5336 441 676 0,'0'-4'248'0,"0"4"-192"0,30 4-16 0,-5-4 356 16,1 4-224-16,17 0-8 16,-1 0-100-16,5-1-136 15,0 5 40-15</inkml:trace>
          <inkml:trace contextRef="#ctx0" brushRef="#br0" timeOffset="14789.6211">6081 464 768 0,'-17'-4'284'0,"21"8"-220"0,5 0-20 0,4-4 208 15,4 4-148-15,21-1 64 16,5-3-100-16,8 8-32 16,0-1-20-16,0-7 4 15,0 0-12-15,-8-7-232 16,-5 7 120-16,-17 0-300 16,1 0 228-16</inkml:trace>
        </inkml:traceGroup>
        <inkml:traceGroup>
          <inkml:annotationXML>
            <emma:emma xmlns:emma="http://www.w3.org/2003/04/emma" version="1.0">
              <emma:interpretation id="{1EFEE39C-4C62-4DF0-B330-D2E1C4918A1B}" emma:medium="tactile" emma:mode="ink">
                <msink:context xmlns:msink="http://schemas.microsoft.com/ink/2010/main" type="inkWord" rotatedBoundingBox="9595,1734 11940,1738 11937,3255 9592,325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763.2879">7802 1088 520 0,'-30'8'192'0,"30"-8"-152"0,8-8-8 0,-3 8 116 32,3-7-88-32,9-12 0 0,9 0-36 0,16-26-32 15,5 3 0-15,17-34 12 16,-4 8 0-16,3-26-72 16,1 14 36-16,-17-18 12 15,-9 11 16-15,-8-12 56 16,-4 20-28-16,-9 3 156 15,-4 19-100-15,-9 12 152 16,0 15-132-16,-4 18-24 16,4 12-48-16,-4 27-20 15,5 7-4-15,-10 22-4 16,5 1 0-16,-4 0 16 16,4-8-8-16,-4-3-12 15,8-5 0-15,0-7 20 16,5-3-8-16,-1-12-72 15,5-8 32-15,0-19-100 16,4 1 72-16,-4-23-32 16,4-1 52-16,-4-29-28 15,-1 3 36-15,1-15 28 16,0 15 4-16,-9 4 108 16,5 15-60-16,-9 16 140 15,0 10-108-15,0 24 24 16,0 14-60-16,-5 20 16 15,5 3-32-15,-4 4-8 16,4-4-12-16,0-7 4 0,9-5-8 16,-5-6 8-16,4-5-8 15,-8-11-188-15,9 1 100 0</inkml:trace>
          <inkml:trace contextRef="#ctx0" brushRef="#br0" timeOffset="16017.4642">9011-66 572 0,'-13'-19'208'0,"13"19"-160"0,0-7-12 0,-8 7 136 16,8 0-100-16,0 7 8 15,0 1-52-15,0 26 36 16,0 0-36-16,0 34 48 15,8-8-44-15,-16 16 12 16,8-8-28-16,-5-11 28 16,-3 4-28-16,-5-12 12 15,5 4-16-15,-9-15-104 16,8-8 48-16</inkml:trace>
          <inkml:trace contextRef="#ctx0" brushRef="#br0" timeOffset="16397.4753">9007 392 560 0,'-9'-11'208'0,"9"11"-164"0,4 0-8 0,1 0 252 16,3 0-164-16,5 0 180 16,4 0-176-16,0 0-32 15,4 3-60-15,13-6-236 16,0 3 108-16</inkml:trace>
          <inkml:trace contextRef="#ctx0" brushRef="#br0" timeOffset="16598.0249">9083-350 808 0,'9'-38'300'0,"-9"38"-232"0,25-15-20 0,-8 8 336 16,0 3-220-1,17 0 4-15,5 4-104 0,3 4-44 16,1 7-12-16,0 4-300 15,3 8 160-15</inkml:trace>
          <inkml:trace contextRef="#ctx0" brushRef="#br0" timeOffset="16233.54">9309-111 728 0,'-21'-8'268'0,"21"8"-208"0,-13 11-16 0,4 1 248 16,1 7-168-16,-1 22-8 16,9 5-68-16,0 22-28 15,9 0-12-15,4 0 12 16,4-4-12-16,-9-14-28 15,14-5 8-15,-22-3-144 16,4-8 84-16</inkml:trace>
          <inkml:trace contextRef="#ctx0" brushRef="#br0" timeOffset="16747.9254">9739 210 956 0,'0'38'352'0,"0"-38"-272"0,13 23-24 0,-9-16-172 16,0 5 52-16</inkml:trace>
          <inkml:trace contextRef="#ctx0" brushRef="#br0" timeOffset="15192.6944">7963-320 488 0,'0'-22'180'0,"0"22"-140"0,-4-12-12 0,0 5 172 15,0 7-116-15,-9-8 64 16,-4 8-88-16,-17 12 0 15,17 3-36-15,-26 19 12 16,1 7-20-16,-22 46 0 16,8-3-8-16,-12 48 144 15,13-3-84-15,-1 34 16 16,14-16-48-16,21 1 8 16,12-23-24-16,26-15 0 15,13-23-12-15,17-12-40 16,0-22 16-16</inkml:trace>
        </inkml:traceGroup>
        <inkml:traceGroup>
          <inkml:annotationXML>
            <emma:emma xmlns:emma="http://www.w3.org/2003/04/emma" version="1.0">
              <emma:interpretation id="{10B70FAD-DD34-4E36-8FD2-A476012FF7AE}" emma:medium="tactile" emma:mode="ink">
                <msink:context xmlns:msink="http://schemas.microsoft.com/ink/2010/main" type="inkWord" rotatedBoundingBox="12374,1691 13908,1694 13905,3250 12371,324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524.8454">10225 434 464 0,'8'-4'176'0,"-8"4"-140"0,17 4-8 15,-4-4 224 1,4 0-144-16,13-4 116 16,8 4-132-16,43-4 48 15,4 8-80-15,39-8-8 0,-1 4-32 0,43-4 16 16,-21 8-24-1,0-8-32-15,-9 4 12 0,-25 0-52 16,-18 0 32 0,-16-3 8-16,-17 3 8 0,-39-4-8 15,-8 8 12-15,-30-1-408 16,0 5 224-16</inkml:trace>
          <inkml:trace contextRef="#ctx0" brushRef="#br0" timeOffset="18960.4812">10399 574 572 0,'-25'-12'208'0,"25"12"-160"0,17-3-12 0,-5-1 92 16,5 8-76-16,13-4 32 16,13 7-48-16,8 8-12 15,13 4-16-15,-5 11-52 16,-3 8 28-16,-9 19-76 15,-9-8 52-15,-17 12 28 16,-4-12 8-16,-34 0-4 16,9-7 4-16,-35 0 40 15,13-12-24-15,-21-11 44 16,9 0-32-16,8-16 48 16,4 1-40-16,0-15 64 15,9 3-56-15,8-14-8 0,4 3-20 0,9-12 16 16,9 9-16-16,12-5-20 15,13 12 0-15,22 0 32 16,-5 11-16-16,8-3 36 16,14 7-28-16,-1 0 76 15,-4 7-56-15,5-7-20 16,-14 0-16-16,-3-4 24 16,-10 4-12-16,-3-3 32 15,-17-1-28-15,-9-8-244 16,-13 5 124-16,-8-1-392 15,-13 5 280-15</inkml:trace>
          <inkml:trace contextRef="#ctx0" brushRef="#br0" timeOffset="17977.856">10927-28 728 0,'-4'-27'268'16,"4"27"-208"-16,38-7-16 0,-17 3 124 15,1 4-100-15,16-8 36 16,0 5-64-16,5-5-156 15,0 1 64-15,-9 10-656 16,-5 5 392-16</inkml:trace>
          <inkml:trace contextRef="#ctx0" brushRef="#br0" timeOffset="17647.9753">10974-172 320 0,'-9'-30'120'15,"9"30"-96"-15,-4-12-4 0,0 1 200 16,8 11-124-16,-4 0 52 16,4 8-88-16,-4 7 24 15,9 4-48-15,-5 22 0 16,0 5-24-16,-4 18 28 15,0-3-24-15,-4 3-4 16,4-7-8-16,-4-12 12 16,4-7-8-16,-4-15-292 15,8-8 152-15</inkml:trace>
          <inkml:trace contextRef="#ctx0" brushRef="#br0" timeOffset="18244.5636">11059-441 644 0,'9'-11'236'0,"-9"11"-180"0,12-11-20 0,-3 11 72 16,4 0-68-16,12 0 8 16,9 3-28-16,9 5-260 15,-1 3 132-15</inkml:trace>
          <inkml:trace contextRef="#ctx0" brushRef="#br0" timeOffset="19145.4734">11097 718 444 0,'-12'-23'164'0,"12"23"-124"0,-13 4-16 0,9-1 244 15,4 9-152-15,-5 10 132 16,5 5-144-16,-8 15 92 15,8 3-112-15,0 0 36 16,8 1-72-16,-3-8 36 16,12-8-48-16,4-4 0 15,0 1-24-15,18-19-60 16,3-1 24-16</inkml:trace>
          <inkml:trace contextRef="#ctx0" brushRef="#br0" timeOffset="17829.9596">11217-274 860 0,'-22'30'320'0,"22"-30"-248"0,-17 34-20 0,13-7-4 15,4-1-36-15,0 23 32 16,9 8-28-16,3 8-208 16,5-1 104-16,0-15-108 15,0-7 112-15,-8-12-200 16,-5-4 160-16</inkml:trace>
          <inkml:trace contextRef="#ctx0" brushRef="#br0" timeOffset="17399.3145">10195-176 248 0,'0'-7'92'0,"8"3"-72"0,5 0-4 16,-13 0 140-1,9 1-88-15,-5-9 140 16,13 5-120-16,-4-9 64 15,4 5-88-15,17 0 28 16,-5 7-56-16,10 8 8 16,3 3-28-16,9 16-24 15,1 4 0-15,-6 22 20 0,-7 0-4 0,-18 12-92 32,-8-1 48-32,-22-7 20 0,-3-4 12 15,-23-11 24-15,6-8-12 0,-14-14 16 16,13-9-16-16,0-18 112 15,9-1-68-15,8-18 120 16,5 0-96-16,16-8-28 16,5 12-32-16,25-1-16 15,5 8 4-15,8 8-84 16,0 7 44-16</inkml:trace>
        </inkml:traceGroup>
        <inkml:traceGroup>
          <inkml:annotationXML>
            <emma:emma xmlns:emma="http://www.w3.org/2003/04/emma" version="1.0">
              <emma:interpretation id="{19B20039-CB84-4084-BB43-7FE46D1A716A}" emma:medium="tactile" emma:mode="ink">
                <msink:context xmlns:msink="http://schemas.microsoft.com/ink/2010/main" type="inkWord" rotatedBoundingBox="14435,2456 14835,2457 14834,2934 14434,29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661.8465">12268 456 444 0,'0'0'164'15,"0"0"-124"-15,0 0-16 0,0-3 192 16,0 3-124-16,-4-4 140 16,4 8-132-16,-4-4 104 15,0 0-116-15,4 0-16 16,8 0-48-16,9-4 20 16,9 4-28-16,16-12 4 15,5 5-12-15,9-1 4 16,-1 5-8-16,-4-9-20 15,-8 12 8-15,-14 0-68 0,-7 0 44 16,-18-7-188-16,-4 14 120 16,-13-14-332-16,5 7 240 15</inkml:trace>
          <inkml:trace contextRef="#ctx0" brushRef="#br0" timeOffset="19834.3054">12413 301 624 0,'-4'4'228'0,"4"-4"-176"0,0 11-16 0,0 1 228 15,4 7-152-15,0 7 72 16,1 1-112-16,-5 14-12 16,4 8-40-16,-8 8 24 15,4-4-28-15,-9 0-296 16,5-4 152-16,-9-7-496 15,9-8 348-15</inkml:trace>
        </inkml:traceGroup>
        <inkml:traceGroup>
          <inkml:annotationXML>
            <emma:emma xmlns:emma="http://www.w3.org/2003/04/emma" version="1.0">
              <emma:interpretation id="{23EF5AA1-F9EF-4ED6-A071-A34454181813}" emma:medium="tactile" emma:mode="ink">
                <msink:context xmlns:msink="http://schemas.microsoft.com/ink/2010/main" type="inkWord" rotatedBoundingBox="15372,1822 17174,1825 17172,2818 15370,281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515.2798">13201 475 1008 0,'-9'-11'372'0,"9"11"-288"0,30-8-24 0,-8 5 144 32,7 3-124-32,23-4-24 15,7 4-36-15,1 0-220 0,4 0 108 0</inkml:trace>
          <inkml:trace contextRef="#ctx0" brushRef="#br0" timeOffset="21347.8318">13661 55 520 0,'-4'-38'192'0,"4"23"-152"0,-5-8-8 0,1 12 132 16,0 7-96-16,-9-3 44 16,5 3-68-16,-18 8 12 15,0 3-36-15,-20 24-16 16,7 10-8-16,-12 20 40 16,13-1-24-16,4 5 60 15,13 3-40-15,12-4 20 16,9-3-32-16,9-1 28 15,20-3-32-15,1-12 12 16,0-3-16-16</inkml:trace>
          <inkml:trace contextRef="#ctx0" brushRef="#br0" timeOffset="22147.9616">14108 464 676 0,'-30'-23'248'0,"30"23"-192"0,-8 0-16 0,12 0 208 15,9 0-144-15,8 0 116 16,9 4-128-16,8-4-56 16,5 4-28-16,8-8-148 15,-4 0 72-15,17-3-480 16,-5-1 304-16</inkml:trace>
          <inkml:trace contextRef="#ctx0" brushRef="#br0" timeOffset="21978.5103">14764 10 652 0,'17'-27'244'0,"-17"27"-192"0,-13-26-12 0,-4 18 24 16,4 1-44-16,-29-1-8 15,-1 0-8-15,-25 8 4 16,13 0-4-16,-9 8-20 15,17 0 8-15,-8-1 12 16,20 1 0-16,-7 7 52 16,16 0-32-16,-8 8 52 15,26 3-44-15,-14 12 20 16,10 4-32-16,-5 11 28 16,4 0-32-16,4 0-4 15,9-8-8-15,-12 4 4 16,7-7-4-16,-3-4 24 15,8-8-16-15,-9-7 24 16,9 0-24-16,-4-8 4 16,4-4-8-16,0-3-16 0,9-1 4 15,-1 4 4-15,1 1 0 0,8-1 52 16,4 4-28-16,4-3 16 16,5-1-24-16,0-3 8 15,0 3-12-15,0-11-104 16,-5 4 48-16,-3-8-244 15,-1 4 160-15,-13-8-244 16,-3 5 212-16</inkml:trace>
          <inkml:trace contextRef="#ctx0" brushRef="#br0" timeOffset="22343.4814">14351-289 912 0,'0'-19'340'0,"0"19"-264"0,13-12-24 0,4 9 256 16,-5-1-180-16,31 0 0 15,-5 4-76-15,18 4-28 16,-10 3-16-16,14 9-272 15,-9-1 148-15</inkml:trace>
          <inkml:trace contextRef="#ctx0" brushRef="#br0" timeOffset="22479.8451">14951 241 652 0,'-4'26'244'0,"4"-26"-192"0,13 11-12 0,-9-7 48 15,4 4-56-15,1-8-260 16,4 0 124-16</inkml:trace>
        </inkml:traceGroup>
        <inkml:traceGroup>
          <inkml:annotationXML>
            <emma:emma xmlns:emma="http://www.w3.org/2003/04/emma" version="1.0">
              <emma:interpretation id="{AD0D5691-9348-4BEA-89C5-4F0B38285E5B}" emma:medium="tactile" emma:mode="ink">
                <msink:context xmlns:msink="http://schemas.microsoft.com/ink/2010/main" type="inkWord" rotatedBoundingBox="17621,1456 19724,1460 19721,3567 17618,3563"/>
              </emma:interpretation>
              <emma:one-of disjunction-type="recognition" id="oneOf9">
                <emma:interpretation id="interp9" emma:lang="" emma:confidence="0">
                  <emma:literal>Jenn)</emma:literal>
                </emma:interpretation>
                <emma:interpretation id="interp10" emma:lang="" emma:confidence="0">
                  <emma:literal>sit)</emma:literal>
                </emma:interpretation>
                <emma:interpretation id="interp11" emma:lang="" emma:confidence="0">
                  <emma:literal>2.5-2.)</emma:literal>
                </emma:interpretation>
                <emma:interpretation id="interp12" emma:lang="" emma:confidence="0">
                  <emma:literal>ten)</emma:literal>
                </emma:interpretation>
                <emma:interpretation id="interp13" emma:lang="" emma:confidence="0">
                  <emma:literal>Jeri)</emma:literal>
                </emma:interpretation>
              </emma:one-of>
            </emma:emma>
          </inkml:annotationXML>
          <inkml:trace contextRef="#ctx0" brushRef="#br0" timeOffset="23944.6613">15471 437 548 0,'-30'-7'204'0,"30"7"-156"0,0 4-16 0,0-4 160 15,0 0-112-15,0 0 36 16,8 0-68-16,9 0-12 15,5 0-20-15,16-4-4 16,9-4-4-16,47 1-16 16,12 7 4-16,39-12 12 15,-9 9-4-15,13-5-100 16,-17 4 52-16,-13 0-104 16,-12 8 84-16,-48-8-16 15,-8 4 52-15,-38-3-4 16,-13 3 20-16</inkml:trace>
          <inkml:trace contextRef="#ctx0" brushRef="#br0" timeOffset="22839.505">15479-361 476 0,'-21'-42'176'0,"21"42"-136"0,-4-19-12 16,4 12 216 0,8-1-140-16,5 16 36 0,4-1-84 0,8 20-16 15,1 7-24-15,4 26-12 16,-5-3 0-16,-3 19-24 15,-1-8 12-15,-12 8-56 16,8-8 32-16,-22-11 44 16,1-12-8-16,-13-22 48 15,-4-4-28-15,-1-23-4 16,1-4-12-16,-9-26 108 16,9 4-64-16,8-15-4 15,5 3-28-15,16 0-60 16,5 16 24-16,17-5-128 15,8 13 80-15</inkml:trace>
          <inkml:trace contextRef="#ctx0" brushRef="#br0" timeOffset="24365.2854">15594 540 496 0,'-13'7'184'0,"13"-7"-140"0,5 8-16 16,-1-4 128-1,4 3-92-15,9 4 8 16,9 5-44-16,4 10 0 16,4 1-16-16,0 22-8 15,-4 0 0-15,-9 4-120 16,0 4 64-16,-29-12 12 16,4-3 24-16,-18-8 104 15,1-4-48-15,-13-3 80 0,8-8-68 0,-8-16 28 16,9 1-48-1,-5-15-8-15,13-1-16 16,0-18-24-16,13 4 8 0,4-12-24 16,8 4 20-16,18-4-32 15,3 11 28-15,31 1-4 16,8 7 12-16,22 8 140 16,-1 7-72-16,-12 8 52 15,-5 7-64-15,-8 0 12 16,-13 1-40-16,-13-5-8 15,-8 1-8-15,-9-12-120 16,-12 4 64-16,-9-11-412 16,4-1 260-16</inkml:trace>
          <inkml:trace contextRef="#ctx0" brushRef="#br0" timeOffset="23244.7999">16373-327 644 0,'0'-27'236'0,"0"27"-180"0,0-22-20 15,0 14 148 1,0 4-108-16,-8-3-12 16,-1 3-40-16,-12 4-20 15,0 4 0-15,-22 0-32 16,13 3 16-16,-12 4 12 0,-1 1 4 16,1-5-4-16,3 5 4 0,18-1-16 15,4 8 8-15,17 0 72 16,9 0-36-16,3 7 32 15,5 1-36-15,0 7 0 16,5 0-16-16,-18 4 12 16,0 0-16-16,-8 0 32 15,0-1-24-15,-13-6 4 16,4-1-12-16,-4-11 20 16,8 0-16-16,1-8 48 15,4 0-32-15,12-3-4 16,5 0-16-16,8-1 12 15,5 1-12-15,-5-4 4 16,4-1-4-16,1-6-296 16,4 3 156-16</inkml:trace>
          <inkml:trace contextRef="#ctx0" brushRef="#br0" timeOffset="24580.3539">16148 566 684 0,'-26'-7'252'0,"26"7"-192"0,-17 15-20 16,9 0 112 0,8 8-92-16,-9 14 0 15,9 5-36-15,0 11 12 16,9-4-24-16,3 4 68 16,10-7-48-16,-1-8 4 15,9-8-20-15,-9-8 8 0,0-3-16 16,-4-11-292-16,5 0 152 0</inkml:trace>
          <inkml:trace contextRef="#ctx0" brushRef="#br0" timeOffset="23395.7002">16114-74 624 0,'-9'-26'228'0,"9"26"-176"0,13-15-16 16,4 7 192 0,-4 8-132-16,17-4-20 15,-9 4-48-15,13-3-164 16,4 3 72-16</inkml:trace>
          <inkml:trace contextRef="#ctx0" brushRef="#br0" timeOffset="23626.3162">16178-645 860 0,'-5'-19'320'0,"5"19"-248"0,26-11-20 0,-13 3 104 16,4 4-96-16,12-3 8 15,10 3-40-15,8 4-124 16,4 7 52-16,0 5-468 16,4 11 284-16</inkml:trace>
          <inkml:trace contextRef="#ctx0" brushRef="#br0" timeOffset="24968.8873">17255-645 520 0,'4'0'192'0,"-4"0"-152"0,64 53-8 0,-38-8 256 16,12 5-164-16,9 44 136 15,-9 8-152-15,-4 50 48 16,0 3-92-16,-30 49-16 16,-4-14-32-16,-42 3 32 15,-5-34-24-15,-59 0 12 16,3-31-20-16,-50 5-184 0,13-31 92 15,-22-23-512-15,34-22 328 16</inkml:trace>
        </inkml:traceGroup>
      </inkml:traceGroup>
    </inkml:traceGroup>
    <inkml:traceGroup>
      <inkml:annotationXML>
        <emma:emma xmlns:emma="http://www.w3.org/2003/04/emma" version="1.0">
          <emma:interpretation id="{140D98A0-5203-4AFE-900F-3B8F4A94489A}" emma:medium="tactile" emma:mode="ink">
            <msink:context xmlns:msink="http://schemas.microsoft.com/ink/2010/main" type="paragraph" rotatedBoundingBox="1842,3592 23994,3640 23986,7459 1834,7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FCAF29-A4C1-4025-A429-ADD210330FB7}" emma:medium="tactile" emma:mode="ink">
              <msink:context xmlns:msink="http://schemas.microsoft.com/ink/2010/main" type="inkBullet" rotatedBoundingBox="1841,3801 4105,3806 4102,5164 1838,5160"/>
            </emma:interpretation>
          </emma:emma>
        </inkml:annotationXML>
        <inkml:trace contextRef="#ctx0" brushRef="#br0" timeOffset="44061.9283">-315 2996 832 0,'-25'8'308'0,"25"-8"-240"0,4-12-20 0,9 5 28 16,-5 3-52-16,18-15 8 16,8-7-20-16,13-31-8 15,4 4 0-15,21-30 12 16,9 3-8-16,0-3-12 16,0 15 0-16,-4-8 12 15,-13 15-4-15,-13-3 52 16,0 15-32-16,-26-4 96 15,1 19-68-15,-13 0 64 16,-5 15-64-16,-8 11-12 0,0 8-24 16,-8 8-12-16,-5 11 0 0,-8 15-24 15,12 0 12-15,-12 11 20 16,-5-7-4-16,9-4 4 16,4 0-4-16,5-7-24 15,8-5 8-15,8-3 32 16,14-7-16-16,8-12-16 15,-5-4 0-15,5-15-56 16,8-4 32-16,-8-18-80 16,4-1 60-16,0-3 8 15,-4-5 28-15,-13 1 20 16,4 15 0-16,-12 8 84 16,-5 11-44-16,-8 15 40 15,4 0-48-15,-4 22 24 16,-9-3-32-16,0 15-8 15,4 0-12-15,1 8-16 16,-1 0 4-16,1-16 4 16,4 12 0-16,-1-4 8 15,5-8-4-15,0 1 32 16,9-4-20-16,-5-4-120 16,5-4 56-16,-1-11-248 15,1-4 168-15,3 0-412 16,6 7 304-16</inkml:trace>
        <inkml:trace contextRef="#ctx0" brushRef="#br0" timeOffset="44678.5682">1159 1929 632 0,'4'-23'236'0,"-4"23"-184"0,4-8-16 0,-4 5 160 16,5 3-116-16,-5 3 20 15,4 5-60-15,-4 26 52 16,0 8-52-16,-4 22 8 15,-1-3-28-15,-8 14 40 16,1-3-32-16,-5 4 12 16,4-8-24-16,-4 0 20 15,8-7-24-15,-3-16 40 16,7-7-28-16,5-23-144 16,5-3 64-16,3-28-440 15,9 1 276-15</inkml:trace>
        <inkml:trace contextRef="#ctx0" brushRef="#br0" timeOffset="45058.5793">1150 2368 832 0,'0'-12'308'0,"0"12"-240"0,13 4-20 0,-4-4 160 16,3 0-124-16,14-7-16 16,4 7-44-16,12-4 44 15,1 4-40-15</inkml:trace>
        <inkml:trace contextRef="#ctx0" brushRef="#br0" timeOffset="45283.1774">1231 1668 1048 0,'0'-19'388'0,"0"19"-300"0,21 11-28 16,-4-11 60 0,9 0-80-16,17-4 16 15,8 4-32-15,17 4-152 0,-4 0 64 16,0 11-652-16,-5 0 396 0</inkml:trace>
        <inkml:trace contextRef="#ctx0" brushRef="#br0" timeOffset="44903.6672">1619 1846 780 0,'12'-8'288'0,"-12"8"-224"16,0 0-20-16,-4 0 76 15,4 11-76-15,-4 20 24 16,8-5-36-16,-4 31-12 15,0 3-12-15,-4 9 12 16,4 6-12-16,-13 5 32 16,5-8-24-16,-18 11 20 15,5-4-20-15,-9-3-132 0,9-8 64 0,-5-11-300 16,5-15 196 0</inkml:trace>
        <inkml:trace contextRef="#ctx0" brushRef="#br0" timeOffset="45434.2815">1895 2285 904 0,'0'22'332'0,"0"-22"-256"0,9 12-24 0,-9-5 20 16,4-7-52-16,0 8-528 15,9-1 276-15</inkml:trace>
      </inkml:traceGroup>
      <inkml:traceGroup>
        <inkml:annotationXML>
          <emma:emma xmlns:emma="http://www.w3.org/2003/04/emma" version="1.0">
            <emma:interpretation id="{C84383E0-7DE4-42A0-8EBF-0457B1399484}" emma:medium="tactile" emma:mode="ink">
              <msink:context xmlns:msink="http://schemas.microsoft.com/ink/2010/main" type="line" rotatedBoundingBox="4522,3598 23994,3640 23991,5348 4518,5305"/>
            </emma:interpretation>
          </emma:emma>
        </inkml:annotationXML>
        <inkml:traceGroup>
          <inkml:annotationXML>
            <emma:emma xmlns:emma="http://www.w3.org/2003/04/emma" version="1.0">
              <emma:interpretation id="{4AC3A22E-432B-4D84-8F11-3F0D8B500F7A}" emma:medium="tactile" emma:mode="ink">
                <msink:context xmlns:msink="http://schemas.microsoft.com/ink/2010/main" type="inkWord" rotatedBoundingBox="4522,3598 5830,3601 5827,5188 4519,518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6885.6425">2483 2341 728 0,'-34'4'268'0,"34"-4"-208"0,-13 0-16 16,9 0 96-1,8 0-84-15,0 0 4 16,5 0-36-16,12 0 28 16,9 4-28-16,42-8 4 15,5 4-16-15,38-7-8 0,-4 3 0 16,34-11 28-16,-9 11-16 15,-4-4 4 1,-17 8-12-16,-13-4-52 0,-30 4 28 0,-29 0-76 16,-13 4 52-16,-39 0-316 15,-12 4 196-15</inkml:trace>
          <inkml:trace contextRef="#ctx0" brushRef="#br0" timeOffset="47291.227">2538 2478 704 0,'-17'3'264'0,"17"-3"-208"0,9-3-12 0,-1-1 88 15,9 8-80-15,17-4-4 16,5 3-28-16,16 9-24 16,5 7 0-16,-1 19 20 15,5 7-8-15,-21 16 16 16,-13-5-16-16,-22 1 24 15,-4 0-20-15,-29-8 76 16,-5-4-52-16,-25-7 24 16,8-7-40-16,-8-12 28 15,12-1-32-15,0-14 40 16,18-4-32-16,4-15-24 16,12 0 0-16,18-15-52 15,8 7 24-15,29-7-20 0,10 7 28 16,20-4 0-16,5 12 12 15,4-4 60-15,-8 12-28 16,4-8 16-16,-17 11-24 0,-4-4 72 16,-9 8-52-16,-22-7-92 15,-7 7 28-15,-22-8-304 16,0 8 188-16,-9-7-480 16,9 7 352-16</inkml:trace>
          <inkml:trace contextRef="#ctx0" brushRef="#br0" timeOffset="46144.6679">3054 1721 756 0,'4'-8'280'0,"-4"8"-216"0,-4-15-20 0,4 4 156 16,8 7-120-16,-4-4 64 16,5 8-84-16,-5 4-68 15,0 4 0-15,-4 7-4 16,0 7 12-16,-8 16 16 0,4 4-8 16,-13 15 16-16,0 3-16 15,-5 1 24-15,10-8-20 0,-5-8-32 16,4-7 12-16,4-19-324 31,5-4 180-31</inkml:trace>
          <inkml:trace contextRef="#ctx0" brushRef="#br0" timeOffset="46411.3806">3045 1857 756 0,'0'-23'280'0,"0"23"-216"0,38-7-20 16,-21 3 100-1,5 4-88-15,8-8 24 16,-1 8-48-16,5-4-216 16,5 4 100-16</inkml:trace>
          <inkml:trace contextRef="#ctx0" brushRef="#br0" timeOffset="47536.3752">3254 2553 488 0,'-13'-19'180'0,"13"19"-140"0,-17-11-12 0,8 7 224 16,9 4-144-16,-8 4 36 16,4 4-88-16,-5 7 36 15,9 7-52-15,-8 16 68 16,3 4-60-16,-3 15 52 15,4-4-56-15,-1 0 32 16,-3-8-44-16,-1-3 16 16,9-4-28-16,-8-8 28 15,16-4-32-15,1-10 32 16,-1-5-32-16,18-11-144 16,12-4 64-16</inkml:trace>
          <inkml:trace contextRef="#ctx0" brushRef="#br0" timeOffset="46665.5569">3118 1456 808 0,'12'-8'300'0,"-12"8"-232"0,34-4-20 0,-12 8 80 15,-1 4-80-15,22 3 32 16,-1 8-44-16</inkml:trace>
          <inkml:trace contextRef="#ctx0" brushRef="#br0" timeOffset="46276.5226">3356 1603 912 0,'0'4'340'0,"0"-4"-264"0,-21 38-24 0,8-19 88 15,9 4-88-15,-9 11-12 16,4 0-24-16,-3 15 28 16,7 0-20-16,-3 8-332 15,8-4 168-15,-4-12-216 16,4-6 200-16</inkml:trace>
          <inkml:trace contextRef="#ctx0" brushRef="#br0" timeOffset="45879.9678">2364 1698 912 0,'-21'-15'340'0,"21"15"-264"0,12-15-24 0,1 3 64 16,8 8-76-16,13-3-8 15,0 3-20 1,18 8 8-16,3 7-12 0,-4 8 32 16,-4 8-24-16,-13 11-40 15,-4 3 12-15,-26 16-16 16,-8-4 16-16,-18 0 24 16,-3 0-4-16,-9-19 4 15,4-4-4-15,-8-18 20 16,12-5-16-16,1-26 56 15,3 0-36-15,18-19-32 16,8 4-4-16,22-11-80 16,-5 18 48-16,26-7-284 15,0 8 176-15</inkml:trace>
        </inkml:traceGroup>
        <inkml:traceGroup>
          <inkml:annotationXML>
            <emma:emma xmlns:emma="http://www.w3.org/2003/04/emma" version="1.0">
              <emma:interpretation id="{E7A720A2-6125-44C7-8F4A-881412552CE3}" emma:medium="tactile" emma:mode="ink">
                <msink:context xmlns:msink="http://schemas.microsoft.com/ink/2010/main" type="inkWord" rotatedBoundingBox="6348,4432 6702,4433 6701,4641 6347,464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0083.1755">4169 2459 904 0,'0'0'332'0,"0"0"-256"0,17 3-24 0,-4 1 124 16,4 0-108-16,13 0 8 16,4 0-48-16,4-1 52 15,1 1-44-15,3-4-184 16,-8 0 80-16,-4-4-332 15,0 4 228-15</inkml:trace>
          <inkml:trace contextRef="#ctx0" brushRef="#br0" timeOffset="49891.1646">4357 2307 880 0,'-17'-4'328'0,"12"-3"-256"0,1 7-16 16,0 0 176-1,8 0-136-15,5-4-12 16,3 0-52-16,14-3-24 16,0 7-4-16,3-4 40 15,1 4-24-15,0 0-176 0,0 8 84 16</inkml:trace>
        </inkml:traceGroup>
        <inkml:traceGroup>
          <inkml:annotationXML>
            <emma:emma xmlns:emma="http://www.w3.org/2003/04/emma" version="1.0">
              <emma:interpretation id="{8E712A6E-5F33-4A95-9E82-4F67EA35C7A3}" emma:medium="tactile" emma:mode="ink">
                <msink:context xmlns:msink="http://schemas.microsoft.com/ink/2010/main" type="inkWord" rotatedBoundingBox="7354,3749 12038,3759 12035,5232 7351,522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944.8327">6298 2902 728 0,'-21'41'268'0,"21"-41"-208"0,-4 30-16 0,8-22 52 16,5 3-60-16,3-11 84 15,10 8-68-15,3-16 28 16,1 1-48-16,-1-20-8 15,1 1-16-15,-1-27 12 16,5 4-12-16,-4-20 16 16,-1 1-16-16,1-15 4 15,4 19-4-15,-9-8-8 16,0 19 4-16,-8 0-48 16,4 15 24-16,-4 15 52 15,-13 16-16-15,0 14 28 16,-4 5-24-16,-9 14 16 15,4 4-20-15,-8 16 8 16,9 3-12-16,-5 4 28 16,13 0-24-16,0-8 20 15,13-3-20-15,-5-19-52 16,14-8 20-16,-1-23-112 16,0 1 72-16,9-31-124 0,0 8 100 15,-13-20-12-15,8 5 52 16,-16-4 28-16,12 7 8 15,-12 1 152-15,3 14-80 0,-12 4 104 16,9 12-96-16,-9 15-8 16,0 7-40-16,0 12 8 15,0 3-20-15,0 16 8 16,-9 0-12-16,5 11 116 16,-4-4-72-16,-1-4-284 15,9-3 120-15,-8-12-592 16,8-7 392-16</inkml:trace>
          <inkml:trace contextRef="#ctx0" brushRef="#br0" timeOffset="52876.1955">7142 2398 1040 0,'-30'0'384'0,"30"0"-300"0,-13-4-20 0,26 1 40 15,4 3-68-15,38-8 4 16,9 4-24-16,51-11-12 16,4 7 0-16,52-3 28 15,-10 7-16-15,14-7-68 16,-22 7 28-16,-21 0-132 15,-21 4 84-15,-30 0-140 16,-22 8 120-16,-41-4-100 16,-14 11 112-16,-26-8-284 15,-12 9 204-15</inkml:trace>
          <inkml:trace contextRef="#ctx0" brushRef="#br0" timeOffset="53296.8151">7576 2497 632 0,'-51'-4'236'0,"51"4"-184"0,-26-4-16 0,22 0 140 16,4 8-104-16,8-4-20 15,10 0-32-15,11 8-36 16,5 3 8-16,5 15-12 16,-1 8 8-16,-8 16 8 15,0 6 4-15,-13 5 24 16,-5 0-12-16,-12-8 48 15,-4-4-32-15,-13-8 92 16,0-7-68-16,-17-11 40 16,9-4-56-16,-14-11 8 15,9-8-28-15,1-8 20 16,7-3-24-16,14-20-32 16,12 9 12-16,17-16-44 15,9 8 32-15,13-1-28 16,4 9 28-16,21 3-16 15,0 7 20-15,17 9 72 16,0 6-32-16,-4 1 12 16,-9 4-24-16,-16-8 56 15,-9 3-40-15,-9-6 76 16,-17 3-56-16,-8-8-176 16,-4 1 68-16,-14-5-472 15,5 8 292-15</inkml:trace>
          <inkml:trace contextRef="#ctx0" brushRef="#br0" timeOffset="52621.0161">7644 1800 132 0,'-17'-23'52'0,"17"23"-44"0,-4-22 4 0,-1 7 244 15,5 7-140-15,-4-15 132 16,0 4-144-16,0-7 48 16,4 3-88-16,4 0 28 15,4 12-56-15,10 3 0 16,3 12-24-16,4 11 0 16,5 4-4-16,0 15 4 15,0 8-8-15,-5 19 32 16,1-1-20-16,-22 12 40 15,0-8-32-15,-12 1 12 16,-1-12-20-16,-16-15 8 16,-1-8-12-16,-12-15-24 15,8-7 4-15,-8-24 4 16,8 1 4-16,9-23-12 16,8 4 8-16,21-7-76 15,14 10 44-15,16 5-4 16,5 15 24-16,8 14 12 0,0 9 4 15,0 10-20-15,0 9 12 0,-17 3-200 16,-4 0 116-16,-22 0-396 16,-3 0 276-16</inkml:trace>
          <inkml:trace contextRef="#ctx0" brushRef="#br0" timeOffset="53596.1103">8117 2534 364 0,'-34'-15'132'0,"34"15"-100"0,-5 0-12 0,1 0 140 16,8 0-92-16,1 0 24 15,3 8-52-15,1 3 44 16,-1 8-48-16,-12 8 44 15,0 3-44-15,-22 15 104 16,5-3-80-16,-13 11 100 16,0-4-96-16,-5 0 32 15,14-3-56-15,4-5-24 16,8 1-8-16,13-15 16 16,13-1-12-16,4-3 56 15,8-12-36-15,13-7-40 16,-8-4 0-16,13-4-280 15,-13 4 156-15,-1-4-516 16,-3 8 364-16</inkml:trace>
          <inkml:trace contextRef="#ctx0" brushRef="#br0" timeOffset="50984.777">5200 2383 1028 0,'-26'0'380'0,"26"0"-296"0,17-8-20 0,5 5 112 16,7-1-108-16,48 0 0 15,12 0-44-15,14-7 28 16,-5 11-28-16,4-8 4 15,-13 8-16-15,-4 0-208 16,-12 0 104-16,-22 0-176 16,-9 0 156-16</inkml:trace>
          <inkml:trace contextRef="#ctx0" brushRef="#br0" timeOffset="51374.318">5408 2485 612 0,'9'-4'228'0,"-9"4"-180"0,64 12-12 0,-34 3 80 16,-1 11-72-16,10 12-20 16,-1 8-12-16,-4 10 12 15,-8-6-12-15,-14-1 12 16,-3-4-12-16,-26-7 36 15,-4-4-24-15,-26-11-4 16,4 3-12-16,-21-18 4 16,9 3-8-16,-5-11 24 15,18 4-16-15,4-8 48 16,12-3-32-16,17-5-48 16,18 9 8-16,34-1 36 15,-1 4-12-15,13 7 96 16,9 5-60-16,-4 3-4 15,-9 4-28-15,-8 0 32 16,-5 0-24-16,-4-8-120 16,-4 0 52-16,4-11-380 15,4 4 236-15</inkml:trace>
          <inkml:trace contextRef="#ctx0" brushRef="#br0" timeOffset="50778.732">5979 1785 768 0,'-13'-11'284'0,"13"11"-220"0,-21 0-20 0,8 0 180 16,9 7-132-1,-9 8 52-15,0 12-84 0,1 7-36 16,7 4-16-16,-3 11 60 16,8 4-36-16,0-4-136 15,4-3 56-15,-4-5-320 16,0-3 204-16</inkml:trace>
          <inkml:trace contextRef="#ctx0" brushRef="#br0" timeOffset="55112.7665">9266 1728 392 0,'5'-7'148'0,"-5"7"-116"0,-5-4-8 0,1 0 152 31,4 8-100-31,-8-8 96 0,3 4-104 15,-7 0 48-15,-1 0-72 0,-8 0 16 16,8 8-40-16,-17 7 8 16,9-4-16-16,-22 31-44 15,5 7 20-15,-26 38 72 16,13 4-32-16,-5 26 44 16,14-3-40-16,12 18 24 15,9-14-28-15,21-5 0 16,13-11-16-16,8-18 36 15,9-20-24-15,-1-11-12 16,5-8-8-16,1-14-356 16,-6-5 192-16</inkml:trace>
          <inkml:trace contextRef="#ctx0" brushRef="#br0" timeOffset="55777.0327">9053 2531 820 0,'-8'-16'304'0,"8"16"-236"0,8 4-20 0,-3-4 124 15,12 4-104-15,4-4 60 16,9 0-72-16,25-4 0 16,1 4-32-16,12-7-32 15,-4-1 4-15,-9-7-368 16,-4 7 200-16</inkml:trace>
          <inkml:trace contextRef="#ctx0" brushRef="#br0" timeOffset="55371.4532">9258 2198 580 0,'-17'0'216'0,"17"0"-168"0,-13 26-12 0,5-7 100 16,3 4-80-16,-3 14 84 15,-1 5-80-15,-12 15 12 16,4 3-40-16,-4 9-12 15,8-5-12-15,-4-3 56 16,13-12-36-16,-9-15-48 16,13-4 12-16</inkml:trace>
          <inkml:trace contextRef="#ctx0" brushRef="#br0" timeOffset="55973.0551">9424 1914 756 0,'-13'-16'280'0,"13"16"-216"0,4 0-20 0,5 0 164 15,-1-3-124-15,14 3-8 16,3 0-48-16,1 0-136 15,8 3 60-15,-4 5-416 16,0 7 260-16</inkml:trace>
          <inkml:trace contextRef="#ctx0" brushRef="#br0" timeOffset="55644.1792">9675 2175 572 0,'-13'-23'208'16,"13"23"-160"-16,-12 15-12 0,3 4 136 15,9-4-100-15,-8 16 32 16,8-1-60-16,-13 15-8 16,13-3-24-16,-13 11 28 15,13 4-24-15,-8 3 20 16,3 5-20-16,-7-12-24 15,3 0 0-15,-17-12-260 16,5-7 148-16</inkml:trace>
          <inkml:trace contextRef="#ctx0" brushRef="#br0" timeOffset="56190.1331">9858 2368 1008 0,'-4'11'372'0,"4"-11"-288"0,0 4-24 0,-4-4 64 16,4 4-80-16,0-4 24 16,8 0-36-16</inkml:trace>
        </inkml:traceGroup>
        <inkml:traceGroup>
          <inkml:annotationXML>
            <emma:emma xmlns:emma="http://www.w3.org/2003/04/emma" version="1.0">
              <emma:interpretation id="{30A522E8-4000-4B63-90F2-CAF0FEA9E8F2}" emma:medium="tactile" emma:mode="ink">
                <msink:context xmlns:msink="http://schemas.microsoft.com/ink/2010/main" type="inkWord" rotatedBoundingBox="12350,3947 13201,3949 13198,5195 12347,519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382.144">10250 2235 892 0,'-13'-11'332'0,"13"11"-260"0,-4 8-20 0,0-1-16 16,4 5-32-16,-4 10-12 16,-1 5 4-16,-3 14 20 15,3 1-8-15,-3 26 16 16,4-7-16-16,-5 7 40 15,9 0-24-15,-8-19 20 16,8-7-24-16,-9-16-220 16,9-7 108-16,9-19-396 15,3 0 272-15</inkml:trace>
          <inkml:trace contextRef="#ctx0" brushRef="#br0" timeOffset="56754.1334">10178 2485 748 0,'8'-23'276'0,"-8"23"-216"15,34-7-16-15,-8-4 156 16,-1 11-120-16,5-8 56 15,4 8-80-15,0-8-32 16,-4 8-16-16,-4-7-432 16,-1 7 232-16</inkml:trace>
          <inkml:trace contextRef="#ctx0" brushRef="#br0" timeOffset="56939.2163">10339 1986 932 0,'-17'-16'348'0,"17"16"-272"0,5-15-20 0,-1 4 60 15,9 7-76-15,8-7-36 16,5 7-4-16,8-4-92 16,4 5 52-16,5 6-496 15,-1 5 296-15</inkml:trace>
          <inkml:trace contextRef="#ctx0" brushRef="#br0" timeOffset="56578.1656">10489 2129 912 0,'4'-11'340'0,"-4"11"-264"0,-4 19-24 0,-1 4 8 16,5 3-44-16,-4 16 32 15,0-1-32-15,-1 31 20 16,5-4-20-16,0 12 28 16,5-8-28-16,-5-4-84 15,0-7 36-15,-5-20-244 16,1-7 152-16</inkml:trace>
          <inkml:trace contextRef="#ctx0" brushRef="#br0" timeOffset="57213.9457">10850 1793 832 0,'13'11'308'0,"-13"-11"-240"0,56 49-20 0,-35-4 124 15,0 8-104-15,0 31 60 16,1 3-72-16,-9 34 44 16,-9-8-56-16,-21 16-4 15,0-8-24-15,-43-11 96 16,1-19-64-16,-27-15-72 0,5-12 8 15,1-15-516-15,16-7 292 16</inkml:trace>
        </inkml:traceGroup>
        <inkml:traceGroup>
          <inkml:annotationXML>
            <emma:emma xmlns:emma="http://www.w3.org/2003/04/emma" version="1.0">
              <emma:interpretation id="{9D25313D-E56F-45B4-B908-DBF8ECFD11D6}" emma:medium="tactile" emma:mode="ink">
                <msink:context xmlns:msink="http://schemas.microsoft.com/ink/2010/main" type="inkWord" rotatedBoundingBox="13817,5166 13890,5166 13889,5288 13816,528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7758.4095">11711 3011 1068 0,'-9'31'396'0,"9"-31"-308"0,-21 41-24 0,0-18 28 15,-1 3-64-15</inkml:trace>
        </inkml:traceGroup>
        <inkml:traceGroup>
          <inkml:annotationXML>
            <emma:emma xmlns:emma="http://www.w3.org/2003/04/emma" version="1.0">
              <emma:interpretation id="{48F76ED8-0E75-47C6-B407-B50A949EE840}" emma:medium="tactile" emma:mode="ink">
                <msink:context xmlns:msink="http://schemas.microsoft.com/ink/2010/main" type="inkWord" rotatedBoundingBox="15086,4356 15347,4357 15346,4880 15085,487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0175.0025">12916 2462 880 0,'-9'-15'328'0,"9"15"-256"0,13-7-16 16,-9 3 88 0,0 8-88-16,9-8-4 15,4 4-32-15,5-4 4 16,-1 4-16-16,17-4-268 16,1 1 144-16,3-5-388 15,1 8 284-15</inkml:trace>
          <inkml:trace contextRef="#ctx0" brushRef="#br0" timeOffset="59992.5165">13154 2228 572 0,'0'-8'208'0,"0"4"-160"0,0 1-12 16,-4-1 84-1,4 4-72-15,-4-4-12 16,-1 4-20-16,-3-4 4 15,-1 4-12-15,-12 0 16 16,8 8-16-16,-8-1 24 16,4 1-20-16,-9 7 12 15,9 0-12-15,-4 4 36 0,4 0-24 0,-8 4-4 16,12 0-12-16,0 18 56 16,9-7-36-16,12 19 16 15,5-4-28-15,8 1 20 16,9-9-24-16,4-3 40 15,0-15-28-15,0-4-216 16,-4 0 104-16,-4-8-476 16,-5-3 312-16</inkml:trace>
        </inkml:traceGroup>
        <inkml:traceGroup>
          <inkml:annotationXML>
            <emma:emma xmlns:emma="http://www.w3.org/2003/04/emma" version="1.0">
              <emma:interpretation id="{3B2DB446-149D-4E13-9EB8-901D53D1A073}" emma:medium="tactile" emma:mode="ink">
                <msink:context xmlns:msink="http://schemas.microsoft.com/ink/2010/main" type="inkWord" rotatedBoundingBox="15821,3782 17756,3786 17753,5334 15817,533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712.9338">14129 2243 424 0,'0'0'156'0,"0"0"-120"0,0-8-8 0,-8 1 176 16,4 7-116-16,-13-12 44 16,4 12-80-16,-17-11-12 15,9 4-24-15,-13-1 8 16,4 8-16-16,-4-11-4 15,8 3 0-15,-4-3 20 16,9 7-12-16,-5-4 24 16,9 5-24-16,0-5 12 15,5 8-12-15,-5 4-8 16,8 11 0-16,-4 4-24 16,5 11 12-16,-9 4 4 15,8 4 4-15,-8 7-12 16,9 1 8-16,-9 7 4 15,12-4 0-15,-3 0 52 16,4-3-28-16,-5-8 44 16,9-4-40-16,-8-12-4 15,8 1-16-15,0-4 4 0,8-4-8 0,5-4-28 16,4 1 12-16,8-5 24 16,1 5-8-16,4-9 0 15,0 5 0-15,-5-8-208 16,1 0 112-16,-9-8-244 15,0 5 188-15</inkml:trace>
          <inkml:trace contextRef="#ctx0" brushRef="#br0" timeOffset="60898.4261">13665 2478 664 0,'-8'-16'244'0,"8"16"-188"0,4-7-16 0,0 3 164 15,0 8-120-15,5-8 20 16,12 4-64-16,9-4-28 16,4 4-4-16,13-3-20 15,0-1 8-15,0-4-296 16,-1 4 164-16</inkml:trace>
          <inkml:trace contextRef="#ctx0" brushRef="#br0" timeOffset="61195.2166">13853 1997 1068 0,'-13'-27'396'0,"13"27"-308"0,8-26-24 0,1 11 100 16,8 15-104-16,4-15-16 15,5 11-28-15,8 4-4 16,4 0-8-16,0 7-144 15,5 12 76-15,-13-4-236 16,8-3 168-16,-12 11-444 16,3 3 324-16</inkml:trace>
          <inkml:trace contextRef="#ctx0" brushRef="#br0" timeOffset="61346.1182">14295 2406 944 0,'-17'7'352'0,"17"-7"-276"0,0 15-20 0,0-15-4 16,0 0-40-16,5 0-180 16,3 8 92-16</inkml:trace>
          <inkml:trace contextRef="#ctx0" brushRef="#br0" timeOffset="62777.3388">14589 2629 704 0,'-21'-15'264'0,"21"15"-208"0,13-8-12 0,-1 1 36 16,5 7-52-16,18-8 24 15,7 8-32-15,18-7 36 16,-5 7-32-16,43 0 40 16,-4 7-36-16,12 1 12 15,1-1-24-15,-14 1-16 16,-16 3-4-16,-17-15-68 16,-9 8 40-16,-26-15 56 15,-3 7-8-15,-18-7-192 16,-4 3 96-16,-22-3-312 15,1 7 220-15</inkml:trace>
          <inkml:trace contextRef="#ctx0" brushRef="#br0" timeOffset="61628.8697">14610 1876 592 0,'26'-30'220'0,"-26"30"-172"0,47-12-12 0,-26 20 112 15,0 3-88-15,5 19 44 16,0 8-60-16,-1 23-40 16,-4-1-8-16,-8 5 44 15,0-9-20-15,-17-6 8 16,-1-5-16-16,-16-11 36 16,4-7-24-16,-13-12-4 15,9 0-12-15,-9-15 4 16,0 0-8-16,9-15 16 15,8 7-12-15,5-18-4 16,12 3 0-16,17-15-156 16,13 8 84-16,13-8-228 15,0 8 168-15</inkml:trace>
          <inkml:trace contextRef="#ctx0" brushRef="#br0" timeOffset="63115.738">14666 2727 548 0,'-30'0'204'0,"30"0"-156"0,21 8-16 16,1 0 116-1,-5 3-88-15,12 8 72 16,6 7-76-16,-1 5-32 16,0 3-12-16,-9 0-4 15,-3 0-4-15,-22 4 8 16,0-4-8-16,-18 0 24 16,10 0-16-16,-26-8 32 0,4 1-28 15,-8-12 20-15,4-4-20 16,0-14 0-1,8-1-8-15,5-15 4 0,12 4-8 0,9-12-36 16,9 5 16-16,12-1-40 16,9 8 36-16,12 0 8 15,-7 7 8-15,7-3 64 16,5 7-32-16,4-4 32 16,-4 8-32-16,13-4-8 15,-9 4-12-15,0-3 28 16,-9 3-20-16,-12-4 12 15,4 8-16-15,-17-8-104 16,4 0 48-16,-8-3-164 16,4 3 112-16</inkml:trace>
          <inkml:trace contextRef="#ctx0" brushRef="#br0" timeOffset="63370.9342">15121 2807 424 0,'-12'0'156'0,"12"0"-120"0,-9 23-8 15,9-8 184 1,-4 0-120-16,-13 11 112 16,8 1-116-16,-3 7 84 15,3 4-96-15,-4 0 28 16,9 0-60-16,4-4 20 0,13 0-36 0,-5-12 36 15,14-3-36-15,12-15 12 16,0 0-24-16,13-12-360 16,-5 5 188-16</inkml:trace>
          <inkml:trace contextRef="#ctx0" brushRef="#br0" timeOffset="62003.8687">15564 1864 832 0,'13'-18'308'0,"-13"18"-240"0,-13-23-20 15,9 11 140 1,-4 9-112-16,-22-9 40 16,8 5-68-16,-12-5-64 15,9 9 8-15,4-1-36 16,12 4 24-16,-8 0-68 0,13 4 48 0,-5-1 8 16,9 5 20-16,-8 0-8 15,8-1 12-15,-9 8 20 16,-4 0-4-16,-8 12-12 15,4 3 0-15,-4 16 56 16,-5-1-28-16,9 4-12 16,9-3-4-16,-9-5 8 15,12-3-8-15,5-8 32 16,5-3-24-16,-5-4 32 16,0-8-32-16,0-4 32 15,4 4-32-15,0-15-4 16,5 8-8-16,-5-4-4 15,9-1 0-15,8 1-20 16,0 4 12-16,1-5 4 16,-1 1 4-16,0-4-152 15,-8 0 84-15</inkml:trace>
          <inkml:trace contextRef="#ctx0" brushRef="#br0" timeOffset="62237.9913">15262 2145 944 0,'-13'-4'352'0,"13"4"-276"0,13-8-20 15,0 4 40 1,4 8-64-16,13-8 24 0,-1 4-36 16,5-3-116-1,5 3 52-15</inkml:trace>
          <inkml:trace contextRef="#ctx0" brushRef="#br0" timeOffset="62372.7615">15330 1641 716 0,'9'-11'264'0,"-9"11"-204"0,25 7-16 0,-8 1 96 15,5-1-84-15,3 5 40 16,1-1-56-16,8 4-260 16,-5 0 116-16</inkml:trace>
        </inkml:traceGroup>
        <inkml:traceGroup>
          <inkml:annotationXML>
            <emma:emma xmlns:emma="http://www.w3.org/2003/04/emma" version="1.0">
              <emma:interpretation id="{D87003CE-08BA-479E-816D-070FF7766F0B}" emma:medium="tactile" emma:mode="ink">
                <msink:context xmlns:msink="http://schemas.microsoft.com/ink/2010/main" type="inkWord" rotatedBoundingBox="18090,3787 21308,3794 21305,5199 18087,519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8850.8019">17217 2898 632 0,'-30'7'236'0,"30"-7"-184"0,-9 15-16 0,18-11 148 16,-1 0-108-16,14 0 68 15,3 3-84-15,13-14-24 16,5 3-24-16,8-11 16 16,-8 4-16-16,-5-20 12 15,5 1-12-15,-22-19 20 16,9 7-20-16,-18-18 4 16,5 7-8-16,-4-16 4 15,4 16-8-15,-12 0-20 16,12 16 8-16,-17-1 12 15,12 15 0-15,-12 8-36 16,0 11 16-16,0 8 40 16,0 11-12-16,0 12 16 15,0 7-16-15,-12 15-8 16,12-4 0-16,0 4 40 16,0-3-24-16,4-12 24 0,4-8-24 15,9-14-88-15,-4 3 36 16,8-26-148-16,1-1 100 0,-1-22-24 15,-4 0 60-15,4-15 12 16,-8 7 16-16,-4-3 40 16,3 11-16-16,-12 3 192 15,9 16-108-15,-18 4 4 16,9 11-56-16,0 11-4 16,0 8-20-16,0 15 28 15,0 8-28-15,0 7 76 16,17-3-56-16,-4-5-164 15,4-7 68-15,-4-11-612 16,8 0 368-16</inkml:trace>
          <inkml:trace contextRef="#ctx0" brushRef="#br0" timeOffset="69570.2165">17940 2360 860 0,'-29'-7'320'0,"29"7"-248"0,29 3-20 0,14-3 104 15,-13 0-96-15,64-7 28 16,-1 3-52-16,35-3-4 16,0 3-20-16,8-11 36 15,-21 7-24-15,8-3-68 16,-29 7 24-16,-9-7 0 16,-17 11 8-16,-38-8 28 15,-9 8-8-15,-38-4-92 16,5 4 48-16</inkml:trace>
          <inkml:trace contextRef="#ctx0" brushRef="#br0" timeOffset="63926.0237">15909 2784 684 0,'5'0'252'0,"-5"0"-192"0,25 4-20 0,-8-8 180 15,4 0-128-15,9 1-20 16,0 3-44-16,0-4-104 16,0 4 44-16,-5 0-448 15,1 7 264-15</inkml:trace>
          <inkml:trace contextRef="#ctx0" brushRef="#br0" timeOffset="63737.0196">15986 2470 728 0,'-9'-8'268'0,"9"8"-208"0,-12-3-16 16,7-1 212-1,5 8-148-15,-4-4 64 16,4 0-104-16,9 0-84 0,8 0 8 0,4 0 12 15,4 7 0-15,1-3-52 16,4 4 24-16</inkml:trace>
          <inkml:trace contextRef="#ctx0" brushRef="#br0" timeOffset="68280.1616">16395 2686 540 0,'-5'-8'200'0,"5"8"-156"0,30 0-12 0,-4 8 96 15,8-1-76-15,17 12 16 16,-4 4-44-16,-5 11-4 16,5-7-12-16,-13 7 4 15,-8-4-8-15,-18-4 24 16,-8-3-16-16,-25-4 12 16,4 0-12-16,-31 0 12 15,14-8-16-15,-4-3 48 16,7 7-28-16,6-15 100 15,7 11-72-15,22-11 56 16,17 8-68-16,22-8-4 16,8 7-24-16,8 1 24 15,0-8-24-15,1 0-120 16,-10 4 56-16,1-8-360 0,-4 4 224 16</inkml:trace>
          <inkml:trace contextRef="#ctx0" brushRef="#br0" timeOffset="68030.4973">16403 2542 808 0,'-4'-15'300'15,"4"15"-232"-15,25-8-20 0,-3-3 108 16,3 11-96-16,26-15 44 16,1 11-60-16,7-4 12 15,1 8-36-15,-5-7 16 16,-4 7-20-16,-8-4-8 16,-5 4-4-16,-12-4-148 0,-5 8 80 0,-17 0-184 15,0 3 140-15</inkml:trace>
          <inkml:trace contextRef="#ctx0" brushRef="#br0" timeOffset="67484.0432">16884 2186 332 0,'0'-11'120'0,"0"7"-92"0,-4-7-8 0,0 7 184 15,4 8-116-15,-4-8 60 16,8 4-84-16,-4-4 4 16,0 4-36-16,0 4 56 15,0 3-48-15,0 5 28 16,0 7-40-16,-9 7 8 16,5 1-20-16,-9 3 20 15,5 0-24-15,-5-3 4 16,5-1-8-16,-1-3 12 15,5-4-12-15,-5-4-12 16,9-4 0-16,-4-7-200 16,4 0 112-16</inkml:trace>
          <inkml:trace contextRef="#ctx0" brushRef="#br0" timeOffset="70107.1456">18145 2432 716 0,'0'-4'264'0,"0"4"-204"15,21 0-16-15,0 0 36 16,-8 0-52-16,26 0-20 16,-5 0-8-16,25 4-8 15,5 8 0-15,-4 6 8 16,-9 9 0-16,-17 15-28 16,-13 3 16-16,-21 16 48 15,-8-8-16-15,-26 0 24 16,4-4-24-16,-13-8 36 0,1-3-32 15,3-4 32-15,5-15-32 16,0-4-4-16,9-3-12 0,-5-8 4 16,21-4-8-16,-8-8 16 15,9 0-12-15,-1-14-12 16,5 7 0-16,8-8-32 16,5 4 20-16,8-11-20 15,8 7 20-15,22-7 0 16,8 11 8-16,22 0 68 15,-4 7-32-15,3 5 76 16,-8-1-56-16,-8 8 44 16,4 0-52-16,-13-7 32 15,-4 3-40-15,-13-4 36 16,-13 5-40-16,0-9 56 16,-12 8-48-16,-1-7-228 15,-8 7 104-15,-8 1-516 16,4 6 336-16</inkml:trace>
          <inkml:trace contextRef="#ctx0" brushRef="#br0" timeOffset="69316.5415">18230 1683 728 0,'0'-19'268'0,"0"19"-208"0,0-12-16 0,0 5 108 15,9 3-92 1,12 0-16-16,0 4-28 0,13 8 12 16,17 3-16-16,-4 31 4 15,-4 0-8-15,-9 26 36 16,-13 7-20-16,-12 1 56 31,-1-8-44-31,-21-11-32 16,-4-8-8-16,-21-11-44 0,8-8 28 0,-12-15-28 15,7 1 28-15,-7-20 8 16,12 0 12-16,0-19-12 16,18 1 8-16,3-9-16 15,9 5 12-15,13-4-48 16,12 11 28-16,18 3-4 16,12 9 20-16,5 14-64 15,-5 5 44-15,-4 11-216 16,-4-5 136-16</inkml:trace>
          <inkml:trace contextRef="#ctx0" brushRef="#br0" timeOffset="70305.6738">18843 2508 540 0,'-21'-19'200'0,"21"19"-156"0,-13-11-12 16,13 11 272-1,0 0-172-15,-4 7 36 16,0 1-100-16,-5 18 24 15,-4 8-52-15,5 16-12 16,4 6-16-16,-5-3 16 0,0-4-16 0,5-7 32 16,4 0-28-16,13-16 56 15,0 1-40-15,4-12 4 16,0-4-24-16,8-15-244 16,5 4 124-16,17-7-456 31,0-1 312-31</inkml:trace>
        </inkml:traceGroup>
        <inkml:traceGroup>
          <inkml:annotationXML>
            <emma:emma xmlns:emma="http://www.w3.org/2003/04/emma" version="1.0">
              <emma:interpretation id="{01974C9B-1A08-4116-BB13-CCFD3E2BE7B7}" emma:medium="tactile" emma:mode="ink">
                <msink:context xmlns:msink="http://schemas.microsoft.com/ink/2010/main" type="inkWord" rotatedBoundingBox="21619,3705 23994,3710 23991,5021 21616,5016"/>
              </emma:interpretation>
              <emma:one-of disjunction-type="recognition" id="oneOf18">
                <emma:interpretation id="interp22" emma:lang="" emma:confidence="0">
                  <emma:literal>EE)</emma:literal>
                </emma:interpretation>
                <emma:interpretation id="interp23" emma:lang="" emma:confidence="0">
                  <emma:literal>€9)</emma:literal>
                </emma:interpretation>
                <emma:interpretation id="interp24" emma:lang="" emma:confidence="0">
                  <emma:literal>€.09)</emma:literal>
                </emma:interpretation>
                <emma:interpretation id="interp25" emma:lang="" emma:confidence="0">
                  <emma:literal>E.€)</emma:literal>
                </emma:interpretation>
                <emma:interpretation id="interp26" emma:lang="" emma:confidence="0">
                  <emma:literal>EI)</emma:literal>
                </emma:interpretation>
              </emma:one-of>
            </emma:emma>
          </inkml:annotationXML>
          <inkml:trace contextRef="#ctx0" brushRef="#br0" timeOffset="71646.2453">20197 2110 756 0,'-4'-34'280'0,"4"34"-216"0,-21-26-20 16,16 15 56-1,5 3-64-15,-25 0-20 16,16 5-16-16,-29-1-8 0,8 8 0 0,-12-1 8 16,3 5 0-16,-7 0 16 15,11 3-8-15,-3-4 16 16,21 5-16-16,0-1 4 16,9 8-4-16,3-4-16 15,10 4 4-15,-5 15 28 16,0-7-12-16,-9 14 4 15,5 1-8-15,-13 15 20 16,0 3-16-16,-9 5-12 16,13-12-4-16,-8-4 84 15,4-4-48-15,4-14 28 16,5-9-40-16,8-10 28 16,8-1-32-16,5-11 4 15,8 4-12-15,9-4-32 16,0-4 12-16,8 4-4 15,9 11 8-15,-4-11 8 16,-5 8 0-16,-4-4-144 16,9 3 80-16,-13-10-192 15,-5 3 144-15,-4-12-212 16,-8 5 184-16</inkml:trace>
          <inkml:trace contextRef="#ctx0" brushRef="#br0" timeOffset="71828.2242">19737 2428 696 0,'-29'-19'256'0,"29"19"-196"0,8-11-20 0,-4 4 188 31,9 7-132-31,13-8-12 0,8 0-52 0,13 1-16 16,4 11-8-16,-4-8-24 15,4 0 8-15,-13-4-464 16,5 8 260-16</inkml:trace>
          <inkml:trace contextRef="#ctx0" brushRef="#br0" timeOffset="72008.2047">20006 1846 704 0,'12'-31'264'0,"-12"31"-208"0,22-11-12 0,-5 7 168 15,-4 4-124-15,12 0 28 16,1 4-72-16,-5 0-8 16,17 7-24-16,-4 0-68 15,-4 5 28-15</inkml:trace>
          <inkml:trace contextRef="#ctx0" brushRef="#br0" timeOffset="72158.106">20385 2235 1028 0,'-5'16'380'0,"5"-16"-296"0,9 0-20 0,-9 0 16 16,13 0-56-16</inkml:trace>
          <inkml:trace contextRef="#ctx0" brushRef="#br0" timeOffset="72765.7183">20764 2288 788 0,'-22'-11'292'0,"22"11"-228"0,9-15-16 0,-9 15 196 15,21 0-144-15,-12 0-8 16,16-8-56-16,5 1 0 16,8 7-20-16,-4-12-256 15,9 1 132-15</inkml:trace>
          <inkml:trace contextRef="#ctx0" brushRef="#br0" timeOffset="72643.394">21194 2050 912 0,'-26'-38'340'0,"26"38"-264"0,-42-26-24 0,25 10-8 15,4 5-36-15,-17-8 4 16,4 8-4-16,5-8-60 15,0 7 28-15,-9-3-16 16,13 4 24-16,4 3-52 16,0 8 36-16,-4 4 16 15,13 8 12-15,-9 6 12 16,1 5-4-16,-1 19 104 16,0-1-60-16,-4 12 0 15,13 0-32-15,-9 4 16 16,9-11-20-16,-5 3 40 15,5-15-28-15,-5 0 40 16,9-8-36-16,0-10 40 16,0 6-40-16,0-10-4 15,0-5-16-15,0 1-8 0,13-1 4 16,-4-3-16-16,8 4 8 0,-4-1 12 16,4 1-4-16,8-4-36 15,-4 3 16-15,9-7-224 16,-4 0 132-16,-9-11-268 15,0 3 208-15</inkml:trace>
          <inkml:trace contextRef="#ctx0" brushRef="#br0" timeOffset="72935.1695">20853 1713 1120 0,'-4'-4'416'0,"4"4"-324"0,4 0-24 0,9-7-36 16,0 7-32-16,25-4 24 15,5 8-12-15</inkml:trace>
          <inkml:trace contextRef="#ctx0" brushRef="#br0" timeOffset="73278.1136">21475 1577 592 0,'25'-23'220'0,"-25"23"-172"16,73 15-12-16,-39-3 216 15,8 3-144-15,9 26 80 16,1 5-112-16,-14 48 116 15,-13 9-108-15,-37 33 40 16,-1-7-76-16,-34 11-8 16,4-12-24-16,-25-7 24 15,9-18-24-15,-26-24-68 16,8-22 28-16,-21-4-572 0,21-15 324 16</inkml:trace>
          <inkml:trace contextRef="#ctx0" brushRef="#br0" timeOffset="71176.9918">19950 1660 300 0,'-4'-11'112'0,"-9"7"-88"0,-8-4-8 0,4 5 216 16,0 6-132-16,-13-3 48 15,0 8-88-15,-21 7 84 16,4 4-80-16,-4 38 16 15,0 11-48-15,-4 34 68 16,16 4-56-16,-3 19 4 16,16-11-28-16,9 14 32 15,17-18-28-15,17-12 32 16,0-11-32-16,13-26 12 16,9-16-20-16,-5-14-376 15,8-9 192-15</inkml:trace>
        </inkml:traceGroup>
      </inkml:traceGroup>
      <inkml:traceGroup>
        <inkml:annotationXML>
          <emma:emma xmlns:emma="http://www.w3.org/2003/04/emma" version="1.0">
            <emma:interpretation id="{854D1DD9-C8F5-4C9C-AEDB-8B1983EFF537}" emma:medium="tactile" emma:mode="ink">
              <msink:context xmlns:msink="http://schemas.microsoft.com/ink/2010/main" type="line" rotatedBoundingBox="7120,5784 17353,5805 17349,7445 7117,7423"/>
            </emma:interpretation>
          </emma:emma>
        </inkml:annotationXML>
        <inkml:traceGroup>
          <inkml:annotationXML>
            <emma:emma xmlns:emma="http://www.w3.org/2003/04/emma" version="1.0">
              <emma:interpretation id="{EF3135EC-11A9-4D76-B853-CC45A72B7757}" emma:medium="tactile" emma:mode="ink">
                <msink:context xmlns:msink="http://schemas.microsoft.com/ink/2010/main" type="inkWord" rotatedBoundingBox="7120,5862 10582,5869 10579,7190 7118,718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2092.5412">7176 4071 684 0,'-26'-19'252'0,"26"19"-192"0,-21-7-20 0,-1 7 180 15,18 3-128-15,-21 9 36 16,3 7-80-16,-7 11-36 15,3 8-12-15,-4 19 8 16,17 3-4-16,-4 31 24 16,13-4-16-16,0 11 12 15,4-10-12-15,0-24 72 16,-4-4-48-16,-18-18 120 16,5-15-88-16,-25-5 20 15,12-10-52-15,-21-9 4 16,0-3-24-16,8-26-200 15,1-1 96-15,16-37-492 16,13 4 324-16</inkml:trace>
          <inkml:trace contextRef="#ctx0" brushRef="#br0" timeOffset="81826.8346">6673 4276 872 0,'-30'-4'324'0,"30"4"-252"0,0-4-20 0,9 4 68 16,4 4-76-16,25-4 44 15,13 4-52-15,13-1 32 16,0-3-36-16,4 0-36 16,-13 8 0-16,5-16-248 15,0 8 140-15,-14-3-324 16,-7 6 244-16</inkml:trace>
          <inkml:trace contextRef="#ctx0" brushRef="#br0" timeOffset="82366.3836">7397 3734 716 0,'17'-22'264'0,"-17"22"-204"0,30 0-16 0,-17 0 140 15,4 7-108-15,4 4 24 16,5 5-60-16,-5 3-28 16,4 3-4-16,-8 1 24 15,-4 0-16-15,-9-1 48 16,-4-3-36-16,-21-4 4 16,0 4-20-16,-9-3-8 15,4-1 0-15,9-4-24 16,9 4 12-16,21-7 48 15,8 3-20-15,17-3 36 16,5-1-32-16,8 1-552 16,-4-1 288-16</inkml:trace>
          <inkml:trace contextRef="#ctx0" brushRef="#br0" timeOffset="82747.4122">8040 4431 924 0,'-34'-8'340'0,"34"8"-260"0,64 4-28 0,-17-4 124 15,-5 0-108-15,18-8-80 16,-5 5 0-16,9-5-740 16,0 4 412-16</inkml:trace>
          <inkml:trace contextRef="#ctx0" brushRef="#br0" timeOffset="82596.0089">8151 4226 904 0,'-5'-3'332'0,"5"3"-256"0,35 7-24 0,-14-3 44 16,4 3-64-16,5 1-64 15,4 0 12-15</inkml:trace>
          <inkml:trace contextRef="#ctx0" brushRef="#br0" timeOffset="81556.1151">5864 4624 748 0,'-34'22'276'0,"34"-22"-216"0,-34 46-16 0,17-23 128 15,4 3-104-15,-4 8 8 16,4 4-48-16,-4 0-16 16,9 0-8-16,4-4-16 15,8-4 8-15,9-3 40 16,8-5-24-16,4-7 24 16,1-3-20-16,17-16-124 15,-1 8 60-15</inkml:trace>
          <inkml:trace contextRef="#ctx0" brushRef="#br0" timeOffset="80950.5033">4940 4582 780 0,'0'8'288'0,"0"-8"-224"0,72-4-20 15,-12-7 40 1,4 3-56-16,59-15 40 16,1 1-36-16,38-9 16 15,-5 9-28-15,-3-5-8 16,-18 12-8-16,-25 4-76 16,-26 3 40-16,-21 0-4 15,-26 8 20-15,-30 4-76 16,-12 4 52-16,-43 3-240 0,-4 8 156 15</inkml:trace>
          <inkml:trace contextRef="#ctx0" brushRef="#br0" timeOffset="81341.5446">5157 4677 580 0,'0'4'216'0,"0"-4"-168"0,30 11-12 0,-9-4 32 16,9 1-44-16,21 7 0 15,9 0-16-15,8 8 12 16,0 4-12-16,-13-1 4 16,-3-3-4-16,-23-1 12 15,-3 1-12-15,-30-4 40 16,-9 0-24-16,-34-4 4 16,-4 0-16-16,-21-3 12 15,12 7-16-15,-8-19 4 16,8 3-4-16,13-10 80 15,13-1-44-15,17-7-32 16,13 7-8-16,34-10 12 16,12 2-8-16,48-2 32 15,3 2-24-15,14 1 40 16,-5 4-32-16,-4 0 12 16,-13 3-20-16,-8 4 8 15,-18 4-12-15,-20 0 0 16,-14 8-4-16,-20-4-236 0,-10-1 124 15,-7 1-512-15,3 0 344 16</inkml:trace>
          <inkml:trace contextRef="#ctx0" brushRef="#br0" timeOffset="80650.203">5268 3954 548 0,'-9'-34'204'0,"18"15"-156"0,8-11-16 0,4 14 72 16,1 5-64-16,24-4 60 15,5 4-56-15,13 14 4 16,0 9-28-16,-4 22-20 16,-9 7-4-16,-13 16 40 15,-4 0-24-15,-25 0 16 16,-1-4-16-16,-25-8 36 16,5-3-24-16,-35-12 12 15,0-7-20-15,-26-12 0 16,10-3-8-16,3-12 28 0,9 4-20 15,17-11-48-15,17-1 16 0,30-3-32 16,8 4 28 0,21 7-24-16,5 4 24 0,9 7-88 15,-1 5 60-15,-8-1-240 16,0 1 160 0</inkml:trace>
        </inkml:traceGroup>
        <inkml:traceGroup>
          <inkml:annotationXML>
            <emma:emma xmlns:emma="http://www.w3.org/2003/04/emma" version="1.0">
              <emma:interpretation id="{F89768B5-F3ED-4374-9D6C-8345648EA867}" emma:medium="tactile" emma:mode="ink">
                <msink:context xmlns:msink="http://schemas.microsoft.com/ink/2010/main" type="inkWord" rotatedBoundingBox="11726,5962 13771,5966 13768,7332 11724,732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4870.086">10442 4518 632 0,'-26'-4'236'0,"26"4"-184"0,-4 0-16 0,4-8 280 16,8 8-180-16,22-7 36 15,13 3-104-15,38-7 8 16,8 3-44-16,35-7-8 15,8 7-16-15,8 1 20 16,-12 3-16-16,-9 0-240 16,-17 4 120-16,-25-3-148 15,-17-1 144-15,-31 4-80 16,-12 7 108-16</inkml:trace>
          <inkml:trace contextRef="#ctx0" brushRef="#br0" timeOffset="85154.3415">10450 4650 728 0,'-13'0'268'0,"13"0"-208"0,17 15-16 0,9-7 80 31,4 0-76-31,25 7 0 0,5 7-32 16,8 9 16-16,-4 3-20 0,-9 0 12 15,-12 0-12-15,-22 0-16 16,0 0 0-16,-38 4 20 16,0-4-8-16,-34 0 32 15,0-4-24-15,-17-7 20 16,8 0-20-16,1-20-8 16,16-3-4-16,5-11 40 15,12 0-24-15,13-8-52 16,13 0 16-16,9-4-16 15,4 8 20-15,12-4 8 16,5 4 4-16,0-4 0 16,0 8 0-16,-5-1 8 15,-3 5-4-15,-5-1 16 16,0 4-12-16,-5 1-48 16,5 3 24-16,0-4 28 15,5 8-4-15,3-4 16 16,1 0-12-16,4 0 0 15,-1 3-4-15,-3-3 12 16,4 0-12-16,-9 0 24 16,0 0-20-16,-4-3 32 15,-4 3-28-15,0-4-100 16,-4 8 40-16,-1-8-316 16,1 0 200-16</inkml:trace>
          <inkml:trace contextRef="#ctx0" brushRef="#br0" timeOffset="84419.3855">10574 3874 704 0,'47'-34'264'0,"-47"34"-208"0,46 8-12 16,-24 3-36-1,-1 12-12-15,13 19 28 16,0 7-12-16,-8 11 24 16,-5-7-24-16,-13 4-4 15,1-15-4-15,-26-4 144 16,8-8-80-16,-25-7 96 0,0-5-96 0,-17-10 12 16,4-4-48-16,5-12 32 15,12 1-36-15,9-16-16 16,16 4-4-16,27-15-80 15,12 7 40-15,30-10-32 16,-5 14 40-16,14 4-32 16,-9-4 32-16,8 12-8 15,-12 3 20-15,-9 1 0 16,0 7 4-16,0-4 68 16,-9 4-32-16,1-4 52 15,-5 4-48-15,1-7-8 16,-1-1-12-16,-4-3-264 15,0 7 136-15,-8-11-280 16,-1 7 224-16,-8-11-164 16,0 8 196-16,-13-12 72 15,-4 8 48-15,-12-8 352 16,3 4-180-16,-12 1 160 16,0 2-180-16,-13-3 48 15,4 4-104-15,-9 4 40 16,10 11-72-16,-5 15-40 15,8 8-4-15,5 26-56 16,8 4 28-16,4 11 40 16,9-3-4-16,-4-1-52 15,8-10 20-15,-12 6-40 16,-1-10 32-16,-12-1-104 0,0-3 76 16,-9-8-248-16,4-7 172 0</inkml:trace>
          <inkml:trace contextRef="#ctx0" brushRef="#br0" timeOffset="85384.224">10948 4866 436 0,'-17'-4'160'0,"17"4"-124"0,17 0-8 0,0 0 140 16,-4 0-96-16,17 0 88 15,-9 0-96-15,22-4 72 16,-5 4-76-16,5-3-4 16,8 6-36-16,-9-3-4 15,1 4-8-15</inkml:trace>
          <inkml:trace contextRef="#ctx0" brushRef="#br0" timeOffset="85593.7825">11268 4711 632 0,'-9'-4'236'0,"9"4"-184"0,-13 15-16 16,1 0 148-1,-5 8-108-15,-5 15 60 16,1 0-80-16,-9 11 72 16,5 0-72-16,3 8 8 15,10 0-40-15,16-8 40 16,4-7-36-16,18-20-112 0,12-7 44 15,18-15-564-15,3 0 328 0</inkml:trace>
          <inkml:trace contextRef="#ctx0" brushRef="#br0" timeOffset="83566.1156">9582 4268 904 0,'-30'-8'332'0,"30"8"-256"0,-5 0-24 0,10 0 80 16,3 4-84-16,14-4-28 15,7 4-16-15,22-4 40 16,1 4-24-16,16-4-64 16,-4 0 24-16,-1 0-212 15,1 0 128-15,-21-4-308 16,-9 4 232-16</inkml:trace>
          <inkml:trace contextRef="#ctx0" brushRef="#br0" timeOffset="83818.2861">9986 4143 572 0,'-30'-42'208'0,"30"42"-160"0,-30-41-12 15,18 26 92 1,3 3-76-16,-8-3 68 0,4 8-68 0,-4 18-28 16,5 4-16-16,-10 19-8 15,14 12 0-15,-14 25 32 16,14 1-16-16,-1 31 12 15,5-1-16-15,0 0 12 16,4-15-16-16,-4-15 136 16,4-11-76-16,-13-20 92 15,4-7-92-15,-16-15 20 16,3-7-52-16,-16-16 40 16,8 0-44-16,-8-26-216 15,12 3 96-15,14-22-476 16,7 4 312-16</inkml:trace>
        </inkml:traceGroup>
        <inkml:traceGroup>
          <inkml:annotationXML>
            <emma:emma xmlns:emma="http://www.w3.org/2003/04/emma" version="1.0">
              <emma:interpretation id="{D7E32BA1-4753-4573-AE49-930E785CC656}" emma:medium="tactile" emma:mode="ink">
                <msink:context xmlns:msink="http://schemas.microsoft.com/ink/2010/main" type="inkWord" rotatedBoundingBox="14274,5799 17353,5805 17349,7445 14271,743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8292.6966">12873 4609 976 0,'-21'-23'360'0,"21"23"-280"0,30-11-20 15,-9 3 80 1,4 4-88-16,65-11 52 15,4 4-64-15,46-1 24 16,1 9-36-16,25-1 0 0,-9 0-16 16,-8 0 12-16,-21 8-16 15,-21-8-64-15,-22 4 28 16,-30-4-40-16,-12 4 36 0,-35 0-148 16,-8 4 100-16</inkml:trace>
          <inkml:trace contextRef="#ctx0" brushRef="#br0" timeOffset="88729.3592">13069 4741 696 0,'-51'0'256'0,"51"0"-196"0,8 15-20 0,5-7 92 16,0-1-80-16,25 5 60 15,13-1-68-15,9 8-20 16,12 4-16-16,-16 7 0 15,3 4-4-15,-16 4 40 16,-5 0-20-16,-33 3 40 16,-5-3-36-16,-35-4 64 15,-7 0-52-15,-26-11-16 16,4 0-16-16,-9-16-8 16,18-3 0-16,4-15 32 15,17-4-16-15,13-16-4 16,16 1-8-16,14-8-76 15,12 8 40-15,30 0-4 16,5 11 20-16,25 0-4 16,-9 11 8-16,0 1 16 0,1 7 0 15,-1-4-4-15,-8 4 4 0,-4-8 28 16,-5 8-16-16,-17 0 40 16,-8 0-32-16,-21 0 40 15,3 0-36-15,-12 0-112 16,0 0 44-16,0 0-336 15,9 0 208-15,-5-7-440 16,13 7 344-16</inkml:trace>
          <inkml:trace contextRef="#ctx0" brushRef="#br0" timeOffset="87861.0493">13354 3719 624 0,'-59'-38'228'0,"33"31"-176"0,-8-5-16 0,21 9 160 15,5 3-116-15,8-4-16 16,4 8-40-16,22 14-28 15,8 9 0-15,13 34-4 16,-5 3 0-16,1 15 44 16,-9 5-24-16,-13-16 16 15,-8 0-16-15,-13-26 44 16,-13-1-28-16,-17-14 40 16,0-12-40-16,-16-4 28 15,7-7-28-15,1-12 0 16,4 1-16-16,13-23-24 15,16 3 4-15,18-18-144 16,13 3 80-16,16-7-40 16,5 15 68-16,8 7 0 15,-3 12 24-15,-6 15 136 16,1 0-64-16,9 8 108 16,-5 3-96-16,17-3 40 15,-4 3-60-15,8-11 28 16,-8 0-40-16,-9-11-28 15,-8 3-4-15,-17-11-352 16,-5 0 192-16,-12-11-420 16,0 7 328-16</inkml:trace>
          <inkml:trace contextRef="#ctx0" brushRef="#br0" timeOffset="88983.0342">13648 4764 612 0,'-4'-4'228'0,"4"4"-180"0,-4 11-12 0,-1-3 160 16,10 7-116-16,-10 4 64 15,5 11-84-15,-8 8 80 16,-5 0-80-16,5 15 24 16,-5 0-48-16,4 4-12 15,1 0-16-15,-1-12 12 16,18-3-12-16,-1-16 68 15,14-3-44-15,-1-16-48 16,9-3 8-16,21-11-540 16,0 3 300-16</inkml:trace>
          <inkml:trace contextRef="#ctx0" brushRef="#br0" timeOffset="88027.4913">13993 3677 644 0,'-30'-18'236'0,"30"18"-180"0,-38-8-20 0,17 4 184 15,8 8-128-15,-17 4 68 16,9 3-92-16,-5 27-64 15,9 11-8-15,-4 27 4 16,17-1 4-16,-1 9 60 16,10-12-36-16,-5 3-4 15,0-14-12-15,-9 3-88 16,1-3 40-16</inkml:trace>
          <inkml:trace contextRef="#ctx0" brushRef="#br0" timeOffset="85807.8512">12107 4427 932 0,'-13'-23'348'0,"13"23"-272"0,17-7-20 0,-4 3 48 15,4 4-68-15,13-4 40 16,8 12-44-16,9-8 8 16,0 7-24-16,4-3-324 15,0 0 164-15</inkml:trace>
          <inkml:trace contextRef="#ctx0" brushRef="#br0" timeOffset="85983.3194">12328 4294 788 0,'-8'-18'292'0,"8"18"-228"0,8 0-16 16,-8 7 52-1,4-3-64-15,-4 26 48 0,0-3-48 16,-4 33 24-16,4-3-32 0,-8 7 44 15,-1-3-40-15,-8-1-456 16,4-7 232-16</inkml:trace>
          <inkml:trace contextRef="#ctx0" brushRef="#br0" timeOffset="89823.7713">15173 4219 748 0,'-34'-4'276'0,"34"4"-216"0,-43-4-16 0,22 4 156 15,8 8-120-15,-8 3 20 16,4 4-60-16,0 16-28 16,4 3-4-16,4 34 0 15,5 4-4-15,4 15 24 16,4-4-16-16,-4-11 24 15,4-8-24-15,-12-18 100 16,4-12-60-16,-18-8 100 16,5-11-88-16,-21-7-12 15,8 3-32-15,-17-14-16 16,5-1 0-16,-18-4-444 16,9 8 240-16</inkml:trace>
          <inkml:trace contextRef="#ctx0" brushRef="#br0" timeOffset="89423.7064">14738 4427 624 0,'-8'-8'228'0,"8"8"-176"0,-9-7-16 16,-4 3 248-1,13 8-164-15,-4-4 92 16,8 0-124-16,13 0-40 15,5 0-32-15,20 0 4 16,5 0-12-16,9 0 4 16,7 0-4-16,-3-4-76 15,-9 4 36-15,-8 0-224 16,-9 0 140-16,-17-4-184 16,-9 0 168-16,-8-7-224 0,0 0 204 15</inkml:trace>
        </inkml:traceGroup>
      </inkml:traceGroup>
    </inkml:traceGroup>
    <inkml:traceGroup>
      <inkml:annotationXML>
        <emma:emma xmlns:emma="http://www.w3.org/2003/04/emma" version="1.0">
          <emma:interpretation id="{88AFB797-1ADC-4C86-8A44-237E656ED8B8}" emma:medium="tactile" emma:mode="ink">
            <msink:context xmlns:msink="http://schemas.microsoft.com/ink/2010/main" type="paragraph" rotatedBoundingBox="3138,7780 16495,8285 16437,9824 3079,93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FFBD90-22A0-4E5F-9E6A-00EBCF94EEE4}" emma:medium="tactile" emma:mode="ink">
              <msink:context xmlns:msink="http://schemas.microsoft.com/ink/2010/main" type="line" rotatedBoundingBox="3138,7780 16495,8285 16437,9824 3079,9319">
                <msink:destinationLink direction="with" ref="{8150A529-17E5-4470-9E48-888DDB54C1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0A6504-5062-4816-A445-A2B29D06BF1F}" emma:medium="tactile" emma:mode="ink">
                <msink:context xmlns:msink="http://schemas.microsoft.com/ink/2010/main" type="inkWord" rotatedBoundingBox="3125,8126 4267,8169 4237,8958 3095,891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5917.7299">1035 6123 956 0,'-42'-19'352'0,"42"19"-272"0,-22 0-24 15,14-4 224 1,4 0-164-16,-5-3 68 15,1 7-108-15,8-8 8 16,0 4-48-16,8-3-4 16,13 3-20-16,1-4-8 15,16 5 0-15,5-9 4 0,8 1-4 0,21-8-20 16,0 8 8-16,22 3 4 16,0 4 4-16,-1 8 8 15,-3 4-4-15,-26 7-4 16,-9 0 4-16,-12 0-24 15,-5 4 12-15,-12-4 4 16,-5 0 4-16,-8-3 16 16,-5 3-8-16,-12 0-12 15,0 0 0-15,-13 8 4 16,0-1 0-16,-17 16-12 16,4 4 8-16,-17 26 4 15,4-4 0-15,-12 12-12 16,12-12 8-16,-8 1 12 15,17-16-4-15,0-11 8 16,9-8-8-16,-5-11-4 16,13 0 4-16,-5-15 12 15,10-1-8-15,-5-18 4 16,8 0-4-16,-8-23-8 16,9 1 4-16,-9-28 20 15,4 8-12-15,-9-15-4 16,5 16-4-16,-8-5-24 15,4 12 12-15,-13 0-24 16,4 11 20-16,4 4-20 16,1 11 16-16,-9 4-36 0,21 8 32 15,-4 7-108-15,12 8 72 16,18 3-168-16,0 5 124 0,17 3-288 16,0 0 220-16</inkml:trace>
          <inkml:trace contextRef="#ctx0" brushRef="#br0" timeOffset="105153.7622">1695 6433 404 0,'-4'-4'148'0,"4"4"-112"0,4-11-12 0</inkml:trace>
          <inkml:trace contextRef="#ctx0" brushRef="#br0" timeOffset="106229.0596">1925 6418 852 0,'-17'-11'316'0,"17"11"-248"0,4 34-16 0,1-19 136 15,7 4-112-15,1 3 24 16,0 1-60-16,4 0 44 16,0-4-48-16,4-4-96 15,1 0 32-15,-5-4-424 16,0 1 248-16</inkml:trace>
        </inkml:traceGroup>
        <inkml:traceGroup>
          <inkml:annotationXML>
            <emma:emma xmlns:emma="http://www.w3.org/2003/04/emma" version="1.0">
              <emma:interpretation id="{34CDDDCA-C88A-48C3-BAF0-07B74CB7DAF4}" emma:medium="tactile" emma:mode="ink">
                <msink:context xmlns:msink="http://schemas.microsoft.com/ink/2010/main" type="inkWord" rotatedBoundingBox="4760,7992 8722,8142 8669,9530 4707,9380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7503.9518">3420 6134 904 0,'-60'-26'332'0,"60"26"-256"0,-13-19-24 0,13 11 240 16,5 4-172-16,16-7-16 16,5 7-64-16,25-7-20 15,0 3-12-15,8 4-216 16,-3 8 112-16</inkml:trace>
          <inkml:trace contextRef="#ctx0" brushRef="#br0" timeOffset="107743.5898">3846 6418 904 0,'-13'4'332'0,"13"-4"-256"0,-9 15-24 0,18 0 8 15,4 4-44-15,-5 23 32 16,13 7-32-16,9 4 12 15,13-4-16-15,-5-4 56 16,1-3-40-16,-1-8 32 16,-4-4-32-16,-9-11-104 15,-3 0 40-15</inkml:trace>
          <inkml:trace contextRef="#ctx0" brushRef="#br0" timeOffset="107891.4838">4297 6475 924 0,'-30'-8'340'0,"30"8"-260"0,-42 27-28 16,12-5 108-1,9 9-100-15,-31 18 28 16,14-4-52-16,-13 1 32 16,13-5-40-16,4 1-288 15,8-8 140-15,9-11-368 0,9-4 276 16</inkml:trace>
          <inkml:trace contextRef="#ctx0" brushRef="#br0" timeOffset="108450.4707">4467 6819 904 0,'-25'-15'332'0,"25"15"-256"0,-13-11-24 0,9 7 204 16,4 8-152-16,0-4-16 16,8 0-56-16,9 0-8 15,9 0-12-15,16-4-52 16,5 0 24-16,13-4-508 16,-5 1 288-16</inkml:trace>
          <inkml:trace contextRef="#ctx0" brushRef="#br0" timeOffset="108081.4901">4595 6198 728 0,'-8'-11'268'0,"8"11"-208"0,-13 19-16 0,4 0 52 16,1 4-60-16,-1 33 12 15,-3 9-28-15,-6 26 4 16,6-1-12-16,-5-3 36 16,8-11-24-16,-4-8-12 15,5-11-8-15,-1-15-136 16,9-8 72-16</inkml:trace>
          <inkml:trace contextRef="#ctx0" brushRef="#br0" timeOffset="108652.5083">4629 6183 1164 0,'-25'-15'428'0,"25"15"-332"0,0-11-24 0,4 3 48 31,13 4-80-31,17-3-36 0,4 3-4 0,13 4-40 16,5 4 24-16</inkml:trace>
          <inkml:trace contextRef="#ctx0" brushRef="#br0" timeOffset="108256.9558">5029 6248 860 0,'-8'-19'320'0,"8"19"-248"0,-17 7-20 16,8 5 68 0,1-5-76-16,-13 35 0 15,4-1-28-15,-5 35-4 16,1 4-4-16,4 7 72 15,8-12-44-15,1-3-64 0,8-11 8 0,-9-4-116 16,1-8 76-16</inkml:trace>
          <inkml:trace contextRef="#ctx0" brushRef="#br0" timeOffset="108966.3429">5557 6126 756 0,'-21'-15'280'0,"21"15"-216"0,0-7-20 0,9 7 112 15,-1 4-96-15,5 3 8 16,17 4-40-16,0 12 28 16,-1 7-32-16,1 39 56 15,0 6-44-15,-17 35 20 16,0 0-36-16,-26 15 16 16,-4-12-20-16,-43 5 44 15,-4-16-32-15,-34-4 56 16,13-18-48-16,-13-20-24 0,13-18-12 15,4-23-184-15,22-12 96 16</inkml:trace>
          <inkml:trace contextRef="#ctx0" brushRef="#br0" timeOffset="106474.2155">2981 5933 664 0,'-17'-49'244'0,"17"49"-188"0,-4-19-16 0,0 12 156 16,-1 3-116-16,-12 0 12 15,0 4-56-15,-17 15-44 16,5 12 4-16,-23 14 36 16,10 9-20-16,-9 22 44 15,12 7-32-15,1 38 32 16,8-3-32-16,5 18-4 16,8-14-12-16,4 7 36 15,9-19-20-15,8 3 32 16,4-18-32-16,18-15-84 15,4-19 32-15,21-23-468 16,4-15 276-16</inkml:trace>
          <inkml:trace contextRef="#ctx0" brushRef="#br0" timeOffset="106909.8702">3752 6331 832 0,'-13'-34'308'0,"13"34"-240"0,-8-19-20 16,-1 7 28 0,5 9-52-16,-17-9-20 15,4 9-4-15,-26-9 16 16,13 8-8-16,-17-3-28 16,5 7 8-16,-5-4-32 0,13 4 28 15,-4 0 60-15,12 8-24 0,0-5 36 31,14 5-28-31,-5 0-8 0,4 7-12 0,-4 15-16 16,13 4 4-16,-18 27 20 16,14 3-8-16,-9 12-4 15,12-8 0-15,-12-4 40 16,9-7-24-16,-5-12 36 16,13-11-32-16,-8-3 12 15,8-9-20-15,-5-6 44 16,5-1-32-16,0-8-32 15,0 1 0-15,9-1-8 16,4 1 4-16,8 0 60 16,5-1-28-16,12-3 44 15,0 0-40-15,9-4-120 16,0 0 48-16,0-4-264 16,-9 0 168-16</inkml:trace>
          <inkml:trace contextRef="#ctx0" brushRef="#br0" timeOffset="107079.3207">3228 6724 996 0,'-13'-22'368'0,"13"22"-284"0,9-12-24 0,4 5 80 32,4 7-88-32,8-4 8 15,14 8-40-15,16-4 32 0,0 4-28 0,9-4-232 16,0 3 112-16</inkml:trace>
          <inkml:trace contextRef="#ctx0" brushRef="#br0" timeOffset="109262.1291">6115 6611 1028 0,'13'-23'380'0,"-13"23"-296"0,47-19-20 0,-17 8 140 16,0 7-124-16,4-7-8 15,-5 3-44-15,10 1-64 16,-5 7 20-16,-4 7-516 15,-9 5 292-15</inkml:trace>
          <inkml:trace contextRef="#ctx0" brushRef="#br0" timeOffset="109467.1743">6171 6815 1060 0,'21'0'392'0,"-21"0"-304"0,68 12-28 16,-34-9 48-1,-4 1-72-15,8-8-64 0,5 4 8 0,8 4-672 16,4 0 380-16</inkml:trace>
        </inkml:traceGroup>
        <inkml:traceGroup>
          <inkml:annotationXML>
            <emma:emma xmlns:emma="http://www.w3.org/2003/04/emma" version="1.0">
              <emma:interpretation id="{240A9512-A35F-4AB3-ACEA-2155DDB8EF8F}" emma:medium="tactile" emma:mode="ink">
                <msink:context xmlns:msink="http://schemas.microsoft.com/ink/2010/main" type="inkWord" rotatedBoundingBox="9284,8013 11180,8084 11125,9543 9229,9472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1687.4326">7103 6728 984 0,'-13'-11'368'0,"5"11"-288"0,-1-4-20 16,9 0 124-1,0 8-112-15,9-4-44 0,-1 4-24 16,14-4 28-16,-1 4-20 0,30-4 44 16,0 0-32-16,17 0-156 15,-4 0 72-15</inkml:trace>
          <inkml:trace contextRef="#ctx0" brushRef="#br0" timeOffset="112403.3383">7844 6690 872 0,'-42'12'324'0,"42"-12"-252"0,-17 7-20 0,17-3 24 15,4 7-52-15,13-7 44 16,4 4-40-16,39-8 28 16,12 0-28-16,35-8 0 15,3 4-16-15,31-7 28 16,-5 4-24-16,-4-1 32 15,-17 0-32-15,-26 8-12 16,-16 0-8-16,-22 0 64 16,-13 0-32-16,-25 0-92 15,-4 0 36-15,-18 0-268 16,1 0 164-16,-18 0-540 16,-4 8 376-16</inkml:trace>
          <inkml:trace contextRef="#ctx0" brushRef="#br0" timeOffset="112106.5478">8155 6043 728 0,'-13'-45'268'0,"13"45"-208"0,4-46-16 0,5 27 124 16,4 8-100-16,8-4 24 15,5 7-52-15,8 16-28 16,0 11-4-16,4 19-20 16,-4 3 8-16,-4 12 28 15,0 0-12-15,-13 8 32 16,-4-1-28-16,-22 1 76 15,1-4-56-15,-18-8 40 16,0-7-44-16,-25-20-64 16,0-7 20-16,-17-22-12 15,13-1 16-15,4-18 16 16,12-1-4-16,31-7-72 16,12 8 36-16,30 3-24 0,4 8 36 15,14 7-16-15,-1 8 20 0,0 4 8 16,-4 4 8-16,-9 3-256 15,-4 8 140-15,-8 0-492 16,-1 4 340-16</inkml:trace>
          <inkml:trace contextRef="#ctx0" brushRef="#br0" timeOffset="112839.6699">8164 6766 676 0,'0'0'248'0,"0"0"-192"0,21 0-16 0,-4 0 32 16,0 8-48-16,4-1 0 16,9 5-16-16,-9-1-24 15,9 4 8-15,-4 8 12 16,-1 3 0-16,-8 16 8 15,-4 0-8-15,-13 14 40 16,-4 5-20-16,-22-8 32 16,5-4-32-16,-26-11 4 15,4-4-16-15,-12-11 20 16,13-8-20-16,-5-11 24 16,17-1-24-16,0-14 84 15,22 0-52-15,12-8-32 16,9 0-8-16,16-11-4 15,5 3 0-15,9-3-28 16,4 11 16-16,8-4 4 16,-4 8 8-16,13 0 8 15,0 7-4-15,4 5 24 16,-4 3-16-16,-9 0 24 16,-3 7-24-16,-18-11 84 0,-5 4-52 15,-16 0 48-15,0-7-52 0,-13-1-100 16,0 4 32-16,-4-11-380 15,4 15 224-15</inkml:trace>
          <inkml:trace contextRef="#ctx0" brushRef="#br0" timeOffset="113026.6679">8640 6910 704 0,'-29'-4'264'0,"29"4"-208"0,-30 8-12 0,13-4 160 15,13 3-120-15,-18 8 52 16,5 4-76-16,-4 19 8 15,8 7-40-15,5 12 60 16,3-4-48-16,18 0 0 16,-4-4-24-16,16-7 40 15,5-4-28-15,8-15-136 16,5-4 56-16</inkml:trace>
        </inkml:traceGroup>
        <inkml:traceGroup>
          <inkml:annotationXML>
            <emma:emma xmlns:emma="http://www.w3.org/2003/04/emma" version="1.0">
              <emma:interpretation id="{D600E24B-AE52-483E-BD9F-C9CB42788FC8}" emma:medium="tactile" emma:mode="ink">
                <msink:context xmlns:msink="http://schemas.microsoft.com/ink/2010/main" type="inkWord" rotatedBoundingBox="11673,8203 13488,8271 13438,9605 11623,953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4826.9573">10314 6338 364 0,'0'-19'132'0,"-9"12"-100"0,14-4-12 0,-5 3 96 15,4 8-68-15,-4-8 60 16,8 5-64-16,-8-5 40 16,0 8-48-16,0 0-12 15,0 4-12-15,0 19 44 16,0 7-32-16,-8 30 16 16,4 5-24-16,-1 10 36 15,5-3-28-15,0-3 56 16,5-13-44-16,-1-7 44 15,-4-11-44-15,13-11 60 16,-9-4-56-16,4-16 64 16,5 1-64-16,0-16 36 15,0-3-44-15,8-20 8 16,-4 1-24-16,0-30-8 16,4-1-4-16,-4-15-76 15,1 8 40-15,-10 4-12 16,5 18 24-16,-5 12-92 15,-8 19 60-15,0 19-48 16,5 15 60-16,-1 26 28 16,9 12 12-16,-1 8-24 15,1-5 12-15,4-7 48 16,4-8-16-16,5-10 52 16,0-5-40-16,-1-11 64 15,1 0-56-15,-1-16 52 16,1 1-52-16,-1-19 68 0,-3 0-60 15,-1-34 20-15,0 3-40 16,-4-33 0-16,9 15-16 0,-13-12-32 16,-1 23 8-16,-3 7-20 15,4 20 16-15,-9 7-256 16,4 8 152-16</inkml:trace>
          <inkml:trace contextRef="#ctx0" brushRef="#br0" timeOffset="115481.1977">11042 6921 528 0,'0'0'196'16,"0"0"-152"-16,0-3-12 0,0 3 72 16,0 0-64-16,0 3 36 15,0 9-44-15,-4 14 24 16,0 4-28-16,-5 20 36 15,5-5-36-15,-9 8 40 16,5-4-40-16,-5-11 72 0,8-8-52 16,-3-11 64-16,8 0-64 0,-4-15 20 15,8-4-40-15,-4-15 8 16,8 0-20-16,-3-19 8 16,8 3-12-16,-1-14-60 15,5 0 24-15,-4 7-32 16,4 4 32-16,-8 7-68 15,-1 16 52-15,-8 11 0 16,4 7 24-16,-8 24 72 16,4 3-28-16,-4 0 24 15,4 7-32-15,-4-3 16 16,8-4-20-16,-4-11 80 16,8 0-52-16,-3-16 24 15,7-3-40-15,1-19-72 16,4 7 24-16,0-22-64 15,0 11 48-15,0-30 0 16,0 7 20-16,-4 1-32 16,0 3 28-16,-9 8-4 15,5 14 16-15,-9 16 44 16,4 8-24-16,-4 26 112 16,4 0-68-16,0 8 28 15,1 3-48-15,-1-3 4 16,0-4-24-16,-4-8 8 15,5-4-12-15,-5-10-68 0,0 3 28 16,-5-16-244-16,5 5 152 16</inkml:trace>
          <inkml:trace contextRef="#ctx0" brushRef="#br0" timeOffset="113364.5658">10114 6081 704 0,'-13'-11'264'0,"13"11"-208"0,-8 0-12 0,-10 3 124 16,1 5-100-16,-29 7 88 16,-1 8-92-16,-26 19 40 15,18 7-64-15,-26 45 68 16,4 9-60-16,-3 21 44 16,11-6-52-16,23 18-12 15,24-15-16-15,35-3 16 16,13-13-16-16,16-25 4 15,9-16-8-15,0-18-348 16,0-16 184-16,1-7-528 16,-6-1 384-16</inkml:trace>
        </inkml:traceGroup>
        <inkml:traceGroup>
          <inkml:annotationXML>
            <emma:emma xmlns:emma="http://www.w3.org/2003/04/emma" version="1.0">
              <emma:interpretation id="{1323DFFE-8E12-4C23-A579-C8FAA0FBABEF}" emma:medium="tactile" emma:mode="ink">
                <msink:context xmlns:msink="http://schemas.microsoft.com/ink/2010/main" type="inkWord" rotatedBoundingBox="13933,8322 15615,8385 15575,9447 13893,9384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16563.0768">12656 6372 560 0,'-13'-56'208'0,"13"56"-164"0,9-34-8 15,-5 22 172 1,-4 5-120-16,0-1 60 16,8 8-84-16,-8 19-64 15,0 11-4-15,-8 35 40 16,8 3-16-16,0 11 16 15,-9-3-20-15,9-15 8 16,5-8-12-16,-1-12 72 16,4-7-48-16,5-11 92 0,0-4-72 15,4-12 0-15,0-3-36 0,4-11-28 16,-4-1 0-16,9-22-56 16,-9 0 32-1,4-35-36-15,1 5 36 0,-1-16 0 16,0 15 20-16,-8 1-36 15,8 18 28-15,-4 12-48 16,-4 15 40-16,-4 22 40 16,-1 16-4-16,-8 30 44 15,4 4-28-15,-4 7-4 16,0 1-12-16,-4-9 20 16,4-7-16-16,0-11 56 15,13-4-36-15,-5-15 100 16,1-4-76-16,12-18 28 15,0-1-48-15,1-30-4 16,8 0-20-16,-9-46-8 16,17 5 0-16,5-12-4 15,-9 11 0-15,4 11-44 16,-4 16 24-16,-4 8 8 16,-4 18 8-16,-5 4-164 15,0 11 92-15,-4 5-324 16,-4 6 228-16</inkml:trace>
          <inkml:trace contextRef="#ctx0" brushRef="#br0" timeOffset="115727.8544">11749 6656 1028 0,'-13'-7'380'0,"13"7"-296"0,9-4-20 0,12 0 32 16,5 0-64-16,37-7 48 15,6 4-44-15,7-5 8 16,1 1-28-16,-9-1-8 15,-8 9-4-15,-14-5-392 16,-12 4 212-16</inkml:trace>
          <inkml:trace contextRef="#ctx0" brushRef="#br0" timeOffset="115924.3782">12158 6274 704 0,'-9'4'264'0,"9"-4"-208"0,0 45-12 16,-8-11 116 0,3 8-96-16,-16 26 88 0,0 0-88 15,-13 4 4-15,8-11-44 0,-4-1 32 16,9-7-32-16,0-11-112 16,8-4 48-16</inkml:trace>
          <inkml:trace contextRef="#ctx0" brushRef="#br0" timeOffset="118626.5825">13167 6838 488 0,'0'-4'180'0,"0"4"-140"0,-9 0-12 0,5 0 136 16,4 8-96-16,-8-1 52 15,8 1-72-15,-13 7 28 16,4 0-44-16,-12 12 8 15,13-1-24-15,-14 8 20 16,14 4-24-16,-5 8 32 16,4-9-28-16,1-3 4 15,4 1-12-15,4-13 36 16,0-3-20-16,0-4-4 16,12-3-12-16,-3-5 12 0,12 1-12 15,1-1-12-15,7 1 0 0,-7 0 56 16,7-1-28-16,-7-3-124 15,-1 0 52-15,-12-4-176 16,3 0 124-16,-12-4-216 16,9 4 180-16</inkml:trace>
          <inkml:trace contextRef="#ctx0" brushRef="#br0" timeOffset="118789.0172">13073 7077 696 0,'-21'-16'256'0,"21"16"-196"0,-9-3-20 0,9-1 164 16,0 8-120-16,17-4 8 15,-4 0-52-15,21 0 16 16,13 0-32-16,4 0-68 16,0 7 24-16</inkml:trace>
          <inkml:trace contextRef="#ctx0" brushRef="#br0" timeOffset="118309.2389">13210 6827 528 0,'-5'-4'196'0,"10"4"-152"0,-5-4-12 0,8 0 116 16,-8 8-88-16,9-4 64 15,3 0-72-15,-3 0 40 16,12-4-52-16,-8 4 8 16,8 4-32-16,5-4 8 15,-1 8-12-15,-3-8 12 16,-5 7-16-16,4-7-40 16,-21 0 20-16,0 0-228 15,-9 8 132-15</inkml:trace>
        </inkml:traceGroup>
        <inkml:traceGroup>
          <inkml:annotationXML>
            <emma:emma xmlns:emma="http://www.w3.org/2003/04/emma" version="1.0">
              <emma:interpretation id="{2B46CED6-98CC-4892-8F8E-F2871C3207D9}" emma:medium="tactile" emma:mode="ink">
                <msink:context xmlns:msink="http://schemas.microsoft.com/ink/2010/main" type="inkWord" rotatedBoundingBox="16210,8319 16493,8330 16449,9514 16165,9503"/>
              </emma:interpretation>
              <emma:one-of disjunction-type="recognition" id="oneOf27">
                <emma:interpretation id="interp35" emma:lang="" emma:confidence="0">
                  <emma:literal>E)</emma:literal>
                </emma:interpretation>
                <emma:interpretation id="interp36" emma:lang="" emma:confidence="0">
                  <emma:literal>e)</emma:literal>
                </emma:interpretation>
                <emma:interpretation id="interp37" emma:lang="" emma:confidence="0">
                  <emma:literal>E]</emma:literal>
                </emma:interpretation>
                <emma:interpretation id="interp38" emma:lang="" emma:confidence="0">
                  <emma:literal>E}</emma:literal>
                </emma:interpretation>
                <emma:interpretation id="interp39" emma:lang="" emma:confidence="0">
                  <emma:literal>E?</emma:literal>
                </emma:interpretation>
              </emma:one-of>
            </emma:emma>
          </inkml:annotationXML>
          <inkml:trace contextRef="#ctx0" brushRef="#br0" timeOffset="119146.4674">14031 6172 780 0,'13'-8'288'0,"-13"8"-224"0,38 19-20 0,-16 0 68 15,-1 8-72-15,13 41 16 16,4 11-32-16,-8 23 156 15,4-3-104-15,-21 18-4 16,4-7-44-16,-25 19 24 16,-5-12-28-16,-25-19 4 15,-9-18-16-15,-38-12-368 16,8-15 192-16</inkml:trace>
        </inkml:traceGroup>
      </inkml:traceGroup>
    </inkml:traceGroup>
    <inkml:traceGroup>
      <inkml:annotationXML>
        <emma:emma xmlns:emma="http://www.w3.org/2003/04/emma" version="1.0">
          <emma:interpretation id="{880EB38A-D2EE-4733-B893-3BC5502451C6}" emma:medium="tactile" emma:mode="ink">
            <msink:context xmlns:msink="http://schemas.microsoft.com/ink/2010/main" type="paragraph" rotatedBoundingBox="6097,10189 18977,10054 18994,11630 6113,117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EE9900-48AD-4235-9A20-0984DCDE2E99}" emma:medium="tactile" emma:mode="ink">
              <msink:context xmlns:msink="http://schemas.microsoft.com/ink/2010/main" type="line" rotatedBoundingBox="6097,10189 18977,10054 18994,11630 6113,11765"/>
            </emma:interpretation>
          </emma:emma>
        </inkml:annotationXML>
        <inkml:traceGroup>
          <inkml:annotationXML>
            <emma:emma xmlns:emma="http://www.w3.org/2003/04/emma" version="1.0">
              <emma:interpretation id="{E0A0516E-9400-40EA-9E79-C8A5BACACADB}" emma:medium="tactile" emma:mode="ink">
                <msink:context xmlns:msink="http://schemas.microsoft.com/ink/2010/main" type="inkWord" rotatedBoundingBox="6097,10235 7082,10225 7093,11288 6109,11298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22425.4286">4629 8806 476 0,'0'-3'176'0,"0"3"-136"0,4-12-12 16,-4 12 208-1,0 0-136-15,-4 0 12 16,4 12-68-16,-13 3 24 16,5 7-40-16,-9 12-4 15,4 8-16-15,-4 7 48 16,9 4-32-16,-1-11 24 15,5-8-28-15,0-11 80 16,4-4-56-16,0-19 32 16,8-4-44-16,1-23 24 15,3 5-28-15,10-20-8 0,-1 4-12 16,4-11-68-16,1 15 32 0,-5 4-32 16,1 7 36-16,-10 8-60 15,1 11 48-15,-13 8-8 16,4 11 24-16,-8 11 64 15,4 5-20-15,-8-1 32 16,3 12-28-16,1-16 28 16,4 1-32-16,0-12 92 15,9-4-64-15,-1-11-4 16,1-4-32-16,3-15-100 16,1 4 48-16,0-15-68 15,4 3 60-15,0 1-40 16,0-1 48-16,-4 5-40 15,4 3 40-15,-9 11 36 16,1 8 4-16,-9 12 96 16,4 3-52-16,-4 11 64 15,4 4-60-15,1 1 4 16,3-1-32-16,-4-7 32 16,5-4-32-16,-5-8-172 15,0-3 80-15,-4-8-336 16,0 0 224-16</inkml:trace>
          <inkml:trace contextRef="#ctx0" brushRef="#br0" timeOffset="121667.4117">3922 8159 476 0,'17'-19'176'0,"-12"12"-136"0,3-9-12 16,1 9 120 0,-9 3-88-16,0-7 72 15,4 7-76-15,-8-4 4 0,4 5-36 0,-9 3 4 16,5 3-16-16,-5 12-8 16,9 4 0-16,-12 31-16 15,12 3 8-15,-5 22 12 16,5 1-4-16,5 0 24 15,3-8-16-15,5-11 48 16,0-20-32-16,4-10 72 16,4-4-52-16,5-20 36 15,-1 1-48-15,5-23 24 16,4-11-32-16,4-31 16 16,-4 1-24-16,0-16-36 15,-4 12 8-15,0 0-24 16,-13 18 16-16,0 8-88 15,-4 19 56-15,-5 19-72 16,1 12 64-16,-9 37 24 16,8 11 16-16,-8 20 24 15,5-1-4-15,7-7 52 16,-3-11-32-16,4-16 88 16,0-11-64-16,-1-11 32 15,1-4-48-15,0-15 88 16,0 0-68-16,-1-27 28 15,1-4-44-15,4-48 12 16,4 10-28-16,1-29 0 0,-1 18-12 16,-4 4-16-16,4 15 4 15,-8 1-16-15,4 21 12 0,-8 1-56 16,3 15 32-16,-7 1-220 16,-1 10 136-16</inkml:trace>
        </inkml:traceGroup>
        <inkml:traceGroup>
          <inkml:annotationXML>
            <emma:emma xmlns:emma="http://www.w3.org/2003/04/emma" version="1.0">
              <emma:interpretation id="{3B8A56FE-13DF-4113-8605-9E1B71A346B4}" emma:medium="tactile" emma:mode="ink">
                <msink:context xmlns:msink="http://schemas.microsoft.com/ink/2010/main" type="inkWord" rotatedBoundingBox="7594,10743 7887,10740 7889,10935 7596,10939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3004.4792">5425 8753 912 0,'-8'4'340'0,"8"-4"-264"0,26 0-24 0,-5 0 96 16,4 0-92-16,9 0-4 16,5 8-32-16,3-5-104 15,-3 1 48-15,-5 0-448 16,0 0 268-16</inkml:trace>
          <inkml:trace contextRef="#ctx0" brushRef="#br0" timeOffset="122820.4904">5498 8606 676 0,'-17'-4'248'0,"17"4"-192"0,0-8-16 0,0 5 144 16,0 6-108-16,4-6 104 16,0 3-104-16,5-4 4 15,4 8-48-15,8-4 24 16,9 3-32-16,0-3 4 15,-1 0-16-15,-3 4-76 16,-5 7 32-16,-4 1-400 16,-4 3 236-16</inkml:trace>
        </inkml:traceGroup>
        <inkml:traceGroup>
          <inkml:annotationXML>
            <emma:emma xmlns:emma="http://www.w3.org/2003/04/emma" version="1.0">
              <emma:interpretation id="{DC9EC724-B526-4DCD-BCD0-897F35415DF1}" emma:medium="tactile" emma:mode="ink">
                <msink:context xmlns:msink="http://schemas.microsoft.com/ink/2010/main" type="inkWord" rotatedBoundingBox="8441,10359 9954,10343 9969,11725 8456,11741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6015.6714">6311 8784 872 0,'-42'0'324'0,"42"0"-252"0,8 0-20 0,9 0 68 16,4 0-76-16,31-4 52 16,7 0-56-16,35-4-4 15,8 8-20-15,0-3 16 16,-8 3-20-16,-13 0-20 15,-17 3 0-15,-13 1-68 16,-17-4 44-16,-4 4-92 16,-13 0 68-16,-17 0-220 15,0-1 156-15</inkml:trace>
          <inkml:trace contextRef="#ctx0" brushRef="#br0" timeOffset="126442.3066">6354 8992 600 0,'-34'-15'224'0,"34"15"-176"16,0 0-12-16,8 0 36 16,5 7-48-16,8 1 0 15,9-1-16-15,13 5-16 16,-14 3 4-16,1 8 4 15,4-1 0-15,-17 5 0 16,-4 3 0-16,-13 0 0 0,-13 1 0 0,-16-1-12 16,7 0 8-16,-8-3 20 15,1-1-8-15,-1-7 24 16,9-4-20-16,-1-7 112 16,22 3-72-16,-12-3 60 15,12-1-68-15,4-3 40 16,4 0-48-16,1-4 16 15,12 4-32-15,0-4 0 16,1 0-12-16,7-4 12 16,-7 4-12-16,-1-4-12 15,0 8 0-15,-12-4 40 16,8 4-24-16,-13-4 36 16,5 3-32-16,12-3-84 15,-8 0 36-15,17-3-388 16,12-1 236-16</inkml:trace>
          <inkml:trace contextRef="#ctx0" brushRef="#br0" timeOffset="125739.9369">6912 8265 520 0,'-9'-23'192'0,"9"16"-152"0,0-8-8 0,0 7 228 16,0 4-148-16,-4-3 80 16,4 3-116-16,-9 4-60 15,1 4-12-15,-1 18-24 16,5 5 8-16,-13 18 44 15,17 5-20-15,-13 10 68 16,13-3-44-16,0-4-24 16,0-12-12-16</inkml:trace>
          <inkml:trace contextRef="#ctx0" brushRef="#br0" timeOffset="127042.4041">6967 9560 820 0,'-17'18'304'0,"17"-18"-236"0,8-3-20 0,1-9 96 15,4 5-88-15,17-16 24 16,-1 0-48-16,14-18-20 16,0 3-8-16,20-38 20 15,-3 4-12-15,12-26 12 16,-12 7-12-16,-5-7-16 15,-4 22 0-15,-12 0 4 16,-5 23 0-16,-26 4 60 31,14 15-32-31,-14 15-64 0,-8 11 16 0,-8 16 8 16,-1 11 8-16,-12 19 12 16,8 3-4-16,5 20 8 15,-5-1-8-15,4 5 24 16,9-8-16-16,0-8 40 15,13-11-28-15,-4-16 48 16,12-6-40-16,-4-20-76 16,4-4 20-16,-8-26-52 15,8 4 40-15,1-19-24 16,-5 3 36-16,4-3 0 16,-8 7 16-16,-13 1 16 15,8 14-4-15,-8 5 84 16,0 6-44-16,0 9-48 15,0 11 0-15,0 11 60 16,0 4-32-16,0 11-8 16,0 8-8-16,-8 7 16 0,8-3-12 15,8-4 12-15,1-8-12 16,3-11-200-16,-3 0 100 16,12-15-344-16,1-4 244 0</inkml:trace>
        </inkml:traceGroup>
        <inkml:traceGroup>
          <inkml:annotationXML>
            <emma:emma xmlns:emma="http://www.w3.org/2003/04/emma" version="1.0">
              <emma:interpretation id="{D29CCADD-CA23-48E5-9B96-B23F5E108DBE}" emma:medium="tactile" emma:mode="ink">
                <msink:context xmlns:msink="http://schemas.microsoft.com/ink/2010/main" type="inkWord" rotatedBoundingBox="10456,10281 12053,10264 12063,11188 10466,11205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28666.864">8308 8151 840 0,'-17'-3'312'0,"17"3"-244"0,-8-4-16 0,3 0 148 16,10 8-120-16,3-4-24 15,9 0-36-15,9 0 16 16,8 0-20-16,4-4 56 16,5 4-40-16,4-4-172 15,0 1 72-15,-5-5-264 16,1 8 184-16,-5-4-416 16,-4 8 320-16</inkml:trace>
          <inkml:trace contextRef="#ctx0" brushRef="#br0" timeOffset="127388.0829">8411 8534 612 0,'0'-23'228'0,"0"23"-180"0,-9-15-12 16,9 11 192-1,0 4-132-15,-9 0 44 16,9 4-88-16,-12 15 8 16,12 4-40-16,-17 14-16 15,12 5-8-15,-3 11 28 16,-1-4-12-16,5 8 24 15,-4 0-24-15,-1-4 40 16,9-12-28-16,-8-7 48 16,8 1-40-16,0-28-216 0,8 1 96 15,9-27-344-15,-4 4 240 16</inkml:trace>
          <inkml:trace contextRef="#ctx0" brushRef="#br0" timeOffset="127809.8119">8372 8840 676 0,'-13'-22'248'0,"13"22"-192"0,-8-12-16 16,-1 5 216-1,9 7-148-15,0-4 8 16,9 4-68-16,4-4-44 16,4 4-4-16,17-4 44 15,-4 1-24-15,21-5-184 0,-9 4 88 16</inkml:trace>
          <inkml:trace contextRef="#ctx0" brushRef="#br0" timeOffset="127592.6292">8849 8386 756 0,'-4'-34'280'0,"4"34"-216"0,-21 4-20 0,12 7 76 16,1 8-76-16,-5 19-20 15,4 4-12-15,-12 18-12 16,12-7 0-16,-12 12 52 16,17-1-28-16,-5 8 8 15,1-8-20-15,-1 0 28 16,5-7-24-16,-9-11-164 15,5-12 80-15</inkml:trace>
          <inkml:trace contextRef="#ctx0" brushRef="#br0" timeOffset="128862.8856">8947 8538 880 0,'-17'22'328'0,"17"-22"-256"0,9 34-16 16,-1-22 44-1,-4 3-64-15,5-4 48 16,-1 4-48-16,5-7-336 16,4-1 160-16</inkml:trace>
          <inkml:trace contextRef="#ctx0" brushRef="#br0" timeOffset="129103.5923">9488 8416 728 0,'-13'-37'268'0,"13"37"-208"0,0-4-16 0,0 11 44 16,0 5-56-16,-8 18 4 15,3 4-20-15,-12 23 8 16,4-4-16-16,-8 7 24 16,13-3-20-16,-14 8 24 15,1-9-24-15,4-3 32 16,9-7-28-16,-5-16 20 15,4-7-20-15,9-20-308 16,5-3 160-16</inkml:trace>
          <inkml:trace contextRef="#ctx0" brushRef="#br0" timeOffset="129464.5544">9381 8738 976 0,'13'-15'360'0,"-13"15"-280"0,56 8-20 0,-27-5 80 16,1 1-88-16,4 0 24 15,0 4-44-15,0-8-136 16,-4 3 56-16,-4-3-388 15,-1 4 240-15</inkml:trace>
          <inkml:trace contextRef="#ctx0" brushRef="#br0" timeOffset="129688.6486">9535 8197 872 0,'-17'-19'324'0,"17"19"-252"0,38-8-20 15,-17 5 76 1,1 3-80-16,20-4-20 16,-4 0-16-16,18 0 4 15,-5 4-8-15,0 0-452 0,-13 8 240 0</inkml:trace>
          <inkml:trace contextRef="#ctx0" brushRef="#br0" timeOffset="129301.1175">9786 8390 832 0,'-13'-34'308'0,"13"34"-240"0,0 0-20 0,-8 11 132 16,8 4-108-16,-13 23-56 16,13 8-12-16,-9 18 8 15,1-7-8-15,4 11 72 16,-1-8-44-16,1 5-152 16,8-5 60-16,-8-7-188 0,4-11 140 0</inkml:trace>
        </inkml:traceGroup>
        <inkml:traceGroup>
          <inkml:annotationXML>
            <emma:emma xmlns:emma="http://www.w3.org/2003/04/emma" version="1.0">
              <emma:interpretation id="{E3C67A7B-01A0-459E-8B06-2FDF11AC3ACC}" emma:medium="tactile" emma:mode="ink">
                <msink:context xmlns:msink="http://schemas.microsoft.com/ink/2010/main" type="inkWord" rotatedBoundingBox="13123,10833 13520,10829 13523,11027 13125,11031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0491.3499">10961 8681 912 0,'-17'-3'340'0,"21"6"-264"0,13 1-24 0,0 0 0 16,5 0-40-16,8 0-216 16,4-1 112-16</inkml:trace>
          <inkml:trace contextRef="#ctx0" brushRef="#br0" timeOffset="130496.3629">10970 8844 808 0,'-13'0'300'0,"13"0"-232"0,17 8-20 16,4-8 36 0,5 7-56-16,38-7-108 15,4 0 40-15,30 0-620 16,-5 12 364-16</inkml:trace>
        </inkml:traceGroup>
        <inkml:traceGroup>
          <inkml:annotationXML>
            <emma:emma xmlns:emma="http://www.w3.org/2003/04/emma" version="1.0">
              <emma:interpretation id="{B8838B38-8F63-4854-93FC-71611C0DD045}" emma:medium="tactile" emma:mode="ink">
                <msink:context xmlns:msink="http://schemas.microsoft.com/ink/2010/main" type="inkWord" rotatedBoundingBox="14245,10342 15730,10326 15743,11518 14257,11533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0694.393">12503 8197 996 0,'-17'-15'368'0,"17"15"-284"0,-17 7-24 0,4 1-44 16,9 11-20-16,-9 19-4 15,13 7 0-15,-4 19 52 16,4-3-24-16</inkml:trace>
          <inkml:trace contextRef="#ctx0" brushRef="#br0" timeOffset="130902.6042">12128 8708 956 0,'-21'-8'352'0,"21"8"-272"0,4-7-24 16,13-1 136-16,-4 16-116 15,25-8 76-15,0 0-88 16,26-4 16-16,9 4-44 0,3-4-12 16,9 8-16-16,-12-4-140 15,-9 0 76-15,-17 4-332 16,-13 11 216 0</inkml:trace>
          <inkml:trace contextRef="#ctx0" brushRef="#br0" timeOffset="131594.9472">12073 8833 676 0,'0'0'248'0,"0"0"-192"0,25 0-16 0,-4 4 156 16,1 3-116-16,16 8-16 16,-8 4-40-16,4 8 8 15,-4-1-20-15,-5 8 12 16,1 0-12-16,-26 4-88 15,8-4 44-15,-29 0 8 16,0 0 20-16,-18-7 12 16,1-1-4-16,-9-3-4 15,13 0 4-15,9-4 72 16,16-4-40-16,18-4 76 16,8 4-64-16,12-7-8 15,6 3-24-15,3-11 40 16,4 4-28-16,-3-8-156 0,-1 0 68 15,0-3-260-15,-4 3 180 16</inkml:trace>
          <inkml:trace contextRef="#ctx0" brushRef="#br0" timeOffset="131833.0804">12779 9359 748 0,'-4'11'276'0,"4"-11"-216"0,26 0-16 0,-9-7 112 15,0 3-96-15,17-19-16 16,0 8-28-16,9-27-32 15,3 1 8-15,10-27 48 16,-5 11-20-16,0-15-8 16,-4 11-8-16,-5-3 20 15,1 11-12-15,-18-11-12 16,1 15-4-16,-5-1 48 16,-8 12-24-16,-13 20-52 15,4 14 16-15,-12 11 36 16,-1 12-8-16,-8 12 16 15,0 6-16-15,4 9 20 0,9 3-20 16,4 0 40-16,0-3-28 0,13-12 20 16,8-8-24-16,1-14-148 15,3-9 64-15,-4-18-156 16,5 0 120-16,0-15-28 16,-5-1 76-16,-8-6 12 15,-1 3 24-15,-7 3 152 16,-5 9-72-16,-5 3 132 15,5 11-112-15,0 8 12 16,5 8-56-16,-1 11 8 16,13 3-28-16,-4 9 44 15,4 3-36-15</inkml:trace>
        </inkml:traceGroup>
        <inkml:traceGroup>
          <inkml:annotationXML>
            <emma:emma xmlns:emma="http://www.w3.org/2003/04/emma" version="1.0">
              <emma:interpretation id="{F3161FDC-F9DC-4DE4-8DC0-9439297B1D5A}" emma:medium="tactile" emma:mode="ink">
                <msink:context xmlns:msink="http://schemas.microsoft.com/ink/2010/main" type="inkWord" rotatedBoundingBox="16172,10084 18307,10061 18321,11337 16185,11359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32342.4382">14104 8295 600 0,'-13'-15'224'0,"13"15"-176"0,9 8-12 0,-9-1 148 16,4 12-108-16,-4 30 24 16,0 4-60-16,-13 23 28 15,4-8-40-15,-8 16 56 16,9-9-48-16,-5 12-8 16,5-3-16-16,-5-16 44 15,9-12-32-15,-5-14 120 16,9-8-76-16,-4-15-192 15,4-4 64-15,0-30-396 16,4 4 252-16</inkml:trace>
          <inkml:trace contextRef="#ctx0" brushRef="#br0" timeOffset="133107.9808">14559 8246 676 0,'0'-26'248'0,"0"26"-192"0,-8-16-16 0,-1 5 144 15,9 11-108-15,-8 0 60 16,8 0-80-16,-9 4-60 16,9 11 0-16,-8 34 32 15,4 8-16-15,-9 26 0 16,9-3-8-16,-14 14 72 16,6-7-40-16,-10 12 12 15,10-8-28-15,-10 0 32 16,10-16-28-16,-1-10 48 15,0-16-40-15,5-15 12 16,-5-11-28-16,13-16-212 16,0-3 108-16</inkml:trace>
          <inkml:trace contextRef="#ctx0" brushRef="#br0" timeOffset="133336.5817">14419 8734 808 0,'-21'-11'300'0,"21"11"-232"0,-5 0-20 0,10-4 160 16,-1 4-124-16,17-4 28 15,9 4-68-15,21-3 24 16,4-1-36-16,18-4 16 16,-5 8-28-16,-8-3 44 15,-5 3-36-15,-13 0-60 16,-3 3 20-16,-18 1-160 15,-4 0 96-15</inkml:trace>
          <inkml:trace contextRef="#ctx0" brushRef="#br0" timeOffset="133602.2887">15002 8318 664 0,'-21'-19'244'0,"21"19"-188"0,-13 4-16 16,9 0 100 0,4 7-84-16,0 4 16 0,8 8-48 15,-3 11 24-15,3 0-32 0,-8 11 48 16,4 5-36-16,-8-1 40 16,0-4-40-16,-9 12 40 15,0-8-40-15,-4 8 4 16,5-4-20-16,-5 0 36 15,0-4-24-15,12-7-48 16,1-8 12-16</inkml:trace>
          <inkml:trace contextRef="#ctx0" brushRef="#br0" timeOffset="133857.9723">15458 8140 904 0,'0'-4'332'0,"0"4"-256"0,0 12-24 15,-4 7-8 1,4 3-36-16,-5 39 60 16,10 11-40-16,-5 22 24 15,0 1-32-15,-5 15 16 16,1-12-20-16,-4 12 8 15,-1-12-12-15,-8-11 80 16,9-15-48-16,-14-22 4 16,14-16-28-16</inkml:trace>
          <inkml:trace contextRef="#ctx0" brushRef="#br0" timeOffset="134158.7702">15756 7951 852 0,'26'-34'316'0,"-26"34"-248"0,34-8-16 0,-13 8 60 16,0 8-72-16,9 3 16 16,0 4-32-16,-9 8-4 15,-4-4-12-15,-13 4 28 16,1-4-20-16,-18-4 32 15,0 4-32-15,-12-12 32 16,7 8-32-16,6-11 12 16,7 4-16-16,27-8-8 15,12 0 0-15,17 0-76 16,0 11 40-16,0-11-384 16,-8 8 232-16</inkml:trace>
        </inkml:traceGroup>
        <inkml:traceGroup>
          <inkml:annotationXML>
            <emma:emma xmlns:emma="http://www.w3.org/2003/04/emma" version="1.0">
              <emma:interpretation id="{38A24057-4A65-42E9-B119-D2808C3D37B6}" emma:medium="tactile" emma:mode="ink">
                <msink:context xmlns:msink="http://schemas.microsoft.com/ink/2010/main" type="inkWord" rotatedBoundingBox="18754,10942 18987,10939 18989,11183 18757,11185"/>
              </emma:interpretation>
              <emma:one-of disjunction-type="recognition" id="oneOf35">
                <emma:interpretation id="interp47" emma:lang="" emma:confidence="0">
                  <emma:literal>/</emma:literal>
                </emma:interpretation>
                <emma:interpretation id="interp48" emma:lang="" emma:confidence="0">
                  <emma:literal>,</emma:literal>
                </emma:interpretation>
                <emma:interpretation id="interp49" emma:lang="" emma:confidence="0">
                  <emma:literal>'</emma:literal>
                </emma:interpretation>
                <emma:interpretation id="interp50" emma:lang="" emma:confidence="0">
                  <emma:literal>)</emma:literal>
                </emma:interpretation>
                <emma:interpretation id="interp5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34654.0865">16808 8784 880 0,'-26'22'328'0,"26"-22"-256"0,-21 61-16 0,-9-27 72 16,5 4-80-16,-39 7-484 16,0 1 232-16</inkml:trace>
        </inkml:traceGroup>
      </inkml:traceGroup>
    </inkml:traceGroup>
    <inkml:traceGroup>
      <inkml:annotationXML>
        <emma:emma xmlns:emma="http://www.w3.org/2003/04/emma" version="1.0">
          <emma:interpretation id="{E89D8E02-06A7-4DA1-8118-EA0744A45F1F}" emma:medium="tactile" emma:mode="ink">
            <msink:context xmlns:msink="http://schemas.microsoft.com/ink/2010/main" type="paragraph" rotatedBoundingBox="5798,12083 17647,11999 17656,13317 5807,134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99DAA5-8422-4FF2-AFD3-3E42B74AEE98}" emma:medium="tactile" emma:mode="ink">
              <msink:context xmlns:msink="http://schemas.microsoft.com/ink/2010/main" type="line" rotatedBoundingBox="5798,12083 17647,11999 17656,13317 5807,13400"/>
            </emma:interpretation>
          </emma:emma>
        </inkml:annotationXML>
        <inkml:traceGroup>
          <inkml:annotationXML>
            <emma:emma xmlns:emma="http://www.w3.org/2003/04/emma" version="1.0">
              <emma:interpretation id="{3BA5C6FC-9FDA-440F-A13E-EE00524A32ED}" emma:medium="tactile" emma:mode="ink">
                <msink:context xmlns:msink="http://schemas.microsoft.com/ink/2010/main" type="inkWord" rotatedBoundingBox="5798,12155 7129,12145 7136,13016 5804,13025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35631.6877">3658 10101 508 0,'-17'-23'188'0,"13"12"-148"0,-4-8-8 0,-1 7 124 16,9 9-92-16,0-12 104 15,0 7-92-15,0 0-16 16,0 5-36-16,4 10-60 16,9 8 20-16,-9 27 12 15,13 11 4-15,-8 30 28 16,-5 0-16-16,5 1-12 16,3-9-4-16,-3-14 40 15,4-12-24-15,-5-15 80 16,1-7-56-16,3-20 56 15,6-3-52-15,-6-23 16 16,10-3-36-16,-1-39 16 16,0 0-20-16,9-26-24 15,0 8 0-15,0 3-56 16,-5 23 32-16,1 4-80 16,-5 22 60-16,-8 20 0 15,4 14 32-15,-13 35-12 0,13 19 16 0,-8 22 36 16,3 0-12-16,1-15 88 15,8-11-52-15,9-15 84 16,0-8-72-16,13-15 52 16,-1-4-64-16,-3-30 60 15,3-8-64-15,1-38 28 16,-5-3-40-16,-4-19 16 16,4 7-24-16,-16-3-8 15,-1 18-8-15,-4 4-244 16,-4 19 132-16,-5 16-316 15,-3 10 236-15</inkml:trace>
          <inkml:trace contextRef="#ctx0" brushRef="#br0" timeOffset="135990.1423">4638 10661 808 0,'-17'11'300'0,"17"-11"-232"0,0 8-20 16,8-8 64 0,1 4-72-16,12-4 72 15,0 0-64-15,22-4 20 0,-5 0-40 0,5-7 28 16,-1 3-32-16,-12 1-4 15,0 3-12-15,-30-4-8 16,8 4 4-16,-33-3-4 16,-9 7 0-16,-17 0-36 15,8 7 20-15,-16 5-28 16,16 3 24-16,0 8 28 16,14-1-4-16,7 9 8 15,22-1-4-15,13 4 48 16,8-4-32-16,30-15 0 15,1 1-16-15,7-16-244 16,14-4 128-16,-1-4-500 16,-21 1 336-16</inkml:trace>
        </inkml:traceGroup>
        <inkml:traceGroup>
          <inkml:annotationXML>
            <emma:emma xmlns:emma="http://www.w3.org/2003/04/emma" version="1.0">
              <emma:interpretation id="{D938D14C-A4E3-4098-A48A-E42214632AF6}" emma:medium="tactile" emma:mode="ink">
                <msink:context xmlns:msink="http://schemas.microsoft.com/ink/2010/main" type="inkWord" rotatedBoundingBox="7663,12726 8011,12723 8013,12873 7664,12875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36472.4248">5494 10714 840 0,'-9'-11'312'0,"9"11"-244"0,60 3-16 0,-18-3 84 16,-12 4-84-16,21 0 8 16,-8 0-40-16,21-8-336 15,-5 4 168-15</inkml:trace>
          <inkml:trace contextRef="#ctx0" brushRef="#br0" timeOffset="136253.3422">5498 10570 880 0,'-13'0'328'0,"13"0"-256"0,30 12-16 0,-9-9 88 31,0 1-88-31,22 0 24 0,-5 0-48 0,5-4-4 16,0 3-16-16,-5-3-428 16,-4 4 224-16</inkml:trace>
        </inkml:traceGroup>
        <inkml:traceGroup>
          <inkml:annotationXML>
            <emma:emma xmlns:emma="http://www.w3.org/2003/04/emma" version="1.0">
              <emma:interpretation id="{9CAD9E3C-C977-4416-97A9-D1A1A77C0DC1}" emma:medium="tactile" emma:mode="ink">
                <msink:context xmlns:msink="http://schemas.microsoft.com/ink/2010/main" type="inkWord" rotatedBoundingBox="8480,12260 9889,12250 9895,13217 8487,13227"/>
              </emma:interpretation>
            </emma:emma>
          </inkml:annotationXML>
          <inkml:trace contextRef="#ctx1" brushRef="#br0">6379 10896 0,'0'0'15,"-72"-34"-15,72 34 16,0 0-16,0 0 15</inkml:trace>
          <inkml:trace contextRef="#ctx0" brushRef="#br0" timeOffset="137760.8543">6588 10669 624 0,'-34'11'228'0,"34"-11"-176"15,-17 7-16-15,17 1 160 16,8 0-116-16,5 11 28 16,4-4-64-16,-4 4 0 15,8 3-28-15,-4-3 20 16,-4 4-24-16,-21 3 48 16,-9 1-32-16,-13-1 4 15,0-3-20-15,-13 4-16 16,14 3 0-16,-14-11 4 15,26 0 0-15,-4-4 68 16,4-4-36-16,17-3 48 0,8-1-44 16,1-3 16-16,12 4-32 0,4-8 72 15,1 0-56-15,12-8-152 16,5 8 56-16,8-7-224 16,-8-1 160-16,8-3-120 15,0 11 144-15,0-12-268 16,0 9 208-16</inkml:trace>
          <inkml:trace contextRef="#ctx0" brushRef="#br0" timeOffset="137108.6208">6443 10494 1028 0,'-21'-7'380'0,"21"7"-296"0,0 7-20 0,8-7 52 16,5 0-76-16,30 0 80 15,8 8-68-15,30-8 8 16,4 8-36-16,-4-1 12 16,0-3-20-16,-9 4-88 15,-21-5 40-15,-8 1-156 16,-13 4 104-16,-9-1-260 15,-21 5 192-15,-9 3-484 16,-12-8 356-16</inkml:trace>
          <inkml:trace contextRef="#ctx0" brushRef="#br0" timeOffset="136882.0163">6865 10146 880 0,'-30'-30'328'0,"30"30"-256"0,-30-11-16 0,22 7 124 16,3 8-108-16,-3 3-88 15,-1 8 0-15,9 16 36 16,9 6-12-16,4 9-180 16,4 3 88-16,4 4-588 15,0-11 368-15</inkml:trace>
          <inkml:trace contextRef="#ctx0" brushRef="#br0" timeOffset="137770.8818">7712 10366 592 0,'-8'-34'220'0,"8"34"-172"0,0-15-12 15,-13 7 188 1,4 0-128-16,-12 8 88 16,0 0-112-16,-22 16 16 15,5 2-52-15,-18 24 20 16,5 0-28-16,9 7 0 15,12 4-16-15,13-4 0 16,17-7-4-16,17-1 64 0,17-7-40 16,17-7-136-16,-8-4 56 0</inkml:trace>
          <inkml:trace contextRef="#ctx0" brushRef="#br0" timeOffset="138017.5532">7401 10634 1028 0,'9'-11'380'0,"-9"11"-296"0,76 0-20 0,-37 0 40 16,3-4-68-16,1 4-12 15,8 8-16-15</inkml:trace>
        </inkml:traceGroup>
        <inkml:traceGroup>
          <inkml:annotationXML>
            <emma:emma xmlns:emma="http://www.w3.org/2003/04/emma" version="1.0">
              <emma:interpretation id="{442FF87F-716A-49A5-B871-C1EC76498784}" emma:medium="tactile" emma:mode="ink">
                <msink:context xmlns:msink="http://schemas.microsoft.com/ink/2010/main" type="inkWord" rotatedBoundingBox="10439,12050 12013,12039 12019,12867 10445,12878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38602.1086">8870 10082 624 0,'-4'-8'228'0,"4"8"-176"0,-13-3-16 0,5-1 60 15,-1 4-60-15,-16-8 12 16,-1 8-28-16,-21-4-12 15,9 8-4-15,-22-4-16 16,9 8 8-16,-4-4-24 16,8-1 16-16,0-3 4 15,18 4 8-15,-1-4 68 16,13 4-36-16,4 3 24 16,4 5-36-16,9 11 0 15,0 7-12-15,0 23 20 16,9 7-16-16,-9 12 12 15,0 0-12-15,-9-7 28 16,-3-12-24-16,-10-8 20 16,22-11-20-16,-17-8 52 15,4-7-36-15,5-3 20 0,8-5-32 16,-4-7 8-16,4-1-16 0,4-3-24 16,4 4 4-16,14 0-40 15,-1 4 28-15,0-5 24 16,9 1 0-16,9-4-44 15,-5 4 24-15,8-4-208 16,-4 0 124-16</inkml:trace>
          <inkml:trace contextRef="#ctx0" brushRef="#br0" timeOffset="138963.5704">8270 10574 924 0,'-4'-11'340'0,"4"11"-260"16,34-8-28-16,-13 4 96 16,9 4-92-16,12-4 32 15,-3 8-52-15,33-8-48 16,-8 1 4-16</inkml:trace>
          <inkml:trace contextRef="#ctx0" brushRef="#br0" timeOffset="138969.0843">8508 9915 832 0,'-21'-22'308'0,"21"22"-240"0,0 7-20 15,0-7 184-15,17 0-136 0,4-7 16 16,5 7-68-16,12 7-108 15,5-3 32-15</inkml:trace>
          <inkml:trace contextRef="#ctx0" brushRef="#br0" timeOffset="139230.7867">9032 10385 840 0,'-13'15'312'16,"13"-15"-244"-16,13 23-16 0,-4-20 40 16,3 5-60-16</inkml:trace>
          <inkml:trace contextRef="#ctx0" brushRef="#br0" timeOffset="139699.0294">9288 10532 1120 0,'-22'-11'416'0,"22"11"-324"0,22-4-24 0,-1 0-12 16,13 8-44-16,13 0 40 16,-5 4-28-16,10-5-156 15,3 5 72-15</inkml:trace>
          <inkml:trace contextRef="#ctx0" brushRef="#br0" timeOffset="139503.5075">9837 10218 1028 0,'-13'-41'380'0,"13"41"-296"0,-21-19-20 15,12 11-20 1,1 4-36-16,-13 0 16 16,-1-3-16-16,-7 3-116 0,7 4 56 0,-8 0-16 15,5 11 44-15,-5-3 4 16,9 3 12-16,-9 5-28 15,13-1 20-15,4 11 32 16,5 1-8-16,-5 14 52 16,4 5-32-16,-12 3 28 15,13-4-28-15,-14 1-8 16,9-8-12-16,-8-8 4 16,4-4-8-16,-4-7 24 15,8 0-16-15,5-7 12 16,-1 3-12-16,5-4-8 15,12 0 0-15,5-3 20 16,13 3-12-16,-1 1 48 16,5-1-32-16,8-3-148 15,-4 3 68-15</inkml:trace>
          <inkml:trace contextRef="#ctx0" brushRef="#br0" timeOffset="139859.4575">9607 9987 1008 0,'4'-19'372'0,"-4"19"-288"0,22-7-24 0,-5 3 28 16,17-4-60-16</inkml:trace>
        </inkml:traceGroup>
        <inkml:traceGroup>
          <inkml:annotationXML>
            <emma:emma xmlns:emma="http://www.w3.org/2003/04/emma" version="1.0">
              <emma:interpretation id="{3EAB8496-A056-447A-8544-3E77E0736FF5}" emma:medium="tactile" emma:mode="ink">
                <msink:context xmlns:msink="http://schemas.microsoft.com/ink/2010/main" type="inkWord" rotatedBoundingBox="12951,12609 13266,12606 13268,12786 12953,12789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40495.1489">10774 10597 976 0,'4'0'360'0,"-4"0"-280"0,72 15-20 0,-29-15 12 16,0 7-52-16,29-7-800 16,9 12 424-16</inkml:trace>
          <inkml:trace contextRef="#ctx0" brushRef="#br0" timeOffset="140220.4146">10821 10464 892 0,'-22'-11'332'0,"22"11"-260"0,13 0-20 0,-4 0 44 16,3 4-64-16,18-8 4 15,0 11-20-15</inkml:trace>
        </inkml:traceGroup>
        <inkml:traceGroup>
          <inkml:annotationXML>
            <emma:emma xmlns:emma="http://www.w3.org/2003/04/emma" version="1.0">
              <emma:interpretation id="{1C4FAF4C-F7D1-436E-8532-6FD76B7E9554}" emma:medium="tactile" emma:mode="ink">
                <msink:context xmlns:msink="http://schemas.microsoft.com/ink/2010/main" type="inkWord" rotatedBoundingBox="13754,12200 14421,12195 14429,13339 13762,13344"/>
              </emma:interpretation>
            </emma:emma>
          </inkml:annotationXML>
          <inkml:trace contextRef="#ctx0" brushRef="#br0" timeOffset="140910.2665">11617 10597 1092 0,'-38'-23'404'0,"38"23"-316"0,29-4-24 0,-7 0 64 15,-1 1-84-15,30-9 16 16,9 5-36-16,25-5 56 16,-4 9-44-16,0 3-220 15,-9 0 100-15,-8 7-420 16,-13 8 280-16</inkml:trace>
          <inkml:trace contextRef="#ctx0" brushRef="#br0" timeOffset="141183.4907">11762 10718 592 0,'8'4'220'16,"-8"-4"-172"-16,64 11-12 0,-26 0 4 16,-3 8-28-16,3 15-4 15,-4 8-4-15,-4 7-32 16,-9 0 16-16,-25 1 4 15,-13-9 8-15,-17-3 60 16,-9-4-32-16,-4-11 208 16,13-1-128-16,0-6 84 15,17-1-112-15,9-11 0 16,25 3-48-16,29-11 40 16,14 1-40-16,25-13-404 15,0 5 204-15</inkml:trace>
          <inkml:trace contextRef="#ctx0" brushRef="#br0" timeOffset="140687.1578">12243 10063 716 0,'-17'-15'264'0,"17"15"-204"0,-9-8-16 0,5 8 196 16,0 4-140-16,-9 4-24 16,9 3-48-16,-5 15-16 15,9 9-4-15</inkml:trace>
        </inkml:traceGroup>
        <inkml:traceGroup>
          <inkml:annotationXML>
            <emma:emma xmlns:emma="http://www.w3.org/2003/04/emma" version="1.0">
              <emma:interpretation id="{FB063E26-3025-4003-82DC-1546531FED88}" emma:medium="tactile" emma:mode="ink">
                <msink:context xmlns:msink="http://schemas.microsoft.com/ink/2010/main" type="inkWord" rotatedBoundingBox="14939,12530 15362,12527 15365,12924 14942,12927"/>
              </emma:interpretation>
            </emma:emma>
          </inkml:annotationXML>
          <inkml:trace contextRef="#ctx0" brushRef="#br0" timeOffset="141416.11">13184 10479 592 0,'-51'-53'220'0,"51"53"-172"0,-51-34-12 0,25 19 144 16,1 11-104-16,-9 4 76 15,-5 8-88-15,-3 15 16 16,-1 7-44-16,-8 12 4 16,17 3-24-16,13 4 36 15,16 0-28-15,22 1 64 16,5-9-48-16,20-7-124 16,9-7 44-16</inkml:trace>
          <inkml:trace contextRef="#ctx0" brushRef="#br0" timeOffset="141605.2836">12831 10676 872 0,'-17'-7'324'0,"17"7"-252"0,46-4-20 16,-20 0 24 0,12 4-52-16</inkml:trace>
        </inkml:traceGroup>
        <inkml:traceGroup>
          <inkml:annotationXML>
            <emma:emma xmlns:emma="http://www.w3.org/2003/04/emma" version="1.0">
              <emma:interpretation id="{ED9E5B03-6050-4861-8DA7-648567915A77}" emma:medium="tactile" emma:mode="ink">
                <msink:context xmlns:msink="http://schemas.microsoft.com/ink/2010/main" type="inkWord" rotatedBoundingBox="15952,12084 17648,12072 17656,13191 15960,13203"/>
              </emma:interpretation>
              <emma:one-of disjunction-type="recognition" id="oneOf40">
                <emma:interpretation id="interp56" emma:lang="" emma:confidence="0">
                  <emma:literal>(El'</emma:literal>
                </emma:interpretation>
                <emma:interpretation id="interp57" emma:lang="" emma:confidence="0">
                  <emma:literal>(ET'</emma:literal>
                </emma:interpretation>
                <emma:interpretation id="interp58" emma:lang="" emma:confidence="0">
                  <emma:literal>Eli</emma:literal>
                </emma:interpretation>
                <emma:interpretation id="interp59" emma:lang="" emma:confidence="0">
                  <emma:literal>(Ell</emma:literal>
                </emma:interpretation>
                <emma:interpretation id="interp60" emma:lang="" emma:confidence="0">
                  <emma:literal>(El</emma:literal>
                </emma:interpretation>
              </emma:one-of>
            </emma:emma>
          </inkml:annotationXML>
          <inkml:trace contextRef="#ctx0" brushRef="#br0" timeOffset="142907.7496">14057 9938 788 0,'-43'-11'292'0,"43"11"-228"0,-34 15-16 0,9 4 72 15,8 3-76 1,-17 50 60-16,8 12-60 0,-8 33 24 16,13-7-40-16,-1 18 52 15,10-10-44-15,3-1 28 16,9-15-36-16,9-18 88 15,-5-16-64-15,17-30-252 16,-4-12 104-16,17-26-468 16,5-4 316-16</inkml:trace>
          <inkml:trace contextRef="#ctx0" brushRef="#br0" timeOffset="142635.5257">14674 10290 912 0,'0'-42'340'0,"0"42"-264"0,-25-34-24 0,4 19 52 15,-1 8-68-15,-33-5-32 16,4 5-4-16,-13-8-4 16,13 11 4-16,-5-4-20 15,14 8 12-15,4 0-24 16,12 4 20-16,13 7-40 16,9 1 32-16,8 10-4 15,9 5 16-15,-4 18 52 16,3 5-24-16,-12 10 24 15,5 1-24-15,-18-5 0 16,0 1-12-16,-17-15 56 16,17-1-36-16,-12-6 32 15,12-9-32-15,0-11 8 16,5 4-20-16,8-8 0 16,13 1-8-16,4-1-8 15,4 4 4-15,13 4 28 16,-4 0-16-16,12-4-92 15,5 4 40-15,-4-7-264 16,-9 3 168-16,-4-11-276 16,-9-1 232-16</inkml:trace>
          <inkml:trace contextRef="#ctx0" brushRef="#br0" timeOffset="142642.0439">14206 10619 756 0,'17'-19'280'0,"-17"19"-216"0,21-7-20 0,5 7 76 31,-1 0-76-31,18 0 0 0,0 0-28 16</inkml:trace>
          <inkml:trace contextRef="#ctx0" brushRef="#br0" timeOffset="142647.5581">14308 10014 996 0,'4'-12'368'0,"-4"12"-284"0,26-7-24 0,-5-1-16 15,9 8-36-15,13 0-12 16,-1 4 0-16</inkml:trace>
          <inkml:trace contextRef="#ctx0" brushRef="#br0" timeOffset="143160.4305">14998 10033 852 0,'-26'22'316'0,"26"-22"-248"15,-12 76-16-15,7-12 32 16,5 5-56-16,-4 25 68 16,4 1-56-16,-8 11 36 15,3-12-44-15,-7 5 24 16,3-16-28-16,-4-19 36 15,13-14-36-15,-12-24-296 0,3-11 144 16</inkml:trace>
          <inkml:trace contextRef="#ctx0" brushRef="#br0" timeOffset="143465.233">15219 10025 932 0,'-8'-34'348'0,"8"34"-272"0,17-4-20 0,0 4 148 16,0 4-124-16,4 0 0 16,1 3-48-16,-1 5-48 15,0 7 8-15,-8 0 52 16,0 3-20-16,-13-3 8 16,0 4-20-16,0-8 12 15,0 0-16-15,8-3 40 16,9-1-24-16,17-7-156 15,5 3 72-15</inkml:trace>
        </inkml:traceGroup>
      </inkml:traceGroup>
    </inkml:traceGroup>
    <inkml:traceGroup>
      <inkml:annotationXML>
        <emma:emma xmlns:emma="http://www.w3.org/2003/04/emma" version="1.0">
          <emma:interpretation id="{157BD02F-9AE3-4003-B11D-64ED08FACAEB}" emma:medium="tactile" emma:mode="ink">
            <msink:context xmlns:msink="http://schemas.microsoft.com/ink/2010/main" type="paragraph" rotatedBoundingBox="3268,13228 10074,13840 9954,15173 3148,145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F2CF8F-4FBE-4276-97B5-C155180B9C1A}" emma:medium="tactile" emma:mode="ink">
              <msink:context xmlns:msink="http://schemas.microsoft.com/ink/2010/main" type="line" rotatedBoundingBox="3268,13228 10074,13840 9954,15173 3148,14561"/>
            </emma:interpretation>
          </emma:emma>
        </inkml:annotationXML>
        <inkml:traceGroup>
          <inkml:annotationXML>
            <emma:emma xmlns:emma="http://www.w3.org/2003/04/emma" version="1.0">
              <emma:interpretation id="{5AC94EF9-EBAB-4106-83AB-492E908C9C29}" emma:medium="tactile" emma:mode="ink">
                <msink:context xmlns:msink="http://schemas.microsoft.com/ink/2010/main" type="inkWord" rotatedBoundingBox="3257,13349 6468,13637 6362,14817 3151,14528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54519.6031">2934 11853 768 0,'5'-41'284'0,"7"41"-220"0,14-4-20 0,-5-4 200 0,13 1-144 15,9-1 48-15,12 4-88 16,18 1-56-16,16 3-4 16,1 0-188-16,-10 7 100 0,-16 1-76 15,-17-1 96-15,-26 1 12 16,-21-1 32-16,-21 1 24 15,-13 0 4-15,-13-1-20 16,-8 1 8-16,4-1 12 16,12 5 0-16,10-1 24 15,7 4-16-15,10 4 48 16,7 23-32-16,5 18 40 16,9 24-40-16,-1 14 4 15,-3-11-20-15,-5-11 56 16,-5-12-40-16,-7-15 96 15,-1-11-72-15,-4-11 56 32,0-1-64-32,-5-15 32 0,-3-11-44 0,-1-7 8 15,-8-16-24-15,0-15 8 16,0-22-12-16,-4-8-44 0,-5-4 20 16,9 7-340-16,4 9 192 15,1 10-532 1,3 16 388-16</inkml:trace>
          <inkml:trace contextRef="#ctx0" brushRef="#br0" timeOffset="154539.6564">3105 11505 664 0,'0'-42'244'0,"4"31"-188"0,5-12-16 16,-1 23 252-16,5-7-168 16,8-8 108-16,9 7-136 15,12 1-36-15,18 7-36 16,12 7-160-16,9 4 72 0,-4 5-412 16,-5 6 264-16</inkml:trace>
          <inkml:trace contextRef="#ctx0" brushRef="#br0" timeOffset="154564.7248">3829 12319 1080 0,'-5'-15'400'0,"18"22"-312"0,34 1-24 0,0-4 116 0,29-4-112 16,10 3-220-16</inkml:trace>
          <inkml:trace contextRef="#ctx0" brushRef="#br0" timeOffset="154546.6743">4007 11982 780 0,'18'0'288'0,"16"4"-224"0,21 0-20 0,-21-1 68 0,13 1-72 16,0 4-148-16</inkml:trace>
          <inkml:trace contextRef="#ctx0" brushRef="#br0" timeOffset="153299.8568">1039 11691 424 0,'-4'-12'156'0,"4"12"-120"0,4-4-8 0,1 1 140 16,-5-5-96-16,8-3 60 15,1 3-76-15,4 1-24 16,-5-5-20-16,5 5 52 0,-5 3-36 15,5 0 40-15,0 4-36 16,4 0 36-16,9 4-40 0,12 0-4 16,21 3-16-16,27-3-8 15,12 4 4-15,-5-1 12 16,1-3-8-16,-13 0-4 16,-9-4 0-16,-4 0-4 15,-12 0 0-15,-9 0-12 16,-13 0 8-16,-9 0 48 15,-12 0-24-15,-13 0 0 16,0 0-12-16,-9 3 12 16,1 5-12-16,-5-4-20 15,5-4 4-15,-5 4-4 16,4 3 4-16,-3 5-56 16,-6 3 36-16,6 4 20 15,-5 7 8-15,0 8-8 16,-5 8 4-16,1 3-16 0,0-3 12 15,-5 7 12-15,5 8 0 16,0 0 16-16,-1-8-12 16,-3-8 24-16,-1-10-20 15,1-12 12-15,-5-16-12 16,0-14 20-16,-4-12-20 16,-4-7 4-16,-1-8-8 15,1 0-8-15,0 4 4 16,-1 0-4-16,1 0 0 15,8 0 8-15,5 0-4 16,3-4 24-16,10 0-16 0,-1 8 24 16,13 4-24-16,4-1 24 15,9 8-24-15,8 8-12 16,5 7-4-16,8 8-244 16,4 11 136-16,5 4-652 15</inkml:trace>
          <inkml:trace contextRef="#ctx0" brushRef="#br0" timeOffset="153499.8935">2377 11971 832 0,'0'22'308'0,"12"-10"-240"0,1 7-20 0,-4-12 8 15,8 5-40-15,-5-5-164 16,5 1 80-16,1-5-520 16,-6 1 324-16,18 4 88 15</inkml:trace>
        </inkml:traceGroup>
        <inkml:traceGroup>
          <inkml:annotationXML>
            <emma:emma xmlns:emma="http://www.w3.org/2003/04/emma" version="1.0">
              <emma:interpretation id="{885ACDE5-AA8E-418D-B872-52134B680EFD}" emma:medium="tactile" emma:mode="ink">
                <msink:context xmlns:msink="http://schemas.microsoft.com/ink/2010/main" type="inkWord" rotatedBoundingBox="7160,14360 7417,14383 7412,14433 7156,14410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55105.7175">4987 12255 820 0,'-9'-12'304'0,"18"12"-236"0,12-7-20 0,-4 3 88 15,13 0-84-15,8 0-12 16,26 0-24-16,17 12-428 16</inkml:trace>
        </inkml:traceGroup>
        <inkml:traceGroup>
          <inkml:annotationXML>
            <emma:emma xmlns:emma="http://www.w3.org/2003/04/emma" version="1.0">
              <emma:interpretation id="{C2DE0C81-40AA-458F-9E0A-A8D8F4F25DB4}" emma:medium="tactile" emma:mode="ink">
                <msink:context xmlns:msink="http://schemas.microsoft.com/ink/2010/main" type="inkWord" rotatedBoundingBox="8198,13671 10074,13840 9954,15173 8079,15004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55837.2334">6009 11638 548 0,'51'-46'204'0,"-13"39"-156"0,22 7-16 0,-35 15 96 16,14 11-76-16,-5 16 8 16,4 11-40-16,-8 4-40 15,-9-4 12-15,-8-4 64 0,-13-4-32 16,-8-3 80-16,-5-8-56 15,-17-11 88-15,-13-8-76 16,-16-11 0-16,8-8-40 16,0-8 48-16,8-3-36 15,17-4-8-15,18-3-12 16,38-1-56-16,12 4 28 0,22 8-260 16,9-1 152-16,-1 9-72 15,22-1 116-15,16 0 20 16,-7 4 36-16,-18 4 104 15,-4 0-40-15,-18-4 184 16,6 0-124-16,-18 0 44 16,-9 0-84-16,-8-4-12 15,5 0-28-15,3-4-12 16,-3-3-4-16,-14 0-32 16,-4-4 16-16,-16-8-4 15,-14-4 8-15,-8-3 44 16,-8-4-24-16,-5 0 44 15,0 0-32-15,9 7 4 16,-1 5-16-16,1 10-16 16,0 12 0-16,4 15-16 15,4 19 12-15,-4 12 20 0,13 3-4 16,-5-7 4-16,9 3-4 16,0-3 36-16,9-1-20 15,-9-7 12-15,0 1-20 16,0-5-140-16,0-4 68 15,-9 1-432-15,1-4 272 16</inkml:trace>
          <inkml:trace contextRef="#ctx0" brushRef="#br0" timeOffset="156183.1555">6026 12209 768 0,'-9'-19'284'0,"9"12"-220"0,9-1-20 16,-1 4 224-16,18 4-156 15,25 0 44-15,21 8-92 16,31 3-16-16,58-3-28 16,14 3 16-16,25-3-24 0,5 11-232 15,-10 0 116-15,-28-4-284 16,-27 4 220-16,-16-12 8 0,-31 5 100 16,-33-12 40-16,-30-4 16 15,-26 0-24-15,-17-4 16 16</inkml:trace>
          <inkml:trace contextRef="#ctx0" brushRef="#br0" timeOffset="156678.9731">6277 12493 592 0,'-42'-11'220'0,"29"11"-172"0,4-8-12 15,9 8 136-15,0 0-100 16,22 8 16-16,-1 3-52 16,17 4 64-16,-4 4-56 15,17 4-12-15,-12 3-20 0,-5 12-12 16,-9 8 4-16,-8 7-92 15,-25 0 48-15,-9-8-4 16,-5-7 28-16,-12-12 28 16,-8-14-4-16,-5-12 4 15,13-16-4-15,-4-10 36 16,25-8-20-16,26 0 4 0,8 0-16 16,26 7-24-16,8 1 4 15,17 3-4-15,26 8 4 16,-4 7 0-16,-9 8 0 15,-4 4 0-15,-8 0 0 16,-14 4 24-16,-3-8-8 16,-5-8 84-16,-9 8-48 15,-3-8 40-15,-18 1-48 16,-8 7-20-16,-13-8-8 16,0 1-352-16,-13 3 188 15,-8 8-492-15</inkml:trace>
          <inkml:trace contextRef="#ctx0" brushRef="#br0" timeOffset="157495.1444">6890 12485 456 0,'-17'-7'168'0,"17"14"-128"0,0 1-16 15,0 0 192-15,0 10-124 16,0 1 96-16,0 4-108 15,0 4-12-15,-12 3-40 16,7 4 64-16,-12 0-56 0,4 0 40 16,5-4-44-16,-5-3 44 15,13-4-44-15,9-4-24 16,12-4-8-16,5 0 16 16,12-4-8-16,4 0-100 0,10 1 48 15,-1-1-640 1,12 4 376-16,6-22-68 15</inkml:trace>
        </inkml:traceGroup>
      </inkml:traceGroup>
    </inkml:traceGroup>
    <inkml:traceGroup>
      <inkml:annotationXML>
        <emma:emma xmlns:emma="http://www.w3.org/2003/04/emma" version="1.0">
          <emma:interpretation id="{6ADD1603-1CC9-49EB-94E7-432F63228E5C}" emma:medium="tactile" emma:mode="ink">
            <msink:context xmlns:msink="http://schemas.microsoft.com/ink/2010/main" type="paragraph" rotatedBoundingBox="4004,15373 20245,15444 20238,17166 3996,17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4C3275-79F7-45E3-BCBA-B06171888751}" emma:medium="tactile" emma:mode="ink">
              <msink:context xmlns:msink="http://schemas.microsoft.com/ink/2010/main" type="line" rotatedBoundingBox="4004,15373 20245,15444 20238,17166 3996,17095"/>
            </emma:interpretation>
          </emma:emma>
        </inkml:annotationXML>
        <inkml:traceGroup>
          <inkml:annotationXML>
            <emma:emma xmlns:emma="http://www.w3.org/2003/04/emma" version="1.0">
              <emma:interpretation id="{5CE5C734-D2E7-4931-A584-D4D21368D4CD}" emma:medium="tactile" emma:mode="ink">
                <msink:context xmlns:msink="http://schemas.microsoft.com/ink/2010/main" type="inkWord" rotatedBoundingBox="4004,15373 5833,15381 5826,17103 3996,17095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99604.8446">2360 14306 572 0,'17'-8'208'0,"-9"5"-160"0,13 3-12 16,-4 7 128-16,5 5-96 16,3-1 44-16,14 4-68 15,-1 0 72-15,0 0-64 16,-4 1 52-16,-8-5-60 0,-18 0 40 16,-12 1-48-16,-13-1 0 15,-13 0-24-15,0 1 0 16,-4-5-4-16,0-3-104 15,0-4 52-15,13 0-200 16,8-4 136-16,17-3-516 16,18 7 348-16,20-15 44 15</inkml:trace>
          <inkml:trace contextRef="#ctx0" brushRef="#br0" timeOffset="199734.188">3135 13924 832 0,'8'0'308'0,"-8"0"-240"0,34 4-20 0,-17-4-8 15,13 0-32-15,13 0-152 16,16 7 76-16,5 4-536 16</inkml:trace>
          <inkml:trace contextRef="#ctx0" brushRef="#br0" timeOffset="199881.0788">3100 14227 964 0,'-8'11'360'0,"21"-4"-280"0,17 1-24 15,-1-4 164-15,22-4-132 16,13 4-8-16,17-1-52 16,0 5-284-16,-13-8 140 15,-8 4-468-15,-13 0 328 16,-13 7-140-16</inkml:trace>
          <inkml:trace contextRef="#ctx0" brushRef="#br0" timeOffset="199240.3736">2483 14045 444 0,'-13'7'164'0,"22"1"-124"0,-13 11-16 16,8 0 52-16,0 7-48 16,-8 12 84-16,8 8-60 0,-4 10 52 15,-4 1-60-15,0 8 84 16,-9 3-72-16,-4 11 0 0,4 4-36 16,-4-3 60-16,-4-8-48 15,4-12 24-15,0-14-36 16,4-12 36-16,4-11-32 15,1-12-252-15,3-15 124 16,1-15-584 0,4-3 380-16,-4-20 112 15</inkml:trace>
          <inkml:trace contextRef="#ctx0" brushRef="#br0" timeOffset="198925.572">2113 13863 416 0,'17'-11'152'0,"-17"11"-116"0,25-12-12 0,-16 5 260 16,8 3-160-16,-5-7 80 15,10 3-116-15,-1-7 80 16,0 7-96-16,-4-3 32 16,-4 4-60-16,0-5 12 15,-5 5-36-15,-8-9-28 16,0 5 4-16,-12-8 8 15,7 8 0-15,-20-12 8 16,4 8-8-16,-13-4-12 16,-5 4 4-16,-8 4-24 15,9 3 16-15,-5 4-32 16,9 8 28-16,-8 0-12 16,12 7 16-16,-4 1 8 15,13 3 4-15,-5 0-44 16,13 4 24-16,-4 0 16 15,13 0 4-15,13-1-8 0,-1 5 4 16,13-8 28-16,5 4-12 0,12 0-4 16,1 0-4-1,3 4-24-15,1 0 12 0,-5 7-40 16,0 0 28-16,-12 8 32 16,-1-4-4-16,-16 0-36 15,-1-4 16-15,-16 1 64 16,-1-5-28-16,-16-3 44 15,4-4-36-15,-13-4 44 16,8 0-44-16,-8-4 12 16,8 1-28-16,-3-8 0 15,7-1-8-15,1-6 12 16,8-1-12-16,0-8-144 16,5 5 72-16,-1-8-344 15,9 3 228-15</inkml:trace>
          <inkml:trace contextRef="#ctx0" brushRef="#br0" timeOffset="200713.7974">1853 13276 488 0,'-4'-3'180'0,"4"3"-140"0,4 0-12 16,-4 0 144-1,0 0-100-15,4 0 96 16,0 0-100-16,5 0 64 15,-9 3-76-15,8-3 48 16,14 0-60-16,-1-3 24 16,9 3-40-16,17-8 36 15,4 4-36-15,8-3 28 16,1 3-28-16,-17-4 28 0,-5 8-32 0,-13-7 20 16,-3 3-24-16,-18-3 28 31,0 7-32-31,-17-4-180 0,1 8 88 0,-5-4-440 15,4 7 288-15</inkml:trace>
        </inkml:traceGroup>
        <inkml:traceGroup>
          <inkml:annotationXML>
            <emma:emma xmlns:emma="http://www.w3.org/2003/04/emma" version="1.0">
              <emma:interpretation id="{6C81E220-CBBC-47C4-BA87-8AAA24D999FF}" emma:medium="tactile" emma:mode="ink">
                <msink:context xmlns:msink="http://schemas.microsoft.com/ink/2010/main" type="inkWord" rotatedBoundingBox="6428,15564 8793,15520 8815,16699 6451,16743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02319.0666">4531 13825 600 0,'13'-7'224'0,"-13"7"-176"0,17-12-12 0,-4 5 124 15,4 7-96-15,0-8 44 16,4 1-64-16,-4-5 12 16,0 5-36-16,-12-5-8 15,-1 9-8-15,-21-9-16 16,4 8 8-16,-13-11 20 16,5 8-8-16,-4-8-12 15,3 3 0-15,1 1-4 16,8 3 0-16,0 1-20 15,5 7 16-15,-5 4 24 16,9 7-8-16,-9 8 8 16,5 4-4-16,-9 7-8 15,8 0 4-15,-16 12-4 16,7-1 0-16,-7 20 0 16,-1 3 0-16,1 4 0 15,12-3 0-15,5-8 8 16,-1-8-4-16,5-11 24 15,4-8-16-15,-9-7 4 16,18-4-8-16,-9-4 4 16,8-4-8-16,-3 0-4 15,7 1 4-15,10-5 40 16,7 1-24-16,5-4 16 16,5-1-20-16,12 1 20 0,0-4-24 0,-8 0-12 15,-1 0-4 1,-12 0-136-16,-4 0 72 0,-18 0-144 15,-4 0 120-15</inkml:trace>
          <inkml:trace contextRef="#ctx0" brushRef="#br0" timeOffset="202495.5522">4391 14204 664 0,'-9'-23'244'0,"9"23"-188"0,0-15-16 0,0 7 172 16,0 8-124-16,4-7 88 15,9 7-104-15,0-8 60 16,8 8-76-16,18-7 12 16,-5 7-36-16,17-8-32 15,0 4 0-15,-4-3-416 16,-5 3 228-16,-12-7-512 16,-4 3 392-16</inkml:trace>
          <inkml:trace contextRef="#ctx0" brushRef="#br0" timeOffset="202774.796">4463 13557 728 0,'0'-31'268'0,"0"31"-208"0,13-22-16 15,-5 10 196 1,9 5-140-16,9-12 72 0,4 7-100 0,17-3 4 15,-1 4-44-15,14-4 4 16,-5 7-20-16,1 1-184 16,-9 7 92-16</inkml:trace>
          <inkml:trace contextRef="#ctx0" brushRef="#br0" timeOffset="203051.5311">5081 13731 808 0,'0'26'300'16,"0"-26"-232"-16,21 42-20 0,-4-19 72 15,4-5-76-15,17 24-8 16,1-8-24-16,12 15 24 15,13 4-20-15,-5 4 12 16,-7-8-16-16,-14-7-132 16,-4-4 68-16,-13-12-228 15,0-11 156-15</inkml:trace>
          <inkml:trace contextRef="#ctx0" brushRef="#br0" timeOffset="203065.0741">5626 13810 860 0,'-26'-7'320'0,"26"7"-248"0,-21 7-20 0,4 1 48 16,8 3-64-16,-21 16 24 15,5 3-40-15,-13 23 0 16,-1 4-12-16,1 7-112 16,4 0 56-16,4 1-156 15,0-12 116-15,9-15-180 16</inkml:trace>
          <inkml:trace contextRef="#ctx0" brushRef="#br0" timeOffset="203461.1259">6013 13738 312 0,'-13'12'112'0,"13"-12"-84"0,0 34-12 16,0-15 136-1,5 7-88-15,-5 16 72 16,4 7-80-16,-13 34 40 0,9 4-56 16,-8-3-12-16,-5-16-16 15,0-8 52-15,-4-11-36 16,4-7-12-16,5-15-8 0</inkml:trace>
          <inkml:trace contextRef="#ctx0" brushRef="#br0" timeOffset="203988.025">5975 14219 696 0,'-39'-8'256'0,"39"8"-196"0,0-3-20 0,13-1 144 0,-4 4-108 0,25-8 60 15,4 1-80-15,26-8 12 16,-13 3-40-16,9-7 0 16,4 0-16-16,-22 4 12 15,-3 8-16-15,-18 3-380 16,0 4 200-16</inkml:trace>
          <inkml:trace contextRef="#ctx0" brushRef="#br0" timeOffset="204229.1699">6090 13636 684 0,'-13'-19'252'0,"13"19"-192"0,17-23-20 0,-4 16 188 16,0-1-132-1,12-11 104-15,1 12-116 0,12-5 32 16,5 5-68-16,8 3 0 16,0 4-28-16,8 0 4 15,-3 8-12-15,-5-1-220 16,-13 5 116-16,-4-9-248 15,-8 9 192-15</inkml:trace>
          <inkml:trace contextRef="#ctx0" brushRef="#br0" timeOffset="203756.9076">6477 13772 600 0,'-8'-11'224'0,"8"11"-176"0,0 0-12 0,0 4 116 16,0 7-92-16,0 4 28 16,0 8-52-16,0 7-4 15,8 4-20-15,-8 23 20 16,9 7-20-16,-9 24 24 0,0-1-24 16,-13-8 12-16,4-15-12 15,-12 5 0-15,13-16-4 16,-14-8-208-16,1-7 108 0,0-12-308 15</inkml:trace>
        </inkml:traceGroup>
        <inkml:traceGroup>
          <inkml:annotationXML>
            <emma:emma xmlns:emma="http://www.w3.org/2003/04/emma" version="1.0">
              <emma:interpretation id="{9397A7CE-7F23-478C-9461-77030380F443}" emma:medium="tactile" emma:mode="ink">
                <msink:context xmlns:msink="http://schemas.microsoft.com/ink/2010/main" type="inkWord" rotatedBoundingBox="9316,16624 9436,16625 9435,16841 9316,16840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04550.5205">7257 14469 808 0,'-22'34'300'0,"9"-11"-232"0,-12 11-20 16,12-8 8-16,-8 16-40 15,-5 15-552-15</inkml:trace>
        </inkml:traceGroup>
        <inkml:traceGroup>
          <inkml:annotationXML>
            <emma:emma xmlns:emma="http://www.w3.org/2003/04/emma" version="1.0">
              <emma:interpretation id="{90E7F089-DFB4-400C-AB8A-F1C1742C4B78}" emma:medium="tactile" emma:mode="ink">
                <msink:context xmlns:msink="http://schemas.microsoft.com/ink/2010/main" type="inkWord" rotatedBoundingBox="12310,15661 15581,15676 15575,17090 12304,17076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05817.3901">10131 13670 404 0,'8'-41'148'0,"-8"41"-112"0,9-46-12 0,-5 27 76 16,5 4-60-16,-5 0 0 15,0 4-24-15,0 11 52 16,1 11-40-16,-1 23 76 16,0 11-56-16,0 16 20 15,1 3-40-15,-1 20 8 16,0-5-20-16,-4 12 20 16,0-8-24-16,-4-7-100 15,4-12 44-15,-4-22-96 16,-1-16 80-16</inkml:trace>
          <inkml:trace contextRef="#ctx0" brushRef="#br0" timeOffset="206031.4605">10305 13526 632 0,'64'-19'236'0,"-64"19"-184"0,111 19-16 15,-60 0 160 1,0 4-116-16,0 11 0 15,0 4-48-15,-21-4 60 16,-4 4-56-16,-39-12 48 16,-4-3-48-16,-43 0 8 15,5-1-28-15,-17-6-52 0,8-1 20 0,-4-8-200 16,16 5 120-16</inkml:trace>
          <inkml:trace contextRef="#ctx0" brushRef="#br0" timeOffset="208149.5961">10799 13878 312 0,'-21'0'112'0,"21"0"-84"0,-13 8-12 0,9-4 100 15,4 3-68-15,-4 12 32 16,4-4-44-16,-4 16 40 15,4-5-44-15,-9 8 56 16,0 0-52-16,-8 4 64 16,5 0-60-16,-14-4-8 15,13 0-20-15,1-7 8 16,-1-1-12-16,0-11-12 16,5 0 0-16,3-11-32 15,10 0 20-15,3-15 4 16,5 3 12-16,4-11 16 15,0 0-8-15,0-7-4 16,4 7 0-16,-4-8 20 16,9 4-12-16,-13 1-4 15,-1 7-4-15,-7-4 4 16,-1 7-4-16,-8-3-12 0,-1 4 4 16,-7-4 28-16,3 0-12 15,-4 7-32-15,9 0 12 0,0 5-8 16,8 3 8-16,5 0 8 15,3 3 0-15,10 1-20 16,3 4 12-16,1-1-40 16,8 1 28-16,-13-4-48 15,0 3 40-15,-4-7-12 16,-4-3 24-16,-4-1 16 16,-1 0 4-16,-8-4-4 15,0 8 4-15,-4 0-16 16,0 0 8-16,4 4 64 15,4 8-32-15,4 6 52 16,5 9-48-16,0-1-8 16,8 5-12-16,13-9 32 15,13 1-20-15,13-12-120 16,-1-3 52-16,-3-16-152 16,-9 5 112-16,-13-12-8 15,-9-1 60-15,-16-14-60 16,-1 7 52-16,-16-7-16 15,-1 4 32-15,-12 7 100 16,8 7-36-16,-4 16 160 16,4 11-112-16,5 31 152 15,4 3-136-15,4 15 88 16,4 4-108-16,-4 16 52 0,-4 14-80 16,-9 4-12-16,-13-3-28 0,-4-12 40 15,-12-19-28-15,-1-23 4 0,5-18-20 16,-5-20-112-16,9-26 52 15,-4-26-104-15,4-23 88 16,4-4-148-16,17-11 124 16,18-12-208 15,7 4 168-31,31-22-28 0,12 22 96 0,30 15 44 16,-4 16 12-16,-4 14 156 15,-5 20-84-15,-16 3 96 16,-9 8-96-16,-18 7 92 15,-3 8-96-15,-13 12 32 16,-5 7-56-16,-8 18 40 16,9 9-48-16,-9-1 4 15,8 1-24-15,9-5 44 0,5-10-28 16,3-16 28-16,5-12-28 16,4-10-176-16,0-12 80 15,-8-4-56-15,-9-7 76 0,-9 0-168 16,-8-4 120-16,-4 0-124 31,0 3 128-31,-9 5 72 16,9 7 16-16,-9 8 172 15,13 11-96-15,4 11 132 16,9 8-120-16,21 19 128 0,17 0-124 16,4-1 20-16,9-6-64 0,0-12 16 15,0-12-32-15,0-7-160 16,-9-7 72-16,-8 3-268 15,-13-11 184-15,-8-12-260 16,-18-3 228-16,-3-4-104 16,-10-15 520 15,-8-91-128-31,1 37 276 16,3 13-212-16,1 25 40 15,3 27-128-15,5 35-36 16,9 18-32-16,4 23 4 15,8 7-16-15,5 4 24 16,3 0-20-16,-7 16-364 0,-14 3 188 16,-16 8-436-16</inkml:trace>
          <inkml:trace contextRef="#ctx0" brushRef="#br0" timeOffset="208162.129">11936 13787 684 0,'39'-18'252'0,"-39"18"-192"0,98 3-20 16,-43 1 136 0,0 4-104-16,52-8 24 15,3 7-56-15,27 5 8 0,-22 3-28 16,-17-11-280-16,-26-1 136 16,-17 1-160-16,-21 0 164 0,-17-4 28 15,-17 0 56-15,-8 0 44 16,-5 0-4-16,-4 0 44 15,4 0-24-15,5 4 64 16,4 3-48-16,4 8 116 16,4-3-88-16,9 10 72 15,4-3-80-15,8 0 4 0,14 0-40 16,16 0 32-16,17 0-32 16,1-4-100-16,-9 0 40 15,-13-3-264-15,-13-8 168 16,-12-4-152-1,-18-8 164-15,-16-3 16 0,-14-12 68 16,-8 12 112-16,1 3-40 16,-1 8 208-16,9 19-136 15,8 19 64-15,13 26-100 16,13 19 100-16,4 1-96 16,8 10 16-16,9 16-56 0,0 7 40 15,-8-3-44-15,4-19 72 16,-18-31-56-16,-3-19 80 15,-30-22-72-15,-9-12 16 16,-30-37-40-16,1-23-20 16,-10-16-8-16,14 1-16 15,12 3 8-15,18 5-192 16,21 6 108-16,33 5-564 16,35 11 364-1,22-8-132-15</inkml:trace>
        </inkml:traceGroup>
        <inkml:traceGroup>
          <inkml:annotationXML>
            <emma:emma xmlns:emma="http://www.w3.org/2003/04/emma" version="1.0">
              <emma:interpretation id="{847C91F1-8065-4789-B7F0-B53842DDE428}" emma:medium="tactile" emma:mode="ink">
                <msink:context xmlns:msink="http://schemas.microsoft.com/ink/2010/main" type="inkWord" rotatedBoundingBox="17428,16003 18992,16010 18990,16385 17426,16378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08760.2204">15253 13856 456 0,'0'-8'168'0,"0"8"-128"0,-4 0-16 16,8 15 96 0,1 19 24-1,8 0-72-15,-9 19 8 16,13 0-48-16,4 12 4 0,5-16-20 16,-5-11 36-16,4-16-28 15,-7-10 32-15,-1-16-32 16,-5-11-4-16,1-15-12 0,-9-8-104 15,5 0 52-15,-18-11-104 16,9 11 84-16,0 0 28 16,0 8 28-16,9 7 16 15,-1 12-4-15,9 3 76 16,13 8-44-16,21 0 56 16,9 8-52-16,34-8 24 15,-13 3-36-15,-1-3 28 16,-7 4-32-16,-22-8-12 15,-13 4-8-15,-25-7-32 16,-9 3 16-16,-38-4-20 16,-4 5 16-16,-26-1-80 15,4 4 56-15,-3 4-12 16,11 3 32-16,14 8 40 16,17 8-12-16,29 11 44 15,14-4-28-15,29 23 12 0,21-11-20 16,9-4 28-16,-4-15-28 15,8-16-24-15,17-14 4 16,0-9-96-16,-12-2 52 0,-14-5-28 16,-20 0 40-16,-22 0-20 15,-21-3 32-15,-18-4 0 16,-16-1 16-16,-17 9 0 16,-9-1 0-16,-4 19 76 15,4 4-36-15,9 12 104 16,8 6-80-16,13 13 64 0,12 7-68 15,22 7 24-15,35 0-44 16,24-3 36-16,18-12-40 16,0-11-332-16,8-23 164 15,17-14-516 1</inkml:trace>
        </inkml:traceGroup>
        <inkml:traceGroup>
          <inkml:annotationXML>
            <emma:emma xmlns:emma="http://www.w3.org/2003/04/emma" version="1.0">
              <emma:interpretation id="{52FF4C1D-8F82-4338-8049-15F031E84642}" emma:medium="tactile" emma:mode="ink">
                <msink:context xmlns:msink="http://schemas.microsoft.com/ink/2010/main" type="inkWord" rotatedBoundingBox="18937,15772 20244,15778 20241,16331 18934,16325"/>
              </emma:interpretation>
              <emma:one-of disjunction-type="recognition" id="oneOf49">
                <emma:interpretation id="interp69" emma:lang="" emma:confidence="0">
                  <emma:literal>for</emma:literal>
                </emma:interpretation>
                <emma:interpretation id="interp70" emma:lang="" emma:confidence="0">
                  <emma:literal>from</emma:literal>
                </emma:interpretation>
                <emma:interpretation id="interp71" emma:lang="" emma:confidence="0">
                  <emma:literal>two</emma:literal>
                </emma:interpretation>
                <emma:interpretation id="interp72" emma:lang="" emma:confidence="0">
                  <emma:literal>far</emma:literal>
                </emma:interpretation>
                <emma:interpretation id="interp73" emma:lang="" emma:confidence="0">
                  <emma:literal>tar</emma:literal>
                </emma:interpretation>
              </emma:one-of>
            </emma:emma>
          </inkml:annotationXML>
          <inkml:trace contextRef="#ctx0" brushRef="#br0" timeOffset="209996.0094">16923 13685 632 0,'-34'-64'236'0,"25"60"-184"0,-4 23-16 0,5 4 60 16,8 11-60-16,-9 7 40 0,9 5-44 15,-4 7 0-15,0 15-20 16,4 4 20-16,4-4-20 0,-4-15-12 16,0-15-4-16,0-12-120 15,-4-14 68-15,-5-16-32 16,1-19 52-16,-5 1 24 15,-4-20 8-15,0-7-24 16,4 7 16-16,5 0-4 16,8 12 8-16,12 11 16 15,10 8-4-15,16 3 16 16,22 5-12-16,16 3 48 16,14 11-28-16,-9 4 108 15,-5 0-76-15,-8 0 0 16,-16-3-36-16,-18-1 44 0,-17 0-36 15,-9-3 28-15,-12-4-32 16,-9 0 0-16,-8-1-16 16,4 1-8-16,0 4 0 15,0 3-60-15,17 4 32 16,0 0-32-16,0 0 32 16,8-3 20-16,5-5 4 15,0-3 0-15,0-4 4 16,8 0 20-16,-4-4-12 15,0 1-12-15,0-5-4 16,-4 4 28-16,-5 0-12 0,-4 1-32 16,-4-1 12-16,-4 0-68 15,-9-3 40-15,-4-1 0 16,0 4 20-16,-4 0 20 16,13 4 0-16,-5 4 24 15,9 4-16-15,4 3 128 16,12 0-76-16,1 1-20 15,4-1-28-15,0-3 20 16,-4-1-20-16,4-3 12 16,-9-4-16-16,5 0 0 15,-8-4-4-15,-5 1-24 16,-18-5 8-16,10-3 4 16,-9-5 4-16,-4-2-80 15,-5-5 44-15,5 4-4 16,8 4 24-16,9 3 12 15,8 5 4-15,9 3-28 0,8 8 16 16,5 3 12-16,-1 1 4 16,5 0-4-16,8-1 4 15,5 1 28-15,-1-1-16 16,-12 1-32-16,-8-1 8 16,-14 1 0-16,-12 3 8 15,-9 1 44-15,0-1-24 16,-4 0 104-16,4 1-68 15,1-5 152-15,7-3-116 16,5-4 60-16,22-7-88 16,16-9 16-16,17-3-44 15,18-7 32-15,8-4-40 16,-22 7 12 0,5 4-24-16,-4-11 8 15,-9 7-12-15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16:20:40.6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50A529-17E5-4470-9E48-888DDB54C1E9}" emma:medium="tactile" emma:mode="ink">
          <msink:context xmlns:msink="http://schemas.microsoft.com/ink/2010/main" type="inkDrawing" rotatedBoundingBox="1275,7661 18261,7482 18288,10040 1302,10220" semanticType="enclosure" shapeName="Other">
            <msink:sourceLink direction="with" ref="{C8FFBD90-22A0-4E5F-9E6A-00EBCF94EEE4}"/>
          </msink:context>
        </emma:interpretation>
      </emma:emma>
    </inkml:annotationXML>
    <inkml:trace contextRef="#ctx0" brushRef="#br0">129 259 248 0,'-13'-4'92'0,"13"4"-72"0,-9 4-4 15,1 3-20 1,8 1 0-16,-13 3 48 16,5 4-24-16,-9 4 52 15,4 0-40-15,0 8 28 16,5 3-32-16,-1 12 0 15,9-1-16-15,0 8 0 16,4 1-4-16,-4-1 4 0,0 0-8 16,-4 4-20-1,0-4 8-15,-5 8 4 0,9-4 4 0,0 0 52 16,5-4-28-16,7 0 24 16,1-7-28-16,8 0 0 15,5-1-12-15,-1-3 20 16,1-4-16-16,-5-3 24 15,5-5-24-15,-5 1-56 16,9-1 20-16,-9 4 12 16,9 1 8-16,0-1 4 15,4 4 0-15,4 0 8 16,5 0-4-16,8 0 8 0,-8 0-8 16,8-11-4-16,8 3 4 0,-12-3 4 15,8-8-4-15,1 0 16 16,8 1-12-16,8-1-20 15,9 0 4-15,-4 8-4 16,-1-5 4-16,-8 5 24 16,-4-4-8-16,4 0-28 15,-4-4 8-15,9 0 12 16,12-7 4-16,-4 3-12 16,0-3 4-16,-9 11 4 15,9-12 0-15,-17 1 0 16,4-1 0-16,0-3-20 15,4 0 12-15,1 4-24 16,3-1 20-16,1 5 4 16,-4-1 8-16,3 0-56 0,-8-3 32 15,-4-1 4-15,4-7 8 16,9 0-32 0,0 0 24-16,4 0 8 15,-1 4 8-15,-11 4 36 16,-1-1-16-16,-4 1-40 15,-9-1 12-15,0 1 28 16,9 0-8-16,0-1-44 16,4 1 20-16,9-1-40 15,4 1 32-15,0-1 12 16,0 1 8-16,-9-4-24 16,9-8 16-16,8 0 12 15,9-3 4-15,-4 7 32 0,0 3-20 16,-9 5 4-16,-9 0-12 15,-3-1-16-15,8-3 4 16,0 3 4-16,8 1 0 16,0 3 44-16,1 1-24 15,-5-5 16-15,-4 1-20 16,4-8 8-16,9 0-12 16,8 0 0-16,4 0-4 15,-3 0 12-15,-10-4-12 16,-3 0 4-16,12-3-4 15,4-5-16-15,5 1 4 16,-13 3 12-16,4 5-4 16,-8-9-20-16,8 1 8 15,13 3 12-15,-9 1 0 0,5 7-28 16,-13 0 12-16,0 0 32 16,-4 0-12-16,-1-4-28 15,10 4 12-15,-1 0 0 16,-8 8 8-16,8-5 8 15,-9 1-4-15,1 0 8 16,13-4-8-16,3 4-12 16,1 3 4-16,-13 1-16 15,0-1 12-15,-4-7 12 16,8 4 0-16,4-4-12 16,-4 8 4-16,-8 3 4 15,-5 4 0-15,-12 4-12 0,0-7 8 16,4-5 20-16,8 5-8 15,5-5 40-15,-5 1-24 16,1 3 4-16,-5 0-16 16,-4-7 0-16,8-4-4 15,13 0 4-15,5 4-8 16,-5 4-12-16,0-1 4 16,-12 1 4-16,3-1 0 15,9 1 8-15,13 3-4 16,0 1-4-16,-4 10 4 15,-9-10 4-15,9-1-4 16,21 0-12-16,4 4 4 0,-4-3 4 16,-8-5 0-16,21-3 0 15,12 0 0-15,-16-4-20 16,-14 0 12-16,14 0 40 16,4 0-20-16,8-4-52 15,-4 4 16-15,4-4-120 16,9 1 80-1,4-1-132-15,-12 0 112 0,-5 4-48 16,17 0 80-16,-5 0 36 16,-16 0 12-16,-17 0 76 15,-9-4-40-15,0-7 148 16,9-4-104-16,-9 3-4 16,-4 1-48-16,-8-4-8 15,4-4-8-15,12-4-8 16,9 1 4-16,-8-1-4 0,-1-4 0 15,-17-3 0-15,9 0 0 16,5 3 0-16,-1 5 0 16,-17-1-20-16,-4 0 12 15,-21 0 40-15,-5-3-20 16,0-4 52-16,-3-4-36 16,-10-4-4-16,-3-15-16 15,-5 0-16-15,0-8 4 16,-4 4 12-16,-5-3-4 15,-3-1 8-15,-5 8-8 16,-5-3 8-16,-3 14-8 16,-5-7 8-16,-4-4-8 15,0-4 8-15,-8-7-8 16,-9-5-4-16,0 1 4 16,8 4-24-16,-8 3 12 0,-4 8-48 15,4 4 28-15,4 8 32 16,-4 3 0-16,-4 0-24 15,0 4 8-15,-5 0-48 16,-8-4 32-16,0 4-20 16,-4 0 28-16,-5-4-8 15,-8 11 16-15,-4-3 0 16,-5 4 4-16,1-1-12 16,-1 4 12-16,1 4 4 15,3-3 4-15,5 10 0 16,5-3 0-16,-1 0 0 15,0 0 0-15,0 4-20 0,-4 3 12 16,4 1 40-16,-8-5-20 16,4 8-8-16,-5 1-8 15,5 3 20-15,-17 0-8 16,0 0-48-16,0 0 24 16,-8 0-16-16,3-4 20 15,14 0 8-15,-10 0 4 16,6-3 52-16,3-1-28 15,-12 1 0-15,4-5-16 16,-9 5-8-16,-12 3 4 16,-1 0-4-16,1 0 0 15,4 0 0-15,-5 1 0 16,5-1-20-16,-4-7 12 16,-9 3 20-16,-9 4-4 15,1 4-12-15,0-4 0 0,8 4-4 16,-4-3 0-16,4-1 8 15,-5-4 0-15,-3-3 88 16,8 7-48-16,-17 0 28 16,17 4-40-16,-12-3-16 15,16 6-8-15,-17-3-16 16,18 0 8-16,-27 4-60 16,14 4 36-16,-9-5 12 15,21 1 12-15,-12-4 4 16,17 0 0-16,-26-4-12 15,17 1 8-15,-21 3 12 16,12 0-4-16,-16-4-20 16,16 8 8-16,-29-4 40 15,17 3-20-15,-22 1 0 16,18 0-8-16,-13 0-16 16,16 3 8-16,-29-7 12 15,17 0-4-15,-12 8-4 16,29-4 4-16,-17-4-4 15,25 0 0-15,-25-4 0 16,22-4 0-16,-18 8-20 16,22 0 12-16,-14-7 32 15,22 7-16-15,-16 0 0 16,20-8-4-16,-17 1-4 16,13 7 0-16,-12-4-12 15,20 4 8-15,-12-8 12 0,25 1-4 16,-16-1 8-16,16 8-8 15,-25-15-12-15,25 4 4 0,-33 3-4 16,20 8 0-16,-8 0 16 16,13 0-4-16,-8 0-4 15,12 0 4-15,-21 0-16 16,16 8 8-16,-24-8 4 16,16 0 0-16,-17 3 0 15,22 9 0-15,-13-8 0 16,17 3 0-16,-26-7 0 15,17 0 0-15,-25 0 0 16,17 8 0-16,-13-8 8 16,22 7-4-16,-18-14-4 15,13 7 4-15,-13 0-16 16,9 0 8-16,-17-8-32 16,12 8 20-16,-3 0-40 15,20 0 36-15,-29-7-28 16,9 3 28-16,-18 0 0 15,4 4 12-15,1 0 8 16,16 4 0-16,-25-8 8 16,22 0-4-16,-26-3-4 15,21 14 4-15,-17-7 4 16,21 0-4-16,-30 0 8 16,27 0-8-16,-27 0-56 15,22 8 28-15,-13-1-68 16,21-3 52-16,-25-4-16 15,21 0 32-15,-30 0 12 0,18 0 12 16,-14-7 32-16,26 7-16 16,-30 3 76-16,18-3-56 0,-22-3 32 15,21-1-40-15,-17-4-16 16,26 1-8-16,-30 3 4 16,21 0-4-16,-8 0-12 15,21 1 4-15,-8-5 12 16,16 4-4-16,-29-11-4 15,25 7 4-15,-16 5-24 16,12-1 12-16,-13-4 84 16,17 8-44-16,-29-11 0 15,29 7-20-15,-21 4-12 16,13 4 4-16,-9 0 40 16,18 0-24-16,-39-1 60 15,17 5-44-15,-22 3 44 16,18 1-44-16,-34 3 8 15,12 0-28-15,-21 4 8 16,26 7-12-16,-9 5-24 16,22 3 4-16,-26 19-464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6T16:20:44.8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275CCB-E9AE-40B8-9F12-BB59C98A7F80}" emma:medium="tactile" emma:mode="ink">
          <msink:context xmlns:msink="http://schemas.microsoft.com/ink/2010/main" type="writingRegion" rotatedBoundingBox="9235,19028 9401,19028 9401,19532 9235,19532"/>
        </emma:interpretation>
      </emma:emma>
    </inkml:annotationXML>
    <inkml:traceGroup>
      <inkml:annotationXML>
        <emma:emma xmlns:emma="http://www.w3.org/2003/04/emma" version="1.0">
          <emma:interpretation id="{39850743-D851-47AD-9042-8BB21AD99BB1}" emma:medium="tactile" emma:mode="ink">
            <msink:context xmlns:msink="http://schemas.microsoft.com/ink/2010/main" type="paragraph" rotatedBoundingBox="9235,19028 9401,19028 9401,19532 9235,19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42E692-60CE-4C73-BE45-2EFA33C7BD16}" emma:medium="tactile" emma:mode="ink">
              <msink:context xmlns:msink="http://schemas.microsoft.com/ink/2010/main" type="line" rotatedBoundingBox="9235,19028 9401,19028 9401,19532 9235,19532"/>
            </emma:interpretation>
          </emma:emma>
        </inkml:annotationXML>
        <inkml:traceGroup>
          <inkml:annotationXML>
            <emma:emma xmlns:emma="http://www.w3.org/2003/04/emma" version="1.0">
              <emma:interpretation id="{4625B233-2938-48DD-977B-3FFBAAD2EAB9}" emma:medium="tactile" emma:mode="ink">
                <msink:context xmlns:msink="http://schemas.microsoft.com/ink/2010/main" type="inkWord" rotatedBoundingBox="9235,19028 9401,19028 9401,19532 9235,195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7056 17376 0,'0'0'16,"0"0"-16,77-140 15,-30 19 1,-5-19-1,-54 37-15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.emf"/><Relationship Id="rId18" Type="http://schemas.openxmlformats.org/officeDocument/2006/relationships/customXml" Target="../ink/ink25.xml"/><Relationship Id="rId3" Type="http://schemas.openxmlformats.org/officeDocument/2006/relationships/image" Target="../media/image17.emf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customXml" Target="../ink/ink22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24" Type="http://schemas.openxmlformats.org/officeDocument/2006/relationships/customXml" Target="../ink/ink28.xm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10" Type="http://schemas.openxmlformats.org/officeDocument/2006/relationships/customXml" Target="../ink/ink21.xml"/><Relationship Id="rId19" Type="http://schemas.openxmlformats.org/officeDocument/2006/relationships/image" Target="../media/image25.emf"/><Relationship Id="rId4" Type="http://schemas.openxmlformats.org/officeDocument/2006/relationships/customXml" Target="../ink/ink18.xml"/><Relationship Id="rId9" Type="http://schemas.openxmlformats.org/officeDocument/2006/relationships/image" Target="../media/image2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34" Type="http://schemas.openxmlformats.org/officeDocument/2006/relationships/customXml" Target="../ink/ink45.xml"/><Relationship Id="rId7" Type="http://schemas.openxmlformats.org/officeDocument/2006/relationships/image" Target="../media/image31.emf"/><Relationship Id="rId12" Type="http://schemas.openxmlformats.org/officeDocument/2006/relationships/customXml" Target="../ink/ink34.xml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33" Type="http://schemas.openxmlformats.org/officeDocument/2006/relationships/image" Target="../media/image44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29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3.emf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image" Target="../media/image46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10" Type="http://schemas.openxmlformats.org/officeDocument/2006/relationships/customXml" Target="../ink/ink33.xml"/><Relationship Id="rId19" Type="http://schemas.openxmlformats.org/officeDocument/2006/relationships/image" Target="../media/image37.emf"/><Relationship Id="rId31" Type="http://schemas.openxmlformats.org/officeDocument/2006/relationships/image" Target="../media/image43.emf"/><Relationship Id="rId4" Type="http://schemas.openxmlformats.org/officeDocument/2006/relationships/customXml" Target="../ink/ink30.xml"/><Relationship Id="rId9" Type="http://schemas.openxmlformats.org/officeDocument/2006/relationships/image" Target="../media/image32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41.emf"/><Relationship Id="rId30" Type="http://schemas.openxmlformats.org/officeDocument/2006/relationships/customXml" Target="../ink/ink43.xml"/><Relationship Id="rId35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2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image" Target="../media/image47.emf"/><Relationship Id="rId21" Type="http://schemas.openxmlformats.org/officeDocument/2006/relationships/image" Target="../media/image56.emf"/><Relationship Id="rId34" Type="http://schemas.openxmlformats.org/officeDocument/2006/relationships/customXml" Target="../ink/ink63.xml"/><Relationship Id="rId7" Type="http://schemas.openxmlformats.org/officeDocument/2006/relationships/image" Target="../media/image49.emf"/><Relationship Id="rId12" Type="http://schemas.openxmlformats.org/officeDocument/2006/relationships/customXml" Target="../ink/ink52.xml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33" Type="http://schemas.openxmlformats.org/officeDocument/2006/relationships/image" Target="../media/image62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51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64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10" Type="http://schemas.openxmlformats.org/officeDocument/2006/relationships/customXml" Target="../ink/ink51.xml"/><Relationship Id="rId19" Type="http://schemas.openxmlformats.org/officeDocument/2006/relationships/image" Target="../media/image55.emf"/><Relationship Id="rId31" Type="http://schemas.openxmlformats.org/officeDocument/2006/relationships/image" Target="../media/image61.emf"/><Relationship Id="rId4" Type="http://schemas.openxmlformats.org/officeDocument/2006/relationships/customXml" Target="../ink/ink48.xml"/><Relationship Id="rId9" Type="http://schemas.openxmlformats.org/officeDocument/2006/relationships/image" Target="../media/image50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59.emf"/><Relationship Id="rId30" Type="http://schemas.openxmlformats.org/officeDocument/2006/relationships/customXml" Target="../ink/ink61.xml"/><Relationship Id="rId35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83.emf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34" Type="http://schemas.openxmlformats.org/officeDocument/2006/relationships/customXml" Target="../ink/ink81.xml"/><Relationship Id="rId42" Type="http://schemas.openxmlformats.org/officeDocument/2006/relationships/customXml" Target="../ink/ink85.xml"/><Relationship Id="rId47" Type="http://schemas.openxmlformats.org/officeDocument/2006/relationships/image" Target="../media/image87.emf"/><Relationship Id="rId7" Type="http://schemas.openxmlformats.org/officeDocument/2006/relationships/image" Target="../media/image67.emf"/><Relationship Id="rId12" Type="http://schemas.openxmlformats.org/officeDocument/2006/relationships/customXml" Target="../ink/ink70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78.emf"/><Relationship Id="rId41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.xml"/><Relationship Id="rId11" Type="http://schemas.openxmlformats.org/officeDocument/2006/relationships/image" Target="../media/image69.emf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82.emf"/><Relationship Id="rId40" Type="http://schemas.openxmlformats.org/officeDocument/2006/relationships/customXml" Target="../ink/ink84.xml"/><Relationship Id="rId45" Type="http://schemas.openxmlformats.org/officeDocument/2006/relationships/image" Target="../media/image86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49" Type="http://schemas.openxmlformats.org/officeDocument/2006/relationships/image" Target="../media/image88.emf"/><Relationship Id="rId10" Type="http://schemas.openxmlformats.org/officeDocument/2006/relationships/customXml" Target="../ink/ink69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4" Type="http://schemas.openxmlformats.org/officeDocument/2006/relationships/customXml" Target="../ink/ink86.xml"/><Relationship Id="rId4" Type="http://schemas.openxmlformats.org/officeDocument/2006/relationships/customXml" Target="../ink/ink66.xml"/><Relationship Id="rId9" Type="http://schemas.openxmlformats.org/officeDocument/2006/relationships/image" Target="../media/image68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77.emf"/><Relationship Id="rId30" Type="http://schemas.openxmlformats.org/officeDocument/2006/relationships/customXml" Target="../ink/ink79.xml"/><Relationship Id="rId35" Type="http://schemas.openxmlformats.org/officeDocument/2006/relationships/image" Target="../media/image81.emf"/><Relationship Id="rId43" Type="http://schemas.openxmlformats.org/officeDocument/2006/relationships/image" Target="../media/image85.emf"/><Relationship Id="rId48" Type="http://schemas.openxmlformats.org/officeDocument/2006/relationships/customXml" Target="../ink/ink88.xml"/><Relationship Id="rId8" Type="http://schemas.openxmlformats.org/officeDocument/2006/relationships/customXml" Target="../ink/ink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1.emf"/><Relationship Id="rId12" Type="http://schemas.openxmlformats.org/officeDocument/2006/relationships/customXml" Target="../ink/ink94.xml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10" Type="http://schemas.openxmlformats.org/officeDocument/2006/relationships/customXml" Target="../ink/ink93.xml"/><Relationship Id="rId4" Type="http://schemas.openxmlformats.org/officeDocument/2006/relationships/customXml" Target="../ink/ink90.xml"/><Relationship Id="rId9" Type="http://schemas.openxmlformats.org/officeDocument/2006/relationships/image" Target="../media/image92.emf"/><Relationship Id="rId14" Type="http://schemas.openxmlformats.org/officeDocument/2006/relationships/customXml" Target="../ink/ink9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3" Type="http://schemas.openxmlformats.org/officeDocument/2006/relationships/image" Target="../media/image96.emf"/><Relationship Id="rId7" Type="http://schemas.openxmlformats.org/officeDocument/2006/relationships/image" Target="../media/image98.emf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5" Type="http://schemas.openxmlformats.org/officeDocument/2006/relationships/image" Target="../media/image97.emf"/><Relationship Id="rId4" Type="http://schemas.openxmlformats.org/officeDocument/2006/relationships/customXml" Target="../ink/ink97.xml"/><Relationship Id="rId9" Type="http://schemas.openxmlformats.org/officeDocument/2006/relationships/image" Target="../media/image9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822643" y="177947"/>
              <a:ext cx="6840" cy="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6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43323" y="469907"/>
              <a:ext cx="3166560" cy="68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403" y="456947"/>
                <a:ext cx="3187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38643" y="156707"/>
              <a:ext cx="3876480" cy="2426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803" y="141947"/>
                <a:ext cx="3900600" cy="24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4435443" y="1778507"/>
              <a:ext cx="1604160" cy="63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2483" y="1759427"/>
                <a:ext cx="1635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Ink 73"/>
              <p14:cNvContentPartPr/>
              <p14:nvPr/>
            </p14:nvContentPartPr>
            <p14:xfrm>
              <a:off x="3848643" y="1343627"/>
              <a:ext cx="3312360" cy="11451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2803" y="1327427"/>
                <a:ext cx="333900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/>
              <p14:cNvContentPartPr/>
              <p14:nvPr/>
            </p14:nvContentPartPr>
            <p14:xfrm>
              <a:off x="396243" y="2602547"/>
              <a:ext cx="2965680" cy="378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883" y="2587427"/>
                <a:ext cx="29876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Ink 155"/>
              <p14:cNvContentPartPr/>
              <p14:nvPr/>
            </p14:nvContentPartPr>
            <p14:xfrm>
              <a:off x="4623363" y="5429987"/>
              <a:ext cx="991080" cy="5824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6163" y="5424227"/>
                <a:ext cx="10177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1" name="Ink 190"/>
              <p14:cNvContentPartPr/>
              <p14:nvPr/>
            </p14:nvContentPartPr>
            <p14:xfrm>
              <a:off x="1872963" y="2879747"/>
              <a:ext cx="1915920" cy="135396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57123" y="2865347"/>
                <a:ext cx="1942920" cy="13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3" name="Ink 202"/>
              <p14:cNvContentPartPr/>
              <p14:nvPr/>
            </p14:nvContentPartPr>
            <p14:xfrm>
              <a:off x="2981043" y="2231027"/>
              <a:ext cx="3381480" cy="19512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1323" y="2219147"/>
                <a:ext cx="33966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0" name="Ink 209"/>
              <p14:cNvContentPartPr/>
              <p14:nvPr/>
            </p14:nvContentPartPr>
            <p14:xfrm>
              <a:off x="5745123" y="3880907"/>
              <a:ext cx="577440" cy="13932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35043" y="3866147"/>
                <a:ext cx="605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1" name="Ink 210"/>
              <p14:cNvContentPartPr/>
              <p14:nvPr/>
            </p14:nvContentPartPr>
            <p14:xfrm>
              <a:off x="6212763" y="3930227"/>
              <a:ext cx="660240" cy="2311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07723" y="3918707"/>
                <a:ext cx="680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0" name="Ink 229"/>
              <p14:cNvContentPartPr/>
              <p14:nvPr/>
            </p14:nvContentPartPr>
            <p14:xfrm>
              <a:off x="2957283" y="5667947"/>
              <a:ext cx="946080" cy="3204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50083" y="5654627"/>
                <a:ext cx="96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1" name="Ink 250"/>
              <p14:cNvContentPartPr/>
              <p14:nvPr/>
            </p14:nvContentPartPr>
            <p14:xfrm>
              <a:off x="4826763" y="5690267"/>
              <a:ext cx="1155240" cy="777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17403" y="5677667"/>
                <a:ext cx="1177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6" name="Ink 255"/>
              <p14:cNvContentPartPr/>
              <p14:nvPr/>
            </p14:nvContentPartPr>
            <p14:xfrm>
              <a:off x="6592923" y="5274827"/>
              <a:ext cx="1974600" cy="132876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74203" y="5257547"/>
                <a:ext cx="200628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8" name="Ink 287"/>
              <p14:cNvContentPartPr/>
              <p14:nvPr/>
            </p14:nvContentPartPr>
            <p14:xfrm>
              <a:off x="644643" y="3417947"/>
              <a:ext cx="6408360" cy="353844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803" y="3404987"/>
                <a:ext cx="6438240" cy="35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0" name="Ink 309"/>
              <p14:cNvContentPartPr/>
              <p14:nvPr/>
            </p14:nvContentPartPr>
            <p14:xfrm>
              <a:off x="5070123" y="5184467"/>
              <a:ext cx="1121040" cy="91404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62563" y="5172592"/>
                <a:ext cx="1139040" cy="9313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6529563" y="208187"/>
              <a:ext cx="1292040" cy="853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443" y="191987"/>
                <a:ext cx="132156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4449843" y="1837547"/>
              <a:ext cx="1280160" cy="500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4363" y="1822787"/>
                <a:ext cx="1303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4115043" y="1971827"/>
              <a:ext cx="1721520" cy="4194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6043" y="1953107"/>
                <a:ext cx="174816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" name="Ink 142"/>
              <p14:cNvContentPartPr/>
              <p14:nvPr/>
            </p14:nvContentPartPr>
            <p14:xfrm>
              <a:off x="5784363" y="1963907"/>
              <a:ext cx="855360" cy="385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3563" y="1945187"/>
                <a:ext cx="8798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5" name="Ink 144"/>
              <p14:cNvContentPartPr/>
              <p14:nvPr/>
            </p14:nvContentPartPr>
            <p14:xfrm>
              <a:off x="5642883" y="1820627"/>
              <a:ext cx="1086480" cy="622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3163" y="1802987"/>
                <a:ext cx="1114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1" name="Ink 160"/>
              <p14:cNvContentPartPr/>
              <p14:nvPr/>
            </p14:nvContentPartPr>
            <p14:xfrm>
              <a:off x="672723" y="724067"/>
              <a:ext cx="4403520" cy="20232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6963" y="713987"/>
                <a:ext cx="44186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4" name="Ink 223"/>
              <p14:cNvContentPartPr/>
              <p14:nvPr/>
            </p14:nvContentPartPr>
            <p14:xfrm>
              <a:off x="765243" y="98027"/>
              <a:ext cx="7867080" cy="64076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8683" y="84707"/>
                <a:ext cx="7896960" cy="64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0" name="Ink 229"/>
              <p14:cNvContentPartPr/>
              <p14:nvPr/>
            </p14:nvContentPartPr>
            <p14:xfrm>
              <a:off x="4347603" y="1975067"/>
              <a:ext cx="2586600" cy="5727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0683" y="1958867"/>
                <a:ext cx="261828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1" name="Ink 240"/>
              <p14:cNvContentPartPr/>
              <p14:nvPr/>
            </p14:nvContentPartPr>
            <p14:xfrm>
              <a:off x="2724723" y="4540067"/>
              <a:ext cx="1743120" cy="2052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7523" y="4522067"/>
                <a:ext cx="1765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0" name="Ink 279"/>
              <p14:cNvContentPartPr/>
              <p14:nvPr/>
            </p14:nvContentPartPr>
            <p14:xfrm>
              <a:off x="3002283" y="5414867"/>
              <a:ext cx="2037600" cy="1346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0403" y="5400827"/>
                <a:ext cx="2062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4" name="Ink 283"/>
              <p14:cNvContentPartPr/>
              <p14:nvPr/>
            </p14:nvContentPartPr>
            <p14:xfrm>
              <a:off x="2599443" y="4981427"/>
              <a:ext cx="380520" cy="92196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9003" y="4973147"/>
                <a:ext cx="39708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" name="Ink 307"/>
              <p14:cNvContentPartPr/>
              <p14:nvPr/>
            </p14:nvContentPartPr>
            <p14:xfrm>
              <a:off x="6333723" y="5658947"/>
              <a:ext cx="2289240" cy="50760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5003" y="5647427"/>
                <a:ext cx="2323440" cy="5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778203" y="489347"/>
              <a:ext cx="1152360" cy="74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363" y="471347"/>
                <a:ext cx="11746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269683" y="469547"/>
              <a:ext cx="3234960" cy="61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0683" y="458027"/>
                <a:ext cx="3256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1612031" y="983447"/>
              <a:ext cx="2807280" cy="1466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0871" y="966527"/>
                <a:ext cx="2835000" cy="14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4" name="Ink 143"/>
              <p14:cNvContentPartPr/>
              <p14:nvPr/>
            </p14:nvContentPartPr>
            <p14:xfrm>
              <a:off x="8182323" y="3276107"/>
              <a:ext cx="610560" cy="5583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5123" y="3268547"/>
                <a:ext cx="63144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1" name="Ink 160"/>
              <p14:cNvContentPartPr/>
              <p14:nvPr/>
            </p14:nvContentPartPr>
            <p14:xfrm>
              <a:off x="1304883" y="2644307"/>
              <a:ext cx="2516400" cy="12546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8683" y="2635307"/>
                <a:ext cx="2542320" cy="12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826083" y="4184027"/>
              <a:ext cx="1082160" cy="7092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8523" y="4172507"/>
                <a:ext cx="11012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2" name="Ink 181"/>
              <p14:cNvContentPartPr/>
              <p14:nvPr/>
            </p14:nvContentPartPr>
            <p14:xfrm>
              <a:off x="4563603" y="4094027"/>
              <a:ext cx="28080" cy="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28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9" name="Ink 198"/>
              <p14:cNvContentPartPr/>
              <p14:nvPr/>
            </p14:nvContentPartPr>
            <p14:xfrm>
              <a:off x="1219563" y="4517027"/>
              <a:ext cx="1029600" cy="77796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5523" y="4506947"/>
                <a:ext cx="105048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0" name="Ink 209"/>
              <p14:cNvContentPartPr/>
              <p14:nvPr/>
            </p14:nvContentPartPr>
            <p14:xfrm>
              <a:off x="3849003" y="1134107"/>
              <a:ext cx="426960" cy="32544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9283" y="1122587"/>
                <a:ext cx="447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5" name="Ink 214"/>
              <p14:cNvContentPartPr/>
              <p14:nvPr/>
            </p14:nvContentPartPr>
            <p14:xfrm>
              <a:off x="3402243" y="630467"/>
              <a:ext cx="421560" cy="2685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94683" y="622187"/>
                <a:ext cx="4395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5" name="Ink 254"/>
              <p14:cNvContentPartPr/>
              <p14:nvPr/>
            </p14:nvContentPartPr>
            <p14:xfrm>
              <a:off x="3758643" y="2029787"/>
              <a:ext cx="4495680" cy="86868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50723" y="2018627"/>
                <a:ext cx="451764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4" name="Ink 323"/>
              <p14:cNvContentPartPr/>
              <p14:nvPr/>
            </p14:nvContentPartPr>
            <p14:xfrm>
              <a:off x="1275363" y="4610627"/>
              <a:ext cx="400320" cy="40752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68523" y="4600187"/>
                <a:ext cx="420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9" name="Ink 348"/>
              <p14:cNvContentPartPr/>
              <p14:nvPr/>
            </p14:nvContentPartPr>
            <p14:xfrm>
              <a:off x="5299803" y="4991147"/>
              <a:ext cx="1578960" cy="8424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4043" y="4978547"/>
                <a:ext cx="1598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0" name="Ink 349"/>
              <p14:cNvContentPartPr/>
              <p14:nvPr/>
            </p14:nvContentPartPr>
            <p14:xfrm>
              <a:off x="5315283" y="5111027"/>
              <a:ext cx="1629720" cy="6768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09523" y="5100227"/>
                <a:ext cx="1648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2" name="Ink 351"/>
              <p14:cNvContentPartPr/>
              <p14:nvPr/>
            </p14:nvContentPartPr>
            <p14:xfrm>
              <a:off x="5773563" y="6016427"/>
              <a:ext cx="2629800" cy="69660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59883" y="6005267"/>
                <a:ext cx="265572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9" name="Ink 368"/>
              <p14:cNvContentPartPr/>
              <p14:nvPr/>
            </p14:nvContentPartPr>
            <p14:xfrm>
              <a:off x="6845283" y="5202107"/>
              <a:ext cx="1876320" cy="66096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37363" y="5191667"/>
                <a:ext cx="189468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2" name="Ink 371"/>
              <p14:cNvContentPartPr/>
              <p14:nvPr/>
            </p14:nvContentPartPr>
            <p14:xfrm>
              <a:off x="8541243" y="6322787"/>
              <a:ext cx="252360" cy="17064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33683" y="6315947"/>
                <a:ext cx="266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6" name="Ink 375"/>
              <p14:cNvContentPartPr/>
              <p14:nvPr/>
            </p14:nvContentPartPr>
            <p14:xfrm>
              <a:off x="563643" y="91547"/>
              <a:ext cx="8126280" cy="6546960"/>
            </p14:xfrm>
          </p:contentPart>
        </mc:Choice>
        <mc:Fallback xmlns="">
          <p:pic>
            <p:nvPicPr>
              <p:cNvPr id="376" name="Ink 37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803" y="75347"/>
                <a:ext cx="8142840" cy="65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4763" y="308987"/>
              <a:ext cx="2269080" cy="122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563" y="296387"/>
                <a:ext cx="2288520" cy="12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5959323" y="308627"/>
              <a:ext cx="1313280" cy="5360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6723" y="290627"/>
                <a:ext cx="134352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267363" y="1349387"/>
              <a:ext cx="725040" cy="664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163" y="1336787"/>
                <a:ext cx="74736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" name="Ink 86"/>
              <p14:cNvContentPartPr/>
              <p14:nvPr/>
            </p14:nvContentPartPr>
            <p14:xfrm>
              <a:off x="4986963" y="128627"/>
              <a:ext cx="2210760" cy="5140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3643" y="112067"/>
                <a:ext cx="2237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183123" y="149867"/>
              <a:ext cx="3619800" cy="26722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883" y="134747"/>
                <a:ext cx="3648240" cy="27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" name="Ink 128"/>
              <p14:cNvContentPartPr/>
              <p14:nvPr/>
            </p14:nvContentPartPr>
            <p14:xfrm>
              <a:off x="2835603" y="5621507"/>
              <a:ext cx="41760" cy="1980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16883" y="5602787"/>
                <a:ext cx="79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6" name="Ink 135"/>
              <p14:cNvContentPartPr/>
              <p14:nvPr/>
            </p14:nvContentPartPr>
            <p14:xfrm>
              <a:off x="1545723" y="3388787"/>
              <a:ext cx="1595160" cy="583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38883" y="3374027"/>
                <a:ext cx="1616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8" name="Ink 157"/>
              <p14:cNvContentPartPr/>
              <p14:nvPr/>
            </p14:nvContentPartPr>
            <p14:xfrm>
              <a:off x="6065523" y="4065947"/>
              <a:ext cx="1775880" cy="8222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2923" y="4049747"/>
                <a:ext cx="180252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9" name="Ink 168"/>
              <p14:cNvContentPartPr/>
              <p14:nvPr/>
            </p14:nvContentPartPr>
            <p14:xfrm>
              <a:off x="3643083" y="3692987"/>
              <a:ext cx="4347000" cy="13323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33363" y="3678227"/>
                <a:ext cx="4374360" cy="13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2" name="Ink 171"/>
              <p14:cNvContentPartPr/>
              <p14:nvPr/>
            </p14:nvContentPartPr>
            <p14:xfrm>
              <a:off x="3322323" y="4346027"/>
              <a:ext cx="877680" cy="9928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3323" y="4335947"/>
                <a:ext cx="89712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6" name="Ink 195"/>
              <p14:cNvContentPartPr/>
              <p14:nvPr/>
            </p14:nvContentPartPr>
            <p14:xfrm>
              <a:off x="5131683" y="3690467"/>
              <a:ext cx="182160" cy="5176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0523" y="3676067"/>
                <a:ext cx="2084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4" name="Ink 203"/>
              <p14:cNvContentPartPr/>
              <p14:nvPr/>
            </p14:nvContentPartPr>
            <p14:xfrm>
              <a:off x="2630403" y="2463587"/>
              <a:ext cx="1632600" cy="4179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15643" y="2447387"/>
                <a:ext cx="16592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5" name="Ink 204"/>
              <p14:cNvContentPartPr/>
              <p14:nvPr/>
            </p14:nvContentPartPr>
            <p14:xfrm>
              <a:off x="1599363" y="3016547"/>
              <a:ext cx="1153440" cy="2962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84963" y="3005027"/>
                <a:ext cx="1183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" name="Ink 205"/>
              <p14:cNvContentPartPr/>
              <p14:nvPr/>
            </p14:nvContentPartPr>
            <p14:xfrm>
              <a:off x="4111443" y="4188347"/>
              <a:ext cx="1735560" cy="3697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01363" y="4173587"/>
                <a:ext cx="17604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1" name="Ink 210"/>
              <p14:cNvContentPartPr/>
              <p14:nvPr/>
            </p14:nvContentPartPr>
            <p14:xfrm>
              <a:off x="1781163" y="4050467"/>
              <a:ext cx="4345560" cy="157716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67843" y="4038587"/>
                <a:ext cx="437292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2" name="Ink 211"/>
              <p14:cNvContentPartPr/>
              <p14:nvPr/>
            </p14:nvContentPartPr>
            <p14:xfrm>
              <a:off x="4387923" y="4514507"/>
              <a:ext cx="1593720" cy="3960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1443" y="4501547"/>
                <a:ext cx="161568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4" name="Ink 213"/>
              <p14:cNvContentPartPr/>
              <p14:nvPr/>
            </p14:nvContentPartPr>
            <p14:xfrm>
              <a:off x="2599083" y="4136867"/>
              <a:ext cx="1233360" cy="143244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85763" y="4124987"/>
                <a:ext cx="1252800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9" name="Ink 228"/>
              <p14:cNvContentPartPr/>
              <p14:nvPr/>
            </p14:nvContentPartPr>
            <p14:xfrm>
              <a:off x="4071483" y="5076827"/>
              <a:ext cx="2089080" cy="51912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61403" y="5071427"/>
                <a:ext cx="2112480" cy="5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333043" y="144107"/>
              <a:ext cx="2973600" cy="1223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643" y="130067"/>
                <a:ext cx="299700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8201043" y="4296707"/>
              <a:ext cx="619200" cy="258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8083" y="4277987"/>
                <a:ext cx="645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4466403" y="437147"/>
              <a:ext cx="1146600" cy="223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6683" y="429227"/>
                <a:ext cx="11635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5433723" y="254627"/>
              <a:ext cx="2264400" cy="20714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2923" y="239507"/>
                <a:ext cx="2293560" cy="21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/>
              <p14:cNvContentPartPr/>
              <p14:nvPr/>
            </p14:nvContentPartPr>
            <p14:xfrm>
              <a:off x="2931723" y="347507"/>
              <a:ext cx="1702080" cy="6202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5163" y="337067"/>
                <a:ext cx="172620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2" name="Ink 141"/>
              <p14:cNvContentPartPr/>
              <p14:nvPr/>
            </p14:nvContentPartPr>
            <p14:xfrm>
              <a:off x="3463443" y="1299707"/>
              <a:ext cx="620640" cy="44172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4443" y="1284947"/>
                <a:ext cx="6426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" name="Ink 142"/>
              <p14:cNvContentPartPr/>
              <p14:nvPr/>
            </p14:nvContentPartPr>
            <p14:xfrm>
              <a:off x="1644363" y="1260827"/>
              <a:ext cx="2887560" cy="10987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2483" y="1248587"/>
                <a:ext cx="290916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8" name="Ink 147"/>
              <p14:cNvContentPartPr/>
              <p14:nvPr/>
            </p14:nvContentPartPr>
            <p14:xfrm>
              <a:off x="2367243" y="3696227"/>
              <a:ext cx="2068200" cy="15073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56803" y="3690107"/>
                <a:ext cx="2084760" cy="15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1" name="Ink 150"/>
              <p14:cNvContentPartPr/>
              <p14:nvPr/>
            </p14:nvContentPartPr>
            <p14:xfrm>
              <a:off x="3598443" y="4585067"/>
              <a:ext cx="729000" cy="19728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6563" y="4575707"/>
                <a:ext cx="754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0" name="Ink 159"/>
              <p14:cNvContentPartPr/>
              <p14:nvPr/>
            </p14:nvContentPartPr>
            <p14:xfrm>
              <a:off x="1355643" y="3878387"/>
              <a:ext cx="241200" cy="4460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47003" y="3864707"/>
                <a:ext cx="2613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6" name="Ink 165"/>
              <p14:cNvContentPartPr/>
              <p14:nvPr/>
            </p14:nvContentPartPr>
            <p14:xfrm>
              <a:off x="4364523" y="2974427"/>
              <a:ext cx="749880" cy="1742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50483" y="2962187"/>
                <a:ext cx="7779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/>
              <p14:cNvContentPartPr/>
              <p14:nvPr/>
            </p14:nvContentPartPr>
            <p14:xfrm>
              <a:off x="2747403" y="3219947"/>
              <a:ext cx="1144440" cy="3214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40563" y="3203387"/>
                <a:ext cx="11689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8" name="Ink 167"/>
              <p14:cNvContentPartPr/>
              <p14:nvPr/>
            </p14:nvContentPartPr>
            <p14:xfrm>
              <a:off x="2574243" y="3857507"/>
              <a:ext cx="3812400" cy="171252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8123" y="3843467"/>
                <a:ext cx="3832920" cy="17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9" name="Ink 168"/>
              <p14:cNvContentPartPr/>
              <p14:nvPr/>
            </p14:nvContentPartPr>
            <p14:xfrm>
              <a:off x="2630403" y="4017707"/>
              <a:ext cx="3266640" cy="12913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9243" y="4004387"/>
                <a:ext cx="3294000" cy="13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1" name="Ink 170"/>
              <p14:cNvContentPartPr/>
              <p14:nvPr/>
            </p14:nvContentPartPr>
            <p14:xfrm>
              <a:off x="4889763" y="3564827"/>
              <a:ext cx="1030320" cy="3542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75723" y="3551507"/>
                <a:ext cx="10540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5" name="Ink 174"/>
              <p14:cNvContentPartPr/>
              <p14:nvPr/>
            </p14:nvContentPartPr>
            <p14:xfrm>
              <a:off x="2072403" y="3683987"/>
              <a:ext cx="4710240" cy="21254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64483" y="3672467"/>
                <a:ext cx="472968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6" name="Ink 175"/>
              <p14:cNvContentPartPr/>
              <p14:nvPr/>
            </p14:nvContentPartPr>
            <p14:xfrm>
              <a:off x="2898603" y="2558267"/>
              <a:ext cx="2304360" cy="39024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84563" y="2546747"/>
                <a:ext cx="23349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1" name="Ink 180"/>
              <p14:cNvContentPartPr/>
              <p14:nvPr/>
            </p14:nvContentPartPr>
            <p14:xfrm>
              <a:off x="6207003" y="5169347"/>
              <a:ext cx="11520" cy="2556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88283" y="5150627"/>
                <a:ext cx="48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2" name="Ink 181"/>
              <p14:cNvContentPartPr/>
              <p14:nvPr/>
            </p14:nvContentPartPr>
            <p14:xfrm>
              <a:off x="418923" y="6277427"/>
              <a:ext cx="2609280" cy="39240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843" y="6265907"/>
                <a:ext cx="26312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8" name="Ink 187"/>
              <p14:cNvContentPartPr/>
              <p14:nvPr/>
            </p14:nvContentPartPr>
            <p14:xfrm>
              <a:off x="7634043" y="5128667"/>
              <a:ext cx="544680" cy="19728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23243" y="5118227"/>
                <a:ext cx="568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0" name="Ink 189"/>
              <p14:cNvContentPartPr/>
              <p14:nvPr/>
            </p14:nvContentPartPr>
            <p14:xfrm>
              <a:off x="7034283" y="5246747"/>
              <a:ext cx="1727280" cy="12038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23123" y="5237387"/>
                <a:ext cx="175032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2" name="Ink 201"/>
              <p14:cNvContentPartPr/>
              <p14:nvPr/>
            </p14:nvContentPartPr>
            <p14:xfrm>
              <a:off x="7082523" y="6028307"/>
              <a:ext cx="1698480" cy="7560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74963" y="6018587"/>
                <a:ext cx="1720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9" name="Ink 228"/>
              <p14:cNvContentPartPr/>
              <p14:nvPr/>
            </p14:nvContentPartPr>
            <p14:xfrm>
              <a:off x="8044083" y="4716467"/>
              <a:ext cx="463680" cy="44748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33643" y="4708907"/>
                <a:ext cx="4813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0" name="Ink 229"/>
              <p14:cNvContentPartPr/>
              <p14:nvPr/>
            </p14:nvContentPartPr>
            <p14:xfrm>
              <a:off x="8724483" y="6036227"/>
              <a:ext cx="216720" cy="57024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16923" y="6023627"/>
                <a:ext cx="236880" cy="5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66883" y="64547"/>
              <a:ext cx="6275880" cy="58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83" y="54827"/>
                <a:ext cx="63032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482283" y="495827"/>
              <a:ext cx="6294240" cy="172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843" y="480347"/>
                <a:ext cx="6317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184923" y="727667"/>
              <a:ext cx="8120160" cy="60912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03" y="715787"/>
                <a:ext cx="8148600" cy="61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" name="Ink 97"/>
              <p14:cNvContentPartPr/>
              <p14:nvPr/>
            </p14:nvContentPartPr>
            <p14:xfrm>
              <a:off x="5323923" y="1747187"/>
              <a:ext cx="1413000" cy="10886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6003" y="1730627"/>
                <a:ext cx="143424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5" name="Ink 364"/>
              <p14:cNvContentPartPr/>
              <p14:nvPr/>
            </p14:nvContentPartPr>
            <p14:xfrm>
              <a:off x="6222843" y="5630147"/>
              <a:ext cx="2727720" cy="77040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14563" y="5621147"/>
                <a:ext cx="275724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3" name="Ink 372"/>
              <p14:cNvContentPartPr/>
              <p14:nvPr/>
            </p14:nvContentPartPr>
            <p14:xfrm>
              <a:off x="8181603" y="6206147"/>
              <a:ext cx="0" cy="612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3" name="Ink 382"/>
              <p14:cNvContentPartPr/>
              <p14:nvPr/>
            </p14:nvContentPartPr>
            <p14:xfrm>
              <a:off x="172323" y="4715027"/>
              <a:ext cx="203040" cy="1024560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443" y="4702787"/>
                <a:ext cx="227160" cy="10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2421" y="-131061"/>
              <a:ext cx="3674880" cy="562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861" y="-142941"/>
                <a:ext cx="36982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662421" y="46779"/>
              <a:ext cx="7975800" cy="61092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461" y="35618"/>
                <a:ext cx="8006040" cy="6135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0" name="Ink 249"/>
              <p14:cNvContentPartPr/>
              <p14:nvPr/>
            </p14:nvContentPartPr>
            <p14:xfrm>
              <a:off x="460821" y="2753979"/>
              <a:ext cx="6120720" cy="87840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101" y="2745699"/>
                <a:ext cx="614052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3" name="Ink 282"/>
              <p14:cNvContentPartPr/>
              <p14:nvPr/>
            </p14:nvContentPartPr>
            <p14:xfrm>
              <a:off x="3324621" y="6850419"/>
              <a:ext cx="55800" cy="18180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5901" y="6831699"/>
                <a:ext cx="9324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2019-01-16T19:25:41Z</dcterms:modified>
</cp:coreProperties>
</file>