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97" r:id="rId3"/>
    <p:sldId id="298" r:id="rId4"/>
    <p:sldId id="299" r:id="rId5"/>
    <p:sldId id="296" r:id="rId6"/>
    <p:sldId id="284" r:id="rId7"/>
    <p:sldId id="285" r:id="rId8"/>
    <p:sldId id="286" r:id="rId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5055" autoAdjust="0"/>
    <p:restoredTop sz="94660"/>
  </p:normalViewPr>
  <p:slideViewPr>
    <p:cSldViewPr snapToGrid="0">
      <p:cViewPr varScale="1">
        <p:scale>
          <a:sx n="79" d="100"/>
          <a:sy n="79" d="100"/>
        </p:scale>
        <p:origin x="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5:34:08.227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1T15:36:15.319"/>
    </inkml:context>
  </inkml:definitions>
  <inkml:traceGroup>
    <inkml:annotationXML>
      <emma:emma xmlns:emma="http://www.w3.org/2003/04/emma" version="1.0">
        <emma:interpretation id="{C8546538-7CB8-443C-869E-5AAE2E9AC03A}" emma:medium="tactile" emma:mode="ink">
          <msink:context xmlns:msink="http://schemas.microsoft.com/ink/2010/main" type="writingRegion" rotatedBoundingBox="2080,358 23190,265 23268,17905 2158,17998"/>
        </emma:interpretation>
      </emma:emma>
    </inkml:annotationXML>
    <inkml:traceGroup>
      <inkml:annotationXML>
        <emma:emma xmlns:emma="http://www.w3.org/2003/04/emma" version="1.0">
          <emma:interpretation id="{7999A6E7-C0B6-4AF4-BBCD-A4CE1622C3E9}" emma:medium="tactile" emma:mode="ink">
            <msink:context xmlns:msink="http://schemas.microsoft.com/ink/2010/main" type="paragraph" rotatedBoundingBox="3379,52 11938,348 11867,2431 3307,213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2419595-E02A-4D3A-A680-62B7FEA7A015}" emma:medium="tactile" emma:mode="ink">
              <msink:context xmlns:msink="http://schemas.microsoft.com/ink/2010/main" type="line" rotatedBoundingBox="3379,52 11938,348 11867,2431 3307,2136"/>
            </emma:interpretation>
          </emma:emma>
        </inkml:annotationXML>
        <inkml:traceGroup>
          <inkml:annotationXML>
            <emma:emma xmlns:emma="http://www.w3.org/2003/04/emma" version="1.0">
              <emma:interpretation id="{E76D1A01-56F3-4A15-BA2F-1603D4C5479C}" emma:medium="tactile" emma:mode="ink">
                <msink:context xmlns:msink="http://schemas.microsoft.com/ink/2010/main" type="inkWord" rotatedBoundingBox="3368,392 6848,512 6803,1813 3323,1693"/>
              </emma:interpretation>
            </emma:emma>
          </inkml:annotationXML>
          <inkml:trace contextRef="#ctx0" brushRef="#br0">2614 656 548 0,'5'-7'204'0,"-5"7"-156"0,8-12-16 0,1 5 160 16,3 7-112-16,10-8 88 16,-1 8-96-16,17-7 24 15,9 7-56-15,21-4-24 16,0 4-8-16,5-8 0 16,-9 12-4-16,-9-8-160 15,-8 4 84-15,-5-7-164 16,1 3 132-16,-13-8-380 15,-9 5 272-15</inkml:trace>
          <inkml:trace contextRef="#ctx0" brushRef="#br0" timeOffset="-289.7697">3466 85 520 0,'17'-12'192'0,"-17"12"-152"0,0-7-8 0,-9 7 124 16,1 0-92-16,-13-8 44 15,-1 16-64-15,-12-16-16 16,5 8-16-16,-23-4-20 16,10 1 4-16,-22-9 4 15,17 8 0-15,-8-7 32 16,4 7-16-16,0 0 48 15,12 8-36-15,-3-8 28 16,12 8-28-16,-13-4 36 16,22 8-36-16,-13-1 12 15,8 5-24-15,1 3-8 16,8 0-4-16,0 12-4 16,4 7 0-16,-8 22 16 15,8 5-8-15,13 11 4 0,-9 4-4 16,9 11 12-1,0-8-12-15,-8 8-12 0,8-7 0 16,-9-8 20-16,9-8-8 0,-4-15 16 16,4-11-16-16,-4-8-4 15,8-7 0-15,-4-12-4 16,9-3 0-16,-1-12 0 16,1 4 0-16,-1-4 16 15,5 1-8-15,0-1-28 16,-1 4 8-16,6 0 12 15,3 7 4-15,9-3-20 16,4 4 8-16,13-5 4 16,4 5 4-16,8-4 0 15,-3 0 0-15,-1-4-80 16,-12 0 44-16,-14-4-128 16,-7 0 92-16,-1-4-308 15,-13 5 212-15</inkml:trace>
          <inkml:trace contextRef="#ctx0" brushRef="#br0" timeOffset="357.6109">2853-180 664 0,'0'-4'244'0,"0"4"-188"0,13-8-16 15,-1 4 188-15,1 4-132 0,8-7 140 16,5 3-136-16,8-7 44 16,4 7-84-16,9-4 20 15,-4 8-48-15,-1-3-8 16,1 6-16-16,0-3 4 16,-5 0-8-16,-8 0 8 15,-9 0-8-15,0-3-160 16,1-1 84-16</inkml:trace>
          <inkml:trace contextRef="#ctx0" brushRef="#br0" timeOffset="-1641.3638">55 16 184 0,'-8'0'68'0,"8"-3"-52"0,-5-1-4 0,1 4 128 16,4 4-80-16,-4-4 80 16,4 0-80-16,-4 0 56 15,4 0-64-15,-9 0 68 16,9 0-68-16,-4-4 52 15,8 4-60-15,-8-4 32 16,4 8-44-16,-4-4-8 16,8 0-16-16,-8 0 20 15,4 4-16-15,-5-4 40 16,5 3-28-16,-4-3 4 16,8 0-16-16,5 0 0 0,4 0-4 0,8 0 12 15,0 0-12-15,22-3 16 16,12-1-16-16,30-4 32 15,-4 8-24-15,21-3-4 16,-12 6-8-16,3-3 4 16,-7 0-4-16,3 4-4 15,-17 4 4-15,9-5 48 16,-17 5-28-16,-4-4-20 16,-9 3-4-16,-13-3 16 15,1 0-8-15,-14-4-4 16,1 0 0-16,-9 0 12 15,-5 0-8-15,6 0-12 16,-14 4 0-16,0-4-16 16,0 4 12-16,-4-4 12 15,0 0 0-15,0 0-12 16,0 3 4-16,-4-3-16 16,0 4 12-16,0-4 32 15,4 0-16-15,-9 0 0 16,9 4-4-16,-4-4-32 15,8 0 16-15,-4 0 12 16,0 0 4-16,0 4-12 16,0-1 4-16,0-3 20 15,0 0-8-15,-4 0-20 16,4 4 4-16,-5-4 12 16,5 0 0-16,0 0-12 15,0 4 4-15,-8-4 4 0,4 4 0 16,-13-4 0-16,17 0 0 15,-22 0-36-15,18 7 20 16,-21 1-12-16,3 0 16 0,-12 3-28 16,4 4 24-1,-12 12-4-15,4-1 12 0,-18 16 0 16,18-1 0-16,-9 16 0 16,13 4 0-16,-9 7 8 15,14-4 0-15,-6-3-12 16,1-5 8-16,0 1 12 15,13-8-4-15,-5-7-4 16,14-8 4-16,-5-11 4 16,4-4-4-16,0-19 8 15,5 0-8-15,-5-23 16 16,4-3-12-16,-16-16 4 16,-1 8-4-16,-25-12-24 15,-4 9 8-15,-13-13 12 16,12 9 0-16,1-16-4 15,4 12 4-15,4-20 12 16,17 8-8-16,0-3 32 16,13 11-24-16,5-1-24 15,-1 16 4-15,4 0 8 16,9 8 0-16,-8 3-12 16,8 8 4-16,0 0-24 0,4 11 16 15,-4 0-76-15,4 4 52 0,1 4-252 16,3 4 164-16</inkml:trace>
          <inkml:trace contextRef="#ctx0" brushRef="#br0" timeOffset="-920.4456">2133 323 404 0,'0'-15'148'0,"0"15"-112"0,0-4-12 0,0 4 100 16,4-4-72-16,-4 1 52 15,5 3-64-15,-10 0 24 16,1 3-36-16,-9 1 44 16,5 4-40-16,-13 3 48 15,-1 8-48-15,-20 0 12 16,8 4-28-16,-35 11 36 15,6-8-28-15,-27 12 40 16,14 4-36-16,-5-12 12 16,21 0-24-16,0 1 0 15,18-9-8-15,3-3-24 16,14-4 8-16,8-7-164 16,13-1 96-16,8-10-400 15,13 3 264-15</inkml:trace>
          <inkml:trace contextRef="#ctx0" brushRef="#br0" timeOffset="-1235.7842">1567 312 572 0,'-17'-27'208'0,"17"27"-160"0,0-11-12 0,0 3 48 15,8 8-52-15,5 0 84 16,8 0-64-16,9 15 52 16,4 4-60-16,13 15 32 15,4 8-44-15,0 0-20 16,-4-1-4-16,-4 9-8 16,-5-9 0-16,-4-7 16 0,-4 8-8 0,-9-16 16 15,0 8-16-15,1-15-12 16,-14 0 0-16,1-7-200 15,-5-1 112-15,5-11-420 16,3 0 284-16</inkml:trace>
        </inkml:traceGroup>
        <inkml:traceGroup>
          <inkml:annotationXML>
            <emma:emma xmlns:emma="http://www.w3.org/2003/04/emma" version="1.0">
              <emma:interpretation id="{AEC041A9-D8B7-4016-ADCA-7B7F1273CB2E}" emma:medium="tactile" emma:mode="ink">
                <msink:context xmlns:msink="http://schemas.microsoft.com/ink/2010/main" type="inkWord" rotatedBoundingBox="7347,1252 9097,1313 9083,1714 7333,1654"/>
              </emma:interpretation>
            </emma:emma>
          </inkml:annotationXML>
          <inkml:trace contextRef="#ctx0" brushRef="#br0" timeOffset="1497.2037">3981 830 580 0,'9'4'216'0,"-9"-4"-168"0,25 8-12 16,-8-1 120 0,0 1-92-16,13 3 36 15,-4-3-60-15,21 3 28 0,-1 0-36 0,18-11 16 16,-4 8-28-16,-1-8-8 16,-3 0-8-16,-5 0-48 15,-8 0 24-15,-9 0-160 16,-5 4 100-16,-7 3-292 15,-5 8 208-15</inkml:trace>
          <inkml:trace contextRef="#ctx0" brushRef="#br0" timeOffset="1212.3328">4113 546 684 0,'0'0'252'0,"4"-7"-192"0,-4 3-20 0,5 4 128 31,3 0-100-31,9 0 112 0,0 0-100 0,13 0 64 16,8 0-84-16,18 0 48 16,-1 0-64-16,9-4-4 15,-4 4-24-15,-5-4-4 16,-8 8-4-16,-9-4 4 16,-4 0-8-16,-12 0-116 15,-5 8 60-15</inkml:trace>
          <inkml:trace contextRef="#ctx0" brushRef="#br0" timeOffset="1768.8119">5178 758 676 0,'-13'-3'248'0,"13"3"-192"0,9 0-16 16,-5 0 252 0,9 3-168-16,8-6 144 15,9 3-156-15,16-4 20 16,6 4-80-16,20-8-36 15,0 12-16-15,5-4-168 16,-13 8 92-16,-4-5-260 16,-9 5 188-16</inkml:trace>
        </inkml:traceGroup>
        <inkml:traceGroup>
          <inkml:annotationXML>
            <emma:emma xmlns:emma="http://www.w3.org/2003/04/emma" version="1.0">
              <emma:interpretation id="{410380A2-26EF-432A-B30A-429BDBFCDACF}" emma:medium="tactile" emma:mode="ink">
                <msink:context xmlns:msink="http://schemas.microsoft.com/ink/2010/main" type="inkWord" rotatedBoundingBox="9905,277 11938,348 11867,2431 9833,236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215.3564">7775-407 340 0,'0'-4'128'0,"0"4"-100"0,-12 0-8 15,12 0 104 1,0 0-72-16,-9 0 84 16,9 0-76-16,0-4 64 15,0 4-68-15,-9-8 68 16,9 8-72-16,-4-3 52 16,4 6-60-16,-8-3 60 0,8 4-64 0,0 0 52 15,0 4-52-15,0-5 8 16,8 1-32-16,5 4 52 15,17-5-36-15,4 9 12 16,4-5-28-16,13-7 0 16,0 4-8-16,-8-4-32 15,0 4 12-15,-5-4 12 16,-17 8 4-16,-12-5-116 16,3 5 60-16,-20-8-348 15,4 7 220-15</inkml:trace>
          <inkml:trace contextRef="#ctx0" brushRef="#br0" timeOffset="3524.0164">7639-63 404 0,'0'-27'148'0,"0"27"-112"0,21-15-12 0,1 4 164 15,-14 0-108-15,13-8 108 16,1 4-108-16,-1-4 64 16,9 3-84-16,4 1 84 15,4 12-84-15,-4 3-20 16,-4 3-24-16,0 12-16 16,-9 4 4-16,-4 8 12 15,-13-1-8-15,-8 1-40 16,-4-1 20-16,-22 1-76 15,9-4 48-15,-1-4-28 16,1-4 44-16,-9-8-16 16,9-3 24-16,0-8-36 15,12 4 32-15,5-7-20 16,8 3 24-16,5 0 0 0,3 8 8 16,14 3 0-16,-1 5 0 15,5 11 0-15,0 3 0 0,4 16 16 16,0 3-4-16,5 4 8 15,-10 0-8-15,14 1-4 16,-9-9 4-16,-8-3-4 16,-5-8 0-16,-21-3 16 15,0-4-8-15,-26-4 16 16,-3-4-16-16,-23-4 24 16,10 4-20-16,-26-11 100 15,4 0-60-15,-26-12 56 16,22 1-64-16,-8-8-20 15,16 7-16-15,13-11-20 16,17 11 8-16,22-14-200 16,12 7 112-16</inkml:trace>
          <inkml:trace contextRef="#ctx0" brushRef="#br0" timeOffset="2983.0942">7784-203 612 0,'0'0'228'0,"0"0"-180"0,0 0-12 16,-9 0 132-1,18 0-100-15,-18 0 16 16,9 11-48-16,-12 4-44 16,12 8 4-16,-9 11 8 15,-4 4 0-15,-8 19 8 16,4 3-8-16,-4 9-56 0,-1-5 28 0,-3-7 28 16,12-12 0-1,-4-11 0 1,8-4 0-16,1-11-148 0,4-4 80 0</inkml:trace>
          <inkml:trace contextRef="#ctx0" brushRef="#br0" timeOffset="5024.5046">6570 743 248 0,'0'0'92'0,"0"0"-72"0,-4 0-4 16,-5-4 148-1,18 4-92-15,-18-3 140 16,9 3-124-16,0-4 92 16,0-4-104-16,0 1 56 15,0 7-76-15,0 0 4 16,0 0-36-16,0 0 40 16,0 0-36-16,0 0 12 15,0 0-24-15,0 0 36 16,13 7-28-16,-4-7 4 0,12 4-16 0,22-8 72 15,-5 0-48-15,47-3 76 16,5-1-64-16,33 5-36 16,-4 6-8-16,30 5-24 15,-12-1 12-15,16-7-120 16,-13 8 72-16,14-8-24 16,-10 4 52-16,-16-4 16 15,-13 0 8-15,-21-4 12 16,-26 4-4-16,-8-4-12 15,-18 0 4-15,-12-3-156 16,-9 7 88-16,-12-8-216 16,-5 8 160-16</inkml:trace>
          <inkml:trace contextRef="#ctx0" brushRef="#br0" timeOffset="2608.0852">6557-97 560 0,'-4'-23'208'0,"4"23"-164"0,-8-30-8 0,3 15 120 16,10 7-92-16,3-11 88 15,1 4-88-15,12-8 40 16,5 8-64-16,25-4 60 15,4 4-60-15,30 19-8 16,-4 7-20-16,4 23-12 16,-12 4 4-16,-14 19 12 15,-12 0-8-15,-17 15-172 16,0 0 92-16,-26 3 8 16,-4-7 40-16,-21-11 4 15,-1-11 8-15,-29-12 8 16,9-4 4-16,-31-15 16 15,22-7-8-15,-21-23-20 16,29-1 4-16,1-18 4 16,12-7 4-16,21-12-12 15,18 11 8-15,33-7 20 16,5 15-8-16,17 0-4 0,0 11 0 16,-9 4-4-16,-4 12 0 0,-12-1-144 15,-9 4 80-15,-1 0-156 16,-7 4 120-16</inkml:trace>
          <inkml:trace contextRef="#ctx0" brushRef="#br0" timeOffset="5820.6206">6630 1035 352 0,'13'-12'132'0,"-13"12"-104"0,17-15-8 0,-5 4 96 15,10 7-68-15,16-7 52 16,5 7-60-16,12-4 84 16,9 8-68-16,12 8 44 15,-7 3-60-15,-10 16-20 16,-3 7-12-16,-18 7-8 15,-4 9 0-15,-17-1 0 16,-4 0 0-16,-22 8 8 16,-3-4-4-16,-23-8-4 15,1-3 4-15,-25-12 20 16,3-7-12-16,-12-19 12 16,4-4-12-16,13-23 12 15,9 4-16-15,20-11 4 16,14 7-4-16,21-7 4 15,12 7-8-15,22-3 40 16,8 7-20-16,9 0 48 0,-4 11-40 0,8-7-16 16,-8 7-8-16,16-3 0 15,-3 3-4-15,12 1 8 16,-4 3-8-16,0 0 40 16,-13 4-20-16,-4-7 64 15,-13 7-48-15,-13 0 64 16,-4 0-64-16,-8-8 36 15,-5 8-44-15,-8 0 8 16,0 0-24-16,-9 0 0 16,-4 0-8-16,0 0-84 15,8 0 40-15,-8 0-284 16,5 0 176-16,-1-11-280 16,0 7 240-16</inkml:trace>
          <inkml:trace contextRef="#ctx0" brushRef="#br0" timeOffset="6332.0024">7703 1008 404 0,'-4'0'148'0,"4"0"-112"0,0 8-12 0,-5-8 76 15,5 0-60-15,-4 0 28 16,4 7-40-16,-4-7 72 16,0 0-56-16,-5 0 48 15,9 8-52-15,-8-8 52 16,8 7-56-16,-9 5 28 15,5 3-36-15,-9 4 28 16,0 4-32-16,-8 3 92 16,8 1-64-16,-8-5 28 15,4 5-44-15,-9 11-4 16,9-1-20-16,-4 5-8 16,8 0 0-16,0-1-4 15,5-3 0-15,4-4 16 16,4-3-8-16,17-1 24 15,0-4-20-15,13-3 4 16,-1 0-8-16,18-8 12 16,-4 0-12-16,-1-7 16 15,1-1-16-15,-5-7 4 16,-4-4-4-16,-4-3-76 16,-9 3 36-16,1-7-276 15,-1-1 168-15</inkml:trace>
        </inkml:traceGroup>
      </inkml:traceGroup>
    </inkml:traceGroup>
    <inkml:traceGroup>
      <inkml:annotationXML>
        <emma:emma xmlns:emma="http://www.w3.org/2003/04/emma" version="1.0">
          <emma:interpretation id="{08376762-21B9-4C65-AFE9-9B077956E599}" emma:medium="tactile" emma:mode="ink">
            <msink:context xmlns:msink="http://schemas.microsoft.com/ink/2010/main" type="paragraph" rotatedBoundingBox="3673,2471 13789,2377 13805,4122 3689,421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D578180-209E-4ED1-BB05-EF4579FAE032}" emma:medium="tactile" emma:mode="ink">
              <msink:context xmlns:msink="http://schemas.microsoft.com/ink/2010/main" type="line" rotatedBoundingBox="3673,2471 13789,2377 13805,4122 3689,4216"/>
            </emma:interpretation>
          </emma:emma>
        </inkml:annotationXML>
        <inkml:traceGroup>
          <inkml:annotationXML>
            <emma:emma xmlns:emma="http://www.w3.org/2003/04/emma" version="1.0">
              <emma:interpretation id="{E5155157-2187-443A-9802-2C1568A73F08}" emma:medium="tactile" emma:mode="ink">
                <msink:context xmlns:msink="http://schemas.microsoft.com/ink/2010/main" type="inkWord" rotatedBoundingBox="3674,2587 6650,2559 6663,3943 3687,397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2052.2871">2576 2250 664 0,'13'0'244'0,"-13"0"-188"0,8 22-16 0,-8 1 164 16,5 4-120-16,-5 14 36 15,0 5-72-15,-9 18 24 16,1 4-40-16,-10 19 0 15,6-11-20-15,-10 0 12 16,10-8-16-16,-10-12 16 16,5-14-16-16,0-8-56 15,9-7 24-15,8-20-492 16,13-7 284-16</inkml:trace>
          <inkml:trace contextRef="#ctx0" brushRef="#br0" timeOffset="22549.6447">2538 2897 932 0,'-43'-19'348'0,"43"19"-272"0,13-23-20 15,-5 12 60 1,9 3-76-16,13-7 80 15,4 4-68-15,22-4-16 0,-1-4-24 0,13 15-20 16,5 0 4-16,-10 4-356 16,-3 4 192-16,-13-4-332 15,-9 0 280-15</inkml:trace>
          <inkml:trace contextRef="#ctx0" brushRef="#br0" timeOffset="22321.5544">3270 2242 748 0,'9'-15'276'0,"-9"15"-216"0,-9 4-16 0,5-4 92 16,8 7-84-16,-4 8 8 16,0 8-40-16,0 15-20 15,0 0-4-15,0 15 28 16,0 4-12-16,-8 26 4 15,-1 8-8-15,-8 7 20 16,9-7-16-16,-14-8-4 16,9-11-4-16,-4-11 4 15,5-12-4-15,3-11-136 16,-4-4 76-16,5-11-404 16,-5-8 256-16</inkml:trace>
          <inkml:trace contextRef="#ctx0" brushRef="#br0" timeOffset="22804.2789">2934 1864 748 0,'-22'-12'276'0,"22"12"-216"15,-8-4-16-15,4 4 296 16,4 0-196-16,0 0 92 16,4 0-140-16,13-7-56 15,17 7-24-15,9-8-96 16,8 8 44-16</inkml:trace>
          <inkml:trace contextRef="#ctx0" brushRef="#br0" timeOffset="21269.6997">323 2250 352 0,'0'-19'132'0,"5"11"-104"0,-1-3-8 0,-4 3 44 16,8 4-40-16,-8-7 68 15,9 4-52-15,-9-5 72 16,0 8-64-16,0-7 96 16,0 7-80-16,0-3 68 15,0 7-76-15,0-4-20 16,0 4-24-16,0-4 32 15,0 8-20-15,0-4 40 16,0 0-36-16,0 0-32 16,0 0 0-16,0-4 60 15,8 4-28-15,-3-4 32 16,3 1-32-16,1-5 8 16,4 4-20-16,8-3-16 15,9 3-4-15,12-4 40 16,5 4-24-16,17-3-8 15,0 3-8-15,29-7-4 16,1 7 0-16,13-4 24 16,-9 5-8-16,-18-5-12 15,-11 8 0-15,-18-4 12 16,-9 0-4-16,-16 1 32 16,-1 6-20-16,-12-3-4 15,-4 4-8-15,-9-4-4 0,0 4 0 16,0 0 0-16,0 3 0 0,-5 9-12 15,1 6 8-15,-4 12 4 16,-1 0 0-16,-12 16-20 16,4 3 12-16,-17 11 20 15,4-4-4-15,-17 12-20 16,9-3 4-16,-9 6 20 16,13-3-4-16,-4-11-20 15,8-12 4-15,-4-19 56 16,17-7-24-16,-9-19 16 15,5-8-24-15,-9-26-8 16,13-4-4-16,-13-23 12 16,5 4-8-16,-10-15-12 15,6 15 0-15,-14-12-4 16,5 16 0-16,-13-8 8 16,12 16 0-16,1-5 8 15,8 16-4-15,5-4-4 16,8 11 4-16,8 1-16 15,13 6 8-15,13 5-236 16,5 11 132-16,8 4-476 16,4 7 328-16</inkml:trace>
          <inkml:trace contextRef="#ctx0" brushRef="#br0" timeOffset="21541.4223">1541 2299 548 0,'9'-4'204'0,"-9"4"-156"0,34 23-16 0,-13-4 140 16,0 0-100-16,22 18 88 15,0 1-96-15,8 15-4 16,-4 4-40-16,-1 7 48 15,1 1-36-15,-8-12 4 16,-10-4-24-16,-3-11 28 16,-5-4-24-16,-8-19-164 15,0-4 80-15</inkml:trace>
          <inkml:trace contextRef="#ctx0" brushRef="#br0" timeOffset="21754.9937">1929 2382 808 0,'-13'0'300'0,"13"0"-232"0,-17 0-20 15,8 4 108 1,5 7-96-16,-13 4-16 16,0 4-28-16,-17 4-4 15,8 4-8-15,-20 7 8 0,3 0-8 16,-8 7-56-16,8 1 28 15,1-8-140-15,3 0 92 0</inkml:trace>
          <inkml:trace contextRef="#ctx0" brushRef="#br0" timeOffset="24122.8019">2461 1833 476 0,'9'-3'176'0,"-9"3"-136"0,0 0-12 0,0 0 152 15,0 0-104-15,0 0 128 16,0 0-116-16,0-4 16 15,8 4-60-15,-4-4 52 16,1 4-56-16,-5 0 36 16,4 8-44-16,-4 3 8 15,4-4-24-15,-4 1 52 16,9 3-36-16,-1-3 36 16,9 0-36-16,4-8 68 15,9 3-52-15,13-6 20 16,-1 3-40-16,18-4 0 15,0 0-16-15,12-4-16 16,5 8 0-16,-13-3 20 16,-5 6-8-16,-8-3-4 0,-21 4 0 15,0-4 40-15,-9 4-24 0,-8 0 44 16,0 3-36 0,-13-3-4-16,8 0-16 0,-8-4 4 15,9 4-8-15,8-4-116 16,-4 0 60-16,-1-8-464 15,10 4 288-15</inkml:trace>
        </inkml:traceGroup>
        <inkml:traceGroup>
          <inkml:annotationXML>
            <emma:emma xmlns:emma="http://www.w3.org/2003/04/emma" version="1.0">
              <emma:interpretation id="{25D96C9A-C806-4146-9F16-060A7B2B76A1}" emma:medium="tactile" emma:mode="ink">
                <msink:context xmlns:msink="http://schemas.microsoft.com/ink/2010/main" type="inkWord" rotatedBoundingBox="7322,3515 7718,3511 7721,3735 7324,373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3208.3529">4002 2776 956 0,'-25'7'352'0,"25"-7"-272"0,-9 4-24 0,9-4 136 16,0 0-116-16,9 0 32 16,-5 0-64-16,17-4 8 15,9 4-32-15,13-3 0 16,4-1-12-16,25-4-236 16,-8 8 124-16,-4 0-328 15,-14 4 244-15</inkml:trace>
          <inkml:trace contextRef="#ctx0" brushRef="#br0" timeOffset="23390.8371">4083 2965 808 0,'-29'8'300'0,"29"-8"-232"0,8 11-20 0,-4-7 116 16,9 0-100-16,17-4 52 15,13 0-68-15,12-4-88 16,5 4 20-16</inkml:trace>
        </inkml:traceGroup>
        <inkml:traceGroup>
          <inkml:annotationXML>
            <emma:emma xmlns:emma="http://www.w3.org/2003/04/emma" version="1.0">
              <emma:interpretation id="{4EDCF745-5021-486B-A01D-755522F6D819}" emma:medium="tactile" emma:mode="ink">
                <msink:context xmlns:msink="http://schemas.microsoft.com/ink/2010/main" type="inkWord" rotatedBoundingBox="8513,2683 9243,2676 9257,4164 8526,417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5143.0135">5374 2443 384 0,'-22'-8'140'16,"22"8"-108"-16,-17-4-8 0,5-3 252 15,7-1-156-15,-12-7 180 16,9 7-172-16,-1-7 136 16,5 8-152-16,8-5 60 15,5 5-104-15,21-4 0 16,8 7-44-16,26-4-20 15,4 8-8-15,17-4 12 16,-13 8-4-16,-8 0 8 16,-4 7-8-16,-17-7-12 15,-5 0 4-15,-17 0-104 16,-4 7 60-16,-17-3-236 0,0-1 160 16,-17-7-168-16,4 0 172 15,-12 0-64-15,12 0 108 0,-8-4-12 16,12 4 52-16,-12 0 24 15,12 4 8-15,-3-4 20 16,3 8-8-16,5 3 48 16,-5-3-28-16,1 7 64 15,8 7-52-15,-13 5 20 16,5 3-40-16,-1 27 28 16,9 11-32-16,-13 19-4 15,5-3-8-15,-5 3 4 16,4-8-4-16,-3 1-4 15,12-9 4-15,-9 1 12 16,9-7-8-16,-13-9 104 16,13-10-64-16,-17-16 76 15,5-7-68-15,-18-16 76 16,8 1-76-16,-20-19 104 16,4 3-88-16,-5-15 52 15,9 4-72-15,-9-11-20 16,5 7-20-16,4-11-12 15,4 4 4-15,0-4-76 16,13 8 40-16,5-12-348 16,7 4 208-16</inkml:trace>
          <inkml:trace contextRef="#ctx0" brushRef="#br0" timeOffset="25579.17">5429 1958 684 0,'-17'-4'252'0,"17"4"-192"16,-4-3-20-16,4-5 216 16,4 8-148-16,-4 0 116 15,4 0-132-15,0-7 32 16,5 14-76-16,4-7 44 15,4 0-52-15,13 8 16 16,8-1-36-16,13-3 8 16,0-4-16-16,0 0 20 15,0 0-20-15,-8 0-4 16,-9 0-4-16,-8 0 4 16,-5 0-4-16,-8-11-432 0,-5 11 232 0</inkml:trace>
        </inkml:traceGroup>
        <inkml:traceGroup>
          <inkml:annotationXML>
            <emma:emma xmlns:emma="http://www.w3.org/2003/04/emma" version="1.0">
              <emma:interpretation id="{D8C8A92A-7357-4C54-BC3C-2C8135B91959}" emma:medium="tactile" emma:mode="ink">
                <msink:context xmlns:msink="http://schemas.microsoft.com/ink/2010/main" type="inkWord" rotatedBoundingBox="10197,3240 10870,3234 10877,3941 10204,394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6283.04">6885 3029 312 0,'-17'-15'112'0,"17"15"-84"0,-4 0-12 0,4-4 240 15,0 4-144-15,0-3 140 16,0-1-144-16,-13-4 84 15,13 8-112-15,-4-7 64 16,8 7-84-16,9 0-12 16,0 0-32-16,25-8 40 15,5 8-28-15,8-7 28 16,0 7-28-16,4 0 44 16,-4 0-40-16,5 0 20 15,-9 7-32-15,-5 1 28 16,-4-1-32-16,-8-3 12 15,0 4-16-15,-4-12 44 16,-5 4-28-16,-4-8-4 16,0 5-16-16,-4-16-348 15,4 0 184-15</inkml:trace>
          <inkml:trace contextRef="#ctx0" brushRef="#br0" timeOffset="26573.3119">7252 2492 540 0,'-9'0'200'0,"9"0"-156"0,0 11-12 0,-4-3 140 15,4 7-100-15,-4 19 76 16,-1 8-84-16,1 18 0 15,4 5-40-15,-4 10 84 16,4-7-60-16,-5 1-32 16,5-9-12-16,-8-11 20 15,4-7-12-15,-5-8 4 16,5 0-8-16,-9-11-228 16,5-4 124-16</inkml:trace>
        </inkml:traceGroup>
        <inkml:traceGroup>
          <inkml:annotationXML>
            <emma:emma xmlns:emma="http://www.w3.org/2003/04/emma" version="1.0">
              <emma:interpretation id="{06047FE2-2A6A-4B63-8548-B9BD4189485C}" emma:medium="tactile" emma:mode="ink">
                <msink:context xmlns:msink="http://schemas.microsoft.com/ink/2010/main" type="inkWord" rotatedBoundingBox="11774,2395 13789,2377 13800,3610 11786,362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8230.215">9308 1871 476 0,'0'-7'176'0,"0"7"-136"0,0-4-12 0,9 0 108 16,4 8-80-16,4-8 40 15,8 4-56-15,22-4 40 16,-4 0-48-16,20 1 28 16,-3 6-32-16,4 5 8 15,-9 3-20-15,5 8-8 16,-13 0-4-16,0 15-16 15,-13 4 8-15,4 11 40 16,-8 4-24-16,-9 0 52 16,0-3-36-16,-4-5 28 15,-4-7-28-15,-9-4 0 16,5-4-16-16,-13-3 28 16,-1-5-24-16,-16 5 20 15,8-12-20-15,-29 4 72 16,12 0-52-16,-30-4 56 15,9 4-52-15,-25-4 60 16,-5 0-60-16,8-7 28 16,9-1-40-16,13-7 8 15,13 4-20-15,8-11-8 16,17 3-4-16,-4-8-32 16,17 5 16-16,0-5-232 15,0 9 132-15,9-9-392 16,-9 9 284-16</inkml:trace>
          <inkml:trace contextRef="#ctx0" brushRef="#br0" timeOffset="29481.541">8461 2844 508 0,'-9'-8'188'0,"9"8"-148"0,-12 0-8 0,12 0 160 16,0 4-112-16,-5-4 80 16,5 0-92-16,-4 0 36 15,8 8-64-15,-4-8 84 16,0 3-68-16,5-6 52 15,3 3-64-15,1-4 60 16,-5 4-64-16,9-4 28 16,-1 8-40-16,-7-4-28 15,12 7 0-15,-5-3 24 16,1 4-12-16,17-1 32 16,0 1-28-16,29-8 32 15,5 4-32-15,34-8-12 16,-13 0-8-16,47-3 20 15,-8-5-8-15,21 1-40 16,-18 3 20-16,14-3-8 16,-22 3 12-16,13 1 32 0,-21 3-12 15,0 0-4-15,-22 8-4 0,-12-4-16 16,-18 4 8-16,-8-12 28 16,-8 5-12-16,-9-5-172 15,-8 8 88-15,-14-15-272 16,1 3 192-16</inkml:trace>
          <inkml:trace contextRef="#ctx0" brushRef="#br0" timeOffset="27485.2362">8584 2121 268 0,'-21'-27'100'0,"21"27"-76"0,0-22-8 16,-4 10 88-16,8 5-60 15,-4-8 124-15,4 3-96 0,1-7 52 16,3 4-68-16,5-7 36 16,0 3-52-16,8-4-4 15,0 8-20-15,13-8 8 16,0 16-16-16,9-9 4 16,8 9-4-16,-4 7 12 15,-5 4-12-15,1 7 24 16,0 12-20-16,-5 11-12 15,-4 11-4-15,-8 16 28 16,-5 3-12-16,-4 12-12 16,-4-1-4-16,-13-18-16 15,4-8 12-15,-21-15-12 16,4 1 8-16,-17-13 0 16,1-3 4-16,-14-19 24 15,5 8-8-15,-9-16 48 16,8 1-28-16,1-12 48 15,13 0-44-15,8-12 28 16,8 9-32-16,18-12 0 16,8 3-16-16,12-3 20 15,5 12-20-15,5-5-4 16,-1 12-4-16,-4 0-16 16,0 0 8-16,-8 0 12 15,-1 15-4-15,1-4-188 16,-5 4 100-16,0-4-368 15,1 4 248-15</inkml:trace>
          <inkml:trace contextRef="#ctx0" brushRef="#br0" timeOffset="28686.929">9611 1648 456 0,'-17'-8'168'0,"17"8"-128"0,-17 8-16 0,8-4 200 15,5-1-128-15,-5 1 120 16,5 4-124-16,0-8 68 16,8 0-96-16,0 0 92 15,5 0-92-15,4 0 32 16,8 0-56-16,0 0 48 16,5 0-52-16,-1 0 12 15,1 4-32-15,-1-1 20 16,9 5-24-16,-4-4 32 15,0 3-28-15,0-7 4 16,0 4-12-16,-1-4 12 0,5 4-12 16,-4-8 4-16,0 4-4 15,-9 0-24-15,-4 0 8 0,-8-8-464 16,-1 16 260-16</inkml:trace>
          <inkml:trace contextRef="#ctx0" brushRef="#br0" timeOffset="27771.2476">9738 1913 392 0,'0'-27'148'0,"0"27"-116"0,0-19-8 0,0 12 152 16,0 3-100-16,-4 4 60 15,4 4-80-15,-17 7 20 16,9 8-44-16,-14 23 0 16,1 7-20-16,-9 19 0 15,9 0-4-15,-13 0-16 16,25-15 4-16,-4-3 12 15,5-9-4-15,-5-18-116 16,13 0 60-16,-8-20-332 16,8 1 216-16</inkml:trace>
        </inkml:traceGroup>
      </inkml:traceGroup>
    </inkml:traceGroup>
    <inkml:traceGroup>
      <inkml:annotationXML>
        <emma:emma xmlns:emma="http://www.w3.org/2003/04/emma" version="1.0">
          <emma:interpretation id="{6768BAEC-4749-4B82-8088-0B2F86965DF5}" emma:medium="tactile" emma:mode="ink">
            <msink:context xmlns:msink="http://schemas.microsoft.com/ink/2010/main" type="paragraph" rotatedBoundingBox="3653,4961 13082,3618 13355,5536 3926,687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4C65D62-36EF-4347-AF24-17DC17716424}" emma:medium="tactile" emma:mode="ink">
              <msink:context xmlns:msink="http://schemas.microsoft.com/ink/2010/main" type="line" rotatedBoundingBox="3653,4961 13082,3618 13355,5536 3926,6879"/>
            </emma:interpretation>
          </emma:emma>
        </inkml:annotationXML>
        <inkml:traceGroup>
          <inkml:annotationXML>
            <emma:emma xmlns:emma="http://www.w3.org/2003/04/emma" version="1.0">
              <emma:interpretation id="{4202ABE5-AF1E-46C6-89B0-22D66FB80B34}" emma:medium="tactile" emma:mode="ink">
                <msink:context xmlns:msink="http://schemas.microsoft.com/ink/2010/main" type="inkWord" rotatedBoundingBox="3653,4961 6576,4545 6758,5828 3836,6244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3552.8233">1814 4877 944 0,'0'7'352'0,"-9"4"-276"0,9 5-20 0,-8-5 112 16,8 0-104-16,-5-3 0 15,10 3-40-15,-1-11-8 16,5 0-8-16,-1 0 28 15,9 0-20-15,-4-4 4 16,-5-3-12-16,1-8 4 16,4 0-8-16,-13 3-188 15,0 1 100-15,-9 0-300 16,5 3 216-16</inkml:trace>
          <inkml:trace contextRef="#ctx0" brushRef="#br0" timeOffset="34346.4327">2465 4498 528 0,'-30'-30'196'0,"30"30"-152"0,13-12-12 0,-4 5 132 16,-1 3-96-16,9-4 44 15,5 8-68-15,7-7 48 16,1 7-56-16,9-8 64 16,-1 5-60-16,13-9 80 15,0 8-68-15,17 1 0 16,-4 6-32-16,8 5 4 15,-8 0-12-15,-8 18-8 16,-5 8 0-16,-13 15 4 16,-4 4-4-16,-13 8 16 15,-3 3-12-15,-10 1 16 16,-8-5-16-16,-4-7 16 16,0-4-16-16,-14-7 4 15,-3-8-4-15,-17 0 48 16,4-7-32-16,-30 3-12 15,9-4-4-15,-18-7 44 16,14-4-28-16,-10-11 60 16,14 0-48-16,-9-12-16 15,17 1-12-15,1-8 0 16,11 3-4-16,10-7-36 16,8 8 16-16,13-8-424 15,8 4 240-15,17-12-624 16,9 9 468-16</inkml:trace>
          <inkml:trace contextRef="#ctx0" brushRef="#br0" timeOffset="33896.2365">2780 4479 632 0,'0'-11'236'0,"0"11"-184"0,5-12-16 0,-5 9 192 16,0 3-132-16,-5-4 120 16,1 4-124-16,-4 7 24 15,-1 5-72-15,-8 26-8 16,9 3-20-16,-9 27-12 16,-1 0 0-16,10 8 20 15,-5-8-12-15,9-7 4 16,0-8-8-16,-1-11-16 15,1-8 4-15,0-12-312 16,8-7 168-16,-4-7-528 16,0-4 380-16</inkml:trace>
          <inkml:trace contextRef="#ctx0" brushRef="#br0" timeOffset="34705.8971">2849 4184 924 0,'-30'0'340'0,"30"0"-260"0,-22 7-28 0,14 1 176 16,4-8-136-16,-5 4 124 16,9 3-128-16,0-7 44 15,9 8-76-15,3-16-16 16,10 8-24-16,8 0 32 15,-1-7-24-15,10 3 12 16,3 4-20-16,1-8 8 16,-1 8-12-16,-3 0 0 15,-1 4-4-15,-8 0-16 16,0 0 4-16,-1-4-456 16,-7 4 252-16,-1-4-576 15,5 0 444-15</inkml:trace>
          <inkml:trace contextRef="#ctx0" brushRef="#br0" timeOffset="32634.3822">370 4218 436 0,'-4'-8'160'0,"4"8"-124"0,0 0-8 0,0-3 60 15,0 6-52-15,0-3 84 16,0 0-68-16,0 0 72 16,0 0-72-16,0 0 104 15,0 0-84-15,0 0 60 16,0 0-76-16,0 0 76 16,0 0-76-16,0 0 68 15,0 0-68-15,0 0 32 16,0 0-52-16,0 0 8 15,8 8-28-15,5-8-8 16,9 7-4-16,12 1 12 16,-5-8-8-16,27 0-20 15,-1 4 4-15,22-4 20 16,-5 4-4-16,22-1 4 16,-5 5-4-16,-4 0-16 15,-12-1 4-15,-14-7-4 0,-7 4 0 16,-10-4 76-16,-12 4-36 0,-9-4-20 15,1 0-12-15,-14-4 24 16,5 8-12-16,-5-4-12 16,-8 3-4-16,0-3-4 15,0 0 0-15,0 0 8 16,0 0 0-16,0 0 8 16,0 0-4-16,0 0-20 15,0 0 8-15,0 0 12 16,0 8 0-16,0-4-4 15,0 3 4-15,-8 1 4 16,8 3-4-16,-13 4-20 16,0 1 8-16,-8 6-4 15,0 5 4-15,-13 30-28 16,8 7 20-16,-12 19-48 16,8 0 36-16,-8 5 24 15,12-20 4-15,-8 0 0 16,8-8 4-16,-8-3 12 15,9-4-8-15,-5-11-20 16,9-1 4-16,-5-14-24 16,9-4 20-16,-4-12 12 15,4-3 4-15,-4-8-12 16,8-8 4-16,-9-3 28 16,10-5-12-16,-10-18-12 15,10 15-4-15,-14-30 12 16,5 15-4-16,-13-34-4 0,8 4 4 15,-16-23-4-15,8 11 0 0,-5 0 8 16,9 19-4-16,-4-3 24 16,13 26-16-16,-9-8 32 15,22 20-28-15,-5-13 48 16,4 17-36-16,-3-9-16 16,12 12-4-16,-9-4 16 15,18 4-12-15,-5 0-40 16,9 7 16-16,4-3-360 15,0 11 204-15,17-8-616 16,-4 8 440-16</inkml:trace>
        </inkml:traceGroup>
        <inkml:traceGroup>
          <inkml:annotationXML>
            <emma:emma xmlns:emma="http://www.w3.org/2003/04/emma" version="1.0">
              <emma:interpretation id="{5FB25664-EF57-47B9-9A43-9C5EE4678316}" emma:medium="tactile" emma:mode="ink">
                <msink:context xmlns:msink="http://schemas.microsoft.com/ink/2010/main" type="inkWord" rotatedBoundingBox="7344,5359 9188,5096 9332,6109 7488,637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5067.9002">4028 4623 892 0,'-13'-4'332'0,"13"4"-260"0,-4-4-20 0,0 1 272 15,8 6-188-15,-4-3 140 16,9 4-160-16,3-4 16 16,10 0-80-16,12-4-4 15,8 4-28-15,5-3-20 16,4 6-4-16,5-3-192 16,-5 8 108-16</inkml:trace>
          <inkml:trace contextRef="#ctx0" brushRef="#br0" timeOffset="35311.5482">4062 4956 1392 0,'-13'15'516'0,"13"-15"-400"0,-8 4-36 0,12 0 80 15,5 0-104-15,12-4 76 16,9 0-76-16,25-4-40 16,0 0-12-16,14-4-232 15,-6 1 120-15,1-5-420 16,-8 9 296-16</inkml:trace>
          <inkml:trace contextRef="#ctx0" brushRef="#br0" timeOffset="36117.261">5297 4604 820 0,'-13'11'304'0,"13"-11"-236"0,9 23-20 16,-1-4 124-1,5-4-104-15,4 0 44 16,9 4-68-16,25-15-16 16,8 7-16-16,5-11 0 15,0 4-8-15,4-15-4 0,-12 3 4 0,-14-11 20 16,1 0-12-16,-18-7 4 16,-12 3-8-16,-4-7 4 15,3 0-8-15,-24-1-4 16,12 9 4-16,-17-5-4 15,4 8 0-15,-4 0 8 16,4 8-4-16,-8-4 8 16,-1 11-8-16,-7-4 68 15,7 5-40-15,-20-1 16 16,3 8-32-16,-12-1 8 16,9 9-12-16,-1-8 0 15,5 3-4-15,4 1 20 16,8 7-16-16,1-4-4 15,12 1-4-15,0-5-4 16,5 8 0-16,-5-3 16 16,9 10-8-16,-5-3 4 15,5 8-4-15,-5 11-8 16,5-4 4-16,0 0-32 16,4 7 16-16,-5 1 12 15,10-4 4-15,-5-4 16 16,8 0-12-16,1 0-12 15,-9-4 0-15,4 4-4 16,0-3 0-16,-4-1 8 16,5-4 0-16,-5 5 8 15,8-5-4-15,-8 8-4 16,-4 0 4-16,0 4 4 0,-1-4-4 0,1 4-12 16,0-4 4-16,-1-4 20 15,-3 1-8-15,-13-9 4 16,12 1-4-16,-12-8 80 15,8 0-44-15,-12-7 68 16,3 3-64-16,-3-7 44 16,3 0-52-16,1-8 8 15,4 4-32-15,4-7-8 16,5 3-4-16,8-8 4 16,0 1-4-16,-13-4-108 15,26 4 56-15,-13-5-216 16,0 9 144-16,-13-4-332 15,13 7 256-15</inkml:trace>
        </inkml:traceGroup>
        <inkml:traceGroup>
          <inkml:annotationXML>
            <emma:emma xmlns:emma="http://www.w3.org/2003/04/emma" version="1.0">
              <emma:interpretation id="{1582132C-1F13-4A29-BCC0-426C24D3D456}" emma:medium="tactile" emma:mode="ink">
                <msink:context xmlns:msink="http://schemas.microsoft.com/ink/2010/main" type="inkWord" rotatedBoundingBox="11888,3879 13095,3707 13200,4443 11993,461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0052.0578">8550 3181 476 0,'0'-19'176'0,"0"19"-136"0,30-19-12 16,-9 8 152-1,1 7-104-15,16-8 32 16,5 9-64-16,8 3-8 15,0 7-24-15,0 16 0 16,-17 7-4-16,-4 19 12 16,-9 1-12-16,-12 6-4 0,-9 1 0 15,-30-4 28 1,0-7-16-16,-21-9 12 0,4-6-16 16,-8-12 56-16,12-8-40 0,0-15 68 15,18-3-56-15,-5-20-8 16,22 8-20-16,8-19-20 15,8 4 4-15,26-11 72 16,17 11-36-16,22 4 92 16,16 7-68-16,-4 8-20 15,-4 11-20-15,0 0-16 16,-4 4 4-16,8-4 12 16,-4 12-8-16,0-8 16 15,-9 0-16-15,-8-4 16 16,-13 4-16-16,-13-7 24 15,-4 3-20-15,-8-8-12 16,0 9-4-16,-14-9-172 16,1 5 96-16,-4-5-216 15,-1 9 168-15,-8-9-248 16,9 5 216-16</inkml:trace>
          <inkml:trace contextRef="#ctx0" brushRef="#br0" timeOffset="30562.1546">9415 3101 444 0,'0'0'164'0,"0"0"-124"0,0 4-16 0,0-4 88 16,0 0-68-16,0 0 80 16,0 0-72-16,0 4 96 15,0-4-84-15,-5 7 60 16,5 1-72-16,-8 3 68 16,4 5-68-16,-13 10 52 15,4 1-60-15,-4 10 16 16,4 1-40-16,-4 8 16 15,4-1-20-15,0-3 36 16,5-1-28-16,-1-7-4 16,5 0-12-16,-4-3 4 15,8-1-8-15,0-3-4 16,4-1 4-16,0-3 12 16,5-1-8-16,-1-6-12 15,5-1 0-15,8-8 4 16,9-3 0-16,13-4 8 15,-1 4-4-15,14-8 8 16,-5 4-8-16,-4-8-4 16,-9 8 4-16,-8 0-136 15,0 0 72-15,-13-3-196 16,4 6 144-16,-17-3-292 0,0 0 228 16</inkml:trace>
        </inkml:traceGroup>
      </inkml:traceGroup>
    </inkml:traceGroup>
    <inkml:traceGroup>
      <inkml:annotationXML>
        <emma:emma xmlns:emma="http://www.w3.org/2003/04/emma" version="1.0">
          <emma:interpretation id="{8980917C-D5FE-4305-87FA-CF29C29ABAC0}" emma:medium="tactile" emma:mode="ink">
            <msink:context xmlns:msink="http://schemas.microsoft.com/ink/2010/main" type="paragraph" rotatedBoundingBox="4001,6854 9609,6930 9594,8028 3986,795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016B5B8-22D3-4412-922A-4393252DA80A}" emma:medium="tactile" emma:mode="ink">
              <msink:context xmlns:msink="http://schemas.microsoft.com/ink/2010/main" type="line" rotatedBoundingBox="4001,6854 9609,6930 9594,8028 3986,7952"/>
            </emma:interpretation>
          </emma:emma>
        </inkml:annotationXML>
        <inkml:traceGroup>
          <inkml:annotationXML>
            <emma:emma xmlns:emma="http://www.w3.org/2003/04/emma" version="1.0">
              <emma:interpretation id="{A864FAE2-FF42-42EF-B38D-E8F8E1299EFA}" emma:medium="tactile" emma:mode="ink">
                <msink:context xmlns:msink="http://schemas.microsoft.com/ink/2010/main" type="inkWord" rotatedBoundingBox="3998,7074 5062,7089 5050,7940 3986,7925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1117.1588">677 6338 572 0,'-17'-8'208'0,"17"8"-160"0,-9 8-12 16,5-8 136-1,8 0-100-15,-8 0 96 16,4 0-100-16,-4 0 72 15,8 0-80-15,-4 0 76 16,0 0-80-16,0 0 104 16,0 0-88-16,0 0 32 15,0 0-60-15,0 0-8 0,0 0-20 0,4 0 8 16,5 0-16-16,8 7 16 16,4-3-16-16,30-4-4 15,0 0 0-15,43 0-4 16,-9 0 0-16,17-4 0 15,-8 8 0-15,-5-4 16 16,-3-4-8-16,-10 8-20 16,-12 3 4-16,-9 1 12 15,-12 0 0-15,-9-8-12 16,-8 7 4-16,-5-7 64 16,-4 4-32-16,-8-8-64 15,-1 4 16-15,-8-7 52 16,4 7-16-16,-8-8-4 15,0 16-8-15,-5-8-4 16,5 0 0-16,-9 0-20 16,5 7 12-16,-9-3-4 15,4 4 4-15,-8-1 16 16,8 1-4-16,-8 3 8 16,8-3-8-16,-4 7-4 15,4-8 4-15,-8 12-40 16,8-4 20-16,-8 4-4 15,8 12 12-15,-8 14-12 16,4 8 12-16,-5 15-4 16,9 0 4-16,-12 0-12 0,12-3 12 15,-4-8 4-15,4 7 4 16,-8-11 8-16,13-8-4 0,-14-11 32 16,14-7-20-16,-9-20 20 15,12-3-20-15,-16-23 8 16,8-3-12-16,-12-20 28 15,4 8-24-15,-22-15-4 16,9-1-8-16,-21-14-16 16,8 11 8-16,-9-15 12 15,9 15-4-15,5-8-4 16,8 20 4-16,4-5-4 16,0 12 0-16,9-4-12 15,0 23 8-15,12-4-48 16,1 4 24-16,16 8-100 15,1-5 72-15</inkml:trace>
        </inkml:traceGroup>
        <inkml:traceGroup>
          <inkml:annotationXML>
            <emma:emma xmlns:emma="http://www.w3.org/2003/04/emma" version="1.0">
              <emma:interpretation id="{767EF09E-A141-48A4-92F2-C905AF53D28D}" emma:medium="tactile" emma:mode="ink">
                <msink:context xmlns:msink="http://schemas.microsoft.com/ink/2010/main" type="inkWord" rotatedBoundingBox="5951,6880 6647,6890 6632,7988 5936,7978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41792.8582">2695 6406 508 0,'0'-12'188'0,"0"12"-148"0,0-15-8 16,-4 8 176-1,4 7-120-15,-9 0 104 16,9 0-108-16,-4 7 40 16,0 5-68-16,-9 18-16 0,5 8-24 0,3 18-20 15,-3 13 0-15,-1-1 4 16,5 0 0-16,-4-4 8 15,3-11-4-15,-7-11 8 16,7-8-8-16,-3-11-124 16,8-4 64-16,-4-4-260 15,4-8 176-15</inkml:trace>
          <inkml:trace contextRef="#ctx0" brushRef="#br0" timeOffset="42633.592">2687 6163 976 0,'-39'0'360'0,"39"0"-280"0,-8 8-20 0,4-8 264 15,4 0-188-15,0 0 116 16,8 0-152-16,5-8 16 16,8 8-68-16,13-11-20 15,9 7-16-15,21-3 0 16,4 7-8-16,13 0-284 15,-5 4 152-15,14-1-476 16,-9 9 340-16</inkml:trace>
          <inkml:trace contextRef="#ctx0" brushRef="#br0" timeOffset="42318.2539">2648 6497 664 0,'-17'-57'244'0,"17"57"-188"0,9-19-16 0,-9 4 232 15,8 15-156-15,1-15 156 16,8 15-156-16,8-12 0 16,10 16-68-16,7-4-12 15,1 8-24-15,4 7-8 16,-5 4 0-16,-21 3 12 15,1 12-8-15,-27 0-56 16,-3 8 24-16,-22-8-24 16,9 0 28-16,-22 0-68 15,13-7 48-15,1-12-44 16,7 0 48-16,1-11 20 16,4 3 12-16,4 1-32 0,13 0 20 0,0-8-20 15,9 7 20-15,16 5 28 16,9-5-8-16,22 8-16 15,-1-3 4-15,13 10 32 16,-4-3-16-16,0 11 16 16,-13-3-12-16,-8 7 20 15,-1 8-20-15,-16-1 4 16,-9 5-8-16,-9-5 36 16,-3 9-20-16,-14-16 20 15,1-4-24-15,-26-11 52 16,4-8-40-16,-38-15 92 15,4-3-72-15,-13-12 28 16,5 4-44-16,4-8 12 16,16 8-28-16,10-8-8 15,12 1-8-15,4 6-120 16,14 9 64-16,7-12-524 16,10 8 316-16</inkml:trace>
        </inkml:traceGroup>
        <inkml:traceGroup>
          <inkml:annotationXML>
            <emma:emma xmlns:emma="http://www.w3.org/2003/04/emma" version="1.0">
              <emma:interpretation id="{A1CE6FA1-17B3-4D06-B2F7-23575FC7A774}" emma:medium="tactile" emma:mode="ink">
                <msink:context xmlns:msink="http://schemas.microsoft.com/ink/2010/main" type="inkWord" rotatedBoundingBox="7460,7181 8137,7190 8131,7606 7455,7597"/>
              </emma:interpretation>
              <emma:one-of disjunction-type="recognition" id="oneOf11">
                <emma:interpretation id="interp11" emma:lang="" emma:confidence="0">
                  <emma:literal>_</emma:literal>
                </emma:interpretation>
                <emma:interpretation id="interp12" emma:lang="" emma:confidence="0">
                  <emma:literal>-</emma:literal>
                </emma:interpretation>
                <emma:interpretation id="interp13" emma:lang="" emma:confidence="0">
                  <emma:literal>.</emma:literal>
                </emma:interpretation>
                <emma:interpretation id="interp14" emma:lang="" emma:confidence="0">
                  <emma:literal>•</emma:literal>
                </emma:interpretation>
                <emma:interpretation id="interp15" emma:lang="" emma:confidence="0">
                  <emma:literal>~</emma:literal>
                </emma:interpretation>
              </emma:one-of>
            </emma:emma>
          </inkml:annotationXML>
          <inkml:trace contextRef="#ctx0" brushRef="#br0" timeOffset="43161.4968">4113 6845 1248 0,'-13'7'460'0,"13"-7"-356"0,47 0-32 0,-4-7 52 16,4-1-84-16,29 1-8 16,5-5-20-16,21-10-484 15,-8 10 256-15</inkml:trace>
          <inkml:trace contextRef="#ctx0" brushRef="#br0" timeOffset="42965.1898">4369 6474 996 0,'-56'-4'368'0,"56"4"-284"0,-12 0-24 0,12 0 196 16,8 0-152-16,13-4 100 16,5 4-120-16,21 0-56 15,4-7-20-15,8-1-96 16,-3 8 48-16,8-4-416 16,-9 1 252-16,-4 6-488 15,-8 12 396-15</inkml:trace>
        </inkml:traceGroup>
        <inkml:traceGroup>
          <inkml:annotationXML>
            <emma:emma xmlns:emma="http://www.w3.org/2003/04/emma" version="1.0">
              <emma:interpretation id="{A40D7C2D-2E02-4278-8B04-0FF8AB66609B}" emma:medium="tactile" emma:mode="ink">
                <msink:context xmlns:msink="http://schemas.microsoft.com/ink/2010/main" type="inkWord" rotatedBoundingBox="9111,7150 9606,7156 9600,7601 9105,7594"/>
              </emma:interpretation>
              <emma:one-of disjunction-type="recognition" id="oneOf12">
                <emma:interpretation id="interp16" emma:lang="" emma:confidence="0">
                  <emma:literal>0</emma:literal>
                </emma:interpretation>
                <emma:interpretation id="interp17" emma:lang="" emma:confidence="0">
                  <emma:literal>o</emma:literal>
                </emma:interpretation>
                <emma:interpretation id="interp18" emma:lang="" emma:confidence="0">
                  <emma:literal>O</emma:literal>
                </emma:interpretation>
                <emma:interpretation id="interp19" emma:lang="" emma:confidence="0">
                  <emma:literal>C</emma:literal>
                </emma:interpretation>
                <emma:interpretation id="interp20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43589.1613">6059 6421 716 0,'-17'-12'264'0,"17"12"-204"0,-34 4-16 0,17 0 248 16,-4 0-168-16,0 0 152 15,-1-1-160-15,-3 9 80 16,-1 7-112-16,-12 7 40 15,17 8-68-15,-14 15 0 16,14-7-32-16,13 7 24 16,8 1-32-16,8-9-4 15,13-7-8-15,9-7-4 16,13-8 0-16,-1-12 8 16,10 8-4-16,7-22 8 15,5 7-8-15,-13-12-20 16,0-3 8-16,-17-11 20 15,-8 3-4-15,-13-19 16 16,-13 8-16-16,-9-7 120 16,-4 7-72-16,-8 0 4 15,8 11-36-15,-12 0 0 16,12 8-12-16,0 0-44 16,9 4 20-16,4 3-404 15,8 4 228-15</inkml:trace>
        </inkml:traceGroup>
      </inkml:traceGroup>
    </inkml:traceGroup>
    <inkml:traceGroup>
      <inkml:annotationXML>
        <emma:emma xmlns:emma="http://www.w3.org/2003/04/emma" version="1.0">
          <emma:interpretation id="{B0C186E9-9BC8-4E45-BEE2-44E1D4569E2B}" emma:medium="tactile" emma:mode="ink">
            <msink:context xmlns:msink="http://schemas.microsoft.com/ink/2010/main" type="paragraph" rotatedBoundingBox="2116,8438 13235,8389 13240,9506 2121,95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25762BF-E60C-496E-A4BB-CC833E48143E}" emma:medium="tactile" emma:mode="ink">
              <msink:context xmlns:msink="http://schemas.microsoft.com/ink/2010/main" type="line" rotatedBoundingBox="2116,8438 13235,8389 13240,9506 2121,9555">
                <msink:destinationLink direction="with" ref="{DAD7E3EB-66A4-4D82-A80E-C99450BE127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DC9EFEAB-2033-4389-9913-F3784C295B74}" emma:medium="tactile" emma:mode="ink">
                <msink:context xmlns:msink="http://schemas.microsoft.com/ink/2010/main" type="inkWord" rotatedBoundingBox="2117,8753 8100,8726 8104,9529 2121,9555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29681.1702">1890 8374 932 0,'-17'42'348'0,"17"-42"-272"0,0 41-20 0,0-26 200 15,0 4-152-15,5-4 20 16,7 4-76-16,5-4-4 15,0-7-28-15,5 0-104 16,-5 3 44-16,0-11-176 16,4 0 124-16,0-8-116 15,1 1 124-15,-1-20-112 16,5 1 112-16,8-16 36 16,0 12 32-16,0-4 88 15,-9 11-36-15,18-3 68 16,-5 7-60-16,-8 0 44 15,8 7-48-15,-12-3 76 16,-9 8-60-16,0-5 44 0,-4 5-56 16,-9-5-20-16,0 5-12 0,-4-4 0 15,0 3-4-15,0-7-12 16,0 3 4-16,-4-3-76 16,4 4 44-16,0 0-32 15,4 3 44-15,1 12-24 16,-1 7 28-16,-8 8 28 15,4 8-4-15,-18 14 0 16,6 1 0-16,-14 22-104 16,9 1 56-16,-4 3-16 15,8-8 36-15,0-11-136 16,5-7 88-16</inkml:trace>
          <inkml:trace contextRef="#ctx0" brushRef="#br0" timeOffset="130432.25">2035 8359 808 0,'-25'-4'300'0,"25"4"-232"0,-17 0-20 16,12-4 316-1,10 4-208-15,3-7 20 16,5 3-112-16,21-11-24 15,4 3-24-15,30-3-4 16,5 4-4-16,16 0-316 16,-8 3 172-16,-13-3-160 0,-8 7 172 0,-9-4-100 15,-8 4 128-15,-14 1 32 16,-3 3 40-16,-13-4 48 16,-5 4-16-16,-8-8 96 15,4 8-56-15,-8 0 108 16,4 8-84-16,-4-1 16 15,4 1-52-15,-4 7 64 16,4 4-52-16,-5 8 28 16,5-1-44-16,-4 4-8 15,8 4-16-15,1-3 12 16,3-5-12-16,1 1-40 16,-1-8 20-16,5-8-236 15,0-7 136-15,0-4-216 16,4-8 188-16,-9-11-128 15,1 0 156-15,-9-11 44 16,4 15 40-16,-8-4 304 16,4 11-148-16,-5 5 108 15,1 6-140-15,4 9 72 16,4 7-100-16,9 3-16 16,4 1-32-16,13 4-16 15,0-5 0-15,12-3-68 16,1-4 36-16,4-7-260 15,-5 0 156-15,-3-12-144 16,-1 0 160-16,-8-11-96 16,0 0 120-16,-5-23 76 15,-8 8 12-15,-4-20 232 0,4 9-124 16,-8-16 120-16,-1 12-128 16,-4-8 164-16,1 11-152 0,3 0 108 15,1 16-124-15,-5 7 76 16,4 8-100-16,1 11-16 15,-1 11-32-15,-8 15 4 16,5 8-16-16,-14 16-240 16,1-1 124-16,-9 15-352 15,4 1 260-15,-4-5-172 16,4 1 216-16</inkml:trace>
          <inkml:trace contextRef="#ctx0" brushRef="#br0" timeOffset="128795.8182">-537 8291 652 0,'17'-19'244'0,"-4"7"-192"0,0 1-12 0,-5 0 164 16,1 7-120-16,4-11 72 15,-1 3-92-15,-3-7 36 16,4 4-60-16,-13-4 76 16,4 4-64-16,-13 0 28 15,1 4-48-15,-13-4-8 16,4 7-16-16,-13-7 4 15,8 11-8-15,-12-3 8 16,5 3-8-16,-14 4 16 16,5 4-12-16,-22-1-20 15,18 5 4-15,-22 3 20 16,4 4-4-16,-4 4-28 16,22 0 8-16,-10 8 40 15,10-1-16-15,4 12 24 16,8 4-20-16,0 15 28 15,17-4-28-15,0 7 4 16,5 1-12-16,16-8 20 16,18-8-16-16,21-11-4 15,8-4-4-15,30-18-4 16,5-5 0-16,16-22-36 16,5 0 20-16,8-19-12 15,-8 0 16-15,0-12 0 16,-18 12 4-16,-16-7 8 0,-18 11 0 15,-12 3 16-15,-13 12-8 16,-12 0 40-16,-10 7-24 0,-12 4-4 16,0 8-12-16,-8 11 12 15,-1 8-12-15,-3 15-12 16,7 4 0-16,5 7 4 16,5-4 0-16,3 1-12 15,9-9 8-15,-4-3-4 16,8-3 0-16,-12-5 24 15,8-3-8-15,-4-12 4 16,-1 1-4-16,-7-12-60 16,-1 3 28-16,-8-14-16 15,4 0 24-15,-5-23 8 16,5 3 8-16,0-18 0 16,0 8 0-16,0-9-20 15,9 12 12-15,-1-3-12 16,9 11 8-16,0 3-8 15,5 8 8-15,-1-4 8 16,9 12 4-16,-9 4 32 16,9 7-16-16,4 7 12 15,-4 8-16-15,-9 12 20 16,9 3-20-16,-9 12 4 16,1-5-8-16,-5 1-24 15,-5-4 8-15,-3-3 40 16,4-5-20-16,-5-7 0 15,1 0-8-15,-5-11 20 0,4-5-12 0,1-10-40 16,4 3 16-16,-5-19-68 16,14 4 44-16,-1-22-88 15,0 7 68-15,9-12-8 16,-9 12 40-16,9 0-12 16,-9 15 20-16,-4 4 28 15,-4 15-8-15,0 15 64 16,-13 4-40-16,0 8 8 15,0 7-24-15,-4 0-8 16,-5-4 0-16,9-3 4 16,0 3-4-16,9-19-204 15,3 4 108-15,10-18-200 16,3-9 164-16,18-11-84 16,4-3 120-16,4-23-8 15,0 7 56-15,-4-7 20 16,-13 7 12-16,-4 8 188 15,-18 15-96-15,-3 4 124 16,-1 11-116-16,-16 12 124 16,-1 11-124-16,5 19 64 15,4 7-88-15,0 4-36 16,13 1-16-16,4-5-12 16,8-7 0-16,1-8-44 15,4-3 24-15,-13-12-64 16,0 0 48-16,-26-11-160 15,1-4 112-15,-30-8-44 0,-1 1 76 16,-20-9 4 0,3 1 28-16,1-11-4 15,17 7 12-15,16-19-220 16,18 8 124-16</inkml:trace>
          <inkml:trace contextRef="#ctx0" brushRef="#br0" timeOffset="129311.6877">1367 8355 704 0,'0'-26'264'0,"0"26"-208"0,12-8-12 16,1 4 220-1,-4 4-152-15,12-4 88 16,0 1-116-16,18-5 12 16,3 4-56-16,9-7-40 0,0 7-4 0,13-7-236 15,4 3 128-15,-12-3-68 16,3-4 108-16,-25-12 32 16,5 1 24-16,-18 3 52 15,0-4-24-15,-8 5 24 16,-9 10-20-16,-8 5-68 15,4 7 24-15,-13 7-356 16,13 9 208-16</inkml:trace>
          <inkml:trace contextRef="#ctx0" brushRef="#br0" timeOffset="128996.35">1707 8086 624 0,'34'-41'228'0,"-34"41"-176"0,-12-34-16 0,-5 18 176 16,12 16-124-16,-16 8 116 15,0 3-120-15,-1 16-8 16,5 3-48-16,5 16-44 16,3 3 8-16,18 19-88 15,-5-4 56-15,9 8-92 16,4-4 76-16,-5 0-16 15,1-11 44-15</inkml:trace>
          <inkml:trace contextRef="#ctx0" brushRef="#br0" timeOffset="131363.1707">3142 8347 984 0,'-21'-22'368'0,"21"22"-288"15,-21-15-20-15,12 7 256 16,9 8-184-16,9-8-16 16,8 8-76-16,13-7-28 15,8 3-8-15,26-7-16 16,-5-1 8-16,22-3-48 15,0 4 24-15,0-4-20 16,-13 7 28-16,-17-3 8 16,-8 3 12-16,-18-3 32 15,-7 7-16-15,-18-7-24 0,-5 7 4 0,-8-4-44 16,1 8 28-16,-5 4-196 16,8 4 120-16,1 7-196 15,3 4 164-15,5 0 20 16,5 0 68-16,3 3 116 15,9 1-40-15,0 0 120 16,0 3-88-16,-8-3 36 16,4 4-60-16,-9-5 12 15,0 5-36-15,-4-5 8 16,0 1-16-16,4-11-8 16,1-5 0-16,-1-14 12 15,0-5-8-15,5-14 4 16,8 3-4-16,4-4 92 15,0 5-56-15,1-1 8 16,-1 8-32-16,-8 0 60 16,4 11-48-16,-9 0 32 15,5 8-36-15,-9 7-8 16,5 4-12-16,-14 12-16 16,5 3 4-16,-4 4 4 15,4 8 0-15,0-8 0 16,4-4 0-16,1-7 0 15,3-4 0-15,5-8 0 16,0 1 0-16,4-16-28 16,0 0 16-16,0-15-4 15,0 0 8-15,-4-11 24 0,4 3-8 16,0-7 16-16,0 4-16 16,-4 4-12-16,-1-1 0 0,-7 1 4 15,3 10 0-15,-4-2 8 16,1 2-4-16,-1 9 104 15,4-1-60-15,-3 1 8 16,3 7-36-16,1 0 16 16,-1 7-24-16,13 1-12 15,5-1-4-15,12-7 12 16,1 4-4-16,12 0-20 16,4 0 8-16,-4-8-56 15,-4 4 32-15,-9-4-100 16,-4 0 76-16,-17-3 0 15,1 3 32-15,-18-4 16 16,-5 5 8-16,-20-5-20 16,-1 8 12-16,-8-7 152 15,4 7-76-15,0 3 68 16,9 5-76-16,13 7-24 16,8 8-24-16,17 7-20 15,13 0 4-15,12 1-376 16,5-1 208-16,17-4-804 15,0-7 548-15</inkml:trace>
        </inkml:traceGroup>
        <inkml:traceGroup>
          <inkml:annotationXML>
            <emma:emma xmlns:emma="http://www.w3.org/2003/04/emma" version="1.0">
              <emma:interpretation id="{1E304CE1-B644-453A-BFA0-B4DA47CFA51A}" emma:medium="tactile" emma:mode="ink">
                <msink:context xmlns:msink="http://schemas.microsoft.com/ink/2010/main" type="inkWord" rotatedBoundingBox="9144,8407 13235,8389 13239,9391 9148,9409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32309.1856">5940 7734 288 0,'-4'-38'108'0,"4"27"-84"0,-9-8-4 0,9 15 84 15,0 4-60-15,0 15 124 16,0 4-96-16,4 42 52 16,-8 7-68-16,4 27-24 15,0-4-20-15,-13-1 0 16,13-14-8-16,-17-4 8 16,17-11-8-16,-12-16 112 15,3-11-64-15,-4-26 16 16,5-12-44-16,8-26-128 15,8-4 56-15,-8-42-176 16,13 0 124-16,8-30-172 16,5 15 156-16,21 0 240 15,4 23-60-15,21 23 180 16,1 18-140-16,-9 35-16 16,-9 11-56-16,-21 30 48 15,-8 0-44-15,-31 4 116 16,-3-3-84-16,-35-9-8 15,5-7-36-15,-18-7 12 16,5-12-24-16,-4-8-4 16,12-7-4-16,-3-15-40 15,3 4 20-15,0-19-4 16,14 3 12-16,7 1-12 16,1 7 12-16,4 15-12 0,4 8 8 15,5 18 148-15,3 13-72 0,-3 6 140 16,16 1-116-16,5-1 48 15,0 1-80-15,13-4 12 16,-1-8-40-16,-4-7 0 16,9-4-16-16,0-8-228 15,13 1 120-15,-5-12-492 16,-4 3 328-16</inkml:trace>
          <inkml:trace contextRef="#ctx0" brushRef="#br0" timeOffset="133345.4399">6379 8347 852 0,'8'0'316'0,"-8"0"-248"0,21 16-16 0,-12-16 268 16,4 3-184-16,4-6 80 16,0 3-128-16,4-8-52 15,0 0-24-15,5-7 20 16,-1 4-16-16,1-4-12 16,0 3-8-16,-9-3 4 15,-5 8 0-15,-12-5-20 16,0 5 12-16,-17-8-76 15,0 7 48-15,-17 1-4 16,9 7 24-16,-18 0 92 16,9 7-44-16,-4 20 72 15,8-5-64-15,9 24-16 16,12-5-16-16,18 9 0 16,8-1-4-16,17-8 32 15,4-7-20-15,26-22-4 16,4 3-8-16,21-26-236 0,-3-1 128 15,3-14-116-15,-8-1 128 0,-13-18-20 16,-8 7 64-16,-13-19 28 16,-9 8 16-16,-8-15 4 15,-5 11 0-15,-8-8 132 16,5 16-72-16,-10 3 176 16,1 12-132-16,-4 7-4 15,-1 16-60-15,-8 14 4 16,4 12-24-16,-12 15-8 15,4 8-8-15,-18 7-4 16,5 0 0-16,-8 19 8 16,3-3-4-16,1 10-4 15,8-3 4-15,5-7-68 16,16-12 36-16,5-16-40 16,8-10 36-16,18-16-60 15,8-3 52-15,8-20-8 16,0 1 28-16,1-19 12 15,-5 3 8-15,-13-11 24 16,-8 4-12-16,-17 0 4 16,-9 4-8-16,-13 7-24 15,-8 8 8-15,-12 11 4 16,3 12 4-16,-4 11 32 16,9 7-16-16,8 9 4 15,9-1-12-15,12 0 12 16,14-4-12-16,12-7-20 0,4-1 4 15,5-10-136-15,-5-5 76 0,-4-11-180 16,0-3 140-16,-8-4-92 16,-5 7 116-16,-8-19-84 15,0 12 96-15,-9-20-28 16,0 12 60-16,0 1 60 16,-4 6-12-1,0 5 152-15,5 10-88 0,7 9 56 16,5 7-72-16,9 0 12 15,4 0-40-15,12-4 0 16,5-4-16-16,17-7-88 16,4-4 44-16,9-15-96 15,-5 0 72-15,1-20-112 16,-10 5 92-16,-11-11 12 16,-6-1 40-16,-24-3 0 15,-1 3 12-15,-17-11 24 16,0 4-4-16,-12-8 40 15,-5 11-24-15,0 5 224 16,-4 11-136-16,0 14 68 16,5 9-108-16,-1 14 76 15,9 9-88-15,-1 10 0 16,5 8-40-16,-4 8-12 16,4 3-4-16,-8 16-208 15,8-1 112-15,-9 8-252 16,5-3 192-16</inkml:trace>
          <inkml:trace contextRef="#ctx0" brushRef="#br0" timeOffset="133615.1576">8022 8522 496 0,'-38'-69'184'0,"38"69"-140"0,-9-41-16 0,9 26 208 16,0 3-136-16,9-10 92 16,8 6-112-16,21-2 60 15,9 6-80-15,21 1 84 16,0 3-84-16,5-3 8 15,-1 7-44-15,1-7-4 16,-14 3-12-16,9-3-24 16,0 3 8-16,-16-7 20 15,3 4-4-15,-13-1-20 16,-7 5 4-16,-14-5 4 16,0 5 4-16,0-1 0 15,-8 5 0-15,-4 3-248 16,-1 3 136-16,-12 1-536 15,0 4 360-15</inkml:trace>
          <inkml:trace contextRef="#ctx0" brushRef="#br0" timeOffset="134314.5156">8678 8438 540 0,'9'38'200'0,"-9"-38"-156"0,0 34-12 15,4-19 52 1,0 4-52-16,0 0-4 15,5 4-16-15,-1-4-12 0,5-4 4 0,4-7-148 16,9-1 80-16,-5-7-52 16,5-7 68-16,-5-12 52 15,0-4 0-15,0-11 224 16,-12 0-124-16,-5 0 200 16,-4 11-172-16,-8 0 84 15,3 16-124-15,-3 7-32 16,8 7-40-16,0 16-16 15,8 4 0-15,5 3-244 16,9 4 132-16,3-11-116 16,9-1 132-16,-17-7-12 15,4-3 60-15,-16-12 36 16,3-4 8-16,-25-15 72 16,4 0-40-16,-8-19 92 15,8 4-68-15,5-7 44 16,8 3-60-16,8 4-4 15,9 11-20-15,9 0-12 16,8 8 0-16,-4 4 12 16,0 7-8-16,-1 4 16 15,-7 4-16-15,-1 3 60 16,-12 5-40-16,-5 7 120 16,-4 3-80-16,-9 9 64 15,5 3-76-15,-13 4 40 16,13-4-56-16,-5-4 8 15,9-4-32-15,9-7 20 16,-5 0-24-16,4-11 32 0,5-4-28 16,4-12-4-16,0 0-8 15,5-11-48-15,7 1 24 0,-3-13-72 16,4 9 52-16,-9-9-8 16,9 12 28-16,-13-3 12 15,-4 7 8-15,-9 3 88 16,0 12-48-16,-8 4 168 15,4 7-116-15,-4 8 56 16,4 0-88-16,0 0 0 16,0 4-36-16,8-8-4 15,1 0-12-15,8-4-216 16,0-11 112-16</inkml:trace>
          <inkml:trace contextRef="#ctx0" brushRef="#br0" timeOffset="134657.1095">9883 8287 1060 0,'-8'-15'392'0,"8"15"-304"0,-9-4-28 0,1 0 84 16,3 8-92-16,-7-4 24 15,-1 4-44-15,0 3 12 16,4 1-24-16,5 7 8 16,4 12-16-16,0-1 12 15,9-3-16-15,-5 3-12 16,5 1 0-16,-9-1 40 15,0 1-24-15,-13-16 24 16,4 0-20-16,-21-3-272 16,5 0 140-16</inkml:trace>
        </inkml:traceGroup>
      </inkml:traceGroup>
    </inkml:traceGroup>
    <inkml:traceGroup>
      <inkml:annotationXML>
        <emma:emma xmlns:emma="http://www.w3.org/2003/04/emma" version="1.0">
          <emma:interpretation id="{8F4EA880-6B21-4FE9-8C12-5207D6A81FC2}" emma:medium="tactile" emma:mode="ink">
            <msink:context xmlns:msink="http://schemas.microsoft.com/ink/2010/main" type="paragraph" rotatedBoundingBox="5324,10262 22321,10073 22337,11584 5340,11773" alignmentLevel="3"/>
          </emma:interpretation>
        </emma:emma>
      </inkml:annotationXML>
      <inkml:traceGroup>
        <inkml:annotationXML>
          <emma:emma xmlns:emma="http://www.w3.org/2003/04/emma" version="1.0">
            <emma:interpretation id="{303F0C3A-C8D8-49EF-94ED-3C5FCB6FF897}" emma:medium="tactile" emma:mode="ink">
              <msink:context xmlns:msink="http://schemas.microsoft.com/ink/2010/main" type="inkBullet" rotatedBoundingBox="5325,10382 6953,10364 6964,11296 5335,11314"/>
            </emma:interpretation>
          </emma:emma>
        </inkml:annotationXML>
        <inkml:trace contextRef="#ctx0" brushRef="#br0" timeOffset="137653.7138">2039 9918 684 0,'5'-30'252'0,"-5"30"-192"15,30-19-20-15,-9 11 40 16,9 8-52-16,21 4 32 16,0 0-32-16,34 15-8 15,-4 7-12-15,0 16-16 16,-5-4 4-16,-3 7 4 15,-14-3 0-15,-16 11 8 16,-9-4-4-16,-25 12 96 16,-5-4-56-16,-25-1 112 15,-5-3-84-15,-25-3-12 16,4-16-36-16,-42 0 56 16,4-15-48-16,-13-8-4 15,12-3-16-15,-3-12 24 0,25 0-20 0,4-11 4 16,22 3-12-16,13-10-52 15,12 3 28-15,13-8-340 16,13 5 196-16,16-9-524 16,5 9 384-16</inkml:trace>
        <inkml:trace contextRef="#ctx0" brushRef="#br0" timeOffset="138032.2182">2338 9653 872 0,'-18'-7'324'0,"18"7"-252"0,-25-4-20 15,16 0 192 1,9 8-144-16,-4-8 152 16,4 4-144-16,9-4 40 15,3 4-84-15,18 0 40 0,9 0-60 0,-1 0-12 16,9 4-20-1,0-4 16-15,-5 4-16 0,1 0-4 16,-13 0-4-16,-5-1-268 16,1 5 144-16</inkml:trace>
        <inkml:trace contextRef="#ctx0" brushRef="#br0" timeOffset="137281.7239">2529 10123 832 0,'-25'-46'308'0,"20"46"-240"0,1-4-20 15,0-3 52 1,0 3-64-16,-5 0 84 16,5-3-68-16,0 7 8 15,4 7-36-15,-5 8-4 0,5 8-12 0,0 15-16 16,9 4 4-16,-9 14-4 15,4 5 0-15,-8-4-176 16,4 3 96-16,-9-18-180 16,5 0 152-16</inkml:trace>
        <inkml:trace contextRef="#ctx0" brushRef="#br0" timeOffset="138453.0877">3266 10229 996 0,'0'11'368'0,"0"-11"-284"0,21 8-24 0,-4-12 56 16,0 0-76-16,22 0-52 16,3 4 4-16</inkml:trace>
        <inkml:trace contextRef="#ctx0" brushRef="#br0" timeOffset="138288.4541">3368 9899 924 0,'0'0'340'0,"0"0"-260"0,21 4-28 15,-4-4 132 1,0 0-112-16,17 0-28 16,5-4-28-16,12 4-272 15,4 0 140-15</inkml:trace>
      </inkml:traceGroup>
      <inkml:traceGroup>
        <inkml:annotationXML>
          <emma:emma xmlns:emma="http://www.w3.org/2003/04/emma" version="1.0">
            <emma:interpretation id="{F5510FDD-8908-4881-BF8C-C885BF7463FD}" emma:medium="tactile" emma:mode="ink">
              <msink:context xmlns:msink="http://schemas.microsoft.com/ink/2010/main" type="line" rotatedBoundingBox="7774,10234 22321,10073 22337,11584 7791,11745"/>
            </emma:interpretation>
          </emma:emma>
        </inkml:annotationXML>
        <inkml:traceGroup>
          <inkml:annotationXML>
            <emma:emma xmlns:emma="http://www.w3.org/2003/04/emma" version="1.0">
              <emma:interpretation id="{89B23C7E-6543-4B31-BCAA-69D4DE168B48}" emma:medium="tactile" emma:mode="ink">
                <msink:context xmlns:msink="http://schemas.microsoft.com/ink/2010/main" type="inkWord" rotatedBoundingBox="7774,10234 10380,10206 10396,11610 7790,11639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38933.6559">4450 10255 892 0,'-22'-7'332'0,"22"7"-260"0,0-4-20 0,9 0 240 16,4 4-172-16,12-4 12 16,1 0-80-16,12-3-44 15,0 3-8-15,26-3-396 16,0-1 216-16</inkml:trace>
          <inkml:trace contextRef="#ctx0" brushRef="#br0" timeOffset="138764.6966">4973 9797 676 0,'-12'-34'248'0,"12"34"-192"0,-39-4-16 15,18 1 252 1,0 14-168-16,-18-4 124 16,5 5-140-16,-8 11-16 15,-5-1-56-15,-8 16-8 16,8 0-16-16,-9 15 28 16,9 0-24-16,13 0 4 15,5-4-12-15,20 8 12 16,18 0-12-16,16-1-4 15,1-6 0-15,8-9-128 16,4-7 68-16,-8-11-408 0,0-8 256 0</inkml:trace>
          <inkml:trace contextRef="#ctx0" brushRef="#br0" timeOffset="139201.3642">5063 10304 652 0,'-43'8'244'0,"43"-8"-192"0,-8 23-12 15,-5-4 76 1,13-1-72-16,-9 13 104 16,9 3-84-16,-8 4 16 15,8 0-48-15,8-8-12 16,1 0-12-16,12-11 12 15,22 0-12-15,-22-15-20 0,9 0 4 0,-9-16-24 16,-12 5 20-16,-9-16 12 16,0 0 4-16,-22-15-4 15,5 8 4-15,-4-4 4 16,0 7-4-16,8 1-388 16,22 7 208-16</inkml:trace>
          <inkml:trace contextRef="#ctx0" brushRef="#br0" timeOffset="139785.8892">6136 9809 652 0,'51'-27'244'0,"-51"27"-192"0,21-15-12 15,-16 7 244 1,-5 5-164-16,-5-5 136 16,-3 4-148-16,-22-3 72 15,9 3-100-15,-22-8 60 16,13 9-80-16,0-12 20 16,1 7-44-16,7-7-32 15,1 7-4-15,0-3 0 16,12 3 0-16,-4-3-20 15,13 7 12-15,-21-3 4 0,13 3 4 0,-5 4 0 16,-4 4 0-16,-4 3-28 16,8 5 16-16,-8 10 40 15,3 9-16-15,-3 18 0 16,13 11-8-16,-14 8 4 16,10 1-4-16,3-1-12 15,5-4 4-15,-13 4 4 16,17-3 0-16,-21-5 0 15,-5-3 0-15,5-8-28 16,-1-4 16-16,-7-14 24 16,12-5-8-16,-5-7 8 15,9-4-4-15,13-3-24 16,0-1 8-16,13-7 20 16,17 0-4-16,0-4-4 15,12 3 0-15,-12-3-24 16,13 4 12-16,-13-8-144 15,-1 4 80-15,1-7-160 16,-8 3 128-16,-10-7-116 16,10 3 128-16,-22-7-228 15,17 0 180-15</inkml:trace>
          <inkml:trace contextRef="#ctx0" brushRef="#br0" timeOffset="139973.4733">5706 10206 1144 0,'-21'-8'420'0,"21"8"-324"0,-9-3-28 0,18-1 208 15,3 4-164-15,5-4 60 16,17 8-100-16,5-8-52 16,-5 4-16-16,25-11-156 15,-12 7 84-15</inkml:trace>
          <inkml:trace contextRef="#ctx0" brushRef="#br0" timeOffset="140404.1175">5838 9498 904 0,'0'-4'332'0,"0"4"-256"0,0 0-24 16,8 0 168 0,-3 0-132-16,12-3 96 15,-5 3-104-15,10-4 44 0,7 0-72 0,31-4 4 16,-9 5-32-16,13 3-12 16,0 7-8-16,0-3-4 15,-13 0 0-15,-13 0-28 16,-4-1 16-16,-8-3-76 15,-13 4 52-15,-1-8-240 16,-12 4 152-16,9-3-492 16,4-1 344-16</inkml:trace>
          <inkml:trace contextRef="#ctx0" brushRef="#br0" timeOffset="140827.4674">7039 10660 1204 0,'-17'53'448'0,"8"-30"-348"0,-29 11-32 0,12-15-8 15,5 4-48-15,-30 3-84 16,8 4 40-16</inkml:trace>
        </inkml:traceGroup>
        <inkml:traceGroup>
          <inkml:annotationXML>
            <emma:emma xmlns:emma="http://www.w3.org/2003/04/emma" version="1.0">
              <emma:interpretation id="{998CB7F3-7C0E-4679-A108-E86E17589AB7}" emma:medium="tactile" emma:mode="ink">
                <msink:context xmlns:msink="http://schemas.microsoft.com/ink/2010/main" type="inkWord" rotatedBoundingBox="11511,10309 13156,10291 13171,11686 11526,11704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42158.1171">8444 10183 684 0,'-13'-49'252'0,"22"38"-192"0,16-23-20 0,-8 3 12 15,-4 9-36-15,8-35 64 16,9 4-44-16,0-27 0 16,4 16-20-16,-4-4 8 15,0 15-16-15,-9 4 92 16,-13 18-52-16,-8 12 20 16,-8 16-36-16,-22 52 4 15,-4 15-20-15,-26 76-16 16,-4 12-4-16,-25 26-128 15,12-8 72-15,9-7-64 16,17-31 72-16,17-3 52 16,21-38 4-16,13-23 12 0,9-19-8 15,8-34 20-15,8-15-16 0,-3-34 12 16,3 4-12-16,1-31-44 16,4 4 20-16,-1-45-68 15,1 8 44-15,0-31-20 16,-4 23 36-16,3-4 108 15,-3 30-48-15,4 0 40 16,4 19-48-16,4 12-8 16,-4 15-16-16,13 18 80 15,-13 16-44-15,-4 15 32 16,4 11-44-16,-17 12 68 16,-8 0-52-16,-9 11-8 15,-5 0-24-15,-8 0 8 16,5-4-16-16,-9-15 4 15,8 0-4-15,-8-19 36 16,9-7-20-16,4-24-24 16,4-2 0-16,8-24-44 15,5 4 24-15,4-19-64 16,8 4 48-16,-3-7-36 16,8 14 40-16,-9 5-8 15,0 10 24-15,0 16 124 16,1 15-60-16,8 15 64 15,-1 8-68-15,14-4-12 16,-9 8-20-16,9-12 16 16,-5 4-16-16,9-12 4 15,-5-7-8-15,-3-4 36 0,-1 4-20 16,-12-7-4-16,-1-1-12 0,-21-3-16 16,1 3 4-1,-18-7-16-15,4 4 12 0,-12-8 4 16,4 8 4-16,-4-5 16 15,8 9-8-15,-4 7 24 16,4 7-20-16,0 9 68 16,5 2-48-16,-1 13 16 15,9-5-32-15,5 8-16 16,7-7-4-16,10 3 20 16,7-3-8-16,18-8-28 15,4-4 8-15,13-8-164 16,0-7 100-16,0-7-148 15,-9 7 132-15,-8-15 44 16,-4 3 32-16,-13-18 24 16,-5 11-4-16,-8-23 52 15,-4 8-32-15,-9-7 184 16,0 10-116-16,-4 1 112 16,0 11-120-16,-4 4 8 15,4 7-52-15,-4 16-28 16,0 7-4-16,-5 12-28 15,1 7 12-15,-5 0 20 16,9-4-4-16,4 0-56 16,4 4 24-16,13-11-260 15,8-4 152-15</inkml:trace>
        </inkml:traceGroup>
        <inkml:traceGroup>
          <inkml:annotationXML>
            <emma:emma xmlns:emma="http://www.w3.org/2003/04/emma" version="1.0">
              <emma:interpretation id="{7D35875B-84A2-4F7F-9A16-5C014805E906}" emma:medium="tactile" emma:mode="ink">
                <msink:context xmlns:msink="http://schemas.microsoft.com/ink/2010/main" type="inkWord" rotatedBoundingBox="14446,10431 16813,10405 16824,11425 14457,11451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43780.0919">11625 9986 788 0,'47'-26'292'0,"-47"26"-228"0,51 0-16 0,-26 0 176 15,-3 7-132-15,-1 1 36 16,0 15-80-16,-4-1 44 15,-4 5-56-15,-9-1-8 16,-4 1-16-16,-17-1-12 16,4-3 4-16,-12-4-92 15,4-4 48-15,-14-3-56 16,1-5 56-16,-4-7-68 16,4 4 64-16,8-4 8 15,14 0 24-15,12-8-68 16,12 5 44-16,18-13 40 15,9 13 0-15,16-12-4 16,5 7-4-16,12-7 40 16,-8 3-24-16,12-6 80 15,-7 6-56-15,-10-7 56 16,-8 4-52-16,-12-8 60 16,-5 8-60-16,-17-7 8 15,0 6-28-15,-13-3-28 16,0 4 0-16,-12-4 32 15,4 12-16-15,-9-1-16 16,0 8 0-16,-4 8 12 16,4 7 0-16,-4 4 52 15,4 7-32-15,1 1 44 16,3-1-40-16,1 1-4 16,8-4-16-16,0-4 4 15,0-1-8-15,12-6-4 0,-3-5 4 0,4-3-216 16,4 0 116-16,0-8-216 15,4 0 176-15,-8-7-120 16,4 3 148-16,-4-10-36 16,-5 6 80-16,-8-7 172 15,4 8-56-15,-4 3 220 16,0 5-152-16,0 6 96 16,9 5-128-16,4 3 24 15,4 1-68-15,4-5 20 16,0 5-36-16,13-12-8 15,-4 3-12-15,21-6-60 16,-4-1 28-16,-4-4-200 16,-1 1 124-16,-8-12-108 15,-4 11 120-15,-13-7-32 16,0-4 72-16,-8-4 36 16,-1 8 8-16,-8-4 156 15,4 12-84-15,-4-8 140 16,5 11-120-16,-1 4 128 15,0 4-128-15,0-1 48 16,5 9-80-16,-1-5 36 16,5 1-52-16,-8 3-4 15,3 1-20-15,-16-1-4 16,3 0-4-16,-16 4 12 16,0 1-12-16,-9-9 16 0,4 12-16 15,-3-4-28-15,11-3 8 16,1 3 12-16,9 0 4 0,25-8 8 15,9 5-8-15,25-12-204 16,4 7 108-16</inkml:trace>
          <inkml:trace contextRef="#ctx0" brushRef="#br0" timeOffset="144499.5044">13077 10092 560 0,'-9'-7'208'0,"9"7"-164"0,-4-8-8 0,0 4 244 15,4 8-160-15,-9-4 188 16,18 0-176-16,-5-4 4 16,9 4-84-16,8-3 4 15,9 3-36-15,17-8 16 16,0 1-20-16,8-9-16 16,-4 9-4-16,-13-8-24 15,-4 7 16-15,-12-7-4 16,-10 7 8-16,-24-3 0 15,-5 3 0-15,-17-3 8 16,0 4 0-16,-9-5 0 16,5 8 0-16,-1 4-12 15,10 4 8-15,-1 8 64 16,13 6-32-16,4 9 84 16,9 3-60-16,12 1 8 15,5-5-36-15,17 1 4 16,12-5-16-16,18-3-32 15,0 0 8-15,3-4-460 0,1 0 256 0</inkml:trace>
          <inkml:trace contextRef="#ctx0" brushRef="#br0" timeOffset="142637.9186">11595 9986 704 0,'-55'-19'264'0,"55"19"-208"16,-43-34-12-16,17 12 184 15,9 18-132-15,-12-26 68 16,12 11-96-16,-17-4-12 15,8 19-36-15,-8 4 24 16,8 12-28-16,1 10 40 16,12 20-32-16,4-8 40 15,18 8-36-15,12-5-24 16,1 5-4-16,-1-8 16 16,0-4-8-16,-12 1-4 0,-1-5 0 15,-25 1 64-15,4-5-36 0,-29-6-28 16,3-1-8-16,-3-15-264 15,-1-4 148-15,14-15-348 16,-1 4 264-16</inkml:trace>
          <inkml:trace contextRef="#ctx0" brushRef="#br0" timeOffset="142878.6037">11689 9714 832 0,'12'-30'308'0,"-12"30"-240"0,-8-4-20 0,4 11 184 15,4 5-136-15,-13 29 96 16,4 1-112-16,-12 26-44 16,4 0-24-16,0 38-4 15,0 0-4-15,-4 15-92 16,4-11 52-16,0-11-24 16,8-20 36-16,1-18 24 15,8-16 0-15,-9-15-76 16,9-7 40-16,-8-19-252 15,8-4 164-15,-5-30-256 16,10-1 216-16</inkml:trace>
        </inkml:traceGroup>
        <inkml:traceGroup>
          <inkml:annotationXML>
            <emma:emma xmlns:emma="http://www.w3.org/2003/04/emma" version="1.0">
              <emma:interpretation id="{4EF938EC-95C6-4BB1-A3CB-77B788472B09}" emma:medium="tactile" emma:mode="ink">
                <msink:context xmlns:msink="http://schemas.microsoft.com/ink/2010/main" type="inkWord" rotatedBoundingBox="17340,11049 17406,11048 17408,11238 17343,11238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44636.4252">14039 10304 1224 0,'4'19'456'0,"-4"-19"-356"0,9 46-28 0,-13-20 140 15,-1 1-132-15,-29 7-88 16,13 4 0-16</inkml:trace>
        </inkml:traceGroup>
        <inkml:traceGroup>
          <inkml:annotationXML>
            <emma:emma xmlns:emma="http://www.w3.org/2003/04/emma" version="1.0">
              <emma:interpretation id="{FE868661-C334-49F0-819D-7BF53CFF60B9}" emma:medium="tactile" emma:mode="ink">
                <msink:context xmlns:msink="http://schemas.microsoft.com/ink/2010/main" type="inkWord" rotatedBoundingBox="18328,10466 22324,10422 22331,10986 18335,11031"/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45342.027">14976 9914 808 0,'4'-26'300'16,"-4"26"-232"-16,4-27-20 0,-4 20 140 15,5-1-112-15,-10 1 96 16,5 7-104-16,0 15 28 16,5 0-56-16,-5 27 72 15,0 3-60-15,4 12 36 16,5-8-52-16,-1 4-20 16,5-4-8-16,0-3 44 15,4-8-28-15,0-12 68 16,-5-15-52-16,14-14 28 15,0-5-40-15,-1-18 8 0,1 3-20 16,-5-15 8-16,13 8-12 16,-17-19-60-16,13 3 24 0,-17-7-16 15,-1 8 24-15,-3 3-132 16,-1 16 80-16,9-1-372 16,0 12 240-16,9 4-376 15,4 7 328-15</inkml:trace>
          <inkml:trace contextRef="#ctx0" brushRef="#br0" timeOffset="145731.0602">15730 9941 436 0,'8'-8'160'0,"-8"8"-124"0,9-15-8 0,-5 4 176 15,4 7-116-15,-3-15 104 16,-1 12-108-16,0-9-4 15,1 5-44-15,-18 0-16 16,8 3-12-16,-20 4 4 16,12 4-8-16,-25 12 76 15,4 3-44-15,0 11 32 16,0 5-40-16,4-1 80 16,4 4-60-16,18-4-4 15,16-3-28-15,9-4-4 16,0-5-4-16,9-6-60 15,-1-5 28-15,5-7-244 0,0 0 148 16,-9-7-84-16,-4 3 124 16,-12 0 0-16,-5 4 48 0,-9-4-8 15,5 8 24-15,-5-4 88 16,5 8-40-16,0-1 116 16,4 5-88-16,8-1 20 15,9 0-48-15,17-3-40 16,9 3 4-16</inkml:trace>
          <inkml:trace contextRef="#ctx0" brushRef="#br0" timeOffset="146812.4533">16364 9949 280 0,'13'-12'104'0,"-5"12"-84"0,9-4 0 0,-12 1 128 16,3 6-84-16,-8-3 60 15,9 0-68-15,-18 0 116 16,9 0-96-16,-4 0 96 16,0 0-96-16,-9-3 4 15,9 3-48-15,-9-4-4 16,4 4-16-16,-8-4 0 16,5 8-4-16,-18 0-24 15,4 3 8-15,-21 8 108 16,5 4-52-16,-9 4 96 15,12 0-84-15,10-1 24 16,16 9-48-16,21-5-12 16,14-3-16-16,20-8-172 0,9-4 88 15,17-3-340-15,-8-12 232 16,8 0-384-16,0 1 324 0</inkml:trace>
          <inkml:trace contextRef="#ctx0" brushRef="#br0" timeOffset="148510.5112">16845 9952 644 0,'0'-11'236'0,"0"11"-180"0,-8 4-20 0,4-4 132 31,-1 7-100-31,-16 5 112 0,8 7-100 0,-12 3 44 16,12 1-68-16,-4 0-8 15,13-1-28-15,4-3-4 16,4-3-8-16,13-5 4 16,4 0-8-16,5-11-48 15,4 4 28-15,-1-12-236 16,1-3 140-16,-4-4-68 16,4 7 108-16,-13-14-28 15,-5 7 56-15,-12-8 8 16,9 8 20-16,-9 0 144 15,0 7-68-15,-9 4 184 16,9 4-136-16,0 8 144 16,0 3-144-16,0 4 32 15,9 4-80-15,8-4-12 0,0 0-28 16,4-3 16-16,5-1-24 0,4-11-120 16,4 0 60-16,17-4-328 15,-13 1 212-15,-4-5-160 16,9 0 188-16,-13-7-40 15,-1 8 104-15,-3-16 24 16,-9 8 28-16,0-8 132 16,-4 4-64-16,-13 0 188 15,8 4-136-15,-4 4 148 16,-4 7-140-16,9 0 32 16,0 8-80-16,-1 4-4 15,5 7-32-15,-5 0-12 16,5 4-8-16,0 0 12 15,4 0-8-15,-4-4-4 16,4 0 0-16,-5-7-32 16,6 7 16-16,-6-15-128 15,1 3 80-15,4-10-20 16,-4 3 48-16,4-15-24 16,-4-4 32-16,-5-3 0 15,5 3 16-15,-4-3 8 16,3 7 0-16,-3-4 0 15,-1 12 0-15,-3-8 0 16,3 11 0-16,1 1 8 16,-5 3-4-16,-4-4 76 15,4 8-44-15,-8-3 48 16,4 3-48-16,-4-4 24 0,4 4-32 0,-9-4 16 16,9 4-24-16,0-4 8 15,0 8-16-15,0-4 0 16,0 0-4-16,0 0 12 15,13 4-12-15,-5-4-28 16,1 0 8-16,4 0 12 16,-5 4 4-16,-8-4-4 15,0 0 4-15,0 0 12 16,0 0-8-16,0 0-4 16,0 0 0-16,0-4-24 15,0 4 12-15,0-4 4 16,0 8 4-16,0-4 0 15,0 0 0-15,0 0 0 16,0 0 0-16,0 0 16 16,0 0-8-16,0 0-20 15,0 0 4-15,-8 0 12 16,8 7 0-16,-5 1-12 16,-3 3 4-16,4 1 4 15,-1 3 0-15,-3 0 24 16,4 0-12-16,-5 0 32 15,9 4-28-15,9-8-4 16,-5 5-8-16,13-9-4 16,13 5 0-16,4-9 0 15,8 5 0-15,5-12-80 16,0 4 44-16,0-7-172 0,4-1 116 16,-17-11-72-16,-4 15 96 0,-5-15 12 15,-8 8 32-15,-4-8 0 16,-4 8 12-16,-1-12 8 15,-8 0 4-15,0 1 16 16,0 6-8-16,0 1 92 16,13 12-52-16,-13 3 40 15,13 3-52-15,-9 5 96 16,5 7-76-16,-5 8 48 16,9 3-64-16,-9-3-4 15,0 3-20-15,-4-3-12 16,0 4 0-16,-4-5 4 15,4-7-4-15,-9 4-4 16,1-7 4-16,4-5-24 16,-5 1 12-16,1-16-4 15,8 5 4-15,0-20 16 16,8 0-4-16,5-26-80 16,4 7 40-16,-4-18-32 15,8 14 44-15,-4 1 12 16,0 7 8-16,0 12 100 15,-4 10-52-15,4 13 96 16,-4 3-80-16,-13 19 96 16,12 3-92-16,-7 12 76 15,-1 4-80-15,0 4-12 16,0 7-32-16,-4-11 16 0,13-4-20 16,4-8-12-16,5-3-4 0,-10-12 20 15,14 1-8-15,-5-12-20 16,5-4 4-16,-1-11-156 15,1 0 92-15,4-12-84 16,-1 1 88-16,-3-8-88 16,-9 11 92-16,9-19-4 15,-9 12 40-15,-9 7 72 16,5 12-24-16,-9 11 212 16,0 11-124-16,-4 16 144 15,9 7-144-15,-1 8 16 16,5 3-76-16,13-11 0 15,-9-4-32-15,8-15-44 16,1 8 16-16,4-23-888 16,-1 0 492-16</inkml:trace>
        </inkml:traceGroup>
      </inkml:traceGroup>
    </inkml:traceGroup>
    <inkml:traceGroup>
      <inkml:annotationXML>
        <emma:emma xmlns:emma="http://www.w3.org/2003/04/emma" version="1.0">
          <emma:interpretation id="{CEC5AE25-A148-4B4E-A912-968FA1C82FE5}" emma:medium="tactile" emma:mode="ink">
            <msink:context xmlns:msink="http://schemas.microsoft.com/ink/2010/main" type="paragraph" rotatedBoundingBox="5267,11903 23283,12518 23227,14163 5211,1354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AC7ACE7D-EB80-47C9-84F3-AF66D14F5E43}" emma:medium="tactile" emma:mode="ink">
              <msink:context xmlns:msink="http://schemas.microsoft.com/ink/2010/main" type="line" rotatedBoundingBox="5267,11903 23283,12518 23227,14163 5211,13548"/>
            </emma:interpretation>
          </emma:emma>
        </inkml:annotationXML>
        <inkml:traceGroup>
          <inkml:annotationXML>
            <emma:emma xmlns:emma="http://www.w3.org/2003/04/emma" version="1.0">
              <emma:interpretation id="{BD3D8713-848B-4343-9CF3-655533B4AC3B}" emma:medium="tactile" emma:mode="ink">
                <msink:context xmlns:msink="http://schemas.microsoft.com/ink/2010/main" type="inkWord" rotatedBoundingBox="5259,12133 6033,12159 6000,13131 5226,13105"/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54786.0316">1929 11724 520 0,'8'-31'192'0,"-8"31"-152"0,13-22-8 16,-9 10 140-1,5 9-100-15,4-9 8 0,-1 5-52 16,5-5 64-16,5 5-56 0,7-8 24 15,1 7-40-15,21 1 36 16,0 7-32-16,18 3 32 16,-6 5-32-16,6 18 12 15,-14 5-20-15,-4 14 0 16,-8 4-8-16,-5 8 28 16,-8-4-20-16,-9 0 4 15,0-8-12-15,-12 5 28 16,-9-9-20-16,-9 1 4 15,9 0-12-15,-21-5 28 16,13 1-20-16,-26-4-4 16,4 0-8-16,-30-7 28 15,9-1-16-15,-21-7 84 16,8-4-56-16,-9-11 56 16,22 0-56-16,9-15 16 15,3-1-40-15,5-10-16 16,4 3-8-16,1-8 12 15,16 4-4-15,-8-3-168 16,4 7 88-16,-13-4-420 16,17 12 276-16,-8-8-420 15,4 19 364-15</inkml:trace>
          <inkml:trace contextRef="#ctx0" brushRef="#br0" timeOffset="155263.8015">2086 11478 676 0,'-8'-12'248'0,"8"12"-192"0,0 0-16 15,0-3 180 1,8 3-128-16,1-8 104 15,4 4-112-15,-1-3 32 16,5 3-68-16,9-4 64 16,-1 8-64-16,14-7 28 15,3 7-44-15,9-8 52 16,1 4-48-16,-1 1-24 16,0 6-12-16,-9-6 8 15,-3 6-4-15,-9-3-100 0,-1 0 52 16,-7 0-440-16,3 8 268 0</inkml:trace>
          <inkml:trace contextRef="#ctx0" brushRef="#br0" timeOffset="154288.162">2193 11875 436 0,'-9'-23'160'0,"9"23"-124"0,4-18-8 0,-4 10 132 16,5 4-92-16,-5-7 96 15,0 3-96-15,-5-3 72 16,10 3-80-16,-14-3 84 16,1 3-84-16,3 1 0 15,1 3-40-15,-4 4-4 16,12 8-8-16,-13 11-8 16,5 7 4-16,-4 12 4 15,3 0-4-15,-7 3 16 16,12 1-12-16,-13 0 24 15,4-1-20-15,1-7 4 16,12-3-8-16,-12-5-16 16,8-3 4-16,-9-12-260 15,18 1 144-15</inkml:trace>
        </inkml:traceGroup>
        <inkml:traceGroup>
          <inkml:annotationXML>
            <emma:emma xmlns:emma="http://www.w3.org/2003/04/emma" version="1.0">
              <emma:interpretation id="{13F2D3F2-D73C-4A2D-80A4-E1A65A0A8C0B}" emma:medium="tactile" emma:mode="ink">
                <msink:context xmlns:msink="http://schemas.microsoft.com/ink/2010/main" type="inkWord" rotatedBoundingBox="6599,12584 6764,12590 6756,12836 6590,12830"/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55520.985">3249 11860 852 0,'-4'0'316'0,"4"0"-248"0,12 4-16 16,-3-8 136-1,4 4-112-15,8-4 8 16,9 0-56-16,0-3-24 16,12 7-8-16</inkml:trace>
          <inkml:trace contextRef="#ctx0" brushRef="#br0" timeOffset="155683.9185">3236 12083 944 0,'21'0'352'0,"-21"0"-276"0,22 4-20 0,-1-4 92 0,-4 0-92 0,26-7-4 16,-1-1-32-16</inkml:trace>
        </inkml:traceGroup>
        <inkml:traceGroup>
          <inkml:annotationXML>
            <emma:emma xmlns:emma="http://www.w3.org/2003/04/emma" version="1.0">
              <emma:interpretation id="{57C983F7-7294-4FC2-B04F-7AB572556A62}" emma:medium="tactile" emma:mode="ink">
                <msink:context xmlns:msink="http://schemas.microsoft.com/ink/2010/main" type="inkWord" rotatedBoundingBox="7506,11980 9305,12041 9261,13342 7462,13280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57797.6631">5919 11633 704 0,'0'-8'264'0,"0"8"-208"0,8-15-12 0,1 8 160 15,-5 7-120-15,-4-12 80 16,0 5-96-16,0-8 16 16,0 7-48-16,-4-3-4 15,-5 11-20-15,-12-8-8 16,0 1 0-16,-22 3-4 15,5 8 0-15,-22-12-12 16,18 12 8-16,-10-8 64 16,10 4-32-16,-1-4 8 15,5 8-24-15,4-4-16 16,4 8 0-16,0 3-4 16,0 4 0-16,5 4 8 15,-1 4 0-15,5-1 0 16,8 5 0-16,-4 7 60 15,4 0-32-15,5 15 52 16,8 0-48-16,-4 4 20 16,4-3-32-16,-9 3-8 0,9-4-8 15,0 11-4-15,-8-3 0 0,3 4 0 16,1-12 0-16,-9 8 32 16,1-19-16-16,3-1 4 15,9-6-12-15,-13-9-16 16,5-3 4-16,-1-4 4 15,9 1 0-15,-4-9 0 16,4 4 0-16,0-11 8 16,9 8-4-16,3-12 16 15,5 4-12-15,-4-7-12 16,8 3 0-16,-4-4 4 16,-4 8 0-16,9-3 0 15,-1-1 0-15,9 4-12 16,-1 7 8-16,-7-7 12 15,8 0-4-15,-9 0-48 16,-8 0 28-16,-5-7-296 16,5 7 172-16,-5-8-320 15,1 1 260-15</inkml:trace>
          <inkml:trace contextRef="#ctx0" brushRef="#br0" timeOffset="158070.8894">5216 12133 676 0,'-8'-19'248'0,"8"19"-192"0,8 7-16 0,-8-7 276 16,9 0-180-16,-9 0 184 15,21 0-184-15,0-7 124 16,9 7-152-16,13-8-4 15,-1 8-60-15,18-8-40 16,-9 5-4-16,13-9 16 16,-13 12-8-16,-9-3-84 15,-3 3 44-15,-18 0-316 16,0 0 192-16,-12-8-364 16,4 4 296-16</inkml:trace>
          <inkml:trace contextRef="#ctx0" brushRef="#br0" timeOffset="158747.2809">5374 11345 436 0,'0'-4'160'0,"0"4"-124"0,0-3-8 15,-5-1 132 1,5 4-92-16,-8-4 156 16,16 4-124-16,-8-4 100 15,0 4-116-15,0-3 132 16,0 6-120-16,5-3 72 15,3 0-96-15,1 0 52 16,12 0-72-16,0-3 24 16,9 3-44-16,21-4-8 15,-8 0-16-15,8-4 12 0,0 8-12 16,-8-7-4-16,-1 3 0 16,-12 0 4-1,0 4-4-15,-17 0 8 0,4 4-8 0,-17 0-160 16,0 7 84-1,0 1-580-15,0-1 364 0</inkml:trace>
          <inkml:trace contextRef="#ctx0" brushRef="#br0" timeOffset="156379.887">4135 12102 944 0,'-13'-4'352'0,"13"4"-276"0,34-11-20 16,-17 7 192-1,17 4-148-15,17-7 36 16,0 3-80-16,9-4-32 16,-5 8-16-16,5-3-196 15,-18 6 104-15,-3-3-256 16,3 4 192-16,-12 0-160 0,13 0 176 0,-14 0-124 15,1 3 148 1</inkml:trace>
          <inkml:trace contextRef="#ctx0" brushRef="#br0" timeOffset="156134.6287">4701 11735 600 0,'-9'-23'224'0,"9"23"-176"0,-12-11-12 16,-1 7 184 0,4 4-128-16,-8-4 112 15,13 4-116-15,-26 0 60 16,17 4-88-16,-16 0 40 15,7 7-60-15,-16 1 8 16,8 7-32-16,-21 7 52 0,8 1-36 0,-8 7 36 16,17 4-36-16,-4 3 68 15,8 1-52 1,9 0-8-16,17-5-24 0,16 9-4 16,18-5-4-16,13 1 12 15,8 0-12-15,0-8-144 16,0-4 72-16,0-11-272 15,-8-4 188-15,-13-11-232 16,4-4 216-16</inkml:trace>
          <inkml:trace contextRef="#ctx0" brushRef="#br0" timeOffset="156804.0217">4846 12284 436 0,'-22'0'160'0,"22"0"-124"0,-29 8-8 0,16-1 228 16,4 4-144-16,-12 5 96 15,12-1-120-15,-3 11 92 16,3 1-104-16,-4-1-4 16,13 12-44-16,0-11-16 15,17-1-8-15,5 1 12 16,7-12-8-16,6-8-56 16,3-7 24-16,4-7-96 15,-3-1 68-15,-14-11 16 16,-8 4 20-16,-21-19 68 15,4 15-28-15,-30-19 104 0,-4 12-72 16,4-1 100-16,-12 1-92 0,21 3-4 16,4 15-36-16,12-10-484 15,10 10 252-15</inkml:trace>
        </inkml:traceGroup>
        <inkml:traceGroup>
          <inkml:annotationXML>
            <emma:emma xmlns:emma="http://www.w3.org/2003/04/emma" version="1.0">
              <emma:interpretation id="{3EE9B5CA-E74C-4369-8726-5D22BB41D186}" emma:medium="tactile" emma:mode="ink">
                <msink:context xmlns:msink="http://schemas.microsoft.com/ink/2010/main" type="inkWord" rotatedBoundingBox="9772,12090 11559,12151 11517,13383 9730,13322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59483.143">6400 12133 476 0,'0'-16'176'0,"0"16"-136"0,0-3-12 0,-9-1 180 16,18 0-120-16,-9-4 88 16,0 8-104-16,0-3 120 15,0 3-108-15,0-4 64 16,0 4-84-16,13 0 88 16,4 4-88-16,4-4 52 15,0 3-72-15,13-6 68 16,5 3-64-16,12-8 8 15,4 4-32-15,-4-3-4 16,9 3-12-16,-18 0-16 16,1 4 4-16,-13-4 40 15,0 8-24-15,-18-8-8 16,5 4-8-16,-4-3 20 0,-4 3-8 0,-9-4-196 16,12 8 100-16,-3-8-264 15,0 4 200-15,-9-4-308 16,0 4 260-16</inkml:trace>
          <inkml:trace contextRef="#ctx0" brushRef="#br0" timeOffset="159831.57">6647 11826 528 0,'-9'-15'196'0,"9"15"-152"0,0 4-12 0,-8-1 256 16,8 1-164-16,0 4 136 16,0 7-152-16,-13 8 100 15,13 7-120-15,-8 4 72 16,-5 4-96-16,4 11 20 16,1 4-48-16,-5 19 40 15,13-4-44-15,-21 8-24 16,21-4-8-16,-13-12 8 15,13-7-4-15,0-15-4 16,0-4 4-16,-9-11-348 16,18-8 188-16,-9-15-424 15,13 0 332-15</inkml:trace>
          <inkml:trace contextRef="#ctx0" brushRef="#br0" timeOffset="160608.6567">7341 11856 728 0,'8'-30'268'0,"-8"30"-208"0,13-34-16 0,-4 15 140 16,8 8-108-16,8-20 68 15,5 16-84-15,13-11 28 16,8-1-52-16,0 8 0 15,0 8-24-15,9 3 12 16,-18 8-16-16,9 8 32 16,-8 7-24-16,8 12-4 15,-8 3-8-15,8 4 28 16,-9 4-16-16,5 3 20 16,-13 1-20-16,-4-4 8 15,-9 0-12-15,-8-8 28 16,4 0-24-16,-25-7 4 15,8 0-12-15,-26-8 28 16,5 0-20-16,-18-7 4 16,5 3-12-16,-17-7-8 15,13-1 4-15,-17-6 4 16,12-1-4-16,-8-4-20 16,13 1 8-16,3-5 20 15,10 9-4-15,12-5-92 0,5 4 48 16,12 0-376-16,0 8 228 0</inkml:trace>
          <inkml:trace contextRef="#ctx0" brushRef="#br0" timeOffset="160158.4646">7567 11588 696 0,'8'-23'256'0,"-8"23"-196"0,13-12-20 0,-13 5 224 16,8 7-152-16,-8-4 60 15,0 8-100-15,0-4 44 16,0 7-64-16,-8 16 24 16,8 7-44-16,-9 23 44 15,9 8-44-15,-12 11 36 16,3-4-36-16,-4 23-20 16,-8-8-4-16,0 12-8 15,8-12 0-15,-8 4 0 16,4-19 0-16,4-11 0 15,0-12 0-15,-4-14-188 16,17-9 104-16,0-18-368 16,0 0 248-16,9-19-484 15,3-4 384-15</inkml:trace>
          <inkml:trace contextRef="#ctx0" brushRef="#br0" timeOffset="161183.1833">7550 11417 404 0,'-13'-4'148'0,"13"4"-112"0,-9-3-12 0,9-1 252 16,5 4-156-16,-1-4 92 15,13 0-124-15,4-3 108 16,5 7-112-16,4-4 92 16,8 8-100-16,4-1 20 15,-3 5-56-15,-1-4-4 16,-4 3-24-16,0-3 36 15,-4 0-24-15,-9-4 20 16,-4 4-24-16,-4-4 60 16,-4 0-44-16,-9 0-8 15,4 0-16-15,-8-4-160 16,4 4 80-16</inkml:trace>
        </inkml:traceGroup>
        <inkml:traceGroup>
          <inkml:annotationXML>
            <emma:emma xmlns:emma="http://www.w3.org/2003/04/emma" version="1.0">
              <emma:interpretation id="{FF35DCD8-C8F7-411C-BBA5-58BAECE4E4A9}" emma:medium="tactile" emma:mode="ink">
                <msink:context xmlns:msink="http://schemas.microsoft.com/ink/2010/main" type="inkWord" rotatedBoundingBox="12144,13100 13288,13139 13274,13545 12131,13506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64647.3545">9900 12655 560 0,'4'-23'208'0,"-4"23"-164"0,17-11-8 0,-12 3-12 16,-5 8-20-16,0-7 104 15,0 3-60-15,-5-4 120 16,-3 8-92-16,-1 0 4 15,5 8-44-15,-21-1-36 16,12 1 0-16,-25-4 16 16,3 3-8-16,-37-3 4 15,0 0-4-15,-22 0-8 16,5 3 4-16,-26-3 12 16,21 0-8-16,-17-8 84 15,18 4-48-15,-1 0-20 16,30 0-16-16,4-4-8 15,26 4 0-15,17-3-124 16,17 3 68-16,30-4-452 16,4 0 280-16</inkml:trace>
          <inkml:trace contextRef="#ctx0" brushRef="#br0" timeOffset="165052.3113">9274 12386 540 0,'-13'-11'200'0,"13"11"-156"0,-8-4-12 16,-1 4-8-1,1 4-20-15,-13 0 52 16,8 3-32-16,-8 5 0 0,3 3-16 0,-7 0 56 16,4 4-36-16,-18-4 84 15,10 4-60-15,-10-4 72 16,9 11-72-16,-12-3-16 15,12 4-24-15,-4-5 24 16,13 1-20-16,-1-4-4 16,10 4-8-16,3-4 64 15,18 3-36-15,3-3-4 16,10 0-16-16,7-4 16 16,6-3-16-16,-1-12 4 15,-5 3-8-15,-3-6 12 16,-1-1-12-16,-7-11 68 15,-1 3-44-15,-5-10 60 16,-12 7-56-16,0-20-24 16,0 9-12-16,0-12 0 15,-4 8 0-15,0-8-12 16,8 11 8-16</inkml:trace>
        </inkml:traceGroup>
        <inkml:traceGroup>
          <inkml:annotationXML>
            <emma:emma xmlns:emma="http://www.w3.org/2003/04/emma" version="1.0">
              <emma:interpretation id="{6723DDA4-4692-4BD9-A2CA-023683565459}" emma:medium="tactile" emma:mode="ink">
                <msink:context xmlns:msink="http://schemas.microsoft.com/ink/2010/main" type="inkWord" rotatedBoundingBox="13968,12652 19677,12846 19636,14040 13927,13845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66748.8275">11212 12636 416 0,'8'-11'152'0,"-8"11"-116"0,4-16-12 0,5 9 164 16,4 7-108-16,-5-8 80 15,1 8-92-15,-5-7 52 16,5 7-68-16,-1-12 16 15,-8 12-40-15,-4 0 0 16,8 0-16-16,-12 0-16 16,-1 4 0-16,-4 4 28 15,5 7-12-15,-5 0 40 16,4 4-28-16,5-4 12 16,4 4-20-16,4-4-8 15,13-3-4-15,9-5 12 16,12-7-8-16,13 0-4 15,9-7 0-15,-5-1-112 16,-12 4 60-16,-5-7 4 16,-4-1 24-16,-34-6 16 15,0 2 4-15,-25 1 8 16,-13 4-4-16,-14 3 96 16,1 1-56-16,0 7 16 15,9 0-36-15,8 0-32 16,8 7 4-16,26-14-256 0,17 7 144 0,34-12-464 15,-4 5 324 1</inkml:trace>
          <inkml:trace contextRef="#ctx0" brushRef="#br0" timeOffset="167008.0168">11944 12087 600 0,'-21'-7'224'0,"21"7"-176"0,-17 0-12 0,4 3 160 16,13 5-116-16,-13 15 64 15,5 7-84-15,-9 23 88 16,4 7-84-16,-8 16 76 16,12 0-80-16,1-12-24 15,-1-7-20-15,5-12-4 16,-5 1-8-16,5-16-100 15,4 0 52-15,-8-11-484 16,8-4 292-16</inkml:trace>
          <inkml:trace contextRef="#ctx0" brushRef="#br0" timeOffset="167726.428">12344 12613 464 0,'0'-4'176'0,"0"4"-140"0,-4-7-8 0,4-4 76 16,4 11-64-16,-4-16 28 15,0 9-40-15,-8-5 28 16,-1 5-32-16,-8-1 56 16,5 5-44-16,-18 6 80 15,0 5-64-15,-17 7 52 16,9 4-60-16,-5 0 32 16,13 4-44-16,1-4-20 15,7-4-4-15,9-4 8 16,13 0-8-16,13-7 16 15,-4 0-16-15,12-8-100 16,0 4 48-16,9-7-148 16,9-5 108-16,-10 1-68 15,1 0 88-15,4-8-44 16,0 7 64-16,0-3 92 16,-4 0-24-16,4 7 164 15,-4-3-108-15,8 7 152 16,1 8-132-16,-1 4-24 0,-4 3-48 15,0 4-12-15,-4 0-8 0,-9-3-8 16,0 3 4-16,-16-4 28 16,-1 0-16-16,-21-3-112 15,0 0 52-15,-13-8-44 16,5 3 48-16,-9-14 32 16,8 3 8-16,-4-18 20 15,9 3-12-15,4-15-12 16,13 8 0-16,4-4 56 15,8 8-28-15,18-1 76 16,3 8-52-16,14 4-36 16,0 7-8-16,16 5 4 15,-8 3-4-15,0-4-4 16,-8 8 4-16,-9-4-192 16,4 3 104-16,-4-6-248 15,5 3 188-15,-5-15-292 16,4 3 244-16</inkml:trace>
          <inkml:trace contextRef="#ctx0" brushRef="#br0" timeOffset="168009.68">13222 12307 1132 0,'-39'41'420'0,"39"-41"-328"0,-21 53-24 0,12-30 112 15,9 4-112-15,-8 3-36 16,8 0-24-16,0-3-160 15,8-1 84-15,1-7-616 16,8 0 380-16</inkml:trace>
          <inkml:trace contextRef="#ctx0" brushRef="#br0" timeOffset="167833.7111">13371 12193 780 0,'17'-26'288'0,"-17"26"-224"0,8-23-20 15,-16 15 164 1,8 5-124-16,-17-5 64 16,4 8-88-16,-8-8-24 15,12 8-24-15</inkml:trace>
          <inkml:trace contextRef="#ctx0" brushRef="#br0" timeOffset="166271.0581">10641 12545 612 0,'4'-57'228'0,"-4"57"-180"0,51-30-12 0,-21 15 148 15,4 7-108-15,9 1 16 16,8 3-56-16,0 15-36 16,0 5 0-16,-12 10 16 15,-14 4-8-15,-8 1-4 16,0-1 0-16,-21 4 12 16,-9-8-8-16,-38-3 24 15,0 0-20-15,-21 0-12 16,8-8-4-16,-9-4-16 15,22-3 12-15,9-12-100 16,8 0 56-16,21-7-240 16,21-1 164-16</inkml:trace>
          <inkml:trace contextRef="#ctx0" brushRef="#br0" timeOffset="165998.8353">10692 12488 392 0,'-13'-7'148'15,"13"7"-116"-15,0-12-8 0,-4 9 100 16,8 6-72-16,-4 1 68 16,-4 8-68-16,0 10 48 15,4 9-56-15,-4 10 76 16,4 5-68-16,-9 18 0 16,1 0-32-16,-5 16 4 15,9-8-12-15,-5-12 36 0,9-7-24 0,-13-15 4 16,13-11-16-1,-4-16-272-15,4-3 144 0</inkml:trace>
          <inkml:trace contextRef="#ctx0" brushRef="#br0" timeOffset="168790.6162">13473 12488 384 0,'0'-15'140'0,"0"15"-108"0,-4-11-8 0,-5-4 172 15,18 15-112-15,-9-19 140 16,4 11-124-16,4-11 0 16,14 8-60-16,-1 0 44 15,9 3-48-15,0-3-16 16,4 11-12-16,-5 3-8 16,1 13 0-16,-17-1 16 15,4 7-8-15,-4 9-4 16,-13-1 0-16,-13 4 4 15,5-4-4-15,-14 1 16 16,1-5-12-16,-9-7 84 16,9 4-48-16,-5-8 56 0,13-4-56 0,5 4-12 15,8-7-20-15,8-4-12 16,10 3 4-16,7-7 12 16,9 0-8-16,13-7-320 15,4 3 168-15,21-7-188 16,1 7 192-16,8-8-96 15,-9 9 140-15,-8-5 4 16,-13 8 60-16,-13-4 0 16,-3 4 20-16,-10-7-116 15,-4 3 72-15</inkml:trace>
          <inkml:trace contextRef="#ctx0" brushRef="#br0" timeOffset="169587.7673">14435 12572 644 0,'9'-19'236'0,"-9"19"-180"0,8-4-20 0,-8 0 160 15,4 4-116-15,-8-7 64 16,4 3-84-16,-8-4 20 15,-1 4-48-15,-8-3 0 16,4 3-20-16,-16-4 12 16,7 5-16-16,-20-1 16 15,12 8-16-15,-8-1 68 16,8 5-44-16,-4 3 4 16,8 5-20-16,9-1 16 15,13 0-20-15,12 0-20 16,14 0 0-16,7-7-56 15,10-1 32-15,-1-11-220 16,-4 1 136-16,0-5-88 16,-4 1 116-16,-13-5-12 15,0 8 60-15,-13-3 40 16,1 3 4-16,-10 4 152 16,5 8-88-16,-8 3 112 15,8 4-100-15,0 0 56 16,8 0-80-16,9-3-12 15,9-1-28-15,17-7 8 16,8 0-16-16,13-8-4 16,-1-4 0-16,1-3-84 0,-4-4 44 15,-9-4-108-15,-4 4 80 16,-5-19-92-16,-8 3 88 0,-4-25-36 16,-8 10 60-16,-5-14 24 15,-5 7 16-15,-12 3 144 16,9 13-76-16,-18 6 160 15,9 12-128-15,-8 8 120 16,4 11-124-16,-13 19 24 16,17 11-68-16,-13 19-12 15,4 8-20-15,1 8-36 16,3-1 8-16,-7-7-340 16,12-4 196-16,-5-15-388 15,10-4 308-15</inkml:trace>
          <inkml:trace contextRef="#ctx0" brushRef="#br0" timeOffset="170578.5451">14678 12246 788 0,'-30'-45'292'0,"30"45"-228"0,9-8-16 16,-1 4 196 0,5 8-144-16,29-4 124 15,5 0-128-15,9-4-4 16,12 1-56-16,8-9-8 15,5 1-16-15,13-4-8 16,0 3 0-16,-13-3-48 16,-9 4 24-16,-17-1-92 15,-8 5 64-15,-13-1 16 16,-8 1 16-16,-22 7-20 0,5 0 20 0,-9 7-172 16,-9 1 108-16,-4-4-156 15,5 11 136-15,-13-8-44 16,12 5 80-16,-12-5-12 15,8 5 40-15,-17-1 16 16,9 0 8-16,-9 8 12 16,0 0 0-16,0 12 132 15,-4-1-72-15,-4 8 72 16,17 3-76-16,-1 9 32 16,14-5-52-16,-1 0 24 15,14-11-32-15,12-7-16 16,4-4-8-16,17-16 28 15,-4 8-16-15,9-15-48 16,-5 0 16-16,1-15-120 16,-1 8 76-16,-8-16-20 15,-5 4 52-15,-3-15 4 16,-5 15 16-16,-5-7 200 16,-12 3-104-16,0 8 176 15,0 7-152-15,-4 4 36 16,4 12-88-16,-8 3-28 15,8 12-20-15,0-4-12 16,8 7 4-16,5-3 12 16,4-4-8-16,0-11-108 15,4-1 52-15,-4-11-156 16,5-3 116-16,-10-8-24 0,1-8 68 16,-9-11 0-16,-4 15 28 0,0-23-8 15,-8 8 12-15,4 0 0 16,4 4 4-16,0 3 32 15,4 12-12-15,4-4-4 16,5 12-4-16,8-1 28 16,-4 8-16-16,13-7 40 15,0 10-32-15,-4-3 40 16,-5 8-36-16,-4 0 48 16,-4 3-44-16,-5 8 48 15,-8 0-48-15,0 3 36 16,0 9-36-16,0-5-20 15,0 1-4-15,0-5 16 16,13 5-12-16,-4-16 12 16,3 4-12-16,-3-11 0 15,4-4-4-15,4-11-8 16,4 3 4-16,-4-11-148 16,-4 4 80-16,0-7-96 15,8 3 92-15,-13-8-28 16,9 8 56-16,-12-4 16 15,12 16 12-15,-13 3 212 16,9 8-108-16,-1 11 184 16,1 8-156-16,0 7 72 15,8 4-112-15,5 8 0 16,-9-4-48-16,4-4-12 0,0 0-12 16,-3-8-60-16,-1-3 28 15</inkml:trace>
        </inkml:traceGroup>
        <inkml:traceGroup>
          <inkml:annotationXML>
            <emma:emma xmlns:emma="http://www.w3.org/2003/04/emma" version="1.0">
              <emma:interpretation id="{9E3EECAC-6D9B-42CA-BAEE-5EF8816259EF}" emma:medium="tactile" emma:mode="ink">
                <msink:context xmlns:msink="http://schemas.microsoft.com/ink/2010/main" type="inkWord" rotatedBoundingBox="20589,12536 23280,12628 23236,13923 20545,13831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71402.2624">17561 12371 684 0,'25'-11'252'0,"-16"7"-192"0,-9-7-20 0,8 3 120 15,-8 0-96-15,0-3 80 16,0-4-84-16,-8-4 20 16,8 0-44-16,-9 0-32 0,-16 0-4 15,-5 4-8-15,0 7 0 16,-21 8 24-16,0 16-8 15,-9 14 92-15,5 15-52 16,12 8 56-16,26 0-60 0,5-3-12 16,12-9-20-16,12-7 0 15,18-11-8-15,0-8 24 16,21-4-16-16,-4-11-20 16,0-7 0-16,4-12-144 15,-9-8 80-15,-3-10-128 16,-5-16 116-16,0-12-40 15,-17-7 76-15,4 8 16 32,-12 7 20-32,3 0 80 15,1 12-36-15,-8 3 224 16,-5 12-140-16,0 15 108 16,0 11-132-16,-9 16 76 15,0 3-100-15,-3 34 48 0,12 4-72 16,-9 34-4-16,1 0-24 0,8-8-12 15,-5-7 0-15,-3-15-4 16,4-11 0-16,-5-16-352 0,9-11 192 16,0-8-448-16,0-11 344 15</inkml:trace>
          <inkml:trace contextRef="#ctx0" brushRef="#br0" timeOffset="172097.0797">17893 12451 808 0,'13'-8'300'0,"4"0"-232"0,8 5-20 0,-8-5 160 16,13 0-124-16,-4 1 0 0,12-12-52 15,-4 4-12-15,-4 0-12 16,0-8 12-16,-13 4-12 0,-5 0-20 16,1 0 4-16,-17 0 32 15,-17-3-16-15,4 3-8 16,-5 7-4-16,-7 1 28 31,-6 11-12-31,6 7 76 16,-1 5-52-16,9 22 32 15,12 8-40-15,5 7 44 16,8-8-40-16,13 9 4 16,13-13-24-16,8 5 12 0,-4-12-16 15,0-11 32-15,0-11-24 0,-4-4-288 16,0-8 148-16,-13-4-164 0,4-11 168 15,-4-3-176-15,0-16 168 16,0-8-68 0,-17-10 116-16,13 3 8 15,0 3 44-15,-5 9 148 16,1 10-60-16,0 5 176 16,-5 7-132-16,4 8 92 15,1 11-112-15,4 11 112 0,-13 16-112 16,0 14 48-16,0 8-76 15,-13 4 12-15,13-7-40 16,0-1 0-16,-9-7-16 0,1-11 20 16,4-12-20-16,4-4-4 15,0-11-4-15,4-8-76 16,-4-10 40-16,8-9-136 31,1 1 92-31,16-12-80 16,-8 4 92-16,13-8-20 0,-4 8 48 15,4 7 16-15,-13 5 8 16,8 3 72-16,-8 4-32 16,-4 7 156-16,-5 4-104 0,1 12 80 15,4 7-92-15,-13 8-36 16,8 7-20-16,5 4-12 16,4 0 0-16,4 0-396 15,13-15 216-15,-4 4-248 16,0-16 248-16</inkml:trace>
          <inkml:trace contextRef="#ctx0" brushRef="#br0" timeOffset="172364.2895">18923 12170 676 0,'0'-15'248'0,"0"11"-192"0,-8-3-16 0,8 7 120 15,-9 0-96-15,5 4 8 16,-4-1-44-16,8 5-8 15,-9 0-12-15,9 3-16 16,0 4 4-16,0 12 4 16,9-1 0-16,3 8 0 15,-3 0 0-15,-9 0-12 16,8 0 8-16,-16-7 100 16,8-4-52-16,0-4 60 15,-9-8-60-15,-3-7-4 16,12-4-24-16,0-15-196 15,0 7 96-15</inkml:trace>
          <inkml:trace contextRef="#ctx0" brushRef="#br0" timeOffset="172663.7036">19038 12280 1308 0,'-29'87'484'0,"29"-87"-376"0,-13 61-28 0,13-35 16 16,13-3-68-16,-1 3-28 16,5-7-4-16,5-7-236 0,-1-12 128 15,0-4-384-15</inkml:trace>
          <inkml:trace contextRef="#ctx0" brushRef="#br0" timeOffset="172532.7372">19153 12019 892 0,'0'0'332'0,"0"-8"-260"0,-12 5-20 0,12 3 20 16,0-4-52-16,0 4-572 16,12 7 300-16,-3 5-132 15</inkml:trace>
          <inkml:trace contextRef="#ctx0" brushRef="#br0" timeOffset="173680.8678">19213 12182 820 0,'0'-12'304'0,"0"12"-236"0,13-15-20 0,-5 11 80 16,13-3-80-16,1-1-28 0,16 5-16 15,-4-1-4-15,-4 0 0 16,13 0-12-16,-14 0 8 0,1 4 4 16,0-3 0-16,-9 3 0 15,-8 0 0-15,-4 0 8 16,-9 0-4-16,0 0 156 15,0 7-88-15,0 5 44 16,0 3-72-16,0 11 4 16,-9 16-32-16,18 7 0 15,-5 0-8-15,4 0 4 16,1-11-8-16,12-4-4 16,-12-3 4-16,12-16-4 15,-8-11 0-15,-5-4-124 16,5-12 68-16,-4-3-100 15,-1-8 88-15,-8-7-100 16,0 0 100-16,0 3 4 0,0 5 40 16,0 6 52-16,-8 13-16 15,8 6 88-15,-9 13-56 16,5 6 24-16,-5 12-40 16,9 0 44-16,0 4-40 15,0 4 12-15,0-4-28 16,0 0 0-16,9 3-8 15,-18 8 64-15,9 8-40 16,-17 11 16-16,17 8-32 16,-4-8-8-16,-17-7-4 15,16-4 12-15,-20-12-8 0,16-7 68 16,-16-15-16 0,-5-12-28-16,0-15 52 15,-8-7-52-15,4-4 60 16,-9-27-56-16,-4-7 64 15,5-4-60-15,8 4-24 16,12 7-16-16,22 4-28 16,26 12 16-16,21 3 4 15,12 12 8-15,10 7-20 16,3 4 12-16,9 0-56 16,-9 4 32-16,1-1-352 15,-1-3 208-15,-21-3-248 16,-17-5 240-16,-17 12-440 15</inkml:trace>
          <inkml:trace contextRef="#ctx0" brushRef="#br0" timeOffset="172862.1484">19481 11871 676 0,'-8'-3'248'0,"-1"6"-192"0,-4 16-16 16,5 0 48-16,-5 8-56 16,-4-1 24-1,4 1-36-15,-8 14-28 16,12 5 4-16,-3 22-204 0,12 4 116 15,0-8-412-15</inkml:trace>
        </inkml:traceGroup>
      </inkml:traceGroup>
    </inkml:traceGroup>
    <inkml:traceGroup>
      <inkml:annotationXML>
        <emma:emma xmlns:emma="http://www.w3.org/2003/04/emma" version="1.0">
          <emma:interpretation id="{FCBDFF80-47E8-4E22-8401-0B3D4CE8B696}" emma:medium="tactile" emma:mode="ink">
            <msink:context xmlns:msink="http://schemas.microsoft.com/ink/2010/main" type="paragraph" rotatedBoundingBox="5914,13641 21531,13926 21505,15363 5888,1507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9FD78D9-F2E1-470D-A36E-8834E30CB807}" emma:medium="tactile" emma:mode="ink">
              <msink:context xmlns:msink="http://schemas.microsoft.com/ink/2010/main" type="inkBullet" rotatedBoundingBox="5911,13834 7276,13859 7255,14998 5890,14973"/>
            </emma:interpretation>
          </emma:emma>
        </inkml:annotationXML>
        <inkml:trace contextRef="#ctx0" brushRef="#br0" timeOffset="236234.3865">2555 13442 384 0,'-5'-11'140'0,"22"3"-108"0,1-3-8 16,-1 3 172-16,8-3-112 16,18 0 96-16,12-5-100 15,9 9 8-15,8 3-52 16,-8 4-4-16,-4 8-20 0,-18 7-8 16,-8 11 0-16,-12 12 12 15,-5 15-8-15,-17 8-4 16,-9-1 0-16,-12 1 12 15,-17-4-8-15,-18-8 16 16,-8-11-16-16,5-8 24 16,-1-11-20-16,1-12 24 15,7-7-24-15,10-11-4 16,12-12-4-16,9-3 20 0,12-4-12 16,9-1-20-16,9 5 0 15,8 3-100-15,4 8 56 16,0 4-496-1</inkml:trace>
        <inkml:trace contextRef="#ctx0" brushRef="#br0" timeOffset="235855.7931">2619 13348 260 0,'-9'-4'96'0,"9"0"-76"0,4-4-4 15,-4 8 184-15,0-3-112 16,0-1 44-16,5 0-80 16,-1-3 40-16,-4-1-52 15,0 0 24-15,0 5-36 16,4-1 8-16,-4 4-20 0,0 0 0 16,0 0-8-16,0 11-8 15,0 4 4-15,-4 8 20 16,0 7-12-16,-1 19 48 15,5 23-32-15,0 15 4 16,0 8-20-16,5-12 0 16,-1-7-4-16,0-8-8 15,0-3 4-15,-4-5-4 0,9-7 0 16,-9-7 16-16,0-9-8 16,0-6 24-16,0-12-20 15,0-4-120-15,-9-11 60 16,5-8-248-16,-4-11 168 15</inkml:trace>
        <inkml:trace contextRef="#ctx0" brushRef="#br0" timeOffset="236503.6029">2729 13219 580 0,'-4'-38'216'0,"8"27"-168"0,9 3-12 16,-4 1 100-16,3-1-80 16,1 0 68-16,8-3-72 15,5 3-20-15,8 1-20 16,9-1 32-16,8 1-20 0,4 7-32 15,5 4 4-15,-5-1-360 16,9 5 196-16</inkml:trace>
        <inkml:trace contextRef="#ctx0" brushRef="#br0" timeOffset="236903.3565">3504 13809 652 0,'-8'0'244'0,"12"0"-192"0,0 0-12 16,5 0 172-16,8 0-124 15,8 4 28-15,9-8-72 16,9 1-44-16,4 6-4 16,0 5-256-16,-5 7 144 0</inkml:trace>
        <inkml:trace contextRef="#ctx0" brushRef="#br0" timeOffset="236981.0232">3581 14006 756 0,'-9'8'280'0,"14"-1"-216"0,20-14-20 0,1 7 120 16,12 0-100-16,9 0-16 15,4-4-32-15,-8 4-192 16,3 0 100-16,6 0-580 15</inkml:trace>
      </inkml:traceGroup>
      <inkml:traceGroup>
        <inkml:annotationXML>
          <emma:emma xmlns:emma="http://www.w3.org/2003/04/emma" version="1.0">
            <emma:interpretation id="{569F0926-7F8E-4242-AC27-DC9709BE789E}" emma:medium="tactile" emma:mode="ink">
              <msink:context xmlns:msink="http://schemas.microsoft.com/ink/2010/main" type="line" rotatedBoundingBox="7846,13676 21531,13926 21505,15363 7820,15113"/>
            </emma:interpretation>
          </emma:emma>
        </inkml:annotationXML>
        <inkml:traceGroup>
          <inkml:annotationXML>
            <emma:emma xmlns:emma="http://www.w3.org/2003/04/emma" version="1.0">
              <emma:interpretation id="{06C5A72B-9DD9-45DB-9D4F-F05ADCFDAB6F}" emma:medium="tactile" emma:mode="ink">
                <msink:context xmlns:msink="http://schemas.microsoft.com/ink/2010/main" type="inkWord" rotatedBoundingBox="7846,13676 10487,13725 10460,15162 7820,15113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38392.2587">4526 13847 676 0,'-17'-23'248'0,"21"27"-192"0,1-4-16 16,3-4 144-16,9-3-108 16,0-1 68-16,5 1-84 15,3-5-16-15,9 1-28 16,13 4-12-16,4-1 0 0,22 4-296 15,-14 0 160-15,5 4-500 16</inkml:trace>
          <inkml:trace contextRef="#ctx0" brushRef="#br0" timeOffset="238724.2639">5080 13946 352 0,'-4'7'132'0,"-5"-3"-104"0,1 4-8 0,3-1 192 16,-12 1-120-16,4 7 16 16,-8 4-64-16,-4 3-40 15,8 9-4-15,8-1-8 0,13 0 0 16,9-3 32-16,8-8-12 15,9-8-12-15,4-7-4 0,5-8-60 16,-10-3 36-16,-3-5-16 16,-9-7 28-16,-8 0 0 15,-9-3 8-15,-9-1 8 16,-8 0 0-16,4 4 8 16,-4 4-4-16,9 4-92 15,8 3 52-15,8 4-360 16</inkml:trace>
          <inkml:trace contextRef="#ctx0" brushRef="#br0" timeOffset="239188.4071">5616 13423 392 0,'30'-15'148'0,"-9"8"-116"0,9 3-8 0,-8 4 128 0,-1 0-88 16,4 11 44-16,1 4-64 15,4 12 36-15,0 14-44 16,-9 31 8-16,9 12-28 0,-9-1-8 16,0-7-4-16,-8-5 4 15,-4 5-4-15,-1-8 16 16,-12 8-12-16,4-12-28 15,0-3 8-15,0-12 40 16,-9 0-16-16,9-22 24 16,0-4-20-16,-8-5-24 15,4-10 0-15,-5-16-276 16,9-7 152-16,0-4-332 16</inkml:trace>
          <inkml:trace contextRef="#ctx0" brushRef="#br0" timeOffset="239489.0639">6221 13438 384 0,'0'-11'140'0,"-8"11"-108"0,-1-8-8 0,-4 8 92 15,5 0-68-15,-14 4 24 16,-7 8-40-16,3 7 100 0,-12 11-72 16,-1 15 80-16,-3 8-80 15,-9 8 4-15,0 3-40 0,4-3 32 16,-4-16-32-16,4-3 12 16,4-16-20-16,13 5 8 15,9-13-12-15,8-10-32 16,5 3 8-16,16-7-364 15,5-8 204-15</inkml:trace>
          <inkml:trace contextRef="#ctx0" brushRef="#br0" timeOffset="240238.9432">7098 13431 464 0,'13'-12'176'0,"-4"9"-140"0,-9-5-8 0,0 4 136 0,0-3-96 15,-9-1 16-15,-4 1-48 16,-8-1-8-16,-17 4-16 16,-5 0-8-16,-8 1 0 0,-13 3 4 15,13 0-4-15,0 7-4 16,13-3 4-16,-5 0-4 15,13 0 0-15,9 3 8 16,0 1-4-16,8-8-28 16,-4 11 12-16,4-3 4 15,-8-1 8-15,12 8 32 16,-4 8-16-16,-4 15 84 16,5 19-56-16,3 15 24 15,-4 3-40-15,5 1 8 16,-1-12-20-16,-3-3-16 15,3-4-4-15,-4-8 20 16,0-4-8-16,13-7 4 0,-4-7-4 16,0-9 28-16,0-7-20 15,4-7 40-15,0-12-32 16,4-3-12-16,4-5-8 16,1 1-16-16,4 0 8 15,4-1 40-15,-4 5-24 16,4 3-8-16,4 0-8 15,0 4 12-15,0 0-4 16,14 0 16-16,3 0-12 16,4 4 16-16,10 0-16 0,-1-1 4 15,0 1-4-15,-9-4-8 16,1-4 4-16,-22 1-180 16,5-1 96-16,-14-4-112 15,-12 1 112-15,0-1-300 16,0-3 212-1,-12 11-216-15</inkml:trace>
          <inkml:trace contextRef="#ctx0" brushRef="#br0" timeOffset="238181.6982">5016 13541 288 0,'0'-16'108'0,"13"13"-84"0,-13-1-4 15,0 0 136-15,0 0-88 16,0-3 52-16,-5-1-72 15,-12 1 12-15,5-1-40 16,-10 4 72-16,-7 0-56 16,-1 4 12-16,-13 4-28 0,-8 8-12 15,0 7-4-15,8 7 12 16,-8 8-8-16,4 4 60 16,1 4-40-16,3 7 60 15,13-8-52-15,9 9 28 0,8-13-36 16,13 1 28-16,13-4-32 15,8-7 12-15,1-4-20 16,12-4 20-16,-5-4-24 16,14-8-4-16,8 1-4 15,-13-4-304-15,5-4 164 16,-13 0-324 0</inkml:trace>
          <inkml:trace contextRef="#ctx0" brushRef="#br0" timeOffset="240569.3218">6498 13885 476 0,'-9'-19'176'0,"18"19"-136"0,-9-4-12 0,4 1 224 15,5-13-144-15,3 13 72 16,-12-5-108-16,9 0 12 16,4 1-48-16,-13-1 12 0,8 8-28 15,1-3 28-15,3-5-32 16,18 4 20-16,9-3-20 15,12-5 0-15,8 1-8 16,5 3 4-16,-4 1-8 16,-9-5-12-16,-13 9 4 0,-8-1-68 15,-9 4 40-15,-8 0-216 16,-13 0 136-16,-8 0-284 16</inkml:trace>
          <inkml:trace contextRef="#ctx0" brushRef="#br0" timeOffset="241154.4154">6519 13090 332 0,'4'-11'120'0,"-4"11"-92"0,0-8-8 0,0 1 184 15,0 7-116-15,0-8 148 16,0 1-132-16,0-5 52 15,9 8-92-15,-9-7 16 16,8 7-44-16,-3 0-12 16,3 4-16-16,1 0 12 15,3 8-12-15,18-4 40 16,0 0-24-16,30-8 4 16,-5 4-16-16,17-4-8 15,1 0 0-15,-5-3 4 16,-13 3-4-16,-12-7 16 15,-13 7-12-15,-9-4-48 16,0 8 24-16,-21-4-184 0,-4 4 112 0,-13 4-320 16,4 4 224-1</inkml:trace>
        </inkml:traceGroup>
        <inkml:traceGroup>
          <inkml:annotationXML>
            <emma:emma xmlns:emma="http://www.w3.org/2003/04/emma" version="1.0">
              <emma:interpretation id="{7C9611A0-435E-4C6E-8607-5B480D874FB2}" emma:medium="tactile" emma:mode="ink">
                <msink:context xmlns:msink="http://schemas.microsoft.com/ink/2010/main" type="inkWord" rotatedBoundingBox="11840,14302 13022,14324 13009,15037 11827,15015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52250.3783">9198 13571 496 0,'-26'0'184'0,"17"7"-140"0,-12 12-16 0,4-11 84 16,-8 0-68-16,-9 10 44 15,-13 5-52-15,-13 4-28 16,-8-1-8-16,0-3 24 0,4 3-12 15,0-3 40-15,9-4-28 16,12 7 56-16,5-7-44 16,8 4-8-16,9 4-16 15,4-8 16-15,8 7-16 0,5 1 4 16,4 7-8 0,8 3 12-16,1 5-12 0,12 7-4 15,9-3 0-15,13-8 12 16,-5-8-8-16,5-7 32 15,-1-12-24-15,1-11 100 16,-14-15-64-16,-7-12 92 16,-9-11-84-16,-5 1 52 15,1-5-68-15,-9 4 4 16,-9 4-28-16,9 0-20 16,-4 0-4-16,4 0 12 15,0 7-4-15,4 5-56 16,5-5 28-16,-1 8-296 15,5 4 176-15,0 0-532 16</inkml:trace>
          <inkml:trace contextRef="#ctx0" brushRef="#br0" timeOffset="251830.2625">9521 13900 404 0,'43'-11'148'0,"-30"15"-112"0,12-12-12 0,-12 12 92 16,0-4-68-16,-1 0 68 15,1 0-64-15,-4 0 48 0,-9 0-56 16,0 0-4-16,-9 4-24 0,-12-4-4 16,-17-4-4-16,-22 4 12 15,-17 7-12-15,-8 5 16 16,-4-5-16-16,-9 1-40 15,-4-4 20-15,4-8 0 16,12 4 12-16,18 0 16 16,13-4-8-16,17 4-40 15,21-4 20-15,17 4-32 16,17-7 24-16,17 7-520 16,0-8 300-1,0 1 40-15</inkml:trace>
        </inkml:traceGroup>
        <inkml:traceGroup>
          <inkml:annotationXML>
            <emma:emma xmlns:emma="http://www.w3.org/2003/04/emma" version="1.0">
              <emma:interpretation id="{49A5C631-029A-4554-B089-8EC2E00DC501}" emma:medium="tactile" emma:mode="ink">
                <msink:context xmlns:msink="http://schemas.microsoft.com/ink/2010/main" type="inkWord" rotatedBoundingBox="13599,14105 16871,14164 16853,15146 13581,15086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52911.1345">10228 14279 464 0,'9'11'176'0,"3"12"-140"0,10-4-8 16,-14-12 100-16,5-3-76 15,8-4 104-15,5-8-92 16,8-10-28-16,17-24-24 16,4 0-32-16,18-18 12 0,16 3-68 0,-8 4 44 15,-9-15 32-15,-12-15 0 16,-17-5 32-16,-14 1-20 16,-12 8 136-16,-8 11-80 15,-9 15 32-15,-4 11-60 16,-5 12 40-16,-4 7-48 15,1 8 36-15,-5 7-36 16,0 8 16-16,-5 16-28 16,1 14-8-16,-9 23-8 15,-8 15 20-15,-9 12-12 16,4-5-12-16,5-3-4 0,0-11-4 16,12-1 0-16,9-3 68 15,4-4-32-15,18-4 16 16,20-3-28-16,18-12 8 15,8-12-12-15,21-14-164 16,1-12 80-16,-1-11-456 16,0-15 296-16,1 3-308 15</inkml:trace>
          <inkml:trace contextRef="#ctx0" brushRef="#br0" timeOffset="253214.9429">11301 13908 1300 0,'-34'26'480'0,"26"1"-372"0,3 7-32 0,1-11-24 16,-9-5-44-16,5 13 48 16,-1 7-28-16,5-1-112 15,-5 1 44-15,9-11-248 0,-8-12 160 16,4-15-272-16,4-8 228 16,4-18-384-16,4-4 316 15,1-1 104-15</inkml:trace>
          <inkml:trace contextRef="#ctx0" brushRef="#br0" timeOffset="253033.4589">11625 13404 1152 0,'-13'-15'428'0,"4"11"-332"0,-16 4-28 16,4 0-100-16,-13 12 4 16,4-1-788-16,-9 23 444 15,5-4 48-15</inkml:trace>
          <inkml:trace contextRef="#ctx0" brushRef="#br0" timeOffset="254379.6359">11727 13821 476 0,'17'-12'176'0,"-9"12"-136"0,-3 8-12 16,-5-8 216-16,-5 7-140 15,-7 12 132-15,-5 4-132 16,-5 4-24-16,-3-1-48 15,4 12 40-15,-1 0-40 0,-3 3-8 16,8 9-12-16,4-16 24 16,4-8-20-16,9-7 56 15,0-19-40-15,13-4 4 16,4-15-24-16,-4 1-16 0,4-5 0 16,-4-7-84-16,4-5 48 15,8 1-136-15,-3 0 100 16,-1 4 20-16,4 7 32 15,-3 8 48-15,-5 8-16 16,0 10 160-16,0 13-96 16,-4-1 68-16,-5 7-80 15,1 1-8-15,-9 4-32 16,0-1-12-16,-9 4-4 16,9 1 20-16,-8-1-12 15,8 4 4-15,-9-11-8 0,5-1-76 16,-5 1 36-16,9-15-120 15,0-1 88-15,0 1-52 16,13-4 68-16,8-4-20 16,18-8 44-16,3-3-32 15,18-4 32-15,-9-1-24 16,0-2 28-16,0-5 28 16,-17-4-4-16,5 5 28 15,-18-5-20-15,0 4-4 16,-12-7-4-16,-9 0-4 15,-5 0 0-15,-7-5-12 16,-5 5 8-16,-5 7 56 16,-3 5-28-16,-1 2 44 15,-4 16-40-15,-4 0 4 16,0 8-20-16,5 7 44 0,3 4-28 16,9 8 48-16,13-5-44 15,8 1 28-15,13 0-32 16,4-1-8-16,13 1-12 15,9 0 20-15,0-4-16 16,8-4-76-16,8-4 36 16,-8-11-124-16,5-7 88 15,12-5-8-15,-4-3 44 16,0-4 8-16,-5 0 12 16,-8 0 44-16,-12 0-24 15,-18 4 16 1,4 8-16-16,-25-12 12 15,0 7-16-15,-21-10-48 16,4 7 24-16,-21 7 64 16,8 4-24-16,-13 4-24 15,9 4-4-15,5 4 0 16,7 7 4-16,9 4 8 0,5 0-4 16,12 0 16-16,9-4-12 15,13 0-4-15,8-4 0 16,4 1 12-16,4-5-8 0,1 1-12 15,-5-5 0-15,1-3-68 16,-1-3 40-16,-8-1-92 16,-5-7 68-16,1 3-112 15,-5-11 92-15,5 11 64 16,-1 1 12-16,-3 3 104 0,-1 0-56 16,0 8 144-16,1 4-108 15,-1-1 52-15,-8 5-80 16,-1 3 20-16,-3 0-44 15,-5 0 0-15,-4-4-20 16,-13 1 28-16,9-5-24 16,0-3 32-16,-5-8-32 15,9-3 56-15,9-12-40 16,21-11-8 0,8-1-12-16,34-10-20 15,5 7 4-15</inkml:trace>
          <inkml:trace contextRef="#ctx0" brushRef="#br0" timeOffset="254384.6501">13494 13847 972 0</inkml:trace>
        </inkml:traceGroup>
        <inkml:traceGroup>
          <inkml:annotationXML>
            <emma:emma xmlns:emma="http://www.w3.org/2003/04/emma" version="1.0">
              <emma:interpretation id="{CC5E65E6-A7FC-40AE-8567-0E767395F4BA}" emma:medium="tactile" emma:mode="ink">
                <msink:context xmlns:msink="http://schemas.microsoft.com/ink/2010/main" type="inkWord" rotatedBoundingBox="17673,14024 21528,14094 21514,14877 17658,14807"/>
              </emma:interpretation>
            </emma:emma>
          </inkml:annotationXML>
          <inkml:trace contextRef="#ctx0" brushRef="#br0" timeOffset="255943.4044">15585 13942 860 0,'25'-4'320'0,"-3"4"-248"0,12 0-20 0,-21 0 40 16,-5-4-60-16,5 0 120 15,-5 1-84-15,1-5-16 16,-5 1-32-16,-4-5 4 0,-4-3-16 16,-5-4-12-16,-3 4 0 15,-5-8-4-15,-5 1 0 16,-3 6 0-16,-5 9 0 16,0 7 0-16,5 15 0 15,3 8 8-15,10 3 0 16,7 4 32-16,14 1-16 15,4-1 4-15,8 0-12 16,4 1 12-16,9-5-12 0,5-7-12 16,25-8 0-16,8-3-224 15,13-8 120-15,5 0-60 16,3-8 100-16,-20-7 32 16,-5-15 20-16,-17-8 32 15,-13-7-8-15,-12-12 16 16,-5-4-16-16,-21 12 60 15,-8 11-40-15,-9 12 60 16,-9 14-52-16,-12 12 28 16,-18 16-36-16,5 10 16 15,0 8-24-15,9 8 8 16,12-8-16-16,13 0 0 16,12-8-4-16,18-3-32 15,13-8 12-15,8-3-92 0,8-5 56 16,-3-7-92-16,-1-15 80 15,0-4 20-15,-8-30 24 16,-9-12 16-16,1-14 0 16,-5-9 0-16,-13 12 0 15,0 16-20-15,9 10 12 16,-13 12 108-16,0 11-52 16,4 12 132-16,-8 19-104 15,-9 18 124-15,-4 23-116 16,5 27 40-16,-6 15-76 15,10-15 36-15,-5-8-48 16,5 0-20-16,3-11-8 0,1-12 36 16,0-3-24-16,4-8-64 15,4-11 24-15,5-8-452 16,8-23 260-16,8-7-644 16</inkml:trace>
          <inkml:trace contextRef="#ctx0" brushRef="#br0" timeOffset="256694.2348">16628 13904 956 0,'-8'23'352'0,"-1"-8"-272"0,1 4-24 0,3-8 200 15,1-3-152-15,0 3 80 16,4-3-108-16,0-8-48 16,17 0-24-16,4-4-420 0,13-4 228 15,5-3-408 1,7-4 340-16,-3 0-124 15,0-12 780 17,-1-7-216-32,-25 15 172 15,-8 19 20-15,-1 11-216 16,-8 5 20-16,0 3-116 16,4-1-40-16,5 5-12 0,12-8 4 15,1 0-8-15,7-7-92 16,10-4 48-16,-5-4-192 15,8-8 128-15,-12-3 0 16,0-4 64-16,-9 3-136 16,-4-18 96-16,0 11-64 15,-4-4 80-15,4 5 60 16,4 10 4-16,1 8 172 16,3 8-100-16,9 3 200 15,5 12-156-15,-5-1 40 16,8-3-96-16,-12 4-4 15,13-4-36-15,-14-4 24 0,1-4-32 16,0-3 12-16,-4-8-16 16,-9 0-96-16,-5-4 48 15,1-3-140-15,-8-5 100 16,7-3-236-16,5-8 172 16,-4 1 4-16,8 3 84 15,1 4 64-15,-1 7-8 16,5 4 224-16,-1 12-124 15,5 3 156-15,8 1-148 16,-4 6 16-16,9 5-80 16,4-4 8-16,-13 0-36 0,-4 0 28 15,-9-4-32-15,-8-4-364 16,-5-3 184-16</inkml:trace>
          <inkml:trace contextRef="#ctx0" brushRef="#br0" timeOffset="256098.15">16841 13359 1048 0,'-34'-34'388'0,"30"34"-300"0,-22 0-28 16,18 0-28-16,-14 0-32 16,-3 4-80-16,-1 7 44 15,1 8-736-15,-5 23 428 16,4 7 84-16</inkml:trace>
          <inkml:trace contextRef="#ctx0" brushRef="#br0" timeOffset="255237.4154">14307 13889 300 0,'17'-30'112'0,"-12"18"-88"0,7-14-8 0,-3 11 152 16,4-8-96-16,-5-4 44 0,1 1-72 15,-1-1 48-15,1 5-56 16,-1 7 20 0,-3 7-36-16,-5 8 88 0,0 23-60 0,-5 11 92 15,10 15-80-15,-14-4 76 16,5 5-76-16,-5-1 56 16,-3-8-64-16,3-7 48 15,5-3-56-15,0-9 68 16,-1-6-64-16,5-5 36 15,0-11-48-15,17-8-12 16,0-11-12-16,0 1-12 16,9-13 4-16,4-14-200 15,12-16 108-15,-3 1-88 16,3 7 104-16,-3 7 48 16,3 12 16-16,-8 15 64 15,-4 12-32-15,-4 18 120 0,-9 16-76 16,-5 14 12-16,-12 1-48 15,5 7-4-15,-5-7-16 16,4-4 12-16,0-4-16 16,0 0 32-16,1-4-24 15,3-7-32-15,-4-8 8 16,5-8 52-16,-1-7-20 16,5-7-12-16,0-5-4 15,0-6-132-15,8-13 68 16,0-3-164-16,1-7 124 0,-1-1-4 15,0 0 56-15,1 12 48 16,-5 11 0-16,4 12 168 16,-4 10-96-16,-4 16 84 15,-9 8-92-15,4 3-8 16,-8 4-40-16,-8-4-4 16,4-7-8-16,4 7-16 15,0-7 4-15,0 0-180 16,12-8 96-16,-12 0-400 15,13-11 272-15</inkml:trace>
        </inkml:traceGroup>
      </inkml:traceGroup>
    </inkml:traceGroup>
    <inkml:traceGroup>
      <inkml:annotationXML>
        <emma:emma xmlns:emma="http://www.w3.org/2003/04/emma" version="1.0">
          <emma:interpretation id="{A3E79B57-EFAD-412F-B200-D3BC046D86B9}" emma:medium="tactile" emma:mode="ink">
            <msink:context xmlns:msink="http://schemas.microsoft.com/ink/2010/main" type="paragraph" rotatedBoundingBox="5238,15831 22750,15129 22855,17749 5343,184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41DE96E-DE32-494E-8069-C7A03B4C1059}" emma:medium="tactile" emma:mode="ink">
              <msink:context xmlns:msink="http://schemas.microsoft.com/ink/2010/main" type="line" rotatedBoundingBox="5238,15831 22750,15129 22813,16689 5300,17391"/>
            </emma:interpretation>
          </emma:emma>
        </inkml:annotationXML>
        <inkml:traceGroup>
          <inkml:annotationXML>
            <emma:emma xmlns:emma="http://www.w3.org/2003/04/emma" version="1.0">
              <emma:interpretation id="{AB261884-4D2A-4CCF-B549-F3418838B422}" emma:medium="tactile" emma:mode="ink">
                <msink:context xmlns:msink="http://schemas.microsoft.com/ink/2010/main" type="inkWord" rotatedBoundingBox="5240,15876 7062,15802 7099,16738 5277,16811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60356.9082">2125 15365 444 0,'-5'-15'164'0,"10"11"-124"0,3-3-16 0,1 7 16 16,8 0-28-16,8 0 32 15,5 0-28-15,21 0 84 0,4 0-56 16,5 3 100-16,0 5-80 16,-5 15 8-16,-8 3-48 15,0 16 24-15,-9 11-32 0,5 19 64 16,-14-4-44-16,-7-4 20 16,-14-3-36-16,-16-1 36 15,-9-3-32-15,-5-4-12 16,-12-8-8-16,-17-7 28 15,-17-15-16-15,-17-12 32 16,-9-11-32-16,13-7-4 16,-4-8-8-16,17-4-16 15,4 0 8-15,13 4 4 16,17 0 0-16,4-4-20 16,13 3 12-16,13-2-144 15,4 10 80-15,0 0-424 16,13 1 272-16,0 7-200 15</inkml:trace>
          <inkml:trace contextRef="#ctx0" brushRef="#br0" timeOffset="260627.8673">2248 15221 716 0,'-21'-23'264'0,"29"20"-204"0,14-20-16 15,-14 15 132-15,13-3-104 16,1 0 96-16,16 3-100 16,-4 1-32-16,9-1-24 15,4 8 4-15,-1-8-8 0,5 8 4 16,5-7-4-16,8 7 4 15,8-8-8-15,0 8-328 16,1 8 176-16</inkml:trace>
          <inkml:trace contextRef="#ctx0" brushRef="#br0" timeOffset="259968.5642">2248 15535 392 0,'-25'-3'148'0,"16"-5"-116"0,1 8-8 15,8 0-32-15,-5 0 0 16,5 0-4-16,0 11 4 15,5 12 68-15,-5 4-32 16,4 14 120-16,4 8-80 16,1-7 12-16,-1 3-48 15,-3 5 24-15,-1-16-32 16,-4 0 12-16,-9-8-20 0,9 5-60 0,-8-12 20 16,4-12-404-1</inkml:trace>
          <inkml:trace contextRef="#ctx0" brushRef="#br0" timeOffset="260899.61">3300 15569 872 0,'-13'-7'324'0,"13"7"-252"0,21-15-20 0,-12 3 180 16,4 9-136-16,8-13 0 15,9 9-64-15,8-1-260 16,-4 12 124-16,17 7-628 0,-21 12 404 16,-9 0 76-16</inkml:trace>
          <inkml:trace contextRef="#ctx0" brushRef="#br0" timeOffset="261051.0014">3249 15895 800 0,'-21'-8'296'0,"12"12"-232"0,18-4-16 15,3-4 212-15,14-3-152 16,4-1 80-16,25-3-112 16,17-4-104-16,14 0 12 15,-6 7-580-15,1 4 324 16,-13 8-272-16</inkml:trace>
        </inkml:traceGroup>
        <inkml:traceGroup>
          <inkml:annotationXML>
            <emma:emma xmlns:emma="http://www.w3.org/2003/04/emma" version="1.0">
              <emma:interpretation id="{2BFDB3A0-4B1A-4A39-B900-259829D459AB}" emma:medium="tactile" emma:mode="ink">
                <msink:context xmlns:msink="http://schemas.microsoft.com/ink/2010/main" type="inkWord" rotatedBoundingBox="7645,15794 10175,15692 10220,16831 7691,16933"/>
              </emma:interpretation>
              <emma:one-of disjunction-type="recognition" id="oneOf31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61694.2159">4760 15490 320 0,'0'-15'120'0,"0"7"-96"0,-8-3-4 0,-1 7 112 16,-3 0-76-16,-10 4 16 16,-7 8-48-16,3 3 24 15,-12 8-32-15,-5 15 136 16,-8 12-84-16,0 7 180 15,0 0-140-15,8-4 64 0,13-8-100 16,9 1-4-16,17-8-44 0,17-4 4 16,16 1-16-16,6-9 20 15,7-6-20-15,1-5-312 16,-1-3 164-16,-3-8-564 16</inkml:trace>
          <inkml:trace contextRef="#ctx0" brushRef="#br0" timeOffset="261861.1785">4467 15827 736 0,'-39'-30'272'0,"31"30"-208"0,4-4-20 15,8 0 140-15,9 0-108 16,8-3 76-16,4-5-88 16,9 8-60-16,1 8-8 15,3 8-304-15,21-5 172 0,5 1-288 16,0-4 240-16,-13 11-132 15</inkml:trace>
          <inkml:trace contextRef="#ctx0" brushRef="#br0" timeOffset="262098.3351">4990 15895 436 0,'-34'11'160'0,"26"-3"-124"0,-5 7-8 0,0-4 160 16,5 5-108-16,-9 10 108 16,0 0-108-16,0 9 64 15,8-1-84-15,-4-4 12 16,18 0-40-16,-1-11-4 15,9-8-16-15,8-14-8 16,9-12 0-16,0-4 28 0,-1-4-16 16,-3-4-4-16,-9 1-8 15,-9-1 4-15,-3 1-4 0,-14 3 8 16,-12 4-8-16,12 4-12 16,-3 4 4-16,12-1-104 31,0 9 60-31,21-1-516 0</inkml:trace>
          <inkml:trace contextRef="#ctx0" brushRef="#br0" timeOffset="262567.6262">5846 15399 704 0,'34'-49'264'0,"-25"34"-208"0,-1 0-12 16,1 7 124-16,-5 0-100 15,-4 5 0-15,0 3-44 16,-13 0-8-16,-4 7-8 0,-4 1-32 0,-4-1 12 16,-14 1 24-16,-12 0-8 15,0-5 28-15,8 1-20 16,1 0 40-16,4 0-28 16,8-1-12-16,4 1-8 15,1-4-4 1,12 8 0-16,0 11 8 15,-4 19-4-15,4 22 16 16,5 12-12-16,-5 4-4 16,4-4 0-16,-3-4 12 0,-10-8-8 0,14 1 84 15,-5-8-48-15,5-8 84 16,-9-11-72-16,12-7 8 16,1-8-40-16,-4-8 24 15,8-18-32-15,8-9-12 31,5 9-8-31,12-8-16 16,5 7 12-16,17 4-32 16,-4 4 24-16,16 4-224 15,-3 8 132-15,3-1-216 0,-8 0 184 16,-8-3-284-16,-22-4 240 16,-4 3-152-16</inkml:trace>
          <inkml:trace contextRef="#ctx0" brushRef="#br0" timeOffset="262731.5943">5361 15865 860 0,'0'-19'320'0,"0"19"-248"0,42-23-20 0,-25 15 104 16,18 8-96-16,3-3 0 16,13-1-36-16,4 4-184 15,-4 7 88-15,-12 1-528 16,-5 3 332-16,-4-7-40 15</inkml:trace>
          <inkml:trace contextRef="#ctx0" brushRef="#br0" timeOffset="262930.1056">5484 15172 892 0,'0'-19'332'16,"0"19"-260"-16,51-30-20 0,-16 7 204 16,-6 8-152-16,31-15 0 15,-5 7-60-15,13-4-396 16,-4 12 192-16,30 8-596 0</inkml:trace>
          <inkml:trace contextRef="#ctx0" brushRef="#br0" timeOffset="263243.5225">6340 15744 632 0,'-21'0'236'0,"29"-8"-184"0,1 0-16 0,-5 5 236 0,18-5-156 16,-1 0 80 0,9 1-120-16,12-8-24 0,-3 3-32 15,20-3-8-15,5 4-4 0,4 3-200 16,-4-7 104-16,-9 8-344 15,-12 3 244-15</inkml:trace>
          <inkml:trace contextRef="#ctx0" brushRef="#br0" timeOffset="263550.9148">6621 15350 572 0,'-8'7'208'0,"8"-7"-160"0,-17 35-12 16,8-5 244-16,5 8-160 16,-5 18 92-1,1 5-124-15,4 7-40 0,-1-4-32 0,1-11-136 16,4 4 64-16,-8 4-496 16,-1-12 304-16</inkml:trace>
        </inkml:traceGroup>
        <inkml:traceGroup>
          <inkml:annotationXML>
            <emma:emma xmlns:emma="http://www.w3.org/2003/04/emma" version="1.0">
              <emma:interpretation id="{8042851C-EF51-498D-8226-B9602A1926F4}" emma:medium="tactile" emma:mode="ink">
                <msink:context xmlns:msink="http://schemas.microsoft.com/ink/2010/main" type="inkWord" rotatedBoundingBox="10564,15765 12828,15674 12885,17085 10621,17176"/>
              </emma:interpretation>
              <emma:one-of disjunction-type="recognition" id="oneOf32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264060.7015">7737 15376 476 0,'-9'-11'176'0,"9"7"-136"0,-12-7-12 0,3 7 152 15,-12 4-104-15,-13 4-4 16,-17 7-44-16,-13 12 76 16,-4 15-56-16,4 11 128 0,8 4-100 15,5 8 140-15,17-5-120 16,17 1 56-16,9-4-88 0,12-7-8 16,9-12-36-16,21-4-116 15,4-4 48-15,18-3-428 16,-1-8 260-16,-8-3-344 15</inkml:trace>
          <inkml:trace contextRef="#ctx0" brushRef="#br0" timeOffset="264351.0124">7392 15857 488 0,'-64'-19'180'0,"47"8"-140"0,-4-8-12 16,8 15 252-16,13-3-160 15,13 3 64-15,8 0-108 16,17 0-28-16,18 0-28 15,8 12-156-15,0 3 72 0,-1 4-300 16,1 1 204 0,-13-9-88-16,-12 1 148 15,-26 3 136-15,-5 0 260 16,-21 1-152-16,-12-1 192 16,-18 1-196-16,1 6 124 15,-1 5-152-15,13-4 12 16,13 4-76-16,17 3-28 15,17-3-12-15,21-8-8 16,5-7 0-16,0-16-144 16,-1-3 80-16,1-4-44 0,-13-1 64 15,-9 1 24-15,0 0 16 16,-21 0 12 0,0 4-4-16,-13-4-12 15,5 7 4-15,-1-3-164 16,-3 3 92-16</inkml:trace>
          <inkml:trace contextRef="#ctx0" brushRef="#br0" timeOffset="264849.3">8452 15596 728 0,'-29'0'268'0,"29"0"-208"0,-13 34-16 0,0-15 204 16,4 4-144-16,-25 14 0 0,-8 1-60 15,-9 0-32-15,-5-4-8 16,1 0-4-16,4 0 0 16,4-3-12-16,13-1 8 0,-4-4-4 15,16-3 0-15,10-4-292 16,3-8 164-16</inkml:trace>
          <inkml:trace contextRef="#ctx0" brushRef="#br0" timeOffset="264625.7077">8205 15588 372 0,'-29'-22'140'0,"29"22"-112"0,-17-23-4 16,12 19 284-16,1 4-172 15,8 11 16-15,5 12-92 16,12 11 40-16,9 15-60 16,4 8 28-16,0 4-40 0,0-1 0 15,-4 9-16-15,-5 6 0 0,-3 5-4 16,-14-5-40-16,-8-3 16 16,-4-15-84-16,-13-8 60 15,-13-18-144 1,9-1 104-16,-9-19-164 15,5-3 136-15</inkml:trace>
          <inkml:trace contextRef="#ctx0" brushRef="#br0" timeOffset="265342.1111">9321 15274 652 0,'26'-15'244'0,"-26"15"-192"0,0-26-12 0,-5 22 156 16,1 4-116-16,-9-8-16 15,-4 1-40-15,-4 3-20 16,-5 4 0-16,1 4-4 16,-5-1 0-16,5 1 8 0,3 0-4 15,1 4-4-15,0-1 4 16,4 1 20-16,0-1-12 0,0 5 48 15,0 3-32-15,-5 7 64 16,-3 20-52-16,-1 11 20 31,1 8-40-31,-5 14 0 16,4-3-12-16,-4-4-24 0,5-15 8 16,4 4 20-16,8-15-4 15,0-16 16-15,4 1-16 16,5-12 40-16,8-7-24 0,5-1-12 15,8-7-8-15,4 0 40 16,5 0-24-16,4 0 8 16,8 0-16-16,-4 4 20 15,4 3-20-15,-4 1-12 16,1 0-4-16,-10-5-288 16,5 5 160-1,-9-8-272-15,0 4 228 16</inkml:trace>
          <inkml:trace contextRef="#ctx0" brushRef="#br0" timeOffset="265524.0952">8823 15664 716 0,'-17'-30'264'0,"17"30"-204"0,4-8-16 0,5 4 228 15,8 4-156-15,12-3 156 16,10-5-156-16,12 4-16 15,0 0-60-15,13-7-116 16,0 7 40-16,8-7-544 16,-8 3 320-16</inkml:trace>
          <inkml:trace contextRef="#ctx0" brushRef="#br0" timeOffset="265780.2753">9036 14998 880 0,'0'-15'328'0,"4"15"-256"0,-4 0-16 16,13 0 292-16,8-4-32 15,0 0-152-15,13-3-72 16,22-5-68-16,25-3-372 0,21 8 192 16,4 3-840-1</inkml:trace>
        </inkml:traceGroup>
        <inkml:traceGroup>
          <inkml:annotationXML>
            <emma:emma xmlns:emma="http://www.w3.org/2003/04/emma" version="1.0">
              <emma:interpretation id="{D7BE3F09-A2F8-4EDF-BB48-1EC56FF5A16E}" emma:medium="tactile" emma:mode="ink">
                <msink:context xmlns:msink="http://schemas.microsoft.com/ink/2010/main" type="inkWord" rotatedBoundingBox="13392,16188 13829,16171 13841,16474 13405,16492"/>
              </emma:interpretation>
              <emma:one-of disjunction-type="recognition" id="oneOf33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266441.0323">10049 15721 808 0,'17'11'300'0,"0"-7"-232"0,22-8-20 16,-14 4 220-16,18-4-156 15,4 8-28-15,-1 0-52 16,1-4-108-16,0-4 44 16,-4 4-388-16,-5-4 236 0</inkml:trace>
          <inkml:trace contextRef="#ctx0" brushRef="#br0" timeOffset="266282.6125">10160 15513 780 0,'13'-12'288'0,"-5"5"-224"0,1-1-20 0,-1 4 216 15,14-3-152-15,-1-1 36 16,9-3-88-16,4 3-32 0,0 1-16 15,0-1-108-15,-4 4 56 0,-1 4-572 16,-3 8 340 0,-9 3-164-16</inkml:trace>
        </inkml:traceGroup>
        <inkml:traceGroup>
          <inkml:annotationXML>
            <emma:emma xmlns:emma="http://www.w3.org/2003/04/emma" version="1.0">
              <emma:interpretation id="{1853BBB5-6C5D-4B04-9E48-A0712F87610C}" emma:medium="tactile" emma:mode="ink">
                <msink:context xmlns:msink="http://schemas.microsoft.com/ink/2010/main" type="inkWord" rotatedBoundingBox="14355,15641 17223,15526 17267,16638 14400,16753"/>
              </emma:interpretation>
              <emma:one-of disjunction-type="recognition" id="oneOf34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269395.9067">12953 14930 268 0,'5'-31'100'0,"-1"13"-76"0,-17 2-8 0,13 5 156 16,-21-4-96-16,-5 7 104 16,-8 1-104-16,-17 7 72 15,-13 15-84-15,-4 15 172 16,4 19-136-16,9 16 132 0,-1 3-132 16,5 8 104-16,5 22-116 0,3 27-28 15,17 0-36 1,9-23-36-1,9-11 4-15,16-8 20 16,14-7-4-16,7-12-180 16,10-7 96-16</inkml:trace>
          <inkml:trace contextRef="#ctx0" brushRef="#br0" timeOffset="269736.311">13026 15127 476 0,'-9'3'176'0,"18"9"-136"0,-9 14-12 0,0-11 164 16,4 12-112-16,-4 11 88 15,4 22-96-15,-4 27 0 16,0 8-48-16,0 0 32 0,0-12-32 15,9-15 56-15,-9-7-44 16,0-27-16 0,4 11-12-16,-8-18 44 15,4-9-28-15,-17-14-300 16,8 0 148-16,-4-19-364 16,1 0 276-16</inkml:trace>
          <inkml:trace contextRef="#ctx0" brushRef="#br0" timeOffset="271967.0877">13383 15577 488 0,'-29'-19'180'0,"29"19"-140"0,-13-15-12 16,9 4 216-1,4 3-140-15,8 0 100 0,13-7-120 16,26 0 96-16,4-4-104 0,5 8 32 15,-5-4-64-15,0 0-8 16,4-1-20-16,-4-2-4 0,-4 6-4 16,-13-3-24-1,5 7 8-15,-18-7-4 16,-8 12 4-16,-5-5-240 16,-8 0 136-16,-8 1-464 15,-5 14 320-15,4-7-112 16</inkml:trace>
          <inkml:trace contextRef="#ctx0" brushRef="#br0" timeOffset="272189.6555">13711 15198 716 0,'-4'8'264'0,"4"7"-204"0,0 4-16 16,-4 0 264-16,0 11-176 15,-9 16-36-15,4 11-60 16,5 11 4-16,-13 0-24 15,4-4 4-15,5-7-12 0,-5-12 28 16,4-11-20-16,-3-11-100 31,12 4 40-31,0-20-264 0,12-11 172 16,10-11-520-16,-5-23 364 16,17-3 108-16</inkml:trace>
          <inkml:trace contextRef="#ctx0" brushRef="#br0" timeOffset="268781.2509">11033 15630 840 0,'0'-19'312'0,"-4"15"-244"0,12-3-16 16,1-1 128-16,3 8-108 15,10-7 24-15,12-1-56 16,13 0-28-16,21 5-4 16,13-5-80-16,4 4 40 0,-9 4-356 0,-3 0 212 15</inkml:trace>
          <inkml:trace contextRef="#ctx0" brushRef="#br0" timeOffset="268569.1872">11527 15221 300 0,'13'-7'112'0,"-13"14"-88"0,0-7-8 16,-13 0 136 0,0-4-20-16,-4 8-60 0,-4-11 4 15,-9 7-48-15,0 0 0 16,-8 7-16-16,-5 1 28 0,5-4-24 16,0 11 64-16,-1 4-44 15,1 3 64-15,4 12-60 16,0 16 124-16,4 3-92 15,9 11 96-15,4-4-92 16,12-10 28-16,5 6-60 16,17-18 20-16,5-11-36 15,12-4-28-15,13-12 0 0,8 0-256 16,9-7 140-16,-5-4-508 16</inkml:trace>
          <inkml:trace contextRef="#ctx0" brushRef="#br0" timeOffset="269166.2947">11714 15672 528 0,'-25'3'196'0,"12"9"-152"0,-17 14-12 0,9-11 264 16,8 1-168-16,-13 10 44 16,5-3-100-16,4-1-28 15,13 5-28-15,12-4-12 16,14-4 0-16,12-8 20 0,4-3-12 15,0-12-12-15,5-8-4 16,-5-3-68-16,-4-4 40 16,-8-3-4-16,-13-1 20 0,-13 0-68 31,4-3 48-31,-21 3-136 16,4 4 96-16</inkml:trace>
        </inkml:traceGroup>
        <inkml:traceGroup>
          <inkml:annotationXML>
            <emma:emma xmlns:emma="http://www.w3.org/2003/04/emma" version="1.0">
              <emma:interpretation id="{F0545D11-9A4B-490E-8B3B-F285095A7839}" emma:medium="tactile" emma:mode="ink">
                <msink:context xmlns:msink="http://schemas.microsoft.com/ink/2010/main" type="inkWord" rotatedBoundingBox="17575,15336 20475,15220 20538,16780 17637,16896"/>
              </emma:interpretation>
              <emma:one-of disjunction-type="recognition" id="oneOf35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274084.2095">15645 15240 872 0,'-18'-19'324'0,"18"19"-252"0,5 0-20 0,3 0 208 16,14 0-152-16,-1 0 212 15,13 0-184-15,26 0-72 16,12 0-48-16,0 8-132 0,-4-8 64 16,-4 4-456-16,-8-1 284 0,-9-3-532 15,-13 0 428 1,-26-3 160-16</inkml:trace>
          <inkml:trace contextRef="#ctx0" brushRef="#br0" timeOffset="274171.043">15785 14600 852 0,'-21'-30'316'0,"21"30"-248"0,0-7-16 16,13-1 104-16,16 0-96 15,1-7 168-15,21 8-128 16,5 11-56-16,12 3-32 15,-13 1-384-15,5 3 204 0</inkml:trace>
          <inkml:trace contextRef="#ctx0" brushRef="#br0" timeOffset="274754.1498">16718 15384 996 0,'-13'-34'368'0,"21"41"-284"0,22-7-24 0,-9 0 64 0,9 0-80 15,13 0 0-15,-1 0-28 16,10 0-432-16</inkml:trace>
          <inkml:trace contextRef="#ctx0" brushRef="#br0" timeOffset="274622.728">16896 15191 580 0,'13'-11'216'0,"-4"3"-168"0,12 0-12 0,-17 5 268 16,13-1-172-16,5 0 124 15,-1 0-148-15,0-3-44 16,9 3-40-16,0 4-168 0,4 7 76 15,-4 5-692 1</inkml:trace>
          <inkml:trace contextRef="#ctx0" brushRef="#br0" timeOffset="272700.0309">14601 15221 632 0,'-21'4'236'0,"12"-4"-184"0,-12 4-16 16,13 7 168-16,-14 4-120 0,-7 16 36 15,-6 14-72-15,6 19 8 16,-10 8-36-16,14 0 36 0,3-4-32 16,-3-7 12-16,8-16-20 15,4-11-16-15,5-3-4 16,3-12-268-16,1-8 144 16,8-15-552-1</inkml:trace>
          <inkml:trace contextRef="#ctx0" brushRef="#br0" timeOffset="272543.1134">14261 15130 624 0,'12'-22'228'0,"5"10"-176"0,-12 12-16 0,-5 0 176 16,17 31 0 0,4 3-104-16,0 15 48 15,9 27-96-15,4 30 32 0,17 7-56 16,5-11 8-16,-10-11-28 15,-7-4 0-15,-14 4-8 16,-20-19 12 0,3-8-12-16,-21-11-108 15,-4-11 52-15,-17-23-236 16,4-4 160-16,-4-34-184 16,9 0 176-16</inkml:trace>
          <inkml:trace contextRef="#ctx0" brushRef="#br0" timeOffset="273107.1137">15053 14740 624 0,'8'-30'228'0,"-4"30"-176"0,9-4-16 16,4 8 212-16,-4 4-144 15,13 26 152-15,8 30-148 16,-13 8 84 0,0 4-108-16,-12 45 24 15,3-4-64-15,-29 20-16 16,5-16-16-16,-18-8 8 15,4-18-12-15,-21-8-40 0,9-23 20 16,-17-11-368-16,8-11 208 0</inkml:trace>
          <inkml:trace contextRef="#ctx0" brushRef="#br0" timeOffset="273734.279">16253 15077 540 0,'9'-34'200'0,"-1"19"-156"0,5-8-12 16,-13 12 264-16,0-4-168 0,0-8 72 16,-4 1-120-16,-5-1-44 15,-12 0-24-15,-9 0-4 0,-12 4-4 16,-18 1-20-16,1 2 8 16,-5 5 12-16,8 0 0 15,5 3-4-15,4 1 4 16,13 3 12-16,5 0-8 15,7 4 32-15,1 8-24 16,0 3 12-16,12 15-16 16,-12 16 80-16,12 19-48 0,1 7 32 15,-5-4-44-15,5 0 0 16,-5-7-20-16,0 0 28 16,4-4-24-16,-12-4-4 15,8-3-8-15,1-5 20 16,-1-14-12-16,4-1 4 15,9-11-8-15,5 1-8 16,7-5 4-16,14-4-16 16,8 1 8-16,9 3 28 15,8-3-12-15,8 7-4 16,1-4-4-16,-5 5-192 16,-4-9 104-16,-12 1-220 15,-14-1 172-15,-12-11-256 16,-9-7-192-1</inkml:trace>
        </inkml:traceGroup>
        <inkml:traceGroup>
          <inkml:annotationXML>
            <emma:emma xmlns:emma="http://www.w3.org/2003/04/emma" version="1.0">
              <emma:interpretation id="{CB0279EA-C602-4C41-A859-B118C2893B76}" emma:medium="tactile" emma:mode="ink">
                <msink:context xmlns:msink="http://schemas.microsoft.com/ink/2010/main" type="inkWord" rotatedBoundingBox="21040,15322 22755,15253 22799,16346 21084,16415"/>
              </emma:interpretation>
              <emma:one-of disjunction-type="recognition" id="oneOf36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78372.8409">19409 14854 476 0,'4'-19'176'0,"-4"12"-136"0,0-1-12 15,0 4 216-15,-4 0-140 16,-5-7 108-16,9 3-124 16,-12 1-4-16,-10-4-48 15,-8 3-8-15,-12 0-16 0,-9 1 0 32,4 7-4-32,-13-4 4 15,18 8-8-15,-18-8-12 0,22 4 4 0,-5-8 12 16,13 5-4-1,1-5-12-15,7 8 4 0,9-4 20 16,1 4-8-16,-1-7-20 16,13 7 4-16,-4-8-4 15,4 8 4-15,-9 0 24 16,18 8-8-16,-18 3-12 16,9 12 0-16,-4 3 20 15,-5 8-8-15,1 23 40 16,-1 4-24-16,-8 3-12 15,5-3-8-15,-1 3-4 16,9-11 0-16,-5 11 32 0,-8-3-16 16,4-1 4-16,-4-7-12 15,4-7-8-15,1-4 4 16,-10-12-16-16,-3-8 8 0,12-6-16 31,9 3 12-31,-5-12 20 0,1 1-4 16,8-8-4-16,8 0 0 15,5-4-4-15,17 0 0 16,0 4 16-16,-5 0-8 0,5 0-20 16,0 4 4-16,-5 0 4 15,5 3 4-15,0-3 8 16,0-4-4-16,0 0 24 16,-1 0-16-16,1 4-32 15,8 0 12-15,-12-4-96 16,-5-4 56-16,9 4-224 0,-17 0 152 15,0 0-352 1</inkml:trace>
          <inkml:trace contextRef="#ctx0" brushRef="#br0" timeOffset="278853.1178">18630 15198 520 0,'4'0'192'0,"4"0"-152"0,5 0-8 16,-13 0 192-16,9 0-128 15,-1 0 52-15,-8 0-88 16,0 0 96-16,4 4-88 16,9-4 56-16,4 4-20 15,4 0-56-15,9-4 8 16,0 4-36-16,17-1 0 0,8-3-12 15,1 0-8-15,8-7 4 16,4 7 28-16,-9 0-16 16,-3-4-24-16,-22 4 4 15,4 0 28-15,-21 0-16 16,0 0 16-16,-4-4-12 16,0 0-88-16,-13 4 44 15,0 0-288-15,0 0 176 16,0 0-368-1</inkml:trace>
          <inkml:trace contextRef="#ctx0" brushRef="#br0" timeOffset="277486.9888">17714 15278 372 0,'0'0'140'0,"4"-4"-112"0,-4 4-4 0,0 0 224 15,9 0-140-15,-1-4 52 16,-8 4-92-16,9 0 88 15,-9 0-84-15,4 0 60 0,5 0-76 0,3 0 40 16,5 0-56-16,13-3 8 16,4-1-32-16,17-4 36 15,9 4-28-15,0 4-4 16,-1 0-12-16,-3-3-16 16,-14 3 4-16,-21-8-128 15,5 8 72-15,0 8-232 16,-26-8 164-16,0 0-472 15</inkml:trace>
          <inkml:trace contextRef="#ctx0" brushRef="#br0" timeOffset="277112.9943">18165 15028 332 0,'13'4'120'0,"-9"-8"-92"0,-4 4-8 0,0 0 124 15,0 0-84-15,17 0 64 0,-8 0-72 16,-5 4 60-16,-4-4-64 16,0 0 28-16,0 0-44 15,0 0 36-15,0 0-40 0,0-4 28 16,9 0-28-16,-9 1 0 16,0-1-16-16,-9 0-16 15,5-4 0-15,-13 5-4 16,4-1 0-16,-4 0 16 15,-4 0-4-15,-9 1-12 16,0-1 4-16,13 0 20 16,-13 4-8-16,1 0 48 15,-1 8-28-15,4-1 4 16,1 1-20-16,-5 3-8 16,0 4 0-16,5 4 28 0,3 0-16 15,-8 4 20-15,9-1-20 16,0 1 64-16,12 4-48 15,-8-5 40-15,17 1-40 16,-4 0 16-16,4-1-28 16,0 1-28-16,4 4 4 15,-4 3 16-15,0 0-4 16,17 4-12-16,-17-3 0 16,13 3 12-16,4-12-4 15,4-3 8-15,1-4-8 16,8 1-4-16,4-9 4 0,12 1 20 15,-3-1-12-15,4 5-12 16,0-9-4-16,-22-3 12 16,14 0-4-16,-18 0-20 15,0-3 8-15,-4-1-4 16,-4-4 4-16,4-3-72 16,-13 0 44-16,5-5-100 15,-9 1 76-15,0 0-112 16,-9 0 96-16,5 0-260 15,-5 4 188-15</inkml:trace>
          <inkml:trace contextRef="#ctx0" brushRef="#br0" timeOffset="279318.6641">18932 14547 456 0,'-9'-11'168'0,"18"15"-128"0,-22 0-16 0,13-4 264 15,0-4-164-15,0 4 144 16,0 0-156-16,0 0 72 15,13 0-104-15,4-4 16 0,13 0-56 16,17 1 20-16,4-1-32 16,8 0-8-16,-12 0-12 15,8 4 4-15,-25 4-8 0,0-4-20 16,-13 4 8-16,-8 0-384 16,-22 3 216-16</inkml:trace>
        </inkml:traceGroup>
      </inkml:traceGroup>
      <inkml:traceGroup>
        <inkml:annotationXML>
          <emma:emma xmlns:emma="http://www.w3.org/2003/04/emma" version="1.0">
            <emma:interpretation id="{AC0F63E3-4ECB-40D9-9E63-2162885AAA2A}" emma:medium="tactile" emma:mode="ink">
              <msink:context xmlns:msink="http://schemas.microsoft.com/ink/2010/main" type="line" rotatedBoundingBox="7666,15764 19126,16261 19048,18068 7588,17572"/>
            </emma:interpretation>
          </emma:emma>
        </inkml:annotationXML>
        <inkml:traceGroup>
          <inkml:annotationXML>
            <emma:emma xmlns:emma="http://www.w3.org/2003/04/emma" version="1.0">
              <emma:interpretation id="{9704B88E-364C-4BBE-857C-9F106588B389}" emma:medium="tactile" emma:mode="ink">
                <msink:context xmlns:msink="http://schemas.microsoft.com/ink/2010/main" type="inkWord" rotatedBoundingBox="7666,15764 7694,15766 7690,15854 7662,15852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1" brushRef="#br0">4339 15021 0,'0'0'16,"0"0"-16,0 0 0,0 0 0,-30 87 46</inkml:trace>
        </inkml:traceGroup>
        <inkml:traceGroup>
          <inkml:annotationXML>
            <emma:emma xmlns:emma="http://www.w3.org/2003/04/emma" version="1.0">
              <emma:interpretation id="{8DEFDF79-AC76-4867-A922-823DAA0C95C3}" emma:medium="tactile" emma:mode="ink">
                <msink:context xmlns:msink="http://schemas.microsoft.com/ink/2010/main" type="inkWord" rotatedBoundingBox="10368,17287 10628,17299 10610,17703 10351,17691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1" brushRef="#br0" timeOffset="9968.3709">6996 16947 0,'0'0'15,"0"0"1,0 0 0,0 0-1,0 0 1,0 0 0,60-83-1,-48 49 1,-3 4-1,-18 18 1,14-3 0,-5-8-1,25-18 1,65-35 0,-5-3-1</inkml:trace>
        </inkml:traceGroup>
        <inkml:traceGroup>
          <inkml:annotationXML>
            <emma:emma xmlns:emma="http://www.w3.org/2003/04/emma" version="1.0">
              <emma:interpretation id="{F5E6089C-3379-4841-A48D-4EA1BB1D9B2E}" emma:medium="tactile" emma:mode="ink">
                <msink:context xmlns:msink="http://schemas.microsoft.com/ink/2010/main" type="inkWord" rotatedBoundingBox="14405,16434 19110,16638 19053,17958 14348,17754"/>
              </emma:interpretation>
              <emma:one-of disjunction-type="recognition" id="oneOf39">
                <emma:interpretation id="interp47" emma:lang="" emma:confidence="0">
                  <emma:literal>we</emma:literal>
                </emma:interpretation>
                <emma:interpretation id="interp48" emma:lang="" emma:confidence="0">
                  <emma:literal>re</emma:literal>
                </emma:interpretation>
                <emma:interpretation id="interp49" emma:lang="" emma:confidence="0">
                  <emma:literal>wet</emma:literal>
                </emma:interpretation>
                <emma:interpretation id="interp50" emma:lang="" emma:confidence="0">
                  <emma:literal>wit</emma:literal>
                </emma:interpretation>
                <emma:interpretation id="interp51" emma:lang="" emma:confidence="0">
                  <emma:literal>wee</emma:literal>
                </emma:interpretation>
              </emma:one-of>
            </emma:emma>
          </inkml:annotationXML>
          <inkml:trace contextRef="#ctx0" brushRef="#br0" timeOffset="280755.015">11033 16190 280 0,'-4'4'104'0,"4"7"-84"0,8 4 0 0,1-7 152 15,-1 7-96-15,1 0 96 16,8 4-104-16,-5 8 72 16,5-5-80-16,5 5 64 15,3-1-68-15,14 1 12 0,3-12-36 16,22 0-4-16,13-11-16 0,4 0 12 16,4-12-16-16,4-11 4 15,22-15-4-15,12-4-16 16,-8-7 4-16,-4-4-4 15,-26 7 0-15,-4 8 0 16,-8 0 0-16,-1 7 8 16,0 9 0-16,1 10 68 15,3 8-36-15,5 15-4 16,-13 8-16-16,-4 7-20 16,-8 4 4-16,-5 0 40 15,-4 0-24-15,-13 0-28 16,-4 4 8-16,-5-7 20 15,-8-5-8-15,-4 1 8 16,-9-5-4-16,-4-3-16 0,0-4 4 16,-4-7 12-16,0-4-4 15,4-1-28-15,-5-3 12 16,1 0 4-16,0-3 8 16,4-5-20-16,0-7 12 15,4 0-40-15,5-4 28 16,3-4-56-16,10 0 44 15,3 1-12-15,9-1 28 16,9 4 8-16,12 8 8 16,1-1-12-16,7 9 8 15,1-1-4-15,4 4 0 16,9 0 8-16,25 0 0 0,22 4-12 16,4-1 8-16,8 1 4 15,38-4 0-15,14 0 8 16,-18-7-4-16,5-9-152 15,-5 1 80-15,-17-4 44 16,-16-7 20-16,-27-1 148 16,-20-3-76-16,-14 0 128 15,-3 0-112-15,-22-1 20 16,-13 5-60-16,-17-5-8 16,-12 13-24-16,-9-5 0 15,-9 8-4-15,1-4-68 16,-1 7 32-16,1 1-340 15,-5 0 204-15,13 3-408 16</inkml:trace>
          <inkml:trace contextRef="#ctx0" brushRef="#br0" timeOffset="281451.2457">15240 16678 364 0,'4'-15'132'0,"9"8"-100"0,4-5-12 0,-8 5 200 16,-1-1-124-16,1 1 44 15,-1-1-88-15,-4 1-12 16,-8 3-24-16,-4 4-4 0,-14 0-4 0,-12 0-8 15,0 11 4-15,-4-3 28 16,-5 7-16-16,5 0 56 16,-5 4-40-16,1 4 92 15,8 7-72-15,-9 8 64 16,5 3-64-16,4-3 16 31,8 0-40-31,5 4 0 16,8 3-16-16,5-11-8 15,12 8 0-15,9-16-4 16,4 8 0-16,8-7 8 0,5-8-4 16,4-4-28-16,0 0 12 15,0-11-76-15,0-4 52 0,-4 0-260 16,-4 0 164-16,-5-4-188 16,-8-3 184-16,-5-1-284 15</inkml:trace>
          <inkml:trace contextRef="#ctx0" brushRef="#br0" timeOffset="281668.3255">14844 17023 600 0,'-21'-8'224'0,"16"1"-176"0,14 14-12 0,-1-10 192 15,5-1-132-15,9 4 132 16,7 0-136-16,5 0 8 0,9-4-60 15,4 0-28-15,8 4-4 0,-4 4-196 16,0-4 104-16,-12 4-212 16,-5 0 168-16,-13-4-196 15</inkml:trace>
        </inkml:traceGroup>
      </inkml:traceGroup>
    </inkml:traceGroup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5:48:09.86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0174A47-ABE6-49F0-AC2A-1952D94AB822}" emma:medium="tactile" emma:mode="ink">
          <msink:context xmlns:msink="http://schemas.microsoft.com/ink/2010/main" type="inkDrawing" rotatedBoundingBox="6194,18525 8572,18588 8569,18718 6191,18654" semanticType="underline" shapeName="Other">
            <msink:sourceLink direction="with" ref="{04C9E3DF-D307-4C17-80F0-76AF279B33A7}"/>
          </msink:context>
        </emma:interpretation>
      </emma:emma>
    </inkml:annotationXML>
    <inkml:trace contextRef="#ctx0" brushRef="#br0">-3-3 208 0,'0'-11'76'0,"0"11"-60"0,0 0-4 0,0 0 28 16,0 0-24-16,0 0-12 15,0 0-8-15,4 7 4 16,-4-7 0-16,5 8 24 16,3-4-12-16,-4 3 24 15,1 1-24-15,-1 0 24 16,-4-8-24-16,4 3-40 0,5 1 16 15,-1 0 56-15,1-4-24 16,-1 4-16-16,1-1-4 16,-1 1 8-16,1-4-4 15,-1 12 8-15,5-5-8 16,0 1-4-16,0-4 4 16,4-1 12-16,4 1-8 15,0-4-12-15,5 11 0 16,-1-3 40-16,5 0-24 15,0-5-8-15,8 1-8 16,-4 0 20-16,0-4-8 16,0 0-12-16,5 0 0 15,8 0 4-15,4 0 0 16,13 0 0-16,8 0 0 16,9 8-12-16,0-5 8 15,-9-3 4-15,13-3 0 0,13-5 8 16,9 4-4-16,8 4 24 15,-9 0-16-15,-12 0-4 16,-1-4-4-16,1-7-16 16,-4 11 8-16,-5-4 4 15,-4 4 0-15,-17 4 0 16,-5-4 0-16,-8 0 8 16,0 0-4-16,-17 0-4 15,-4 0 4-15,-9 0 20 16,-3 0-12-16,-6 0 32 15,1 0-28-15,-4 0-32 0,-9 0 8 16,8 11-212-16</inkml:trace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5:48:10.6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7514D85-3B5A-4AAC-B866-D9F62CA6F814}" emma:medium="tactile" emma:mode="ink">
          <msink:context xmlns:msink="http://schemas.microsoft.com/ink/2010/main" type="inkDrawing" rotatedBoundingBox="6284,18502 8653,18639 8650,18707 6280,18570" semanticType="underline" shapeName="Other">
            <msink:sourceLink direction="with" ref="{04C9E3DF-D307-4C17-80F0-76AF279B33A7}"/>
          </msink:context>
        </emma:interpretation>
      </emma:emma>
    </inkml:annotationXML>
    <inkml:trace contextRef="#ctx0" brushRef="#br0">0 7 268 0,'13'-8'100'0,"-9"8"-76"0,9 0-8 0,-4 0 16 15,-1 0-20-15,5 0 48 16,4 11-32-16,-4-7 28 15,12 4-28-15,5 3-16 0,4 0-8 16,5 1-24-16,16-1 12 16,-4 4 40-16,17-15-20 15,17 8 0-15,22-8-8 16,8 7-4-16,8-7 0 16,18 0 0-16,12 4 0 15,-4 8 8-15,-13-9-4 16,1 1 8-16,3-4-8 15,-12 8 24-15,-13-5-16 16,-17 5-32-16,-13-8 12 16,-17 8 28-16,-17-8-12 15,-8 0 8-15,-9 0-8 16,-4 3-76-16,-18-3 36 16,-3 0-208-1,4 8 136-15,-9 0-80 0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5:49:21.40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E1FF264-F05E-4BC3-A9AF-71A43E3C8CBC}" emma:medium="tactile" emma:mode="ink">
          <msink:context xmlns:msink="http://schemas.microsoft.com/ink/2010/main" type="writingRegion" rotatedBoundingBox="2036,205 22693,-71 22900,15384 2243,15661"/>
        </emma:interpretation>
      </emma:emma>
    </inkml:annotationXML>
    <inkml:traceGroup>
      <inkml:annotationXML>
        <emma:emma xmlns:emma="http://www.w3.org/2003/04/emma" version="1.0">
          <emma:interpretation id="{9244A1C1-D482-47AC-BCB0-46EDF6A7D4AC}" emma:medium="tactile" emma:mode="ink">
            <msink:context xmlns:msink="http://schemas.microsoft.com/ink/2010/main" type="paragraph" rotatedBoundingBox="2041,0 21708,117 21690,3047 2024,29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59B14D-0297-48B4-A352-B3A021147D9C}" emma:medium="tactile" emma:mode="ink">
              <msink:context xmlns:msink="http://schemas.microsoft.com/ink/2010/main" type="line" rotatedBoundingBox="2041,0 21708,117 21695,2202 2029,2084"/>
            </emma:interpretation>
          </emma:emma>
        </inkml:annotationXML>
        <inkml:traceGroup>
          <inkml:annotationXML>
            <emma:emma xmlns:emma="http://www.w3.org/2003/04/emma" version="1.0">
              <emma:interpretation id="{D2CF97D8-2DA6-41F7-BE6C-32B9BCC9BFE0}" emma:medium="tactile" emma:mode="ink">
                <msink:context xmlns:msink="http://schemas.microsoft.com/ink/2010/main" type="inkWord" rotatedBoundingBox="2040,210 6821,239 6814,1335 2033,130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1903 243 748 0,'-22'-30'276'0,"22"30"-216"0,-21 3-16 16,4 1 136-1,-4 7-108-15,-13 12 112 16,-5 7-104-16,-20 16-16 15,8 3-40-15,-5 19 12 16,5 0-24-16,-8 8-100 16,16-4 44-16,-8-15-120 15,17-8 88-15,-4-15-128 16,8-11 116-16</inkml:trace>
          <inkml:trace contextRef="#ctx0" brushRef="#br0" timeOffset="480.7143">2107 178 852 0,'38'-18'316'0,"-38"18"-248"0,73-19-16 0,-31 7-48 16,5 8-12-16,21-7 12 16,0 4 0-16,-4-9 16 15,-4 9-12-15,-9-4-4 16,0 7 0-16,-21 0 28 15,-5 4-16-15,-16 0 136 16,0 8-84-16,-18 3 84 16,5 8-88-16,-5 3-32 15,-8 9-20-15,0 7-32 16,4 3 12-16,1 16 20 16,-5-4-4-16,-5 11-40 15,10 1 20-15,-14 3 12 16,22-8 0-16,-26-7 28 15,13-7-16-15,-13-16 32 16,9-7-28-16,-9-20 76 16,13-3-56-16,-17-34 12 15,8 0-28-15,-3-22 4 16,11 3-12-16,1-19 20 16,-4 7-20-16,4-14-4 0,4 15-4 15,-4-5-40-15,9 20 20 16,-1 0-4-16,5 15 12 0,0 8-88 15,4 10 48-15,4 9-232 16,5 11 156-16,20 3-448 16,5 5 320-16</inkml:trace>
          <inkml:trace contextRef="#ctx0" brushRef="#br0" timeOffset="717.8651">2993-37 780 0,'8'19'288'0,"-8"-19"-224"0,22 45-20 0,-14-18 24 15,9 7-48-15,13 26 24 16,8-3-24-16,5 7 0 16,-1-3-12-16,1 11 12 15,-5-19-12-15,-4 11 24 16,0-7-20-16,-12-4 24 15,-1-4-24-15,-8-15-136 16,-5-4 68-16,-3-11-412 16,3-7 260-16</inkml:trace>
          <inkml:trace contextRef="#ctx0" brushRef="#br0" timeOffset="928.4235">3849 213 996 0,'-17'-8'368'0,"17"8"-284"0,-43 34-24 0,9-11 88 16,4-4-92-16,-38 18-4 16,13 5-32-16,-22 19 4 15,13-5-16-15,-12 9 24 16,12-5-20-16,-13-3 4 16,17-15-8-16,1-8-76 15,12-15 36-15,17-4-136 16,13-8 92-16</inkml:trace>
          <inkml:trace contextRef="#ctx0" brushRef="#br0" timeOffset="1379.1362">4671 250 904 0,'12'-7'332'0,"-12"7"-256"0,0-15-24 0,-4 7 124 15,4 8-108-15,-17-11 16 16,4 11-48-16,-8-4-24 16,-9 8-8-16,-8 0-48 15,4 7 24-15,-17-4 8 16,8 5 8-16,0-5-52 16,5 5 32-16,8-5 20 15,9 5 4-15,0-9 28 0,12 9-16 16,1 3 24-16,3 4-24 0,-3 15-4 15,4 4-4-15,-13 22 4 32,4 5-4-32,-8 14 24 0,4-7-16 15,-5-4-4-15,9-11-4 16,-8-8 4-16,8-11-4 0,1-8 24 16,7-3-16-16,5-8 32 15,5-4-28-15,12-4 12 16,8 0-16-16,14-3 12 15,3 0-16-15,9-5 24 16,-4-3-20-16,4 4-32 16,0 4 12-16,-8-8-228 15,-9 0 128-15,9-8-384 16,-14 4 276-16</inkml:trace>
          <inkml:trace contextRef="#ctx0" brushRef="#br0" timeOffset="1554.6038">4219 807 996 0,'-25'-15'368'0,"25"15"-284"0,4 0-24 15,4-4 36 1,5 4-64-16,25-8 4 16,5-3-20-16,17-8-152 15,-5 4 72-15,9-12-624 16,4 5 380-16</inkml:trace>
          <inkml:trace contextRef="#ctx0" brushRef="#br0" timeOffset="1743.2628">4415-33 1048 0,'-17'-12'388'0,"17"12"-300"0,13-7-28 0,-5 7 68 15,9 0-84-15,17-8-8 16,5 8-24-16,20 0 16 16,-3 0-16-16,20 0-364 15,1 8 188-15</inkml:trace>
          <inkml:trace contextRef="#ctx0" brushRef="#br0" timeOffset="-453.2805">21 186 688 0,'-5'-4'0'0,"-3"-7"-4"0,3 7 192 16,10 4-104-16,-5-7 52 31,4-5-76-31,-4 5 68 0,0-1-72 0,-4 0 68 16,4 5-68-16,-5 3 24 15,1 0-48-15,0 3-8 16,8 1-16-16,-4-4-8 15,9 4 4-15,-1-4 28 16,9 0-16-16,13-11 4 16,4 3-12-16,39-11-8 15,3-3 4-15,31-1 12 16,-5 4-8-16,0 0 24 16,-4 11-20-16,-4 5-32 15,-9 3 12-15,-21 3 8 16,-13 13 4-16,-13-5 32 15,-8 4-20-15,-13-4 4 16,0 5-12-16,-8-5 20 16,3 4-16-16,-12-4-40 15,5 1 16-15,-10-5-32 16,1 5 24-16,-13 7 0 0,4-4 12 16,-17 7-12-16,9 1 12 15,-17 19-4-15,8-4 4 0,-8 22 8 16,8 1 0-16,-8 14-20 15,8 1 12-15,-4-4 4 16,12-8 4-16,-7-11 24 16,12-11-12-16,-9-12 32 15,9-7-28-15,-4-16 20 16,4 1-20-16,-5-35-8 16,5 1-4-16,-8-27 20 15,3-8-12-15,-7-7 12 16,3 4-12-16,-4-4-8 15,5 19 0-15,-5-4 4 16,13 4-4-16,-13-1 16 16,9 13-12-16,-5-13-12 15,13 24 0-15,1-4-16 16,3 3 12-16,1 16-40 16,8 3 28-16,4 1-124 15,4 7 80-15,5 0-220 16,9 15 160-16</inkml:trace>
          <inkml:trace contextRef="#ctx0" brushRef="#br0" timeOffset="-180.0539">1243 194 716 0,'-5'26'264'0,"5"-26"-204"0,13 61-16 0,-4-35 80 16,8 4-76-16,8 16 0 15,1 3-32-15,8 12 24 16,4-5-24-16,13 1 12 16,-8-8-16-16,-1-3 20 15,-3-12-20-15,-5-12-196 16,-4-3 96-16,4-22-456 15,0-9 300-15</inkml:trace>
        </inkml:traceGroup>
        <inkml:traceGroup>
          <inkml:annotationXML>
            <emma:emma xmlns:emma="http://www.w3.org/2003/04/emma" version="1.0">
              <emma:interpretation id="{3525F4F8-D83A-4905-B3F1-07033E733ACE}" emma:medium="tactile" emma:mode="ink">
                <msink:context xmlns:msink="http://schemas.microsoft.com/ink/2010/main" type="inkWord" rotatedBoundingBox="7272,718 7609,720 7607,948 7270,9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84.9042">5228 436 932 0,'30'0'348'0,"-30"0"-272"0,38 0-20 15,-8-8-12-15,0 8-36 0,17-7-72 16,8 7 32 0,1 0-540-16,-5 7 312 0</inkml:trace>
          <inkml:trace contextRef="#ctx0" brushRef="#br0" timeOffset="2087.7098">5271 629 852 0,'0'7'316'0,"0"-7"-248"0,34 4-16 0,0-4 16 16,4 8-48-16</inkml:trace>
        </inkml:traceGroup>
        <inkml:traceGroup>
          <inkml:annotationXML>
            <emma:emma xmlns:emma="http://www.w3.org/2003/04/emma" version="1.0">
              <emma:interpretation id="{6F745EB1-A408-4DD0-B5BC-87D187FA35D4}" emma:medium="tactile" emma:mode="ink">
                <msink:context xmlns:msink="http://schemas.microsoft.com/ink/2010/main" type="inkWord" rotatedBoundingBox="8454,89 12347,113 12335,2146 8442,21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735.952">7988 281 880 0,'-51'-50'328'0,"51"50"-256"0,-13-26-16 16,17 15 44-1,9 3-64-15,25-11 4 16,9 4-24-16,30 4-20 15,-1 3 0-15,14 8 12 16,-9 8-4-16,-9-8-12 16,-12 7 4-16,-14-7 12 15,-11 8-4-15,-18-8 84 0,-9 7-44 0,-12-7 56 16,-5 12-56-16,-8 3-40 16,0 4-4-16,-13 11-12 15,5 0 4-15,-9 16 0 16,4-1 0-16,-8 23-28 15,4-3 20-15,-5 3-28 16,9-8 24-16,-4-7 28 16,5-11-4-16,3-12 20 15,5-7-16-15,-9-19 32 16,9 3-24-16,-5-33 12 16,9 3-16-16,0-26-8 15,4 3 0-15,9-14-84 16,0 11 44-16,-5-16-56 15,9 9 52-15,0-9 4 16,13 16 20-16,-9 4-32 16,5 11 28-16,-5 7-48 15,5 16 40-15</inkml:trace>
          <inkml:trace contextRef="#ctx0" brushRef="#br0" timeOffset="3000.2261">6553 311 456 0,'-9'-11'168'0,"9"11"-128"0,-8-12-16 15,-1 8 184 1,5 4-120-16,-13-11 124 16,4 4-124-16,-13-5 60 15,5 8-84-15,0-7 52 16,4 7-64-16,17-3-64 15,8 3 4-15,26-4-28 0,5 8 20 16,33-7 44 0,9 7-16-16,17-4-20 0,-13 4 4 15,0-4-16-15,-8 8 8 16,-17 0 8-16,-26 3 4 0,-13 1 24 16,-13 3-12-16,-29 4 4 15,0 4-8-15,-17 8 4 16,-5-1-8-16,-8 23-28 15,8 4 12-15,-8 27 4 16,9-1 8-16,-1 12-12 16,13-11 8-16,0-12 28 15,9-8-12-15,-4-18 40 16,12-8-28-16,-4-15 92 16,8-4-64-16,-8-19 20 15,13 0-40-15,-9-33 4 16,13-5-20-16,-4-37 0 15,8 7-8-15,-4-15 4 16,0 15-8-16,0 4-92 16,0 15 52-16,-4 3-112 15,0 20 84-15,-1-4-156 16,1 11 124-16</inkml:trace>
          <inkml:trace contextRef="#ctx0" brushRef="#br0" timeOffset="3271.2156">7958-196 632 0,'-34'-4'236'0,"34"4"-184"0,-47 4-16 0,17 3 44 15,5 9-52-15,-26 21 32 16,-9 9-32-16,-8 33 36 15,12 5-36-15,1 25 84 16,17-7-64-16,16 23 12 16,14-11-36-16,16-4 32 15,14-23-32-15,8 0 20 16,-1-15-24-16,10-16-52 16,-1-14 16-16</inkml:trace>
          <inkml:trace contextRef="#ctx0" brushRef="#br0" timeOffset="10158.0711">8320 1083 488 0,'4'-8'180'0,"-4"8"-140"0,9 8-12 0,-9-8 172 16,0 7-116-16,0 9 64 15,0 10-88-15,8 8 8 16,-4 0-36-16,9 8-20 16,0-1-8-16,0 1 40 15,-1-8-24-15,-3-11-116 16,4 0 52-16,-5-12-300 16,5-7 188-16</inkml:trace>
          <inkml:trace contextRef="#ctx0" brushRef="#br0" timeOffset="3877.0677">8622 421 1068 0,'0'19'396'0,"0"-19"-308"0,0 18-24 0,0-18 20 31,0 8-60-31</inkml:trace>
          <inkml:trace contextRef="#ctx0" brushRef="#br0" timeOffset="10351.1801">8729 1072 996 0,'-5'0'368'0,"5"0"-284"0,-4 18-24 16,0-2-8 0,4 3-40-16,-4 15 4 15,8 7-8-15,-4 1-8 16,4 3 4-16,0 1-136 15,9-9 72-15,-4-2-108 16,3-5 96-16,-3-4-344 16,4-7 232-16</inkml:trace>
          <inkml:trace contextRef="#ctx0" brushRef="#br0" timeOffset="10686.0682">9129 1582 560 0,'4'4'208'0,"-4"-4"-164"0,-8-4-8 0,-1 4 128 16,9 4-96-16,-17 4 88 16,4 7-92-16,-17 4 20 15,5 0-48-15,-5 3 40 16,13 5-44-16,13 7-24 15,4 0-8-15,21-7 0 16,9-1 0-16,8-18 44 16,-4 7-24-16,5-23 8 15,-5 8-16-15,-13-19 28 16,5 12-24-16,-22-16 12 16,4 4-16-16,-25-7-8 0,-17 3 0 15,0 4-32 1,13 11 16-16,-5-7-208 15,9 11 124-15</inkml:trace>
          <inkml:trace contextRef="#ctx0" brushRef="#br0" timeOffset="4322.0454">9640 182 872 0,'21'-38'324'0,"-21"38"-252"0,43-15-20 0,-35 8 24 16,1 7-52-16,-13-12 0 15,4 1-16-15,-18 7 4 16,1 8-8-16,-25 7-64 15,4 1 32-15,-18-9-32 16,9 13 36-16,-8-16 12 16,17 3 8-16,-5 5 48 15,22-4-24-15,-9 0-8 16,21 14-8-16,-3 5 48 16,3 7-28-16,-4 20 8 15,13-13-20-15,-12 32 20 16,3-1-20-16,-4 15 4 15,9-7-8-15,-13-1 4 16,9-10-8-16,-10-12-4 16,10-12 4-16,-13-7 4 15,8-7-4-15,4-12 40 16,9 0-20-16,9-7 12 0,4-1-20 0,8-3-8 16,0 4-4-16,9-8-4 15,0 0 0-15,21 0-56 16,-4 0 32-16,0-4-272 15,0 4 164-15</inkml:trace>
          <inkml:trace contextRef="#ctx0" brushRef="#br0" timeOffset="4447.8799">9197 682 832 0,'-30'-53'308'0,"30"53"-240"0,21-23-20 0,-3 12-8 16,-6 7-32-16,27-11 4 15,3 7-4-15</inkml:trace>
          <inkml:trace contextRef="#ctx0" brushRef="#br0" timeOffset="5371.4837">9210 591 872 0,'4'-11'324'0,"-4"11"-252"0,21-12-20 16,-4 5 104-1,9 7-96-15,16-19 20 16,10 11-48-16,7-3 32 15,1 7-36-15,-5-4-48 16,-4 1 8-16,-12 7-264 16,-5 0 156-16</inkml:trace>
          <inkml:trace contextRef="#ctx0" brushRef="#br0" timeOffset="4669.4865">9325-139 840 0,'-22'-19'312'0,"22"19"-244"0,17 0-16 0,-4-8 104 15,4 8-96 1,17-4 20 0,9 4-48-16,8-3 24 0,9 6-32 0,-9-3-268 15,4 12 132-15</inkml:trace>
          <inkml:trace contextRef="#ctx0" brushRef="#br0" timeOffset="5042.116">10100-117 624 0,'-13'-11'228'0,"13"11"-176"0,4-4-16 15,0 4 60 1,5 4-60-16,21 11 68 15,-5 8-64-15,14 30 52 16,3 7-52-16,-12 39 32 16,-4-5-40-16,-22 39 24 15,-8-5-28-15,-18 5-28 0,-3-20 0 16,-26-7 68-16,4-26-36 0,-26-5 48 16,18-3-44-16,-13-30-188 15,8-15 84-15</inkml:trace>
        </inkml:traceGroup>
        <inkml:traceGroup>
          <inkml:annotationXML>
            <emma:emma xmlns:emma="http://www.w3.org/2003/04/emma" version="1.0">
              <emma:interpretation id="{1EE5D1B3-1A7C-443A-9F0F-5431731E593A}" emma:medium="tactile" emma:mode="ink">
                <msink:context xmlns:msink="http://schemas.microsoft.com/ink/2010/main" type="inkWord" rotatedBoundingBox="12799,64 16530,86 16522,1302 12792,128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218.3258">13021 334 768 0,'-21'-16'284'0,"21"16"-220"0,-5-11-20 16,10 11 76 0,3 0-76-16,9 0 8 15,4 0-32-15,26 0-12 16,9 0-4-16,16 0 4 16,9 0-4-16,4 0 8 15,-4 4-8-15,-17 0-12 16,-4-1 4-16,-26-3 56 15,-9 0-28-15,-16 0 88 16,-1 0-64-16,-16 0 56 0,-1 0-60 0,-8 0-12 16,9 8-20-16,-5 0-28 15,4-1 8-15,-3 8 12 16,-6 4 0-16,-7 15 8 16,-1 4-8-16,-20 19 8 15,16 3-8-15,-30 5-4 16,18-8 4-16,-10-1-4 15,14-3 0-15,0-19 0 16,12 0 0-16,1-7-12 16,16-4 8-16,1-12 48 15,-1-11-24-15,1-15 36 16,8 3-32-16,-5-37 12 16,5 0-20-16,-12-23 20 15,3 8-24-15,-12-4-12 16,12 11-4-16,-12 4-4 15,4 11 0-15,4 8-28 16,0 8 20-16,18 11-328 16,3 7 188-16</inkml:trace>
          <inkml:trace contextRef="#ctx0" brushRef="#br0" timeOffset="7747.2587">14315 288 860 0,'9'-15'320'0,"-9"15"-248"0,0-11-20 0,8 3 76 16,5 4-80-16,-4-7 44 15,4 7-56-15,-18-7-12 16,-3 3-12-16,-22-3 0 16,0 3-8-16,-12 1-12 15,3 3 4-15,-8 0-16 16,13 8 12-16,-4 4 40 16,8-1-20-16,-4 8-20 15,9 4 4-15,-10 12 16 16,10 3-4-16,-9 19-12 15,13 3 0-15,-5 20 12 16,9 0-4-16,0 7-4 16,13-11 4-16,-1-12-4 15,5-7 0-15,-4-11 32 16,8-8-16-16,-8-7 12 16,4-9-16-16,-4-6 36 15,8-1-24-15,-4-3-32 16,4-1 4-16,1-3-28 15,7 0 20-15,1-4 4 16,4 4 8-16,9-4 16 0,-1 0-8 0,9-4-136 16,1 0 72-16,3-4-220 15,0 8 156-15</inkml:trace>
          <inkml:trace contextRef="#ctx0" brushRef="#br0" timeOffset="7945.7605">13864 765 684 0,'-47'-30'252'0,"47"30"-192"0,4 0-20 0,1-4 172 16,-1 4-124-16,9-4 16 16,4 4-60-16,17-4 12 15,8 4-28-15,14-7 0 16,3 3-16-16,5-7-324 15,-4 11 168-15</inkml:trace>
          <inkml:trace contextRef="#ctx0" brushRef="#br0" timeOffset="8389.8701">14085-211 644 0,'-8'-4'236'0,"8"4"-180"0,-9 0-20 0,9 0 132 16,0 0-100-16,0 0 52 15,0 0-72-15,9 0 0 16,4 7-28-16,4 1 32 16,4 0-28-16,9-5 12 15,0 1-20-15,-1-4 8 16,-3 8-12-16,4-8 12 15,8 0-16-15,-4 0 4 16,-4 0-4-16,-4-8 48 16,-5 8-32-16,-4-7-116 15,0 7 48-15,-4-4-212 16,-5 8 140-16,-4-1-516 16,1 9 352-16</inkml:trace>
          <inkml:trace contextRef="#ctx0" brushRef="#br0" timeOffset="5885.9998">10828 564 548 0,'-34'8'204'0,"21"0"-156"0,-4 3-16 0,9-7 204 15,3 0-136-15,5-1 64 16,5 1-96-16,7-4 40 15,10 0-64-15,20 0-4 16,9 0-24-16,0 0-4 16,0 0-4-16,-12 4-236 15,-5 0 124-15,-9-1-404 16,-3 1 280-16</inkml:trace>
          <inkml:trace contextRef="#ctx0" brushRef="#br0" timeOffset="6529.7854">11509 281 860 0,'-4'-8'320'0,"4"8"-248"0,0-11-20 16,0 11 128 0,8 0-108-16,10-8-12 15,3 4-36-15,17-7-20 16,9 11 0-16,17-4 4 16,4 8-4-16,21-4-12 15,-3 4 4-15,12-8 12 16,-9 8-4-16,-17 3 8 15,-8-3-8-15,-21 4 24 16,-5-8-16-16,-17 0 100 0,1 4-60 0,-22-1-32 16,8 9-16-16,-16-9 4 15,-1 9-4-15,-4 3-12 16,5 0 4-16,-22 12 4 16,5-1 0-16,-27 23-12 15,6 8 8-15,-10 19-16 16,5-8 12-16,-4 4 4 15,16-8 4-15,-3-11 8 16,12-8-4-16,0-11-4 16,13-7 4-16,-4-12 40 15,12 0-24-15,-3-19-8 16,7 1-8-16,-3-24 28 16,4 4-16-16,-5-30-24 15,5 1 4-15,-13-24 0 16,4 8 4-16,-8 0-28 15,4 15 16-15,0 0-4 16,8 11 8-16,1 0-36 16,8 12 24-16,8 11-28 15,5 4 28-15,4 0 28 16,4 11-4-16,1 8-236 16,-1 3 124-16,13 16-660 15,0 0 428-15</inkml:trace>
          <inkml:trace contextRef="#ctx0" brushRef="#br0" timeOffset="6714.4148">12535 614 1048 0,'9'19'388'0,"-9"-19"-300"0,21 22-28 0,-8-14 32 15,-4 7-64-15,-1-11 40 16,5 15-36-16,-9-16-108 15,5 5 44-15,-5-8-380 16,4 8 228-16</inkml:trace>
        </inkml:traceGroup>
        <inkml:traceGroup>
          <inkml:annotationXML>
            <emma:emma xmlns:emma="http://www.w3.org/2003/04/emma" version="1.0">
              <emma:interpretation id="{2111BD09-B11B-4A8C-B74C-9ED4281836EA}" emma:medium="tactile" emma:mode="ink">
                <msink:context xmlns:msink="http://schemas.microsoft.com/ink/2010/main" type="inkWord" rotatedBoundingBox="17037,736 17503,739 17501,1109 17035,110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509.8478">15001 739 652 0,'-9'0'244'0,"9"0"-192"0,22 7-12 0,-1-3 112 15,-4 0-92-15,17-4 28 16,4 7-52-16,18-3-4 16,3 4-20-16,1-1-88 15,0-3 44-15,-9 11-352 16,-4-4 212-16</inkml:trace>
          <inkml:trace contextRef="#ctx0" brushRef="#br0" timeOffset="9292.2695">15095 474 704 0,'-9'-12'264'0,"18"8"-208"0,-18 1-12 16,9-1 140-1,0 8-108-15,9-8 8 16,3 4-56-16,5-4 20 16,-4 4-32-16,17-7 4 0,0 7-12 0,4 0 4 15,4 0-8 1,1 0 40-16,-5 0-20 0,-5 0 4 16,-7 0-16-16,-1 0-264 15,-8 7 140-15</inkml:trace>
        </inkml:traceGroup>
        <inkml:traceGroup>
          <inkml:annotationXML>
            <emma:emma xmlns:emma="http://www.w3.org/2003/04/emma" version="1.0">
              <emma:interpretation id="{28B17802-242B-4728-8976-4A8FE3379649}" emma:medium="tactile" emma:mode="ink">
                <msink:context xmlns:msink="http://schemas.microsoft.com/ink/2010/main" type="inkWord" rotatedBoundingBox="18199,158 21708,179 21701,1305 18192,128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2338.4651">16794 387 572 0,'0'-8'208'0,"0"8"-160"0,8-4-12 15,-4 4 172-15,5 0-120 0,4-7 132 16,0 14-128-16,12-7-8 15,5 0-56-15,12-7-8 16,1 7-12-16,12-8 4 16,5 8-8-16,12-4 16 15,-3 4-12-15,-1-3-12 16,-9 3 0-16,-12 0 12 16,-9 7-4-16,-16-14 112 15,-5 7-64-15,-17 0 24 16,0 0-44-16,-9 0-32 15,-8 0 0-15,-8 0-20 16,8 7 12-16,-9 1 20 16,9 11-4-16,-13 3 16 15,9 5-16-15,-17 22-40 16,12 12 20-16,-21 7 12 16,17-4 0-16,1-3-16 15,7-5 8-15,-7-10 4 16,16-5 4-16,-4-14 16 15,8-4-8-15,1-12 32 16,3-4-24-16,-3-10 12 16,8-5-16-16,-4-18 0 15,-1-1-4-15,-7-26-40 16,-1 8 16-16,-4-23-12 16,0 3 16-16,-9 5 0 0,9 11 4 15,0-1-20-15,4 16 16 16,5 8-32-16,8-1 28 0,4 12-20 15,9 4 20-15,4 7-344 16,9 12 200-16</inkml:trace>
          <inkml:trace contextRef="#ctx0" brushRef="#br0" timeOffset="12533.4834">17688 682 860 0,'-4'19'320'0,"4"-19"-248"0,12 30-20 0,-7-22 32 16,3 10-56-16,-4-10 8 15,9 7-24-15,-13-7-176 16,13-1 92-16,0-7-520 16,4-3 328-16</inkml:trace>
          <inkml:trace contextRef="#ctx0" brushRef="#br0" timeOffset="13119.5424">17905 345 736 0,'9'-4'272'0,"-9"4"-208"0,29-7-20 16,-16 3 80-1,8 8-76-15,14-4 8 16,7 3-36-16,9 1-28 0,5 0 0 15,-1-4 20-15,0 4-4 16,1-4-4-16,-9 0 0 0,-13 0 64 16,0 0-36-16,-17 0 136 15,-5 0-92-15,-16 0 44 16,0 0-72-16,-9 0 20 16,13 0-40-16,-8 0-8 15,8 0-12-15,-5 0-32 16,5 0 12-16,-4 0-12 15,8 0 12-15,-8 4 16 16,4 7 0-16,-13 4 8 16,1 8-8-16,-5 15-28 15,-5 3 12-15,-12 24 12 16,4-1 4-16,-12 4-12 16,21-4 4-16,-9-11 4 15,8-7 0-15,5-5 8 16,5-14-4-16,3-4 24 15,9-5-16-15,-17-10 68 16,13 0-48-16,-13-16 4 16,4 8-20-16,-17-26-4 15,9-1-4-15,-13-26 20 16,4 0-16-16,-13-26-20 16,18 10 0-16,-1-2-4 15,5 14 4-15,13 4-20 16,-1 15 16-16,9 0-4 0,9 15 8 15,-9 1-28-15,8 7 20 16,5 3-84-16,-5 8 60 0,5 4-172 16,4 4 120-16,-4 4-432 15,8 7 292-15</inkml:trace>
          <inkml:trace contextRef="#ctx0" brushRef="#br0" timeOffset="11742.5223">16219 659 488 0,'-30'-11'180'0,"30"11"-140"0,-13-15-12 0,5 7 268 16,3 4-168-16,-3-3 124 15,8 7-144-15,-4-8 16 16,4 8-72-16,12-7-20 16,6 7-20-16,11-8-12 15,5 8 4-15,0-8 12 16,1 8-8-16,-6-3 4 15,1-1-4-15,-9 4 36 16,-4 7-20-16,-8 1-188 16,-5 0 88-16,-4-1-324 15,0 1 224-15</inkml:trace>
          <inkml:trace contextRef="#ctx0" brushRef="#br0" timeOffset="13842.5459">18884 746 768 0,'-25'-19'284'0,"25"19"-220"0,0-7-20 16,4-1 112 0,5 16-96-16,3-16 72 15,14 8-76-15,4-11-4 16,0 11-32-16,4-12 32 15,4 9-28-15,9-9-144 16,-5 5 64-16,1-12-256 16,4 7 176-16</inkml:trace>
          <inkml:trace contextRef="#ctx0" brushRef="#br0" timeOffset="13629.9711">19464 326 788 0,'-5'-4'292'16,"5"4"-228"-16,-8-15-16 0,4 11 36 15,-5 4-56-15,-12-7 52 16,-5 3-48-16,-16-7-16 16,8 3-8-16,-9 1 0 15,0 3-4-15,9-4 40 16,0 4-20-16,13 1 4 16,4 3-16-16,-4 3-24 15,16 9 4-15,-7-5-12 16,7 8 8-16,-7 12 36 15,3 3-16-15,-8 31-16 16,4-1 0-16,-12 20 20 0,3-5-4 0,-3-3-4 16,12-7 0-16,0-12 28 15,5-8-16-15,-1-11 32 16,5-7-32-16,0-8 12 16,4-1-16-16,0-6 36 15,8-1-24-15,1-3-32 16,4-1 4-16,4-3 16 15,4 4-4-15,4-8-12 16,1 3 0-16,8-3-16 16,9 0 12-16,4 0-144 15,-5 0 80-15,-12-3-172 16,8-1 140-16</inkml:trace>
          <inkml:trace contextRef="#ctx0" brushRef="#br0" timeOffset="14202.0009">19217-56 592 0,'-56'-11'220'15,"56"11"-172"-15,-17-4-12 0,4 0 172 16,13 4-120-16,0-4 116 16,0 4-120-16,13-7 28 15,0 3-68-15,13-4 12 16,3 4-36-16,27-3 28 16,-5 7-32-16,17-4 12 15,-8 8-16-15,-14-8 36 16,10 4-24-16,-22-7-84 15,4 14 32-15,-21-7-192 16,9 0 120-16</inkml:trace>
        </inkml:traceGroup>
      </inkml:traceGroup>
      <inkml:traceGroup>
        <inkml:annotationXML>
          <emma:emma xmlns:emma="http://www.w3.org/2003/04/emma" version="1.0">
            <emma:interpretation id="{D9C5E993-4E9A-4410-9852-C411419DCE2B}" emma:medium="tactile" emma:mode="ink">
              <msink:context xmlns:msink="http://schemas.microsoft.com/ink/2010/main" type="line" rotatedBoundingBox="16952,1992 21025,1880 21056,2978 16982,3090"/>
            </emma:interpretation>
          </emma:emma>
        </inkml:annotationXML>
        <inkml:traceGroup>
          <inkml:annotationXML>
            <emma:emma xmlns:emma="http://www.w3.org/2003/04/emma" version="1.0">
              <emma:interpretation id="{6429A470-A90C-466E-8B7F-D72B321DE066}" emma:medium="tactile" emma:mode="ink">
                <msink:context xmlns:msink="http://schemas.microsoft.com/ink/2010/main" type="inkWord" rotatedBoundingBox="16958,2221 18282,2185 18293,2571 16969,260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445.5578">14946 2256 404 0,'-9'-4'148'0,"9"4"-112"0,-8 8-12 0,3-8 216 15,10 0-136-15,-1 0 144 16,9 7-144-16,4-3 16 16,4 4-72-16,5-5-12 15,-1 5-20-15,1-4-12 16,3 0 0-16,1-4 12 16,-4 3-8-16,-5-3 4 15,0 0-4-15,-8 0 12 16,0 0-12-16,-9-3-136 15,5 3 72-15</inkml:trace>
          <inkml:trace contextRef="#ctx0" brushRef="#br0" timeOffset="17142.1019">15044 1942 572 0,'0'0'208'0,"-5"0"-160"0,1 0-12 16,0-8 128 0,8 8-96-16,-4 0 68 15,0 0-76-15,0-11 28 0,0 11-52 0,0-4 52 16,0 8-52-16,-4-4 28 15,4 0-36-15,-4 0 8 16,4 4-20-16,-5 3 36 16,5-7-28-16,0 8 4 15,5-1-16-15,-1 1 20 16,9 3-20-16,-1-11 12 16,5 8-12-16,9-8 20 15,4 8-20-15,4-8-4 16,4 0-4-16,5 0 4 15,-5 0-4-15,-4 7 8 16,-4-3-8-16,-9 0-20 16,-4 7 8-16,0-11 20 15,-12 8-4-15,-5-1-72 16,0-7 32-16,-5 4-296 16,5 3 184-16</inkml:trace>
          <inkml:trace contextRef="#ctx0" brushRef="#br0" timeOffset="17938.7185">15853 2229 728 0,'-9'0'268'0,"9"0"-208"0,-8 8-16 0,-1-8 152 15,9 8-116-15,0-8 88 16,0 0-96-16,0 0 24 15,17 0-56-15,9 0 28 16,3 0-36-16,18 0-20 16,4 0-4-16,1 0-8 15,-6 0 0-15,1 7 16 16,-13-7-8-16,-12 0 4 16,-1 4-4-16,-8 0 4 15,-5 0-8-15,-4-4-144 16,1 7 76-16,-5-7-316 15,0 0 212-15</inkml:trace>
        </inkml:traceGroup>
        <inkml:traceGroup>
          <inkml:annotationXML>
            <emma:emma xmlns:emma="http://www.w3.org/2003/04/emma" version="1.0">
              <emma:interpretation id="{D1CBEF26-8506-4A0F-A97A-8AE5863A9E44}" emma:medium="tactile" emma:mode="ink">
                <msink:context xmlns:msink="http://schemas.microsoft.com/ink/2010/main" type="inkWord" rotatedBoundingBox="18727,1943 21025,1880 21056,2978 18757,304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9185.0319">17726 1673 800 0,'0'-7'296'0,"0"7"-232"0,9 0-16 0,-9-4 116 15,4 4-100-15,5 0 28 16,3 0-56-16,5 7-24 16,5 1-4-16,-10 7-8 15,10-4 0-15,-14 12 8 16,1-4-4-16,-22 8 32 15,4-5-20-15,-12 9 12 16,4-9-16-16,-8 5 0 0,-1-8-4 16,9-4 72-1,4-4-44-15,5 4-20 16,3-3-16-16,14-9 24 16,8 1-12-16,17-8 24 15,4 4-24-15,5 0-40 16,0 0 16-16,3-3-236 15,-3 10 136-15</inkml:trace>
          <inkml:trace contextRef="#ctx0" brushRef="#br0" timeOffset="20043.3119">18135 2320 704 0,'-26'-7'264'0,"26"7"-208"0,22-8-12 0,-5 8 52 16,4 0-60-16,13-4 68 15,-4-3-64-15,17-1 0 16,0 4-24-16,0-3 8 16,-1 3-16-16,1-3-152 15,0 7 76-15</inkml:trace>
          <inkml:trace contextRef="#ctx0" brushRef="#br0" timeOffset="19815.2065">18735 1851 540 0,'30'-11'200'0,"-30"11"-156"0,30-4-12 0,-26 0 88 16,5 8-72-16,-9-4 68 16,0 0-64-16,-21 0 4 15,-1 0-32-15,-16 0 56 16,4 0-44-16,-9-4 28 15,1 4-36-15,-5-4 0 16,9 1-16-16,-5-5 80 16,13 4-48-16,0-3 24 15,13 7-40-15,-8-4 16 16,21 4-24-16,-9 0-8 16,8 7-8-16,-3 5-32 15,4 3 16-15,-5 19 4 16,9 4 8-16,-8 19 0 15,-1-1 0-15,-8 16-12 16,9-11 8-16,-9 7-4 0,0-4 0 16,4 4 0-16,9-3 0 0,-5-9 16 15,9-6-4-15,0-13 24 16,9-6-16-16,-5-12 4 16,4-4-8-16,-3-11-32 15,-1-4 12-15,-4-8-4 16,0 4 8-16,0-3 0 15,0 7 0-15,0-4-20 16,13 8 16-16,-5-4 12 16,5 3 4-16,4-3-12 15,4 4 4-15,9-4 12 16,0 4-4-16,0-4-48 16,12 0 28-16,-12 0-140 15,4 0 88-15,-17-4-84 16,-4 4 88-16,-5-4-116 15,-8 1 100-15</inkml:trace>
          <inkml:trace contextRef="#ctx0" brushRef="#br0" timeOffset="20554.6711">18348 1620 580 0,'-4'0'216'0,"4"0"-168"0,17 0-12 0,-9 0 180 16,1 0-124-16,16-4 88 16,9 1-108-16,35-5 16 15,-1 8-52-15,13-7-4 16,-5 7-20-16,-8-8-44 16,-8 8 20-16,-9-4-164 15,-17 4 96-15,-8-4-292 16,-14 4 208-16</inkml:trace>
          <inkml:trace contextRef="#ctx0" brushRef="#br0" timeOffset="18733.8318">16747 2108 872 0,'-34'4'324'0,"34"-4"-252"0,-13 0-20 0,9 0 84 16,8 0-84-16,0 0 16 15,13 0-44-15,-4-4 32 16,4 4-32-16,4-3 48 16,1-1-40-16,3-4 48 15,1 8-48-15,-9-4 4 16,13 4-24-16,-5 0-8 16,5 0 0-16,13 0 20 15,-9 4-12-15,30-8 4 16,-9 4-8-16,17-3-8 15,-4-1 4-15,-8-4 12 16,-5 8-8-16,-16-7 4 16,-5 7-4-16,-13-4 12 15,-4 4-12-15,-8-4-28 16,-5 8 8-16,-8-4 4 16,4 4 8-16,-9 0 0 15,9 3 0-15,-4 1 0 16,-5-1 0-16,-8 5 0 0,9-1 0 15,-14 4 0-15,5 0 0 0,-8 0-56 16,4 0 32-16,-13 8-8 16,8 0 20-16,-12 15-28 15,8 3 24-15,-8 9-28 16,12 10 24 0,-4 1 8-16,13-1 12 0,-4-3-12 15,8-15 8-15,-4-8 40 16,9 0-24-16,-5-19 36 15,8 4-32-15,-3-19-12 16,8 0-8-16,-4-27 28 16,4 5-12-16,-5-24-12 15,1 1-4-15,-13-16 28 16,4 12-12-16,-16-8-4 16,7 12-4-16,-25-4-4 15,9 15 0-15,-9-4 52 16,13 11-28-16,4-3 8 15,9 11-20-15,0-4 0 16,12 8-4-16,1-4-24 16,16 8 8-16,1 0-68 15,12 3 44-15</inkml:trace>
        </inkml:traceGroup>
      </inkml:traceGroup>
    </inkml:traceGroup>
    <inkml:traceGroup>
      <inkml:annotationXML>
        <emma:emma xmlns:emma="http://www.w3.org/2003/04/emma" version="1.0">
          <emma:interpretation id="{4626C70F-098E-4AEF-81B1-2B6AA060BF71}" emma:medium="tactile" emma:mode="ink">
            <msink:context xmlns:msink="http://schemas.microsoft.com/ink/2010/main" type="paragraph" rotatedBoundingBox="2459,2314 13760,2357 13753,4283 2451,42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5E00E16-9AA5-4383-B487-BE80C71E1175}" emma:medium="tactile" emma:mode="ink">
              <msink:context xmlns:msink="http://schemas.microsoft.com/ink/2010/main" type="line" rotatedBoundingBox="2459,2314 13760,2357 13753,4283 2451,4240"/>
            </emma:interpretation>
          </emma:emma>
        </inkml:annotationXML>
        <inkml:traceGroup>
          <inkml:annotationXML>
            <emma:emma xmlns:emma="http://www.w3.org/2003/04/emma" version="1.0">
              <emma:interpretation id="{3F81B546-6C28-4876-8E18-EBAB4CE6E563}" emma:medium="tactile" emma:mode="ink">
                <msink:context xmlns:msink="http://schemas.microsoft.com/ink/2010/main" type="inkWord" rotatedBoundingBox="2456,2985 4470,2993 4467,3738 2453,373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9333.8731">1911 3115 548 0,'-8'4'204'0,"8"-4"-156"0,0 4-16 0,0-4 140 32,0 0-100-32,4 0 112 0,9 0-104 0,4 0 56 15,4 0-80-15,5-4 4 16,3 4-36-16,5-4 4 16,0 4-16-16,5-4 28 15,-5 4-24-15,4-4-48 16,-4 8 16-16,-8-4-228 15,-1 0 136-15,1 4-488 16,-1 4 328-16</inkml:trace>
          <inkml:trace contextRef="#ctx0" brushRef="#br0" timeOffset="29063.1544">2047 2941 540 0,'-8'-8'200'0,"8"8"-156"0,4 0-12 0,-4 0 132 16,0 0-96-16,0 0 104 16,0 0-96-16,0 0 64 15,0 0-80-15,0 0-12 16,0 0-32-16,0 0-4 15,9 0-4-15,8-3 28 16,4 3-20-16,13-4 12 16,4 0-16-16,9-4-16 15,4 8 0-15,-4-3 28 16,-4 3-12-16,-9-4-4 16,-9 8-4-16,-16-4-48 15,-1 0 24-15,-12 0-180 16,4 7 112-16,-8-3-436 15,-1 4 292-15</inkml:trace>
          <inkml:trace contextRef="#ctx0" brushRef="#br0" timeOffset="27908.5876">434 2842 436 0,'0'0'160'0,"-9"0"-124"0,9 0-8 16,-13 0 160-1,13 0-108-15,0-7 108 16,0 7-108-16,0-8 20 15,0 8-60-15,0 0 48 16,0 0-52-16,0 0 28 16,0 0-36-16,0-7 16 15,13 7-24-15,-13-4 44 16,0 8-36-16,0-4 48 0,0 0-44 0,0 0 28 16,9 0-32-16,-9-4 0 15,21 4-16-15,-21-8 0 16,21 8-4-16,-12-3-8 15,-1 6 4-15,13-3 12 16,1 0-8-16,8 0-12 16,4 0 0-16,17-7 12 15,0 7-4 1,21 0 32-16,9-8-20 0,4 1-12 16,-4 7-8-16,-8 0-4 15,-18 0 0-15,-8 0 8 16,-9 4 0-16,-8-4 8 15,-9 7-4-15,-4 1-12 16,0-1 4-16,-17 1 20 16,13-1-8-16,-13-3 16 15,0 0-16-15,0 0-12 16,9-1 0-16,-9-3 12 16,0 0-4-16,-9 0 8 15,9 4-8-15,0-4 8 16,-8 4-8-16,3 0-12 15,5 3 4-15,-8-3 4 16,-1 4 0-16,1-4 0 16,3 3 0-16,-7 1 0 15,-1 3 0-15,-13 4-20 16,5 0 12-16,-22 16-4 16,14-9 4-16,-27 31-28 0,18-4 20 0,-9 12-4 15,13 0 12-15,0-8 0 16,8 0 0-16,1-19 16 15,8 0-4-15,-4-12 32 16,8-3-20-16,-4-11 12 16,4-8-16-16,-4-8 0 15,0 1-4-15,-4-27 12 16,8 7-12-16,-8-14-12 16,4-1 0-16,-5-11 12 15,5 4-4-15,-4 0-4 16,4 3 4-16,-4-18-16 15,8 22 8-15,-8-18 4 16,4 10 0-16,4 1 24 16,4 8-12-16,-4 3-20 15,13 15 0-15,-8 8-40 16,8 7 28-16,0 12-180 16,8 11 112-16,-8 4-304 15,22 8 220-15</inkml:trace>
        </inkml:traceGroup>
        <inkml:traceGroup>
          <inkml:annotationXML>
            <emma:emma xmlns:emma="http://www.w3.org/2003/04/emma" version="1.0">
              <emma:interpretation id="{68F1777E-6944-4402-9D26-B1BE95A300E4}" emma:medium="tactile" emma:mode="ink">
                <msink:context xmlns:msink="http://schemas.microsoft.com/ink/2010/main" type="inkWord" rotatedBoundingBox="5180,2494 6802,2500 6797,3915 5175,390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9816.173">3491 2831 748 0,'-17'0'276'0,"17"0"-216"0,-26 23-16 0,9-4 92 16,9 0-84-16,-22 11-4 16,4 4-28-16,-12 8-16 15,8 3 0-15,-16 12-4 16,11-8 0-16,-11-4-72 15,7-7 40-15</inkml:trace>
          <inkml:trace contextRef="#ctx0" brushRef="#br0" timeOffset="29621.6724">3142 2842 696 0,'0'-7'256'0,"0"7"-196"0,4 11-20 16,0-7 128-1,5 4-100-15,4 3 60 16,8 8-72-16,4 4-8 15,5-1-28-15,0-3 4 0,4 4-12 0,-4-4 28 16,0 4-24-16,-5-8 4 16,-3 0-12-16,-10-8-288 15,1 9 152-15</inkml:trace>
          <inkml:trace contextRef="#ctx0" brushRef="#br0" timeOffset="30169.6133">3278 2687 684 0,'4'-37'252'0,"-4"37"-192"0,17-46-20 0,-8 23 84 16,-1 4-76-16,5-11 32 16,0 4-44-16,0-5-4 15,-1 9-20-15,-3-1 28 16,-5 8-24-16,9 4 12 15,-4 3-16-15,-9 8 36 16,12 4-24-16,-3 7 32 16,-1 8-32-16,5 8 12 15,4-1-20-15,4 4 44 16,5-3-32-16,0-5-268 16,3-3 128-16,5-7-416 15,-12-5 296-15</inkml:trace>
          <inkml:trace contextRef="#ctx0" brushRef="#br0" timeOffset="30970.1555">3785 2952 364 0,'-17'-7'132'0,"17"7"-100"0,-22 7-12 0,14-7 228 16,8 0-140-16,-9 0 108 15,5 0-128-15,-9-7 76 16,9 7-96-16,0 0 20 16,-5 0-52-16,5 0 12 15,4 0-28-15,4 0 16 16,5 7-20-16,8-7 28 15,8 4-28-15,18-4 4 16,0 0-12-16,29-4-8 16,0 0 4-16,31-7 40 15,-1 11-24-15,4-7-20 16,-16 7 0-16,-9-4-8 16,-13 4 0-16,-13 0 16 15,-12-8-4-15,-9 1-28 16,-4 7 12-16,-5-8 48 15,-4 4-16-15,-8-3-212 16,-4 7 104-16,-9-4-276 16,0 4 208-16</inkml:trace>
          <inkml:trace contextRef="#ctx0" brushRef="#br0" timeOffset="31481.1328">3874 3070 664 0,'-68'0'244'0,"68"0"-188"0,-47-12-16 0,34 8 216 16,13 4-148-16,9-7-52 15,8-1-40-15,13 1-36 16,8 7 12-16,9 7 12 16,4 1 0-16,4 15 24 15,1 3-16-15,-5 31-12 16,-17 0-4-16,-17 7-40 15,-8 0 24-15,-27-7 32 16,-3-8-4-16,-17-11 28 16,4-4-24-16,-9-7 40 15,1-12-28-15,-9-12 64 16,12 5-48-16,1-19 44 16,8-4-48-16,17-12-28 15,18 4-8-15,16-18-28 16,4 7 16-16,14-8-20 15,3 8 16-15,9 0 8 16,9 11 8-16,-5 4 0 16,5 12 0-16,-9 11-28 15,-8 7 16-15,-5 8-20 16,0 4 16-16,-4 3 80 16,0 12-36-16,5-4 20 15,-1-4-32-15,-4-3 36 16,5-1-28-16,-18-7 12 15,9-4-20-15,-18-3-60 16,5-5 20-16,-17-3-216 16,9 0 128-16,-18-12-408 0,9 4 292 15</inkml:trace>
          <inkml:trace contextRef="#ctx0" brushRef="#br0" timeOffset="30534.6153">4062 2237 632 0,'0'-19'236'0,"0"19"-184"0,21-15-16 15,-4 11 160 1,0 8-116-16,13 4 28 0,4 3-64 0,8 12-28 16,-8 7-8-16,5 15 24 15,-5 4-16-15,-9 20 12 16,-3-5-16-16,-22 4 0 16,0-4-4-16,-30-7 28 15,-8-8-20-15,-18-15 4 16,14-3-12-1,-18-12-8-15,9-4 4 0,0-15-16 16,12 0 8-16,10-19 28 16,12 0-12-16,17-15-48 15,12 7 20-15,18-3-32 16,4 4 28-16,22 10-24 16,-10 13 24-16,6 6-192 15,-1 13 116-15</inkml:trace>
          <inkml:trace contextRef="#ctx0" brushRef="#br0" timeOffset="31665.7601">4624 3194 880 0,'0'-7'328'0,"0"7"-256"0,-5 15-16 0,-3 4 132 16,-1 4-112-16,-16 11 60 16,8 7-80-16,-26 12 0 15,-4-7-32-15,-12-1 4 16,8-3-16-16,0-8-208 16,4-8 104-16,13 1-616 15,17-5 396-15</inkml:trace>
        </inkml:traceGroup>
        <inkml:traceGroup>
          <inkml:annotationXML>
            <emma:emma xmlns:emma="http://www.w3.org/2003/04/emma" version="1.0">
              <emma:interpretation id="{85B25E16-FAB7-4EE2-9653-324E819F2CE4}" emma:medium="tactile" emma:mode="ink">
                <msink:context xmlns:msink="http://schemas.microsoft.com/ink/2010/main" type="inkWord" rotatedBoundingBox="7463,2436 10400,2447 10393,4270 7456,4259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2459.4257">5901 2748 704 0,'-4'0'264'0,"4"0"-208"0,-21 42-12 0,4-20 108 15,17 1-92-15,-22 11 28 16,14 4-52-16,-5 11 12 16,13-4-28-16,-13 8-8 15,13-3-8-15,0-9 40 16,9-3-24-16,-1-15-124 15,9-4 56-15,5-23-484 16,3-7 292-16</inkml:trace>
          <inkml:trace contextRef="#ctx0" brushRef="#br0" timeOffset="32909.1435">6510 2759 840 0,'-8'-19'312'0,"8"19"-244"0,0 15-16 16,-5-7 164-1,1 3-128-15,-9 12 16 16,5 4-60-16,-1 3-32 16,9 0-4-16,4 0 24 15,9-3-16-15,4-8 20 16,5 0-20-16,3-12-52 0,1-3 20 0,8-11-96 16,0 3 64-16,0-11 4 15,4 3 28-15,-12-7-4 16,4 8 8-16,-22-4 16 15,5 3 0-15,-13 9-36 16,-4 3 16-16,-13 15 4 16,8 4 12-16,-17 41 24 15,5 16-12-15,0 26-4 16,8-3-4-16,0-1 20 16,13-11-12-16,-17-8 24 15,9-10-24-15,-9-16 32 16,4-12-28-16,-4-22 92 15,4-8-60-15,-12-22-24 16,3-4-12-16,-7-15-4 16,3-1-4-16,0-22 24 15,9 8-16-15,9-23-32 16,12 11 12-16,9-11-156 16,8 15 88-16</inkml:trace>
          <inkml:trace contextRef="#ctx0" brushRef="#br0" timeOffset="33183.372">6612 2559 696 0,'0'-19'256'0,"0"19"-196"0,-4-31-20 0,4 13 172 16,13 10-124-16,-5-7 60 15,-3-4-84-15,3 4-20 16,9-4-28-16,-13 8 40 16,9-5-28-16,-4 9-4 15,-1 7-16-15,1 7 12 16,-1 5-12-16,5 3 40 16,-5 0-24-16,5-4-12 15,0 5-8-15,17-16-312 16,-9 11 168-16</inkml:trace>
          <inkml:trace contextRef="#ctx0" brushRef="#br0" timeOffset="33777.3526">7106 2880 832 0,'-55'-3'308'0,"55"3"-240"0,-17 7-20 0,17-7 204 16,8 4-148-16,22-4 72 15,4 0-104-15,47-11-24 16,9 3-28-16,42-7 4 15,-5 7-16-15,18-3-48 16,-4 0 24-16,-1 3-148 16,-16 8 92-16,-22-4-136 15,-21 4 120-15,-30 0-48 16,-17 8 84-16,-34-1-116 16,-4-3 96-16,-43 0-316 0,8 0 216 15</inkml:trace>
          <inkml:trace contextRef="#ctx0" brushRef="#br0" timeOffset="32248.6183">5416 2952 820 0,'0'-7'304'0,"0"7"-236"0,17 0-20 15,4-4 96 1,0 4-88-16,13-8 16 15,13 5-48-15,17-5-12 16,-13 4-8-16,13-3 28 16,-13 3-16-16,0-4-244 0,0 8 124 15,-8-7-560 1,-5 7 372-16</inkml:trace>
          <inkml:trace contextRef="#ctx0" brushRef="#br0" timeOffset="34408.2644">7387 2918 684 0,'-55'4'252'0,"55"-4"-192"0,-9 4-20 0,14-4 40 16,3 4-52-16,13 3 32 16,5 12-32-16,17 4-8 15,-1 3-12-15,1 23-8 16,-5 1 4-16,-12 10-24 15,-14-3 12-15,-16-4 4 16,-9-4 4-16,-25 0 16 16,4-11-8-16,-13-11 24 15,5-5-20-15,-5-14 12 16,21 3-12-16,5-26 12 16,17 0-16-16,25-27-12 15,9 1 0-15,38-12-16 16,4 7 12-16,13 8-12 15,-12 8 8-15,-5 11 24 16,-13 4-4-16,-16 8 92 16,-10 14-52-16,-16 12 164 15,-4 4-120-15,-14 11 12 16,1 0-64-16,0 0 0 16,8 0-24-16,5-19 44 15,3 8-32-15,14-23-172 16,8 0 76-16,13-23-196 0,4 4 152 0,-4-11-152 15,0 3 152-15,-17-3 20 16,-9 11 60-16,-21 15 64 16,0 4-12-16,-13 19 200 15,-8 15-120-15,-9 16 136 16,9 3-136-16,-9 30 8 16,4-7-64-16,-4 18 8 15,13-7-32-15,-4-7 0 16,8-12-12-16,-8-19 64 15,8-15-40-15,-16-23 60 16,7-7-56-16,-12-30 0 16,4-1-20-16,-4-22-20 15,13 4 0-15,12-8-32 16,9 11 20-16,26-3-144 16,8 14 88-16,21-3-444 15,5 8 288-15</inkml:trace>
          <inkml:trace contextRef="#ctx0" brushRef="#br0" timeOffset="33522.9493">7575 2165 840 0,'4'-19'312'0,"-4"19"-244"0,34 0-16 16,-21 0 84-1,4 8-84-15,0 11-12 16,0 3-24-16,-4 9-24 16,4 3 4-16,-9 7-16 15,5 5 12-15,-13 7-100 16,4-4 56-16,-25-4-4 0,-5-3 36 16,-25-8 20-16,4-7 4 15,-16-16 8 1,7 4-8-16,1-23 32 15,16 1-20-15,10-20 76 0,12 8-56 0,25-11-32 16,13 7-4-16,39-3-12 16,8 18 4-16,9 1-56 15,-5 11 36-15,-4 11-216 16,-12 4 132-16,-14 11-248 16,-8 0 204-16</inkml:trace>
        </inkml:traceGroup>
        <inkml:traceGroup>
          <inkml:annotationXML>
            <emma:emma xmlns:emma="http://www.w3.org/2003/04/emma" version="1.0">
              <emma:interpretation id="{90246723-656E-48A5-A236-F7F8FE069405}" emma:medium="tactile" emma:mode="ink">
                <msink:context xmlns:msink="http://schemas.microsoft.com/ink/2010/main" type="inkWord" rotatedBoundingBox="11040,2347 13760,2357 13754,4085 11033,407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4885.0558">9014 2918 756 0,'-21'-7'280'0,"21"7"-216"15,0 3-20-15,4-3 156 16,9 0-120-16,12-3 80 16,5 3-92-16,8-4-20 15,5 0-28-15,12-4-164 16,1 1 76-16</inkml:trace>
          <inkml:trace contextRef="#ctx0" brushRef="#br0" timeOffset="35084.5857">9223 2657 676 0,'0'0'248'0,"0"0"-192"0,12 34-16 0,-7-7 68 16,-1 3-68-16,-4 12 8 16,0 3-28-16,0 0 16 15,0 1-24-15,0-1 4 16,4-7-8-16,-4-4-156 15,9-11 80-15,-1-16-492 16,9 1 312-16</inkml:trace>
          <inkml:trace contextRef="#ctx0" brushRef="#br0" timeOffset="35475.7317">9831 2691 1016 0,'47'-23'376'0,"-47"23"-292"15,30 8-20-15,-17 3 40 16,0 4-68-16,-1 12 12 16,1-1-28-16,-13 5 16 15,0-1-24-15,-17 4-40 16,0-4 16-16,-8 1-132 16,3-5 84-16,-3-3-100 15,3-4 92-15,5 0-64 16,5-4 76-16,7 7-12 0,5-3 40 0,5 15-28 15,16 1 32-15,-4 29 12 16,-4 0 8 0,4 12-8-16,-4-4 8 0,-18 0 4 15,10-8 0-15,-18-3 120 16,0-8-64-16,-13-12 148 16,1-11-120-16,-13-14 44 15,8-13-80-15,-4-14 88 16,12-4-76-16,14-12 0 15,12 1-40-15,17-16-4 16,1 8-8-16,3-26-404 16,5 14 220-16</inkml:trace>
          <inkml:trace contextRef="#ctx0" brushRef="#br0" timeOffset="35794.5788">9836 2464 780 0,'8'-30'288'0,"-8"30"-224"0,9-27-20 15,-1 12 56 1,9 8-64-16,9-12 24 15,-1 4-40-15,9-4-8 0,1 15-8 0,-6-4-4 16,1 1 0-16,-13 14 32 16,-4 1-16-16,-13 3 48 15,0-3-36-15,-9 7 20 16,1 0-28-16,4-7-116 16,4 3 52-16,8-3-540 15,9-1 324-15</inkml:trace>
          <inkml:trace contextRef="#ctx0" brushRef="#br0" timeOffset="36413.8311">10223 2839 944 0,'-38'0'352'0,"38"0"-276"0,8-8-20 0,9 4 128 16,9 8-112-16,29-11 60 15,9 3-76-15,60-11-16 16,8 0-24-16,38-1 24 16,-8 9-24-16,12-8-112 15,-16 11 52-15,-17 0-100 16,-39 0 84-16,-21 4-60 16,-22 0 72-16,-25 0 12 15,-12 0 24-15</inkml:trace>
          <inkml:trace contextRef="#ctx0" brushRef="#br0" timeOffset="37110.6833">10398 2945 748 0,'-38'-12'276'0,"38"12"-216"0,-5 4-16 0,10-4 100 16,3 0-88-16,9 0 68 15,9 0-72-15,16 0 16 16,9 0-40-16,22 0 0 16,3 8-16-16,5 11 0 15,-8 7-4-15,-22 16-8 16,0-1 4-16,-30 16-24 16,-17-4 12-16,-25 8 4 15,-4-8 4-15,-31-4 24 16,9-8-12-16,-21-7 32 15,13-11-28-15,4-8 12 16,4-7-16-16,13-16 36 16,13-3-24-16,8-19-12 15,13 3-8-15,25-26 4 16,14 0-4-16,33-7-48 16,9 11 28-16,25-1-32 15,-12 16 28-15,21 0 8 16,-13 15 12-16,-8 0-20 15,-5 12 12-15,-29 11 32 16,-13 14-16-16,-30-2 80 0,-9 10-52 16,-29 8 40-16,0-7-44 15,-18 3 0-15,5 4-20 16,-8-11 0-16,16-1-4 16,5-3-24-16,4-4 8 0,4 1-56 15,13 3 32-15,4 3 0 16,13 1 16-16,5 7-16 15,12 4 20-15,-4 8 12 16,8 0 4-16,-8 3-72 16,0 0 36-16,-18 1-4 15,-3-5 20-15,-26-7 20 16,-4-3 0-16,-22-12 8 16,0-4-8-16,-16-15 40 15,8-4-20-15,-9-19 128 16,22 1-84-16,12-9 12 15,18 9-44-15,33-9 8 16,18 9-24-16,42-1-8 16,4 8-8-16,22 3-192 15,-13 9 104-15</inkml:trace>
          <inkml:trace contextRef="#ctx0" brushRef="#br0" timeOffset="36168.0818">10628 2078 612 0,'21'-23'228'0,"-21"23"-180"0,34 0-12 0,-8 0 124 15,-1 8-96-15,14 11 8 16,-5 4-44-16,8 11-16 16,-8 3-8-16,-8 9-4 15,-1-4 0-15,-20 7 32 16,-5-4-16-16,-17 1 12 16,-9-5-16-16,-25-7 0 15,8-4-4-15,-16-14 20 16,8-1-16-16,-5-15-4 15,18-8-4-15,0-11 20 0,16-3-12 16,18-5-4-16,4 4-4 16,21 1-32-16,9 7 16 0,26-4-20 15,7 11 16-15,6 8-16 16,-6 8 16-16,-11 7-204 16,-6 7 124-16,-16 9-304 15,-4 3 224-15</inkml:trace>
        </inkml:traceGroup>
      </inkml:traceGroup>
    </inkml:traceGroup>
    <inkml:traceGroup>
      <inkml:annotationXML>
        <emma:emma xmlns:emma="http://www.w3.org/2003/04/emma" version="1.0">
          <emma:interpretation id="{71F43E6D-3352-4E00-B858-6A5C96B41064}" emma:medium="tactile" emma:mode="ink">
            <msink:context xmlns:msink="http://schemas.microsoft.com/ink/2010/main" type="paragraph" rotatedBoundingBox="2136,4179 20303,3935 20355,7863 2189,810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CAE87AA-9A08-4AC8-8245-5557E633852B}" emma:medium="tactile" emma:mode="ink">
              <msink:context xmlns:msink="http://schemas.microsoft.com/ink/2010/main" type="line" rotatedBoundingBox="2136,4179 20203,3936 20233,6136 2166,6378"/>
            </emma:interpretation>
          </emma:emma>
        </inkml:annotationXML>
        <inkml:traceGroup>
          <inkml:annotationXML>
            <emma:emma xmlns:emma="http://www.w3.org/2003/04/emma" version="1.0">
              <emma:interpretation id="{5ABF5E73-DB12-4130-BCEB-20AD28D10E5E}" emma:medium="tactile" emma:mode="ink">
                <msink:context xmlns:msink="http://schemas.microsoft.com/ink/2010/main" type="inkWord" rotatedBoundingBox="2140,4443 4009,4418 4018,5120 2149,514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2683.5968">1421 4265 768 0,'-4'-15'284'0,"4"15"-220"0,13-11-20 0,-4 3 180 15,-1 16-132-15,13-16 8 16,5 8-60-16,16-4-20 16,5 4-12-16,13-3 4 15,0 6-8-15,3-3-4 16,-7 4 4-16,-14-4-16 15,-3 0 8-15,-14 0 40 16,-4 4-24-16,-12-4 104 16,0 0-64-16,-9 0 40 15,0 0-56-15,-9 0-20 16,5 8-8-16,-9 7-20 16,4-4 8-16,-8 12-4 15,9 11 0-15,-13 15 16 16,4 4-4-16,-9 15-4 15,5-4 4-15,-9-7 12 16,9-11-8-16,-13-12 4 16,4 0-4-16,4-19 12 15,5 4-12-15,-5-4 4 16,5-7-4-16,-4-1 12 16,8-7-12-16,-1-7 24 15,6 3-20-15,-10-15 24 16,10 0-24-16,-10-23 24 15,10 8-24-15,-5-26 32 16,4 3-28-16,-4-4 4 16,4 12-12-16,0 0-8 15,5 15 4-15,-1 0-32 0,5 15 16 0,-5-4 4 16,9 16 8-16,0-5-20 16,5 5 12-16,-1-1-276 15,4 8 152-15,9 8-588 16,9-1 404-16</inkml:trace>
          <inkml:trace contextRef="#ctx0" brushRef="#br0" timeOffset="41944.4046">114 4190 652 0,'-13'0'244'0,"18"0"-192"0,-10 3-12 16,1-3 84 0,8 0-76-16,-4 0 104 15,0 0-88-15,0 0 60 16,0 0-72-16,0-3 32 15,0 3-48-15,0-4 24 16,9 4-32-16,-1-4 0 0,5 4-16 0,17-4-8 16,8 1 0-16,26-5-4 15,0 4 0-15,8-3 24 16,1 14-12-16,-13-7-4 16,3 4-4-16,-12-8-4 15,1 4 0-15,-6 0 8 16,1 0-4-16,-13 0 8 15,-4 0-8-15,-9-7 24 16,1-1-16-16,-10 0 4 16,6 8-8-16,-10 0-16 15,5 0 4-15,-13-7 4 16,0 14 0-16,-4-7-28 16,4 8 16-16,-9 0 12 15,5 3 4-15,-5-3 8 16,5-1-8-16,-9 8-20 15,0-3 8-15,-8 18-12 16,4-4 8-16,-4 16-20 16,0 11 20-16,-18 15 24 15,14 8-8-15,-14-1-16 16,5-3 4-16,-8-11 20 16,8-20-4-16,0-6 24 15,8-9-20-15,-4-11 56 16,13-3-36-16,-4-12 20 15,4-4-32-15,-9-23 28 0,5 5-32 16,-9-31-24 0,5 0 4-16,-18-19-44 0,9 11 28 15,-4-3-20-15,12 18 24 0,1 5-8 16,8 11 12-16,4-1-8 16,4 12 8-16,1 0-20 15,8 8 20-15,8 0 4 16,5 3 8-16,21 1-424 15,9 3 232-15</inkml:trace>
          <inkml:trace contextRef="#ctx0" brushRef="#br0" timeOffset="42112.0774">1098 4299 832 0,'-4'8'308'0,"4"-8"-240"0,12 26-20 0,-3-18 88 15,-1 11-84-15,5-4 24 16,4 0-44-16,0-3-144 16,0 6 60-16,0-6-380 15,5 3 244-15</inkml:trace>
        </inkml:traceGroup>
        <inkml:traceGroup>
          <inkml:annotationXML>
            <emma:emma xmlns:emma="http://www.w3.org/2003/04/emma" version="1.0">
              <emma:interpretation id="{C79B0F7C-65D0-4BEF-9619-B50215230991}" emma:medium="tactile" emma:mode="ink">
                <msink:context xmlns:msink="http://schemas.microsoft.com/ink/2010/main" type="inkWord" rotatedBoundingBox="4763,4971 5027,4968 5030,5143 4766,514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3163.4959">2776 4693 612 0,'-22'0'228'0,"22"0"-180"0,-21 4-12 0,12-4 176 16,5 0-124-16,4 0 124 16,0 0-124-16,0-4 16 15,13 4-60-15,17-8 8 16,0 5-32-16,16-5 36 16,6 8-32-16,-6-4-224 15,1 8 108-15</inkml:trace>
          <inkml:trace contextRef="#ctx0" brushRef="#br0" timeOffset="43310.2621">2733 4848 800 0,'0'-4'296'0,"0"4"-232"0,13-3-16 0,0-1 116 15,4 4-100-15,12-8 28 16,5 4-56-16,5 1 4 15,3 3-24-15</inkml:trace>
        </inkml:traceGroup>
        <inkml:traceGroup>
          <inkml:annotationXML>
            <emma:emma xmlns:emma="http://www.w3.org/2003/04/emma" version="1.0">
              <emma:interpretation id="{9C52CA30-AE2A-4E7A-9B2E-CBFD40FC278A}" emma:medium="tactile" emma:mode="ink">
                <msink:context xmlns:msink="http://schemas.microsoft.com/ink/2010/main" type="inkWord" rotatedBoundingBox="5651,4141 7073,4122 7095,5758 5672,5777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5983.8913">3640 4723 548 0,'-9'8'204'0,"9"-8"-156"0,-8 0-16 0,8 0 160 16,0 0-112-16,-4 0 80 15,4 0-92-15,0 4-8 16,4-1-40-16,4-3 32 15,14 4-28-15,16 0 4 16,9 3-16-16,34-7 12 16,4 0-16-16,39-3-4 15,-5 3 0-15,17-4 20 16,-13 4-12-16,10-11-4 16,-23 7-4-16,1-4 12 15,-26 4-8-15,-13-3 4 16,-12 3-4-16,-26-7 12 15,-13 7-12-15,-16-4-12 16,-1 8 0-16,-17-7-252 16,5 7 140-16,-9-4-412 15,4 4 296-15</inkml:trace>
          <inkml:trace contextRef="#ctx0" brushRef="#br0" timeOffset="46481.3539">4006 4924 644 0,'-21'-8'236'0,"21"8"-180"0,13-7-20 0,-5 3 52 16,1 0-56-16,8-4-4 16,8 5-16-16,14-1 0 15,-1 8-8-15,9 7-20 16,0 4 8-16,-5 12 4 15,-3 11 4-15,-18 7 24 16,-8 4-12-16,-26 8-4 16,0-4-4-16,-30 0 20 15,5-8-12-15,-13-7-12 16,13-8-4-16,-1-11 20 16,10-7-8-16,3-20 60 15,9 1-40-15,9-24-4 16,8 5-12-16,12-12-20 15,5 4 4-15,13-4-16 16,8 12 12-16,1 3 12 16,-1 8 0-16,-4 7-36 15,-4 8 16-15,-4 4 32 16,-1 15-8-16,1 7 80 16,-1 5-52-16,1 3 24 15,4 0-40-15,4 0 28 16,-5 0-32-16,5-8 20 0,-4-3-20 15,-8-4 28-15,-1-4-28 16,-8-4-244-16,-5 1 124 16,-4-5-584-16,5 1 380 0</inkml:trace>
          <inkml:trace contextRef="#ctx0" brushRef="#br0" timeOffset="46682.8288">4649 5041 780 0,'-8'0'288'0,"8"0"-224"0,-22 23-20 0,10-4 92 16,3 3-84-16,-12 16-12 15,8 0-24-15,-8 0 4 16,-1 4-12-16,10-16-56 16,-1 4 24-16,4-11-140 15,5-4 92-15,4-22-248 16,4 7 176-16</inkml:trace>
          <inkml:trace contextRef="#ctx0" brushRef="#br0" timeOffset="46914.4436">4679 4920 832 0,'13'-15'308'0,"-13"15"-240"0,17 0-20 15,-9 0 88 1,5 7-84-16,-4 5-4 15,3 3-28-15,-7 4 4 0,-1 4-16 0,-4-5 24 16,-4 5-20-16,-1-8 32 16,5 0-28-16,0-15 4 15,5 0-12-15,16-15-8 16,5 4 4-16,25-8-200 16,-9 8 108-16,26 3-652 15,-4 4 412-15</inkml:trace>
          <inkml:trace contextRef="#ctx0" brushRef="#br0" timeOffset="45234.1055">3942 4212 592 0,'-21'-15'220'0,"25"8"-172"0,-4-8-12 0,-4 3 92 16,4 8-76-16,4-11 60 15,9 0-68-15,-9-8 16 16,13 8-40-16,5-4-8 16,-1 4-8-16,9 8-24 15,4 7 12-15,13 15-4 16,0 11 4-16,-5 1 0 15,1 11 0-15,-9-1 8 16,-9 9 0-16,-20 3 24 16,-1 0-12-16,-21-3 24 15,0-1-24-15,-17-18-4 16,8 3-4-16,-8-23 40 16,4-3-24-16,0-15 0 15,13-4-12-15,-4-12-16 16,21 1 4-16,4-5-4 15,9 13 0-15,17-9 8 16,4 4 0-16,4 4-196 16,5 12 108-16,-5-5-352 15,1 9 248-15</inkml:trace>
          <inkml:trace contextRef="#ctx0" brushRef="#br0" timeOffset="45522.1645">4517 3879 676 0,'0'-26'248'0,"0"26"-192"0,9-15-16 0,-5 7 128 16,5 8-100-16,-1 0 0 16,5 8-44-16,0 7-8 15,-1 4-8-15,-7 3 12 16,-1 5-12-16,-8-4 4 15,4 3-4-15,-9-3 4 16,5 0-8-16,-9-12 24 16,9 0-16-16,0-3-12 15,4-1-4-15,4-7-156 16,4 4 88-16,9 0-376 16,5 4 248-16</inkml:trace>
        </inkml:traceGroup>
        <inkml:traceGroup>
          <inkml:annotationXML>
            <emma:emma xmlns:emma="http://www.w3.org/2003/04/emma" version="1.0">
              <emma:interpretation id="{4A0973D5-5667-4042-8DAF-41505CC0EEBC}" emma:medium="tactile" emma:mode="ink">
                <msink:context xmlns:msink="http://schemas.microsoft.com/ink/2010/main" type="inkWord" rotatedBoundingBox="7860,4677 8111,4674 8117,5123 7866,5126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7262.37">5846 4617 476 0,'-13'-4'176'0,"13"4"-136"0,-9 0-12 15,5 0 240 1,8 0-152-16,1-3 96 0,3 3-124 0,9-8 20 16,5 4-64-16,12-11 12 15,4 8-36-15,9 3-96 16,-5 0 40-16</inkml:trace>
          <inkml:trace contextRef="#ctx0" brushRef="#br0" timeOffset="47454.4907">6067 4375 612 0,'-25'8'228'0,"25"-8"-180"0,-13 49-12 0,4-11 104 15,9 0-84-15,-8 22 16 16,4-3-48-16,-1 0 12 15,5-4-20-15,-4-4-404 16,4-8 212-16</inkml:trace>
        </inkml:traceGroup>
        <inkml:traceGroup>
          <inkml:annotationXML>
            <emma:emma xmlns:emma="http://www.w3.org/2003/04/emma" version="1.0">
              <emma:interpretation id="{603CCEB1-5F0A-4054-BA84-8EA9299C5423}" emma:medium="tactile" emma:mode="ink">
                <msink:context xmlns:msink="http://schemas.microsoft.com/ink/2010/main" type="inkWord" rotatedBoundingBox="8616,4417 10126,4397 10151,6271 8642,6291"/>
              </emma:interpretation>
            </emma:emma>
          </inkml:annotationXML>
          <inkml:trace contextRef="#ctx0" brushRef="#br0" timeOffset="48896.3288">6587 4795 676 0,'-5'0'248'0,"5"0"-192"0,0 0-16 16,0 0 136-1,0 0-104-15,0 0 24 0,0 0-56 0,5 0 36 16,3 0-44-16,22 0 28 16,4 0-32-16,34-11 16 15,9 7-24-15,42-15 16 16,5 4-20-16,33 0 52 15,-4 3-36 1,-4 1-8-16,-21 4-12 0,-4-9-12 16,-22 13 4-16,-13-5-40 15,-21 8 20-15,-25-4-28 16,-13 4 24-16,-30 0-184 16,-9 8 112-16</inkml:trace>
          <inkml:trace contextRef="#ctx0" brushRef="#br0" timeOffset="48301.739">6783 4175 436 0,'-22'-8'160'0,"22"8"-124"0,-21-8-8 0,21 1 148 15,0 3-100-15,0-7 8 16,13 3-56-16,12 4-16 15,1 4-8-15,4 8-4 16,12 7 0-16,-3 8-20 16,-5 7 12-16,-5 8 32 15,-7 3-16-15,-22 9 16 16,8-5-12-16,-29-3 80 16,0-4-48-16,-18-16 120 15,14-7-92-15,-22-18 36 16,17-1-64-16,-4-15 28 15,13-8-40-15,4-3-8 16,4 4-16-16,26-8-32 16,4 11 12-16,13 0-40 15,4 8 32-15,8 4-240 16,9 7 144-16</inkml:trace>
          <inkml:trace contextRef="#ctx0" brushRef="#br0" timeOffset="48509.9385">7204 4144 436 0,'0'-19'160'0,"0"19"-124"0,4-7-8 0,-4-1 192 32,9 8-124-32,-1 0 104 0,1 4-116 0,-5 4-56 15,5 3-20-15,-9 4 0 16,0 0-4-16,-5 4 8 15,-3 0-8-15,-1-4 16 16,1 0-12-16,-5-3 4 16,13-1-4-16,9-3 20 15,3-1-16-15,10-7-208 16,8 4 108-16</inkml:trace>
          <inkml:trace contextRef="#ctx0" brushRef="#br0" timeOffset="49587.3098">6651 4939 572 0,'-39'4'208'0,"39"-4"-160"15,13 0-12-15,0-4 92 16,8 4-76-16,22-8 16 15,4 12-44-15,16 7-12 16,-3 5-8-16,-9 25-4 16,-8 8 0-16,-9 20 0 15,-13-9 0-15,-12 4 8 16,-18-7-4-16,-16-8-4 0,-5-7 4 16,-21-12 56-16,12-7-32 0,-8-15 76 15,18-1-56-15,20-22-8 16,5 0-24-16,34-23-28 15,8-4 4-15,30-22-48 16,-4 15 28-16,0-4-4 16,-5 11 20-16,-7 4 8 15,-1 12 4-15,-22 15 32 16,-3 7-16-16,-22 19 128 16,1 11-80-16,-14 8 68 15,9 8-76-15,-13 3-4 16,9-7-32-16,13-7 16 15,3-9-24-15,18-14 40 16,0-1-28-16,21-22-100 16,-8 0 40-16,8-11-120 15,0-1 88-15,-9 1-56 16,-12 3 72-16,-9 8 0 16,-12 4 32-16,-18 11 4 15,-3 7 8-15,-10 27 96 16,5 0-48-16,-4 19 116 15,4 4-88-15,-4 22 28 16,8 1-56-16,-8 18-4 16,8-7-24-16,-8-8 12 15,8-15-16-15,-13-15 104 16,5-15-64-16,-5-15 16 16,5-12-40-16,-4-18-20 0,-1-8-8 0,1-16 4 15,7 1 0-15,-3-23-88 16,13 4 48-16,3-8-196 15,10 8 132-15,12-4-368 16,17 11 264-16</inkml:trace>
          <inkml:trace contextRef="#ctx0" brushRef="#br0" timeOffset="49826.4105">7822 4977 664 0,'4'-27'244'0,"-4"27"-188"0,13-7-16 0,-5 7 120 16,1 3-96-16,3 1 44 16,1 4-64-16,-4 11-8 15,4 0-20-15,-9 7 24 16,0-3-24-16,-8 3 12 16,0 1-16-16,-1-16 64 15,-3 8-44-15,8-15 24 16,0 3-36-16,8-18 16 15,14 0-20-15,33-8-176 16,5-8 88-16</inkml:trace>
        </inkml:traceGroup>
        <inkml:traceGroup>
          <inkml:annotationXML>
            <emma:emma xmlns:emma="http://www.w3.org/2003/04/emma" version="1.0">
              <emma:interpretation id="{E6C68094-DAD8-44E2-94CE-50E48784FFEB}" emma:medium="tactile" emma:mode="ink">
                <msink:context xmlns:msink="http://schemas.microsoft.com/ink/2010/main" type="inkWord" rotatedBoundingBox="10717,4063 13068,4032 13093,5895 10742,5927"/>
              </emma:interpretation>
            </emma:emma>
          </inkml:annotationXML>
          <inkml:trace contextRef="#ctx0" brushRef="#br0" timeOffset="50051.0067">8695 4693 996 0,'-9'0'368'0,"9"0"-284"0,26-15-24 0,-1 11 28 15,13 0-60-15,14-7 32 16,3 0-32-16,5-1 8 16,-5 8-20-16,-4-7-280 15,-4 7 140-15</inkml:trace>
          <inkml:trace contextRef="#ctx0" brushRef="#br0" timeOffset="50206.9794">9022 4526 644 0,'-38'-41'236'0,"38"41"-180"16,-8 4-20-16,3 11 160 16,5 0-116-16,0 15 56 15,-8 8-80-15,-1 7-8 16,9 1-28-16,-4-5-12 15,4 1-4-15,-17 7-604 16,4-3 328-16</inkml:trace>
          <inkml:trace contextRef="#ctx0" brushRef="#br0" timeOffset="51584.4142">9555 4466 780 0,'-34'-8'288'0,"34"8"-224"0,-5-3-20 15,14-1 144 1,4 0-112-16,21-4 84 0,8 1-92 0,35-8 44 15,4 0-68-15,42-8 16 16,5 4-40-16,25 8 28 16,-16 3-32-16,12-7 4 15,-22 15-12-15,-7-11 20 16,-18 3-16-16,-21 0-20 16,-22 8 0-16,-20-7-40 15,-14-1 28-15,-16 1-160 16,-1 7 100-16,-25-4-232 15,5 8 180-15,-23 3-540 16,6 8 376-16</inkml:trace>
          <inkml:trace contextRef="#ctx0" brushRef="#br0" timeOffset="50910.0461">9768 4038 520 0,'-5'-30'192'0,"5"30"-152"0,13-45-8 0,-4 22 96 16,3 8-76-16,-3-8 52 16,4 8-64-16,4 15 24 15,4 0-36-15,0 34-44 16,1 8 8-16,-1 11 8 16,0-4 4-16,-4 8 24 15,-13-12-16-15,-8 4 12 16,0-3-12-16,-17-12 12 15,-1-12-16-15,-3-10 16 16,8-5-16-16,-13-14 4 16,9-5-4-16,-1-7 36 15,14 12-20-15,4-16-32 16,12-3 4-16,5 7-28 16,8 4 20-16,13 3-180 15,5-3 104-15</inkml:trace>
          <inkml:trace contextRef="#ctx0" brushRef="#br0" timeOffset="51225.3908">10296 3781 624 0,'0'-34'228'0,"0"34"-176"0,4-4-16 0,0 4 104 16,5 8-84-16,-1 7 24 15,-4 4-48-15,5 11 40 16,4 0-40-16,-9 4 28 16,5-3-32-16,-5-1 28 15,0-4-32-15,0-7 40 16,5 0-36-16,-1-11 28 15,1-4-28-15,8-8-148 16,8 0 64-16</inkml:trace>
          <inkml:trace contextRef="#ctx0" brushRef="#br0" timeOffset="52334.4175">9725 4682 676 0,'-4'-8'248'0,"4"8"-192"16,25-15-16-16,-8 11 56 16,5 4-60-16,3 4-20 15,5 11-16-15,4 4 8 16,4 11-4-16,-4 8-4 16,-4 4 4-16,-21 14-4 15,-1-10 0-15,-20 11 24 16,-1-4-12-16,-13-12 100 15,5-3-60-15,-13-23 48 0,4-3-60 0,-4-24 60 16,8 1-60 0,5-19 0-16,13-1-24 0,12-7-20 15,13 8 0-15,17-4-120 16,9 4 68-16,20 0-56 16,1 14 64-16,9-6 0 15,-1 10 28-15,-21-3 12 16,5 8 8-16,-18 3 140 15,-8 4-76-15,-13 0 80 16,0 7-84-16,-13 5-4 16,0 3-36-16,-4 0 16 15,0 4-24-15,5 0 32 16,-1 0-28-16,0-4-68 16,5 0 28-16,-9-7-140 15,8 3 88-15,-8-3-156 16,9-1 128-16,-18 1-8 15,9-1 64-15,0-3-28 16,-8 4 40-16,3 7-24 16,-3 4 36-16,-5 11 80 15,4 4-28-15,-8 11 88 16,9 5-64-16,-9 3-8 16,8 0-28-16,-3 0 8 15,3-12-16-15,-4-7 16 16,5 0-16-16,-13 0-48 0,12-11 24 15,-12 4-148-15,8-1 92 16,-8-7 16-16,4-4 32 16,-9-7 56-16,9-8-20 15,-17-8 228-15,8 4-132 0,5-11 192 16,8 4-172-16,1-8 88 16,12 0-128-16,12-11-48 15,10 3-24-15,20-18-8 16,9 7-4-16,17-15-204 15,-4 11 108-15,-8-11-332 16,-5 12 236-16</inkml:trace>
          <inkml:trace contextRef="#ctx0" brushRef="#br0" timeOffset="52581.1769">10747 4761 832 0,'34'-19'308'0,"-34"19"-240"16,43-19-20-16,-31 12 152 16,5 7-120-16,-4 3 12 15,0 5-56-15,-13 7-24 16,-4 4-8-16,-13 8 4 16,4-5-4-16,-4-3 16 15,4 4-12-15,5-8-4 16,8 0 0-16,8-7 12 15,26-5-8-15,5-6-144 0,3 3 72 16</inkml:trace>
        </inkml:traceGroup>
        <inkml:traceGroup>
          <inkml:annotationXML>
            <emma:emma xmlns:emma="http://www.w3.org/2003/04/emma" version="1.0">
              <emma:interpretation id="{80EB7B39-0DBF-4F14-87D9-13FD6B9367EA}" emma:medium="tactile" emma:mode="ink">
                <msink:context xmlns:msink="http://schemas.microsoft.com/ink/2010/main" type="inkWord" rotatedBoundingBox="13870,5155 13961,5154 13964,5308 13872,5310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52744.0665">11901 4856 860 0,'17'0'320'0,"-17"0"-248"0,-8 22-20 0,-5-3 60 16,4 8-72-16,-21 14 16 15,1 5-32-15</inkml:trace>
        </inkml:traceGroup>
        <inkml:traceGroup>
          <inkml:annotationXML>
            <emma:emma xmlns:emma="http://www.w3.org/2003/04/emma" version="1.0">
              <emma:interpretation id="{B2584DC2-390F-4BF7-9212-974E6A0A926B}" emma:medium="tactile" emma:mode="ink">
                <msink:context xmlns:msink="http://schemas.microsoft.com/ink/2010/main" type="inkWord" rotatedBoundingBox="15181,4126 16822,4104 16838,5293 15197,5315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53400.074">13264 3902 364 0,'-22'-45'132'0,"22"45"-100"0,-8-27-12 0,4 23 168 16,4 4-108-16,-9 0 88 15,9 4-96-15,-4 26 52 16,4 4-72-16,-4 23-4 16,-1 4-28-16,-8 14 24 15,9-3-28-15,-4 15 12 16,3-3-16-16,-7-1 44 16,12-15-28-16,-9-11 100 15,5-16-72-15,0-14 56 16,4-1-68-16,0-10 16 15,8-5-40-15,1-4-16 16,3 1-8-16,10 7-24 16,8-3 16-16,16-1 24 0,1 0-8 15,17-3-132-15,-4-4 72 0,4-8-244 16,-9 4 168-16,0-12-276 16,-8 5 232-16</inkml:trace>
          <inkml:trace contextRef="#ctx0" brushRef="#br0" timeOffset="53613.6552">13936 4383 756 0,'9'-46'280'0,"-9"46"-216"0,-4-30-20 0,-1 19 120 16,1 3-100-16,-9 0-16 16,1 5-32-16,-14 6-16 15,9 9 4-15,-9 7-4 16,1 3 0-16,4 5 0 15,12 3 0-15,5-7 8 16,4 0-4-16,13-16-152 16,8-3 80-16,17-12-316 15,-4 1 216-15</inkml:trace>
          <inkml:trace contextRef="#ctx0" brushRef="#br0" timeOffset="54136.0884">13864 4606 704 0,'-17'45'264'0,"17"-45"-208"15,21 15-12-15,5-11 80 16,4 0-76-16,25-12 16 16,0 1-40-16,18-16 4 15,-5 0-16-15,0-14 12 0,-8-1-16 16,-5-4-48-16,-8 8 24 0,-13-8-24 16,-9 12 24-16,-12 0 0 15,0 7 8-15,-13 4 8 16,0 12 0-16,-4 14 44 15,-1 8-24-15,-3 31 80 16,4 11-56 0,-5 26 48-16,5-7-52 15,-5 7 24-15,9-4-36 0,-12-14-8 16,12-5-12-16,-9-11 72 16,9-15-44-16,-4-15-20 15,8-4-16-15,-8-22-228 16,4-1 120-16,-4-11-172 15,-1 4 160-15,-3-19-48 16,8 8 100-16,-4-31 32 16,12 4 20-16,1-15 60 15,8 4-24-15,12-5 132 16,6 9-84-16,16 11 120 16,4 22-108-16,0 20 92 15,1 14-96-15,-18 20 28 16,-4 14-60-16,-42 5 20 15,-1-1-36-15,-38 1 28 16,5-5-32-16,-18-14 40 0,13-5-36 16,5-14-40-16,8-8 4 15,4-23-300-15,17-3 172 16,17-23-192-16,9-1 188 0</inkml:trace>
        </inkml:traceGroup>
        <inkml:traceGroup>
          <inkml:annotationXML>
            <emma:emma xmlns:emma="http://www.w3.org/2003/04/emma" version="1.0">
              <emma:interpretation id="{39105175-418D-4757-96D3-E5F4512E5D7B}" emma:medium="tactile" emma:mode="ink">
                <msink:context xmlns:msink="http://schemas.microsoft.com/ink/2010/main" type="inkWord" rotatedBoundingBox="17060,4158 20206,4116 20217,4926 17071,4969"/>
              </emma:interpretation>
            </emma:emma>
          </inkml:annotationXML>
          <inkml:trace contextRef="#ctx0" brushRef="#br0" timeOffset="54361.688">15150 4004 632 0,'17'-60'236'0,"-17"60"-184"0,17-46-16 0,-13 27 192 15,1 12-132-15,-5-5 120 16,4 9-124-16,-8 10-20 16,4 12-48-16,-13 23 64 15,4 3-52-15,-8 16 12 16,9-5-28-16,-14 24 40 15,10-4-32-15,-5 14 12 16,4-3-24-16,-8-3-60 16,8-16 20-16,0-15-296 15,5-8 176-15</inkml:trace>
          <inkml:trace contextRef="#ctx0" brushRef="#br0" timeOffset="54946.9146">15563 4284 728 0,'9'-26'268'0,"-9"26"-208"0,-13-27-16 15,4 20 132-15,5 3-104 16,-13 0 44-16,0 4-72 16,-9 8-40-16,5 7-8 0,-4 4 8 15,3 11 0-15,5 8 32 16,4 4-20-16,5-5 32 15,4 5-32-15,12-8 64 16,5-11-44-16,17-19-76 16,-5-1 16-16,5-14-204 15,-4 3 128-15,-5-14-136 16,0 7 140-16,-8-16-96 16,0 12 112-16,-9-3 60 15,5 7 16-15,-5 3 236 16,0 5-124-16,9-1 68 15,4 16-104-15,8-5 64 16,10-3-76-16,16-3 40 16,0 3-60-16,25-8 16 15,1 0-36-15,8-3 28 16,-8 4-32-16,-13-1 20 16,-13-3-20-16,-13-1-16 15,-17 8-4-15,-16-11-68 16,-1 8 40-16,-21-5-12 15,4 5 24-15,-25-5-12 16,8 5 16-16,-8 3 96 16,8 4-40-16,-4 8 52 0,13 3-52 15,-1 8 40-15,18 0-44 16,-5 7 8-16,18 1-28 16,4-1 28-16,8-3-28 0,13-8 48 15,0 0-36-15,5-11-268 16,-1-4 128-16,0-7-320 15,-4 3 244-15</inkml:trace>
          <inkml:trace contextRef="#ctx0" brushRef="#br0" timeOffset="55808.5792">16674 4053 1196 0,'5'-37'440'0,"-5"37"-340"0,-9-23-32 0,5 12 144 16,0 7-132-16,-9-4-32 15,0 4-32-15,-12 12-212 16,12 7 108-16,-13 12-316 16,9 7 228-16,-4 3-248 15,4 5 244-15,-4 0 76 16,4 7 64-16,0-4 396 16,8-3-192-16,-4-8 136 15,9 0-176-15,4-11 56 16,9-12-108-16,16-11 16 15,9 0-52-15,13-19-12 16,8 4-16-16,13-4-184 16,-8 4 100-16,-9-4-160 15,-8 4 136-15,-13-4 0 0,-9 8 56 16,-17-1 40-16,-4 5 4 0,-17-1 204 16,4 8-112-16,-12 4 88 15,8 7-108-15,4 4 24 16,13 8-56-16,13 0 28 15,4 3-36-15,13-7 24 16,-1-4-28-16,10-11-8 16,-1-4-12-16,13-11-208 15,-4 3 108-15,-4-11-112 16,-1 8 116-16,-12-8-40 16,-5 4 76-16,-12-4 16 15,0 8 24 1,-13-4 48-16,4 7-24 0,-4 0 148 15,0 8-88-15,9 4 64 16,4 4-76-16,12 7 36 16,5 4-56-16,8 4 32 15,1-1-40-15,-1-3 16 16,5 0-28-16,-1-11 36 16,9-5-32-16,-12-6 4 15,-5-1-16-15,-13-4-52 16,9-3 24-16,-18-4-76 15,5 7 52-15,-4-11-8 16,-4 8 28-16,-1 0-12 16,-3-5 16-16,3 5 44 15,13 4-16-15,-12 3 112 16,4 4-68-16,16 4 28 0,-7 3-48 16,8 4-32-16,-1 5-4 0,5-5 36 15,-4 4-24-15,9-7 16 16,-5-1-16-1,-5-11 28-15,1 4-24 0,-8-7-156 16,-1 3 76-16,0-3-424 16,-21 7 268-16</inkml:trace>
        </inkml:traceGroup>
      </inkml:traceGroup>
      <inkml:traceGroup>
        <inkml:annotationXML>
          <emma:emma xmlns:emma="http://www.w3.org/2003/04/emma" version="1.0">
            <emma:interpretation id="{419A97BE-0557-4FE8-B587-49E5232B1BEC}" emma:medium="tactile" emma:mode="ink">
              <msink:context xmlns:msink="http://schemas.microsoft.com/ink/2010/main" type="line" rotatedBoundingBox="16153,5546 20296,5182 20386,6211 16244,6575"/>
            </emma:interpretation>
          </emma:emma>
        </inkml:annotationXML>
        <inkml:traceGroup>
          <inkml:annotationXML>
            <emma:emma xmlns:emma="http://www.w3.org/2003/04/emma" version="1.0">
              <emma:interpretation id="{B3DAAD4A-83A1-40E8-AE55-BDE9E14B30CB}" emma:medium="tactile" emma:mode="ink">
                <msink:context xmlns:msink="http://schemas.microsoft.com/ink/2010/main" type="inkWord" rotatedBoundingBox="16153,5546 20296,5182 20386,6211 16244,6575"/>
              </emma:interpretation>
              <emma:one-of disjunction-type="recognition" id="oneOf18">
                <emma:interpretation id="interp18" emma:lang="" emma:confidence="0">
                  <emma:literal>senator</emma:literal>
                </emma:interpretation>
                <emma:interpretation id="interp19" emma:lang="" emma:confidence="0">
                  <emma:literal>aerator</emma:literal>
                </emma:interpretation>
                <emma:interpretation id="interp20" emma:lang="" emma:confidence="0">
                  <emma:literal>orator</emma:literal>
                </emma:interpretation>
                <emma:interpretation id="interp21" emma:lang="" emma:confidence="0">
                  <emma:literal>senators</emma:literal>
                </emma:interpretation>
                <emma:interpretation id="interp22" emma:lang="" emma:confidence="0">
                  <emma:literal>Terator</emma:literal>
                </emma:interpretation>
              </emma:one-of>
            </emma:emma>
          </inkml:annotationXML>
          <inkml:trace contextRef="#ctx0" brushRef="#br0" timeOffset="56764.8172">14367 5476 476 0,'8'-7'176'0,"-8"7"-136"0,-4-4-12 0,0 0 216 15,8 4-140-15,-8-4 44 16,4 4-84-16,-13-7-40 16,0 7-16-16,-21 4-28 15,4 3 12-15,-12 8-12 16,7 4 8-16,1 11 8 15,9 5 4-15,25 6 24 16,17-3-12-16,17-8 40 16,9-7-28-16,16-23-4 15,1-4-12-15,8-15-32 16,0 0 12-16,-13-3-76 16,-8 3 52-16,-34-4 4 0,-5 4 20 15,-25 4-8 1,0 0 12-16,-12-4 12 0,7 8 0 15,-3-5 8-15,12 5-8 0,13-8-12 16,9 12 4-16,25-5 4 16,12 5 0-16,18-9 0 15,0 16 0-15,0-7 0 16,-9-1 0-16,-12 5 44 16,-5 3-24-16,-12 0 52 15,-5 3-40-15,-12-3 48 16,-5 8-48-16,-8 7-24 15,4-4-8-15,-9 12-8 16,5 4 0-16,-5 41 16 16,5 0-4-16,-4 26 8 15,3 1-8-15,-7-4 8 16,-1-8-8-16,-13-15 24 16,13-7-16-16,-8-20 32 15,4-7-28-15,-8-11-180 16,8-11 88-16,-5-12-228 15,1-4 172-15</inkml:trace>
          <inkml:trace contextRef="#ctx0" brushRef="#br0" timeOffset="58534.6387">14895 5514 780 0,'42'-34'288'0,"-42"34"-224"0,30-8-20 15,-17 5 136-15,-1 6-108 0,6 1 68 16,-1 0-80-1,-5 11-24-15,1 12-24 0,-4 3 0 16,-1 0-8-16,-12 12 40 16,4-1-20-16,-13-3-32 15,0-4 4-15,-8-11-52 16,8-8 28-16,-17-15-20 16,9 0 28-16,-13-11 0 15,9 3 12-15,-5-11 0 16,13 8 0-16,0-4-20 15,17 0 16-15,12 3-12 16,10 5 12-16,12-5 24 16,8 9-4-16,14-12-4 15,3 3 0-15,14-7-4 16,-1 4 0-16,5-4 16 16,-5 4-8-16,-16-4 24 15,-14 8-20-15,-12-4 4 16,-5 3-8-16,-20-3-8 15,-5 8 4-15,-17-1 4 16,4 0-4-16,-17-3-4 16,5 4 4-16,-5 7-40 15,8 0 20-15,5 0-4 16,9 15 12-16,8-4 0 16,13 4 0-16,8 12 68 15,5-5-32-15,12-3 32 0,0 4-32 16,5-12 0-16,-1-3-16 15,5-12-76-15,-4 0 32 16,8-7-48-16,-9-4 44 0,1 0-16 16,-13 3 32-16,-9-10 8 15,0 14 12-15,-12-11 0 16,-1 4 0-16,-8-4 60 16,0 12-32-16,5-5 68 15,3 5-56-15,-8 3-16 16,9 8-16-16,-9 3 16 15,8 5-12-15,-3 6 12 16,3-2-12-16,-8 10 0 16,13-3-4-16,-5 3 28 15,5-3-20-15,8-4 40 16,5-4-32-16,8-4-92 16,0-3 36-16,9-8-68 15,-5 0 56-15,9-8-56 16,-5 1 56-16,1-12 4 15,-5-4 24-15,-4-7 12 16,0 3 4-16,-12-7 16 16,-1 4-8-16,-12 0 76 15,-5 7-48-15,-8 0 4 16,-1 12-24-16,-12 7-4 16,-4 8-4-16,0 7-8 15,-1 8 4-15,-3 0-4 16,8 4 0-16,4 0 16 15,4-4-8-15,22 0-4 0,0-8 0 16,8-11-136-16,9 0 72 16,4-11-144-16,0 3 116 0,-4-11-92 15,0 8 108-15,-13-4 36 16,-4 7 24-16,-13 0 20 16,0 5-4-16,-5 3 140 15,1 3-80-15,4 5 72 16,4 3-80-16,13 1 76 15,9 3-76-15,25-4 24 16,4 1-44-16,5-9 40 16,4 1-44-16,-4-11-96 15,-9 7 36-15,0-19-128 16,0 3 92-16,-9-10-104 16,-7 7 96-16,-6-19 8 15,1 8 40-15,-17-27 44 16,8 8-12-16,-21-19 140 15,0 7-80-15,-4 5 136 16,-5 14-116-16,-3 12 20 16,-5 15-64-16,-5 26-28 15,14 12-8-15,-13 30 0 16,8 7-4-16,4 12 40 16,1-4-20-16,-5-4-100 15,13-11 40-15,0-11-208 16,0-8 136-16,0-11-208 15,0-4 180-15,-9-12-112 0,5-3 148 16,-17-11 76-16,-5 7 20 0,1-19 240 16,-5 3-128-16,0-10 148 15,9-1-148-15,12-3 60 16,9 11-100-16,17-7-20 16,9 11-28-16,34-4-24 15,12 7 0-15,22 5-4 16,-1 3 0-16,5 0 16 15,-13 8-4-15,-12-4 8 16,-1 4-8-16,-29-8 40 16,-13 4-20-16,-22-4 32 15,-8 4-32-15,-17-4 40 16,4 8-36-16,-25 0 4 16,-5 7-20-16,1 5 0 15,12 6-4-15,0 1-16 16,9 3 4-16,17-3 20 15,4 4-8-15,12-5 16 16,10-3-16-16,-1-7 40 16,0-5-24-16,9-7-24 15,0 4 0-15,0-12-20 16,-9 5 12-16,-8-9-4 16,-5 1 4-16,-3-12 0 15,3 8 0-15,1-11 8 16,-1 7 0-16,-4-4-36 15,5 8 20-15,8 3-20 16,-4 9 20-16,8 10-28 0,0 5 28 16,1 7 48-16,3-1-12 15,1 1 36-15,3 4-32 0,-3-4 4 16,-9 0-16-16,9-4 36 16,-9-4-24-16,-5-3 48 15,1 0-40-15,-21-12-8 16,3 4-12-16,-7-8 8 15,3 1-12-15,1-16 24 16,3 4-20-16,22-23 40 16,9 1-28-16,25-12 12 15,0 7-20-15,0 8 8 16,0 16-12-16,-8 7-8 16,-5 7 0-16,-8 12-224 15,0 11 120-15</inkml:trace>
        </inkml:traceGroup>
      </inkml:traceGroup>
      <inkml:traceGroup>
        <inkml:annotationXML>
          <emma:emma xmlns:emma="http://www.w3.org/2003/04/emma" version="1.0">
            <emma:interpretation id="{F270B8E9-32BB-494E-A259-3CC1334E9BAD}" emma:medium="tactile" emma:mode="ink">
              <msink:context xmlns:msink="http://schemas.microsoft.com/ink/2010/main" type="line" rotatedBoundingBox="3486,6251 15074,6046 15108,7913 3519,8119"/>
            </emma:interpretation>
          </emma:emma>
        </inkml:annotationXML>
        <inkml:traceGroup>
          <inkml:annotationXML>
            <emma:emma xmlns:emma="http://www.w3.org/2003/04/emma" version="1.0">
              <emma:interpretation id="{8791FAD1-E627-4D99-A2E4-00DBD17BD4AE}" emma:medium="tactile" emma:mode="ink">
                <msink:context xmlns:msink="http://schemas.microsoft.com/ink/2010/main" type="inkWord" rotatedBoundingBox="3491,6573 6034,6528 6057,7819 3514,7864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67197.9283">1456 6729 456 0,'0'-4'168'0,"0"4"-128"0,0-11-16 0,0 3 176 16,0 8-116-16,0-7 88 15,0 7-100-15,0-4 52 16,0 4-72-16,0-4 60 15,0 8-64-15,0-4 36 16,0 0-48-16,4 0 24 16,0 4-32-16,5-8 16 15,8 0-24-15,21 4 16 16,5 8-20-16,25-8-8 16,0 3-4-16,13 1 12 15,-13 4-8-15,8-5-20 16,-3-3 4-16,3 0 20 15,-3 8-4-15,-1-8 4 16,-21 0-4-16,0 0-16 16,-8 0 4-16,-13 4 4 15,0-8 0-15,-18 4 32 16,5 0-16-16,-12-8-12 0,3 8-8 16,1 0 4-16,-9 0 0 15,0 0 0-15,0 0 0 0,-9 0 0 16,1 0 0-16,-5 8-20 15,0-8 12-15,-4 4 4 16,4 0 4-16,-8-4-12 16,4 7 8-16,-13 1 28 15,9-5-12-15,0 5-12 16,-1 0-4-16,-12-1 4 16,17 1 0-16,-17 11-28 15,17 3 16-15,-17 16-12 16,13 4 12-16,-9 34 0 15,0-5 4-15,0 9 8 16,9-4 0-16,-9-8 8 16,9-8-4-16,0-3-4 15,-5-8 4-15,18-3 4 16,-5-12-4-16,4-12 76 16,9-6-44-16,-4-20-4 15,4 0-20-15,-8-19 8 16,8 4-12-16,-13-22-12 15,9-1 0-15,-22-26 28 16,5 7-12-16,-5-22-12 16,-4 7-4-16,1-3-40 15,-1 15 24-15,0-1 40 16,9 20-8-16,-5 3 44 0,9 8-32 16,-4 0-4-16,8 8-12 15,0 3 20-15,5 12-16 0,-1-4-92 16,9 7 44-16,9 8-264 15,3 0 168-15</inkml:trace>
          <inkml:trace contextRef="#ctx0" brushRef="#br0" timeOffset="67574.4294">2699 6369 860 0,'0'-15'320'0,"0"15"-248"0,0 8-20 16,8-8 40-1,-8 7-60-15,5 12 16 16,3 4-32-16,1 3-16 15,-1 8-4-15,-8 1 28 16,0-1-12-16,-8 0-4 16,-1-4-4-16,-4-4 84 15,9-7-48-15,-4-4 140 16,3 1-100-16,1-13 52 16,8 5-76-16,5-16-24 15,8 8-20-15,9-3-108 0,-1 3 52 0,5-4-288 16,0 4 184-16,-1-4-288 31,1 8 248-31</inkml:trace>
          <inkml:trace contextRef="#ctx0" brushRef="#br0" timeOffset="68322.4397">3993 6642 880 0,'5'-12'328'0,"-5"12"-256"0,-9-7-16 0,5-1 132 16,4 8-112-16,-13-7 16 16,5 7-56-16,-14-12-24 15,1 5-8-15,-17-1-16 16,8 1 8-16,-21 7 20 16,4 0-8-16,-13-4-12 15,9 8 0-15,-4-4 4 0,8 0 0 16,4 0 0-16,18 7 0 15,-1-3-20-15,9 4 12 0,5 7-4 16,3 4 4-16,-4 7 16 16,9 1-4-16,-4 18-4 15,3-3 4-15,-3 26-16 16,-1 7 8-16,-12 9 28 16,12-1-12-16,-3-7-20 15,12-12 0-15,-9-11 12 16,1-8 0-16,3-11 8 15,5-3-8-15,0-9 8 16,0-3-8-16,0-4 8 16,0 1-8-16,0-9-4 15,0 1 4-15,-4-5 4 16,4 5-4-16,-4-8 24 16,4 4-16-16,-4-4 32 15,8 0-28-15,4-4 84 16,5 4-56-16,8-4 40 15,9 0-48-15,0-3-36 16,4 7-4-16,0-8 8 16,0 12 0-16,-4-8-124 15,-4 8 64-15,3-4-120 16,-7 0 100-16,-5-4-224 16,0 1 168-16,-9-9-452 15,5 8 328-15</inkml:trace>
          <inkml:trace contextRef="#ctx0" brushRef="#br0" timeOffset="68522.4714">3248 7206 756 0,'-25'-19'280'0,"25"19"-216"0,17-8-20 0,-9 1 224 15,-3 7-156-15,12-8 124 16,4 4-140-16,9-3 32 15,-5-1-80-15,14 8 20 16,3 0-40-16,1-8-28 16,4 16 0-16,-13-8-124 15,4 0 68-15,-8-8-304 16,-5 8 200-16,1-11-492 16,-5-4 368-16</inkml:trace>
          <inkml:trace contextRef="#ctx0" brushRef="#br0" timeOffset="68891.4525">3436 6282 572 0,'-17'-26'208'0,"17"26"-160"0,-13 7-12 0,9-7 296 15,8 0-188-15,9-7 108 16,4 7-148-16,21-8 84 16,9 4-108-16,21-3 0 15,-4 7-44-15,0 0-16 16,-5 4-12-16,-12-4-16 15,-4 3 4-15,-13 1 4 16,-5 0 0-16,-8-4 0 16,-4 4 0-16,-13-4-144 15,-4 4 80-15,-1-4-420 16,5 3 264-16</inkml:trace>
        </inkml:traceGroup>
        <inkml:traceGroup>
          <inkml:annotationXML>
            <emma:emma xmlns:emma="http://www.w3.org/2003/04/emma" version="1.0">
              <emma:interpretation id="{6CDE4EE4-8BB0-436E-A4A8-CB8E5D5C7426}" emma:medium="tactile" emma:mode="ink">
                <msink:context xmlns:msink="http://schemas.microsoft.com/ink/2010/main" type="inkWord" rotatedBoundingBox="6702,6976 8787,6939 8803,7839 6718,7876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99972.503">5373 7558 632 0,'-4'7'236'0,"0"-7"-184"0,-1 0-16 0,5 0 60 15,9 0-60-15,-5 0 100 16,5 0-76-16,8-15 8 15,4 7-44-15,17-11 24 16,-4 4-32-16,13-19 4 16,4 0-12-16,9-19-24 15,-5 4 8-15,5-34 32 16,-9 7-16-16,-4-11 8 16,-9 8-8-16,-4-1 12 15,-4 16-12-15,-9 3 4 16,-4 20-4-16,-4-1 64 15,0 16-40-15,-5 3 24 16,5 8-36-16,-9 7-16 16,5 12-8-16,-9 7 4 15,4 4 0-15,-8 19 16 16,0 8-8-16,-5 19 4 16,1 3-4-16,-5 12-24 15,9-8 8-15,-5-4 20 16,9-11-4-16,0-19 4 15,9-7-4-15,3-20 28 16,5 1-20-16,13-35 32 16,0-3-32-16,8-31-32 15,5 8 8-15,0-18-80 16,-1 14 52-16,-8-8 4 16,0 16 20-16,-4 4-40 0,-9 11 24 0,-4 7 68 15,0 12-20-15,-8 4 48 16,-1 7-40-16,-12 12 28 15,4 3-28-15,-4 8-16 16,0 4-8-16,-13 3 12 16,4 1-8-16,-13 7 4 15,5 3-4-15,-5 5 36 16,9 0-20-16,-8-1 12 16,8 1-20-16,-4-4 8 15,4 0-12-15,4-8-132 16,9-4 68-16,12-10-184 15,5-1 132-15,21-15-216 16,4-8 184-16,18-18-316 16,-5 3 256-16</inkml:trace>
          <inkml:trace contextRef="#ctx0" brushRef="#br0" timeOffset="100244.0369">6676 6960 736 0,'-25'22'272'0,"25"-22"-208"0,-26 46-20 16,13-20 108-1,5 1-92-15,-5 7 64 16,4 0-72-16,5 4-48 16,-4-12-4-16,8 1-4 15,8-5 4-15,5-3 24 16,4-11-12-16,4-8 12 16,1 0-12-16,-1-12 20 0,9-3-20 0,-9-7-12 31,0 10-4-31,-21-22-60 0,9 12 36 0,-18-20-48 15,-8 8 40 1,-4-8-52-16,8 8 52 0,5 0-108 16,8 11 84-16,17-11-404 15,8 12 256-15</inkml:trace>
          <inkml:trace contextRef="#ctx0" brushRef="#br0" timeOffset="93172.7349">4688 7092 528 0,'-17'0'196'0,"17"-4"-152"0,-5 1-12 0,5-5 116 15,0 16-88-15,0-16 96 16,0 8-88-16,0 0 56 16,0-8-72-16,0 1 40 15,5 7-52-15,-5-8 32 16,4 8-40-16,0-4 16 16,9 4-28-16,0-7 36 15,4 7-32-15,12-8 20 16,5 8-24-16,13-15-8 15,0 15-8-15,4-4-24 16,-4 8 12-16,-4-4 20 16,-9 8-4-16,-9-8-12 15,1 7 0-15,-9 1 12 16,0 3-4-16,-13-3 24 16,5-1-16-16,-5 1-40 15,0 3 16-15,0-3-296 16,5-1 168-16</inkml:trace>
        </inkml:traceGroup>
        <inkml:traceGroup>
          <inkml:annotationXML>
            <emma:emma xmlns:emma="http://www.w3.org/2003/04/emma" version="1.0">
              <emma:interpretation id="{DFB35B29-9096-469F-8C6F-48D86D1BDE83}" emma:medium="tactile" emma:mode="ink">
                <msink:context xmlns:msink="http://schemas.microsoft.com/ink/2010/main" type="inkWord" rotatedBoundingBox="9124,6151 11611,6107 11645,7975 9157,8019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3512.3257">8103 6882 372 0,'-30'4'140'0,"30"-4"-112"0,-21 4-4 0,21-4 180 16,0 0-116-16,-9 0 52 15,18 0-80-15,-9 0 52 16,12 0-64-16,-3 0 28 15,12 0-44-15,17 0 0 16,-3 3-20-16,28-3 20 16,-7 8-20-16,20-12-12 15,1 4-4-15,42-7 12 16,-4-1-4-16,17-7 16 16,-17 7-12-16,9-11 24 15,-22 8-20-15,0-4-4 16,-12 3-4-16,-18-3 72 15,-17 12-40-15,-12-9 48 16,-13 5-48-16,-13 3 32 16,-5 4-36-16,-7-4-116 15,-1 8 44-15,0 0-248 16,1-1 160-16</inkml:trace>
          <inkml:trace contextRef="#ctx0" brushRef="#br0" timeOffset="103996.1342">8486 7094 444 0,'-26'-15'164'0,"26"15"-124"0,0-12-16 0,0 9 60 16,0 3-52-16,5 0 68 15,7 3-60-15,5 9 20 16,5-1-40-16,3 19 8 16,5 8-16-16,0 8 44 15,4-1-28-15,-13 8-76 16,1 4 24-16,-22 0 24 16,4 3 4-16,-30-3 20 15,5-4-16-15,-17-11 32 16,8-1-24-16,-17-22 64 15,9-11-44-15,-5-16 80 16,13-11-64-16,9-15-52 16,17 0-4-16,16-15-12 15,14 15 8-15,8 0-44 16,4 0 24-16,9 0 32 16,4 11 0-16,9-4 36 15,0 20-24-15,3-8 56 16,-3 11-40-16,4-4 36 15,-9 8-36-15,1 0 16 16,-10-3-28-16,-3-1 28 16,-9 4-32-16,0-4-12 0,-13 8-8 15,-3-8-192-15,-6 4 108 0</inkml:trace>
          <inkml:trace contextRef="#ctx0" brushRef="#br0" timeOffset="100527.289">7609 6596 676 0,'17'-19'248'0,"-17"19"-192"0,-5-11-16 0,1 4 180 15,4 3-128-15,-13-8 60 16,5 9-88-16,-13-5 24 16,4 4-52-16,-17 4 0 15,8 8-24-15,-17 3-8 16,5 8 0-16,-17 8 20 15,8 3-12-15,-17 4 12 16,17 0-12-16,0 8-16 16,18-8 0-16,7 0-4 15,14 7 0-15,25-14 24 16,8 3-8-16,5-19-48 16,13 5 24-16,4-16-192 0,-5 3 116 15</inkml:trace>
          <inkml:trace contextRef="#ctx0" brushRef="#br0" timeOffset="100712.2811">7230 6795 728 0,'-39'-19'268'0,"39"19"-208"0,0 8-16 0,0-8 124 16,9 0-100-16,-1-4 52 15,9 4-72-15,5-4-24 16,-1 8-16-16,22-8 24 15,-5 4-16-15,5-4-164 16,-1 4 80-16</inkml:trace>
          <inkml:trace contextRef="#ctx0" brushRef="#br0" timeOffset="101021.7329">7702 6852 548 0,'-42'15'204'0,"42"-15"-156"0,-22 34-16 15,10-15 132 1,7 4-96-16,-7 3 36 16,12 4-64-16,17-3-4 15,0-1-24-15,13-14 20 0,8-1-20 0,4-15 12 16,-3-3-12-16,-5-12 12 15,4 0-16-15,-12-8 40 16,-9 8-24-16,-17-3 4 16,0 7-16-16,-30-4-8 15,0 3 0-15,-12 1-40 16,12 8 20-16,0-1-336 16,9 8 192-16</inkml:trace>
          <inkml:trace contextRef="#ctx0" brushRef="#br0" timeOffset="101563.0662">8511 6072 580 0,'-12'-19'216'0,"12"19"-168"0,-9-19-12 16,9 4 112-16,0 7-88 0,0-11 80 15,4 4-80-15,5-7-4 16,4 6-36-16,4 9-4 16,13 11-8-16,-1 15-8 15,14 15 4-15,-5 15 12 16,1 4-8-16,-1 26 32 16,-4 5-24-16,-21 6-4 15,8-6-8-15,-34-12 20 16,5-12-12-16,-26-11 40 15,4-7-28-15,-8-8 4 16,-5-7-16-16,0-16 28 16,9-3-24-16,-4-20-12 15,8 1-8-15,9-19-4 16,8 3 0-16,13-11-44 16,13 8 24-16,4-4-4 15,8 11 20-15,1 0 16 16,0 8 0-16,3 0-204 15,10 8 108-15</inkml:trace>
          <inkml:trace contextRef="#ctx0" brushRef="#br0" timeOffset="104280.4738">9056 7132 560 0,'-12'0'208'0,"12"0"-164"0,0 11-8 0,0-3 120 16,0 3-92-16,0 16 80 16,0-1-84-16,-13 8-12 15,9 0-32-15,-9 0 32 16,0 0-24-16,-12 4 20 15,8-4-24-15,-13 8 16 16,8-8-20-16,-3 0 20 16,8-7-24-16,4-1-20 15,9 1 0-15,12-12 4 16,14 0 4-16,3-8 0 16,9-3 0-16,9-15-124 15,4 3 68-15</inkml:trace>
          <inkml:trace contextRef="#ctx0" brushRef="#br0" timeOffset="101877.0583">9074 5887 612 0,'-43'-42'228'0,"43"42"-180"0,8-11-12 0,-3 3 140 16,-1 0-104-16,4 8 24 16,5 8-56-16,4 3-16 15,0 4-16-15,0 1 4 16,0 3-8-16,-8 7 32 16,12-3-20-16,-12 3 56 15,-9 1-40-15,0-12 28 16,-9 8-32-16,9-12-28 15,0 4 0-15,0-15 8 16,17 0-4-16,5 0-180 16,-1 0 100-16,17 0-484 15,-4 0 312-15</inkml:trace>
          <inkml:trace contextRef="#ctx0" brushRef="#br0" timeOffset="104554.1558">9291 7018 476 0,'-22'-26'176'0,"22"26"-136"0,13-15-12 0,-4 7 108 16,3 8-80-16,5-4 68 15,5 8-72-15,-1 0-20 16,0 11-20-16,-4 4 8 16,0-4-12-16,-12 12 16 15,-1-5-16-15,-13-3 60 16,5 8-40-16,-13-12 40 16,9 4-36-16,-1-12-8 15,9-7-16-15,13-3 4 16,8-5-8-16</inkml:trace>
        </inkml:traceGroup>
        <inkml:traceGroup>
          <inkml:annotationXML>
            <emma:emma xmlns:emma="http://www.w3.org/2003/04/emma" version="1.0">
              <emma:interpretation id="{AD335BC0-169E-41BC-B87C-103F86B4D771}" emma:medium="tactile" emma:mode="ink">
                <msink:context xmlns:msink="http://schemas.microsoft.com/ink/2010/main" type="inkWord" rotatedBoundingBox="12263,6393 12961,6381 12982,7582 12284,7595"/>
              </emma:interpretation>
              <emma:one-of disjunction-type="recognition" id="oneOf22">
                <emma:interpretation id="interp26" emma:lang="" emma:confidence="0">
                  <emma:literal>==0</emma:literal>
                </emma:interpretation>
                <emma:interpretation id="interp27" emma:lang="" emma:confidence="0">
                  <emma:literal>2=0</emma:literal>
                </emma:interpretation>
                <emma:interpretation id="interp28" emma:lang="" emma:confidence="0">
                  <emma:literal>=</emma:literal>
                </emma:interpretation>
                <emma:interpretation id="interp29" emma:lang="" emma:confidence="0">
                  <emma:literal>3=0</emma:literal>
                </emma:interpretation>
                <emma:interpretation id="interp30" emma:lang="" emma:confidence="0">
                  <emma:literal>==o</emma:literal>
                </emma:interpretation>
              </emma:one-of>
            </emma:emma>
          </inkml:annotationXML>
          <inkml:trace contextRef="#ctx0" brushRef="#br0" timeOffset="105284.1329">10296 6996 872 0,'-5'-19'324'0,"5"19"-252"0,34-12-20 0,-12 5 48 31,3 7-64-31,5-8-20 0,4 8-16 0,9-7-20 15,-1-1 12-15,14 0-472 16,3 1 264-16</inkml:trace>
          <inkml:trace contextRef="#ctx0" brushRef="#br0" timeOffset="105439.8249">10509 6163 840 0,'-17'-19'312'16,"17"19"-244"-16,4-15-16 0,0 7 172 16,5 4-132-16,3-7 0 15,1 7-60-15,13-3-4 16,3 7-16-16,23-8 20 15,-1 16-20-15</inkml:trace>
          <inkml:trace contextRef="#ctx0" brushRef="#br0" timeOffset="105031.4215">10824 6447 560 0,'34'-38'208'0,"-34"38"-164"0,42-30-8 16,-29 14 172 0,-4 9-120-16,-9-8 60 0,0 7-84 0,-26 1-20 15,0 3-28-15,-25 4-12 16,5 7 0-16,-14 1 4 16,13 3-4-16,-8 1 8 15,12 3-8-15,1-4 16 16,16 8-12-16,-4-8-28 15,13 12 8-15,0-4 40 16,9 8-16-16,-5 14 24 16,9 5-20-16,-9 7 8 15,9 0-12-15,-13 19 28 16,0-1-24-16,-9 13-4 16,9-9-8-16,-4-6-24 15,4-9 12-15,0-7 20 16,8-11-4-16,1-12 32 15,3-4-24-15,10-10 40 16,7-5-32-16,10-7-40 16,3 0 8-16,5-8 8 15,0 4 4-15,0-4 16 16,-1 8-12-16,-3-4-56 16,-5 0 24-16,1-4-200 15,-5 4 124-15</inkml:trace>
        </inkml:traceGroup>
        <inkml:traceGroup>
          <inkml:annotationXML>
            <emma:emma xmlns:emma="http://www.w3.org/2003/04/emma" version="1.0">
              <emma:interpretation id="{08221281-4909-4F17-A93C-AC57CBBCF1B8}" emma:medium="tactile" emma:mode="ink">
                <msink:context xmlns:msink="http://schemas.microsoft.com/ink/2010/main" type="inkWord" rotatedBoundingBox="13485,6892 13903,6884 13907,7102 13489,7109"/>
              </emma:interpretation>
            </emma:emma>
          </inkml:annotationXML>
          <inkml:trace contextRef="#ctx0" brushRef="#br0" timeOffset="105920.5597">11445 6810 932 0,'30'0'348'0,"-30"0"-272"0,73-8-20 16,-31 1 16 0,-4 7-52-16,14 0-28 0,-1-8 4 0,13 1-492 31,4 3 268-31</inkml:trace>
          <inkml:trace contextRef="#ctx0" brushRef="#br0" timeOffset="105785.7029">11543 6617 1008 0,'-8'-8'372'0,"8"8"-288"0,34-7-24 0,-13 7 88 15,0 0-92-15,13-8 16 16,1 8-48-16,3 0 4 16,-4-3-16-16,9-1-220 15,-14 8 116-15</inkml:trace>
        </inkml:traceGroup>
        <inkml:traceGroup>
          <inkml:annotationXML>
            <emma:emma xmlns:emma="http://www.w3.org/2003/04/emma" version="1.0">
              <emma:interpretation id="{797CBD43-872A-4611-A956-80D4676FEE8F}" emma:medium="tactile" emma:mode="ink">
                <msink:context xmlns:msink="http://schemas.microsoft.com/ink/2010/main" type="inkWord" rotatedBoundingBox="14639,6928 15090,6920 15096,7272 14645,7280"/>
              </emma:interpretation>
            </emma:emma>
          </inkml:annotationXML>
          <inkml:trace contextRef="#ctx0" brushRef="#br0" timeOffset="106415.9115">12851 6632 488 0,'8'-7'180'0,"-8"7"-140"0,9 7-12 16,-9-7 144-1,0 0-100-15,-5 0 120 16,1 0-108-16,-13 4 44 15,4 11-72-15,-8-7 64 16,0-1-68-16,-9 5 0 16,-4 3-32-16,0 0 16 15,8 8-24-15,-4-1 12 16,13 5-12-16,5 3-24 16,7 0 4-16,18 4 4 15,4-3 4-15,26-5 24 0,8-3-12 0,8-8 40 16,1-7-28-16,0-12 12 15,-9 0-20-15,-13-15 52 16,-4 4-36-16,-21-15 20 16,0 3-32-16,-22-11-8 15,1 4-8-15,-18-7 4 16,5 10-4-16,-5 1-28 16,5 11 12-16,4 4-216 15,13 11 128-15</inkml:trace>
        </inkml:traceGroup>
      </inkml:traceGroup>
    </inkml:traceGroup>
    <inkml:traceGroup>
      <inkml:annotationXML>
        <emma:emma xmlns:emma="http://www.w3.org/2003/04/emma" version="1.0">
          <emma:interpretation id="{90BC57CD-0D93-421B-A97E-FDA39FFA478F}" emma:medium="tactile" emma:mode="ink">
            <msink:context xmlns:msink="http://schemas.microsoft.com/ink/2010/main" type="paragraph" rotatedBoundingBox="4148,8030 22383,7508 22426,9040 4192,956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D900347-1B08-475B-B68E-3332492F1FDA}" emma:medium="tactile" emma:mode="ink">
              <msink:context xmlns:msink="http://schemas.microsoft.com/ink/2010/main" type="inkBullet" rotatedBoundingBox="4157,8331 5750,8286 5781,9375 4188,9421"/>
            </emma:interpretation>
          </emma:emma>
        </inkml:annotationXML>
        <inkml:trace contextRef="#ctx0" brushRef="#br0" timeOffset="135133.93">2839 8396 528 0,'-4'-8'196'0,"8"5"-152"0,-4-5-12 16,0 4 192-1,5 4-128-15,-1-3 32 16,4-1-76-16,1-4 12 15,4 1-36-15,-5-5 36 16,5 5-36-16,-4-5 48 16,-1 9-44-16,-8-9 4 15,0 8-24-15,-8-3 20 16,-1 7-20-16,-16-8 4 16,3 8-8-16,-12-7 4 15,4 7-8-15,-4-8 8 16,4 1-8-16,-8-5-4 0,4 5 4 0,-13-9 4 15,17 9-4-15,-4-4-20 16,9 7 8-16,-9 4-12 16,12 7 8-16,-7 1 8 15,7 3 4-15,-3-3-12 16,8 3 8-16,0-3 4 16,4 3 0-16,0-3-12 15,9-1 8-15,-5 1-4 16,9 3 0-16,-8 4 8 15,8 4 0-15,-9 12-28 16,5 3 16-16,-9 7 4 16,9 5 8-16,-4-1 0 15,8 0 0-15,-9-3-12 16,9 0 8-16,-8-4 20 16,3-4-8-16,-3-4 16 15,-1 0-16-15,1-3 16 16,4-5-16-16,-14 1-20 15,14-4 4-15,-13 0 12 16,9 4 0-16,-5-8-4 16,13 0 4-16,-13-4-32 15,13 4 16-15,0-7 4 16,9-4 8-16,3-4 0 16,5 7 0-16,5-10 0 15,-1 6 0-15,9-3-20 16,4 8 12-16,4 0 4 0,5 3 4 0,4 0 0 15,-5 1 0-15,-3-1 16 16,-1 0-8-16,-8-3-12 16,-5 3 0-16,-3-7 28 15,-5 4-12-15,0-8 4 16,-9 0-8-16</inkml:trace>
        <inkml:trace contextRef="#ctx0" brushRef="#br0" timeOffset="135463.3047">2260 8665 436 0,'-21'-8'160'16,"21"8"-124"-16,-13 0-8 0,5 0 184 15,8 0-120-15,-4 0 96 16,4 0-108-16,4 0 32 16,4 0-64-16,9 0 44 15,5 0-52-15,12 0 32 16,8 8-40-16,18-4-8 16,-9 3-16-16,0-3 4 15,-8 3-8-15,-1-3 16 0,-12 4-12 16,4-8 48-16,-17 4-28 15,-4-8-180-15,4 4 80 0,-9-12-448 16,5 5 288-16</inkml:trace>
        <inkml:trace contextRef="#ctx0" brushRef="#br0" timeOffset="135823.9236">2541 8029 632 0,'-34'4'236'0,"34"-4"-184"0,-8-4-16 15,8 0 124 1,8 8-96-16,1-4 60 16,8 0-68-16,0-4 64 15,4 4-68-15,0-4 36 16,1 4-52-16,-1-3-12 16,5 6-12-16,-1-3 16 15,1 4-16-15,8-4 12 16,4 0-12-16,9-4-200 0,4 4 100 15,4 0-396-15,1 4 272 16</inkml:trace>
        <inkml:trace contextRef="#ctx0" brushRef="#br0" timeOffset="136278.6318">3372 8646 676 0,'-13'7'248'0,"13"-7"-192"0,0 16-16 0,4-13 156 15,5 1-116-15,12 0 44 16,0 3-72-16,26-3-12 16,9 0-24-16</inkml:trace>
        <inkml:trace contextRef="#ctx0" brushRef="#br0" timeOffset="136186.8883">3423 8453 624 0,'-13'4'228'0,"13"-4"-176"0,0 0-16 16,0 0 220-1,4 3-148-15,5-3 36 16,4 4-88-16,4 0-32 16,17 4-16-16,4-5 16 15,0 5-12-15,9-4-196 16,0 3 96-16,-13-3-588 16,-4 4 372-16</inkml:trace>
      </inkml:traceGroup>
      <inkml:traceGroup>
        <inkml:annotationXML>
          <emma:emma xmlns:emma="http://www.w3.org/2003/04/emma" version="1.0">
            <emma:interpretation id="{7909D908-D5A5-47B2-A2BB-CC99718F6A5E}" emma:medium="tactile" emma:mode="ink">
              <msink:context xmlns:msink="http://schemas.microsoft.com/ink/2010/main" type="line" rotatedBoundingBox="6645,7959 22383,7508 22426,9040 6688,9491"/>
            </emma:interpretation>
          </emma:emma>
        </inkml:annotationXML>
        <inkml:traceGroup>
          <inkml:annotationXML>
            <emma:emma xmlns:emma="http://www.w3.org/2003/04/emma" version="1.0">
              <emma:interpretation id="{14B53DD5-298D-489E-9493-B11509D00E0F}" emma:medium="tactile" emma:mode="ink">
                <msink:context xmlns:msink="http://schemas.microsoft.com/ink/2010/main" type="inkWord" rotatedBoundingBox="6653,8249 7101,8236 7124,9047 6676,9059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36891.7622">4977 8400 832 0,'-25'4'308'0,"25"-4"-240"0,-43 34-20 0,17-12 64 16,9 1-72-16,-17 11 36 15,5 0-44-15,-6 4 8 16,6-4-24-16,-1-4-8 16,9 1-4-16,-1-12 4 15,9 0-4-15,1-8-108 16,3-4 56-16,9-7-448 16,9 4 276-16</inkml:trace>
          <inkml:trace contextRef="#ctx0" brushRef="#br0" timeOffset="136668.6689">4641 8426 624 0,'-5'-11'228'0,"5"11"-176"0,-4 0-16 15,0 0 192 1,8 0-132-16,-4 8 68 15,4 7-96-15,1 11-12 16,3 8-36-16,5 0 16 0,0 0-24 0,4 0-12 31,0-3-4-31,0-5 56 0,4 1-28 0,-8-5 8 16,4-3-20-16,-13-4-140 16,5-3 72-16,-5-8-280 15,5-4 188-15</inkml:trace>
          <inkml:trace contextRef="#ctx0" brushRef="#br0" timeOffset="138736.757">4692 8131 548 0,'0'-4'204'0,"0"4"-156"0,0-4-16 0,0 1 104 32,8 3-80-32,-8-4 48 0,9 0-60 0,-5-3 20 15,5 3-36-15,-1-8 0 16,1 1-16-16,3-4 12 15,1 4-16-15,4-12 4 16,5 8-4-16,-1-8 4 16,0 8-8-16,-8 0 24 15,4 7-16-15,-9 1 32 16,5 3-28-16,-13 8 40 16,0 7-32-16,0 4 20 15,9 0-24-15,-5 0 28 16,13 4-32-16,-4-4-4 15,8 1-8-15,0-9 28 16,9 5-16-16,-13-5-112 16,-4 1 52-16,0-8-292 15,-5 3 188-15</inkml:trace>
        </inkml:traceGroup>
        <inkml:traceGroup>
          <inkml:annotationXML>
            <emma:emma xmlns:emma="http://www.w3.org/2003/04/emma" version="1.0">
              <emma:interpretation id="{A6BF719D-E3F8-4DC8-BD01-8592DEFAD16B}" emma:medium="tactile" emma:mode="ink">
                <msink:context xmlns:msink="http://schemas.microsoft.com/ink/2010/main" type="inkWord" rotatedBoundingBox="7511,8261 10034,8189 10067,9349 7544,9421">
                  <msink:destinationLink direction="with" ref="{557B7590-CF25-412F-A8D3-0204AD35D0B2}"/>
                </msink:context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42400.6767">7370 8294 488 0,'0'-8'180'0,"9"4"-140"0,-5-3-12 0,-4 3 164 15,0 4-112-15,0-7 100 16,9 3-104-16,-9-4 48 15,0 4-72-15,0-3 4 16,8 7-32-16,-4-8-4 16,13 8-12-16,13-4-16 15,4 4 4-15,5-7 4 16,3 14 0-16,1-7 0 16,-5 8 0-16,-8 3 16 15,-5 8-8-15,-20 8 24 16,-1 3-20-16,-25 8 24 15,-1 0-24-15,-20-4 12 16,3-4-12-16,-3 4-24 16,3-7 4-16,1-5 20 15,8-3-4-15,1-4-4 16,3-3 0-16,5-5-16 16,16 1 8-16,-3-4 12 15,-1 3-4-15,9-7 16 16,13 4-12-16,-4 0 48 15,12 0-28-15,9-4-16 16,-5 3-4-16,9-3-20 0,0 4 8 0,5-4 20 16,-1 0-8-1,-8-4-160-15,0 4 80 16,-9-7-228-16,0 7 172 0,-8-4-504 16,0-3 352-16</inkml:trace>
          <inkml:trace contextRef="#ctx0" brushRef="#br0" timeOffset="142582.6608">7417 8506 716 0,'-8'4'264'0,"8"-4"-204"0,0 0-16 0,0 0 124 16,0 0-100-16,4 0 16 15,4 7-48-15,9-7 8 16,5 8-24-16,3-8 0 15,1 0-12-15,8 0-68 16,4 0 32-16</inkml:trace>
          <inkml:trace contextRef="#ctx0" brushRef="#br0" timeOffset="139381.665">6059 7987 676 0,'12'-4'248'0,"-12"4"-192"0,9-3-16 0,-9-1 144 16,0 8-108-16,-4-4 68 15,4 0-84-15,-9-4-24 16,5 0-24-16,-13-3 16 16,0 3-16-16,-9-4-4 15,5 8-4-15,-9-4-4 16,5 8 0-16,-9-4-20 15,4 4 12-15,-9 0-4 16,14 3 4-16,-9-3 0 16,13 4 0-16,-1-5-20 15,10 5 16-15,-6 3 32 16,6 5-12-16,-1 10-8 16,4 8-4-16,-12 27 12 15,8 3-4-15,-4 12-12 16,5-4 4-16,-5-4 28 15,8-11-12-15,-8-8-4 16,8-8-4-16,-8-7 12 16,9-7-8-16,-5-4 16 15,9-4-16-15,-5-12-12 16,5 1 0-16,4-1-16 0,9 1 12 16,-5-8 12-16,9 4 0 0,4 3-4 15,8-7 4-15,5 8 12 16,0-4-8-16,4-1-4 15,4 5 0-15,1-4-4 16,-1 3 0-16,-4-3 16 16,-4 4-8-16,-5-8-4 15,-3 3 0-15,-5-6-180 16,0 3 96-16</inkml:trace>
          <inkml:trace contextRef="#ctx0" brushRef="#br0" timeOffset="139639.7192">5641 8453 860 0,'9'-19'320'0,"-9"19"-248"0,21-15-20 15,-8 3 148 1,4 9-120-16,9-9 20 16,3 5-60-16,1-1 0 15,0 4-24-15,0 1 0 16,-5 3-8-16,1 0-316 16,-5 7 172-16</inkml:trace>
          <inkml:trace contextRef="#ctx0" brushRef="#br0" timeOffset="140297.5285">6480 8710 768 0,'-13'0'284'0,"13"0"-220"0,-21 8-20 0,4-1 172 15,0 8-128-15,-25 16 16 16,-1 3-60-16,-17 15-20 16,9 8-16-16,-13-4 4 15,18-4-8-15,3-11-80 16,17-8 40-16,5-15-232 16,8-3 148-16</inkml:trace>
          <inkml:trace contextRef="#ctx0" brushRef="#br0" timeOffset="140075.94">6046 8733 780 0,'0'-4'288'0,"0"4"-224"0,4 0-20 16,0 0 68 0,5 4-72-16,4 0 52 15,4 7-52-15,8 4 32 16,1 8-40-16,8 3 16 0,4 1-28 16,1 3 16-16,-5 0-20 15,-9-3 20-15,5-4-24 0,-4-8-64 31,-9 0 24-31,-9-8-236 16,9-3 148-16</inkml:trace>
          <inkml:trace contextRef="#ctx0" brushRef="#br0" timeOffset="140733.7256">7281 8010 540 0,'-13'-4'200'0,"13"4"-156"0,-8 0-12 0,8 0 220 15,0 4-144-15,-13 0 72 16,4 3-108-16,-12 5 4 15,8-1-44-15,-25 4 12 16,17 0-24-16,-31 12 52 16,18-1-40-16,-25 23 12 15,16 4-28-15,-8 19 8 16,13-3-12-16,4 2-24 16,17-2 4-16,4-5 4 15,13-7 4-15,21-1 24 16,0-3-12-16,18-7-12 15,-5-4-4-15,4-8-156 16,-4-4 88-16,-12-7-164 16,7-4 132-16,-12-12-300 15,-4-3 228-15</inkml:trace>
          <inkml:trace contextRef="#ctx0" brushRef="#br0" timeOffset="142965.9279">8009 8547 612 0,'0'12'228'0,"0"-12"-180"0,0 30-12 0,-4-15 148 16,-1 4-108-16,-7 8 76 15,-1-1-88-15,-8 4-8 16,8 1-36-16,-13-5 16 16,9 1-24-16,-4-8-40 15,8 0 16-15,-4-12-220 16,9-7 132-16</inkml:trace>
        </inkml:traceGroup>
        <inkml:traceGroup>
          <inkml:annotationXML>
            <emma:emma xmlns:emma="http://www.w3.org/2003/04/emma" version="1.0">
              <emma:interpretation id="{5C05F9DF-1C40-4E58-A3FE-4C77A96C78B6}" emma:medium="tactile" emma:mode="ink">
                <msink:context xmlns:msink="http://schemas.microsoft.com/ink/2010/main" type="inkWord" rotatedBoundingBox="10415,8302 11857,8261 11888,9342 10446,9384">
                  <msink:destinationLink direction="with" ref="{557B7590-CF25-412F-A8D3-0204AD35D0B2}"/>
                </msink:context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43109.3664">8379 8275 780 0,'0'-11'288'0,"0"11"-224"0,9-8-20 16,-1 4 120-1,5 8-100-15,9-8 44 16,3 4-64-16,9-7-16 15,4 3-16-15,5-4 0 16,0 4-8-16,-1-3 24 0,-3 3-16 0,-14 0-196 16,1 1 96-16</inkml:trace>
          <inkml:trace contextRef="#ctx0" brushRef="#br0" timeOffset="143436.7931">8580 8063 632 0,'-5'-4'236'0,"5"4"-184"0,-12 12-16 0,7-5 88 16,5 4-76-16,-4 5 52 15,4-1-60-15,-4 7 60 16,4 1-60-16,-4 7 52 15,-1 4-52-15,-3 8 24 16,-1-4-36-16,-8 4 36 16,0-1-36-16,-4-3 4 15,4 0-20-15,4-8 0 16,5 1-4-16,3-9 4 16,14 1-8-16,4-8-4 15,4 0 4-15,4-7 12 16,4-4-8-16,1-8-204 15,4 4 104-15</inkml:trace>
          <inkml:trace contextRef="#ctx0" brushRef="#br0" timeOffset="143825.2376">9086 7983 704 0,'0'0'264'0,"0"0"-208"0,9 4-12 0,-9 0 152 15,4 0-116-15,5 3 80 16,3 9-92-16,5 6 24 16,5 5-52-16,-1 18 48 15,5 1-52-15,-5 18 12 16,-4 0-32-16,-17 4 72 16,0-3-52-16,-21-5 68 15,-5-10-64-15,-46-5-140 16,12-3 52-16,-38-1-260 15,21-7 172-15,-3 4-484 16,24-4 348-16</inkml:trace>
          <inkml:trace contextRef="#ctx0" brushRef="#br0" timeOffset="153886.4662">9831 8759 1008 0,'5'-7'372'0,"-5"7"-288"0,0 11-24 15,0-3 12 1,0-1-52-16,-5 20 8 0,5 3-16 0,-8 4 20 16,-1 8-20-16,-12-8-92 15,8 7 44-15,-16-10-264 16,7-1 168-16</inkml:trace>
        </inkml:traceGroup>
        <inkml:traceGroup>
          <inkml:annotationXML>
            <emma:emma xmlns:emma="http://www.w3.org/2003/04/emma" version="1.0">
              <emma:interpretation id="{17B99B40-29BE-4B19-A467-FF36A1C0DCE2}" emma:medium="tactile" emma:mode="ink">
                <msink:context xmlns:msink="http://schemas.microsoft.com/ink/2010/main" type="inkWord" rotatedBoundingBox="12592,8402 13541,8375 13560,9056 12611,9083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154725.2599">10572 8214 652 0,'-21'-15'244'0,"21"15"-192"0,4-15-12 16,-4 7 164-1,0 8-120-15,0-7 20 16,9-1-64-16,-1-3 28 16,5 7-40-16,-4-3 48 0,3 7-44 0,6-4 12 15,-1 4-28-15,17-4 20 16,4 8-24-16,26-8-4 16,-9 0-4-16,18 4 20 15,-1 0-12-15,9-11-12 16,-13 3-4-16,0-3-4 15,-4 7 0-15,-9-3 24 16,-8 7-8-16,-13-4 76 16,-8 4-48-16,-18-4 56 15,1 8-52-15,-18-4-4 16,5 7-20-16,-13 1-28 16,4 7 4-16,-8 4 4 15,4 4 4-15,-9 11-20 16,9 4 12-16,-8 15-4 15,8 3 4-15,-9 5 16 16,9-4-4-16,-4-4-12 16,4-4 4-16,-4-4 12 15,4-7-4-15,-5-4-4 16,5-7 4-16,-4-1 20 16,8-3-12-16,-4-12 12 15,4 1-12-15,-8-16-16 16,0 0 0-16,-9-11-24 15,9 0 16-15,-13-15-32 16,4-1 28-16,-9-22-40 0,10 8 36 16,-5-27-12-16,8 11 20 15,0-10 8-15,9 14 4 0,0 4-12 16,9 15 8-16,-5 4 40 16,9 11-24-16,-5 0 52 15,5 12-36-15,-4 3-48 16,8 8 8-16,-5 4-8 15,10 8 12-15,-1 3 16 16,4 4-4-16,9 3-380 16,5 1 204-16</inkml:trace>
          <inkml:trace contextRef="#ctx0" brushRef="#br0" timeOffset="154950.869">11433 8449 964 0,'21'15'360'0,"-21"-15"-280"0,30 15-24 15,-18-11 4 1,1 4-44-16</inkml:trace>
        </inkml:traceGroup>
        <inkml:traceGroup>
          <inkml:annotationXML>
            <emma:emma xmlns:emma="http://www.w3.org/2003/04/emma" version="1.0">
              <emma:interpretation id="{1D175E1F-751E-4176-B144-F8F8CF790082}" emma:medium="tactile" emma:mode="ink">
                <msink:context xmlns:msink="http://schemas.microsoft.com/ink/2010/main" type="inkWord" rotatedBoundingBox="14029,7954 15478,7912 15508,8969 14059,9011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56049.6459">12335 7696 704 0,'-21'-4'264'0,"21"4"-208"0,-8-4-12 0,3 0 204 16,10 4-144-16,-5-7 100 15,0 7-120-15,0-8 24 16,8 1-64-16,1-1 20 16,3 8-36-16,10-4-16 15,7 4-8-15,-7-7 20 16,12 14-12-16,0-7-4 16,0 4-4-16,4 4-288 15,1-1 156-15,7 1-492 16,6-1 344-16</inkml:trace>
          <inkml:trace contextRef="#ctx0" brushRef="#br0" timeOffset="156617.3094">13051 8290 716 0,'-17'4'264'0,"17"-4"-204"0,-5 11-16 0,10-7 204 15,-1 0-144-15,13 0 72 16,4-1-104-1,5-3-32-15,4 4-24 0,12-4 4 16,5-4-12-16,13 4-336 16,-9 4 176-16,13 0-512 15,-5 3 376-15</inkml:trace>
          <inkml:trace contextRef="#ctx0" brushRef="#br0" timeOffset="156400.1889">13140 7980 892 0,'-8'3'332'0,"8"-3"-260"0,4 8-20 0,0-4 108 16,5 0-100-16,12-8 0 15,0 11-36-15,22-7 12 16,4 0-24-16,-1 0-188 16,1 8 92-16</inkml:trace>
          <inkml:trace contextRef="#ctx0" brushRef="#br0" timeOffset="155673.6465">12135 8434 904 0,'-51'-15'332'0,"51"15"-256"0,-42-4-24 0,29-4 204 16,4 16-152-16,1-8 56 16,3 4-96-16,14-4 4 15,8 0-36-15,17-4 12 16,9 4-24-16,12-8-16 16,-4 5-8-16,-4-5-32 15,-4 8 20-15,-9-4-304 16,-5 4 180-16</inkml:trace>
          <inkml:trace contextRef="#ctx0" brushRef="#br0" timeOffset="155462.236">12574 8059 872 0,'21'-15'324'0,"-21"15"-252"0,9-8-20 0,-9 5 84 15,0 6-84-15,0-6 32 16,-9 3-48-16,1-4-4 16,-5 8-20-16,-9-4 0 15,1 0-4-15,-13-4 4 16,9 0-8-16,-14-7 32 16,9 7-20-16,-4-4 32 15,5 8-32-15,-5-3-4 16,8 6-8-16,-8 1-24 15,13 4 12-15,-5 3-12 16,5 4 8-16,-5 12 0 16,5 3 4-16,0 19-12 15,4 8 12-15,0 4 20 16,8-1-4-16,1 1-12 16,3-12 0-16,-3-7 20 15,8-8-8-15,-9 0 40 16,9-8-24-16,-4-11-12 15,4 4-8-15,-4-7 12 16,4-1-8-16,-5-4-20 16,10 1 4-16,-1-4-32 15,5 0 24-15,3-1 16 0,10 1 0 16,7 4-8-16,1-1 4 16,4-3 48-16,5 7-24 15,-5-7-8-15,0 4-8 0,-4-8-156 16,-5 4 84-16,-8-8-200 15,0 4 148-15,-4-8-488 16,4 4 340-16</inkml:trace>
        </inkml:traceGroup>
        <inkml:traceGroup>
          <inkml:annotationXML>
            <emma:emma xmlns:emma="http://www.w3.org/2003/04/emma" version="1.0">
              <emma:interpretation id="{8FFCB68F-7F26-4573-8915-18B988BCF90D}" emma:medium="tactile" emma:mode="ink">
                <msink:context xmlns:msink="http://schemas.microsoft.com/ink/2010/main" type="inkWord" rotatedBoundingBox="16286,8367 16726,8354 16740,8839 16300,8851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57038.4311">14413 8074 808 0,'0'-3'300'0,"0"3"-232"0,13-4-20 15,-13 0 140 1,9 8-112-16,-18-4 32 15,9 4-64-15,-8-1 16 16,3 9-32-16,-12 3 8 16,5 7-20-16,-18 16 44 15,0-4-32-15,0 12-16 16,9 3-4-16,8 0-28 16,5 0 12-16,16-7 20 15,13-8-4-15,18-4 48 16,-5-7-28-16,17-4-76 0,0-8 24 0,9-14 8 15,-5-1 12 1,-4-11 28-16,-13 3-12 0,-16-25 48 16,-10 2-32-16,-24-21 28 15,3 3-28-15,-21-8 88 16,9 16-64-16,-9 3-4 16,0 12-32-16,9 7-48 15,8 8 20-15</inkml:trace>
        </inkml:traceGroup>
        <inkml:traceGroup>
          <inkml:annotationXML>
            <emma:emma xmlns:emma="http://www.w3.org/2003/04/emma" version="1.0">
              <emma:interpretation id="{A7EEF5EC-6167-4CCD-B9C3-11098F06DB68}" emma:medium="tactile" emma:mode="ink">
                <msink:context xmlns:msink="http://schemas.microsoft.com/ink/2010/main" type="inkWord" rotatedBoundingBox="17275,8387 17767,8373 17778,8753 17286,8767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60401.8685">15303 8347 808 0,'-12'-4'300'0,"12"4"-232"0,-17 0-20 15,8 0 108 1,5 4-96-16,-9-4 88 16,9 4-84-16,-1-1-4 15,10 5-40-15,7 0 48 16,14 3-36-16,4-4-16 15,12 5-8-15,10-5 8 16,-1 5-8-16,-5-5 24 16,-3-3-20-16,-9 4 12 0,-4 3-12 15,-13-11-44 1,0 8 20-16,-9-8-176 0,-3 0 108 0,-5-8-464 16,0 8 304-16</inkml:trace>
          <inkml:trace contextRef="#ctx0" brushRef="#br0" timeOffset="160085.0259">15354 8093 572 0,'-8'-7'208'16,"8"7"-160"-16,-4 0-12 0,-5 0 128 15,9 0-96-15,0 0 88 16,0 0-92-16,-8 0 64 16,8 0-72-16,0 3 40 15,0 1-56-15,-9 0 24 16,18 0-36-16,-9 0-8 15,0-4-12-15,8 7-16 16,5-7 4-16,17 0 20 16,4 8-8-16,13-8 16 0,-5 0-16 15,1-8-4-15,-1 8 0 0,-3-4 12 16,-10 8-8-16,1-4-4 16,-8 0 0-1,-10 0 40-15,-3 0-24 0,-9 0-8 16,0 0-8-16,-9 0-268 15,14 8 144-15,-10-5-428 16,5 5 308-16</inkml:trace>
        </inkml:traceGroup>
        <inkml:traceGroup>
          <inkml:annotationXML>
            <emma:emma xmlns:emma="http://www.w3.org/2003/04/emma" version="1.0">
              <emma:interpretation id="{CCED6232-008A-4944-806B-DF7E8A0D11D0}" emma:medium="tactile" emma:mode="ink">
                <msink:context xmlns:msink="http://schemas.microsoft.com/ink/2010/main" type="inkWord" rotatedBoundingBox="18269,7626 21315,7539 21356,8956 18309,9043"/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65343.396">18288 7718 632 0,'17'-41'236'0,"-17"41"-184"0,9-30-16 0,-5 14 184 16,0 9-128-16,-4-8 80 15,5 3-104-15,-5-3 0 16,0 8-44-16,-9-1-4 15,5 4-12-15,-13-3 4 16,0 7-8-16,-13-8 32 16,4 4-20-16,-8-3 40 15,5 7-32-15,-5-8 20 16,8 8-24-16,-4 0-8 16,9 4-8-16,-5 11-32 15,5 8 16-15,-5 19-12 16,9 7 12-16,-8 19-8 15,8-4 8-15,-9 4 8 16,5 4 4-16,4 4 16 16,4 0-8-16,-4-1 16 15,9-7-16-15,-9-7-4 16,17-12 0-16,-13-7-4 16,9 0 0-16,-1-16 24 15,5 1-12-15,5-12-12 16,7 0-4-16,10-4 20 15,16-3-8-15,9-16 24 16,-5 8-20-16,10-7-152 16,-14 3 72-16</inkml:trace>
          <inkml:trace contextRef="#ctx0" brushRef="#br0" timeOffset="165558.1058">17799 8059 984 0,'-22'-15'368'0,"22"15"-288"0,9 0-20 0,-1-8 116 16,5 8-108-16,17-7 36 16,4 7-64-16,26-11-16 15,-5 11-12-15,5-4-176 16,-5 8 88-16</inkml:trace>
          <inkml:trace contextRef="#ctx0" brushRef="#br0" timeOffset="166093.4698">18582 8430 852 0,'-38'-4'316'0,"38"4"-248"0,-47 23-16 16,26-12 156-1,12 5-124-15,-21 6-8 16,13 1-48-16,-4 3-4 15,0 1-12-15,8-4-200 16,0-1 100-16,-4-3-396 16,13-4 272-16</inkml:trace>
          <inkml:trace contextRef="#ctx0" brushRef="#br0" timeOffset="165934.0329">18348 8351 684 0,'-4'3'252'0,"4"-3"-192"0,-9 16-20 0,9-9 164 16,13 1-120-16,-9 7 52 15,13 8-76-15,0 3-20 16,0 1-24-16,5 3 24 16,3-4-24-16,1-3 12 15,4 0-16-15,-13-8 20 16,0 0-20-16,-9-7-76 16,5 3 36-16,-5-11-380 15,1 4 228-15</inkml:trace>
          <inkml:trace contextRef="#ctx0" brushRef="#br0" timeOffset="164757.8388">16287 8301 664 0,'-34'-7'244'0,"34"7"-188"0,0-8-16 0,0 1 40 16,13 7-52-16,12-8-4 16,-3 4-12-16,20 1-12 15,-4 6 4-15,14 12 4 16,-6 8-4-16,-3 15 8 15,-5 4-8-15,-16 3 16 16,-5 1-12-16,-17-5 4 16,-9-3-4-16,-21-8 48 15,9 8-32-15,-17-11-20 16,12-1-4-16,-4-7 8 16,9-4-4-16,-5-7 24 15,5-4-16-15,0-12 32 16,12 0-28-16,1-11 12 15,8 1-16-15,4-17-8 16,5 9 0-16,-5-12-24 16,13 4 12-16,4-4-48 15,0 8 28-15,1 0-4 16,8 11 20-16,-9 4-20 16,4 7 20-16,1 4 92 15,0 8-40-15,12 4 72 16,0 7-64-16,5 0-8 15,-5 8-24-15,13-4 32 0,-8 3-24 0,4 1-4 16,-9 3-12 0,-8-3 28-1,0 0-20-15,-9 0-24 0,-4-5 4 0,-13 1-132 16,5 0 76-16,-5-4-144 16,4 1 116-16,-8-9-540 15,9 5 348-15</inkml:trace>
          <inkml:trace contextRef="#ctx0" brushRef="#br0" timeOffset="164079.5359">16317 8089 664 0,'-4'-7'244'0,"4"7"-188"0,8-4-16 0,-8 0 120 16,4 4-96-16,-4-3 52 15,9 6-68-15,-1-3 36 16,5 0-48-16,4 0-12 16,4 0-12-16,35-3 24 15,8-1-20-15,38-8 12 16,-4 9-16-16,17-9-8 16,0 5 0-16,4-5 20 15,-13 5-12-15,-12-1-4 16,-17 8-4-16,-22-4-68 15,-17 8 36-15,-12-8-48 16,-9 4 40-16</inkml:trace>
          <inkml:trace contextRef="#ctx0" brushRef="#br0" timeOffset="163688.4961">16521 7450 384 0,'-4'-4'140'0,"4"4"-108"0,-4-8-8 16,-1 5 164 0,10 3-108-16,-5-4 80 15,0 0-92-15,0-4 8 16,8 5-44-16,1-9 4 16,-1 1-20-16,5-4-8 15,4 3-4-15,9-3 20 16,3 8-12-16,5-8 40 0,1 7-28 15,3 0-12-15,0 8-8 0,0 8 28 16,-3 3-16-16,-6 12 12 16,-3 7-16-16,-5 23 12 15,-8-3-16-15,0 14 32 16,0 0-24-16,-13-3 32 16,4-1-32-16,-17-10 4 15,4-9-12-15,-20 1-40 16,-1-12 16-16,-13-7-64 15,5 0 44-15,-13-12 24 16,8-3 12-16,-4-12 20 16,9 4-12-16,0-12-12 15,21 1 0-15,12-12-24 16,10 8 16-16,20-8 24 16,14 1-8-16,7 3-24 15,6 4 8-15,-6 0 12 16,1 15 4-16,-13 0-188 15,-8 7 100-15</inkml:trace>
          <inkml:trace contextRef="#ctx0" brushRef="#br0" timeOffset="164902.7239">17079 8381 820 0,'-26'-8'304'0,"26"8"-236"0,-4 4-20 0,0 4 212 15,8 3-152-15,-8 12 36 16,0 3-88-16,-9 5-16 15,0 3-24-15,-12 0 24 16,-1-4-24-16,-21 0-24 16,5-3 4-16,-14-1-96 15,5-3 52-15,9-12-152 16,12 1 112-16,17-16-412 16,17 0 280-16</inkml:trace>
          <inkml:trace contextRef="#ctx0" brushRef="#br0" timeOffset="171409.5866">18927 8018 780 0,'-4'3'288'0,"4"-3"-224"0,-9 4-20 0,9-4 128 16,13 4-104-16,-4-8 60 16,-1 4-72-16,18-4-16 15,3 4-24-15,1-7 32 16,21 3-24-16,0-4-164 16,1 8 76-16,-1-3-188 15,-9 3 144-15</inkml:trace>
          <inkml:trace contextRef="#ctx0" brushRef="#br0" timeOffset="171180.4473">19008 7821 496 0,'-4'-8'184'0,"4"8"-140"0,-5-7-16 15,1 3 136 1,8 4-96-16,-4-8 140 15,5 1-120-15,-5-9 92 16,0 9-104-16,0-4 48 0,4 3-72 16,0 8-28-16,1 0-16 0,7 0-20 15,14 8 8-15,4 3 28 16,4-4-12-16,4 1 12 16,0 0-12-1,-4 7-16-15,-4-4 0 0,-13-3-164 16,-4 7 92-16</inkml:trace>
        </inkml:traceGroup>
        <inkml:traceGroup>
          <inkml:annotationXML>
            <emma:emma xmlns:emma="http://www.w3.org/2003/04/emma" version="1.0">
              <emma:interpretation id="{C3B17AAA-937D-48FB-8396-6B393773A355}" emma:medium="tactile" emma:mode="ink">
                <msink:context xmlns:msink="http://schemas.microsoft.com/ink/2010/main" type="inkWord" rotatedBoundingBox="21917,8144 22400,8130 22407,8365 21924,8379"/>
              </emma:interpretation>
              <emma:one-of disjunction-type="recognition" id="oneOf31">
                <emma:interpretation id="interp39" emma:lang="" emma:confidence="0">
                  <emma:literal>o</emma:literal>
                </emma:interpretation>
                <emma:interpretation id="interp40" emma:lang="" emma:confidence="0">
                  <emma:literal>0</emma:literal>
                </emma:interpretation>
                <emma:interpretation id="interp41" emma:lang="" emma:confidence="0">
                  <emma:literal>O</emma:literal>
                </emma:interpretation>
                <emma:interpretation id="interp42" emma:lang="" emma:confidence="0">
                  <emma:literal>a</emma:literal>
                </emma:interpretation>
                <emma:interpretation id="interp43" emma:lang="" emma:confidence="0">
                  <emma:literal>C</emma:literal>
                </emma:interpretation>
              </emma:one-of>
            </emma:emma>
          </inkml:annotationXML>
          <inkml:trace contextRef="#ctx0" brushRef="#br0" timeOffset="171776.0467">20124 7862 852 0,'-9'-15'316'0,"9"15"-248"0,-34-7-16 0,13 7 92 15,12 3-88-15,-21 5 40 16,-4 7-56-16,0 0-24 16,5 8-8-16,-1 0-28 15,13-1 12-15,17-3-24 16,8 4 20-16,35-4 48 16,12 0-16-16,9-4 16 15,-9 4-20-15,5-15 0 16,-5 0-8-16,1-8 12 15,-9 0-12-15,-22-7 60 16,-8 3-40-16,-17-11 8 16,0 4-24-16,-17-15 12 15,0 3-16-15,-4-7-20 16,4 11 4-16,4 1-188 16,13 7 104-16</inkml:trace>
        </inkml:traceGroup>
      </inkml:traceGroup>
    </inkml:traceGroup>
    <inkml:traceGroup>
      <inkml:annotationXML>
        <emma:emma xmlns:emma="http://www.w3.org/2003/04/emma" version="1.0">
          <emma:interpretation id="{DFB72A62-769A-4D21-A0A9-9E6ED634B385}" emma:medium="tactile" emma:mode="ink">
            <msink:context xmlns:msink="http://schemas.microsoft.com/ink/2010/main" type="paragraph" rotatedBoundingBox="4385,9967 20796,9246 20892,11440 4482,1216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634AF03-4D5A-4E32-8FFD-7E983CF2BE7D}" emma:medium="tactile" emma:mode="ink">
              <msink:context xmlns:msink="http://schemas.microsoft.com/ink/2010/main" type="line" rotatedBoundingBox="4385,9967 20796,9246 20892,11440 4482,12160"/>
            </emma:interpretation>
          </emma:emma>
        </inkml:annotationXML>
        <inkml:traceGroup>
          <inkml:annotationXML>
            <emma:emma xmlns:emma="http://www.w3.org/2003/04/emma" version="1.0">
              <emma:interpretation id="{6F8386A2-A838-4C58-BFE8-D3DE76B580E0}" emma:medium="tactile" emma:mode="ink">
                <msink:context xmlns:msink="http://schemas.microsoft.com/ink/2010/main" type="inkWord" rotatedBoundingBox="4385,9967 7246,9841 7343,12035 4482,12160"/>
              </emma:interpretation>
            </emma:emma>
          </inkml:annotationXML>
          <inkml:trace contextRef="#ctx0" brushRef="#br0" timeOffset="206162.0724">2644 9967 332 0,'-13'-12'120'0,"13"12"-92"0,-4-7-8 16,-1-1 156 0,5 8-100-16,-4-7 96 15,4 7-104-15,-4-8 28 16,4 8-56-16,-4-7 4 15,8 7-28-15,-4-8 20 16,0 8-24-16,0-8 4 16,4 8-8-16,-4-3 4 15,0 3-8-15,0-4 24 16,0 8-16-16,0-8 12 0,4 4-12 0,1-4-8 16,3 0 0-16,1-3-4 15,-1 7 0-15,1-4 16 16,-1 8-8-16,1-4-12 15,3 0 0-15,1 0 4 16,0 0 0-16,4 0-20 16,4 0 12-16,1 0 12 15,3 4 0-15,1-4-12 16,3 3 4-16,1-3 12 16,0 8-4-16,0-1-4 15,0 9 4-15,0-1-16 16,-1 4 8-16,-3 0-4 15,-1 3 0-15,-3 5 8 16,-1 3 0-16,-12 4 24 16,3 4-12-16,-12 7-12 15,5-3-4-15,-14 7 40 16,5-3-24-16,-22-1 0 16,5 1-8-16,-17-9 20 15,4-3-12-15,-13-7 12 16,8-4-12-16,-3-8 0 15,8 0-4-15,0-7-16 16,8-1 4-16,1-14 20 16,12-1-8-16,0-15-4 15,9 4 0-15,4-15-16 16,4 8 8-16,0-12 4 0,9 0 0 16,0 0-12-16,0 8 8 0,-1-4 20 15,10 11-8-15,-10-3 32 16,5 11-24-16,5-1 12 15,-1 9-16-15,5 3 20 16,-1 4-20-16,1-4-4 16,4 8-4-16,-1-4 28 15,-3 4-16-15,-5-4-56 16,0 4 16-16,-8-4-260 16,0 0 152-16,-4-4-444 15,3 4 324-15</inkml:trace>
          <inkml:trace contextRef="#ctx0" brushRef="#br0" timeOffset="207812.8565">2439 11027 288 0,'-21'-19'108'0,"21"19"-84"0,8-23-4 15,1 12 100-15,8 3-68 0,4-7 84 16,5 4-76-16,4 7-12 15,-1 8-32-15,5 7-12 16,-4 15 0-16,0 12 4 16,-4 0-4-16,-9 8 24 15,0-5-16-15,-13 5 12 16,-4 3-12-16,-13-4 36 16,0-3-24-16,-16-8 40 15,-1-4-36-15,-13-18 40 16,5-1-40-16,4-22 48 15,8-1-44-15,5-10-16 16,12 3-8-16,14-8-8 16,8 8 0-16,16-4 32 15,5 8-16-15,5-7 20 16,3 3-20-16,5 7-16 16,-4-3-4-16,-1 4 12 15,1 3-4-15,-5-3-36 16,-4 7 16-16,-4 0-188 15,-4 4 112-15</inkml:trace>
          <inkml:trace contextRef="#ctx0" brushRef="#br0" timeOffset="207271.4121">2426 10610 260 0,'-4'-3'96'0,"4"3"-76"0,-8 7-4 0,3-7 184 16,10 0-112-16,-5 0 60 16,0 0-84-16,-5 0-4 15,5 8-36-15,-4-8 40 16,0 0-36-16,-5 0 48 16,9 7-44-16,-4-7 64 15,4 0-56-15,-4 0 72 16,4 0-64-16,0 0 8 15,0 0-32-15,0 0 12 16,0 0-20-16,4 0 28 16,5 0-28-16,3 0-24 15,14 4 4-15,-5-4 16 16,9 0-4-16,17-4-20 16,0 0 4-16,42 1-4 15,-4-1 4-15,35 0 24 0,-10 4-8 0,18-4-4 16,-13 4 0-16,13-3 12 15,-18 3-8-15,1-4-4 16,-21 4 0-16,-14 0 12 16,-16-4-8-16,-9 0 40 15,-13 0-24-15,-8-3-180 16,-9 3 84-16,-8-15-176 16,0 12 140-1</inkml:trace>
          <inkml:trace contextRef="#ctx0" brushRef="#br0" timeOffset="206714.3808">3253 9709 476 0,'0'-18'176'0,"0"18"-136"0,0-12-12 0,0 5 180 16,4-1-120-16,0-7 44 15,9 7-80-15,0-3 8 16,-1 7-40-16,-3 4-8 16,4 0-8-16,-1 12 12 15,1 10-8-15,-4-3 16 16,-1 4-16-16,-8 3 32 16,0-7-24-16,-8 4 12 15,3 0-16-15,-7-4 12 16,3 0-16-16,1 0-28 15,3-1 8-15,1-2 4 16,4-1 8-16,4-4 0 16,9 0 0-16,13-3 0 15,4 0 0-15,12-5-212 16,1 1 116-16</inkml:trace>
          <inkml:trace contextRef="#ctx0" brushRef="#br0" timeOffset="210980.2113">3014 11091 404 0,'-4'-8'148'0,"4"5"-112"0,0-1-12 15,0 0 76-15,0-3-60 16,0 3 60-16,0 0-56 16,4-4 40-16,0 1-48 15,9-1 16-15,4-3-32 16,4 0-8-16,5-1-8 0,4 5 28 15,-5-1-16-15,1 8-4 16,-1 8-8-16,1 3-4 16,-9 4 0-16,0 4 16 15,-4 8-8-15,-5-5 16 16,-8 5-16-16,0-5 16 0,-8 1-16 16,-5-4 4-16,-13 0-4 15,-3 0-40-15,-14-4 16 16,1 0-56-16,-1-3 40 15,9-5 0-15,4 1 16 16,9-1-32-16,12-3 28 16,9-4-12-16,9 4 20 15,8 3-20-15,8 5 20 16,1 10 4-16,8 1 8 16,-4 19 0-16,-9 11 0 15,9 7 0-15,-9 5 0 16,-8-5-36-16,-5 1 20 0,-20-16 48 15,-5-14-12 1,-9-1 24-16,-21-11-24 0,-4-8 88 16,-8-3-60-16,3-12 56 15,5-19-60-15,8-11 60 16,22 0-64-16,8-11 36 16,18-8-44-16,16-8-64 15,26 8 20-15,8 4 8 16,5 7 4-16,-5 12 12 15,1 7-8-15,-10 4-144 16,-12 4 76-16,-4 4-244 16,-4 3 168-16,-5 4-336 15</inkml:trace>
          <inkml:trace contextRef="#ctx0" brushRef="#br0" timeOffset="211355.6831">3440 10879 404 0,'0'-19'148'0,"4"12"-112"0,9-5-12 0,-5 12 152 0,5 0-100 15,4 0 40-15,9 8-68 16,-1 3-28-16,9 4-12 16,-8 4 24-16,-9 4-16 0,-9-4 20 15,-8 4-20-15,-8-8 0 16,-9 4-8-16,-4-8 20 16,-9 0-16-16,4-3-20 15,9-1 0-15,4-7 20 16,13-3-4-16,18-5 16 15,20-3-16-15,21-4-12 16,1-1 0-16,0 9-112 16,-9-4 64-16,-4 7-500 15</inkml:trace>
          <inkml:trace contextRef="#ctx0" brushRef="#br0" timeOffset="212092.141">5096 10137 476 0,'5'-11'176'0,"-5"11"-136"0,4-4-12 16,-4 0 180-1,0 8-120-15,-4-4 52 16,4 0-80-16,-13 0-28 0,0 8-20 0,-17-1 8 16,5 8-12-16,-22 0 4 15,4-7-4-15,-12 0-8 16,12-1 4-16,-8-7-4 15,13 0 0-15,0-4 8 16,8 1-4-16,0-9-28 16,9 1 12-16,-1 7 4 15,14 0 8-15,-5 8-20 16,9 0 12-16,-5 19 20 16,9-4-4-16,-8 26-4 15,8 0 0-15,-13 16 28 16,5 3-16-16,-10 4 4 15,6-7-12-15,-14 7 20 16,9-7-16-16,-8 3 24 16,3-3-24-16,-3-8-12 15,8-8-4-15,0-7 20 16,4-4-8-16,9-8-28 16,8-3 8-16,13-8 4 15,8-3 8-15,10-9 8 16,3 5-4-16,9-8-4 15,-9 0 4-15,-4-4-60 16,0 0 32-16,-8-3-148 16,-1 3 96-16</inkml:trace>
          <inkml:trace contextRef="#ctx0" brushRef="#br0" timeOffset="212310.2686">4424 10644 676 0,'0'-15'248'0,"0"15"-192"0,38-15-16 0,-17 8 92 16,5 3-80-16,-1-4 24 16,1 4-44-16,-1 4-12 15,1 0-12-15,-1-7-156 16,1 11 80-16</inkml:trace>
          <inkml:trace contextRef="#ctx0" brushRef="#br0" timeOffset="212860.2037">5262 10887 548 0,'-4'0'204'0,"4"0"-156"0,-25 26-16 16,8-7 116 0,8 0-88-16,-21 11 8 15,0 4-40-15,-12 0-16 16,12-3-8-16,-13-1 4 15,14-4-4-15,-5-3 8 16,12-8-8-16,1 0-152 16,12-3 80-16,1-12-340 15,16 4 224-15</inkml:trace>
          <inkml:trace contextRef="#ctx0" brushRef="#br0" timeOffset="212631.5977">4905 10735 560 0,'8'15'208'0,"-8"-15"-164"0,26 42-8 0,-13-12 76 15,4 1-68 1,8 6 36-16,5 9-48 15,0-5-20-15,0 1-4 16,-1-4 8-16,-7-4-8 0,-10-7 24 16,5-5-20-16,-4-3-12 15,-13-4-4-15,0-7-200 16,0-4 112-16</inkml:trace>
        </inkml:traceGroup>
        <inkml:traceGroup>
          <inkml:annotationXML>
            <emma:emma xmlns:emma="http://www.w3.org/2003/04/emma" version="1.0">
              <emma:interpretation id="{F8E87504-ED9E-4DD6-9117-C45F3FCA51B0}" emma:medium="tactile" emma:mode="ink">
                <msink:context xmlns:msink="http://schemas.microsoft.com/ink/2010/main" type="inkWord" rotatedBoundingBox="7779,10328 10023,10229 10068,11245 7824,11344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14358.7658">5982 10035 464 0,'-17'-8'176'0,"17"8"-140"0,-13-3-8 0,5-1 64 15,16 8-56-15,-16-4 12 16,8 0-28-16,0 0-12 16,-9 7-4-16,5 8 4 15,-5 4-4-15,-12 15 32 16,4 8-20-16,-8 19 64 16,8-5-44-16,-9 9 64 15,5-1-60-15,-1-3 28 16,14-8-40-16,4 0-16 15,4-4-8-15,4 4 28 16,9 0-16-16,-5-4 4 16,-4-4-12-16,13-7-140 15,9-8 76-15</inkml:trace>
          <inkml:trace contextRef="#ctx0" brushRef="#br0" timeOffset="214858.0975">5956 10599 696 0,'-17'-8'256'0,"17"8"-196"0,5-7-20 15,-1 7 76 1,4 0-72-16,5-8 0 0,13 4-28 0,8-3-80 16,4 7 32-16</inkml:trace>
          <inkml:trace contextRef="#ctx0" brushRef="#br0" timeOffset="214689.6456">5986 10508 372 0,'-21'-34'140'0,"21"34"-112"0,-4-11-4 0,-1-8 188 15,10 23-120-15,-5-20 68 16,8 16-92-16,1-11-40 16,8 11-16-16,4 0-24 15,0 4 8-15,5 3 4 16,-1 9 0-16,-7-1 16 15,-1 4-8-15,-17 0 4 16,4 3-4-16,-21-3 12 16,-5 4-12-16,-7-4 16 15,7 4-16-15,-3-12-4 16,4 4 0-16,-1 0-24 16,14-3 12-16,-1-12 40 15,9 7-20-15,9-14 16 16,4 7-16-16,8-8-52 15,9 8 24-15</inkml:trace>
          <inkml:trace contextRef="#ctx0" brushRef="#br0" timeOffset="215053.1121">6472 10705 548 0,'0'15'204'0,"0"-15"-156"0,-5 49-16 0,1-22 36 16,4 3-44-16,-8 8 8 16,-1 4-20-16,-12-5-60 15,8-3 24-15,-4-11-236 16,4-4 144-16</inkml:trace>
          <inkml:trace contextRef="#ctx0" brushRef="#br0" timeOffset="215658.7238">7085 10065 548 0,'0'12'204'0,"0"-12"-156"0,-17 45-16 0,8-15 140 16,9 4-100-16,-12 19 88 16,-1-3-96-16,-17 3-4 15,9 3-40-15,-9-10 32 16,0-5-28-16,9-3 4 15,4-7-16-15,-5-5 12 16,22 1-16-16,0-5 24 16,9-3-20-16,21-7-76 15,4-5 36-15</inkml:trace>
          <inkml:trace contextRef="#ctx0" brushRef="#br0" timeOffset="215233.5918">6872 10243 696 0,'0'-53'256'0,"0"53"-196"0,30-7-20 16,-17 3 68-1,8 8-68-15,4-4-8 16,1 7-20-16,12 1 0 16,-4-1-8-16,5-3-108 0,3 0 56 0</inkml:trace>
          <inkml:trace contextRef="#ctx0" brushRef="#br0" timeOffset="215811.6282">7728 9982 676 0,'51'-8'248'0,"-51"8"-192"0,64 8-16 0,-39 3 120 16,5 4-96-16,4 38-8 15,0 12-36-15,-17 22 12 16,-4 4-20-16,-34 0 76 15,0-12-52-15,-35 8 24 16,5-11-40-16,-21 3-88 16,-1-11 36-16,-8-11-280 15,9-8 172-15</inkml:trace>
        </inkml:traceGroup>
        <inkml:traceGroup>
          <inkml:annotationXML>
            <emma:emma xmlns:emma="http://www.w3.org/2003/04/emma" version="1.0">
              <emma:interpretation id="{30236F6A-E742-43B9-9696-A5200E46DA2B}" emma:medium="tactile" emma:mode="ink">
                <msink:context xmlns:msink="http://schemas.microsoft.com/ink/2010/main" type="inkWord" rotatedBoundingBox="10481,10383 12027,10315 12069,11276 10523,11344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16672.4161">8465 10519 728 0,'-9'-3'268'0,"9"3"-208"0,0-12-16 0,0 9 96 15,9 3-84-15,3-8 32 16,5 0-52-16,17-7-56 15,5 8 8-15,16-16 28 16,5 8-8-16,12-8-60 16,-8 4 24-16,-4 0-260 15,-9 8 156-15</inkml:trace>
          <inkml:trace contextRef="#ctx0" brushRef="#br0" timeOffset="217258.4771">8660 11012 592 0,'-21'18'220'0,"21"-18"-172"0,13 8-12 16,-5-12 92-16,10 0-76 15,20-14 32-15,4-1-48 0,18-27-48 16,0 1 4-16,4-16-96 15,-1 8 56-15,6-11-28 16,-6 11 40-16,6-23-20 16,-14 8 32-16,-4-30-8 15,0 14 20-15,-13 1 24 16,-4 23-4-16,-12-1 148 16,8 23-88-16,-13 8 80 15,-5 11-88-15,-7 11-24 16,-5 12-20-16,-13 30 20 15,0 12-20-15,-4 18 4 16,-4 4-12-16,-1-4 20 16,1-3-16-16,0-12 24 15,12-11-24-15,-12-4 32 16,13-4-28-16,3-14 20 16,5 2-20-16,13-18 52 15,8 0-36-15,18-18-112 16,-5 2 40-16,4-25-152 15,5-5 108-15,-1-18 4 16,-3 0 48-16,-10-4 12 16,-3 15 12-16,-9 0 88 15,4 15-48-15,-8 4 116 16,4 11-88-16,-17 4 0 0,13 11-36 16,-13 16 20-16,0 11-28 15,-13 26-4-15,5 5-8 0,-14 14 4 16,14 0-4-16,-14-3 16 15,10-1-12 1,-18-14 4-16,13-5-4 0,0-7 20 16,4-7-16-16,5-4-188 15,8-1 92-15,12-10-292 16,5-1 212-16</inkml:trace>
          <inkml:trace contextRef="#ctx0" brushRef="#br0" timeOffset="217500.6515">9857 10535 652 0,'13'-16'244'0,"-13"16"-192"0,8-7-12 0,-16 7 172 16,4 4-124-16,-5 3 44 16,1 8-80-16,-5 1 8 15,4 2-40-15,1 5 0 16,8 0-12-16,4-4 12 16,9 0-12-16,12-12 16 15,5 1-16-15,4-12-72 16,4 0 32-16,-12-7-32 15,-5 0 40-15,-21-8 28 16,-4 7 0-16,-17-7-44 16,-1 4 24-16,1-4-16 15,4 4 20-15,4 0-292 16,13 4 168-16</inkml:trace>
        </inkml:traceGroup>
        <inkml:traceGroup>
          <inkml:annotationXML>
            <emma:emma xmlns:emma="http://www.w3.org/2003/04/emma" version="1.0">
              <emma:interpretation id="{89F451A4-5577-408B-8417-935AA6294D30}" emma:medium="tactile" emma:mode="ink">
                <msink:context xmlns:msink="http://schemas.microsoft.com/ink/2010/main" type="inkWord" rotatedBoundingBox="12407,9800 14741,9697 14812,11303 12477,11406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18740.0735">11313 9755 464 0,'9'-38'176'16,"-9"38"-140"-16,30-61-8 0,-18 35 64 16,10 3-56-16,16-11 84 15,-8 8-68-15,12 7-8 16,-7 11-28-16,3 23-28 15,-8 16 4-15,-9 22 12 16,9 7 0-16,-17 1 16 16,-5-4-12-16,-16-8 24 15,-1-4-20-15,-12-3 68 16,-9-8-48-16,-13-15 60 16,1 3-56-16,-1-14 28 15,5 0-36-15,4-20 36 0,12 1-36 16,5-8-16-16,17 4-4 15,9-4-36-15,21 8 16 0,4-1-100 16,8 1 60-16,-3 7-328 16,3 4 212-16</inkml:trace>
          <inkml:trace contextRef="#ctx0" brushRef="#br0" timeOffset="218973.6936">11799 9490 580 0,'8'-38'216'0,"-8"38"-168"0,9-11-12 0,-1 7 172 16,-3 4-120-16,3 4 0 15,5 3-56-15,-5 8 16 16,5 8-32-16,-4 11 4 16,-1 4-12-16,-8 4 12 15,0-4-12-15,-8-8 32 16,8 0-24-16,-13-11 40 15,13-4-32-15,0-11 12 16,0 0-20-16,13-8-200 16,8 0 96-16</inkml:trace>
          <inkml:trace contextRef="#ctx0" brushRef="#br0" timeOffset="219357.9137">11109 10243 228 0,'8'-15'84'0,"-8"15"-64"0,0-8-8 0,0 5 224 16,5 3-132-16,-5-4 116 15,0 8-128-15,4-4-4 16,0 3-52-16,5-3 44 16,-1 4-44-16,35-8 28 15,-5 4-36-15,52-15 52 16,3 4-44-16,48-16 44 16,-1 1-44-16,22-1 16 15,-13 5-32-15,0-5 0 16,-21 12-12-16,-5-4-8 15,-16 8 4-15,-18-4-48 16,-21 7 24-16,-33-7-144 16,-14 11 92-16,-42 4-336 15,-9 8 224-15</inkml:trace>
          <inkml:trace contextRef="#ctx0" brushRef="#br0" timeOffset="219779.0785">11301 10504 464 0,'4'4'176'0,"-4"-4"-140"0,30 15-8 0,-13-7 64 16,4 3-56-16,5 12-12 15,3 3-16-15,1 16 16 16,0 15-12-16,-9 7 4 15,1 0-8-15,-22-3 4 16,-5-8-8-16,-25-11 8 16,1-8-8-16,-22-12 104 15,8-6-60-15,-8-20 88 16,13 0-80-16,3-30-20 16,18 0-20-16,13-19-16 15,8 4 4-15,39-8-24 16,12 15 12-16,22-3-4 15,4 22 4 1,0-3 24-16,-9 11-8 0,9-4-4 16,-4 11 0-16,4 0 48 15,-5 1-28-15,-3 3 76 16,-14 4-52-16,-12-4-8 16,-13 4-24-16,-12-3-80 15,-5 3 32-15</inkml:trace>
          <inkml:trace contextRef="#ctx0" brushRef="#br0" timeOffset="220033.7066">11829 10550 288 0,'0'-19'108'0,"0"19"-84"0,-9 0-4 0,5 0 108 16,8 0-72-16,-4 0 76 15,9 11-76-15,-9 4 56 16,4 8-60-16,-4 11 48 15,0 4-56-15,-4 7 40 16,-9 12-48-16,-4-4 96 16,8 4-76-16,-8-8 20 15,9-3-44-15,-1-12-12 16,9-4-12-16,-4-15 48 16,12-4-32-16,5-14-116 15,9-5 48-15</inkml:trace>
          <inkml:trace contextRef="#ctx0" brushRef="#br0" timeOffset="220278.9788">12306 10391 756 0,'25'0'280'0,"-25"0"-216"0,13 30-20 16,-5-19-32-1,5 12-16-15,-9-4 4 0,13 4 0 16,-17 3 16-16,9-3-8 0,-5-4-12 16,5-4 0-16,-1-4 56 15,1-3-28-15,4-12 16 16,8 4-24-16,30-19-360 16,0 4 188-16</inkml:trace>
          <inkml:trace contextRef="#ctx0" brushRef="#br0" timeOffset="218096.8347">10423 10289 716 0,'-21'-61'264'0,"21"61"-204"0,-8-26-16 16,8 10 140-1,8 9-108-15,-4-8 112 16,13 11-108-16,13 0-32 16,-9 8-32-16,31 0-32 0,-1 11 8 0,21 8-200 15,-8-1 116-15,0 5-120 16,-5-1 120-16,-25 1 12 15,-12-5 52-15,-31 5 60 16,-8-8-12-16,-30 4 112 16,1-1-72-16,-10 5 80 31,14-1-80-31,3-3 12 0,14-4-40 0,12-4 12 16,17-4-24-16,22-7 44 15,12 0-36-15,17-12 4 16,1 5-20-16,-1-16 56 15,-8 4-40-15,-17-12-28 16,-5 8-4-16,-25-15-132 16,-4 8 76-16</inkml:trace>
          <inkml:trace contextRef="#ctx0" brushRef="#br0" timeOffset="217736.3676">10777 9933 736 0,'-13'-31'272'0,"13"31"-208"0,-30-15-20 0,9 8 124 15,0 7-100-15,-9 0 8 16,0 7-48-16,-4 8-44 16,4 4 8-16,-8 15-8 15,17 12 8-15,-9 7-20 16,17 11 16-16,-8-3 4 15,12-1 8-15,5-3 0 16,4-11 0-16,4-1 44 16,5-11-24-16,3-7-96 15,5-9 40-15</inkml:trace>
        </inkml:traceGroup>
        <inkml:traceGroup>
          <inkml:annotationXML>
            <emma:emma xmlns:emma="http://www.w3.org/2003/04/emma" version="1.0">
              <emma:interpretation id="{46F65479-2F15-4E6E-86FA-621629F7EE26}" emma:medium="tactile" emma:mode="ink">
                <msink:context xmlns:msink="http://schemas.microsoft.com/ink/2010/main" type="inkWord" rotatedBoundingBox="15288,9925 17376,9834 17431,11090 15343,11181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20744.6823">14132 9691 592 0,'22'-31'220'15,"-22"31"-172"-15,17-38-12 0,-13 27 92 16,4 3-76-16,-16-3-4 15,-1 7-28-15,-25 4-32 16,4 8 4-16,-29-1 4 16,8 9 4-16,-9-1 24 15,9 0-12-15,-4 0 68 16,12-4-48-16,-4 5 16 16,13 6-32-16,-4 5 8 15,12 3-12-15,-3 8-24 16,7 4 4-16,-3 26 20 15,8 0-4-15,-9 26 32 0,5-3-24 16,-13-7 20-16,8-9-20 0,-12-14 0 16,4-12-8-16,0-11 12 15,12-8-12-15,5-11 4 16,9 0-4-16,29-11 56 16,5-1-36-16,29-3 16 15,5 0-28-15,4-4 0 16,-9 0-8-16,5-4-120 15,-9 4 60-15,0-4-296 16,-4 0 192-16</inkml:trace>
          <inkml:trace contextRef="#ctx0" brushRef="#br0" timeOffset="220914.2853">13349 10103 932 0,'8'-19'348'0,"-8"19"-272"0,56-15-20 16,-31 7 60-1,5 8-76-15,4-3-28 16,4 6-8-16,-4 5-48 16,1 3 24-16,-6 8-336 15,-3 8 196-15</inkml:trace>
          <inkml:trace contextRef="#ctx0" brushRef="#br0" timeOffset="221180.3845">13758 10588 652 0,'17'26'244'0,"-17"-26"-192"0,25 34-12 0,-8-15 48 16,0 4-56-16,9 7 40 16,-1 4-40-16,5 0 16 15,-4-4-28-15,-5-11 36 16,0-3-32-16</inkml:trace>
          <inkml:trace contextRef="#ctx0" brushRef="#br0" timeOffset="221403.9805">14030 10576 852 0,'-4'0'316'0,"4"0"-248"0,-30 4-16 0,4 4 40 15,9 7-60-15,-25 4-12 16,12 7-12-16,-17 16-248 16,9-1 132-16</inkml:trace>
          <inkml:trace contextRef="#ctx0" brushRef="#br0" timeOffset="221954.4743">15048 9698 612 0,'0'-30'228'0,"0"30"-180"0,-13-27-12 0,5 20 96 16,-1 3-80-16,-21 12 16 15,5 3-44-15,-39 27 40 16,4 3-36-16,-21 20 12 16,9 0-24-16,4 29-8 15,21 5-4-15,13 15 4 16,21-16-4-16,17-10 68 15,18-9-40-15,20-18-144 16,5-11 60-16</inkml:trace>
          <inkml:trace contextRef="#ctx0" brushRef="#br0" timeOffset="222420.2808">15022 10001 496 0,'-4'-34'184'0,"4"34"-140"0,13-15-16 16,-5 7 128 0,5 4-92-16,4-3 28 15,0 7-56-15,0 7-24 16,4-3-4-16,-8 19 0 16,0-4-4-16,-17 22-12 0,-5 1 4 0,-16 15 48 15,3-4-24-15,-12 4 44 16,5-12-36-16,-14-11 20 15,9-4-28 1,0-7 36-16,8-4-32 0,13-4 4 16,13-4-16-16,13-3 20 15,4 0-20-15,5-8-64 16,12 7 24-16,-5 1-216 16,1-4 132-16,-4-8-276 15,-5 4 220-15,-17-12-132 16,9 9 176-16,-26-13 64 31,13 13 44-31,-17-28 420 16,0 5-220-16,-8-23 164 15,3 11-204-15,10 4 16 16,7 11-92-16,10 0-8 16,7 12-36-16,10 3-20 15,3 8-8-15,14 4-120 16,-1 8 68-16</inkml:trace>
          <inkml:trace contextRef="#ctx0" brushRef="#br0" timeOffset="222652.8416">15371 10413 612 0,'-34'19'228'0,"34"-19"-180"0,-46 38-12 0,24-19 60 16,5 4-60-16,-17 0 4 15,9 3-24-15,-5 1-4 16,9-5-4-16,-1-3-156 16,9 0 80-16</inkml:trace>
        </inkml:traceGroup>
        <inkml:traceGroup>
          <inkml:annotationXML>
            <emma:emma xmlns:emma="http://www.w3.org/2003/04/emma" version="1.0">
              <emma:interpretation id="{2D2A5BB4-4D01-4C1D-BCC0-B7DC2FB47A12}" emma:medium="tactile" emma:mode="ink">
                <msink:context xmlns:msink="http://schemas.microsoft.com/ink/2010/main" type="inkWord" rotatedBoundingBox="17720,9908 19532,9829 19573,10755 17761,10835"/>
              </emma:interpretation>
              <emma:one-of disjunction-type="recognition" id="oneOf36">
                <emma:interpretation id="interp48" emma:lang="" emma:confidence="0">
                  <emma:literal>FO</emma:literal>
                </emma:interpretation>
                <emma:interpretation id="interp49" emma:lang="" emma:confidence="0">
                  <emma:literal>, = d</emma:literal>
                </emma:interpretation>
                <emma:interpretation id="interp50" emma:lang="" emma:confidence="0">
                  <emma:literal>k d</emma:literal>
                </emma:interpretation>
                <emma:interpretation id="interp51" emma:lang="" emma:confidence="0">
                  <emma:literal>, = 0</emma:literal>
                </emma:interpretation>
                <emma:interpretation id="interp52" emma:lang="" emma:confidence="0">
                  <emma:literal>k 0</emma:literal>
                </emma:interpretation>
              </emma:one-of>
            </emma:emma>
          </inkml:annotationXML>
          <inkml:trace contextRef="#ctx0" brushRef="#br0" timeOffset="223743.7186">16764 9562 592 0,'13'11'220'0,"-13"-11"-172"0,4 61-12 0,-4-23 112 16,0 3-88-16,-17 12 28 16,8 4-52-16,-12 26 4 15,-9 1-24-15,-12 18 28 16,8-11-28-16,-17-12 32 16,12-11-32-1,-3-11 48-15,8-12-36 0,-5-14-148 16,9-5 68-16,9-14-424 15,13-5 264-15</inkml:trace>
          <inkml:trace contextRef="#ctx0" brushRef="#br0" timeOffset="223917.6801">17032 10027 892 0,'9'-11'332'0,"-9"11"-260"0,47-4-20 0,-9-3 44 16,13 7-64-16,30-8 16 15,0 8-32-15,4-4-148 16,0 8 68-16</inkml:trace>
          <inkml:trace contextRef="#ctx0" brushRef="#br0" timeOffset="223749.2595">17126 9891 612 0,'34'-15'228'0,"-34"15"-180"0,81-8-12 16,-39 5-8 0,-12 6-24-16,21-3 8 15,-8 8-8-15</inkml:trace>
          <inkml:trace contextRef="#ctx0" brushRef="#br0" timeOffset="223155.1776">15934 9808 520 0,'-13'0'192'0,"13"0"-152"0,-22 23-8 0,10-12 116 16,-1 4-88-16,-13 19 52 15,9-7-64-15,-8 22 0 16,4 0-28-16,3 15 24 15,6-3-28-15,-10-4 40 16,18-4-32-16,-4-12-12 16,-1-3-8-16,9-4 64 15,0-7-36-15,0-8 4 16,17-4-20-16,17-8-144 16,9-3 72-16,29-4-220 15,5 0 156-15</inkml:trace>
          <inkml:trace contextRef="#ctx0" brushRef="#br0" timeOffset="222876.3973">15708 9993 808 0,'13'-15'300'0,"-13"15"-232"0,25-4-20 16,-4-3 8-1,-3 7-40-15,28 0 4 16,1 0-12-16,4 0 20 16,9 7-16-16,-5-7-128 15,-12 4 64-15,-13 4-204 16,-1-4 148-16</inkml:trace>
        </inkml:traceGroup>
        <inkml:traceGroup>
          <inkml:annotationXML>
            <emma:emma xmlns:emma="http://www.w3.org/2003/04/emma" version="1.0">
              <emma:interpretation id="{02FADB10-40B3-46FC-B439-1945CA487324}" emma:medium="tactile" emma:mode="ink">
                <msink:context xmlns:msink="http://schemas.microsoft.com/ink/2010/main" type="inkWord" rotatedBoundingBox="20407,10095 20833,10076 20852,10521 20427,10539"/>
              </emma:interpretation>
            </emma:emma>
          </inkml:annotationXML>
          <inkml:trace contextRef="#ctx0" brushRef="#br0" timeOffset="224168.3841">18625 9785 632 0,'21'4'236'0,"-21"-4"-184"0,-26 23-16 15,1-8 168 1,4 4-120-16,-30 7 44 16,16 4-76-16,-16 12-4 15,17 4-28-15,9 18 16 0,25 0-24 16,13-11 40-16,29-15-28 16,31-15 40-16,3-23-36 15,-16-23-32-15,-5 0 0 0,-12-22 8 31,-1 7 0-31,-29-15-28 0,-9 8 12 16,-12-5-20-16,-13 13 16 0,-9 10-140 16,0 12 84-16</inkml:trace>
        </inkml:traceGroup>
      </inkml:traceGroup>
    </inkml:traceGroup>
    <inkml:traceGroup>
      <inkml:annotationXML>
        <emma:emma xmlns:emma="http://www.w3.org/2003/04/emma" version="1.0">
          <emma:interpretation id="{849896B7-DBF5-492D-B576-6C67EA9BF327}" emma:medium="tactile" emma:mode="ink">
            <msink:context xmlns:msink="http://schemas.microsoft.com/ink/2010/main" type="paragraph" rotatedBoundingBox="5550,11563 22570,11450 22583,13443 5564,135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DE58B86-AB1B-43F8-8E88-28B9461A8C40}" emma:medium="tactile" emma:mode="ink">
              <msink:context xmlns:msink="http://schemas.microsoft.com/ink/2010/main" type="line" rotatedBoundingBox="5550,11563 22570,11450 22583,13443 5564,13555"/>
            </emma:interpretation>
          </emma:emma>
        </inkml:annotationXML>
        <inkml:traceGroup>
          <inkml:annotationXML>
            <emma:emma xmlns:emma="http://www.w3.org/2003/04/emma" version="1.0">
              <emma:interpretation id="{735E721E-85CD-445D-9640-6F14839EE8BC}" emma:medium="tactile" emma:mode="ink">
                <msink:context xmlns:msink="http://schemas.microsoft.com/ink/2010/main" type="inkWord" rotatedBoundingBox="5555,12202 7348,12190 7356,13366 5562,13378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56801.6569">3517 12802 372 0,'0'-4'140'0,"8"0"-112"0,-8 4-4 0,0 0 120 16,13 0-84-16,-13 0 52 0,8 0-64 15,-8 0 72-15,0 0-68 16,0 0 36-16,0 0-52 0,0 0 16 16,0 0-32-16,9 0 0 15,4 0-12 1,-5 4 12-16,13-4-12 0,13 0 32 16,13-4-24-16,-4 1 40 15,8-1-32-15,13-4 4 16,8-11-16-16,30-3-8 15,35 3 0-15,-5 3-24 16,0-6 12-16,-4 7 48 31,4 3-20-31,-9 1 16 16,-8 7-20-16,-13-3-8 16,-21 7-4-16,-17-8 4 0,-13 8-4 15,-13-8 16-15,-12 8-12 0,-9-11-172 16,4 11 92-16</inkml:trace>
          <inkml:trace contextRef="#ctx0" brushRef="#br0" timeOffset="255705.203">3806 12128 404 0,'17'-23'148'0,"-13"16"-112"0,18-8-12 0,-14 11 40 16,1-4-40-16,3 1-36 15,6-1 4-15,-6 1 36 0,1 3-16 16,-4 0 16-16,-1 4-16 15,5 0 0-15,-5 0-4 16,5 0 12 0,4 4-12-16,-4 3 16 0,8 5-16 15,9 3 40-15,0 11-24 16,4 16-4-16,-4 0-12 0,8 3 4 16,-8 4-8-16,-9 1 32 15,-8-9-20-15,-5-3-4 16,-16 4-8-16,-1-8 12 15,-3 0-8-15,-18 0 24 16,9-4-20-16,-9 0-12 16,-4-3-4-16,12-4 28 0,-7-8-12 15,7-8-12-15,5-7-4 16,4-3 20-16,5-5-8 16,4 0-4-16,-5-3 0 15,9 0 12-15,0-4-8 16,0-1 40-16,9 1-24 15,-5 0-4-15,4 0-12 16,1 0 4-16,-5 3-8 16,5 1 8-16,-1 0-8 15,5 3 16-15,4 1-12 16,-4-1 16-16,8 0-16 16,-8 5-20-16,4-1 4 15,-4 0 48-15,4 4-20 0,-4 0-132 16,-5 0 60-16,1-4-280 15,-5 1 184-15,4-1-288 16</inkml:trace>
          <inkml:trace contextRef="#ctx0" brushRef="#br0" timeOffset="256081.4452">4487 11916 436 0,'22'-11'160'0,"-22"7"-124"0,17 0-8 0,-17 4 104 15,0 0-76-15,0 0 60 16,0 0-72-16,0 0 60 15,0 8-64-15,0-1 0 0,0 1-24 16,0 0-20-16,0-1 0 16,0 4 28-16,-9 1-12 15,1-1 12-15,8-3-12 16,-5-1-8-16,-3 1 0 16,8-1-24-16,4 1 12 15,9 0 4-15,8-1 4 16,1 5 0-16,-1 3 0 0,0 4-204 15,0 7 112-15,9 4-440 16</inkml:trace>
          <inkml:trace contextRef="#ctx0" brushRef="#br0" timeOffset="257836.9266">4679 12919 476 0,'13'-26'176'0,"8"11"-136"0,9-4-12 15,-17 15 100-15,16 4-76 16,-7 4 52 0,8 7-64-16,-9 4-4 15,0 8-20-15,-17 3 16 16,9 1-20-16,-26 3 32 0,-8-3-28 16,0-5 20-16,-9-7-20 15,9-3 36-15,12-8-28 16,1-8-12-16,25-4-8 0,17-7-4 0,17-4 0 15,9 4-88-15,3 4 48 16</inkml:trace>
        </inkml:traceGroup>
        <inkml:traceGroup>
          <inkml:annotationXML>
            <emma:emma xmlns:emma="http://www.w3.org/2003/04/emma" version="1.0">
              <emma:interpretation id="{EA428BD3-A0B4-406A-B4F1-C96D0D82EBA4}" emma:medium="tactile" emma:mode="ink">
                <msink:context xmlns:msink="http://schemas.microsoft.com/ink/2010/main" type="inkWord" rotatedBoundingBox="7771,12193 10680,12174 10688,13352 7779,13371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58978.0124">5786 12469 488 0,'-13'-4'180'0,"5"4"-140"0,-1-4-12 0,5 4 92 15,-4 0-72-15,8-4 104 0,-9 1-88 16,9-1 32-16,0 4-56 16,-4 0 28-16,4-4-36 0,0 4-28 15,4 0-4-15,5 4 36 16,12-4-24-16,9 0 44 15,4 0-32-15,13-4 20 16,8 0-24-16,13-3 8 16,4-1-16-16,1 1-8 15,-1 3 0-15,-21-4 4 32,0 4-4-32,-29-3 60 15,12 3-36-15,-26-3-12 16,1-1-8-16,-26 8 8 15,4 0-8-15,-25 0-144 0,16 4 72 16,-12-4-184-16,17 0 140 0,-17 4-416 16,26-1 292-16,-1 1-36 15</inkml:trace>
          <inkml:trace contextRef="#ctx0" brushRef="#br0" timeOffset="259563.8608">6497 11939 384 0,'0'-11'140'0,"0"11"-108"0,-4-8-8 16,0 8 32-16,0 0-36 15,-14-8 0 1,6 8-20-16,-10 0-4 15,-7 0 84-15,7 8-48 0,-7-4 36 16,7 3-40-16,1 5-8 16,0 7-12-16,-1 7 20 15,5 23-16-15,-4 19 48 0,0 8-32 16,8 7 4-16,-4-7-20 16,4 7 12-16,-8 16-16 15,21 7 24-15,-9-12-20 16,1-10 40-16,8-16-28 15,-13-11 48-15,0-16-40 16,0-7 64-16,-4-15-56 16,-4-11 44-16,0-16-48 15,-9-11 0-15,5-15-24 16,-1-11-8-16,5-8 0 0,-9 0-48 16,9 11 24-16,4 1-168 15,-5 10 104-15,9 9-344 16,13 6 240-1,0 13-216-15</inkml:trace>
          <inkml:trace contextRef="#ctx0" brushRef="#br0" timeOffset="260149.5801">7166 11916 364 0,'-9'-7'132'0,"9"7"-100"0,-12-4-12 16,3-4 176-1,1 8-112-15,-5 0 36 16,0-7-72-16,-25 3-20 16,8 4-16-16,-26 7 44 0,-12 12-32 15,4 19 32-15,5 34-28 16,3 11 88-16,5 12-64 15,9-4 12-15,3-8-40 0,18-3 4 16,8 3-16-16,5 0 36 0,12-7-24 16,0 0 12-16,13-20-20 15,5-10-256-15,-1-12 132 16,13-15-548 0,-4 0 364-16,8-23 80 15</inkml:trace>
          <inkml:trace contextRef="#ctx0" brushRef="#br0" timeOffset="260450.3841">6940 12291 560 0,'30'-23'208'0,"-30"23"-164"0,30-4-8 0,-17 8 32 15,-5 4-44-15,5 7 60 16,4 4-48-16,-4 11-16 15,4-3-12-15,-13 3 16 16,-4-4-12-16,-13 1 4 16,5-4-8-16,-22-1 20 15,-4 1-16-15,-9 3 12 0,-4-3-12 16,5-4-16-16,8-4 0 16,4 0-24-16,21-3 16 15,9-12 68-15,22 4-32 0,-1-8 0 31,17 11-12-31,-4-7-36 16,13 0 12-16</inkml:trace>
          <inkml:trace contextRef="#ctx0" brushRef="#br0" timeOffset="260603.2864">6876 12503 652 0,'-51'-19'244'0,"51"19"-192"0,0-4-12 0,0 0 180 15,13 4-128-15,4-7-8 16,17 7-56-16,4 0-20 16,13 7-4-16</inkml:trace>
          <inkml:trace contextRef="#ctx0" brushRef="#br0" timeOffset="260812.1788">7332 12662 612 0,'-21'0'228'0,"21"0"-180"0,8 34-12 15,-12-8 8-15,-5 12-32 16,9 8 4-16,-8 3-8 16,-5-4-8-16,-4-3 4 15,4-4-112-15,-8-8 60 0,8-7-340 16,-4-4 212-1,9-8 0-15</inkml:trace>
          <inkml:trace contextRef="#ctx0" brushRef="#br0" timeOffset="261113.3176">7617 12393 548 0,'21'-4'204'0,"-21"4"-156"0,35-3-16 0,-27-5 124 15,13 12-92-15,-12-12 96 16,21 4-92-16,-5-7 28 15,5 7-56-15,0-3-4 16,0 3-24-16,4-4 20 16,-4 8-20-16,8-3-260 15,-17 3 136-15</inkml:trace>
          <inkml:trace contextRef="#ctx0" brushRef="#br0" timeOffset="261367.9965">7937 12083 300 0,'-9'11'112'0,"9"-11"-88"0,0 57-8 0,-8-27 100 16,12 0-68-16,-21 16 68 16,17 3-64-16,-17 0 16 15,4-3-40-15,-8-5 44 16,-1-7-40-16,5-3 20 15,5-5-32-15,3-7 0 16,9-4-12-16,0-3-24 0,9-5 8 16,12-3-84-16,0-4 52 15</inkml:trace>
          <inkml:trace contextRef="#ctx0" brushRef="#br0" timeOffset="261605.5572">8528 11981 664 0,'22'-8'244'0,"-22"8"-188"0,21 23-16 16,-12 7 128-1,12 4-100-15,0 42 88 0,-4 7-92 16,-17-7 12-16,0-4-44 15,-17 0 24-15,-8 3-32 16,-5 5 48-16,-21-5-40 0,-5-6-120 16,-16-9 44-16,8-11-300 15,-4-18 188-15</inkml:trace>
        </inkml:traceGroup>
        <inkml:traceGroup>
          <inkml:annotationXML>
            <emma:emma xmlns:emma="http://www.w3.org/2003/04/emma" version="1.0">
              <emma:interpretation id="{BCEB669A-D1BE-45F4-9971-33FD6DA1E855}" emma:medium="tactile" emma:mode="ink">
                <msink:context xmlns:msink="http://schemas.microsoft.com/ink/2010/main" type="inkWord" rotatedBoundingBox="11291,12653 11849,12649 11850,12706 11292,12710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62475.8901">9248 12401 476 0,'0'0'176'0,"9"0"-136"0,-5-4-12 16,-4 4 120-16,8-4-88 16,1 0 80-16,-5 1-80 15,5 3-4-15,-9 0-36 16,8-4 32-16,-8 0-28 0,0 4 12 15,13 4-20-15,4-4 52 16,4 4-36-16,1-4 12 16,20 3-28-16,9 1 8 15,0 0-12-15,0 0 0 16,1-1-4-16,-1-3 12 16,-17 4-12-16,-4-8 32 0,-1 1-24 15,-16-5 32-15,4 1-32 16,-13-1-100-16,-4 0 40 15,9 1-244-15,-18-1 160 16,9 4-500 0,0 12 352-16,-4-8 108 15</inkml:trace>
        </inkml:traceGroup>
        <inkml:traceGroup>
          <inkml:annotationXML>
            <emma:emma xmlns:emma="http://www.w3.org/2003/04/emma" version="1.0">
              <emma:interpretation id="{300701A9-3CB5-4460-8F69-15C3C535B26C}" emma:medium="tactile" emma:mode="ink">
                <msink:context xmlns:msink="http://schemas.microsoft.com/ink/2010/main" type="inkWord" rotatedBoundingBox="12439,11518 15144,11500 15157,13492 12452,13510"/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67881.9612">11773 12298 456 0,'0'-11'168'0,"0"7"-128"0,9-3-16 16,-9 3 124-16,0-4-88 15,0 5 52-15,0-1-64 16,0 0 64-16,0 0-64 15,0 0 20-15,0-3-40 0,0 3 60 16,0 0-48-16,0-3 44 16,8-1-48-16,1-3 8 15,-1-1-28-15,14-3 28 16,20-4-28-16,26-3 20 31,5 3-20-31,29-4 0 0,0 0-8 0,39 4 12 16,-14 4-12-16,14 4 24 15,-22 3-20-15,-12 1 24 16,-18 7-24-16,-21-8-84 16,-17 8 40-16,-21-4-44 15,-13 8 44-15,-17-4-208 16,-4 8 128-16</inkml:trace>
          <inkml:trace contextRef="#ctx0" brushRef="#br0" timeOffset="268376.3296">11888 12435 352 0,'-4'-4'132'0,"8"8"-104"0,13-8-8 16,-4 8 156-16,8 7-100 15,5 4-12-15,-1 8-40 16,1 15-28 0,0 7 0-16,-1 27 12 15,-4 0-4-15,-16 4 24 16,3-8-16-16,-16-11 24 16,-9-12-24-16,-17-7 84 0,-5-12-52 15,5-7 40-15,0-15-48 0,4-11 32 16,0-16-36-16,9-19-8 15,13-15-16-15,3-3-16 0,18-4 4 16,8 7-24-16,22 8 16 16,4 11-4-1,-5 7 8-15,14 5-20 16,-5 11 16-16,0 3 12 16,0 9 4-16,0-1 60 15,0 4-36-15,13-4 16 16,-4 4-28-16,12-4 28 15,-8 4-28-15,4-4 20 16,-12 4-20-16,-18-3 28 16,-8 3-28-16,-26-4-252 15,-8 8 128-15,-35 3-424 0,5-3 296 16,-8 7-40-16</inkml:trace>
          <inkml:trace contextRef="#ctx0" brushRef="#br0" timeOffset="267198.0842">11846 11451 392 0,'12'-31'148'0,"-3"16"-116"0,8-8-8 0,-4 16 56 0,8-1-48 15,9 1 24 1,4 14-36-16,0 5-36 15,9 10 8-15,3 28-8 16,-3 10 8-16,-5 8 16 16,-4-7-4-16,-8 3 52 15,-1-7-32-15,-20 0 52 16,-1-12-44-16,-25-3 28 16,-1-8-32-16,-12-8 16 15,0-3-24-15,-21-15 36 0,4-20-32 16,12-7 12-16,5-7-20 15,17-1-8-15,5-7-4 16,12 0-32-16,12-7 16 0,5 10-4 31,17 5 8-31,5-4 24 0,3 18-8 16,1-7-4-16,-5 12 0 16,1 3-4-16,-5 4 0 15,-5-4-124-15,-7 8 68 0,8-4-444 16,-9 4 276-16</inkml:trace>
          <inkml:trace contextRef="#ctx0" brushRef="#br0" timeOffset="268651.635">12455 12476 332 0,'-13'15'120'0,"13"-3"-92"0,-9 11-8 16,9-16 148-16,0 12-96 16,0 11 104-16,0 16-100 15,-4 11 20-15,-5-4-56 0,1 3 28 16,4-3-36-16,-13-3 8 0,4-5-24 15,0-7 0-15,5-4-8 16,8-8 4-16,0-11-8 16,0 4 16-16,4-11-12 15,13 0 4-15,-4-8-4 16,8 0-200-16,0-8 104 16,9 0-368-1</inkml:trace>
          <inkml:trace contextRef="#ctx0" brushRef="#br0" timeOffset="267377.0603">12518 11216 464 0,'17'-11'176'0,"-17"11"-140"0,5 7-8 15,-5-3 84 1,0 7-68-16,-5 4 60 16,1 4-60-16,-4 4 48 15,-1 0-52-15,-4-1 24 16,5-3-36-16,-5-3 72 15,5-5-56-15,-1-7-20 16,1-4-16-16,16-8-28 16,1 1 12-16,16-5-120 15,5 5 72-15</inkml:trace>
          <inkml:trace contextRef="#ctx0" brushRef="#br0" timeOffset="268952.5031">12689 12363 352 0,'-4'-8'132'0,"4"8"-104"0,21-4-8 15,-4 4 140 1,0 4-92-16,13 0 16 16,-1 7-48-16,1 1-16 15,4 3-12-15,-12 0 4 16,-1 0-8-16,-17-3 24 16,0-1-16-16,-21-7 32 0,5 3-28 0,-1-7 32 15,-4 0-32 1,8-4 4-16,26 4-12 0,9-7-140 15,4-1 76-15</inkml:trace>
          <inkml:trace contextRef="#ctx0" brushRef="#br0" timeOffset="263888.3505">10402 12268 340 0,'0'0'128'0,"0"4"-100"0,9 0-8 0,-9-4 176 16,0 0-112-16,17 0 64 0,-9-4-88 15,9 4 52-15,-4-8-60 16,17 1 24-16,4-8-44 0,25-4 24 31,10 4-28-31,16-8 28 16,4 0-32-16,5 12 20 15,-9-4-24-15,9 3 0 16,-13 12-12-16,0-7-8 16,-18 7 4-16,-3-4 4 15,-17 8-4-15,-9-4 32 16,-9 0-20-16,-12-8-68 16,-5 4 28-16</inkml:trace>
          <inkml:trace contextRef="#ctx0" brushRef="#br0" timeOffset="265570.2465">10968 12590 332 0,'9'-8'120'0,"-9"5"-92"0,8-1-8 0,-8 4 60 16,0 0-48-16,5-4 76 15,-5 0-60-15,0 0 28 16,0 1-44-16,0-1 24 0,-5 0-28 16,-3 0-16-16,-1 0-8 15,-3 1-24-15,-5 3 12 0,-5 0 32 16,1 0-16-16,-9 3-16 15,5 1 0-15,-5 0 12 16,0 4 0-16,0 3-4 16,-4 0 4-16,4 4-4 15,9 4 0-15,0 0 24 16,0 4-12-16,3 7 24 16,-3 8-24-16,13 0 48 15,-5 4-32-15,4-4 20 16,1-4-28-16,4 0 44 15,-5 0-36-15,9-8 4 16,4-7-20-16,9-4 12 16,8-7-16-16,5-1 4 0,4 1-4 15,0-4 20-15,-1-4-16 16,5 0 4-16,-4 0-8 16,-8 0-120-16,7-4 60 15,-7 4-192-15,7 0 140 16,-7 0-428-1,8 4 296-15,4 3 104 16</inkml:trace>
          <inkml:trace contextRef="#ctx0" brushRef="#br0" timeOffset="265921.3942">11079 13052 384 0,'-17'-8'140'0,"13"16"-108"0,-13-8-8 16,4 7 136-16,5 1-92 16,-5 3 52-16,-9 1-72 15,5 6 12-15,5 1-40 16,3-3 16-16,18-1-20 0,-5 0 20 16,9 0-24-16,8-4 4 15,9-3-8-15,-5-8 4 16,1-4-8-16,-5 0-72 15,0-3 36-15,-3-5-24 16,-1-3 36-16,-17 4 28 0,0-4-4 16,0 0-16-16,-9 3 4 15,-4 1 32-15,-4 3-16 16,4 1-8-16,13 3-4 16,-8 0-288-1,8 0 160-15,17 4-220 16</inkml:trace>
          <inkml:trace contextRef="#ctx0" brushRef="#br0" timeOffset="263486.663">10985 11825 332 0,'13'-7'120'0,"-13"7"-92"0,0-19-8 0,0 11 168 16,0 8-108-16,-8-7 44 15,8 7-72-15,0 0 8 16,-5 7-40-16,-3 1 28 15,8 18-32-15,-9 1 12 16,9 3-16-16,-8 8 0 16,4 0-4-16,-13 7-120 15,17-3 60-15</inkml:trace>
          <inkml:trace contextRef="#ctx0" brushRef="#br0" timeOffset="266289.972">11169 12420 520 0,'4'-19'192'0,"4"11"-152"0,5 1-8 16,-4-1 72-16,-1 8-64 16,9 0-8-16,4 11-20 15,1 4-12-15,-5-3 4 16,-4 3 20-16,-5 4-12 0,-12-4 24 15,-13 0-24-15,4 0 4 16,-8 0-8-16,-1-7 12 16,5 3-12-16,9-7 16 0,4-8-16 15,16 1-4-15,18-5 0 16,13 0-4 0,8-3 0-16,21 3-328 15,-4 5 180 1</inkml:trace>
        </inkml:traceGroup>
        <inkml:traceGroup>
          <inkml:annotationXML>
            <emma:emma xmlns:emma="http://www.w3.org/2003/04/emma" version="1.0">
              <emma:interpretation id="{1AB9CF4A-9738-47A1-BE10-E7616CCCD7C4}" emma:medium="tactile" emma:mode="ink">
                <msink:context xmlns:msink="http://schemas.microsoft.com/ink/2010/main" type="inkWord" rotatedBoundingBox="15679,11778 17129,11769 17136,12861 15686,12870"/>
              </emma:interpretation>
              <emma:one-of disjunction-type="recognition" id="oneOf41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70799.5581">14703 11640 476 0,'4'-42'176'0,"-4"42"-136"0,4-15-12 0,-12 4 40 16,-1 7-44-16,-16 0 104 16,4 8-72-16,-22 15 48 15,9 7-64-15,-13 20 32 16,13 3-40-16,-4 19 8 15,8 0-24-15,0 27 20 16,13 0-24-16,0-1-4 16,13-7-4-16,-5-11 28 15,9-8-16-15,0-19-92 16,4-3 40-16</inkml:trace>
          <inkml:trace contextRef="#ctx0" brushRef="#br0" timeOffset="270814.9632">14533 12094 748 0,'-39'-49'276'0,"39"49"-216"0,9-8-16 0,-1 8 92 15,9-7-84-15,13-1-12 16,8 4-24-16,14 1-112 16,3 6 52-16</inkml:trace>
          <inkml:trace contextRef="#ctx0" brushRef="#br0" timeOffset="270809.9507">14758 11905 300 0,'-8'-23'112'0,"8"23"-88"0,21-4-8 16,-8 1 92-1,0 3-64-15,4 0 104 16,4 7-84-16,-4 1 24 15,4-1-52-15,-8 5 20 0,0 3-28 16,-17 7-16-16,-1 1-8 0,-25 7 28 16,5 1-16-16,-18 3 40 15,9 0-32-15,-13-4 32 16,18 0-32-16,-1-7 12 16,9 0-20-16,12-4-8 15,9-4-4 1,13-4 4-16,8-3-4 0,9-1-100 15,8 1 52-15</inkml:trace>
          <inkml:trace contextRef="#ctx0" brushRef="#br0" timeOffset="271145.3585">15090 12208 424 0,'-4'15'156'0,"4"-15"-120"0,4 53-8 15,-4-27 36 1,0 5-40-16,-4-5 52 16,0 12-44-16,-9-8 20 15,5-3-32-15,-14-5 0 16,1-3-12-16,4-7-8 16,-4-5 4-16</inkml:trace>
          <inkml:trace contextRef="#ctx0" brushRef="#br0" timeOffset="269627.3524">13647 11859 736 0,'-9'-7'272'0,"9"7"-208"0,13-8-20 0,-9 4 80 16,5 8-76-16,12-8 44 15,5 1-56-15,16-5 16 16,9 4-32-16,18-3-16 15,-1 7-8-15,4-4 40 16,-8 4-24-16,-13-8 8 16,-13 16-12-16,-12-8 28 15,-5 0-20-15,-17-8-312 16,1 8 160-16</inkml:trace>
          <inkml:trace contextRef="#ctx0" brushRef="#br0" timeOffset="269967.7732">14145 11553 476 0,'-13'-27'176'0,"13"27"-136"0,-8-22-12 0,-1 14 48 15,5 4-48-15,-13-3-4 16,4-1-12-16,-12 8 44 16,8 11-32-16,-13 1 16 15,4 7-24-15,-8 11 8 16,17 0-12-16,-13 12 12 15,13 0-16-15,0 11 32 16,5-4-24-16,-1 34 4 16,8-3-12-16,1 22-8 15,8-8 4-15,-4-3 20 16,9-15-12-16,-9-8 4 16,4-11-8-16,-12-8 36 15,-1-7-20-15,1-12 12 16,-5-7-20-16,-17-16 36 15,17-3-28-15,-16-15-4 16,16-5-12-16,-13-18 12 16,5 0-12-16</inkml:trace>
        </inkml:traceGroup>
        <inkml:traceGroup>
          <inkml:annotationXML>
            <emma:emma xmlns:emma="http://www.w3.org/2003/04/emma" version="1.0">
              <emma:interpretation id="{B402F06E-1DF6-4226-B22A-B71F1A85E859}" emma:medium="tactile" emma:mode="ink">
                <msink:context xmlns:msink="http://schemas.microsoft.com/ink/2010/main" type="inkWord" rotatedBoundingBox="17604,11784 18433,11778 18440,12791 17611,12796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71338.3711">15567 11844 704 0,'-4'-34'264'0,"4"34"-208"0,21 0-12 0,-8-4-44 16,0 4-8-16,12-7 4 15,10 7 4-15,11-4 0 16,1 8 0-16</inkml:trace>
          <inkml:trace contextRef="#ctx0" brushRef="#br0" timeOffset="271952.1043">15733 11681 528 0,'-21'23'196'0,"21"-23"-152"0,-17 49-12 0,4-26 148 15,5-4-104-15,-14 11 60 16,5 1-80-16,0 6-16 15,5 1-24-15,-1 12 8 0,4 6-16 16,5-14 16-16,8-8-16 16,5-8-28-16,4-3 8 0,4-15-152 15,4 3 88-15</inkml:trace>
          <inkml:trace contextRef="#ctx0" brushRef="#br0" timeOffset="271961.6292">16219 11481 572 0,'21'15'208'0,"-21"-15"-160"0,43 57-12 16,-22-23 128 0,0 7-96-16,9 20 60 0,-9 7-72 15,-8 31-24-15,-9 18-20 16,-8-7 8-16,-9-12-12 16,-12-18 68-16,-9-16-44 0,-17-15-48 15,-22-11 8-15,-12-8-416 16,-4 1 232-16,16-9-280 15</inkml:trace>
        </inkml:traceGroup>
        <inkml:traceGroup>
          <inkml:annotationXML>
            <emma:emma xmlns:emma="http://www.w3.org/2003/04/emma" version="1.0">
              <emma:interpretation id="{BC447487-1B03-4F02-A2EF-E9F4F17748C0}" emma:medium="tactile" emma:mode="ink">
                <msink:context xmlns:msink="http://schemas.microsoft.com/ink/2010/main" type="inkWord" rotatedBoundingBox="19091,11992 19457,11990 19459,12189 19093,12192"/>
              </emma:interpretation>
              <emma:one-of disjunction-type="recognition" id="oneOf43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72547.1105">17066 11893 780 0,'-17'-15'288'0,"17"15"-224"0,26-3-20 0,-5-1 48 16,5 4-60-16,33-4-20 15,26 0-12-15,-12 0-88 16,3 4 48-16</inkml:trace>
          <inkml:trace contextRef="#ctx0" brushRef="#br0" timeOffset="272286.3684">17156 11734 572 0,'-34'-7'208'0,"34"7"-160"0,-5-15-12 16,10 7 208-1,7 8-140-15,10-4 56 16,-1-3-96-16,30 7-4 16,0 0-36-16,4 0-76 15,5 7 28-15</inkml:trace>
        </inkml:traceGroup>
        <inkml:traceGroup>
          <inkml:annotationXML>
            <emma:emma xmlns:emma="http://www.w3.org/2003/04/emma" version="1.0">
              <emma:interpretation id="{EE7DE9F6-2D2D-4EF3-9A58-ED3A720C1554}" emma:medium="tactile" emma:mode="ink">
                <msink:context xmlns:msink="http://schemas.microsoft.com/ink/2010/main" type="inkWord" rotatedBoundingBox="20296,11944 22573,11929 22582,13340 20306,13355"/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83463.959">18497 12529 320 0,'9'-11'120'0,"-9"15"-96"0,0-8-4 0,0 4 96 16,0 0-68-16,0 0 52 15,0 0-60-15,0 8 84 16,8 3-68-16,-8 31 52 16,9 11-64-16,3 11 16 15,1 4-40-15,4-4 0 16,4-7-12-16,-12-8 48 0,16-11-32 0,-3-8 16 16,-1-3-24-16,5-12 44 15,-5-7-32-15,0-8-16 16,0-12-4-16,-3-3-20 15,-1-11 8-15,-5-16-104 16,1-3 60-16,0-1 12 16,-5 8 20-16,1 8-12 15,-9 7 16-15,0 12 4 16,13 11 8-16,-5 15 76 16,-4 15-40-16,1 8 4 15,16 0-24-15,-12 4 24 16,3-4-24-16,5-12 4 15,-4-3-12-15,0-4 36 16,4-8-20-16,-4-3-4 0,-1-8-12 16,-3-8 28-16,0-11-20 15,-1-7-12-15,-4-12-8 16,-4-19-4-16,0-3 0 16,9-1-12-16,-5 4 12 15,5 12 12-15,-1 7 0 16,5 8-20-16,-5 7 8 15,1 8-24-15,-9 3 20 16,21 5-4-16,-8 3 8 16,-5 4-36-16,22 0 24 15,-4 8-116-15,4-8 76 16,12 0-52-16,5 0 64 0,-4 0-28 16,-1-4 44-16,1 0 36 15,-5 0 0-15,-8 0 8 16,-9 1-4-16,-8-1 72 15,-4-4-44-15,-1 5 56 16,-8-5-52-16,-8 4-20 16,-1 0-12-16,-4 1-36 15,5 3 16-15,-1 0 24 16,-4 3-8-16,-4 5-36 16,-8 7 20-16,16 8 12 15,-12 7 0-15,4 0 28 16,4 4-16-16,0-7-4 15,-4-1-4-15,17 1 40 16,-4-4-24-16,8-4-28 16,5-12 4-16,-1-7-104 15,14-7 56-15,-9-12-56 0,8-4 64 16,-4-4-40-16,8 1 48 16,-8-1 4-16,5 5 16 15,-14 3 64-15,14 7-24 16,-1 5 112-16,-8-1-76 15,-5 5 80-15,1 3-80 16,3 0-12-16,-12 0-32 16,0 7-12-16,9 1 0 15,-9-1-4-15,0 5 0 16,0-1 8-16,0 0-4 16,0 1-28-16,0-1 12 0,8 0-48 15,5 1 32-15,-4-5 32 16,3 1 0-16,10-8 0 15,-5-4 0-15,17 0-16 16,-4-3 8-16,0-5 12 16,-9-3-4-16,-8 0 32 15,4 0-20-15,-17 0-24 16,0 0 4-16,0 3 8 16,0 1 0-16,0 3-12 15,0 5 4-15,0 3 4 16,21 7 0-16,-8 5-12 15,4 3 8-15,-5 4 28 16,10 0-12-16,-1 3 4 16,-4-3-8-16,-4-4 12 0,-5 0-12 15,5-3-4-15,-4-5 0 16,-9-7 48-16,12-3-28 16,-3-5-80-16,-1-7 28 15,-3-4-80-15,12-4 64 16,-4 1-88-16,8-1 76 15,0 4-16-15,5 4 44 16,-5 3 60-16,13 5-16 16,4-1 84-16,5 1-56 15,12 3-4-15,-16-4-24 16,-10 5 8-16,5-1-16 0,-16 0 76 16,-6-4-48-16,-3 5 24 15,-9-5-40-15,-9 0-28 16,-3 1 4-16,-6-1-28 15,-3 1 20-15,8 3 32 16,-8-7-12-16,4 7 0 16,4 8-4-16,5 3-40 15,-1 1 20-15,-3 11 16 16,-1 3 0-16,-4 9 20 16,4 3-12-16,13 4-4 15,0 3 0-15,8 1 28 16,14-8-16-16,20-4-48 15,9-3 16-15,13-16-324 16,9-3 188-16</inkml:trace>
          <inkml:trace contextRef="#ctx0" brushRef="#br0" timeOffset="272840.5828">18395 11674 508 0,'-21'-8'188'0,"12"8"-148"16,-12 0-8-16,12 0 160 0,-4 15-112 16,-4 4 64-16,0 4-84 15,0 4 28-15,5 3-52 16,7 8 44-16,14-4-48 0,4 4 4 15,4 0-24-15,12-4 20 16,23-8-20-16,7-7 32 16,9-11-28-16,-17-12 48 15,-8-11-36-15,-13-12 4 16,-5-3-20-16,-16-4-96 0,-13-15 48 16,-13-1-52-16,-13-3 52 15,0 8 4-15,-8 11 16 16,8 11-136-16,8 16 80 15,10 10-356 1</inkml:trace>
        </inkml:traceGroup>
      </inkml:traceGroup>
    </inkml:traceGroup>
    <inkml:traceGroup>
      <inkml:annotationXML>
        <emma:emma xmlns:emma="http://www.w3.org/2003/04/emma" version="1.0">
          <emma:interpretation id="{C7CEE595-3B36-4C91-B0F0-9EC093E7AA4B}" emma:medium="tactile" emma:mode="ink">
            <msink:context xmlns:msink="http://schemas.microsoft.com/ink/2010/main" type="paragraph" rotatedBoundingBox="5331,13279 7979,13279 7979,15262 5331,1526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A970B89-8F2C-4DEC-8E10-436043FB33A3}" emma:medium="tactile" emma:mode="ink">
              <msink:context xmlns:msink="http://schemas.microsoft.com/ink/2010/main" type="line" rotatedBoundingBox="5331,13279 7979,13279 7979,15262 5331,15262"/>
            </emma:interpretation>
          </emma:emma>
        </inkml:annotationXML>
        <inkml:traceGroup>
          <inkml:annotationXML>
            <emma:emma xmlns:emma="http://www.w3.org/2003/04/emma" version="1.0">
              <emma:interpretation id="{7CAD7294-67F0-4093-984B-51D739E7C3C0}" emma:medium="tactile" emma:mode="ink">
                <msink:context xmlns:msink="http://schemas.microsoft.com/ink/2010/main" type="inkWord" rotatedBoundingBox="5331,13279 7979,13279 7979,15262 5331,15262"/>
              </emma:interpretation>
              <emma:one-of disjunction-type="recognition" id="oneOf45">
                <emma:interpretation id="interp61" emma:lang="" emma:confidence="0">
                  <emma:literal>AZ</emma:literal>
                </emma:interpretation>
                <emma:interpretation id="interp62" emma:lang="" emma:confidence="0">
                  <emma:literal>an</emma:literal>
                </emma:interpretation>
                <emma:interpretation id="interp63" emma:lang="" emma:confidence="0">
                  <emma:literal>n</emma:literal>
                </emma:interpretation>
                <emma:interpretation id="interp64" emma:lang="" emma:confidence="0">
                  <emma:literal>A'</emma:literal>
                </emma:interpretation>
                <emma:interpretation id="interp65" emma:lang="" emma:confidence="0">
                  <emma:literal>A"</emma:literal>
                </emma:interpretation>
              </emma:one-of>
            </emma:emma>
          </inkml:annotationXML>
          <inkml:trace contextRef="#ctx0" brushRef="#br0" timeOffset="327786.354">5211 14248 372 0,'-4'-8'140'0,"0"12"-112"0,-5 19-4 0,1-4 56 16,-5 3-48-16,-4 9 92 16,-17 10-68-16,0 8 8 15,-17 23-40-15,-5-3 24 16,5 6-32-16,-13-10 20 0,18-9-20 15,3-3 0-15,9-19-8 16,13-11 36-16,-1-12-20 16,14-14-12-16,8-24-8 15,13-22-180-15,25-19 96 0,13-4-208 32,13 8 164-32,0 3-80 0,4 4 116 15,-13 0 52-15,-12 1 24 16,-5 6 264-16,-8 5-136 15,0 7 148-15,-13 12-152 16,4 11-16-16,-4 11-56 16,-4 19 32-16,8 15-40 15,-4 12 12-15,9-1-28 0,-5 9 0 16,9 14-8-16,-5 8 12 16,5 4-12-16,-8-4 40 15,-10-8-24-15,-12 0 32 16,-12-11-32-16,-1-7-164 15,-13-5 76-15,1-3-312 16</inkml:trace>
          <inkml:trace contextRef="#ctx0" brushRef="#br0" timeOffset="327788.4159">4917 14721 676 0,'-29'-76'248'0,"20"57"-192"0,18-7-16 0,-5 18 48 15,13-7-56-15,13 8 16 16,4-9-32-16,8 13 8 16,10 3-12-16,-1 0-220 0,-9 3 116 15</inkml:trace>
          <inkml:trace contextRef="#ctx0" brushRef="#br0" timeOffset="327994.4074">5399 14047 572 0,'42'-53'208'0,"-3"38"-160"0,16-8-12 15,-25 20 76-15,12 3-68 16,-3 11-20-16,-5 12-12 16,-4 11 12-16,-9 11-12 15,-13-3 40-15,-16 3-28 0,-5-15-4 16,-8 1-12-16,-1-16 64 15,5-4-40-15,9-11-4 16,21-11-16-16,12-8-12 16,18-8 4-16,8 9-148 15,17-5 80-15,17 11-564 16</inkml:trace>
          <inkml:trace contextRef="#ctx0" brushRef="#br0" timeOffset="327064.4352">3316 13760 332 0,'-4'-16'120'0,"4"5"-92"0,-4 3-8 16,8 8 68-16,-4-7-52 16,0-1 68-16,0-3-64 15,0 11 36-15,-4 0-44 16,4 0-44-16,0 15 4 15,-4-4-8-15,-1 16 8 0,1-4 44 0,0-1-24 16,0 1 16-16,4 0-16 16,0-1 36-16,4-3-24 15,-4 8-4-15,8-8-12 16,1 4-8 0,-1-5 4-16,1-2 20 0,4 3-12 15,-1-12 12-15,5-3-12 16,1-8-16-16,7-7 0 15,1-4 20-15,8-4-8 16,8-4 24-16,1-4-20 16,8 9-32-16,0-1 12 15,4 3 20-15,1 1-8 0,-5 4-16 16,4-4 4-16,9-4 20 16,13 4-4-16,4 0-40 15,8 3 20-15,-8 1 0 16,0 7 12-16,-13 0 0 15,-4 1 0-15,-9-1 8 16,-8-4-4-16,-9 4-12 16,-4 4 4-16,-4 4 4 15,-4 8 0-15,-13-5 8 16,-5 8-4-16,1-3-4 16,-1 3 4-16,1 4-4 15,8 3 0-15,4-3 16 16,9 0-8-16,0-4-20 15,4 1 4-15,-5-16 20 16,1 0-4-16,-8 0-12 0,-1-8 0 16,-4 0 28-16,0-3-12 15,0-4-12-15,0 7-4 16,-4-3-16-16,4 3 12 16,8 1-24-16,9-1 20 15,0 1 32-15,13-12-12 16,9 4 44-16,8-4-28 15,-1-4 20-15,6-3-24 16,-14-5 8-16,-8-7-16 16,-9 4 28-16,-8 0-24 15,-13-7 12-15,4-1-16 0,-12 4 20 16,-9 8-20-16,-5 7-12 16,5 12-4-16,-12 18-112 15,-1 20-192 1,-8 14 160-16,12 12-336 15</inkml:trace>
          <inkml:trace contextRef="#ctx0" brushRef="#br0" timeOffset="257565.7082">3614 13048 464 0,'5'-19'176'0,"7"11"-140"0,18-11-8 15,-8 16 20-15,7-5-32 16,5 1 40-16,1 3-32 16,7 4-12-16,-4 7-8 15,-3 8 40-15,11 8-24 16,-3 0 36-16,-9 0-32 0,4 3 4 16,-16 1-16-16,-10 7 0 0,-12 7-4 15,-12 9 28-15,-1 10-20 16,-13-3-4-16,-8-4-8 15,-4-12 4-15,-5-6-4 16,1-13 32 0,3-10-20-16,-3-12-32 0,12-8 8 15,17-15 8-15,22-11 4 16,12-7-20-16,9-5 8 16,4 1-56-16,4-4 32 15,5 3-72-15,16 1 60 16,-3 7 20-16,3 4 16 15,5 0 40-15,0 7-16 16,-13 8 100-16,9 12-64 0,-18 7 64 16,1 15-64-16,-13-4-12 15,12 12-24-15,-16-4-4 16,-13-4-4 0,0 4 20-16,4 0-16 0,-17 0 56 15,-9 0-36-15,-12 0-32 16,-9-4-4-16,-13 0-44 15,-8-4 28-15,9 4-80 16,3-7 56-16,10-4-8 16,24 7-12-1,18 12 36-15,17 3-20 16,12 20 28-16,-3 11 8 16,3 7 12-16,-3 4 8 15,-5-4-4-15,-13-7-4 0,-4 4 4 16,-17-1 64-16,-8 1-36 15,-18-4 76-15,-12-8-60 16,-22-19 80-16,-4-19-72 16,0-18 52-16,9-20-64 15,12-10 32-15,14-5-44 16,16 4-28-16,17 0-4 16,22-3-8-16,16-1 0 15,1 0-276-15,16-3 156 16,-8-1-476-16,1-3 340 15,3 0-24-15</inkml:trace>
        </inkml:traceGroup>
      </inkml:traceGroup>
    </inkml:traceGroup>
    <inkml:traceGroup>
      <inkml:annotationXML>
        <emma:emma xmlns:emma="http://www.w3.org/2003/04/emma" version="1.0">
          <emma:interpretation id="{AFCB8BAB-2696-4C2C-9068-5C7B22B01D71}" emma:medium="tactile" emma:mode="ink">
            <msink:context xmlns:msink="http://schemas.microsoft.com/ink/2010/main" type="paragraph" rotatedBoundingBox="12477,13185 22864,13003 22905,15369 12518,1555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7DB523E-A62A-4FD9-AB8F-ED8677FF287A}" emma:medium="tactile" emma:mode="ink">
              <msink:context xmlns:msink="http://schemas.microsoft.com/ink/2010/main" type="line" rotatedBoundingBox="12477,13185 22864,13003 22905,15369 12518,15551"/>
            </emma:interpretation>
          </emma:emma>
        </inkml:annotationXML>
        <inkml:traceGroup>
          <inkml:annotationXML>
            <emma:emma xmlns:emma="http://www.w3.org/2003/04/emma" version="1.0">
              <emma:interpretation id="{01C013D0-1AB7-4E28-B7C6-D27C4B2B2167}" emma:medium="tactile" emma:mode="ink">
                <msink:context xmlns:msink="http://schemas.microsoft.com/ink/2010/main" type="inkWord" rotatedBoundingBox="12477,13185 15154,13139 15189,15180 12513,15227"/>
              </emma:interpretation>
              <emma:one-of disjunction-type="recognition" id="oneOf46">
                <emma:interpretation id="interp66" emma:lang="" emma:confidence="1">
                  <emma:literal/>
                </emma:interpretation>
              </emma:one-of>
            </emma:emma>
          </inkml:annotationXML>
          <inkml:trace contextRef="#ctx0" brushRef="#br0" timeOffset="330203.3059">12331 13888 476 0,'-4'-38'176'0,"8"38"-136"0,9 8-12 0,0-1 48 16,-1 9-48-16,1 6 60 16,0 9-52-16,0 6-8 15,-1 9-16-15,1-1 16 0,-4-3-16 16,-9-4 48-16,-4-12-32 15,-5 1 4-15,0-8-20 0,1-8 20 16,4-11-20 0,12-4-152-16,14-7 72 0</inkml:trace>
          <inkml:trace contextRef="#ctx0" brushRef="#br0" timeOffset="331387.4824">12425 14157 260 0,'0'-8'96'15,"0"5"-76"-15,0 3-4 0,0 0 96 0,0-4-64 16,0 4 24-16,0 0-40 16,0 0 32-16,8 0-36 15,1 0 40-15,-1-4-40 16,5 0 28-16,0 0-28 15,4-7 28-15,8-4-32 16,9 0 4-16,5 0-16 0,-1 0-24 16,-4-1 4-16,-4 9 32 15,-9-1-16-15,-4 1 16 16,-17 7-128 0,-8 15 60-16</inkml:trace>
          <inkml:trace contextRef="#ctx0" brushRef="#br0" timeOffset="329166.0215">10440 13267 436 0,'9'-18'160'0,"-9"14"-124"0,-4 0-8 16,4 4 28-16,0 0-36 15,8 11 88-15,-8 20-60 16,4 6 12-16,1 13-36 16,3 6 4-16,1-3-16 15,4 0 12-15,-1-7-16 0,1-5 24 16,0-14-20-16,0-1 4 15,4-7-8-15,0-7 36 16,8-8-20-16,5-8 4 16,4 0-16-16,9-11-68 15,4-4 28-15,4-8-128 16,0-7 84-16,-4 0 8 0,-1-7 40 16,-3 3 0-16,0 0 12 15,-1 4 24-15,1 7-4 16,8 8 48-16,-4 8-28 15,8 19 4-15,-12 18-20 16,3 12 0-16,-7 7-4 16,-9 5 12-16,-5 3-12 15,-8-12 16-15,-4-3-16 16,-9-15 16-16,-8-4-16 16,0-4 24-16,-5 0-20 15,1-11 24-15,-1-4-24 0,1-4-4 16,-1 0-4-16,5-18 20 15,8 6-12-15,13-6-100 16,9-16 44-16,12 4-24 16,9 0 40-16,0 0-12 15,8 0 24-15,9 3 52 16,25 12-16-16,26 12 16 16,0 18-20-16,-8 0 0 15,8 1-8-15,8 7 28 16,9-8-20-16,-13-15 12 15,-16-3-16-15,-18-12 0 16,-9-15-4-16,-20-8 12 16,-14-7-12-16,-12 4 40 15,-9-8-24-15,-8 0 20 16,0-12-24-16,-9-11-16 16,1 5-8-16,-1 10-84 0,4 12 48 15,-8 22-172-15,0 20 120 16</inkml:trace>
          <inkml:trace contextRef="#ctx0" brushRef="#br0" timeOffset="329500.4103">11816 13854 260 0,'-4'-7'96'0,"8"10"-76"0,-4 5-4 16,0 7 200-16,0 19-120 16,-4 23 44-16,-5 19-88 15,1 7-28-15,-5 0-16 16,-4-7-8-16,4 0 0 15,-4-8 8-15,-4 0-4 0,12-8 32 16,-4-10-20-16,5-13 20 16,-1-10-20-16,1-16-264 15,8-18 136 1,8-12-276-16</inkml:trace>
          <inkml:trace contextRef="#ctx0" brushRef="#br0" timeOffset="330196.2869">11735 14096 476 0,'0'-79'176'0,"17"56"-136"0,9-7-12 0,-9 22 144 15,12 1-100-15,10 7 52 16,12 15-76-16,4 19-32 16,-4 15-16-16,-8 8 36 0,-13 0-24 15,-22-4 52-15,-25-8-36 16,-21-3 4-16,-9-4-20 15,0-8-16-15,-4-7 0 0,13-4-40 16,4-4 24 0,12-8-64-16,14-7 48 0,8 0-44 15,13 12 44-15,16-5-16 16,14 8 32-16,12 16 8 16,-12 14 12-16,-1 12 0 15,-12 0 0-15,-25 3 112 16,-27-3-60-16,-12-19 128 15,-17 3-100-15,-13-14 48 16,5-4-72-16,-5-20 0 16,4-10-32-16,5-5-84 15,25-14 32-15,13-19-564 16</inkml:trace>
        </inkml:traceGroup>
        <inkml:traceGroup>
          <inkml:annotationXML>
            <emma:emma xmlns:emma="http://www.w3.org/2003/04/emma" version="1.0">
              <emma:interpretation id="{C6069F9E-C412-4D0C-842E-3917491DDDDF}" emma:medium="tactile" emma:mode="ink">
                <msink:context xmlns:msink="http://schemas.microsoft.com/ink/2010/main" type="inkWord" rotatedBoundingBox="16527,14100 17230,14088 17254,15440 16551,15452"/>
              </emma:interpretation>
              <emma:one-of disjunction-type="recognition" id="oneOf47">
                <emma:interpretation id="interp67" emma:lang="" emma:confidence="1">
                  <emma:literal>(</emma:literal>
                </emma:interpretation>
                <emma:interpretation id="interp68" emma:lang="" emma:confidence="0">
                  <emma:literal>{</emma:literal>
                </emma:interpretation>
                <emma:interpretation id="interp69" emma:lang="" emma:confidence="0">
                  <emma:literal>&lt;</emma:literal>
                </emma:interpretation>
                <emma:interpretation id="interp70" emma:lang="" emma:confidence="0">
                  <emma:literal>C</emma:literal>
                </emma:interpretation>
                <emma:interpretation id="interp71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334821.8419">14937 13794 312 0,'-51'11'112'0,"4"4"-84"0,-38 30-12 0,30 5 144 16,-5 33-92-16,5 15 112 16,8-3-100-16,17 0 20 15,17 22-60-15,26 12 12 16,38-4-32-16,34-16-44 0,22-6 12 16,3-5-308-1,52-7 180-15,26-8-244 16</inkml:trace>
        </inkml:traceGroup>
        <inkml:traceGroup>
          <inkml:annotationXML>
            <emma:emma xmlns:emma="http://www.w3.org/2003/04/emma" version="1.0">
              <emma:interpretation id="{6483420E-E018-4576-89C0-2453845AF3C4}" emma:medium="tactile" emma:mode="ink">
                <msink:context xmlns:msink="http://schemas.microsoft.com/ink/2010/main" type="inkWord" rotatedBoundingBox="16952,14095 18941,14105 18934,15386 16945,15377"/>
              </emma:interpretation>
              <emma:one-of disjunction-type="recognition" id="oneOf48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332242.8763">15452 14130 384 0,'17'-53'140'0,"-12"31"-108"0,-1-5-8 16,0 16 48-16,0 3-44 15,-4 5 16-15,0 14-28 16,-12 15 28-16,-10 24-28 16,-12 14 12-16,-17 4-16 15,-8 8 20-15,-1 18-20 16,5 1 24-16,8-4-24 0,8-8-4 15,-12-19-4-15,9-14 84 16,3-16-48-16,5-12 28 0,13-14-40 16,4-12-16-16,26-15-8 15,-1-15-236-15,18-19 128 16</inkml:trace>
          <inkml:trace contextRef="#ctx0" brushRef="#br0" timeOffset="332652.104">14984 14747 624 0,'-13'-64'228'0,"17"57"-176"0,13-5-16 0,5 5 72 16,-1-1-68-16,9 0 36 16,21 1-44-16,13 3-20 15,8 0-4-15,1-3-308 16,-14 3 164-16,-8-4-308 16</inkml:trace>
          <inkml:trace contextRef="#ctx0" brushRef="#br0" timeOffset="332452.6315">15133 14225 456 0,'4'-49'168'0,"5"30"-128"0,8 4-16 0,-4 7 68 16,4 8-56-16,0 15 84 15,4 12-68-15,4 15-8 16,5-1-28-16,0 12 16 0,0 11-20 0,4 24 24 16,0 14-24-16,0 0 48 15,-4-7-32-15,-9-20 12 16,-8-10-24-16,-5-5-24 15,-8-11 0-15,-8-15-216 16,-5 1 124-16</inkml:trace>
          <inkml:trace contextRef="#ctx0" brushRef="#br0" timeOffset="332923.3249">15627 13854 580 0,'38'-34'216'0,"-21"30"-168"0,5-3-12 0,-10 3 68 0,10 0-64 15,-1 4 44-15,0 4-48 16,1 7-12-16,-10 4-12 15,-3 8 0-15,-13 4-8 0,-9-1 32 16,-4 1-20-16,0-5 20 16,0-7-20-16,4-3 28 15,4-5-28-15,1-3 12 16,8-4-16-16,8 8-200 16,14 3 100-16,8 8-412 15,16 11 276 1,5 8-20-16</inkml:trace>
          <inkml:trace contextRef="#ctx0" brushRef="#br0" timeOffset="333105.3898">15746 14547 728 0,'0'-8'268'0,"21"1"-208"0,14-12-16 0,-10 11 0 15,26 1-32-15,13-1-56 16,17 4 20-16,-4 0-568 16</inkml:trace>
          <inkml:trace contextRef="#ctx0" brushRef="#br0" timeOffset="333298.1919">16559 14274 236 0,'-17'12'88'0,"9"14"-68"0,-9 4-4 15,8-11 124-15,-3 12-80 16,-1 3-16-16,-4 22-28 16,0 5 12-16,4 3-16 15,4-7-4-15,-3-8-4 16,3-7-128-16</inkml:trace>
          <inkml:trace contextRef="#ctx0" brushRef="#br0" timeOffset="333699.1623">16640 14180 548 0,'39'-72'204'0,"3"53"-156"0,14 0-16 0,-31 15 88 15,1 4-72-15,-1 15 0 16,-8 12-32-16,-4 14 32 16,-4 1-24-16,-14 3-4 0,-7-3-12 15,-18-8-148-15,-17-4 76 16,-13 1-156 0,-8-5 120-16,4 1-64 15,9-8 96-15,17-4-68 0,12 4 76 16,18-4 4-16,29-4 36 15,21 16 216-15,27 3-108 16,3 15 108-16,-8 8-112 16,-13-3-20-16,0-5-40 15,-21-11 20-15,-17-7-28 16,-13-9 92-16,-22-6-60 16,-20-5-12-16,-22-7-24 15,-4-3 16-15,4-5-16 0,13-7-76 16,0 4 36-16,12-8-204 15,18 7 132 1,17-10-276-16</inkml:trace>
        </inkml:traceGroup>
        <inkml:traceGroup>
          <inkml:annotationXML>
            <emma:emma xmlns:emma="http://www.w3.org/2003/04/emma" version="1.0">
              <emma:interpretation id="{5B4BE481-71BF-470E-9FC5-3424B96DFA7E}" emma:medium="tactile" emma:mode="ink">
                <msink:context xmlns:msink="http://schemas.microsoft.com/ink/2010/main" type="inkWord" rotatedBoundingBox="18892,14047 19244,14041 19251,14392 18899,14398"/>
              </emma:interpretation>
              <emma:one-of disjunction-type="recognition" id="oneOf49">
                <emma:interpretation id="interp73" emma:lang="" emma:confidence="1">
                  <emma:literal>2</emma:literal>
                </emma:interpretation>
                <emma:interpretation id="interp74" emma:lang="" emma:confidence="0">
                  <emma:literal>z</emma:literal>
                </emma:interpretation>
                <emma:interpretation id="interp75" emma:lang="" emma:confidence="0">
                  <emma:literal>Z</emma:literal>
                </emma:interpretation>
                <emma:interpretation id="interp76" emma:lang="" emma:confidence="0">
                  <emma:literal>a</emma:literal>
                </emma:interpretation>
                <emma:interpretation id="interp77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335665.6724">16849 13756 364 0,'17'-8'132'0,"-4"16"-100"0,4-8-12 0,-9 0 24 0,5 7-28 16,0-7 56-16,0 4-40 15,0 0 28 1,-1 3-32-16,1 5-36 0,0-5 4 16,-5 1-16-16,-3 3 8 15,-1 4 24-15,-4 4-4 16,-4 4 16-16,-1 0-16 15,-7-1 32-15,-5 5-24 16,0-8 32-16,4 0-32 16,4 0 40-16,1-8-32 0,3-3 4 15,14-1-16-15,4-3 12 16,8 0-16-16,5 0 16 16,16 3-16-16,9 1-188 15,5 7 96-15,12 8-388 16</inkml:trace>
        </inkml:traceGroup>
        <inkml:traceGroup>
          <inkml:annotationXML>
            <emma:emma xmlns:emma="http://www.w3.org/2003/04/emma" version="1.0">
              <emma:interpretation id="{A2FC64A6-5D39-4492-94EE-959017E64DAB}" emma:medium="tactile" emma:mode="ink">
                <msink:context xmlns:msink="http://schemas.microsoft.com/ink/2010/main" type="inkWord" rotatedBoundingBox="19051,14236 19091,14235 19094,14357 19053,14358"/>
              </emma:interpretation>
              <emma:one-of disjunction-type="recognition" id="oneOf50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333962.0226">17007 13937 176 0,'12'8'64'0,"-7"0"-48"0,3 3-8 0,-4-4 148 16,5 5-88-16,-5 3-20 16,-4 0-28-16,0 0 16 15,-4-3-20-15,0-1-4 0,-5-3-8 16,5-8 12-16,4 0-8 15,0 0-160 1,21 0-112-16</inkml:trace>
        </inkml:traceGroup>
        <inkml:traceGroup>
          <inkml:annotationXML>
            <emma:emma xmlns:emma="http://www.w3.org/2003/04/emma" version="1.0">
              <emma:interpretation id="{4D0FF6FE-2B71-4B91-BE6F-86F214099E35}" emma:medium="tactile" emma:mode="ink">
                <msink:context xmlns:msink="http://schemas.microsoft.com/ink/2010/main" type="inkWord" rotatedBoundingBox="19302,14026 19804,14017 19829,15423 19327,15432"/>
              </emma:interpretation>
              <emma:one-of disjunction-type="recognition" id="oneOf51">
                <emma:interpretation id="interp79" emma:lang="" emma:confidence="1">
                  <emma:literal>)</emma:literal>
                </emma:interpretation>
                <emma:interpretation id="interp80" emma:lang="" emma:confidence="0">
                  <emma:literal>,</emma:literal>
                </emma:interpretation>
                <emma:interpretation id="interp81" emma:lang="" emma:confidence="0">
                  <emma:literal>]</emma:literal>
                </emma:interpretation>
                <emma:interpretation id="interp82" emma:lang="" emma:confidence="0">
                  <emma:literal>}</emma:literal>
                </emma:interpretation>
                <emma:interpretation id="interp83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35312.1443">17556 13722 548 0,'34'0'204'0,"-17"11"-156"0,13 16-16 0,-13-5 72 16,4 31-64-16,0 46 28 15,9 14-40-15,-4 1 52 16,-9 11-44-16,-13 11 20 0,-21 0-36 16,-4-11 36-16,-26-11-32 15,-21-27-32-15,-34-4 4 16,-22 0-212-16,13 0 120 0</inkml:trace>
        </inkml:traceGroup>
        <inkml:traceGroup>
          <inkml:annotationXML>
            <emma:emma xmlns:emma="http://www.w3.org/2003/04/emma" version="1.0">
              <emma:interpretation id="{A72C3ECB-34EF-4951-8BB0-D6458D082DBD}" emma:medium="tactile" emma:mode="ink">
                <msink:context xmlns:msink="http://schemas.microsoft.com/ink/2010/main" type="inkWord" rotatedBoundingBox="20580,13716 22875,13676 22892,14613 20596,14653"/>
              </emma:interpretation>
              <emma:one-of disjunction-type="recognition" id="oneOf52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0" brushRef="#br0" timeOffset="284644.0424">18561 13650 728 0,'-17'-23'268'0,"13"12"-208"0,4 11-16 0,0 0 96 16,12 3-84-16,10 1 128 15,12 0-104-15,13 4-32 16,12 3-28-16,5-7-8 0,0-8-8 15,4-4-4-15,0-7 4 16,-4 0-40-16,-17 0 20 16,-9-4-12-16,-16-4 16 15,-18 1 0-15,-17-5 4 16,-13 1 0-16,-12 3 0 16,0 4 16-16,-1 4-4 15,-3 7-28-15,8 8 12 0,-5 8 4 16,5 11 8-16,5 3 24 15,7 9-12-15,14 3 48 16,4 7-32-16,8-6 4 16,4-5-20-16,5 0 28 15,13-3-24-15,-5-5-4 16,4 1-8-16,5-8-48 16,0-3 24-16,8-5-108 15,9-3 72-15,13-8-72 16,21-7 72-16,-5-1 68 15,-3-3-8-15,-1-15 32 16,-12-4-20-16,-5 0 88 16,-8-8-56-16,-17 8 56 15,-5-8-60-15,-12 12-4 16,-9 4-24-16,-8 7-12 0,-9 4 0 16,-8 15-16-16,-13 7 8 15,0 12-24-15,-9 15 16 16,-3 0 12-16,3 4 4 15,5 4-48-15,21-1 28 16,12-7-140-16,14-3 88 16,4-1-128-16,16 0 112 15,-3 1-28-15,0 3 64 16,-9 7 4-16,0 8 24 16,-5 1 4-16,-12 18 8 15,-12-4 44-15,7-3-24 16,-3-8 132-16,8-12-80 0,0-7 16 15,-4-11-48-15,4-4 32 16,4-11-36-16,9-12-4 16,4-15-16-16,4-11 4 15,-8-16-8-15,-5-11 24 16,5-7-16-16,0 0-12 16,-9 11-4-16,-4 4-16 15,0 3 12-15,0 16 4 16,0 7 4-16,0 4-36 15,13 8 20-15,0 3-84 16,12 4 60-16,22-7-424 16</inkml:trace>
          <inkml:trace contextRef="#ctx0" brushRef="#br0" timeOffset="285082.2066">20205 13483 464 0,'-30'-30'176'0,"17"30"-140"0,-4-4-8 0,13 4 120 16,-5 4-88-16,5 3 8 16,0 9-40-16,8 3-24 15,9 7-8-15,8 1 12 0,0-5-4 16,-4 5-12-16,-12-1 4 16,7-3 48-16,-3-4-24 15,-18 4 36-15,5-4-32 16,-9-4 4-16,-4 0-16 0,-4-4 12 15,4-3-16-15,4-1-4 16,0-7 0-16,-4-3 4 16,9-1-4-16,4 0 32 15,12-11-20-15,-4 0-12 16,9 0-8-16,4-8 4 16,-4 4 0-16,4 0 0 15,-4 0 0-15,0 4 24 16,-5 4-12-16,1-1-4 15,3 5-4-15,1 3 72 16,-9 8-40-16,9 3 76 16,0 8-64-16,-5 8 96 15,1 4-80-15,4-9 24 16,4-2-52-16,-4-5-12 16,-1 8-16-16,-7-8 20 15,-1 1-16-15,-4-1-4 0,0-3-4 16,0-1-280-16,0-7 152 15,0 0-388-15,17 0 288 16</inkml:trace>
          <inkml:trace contextRef="#ctx0" brushRef="#br0" timeOffset="285242.6339">20839 13778 956 0,'-26'-3'352'0,"26"14"-272"0,-4-15-24 0,-9 19-444 0,-33 8 200 16,-10 0-312-16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5:52:09.7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57B7590-CF25-412F-A8D3-0204AD35D0B2}" emma:medium="tactile" emma:mode="ink">
          <msink:context xmlns:msink="http://schemas.microsoft.com/ink/2010/main" type="inkDrawing" rotatedBoundingBox="7268,9523 11071,9549 11070,9575 7267,9549" semanticType="underline" shapeName="Other">
            <msink:sourceLink direction="with" ref="{A6BF719D-E3F8-4DC8-BD01-8592DEFAD16B}"/>
            <msink:sourceLink direction="with" ref="{5C05F9DF-1C40-4E58-A3FE-4C77A96C78B6}"/>
          </msink:context>
        </emma:interpretation>
      </emma:emma>
    </inkml:annotationXML>
    <inkml:trace contextRef="#ctx0" brushRef="#br0">21 16 176 0,'-12'-15'64'0,"12"15"-48"0,0-4-8 0,-5 4 52 15,5 4-36-15,-4-4 104 16,8 0-72-16,-4 0 72 16,0 0-72-16,5 0 56 15,-1 4-60-15,0-1-4 16,5 1-28-16,-1 0-4 15,5 0-8-15,4-4 12 16,0 3-12-16,4-3 16 16,1 0-16-16,12 0 24 15,0 0-20-15,21-3 32 16,-4 3-28-16,17 0-4 16,-4 0-8-16,9 0-4 15,-10 0 0-15,14-4 8 16,-5 4-4-16,22-4 8 0,-4 4-8 15,8 0 8-15,-13 4-8 0,13-4-12 16,-9 0 4-16,13 0 12 16,-8 0-4-16,8 0 8 15,0 4-8-15,1-4 8 16,-10 3-8-16,22-3-12 16,-4 4 4-16,12 0-4 15,-8 0 0-15,9 0 32 16,-18-4-12-16,18 0-4 15,-14 0-4-15,5 0-16 16,-12 3 8-16,-5-3 4 16,-13 0 0-16,4-3-28 15,-8 3 16-15,0-8 12 16,-13 8 4-16,0-4-4 16,-12 8 4-16,-10-4-4 15,-3 8 0-15,-13-8 16 16,-9 0-8-16,-8-8 4 15,0 8-4-15,-13-4-52 16,-5 4 28-16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5:55:36.4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2A5A4B7-EBAA-43E8-A916-86CA1593BECB}" emma:medium="tactile" emma:mode="ink">
          <msink:context xmlns:msink="http://schemas.microsoft.com/ink/2010/main" type="writingRegion" rotatedBoundingBox="1732,403 19328,-684 20302,15070 2707,16159"/>
        </emma:interpretation>
      </emma:emma>
    </inkml:annotationXML>
    <inkml:traceGroup>
      <inkml:annotationXML>
        <emma:emma xmlns:emma="http://www.w3.org/2003/04/emma" version="1.0">
          <emma:interpretation id="{BF399037-3813-44D8-9EF2-CA8EBDF8C85F}" emma:medium="tactile" emma:mode="ink">
            <msink:context xmlns:msink="http://schemas.microsoft.com/ink/2010/main" type="paragraph" rotatedBoundingBox="2043,348 19417,-13 19468,2432 2094,279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2221D6D-982D-41D7-BF00-7FAE83B14EC2}" emma:medium="tactile" emma:mode="ink">
              <msink:context xmlns:msink="http://schemas.microsoft.com/ink/2010/main" type="line" rotatedBoundingBox="2043,348 19417,-13 19468,2432 2094,2794"/>
            </emma:interpretation>
          </emma:emma>
        </inkml:annotationXML>
        <inkml:traceGroup>
          <inkml:annotationXML>
            <emma:emma xmlns:emma="http://www.w3.org/2003/04/emma" version="1.0">
              <emma:interpretation id="{D4F8755D-CE3A-4E56-AE0F-C1028280C1A5}" emma:medium="tactile" emma:mode="ink">
                <msink:context xmlns:msink="http://schemas.microsoft.com/ink/2010/main" type="inkWord" rotatedBoundingBox="2043,348 4678,293 4727,2648 2092,27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1015 434 404 0,'0'-22'148'0,"0"22"-112"0,8-19-12 15,-3 7 164-15,3 8-108 0,1-11 116 16,-1 8-112-16,9-12 0 15,9 7-48-15,8 5 0 16,0 3-20-16,8 12 0 16,-3 3-8-16,-5 12-8 15,4 3 4-15,-21 12 4 16,4 4-4-16,-16 11 8 16,-1 0-8-16,-30 0 8 15,9-4-8-15,-25-15 8 16,3 0-8-16,-33-11 24 15,12-8-16-15,-8-23 24 16,13 1-24-16,8-20 4 16,17 8-8-16,18-11-40 15,16 15 16-15,21-8-12 16,9 16 16-16,13 10 0 16,0 13 4-16,-4 6 16 15,-1 5-4-15,-8-1-136 16,-4 5 76-16,-17-1-368 15,4-4 236-15</inkml:trace>
          <inkml:trace contextRef="#ctx0" brushRef="#br0" timeOffset="272.7241">512 1051 704 0,'-38'-7'264'0,"38"7"-208"0,-4 0-12 0,-1 0 88 16,10 0-80-16,3 0-12 16,9 0-24-16,17 7-16 15,5 1 4-15,37-4 4 16,5-4-4-16,51-4-12 16,-8-4 4-16,20 1 28 15,-7-1-12-15,16-3-4 16,-21 3-4-16,-21-3 4 15,-18 7-4-15,-24-4-36 16,-18 8 16-16</inkml:trace>
          <inkml:trace contextRef="#ctx0" brushRef="#br0" timeOffset="1022.0107">521 1388 392 0,'-56'-15'148'0,"56"15"-116"0,0-8-8 16,5 8 152 0,7 0-100-16,14-3 60 15,4-1-80-15,8 0 20 0,5 8-44 16,8 3-8-16,0 9-16 0,21 2 20 15,1 5-16-15,-9 4-4 16,-5-1-4-16,-12 4 4 16,-9 1-4-16,-16-1 40 15,-10 0-20-15,-24-3 12 16,-1-5-20-16,-25-3-8 16,-5 0-4-16,-8-7-16 15,8-1 8-15,-8-11 4 16,9 4 0-16,3-19 0 15,9-4 0-15,13-8-12 16,13 5 8-16,21-13-24 16,5 1 16-16,29-7 24 15,4 10-8-15,26 1 0 16,-9 11 0-16,1 12 12 16,-14 7-8-16,-8 11 60 15,0 4-40-15,-21 12 40 16,0-8-36-16,-13 3 24 15,0 5-28-15,-13 3 8 16,1-7-20-16,-14 0-8 16,1-1-4-16,-14-3-148 15,5-4 80-15,-12 4-112 16,7-11 96-16,-3-1-8 16,8 1 48-16,8-4-8 15,13 3 28-15,5 8 8 16,8-3 12-16,0 26 24 0,4-4-12 15,-4 26-4 1,5 1-4-16,-14 11 12 0,-4-12-8 0,-25 1-12 16,8-4 0-16,-29-12 116 15,3 1-60-15,-7-20 148 16,-1 1-116-16,-4-27 60 16,17 0-84-16,4-31 52 15,17 5-60-15,21-23-56 16,9 3 0-16,22-14-20 15,3 7 12-15,5-4-132 16,0 15 76-16</inkml:trace>
          <inkml:trace contextRef="#ctx0" brushRef="#br0" timeOffset="-840.2345">866 75 456 0,'4'-31'168'0,"0"28"-128"0,5-9-16 16,-9 5 132 0,0 7-92-16,0-8 28 15,0 4-56-15,-9-3 48 16,9 3-48-16,0 4 12 0,-4 0-32 16,-13 0-16-16,8 11-4 0,-16 4 20 15,4 4-8-15,-13 4-4 16,-1 4 0-16,-16 7 48 15,9-4-28-15,-18 12-12 16,5 7-4-16,-35 4 44 16,18 0-28-16,-9 49 60 15,17-4-48-15,0 46 28 16,17-11-36-16,5 37-8 16,8-15-12-16,17 12 28 15,8-20-20-15,9 1 20 16,9-27-20-16,-1-4 0 15,9-22-8-15,0-23-8 16,5-19 4-16,-5-11-244 16,0-16 132-16</inkml:trace>
          <inkml:trace contextRef="#ctx0" brushRef="#br0" timeOffset="1427.0881">2224 1047 488 0,'-13'-3'180'0,"13"3"-140"0,-17-4-12 0,13 0 172 31,-4 8-116-31,-1-4 124 0,9 0-120 0,-4 0 104 16,4 0-108-1,4 0 88-15,5 0-96 0,12-4 80 16,9 4-88-16,21-4-16 16,0 4-32-16,8-3 12 15,-3 3-20-15,-5-4 4 16,-9 4-8-16,-7-8-8 15,-10 8 4-15,-16-4 20 16,3 8-12-16,-20-4-84 16,8 0 40-16,-4 0-396 15,-1 0 236-15</inkml:trace>
        </inkml:traceGroup>
        <inkml:traceGroup>
          <inkml:annotationXML>
            <emma:emma xmlns:emma="http://www.w3.org/2003/04/emma" version="1.0">
              <emma:interpretation id="{B63DBB80-A112-4DD6-8225-65F4A7B51919}" emma:medium="tactile" emma:mode="ink">
                <msink:context xmlns:msink="http://schemas.microsoft.com/ink/2010/main" type="inkWord" rotatedBoundingBox="5510,529 8140,474 8182,2492 5552,254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63.3586">3889 1263 684 0,'-38'0'252'0,"38"0"-192"0,-47 8-20 0,13-1 136 15,8 8-104-15,-25 8 24 16,9 4-56-16,-14 7 44 16,14 4-48-16,-5 7 12 15,21-7-32-15,9 0 20 16,17 7-24-16,17-22 32 15,13 3-28-15,17-11 12 16,0 1-16-16,4-5 12 16,-4-3-16-16,-5-8-48 15,-8 3 24-15,-8-3-40 16,-5 0 32-16,-8-3-68 16,-5 3 52-16,-8-4-60 15,0 0 56-15,0-4-136 16,5 8 100-16</inkml:trace>
          <inkml:trace contextRef="#ctx0" brushRef="#br0" timeOffset="3038.8713">3493 919 904 0,'-38'-4'332'0,"38"4"-256"0,0-4-24 0,0 4 228 16,8 4-164-16,22-4 52 16,4 4-100-16,38-8-24 15,-3 4-28-15,3-4 8 16,13 0-16-16,-4-3-4 15,-9 7 0-15,-3-4-296 16,-10 8 160-16,-8 3-448 16,-8 5 324-16</inkml:trace>
          <inkml:trace contextRef="#ctx0" brushRef="#br0" timeOffset="3638.7822">4000 1645 768 0,'-4'16'284'0,"4"-16"-220"0,-18 22-20 15,10-7 76 1,8 1-76-16,-9 3-8 16,9 3-24-16,0-3 0 15,5 4-8-15,7-12 24 16,6-7-16-16,3-12 12 0,0 5-12 16,0-9-16-16,1 1 0 0,-10-8-48 15,-3 4 24-15,-13-8-80 16,-1 8 56-16,-7 0-16 15,-1 4 40-15</inkml:trace>
          <inkml:trace contextRef="#ctx0" brushRef="#br0" timeOffset="2796.226">4051 408 548 0,'0'-8'204'0,"0"8"-156"0,0-4-16 16,0 1 168-1,0 6-116-15,-9 5 96 16,9 7-100-16,-12 15-20 15,3 4-36-15,-4 19 0 16,5 0-12-16,-5 4-120 16,4-4 56-16,-3-4-304 0,3-3 196 0</inkml:trace>
          <inkml:trace contextRef="#ctx0" brushRef="#br0" timeOffset="4099.7578">4651 302 704 0,'0'-27'264'0,"0"27"-208"0,17-15-12 16,-4 8 96 0,8 3-84-16,9 4-4 15,13 4-32-15,4 22-32 0,4 1 4 0,0 14 32 16,-13 1-16-16,-12 15 0 16,-5-4-4-16,-25 3 12 15,-5-3-8-15,-29-11 16 16,0 3-16-16,-5-14-4 15,0-9 0-15,-3-18 56 16,11-4-32-16,1-26 40 16,17-1-36-16,5-14-36 15,16 6 0-15,21-2-104 16,1 6 56-16,21 9-232 16,-5 3 160-16,1 11-404 15,8 4 296-15</inkml:trace>
          <inkml:trace contextRef="#ctx0" brushRef="#br0" timeOffset="5421.9448">4443 1085 676 0,'-22'-4'248'0,"22"4"-192"0,13 0-16 0,4 0 32 16,0 8-48-16,22 0 16 15,3 7-24-15,18 11-8 16,-1 8-4-16,5 19-16 16,-4 4 8-16,-13 11-24 15,-9-7 16-15,-30-4 12 16,-3-4 4-16,-31 0 16 16,1-8-12-16,-18-7 92 15,0-4-52-15,1-15 4 16,4-8-32-16,-5-15 16 15,9-3-24-15,4-12-12 16,9 0-4-16,12-11-16 16,9 7 12-16,9-7-24 15,4 7 20-15,8-7 92 16,9 15-40-16,21-8 72 16,13 8-64-16,21-4 72 15,0 7-68-15,4-3 28 16,-12 8-48-16,-5-5 0 15,-8 5-20-15,0-5 0 16,-8 9-4-16,-10-12-8 16,-12 11 4-16,-4-11-192 15,-13 7 104-15</inkml:trace>
          <inkml:trace contextRef="#ctx0" brushRef="#br0" timeOffset="4985.6817">4494 979 300 0,'-22'-3'112'0,"22"3"-88"0,-21-4-8 0,17 0 248 15,4 8-148-15,-4-4 104 16,8 0-128-16,-4 0 72 16,8 0-96-16,1 0 56 15,12 0-72-15,1 0 4 16,-1 4-32-16,17-4-4 15,13 0-12-15,34-4 12 16,5 0-12-16,21-4-4 16,-9 1 0-16,4-5-4 15,-12 5 0-15,0-8 16 16,-18 15-8-16,-8-8-64 16,-21 8 28-16,-26-4-148 15,-8 4 100-15,-30 4-408 16,-4 11 272-16</inkml:trace>
          <inkml:trace contextRef="#ctx0" brushRef="#br0" timeOffset="5691.5103">5239 1142 572 0,'0'8'208'0,"0"-8"-160"0,-13 26-12 0,9-3 164 15,4 3-116-15,-9 20 88 16,5 3-100-16,-9 8 32 16,5 0-60-16,-9-5 20 15,8-6-36-15,-4 3-16 16,9-7-8-16,0-4 20 15,4-8-12-15,0-4-40 16,8 1 16-16,5-12-184 16,9-4 108-16,12-14-56 15,0-1 80-15,25-15-216 16,-8 0 156-16</inkml:trace>
          <inkml:trace contextRef="#ctx0" brushRef="#br0" timeOffset="6021.2398">5771 150 696 0,'17'0'256'0,"-17"0"-196"0,30 27-20 0,-4-4 156 16,-5 7-116-16,21 27 108 15,1 11-108-15,8 60 12 16,-4 1-56-16,-30 68-4 16,0-8-20-16,-38 31-8 15,-5-23 0-15,-25-4 4 16,0-34-4-16,-34-23-64 15,4-23 32-15,-17-26-164 16,13-18 108-16</inkml:trace>
        </inkml:traceGroup>
        <inkml:traceGroup>
          <inkml:annotationXML>
            <emma:emma xmlns:emma="http://www.w3.org/2003/04/emma" version="1.0">
              <emma:interpretation id="{8C489C36-0947-4572-A3AF-856F176FC03C}" emma:medium="tactile" emma:mode="ink">
                <msink:context xmlns:msink="http://schemas.microsoft.com/ink/2010/main" type="inkWord" rotatedBoundingBox="8632,271 11281,216 11331,2601 8681,265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433.6145">7679-24 508 0,'-9'-19'188'0,"1"12"-148"0,-1-5-8 15,1 5 116 1,-1 7-88-16,-16-12 52 16,3 12-64-16,-24 4 0 15,7 4-28-15,-20 18-40 16,3 5 12-16,-29 22 8 16,9 7 4-16,-31 16-20 15,13-4 8-15,-8 49 56 16,17 4-24-16,0 53 24 0,21-12-28 15,13 20 16 1,21-16-20-16,13 8 28 0,13-27-28 16,12 1 20-16,14-27-20 0,7-19-104 31,14-23 44-31</inkml:trace>
          <inkml:trace contextRef="#ctx0" brushRef="#br0" timeOffset="8139.5953">6998 1074 676 0,'-5'-8'248'0,"5"8"-192"0,56 0-16 0,-22-3 128 16,0 3-100-16,47-12 52 16,12 5-72-16,31-8 28 15,-1 7-44-15,18-7-20 16,-9 3-4-16,4 5 8 16,-21 3-8-16,-13-3-20 15,-25 7 4-15,-17 0 4 16,-18 0 4-16,-21 0 0 15,-4 0 0-15,-17 0-212 16,0 0 116-16</inkml:trace>
          <inkml:trace contextRef="#ctx0" brushRef="#br0" timeOffset="7853.1724">7730 302 424 0,'9'-53'156'0,"-9"53"-120"15,21-15-8-15,-8 11 204 16,-1-4-132-16,5 16 64 16,0 11-96-16,0 3-20 15,0 13-32-15,-4 18 8 16,4 0-16-16,-17 18 16 16,0-2-16-16,-12-5-20 15,-1-7 4-15,-21-8 4 16,4-15 4-16,-25-15 8 15,8-4-4-15,-9-30 8 0,9-4-8 16,9-23-28 0,17 1 12-16,21-1-48 0,13 16 32 15,25 3-20-15,5 12 28 0,12 18-52 16,-4 12 40-16,0 4-204 16,-8 7 132-16,-5 8-248 15,-8-12 200-15</inkml:trace>
          <inkml:trace contextRef="#ctx0" brushRef="#br0" timeOffset="8858.8593">7176 1104 676 0,'-38'4'248'0,"38"-4"-192"0,13 4-16 0,-5 0 56 15,5 3-60-15,17 8 76 16,8 8-64-16,30 11-44 16,-4 0-4-16,9 19 4 15,-1 0 0-15,-12 8-48 16,-9-8 28-16,-30 0-24 15,0-4 24-15,-42-8 16 16,0-6 4-16,-30 2-4 16,-5-3 4-16,-8-15 40 15,18-3-24-15,-5-20-8 16,12-4-8-16,18-15-24 16,8 1 12-16,26-16-40 15,17 4 28-15,34-15-12 16,8-1 20-16,22 1 16 15,-5 11 0-15,5 4 16 16,-13 8-12-16,-5 18 104 16,-3 8-64-16,-22 15 88 0,-13 4-80 15,-21 12 8-15,-8-1-40 0,-22 4 24 16,-8 0-32-16,-9 4 32 16,0-8-32-16,-4-7-4 15,8-4-8-15,1-4-112 16,8-4 60-16,4-3-164 15,0-1 116-15,9 1-180 16,4 0 152-16,4 7 12 16,9 4 64-16,-4 15 0 15,8 4 28-15,0 22 140 16,4 8-60-16,-13 0 8 16,-3 4-40-16,-18-11 88 15,0-1-64-15,-25-18 100 16,4-8-88-16,-30-4 76 15,4-11-80-15,-12-15 12 16,12-4-40-16,5-19 92 16,21 4-68-16,25-23-40 15,22 4-16-15,30-19-40 16,8 11 24-16,8 1-28 16,1 11 24-16,0 7-228 15,-9 8 136-15,-9 3-376 16,-3 12 276-16</inkml:trace>
          <inkml:trace contextRef="#ctx0" brushRef="#br0" timeOffset="9928.2008">8880 1017 780 0,'0'-4'288'0,"8"1"-224"0,5-1-20 0,-4 4 120 16,8 4-100-16,12-4 8 15,10 3-44-15,3-3-8 16,1 4-12-16,-9-4 12 16,8 0-12-16,1-4-144 15,-13 1 72-15</inkml:trace>
          <inkml:trace contextRef="#ctx0" brushRef="#br0" timeOffset="10123.222">9186 767 464 0,'0'-7'176'0,"0"7"-140"0,-8 22-8 16,4 1 208-1,4 4-136-15,0 14 80 16,-5 5-104-16,-8 18 4 0,13 0-48 0,-8 12 4 16,8-4-20-16,-13-4 8 15,9-11-12-15,0-12 20 16,4-11-20-16</inkml:trace>
        </inkml:traceGroup>
        <inkml:traceGroup>
          <inkml:annotationXML>
            <emma:emma xmlns:emma="http://www.w3.org/2003/04/emma" version="1.0">
              <emma:interpretation id="{2E536E60-ABE9-477E-B2CA-1DEF821BEE7E}" emma:medium="tactile" emma:mode="ink">
                <msink:context xmlns:msink="http://schemas.microsoft.com/ink/2010/main" type="inkWord" rotatedBoundingBox="11816,405 14680,345 14720,2226 11855,2286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0527.3087">9757 888 736 0,'17'-7'272'0,"-17"7"-208"0,60-4-20 0,-9 0 204 16,8 1-144-16,35-5 64 15,8 0-100-15,5-3-32 16,-1 3-20-16,-4 1-136 15,-4 3 64-15,-17 4-296 16,-13 4 196-16</inkml:trace>
          <inkml:trace contextRef="#ctx0" brushRef="#br0" timeOffset="10855.8903">10157 1222 580 0,'-38'-4'216'0,"38"4"-168"0,-51 7-12 15,25 1 128 1,5 7-96-16,-13 0 60 15,4 15-72-15,-4 5 72 16,8-1-72-16,1 11 36 16,8-3-56-16,4-1 32 15,9-3-36-15,12-4 44 16,1-7-44-16,25-12 4 16,4-4-24-16,22-11-296 15,4 4 152-15,12 0-608 0,-12 0 416 0</inkml:trace>
          <inkml:trace contextRef="#ctx0" brushRef="#br0" timeOffset="10332.2744">10366 298 716 0,'0'4'264'0,"0"-4"-204"0,-38 30-16 0,16-3 64 16,5 3-68-16,-8 23-8 15,8 11-20-15,-13 12-44 16,9 0 16-16,-1-8-172 16,5-12 108-16</inkml:trace>
          <inkml:trace contextRef="#ctx0" brushRef="#br0" timeOffset="11095.8944">10357 1645 780 0,'-38'8'288'0,"38"-8"-224"0,-43 42-20 0,26-16 84 16,5 4-80-16,3 8 24 15,5 0-40-15,12 4-4 16,9-8-16-16,9-11 12 15,8-5-16-15,0-21-4 16,4-1 0-16,-8-19-60 16,0 1 32-16,-17-13 4 15,-5 5 8-15,-29-8-32 16,4 12 24-16,-26-4 8 16,5 7 8-16,-5 4 4 15,9 8 0-15</inkml:trace>
          <inkml:trace contextRef="#ctx0" brushRef="#br0" timeOffset="12192.8781">11056 960 508 0,'-5'-7'188'0,"5"7"-148"0,9-15-8 0,-5 7 248 16,5 8-160-16,-1-4 100 16,1 4-128-16,16-7 44 15,9-1-76-15,39 1-8 16,8-1-32-16,34-7-20 15,-5 7-4-15,14-3 28 16,-13 3-12-16,4-3-76 16,-13 7 36-16,-21-3-124 15,-13 7 88-15,-30-8-52 16,-17 12 68-16</inkml:trace>
          <inkml:trace contextRef="#ctx0" brushRef="#br0" timeOffset="11546.3638">11320 154 436 0,'-5'-53'160'0,"5"53"-124"0,5-41-8 0,3 29 168 15,1 5-112-15,8 7 132 16,8 7-124-16,18 20 0 15,-1 11-56-15,5 11-8 16,-4 0-16-16,-13 8 28 16,-5-8-24-16,-21 11 32 15,1-7-32-15,-31-3 12 16,1-1-16-16,-26-23 36 16,4 1-24-16,-13-20 4 15,13-7-16-15,5-18 12 16,12-5-16-16,4-11-12 15,26 7 0-15,17-7-84 16,13 8 48-16,21 3-248 16,-4 8 160-16,13 3-340 15,-5 5 264-15</inkml:trace>
          <inkml:trace contextRef="#ctx0" brushRef="#br0" timeOffset="12597.4522">11043 1029 508 0,'4'7'188'0,"-4"-7"-148"0,34 11-8 16,-12 5 44-1,-1-1-48-15,17 26 52 16,0 12-48-16,5 15-16 15,0 8-8-15,-18 0 8 0,-4-12-8 0,-25 4 24 16,-9-11-20-16,-16-4 136 16,3-4-80-16,-8-18 40 15,4-1-64-15,-4-23 36 16,9-3-44-16,3-19 0 16,14 0-24-16,8-15-32 15,13-1 8-15,21-10-40 16,8 7 32-16,35-8 76 15,-1 4-28-15,14 0 44 16,-5 16-40-16,-4 3 36 16,-9 7-40-16,-12 5 40 15,-13 3-40-15,-9 0 4 16,-4 4-20-16,-8-4-192 16,-5 8 96-16,-8-8-424 15,-5 1 284-15</inkml:trace>
          <inkml:trace contextRef="#ctx0" brushRef="#br0" timeOffset="12808.5144">11767 1142 572 0,'-17'4'208'0,"17"-4"-160"0,-4 30-12 16,-5-3 208 0,0-1-140-16,-8 20 88 15,5-1-108-15,-1 8 4 16,4 0-52-16,1-4-4 15,8-7-20-15,0-1 20 0,13-10-20 0,4-9 24 16,12 1-24-16,1-23-284 16,4 0 144-16,13-19-240 15,4 0 212-15</inkml:trace>
          <inkml:trace contextRef="#ctx0" brushRef="#br0" timeOffset="13107.3065">12388 203 528 0,'-12'-41'196'0,"12"41"-152"0,4-15-12 0,4 11 168 16,14 4-116-16,-1 11 124 15,9 4-120-15,8 23 36 16,1 8-76-16,-5 60 20 16,0 7-40-16,-22 61 60 15,-16-3-48-15,-9 10 28 16,-8-22-40-16,-21-4 16 16,-5-26-24-16,-30 0-60 15,5-27 16-15,-31-19-376 16,14-11 220-16</inkml:trace>
        </inkml:traceGroup>
        <inkml:traceGroup>
          <inkml:annotationXML>
            <emma:emma xmlns:emma="http://www.w3.org/2003/04/emma" version="1.0">
              <emma:interpretation id="{73602436-BECE-418C-BC99-B60169EFC987}" emma:medium="tactile" emma:mode="ink">
                <msink:context xmlns:msink="http://schemas.microsoft.com/ink/2010/main" type="inkWord" rotatedBoundingBox="15233,689 17781,636 17804,1745 15256,1798"/>
              </emma:interpretation>
              <emma:one-of disjunction-type="recognition" id="oneOf4">
                <emma:interpretation id="interp4" emma:lang="" emma:confidence="0">
                  <emma:literal>(2 t)</emma:literal>
                </emma:interpretation>
                <emma:interpretation id="interp5" emma:lang="" emma:confidence="0">
                  <emma:literal>(21 t)</emma:literal>
                </emma:interpretation>
                <emma:interpretation id="interp6" emma:lang="" emma:confidence="0">
                  <emma:literal>(24)</emma:literal>
                </emma:interpretation>
                <emma:interpretation id="interp7" emma:lang="" emma:confidence="0">
                  <emma:literal>(25 t)</emma:literal>
                </emma:interpretation>
                <emma:interpretation id="interp8" emma:lang="" emma:confidence="0">
                  <emma:literal>hit)</emma:literal>
                </emma:interpretation>
              </emma:one-of>
            </emma:emma>
          </inkml:annotationXML>
          <inkml:trace contextRef="#ctx0" brushRef="#br0" timeOffset="14850.5931">14381 396 748 0,'0'-7'276'0,"0"7"-216"0,-21-12-16 0,8 12 76 15,5 4-76-15,-22 4 16 16,4 15-36-16,-25 26 4 15,4 4-16-15,-8 34 44 16,8-4-28-16,0 15 20 16,13-10-28-16,5 10 16 15,16-11-20-15,9 0 8 16,8-11-12-16,-4-16-8 16,13-10 0-16,4-13-368 15,0-6 200-15</inkml:trace>
          <inkml:trace contextRef="#ctx0" brushRef="#br0" timeOffset="15137.4209">14343 748 580 0,'26'-34'216'0,"-26"34"-168"15,17 4-12-15,-9 0 136 16,1 7-100-16,-5 12 68 15,4 3-80-15,-8 9-8 16,0 2-32-16,-8 1 24 16,-1 0-28-16,-8-4 4 15,0-4-12-15,-4-3 48 16,0-4-32-16,8-12 32 0,0 0-28 0,5-11-28 16,8 4 0-16,8-8 0 15,5 4 0-15,0-3-132 16,8-1 72-16,9-8-348 15,-9 12 228-15</inkml:trace>
          <inkml:trace contextRef="#ctx0" brushRef="#br0" timeOffset="15272.5473">14326 945 644 0,'-34'-11'236'0,"34"11"-180"0,0-8-20 0,0 1 228 31,0 14-152-31,8-3-44 0,5 4-44 0,9 3-16 16,-1 0-4-16</inkml:trace>
          <inkml:trace contextRef="#ctx0" brushRef="#br0" timeOffset="15465.8159">14709 1081 788 0,'-68'42'292'0,"68"-42"-228"0,-64 80-16 15,34-43 116 1,9-2-100-16,0 6-8 16,8-3-36-16,-4-4-16 15,9-4 0-15,-5-14-324 0,13-9 176 0</inkml:trace>
          <inkml:trace contextRef="#ctx0" brushRef="#br0" timeOffset="15633.4078">14999 760 932 0,'8'0'348'0,"-8"0"-272"0,26-4-20 0,-5 4 32 16,-4 4-60-16,4 0-12 15,14-1-8-15,3-3-88 16,4 4 44-16,-12-4-480 15,4 4 284-15</inkml:trace>
          <inkml:trace contextRef="#ctx0" brushRef="#br0" timeOffset="15855.997">15144 578 540 0,'0'38'200'0,"0"-38"-156"0,0 64-12 0,-9-30 104 16,9 0-80-16,-17 12 40 16,4 3-56-16,-8 0 4 15,12 0-28-15,-12-3 0 16,8-4-8-16,9-5 20 16,8-6-16-16,5-20-32 0,4-3 12 15,25-20-272-15,5 1 152 0</inkml:trace>
          <inkml:trace contextRef="#ctx0" brushRef="#br0" timeOffset="16125.7844">15582 412 528 0,'4'-12'196'0,"-4"12"-152"0,13 4-12 0,-4 0 184 15,3 3-124-15,1 16 96 16,9 7-108-16,3 23 32 16,-4 8-64-16,-16 15 0 15,3-1-28-15,-25 1 4 16,4-8-12-16,-29 8 36 16,8-16-24-16,-17 5 20 15,4-16-24-15,0-15-36 16,9-8 8-16,8-18-448 15,17-16 248-15</inkml:trace>
          <inkml:trace contextRef="#ctx0" brushRef="#br0" timeOffset="14548.7889">13811 355 580 0,'-30'-8'216'0,"30"8"-168"0,-34 0-12 0,17 0 100 16,4 4-80-16,-12 4 24 15,7 7-48-15,-7 15-32 16,4 8 0-16,-1 30 0 16,10 8 0-16,7 18 8 15,1-7-4-15,-9 16 24 16,13-13-16-16,-8 9 56 16,4-5-36-16,-14-18 152 15,1-8-104-15,-12-11 80 16,3-23-92-16,-16-7-8 15,3-8-40-15,-12-19 16 16,13-8-24-16,-5-34-188 16,9 1 92-16,4-20-280 15,13 8 200-15</inkml:trace>
          <inkml:trace contextRef="#ctx0" brushRef="#br0" timeOffset="14248.9933">13240 775 632 0,'-17'-11'236'0,"13"3"-184"0,-5 0-16 0,9 8 184 16,13 0-128-16,4-7 124 16,0 7-128-16,26-12 72 15,8 1-96-15,17 4-4 16,-4 3-40-16,4-4 24 16,-8 8-28-16,-9-4-56 15,-9 4 16-15,-8 0-316 16,-8 4 188-16,-5-8-428 15,0 4 324-15</inkml:trace>
        </inkml:traceGroup>
        <inkml:traceGroup>
          <inkml:annotationXML>
            <emma:emma xmlns:emma="http://www.w3.org/2003/04/emma" version="1.0">
              <emma:interpretation id="{2AB5132F-6466-41CC-95F9-AD45ABD8FBF2}" emma:medium="tactile" emma:mode="ink">
                <msink:context xmlns:msink="http://schemas.microsoft.com/ink/2010/main" type="inkWord" rotatedBoundingBox="18291,970 19437,946 19444,1260 18297,1284"/>
              </emma:interpretation>
              <emma:one-of disjunction-type="recognition" id="oneOf5">
                <emma:interpretation id="interp9" emma:lang="" emma:confidence="0">
                  <emma:literal>to</emma:literal>
                </emma:interpretation>
                <emma:interpretation id="interp10" emma:lang="" emma:confidence="0">
                  <emma:literal>=0</emma:literal>
                </emma:interpretation>
                <emma:interpretation id="interp11" emma:lang="" emma:confidence="0">
                  <emma:literal>€0</emma:literal>
                </emma:interpretation>
                <emma:interpretation id="interp12" emma:lang="" emma:confidence="0">
                  <emma:literal>=]</emma:literal>
                </emma:interpretation>
                <emma:interpretation id="interp13" emma:lang="" emma:confidence="0">
                  <emma:literal>-No</emma:literal>
                </emma:interpretation>
              </emma:one-of>
            </emma:emma>
          </inkml:annotationXML>
          <inkml:trace contextRef="#ctx0" brushRef="#br0" timeOffset="16456.1638">16221 915 756 0,'17'-8'280'0,"-17"8"-216"0,38 8-20 0,-16-8 48 16,3 4-60-16,18-8 4 16,-1 4-20-16</inkml:trace>
          <inkml:trace contextRef="#ctx0" brushRef="#br0" timeOffset="16309.2725">16327 669 728 0,'34'-27'268'0,"-34"27"-208"0,30-3-16 0,-13-1-8 16,5 8-28-16,3-1-40 15,5 9 20-15</inkml:trace>
          <inkml:trace contextRef="#ctx0" brushRef="#br0" timeOffset="16754.9969">17119 729 488 0,'13'-18'180'0,"-13"18"-140"0,9-4-12 16,-14 8 216-1,1 7-140-15,-4 8 116 0,-5 7-128 0,-13 5 24 16,14 3-72-16,3-4-8 15,5-4-20-15,17-7-12 16,4 0 0-16,21-15-4 16,4 0 0-16,14-15-100 15,3-1 56-15,-16-11 12 16,-9 1 16-16,-30-20 16 16,-8 16 0-16,-26-16 8 15,0 19-4-15,-12 4 8 16,8 12-8-16,13 11-496 15,8 7 268-15</inkml:trace>
        </inkml:traceGroup>
      </inkml:traceGroup>
      <inkml:traceGroup>
        <inkml:annotationXML>
          <emma:emma xmlns:emma="http://www.w3.org/2003/04/emma" version="1.0">
            <emma:interpretation id="{9490B3FC-A095-40B8-B3BC-9AABB9F8482A}" emma:medium="tactile" emma:mode="ink">
              <msink:context xmlns:msink="http://schemas.microsoft.com/ink/2010/main" type="line" rotatedBoundingBox="8229,2230 14602,2058 14614,2484 8240,2656"/>
            </emma:interpretation>
          </emma:emma>
        </inkml:annotationXML>
        <inkml:traceGroup>
          <inkml:annotationXML>
            <emma:emma xmlns:emma="http://www.w3.org/2003/04/emma" version="1.0">
              <emma:interpretation id="{BB7CB85E-CD40-4C1E-85B1-4CD4D7C3A05C}" emma:medium="tactile" emma:mode="ink">
                <msink:context xmlns:msink="http://schemas.microsoft.com/ink/2010/main" type="inkWord" rotatedBoundingBox="8229,2230 14602,2058 14614,2484 8240,2656"/>
              </emma:interpretation>
              <emma:one-of disjunction-type="recognition" id="oneOf6">
                <emma:interpretation id="interp14" emma:lang="" emma:confidence="1">
                  <emma:literal>in</emma:literal>
                </emma:interpretation>
                <emma:interpretation id="interp15" emma:lang="" emma:confidence="0">
                  <emma:literal>en</emma:literal>
                </emma:interpretation>
                <emma:interpretation id="interp16" emma:lang="" emma:confidence="0">
                  <emma:literal>on</emma:literal>
                </emma:interpretation>
                <emma:interpretation id="interp17" emma:lang="" emma:confidence="0">
                  <emma:literal>nn</emma:literal>
                </emma:interpretation>
                <emma:interpretation id="interp18" emma:lang="" emma:confidence="0">
                  <emma:literal>an</emma:literal>
                </emma:interpretation>
              </emma:one-of>
            </emma:emma>
          </inkml:annotationXML>
          <inkml:trace contextRef="#ctx0" brushRef="#br0" timeOffset="64258.3454">6171 2134 112 0,'0'0'44'0,"0"0"-36"0,0-4 0 0,0 0 48 15,0 4-32-15,-4-4 44 16,4 1-40-16,-4-1-24 15,4 4-4-15,-4-4 0 16,8 8 0-16,-4-4 0 16,8 0 0-16,-3-4 8 15,-1 4-4-15,0-4-4 16,1 0 4-16,-1 1-16 16,0 3 8-16,0-4 12 15,1 4-4-15,3-8-4 16,1 1 4-16,-5-1 48 0,0 8-28 0,-4-4 44 15,4 4-40 1,-4-3 28-16,0 3-28 0,-4 0 16 16,4 3-24-16,-4 1 0 15,0 4-12-15,-5-1 36 16,9 8-20-16,-4-3 12 16,8 3-20-16,-4 4 8 15,4-4-12-15,-4-4 20 16,9 5-20-16,-1-9 4 15,-3 8-8-15,3-7-8 16,5-4 4-16,4-4 12 16,-4 7-8-16,4-7-4 15,-4 0 0-15,16 0-16 16,-7 0 8-16,-1-7 4 16,9 3 0-16,-9-11 8 15,9 15-4-15,-9-12 8 16,9 9-8-16,-9-9-12 15,9 5 4-15,4-9 4 16,-4 16 0-16,12-7-28 16,-3 3 16-16,3 0-32 15,1 4 28-15,0-7-4 16,-5 7 12-16,4-4-12 16,-3 4 12-16,3-8-32 15,-8 5 24-15,5-5-12 16,3 8 16-16,-3-8-8 15,-5 5 8-15,13-9 8 0,4 9 4 16,17-9-12-16,-4 8 8 0,8 1 12 16,-4 3-4-16,-4-4-36 15,-9 8 16-15,5-8-20 16,-9 4 20-16,13-8 16 16,4 8 4-16,5-4-12 15,-1 8 4-15,0-8-4 16,1 8 0-16,-9 0 8 15,-13 0 0-15,-5 0 0 16,-7-1 0-16,-5 1 44 16,0 0-24-16,9 0-20 15,-5 0 0-15,13-4 0 16,4 0 0-16,13-4 8 16,-8 4-4-16,8-4 8 15,-12 8-8-15,-1-4-20 16,-8 0 8-16,-5 0-4 15,-8 7 4-15,5-7-12 16,-5 8 12-16,-4-1 32 16,-1 1-16-16,-7 3 8 15,-1 1-8-15,-4-1-40 16,-4 4 16-16,-9-3 32 16,0 3-8-16,1-4 8 15,-5 4-8-15,0-7 20 16,0 3-16-16,0-7-12 15,0 0-4-15,4-4 12 0,4 0-4 16,1-4-4-16,4 0 4 0,-5-3-16 16,5-1 8-1,0-11-16-15,4 8 12 0,4-12 40 16,0 8-20-16,1 4-8 16,-1-5-8-16,4 13-4 15,1-1 0-15,4 0-12 16,0 4 12-16,-1 0 4 15,5 0 4-15,1 0 8 16,-1 4-4-16,0-4 8 16,0 0-8-16,8-4-20 15,1 4 8-15,17 0 12 16,-1-4 0-16,14 0 8 16,-10 12-8-16,1-4-12 15,-4-4 4-15,0 0 12 16,-9 4-4-16,21-4-4 15,-8 0 4-15,21-4-16 16,4 4 8-16,-3-4 20 16,-1 0-8-16,-4 0-20 15,-9 4 4-15,13-3 12 16,-8 3 0-16,17-8-20 16,-5 4 8-16,5 1 4 15,-18-1 4-15,14-8-28 16,-14 1 16-16,27-8 48 15,-1 8-16-15,9-12 36 16,-18 8-32-16,-8-12 56 16,-12 5-44-16,-9 3 0 0,-13-4-20 0,-4 8-12 31,-9-4 0-31,-13 4 64 0,-3 4-36 0,-10-5 32 16,-3 5-36-16,-13-4 28 15,-1 4-32-15,-7-8 32 16,3 7-32-16,1-3-4 15,3 4-12-15</inkml:trace>
        </inkml:traceGroup>
      </inkml:traceGroup>
    </inkml:traceGroup>
    <inkml:traceGroup>
      <inkml:annotationXML>
        <emma:emma xmlns:emma="http://www.w3.org/2003/04/emma" version="1.0">
          <emma:interpretation id="{B96FEB19-361B-4576-8EEB-AF65DC03EEB1}" emma:medium="tactile" emma:mode="ink">
            <msink:context xmlns:msink="http://schemas.microsoft.com/ink/2010/main" type="paragraph" rotatedBoundingBox="1919,2957 19530,2270 19616,4480 2005,51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A965C6E-2A18-42D2-A498-02B7185B7567}" emma:medium="tactile" emma:mode="ink">
              <msink:context xmlns:msink="http://schemas.microsoft.com/ink/2010/main" type="line" rotatedBoundingBox="1919,2957 19530,2270 19616,4480 2005,5167"/>
            </emma:interpretation>
          </emma:emma>
        </inkml:annotationXML>
        <inkml:traceGroup>
          <inkml:annotationXML>
            <emma:emma xmlns:emma="http://www.w3.org/2003/04/emma" version="1.0">
              <emma:interpretation id="{925C452C-B4BA-4994-AB7B-F9C98AC532D5}" emma:medium="tactile" emma:mode="ink">
                <msink:context xmlns:msink="http://schemas.microsoft.com/ink/2010/main" type="inkWord" rotatedBoundingBox="1919,2957 4577,2853 4649,4692 1990,4795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6200.0904">2096 3512 912 0,'-12'-4'340'0,"12"4"-264"0,-5 0-24 15,1 0 176 1,8 0-136-16,5-4 8 15,8 4-60-15,17-4 24 16,9 0-36-16,16 1-16 16,1 3-4-16,-1-4-72 0,-8 4 36 0,-8 0-216 15,-5 4 132-15,-12-8-344 16,-5 4 256-16</inkml:trace>
          <inkml:trace contextRef="#ctx0" brushRef="#br0" timeOffset="36397.1235">2488 3224 624 0,'-8'0'228'0,"8"0"-176"0,-5 41-16 0,1-14 168 16,0-1-120-16,-9 12 72 16,5 4-92-16,-5 0-8 15,4-1-36-15,-8 1 24 16,9 0-28-16,-5-5-100 15,13 1 40-15,-9-11-264 16,9-5 172-16</inkml:trace>
          <inkml:trace contextRef="#ctx0" brushRef="#br0" timeOffset="34652.4589">759 2989 476 0,'-4'-19'176'0,"8"12"-136"0,5-8-12 0,-5 7 92 15,5 8-72-15,-1-11 88 16,1 3-80-16,3-7 36 16,1 7-56-16,8-14-12 15,1 10-12-15,8-3 0 16,4 8-8-16,4-5-4 16,4 12 4-16,-3 0 4 15,-1 8-4-15,-8 11-4 16,-5-4 4-16,-12 11-40 15,-4 5 20-15,-9 6-100 16,-13 5 64-16,-13 0-12 16,5-4 40-16,-17-19 24 15,4-1 0-15,-9-18 36 16,9-3-20-16,0-20 64 16,9 4-44-16,3-11 36 15,14 3-40-15,12 1-20 16,9 7-4-16,21 0-20 15,4 8 8-15,9 11 4 0,0 0 0 16,-5 7-204-16,1 12 112 0</inkml:trace>
          <inkml:trace contextRef="#ctx0" brushRef="#br0" timeOffset="35868.6919">704 3519 600 0,'-21'0'224'0,"21"0"-176"0,-13-7-12 15,9 7 140 1,4 0-104-16,0 0-12 16,8 0-36-16,5 0 16 15,8 0-24-15,13 0 12 16,9 7-16-16,4 1-16 16,8 11 0-16,-12 3 40 15,-5-3-24-15,-13 23-8 16,-8-8-8-16,-17 15-4 15,-8 0 0-15,-18-3 32 16,1-5-12-16,-9-7 4 0,-9-7-8 0,9-19 4 16,4 7-8-1,5-15-4-15,-1-8 4 0,-4 1-16 16,22-5 8-16,-9-11-16 16,13 12 12-16,4-19-12 15,12 11 8-15,1-15 36 16,8 11-16-16,26-19 8 15,4 16-8-15,5 0 12 16,3 10-12-16,1-3-12 16,-5 12 0-16,-8-1 20 15,-8 12-8-15,-10 7 32 16,1 5-24-16,-13 6 12 16,4 5-16-16,-8 11 20 15,0-4-20-15,-13 7 24 16,4 1-24-16,-16-8-20 15,-1 0 0-15,-13-7-48 16,5-5 28-16,-5-10-20 16,5-1 28-16,4-7-44 15,8 3 36-15,9-3-36 16,5 4 32-16,8 3-8 16,8 4 24-16,0 8 8 15,5 3 8-15,-5 8 16 16,-4 4-8-1,-8 4 16-15,-5-4-16 0,-13 3 32 16,5-6-24-16,-17-1 12 0,4-4-16 16,-17-11 88-16,8-8-52 0,-8-22 136 15,8 3-104-15,1-26 24 16,8 8-60-16,8-8 0 16,14 15-28-16,16-12-44 15,4 12 16-15,9-7-112 16,5 11 68-16</inkml:trace>
          <inkml:trace contextRef="#ctx0" brushRef="#br0" timeOffset="35057.0342">487 3383 436 0,'-13'0'160'0,"13"0"-124"0,-4 0-8 15,-1 0 168 1,10 0-112-16,-5 0 80 16,0 0-96-16,12 0 24 15,6 7-52-15,16-10 28 16,8 3-36-16,39 0 16 16,8-4-28-16,39-11 28 15,-9 7-32-15,13 1 12 16,-17 3-16-16,9 0 0 15,-18 4-4-15,-12 0-16 16,-17 0 4-16,-13 0 40 0,-22 8-24 0,-12-16-20 16,-9 8 4-16,-12-8-264 15,-5 5 148-15</inkml:trace>
          <inkml:trace contextRef="#ctx0" brushRef="#br0" timeOffset="39516.0779">453 2675 728 0,'0'-42'268'0,"0"31"-208"0,0 0-16 0,-9 3 132 15,9 16-104-15,-34 7 52 16,4 19-76-16,-21 15-8 16,0 12-24-16,-30 52 16 15,17 8-20-15,-17 53-20 16,9-11 0-16,17 19 20 15,16-19-4-15,44 7 4 16,16-22-4-16</inkml:trace>
        </inkml:traceGroup>
        <inkml:traceGroup>
          <inkml:annotationXML>
            <emma:emma xmlns:emma="http://www.w3.org/2003/04/emma" version="1.0">
              <emma:interpretation id="{3DAF0798-B8BD-4E90-B7BF-4B7540C7C0D2}" emma:medium="tactile" emma:mode="ink">
                <msink:context xmlns:msink="http://schemas.microsoft.com/ink/2010/main" type="inkWord" rotatedBoundingBox="5126,3089 7888,2981 7945,4443 5183,4551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7955.276">4170 2860 560 0,'0'0'208'0,"0"0"-164"0,13-18-8 0,4 14 56 15,8 4-56-15,14 4 76 16,3 7-64-16,9 4-16 16,-8 12-20-16,-5 14-20 15,-4-7 4-15,-8 15-60 16,-9 4 36-16,-17-3 12 16,-4-16 12-16,-30-8 80 15,4-3-40-15,-17-19 56 16,9-8-52-16,-5-23 112 15,13 5-84-15,26-20-16 16,13 8-32-16,20 0-40 16,18 4 8-16,17 11 4 15,0 7 8-15,0 9-212 16,0 6 116-16,-5 16-236 16,-8-4 188-16</inkml:trace>
          <inkml:trace contextRef="#ctx0" brushRef="#br0" timeOffset="38861.3389">4924 3508 880 0,'-34'-8'328'0,"34"8"-256"0,-34 15-16 15,17-7 124 1,12 3-108-16,-16 16-12 16,4 7-36-16,4 26-12 15,1 5-4-15,-1 3 28 16,8-4-20-16,5-7-4 16,5-12-8-16,3-11-24 15,5-3 12-15,13-16-208 0,8-4 120 0</inkml:trace>
          <inkml:trace contextRef="#ctx0" brushRef="#br0" timeOffset="38646.2665">4319 3549 664 0,'-89'-7'244'0,"89"7"-188"0,-34 11-16 0,34-7 120 15,0 4-96-15,29-1 36 16,14 8-60-16,8 12-24 16,0 7-8-16,5 19 16 15,-10 4-12-15,-3 3-64 16,-13-3 24-16,-17 0 28 16,-1-8 4-16,-20-7 20 15,-1-5-16-15,-20-10 48 0,-1-4-28 0,-21-12 4 16,8-4-20-1,0-14 44-15,14-1-28 0,24-22-16 16,18 4-4-16,25-24-64 16,9 5 32-16,21-8 20 15,-4 11 4-15,13 4 28 16,-5 16-16-16,-3 7-4 16,-10 11-4-16,-8 4 40 15,-8 7-24-15,-9-3 16 16,-9 4-20-16,-3-8 28 15,-5 4-28-15,-4-8-312 16,-5 0 160-16</inkml:trace>
          <inkml:trace contextRef="#ctx0" brushRef="#br0" timeOffset="38255.5705">4017 3493 808 0,'-34'3'300'0,"34"-3"-232"0,-17 8-20 0,17-16 160 15,8 8-124-15,1-7 64 16,4 3-88-16,38-4-8 15,-5 5-32-15,40-9 16 16,12 1-24-16,29-4 4 16,-3 7-8-16,16-3-52 15,-12 0 28-15,-4-1-32 16,-22 5 28-16,-9 3-24 16,-24 4 24-16,-23-8-16 15,-7 8 20-15,-27-4-140 16,-3 4 84-16,-18 0-248 15,5 4 176-15</inkml:trace>
          <inkml:trace contextRef="#ctx0" brushRef="#br0" timeOffset="36815.2434">3097 3428 832 0,'-21'-4'308'0,"21"4"-240"0,21-3-20 0,-4-1 132 15,9 8-108-15,12-8 68 16,5 0-80-16,20-7-8 15,6 7-32-15,16-4-56 16,0 8 20-16,-4-3-184 16,-17 3 112-16,-13-4-164 15,-9 8 144-15,-16-4-396 16,-5 7 280-16</inkml:trace>
          <inkml:trace contextRef="#ctx0" brushRef="#br0" timeOffset="37099.999">3408 3625 632 0,'-38'0'236'0,"38"0"-184"0,-17 4-16 0,4 0 88 31,8-1-76-31,-16 5 140 0,4 7-108 0,-13 12 16 15,5 7-56-15,-14 15 96 16,10 4-76-16,-5 4 44 16,12-4-60-16,14-8 4 15,8-3-32-15,17-8 28 16,8-8-28-16,5-11-84 16,4 1 36-16,0-16-324 15,5 0 196-15</inkml:trace>
          <inkml:trace contextRef="#ctx0" brushRef="#br0" timeOffset="37343.1465">3506 4064 904 0,'-21'4'332'0,"21"-4"-256"0,-39 26-24 0,26-14 152 16,5 3-124-16,-13 0-8 15,12 4-44-15,5-4-28 16,4 4-4-16,21-8 4 15,0-3 0-15,22-12-88 16,8 0 48-16,0-7-28 16,0 3 40-16,-21-10 32 15,-9 6 0-15,-21-7 28 0,0 8-20 16,-29 0-48-16,7 3 20 0,-8 0-112 16,9 8 72-16</inkml:trace>
          <inkml:trace contextRef="#ctx0" brushRef="#br0" timeOffset="36593.6532">3433 2891 624 0,'-4'-4'228'0,"4"4"-176"0,-8 8-16 15,3 3 88-15,1 4-76 0,-4 19-20 16,-1 8-16-16,1 18-384 16,3 1 204-16</inkml:trace>
          <inkml:trace contextRef="#ctx0" brushRef="#br0" timeOffset="40040.9719">5405 2671 728 0,'-4'-4'268'0,"4"4"-208"0,55 23-16 16,-12 4 116-1,8 3-96-15,17 42 0 16,4 4-40-16,-21 52 28 15,0-3-28-15,-21 42 12 0,-8-12-20 16,-39 11 28-16,-5-22-28 0,-54 4-24 16,-1-19 4-16</inkml:trace>
        </inkml:traceGroup>
        <inkml:traceGroup>
          <inkml:annotationXML>
            <emma:emma xmlns:emma="http://www.w3.org/2003/04/emma" version="1.0">
              <emma:interpretation id="{ADB8BB9A-0658-4A16-8931-BEB59B4C02E3}" emma:medium="tactile" emma:mode="ink">
                <msink:context xmlns:msink="http://schemas.microsoft.com/ink/2010/main" type="inkWord" rotatedBoundingBox="8303,2927 11493,2803 11571,4794 8381,4919"/>
              </emma:interpretation>
              <emma:one-of disjunction-type="recognition" id="oneOf9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40584.5332">7070 2667 632 0,'-9'-34'236'0,"9"34"-184"0,-21-34-16 0,4 19 132 16,4 8-100-16,-25-1 24 16,4 8-52-16,-26 30-28 15,-4 1-4-15,-16 25 16 16,11 9-12-16,-24 52 12 15,16 8-12-15,-12 49 64 16,16-11-44-16,31 11 32 16,20-19-36-16,44-11 0 15,16-27-16-15,30-22-16 16,5-19 0-16,33-31-224 16,-4-7 120-16</inkml:trace>
          <inkml:trace contextRef="#ctx0" brushRef="#br0" timeOffset="41302.9427">6989 3326 644 0,'-38'-11'236'0,"38"11"-180"0,0-4-20 0,-5 0 148 16,10 8-108-16,3-8 40 15,1 4-68-15,33-4 24 16,-12 1-40-16,43-9 16 16,7-3-28-16,48-4-16 15,-4 8-8-15,33-4 40 16,-8 3-24-16,5-3 0 15,-27 8-8-15,-12-5-4 16,-17 5 0-16,-25-8 0 16,-22 7 0-16,-17-7-144 15,-13 11 80-15</inkml:trace>
          <inkml:trace contextRef="#ctx0" brushRef="#br0" timeOffset="42009.8215">7147 3470 748 0,'-22'4'276'0,"22"-4"-216"0,0 3-16 16,9-3 48-1,4 4-60-15,16 0 4 16,1 4-20-16,21-1-12 15,9 1 0-15,4 7 12 16,0 8-8-16,-9 3-92 16,-4 4 48-16,-25 12-8 0,-5 0 28 0,-38 14 20 15,-4-3 0-15,-35 4-4 16,1-8 4-16,-9-3-4 16,13-5 0-16,-9-18 8 15,14-8-4-15,3-22 52 16,22-1-32-16,8-30 44 15,13 0-40-15,17-18-32 16,13 3 0-16,34-4-16 16,12 11 8-16,14 5 16 15,-1 18 0-15,-8 12 24 16,-13 7-16-16,-13 12 48 16,-12 7-32-16,-13 7 20 15,-9 9-28-15,-12 3 52 16,-1 4-40-16,-12-4-16 15,0-4-8-15,-9-7 16 16,4-1-12-16,-3-6-64 16,7-1 24-16,1-4-104 15,4 4 76-15,0 4-12 16,4 0 44-16,-4 11-12 16,9 4 20-16,-5 8 8 15,0 3 8-15,-8 16 0 16,0-4 0-16,-13 11 8 15,4-8-4-15,-17-7 96 16,0-7-56-16,-16-20 112 16,7-7-84-16,-12-19 32 15,9-7-60-15,3-31 36 0,18-4-44 16,21-11-28-16,17 4-8 0,30-12-36 16,8 16 20-16,9 0-56 15,0 7 40-15,4 0-284 16,-8 11 176-16,4-7-372 15,-5 8 288-15</inkml:trace>
          <inkml:trace contextRef="#ctx0" brushRef="#br0" timeOffset="40988.1088">7432 2747 748 0,'4'-34'276'0,"-4"34"-216"0,56-15-16 0,-31 11 100 15,5 8-88-15,4 7-28 16,4 8-24-16,-4 8 32 16,0 7-24-16,-8-4 0 15,-5 0-8-15,-16 0-16 16,-1-3 8-16,-26-4 12 15,10-4-4-15,-27-12 24 16,-3-7-16-16,-1-7 12 16,9 7-12-16,4-16-16 15,13-3 0-15,30 1-40 16,13 2 24-16,16 1-12 16,1 8 20-16,8 7-184 15,0 3 104-15,-13 9-452 16,1-1 300-16</inkml:trace>
          <inkml:trace contextRef="#ctx0" brushRef="#br0" timeOffset="42458.5141">8965 3303 612 0,'-9'-11'228'0,"9"11"-180"0,-17-4-12 15,9 0 204 1,8 8-140-16,-9-4 64 16,9 0-96-16,-4 0-4 0,4 0-40 0,4 0 24 15,5 0-32-15,4 0 76 16,-1 0-56-16,5 0 56 16,0 0-52-16,9-4 60 15,0 4-60-15,3-3 8 16,5-1-28-16,13-8 4 15,0 1-12-15,8-4 0 16,-3 0-4-16,-6 7 36 16,-3 1-20-16,-17-5-24 15,-5 9 0-15,-17 3-248 16,-4 7 136-16,-8 1-528 16,-1 3 360-16</inkml:trace>
        </inkml:traceGroup>
        <inkml:traceGroup>
          <inkml:annotationXML>
            <emma:emma xmlns:emma="http://www.w3.org/2003/04/emma" version="1.0">
              <emma:interpretation id="{EDDB09CA-C2A5-4B9A-A124-93FE9E6B0DF9}" emma:medium="tactile" emma:mode="ink">
                <msink:context xmlns:msink="http://schemas.microsoft.com/ink/2010/main" type="inkWord" rotatedBoundingBox="11940,2886 15038,2765 15092,4172 11995,4293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3254.6769">9893 3095 880 0,'-8'-19'328'0,"8"19"-256"0,34-19-16 0,0 8 64 16,8 7-76-16,44-11 80 15,-1 4-72-15,30-12 28 16,-9 15-48-16,18-7 0 16,-14 11-20-16,-3 1-8 15,-18 3 0-15,-16 0-172 16,-14 0 92-16,-16 7-288 15,-9-3 204-15</inkml:trace>
          <inkml:trace contextRef="#ctx0" brushRef="#br0" timeOffset="43584.5541">10489 3500 632 0,'-4'8'236'0,"4"-8"-184"0,-8-4-16 16,-1 4 104 0,1 4-84-16,-14 0 60 0,1 7-72 0,-13 0 84 15,-4 4-72-15,-5 12-20 16,0-1-20-16,14 12 4 15,7 0-12-15,22 7 16 16,5-3-16-16,20-8 40 16,5-7-24-16,8-16 4 15,5 0-16-15,-1-14-120 16,1-5 56-16,-5-11-280 16,1 4 188-16</inkml:trace>
          <inkml:trace contextRef="#ctx0" brushRef="#br0" timeOffset="43053.1417">10434 2626 652 0,'-21'-34'244'0,"21"34"-192"0,-9-8-12 16,5 8 144-1,4 8-108-15,-9 14 32 16,5 5-64-16,-4 15-36 15,3-1-8-15,1 5-36 16,8-9 20-16,-4 13-260 16,9-9 156-16,-9 1-332 15,4 0 256-15</inkml:trace>
          <inkml:trace contextRef="#ctx0" brushRef="#br0" timeOffset="43810.1538">10783 3655 560 0,'-17'4'208'0,"17"-4"-164"0,-34 30-8 0,13-11 208 16,8 8-140-16,-13 7 64 16,5 4-100-16,4 0-4 15,9-4-40-15,12-12 12 16,9 1-20-16,12-19-8 15,9 0-4-15,9-23 40 16,-1 0-24-16,-8-15 8 16,-4 7-16-16,-21-7 20 15,-5 8-20-15,-17-1-48 16,-4 8 20-16</inkml:trace>
          <inkml:trace contextRef="#ctx0" brushRef="#br0" timeOffset="45041.6578">11200 3326 788 0,'-42'19'292'0,"42"-19"-228"0,4 8-16 0,13-5 52 15,-4 9-64-15,38 3 12 16,4 8-28-16,14 3-12 15,3 1-4-15,-8 7 4 16,-5 0-4-16,-20 4 8 16,-9-1-8-16,-26 1 32 15,-8 0-20-15,-31-4 12 16,-3 0-16-16,-21-11 12 16,7-4-16-16,-7-19 48 15,16 0-28-15,5-19-32 16,17 4 0-16,16-16-44 15,10 9 28-15,33-8-20 16,9 11 24-16,21-4 80 16,4 12-36-16,13-5 52 15,-4 5-44-15,9 0 16 16,-5 3-32-16,-4-3 16 16,-17 7-20-16,-13-4-80 15,-13 8 36-15,-17-7-256 16,-8 7 160-16,-13-8-152 15,-4 1 160-15,-5-8-20 16,1 7 84-16,-9-15 56 16,4 8 0-16,-4-4 164 15,4 4-96-15,-4 4 96 16,5 7-100-16,-14 4 56 16,9 15-72-16,-17 4 32 15,4 7-48-15,0 9 24 0,13-1-32 16,0 0 8-16,13 7-20 15,8 5 20-15,5-5-24 0,21-10 32 16,8-5-28-16,26-26-332 16,8-4 172-16</inkml:trace>
          <inkml:trace contextRef="#ctx0" brushRef="#br0" timeOffset="44499.8445">11550 2565 632 0,'-22'-34'236'0,"22"34"-184"0,0-30-16 0,9 26 160 15,-5-3-116-15,13 7 20 16,4 0-60-16,9 11-8 16,-4 12-20-16,-1 26 0 15,1-4-4-15,-5 8 12 16,-4 0-12-16,-8-7-4 15,-5-9 0-15,-17-2-16 16,0-9 8-16,-29-7-16 16,4 4 12-16,-22-20 4 15,9 5 4-15,-5-8 0 16,18 0 0-16,25-8-44 16,18 1 24-16,33-4 8 0,9 3 8 15,17 0-16-15,0 5 12 16,-1 3 12-16,-7 3 0 0,-14 5-108 15,-3 0 56-15,-27 7-68 16,-7 4 68-16,-27 7-224 16,-3 4 152-16,-30 4-88 15,-1 1 120-15,-29-9 76 16,8 1 12-16,-12-12 300 16,17 0-168-16,3 0 204 15,23-4-196-15,7-3 100 16,18-1-144-16,21-7 12 15,13 4-64-15,51-11 44 16,16 3-52-16,44-11 12 16,-1-4-32-16,22-4 20 15,-8 12-24-15,-5-1 24 16,-26 9-24-16,-25-5-12 16,-17 4-4-16,-22-3-76 15,-12 7 44-15,-26-4-260 16,-8 8 164-16,-34-1-188 15,-5 9 184-15</inkml:trace>
          <inkml:trace contextRef="#ctx0" brushRef="#br0" timeOffset="45283.419">12614 2486 704 0,'47'-19'264'0,"-47"19"-208"0,77 41-12 0,-39 1 184 16,0 4-132-16,13 29 60 15,-4 1-92-15,-8 45 4 16,-10 4-36-16,-20 7 24 15,-9-14-32-15,-43-5 20 16,-4-10-24-16,-46 6-124 16,12-18 56-16</inkml:trace>
        </inkml:traceGroup>
        <inkml:traceGroup>
          <inkml:annotationXML>
            <emma:emma xmlns:emma="http://www.w3.org/2003/04/emma" version="1.0">
              <emma:interpretation id="{ADB5327A-DB12-4419-8A28-22FD99D8603F}" emma:medium="tactile" emma:mode="ink">
                <msink:context xmlns:msink="http://schemas.microsoft.com/ink/2010/main" type="inkWord" rotatedBoundingBox="15586,2886 17758,2801 17799,3853 15627,3938"/>
              </emma:interpretation>
              <emma:one-of disjunction-type="recognition" id="oneOf11">
                <emma:interpretation id="interp23" emma:lang="" emma:confidence="0">
                  <emma:literal>Hit)</emma:literal>
                </emma:interpretation>
                <emma:interpretation id="interp24" emma:lang="" emma:confidence="0">
                  <emma:literal>sent)</emma:literal>
                </emma:interpretation>
                <emma:interpretation id="interp25" emma:lang="" emma:confidence="0">
                  <emma:literal>hit)</emma:literal>
                </emma:interpretation>
                <emma:interpretation id="interp26" emma:lang="" emma:confidence="0">
                  <emma:literal>{Fat)</emma:literal>
                </emma:interpretation>
                <emma:interpretation id="interp27" emma:lang="" emma:confidence="0">
                  <emma:literal>{Frit)</emma:literal>
                </emma:interpretation>
              </emma:one-of>
            </emma:emma>
          </inkml:annotationXML>
          <inkml:trace contextRef="#ctx0" brushRef="#br0" timeOffset="46146.3319">14011 2664 476 0,'-34'-27'176'0,"34"27"-136"0,-43-19-12 0,22 4 164 16,4 11-112-16,-13 1 116 15,5-5-112-15,-5 16-16 16,13 7-44-16,-5 11-16 15,14 12-4-15,-1 15-24 16,5 4 12-16,4 34 12 16,0-4 0-16,0 30-12 15,4-19 4-15,-4-7 40 16,0-15-24-16,-4-8 96 16,4-11-60-16,-13-8 76 15,5-7-72-15,-13-20 36 16,8-3-52-16,-13-19 8 15,9 0-28-15,-4-19-316 0,4 1 164 16</inkml:trace>
          <inkml:trace contextRef="#ctx0" brushRef="#br0" timeOffset="46408.0896">14552 2633 684 0,'-5'-11'252'0,"5"11"-192"0,-29-8-20 0,7 12 92 15,10 4-80-15,-23 11 52 16,6 3-64-16,-22 13 32 16,8 6-40-16,-17 12 16 15,14 4-28-15,-1 26 16 16,13 4-20-16,12 4 20 15,18-8-24-15,13-11 24 16,12-11-24-16,9-16-100 16,-5-7 44-16</inkml:trace>
          <inkml:trace contextRef="#ctx0" brushRef="#br0" timeOffset="46833.2504">14475 2913 756 0,'30'-15'280'0,"-30"15"-216"0,42 8-20 0,-29-8 84 16,4 11-80-16,-4 4 8 15,-9 8-36-15,-12 19 40 16,3-1-32-16,-16 12 4 16,0-3-20-16,-5-1 12 15,5-8-16-15,-4-7 16 16,3-3-16-16,1-12 4 15,8 0-4-15,5-12 12 16,3-3-12-16,5-12-4 16,9 1 0-16,4-8-192 15,4 0 104-15,4-4-140 16,5 3 128-16,-9-2-148 16,0 6 140-16,-13-3-8 15,-4 4 64-15,-13-4 112 16,0 7-36-16,-4 0 188 15,5 5-120-15,-6-5 116 16,10 8-124-16,-1-7 96 16,5 7-104-16,4 0 44 15,9 0-68-15,8 0-24 16,4 3-20-16,13-3-124 16,4 4 60-16</inkml:trace>
          <inkml:trace contextRef="#ctx0" brushRef="#br0" timeOffset="47027.2628">14901 3160 852 0,'0'7'316'0,"0"-7"-248"0,-17 42-16 0,8-16 120 16,5 1-104-16,-9 11 24 16,0-1-52-16,-4 1 0 15,5-4-24-15,-1-3-52 16,4-5 20-16,1-11-192 15,8 0 116-15,0-7-460 16,4 0 304-16</inkml:trace>
          <inkml:trace contextRef="#ctx0" brushRef="#br0" timeOffset="47223.1574">15020 2929 880 0,'17'-16'328'0,"-17"16"-256"0,43-3-16 0,-22-1 44 16,5 4-64-16,12-4 12 15,4 4-28-15,5-4 24 16,0 8-28-16,-4-4-276 16,-1 0 136-16,-12 0-468 15,-4 0 332-15</inkml:trace>
          <inkml:trace contextRef="#ctx0" brushRef="#br0" timeOffset="47446.2774">15327 2747 464 0,'0'0'176'0,"0"0"-140"0,0 0-8 0,-5 4 128 16,1 7-92-16,-9 4 96 16,5 4-92-16,-13 4 56 15,4 3-72-15,-13 12 32 16,8 4-48-16,-7 18 0 15,12-3-24-15,0 0 20 16,4 0-20-16,9-12 12 16,8-3-12-16,9-16 28 15,4-11-24-15,17-7-296 16,4-8 152-16</inkml:trace>
          <inkml:trace contextRef="#ctx0" brushRef="#br0" timeOffset="47699.5632">15599 2527 444 0,'-8'-41'164'0,"8"41"-124"0,4-12-16 16,0 12 148 0,5 4-100-16,-1 15 132 15,5 4-120-15,4 22 4 16,4 4-52-16,-8 16 28 15,0-1-36-15,-13 27 48 16,4-4-44-16,-21 19-16 16,4-11-8-16,-25-8 8 15,4-19-8-15,-17-11-48 0,8-12 24 16,-8-18-252-16,17-9 148 16</inkml:trace>
          <inkml:trace contextRef="#ctx0" brushRef="#br0" timeOffset="45840.0438">13538 2925 768 0,'-13'-4'284'0,"13"4"-220"0,0-8-20 0,0 5 100 15,13 6-88-15,17-6 68 16,0 3-72-16,21-4 40 16,0 0-52-16,21-3-4 15,9-1-20-15,-4 8 8 16,-5-4-16-16,-16 4-144 16,-14 4 72-16</inkml:trace>
        </inkml:traceGroup>
        <inkml:traceGroup>
          <inkml:annotationXML>
            <emma:emma xmlns:emma="http://www.w3.org/2003/04/emma" version="1.0">
              <emma:interpretation id="{85C1AE20-37A4-4C50-96B2-12ECFD7F5E34}" emma:medium="tactile" emma:mode="ink">
                <msink:context xmlns:msink="http://schemas.microsoft.com/ink/2010/main" type="inkWord" rotatedBoundingBox="18215,2990 19556,2938 19568,3260 18227,3312"/>
              </emma:interpretation>
              <emma:one-of disjunction-type="recognition" id="oneOf12">
                <emma:interpretation id="interp28" emma:lang="" emma:confidence="0">
                  <emma:literal>to</emma:literal>
                </emma:interpretation>
                <emma:interpretation id="interp29" emma:lang="" emma:confidence="0">
                  <emma:literal>=0</emma:literal>
                </emma:interpretation>
                <emma:interpretation id="interp30" emma:lang="" emma:confidence="0">
                  <emma:literal>so</emma:literal>
                </emma:interpretation>
                <emma:interpretation id="interp31" emma:lang="" emma:confidence="0">
                  <emma:literal>€0</emma:literal>
                </emma:interpretation>
                <emma:interpretation id="interp32" emma:lang="" emma:confidence="0">
                  <emma:literal>=o</emma:literal>
                </emma:interpretation>
              </emma:one-of>
            </emma:emma>
          </inkml:annotationXML>
          <inkml:trace contextRef="#ctx0" brushRef="#br0" timeOffset="48035.1511">16191 2910 684 0,'-42'0'252'0,"42"0"-192"0,21 15-20 16,-4-8 32-1,4 1-48-15,22 0 8 16,-1-5-20-16,39-3-156 16,13 0 76-16</inkml:trace>
          <inkml:trace contextRef="#ctx0" brushRef="#br0" timeOffset="47900.0913">16327 2656 1040 0,'9'-4'384'0,"-9"4"-300"0,25 8-20 0,-8-1 8 15,0 1-52-15,18 0 8 16,7 3-16-16,9 0-200 15,9 4 100-15,-1 4-552 16,-16 4 352-16</inkml:trace>
          <inkml:trace contextRef="#ctx0" brushRef="#br0" timeOffset="48298.361">17320 2830 444 0,'-18'-11'164'0,"18"11"-124"0,-17-34-16 0,5 26 184 16,3 1-120-16,-16-5 176 15,-1 16-152-15,-8 4 8 16,4 3-72-16,-4 8 20 16,9 11-36-16,8-3 16 15,12-1-28-15,18-3 36 16,13-4-32-16,29-12 20 16,5 1-24-16,12-16 16 15,0 5-20-15,-16-13 20 16,-14 5-24-16,-29-12 4 15,0 4-8-15,-30-7-16 16,-13 7 4-16,-13 0-40 16,-3 15 24-16,7-3-468 15,14 14 268-15</inkml:trace>
        </inkml:traceGroup>
      </inkml:traceGroup>
    </inkml:traceGroup>
    <inkml:traceGroup>
      <inkml:annotationXML>
        <emma:emma xmlns:emma="http://www.w3.org/2003/04/emma" version="1.0">
          <emma:interpretation id="{2EC93F23-4904-41EA-AD92-284440621A37}" emma:medium="tactile" emma:mode="ink">
            <msink:context xmlns:msink="http://schemas.microsoft.com/ink/2010/main" type="paragraph" rotatedBoundingBox="3044,4936 16273,4063 16417,6248 3188,71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382E006-A96B-465C-92B9-D1DB23C28745}" emma:medium="tactile" emma:mode="ink">
              <msink:context xmlns:msink="http://schemas.microsoft.com/ink/2010/main" type="line" rotatedBoundingBox="3044,4936 16273,4063 16417,6248 3188,7121"/>
            </emma:interpretation>
          </emma:emma>
        </inkml:annotationXML>
        <inkml:traceGroup>
          <inkml:annotationXML>
            <emma:emma xmlns:emma="http://www.w3.org/2003/04/emma" version="1.0">
              <emma:interpretation id="{865B70B5-F62D-4F3D-8CCE-1BEE0A8307C7}" emma:medium="tactile" emma:mode="ink">
                <msink:context xmlns:msink="http://schemas.microsoft.com/ink/2010/main" type="inkWord" rotatedBoundingBox="3044,4936 6076,4736 6220,6921 3188,7121"/>
              </emma:interpretation>
              <emma:one-of disjunction-type="recognition" id="oneOf1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67457.2288">1815 5692 580 0,'-4'-8'216'0,"4"8"-168"0,30-7-12 16,-13 7 40-16,4 7-48 0,9 1 24 15,0-1-32 1,4 20 0-16,4-1-12 0,0 8 20 16,1 4-16-16,-14 0 12 15,1 4-12-15,-22-8 20 16,-4 7-20-16,-13-7 12 16,-8-3-12-16,-17-5 12 15,8-7-16-15,-17-4 16 16,9-7-16-16,-5-8 48 15,5 0-28-15,17-8 28 16,8 1-28-16,17-12-44 16,13 4 8-16,17-12 8 15,9 4 4-15,16-3-12 16,10-8 4-16,7 7 12 16,9 12-4-16,-4 0 16 15,-13 4-12-15,-12 11 32 16,-9 4-24-16,-13-1 108 15,0 9-68-15,-17 3 20 16,4 4-44-16,-21 3 4 16,13-3-20-16,-26-3 8 15,5 2-12-15,-14-2-132 16,1-1 68-16,-9-11-124 16,5 11 100-16,-14-8-32 15,22 1 64-15,-4-4-12 16,8 3 36-16,13 1-8 0,13-1 16 15,4 8 0-15,13-3 4 0,-9 22 8 16,0 0 0-16,1 23 8 16,-14-4-4-16,1 19-12 15,-9-12 4-15,-26 1 40 16,5-4-24-16,-22-16 24 16,1 8-20-16,-18-22 80 15,9-1-52-15,8-18 76 16,9 0-68-16,17-24 44 15,5-3-56-15,33-30-12 16,0 8-16-16,26-16 0 16,8 15-8-16,1-11-28 15,-5 12 12-15,-13 14-172 16,-4 4 104-16,-8 12-112 16,-5 3 112-16</inkml:trace>
          <inkml:trace contextRef="#ctx0" brushRef="#br0" timeOffset="66660.0314">1717 5491 548 0,'-8'0'204'0,"8"0"-156"0,8 8-16 0,5-8 148 16,8 7-104-16,22-11 60 16,4 8-80-16,29-4 88 15,1-7-80-15,38-1 52 16,-4 1-72-16,12-1 4 16,-12 4-28-16,0-7 24 15,-9 7-28-15,-8-4-24 16,-22 5 4-16,-4-1-16 15,-21 4 8-15,-17-4-184 16,-9 4 104-16,-21-4-400 16,13 4 276-16</inkml:trace>
          <inkml:trace contextRef="#ctx0" brushRef="#br0" timeOffset="66316.1197">1947 4935 456 0,'0'-15'168'0,"5"3"-128"0,3 5-16 16,-8-1 112-1,9 8-80-15,-9-15 68 16,12 11-72-16,-3-11 40 16,12 7-52-16,9-7 60 0,0 12-60 0,12-5-16 15,1 16-16-15,-5 7 8 16,5 7-8-16,-9 24-12 15,0 7 0-15,-17 7 40 16,-4 5-24-16,-17-5 0 16,-5-3-8-16,-17-12-48 15,1-3 24-15,-18-8 8 16,9-4 8-16,-8-11 4 16,8-3 0-16,-5-16-20 15,14 0 12-15,-1-16-12 16,13 5 8-16,5-12-8 15,8 12 8-15,13-12 24 16,8 8-4-16,17-4-20 16,5 12 4-16,8-1 12 15,-4 8 0-15,0 8-196 16,-5-1 104-16</inkml:trace>
          <inkml:trace contextRef="#ctx0" brushRef="#br0" timeOffset="68735.0872">3514 5476 580 0,'-21'0'216'0,"17"0"-168"0,-5 0-12 0,5 0 156 16,8 0-112-16,5 0 36 15,8 0-68-15,21 0 24 16,13 0-40-16,13 0 8 16,-4 0-24-16,8 0 8 15,-4 0-12-15,-5 0-8 16,-8 0 0-16,-8 0-4 16,-5 4 0-16,-21 0-132 15,-4 3 72-15,-17-7-384 16,-5 4 248-16</inkml:trace>
          <inkml:trace contextRef="#ctx0" brushRef="#br0" timeOffset="68978.7357">3936 5321 528 0,'-13'0'196'0,"13"0"-152"0,-17 7-12 0,13 1 116 16,4 3-88-16,-9 4 0 15,9 4-36-15,-8 8 28 16,4-1-28-16,-5 12 20 16,5 0-24-16,-9 11 44 15,9 4-36-15,-9 4 20 16,4-8-28-16,-3-7 8 16,3-8-16-16,5-11-96 15,4-8 48-15</inkml:trace>
          <inkml:trace contextRef="#ctx0" brushRef="#br0" timeOffset="73176.4699">1539 4568 548 0,'-77'22'204'0,"51"1"-156"0,-21 26-16 0,13-15 148 15,5 0-104-15,-40 61 76 16,6 7-88-16,-10 65 124 15,14 3-108-15,33 23 16 16,26-19-56-16,51 4 44 16,9-19-48-16,46-15-448 15,5-19 224-15</inkml:trace>
        </inkml:traceGroup>
        <inkml:traceGroup>
          <inkml:annotationXML>
            <emma:emma xmlns:emma="http://www.w3.org/2003/04/emma" version="1.0">
              <emma:interpretation id="{6F5560F1-3195-4107-B90B-62E1A553EF3A}" emma:medium="tactile" emma:mode="ink">
                <msink:context xmlns:msink="http://schemas.microsoft.com/ink/2010/main" type="inkWord" rotatedBoundingBox="6875,5186 9645,5003 9746,6539 6976,6722"/>
              </emma:interpretation>
              <emma:one-of disjunction-type="recognition" id="oneOf1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70701.354">5311 5930 632 0,'-21'-7'236'0,"21"7"-184"15,-26 3-16-15,9-3 140 16,5 8-104-16,-18 0 52 16,0 7-76-16,-21 0 100 15,8 4-88-15,-8 3 108 16,9 1-96-16,-5 4 60 15,17 3-76-15,13 0 12 16,8-3-36-16,18-1-12 16,8-3-12-16,17-8-8 15,9 0 4-15,4-11-332 16,-1-4 180-16,1-8-308 0,-4 5 256 16</inkml:trace>
          <inkml:trace contextRef="#ctx0" brushRef="#br0" timeOffset="70327.8567">4915 5491 756 0,'5'-7'280'0,"-5"7"-216"0,68-8-20 15,-30 4 100 1,5 4-88-16,29-7 112 15,0 3-96-15,26-4-28 16,5 4-28-16,-6 1-16 16,-11-1 4-16,-10 4-60 15,-16 4 32-15,-13-4-184 0,-13 3 116 0,-13 1-348 16,-8 0 248-16</inkml:trace>
          <inkml:trace contextRef="#ctx0" brushRef="#br0" timeOffset="70910.9081">5418 6127 664 0,'-4'-8'244'0,"4"8"-188"0,-22 16-16 0,5-5 260 16,4 4-172-16,-8 12 80 16,8-1-120-16,5 8-52 15,-1 0-24-15,18-4 32 16,-1-3-24-16,26-16-64 16,9-3 24-16,8-19-168 15,9-5 104-15,-9-10-20 16,-9 3 64-16,-20-7 20 15,-10 3 8-15,-24-3 12 16,-1 7 0-16,-17 1 0 16,0 7 0-16</inkml:trace>
          <inkml:trace contextRef="#ctx0" brushRef="#br0" timeOffset="70069.1687">5367 4988 320 0,'0'-15'120'0,"0"15"-96"0,0-12-4 0,0 8 184 16,0 4-116-16,-5-3 116 16,5-1-120-16,-4 0 44 15,4 4-72-15,-4 8 12 16,0 3-40-16,-5 19 8 15,5 4-20-15,-5 16 20 16,5-1-24-16,-4 4 4 16,3-4-8-16,-3-4-8 15,4-3 4-15,-5-8-304 16,5-4 164-16</inkml:trace>
          <inkml:trace contextRef="#ctx0" brushRef="#br0" timeOffset="71616.3272">6074 5453 800 0,'-39'-4'296'0,"39"4"-232"0,-8 8-16 16,16-8 212-16,5 0-152 0,34-4 116 15,8 4-132-15,43-7-4 16,4-1-52-16,47-7-8 15,0 7-16-15,26-7 0 16,-22 0-4-16,-4-4-112 16,-21 8 56-16,0-4-24 15,-35 7 44-15,-20-3 16 16,-22 3 8-16,-38 1-40 16,-13 3 24-16,-34 0-196 15,4 8 120-15,-34 7-444 16,13 12 304-16</inkml:trace>
          <inkml:trace contextRef="#ctx0" brushRef="#br0" timeOffset="72051.588">6559 5502 424 0,'-60'16'156'0,"60"-16"-120"0,-59 3-8 16,33-3 140-1,9 8-96-15,0 3 8 16,4 4-52-16,18 8-16 15,7 4-8-15,10 18 40 16,16 1-24-16,-4 7-8 16,9 0-8-16,-14 0 40 15,1-4-24-15,-17 4 24 16,4-8-24-16,-34 1 28 16,0-5-32-16,-21-3 20 0,-1-8-20 15,-16-7 52 1,4-8-36-16,0-19 48 0,0 1-48 0,12-16 28 15,18 4-32-15,21-16 16 16,17 5-24-16,26-12-36 16,8 8 8-16,4-12 64 15,13 8-32-15,13-12 28 16,-4 12-32-16,17 4 44 16,-5 7-36-16,-4 12 12 15,-12 11-24-15,-22 0-8 16,0 8-4-16,-21-8 28 15,-9 0-16-15,0-8-76 16,-4 1 32-16,-17-12-360 16,4 3 212-16,-4-10-424 15,0 7 336-15</inkml:trace>
          <inkml:trace contextRef="#ctx0" brushRef="#br0" timeOffset="71356.0901">6380 4795 632 0,'9'-31'236'0,"-9"31"-184"0,21-15-16 16,-8 15 228-16,-1 0-152 0,10 12 132 15,-1 3-140-15,0 7 4 16,5 1-64-16,-5 34 0 16,0 0-28-16,-3 11-44 15,-6 0 16-15,-12-11-68 16,-4 3 44-16,-17-14-20 16,4-8 36-16,-26-16 20 15,1-3 0-15,-10-15 0 16,10-4 4-16,-9-19 12 15,17 0-8-15,17-11-20 16,17 3 4-16,29-3-32 16,14 7 24-16,12 1-4 15,1 14 12-15,12 16-72 16,-4-1 44-16,0 12-276 16,-5 8 172-16</inkml:trace>
          <inkml:trace contextRef="#ctx0" brushRef="#br0" timeOffset="72372.3334">7036 5518 676 0,'-26'-4'248'0,"26"4"-192"0,-17 15-16 16,5 0 144 0,3 0-108-16,-4 19 76 15,5 4-88-15,-14 19 36 16,5 0-60-16,-4 3 8 16,8-7-32-16,5 0 20 15,-1-11-24-15,5 0 4 0,4-16-8 0,13-3 4 16,8-4-8-16,26-8-180 15,0-3 100-15,12-16-272 16,14-3 196 0,25-16-424-16,0 4 324 0</inkml:trace>
        </inkml:traceGroup>
        <inkml:traceGroup>
          <inkml:annotationXML>
            <emma:emma xmlns:emma="http://www.w3.org/2003/04/emma" version="1.0">
              <emma:interpretation id="{F9BDF41E-030F-4E61-966E-244FCD250B22}" emma:medium="tactile" emma:mode="ink">
                <msink:context xmlns:msink="http://schemas.microsoft.com/ink/2010/main" type="inkWord" rotatedBoundingBox="10040,5066 14110,4798 14199,6149 10129,6418"/>
              </emma:interpretation>
              <emma:one-of disjunction-type="recognition" id="oneOf1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74107.9974">9288 4674 612 0,'-46'-12'228'0,"46"12"-180"0,-34-7-12 0,17 7 124 15,8 7-96-15,-12 1 16 16,4 3-44-16,-13 4-36 16,13 4 0-16,-9 4 8 15,5 0-4-15,-5 11 24 16,5 4-16-16,0 30 12 16,4 7-12-16,-4 16-8 15,8-8 0-15,-4 12 28 16,8-19-16-16,-4 15 4 15,5-16-12-15,-18 1 92 16,18-12-56-16,-22-14 80 16,0-5-72-16,-8-22 28 15,8-8-48-15,-17-26 16 16,18-5-28-16,-6-21-28 16,10 2 4-16,4-10-272 15,8 11 148-15,13 0-412 16,13 11 304-16</inkml:trace>
          <inkml:trace contextRef="#ctx0" brushRef="#br0" timeOffset="73859.2864">8543 5026 644 0,'-4'-12'236'0,"4"12"-180"0,17-4-20 16,0 1 176 0,4 3-124-16,39-8 36 15,0 4-76-15,29-7 52 16,0 11-60-16,14-8 8 16,-14 1-28-16,9-5-12 15,-13 9-4-15,-8-5 4 16,-13 8-4-16,-22-7 16 0,-12 3-12 15,-17-4-268-15,-5 4 144 0,-16-7-372 16,4 0 276-16</inkml:trace>
          <inkml:trace contextRef="#ctx0" brushRef="#br0" timeOffset="74364.7088">9016 5737 612 0,'-4'0'228'0,"4"0"-180"0,21 0-12 0,-4 0 220 16,0 0-148-16,4 0 88 15,5 0-112-15,16 0-24 16,-3 0-36-16,12 0 0 16,0 0-12-16,0-4 0 15,-8 4-4-15,-5-3-120 16,-12 3 60-16</inkml:trace>
          <inkml:trace contextRef="#ctx0" brushRef="#br0" timeOffset="74623.3963">9301 5521 528 0,'-21'0'196'0,"21"0"-152"0,-21 12-12 15,12-5 132 1,5 8-96-16,-9 12 68 0,9 3-76 16,-5 16 72-16,5 3-76 15,-4 4 44-15,3-4-60 16,-3-3-4-16,-1-12-20 0,9 3 8 16,0-3-16-16,-4-15 16 15,4 0-16-15,-4-11-204 16,4-1 104-16</inkml:trace>
          <inkml:trace contextRef="#ctx0" brushRef="#br0" timeOffset="75008.9206">10425 4764 756 0,'-12'-7'280'0,"12"7"-216"0,-26 7-20 16,9-3 156-16,0 0-120 0,-21 7 64 16,-5 4-84-16,-16 31 80 15,-1 3-80-15,-4 31 8 16,9 3-44-16,12 11 48 16,13-10-40-16,13-5 4 15,17-7-24-15,13-8 0 16,8-11-4-16,22-7-112 15,-1-16 56-15</inkml:trace>
          <inkml:trace contextRef="#ctx0" brushRef="#br0" timeOffset="72546.7971">7968 4787 488 0,'0'-7'180'0,"0"7"-140"16,43 0-12-16,-22 7 232 15,1 4-148-15,16 35 140 16,5 11-144-16,-1 45 136 15,1 4-140-15,-22 38-8 16,-8-8-56-16,-35 19 16 16,-3-19-32-16,-43-7-112 15,4-19 48-15</inkml:trace>
          <inkml:trace contextRef="#ctx0" brushRef="#br0" timeOffset="76239.3133">10498 5003 592 0,'-13'-11'220'0,"13"3"-172"0,-8-3-12 16,-1 3 164 0,18 8-116-16,-9-11 44 15,8 7-76-15,1-4 8 16,-5 5-40-16,13-5 16 15,4 8-20-15,5 0-8 16,-1 8-4-16,1 3-4 16,-1 8 0-16,-12 11 24 15,-4 0-12-15,-22 12 12 0,-4 0-12 16,-13-1 12-16,9-3-16 0,-22-4 16 16,13 0-16-16,1-7 4 31,7-5-4-31,-3-6-32 0,16-1 12 0,1-4 4 15,16 0 8-15,5-7 24 16,8 0-12-16,5-4-4 16,-1 4-4-16,5-4 12 15,0 4-8-15,4-4-12 16,-4 3 0-16,-9-3-76 16,-12 4 44-16,3-8-208 15,5 4 140-15,-12-11-344 16,3 3 252-16</inkml:trace>
          <inkml:trace contextRef="#ctx0" brushRef="#br0" timeOffset="76424.3074">10455 5192 904 0,'0'-4'332'0,"0"4"-256"0,0 4-24 15,0 0 184 1,9 0-140-16,-9-1 32 15,21 1-76-15,0-4-4 16,1 4-32-16,7 0-140 16,1 0 68-16,13-1-508 15,-1 1 312-15</inkml:trace>
          <inkml:trace contextRef="#ctx0" brushRef="#br0" timeOffset="76600.2715">10971 5328 788 0,'4'16'292'0,"-4"-16"-228"0,-17 37-16 0,8-18-8 15,1 0-32-15,-18 8 32 16,5-1-24-16,-17 1-112 16,16-1 52-16,-8-7-176 15,9 0 120-15</inkml:trace>
          <inkml:trace contextRef="#ctx0" brushRef="#br0" timeOffset="76813.3907">11145 4946 1016 0,'0'-7'376'0,"0"7"-292"0,38-8-20 16,-16 0 52-1,-1 8-76-15,22-3 0 16,-1 3-24-16,18-4-4 16,-9 8-4-16,4-4-288 15,-16 3 152-15,-5-6-396 16,-5 3 292-16</inkml:trace>
          <inkml:trace contextRef="#ctx0" brushRef="#br0" timeOffset="77065.7845">11464 4783 404 0,'-8'0'148'0,"8"0"-112"0,0 4-12 0,-4 0 180 15,-5 7-116-15,1 8 80 16,-5 8-100-16,-17 18 0 16,17 4-44-16,-21 16 56 15,13-5-44-15,-5 1 20 16,5-4-36-16,0-8 28 15,12-8-32-15,5-10 12 16,4-5-16-16,13-11 0 16,8-3-4-16,17-12-192 15,9 0 100-15,13-12-324 16,4 5 224-16</inkml:trace>
          <inkml:trace contextRef="#ctx0" brushRef="#br0" timeOffset="77418.4371">11848 4639 600 0,'0'-15'224'0,"0"15"-176"0,30 8-12 0,-18 3 168 15,10 8-120-15,16 15 0 16,4 0-52-16,-7 27-4 15,-10 15-16-15,-12 18 20 16,-5-3-20-16,-20-4 12 16,-5-15-12-16,-26-8 44 15,5-7-28-15,-13-11 12 16,17-12-24-16,-1-12-176 16,10-3 88-16,4-15-432 15,12-4 280-15</inkml:trace>
        </inkml:traceGroup>
        <inkml:traceGroup>
          <inkml:annotationXML>
            <emma:emma xmlns:emma="http://www.w3.org/2003/04/emma" version="1.0">
              <emma:interpretation id="{8BBDD118-ABD2-4589-A63C-DFC04FB4D710}" emma:medium="tactile" emma:mode="ink">
                <msink:context xmlns:msink="http://schemas.microsoft.com/ink/2010/main" type="inkWord" rotatedBoundingBox="14643,5142 15067,5114 15081,5328 14657,5356"/>
              </emma:interpretation>
              <emma:one-of disjunction-type="recognition" id="oneOf16">
                <emma:interpretation id="interp36" emma:lang="" emma:confidence="0">
                  <emma:literal>)=0</emma:literal>
                </emma:interpretation>
                <emma:interpretation id="interp37" emma:lang="" emma:confidence="0">
                  <emma:literal>) =0</emma:literal>
                </emma:interpretation>
                <emma:interpretation id="interp38" emma:lang="" emma:confidence="0">
                  <emma:literal>) -o</emma:literal>
                </emma:interpretation>
                <emma:interpretation id="interp39" emma:lang="" emma:confidence="0">
                  <emma:literal>3=0</emma:literal>
                </emma:interpretation>
                <emma:interpretation id="interp40" emma:lang="" emma:confidence="0">
                  <emma:literal>) -C o</emma:literal>
                </emma:interpretation>
              </emma:one-of>
            </emma:emma>
          </inkml:annotationXML>
          <inkml:trace contextRef="#ctx0" brushRef="#br0" timeOffset="77710.7706">12593 4992 924 0,'-13'7'340'0,"13"-7"-260"0,30 4-28 0,4-4 36 16,4 7-60-16,30-7 32 16,1 0-32-16</inkml:trace>
          <inkml:trace contextRef="#ctx0" brushRef="#br0" timeOffset="77562.8639">12750 4806 892 0,'9'-4'332'0,"-9"4"-260"0,55-7-20 16,-29 7 204 0,4 3-152-16,-1 1-8 15,6 0-60-15,-6-4-140 16,1 4 56-16</inkml:trace>
        </inkml:traceGroup>
        <inkml:traceGroup>
          <inkml:annotationXML>
            <emma:emma xmlns:emma="http://www.w3.org/2003/04/emma" version="1.0">
              <emma:interpretation id="{6BC2C01D-0D9A-488F-8449-C95CEF7012DB}" emma:medium="tactile" emma:mode="ink">
                <msink:context xmlns:msink="http://schemas.microsoft.com/ink/2010/main" type="inkWord" rotatedBoundingBox="15891,5118 16340,5088 16358,5361 15909,5391"/>
              </emma:interpretation>
            </emma:emma>
          </inkml:annotationXML>
          <inkml:trace contextRef="#ctx0" brushRef="#br0" timeOffset="78057.4576">13985 4776 756 0,'-51'7'280'0,"51"-7"-216"0,-51 23-20 16,30-4 200 0,8 0-144-16,-4 15 56 15,9 0-92-15,16 4-4 16,9-4-36-16,26-8 12 16,8 1-20-16,17-20 0 15,4-7-8-15,-16-18 4 0,8 2-8 0,-26-18-48 31,-8 8 28-31,-26-12 20 0,-8 4 0 0,-22-4-16 32,5 12 4-32,-13 3-12 0,8 12 8 0,5-1-184 15,12 12 104-15</inkml:trace>
        </inkml:traceGroup>
      </inkml:traceGroup>
    </inkml:traceGroup>
    <inkml:traceGroup>
      <inkml:annotationXML>
        <emma:emma xmlns:emma="http://www.w3.org/2003/04/emma" version="1.0">
          <emma:interpretation id="{E5ECBF77-A9B8-4804-8249-C6DD974AD609}" emma:medium="tactile" emma:mode="ink">
            <msink:context xmlns:msink="http://schemas.microsoft.com/ink/2010/main" type="paragraph" rotatedBoundingBox="3601,7194 16087,6077 16266,8078 3780,919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B5E54AC-222C-4F50-AD5E-9EB7108D064F}" emma:medium="tactile" emma:mode="ink">
              <msink:context xmlns:msink="http://schemas.microsoft.com/ink/2010/main" type="line" rotatedBoundingBox="3601,7194 16087,6077 16266,8078 3780,9195"/>
            </emma:interpretation>
          </emma:emma>
        </inkml:annotationXML>
        <inkml:traceGroup>
          <inkml:annotationXML>
            <emma:emma xmlns:emma="http://www.w3.org/2003/04/emma" version="1.0">
              <emma:interpretation id="{7BFBA518-A4EA-4684-B205-4CF337DC537F}" emma:medium="tactile" emma:mode="ink">
                <msink:context xmlns:msink="http://schemas.microsoft.com/ink/2010/main" type="inkWord" rotatedBoundingBox="3601,7194 5351,7037 5530,9039 3780,9195"/>
              </emma:interpretation>
              <emma:one-of disjunction-type="recognition" id="oneOf1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99479.6489">2113 6971 580 0,'-4'-7'216'0,"-4"7"-168"0,8-8-12 0,-9 0 68 16,9 8-64-16,-4-11 28 16,-5 3-40-16,1 1 36 15,-1-1-36-15,-4 8 4 16,1 0-20-16,-10 0-8 16,14 15 0-16,-30 4-4 15,12 12 0-15,-34 10-12 16,14 1 8-16,-18 3 48 15,13 8-24-15,-5 8 104 16,18-1-68-16,8 16 48 16,17 7-64-16,13 5 40 15,9-5-44-15,16-8 24 16,9-6-32-16,13-13 0 16,-8-6-16-16,3-13-8 0,-3-2 0 15,-5-17-60-15,-5-2 32 0</inkml:trace>
          <inkml:trace contextRef="#ctx0" brushRef="#br0" timeOffset="100184.5425">2054 7448 684 0,'-30'4'252'0,"30"-4"-192"0,-4 4-20 0,-5-4 188 16,18 0-132-16,-9 0 60 15,12 0-92-15,23-4 24 16,3 4-52-16,43-4-12 16,0 4-12-16,34-4 8 15,0 0-12-15,25-3 32 16,-16-1-24-16,3 8-4 15,-20 0-8-15,-13-7 4 16,-22 14-4-16,-12-7-28 16,-14 0 12-16,-16 0-196 15,-4 4 112-15,-18-8-364 16,1 4 256-16</inkml:trace>
          <inkml:trace contextRef="#ctx0" brushRef="#br0" timeOffset="99885.7282">2463 6805 508 0,'17'-27'188'0,"-17"27"-148"0,21 0-8 0,0 0 192 16,-8 0-128-16,8 8 68 15,1 11-96-15,-5 15-4 16,12 7-40-16,-16 20 24 16,4-1-32-16,-13 9-24 15,5-13 4-15,-18-3 28 16,1 0-16-16,-22-19 0 15,-4 0-4-15,-13-7 20 16,5-12-12-16,-14-15-64 16,9 0 24-16,1-19-32 15,16 0 36-15,8-11-16 16,22 7 24-16,26 0-44 16,4 8 32-16,17 8 24 15,0 7 4-15,-1 4-60 0,1 3 32 0,-4 8-156 16,4 4 104-16,-22 0-276 15,5-4 204-15</inkml:trace>
          <inkml:trace contextRef="#ctx0" brushRef="#br0" timeOffset="100984.1683">2458 7633 488 0,'-25'-7'180'0,"25"7"-140"0,-9-8-12 0,1 5 108 16,8 6-80-16,8-3 48 15,1 4-60-15,8 0 12 16,8 7-36-16,9 8 36 16,0 4-32-16,1 7 4 15,3 0-16-15,-4 5 0 16,-4-1-4-16,-9 3-8 16,-4-2 4-16,-17-1 20 15,-4 0-12-15,-18-4 4 16,5-4-8-16,-21-7-16 15,0 0 4-15,-9-11 4 16,4-4 0-16,1-12 0 16,12 4 0-16,9-11-20 15,16 0 12-15,18-8-32 16,13 4 24-16,12-3 24 16,9 3-4-16,13-4 64 15,-1 8-40-15,5 0 32 0,0 11-32 16,-4 0 44-16,-9 12-40 15,-13 3 64-15,-8 4-56 0,-13 4 8 16,-4 4-28-16,-18-8-4 16,1 4-8-16,-17-4-128 15,4 4 64-15,-9-11-136 16,5 3 108-16,0-7-136 16,4 7 128-16,0-11-204 15,8 8 168-15,9-1 8 16,4 5 72-16,5 14 52 15,4 4 0-15,4 27 108 16,4 4-64-16,0 14 16 16,0 1-40-16,-3-8-12 15,-6-3-8-15,-16-9 188 16,-4-6-104-16,-22-5 104 16,0-7-108-16,-13-12 60 15,9-7-84-15,-13-19 4 16,18-4-40-16,-5-22-4 15,4 3-12-15,17-22-24 16,4 3 8-16,18-22-120 16,12 3 72-16,43-18-400 15,8 11 252-15</inkml:trace>
        </inkml:traceGroup>
        <inkml:traceGroup>
          <inkml:annotationXML>
            <emma:emma xmlns:emma="http://www.w3.org/2003/04/emma" version="1.0">
              <emma:interpretation id="{D9CC0676-D23F-428F-B944-4358EC5CA293}" emma:medium="tactile" emma:mode="ink">
                <msink:context xmlns:msink="http://schemas.microsoft.com/ink/2010/main" type="inkWord" rotatedBoundingBox="6049,7879 6288,7858 6289,7865 6050,7886"/>
              </emma:interpretation>
            </emma:emma>
          </inkml:annotationXML>
          <inkml:trace contextRef="#ctx0" brushRef="#br0" timeOffset="101137.7971">3974 7554 1216 0,'0'0'448'0,"0"0"-348"0,17 0-28 0,-4-8 192 15,8 12-160-15,13-8-32 16,5 1-48-16,16-5-200 15,5 4 100-15</inkml:trace>
        </inkml:traceGroup>
        <inkml:traceGroup>
          <inkml:annotationXML>
            <emma:emma xmlns:emma="http://www.w3.org/2003/04/emma" version="1.0">
              <emma:interpretation id="{9E14EDD9-78FA-41CD-ADA4-5F85FE213DAB}" emma:medium="tactile" emma:mode="ink">
                <msink:context xmlns:msink="http://schemas.microsoft.com/ink/2010/main" type="inkWord" rotatedBoundingBox="6804,7242 9856,6969 9982,8377 6930,8650"/>
              </emma:interpretation>
              <emma:one-of disjunction-type="recognition" id="oneOf1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01918.874">5145 7777 676 0,'-30'15'248'0,"30"-15"-192"0,-63 12-16 0,28 7 268 16,6-4-176-16,-14 8 72 16,5-1-124-16,4 9 52 15,8-1-76-15,5 0 12 16,21 0-36-16,8-7-12 15,22 0-12-15,13-12 12 16,-1 1-12-16,18-12-416 16,-9 0 220-16</inkml:trace>
          <inkml:trace contextRef="#ctx0" brushRef="#br0" timeOffset="101617.0714">4881 7384 1060 0,'-4'3'392'0,"4"-3"-304"0,34-3-28 0,-4-5 148 15,8 8-128-15,18 0 20 16,-1 0-60-16,17 4-16 16,1-8-16-16,12-3-172 15,0 7 88-15,-8 0-288 16,-13 7 204-16</inkml:trace>
          <inkml:trace contextRef="#ctx0" brushRef="#br0" timeOffset="102129.9346">5350 7967 832 0,'-34'11'308'0,"34"-11"-240"0,-17 19-20 15,8-4 220 1,5 0-156-16,-5 12 44 16,1-1-92-16,8-3-32 15,4 3-20-15,4-14 8 16,10 3-12-16,7-15-48 16,5 0 24-16,0-19-128 15,8 11 80-15,-21-18-72 16,0 11 80-16,-21-4-56 15,4 7 64-15</inkml:trace>
          <inkml:trace contextRef="#ctx0" brushRef="#br0" timeOffset="101374.9274">5264 6994 768 0,'-4'-4'284'0,"4"4"-220"0,0 19-20 15,-4-4 112 1,0 8-96-16,-5 11-8 0,5 8-32 15</inkml:trace>
          <inkml:trace contextRef="#ctx0" brushRef="#br0" timeOffset="103174.033">5971 7361 580 0,'-12'-4'216'0,"12"4"-168"0,-9-7-12 0,5-1 172 16,8 16-120-16,-4-8 148 15,0 0-132-15,0 0 24 16,0 0-76-16,13 0 32 16,4 0-48-16,34 0 24 15,13 0-32-15,34 0 28 16,0 0-32-16,34-8 20 16,-9 8-24-16,22 0 0 15,-22-8-12-15,-8 1-16 16,-12 7 4-16,-22-11-24 15,-9-5 16-15,-21 1-128 16,-8 11 80-16,-26-11-304 16,-13 8 204-16,-17 7-352 15,-4 0 292-15</inkml:trace>
          <inkml:trace contextRef="#ctx0" brushRef="#br0" timeOffset="103789.6722">6171 7425 592 0,'-25'-7'220'0,"25"7"-172"0,25 0-12 0,-3 0 112 31,-1 0-88-31,13 0 36 0,13 7-56 0,8 12-16 16,-4 8-12-16,-8 14 0 16,-5 9-8-16,-16 10-124 15,7-3 64-15,-24 0 32 16,3-8 16-16,-12-4 36 15,-13-7-16-15,-13-11 120 16,0-5-76-16,-21-14 40 16,13 0-56-16,0-16 40 15,3-3-48-15,14-20 4 16,13 1-24-16,20-15-32 16,1 7 8-16,30-4 4 15,4 4 8-15,8 8 44 16,-4 7-24-16,9 8 36 15,4 15-32-15,8-4 48 16,-21 4-40-16,13-3 4 16,-4 6-24-16,-22-10 20 15,-4 7-20-15,-4-8-84 16,-9 1 40-16,-12-5-352 16,3 5 212-16,-12-8-276 15,0-1 256-15,-12 5-100 16,12-4 172-16,-17 4 164 15,4-5-16-15,-9 1 208 16,14 8-132-16,-13-5 156 16,8 5-148-16,-4-1 84 0,-4 8-112 15,-1 15 76 1,1-3-92-16,4 22 28 0,-4 4-56 0,8 7 20 16,0 4-32-16,5-7 16 15,8 7-24-15,8-11 0 16,13-4-12-1,1-11-8-15,12-4 4 0,4-12-128 16,5 1 68-16,8-16-340 16,-9-3 220-16</inkml:trace>
          <inkml:trace contextRef="#ctx0" brushRef="#br0" timeOffset="102828.6145">6231 6880 340 0,'-42'-34'128'0,"29"27"-100"0,0-9-8 0,4 5 148 15,9 7-96-15,5-7 96 16,3 3-100-16,18 1 64 15,4 3-76-15,16 12 40 16,1 7-56-16,9 23-12 16,-10 7-16-16,-7 16 16 15,-5-1-16-15,-13-7-4 16,-4-4-4-16,-25 1-4 16,3-9 0-16,-16-14 8 15,0-1-4-15,-13-11-4 16,4-15 4-16,-8-15-4 15,16 4 0-15,14-23 0 16,8 4 0-16,21-12-44 16,13 15 24-16,9 1-4 15,4 18 16-15,-1 5-204 16,-3 10 116-16,-5 12-112 16,1 4 120-16</inkml:trace>
          <inkml:trace contextRef="#ctx0" brushRef="#br0" timeOffset="104059.6401">7538 6846 820 0,'30'-26'304'0,"-30"26"-236"16,73 3-20-16,-44 16 248 16,10 4-172-16,-5 38 108 15,8 11-136-15,-16 34-52 16,-5 0-28-16,-17 26-8 15,1-3-4-15,-31-4 40 16,1-23-20-16,-44 0 20 16,6-22-24-16,-23-5-192 15,10-18 88-15,3-8-756 0,18-15 464 16</inkml:trace>
        </inkml:traceGroup>
        <inkml:traceGroup>
          <inkml:annotationXML>
            <emma:emma xmlns:emma="http://www.w3.org/2003/04/emma" version="1.0">
              <emma:interpretation id="{9D80A878-34E1-46FE-AD5B-5ADD95DA2171}" emma:medium="tactile" emma:mode="ink">
                <msink:context xmlns:msink="http://schemas.microsoft.com/ink/2010/main" type="inkWord" rotatedBoundingBox="10387,6800 11225,6725 11323,7817 10485,7892"/>
              </emma:interpretation>
              <emma:one-of disjunction-type="recognition" id="oneOf1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04661.48">8373 6789 392 0,'-21'-3'148'0,"21"3"-116"0,-13-12-8 0,13 5 232 16,0 7-144-16,0-8 184 15,0 8-168-15,13-7 120 16,-1 7-144-16,23-8 96 16,7 8-116-16,35-8 8 15,-1 5-52-15,22-1-36 16,5 4-4-16,-10 0 8 15,-12 4-4 1,-21-1-36-16,-13 1 16 0,-9 0-276 16,-8 0 160-16</inkml:trace>
          <inkml:trace contextRef="#ctx0" brushRef="#br0" timeOffset="105035.4748">8956 6475 580 0,'-38'-22'216'0,"38"22"-168"0,-30-16-12 16,17 9 180-1,5 3-124-15,-13 0 96 0,12 4-108 0,-12 12-28 32,8 7-32-32,-4 11 4 0,4 8-16 0,-8 11 24 15,12 0-20-15,-3 27-20 16,7-1 0-16,-7 28 32 15,3-5-16-15,-4 4 0 16,13-11-4-16,-17-11 4 16,13-5-4-16,-9-10 8 15,5-12-8-15,-9-12 60 16,8-10-36-16,-12-28 52 16,8-3-48-16,-8-19 12 15,4-3-28-15,-4-16 0 16,8 0-8-16,-4-7-84 15,4 11 40-15,4-8-340 16,5 15 212-16,8 1-532 16,9 11 392-16</inkml:trace>
          <inkml:trace contextRef="#ctx0" brushRef="#br0" timeOffset="105325.7747">8990 7493 756 0,'0'0'280'0,"0"0"-216"0,22 8-20 0,-14-8 188 31,5 0-136-31,8 0 120 0,9 0-124 0,-9-8-4 15,13 8-52-15,-4-7-36 16,-4 7 0-16,-5-8-8 16,0 8 0-16,-16-7-124 15,-1 7 72-15,-4 0-240 16,0 7 168-16</inkml:trace>
        </inkml:traceGroup>
        <inkml:traceGroup>
          <inkml:annotationXML>
            <emma:emma xmlns:emma="http://www.w3.org/2003/04/emma" version="1.0">
              <emma:interpretation id="{7ABAAF54-3689-47DF-B726-6BF9C0AC7801}" emma:medium="tactile" emma:mode="ink">
                <msink:context xmlns:msink="http://schemas.microsoft.com/ink/2010/main" type="inkWord" rotatedBoundingBox="11857,6905 13995,6714 14072,7578 11934,7769"/>
              </emma:interpretation>
              <emma:one-of disjunction-type="recognition" id="oneOf2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06063.7694">10353 6752 860 0,'13'3'320'0,"-13"-3"-248"0,17 8-20 15,-9 3 76 1,1 4-80-16,-5 16 24 16,0 3-40-16,-8 11 12 15,4 4-24-15,-17 1 8 16,0-1-16-16,-17-8 0 16,0-3-4-16,-13-4 12 15,9-7-12-15,-5-4-20 0,13-5 4 0,5-6 4 31,12-1 4-31,17-7-20 0,13 4 12 0,22-8-4 16,3 3 4-16,9-10-336 16,-4 3 188-16,-4-7-396 15,-9 3 312-15</inkml:trace>
          <inkml:trace contextRef="#ctx0" brushRef="#br0" timeOffset="106212.1913">10276 7047 540 0,'-12'-23'200'0,"12"23"-156"0,17-7-12 0,-9 3 204 16,5 8-136-16,8-4 72 15,1 7-100-15,3 1-12 16,5 3-40-16,4 0-336 16,4 5 168-16</inkml:trace>
          <inkml:trace contextRef="#ctx0" brushRef="#br0" timeOffset="106754.1288">10953 7164 728 0,'-4'4'268'0,"4"-4"-208"0,0 26-16 15,-8-10 228 1,-1-1-156-16,-12 7-8 16,0 5-72-16,-9-8-16 15,4 0-12-15,-8-4-200 16,9 0 104-16,-5-7-244 15,13 3 184-15</inkml:trace>
          <inkml:trace contextRef="#ctx0" brushRef="#br0" timeOffset="106918.6213">11247 6725 1048 0,'0'-7'388'0,"0"7"-300"0,39 7-28 0,-27-7 104 15,10 4-104-15,16-4-24 16,-4 4-24-16,9-4-260 16,3 3 136-16</inkml:trace>
          <inkml:trace contextRef="#ctx0" brushRef="#br0" timeOffset="107167.7729">11490 6570 612 0,'-17'0'228'0,"17"0"-180"0,0 19-12 0,0-4 204 15,0 4-140-15,-4 11 124 16,4-3-128-16,-9 14 4 16,5 1-60-16,-9 18 0 15,5-3-24-15,-5 4 8 16,0-8-12-16,0-8 0 15,5-3-4-15,-1-12-120 0,1-3 60 16,8-16-236-16,13-3 164 0,16-24-264 16,10-2 220-16</inkml:trace>
          <inkml:trace contextRef="#ctx0" brushRef="#br0" timeOffset="105756.4542">10191 6570 600 0,'-13'-11'224'0,"13"11"-176"0,-21-12-12 0,4 8 148 16,9 4-108-16,-22 4 84 15,0 4-92-15,-17 14 68 16,13 5-76-16,-8 22 56 16,12 0-64-16,-4 35 24 15,12-1-44-15,1 19 8 16,13-11-24-16,8-12-8 16,4-10-4-16,4-13-4 15,5-6 0-15,8-24-276 16,1 1 152-16,12-12-520 15,0-12 360-15</inkml:trace>
          <inkml:trace contextRef="#ctx0" brushRef="#br0" timeOffset="108685.7441">11379 7096 476 0,'-8'-11'176'0,"8"11"-136"0,8 0-12 16,-8 0 196-1,0 0-128-15,-4-4 104 16,13 4-116-16,-1-8 68 0,9 1-88 16,9-12 28-16,8 4-52 0,4-12-24 15,5 4-8-15</inkml:trace>
          <inkml:trace contextRef="#ctx0" brushRef="#br0" timeOffset="107411.8767">11814 6528 716 0,'0'-11'264'0,"0"11"-204"0,21 19-16 0,-4 0 152 16,4 3-116-16,5 13 44 16,8 2-72-16,-21 20 8 15,-5 4-40-15,-16 14 8 16,-5-3-16-16,-17 0 28 15,5-7-24-15,-10-9 40 16,1-10-32-16,0-23 4 16,9 3-16-16</inkml:trace>
        </inkml:traceGroup>
        <inkml:traceGroup>
          <inkml:annotationXML>
            <emma:emma xmlns:emma="http://www.w3.org/2003/04/emma" version="1.0">
              <emma:interpretation id="{5FE9C314-D419-4392-B8B6-A22F4A4E5611}" emma:medium="tactile" emma:mode="ink">
                <msink:context xmlns:msink="http://schemas.microsoft.com/ink/2010/main" type="inkWord" rotatedBoundingBox="14430,6913 15013,6861 15035,7101 14452,7153"/>
              </emma:interpretation>
            </emma:emma>
          </inkml:annotationXML>
          <inkml:trace contextRef="#ctx0" brushRef="#br0" timeOffset="107767.872">12393 6763 880 0,'-22'0'328'0,"22"0"-256"0,35 4-16 0,-10-1 88 15,1 1-88-15,33-4 4 16,9 0-36-16,26-4-244 15,-5 12 116-15,14-16-388 16,-14 8 276-16</inkml:trace>
          <inkml:trace contextRef="#ctx0" brushRef="#br0" timeOffset="107584.8536">12593 6574 1120 0,'30'-15'416'0,"-30"15"-324"0,47 0-24 0,-26 0 84 15,4 0-96-15,14 0-20 16,3 3-24-16</inkml:trace>
        </inkml:traceGroup>
        <inkml:traceGroup>
          <inkml:annotationXML>
            <emma:emma xmlns:emma="http://www.w3.org/2003/04/emma" version="1.0">
              <emma:interpretation id="{91A6E237-A591-450F-B5F9-36747B324FFA}" emma:medium="tactile" emma:mode="ink">
                <msink:context xmlns:msink="http://schemas.microsoft.com/ink/2010/main" type="inkWord" rotatedBoundingBox="15776,6762 16146,6729 16176,7067 15806,7100"/>
              </emma:interpretation>
              <emma:one-of disjunction-type="recognition" id="oneOf2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08036.8861">13777 6471 1092 0,'12'-7'404'0,"-12"7"-316"0,-12 15-24 15,3-4 188 1,9 20-152-16,-17 3 28 0,9 0-76 0,-5 4-32 16,4 0-12-16,14-8 0 15,3 0-4-15,18-15-56 16,16 0 28-16,18-15-128 16,4-3 80-16,-5-20-72 15,1 8 84-15,-30-23 32 16,-13 4 20-16,-34-27-20 15,-9 8 16-15,-21 4-4 16,5 11 8-16,-1 19-300 16,9 12 168-16</inkml:trace>
        </inkml:traceGroup>
      </inkml:traceGroup>
    </inkml:traceGroup>
    <inkml:traceGroup>
      <inkml:annotationXML>
        <emma:emma xmlns:emma="http://www.w3.org/2003/04/emma" version="1.0">
          <emma:interpretation id="{B768FFB3-E816-460B-8FBA-726BF20B58E5}" emma:medium="tactile" emma:mode="ink">
            <msink:context xmlns:msink="http://schemas.microsoft.com/ink/2010/main" type="paragraph" rotatedBoundingBox="3695,9077 14042,8023 14175,9327 3828,103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39434B8-9652-4C7D-A2B6-142831EC5E97}" emma:medium="tactile" emma:mode="ink">
              <msink:context xmlns:msink="http://schemas.microsoft.com/ink/2010/main" type="line" rotatedBoundingBox="3695,9077 14042,8023 14175,9327 3828,10381"/>
            </emma:interpretation>
          </emma:emma>
        </inkml:annotationXML>
        <inkml:traceGroup>
          <inkml:annotationXML>
            <emma:emma xmlns:emma="http://www.w3.org/2003/04/emma" version="1.0">
              <emma:interpretation id="{509C7304-1664-4F41-B8E3-E7D5091A4DF8}" emma:medium="tactile" emma:mode="ink">
                <msink:context xmlns:msink="http://schemas.microsoft.com/ink/2010/main" type="inkWord" rotatedBoundingBox="3695,9077 4530,8992 4662,10296 3828,10381"/>
              </emma:interpretation>
              <emma:one-of disjunction-type="recognition" id="oneOf2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33815.067">2441 8750 332 0,'-8'-23'120'0,"8"23"-92"0,-22-15-8 16,18 8 80 0,0 3-60-16,-9-4 44 0,0 5-48 15,-8-5 52-15,4 8-52 0,-13-4 20 16,17 4-36-16,-16 4 16 15,7 4-20-15,-7 7 8 16,7 7-12-16,-8 28 0 16,18 3-4-16,-5 34-16 15,0 0 4-15,0 15 28 16,8-7-12-16,-4 14-4 16,5-3-4-16,-5-11 12 15,9-16-8-15,-9-18 92 16,9-12-52-16,-9-15 120 15,4-11-96-15,-8-15-8 16,5-8-40-16,-10-16-8 16,5 1-8-16,-4-15-280 15,4 7 148-15,0 1-460 16,4 6 328-16</inkml:trace>
          <inkml:trace contextRef="#ctx0" brushRef="#br0" timeOffset="133411.4964">1705 9189 528 0,'-26'8'196'0,"18"-4"-152"0,3-4-12 0,5 0 80 16,13 0-68-16,8-4 80 16,5 4-72-16,21-4 88 15,0 8-80-15,12-4 16 16,1 4-44-16,12 3-4 16,-4 1-16-16,13-5 12 15,-4 5-16-15,-9 0-4 16,-13-1 0-16,-12-3 12 15,-5 4-8-15,-12-8 40 16,-1 3-24-16,-12-6-188 16,-4-1 88-16</inkml:trace>
          <inkml:trace contextRef="#ctx0" brushRef="#br0" timeOffset="134268.935">2390 9689 424 0,'-34'4'156'0,"34"-4"-120"0,-8 15-8 0,-1-4 116 15,9 4-84-15,-8 4 96 16,8 4-88-16,-9 3 4 16,9 5-48-16,-8-5 4 15,8 1-16-15,-9-5 20 16,0 5-20-16,-3-4-12 15,3-5-4-15,1-10-148 16,3 7 84-16</inkml:trace>
          <inkml:trace contextRef="#ctx0" brushRef="#br0" timeOffset="134012.5924">2169 9814 464 0,'13'0'176'0,"-13"0"-140"0,34 11-8 16,-13-11 108-1,4 4-80-15,14-4-4 16,3 0-32-16,1 0-8 0,-1-4-4 0,-3 0 4 15,-5 4-8-15</inkml:trace>
        </inkml:traceGroup>
        <inkml:traceGroup>
          <inkml:annotationXML>
            <emma:emma xmlns:emma="http://www.w3.org/2003/04/emma" version="1.0">
              <emma:interpretation id="{3B89F0D0-10EC-41F4-952A-82810D7A8EDB}" emma:medium="tactile" emma:mode="ink">
                <msink:context xmlns:msink="http://schemas.microsoft.com/ink/2010/main" type="inkWord" rotatedBoundingBox="5016,9337 7956,9037 8041,9867 5101,10167"/>
              </emma:interpretation>
              <emma:one-of disjunction-type="recognition" id="oneOf23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34553.1909">3314 8996 248 0,'-4'-23'92'0,"4"23"-72"0,-9-3-4 0,5 3 132 16,0 11-84-16,-17 4 124 16,4 0-108-16,-22 31 56 15,9-1-76-15,-12 23 72 16,4 0-76-16,-5 31 44 15,13-5-60-15,9 5-48 16,12-12 4-16,18-15-12 16,12-15 8-16,13-16-240 15,9-10 136-15</inkml:trace>
          <inkml:trace contextRef="#ctx0" brushRef="#br0" timeOffset="134851.9847">3429 9223 404 0,'-30'0'148'0,"30"0"-112"0,26 0-12 15,-13 0 108 1,4 8-76-16,0-1 32 16,4 5-52-16,0-1-12 15,5 0-16-15,-13 5 12 16,-5 3-12-16,-16 7 16 0,-5 1-16 15,-17 7 24-15,5 7-20 0,-10-7 84 16,10 8-52-16,-1-8 32 16,9-8-44-16,5-3-20 15,7 4-4-15,14-12 0 16,8-8-4-16,17-7-100 16,4-3 52-16,9-9-220 15,8 1 148-15</inkml:trace>
          <inkml:trace contextRef="#ctx0" brushRef="#br0" timeOffset="135003.3875">3399 9401 768 0,'-17'-7'284'0,"17"7"-220"0,0 0-20 0,5-8 120 15,3 16-100-15,5-8 0 16,8 0-40-16,9 0-24 15,4 7-4-15</inkml:trace>
          <inkml:trace contextRef="#ctx0" brushRef="#br0" timeOffset="135183.868">3949 9363 572 0,'8'4'208'0,"-8"-4"-160"0,-4 30-12 15,0-7 76-15,-1 4-68 16,-7 18 16-16,3 0-36 16,-12 5-12-16,8-5-8 0,-4-7-332 15,9-4 180-15</inkml:trace>
          <inkml:trace contextRef="#ctx0" brushRef="#br0" timeOffset="135403.9809">4153 9238 652 0,'-8'12'244'0,"8"-12"-192"0,34 11-12 0,-9-7 92 16,1 0-80-16,16-4 8 15,5 7-40-15,8-7-4 16,1 0-8-16,-1-11-200 15,-12 7 104-15,-9-7-352 16,-9-1 248-16</inkml:trace>
          <inkml:trace contextRef="#ctx0" brushRef="#br0" timeOffset="135633.0907">4536 8973 456 0,'-4'-22'168'0,"4"22"-128"0,17 0-16 16,-17 7 220-1,0 5-140-15,0 14 80 16,0 4-108-16,-13 8 12 0,5 4-52 0,-13 7-4 16,3-3-20-16,-16 10 20 15,13-3-20-15,-4 4-20 16,12-4 0-16,0 0 20 16,9-8-4-16,8-7-40 15,9-7 20-15,8-12-132 16,9-8 84-16,4-15-304 15,0-3 204-15</inkml:trace>
          <inkml:trace contextRef="#ctx0" brushRef="#br0" timeOffset="135918.8679">5094 8826 728 0,'4'0'268'0,"-4"0"-208"0,26 34-16 15,-13 0 80 1,4 0-76-16,0 23 0 16,0 0-32-16,-4 11 8 15,-1-8-16-15,-20 12-4 16,-1-7 0-16,-20 6-24 15,-1-2 12-15,-26-9 12 16,10-7 0-16,-18-11 16 0,17-12-12 0,8-15-116 16,14-15 56-1</inkml:trace>
          <inkml:trace contextRef="#ctx0" brushRef="#br0" timeOffset="136353.5047">5618 9318 808 0,'0'7'300'0,"0"-7"-232"0,42 0-20 0,-16-3 80 16,0 3-80-16,12 0 0 16,0 3-32-16,-4-3-116 15,0 4 52-15</inkml:trace>
          <inkml:trace contextRef="#ctx0" brushRef="#br0" timeOffset="136163.672">5695 9148 684 0,'4'0'252'0,"-4"0"-192"0,34-4-20 0,-17 0 180 16,0 8-128-16,8-8 80 15,5 4-104-15,0-4-20 16,-4 0-28-16,-1 1-192 16,-4 3 96-16</inkml:trace>
        </inkml:traceGroup>
        <inkml:traceGroup>
          <inkml:annotationXML>
            <emma:emma xmlns:emma="http://www.w3.org/2003/04/emma" version="1.0">
              <emma:interpretation id="{F763F752-9BCB-4045-AEBE-20ABCF79D8D2}" emma:medium="tactile" emma:mode="ink">
                <msink:context xmlns:msink="http://schemas.microsoft.com/ink/2010/main" type="inkWord" rotatedBoundingBox="8885,8633 9682,8552 9804,9750 9007,9832"/>
              </emma:interpretation>
              <emma:one-of disjunction-type="recognition" id="oneOf24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38502.5727">6883 9026 880 0,'12'-26'328'0,"-12"26"-256"0,43-11-16 0,-22 3 256 16,1 8-180-16,-1-4 44 16,4 4-104-16,5-4-20 15,0 8-32-15,0-4 40 16,-9 0-32-16,13-7-208 15,4 3 96-15</inkml:trace>
          <inkml:trace contextRef="#ctx0" brushRef="#br0" timeOffset="138365.4989">7172 8288 560 0,'-30'-19'208'0,"30"19"-164"0,-29 16-8 0,20 2 100 16,5 5-80-16,-13 19 92 15,17 3-84-15,-13 20-4 16,13 3-40-16,-4 23-4 16,-1-4-8-16,5 7 12 15,0-3-12-15,-4-11-28 16,4-16 8-16,-8-11-92 16,-5-8 56-16,0-14-180 15,-4-5 128-15,-4-18-368 16,0-1 260-16</inkml:trace>
          <inkml:trace contextRef="#ctx0" brushRef="#br0" timeOffset="138155.4418">7193 8512 580 0,'-17'-12'216'0,"17"12"-168"0,-12 12-12 0,3-16 136 16,9 4-100-16,-21-4 88 16,8 0-96-16,5-3 92 15,-1 7-92-15,5-8-4 16,8 4-36-16,13-3 12 16,4 3-24-16,22-4 32 15,8 8-28-15,13-3 12 16,-4 6-16-16,3-6 12 15,-7 10-16-15,-14 1-160 16,-8-4 80-16,-21 3-156 16,-4 1 128-16</inkml:trace>
          <inkml:trace contextRef="#ctx0" brushRef="#br0" timeOffset="138804.2137">7334 9269 704 0,'-17'7'264'0,"17"-7"-208"0,4 4-12 0,-4-4 160 16,0 0-120-16,4 0 72 15,5 4-92-15,4-4 44 16,8 0-64-16,17-4-4 15,-4 4-24-15,5-4 8 16,3 8-16-16,5-4 4 16,-4 0-4-16,-9 0-200 15,0-4 104-15</inkml:trace>
          <inkml:trace contextRef="#ctx0" brushRef="#br0" timeOffset="139058.3889">7692 9064 800 0,'-22'12'296'0,"22"-12"-232"0,-21 34-16 16,13-15 80-16,3 0-80 0,-3 3-12 31,4 5-20-31,-9 3-24 0,4 4 4 0,-4 4 12 15,5-4-4-15,-9 0 24 16,17-4-16-16,-4-11-136 16,8 0 68-16,4-19-280 15,1 0 188-15</inkml:trace>
        </inkml:traceGroup>
        <inkml:traceGroup>
          <inkml:annotationXML>
            <emma:emma xmlns:emma="http://www.w3.org/2003/04/emma" version="1.0">
              <emma:interpretation id="{A652B1C4-DE12-4AD5-A49A-CAB47926C92A}" emma:medium="tactile" emma:mode="ink">
                <msink:context xmlns:msink="http://schemas.microsoft.com/ink/2010/main" type="inkWord" rotatedBoundingBox="10414,8717 11823,8574 11900,9328 10491,9472"/>
              </emma:interpretation>
              <emma:one-of disjunction-type="recognition" id="oneOf25">
                <emma:interpretation id="interp49" emma:lang="" emma:confidence="1">
                  <emma:literal>Z.-cot)</emma:literal>
                </emma:interpretation>
                <emma:interpretation id="interp50" emma:lang="" emma:confidence="0.5">
                  <emma:literal>Z. Cot)</emma:literal>
                </emma:interpretation>
                <emma:interpretation id="interp51" emma:lang="" emma:confidence="0">
                  <emma:literal>z cot)</emma:literal>
                </emma:interpretation>
                <emma:interpretation id="interp52" emma:lang="" emma:confidence="0">
                  <emma:literal>z -cot)</emma:literal>
                </emma:interpretation>
                <emma:interpretation id="interp53" emma:lang="" emma:confidence="0">
                  <emma:literal>z tot)</emma:literal>
                </emma:interpretation>
              </emma:one-of>
            </emma:emma>
          </inkml:annotationXML>
          <inkml:trace contextRef="#ctx0" brushRef="#br0" timeOffset="139822.0619">9042 8565 572 0,'0'-16'208'0,"0"16"-160"0,12-11-12 0,-7 4 156 16,3 3-112-16,1-4 56 15,3 4-80-15,-3-3 20 16,4 7-44-16,4 4 0 15,0 3-20-15,-9 5-16 16,5 6 0-16,-13 1 20 16,4 4-8-16,-12 0 24 15,3 3-20-15,-16 1 32 16,0-1-28-16,-9 1-12 16,5-4-8-16,-1-5 20 15,-4 1-8-15,9-3-4 16,8-1 0-16,5-12 4 0,8 9-4 15,8-5 16-15,5 5-12 0,8-5 16 16,9 8-16-16,-9-7 16 16,5 0-16-16,-1-5-72 15,-3 5 32-15,-10-8-208 16,-3 4 136-16</inkml:trace>
          <inkml:trace contextRef="#ctx0" brushRef="#br0" timeOffset="140036.1567">9054 8693 932 0,'-21'-7'348'0,"21"7"-272"0,0-4-20 0,0 0 136 15,0 8-116-15,9-4 8 16,3 4-56-16,10 0 0 15,-1-1-16-15,9-3-176 16,-5 4 92-16,14-4-536 16,3 4 336-16</inkml:trace>
          <inkml:trace contextRef="#ctx0" brushRef="#br0" timeOffset="140259.7514">9710 8697 984 0,'-4'-7'368'0,"4"7"-288"0,17 0-20 0,-9-4 28 16,9 4-60-16,5-8-36 15,-1 1 0-15</inkml:trace>
          <inkml:trace contextRef="#ctx0" brushRef="#br0" timeOffset="139371.3389">8650 8485 560 0,'17'-30'208'16,"-17"30"-164"-16,4-30-8 0,-8 14 144 15,4 5-104-15,-13-4 76 16,5 4-88-16,-14 3-16 15,1 4-32-15,-13 16 60 16,8 3-44-16,-12 15 48 16,4 8-44-16,-4 11 32 15,12 4-36-15,13 19-20 16,0-4-4-16,13 15 8 16,5-7-8-16,8-4 4 15,4-11-4-15,4-8-52 0,0-12 28 16,5-14-272-16,-1-5 160 0</inkml:trace>
        </inkml:traceGroup>
        <inkml:traceGroup>
          <inkml:annotationXML>
            <emma:emma xmlns:emma="http://www.w3.org/2003/04/emma" version="1.0">
              <emma:interpretation id="{7684E56B-6888-40C2-90B5-72EC4B3AA72A}" emma:medium="tactile" emma:mode="ink">
                <msink:context xmlns:msink="http://schemas.microsoft.com/ink/2010/main" type="inkWord" rotatedBoundingBox="12400,8607 14084,8436 14164,9215 12480,9387"/>
              </emma:interpretation>
            </emma:emma>
          </inkml:annotationXML>
          <inkml:trace contextRef="#ctx0" brushRef="#br0" timeOffset="140558.5448">10638 8447 872 0,'5'-19'324'0,"-5"19"-252"0,-9-11-20 15,1 3 136 1,-1 8-112-16,-12 4 24 16,-1 8-60-16,-12 7 8 15,5 7-28-15,-10 4 8 16,5 4-16-16,4 4 12 0,9-4-16 0,4 4 4 15,13 0-4-15,8 0 20 16,9-4-16-16,12-8-92 16,1-3 44-16</inkml:trace>
          <inkml:trace contextRef="#ctx0" brushRef="#br0" timeOffset="140812.7298">10813 8708 1080 0,'-43'4'400'0,"43"-4"-312"0,-42 27-24 0,25-8 108 16,4 0-108-16,0 11-28 15,9 4-20-15,4 4-16 16,8-8 0-16,22-7 0 16,9-4 0-16,12-12-44 15,0-3 24-15,-9-15-136 16,-3 3 88-16,-22-11 32 15,-4 0 24-15,-18-11 20 16,-3 4-4-16,-14-5-64 16,5 12 32-16,0-3-156 15,13 6 104-15,17 5-540 16,8 4 348-16</inkml:trace>
          <inkml:trace contextRef="#ctx0" brushRef="#br0" timeOffset="141058.427">11196 8485 832 0,'-17'-19'308'0,"17"19"-240"0,9-7-20 0,-9 3 184 16,0 8-136-16,4-4 24 15,0 7-72-15,5-7-12 16,3 4-24-16,18-4 20 15,9 4-20-15,12-4 12 16,0 4-12-16,0-4-96 16,-9 0 48-16,-7 0-376 15,-10 3 228-15</inkml:trace>
          <inkml:trace contextRef="#ctx0" brushRef="#br0" timeOffset="141323.0859">11520 8269 528 0,'-34'0'196'0,"34"0"-152"0,-30 16-12 15,9-9 220 1,8 4-144-16,-8 5 96 16,4 3-116-16,-5 7-8 15,5 1-44-15,0 7 8 16,4 0-24-16,5 0 8 15,8 0-16-15,0-4 0 0,8-3-4 0,1-5 12 16,4 1-12-16,4-4-116 16,4 0 56-16,0-8-172 15,5 1 124-15,4-5-216 16,-1 1 180-16</inkml:trace>
          <inkml:trace contextRef="#ctx0" brushRef="#br0" timeOffset="141751.2349">11843 8122 716 0,'26'0'264'0,"-26"0"-204"0,38 26-16 16,-16 1 152-1,-1 3-116-15,0 23 88 16,5 8-96-16,-5 7 52 16,5-4-72-16,-22 12 24 15,0-8-44-15,-25 15 52 16,-5-7-48-16,-21 0-264 15,5-4 124-15</inkml:trace>
        </inkml:traceGroup>
      </inkml:traceGroup>
    </inkml:traceGroup>
    <inkml:traceGroup>
      <inkml:annotationXML>
        <emma:emma xmlns:emma="http://www.w3.org/2003/04/emma" version="1.0">
          <emma:interpretation id="{93644152-80F4-436B-BA25-2C57E72D42E0}" emma:medium="tactile" emma:mode="ink">
            <msink:context xmlns:msink="http://schemas.microsoft.com/ink/2010/main" type="paragraph" rotatedBoundingBox="3655,10606 14160,9598 14268,10726 3763,1173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F8B5D47-DC04-497A-A3A2-66ABD577976F}" emma:medium="tactile" emma:mode="ink">
              <msink:context xmlns:msink="http://schemas.microsoft.com/ink/2010/main" type="inkBullet" rotatedBoundingBox="3655,10606 4402,10534 4496,11513 3748,11585"/>
            </emma:interpretation>
          </emma:emma>
        </inkml:annotationXML>
        <inkml:trace contextRef="#ctx0" brushRef="#br0" timeOffset="142884.4646">1666 10548 612 0,'-17'0'228'0,"13"4"-180"0,-9 0-12 16,5-1 220-1,3 1-148-15,-3-4 52 16,4 4-92-16,4-4 20 15,12 0-52-15,14 0 24 16,12 0-32-16,18 0 36 16,-1 0-36-16,5 0-4 15,-5 0-16-15,5-4 4 0,-5 4-8 0,-4-4 24 16,-8 8-16-16,-5-4 12 16,-12 4-12-16,-9-8 56 15,0 4-40-15,-5-4-356 16,-7 4 180-16,7-11-552 15,10 3 392-15</inkml:trace>
        <inkml:trace contextRef="#ctx0" brushRef="#br0" timeOffset="143325.3931">2186 10272 664 0,'-22'-27'244'0,"22"27"-188"0,-21-7-16 0,8-1 76 16,9 8-72-16,-13-4 24 16,4 4-36-16,-4 4 12 15,9 7-24-15,-9 8 36 16,8 4-32-16,-4 11 4 16,13 8-16-16,-12 11-24 15,7 0 4-15,1 22 32 16,4-3-16-16,-13 15 16 15,13-3-12-15,-8-9-8 16,8-6 0-16,-9-13 20 16,9-10-12-16,-8-12 84 0,-1-8-52 15,-12-11 40-15,4-3-48 16,-17-12 0-16,4-4-24 16,-12-11 12-16,7 0-16 0,-3-8-128 15,13 4 68-15,8 0-308 16,12 4 200-16</inkml:trace>
        <inkml:trace contextRef="#ctx0" brushRef="#br0" timeOffset="143472.6384">2075 11199 976 0,'4'4'360'0,"-4"-4"-280"0,22 7-20 0,-5-7 108 16,0 0-104-16,8-3 0 15,5-1-40-15,4-4-16 16,4 4-4-16,1-3-312 16,-1 7 168-16,5-8-536 15,-5 8 380-15</inkml:trace>
      </inkml:traceGroup>
      <inkml:traceGroup>
        <inkml:annotationXML>
          <emma:emma xmlns:emma="http://www.w3.org/2003/04/emma" version="1.0">
            <emma:interpretation id="{227BB5B9-80D4-41A4-98F8-49A859310522}" emma:medium="tactile" emma:mode="ink">
              <msink:context xmlns:msink="http://schemas.microsoft.com/ink/2010/main" type="line" rotatedBoundingBox="4783,10609 14171,9708 14268,10726 4880,11627"/>
            </emma:interpretation>
          </emma:emma>
        </inkml:annotationXML>
        <inkml:traceGroup>
          <inkml:annotationXML>
            <emma:emma xmlns:emma="http://www.w3.org/2003/04/emma" version="1.0">
              <emma:interpretation id="{2B3C7802-E7E7-4D55-822E-E281178E2C63}" emma:medium="tactile" emma:mode="ink">
                <msink:context xmlns:msink="http://schemas.microsoft.com/ink/2010/main" type="inkWord" rotatedBoundingBox="4805,10839 6293,10696 6363,11426 4875,11569"/>
              </emma:interpretation>
              <emma:one-of disjunction-type="recognition" id="oneOf26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43743.4093">3169 10476 716 0,'-21'-7'264'0,"21"7"-204"0,-42 3-16 0,12 1 116 16,8 4-96-16,-24 7 60 16,7 8-68-16,-12 14 0 15,9 5-32-15,3 30 32 16,9 0-32-16,9 7 12 16,8-3-20-16,13-12-16 15,13-11-4-15,8-11-156 16,9-8 88-16</inkml:trace>
          <inkml:trace contextRef="#ctx0" brushRef="#br0" timeOffset="144225.5205">3157 10775 996 0,'-22'-23'368'0,"22"23"-284"0,13-3-24 0,-4-1 0 15,3 4-44-15,10-4 4 16,8 4-12-16,-1 0-84 16,5 8 40-16,0-1-392 15,1 1 236-15</inkml:trace>
          <inkml:trace contextRef="#ctx0" brushRef="#br0" timeOffset="144059.2972">3267 10563 820 0,'13'8'304'0,"-13"-8"-236"0,4 15-20 15,1-8 0 1,-1 5-36-16,0 11 4 16,5 3-8-16,-5 8 4 15,0 0-8-15,-8 4 32 16,0 0-20-16,-9 0 4 16,0-4-12-16,-12-4-24 0,3-3 8 0,-3-5-24 15,8-3 20-15,4-7-4 16,4-5 8-16,9-7-28 15,5 4 20-15,7-4 16 16,5 0 0-16,1-4-44 16,-1 0 28-16,0-3-384 15,0-1 220-15</inkml:trace>
          <inkml:trace contextRef="#ctx0" brushRef="#br0" timeOffset="144384.9237">3608 10961 832 0,'0'45'308'0,"0"-45"-240"0,-21 42-20 0,8-23 8 15,9 3-40 1,-13 1-12-16,8 0-8 0,-8-4-288 15,9-4 160-15</inkml:trace>
          <inkml:trace contextRef="#ctx0" brushRef="#br0" timeOffset="144558.5283">3944 10635 1008 0,'0'0'372'0,"0"0"-288"0,22 8-24 0,-5-5 36 16,0 1-64-16,17-4 16 15,4 0-32-15</inkml:trace>
          <inkml:trace contextRef="#ctx0" brushRef="#br0" timeOffset="144795.3932">4157 10472 704 0,'-17'0'264'0,"17"0"-208"0,-8 34-12 16,-1-15 116 0,9 4-96-16,-8 7 36 0,-1 4-60 15,1 19 20-15,3 0-32 0,1 4 0 16,8-4-16-1,9-7 12-15,4-5-16 0,13-14-92 16,0-5 48-16,17-14-544 16,0 3 320-16</inkml:trace>
        </inkml:traceGroup>
        <inkml:traceGroup>
          <inkml:annotationXML>
            <emma:emma xmlns:emma="http://www.w3.org/2003/04/emma" version="1.0">
              <emma:interpretation id="{3B465B04-2610-4A0A-BA14-E8828445F926}" emma:medium="tactile" emma:mode="ink">
                <msink:context xmlns:msink="http://schemas.microsoft.com/ink/2010/main" type="inkWord" rotatedBoundingBox="6683,10634 7789,10528 7867,11340 6760,11447"/>
              </emma:interpretation>
              <emma:one-of disjunction-type="recognition" id="oneOf27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45376.1098">5409 10764 808 0,'0'7'300'0,"0"-7"-232"0,47 4-20 0,-21-4 96 15,3 4-88-15</inkml:trace>
          <inkml:trace contextRef="#ctx0" brushRef="#br0" timeOffset="145258.1231">5528 10522 664 0,'35'-4'244'0,"-35"4"-188"0,68 7-16 0,-43-7 48 16,5 4-56-16,0-4-152 15,0 8 60-15</inkml:trace>
          <inkml:trace contextRef="#ctx0" brushRef="#br0" timeOffset="145045.0568">4779 10298 780 0,'0'-11'288'0,"0"11"-224"0,9 15-20 0,-1 0 48 16,5 4-60-16,8 11 4 16,0 4-20-16,1 19 24 15,3 0-24-15,-8 19 4 16,-4 4-12-16,-17 15 28 15,-5-12-20-15,-25-7 4 16,0-11-12-16,-13-1-68 16,5-14 32-16,-1-16-376 15,13-7 224-15</inkml:trace>
        </inkml:traceGroup>
        <inkml:traceGroup>
          <inkml:annotationXML>
            <emma:emma xmlns:emma="http://www.w3.org/2003/04/emma" version="1.0">
              <emma:interpretation id="{67717AC2-5181-425D-8711-0F1749CB27DF}" emma:medium="tactile" emma:mode="ink">
                <msink:context xmlns:msink="http://schemas.microsoft.com/ink/2010/main" type="inkWord" rotatedBoundingBox="8918,10268 9703,10193 9789,11084 9004,11159"/>
              </emma:interpretation>
              <emma:one-of disjunction-type="recognition" id="oneOf28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46806.9271">7027 9920 580 0,'-4'3'216'0,"4"-3"-168"0,4 0-12 16,-4 0 92 0,0 0-76-16,-4 4 76 15,4 8-72-15,-8 7 32 16,8 7-52-16,-13 19 32 15,4 8-36-15,-8 16 8 0,13 3-24 0,-13-4 8 16,17 0-12-16,-13-11-8 16,13-8 0-16,0-4 4 15,0-7-4-15,-8-4-48 16,8-7 28-16,0-8-140 16,-5-1 88-16,-3-10-296 15,-1-4 204-15</inkml:trace>
          <inkml:trace contextRef="#ctx0" brushRef="#br0" timeOffset="146944.2939">6934 10457 780 0,'-13'-4'288'0,"13"4"-224"0,13 0-20 0,-5 0 156 16,14 4-120-16,7-4 64 15,5 4-84-15,5-8 0 16,-5 4-36-16,-4-7-128 16,-1 10 56-16</inkml:trace>
          <inkml:trace contextRef="#ctx0" brushRef="#br0" timeOffset="146396.8367">6964 9961 612 0,'-22'-3'228'0,"22"3"-180"0,-8 0-12 16,-5 0 176-1,13 0-124-15,-9 0 72 0,1 3-96 0,8 1 36 16,8 0-60-16,22 0 8 16,4-1-32-16,13-3-8 15,4 4-4-15,13-8 12 16,0 1-8-16,17-5 4 16,-17 8-4-16,-5-4 20 15,-16 8-16-15,-13-4 48 16,-9 0-32-16,-21 0-24 15,0 0-4-15,-13-4-220 16,-4 4 120-16</inkml:trace>
          <inkml:trace contextRef="#ctx0" brushRef="#br0" timeOffset="147298.2326">7445 10779 632 0,'-30'0'236'0,"30"0"-184"0,0 0-16 0,0 0 212 16,0 0-144-16,8-4 132 15,5 4-132-15,4-4 20 16,13 1-72-16,4-5-12 15,4 4-24-15,-4-3 16 16,-4 7-20-16,0-4-76 16,0 8 36-16,-9-4-280 15,-8 0 168-15</inkml:trace>
        </inkml:traceGroup>
        <inkml:traceGroup>
          <inkml:annotationXML>
            <emma:emma xmlns:emma="http://www.w3.org/2003/04/emma" version="1.0">
              <emma:interpretation id="{634A9C16-044A-4994-A4B9-D1B11A6E8239}" emma:medium="tactile" emma:mode="ink">
                <msink:context xmlns:msink="http://schemas.microsoft.com/ink/2010/main" type="inkWord" rotatedBoundingBox="10489,10061 14171,9708 14260,10640 10579,10993"/>
              </emma:interpretation>
              <emma:one-of disjunction-type="recognition" id="oneOf29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149420.4387">9003 10105 768 0,'-13'-23'284'0,"13"23"-220"0,0-7-20 16,0 3 216-16,9 8-152 0,4-4 80 15,4 0-112-15,4-4 20 16,0 4-56-16,13-7 4 15,9-1-28-15,17-3-8 16,-5-1-4-16,17-3-340 16,-4 8 184-16</inkml:trace>
          <inkml:trace contextRef="#ctx0" brushRef="#br0" timeOffset="149220.4046">9144 9942 436 0,'0'-7'160'0,"-5"3"-124"0,1-4-8 16,0 5 212-1,8 3-136-15,-4-4 108 16,0 0-124-16,0-3 32 0,4 7-72 0,-4-4-8 16,5 4-24-16,-1-4 16 15,0 0-20-15,5 0-12 16,4 4-4-16,-1 0 4 15,1 4 0-15,-4 4-12 16,-1 3 8-16,-8 8 4 31,4 4 0-31,-12 11 32 0,-1 0-16 0,-8 8 4 16,-4-1-12-16,0 1 20 16,-1-4-16-16,-7-8-20 15,7 0 0-15,5-7 12 16,5-4 0-16,3-4-28 15,5 0 12-15,8 0 48 16,5-3-16-16,3-5-28 16,5 5 4-16,5-5 16 15,-1 1-4-15,0-5 24 16,0 5-20-16,-12-8-32 16,4 4 12-16,-5-8-236 15,1 4 132-15</inkml:trace>
          <inkml:trace contextRef="#ctx0" brushRef="#br0" timeOffset="149584.1061">9753 9969 808 0,'12'-4'300'0,"-12"4"-232"0,30-7-20 0,-13 3 28 16,5 4-52-16,12-4-12 15,4 0-4-15,5-3-176 16,8 7 92-16,4-4-280 16,-4 4 204-16</inkml:trace>
          <inkml:trace contextRef="#ctx0" brushRef="#br0" timeOffset="149810.7101">10038 9802 880 0,'-21'8'328'0,"21"-8"-256"0,-26 26-16 0,13-10 124 16,5-1-108-16,-5 7 32 15,-4 5-60-15,4 11-20 16,5 0-12-16,-1 7 16 16,5-3-16-16,4-4-92 15,4-4 44-15</inkml:trace>
          <inkml:trace contextRef="#ctx0" brushRef="#br0" timeOffset="150093.3164">10609 9886 808 0,'-9'0'300'0,"9"0"-232"0,0-4-20 16,-13 4 116-1,13 7-100-15,-21 5 52 16,12 3-68-16,-12 11 28 16,4 1-44-16,-4 11 44 15,8 3-44-15,0 9-16 16,5-1-8-16,8-8 0 16,13-6-4-16,4-9-188 0,0-11 100 0</inkml:trace>
          <inkml:trace contextRef="#ctx0" brushRef="#br0" timeOffset="150335.467">10741 10151 808 0,'-26'3'300'0,"26"-3"-232"0,-21 27-20 0,16-8 116 16,-3 0-100-16,8 7 44 16,0 1-64-16,13-5-16 15,4 5-16-15,13-16 0 16,8 1-8-16,4-16-48 15,1 0 28-15,-9-11-32 16,0 0 28-16,-17-8 0 16,-4 8 12-16,-26-8-36 15,-8 8 24-15,-9-8-64 16,9 8 48-16,-9 0-160 16,21 8 112-16</inkml:trace>
          <inkml:trace contextRef="#ctx0" brushRef="#br0" timeOffset="150600.8696">11145 9920 728 0,'-21'-4'268'0,"21"4"-208"0,8-4-16 0,-3 0 168 15,-5 8-124 1,8-8 44-16,5 4-80 0,17-7 8 16,8 3-40-16,13-7-16 15,0 7-8-15,-4-4 20 16,4 4-8-16,-13 1-216 16,-3 3 116-16,-18-8-264 15,4 16 200-15</inkml:trace>
          <inkml:trace contextRef="#ctx0" brushRef="#br0" timeOffset="150873.1321">11426 9700 840 0,'-34'8'312'0,"34"-8"-244"0,-38 22-16 16,25-3 68-1,4-3-76-15,5 6 36 16,-4 5-48-16,-9-1 8 16,17 4-24-16,-5 5 20 15,10-5-24-15,3 4-12 16,1-4-4-16,12 0 40 16,5-3-24-16,12-12-28 15,-8 0 8-15,12-15-212 0,1 0 124 16,-1-11-384-16,1 3 268 15</inkml:trace>
          <inkml:trace contextRef="#ctx0" brushRef="#br0" timeOffset="147660.6213">8680 9833 788 0,'-47'3'292'0,"47"-3"-228"0,-39 12-16 0,22-1 108 16,9 0-96-16,-9 8 36 15,4 4-56-15,-4 15 48 16,4 7-52-16,0 27 28 16,5 4-36-16,4 11 0 15,4-7-16-15,0-5 12 16,0-10-16-16,4-9 24 15,13-10-20-15,-4-8-4 16,4-8-4-16,4-11-296 16,13-4 160-16</inkml:trace>
          <inkml:trace contextRef="#ctx0" brushRef="#br0" timeOffset="151407.3912">11890 9397 756 0,'17'8'280'0,"-17"-8"-216"0,34 49-20 0,-12-7 216 15,7-1-152-15,10 24 88 16,-5 3-112-16,4 11 48 15,-4-7-76-15,-25 15 56 16,-5-3-60-16,-38 6-28 16,4-10-16-16</inkml:trace>
        </inkml:traceGroup>
      </inkml:traceGroup>
    </inkml:traceGroup>
    <inkml:traceGroup>
      <inkml:annotationXML>
        <emma:emma xmlns:emma="http://www.w3.org/2003/04/emma" version="1.0">
          <emma:interpretation id="{908EA1DA-A7CD-4390-8B98-D5A6E6D12238}" emma:medium="tactile" emma:mode="ink">
            <msink:context xmlns:msink="http://schemas.microsoft.com/ink/2010/main" type="paragraph" rotatedBoundingBox="2898,12291 19722,11250 19960,15092 3136,16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75CD1B0-42A1-4512-B423-3B017C707471}" emma:medium="tactile" emma:mode="ink">
              <msink:context xmlns:msink="http://schemas.microsoft.com/ink/2010/main" type="line" rotatedBoundingBox="2898,12291 19722,11250 19800,12505 2976,13546"/>
            </emma:interpretation>
          </emma:emma>
        </inkml:annotationXML>
        <inkml:traceGroup>
          <inkml:annotationXML>
            <emma:emma xmlns:emma="http://www.w3.org/2003/04/emma" version="1.0">
              <emma:interpretation id="{D65FB836-0592-421D-BAC1-CC314FC900DC}" emma:medium="tactile" emma:mode="ink">
                <msink:context xmlns:msink="http://schemas.microsoft.com/ink/2010/main" type="inkWord" rotatedBoundingBox="2899,12304 6511,12081 6586,13292 2974,13516"/>
              </emma:interpretation>
              <emma:one-of disjunction-type="recognition" id="oneOf30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14843.5904">2207 12255 652 0,'-13'-19'244'0,"13"19"-192"0,-8-19-12 0,-1 12 156 16,5 3-116-16,-13-4 20 16,4 1-60-16,-4 7 60 15,-4 7-52-15,0 1-8 16,4 11-24-16,-9 11 52 16,5 4-40-16,-9 8 60 15,9 3-52-15,-9 20 12 16,8 3-32-16,1 23 0 15,8-12-8-15,-4 1-16 16,17-12 4-16,5-8 4 16,7-7 0-16,1-11 24 15,8-4-12-15,1-8 4 16,3-4-8-16,-3-10-16 16,3-1 4-16,-4-11-216 15,-4-1 120-15</inkml:trace>
          <inkml:trace contextRef="#ctx0" brushRef="#br0" timeOffset="215544.8467">2122 12626 924 0,'-30'0'340'0,"30"0"-260"0,0 8-28 0,0-16 152 16,13 8-124-16,8-8 72 15,5 1-88-15,-1-4-28 16,14 7-20-16,-5-8-104 16,4 9 52-16,5-1-288 15,-14 4 180-15,14 4-616 16,-13 7 424-16</inkml:trace>
          <inkml:trace contextRef="#ctx0" brushRef="#br0" timeOffset="215232.9929">2233 12482 872 0,'-17'-4'324'0,"17"4"-252"0,8-15-20 0,1 11 92 16,3-3-88-16,5-1 16 15,5 8-48-15,3-3-4 16,5 3-12-16,-9 0 12 16,1 3-12-16,-5 5 4 15,-5 3-4-15,-7 4 20 16,-1 1-16-16,-21 6 48 16,4 5-32-16,-17 7 4 15,9 0-20-15,-17 0 28 16,16 0-24-16,-12 0-12 15,17-4-8-15,-4-3 28 16,8-1-12-16,13-10 4 16,0 2-8-16,17-2 4 15,0-1-8-15,9-4 16 16,-1-7-12-16,1 0-12 16,4-1 0-16,0 1-84 15,-5-8 48-15,-4 1-224 16,1-1 148-16</inkml:trace>
          <inkml:trace contextRef="#ctx0" brushRef="#br0" timeOffset="215712.2926">2620 12649 924 0,'-4'11'340'0,"4"-11"-260"0,-9 46-28 0,9-20 152 16,-8 4-124-16,-5 12 28 16,5 3-64-16,-10-3-20 15,6 0-12-15,-1-8 0 16,4-4-8-16,-3-7-56 15,3-4 28-15,-4-12-192 16,9 1 120-16,4-16-468 16,4 4 312-16</inkml:trace>
          <inkml:trace contextRef="#ctx0" brushRef="#br0" timeOffset="215936.8912">2799 12452 904 0,'17'-4'332'0,"-17"4"-256"0,34-4-24 0,-8 4 72 15,3 8-80-15,18-4 8 16,0-4-32-16,4 0-20 16,0 7-4-16,-4-7 12 15,-4 0-4-15,-9-4-108 16,-9 8 56-16,-12-4-236 15,0 4 160-15</inkml:trace>
          <inkml:trace contextRef="#ctx0" brushRef="#br0" timeOffset="216198.1507">3216 12301 676 0,'-17'-4'248'0,"17"4"-192"0,-13 11-16 16,5-7 156-1,-1 3-116-15,-12 1 80 16,8 7-92-16,-8 4-8 16,0 8-40-16,8-5 4 15,-4 5-12-15,8-1 0 16,5 8-4-16,4 0 28 16,0 8-20-16,9 0-4 0,-5-8-8 15,4 7 4-15,5-7-4 16,-13 1-4-16,9-1 4 0,-1-12-84 15,-8-3 44 1,22-4-84-16,-5-7 68 0</inkml:trace>
          <inkml:trace contextRef="#ctx0" brushRef="#br0" timeOffset="216435.2773">3629 11967 800 0,'39'12'296'0,"-39"-12"-232"16,64 45-16-16,-30-11 80 16,-9 4-80-16,1 19 76 15,3 3-68-15,-7 12 4 16,-5-7-36-16,-26 10 32 15,1-3-32-15,-26 15 4 16,4-3-16-16,-34-5 36 16,13-11-24-16,-21-11-24 15,33-8 0-15,-3-15-212 16,-1-11 116-16</inkml:trace>
          <inkml:trace contextRef="#ctx0" brushRef="#br0" timeOffset="216784.761">4110 12569 800 0,'-46'0'296'0,"46"0"-232"0,8-4-16 15,1 1 152 1,12 6-120-16,9-6 56 15,21 3-80-15,0-8 0 16,-8 16-32-16,8-8-188 16,-9 7 88-16</inkml:trace>
          <inkml:trace contextRef="#ctx0" brushRef="#br0" timeOffset="216636.3112">4093 12407 1016 0,'30'-19'376'0,"-30"19"-292"0,51 0-20 0,-17 0 120 16,-4 0-112-16,9 0 0 15,3 7-48-15,1-7-44 16,-1 8 12-16,-3-1-420 15,-5 1 232-15</inkml:trace>
          <inkml:trace contextRef="#ctx0" brushRef="#br0" timeOffset="214482.6318">1751 11971 756 0,'-29'-7'280'0,"29"7"-216"0,-30-4-20 15,17 4 92 1,-4 0-84-16,-4-8 76 16,8 8-72-16,-8-7-4 15,12 3-32-15,-12-4 16 16,12 8-24-16,-12-3-4 16,8 3-4-16,-8 3-4 15,12 9 0-15,-12 7 8 16,0 3-4-16,0 12-4 15,4 0 4-15,-5 8 12 16,5 4-8-16,4 7-4 0,1 0 0 16,-1 7-4-16,4-7 0 0,1 11 0 15,4-3 0-15,-1 15 8 16,5-4-4-16,-4 3-4 16,4-7 4-16,-8-7-16 15,16-8 8-15,-16-8 4 16,8-7 0-16,0-7 8 15,-5-5-4-15,-3-3 24 16,-1-4-16-16,-12-8 12 16,8-3-12-16,-17-8 20 15,1 0-20-15,-10-8 4 16,5 0-8-16,-17-3-8 16,21-4 4-16,-12-12-4 15,12 16 0-15,-13-12-12 16,26 12 8-16,5-4-180 15,3 0 96-15,5 3-208 16,4 5 168-16,13-5-380 16,4 9 288-16</inkml:trace>
          <inkml:trace contextRef="#ctx0" brushRef="#br0" timeOffset="213807.2619">925 12482 416 0,'-17'-7'152'0,"17"10"-116"0,5 1-12 0,-5-4 208 16,0 0-132-16,-5 0 80 15,5 4-104-15,-4-4 56 16,0 4-76-16,-5 0 48 16,5-1-60-16,-5 1 40 15,9 0-48-15,-4-4 0 16,8 0-24-16,1-4 12 15,8 4-16-15,4-4 60 16,4 8-40-16,13-4-12 16,0 0-8-16,17 0 8 15,0 0-8-15,17-4-4 16,-4 4 0-16,17-7 20 16,0 3-12-16,8-7-4 15,-3 7-4-15,-14-4 12 16,-4 8-8-16,-21-4 40 15,-13 4-24-15,-13 0 20 16,-4 4-24-16,-12 0 8 16,-5 4-16-16,-5-5-200 0,5 1 100 0,0-4-244 15,5 0 184-15</inkml:trace>
        </inkml:traceGroup>
        <inkml:traceGroup>
          <inkml:annotationXML>
            <emma:emma xmlns:emma="http://www.w3.org/2003/04/emma" version="1.0">
              <emma:interpretation id="{A605F434-2E6A-4836-9557-84FE5796D263}" emma:medium="tactile" emma:mode="ink">
                <msink:context xmlns:msink="http://schemas.microsoft.com/ink/2010/main" type="inkWord" rotatedBoundingBox="7415,12012 10277,11835 10355,13089 7493,13266"/>
              </emma:interpretation>
              <emma:one-of disjunction-type="recognition" id="oneOf31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18539.1516">5379 12319 1152 0,'30'-22'428'0,"-30"22"-332"0,56-4-28 0,-27 4 76 16,5 8-92-16,13-5 24 15,4 1-44-15,5-4 24 16,3 4-32-16,5-4-340 16,-4 4 172-16</inkml:trace>
          <inkml:trace contextRef="#ctx0" brushRef="#br0" timeOffset="218386.6964">5669 11661 528 0,'-38'4'196'0,"38"-4"-152"0,-30 15-12 16,17-4 184 0,5 8-124-16,-9 11 80 15,8 8-104-15,1 34 8 16,-1 4-44-16,0 22-20 16,5-7-8-16,-13 0 28 15,13-15-16-15,-13-1-68 16,4-10 28-16,-8-5-80 15,4-11 60-15,-4-7-228 16,8-12 152-16</inkml:trace>
          <inkml:trace contextRef="#ctx0" brushRef="#br0" timeOffset="218145.3454">5754 11835 652 0,'-17'-11'244'0,"13"3"-192"0,-5 4-12 0,1 0 188 16,8 1-132-16,-4-9 76 16,4 12-100-16,8-3 48 15,5-1-68-15,12-4 60 16,14 1-64-16,12-5-36 16,8 8-8-16,27-3 32 15,-10 3-24-15,1-3 0 16,-5 14-8-16,-21-7-4 15,-8 11 0-15,-17-3-232 16,-22 0 128-16</inkml:trace>
          <inkml:trace contextRef="#ctx0" brushRef="#br0" timeOffset="218826.8286">5899 12724 956 0,'0'4'352'0,"0"-4"-272"0,17 4-24 15,-17-8 120-15,13 8-108 0,8-12 68 16,9-3-76-16,12-4-8 16,10 7-32-16,-1-3 16 15,-9 11-24-15,5-8-216 16,-13 8 112-16</inkml:trace>
          <inkml:trace contextRef="#ctx0" brushRef="#br0" timeOffset="219025.7707">6176 12471 788 0,'-13'-4'292'0,"13"4"-228"0,-30 23-16 0,9-8 132 16,4 4-108-16,-4 19 44 15,-1 3-72-15,1 20-32 16,12-4-12-16,-3-4 16 15,3-4-8-15,9-7-172 16,9-8 92-16</inkml:trace>
          <inkml:trace contextRef="#ctx0" brushRef="#br0" timeOffset="219332.5861">7236 11737 788 0,'-17'-8'292'0,"17"8"-228"0,-43 11-16 0,22-3 72 15,0 7-76-15,-30 12 104 16,8 14-84-16,-29 24 40 15,12 10-60-15,1 27 48 16,16 1-56-16,9-1 12 16,34-4-32-16,21 8 0 15,9-19-8 1,21-3-192-16,0-16 100 0,9-23-360 16,-5-11 248-16</inkml:trace>
          <inkml:trace contextRef="#ctx0" brushRef="#br0" timeOffset="220148.7875">7270 12285 964 0,'-34'8'360'0,"34"-8"-280"0,0 0-24 15,13 0 192 1,-5 0-148-16,14 0 56 16,7-4-92-16,23-3-20 15,11 3-28-15,10-8-372 16,-1 12 192-16</inkml:trace>
          <inkml:trace contextRef="#ctx0" brushRef="#br0" timeOffset="219662.9663">7394 11998 756 0,'-30'-23'280'0,"30"23"-216"0,-13-19-20 15,13 12 128 1,13 7-104-16,4 0 24 15,4 0-52-15,13 0-8 16,4 15-20-16,5 4-8 0,-5 3 0 0,-16 20 20 16,-1-4-12-16,-30 15 32 15,-3 0-28 1,-31 0 4-16,-8-12-12 0,0 9 20 16,0-13-16-1,8-2-4-15,5-5-4 0,17-15-4 16,8 4 0-16,13-8 44 15,13-3-24-15,16-12 8 16,5 4-16-16,18-8-148 16,-1 5 72-16</inkml:trace>
          <inkml:trace contextRef="#ctx0" brushRef="#br0" timeOffset="222059.0793">7751 12191 624 0,'9'-8'228'0,"-9"8"-176"0,-9-7-16 16,9 7 116-1,0 0-92-15,0-8 108 16,9 8-96-16,-5-8 40 16,5 8-64-16,-5 0 36 0,0 8-48 0,0-8 24 15,1 0-32-15,3 8 28 16,5-8-32-16,-5 0 4 15,5 7-16-15,4-11 12 16,0 4-16-16,9-7 48 16,-1 3-28-16,14-4-16 15,3 1-4-15,9-4 8 16,-8 3-8-16,0 0 24 16,-5 5-20-16,-13-5 24 15,-8 8-24-15,-4-8 48 16,-4 8-32-16,-9-7 4 15,0 3-20-15,0-7-68 16,0 7 28-16,-9-4-392 16,18 8 228-16</inkml:trace>
          <inkml:trace contextRef="#ctx0" brushRef="#br0" timeOffset="220157.3101">7981 12236 1068 0,'-34'-7'396'0,"34"7"-308"0,13-4-24 0,-13 0 116 16,8 8-112-16,22-8-44 16,-8 4-20-16</inkml:trace>
        </inkml:traceGroup>
        <inkml:traceGroup>
          <inkml:annotationXML>
            <emma:emma xmlns:emma="http://www.w3.org/2003/04/emma" version="1.0">
              <emma:interpretation id="{FDE8CF88-FE07-47FF-8172-BA6E215575AE}" emma:medium="tactile" emma:mode="ink">
                <msink:context xmlns:msink="http://schemas.microsoft.com/ink/2010/main" type="inkWord" rotatedBoundingBox="10710,11992 12661,11872 12716,12754 10765,12875"/>
              </emma:interpretation>
              <emma:one-of disjunction-type="recognition" id="oneOf32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20324.756">9105 11884 632 0,'5'-15'236'0,"-5"15"-184"0,-5-11-16 16,-7 7 132 0,3 4-100-16,-25 4 52 15,0 3-72-15,-30 12 116 16,9 4-92-16,-13 22 52 15,4 5-68-15,13 18 44 16,17-8-56-16,25 5-12 16,9-9-20-16,21-6 8 0,18-13-12 0,3-3-152 15,9-7 76 1,0-12-244-16,13 4 172 0</inkml:trace>
          <inkml:trace contextRef="#ctx0" brushRef="#br0" timeOffset="220567.9248">9174 12391 924 0,'-39'8'340'0,"39"-8"-260"0,-30 11-28 0,18-3 140 15,3 3-116-15,-12 4 24 16,12 0-60-16,5 1-44 16,4 3 0-16,21-8 8 15,5 0 0-15,21-11-48 16,4-4 28-16,0-7-84 15,0 4 56-15,-13-9-8 16,-16 5 32-16,-18-8 20 16,-13 8 4-16,-12-4-12 15,-9 7 4-15,9-3 12 16,8 3-4-16</inkml:trace>
          <inkml:trace contextRef="#ctx0" brushRef="#br0" timeOffset="220826.6116">9646 11941 728 0,'-34'-19'268'0,"34"19"-208"0,9-8-16 0,-5 5 116 31,4 6-96-31,14-3 96 0,8 0-92 0,16-7 20 15,5-1-52-15,22 1 12 16,-1-1-28-16,1 1 0 16,3 3-12-16,-29-4-24 15,0 8 8-15,-30-4-268 16,-8 4 148-16</inkml:trace>
          <inkml:trace contextRef="#ctx0" brushRef="#br0" timeOffset="221078.7859">10170 11653 736 0,'-47'4'272'0,"47"-4"-208"0,-55 15-20 16,25-3 228 0,9 3-156-16,-13 7 36 15,8 5-96-15,-4 7 36 16,9 0-52-16,-5 11-4 15,14 1-20-15,-1 14-12 16,4-10 0-16,9 3 20 16,0-4-12-16,9-8 32 15,4-10-28-15,4-12-24 0,4-8 4 16,0-11-220-16,13-4 124 16</inkml:trace>
          <inkml:trace contextRef="#ctx0" brushRef="#br0" timeOffset="221318.4204">10502 11593 632 0,'-13'-31'236'0,"13"31"-184"0,0-15-16 0,5 19 212 15,3 4-144-15,9 14 88 16,9 5-108-16,-5 22 12 15,9 0-56-15,-30 42 28 16,0-4-36-16,-22 23 24 16,1-4-28-16,-26-11-8 15,1-16-12-15,-35-7-316 16,8-11 172-16</inkml:trace>
        </inkml:traceGroup>
        <inkml:traceGroup>
          <inkml:annotationXML>
            <emma:emma xmlns:emma="http://www.w3.org/2003/04/emma" version="1.0">
              <emma:interpretation id="{62092AEB-12A7-4FD5-BDC3-AF60FD52B2A5}" emma:medium="tactile" emma:mode="ink">
                <msink:context xmlns:msink="http://schemas.microsoft.com/ink/2010/main" type="inkWord" rotatedBoundingBox="13357,11898 15030,11794 15089,12759 13417,12862"/>
              </emma:interpretation>
              <emma:one-of disjunction-type="recognition" id="oneOf33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23092.3248">11328 12080 580 0,'-4'-7'216'0,"4"-1"-168"0,0 1-12 15,-4 3 180 1,4 4-124-16,-9-8 124 16,9 4-128-16,0-3 16 15,0 7-60-15,0-8 8 16,9 8-32-16,3-3 36 16,5 3-32-16,26-8 40 15,4 4-36-15,8-3 4 0,1 3-20 0,-1-4 20 31,-4 4-20-31,-4 1 12 0,-9 3-12 0,-8-12 44 16,0 12-28 0,-17-3-68-16,8 3 20 15,-21-4-196-15,0 4 120 0,0-4-312 16,-4 4 232-16</inkml:trace>
          <inkml:trace contextRef="#ctx0" brushRef="#br0" timeOffset="223625.4464">11690 11785 612 0,'-8'-11'228'0,"8"11"-180"0,-17-4-12 16,4 4 104-1,9 4-84-15,-9 3 84 16,4 5-80-16,-4 3 32 16,9 4-56-16,-9 7 44 15,9 8-48-15,-4 12 20 16,8 3-32-16,-17 15 28 16,25-3-32-16,-16-1-4 0,8-7-8 0,-9-11 20 31,9-4-12-31,-4-15-32 15,4-5 12-15</inkml:trace>
          <inkml:trace contextRef="#ctx0" brushRef="#br0" timeOffset="223792.3893">12393 11600 852 0,'8'-16'316'0,"-8"16"-248"0,39-15-16 0,-10 0 112 16,5 8-100-16,26-9 52 16,-5 5-68-16,18-4-16 15,-5 7-20-15,-13-3 32 16,5 7-20-16,-26-3-100 15,-4 7 40-15,-22-4-324 16,1 8 200-16</inkml:trace>
          <inkml:trace contextRef="#ctx0" brushRef="#br0" timeOffset="224001.2849">12350 11501 716 0,'-21'34'264'0,"21"-34"-204"0,-17 72-16 0,4-34 52 16,9 4-60-16,-17 14 48 16,3 5-48-16,-11 18 16 15,16-3-32-15,-8 11 80 16,-1-11-56-16,5-16 24 16,5-3-40-16,-1-19 0 15,4-8-16-15,9-11-164 16,0-7 80-16,0-24-200 15,0 1 152-15,9-23-248 16,-5-4 208-16,0-7 56 16,1 3 68-16,-5 8 420 15,8-4-212-15,-4 12 236 16,13 7-240-16,5-12 144 16,-1 24-180-16,9-12 0 15,0 11-80-15,4 5 28 16,0 3-44-16,4-12-160 15,5 8 64-15</inkml:trace>
          <inkml:trace contextRef="#ctx0" brushRef="#br0" timeOffset="224250.9301">12491 12436 1040 0,'-17'19'384'0,"17"-19"-300"0,12-4-20 0,-3 4 128 15,8 4-116-15,17-4 8 16,4 0-56-16,13-4-8 16,5 0-12-16,3-3-360 15,1 7 196-15,4-11-488 16,-13 3 364-16</inkml:trace>
        </inkml:traceGroup>
        <inkml:traceGroup>
          <inkml:annotationXML>
            <emma:emma xmlns:emma="http://www.w3.org/2003/04/emma" version="1.0">
              <emma:interpretation id="{C4031A6A-2A1D-4FD6-BA41-EB57281845AE}" emma:medium="tactile" emma:mode="ink">
                <msink:context xmlns:msink="http://schemas.microsoft.com/ink/2010/main" type="inkWord" rotatedBoundingBox="15578,11651 19731,11394 19797,12463 15644,12720"/>
              </emma:interpretation>
              <emma:one-of disjunction-type="recognition" id="oneOf34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24530.1715">13956 11312 756 0,'-52'-8'280'0,"52"8"-216"0,-59 19-20 15,38-4 92 1,3 8-84-16,-20 34 84 16,0 7-76-16,-13 23 84 15,8 0-84-15,1 23 60 16,12-4-68-16,13 11-4 15,21-7-28-15,17-11-20 0,9-20-4 16,8-18-172-16,1-16 96 16</inkml:trace>
          <inkml:trace contextRef="#ctx0" brushRef="#br0" timeOffset="225163.0652">14207 11827 800 0,'-17'0'296'0,"17"0"-232"0,-5-12-16 0,1 9 228 16,8 3-160-16,1-4 132 15,3 4-144-15,9-4 4 16,5 8-64-16,7-12-8 15,5 4-24-15,18-7-60 16,-1 11 24-16,21-8-464 16,-4 1 268-16</inkml:trace>
          <inkml:trace contextRef="#ctx0" brushRef="#br0" timeOffset="224918.234">14249 11558 800 0,'-21'-30'296'0,"21"30"-232"0,17-8-16 0,-8 8 140 16,-5 0-112-16,17 0 40 16,5 11-68-16,-1 1-28 15,9 3-12-15,-8 11 24 16,4-3-16-16,-13 11 20 15,-5 0-20-15,-20 4 8 16,-1 0-12-16,-16-4 20 16,-1 0-20-16,-12-7 4 15,8 3-8-15,-4-7-8 16,9-4 4-16,8-4-4 16,12 4 0-16,14-4 32 15,4 0-16-15,8-8 4 16,0 5-12-16,0-16 20 15,5 12-16-15,-9-8-172 0,0 0 88 16,-4-8-228-16,0 8 168 16,-5 0-556-16,1 0 388 0</inkml:trace>
          <inkml:trace contextRef="#ctx0" brushRef="#br0" timeOffset="226194.1191">14841 11812 880 0,'-4'-8'328'0,"4"8"-256"0,17-8-16 0,-4 5 152 31,8 3-124-31,9-8 64 0,0 4-88 0,12-7 20 16,1 7-48-16,12-7 8 16,5 7-24-16,4-4-36 15,0 5 12-15,-9-1 36 16,-4 4-16-16,-13-4-20 15,-4 4 4-15,-4-4 52 16,-8-3-24-16,-10-1 0 16,5 8-16-16,-8-7-8 15,4 7 4-15,-1-8-356 16,1 4 192-16</inkml:trace>
          <inkml:trace contextRef="#ctx0" brushRef="#br0" timeOffset="225346.0856">14901 11762 1028 0,'-30'-11'380'0,"30"11"-296"0,9 0-20 0,-1-4 76 16,9 0-88-16,9-3 8 16,3-1-40-16</inkml:trace>
          <inkml:trace contextRef="#ctx0" brushRef="#br0" timeOffset="226768.7483">15178 11414 624 0,'-22'0'228'0,"22"0"-176"0,0 23-16 16,-4 0 204 0,4 7-140-16,-4 23 64 15,0 0-96-15,-5 7 24 16,5-3-56-16,-5 0 32 15,5-8-36-15,0 0-8 16,4-11-16-16,4-8-172 16,5-7 88-16,16-15-552 0,9-1 348 15</inkml:trace>
          <inkml:trace contextRef="#ctx0" brushRef="#br0" timeOffset="225777.4564">15693 11596 228 0,'-9'-8'84'0,"9"8"-64"0,-4 4-8 16,0-4-16-16,8 0 0 0,-4 0 196 15,9 4-104-15,-1 0 52 16,5-1-80-16,-5-3 68 16,1 0-72-16,-5 0-8 15,5 4-32-15,-14 0 8 16,5 0-16-16,-4 0 4 15,8 3-4-15,-8-3-280 16,4 3 148-16</inkml:trace>
          <inkml:trace contextRef="#ctx0" brushRef="#br0" timeOffset="227062.5349">16136 11592 996 0,'-5'-34'368'0,"5"34"-284"0,-25-27-24 0,12 16 28 15,0 7-60-15,-16 1 16 16,-1 6-28-16,-21 9 8 16,4 7-12-16,-9 15 72 15,14 4-48-15,-1 11 68 16,14-4-64-16,-1 1 0 15,13-5-24-15,12-3 8 16,14-4-16-16,16-11 48 16,5-4-28-16,21-8-216 15,5-3 100-15,3-8-292 16,-3 3 212-16,-9-6-220 16,-5 3 224-16,-16-8 28 15,-5 4 84-15,-17-3 372 16,-4-1-172-16,-17 4 192 15,4 8-200-15,-16 0 88 16,3 7-136-16,-4 8 4 16,13 4-56-16,9 11-44 15,8-7 0-15,21 7 28 0,13-12-16 16,9-3 44-16,-1-4-28 0,-3-18-120 16,-1-5 52-16,-13-11 8 15,1 0 20-15,-18-7 24 16,-3 3-4-16,-18-4-12 15,0 9 4-15,-8-5 4 16,8 11 0-16,5-3-88 16,8 8 48-16</inkml:trace>
          <inkml:trace contextRef="#ctx0" brushRef="#br0" timeOffset="227226.9658">16621 11558 768 0,'-30'-34'284'0,"30"34"-220"0,-12-15-20 0,3 7 252 15,9 8-172-15,0-7 20 16,9 14-88-16,12-7 24 16,4 15-44-16,22-7 32 15,13 7-36-15,-5-7 8 16,1-1-24-16,-1-11 44 15,-4 4-32-15,-13-7-40 16,-4 3 4-16,-4-7-228 16,-8 3 128-16,-22-3-392 15,4 3 280-15</inkml:trace>
          <inkml:trace contextRef="#ctx0" brushRef="#br0" timeOffset="227412.4588">17051 11308 488 0,'-13'-7'180'0,"13"7"-140"0,-17 3-12 0,5 1 232 16,7 4-148-16,-16-1 148 16,4 5-148-16,-13 10 72 15,9 5-104-15,-9 18-12 16,9 8-40-16,0 12 36 16,12-1-36-16,9-4-16 15,0-7-4-15,0-7 16 16,13-4-12-16,0-16 48 15,8-3-32-15,4-12-224 16,1-3 104-16</inkml:trace>
          <inkml:trace contextRef="#ctx0" brushRef="#br0" timeOffset="227799.1454">17537 11092 488 0,'12'-22'180'0,"-12"22"-140"0,26 7-12 0,-13 8 216 16,0 1-140-16,4 21 144 16,0 5-144-16,0 41 112 15,4 8-124-15,-13 19 52 16,-8-8-84-16,-12 0 20 15,3-15-48-15,-21-11 60 16,5-8-52-16,-35-11 36 16,1-12-44-16,-31-11-460 15,14-7 236-15</inkml:trace>
        </inkml:traceGroup>
      </inkml:traceGroup>
      <inkml:traceGroup>
        <inkml:annotationXML>
          <emma:emma xmlns:emma="http://www.w3.org/2003/04/emma" version="1.0">
            <emma:interpretation id="{F8919794-BA73-49CC-BBA1-FE645F87D369}" emma:medium="tactile" emma:mode="ink">
              <msink:context xmlns:msink="http://schemas.microsoft.com/ink/2010/main" type="line" rotatedBoundingBox="3842,14445 11489,13696 11671,15547 4023,16296"/>
            </emma:interpretation>
          </emma:emma>
        </inkml:annotationXML>
        <inkml:traceGroup>
          <inkml:annotationXML>
            <emma:emma xmlns:emma="http://www.w3.org/2003/04/emma" version="1.0">
              <emma:interpretation id="{B38AA4F2-B74D-48FE-97B1-3C48167D7BE7}" emma:medium="tactile" emma:mode="ink">
                <msink:context xmlns:msink="http://schemas.microsoft.com/ink/2010/main" type="inkWord" rotatedBoundingBox="3842,14445 11489,13696 11671,15547 4023,16296"/>
              </emma:interpretation>
              <emma:one-of disjunction-type="recognition" id="oneOf35">
                <emma:interpretation id="interp63" emma:lang="" emma:confidence="0">
                  <emma:literal>nor</emma:literal>
                </emma:interpretation>
                <emma:interpretation id="interp64" emma:lang="" emma:confidence="0">
                  <emma:literal>rear</emma:literal>
                </emma:interpretation>
                <emma:interpretation id="interp65" emma:lang="" emma:confidence="0">
                  <emma:literal>rows</emma:literal>
                </emma:interpretation>
                <emma:interpretation id="interp66" emma:lang="" emma:confidence="0">
                  <emma:literal>sows</emma:literal>
                </emma:interpretation>
                <emma:interpretation id="interp67" emma:lang="" emma:confidence="0">
                  <emma:literal>sons</emma:literal>
                </emma:interpretation>
              </emma:one-of>
            </emma:emma>
          </inkml:annotationXML>
          <inkml:trace contextRef="#ctx0" brushRef="#br0" timeOffset="243698.4629">1926 15582 508 0,'-9'-12'188'0,"9"12"-148"0,-4 8-8 0,0-12 124 16,8 4-92-16,0-4 124 16,5 4-108-16,4-4 32 15,4 1-68-15,13-1 48 16,-1 4-56-16,27 0 12 16,-1 7-32-16,26 1-8 15,4 0-4-15,5-5-4 16,-5 5 0-16,13-8 32 15,0 4-16-15,-5-1 20 16,-7-3-20-16,-14 0 28 16,-8 4-28-16,-13 0 56 15,-9 0-40-15,-20-4 28 16,3 0-32-16,-12-4 16 16,-4 0-24-16,-9-3 0 0,0 3-12 0,-9-4 20 15,5 5-16-15,-17-9-4 16,12 8-4-1,-12-7 28-15,8 7-16 0,-4-15-4 16,4 0-8-16,5-18-4 16,-5-1 0-16,9-23 8 15,4 4-4-15,0-15-12 16,4 8 4-16,-4-23 12 16,0 8-4-16,0-20-20 15,8 16 8-15,-3-8-12 16,3 23 8-16,-8-4 36 15,0 19-16-15,0-8-16 16,0 16 0-16,-8-4 12 16,3 15 0-16,-3-4-20 15,4 11 8-15,-5-3 4 16,9 7 4-16,-4 1-12 16,4 7 8-16,0-4-32 15,4 7 20-15,0-3-28 16,9 8 24-16,0-5 20 15,8 8 0-15,5-3 0 16,4 3 4-16,4-4-32 16,4 5 16-16,13-9-4 15,4 5 8-15,22-5 8 16,0 5 0-16,8-1 8 16,0 4-4-16,-8-3 8 0,-9 7-8 15,-9-8 8-15,-12 5-8 0,-8-5 16 16,-10 4-12-1,-7-3 24-15,-1 7-20 0,-13 0-4 16,1 7-4-16,-9-3-4 16,0 7 0-16,-4 4 0 15,-1 8 0-15,-3 7 0 16,4 1 0-16,-5 10-44 16,5 1 24-16,0 11-20 15,8-4 24-15,-4 16 16 16,0-1 4-16,-4 23 16 15,8-4-12-15,-8 8 16 16,4-4-16-16,-9-4-4 16,9-11 0-16,-4 0 4 15,4-15-4-15,-9-4 8 16,9-8-8-16,0-11-20 16,5-7 8-16,-1-8 12 15,0 4 0-15,5-12-4 16,-1 8 4-16,-4-12 4 15,5 1-4-15,-9 0-36 16,4 3 16-16,-4 0-4 16,0 1 12-16,0-5 0 15,0 8 0-15,0 1 0 16,4-13 0-16,-4 5 16 16,0-1-4-16,0-7 8 15,9-7-8-15,-5 7-4 0,5 0 4 16,-9 0-4-16,0 0 0 0,-4 7-12 15,4 1 8-15,-5 0 12 16,10-5-4-16,-10 5-12 16,5 0 4-16,-4-8-4 15,4 0 0-15,0 0 8 16,9-8 0-16,-5 0 8 16,4 5-4-16,-3-5-12 15,3 8 4-15,-8 0 40 16,4 0-24-16,-4-8-8 15,0 16-8-15,0-8-16 16,5 8 12-16,3-8 20 16,5 11-4-16,21-11 16 15,4 8-16-15,26-8-12 16,0 0 0-16,13 0-16 16,-5 3 12-16,9 1 12 15,-9 0 0-15,5 0-4 16,-5 3 4-16,-3 1-16 15,-10 3 8-15,-8-3 28 16,-4 3-12-16,-13-7 12 16,-4 3-12-16,-9-3 12 15,-4 0-16-15,-4-4 32 16,-4 0-24-16,-5-8-12 16,0 8-8-16,0-7 12 15,1 3-4-15,-5-11 8 16,4 7-8-16,-4-7-4 0,0 11 4 15,0-18 4-15,4 10-4 16,0-18-12-16,1 11 4 0,-1-22 12 16,0 6-4-16,-4-14-48 15,4 8 28-15,-8-12-16 16,4 11 20-16,-13-7 8 16,5 0 4-16,-9-8 8 15,4 11-4-15,0-10-12 16,-4 10 4-16,4-22 40 15,1 11-24-15,-5-3-8 16,8 11-8-16,-4-4 40 16,13 3-24-16,-8-3-20 15,4 19 4-15,-5 0-16 16,5 15 8-16,-9-3-20 16,5 14 20-16,-1 12-32 15,5 3 28-15,4 1 16 16,4-1 0-16,5 1 0 15,3 0 4-15,5-1-4 16,5 1 0-16,-5-8 16 16,4 0-8-16,-4 0 4 15,0 7-4-15,-4-7 12 16,0 0-12-16,-5 0 4 16,5 0-4-16,0 0-40 15,4 0 16-15,4-3-4 16,0 3 12-16,9-8-20 0,0 8 16 15,17-4 12-15,4 4 4 0,21-4-12 16,1 1 4-16,3-1 12 16,-8 4-4-16,-4-4-4 15,-13 8 4-15,-12-4 4 16,-5 0-4-16,-13 0 16 16,0 7-12-16,-8-3 16 15,-4 4-16-15,-9-4-4 16,4-1 0-16,-8 1-4 15,12 0 0-15,-8 3-20 16,0 1 12-16,0 0 4 16,9 3 4-16,-5 8-36 15,0 4 20-15,-8 22 4 16,8-3 12-16,5 18-20 16,-9 1 12-16,0 7 20 15,8 0-4-15,-16-7-28 16,20-5 8-16,-3-6 12 15,-1-5 4-15,-3-3-4 16,3-1 4-16,-4-7 28 16,1 8-16-16,-5-8 4 15,0 8-12-15,-5-8 4 16,5 0-8-16,-4-8 32 16,-4-3-20-16,3-4-12 15,5-4-8-15,-8-7 20 16,16-5-8-16,-8-6-4 15,0-1 0-15,0-7-16 16,5 3 8-16,3-7 12 0,-8 3-4 16,0-3-12-16,9 8 4 0,-9-1-4 15,0 4 0-15,4-3-20 16,0 7 16-16,1-8-4 16,3 8 8-16,5-7 24 15,4 3-8-15,8-4-40 16,5 5 20-16,13-5 20 15,-1 8-4-15,9 0-16 16,1 4 4-16,3 3 4 16,5 1 4-16,-5 3-20 15,0 4 12-15,5-3-12 16,4-1 8-16,4-7 60 16,-4 0-24-16,0-8 0 15,-5 4-16-15,-16-4 20 16,-5 0-16-16,-8-3 24 15,-9-1-24-15,-8-7-4 16,-4 7-4-16,3-7 4 16,-3 4-4-16,-9-4 8 15,13 7-8-15,-13-3-12 16,8 3 4-16,-8-7 12 16,13 8-4-16,-9-9-12 15,0 9 4-15,-4-8 4 16,0 3 0-16,0-7 16 15,9 4-8-15,-18-7 4 0,9 3-4 16,0-15 20-16,0 3-16 0,-4-10-12 16,4 10-4-16,-8-10 20 15,-1 7-8-15,1-8-28 16,3 8 8-16,-12-8 12 16,13 12 4-16,-13-4-36 15,9 8 16-15,8-8 32 16,0 11-8-16,0-7-36 15,8 11 16-15,1-4 0 16,3 8 12-16,-3 0-20 16,-1 3 12-16,-8 5 4 15,5 7 4-15,-5-12-12 16,0 12 8-16,-9-7-4 16,9 7 0-16,-8-4-12 15,16 4 12-15,-8-4 12 16,0 4 0-16,0-4 8 15,0 4-8-15,0-3-12 16,9-1 4-16,-18-4 4 16,9 8 0-16,0-4-12 15,-8 8 8-15,8-4 4 16,0 0 0-16,-5 0-12 16,10 0 8-16,-5 0 4 15,8 0 0-15,-8 0 8 16,13 0-4-16,-5 0-12 15,14 0 4-15,-1 0 4 16,9 0 0-16,0-7-28 0,12 7 16 16,1-8 12-16,16 1 4 15,-8 3 16-15,9 0-12 0,-13-4-20 16,-9 8 4-16,1-3 4 16,-14 3 4-16,-8-4 24 15,-4 8-12-15,-5-1-4 16,1 5-4-16,-9-4-4 15,0 3 0-15,0 5 0 16,4-1 0-16,5 4-12 16,-9 0 8-16,-5 12 12 15,14 3-4 1,-18 19-20-16,9 1 8 0,-8 14-12 16,8 4 8-16,-4-4 16 15,4-3 0-15,0-8-12 16,4-4 4-16,-4 0 20 15,8-7-8-15,-3 0 4 16,-1-8-4-16,-4-8 28 16,0 1-20-16,-4-12 4 15,8 0-12-15,-13-8 12 16,1-3-12-16,4-8 4 16,-5 4-4-16,1-11-16 15,-1 11 4-15,-4-11 4 16,9 7 0-16,-4-4 16 15,-1 5-8-15,1-5-12 16,8 8 0-16,0-4-24 0,0 4 16 16,8 0-12-16,1 4 12 15,3 0-20-15,14 7 20 16,4 1-4-16,8-1 8 16,5 0 8-16,-5 4 0 0,13-7 24 15,4 3-12-15,14-3-32 16,-6-1 12-16,18-3 0 15,-13 4 8-15,5-12 16 16,-14 4-8-16,-12-8 16 16,-4 8-16-16,-9-3 4 15,-9 3-4-15,-3 0-16 16,-5 0 4-16,0-8 20 16,0 8-8-16,-4-11-40 15,-1 7 20-15,1-4 28 16,0 8-8-16,-4-3 8 15,-1 3-8-15,1-4-8 16,-1 4 4-16,-8 0 12 16,0 0-8-16,0-4-4 15,4 4 0-15,1-8-4 16,-1 1 0-16,0-8 8 16,0 3-4-16,1-10-12 15,-1 7 4-15,-4-12 40 16,0 8-24-16,-4-19 24 15,-1 4-20-15,-3-34 8 16,-1 4-12-16,-3-35-16 16,7 5 0-16,-16-16 28 0,12 19-12 0,-3-26-20 15,7 15 0 1,-16-16 12-16,13 24 0 0,-18 3-4 16,13 19 4-16,-8 0-16 15,0 15 8-15,8-7-24 16,-4 15 16-16,4-12-4 15,13 19 8-15,-8-3 0 16,3 11 0-16,-3 4-20 16,-1 14 16-16,5 1-4 15,0 8 8-15,-9 3-12 16,13 8 12-16,-8 0-4 16,8 3 4-16,0 1-20 15,8 3 16-15,-8-3 24 16,17 3-8-16,-4-7 0 15,0 3 0-15,-5-3-4 16,5 4 0-16,4-12-12 16,4 4 8-16,-8-4-4 15,8 8 0-15,5-8 0 16,-1 4 0-16,5-4 8 16,9 8 0-16,12-4-12 15,4 4 8-15,5-4 12 16,-1 11-4-16,-8-7-4 15,-4 0 4-15,-13 0 12 16,-4 3-8-16,-4-3-12 16,-14 0 0-16,5 0 20 15,-4 3-8-15,-4-7-4 16,-5 11 0-16,4-7-4 0,1 4 0 16,-1-1 0-16,-3 5 0 15,3 3-12-15,-8 4 8 0,0 7-24 16,5 5 16-16,-10 22-12 15,5 3 12-15,0 24-8 16,0-1 8-16,9 12 8 16,-5-8 4-16,0-3 0 15,5-8 0-15,-5 7 32 16,0-7-16-16,-8 8-4 16,4-5-8-16,-4 1-4 15,-5-8 0-15,-3 4 8 16,12-15-4-16,-9 0-12 15,5-16 4-15,-1-7-4 16,10 1 0-16,-5-9 16 16,4 1-4-16,-4-12 24 15,4 0-16-15,1-15-32 16,-1 0 12-16,-4 0-24 16,0-8 16-16,0 1 8 15,4 7 8-15,-4-12-12 16,4 12 8-16,-4-3-24 15,9 3 16-15,8-4 32 16,8 8-12-16,14-8 16 16,8 4-12-16,21 0 12 15,0 4-16-15,8-4-28 16,-7 3 8-16,-6 1-232 0,-11 0 132 0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1T15:59:09.8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BD643C6-928D-4BEB-96DB-B921F2D2442B}" emma:medium="tactile" emma:mode="ink">
          <msink:context xmlns:msink="http://schemas.microsoft.com/ink/2010/main" type="writingRegion" rotatedBoundingBox="8290,18934 8443,18934 8443,19464 8290,19464"/>
        </emma:interpretation>
      </emma:emma>
    </inkml:annotationXML>
    <inkml:traceGroup>
      <inkml:annotationXML>
        <emma:emma xmlns:emma="http://www.w3.org/2003/04/emma" version="1.0">
          <emma:interpretation id="{CD384C9E-B67E-4F5E-9C6C-A5774896383D}" emma:medium="tactile" emma:mode="ink">
            <msink:context xmlns:msink="http://schemas.microsoft.com/ink/2010/main" type="paragraph" rotatedBoundingBox="8290,18934 8443,18934 8443,19464 8290,1946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1E4A128-129A-4775-99A9-59EFD8DF576B}" emma:medium="tactile" emma:mode="ink">
              <msink:context xmlns:msink="http://schemas.microsoft.com/ink/2010/main" type="line" rotatedBoundingBox="8290,18934 8443,18934 8443,19464 8290,19464"/>
            </emma:interpretation>
          </emma:emma>
        </inkml:annotationXML>
        <inkml:traceGroup>
          <inkml:annotationXML>
            <emma:emma xmlns:emma="http://www.w3.org/2003/04/emma" version="1.0">
              <emma:interpretation id="{D53143B8-85E5-4AFA-9FA6-806C0A221AB1}" emma:medium="tactile" emma:mode="ink">
                <msink:context xmlns:msink="http://schemas.microsoft.com/ink/2010/main" type="inkWord" rotatedBoundingBox="8290,18934 8443,18934 8443,19464 8290,19464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f</emma:literal>
                </emma:interpretation>
                <emma:interpretation id="interp4" emma:lang="" emma:confidence="0">
                  <emma:literal>:</emma:literal>
                </emma:interpretation>
              </emma:one-of>
            </emma:emma>
          </inkml:annotationXML>
          <inkml:trace contextRef="#ctx0" brushRef="#br0">151 530 0,'0'0'16,"0"0"-16,0 0 15,0 0 1,0 0-16,0 0 15,0 0 1,0 0-16,0 0 16,0 0-16,-59-53 15,46 34 1,4-8-16,1 5 16,-1-13-1,1 17-15,8 18 0,-13-31 16,13 31-16,-13-72 47,1 34-47,7 8 15,10 4 1,-10 7 0,1 0-1,4 4 1,17-23-1,-4 23 1,0 0 0,8-23-1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1T15:59:18.9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3BED61F-2071-491E-9F90-4AED9329475E}" emma:medium="tactile" emma:mode="ink">
          <msink:context xmlns:msink="http://schemas.microsoft.com/ink/2010/main" type="writingRegion" rotatedBoundingBox="17675,20058 17690,20058 17690,20073 17675,20073"/>
        </emma:interpretation>
      </emma:emma>
    </inkml:annotationXML>
    <inkml:traceGroup>
      <inkml:annotationXML>
        <emma:emma xmlns:emma="http://www.w3.org/2003/04/emma" version="1.0">
          <emma:interpretation id="{65482327-4073-444B-87F3-BC2D594FD14F}" emma:medium="tactile" emma:mode="ink">
            <msink:context xmlns:msink="http://schemas.microsoft.com/ink/2010/main" type="paragraph" rotatedBoundingBox="17675,20058 17690,20058 17690,20073 17675,200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F01E9F-D02B-40D7-AA88-FCDECA08E432}" emma:medium="tactile" emma:mode="ink">
              <msink:context xmlns:msink="http://schemas.microsoft.com/ink/2010/main" type="line" rotatedBoundingBox="17675,20058 17690,20058 17690,20073 17675,20073"/>
            </emma:interpretation>
          </emma:emma>
        </inkml:annotationXML>
        <inkml:traceGroup>
          <inkml:annotationXML>
            <emma:emma xmlns:emma="http://www.w3.org/2003/04/emma" version="1.0">
              <emma:interpretation id="{BB23FC5C-F62F-4034-91ED-1800E040F218}" emma:medium="tactile" emma:mode="ink">
                <msink:context xmlns:msink="http://schemas.microsoft.com/ink/2010/main" type="inkWord" rotatedBoundingBox="17675,20058 17690,20058 17690,20073 17675,20073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5:59:43.84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35ADCFF-D498-4B49-AABF-43206FBE3AB3}" emma:medium="tactile" emma:mode="ink">
          <msink:context xmlns:msink="http://schemas.microsoft.com/ink/2010/main" type="inkDrawing" rotatedBoundingBox="12963,14210 20918,13810 21005,15538 13050,15938" shapeName="Other"/>
        </emma:interpretation>
      </emma:emma>
    </inkml:annotationXML>
    <inkml:trace contextRef="#ctx0" brushRef="#br0">-2 1587 320 0,'0'-15'120'16,"0"15"-96"-16,0 0-4 0,0-7 220 16,5 7-136-16,-5-4 100 15,0 8-120-15,13-4 32 16,-5 7-68-16,13 1 20 16,1-1-40-16,-5-3 8 15,4 0-20-15,-4-8 44 16,4 0-32-16,5-7 20 15,-5 7-28-15,9-22 28 16,4 7-32-16,-4-19-4 16,12 8-8-16,-3-35 40 15,-5 5-24-15,4-35 0 16,-12 8-12-16,3-8-8 0,1 20 4 16,-4-9-16-16,-1 20 8 15,1-12 4-15,-1 8 0 0,1 0 32 16,0 11-16-16,-5-3 56 15,4 14-40-15,5-3-8 16,0 15-12-16,4 0-20 16,0 7 4-16,9 5 4 15,-1 7 0-15,9 3-12 16,-8 8 8-16,0 8-16 16,-1 4 12-16,1 15-4 15,-5 3 4-15,0 16 8 16,1 3 0-16,-10 16 0 15,1-5 0-15,-8 9 0 16,-1-8 0-16,-13 11 32 16,1-8-16-16,-13 24-24 15,-5-5 4-15,-4 19-44 16,5-10 28-16,-5 2 8 16,5-18 8-16,-1 0 4 15,9-7 0-15,0 3 0 16,9-8 0-16,-1 5-20 15,13-5 12-15,5-3-4 16,-5-8 4-16,18-7 0 16,3-4 0-16,18-12 52 15,-1-3-24-15,9-16 8 16,-4 1-16-16,0-16-24 0,-4 1 4 16,-9-20 20-1,-4 5-4-15,0-20 4 0,-1 4-4 0,10-15-16 16,-5 11 4-1,9-11 12-15,-5 12-4 0,0-12 8 16,5 11-8-16,-18-30 16 16,1 8-12-1,0-27 4-15,-5 4-4 0,-8 4-8 16,-9 15 4-16,5-4 4 16,-1 15-4-16,-8-4 16 15,0 12-12-15,-8-11-20 16,3 14 4-16,-3-11-4 15,4 8 4-15,0-15 8 16,-1 22 0-16,5-11 0 16,5 19 0-16,-1-11 8 15,0 11-4-15,9 7 24 16,0 4-16-16,4-3-20 16,-4 15 0-16,0 3 4 15,-5 4 4-15,1 4-12 16,-1 4 8-16,-4 4 20 15,5-1-8-15,0 8-4 16,-1 4 0-16,-4 15 12 16,1-7-8-16,-5 22-20 15,4-4 4-15,-8 8 32 16,4 0-16-16,-4 0-8 16,-1-3-4-16,-3-5 12 0,-1-3-4 15,-3-1 8-15,-5 1-8 0,0 7 8 16,-5-3-8-16,-7 14-12 15,-1-3 4-15,4 4 12 16,1-5-4-16,4-3-4 16,4-7 4-16,0-8-4 15,12-4 0-15,-12 0 8 16,0-8-4-16,0 4-12 16,5-3 4-16,-1-12 4 15,0 8 0-15,5-8 0 16,-1-4 0-16,5 4 0 15,-5-3 0-15,-3-5 16 16,3 5-8-16,5-5-12 16,4 1 0-16,-8-4 12 15,3-1-4-15,-3 5-12 16,12 0 4-16,-8-5 12 16,8 5-4-16,0-8 8 15,5 7-8-15,0-7-36 16,3 4 16-16,1-4 16 15,0 4 0-15,0-8 44 16,-5 4-20-16,14-7-12 16,-18-1-8-16,9-3-4 15,0 3 0-15,-1-7 16 16,-7 8-8-16,3-12 4 16,1 7-4-16,-1-7-16 15,-3 4 4-15,-5-11 12 0,4 7-4 16,-13-12 8-1,5 5-8-15,-4-12 32 0,-1 4-20 16,-8-11-24-16,5 3 4 16,-5-15 8-16,8 23 0 0,-8-7-12 15,0 10 4-15,9-3-16 16,-9 15 12-16,4-7-12 16,4 11 8-16,5-4 16 15,0 4 0-15,0-1-4 16,4 5 4-16,0-4-24 15,4 7 12-15,0 1 20 16,5 3-4-16,4-4 4 16,-1 8-4-16,6-7-24 15,-1 7 8-15,0 0 4 16,0 7 4-16,0 1 0 16,0 0 0-16,-9-5 0 15,1 5 0-15,0-1 8 16,-14 5-4-16,1-5-12 15,4 9 4-15,-8-5 40 16,3 0-24-16,-3 1-20 16,4 3 4-16,-13 4 0 15,8 0 4-15,-8 7 0 16,0 4 0-16,0 4 0 16,0-3 0-16,0 3-12 15,0 0 8-15,0-4 12 0,13-3-4 16,-13-5-4-16,0-3 4 15,0 0 12-15,8 0-8 16,1-4 4-16,4-7-4 0,-5-1-32 16,5 1 12-16,-4-4 4 15,12-4 8-15,-8 0 8 16,4 0-4-16,4 0-12 16,5 0 4-16,-1 0-4 15,1 0 0-15,-1-4 16 16,1 4-4-16,-1-4 8 15,9 0-8-15,-4-3-28 16,-9-1 12-16,1-7-4 16,-1 8 8-16,-4-16 32 15,-4 8-12-15,-5-19-12 16,5 3-4-16,-4-18 28 16,3 11-12-16,-3-7-4 15,-1 11-4-15,-8-4-16 16,0 8 8-16,0-4 12 15,5 11-4-15,-10-4-20 16,5 8 8-16,-8-3 20 16,8 3-4-16,0-8-12 15,8 8 0-15,1-18-4 16,4 6 0-16,4-22 24 16,0 8-8-16,0-16-28 15,8 16 8-15,-8-1 4 0,0 12 8 16,-4-7-20-16,4 14 12 15,-8-7 12-15,4 11 0 16,-1-3 8-16,1 7-8 0,0-7-20 16,0 3 8-16,4-7 4 15,4 3 4-15,0-7 8 16,5 8-4-16,-5-5-12 16,0 12 4-16,-4-3-32 15,0 10 20-15,-4 1 32 16,4 7-8-16,5 0-36 15,-1 8 16-15,4 4-16 16,1 3 16-16,4 8 16 16,4 0 0-16,0 7-12 15,0 1 4-15,-4 3-4 16,-5 4 0-16,-3 4 32 16,-1 4-12-16,-8 14-12 0,-5 9-4 15,1 3 20-15,-1-7-8 16,-12-1 16-16,4-3-16 15,-4-8-12-15,-1-4 0 0,1-3 20 16,-4 0-8-16,-1 3-12 16,5 4 0-16,0 4 4 15,-5 0 0-15,5-3 16 16,-5-5-8-16,9-11 4 16,0-7-4-16,0-9-8 15,9 1 4-15,4-7-16 16,-13-1 8-16,8 0 12 0,5 1-4 15,4 3-20 1,-4 0 8-16,-5-4 12 0,5 5 0 16,4-13 16-16,4 5-12 15,1-8-12-15,3 0 0 16,5 0-4-16,8-8 0 16,13 1 8-16,-8-5 0 15,8-3 8-15,9-4-4 16,-13-7-4-16,-1-4 4 15,-3 3 4-15,-13-7-4 16,4 11-12-16,-4-3 4 16,-18-1 12-16,5 5-4 15,-8-5 8-15,4 4-8 0,-13-3 16 32,8 7-12-32,-3-4 4 15,3 4-4-15,-4-11-24 16,5 11 8-16,-1-7 4 15,1-1 4-15,8 4-36 16,0 5 20-16,0-1 16 16,0 3 0-16,0 1-24 15,0 8 12-15,0-1 32 16,4 4-12-16,1 1 0 16,3 3-4-16,5 3-4 15,0 5 0-15,4 3 8 16,4 1-4-16,-4 3-4 15,0 4 4-15,-4 3 4 16,0-6-4-16,-4 10-12 0,-5-11 4 0,-8 4 28 16,8-4-12-16,-13-3 4 15,-8-5-8-15,0-3 20 16,9 0-16-16,-18 3-12 16,9 9-4-16,0 2-24 15,9 1 16-15,-1 4-12 16,5 7 12-16,-4 1-36 15,12 3 28-15,0-8-64 16,1-3 48-16,12-8-64 16,4 0 60-16,5-7-28 0,8-8 44 15,0-8 12 1,-9-7 8-16,1 0 36 0,4-4-16 16,-13 0 64-16,4 4-44 0,-4 0-52 15,5 3 8-15,3-3-56 16,-8 8 36-16,5-1-364 15,-10 1 216-15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0:48.48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9B892DD-C6BC-42D0-8709-3D40DA575F3C}" emma:medium="tactile" emma:mode="ink">
          <msink:context xmlns:msink="http://schemas.microsoft.com/ink/2010/main" type="writingRegion" rotatedBoundingBox="403,4131 3964,3882 4191,7123 630,7372"/>
        </emma:interpretation>
      </emma:emma>
    </inkml:annotationXML>
    <inkml:traceGroup>
      <inkml:annotationXML>
        <emma:emma xmlns:emma="http://www.w3.org/2003/04/emma" version="1.0">
          <emma:interpretation id="{E6CF45C0-6724-4E6A-80A1-61BD7809FFCB}" emma:medium="tactile" emma:mode="ink">
            <msink:context xmlns:msink="http://schemas.microsoft.com/ink/2010/main" type="paragraph" rotatedBoundingBox="597,4113 3412,3968 3476,5214 661,535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6FD1AB-AA80-4AAA-90BD-49C7D80AFBC6}" emma:medium="tactile" emma:mode="ink">
              <msink:context xmlns:msink="http://schemas.microsoft.com/ink/2010/main" type="line" rotatedBoundingBox="597,4113 3412,3968 3476,5214 661,5359"/>
            </emma:interpretation>
          </emma:emma>
        </inkml:annotationXML>
        <inkml:traceGroup>
          <inkml:annotationXML>
            <emma:emma xmlns:emma="http://www.w3.org/2003/04/emma" version="1.0">
              <emma:interpretation id="{E98C5C35-C1C4-4AF7-B293-FE670C417389}" emma:medium="tactile" emma:mode="ink">
                <msink:context xmlns:msink="http://schemas.microsoft.com/ink/2010/main" type="inkWord" rotatedBoundingBox="597,4113 1472,4068 1536,5314 661,5359"/>
              </emma:interpretation>
            </emma:emma>
          </inkml:annotationXML>
          <inkml:trace contextRef="#ctx0" brushRef="#br0">-1111-97 340 0,'-4'11'128'0,"4"-11"-100"0,-4 57-8 16,0-19 52-1,8 4-44-15,-8 26 68 16,-1 0-56-16,-3 23 0 16,4-4-24-16,-9 19-4 0,9-12-4 0,-13 1 12 31,8-19-12-31,-12-8 24 0,-1-19-20 0,1-7 4 15,-4-8-8-15,-1-15-272 16,5 0 148-16</inkml:trace>
          <inkml:trace contextRef="#ctx0" brushRef="#br0" timeOffset="167.9464">-1298 720 696 0,'4'-11'256'0,"-4"11"-196"0,26 4-20 0,-13-8 156 15,8 4-116-15,-4-4 20 16,13 4-60-16,4-3 0 16,4 3-24-16,13-8-288 15,5 4 144-15,3 0-248 16,5 4 216-16</inkml:trace>
          <inkml:trace contextRef="#ctx0" brushRef="#br0" timeOffset="-341.9109">-1111 9 332 0,'-8'-8'120'0,"8"5"-92"0,-9-1-8 15,5 0 148 1,4 4-96-16,-8-4 88 16,3 4-96-16,-3-4 72 15,8 4-76-15,-9-3 32 16,9 6-56-16,0-3-20 0,9 4-8 0,8-4-8 16,4 0 0-16,26 0 0 15,4 0 0-15,22-4 16 31,-5 4-8-31,4-3-12 0,-4-1 0 0,-8-4 4 16,-5 4 0-16,-12-3 0 16,-9 7 0-16,-13 0-188 15,9 4 104-15</inkml:trace>
          <inkml:trace contextRef="#ctx0" brushRef="#br0" timeOffset="348.9278">-923 925 560 0,'13'7'208'0,"-13"-7"-164"0,25-3-8 16,-8-1 56-1,4 8-56-15,18-8 4 0,3 4-24 0,9-8-64 16,-4 1 24-1</inkml:trace>
          <inkml:trace contextRef="#ctx0" brushRef="#br0" timeOffset="572.525">-680 728 384 0,'4'19'140'0,"-4"-19"-108"0,-4 49-8 0,-1-22 56 16,10-1-48-16,-10 8-20 15,1 4-12-15,-5 0 16 16,5 0-8-16,-9 0-20 16,9 0 4-16,-9-8-252 15,5 0 144-15</inkml:trace>
        </inkml:traceGroup>
        <inkml:traceGroup>
          <inkml:annotationXML>
            <emma:emma xmlns:emma="http://www.w3.org/2003/04/emma" version="1.0">
              <emma:interpretation id="{59849268-ED54-4080-8E56-F8DE958C3D1B}" emma:medium="tactile" emma:mode="ink">
                <msink:context xmlns:msink="http://schemas.microsoft.com/ink/2010/main" type="inkWord" rotatedBoundingBox="1931,4212 2806,4167 2848,4995 1973,50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803.2175">588 346 280 0,'-8'-4'104'0,"8"4"-84"0,8-4 0 0,-8 0 84 16,0 8-60-16,0-4 16 16,9 0-36-16,-9-4 24 15,9 4-32-15,-9-3 40 16,0 6-32-16,4-6 40 16,4-1-36-16,5 4 20 15,4 0-28-15,4-8 28 16,-4 8-32-16,5 0 4 15,3 0-12-15,-3 0-8 16,3 0 4-16,-4 8-4 16,1-1 0-16,-18 5 24 15,0 3-12-15,-12 8 4 16,8-4-8-16,-17-1 4 16,0 5-8-16,-9 4 8 15,5-5-8-15,-9-3-12 16,13 0 4-16,-9-4 4 15,22 8 0-15,0-12 8 16,4 5-4-16,8-5 32 16,5 4-20-16,4 0 12 15,4-3-16-15,1-5-140 16,-1 1 72-16,-4-8-308 16,0 0 204-16</inkml:trace>
          <inkml:trace contextRef="#ctx0" brushRef="#br0" timeOffset="2017.7891">635 512 496 0,'-8'-19'184'0,"8"19"-140"0,21-7-16 0,-12 7 84 31,3 0-68-31,1 0 8 0,4 0-32 0,9 0 4 15,-1 0-12-15,-3-8-148 16,3 8 72-16,5-7-220 16,4-8 160-16</inkml:trace>
          <inkml:trace contextRef="#ctx0" brushRef="#br0" timeOffset="872.8876">324 16 464 0,'-8'-18'176'0,"8"18"-140"0,-13 0-8 0,5 7 84 16,-1 4-68-16,-12 16 96 15,4 7-80-15,-13 19 16 16,4 0-44-16,-16 15-4 16,8-4-16-16,-9 20 44 15,9-5-28-15,9 5 28 16,12-13-28-16,9 5-16 15,16-23-8-15,-3-7-112 16,8-12 60-16</inkml:trace>
        </inkml:traceGroup>
        <inkml:traceGroup>
          <inkml:annotationXML>
            <emma:emma xmlns:emma="http://www.w3.org/2003/04/emma" version="1.0">
              <emma:interpretation id="{F1D4814A-AFC0-46B1-8026-CB7DF14BDD77}" emma:medium="tactile" emma:mode="ink">
                <msink:context xmlns:msink="http://schemas.microsoft.com/ink/2010/main" type="inkWord" rotatedBoundingBox="3238,4250 3426,4241 3461,4923 3273,4932"/>
              </emma:interpretation>
              <emma:one-of disjunction-type="recognition" id="oneOf1">
                <emma:interpretation id="interp1" emma:lang="" emma:confidence="1">
                  <emma:literal>)</emma:literal>
                </emma:interpretation>
                <emma:interpretation id="interp2" emma:lang="" emma:confidence="0">
                  <emma:literal>]</emma:literal>
                </emma:interpretation>
                <emma:interpretation id="interp3" emma:lang="" emma:confidence="0">
                  <emma:literal>}</emma:literal>
                </emma:interpretation>
                <emma:interpretation id="interp4" emma:lang="" emma:confidence="0">
                  <emma:literal>,</emma:literal>
                </emma:interpretation>
                <emma:interpretation id="interp5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2287.0026">1270 77 312 0,'13'-15'112'0,"-13"15"-84"0,38-11-12 15,-21 18 216 1,4 4-132-16,1 20 124 15,3-5-128-15,1 23 40 0,-1 8-80 16,-16 19 12-16,-1 0-40 0,-16 11-124 16,-5 4 52-16,-25-4-220 15,-1-4 144-15</inkml:trace>
        </inkml:traceGroup>
      </inkml:traceGroup>
    </inkml:traceGroup>
    <inkml:traceGroup>
      <inkml:annotationXML>
        <emma:emma xmlns:emma="http://www.w3.org/2003/04/emma" version="1.0">
          <emma:interpretation id="{3A078140-7E37-4F84-BCBE-A78022BCCECA}" emma:medium="tactile" emma:mode="ink">
            <msink:context xmlns:msink="http://schemas.microsoft.com/ink/2010/main" type="paragraph" rotatedBoundingBox="544,6142 4105,5892 4191,7123 630,7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3E702E1-A94B-412B-9CEC-6C797B97F42C}" emma:medium="tactile" emma:mode="ink">
              <msink:context xmlns:msink="http://schemas.microsoft.com/ink/2010/main" type="line" rotatedBoundingBox="544,6142 4105,5892 4191,7123 630,7372"/>
            </emma:interpretation>
          </emma:emma>
        </inkml:annotationXML>
        <inkml:traceGroup>
          <inkml:annotationXML>
            <emma:emma xmlns:emma="http://www.w3.org/2003/04/emma" version="1.0">
              <emma:interpretation id="{2013F72B-4D94-4DD9-918B-7DF25878FEB9}" emma:medium="tactile" emma:mode="ink">
                <msink:context xmlns:msink="http://schemas.microsoft.com/ink/2010/main" type="inkWord" rotatedBoundingBox="1035,6043 1561,6939 824,7371 298,647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034.084">-1234 2041 288 0,'-13'-7'108'0,"13"7"-84"0,-8 0-4 16,8 4 92 0,0 3-64-16,0 12 120 15,0 8-92-15,-9 18-4 16,18-3-44-16,-18 18-24 15,5 5-8-15,-13 18 20 16,8-4-8-16,-3 1 4 0,-1-8-4 0,-4-12-8 16,8-7 4-16,-4-15-180 15,5-7 96-15</inkml:trace>
          <inkml:trace contextRef="#ctx0" brushRef="#br0" timeOffset="3187.4918">-1375 2560 1028 0,'22'-15'380'0,"-22"15"-296"0,47-4-20 0,-26 0 140 15,0 8-124-15,9-4 12 16,0 0-56-16,17 0-236 16,-1 0 108-16</inkml:trace>
          <inkml:trace contextRef="#ctx0" brushRef="#br0" timeOffset="2799.9269">-1268 2076 548 0,'4'-16'204'0,"13"13"-156"0,-4-5-16 0,-5 4 228 16,5 4-148-16,4-4 96 15,9 4-120-15,12 0-32 16,5 8-36-16,16-4 12 16,-3 3-20-16,-5-3-56 15,0-4 20-15,-9 4-164 16,-12 4 104-16</inkml:trace>
          <inkml:trace contextRef="#ctx0" brushRef="#br0" timeOffset="3636.8617">-672 2632 404 0,'-4'8'148'0,"4"-8"-112"0,-13 15-12 0,9-4 128 16,4 8-88-16,-9 11 72 15,5 1-80-15,-9 6-32 16,5-6-12-16,-5-1-4 15,4 0-4-15,-3-3-72 16,7-5 36-16,-3-3-208 16,8-4 136-16</inkml:trace>
          <inkml:trace contextRef="#ctx0" brushRef="#br0" timeOffset="3411.0877">-962 2806 560 0,'13'-4'208'0,"-13"4"-164"0,17 4-8 0,-4-4 112 15,4 4-88-15,9-8 36 16,-1 4-56-16,9-4-16 16,0 8-12-16,9-8 0 0,-1 1-8 0,-7-1-232 15,-1 0 124-15</inkml:trace>
        </inkml:traceGroup>
        <inkml:traceGroup>
          <inkml:annotationXML>
            <emma:emma xmlns:emma="http://www.w3.org/2003/04/emma" version="1.0">
              <emma:interpretation id="{B976C430-0231-4210-941B-2B862A2342E1}" emma:medium="tactile" emma:mode="ink">
                <msink:context xmlns:msink="http://schemas.microsoft.com/ink/2010/main" type="inkWord" rotatedBoundingBox="1796,6247 2182,6220 2238,7010 1852,703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934.9794">214 2041 476 0,'-43'-15'176'0,"43"15"-136"0,-17 15-12 0,4-3 84 16,1-1-68-16,-14 12 124 15,5 7-96-15,-13 4 20 16,8 4-56-16,-8 15 32 15,9 0-40-15,-5 23-16 16,4-1-4-16,5 5 0 16,12-8-4-16,5-12 8 15,4-7-8-15,4-11-180 16,18-4 100-16,7-12-484 16,-7-7 312-16</inkml:trace>
        </inkml:traceGroup>
        <inkml:traceGroup>
          <inkml:annotationXML>
            <emma:emma xmlns:emma="http://www.w3.org/2003/04/emma" version="1.0">
              <emma:interpretation id="{67630778-09C4-4B03-BB8F-E36DB9E8B8AB}" emma:medium="tactile" emma:mode="ink">
                <msink:context xmlns:msink="http://schemas.microsoft.com/ink/2010/main" type="inkWord" rotatedBoundingBox="2130,6031 4105,5892 4191,7123 2216,7261"/>
              </emma:interpretation>
              <emma:one-of disjunction-type="recognition" id="oneOf4">
                <emma:interpretation id="interp8" emma:lang="" emma:confidence="0">
                  <emma:literal>2+0)</emma:literal>
                </emma:interpretation>
                <emma:interpretation id="interp9" emma:lang="" emma:confidence="0.5">
                  <emma:literal>z +0)</emma:literal>
                </emma:interpretation>
                <emma:interpretation id="interp10" emma:lang="" emma:confidence="0">
                  <emma:literal>7+0)</emma:literal>
                </emma:interpretation>
                <emma:interpretation id="interp11" emma:lang="" emma:confidence="0">
                  <emma:literal>27+0)</emma:literal>
                </emma:interpretation>
                <emma:interpretation id="interp12" emma:lang="" emma:confidence="0">
                  <emma:literal>20+0)</emma:literal>
                </emma:interpretation>
              </emma:one-of>
            </emma:emma>
          </inkml:annotationXML>
          <inkml:trace contextRef="#ctx0" brushRef="#br0" timeOffset="4449.0958">205 2367 684 0,'-8'-11'252'0,"8"11"-192"0,17 0-20 0,-9 0 252 16,1 0-168-16,8-4 36 15,8 4-92-15,9 0-28 16,0 7-24-16,5-7-180 16,-1 12 92-16,9 3-484 15,0-7 308-15</inkml:trace>
          <inkml:trace contextRef="#ctx0" brushRef="#br0" timeOffset="4265.3677">235 2185 444 0,'-8'-7'164'0,"8"7"-124"0,17-4-16 16,-9 4 124-1,5 0-88-15,8 4 80 16,5 3-80-16,3 1-32 15,1 7-16-15,-4-7 12 16,-5 3-12-16,-12 4-4 16,-5 4-4-16,-17 4 12 15,-4 3-8-15,-17 5-4 0,8 3 0 0,-8 0-4 16,13 0 0-16,0 0 16 16,8-8-8-16,9-3 48 15,12 0-28-15,9-12 20 16,9 0-28-16,8-3 8 15,4-8-16-15,5 0-220 16,-5 0 116-16,-8-8-264 16,-4 5 200-16</inkml:trace>
          <inkml:trace contextRef="#ctx0" brushRef="#br0" timeOffset="4696.7545">818 2295 736 0,'5'-7'272'0,"-5"7"-208"0,21-8-20 0,0 0 116 0,-8 8-96 0,25-7 16 32,-4-1-44-32,9-3-8 0,4 3-16 0,4 1-88 15,-4 11 44-15,-9-8-228 16,-8 8 144-16,-17-4-248 16,-5 0 208-16</inkml:trace>
          <inkml:trace contextRef="#ctx0" brushRef="#br0" timeOffset="4929.8737">1044 2155 456 0,'-4'0'168'0,"4"0"-128"0,-9-8-16 16,1 5 244 0,8 6-152-16,-4-3 104 15,-1 16-128-15,-3-1-24 16,4 4-44-16,-14 3 20 15,10 5-28-15,4 7 4 16,-1 0-12-16,-3 0 20 16,8 0-16-16,-9-7-136 15,18 7 68-15,-9-12-184 16,0-3 136-16,8-4-472 0,-3 1 324 0</inkml:trace>
          <inkml:trace contextRef="#ctx0" brushRef="#br0" timeOffset="5571.6708">1615 2079 508 0,'8'-7'188'0,"-8"7"-148"0,4-12-8 16,-8 12 192-1,4 12-128-15,-13-5 76 16,1 16-100-16,-14 4-32 15,5 7-24-15,-9 0 64 16,4 7-44-16,1-7 32 16,-1 8-40-16,5-8 88 15,4 4-64-15,0-12 12 16,0 1-40-16,8-8 12 16,5-4-20-16,-4 4 28 15,16-12-28-15,5 5-24 0,4-8 4 0,9 3 16 16,3-7-4-16,14 0-4 15,4 4 0-15,8-12-4 16,1 8 0-16,-5-3 16 16,-9-5-8-16,-12-7 32 15,-4 7-24-15,-26-18-4 16,-5 11-8-16,-20-12 28 16,-1 1-16-16,-12 3 12 15,0-3-16-15,8-1-8 16,8 4 0-16,1-11 4 15,8 15-4-15,5 0-20 16,8-3 8-16,-4 7-4 16,8 3 4-16,-4 5-28 15,0-1 20-15,0 16 4 16,0-1 12-16,0 1-196 16,0 3 108-16,0-3-360 15,4 7 252-15</inkml:trace>
          <inkml:trace contextRef="#ctx0" brushRef="#br0" timeOffset="5901.0627">1938 1727 728 0,'26'-19'268'0,"-26"19"-208"0,38 0-16 0,-21 8 168 16,5 7-124-16,3 23 124 16,1 19-124-16,-1 26 8 15,1 4-56-15,-14 30 16 16,6 1-28-16,-27 14 28 15,-4-14-32-15,-29-9 48 16,-1-14-40-16,-42-12-8 16,8-7-12-16,-16-12-468 15,7-11 248-15</inkml:trace>
        </inkml:traceGroup>
      </inkml:traceGroup>
    </inkml:traceGroup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1:48.78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75DBA87-FF84-4C4B-BB89-5D67E0774EE2}" emma:medium="tactile" emma:mode="ink">
          <msink:context xmlns:msink="http://schemas.microsoft.com/ink/2010/main" type="writingRegion" rotatedBoundingBox="339,15179 18299,15485 18257,17941 297,17635"/>
        </emma:interpretation>
      </emma:emma>
    </inkml:annotationXML>
    <inkml:traceGroup>
      <inkml:annotationXML>
        <emma:emma xmlns:emma="http://www.w3.org/2003/04/emma" version="1.0">
          <emma:interpretation id="{AB71F5C5-D7D3-4C4A-87E0-36A43DE8034A}" emma:medium="tactile" emma:mode="ink">
            <msink:context xmlns:msink="http://schemas.microsoft.com/ink/2010/main" type="paragraph" rotatedBoundingBox="339,15179 18299,15485 18257,17941 297,17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94F65A-0609-4B57-89AC-A4666F68C1C0}" emma:medium="tactile" emma:mode="ink">
              <msink:context xmlns:msink="http://schemas.microsoft.com/ink/2010/main" type="line" rotatedBoundingBox="339,15179 18299,15485 18257,17941 297,17635"/>
            </emma:interpretation>
          </emma:emma>
        </inkml:annotationXML>
        <inkml:traceGroup>
          <inkml:annotationXML>
            <emma:emma xmlns:emma="http://www.w3.org/2003/04/emma" version="1.0">
              <emma:interpretation id="{90841F94-930F-403C-B4B7-A0E124509E1F}" emma:medium="tactile" emma:mode="ink">
                <msink:context xmlns:msink="http://schemas.microsoft.com/ink/2010/main" type="inkWord" rotatedBoundingBox="339,15179 6104,15278 6063,17734 297,176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3451 1501 300 0,'0'-11'112'0,"-4"7"-88"0,-5-3-8 16,5 7 92-16,-5-4-64 15,1 0 80-15,-1 0-72 16,5 1-36-16,0 3-12 16,4-4 48-16,0 0-28 15,0 0 16-15,4 0-24 16,0-3 8-16,1-1-12 16,-1 1 12-16,4-1-16 0,1 1 4 15,4 3-4-15,4 0-16 16,4 4 4-16,5 0-16 15,3 4 12-15,6 3 32 16,-1 9-16-16,-5-1-28 16,1 11 12-16,-4-3 8 15,-9 3 4-15,0 8 8 0,-9 1-8 16,1-5-12-16,-5 0 4 16,-8 0 28-16,-5 1-12 15,-3-5 12-15,-14 4-12 16,-8-3 12-16,-9 3-16 15,-3 4 16-15,3-7-16 16,5-1-40-16,8-3 20 16,8-4 28-16,10-4-8 15,7-4 16-15,10-3-12 16,3-4-184-16,5-4 96 16</inkml:trace>
          <inkml:trace contextRef="#ctx0" brushRef="#br0" timeOffset="257.6845">3881 1850 288 0,'4'0'108'0,"5"0"-84"0,8 7-4 15,-4-7 188-15,12-7-116 16,22-1 8-16,13 4-60 16,8-3-12-16,8 3-16 15,-16 0 12-15,-13 0-16 0,-13 4-284 32,-25 8-88-32</inkml:trace>
          <inkml:trace contextRef="#ctx0" brushRef="#br0" timeOffset="-6875.1633">-2 1706 208 0,'-5'0'76'0,"10"-8"-60"0,-1 1-4 16,-4 7 180-16,0 0-108 15,8 0 72-15,1-8-92 16,-1 8 16-16,5-7-44 16,0 7 20-16,4 0-28 15,9-4 0-15,3 8-16 0,5-8 12 16,0 8-16-16,5-1 16 16,3 5-16-16,-3-8 24 15,-1 8-20-15,-4 3 40 16,-4-7-28-16,4-1-12 0,-13-3-8 15,-4 4 40-15,5 4-24 16,-5-8 8-16,-5-4-16 16,1 0 0-16,0-3-4 15,-5 3-8-15,5-4 4 16,-4-7 28-16,-9 0-16 16,0-11 4-16,0-9-12 15,0-10 4-15,0-4-8 16,0 0-28-16,-5 3 12 15,5 5 32-15,-4 3-12 16,4 4-8-16,4 0-4 0,-8 3-4 16,8 1 0-16,5 0 8 15,0-4 0-15,-1 0-12 16,-4 0 8-16,5-8 4 16,-1-4 0-16,1 1 0 15,-1-4 0-15,1 0 8 16,-1-4-4-16,5 7-20 15,-4 1 8-15,3 3 20 16,1 4-4-16,0 0-4 16,-4 4 0-16,-1-3-40 15,5-5 20-15,0 4 4 16,4 0 12-16,0 0 8 16,4-3-4-16,4-1-12 15,5 4 4-15,4 0-4 16,5 1 0-16,-1 2 8 15,5 5 0-15,3 7-12 0,1 5 8 16,4-1-16-16,5 3 12 16,12 5 4-16,17 4 4 15,4 7 24-15,-3 7-12 16,-5 8-32-16,-18 12 12 16,-3 3 0-16,-13 8 8 15,-5 0-12-15,-7 0 8 16,-6 3 20-16,-3 5-8 15,-1-5-20-15,-3-7 4 16,-1 8 12-16,-8-8 0 16,4 0 16-16,-4-4-12 15,-5 1 4-15,-8-1-4 16,-8 4 20-16,-1 0-16 0,-4 0 12 16,-8-4-12-16,0 1 12 15,-1-9-16-15,-3-3 16 16,-5-11-16-16,-4-4 68 15,4-8-44-15,0 0-20 16,-4 0-12-16,0 1 0 16,0-1 0-16,-8 4 0 15,-1 4 0-15,0 3 8 16,-8 1-4-16,13 3-20 16,-9 0 8-16,13 1 12 15,0-1 0-15,8 4-20 16,1-7 8-16,8 7 4 15,0 4 4-15,8-8-20 0,1 12 12 16,-1-8-4-16,5 12 4 16,-4-5 0-16,-9 9 0 15,4-5 24-15,-4 4-8 16,-5-7-4-16,1 4 0 16,4-8-4-16,0-1 0 15,9-2-12-15,8-1 8 16,8 0 12-16,5 0-4 15,4-4 16-15,4-3-12 16,0 0 16-16,-4-8-16 16,5 0-4-1,-5 0 16-15,-4 0-12 0,4 0-12 16,0-4 0-16,8 0 12 16,14 0-4-16,7-3-12 15,14-1 4-15,8 4 4 16,0 4 0-16,0 4-12 15,-4 0 8-15,-8 0 20 16,-14 3-8-16,-8-7 4 16,-4 8-4-16,-9-4-16 15,-4 3 4-15,0 1-16 16,-4-1 12-16,-9 1 4 16,1-1 4-16,-1 5 16 15,0 3-8-15,0-8-12 16,-4 9 0-16,5-1 4 15,-5 4 0-15,-5 3 16 0,-3 5-8 16,-1 3-4-16,-3 0 0 16,-1 1-4-16,-4-1 0 15,0-4-12-15,4-3 8 16,-4-4 12-16,9-4-4 16,-1 4-12-1,5 0 16-15,4 0-8 16,0 4-8-16,0-4 4 15,0-4 20-15,4-4-8 16,-4-3 4-16,0 3-4 16,9-3 4-16,-1-1-8 15,1-3 8-15,-5-4-8 0,9 4-4 16,-1-4 4-16,1 0-16 16,0 0 8-16,4 0 4 15,4 0 0-15,1 0 16 16,3-8-8-16,1 8-4 15,3 0 0-15,1 0-4 16,4-4 0-16,9 4 8 16,8-3-4-16,4-1 8 15,-4 0-8-15,-4-4-12 16,0 1 4-16,-4 3 4 16,-1 0 0-16,1-3 8 15,4-1-4-15,4 1-4 16,8 3 4-16,10-4-4 15,3 5 0-15,-4-1 0 16,-4-4 0-16,-4 1 8 0,-1-1-4 16,-3 0-4-16,-1-3 4 15,-8 0 20 1,8 3-12-16,9-3-32 16,0-4 12-16,-9 0-8 15,1 7 8-15,-1-7 16 16,-8 3-4-16,0-6 40 15,-9 14-20-15,-8-8 12 16,0 5-20-16,-9-1-16 16,-4 8-4-16,-9 0-4 15,1 8 0-15,-9-1-196 16,-13 12 112-16,-4 4-728 0</inkml:trace>
          <inkml:trace contextRef="#ctx0" brushRef="#br0" timeOffset="1291.0256">-1127 188 600 0,'5'-45'224'0,"-1"37"-176"0,0 4-12 0,-4 4 88 0,13 15-76 15,4 23 104-15,13 27-88 16,12 10 52-16,18 12-72 16,0 23 4-16,-1 11-28 0,5-7-28 15,0-8 0-15,-4-23 56 16,-1-15-24-16,-8-7-36 16,-8-12 4-16,-13-7-456 15,-13 11 252-15,-9-12-300 16</inkml:trace>
          <inkml:trace contextRef="#ctx0" brushRef="#br0" timeOffset="1080.4786">-522-274 312 0,'-30'49'112'0,"13"1"-84"0,-13 25-12 16,9-10 84-16,-13 56-60 15,-9 8 0-15,-3-1-24 0,-5 5 8 16,-1-1-16 0,-3-11 104-16,13-11-64 0,-1-30 16 15,9-16-40-15,4-11 4 16,9-11-16-16,4-16 12 0,4-11-16 15,4-15-372 1,5-19 196-16,4-26-116 16</inkml:trace>
          <inkml:trace contextRef="#ctx0" brushRef="#br0" timeOffset="496.455">4315 1642 528 0,'0'22'196'0,"-8"-3"-152"0,-9 23-12 0,4-20 80 16,-4 9-68-16,-13 10 16 15,9 12-36-15,0 8 24 0,4 3-32 16,12-7 20-16,14-8-20 0,16-7 36 15,10-12-28-15,20-7 12 16,5-8-20-16,-5-4-44 16,0 5 16-16,-4-5-472 15,-4 0 264 1,0-3-104-16</inkml:trace>
        </inkml:traceGroup>
        <inkml:traceGroup>
          <inkml:annotationXML>
            <emma:emma xmlns:emma="http://www.w3.org/2003/04/emma" version="1.0">
              <emma:interpretation id="{CC851F91-B08E-4B5C-B9BF-D5A4996E3CC0}" emma:medium="tactile" emma:mode="ink">
                <msink:context xmlns:msink="http://schemas.microsoft.com/ink/2010/main" type="inkWord" rotatedBoundingBox="9181,15902 18289,16057 18266,17410 9158,17255"/>
              </emma:interpretation>
              <emma:one-of disjunction-type="recognition" id="oneOf1">
                <emma:interpretation id="interp1" emma:lang="" emma:confidence="0">
                  <emma:literal>run</emma:literal>
                </emma:interpretation>
                <emma:interpretation id="interp2" emma:lang="" emma:confidence="0">
                  <emma:literal>rur</emma:literal>
                </emma:interpretation>
                <emma:interpretation id="interp3" emma:lang="" emma:confidence="0">
                  <emma:literal>runs</emma:literal>
                </emma:interpretation>
                <emma:interpretation id="interp4" emma:lang="" emma:confidence="0">
                  <emma:literal>ran</emma:literal>
                </emma:interpretation>
                <emma:interpretation id="interp5" emma:lang="" emma:confidence="0">
                  <emma:literal>urn</emma:literal>
                </emma:interpretation>
              </emma:one-of>
            </emma:emma>
          </inkml:annotationXML>
          <inkml:trace contextRef="#ctx0" brushRef="#br0" timeOffset="6275.9642">7701 1751 1040 0,'30'4'0'0,"-1"0"-4"16,-7 3 32-16,7 1-16 16,6-8 12-16,3 8-12 15,0-5 12-15,-4-3-16 16,5 0 4-16,-14-3-4 0,5-5 36 16,-9-7-20-16,-4-15-12 15,0-23-8-15,0-19 12 16,5-12-8-16,-1-6-92 15,0 10 48-15,0-11-32 0,-4 0 40 16,-4 4 16-16,9 4 8 16,-14 19-16-16,9 11 12 15,-8 11 84-15,-1 8-44 16,1 11 36-16,-1 4-40 16,5 8-44-16,0 7 8 15,8 8 0-15,5 7 8 16,-5 8 0-16,4 12 0 15,-3 3 8-15,-1 7-4 16,0 5-20-16,-8 3 8 16,8-7 20-16,-8 7-4 0,-4-4 32 15,8 1-24-15,-5 7 4 16,1 3-12-16,-4 1 4 16,12 4-8-16,-4-8 16 15,-4 0-12-15,4-8-4 16,0 1 0-16,0-5 4 15,0-3-4-15,0-4-4 16,0-4 4-16,0-3-4 16,4-8 0-16,1-4 32 15,7-4-16-15,6-3 48 16,3-8-36-16,0 0-24 16,0-8-4-16,1 1 0 15,3-1 0-15,5 1 8 16,0-1-4-16,4 4-20 15,0 4 8-15,5 0 4 0,-1 4 4 16,0-4 0-16,1 4 0 16,-1 0 16-16,0 3-8 15,-8-7-4-15,4 0 0 16,9 0-24 0,4-4 12-16,0 1 20 0,4 3-4 15,0 0-12-15,0 3 0 16,-4 5 4-16,-9-1 0 15,-4-7 0-15,-4 0 0 16,-4-3 8-16,-1-5-4 16,1-3 32-16,-5-4-20 15,1-4-12-15,-1-8-8 0,-8-11 12 16,-9-18-4-16,0-13 16 16,1-6-12-16,-5 7-100 15,-5-1 48-15,-3 5-24 16,8-4 40-16,-4 0-12 15,0-8 24-15,4-7 0 16,0 7 8-16,0 8 24 16,0 4-8-16,0 11-4 15,4 7 0-15,0 8 12 16,5 4-8-16,-1 4-12 16,5 4 0-16,-4 7-4 15,-1 4 0-15,-3 3-28 16,-1 5 20-16,-4 7 16 15,-4 3 0-15,0 9-16 16,-5 3 8-16,1 4-4 0,-1 4 4 16,-4 7 16-16,1 4-4 15,3 0 8-15,-4 15-8 16,5-3-12-16,-1-1 4 16,-3-3-4-16,3 3 0 15,-4-3 16-15,1-1-4 16,-5-3 16-16,-9 8-12 15,-4-1-12-15,5-3 0 16,4 7 28-16,-9 8-12 16,0 3-12-16,-8 1-4 15,21-8-4-15,-9 0 0 16,-4-12 0-16,5-7 0 0,4-3 8 16,4-5 0-16,0-3 0 15,0 3 0-15,0-7 8 16,0-3-4-16,4-1 8 15,4-4-8-15,1 0-4 16,0-3 4-16,3-1-4 16,1-3 0-16,8 0-12 15,1 0 8-15,3-4 20 16,1 0-8-16,4 0-28 16,12 4 8-16,-4-1 24 15,5 1-8-15,8 0 0 16,0-4 0-16,5 8 12 15,-5-8-8-15,0 0-20 16,-13 0 4-16,5 0 4 16,8-8 4-16,8 4 8 0,1 0-4 15,4-3 8-15,0-1-8 16,-13 4-20-16,4 1 8 16,-8-1 20-16,-13 0-4 15,-4-3-4-15,0-1 0 16,-9 0 20-16,0 1-12 15,-8-8-4-15,-4-4-4 16,-9 0 12-16,0-8-8 16,8-10-4-16,-8-9 0 15,9 1-48-15,-5-5 24 16,4 9-36-16,1-1 32 0,-1 8 20 16,1 4 4-16,4 3-16 15,-5-3 8-15,1 11 40 16,-1-4-20-16,5 8 8 15,0 4-12-15,0-8 4 16,-1 11-8-16,5 1 8 16,5-1-8-16,8-3-12 15,-1 3 4-15,1 5 28 16,-4 6-12-16,-1-3-32 16,1 0 12-16,-5 4 8 15,-4 4 4-15,0-1 8 16,-4 5-8-16,-5-1-4 15,-3 4 4-15,-1 0 4 16,0 4-4-16,0 4 16 16,-4 0-12-16,0 3-20 0,0 4 4 15,0 1 32-15,-4-1-16 16,0-4 8-16,0 1-8 16,-1-4-8-16,5-1 4 15,0-3-4-15,5 0 0 16,-1 0 16-16,0-4-8 15,0-3-20-15,9-1 4 16,-4-3 12-16,-9-1 0 16,8 1-4-16,-8-1 4 15,9 1-4-15,-5-1 0 16,0 1 16-16,-4 3-8 16,5-3-4-16,3 0 0 15,-4-1-24-15,-4-7 12 0,9 4 4 16,-1 0 48-1,5-4-24-15,-4 0 0 16,-1-4-12-16,-4 0-8 16,1 0 4-16,-1 1-4 15,-4-1 0-15,8 0-20 16,-8 4 12-16,0 0 4 16,9 4 4-16,-5 3-28 15,5 1 16-15,-1 3 24 16,1-3 0-1,4-4-4-15,-1 3-12 16,-3 1 0-16,4-4 28 16,-5-4-12-16,9 0-20 0,-4 0 0 15,0 0 32-15,4-4-16 16,-4 0 0-16,-1-7-4 16,5 11-16-16,-4-8 8 15,4 8 12-15,-4-8-4 16,0 8-4-16,-5-7 4 15,14 7-16-15,-5 0 8 16,-5-4 20-16,10 0-8 16,-14-7-12-16,5 3 0 15,4 5 20-15,-4 3-8 16,0-4-20-16,4 4 4 0,4 0-4 16,13 0 4-16,4 0 8 15,9 4 0-15,8-8 0 16,-3 0 0-16,-6-4 0 15,-3 1 0-15,8-8 0 16,-8 3 0-16,-5-7 16 16,0 8-8-16,-4 0-12 15,-8-1 0-15,-9 1 4 16,-4 3 0-16,-5 1 0 16,1-1 0-16,-5 1-36 15,0-1 20-15,0 1-20 16,1-5 20-16,-1 1 8 15,0-4 8-15,1-4-12 16,-5 0 8-16,0 0 28 16,0 0-12-16,-9 0-4 15,9 0-4-15,-9 4-32 0,-3 0 16 16,-1 4-4-16,-4 3 8 16,0 0 8-1,8 5 0 1,-3-5-12-16,3 8 8 0,1-7 4 15,3 7 0-15,5-8 8 16,5 0-4-16,-1-7-20 16,4 8 8-16,1-8 12 15,-1 3 0-15,-3 1-4 16,3 3 4-16,-8-3-16 16,0 7 8-16,0 0 4 15,4 1 0-15,1-1 0 0,-1 0 0 16,4-4 8-16,5 1-4 15,0-1-4-15,0-7 4 0,4 0 20 16,0 0-12-16,0-8-20 16,-4 0 0-16,-1 1 4 15,1-1 4-15,-4-7 8 16,-1 3-4-16,1 1-12 16,4 3 4-16,4-7-16 15,4 3 12-15,4 1 12 16,1-1 0-16,4 8-12 15,4 4 4-15,-4-4 12 16,-1 8-4-16,-3 0-28 16,0 3 12-16,-5 4 4 15,-4 4 8-15,4 4 0 0,-4 7 0 16,0 4-12-16,-4 4 8 16,0 8 4-1,-5 7 0-15,-3 4-12 0,-5 3 8 16,0 5 4-16,-9-5 0 15,0 5 0-15,-3-4 0 16,-5-1 0-16,-5-7 0 16,1-3 0-16,4-1 0 15,0-4 0-15,0 5 0 16,4-5-12-16,5 1 8 16,3-1-16-16,1 1 12 15,13-5 12-15,-5 9 0 0,4-9-4 16,1 1 4-16,4-8 12 15,-5-7-8-15,-8-5 16 32,0 16-16-32,0-19-4 15,0 4 0-15,0 0-24 16,5 4 12-16,-5-5 4 16,0 5 4-16,0-8 0 15,8 7 0-15,1 1-12 16,-1 0 8-16,-4 3 28 15,13 4-12-15,-12-7-20 16,7 3 0-16,5 4 4 0,0-7 4 16,5-1 0-16,-1 5 0 15,0-5-36-15,9 1 20 16,4-1 4-16,0 1 12 0,5-4 0 0,7 3 0 16,6-7 0-16,3 0 0 15,0 0 16-15,13-3-8 16,13-1-12-16,13 0 0 15,4 0 4-15,0 0 0 16,0-3 0-16,0 3 0 16,4-7 16-16,17-4-8 15,0-1-20-15,-8 13 4 16,-13-13 48-16,-9 9-20 16,-3 3-28-16,-1-3 4 15,-4-5 16-15,-9 5-4 16,-4-5 4-16,-12 1-4 0,-5-4-8 15,-4 7 4-15,-9-7 4 16,-13 0-4-16,1 4 8 16,-5-5-8-16,1 5-48 15,-10 0 28-15,1 3-104 16,-4 4 68-16,-9 4-232 16,-9 8 160-16,-12 7-300 15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5:34:49.55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0 0 1248 0,'0'27'460'0,"0"-27"-356"0,0 23-32 16,0-16-28-16,0 4-40 16,0-3-276-16,0 0 148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2:32.5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1BD8C02-009C-4D98-95FF-4D4F2628C304}" emma:medium="tactile" emma:mode="ink">
          <msink:context xmlns:msink="http://schemas.microsoft.com/ink/2010/main" type="writingRegion" rotatedBoundingBox="2654,317 20005,-762 20747,11151 3396,12231"/>
        </emma:interpretation>
      </emma:emma>
    </inkml:annotationXML>
    <inkml:traceGroup>
      <inkml:annotationXML>
        <emma:emma xmlns:emma="http://www.w3.org/2003/04/emma" version="1.0">
          <emma:interpretation id="{8E6F4234-AE5B-4501-BAFF-3B37FF51F430}" emma:medium="tactile" emma:mode="ink">
            <msink:context xmlns:msink="http://schemas.microsoft.com/ink/2010/main" type="paragraph" rotatedBoundingBox="2654,315 13076,-325 13185,1430 2762,20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40B081-ADAD-410C-8AD5-B151F18AFB89}" emma:medium="tactile" emma:mode="ink">
              <msink:context xmlns:msink="http://schemas.microsoft.com/ink/2010/main" type="inkBullet" rotatedBoundingBox="2680,741 3160,711 3191,1221 2712,1251"/>
            </emma:interpretation>
            <emma:one-of disjunction-type="recognition" id="oneOf0">
              <emma:interpretation id="interp0" emma:lang="" emma:confidence="0">
                <emma:literal>•</emma:literal>
              </emma:interpretation>
            </emma:one-of>
          </emma:emma>
        </inkml:annotationXML>
        <inkml:trace contextRef="#ctx0" brushRef="#br0">187 191 548 0,'8'-7'204'0,"1"-1"-156"0,4-3-16 0,0 3 116 15,-1 1-88-15,10-1 80 16,3-3-80-16,5-4 40 15,0-1-60-15,0 1-4 16,-5 8-20-16,-3-5 16 16,-5 9-20-16,-9-9 4 15,1 8-8-15,-13-7 4 16,4 7-8-16,-13-3 8 16,0 3-8-16,-8-4 24 15,4 5-16-15,-9-5-4 16,5 8-4-16,-9-4 4 15,4 4-4-15,-4 0-12 16,5 8 4-16,-5-8-4 16,9 7 0-16,-5 5 32 0,5 3-12 15,-5 4 12-15,9-4-12 0,-4 19 20 16,8 0-20-16,-8 11 24 16,8 1-24-16,0 3 24 15,5 0-24-15,3-7 24 16,10-4-24-16,3-8 24 15,9-4-24-15,4-7 40 16,5-3-28-16,4-5 20 16,4-11-24-16,0 0 0 15,-4 0-12-15,-4-8-120 16,-1 5 60-16,-8-5-92 16,0 8 80-16,-4 0-160 15,4 0 124-15,4 0-260 16,5 0 204-16</inkml:trace>
      </inkml:traceGroup>
      <inkml:traceGroup>
        <inkml:annotationXML>
          <emma:emma xmlns:emma="http://www.w3.org/2003/04/emma" version="1.0">
            <emma:interpretation id="{D5E0196E-A3D1-422A-B8F9-0E02F741A431}" emma:medium="tactile" emma:mode="ink">
              <msink:context xmlns:msink="http://schemas.microsoft.com/ink/2010/main" type="line" rotatedBoundingBox="3235,279 13076,-325 13185,1430 3343,2036"/>
            </emma:interpretation>
          </emma:emma>
        </inkml:annotationXML>
        <inkml:traceGroup>
          <inkml:annotationXML>
            <emma:emma xmlns:emma="http://www.w3.org/2003/04/emma" version="1.0">
              <emma:interpretation id="{76430E0B-07A6-4EFE-A858-4A4F77D2D515}" emma:medium="tactile" emma:mode="ink">
                <msink:context xmlns:msink="http://schemas.microsoft.com/ink/2010/main" type="inkWord" rotatedBoundingBox="3289,1156 3456,1146 3470,1370 3303,13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0.3544">665 426 476 0,'0'0'176'0,"0"0"-136"0,-5 4-12 15,1-4 180 1,4 3-120-16,-8 1 80 15,8 8-100-15,-9 3 0 16,1 7-44-16,-5 1 4 16,4 4-16-16,-4-5-8 15,13 1 0-15,0-4 12 16,17-4-8-16,-8-4 24 0,12 5-20 0,1-13 12 16,-1 1-12-16,0-8-8 15,5 1 0-15,-13-9 20 16,4 5-12-16,-17-12 4 15,0 4-8-15,-5-12 20 16,-3 8-16-16,-9-4-20 16,-4 8 0-16,8-4-4 15,4 8 4-15,18-4-240 16,-1 4 136-16</inkml:trace>
        </inkml:traceGroup>
        <inkml:traceGroup>
          <inkml:annotationXML>
            <emma:emma xmlns:emma="http://www.w3.org/2003/04/emma" version="1.0">
              <emma:interpretation id="{A2C8B5A3-1C0A-495E-B452-1A214D5BBA05}" emma:medium="tactile" emma:mode="ink">
                <msink:context xmlns:msink="http://schemas.microsoft.com/ink/2010/main" type="inkWord" rotatedBoundingBox="3902,238 6868,56 6970,1712 4004,1895">
                  <msink:destinationLink direction="with" ref="{8D37CE06-0BBA-4E66-B057-8A4017B68776}"/>
                </msink:context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632.8761">3223 687 364 0,'-9'-4'132'0,"9"4"-100"0,-21 4-12 0,8 0 236 16,5 3-144-16,-14 8 44 15,5 8-92-15,-8 11 4 16,-1 0-40-16,9 4 8 15,0-4-20-15,9-7 28 16,8-1-28-16,12-14 20 16,5-1-20-16,5-11 20 15,-1-4-24-15,0-7-56 16,5-1 20-16,-13-7-40 16,-1 4 32-16,-12-11 12 15,0 7 8-15,-8-4 12 16,-1 8 0-16,5-4-152 15,8 4 84-15</inkml:trace>
          <inkml:trace contextRef="#ctx0" brushRef="#br0" timeOffset="3965.0307">3810 377 560 0,'13'-19'208'0,"-13"19"-164"0,13-15-8 0,-13 7 156 16,0 4-112-16,-9-3 72 15,9 3-88-15,-25 4 28 16,4 4-56-16,-22 11 0 16,5 4-24-16,-22 11 36 15,9 4-24-15,0 4 48 16,13 0-40-16,8-4-8 15,13-4-12-15,17-3 60 16,8-1-40-16,18-7 16 16,8-4-32-16,8-7-168 15,5 3 84-15,-4-11-300 16,-5 4 204-16,-8-4-452 16,-5 4 348-16</inkml:trace>
          <inkml:trace contextRef="#ctx0" brushRef="#br0" timeOffset="4133.9793">3487 573 664 0,'-17'-11'244'0,"17"11"-188"0,8-11-16 0,-4 7 216 15,5 8-148-15,8-8 88 16,9 0-112-16,8 0-32 16,4 4-32-16,9-7 12 15,-5 7-20-15,5-4-172 16,0 8 88-16</inkml:trace>
          <inkml:trace contextRef="#ctx0" brushRef="#br0" timeOffset="4449.2559">3959 623 704 0,'-8'7'264'0,"8"-7"-208"0,-34 8-12 16,25-4 132 0,9 7-104-16,0 4 24 15,0 0-56-15,0-3-8 16,13 3-20-16,4-8 12 16,13 5-16-16,-9-16 4 15,13 4-4-15,-4-8 12 16,-9 1-12-16,-4-8 4 15,5 7-4-15,-22-7-16 0,0 3 4 0,-17 1-4 16,4 4 0 0,-8-1-12-16,4 4 12 0,4 0-340 15,13 8 192-15</inkml:trace>
          <inkml:trace contextRef="#ctx0" brushRef="#br0" timeOffset="783.6504">1245 271 780 0,'8'0'288'0,"-8"0"-224"0,26 0-20 0,-5 0 112 15,1 0-96-15,20 0 8 16,-8 0-40-16,9 3-16 15,4 1-8-15,-13 8-136 16,4-1 72-16</inkml:trace>
          <inkml:trace contextRef="#ctx0" brushRef="#br0" timeOffset="621.6552">1334 44 684 0,'-25'-4'252'0,"25"4"-192"0,0 0-20 16,0 0 112-1,0 0-92-15,8 0 20 16,9 0-48-16,9 0-20 0,-1 0-8 0,14 0-60 16,-1 4 32-16,-4-4-280 15,1 7 168-15</inkml:trace>
          <inkml:trace contextRef="#ctx0" brushRef="#br0" timeOffset="2657.8828">1656 626 652 0,'-17'-3'244'0,"17"3"-192"0,-5 15-12 0,5 0 112 15,0 8-92 1,9 18 72-16,4 5-76 0,12 18-20 15,5-3-24-15,0-5 16 16,8-7-16-16,1-7 12 16,-1-4-12-16,-8-15 36 15,4-8-24-15,-4-15 20 16,-9-4-24-16,9-30 28 16,-1 0-32-16,1-34-12 15,4 0-8-15,0-23-136 16,0 15 72-16,0-18-32 15,-4 7 60-15,0-1 24 16,-4 9 12-16,-1 15-40 16,1 11 24-16,-5 0 60 15,5 15-20-15,-1 4 48 16,1 7-40-16,-1 12-16 16,-3 0-4-16,-1 11-8 15,4-3 0-15,-3 7-12 16,-1 0 8-16,-8 0 12 15,4 7-4-15,-9-3 8 16,5 4-8-16,-4-8 32 16,-1 7-20-16,1-7 20 15,-1 0-20-15,-8 0-8 16,0 0-4-16,4 0 12 16,5 8-8-16,4-4 24 0,-1-1-20 15,18-3 40-15,4 4-28 16,30-8 40-1,4 4-36-15,26-7-16 0,0 3-4 0,21-11 0 16,0 7-4-16,17-3-4 16,-13 7 4-16,-4-7 4 15,-21 7-4-15,-14-7-4 16,1 3 4-16,-17-3 56 16,-13 7-32-16,0-4 8 15,-17 1-24-15,-4 7 0 16,-8 0-4-16,-10-8-112 15,5 16 56-15,-17-8-304 16,0 7 192-16</inkml:trace>
          <inkml:trace contextRef="#ctx0" brushRef="#br0" timeOffset="3348.719">2192 1069 456 0,'-34'27'168'0,"34"-27"-128"0,8 15-16 15,-4-15 148-15,5 4-100 16,12-12 96-16,9 4-100 15,13-11 4-15,-1 0-48 0,5-23-20 16,-4 4-8-16,8-26 28 16,-8 7-12-16,-1-12 4 15,1 5-8-15,-13-8-8 16,0 15 4-16,-5-16-4 16,-3 20 0-16,-5 0 112 15,-4 15-60-15,-5 4 68 16,5 15-68-16,-9 11-12 15,0 8-24-15,-8 18-12 16,0 9 0-16,-5 6 4 16,1 5-4-16,-5 0 16 15,4-1-12-15,1 1-4 16,-1 0 0-16,5-8 28 16,4-8-16-16,0-7 12 15,4-4-16-15,5-19 20 16,4-3-20-16,12-20-12 15,1 1-4-15,4-20-112 16,0 9 64-16,12-24-24 16,-12 8 48-16,-9-15 4 15,9 15 16-15,-17-4 32 16,0 16-12-16,-13 6 112 16,8 13-72-16,-8 14 32 15,5 12-48-15,-10 22 32 16,10 12-40-16,-14 12-16 15,1-1-4-15,-5 4 16 0,4-8-12 0,-21 1 4 16,22-5-8-16,-13 5-96 16,-1-1 52-16,1 0-164 15,8 1 112-15,5-5-252 16,-5 1 192-16,13-8-468 16,8-7 344-16</inkml:trace>
          <inkml:trace contextRef="#ctx0" brushRef="#br0" timeOffset="1466.9523">2976-524 496 0,'9'-26'184'0,"-5"18"-140"0,1-3-16 0,-10-1 180 15,5 8-120-15,-4 1 96 16,0-5-104-16,-9 8-12 15,4 8-40-15,-8 18 8 16,9 12-20-16,-18 19 0 16,18 3-8-16,-5 1-120 15,9-4 60-15,-5-8-180 16,9-4 128-16</inkml:trace>
        </inkml:traceGroup>
        <inkml:traceGroup>
          <inkml:annotationXML>
            <emma:emma xmlns:emma="http://www.w3.org/2003/04/emma" version="1.0">
              <emma:interpretation id="{FF3678F3-09B4-4F79-9765-A62FBCC6C3A2}" emma:medium="tactile" emma:mode="ink">
                <msink:context xmlns:msink="http://schemas.microsoft.com/ink/2010/main" type="inkWord" rotatedBoundingBox="7371,695 8580,621 8647,1709 7438,178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33223.886">5322 55 268 0,'-4'-4'100'0,"4"4"-76"0,-4 0-8 0,-1-4 132 15,10 4-84-15,-5-3 116 16,0 6-104-16,0-6 24 15,0 3-60-15,0-4 56 16,0 4-56-16,0-4 44 16,0 0-48-16,0-3 8 15,0 7-28-15,0-8 0 16,8 8-8-16,1-7-8 16,-1-1 4-16,1-3-4 15,3 3 0-15,5-3 0 16,0-1 0-16,5 1 24 15,-1 3-12-15,-4-3 4 16,4 7-8-16,-4-3-32 16,0 7 12-16,-4 0 32 15,0 7-12-15,-5 1 0 16,1-1-4-16,0 5 12 16,3-1-8-16,1 1 24 15,4 3-20-15,4-12 24 16,5 9-24-16,-1-8 24 15,1-1-24-15,4-3 24 16,-5 0-24-16,-3-3 24 16,-1-1-24-16,-4-8-12 0,0 9-4 15,-4-12 12-15,0 11-4 0,-5-4-100 16,1 8 52 0,-9-7-280-16,4 7 180 0</inkml:trace>
          <inkml:trace contextRef="#ctx0" brushRef="#br0" timeOffset="33629.9063">5224 524 280 0,'-8'0'104'0,"8"0"-84"0,8-7 0 15,-4-1 76 1,5 4-56-16,4-11 0 16,-1 4-24-16,-3-8-4 15,8 4-4-15,4-8 56 16,-4 8-36-16,0-4 8 16,0 8-24-16,-4-1 56 15,0 9-40-15,0 3 68 16,-1 3-56-16,-3 5 52 15,-1 7-52-15,-3 0-4 16,8 4-20-16,-1-4 16 16,1 4-20-16,4-8 12 0,0 1-12 15,4-8 12-15,5 3-16 16,4-7 4-16,0 0-4 16,4-7 4-16,0-1-8 15,0-7-36-15,4 7 16 0,-4-14-312 16,-4 10 180-16</inkml:trace>
          <inkml:trace contextRef="#ctx0" brushRef="#br0" timeOffset="4730.9219">4756 967 832 0,'-9'23'308'0,"9"-23"-240"0,-4 34-20 16,0-19 64-1,-1 4-72-15</inkml:trace>
        </inkml:traceGroup>
        <inkml:traceGroup>
          <inkml:annotationXML>
            <emma:emma xmlns:emma="http://www.w3.org/2003/04/emma" version="1.0">
              <emma:interpretation id="{5819ECB4-72B8-407F-8EC6-37F832055F72}" emma:medium="tactile" emma:mode="ink">
                <msink:context xmlns:msink="http://schemas.microsoft.com/ink/2010/main" type="inkWord" rotatedBoundingBox="9320,258 13098,25 13163,1084 9385,131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34277.5122">6727-149 696 0,'-17'-8'256'0,"17"8"-196"0,-8-7-20 0,3 7 172 15,10 0-124-15,3 0 52 16,9 0-80-16,13-4 8 15,4 8-40-15,-4 3 0 16,0 4-16-16,-13 5-24 16,-4-1 4-16,-26-4-100 15,0 12 56-15,-21-4-28 16,4 3 44-16,-8-10 4 16,12 7 20-16,-4-4-8 15,13-8 8-15,5 1-36 16,12 3 28-16,17 4 16 15,8 1 4-15,18 2-16 16,4 1 8-16,4 12 12 16,0 3 0-16,-13 0 40 15,-4 7-20-15,-25 1 92 16,-9-4-64-16,-26 0 64 16,-4-4-64-16,-21 4 16 15,9-4-40-15,-5-19 16 16,9 8-24-16,3-16-28 15,14-3 4-15,8-15-380 16,9 3 212-16</inkml:trace>
          <inkml:trace contextRef="#ctx0" brushRef="#br0" timeOffset="34506.9592">7234-17 476 0,'4'-7'176'0,"-4"7"-136"0,9 15-12 0,-1 0 92 16,1 0-72-16,4 11 44 16,8 8-56-16,9 16 16 15,-1-9-32-15,14 5 8 16,-5-1-16-16,9-3 12 16,-8-8-16-16,-14-8 4 15,5 1-4-15,-9-12-280 16,-12 0 148-16</inkml:trace>
          <inkml:trace contextRef="#ctx0" brushRef="#br0" timeOffset="34744.8058">7779-59 780 0,'-30'0'288'0,"30"0"-224"0,-38 8-20 16,12 0 164-1,9 7-124-15,-25 11 64 16,8 8-88-16,-22 15-24 16,18 4-24-16,-9 12 8 15,9-12-12-15,4-4 4 16,8 0-4-16,1-15 12 0,8-3-12 0,0-13-136 16,8 1 72-16,9-19-440 15,4 0 276-15</inkml:trace>
          <inkml:trace contextRef="#ctx0" brushRef="#br0" timeOffset="34953.8996">7996-115 624 0,'0'-12'228'0,"0"12"-176"0,-4 12-16 0,0-5 104 16,-1 8-84-16,-7 12 40 15,-5 11-56-15,4 15-16 16,0 0-12-16,-4 11 8 16,13-3-12-16,-5-5-4 15,9-6 0-15,-8-13-172 16,8-3 92-16</inkml:trace>
          <inkml:trace contextRef="#ctx0" brushRef="#br0" timeOffset="35313.4342">8333-74 780 0,'-34'8'288'0,"34"-8"-224"0,-52 23-20 15,31-4 144-15,4 7-112 0,-13 27 32 16,18 4-64-16,-10 11-20 15,22 0-12-15,0-4 8 16,13-11-12-16,0-3 24 16,12-20-20-16,9-11 12 15,0-4-12-15,9-15-52 16,-5-4 24-16,-4-19-16 16,-4 1 20-16,-4-28-28 15,-5 5 24-15,-12-19-12 16,-1 3 16-16,-4-3 8 15,-4 15 4-15,-8-1 24 16,-5 16-12-16,5 0 32 16,3 12-28-16,-3 3-40 15,8 4 12-15</inkml:trace>
          <inkml:trace contextRef="#ctx0" brushRef="#br0" timeOffset="37414.5893">9035-486 464 0,'0'-19'176'0,"9"11"-140"0,4-3-8 16,-13 3 64 0,0 8-56-16,0-7 48 0,-5-1-48 15,5-3 0 1,-8 7-24-16,-5-3 0 16,4 7-4-16,-12-12 12 15,4 12-12-15,-8-7 4 0,-5 7-4 16,-9-8 20-16,10 8-16 15,-5 0 24 1,4 0-24-16,0 0-4 0,9 0-4 16,-1 0 40-16,10 0-24 0,3 0-20 15,-4 8 0-15,13-1-8 16,0 5 0-16,0-5 16 16,0 5-4-16,5 3-12 15,3 4 4-15,5 7-4 16,4-3 0-16,-4-1 16 15,8 13-4-15,-4-5 16 16,4-4-12-16,1 1 4 16,-10 3-4-16,-3-7-8 15,-9-1 4-15,-9-3-16 16,1-3 8-16,-13-5-76 16,-1 8 44-16,-3-19 12 15,3 7 20-15,-3-14-8 16,8 7 8-16,0-12-4 15,8 1 0-15,5-8 0 16,4 8 0-16,4-12 8 16,13 8 0-16,5-11 32 15,12 3-16-15,-5 0 40 16,1 4-32-16,0 4 20 16,-4-4-24-16,-5 4 60 15,-4-4-44-15,-4 8 64 16,0-8-60-16,-9 4 28 15,0 3-40-15,5-3-36 0,-9 8 4 16,8-1-168-16,1 4 96 0</inkml:trace>
          <inkml:trace contextRef="#ctx0" brushRef="#br0" timeOffset="38195.0918">9210-18 340 0,'0'-7'128'0,"0"7"-100"0,8 11-8 16,-12-3 60-1,4-1-48-15,-4 8 60 16,4 4-56-16,-9 15 64 15,5-3-60-15,-9 3 36 0,9-8-44 0,-5 1 60 16,5-1-52-16,-4-11 44 16,8 0-48-16,-9-7 24 15,9-8-32-15,0-15-28 16,9 0 0-16,-5-4 16 16,4-4-8-16,1-11-28 15,0 11 8-15,3-7-4 16,5 7 8-16,-4 4-12 15,4 4 12-15,-8 8 32 16,3 3-16-16,-7 4 52 16,3 4-32-16,-8 11 28 15,0 4-28-15,-4-4 8 16,4 11-20-16,-4-7-8 16,4 4-4-16,-5-8 28 15,10 0-16-15,3-11 12 16,-8 4-16-16,9-16-8 15,-9 1 0-15,12-12-84 16,1 3 44-16,4-10-92 16,5 3 72-16,-1-3-24 15,0 7 44-15,-4 0 24 16,4 8 8-16,1 3 28 16,-1 8-12-16,-12 4 100 15,3 7-60-15,-12 8 28 16,0 4-44-16,0 7 32 15,0 0-40-15,-8 4-16 0,8 0-4 16,-4-3 8 0,8-1-8-16,-4-7-12 0,0-8 0 0,0-8-216 15,0-7 120-15</inkml:trace>
          <inkml:trace contextRef="#ctx0" brushRef="#br0" timeOffset="38509.4273">10121-317 496 0,'-17'-19'184'0,"17"19"-140"0,-21-7-16 0,8 7 164 15,9 7-112-15,-9 9 56 16,4-1-80-16,-3 7 20 15,3 5-44-15,-4 11 0 16,5 0-20-16,-13 11 28 16,12 0-24-16,-17 12 12 15,5-5-16-15,-17 12-8 16,17-3 0-16,-13-5 4 16,8-7-4-16,0-11 24 15,9-4-16-15,5-16-172 16,3-6 88-16,9-13-460 15,13-3 300-15</inkml:trace>
          <inkml:trace contextRef="#ctx0" brushRef="#br0" timeOffset="38914.5458">10360-37 520 0,'12'-15'192'0,"-12"15"-152"0,39-15-8 0,-31 8 116 16,-4 3-88-16,-4-8 64 16,9 9-72-16,-22-5-20 15,5 8-20-15,-31 0 0 16,5 4-8-16,-25 3-20 16,16 1 8-16,-8 3 40 15,13 4-20-15,8-3-8 16,17 7-8-16,9-12 40 15,8 8-24-15,17-3 0 16,9 7-8-16,4-4 4 16,0 4-4-16,0 0 8 15,-4 3-8-15,-13-6-12 16,0 2 4-16,-17 1-4 16,-4 4 0-16,-17-12 0 15,-1 12 0-15,-16-15 0 16,4-1 0-16,-13-7 24 15,13 4-8-15,-4-4-4 16,12 0 0-16,-4-4-172 16,13 1 92-16</inkml:trace>
        </inkml:traceGroup>
      </inkml:traceGroup>
    </inkml:traceGroup>
    <inkml:traceGroup>
      <inkml:annotationXML>
        <emma:emma xmlns:emma="http://www.w3.org/2003/04/emma" version="1.0">
          <emma:interpretation id="{B5328077-D178-4A93-BC76-7A1E88810932}" emma:medium="tactile" emma:mode="ink">
            <msink:context xmlns:msink="http://schemas.microsoft.com/ink/2010/main" type="paragraph" rotatedBoundingBox="7615,2057 17547,1439 17612,2489 7680,310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2BA4D3A-B892-4149-8A53-8AC96A13E962}" emma:medium="tactile" emma:mode="ink">
              <msink:context xmlns:msink="http://schemas.microsoft.com/ink/2010/main" type="line" rotatedBoundingBox="7615,2057 17547,1439 17612,2489 7680,3107"/>
            </emma:interpretation>
          </emma:emma>
        </inkml:annotationXML>
        <inkml:traceGroup>
          <inkml:annotationXML>
            <emma:emma xmlns:emma="http://www.w3.org/2003/04/emma" version="1.0">
              <emma:interpretation id="{50CF8CF6-51DF-4BDA-ADBB-7D0138AEDA05}" emma:medium="tactile" emma:mode="ink">
                <msink:context xmlns:msink="http://schemas.microsoft.com/ink/2010/main" type="inkWord" rotatedBoundingBox="7643,2507 8321,2465 8340,2758 7661,280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52711.3219">5075 2003 436 0,'-25'4'160'0,"25"-4"-124"0,-35 7-8 0,18-3 140 16,9 4-96-16,-9-4 96 15,8-1-100-15,1 1 80 16,8 4-84-16,4-8 48 16,9 0-68-16,12 0 76 15,9 0-68-15,9-8-8 16,0 8-28-16,-1 0-12 16,-3 0 0-16,-1-4 4 15,-4 8-4-15,-4-8 8 16,0 4-8-16,-9 0-4 15,0 8 4-15,-12-4 40 16,3-1-24-16,-3-6-20 16,-9 3 0-16,0-4-184 15,8 0 96-15,-8-7-268 16,13-1 200-16,9 1-440 16,-1 7 336-16</inkml:trace>
          <inkml:trace contextRef="#ctx0" brushRef="#br0" timeOffset="52278.311">5224 1799 280 0,'4'-8'104'0,"-8"1"-84"0,0 7 0 16,0-8 100 0,8 8-68-16,-4 0 96 15,0 0-88-15,0-4 60 16,0 8-68-16,-4-8 24 0,4 4-44 0,-5-7 52 16,10 14-48-1,-10-7 12-15,5 0-32 0,-4 0 20 16,0 4-24-16,-5-4 24 31,9 0-24-31,-4 0 32 0,4 0-28 0,-4 0 32 16,8 0-32-16,-4 0 12 15,0 0-16-15,0 0 20 16,9 0-20-16,-1 0 12 16,9 8-12-16,0-8 12 15,0 0-16-15,4 0 4 16,1-4-4-16,8 0-8 15,-1 4 4-15,5-4 12 16,5 8-8-16,-5-4-4 16,0 4 0-16,-4-4 4 15,-5 4-4-15,-8-4 8 16,0 3-8-16,-8-3 8 16,-1 0-8-16,-3-3 16 15,3 3-12-15,-8-4-72 16,0 4 32-16,0-4-260 15,0 4 160-15,-13-8-232 16,13 16 208-16</inkml:trace>
        </inkml:traceGroup>
        <inkml:traceGroup>
          <inkml:annotationXML>
            <emma:emma xmlns:emma="http://www.w3.org/2003/04/emma" version="1.0">
              <emma:interpretation id="{2E01F47A-7555-40A8-9895-F1C94E48A680}" emma:medium="tactile" emma:mode="ink">
                <msink:context xmlns:msink="http://schemas.microsoft.com/ink/2010/main" type="inkWord" rotatedBoundingBox="9439,1944 11429,1820 11486,2729 9495,2853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54348.3256">7817 1333 416 0,'5'-11'152'0,"-5"11"-116"0,12-11-12 0,-7 3 208 16,3 4-132-16,-4-7 92 16,5 7-112-16,-9-7 32 15,4 3-64-15,-8-7 28 16,4 7-44-16,-9-3-20 15,1 4-4-15,-9-9 0 16,4 5-4-16,-8 3 16 16,8 5-12-16,-13 3-4 15,9 3 0-15,-12 5-16 16,3 3 8-16,-4 8 12 16,5 8-4-16,3 3 24 15,14 4-16-15,8-7-12 16,8-1-4-16,9-7-32 15,9-4 20-15,8-15-128 16,0 0 84-16,-4-11-100 16,-4 3 92-16,-5-11-12 15,0 8 52-15,-12-8 16 16,-5 4 8-16,-4-4 4 16,0 8 0-16,-4-1 120 15,4 9-64-15,-9 6 76 16,5 5-76-16,-5 18 56 15,9 5-60-15,-8 22-20 0,4 3-20 16,-9 12 0-16,9-7-8 0,-9-4 8 16,8-12-8-16,-7-7 16 15,3-4-12-15,-4-11-128 16,9 0 68-16,0-12-204 16,4 0 148-16</inkml:trace>
          <inkml:trace contextRef="#ctx0" brushRef="#br0" timeOffset="54831.2705">8354 1314 592 0,'30'-37'220'0,"-30"37"-172"0,21-23-12 0,-12 11 136 16,-1 5-100-16,-4-16 60 15,1 12-76-15,-5-8 36 16,0 4-52-16,-9-4-36 16,9 4-8-16,-26 0 16 15,9 15-4-15,-17 0-12 16,5 7 0-16,-10 12 4 16,5 4 0-16,4-4 32 15,9 3-16-15,4 5 4 16,13-1-12-16,8-10-16 15,9 2 4-15,8-10-16 16,9-8 12-16,-5 0-100 0,5 0 56 16,-8-8-56-16,-1 1 64 0,-8-4-40 15,4 3 48-15,-13 0 4 16,4 8 16-16,-12 0 12 16,4 8 4-16,-13 15 148 15,5 3-80-15,-13 20 148 16,4 3-120-16,-5 11 72 15,5 1-96-15,4-8-36 16,5-4-24-16,-1-11-4 16,9-4-4-16,0-8-152 15,0-7 80-15,0-7-352 16,9-5 236-16</inkml:trace>
          <inkml:trace contextRef="#ctx0" brushRef="#br0" timeOffset="55284.2314">8767 1821 756 0,'4'4'280'0,"-4"-4"-216"0,0 12-20 0,-4-5 296 15,-5 1-196-15,-3 11 12 16,-1 3-96-16,-4 5-40 15,4 3-12-15,-4 0-372 16,-4 1 200-16</inkml:trace>
          <inkml:trace contextRef="#ctx0" brushRef="#br0" timeOffset="53644.2332">6855 1356 436 0,'0'-11'160'0,"0"11"-124"0,4-8-8 0,5 0 116 16,-9 8-84-16,8-7 72 15,5 3-76-15,4-7 68 16,0 7-72-16,0-4 28 15,4 8-48-15,5-3 24 16,4 3-28-16,-5 0 36 16,1 7-36-16,-5 1-16 15,1 7-4-15,-5 4 0 16,-5 7-4-16,-12 16-4 16,5 7 4-16,-14 0 12 15,5 1-8-15,-22-1-12 16,5-8 0-16,-22 1 12 15,5-8-4-15,-13-7-20 16,13-1 8-16,-5-11-24 16,13 0 20-16,0-15-32 15,9 0 28-15,4-15-20 16,13 4 20-16,8-12-28 16,5 8 28-16,3-4 16 15,10 4 0-15,-1 0-16 16,0 7 8-16,-4 4 32 0,0 4-16 0,0 8 96 15,0 7-56-15,0 4 40 16,5 0-52-16,3 0 24 16,1 0-32-16,-1 0-16 15,5 0-8-15,-4-4-4 16,4-4 0-16,-9-3 8 16,-8-1-4-16,-1-3-72 15,1 0 36-15,-4-4-164 16,-1 0 112-16,-4-4-160 15,5 4 140-15</inkml:trace>
        </inkml:traceGroup>
        <inkml:traceGroup>
          <inkml:annotationXML>
            <emma:emma xmlns:emma="http://www.w3.org/2003/04/emma" version="1.0">
              <emma:interpretation id="{15BD9DE2-5C7C-42D5-A064-374C83AAAAD0}" emma:medium="tactile" emma:mode="ink">
                <msink:context xmlns:msink="http://schemas.microsoft.com/ink/2010/main" type="inkWord" rotatedBoundingBox="11911,1874 13771,1758 13831,2724 11971,2840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6525.911">9223 1193 580 0,'-9'-7'216'0,"9"14"-168"0,-4-7-12 0,4-4 156 15,8 4-112-15,1-11 36 16,8 11-68-16,13-7-12 16,8-1-20-16,9-3-20 15,4-1 0-15,0 5 12 16,-8 7-4-16,-9 0 40 16,-4 7-20-16,-18-3 100 15,1 4-68-15,-17-1 80 16,0 5-76-16,-13 3 48 15,-1 0-64-15,-7 15-40 16,8 8-4-16,-9 22-4 16,9 5 4-16,-4 7-20 15,0-8 12-15,-1-3 20 16,10-1-4-16,-5-14-12 16,4-9 0-16,-4-6 20 15,8-5-8-15,-3-18-188 16,3 3 96-16,5-15-272 15,4 1 200-15,8-9-380 16,5-3 304-16</inkml:trace>
          <inkml:trace contextRef="#ctx0" brushRef="#br0" timeOffset="56991.7904">10087 1265 664 0,'17'-19'244'0,"-17"19"-188"0,9-22-16 0,-9 10 100 16,0 8-84-16,-9-11 84 15,5 4-80-15,-13-8 4 16,0 8-40-16,-9 3 40 16,5 4-36-16,-9 8 12 15,0 7-24-15,0 5 36 16,9 2-28-16,0 5 4 15,8 4-16-15,5-5-8 16,-1 1 0-16,18-8 4 16,-1-3-4-16,5-9-100 15,8-3 52-15,13-7-200 16,-4-1 136-16,-4-7-60 16,-1 8 100-16,-4-9-48 15,-4 9 68-15,-8-5 40 16,-5 9 8-16,-12 6 120 15,3 5-68-15,-16 15 164 16,4 3-120-16,-4 23 96 16,8 4-112-16,-4 4-8 15,13 0-44-15,-5-8-24 16,18-7-8-16,-9-8 28 0,4-8-12 16,5-11-252-16,-9 1 132 0,0-13-328 15,0-3 244-15</inkml:trace>
          <inkml:trace contextRef="#ctx0" brushRef="#br0" timeOffset="57411.9788">10521 1163 600 0,'9'-11'224'0,"-9"11"-176"0,4-16-12 0,0 9 176 15,9 7-124-15,-4 7 104 16,-1 1-108-16,1 7-12 16,-1 4-44-16,-8 11 20 15,4 4-32-15,-8 8 12 16,0 7-16-16,-9 0 12 16,0 1-16-16,-12-5 4 15,8-7-4-15,-13-8 20 16,4-3-16-16,-3-12-40 15,7-4 16-15,-3-11 0 16,8 0 12-16,4-15-12 16,13 0 8-16,9-4-32 15,3 8 20-15,14-1 76 16,-1 8-32-16,5 4 72 16,4 8-60-16,0 0 8 0,-4 7-28 15,0 0 16-15,0-4-24 16,-9 1-12-16,0 3-4 0,-8-8-348 15,-4 1 192-15,-5-8-492 16,4 0 368-16</inkml:trace>
          <inkml:trace contextRef="#ctx0" brushRef="#br0" timeOffset="58900.0031">11109 1697 416 0,'0'7'152'0,"-4"4"-116"0,-5 20-12 16,-4-12 196-1,9 0-124-15,-13 11-20 16,0 4-48-16,-13 8-84 0,5-1 28 0,-9 5-236 15,8-12 148-15</inkml:trace>
        </inkml:traceGroup>
        <inkml:traceGroup>
          <inkml:annotationXML>
            <emma:emma xmlns:emma="http://www.w3.org/2003/04/emma" version="1.0">
              <emma:interpretation id="{42BCB219-499E-4BE7-83F4-3A9D35ABE492}" emma:medium="tactile" emma:mode="ink">
                <msink:context xmlns:msink="http://schemas.microsoft.com/ink/2010/main" type="inkWord" rotatedBoundingBox="14213,1725 15661,1635 15702,2285 14253,237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9411.2035">11799 1065 644 0,'-9'11'236'0,"9"-11"-180"0,-4 42-20 0,-9-16 168 16,13-3-120-16,-8 18 52 15,-1 12-76-15,-4 15-12 16,9-3-28-16,0-1-12 15,-5-3-4-15,5-12-48 16,4-15 24-16</inkml:trace>
          <inkml:trace contextRef="#ctx0" brushRef="#br0" timeOffset="59948.1778">12476 1015 652 0,'4'-19'244'0,"-4"19"-192"0,-13-26-12 15,5 15 84 1,8 7-76-16,-17-4 0 16,4 5-32-16,-17 3-4 15,0 7-4-15,-16 1-24 16,7 3 8-16,-20 4 32 0,25 0-16 0,-9 4 0 15,5 0-4-15,8 0-32 16,17 0 16-16,-8 0 24 16,12 0-8-16,1 3 8 15,8 1-4-15,0-8-60 16,8 0 28-16,1-3-68 16,-1 3 52-16,5-7-28 15,0 3 44-15,4-4-8 16,0 1 20-16,0-4-8 15,0 3 8-15,-4 1 8 16,8 0 4-16,-12 7 0 16,3 0 0-16,5 4 0 15,-4 3 0-15,-4 5 24 16,3-1-12-16,-7 1 4 16,-1-4-8-16,-4-1 28 15,-9-3-20-15,-3 0 64 16,-10 0-44-16,-16 0 56 15,8 4-56-15,-12-8 36 16,8 0-40-16,-9-7 24 16,13 3-28-16,-4-11-8 15,13 0-12-15,4-11-68 16,13-1 32-16</inkml:trace>
          <inkml:trace contextRef="#ctx0" brushRef="#br0" timeOffset="60549.929">12966 1042 456 0,'-22'-19'168'0,"22"19"-128"0,-17-15-16 0,0 7 156 15,4 1-104-15,-16-1 68 16,7 1-84-16,-12 7 44 16,9 0-60-16,-5 0-28 15,9 11-16-15,-5-4 16 16,13 1-8-16,1 3 32 16,12 5-24-16,4 6-12 15,9-3-8-15,8 0-16 16,4 11 12-16,9-3-4 15,1 7 4-15,-1-8-108 16,0 5 64-16,-9 7 12 16,-3-1 24-16,-14-3 16 15,1-7 0-15,-18-1 8 16,-4 1-4-16,-21-4 8 16,4-8-8-16,-21-15 24 15,9 0-16-15,-14-15 12 16,14-1-12-16,3-10-16 15,10 3 0-15,16-3 4 0,4 3 0 16,22-3-20-16,8 3 12 0,18 0-4 16,8 8 4-16,4 0 8 15,-4 4 0-15,-1-8 0 16,-7 11 0-16,-10 0 8 16,-7 1-4-16,-9-12 68 15,-1 4-40-15,-12-4 92 16,5-4-68-16,-18 4 8 15,4 4-40-15,-3 0-12 16,7 7-8-16,-3 1-268 16,8 3 144-16</inkml:trace>
          <inkml:trace contextRef="#ctx0" brushRef="#br0" timeOffset="59213.0668">11692 1034 572 0,'0'-7'208'0,"0"7"-160"0,-8 7-12 0,-5-3 92 16,5 7-76-16,-14 5 76 16,5 3-72-16,-8-1 56 15,3 5-60-15,-3 0 32 16,12-4-48-16,-4 3 24 15,17-3-32-15,9-3 8 16,3-1-20-16,14-4 0 16,8 0-8-16,4-3-8 15,5 0 4-15,8-8-104 16,-13-4 56-16,5-4-228 16,-1 4 152-16</inkml:trace>
        </inkml:traceGroup>
        <inkml:traceGroup>
          <inkml:annotationXML>
            <emma:emma xmlns:emma="http://www.w3.org/2003/04/emma" version="1.0">
              <emma:interpretation id="{25B56131-5ACC-45DB-AAAF-CB3EAEE66DD9}" emma:medium="tactile" emma:mode="ink">
                <msink:context xmlns:msink="http://schemas.microsoft.com/ink/2010/main" type="inkWord" rotatedBoundingBox="16375,1574 17551,1501 17603,2336 16427,240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2380.4765">13736 1118 384 0,'5'-8'140'0,"-5"8"-108"0,4 0-8 15,-4-8 48 1,0 16-44-16,0-8-4 0,0 8-12 16,0-5 16-16,0 12-16 0,0 1 68 15,0 3-48-15,-4-1 24 16,-1 5-36-16,-7 0 0 16,12 7-12-16,-9-11 28 15,9 0-20-15,-13-4 56 16,13-4-40-16,0-7 12 15,9-4-28-15,-5-11 20 16,5 3-24-16,-1-11-12 16,1 1-4-16,3-5 4 15,1 0 0-15,-4-3 0 16,12 3 0-16,-8 4-28 16,4 8 16-16,-4 3 56 15,-5 16-20-15,1-1 76 16,-5 12-52-16,-8-4 64 15,4 12-64-15,-9-8-16 16,18 7-20-16,-9-3 24 16,0-8-20-16,0-7 12 15,0 3-16-15,0-19 20 16,4 8-20-16,4-11-12 16,5 3-4-16,0-14-76 15,4 14 44-15,0-11-92 16,-4 4 72-16,8 4-52 15,5-8 64-15,-5 7 20 16,-4 9 20-16,0 3 136 16,0 3-72-16,-4 5 96 15,-1 7-88-15,-7 0 48 0,8 4-72 16,-13 0-20-16,4 0-16 0,-4-4 8 16,0 4-8-16,-4-8-144 15,-5 5 72-15,0-5-404 16,1 4 260-16</inkml:trace>
          <inkml:trace contextRef="#ctx0" brushRef="#br0" timeOffset="62681.3171">14443 822 612 0,'0'-15'228'0,"0"15"-180"0,0-4-12 0,9 1 256 16,-5 6-168-16,-4 5 20 15,0 7-88-15,0 19 16 16,0 4-40-16,0 15 16 16,-4 0-28-16,-13 11-28 15,8 1 4-15,-12 10 28 16,4 5-16-16,-9-4 16 15,5-1-12-15,-9-14-24 16,9-1 4-16,0-18-216 16,8-12 124-16,9-18-348 15,4-5 252-15</inkml:trace>
          <inkml:trace contextRef="#ctx0" brushRef="#br0" timeOffset="63207.2112">14826 1144 528 0,'22'-4'196'0,"-22"4"-152"0,8 0-12 0,-8-4 220 16,0 4-144-16,9-7 96 15,-5 3-116-15,-8-3 36 16,4 7-68-16,-13-12 0 16,0 8-32-16,-12 1-12 15,3 3-8-15,-12 0 4 16,9 7-4-16,-5-3 16 16,9 7-12-16,-1-3-4 15,10-1 0-15,-5 5 12 16,17-1-8-16,0 1-20 15,0 3 4-15,8 0-4 16,5 0 4-16,8 0 8 16,0 4 0-16,-4 0-36 15,13 0 20-15,-8 0-4 16,-1 0 12-16,0-4-12 0,-4 0 12 16,-13-4 32-16,-4 4-16 15,-12-7 0-15,-5 3-4 16,-9-7 64-16,5 0-36 0,-9-8 40 15,4 4-40-15,-3-7 8 16,3 3-24-16,1-8-36 16,12 9 12-16,0-5-212 15,4 8 124-15,1-4-304 16,4 8 224-16</inkml:trace>
        </inkml:traceGroup>
      </inkml:traceGroup>
    </inkml:traceGroup>
    <inkml:traceGroup>
      <inkml:annotationXML>
        <emma:emma xmlns:emma="http://www.w3.org/2003/04/emma" version="1.0">
          <emma:interpretation id="{548BACCA-3ED7-49CB-9264-CBC27BE561AA}" emma:medium="tactile" emma:mode="ink">
            <msink:context xmlns:msink="http://schemas.microsoft.com/ink/2010/main" type="paragraph" rotatedBoundingBox="3767,2992 11563,2851 11588,4277 3793,44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7A75450-09E3-4568-90EE-8600E28A255C}" emma:medium="tactile" emma:mode="ink">
              <msink:context xmlns:msink="http://schemas.microsoft.com/ink/2010/main" type="line" rotatedBoundingBox="3767,2992 11563,2851 11588,4277 3793,4417"/>
            </emma:interpretation>
          </emma:emma>
        </inkml:annotationXML>
        <inkml:traceGroup>
          <inkml:annotationXML>
            <emma:emma xmlns:emma="http://www.w3.org/2003/04/emma" version="1.0">
              <emma:interpretation id="{E3ECC829-3A05-4DFB-8391-7448F484210F}" emma:medium="tactile" emma:mode="ink">
                <msink:context xmlns:msink="http://schemas.microsoft.com/ink/2010/main" type="inkWord" rotatedBoundingBox="3771,3218 6204,3175 6225,4307 3792,4350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63616.776">1136 3116 384 0,'-30'-23'140'0,"22"12"-108"0,-1-12-8 16,5 12 144 0,8 3-96-16,-12-7 52 15,8 3-76-15,-4-3 56 0,8 8-64 0,-4-5 44 16,4 5-48-16,0-1 0 16,9 8-24-16,0-7 12 15,8-1-16-15,13-3-4 16,5-1 0-16,12-10 4 15,0 7-4-15,21-16 8 16,-4 9-8-16,17-5-12 16,-4 8 4-16,-4 0 12 15,-9 8-4-15,-12-4-4 16,-14 7 4-16,-8-7 40 16,-13 15-24-16,-12-4 44 15,-1 4-36-15,-16 4-16 16,4 11-4-16,-13 12-8 15,4 7 0-15,-25 11-28 16,12 1 16-16,-12 10 4 16,8-3 8-16,-8 0 0 15,4-7 0-15,-9-1 0 16,9-7 0-16,-9 0 24 16,13-8-12-16,-8-11 32 15,13-4-28-15,-9-15 20 16,12 0-20-16,-12-15-16 15,9 0-4-15,-5-15 40 16,9 3-24-16,-9-11-8 16,8 4-8-16,-3-11 12 15,8 7-4-15,-4-4-36 16,12 1 16-16,1-1 16 0,8 16 0 16,8-8-132-16,9 15 76 0,13-4-448 15,8 12 280-15</inkml:trace>
          <inkml:trace contextRef="#ctx0" brushRef="#br0" timeOffset="164039.6024">2644 2783 572 0,'-13'-31'208'0,"13"31"-160"0,-13 4-12 15,0 4 112 1,5 3-88-16,-18 16 80 16,-4 3-80-16,-8 15-4 0,0 1-36 0,-18 3 4 15,14-4-12-15,-9-3-44 31,8-8 20-31,9-8-120 0,4-3 72 0,0-12-284 16,22 1 196-16</inkml:trace>
          <inkml:trace contextRef="#ctx0" brushRef="#br0" timeOffset="163843.2758">2201 2730 488 0,'13'34'180'0,"-13"-34"-140"0,25 72-12 0,-12-35 48 16,8-3-48-16,9 16 40 15,4-5-36-15,4 1-8 16,5-5-16-16,-5-7 28 16,1-4-20-16,-10-3 12 15,-3-4-16-15,-5-4-16 16,-4-4 0-16,-8-12-324 16,-5 1 180-16</inkml:trace>
          <inkml:trace contextRef="#ctx0" brushRef="#br0" timeOffset="164518.2187">3500 2635 580 0,'4'-11'216'0,"-4"11"-168"0,-4-4-12 0,-5 4 68 16,0 7-64-16,-12 1 0 15,8 3-24-15,-16 1-4 16,12 3-4-16,-9-4-24 16,-4 8 8-16,-8-4-12 15,8 4 8-15,-17-4 8 16,9 4 4-16,-9-4 8 15,13 8-4-15,-4-8-4 16,8 4 4-16,4 4 12 16,9 0-8-16,0 11 24 15,13 3-20-15,-5 9 12 16,5-4-12-16,-4-1 12 16,3 1-16-16,-7-1-12 15,3-3 0-15,-16 4 40 0,12-4-24 16,-13 3 24-16,9-3-20 15,-4 4 36-15,8-4-28 0,0-4 4 16,5-4-16-16,16-7 56 16,1-4-40-16,25-4 24 15,-4-4-32-15,21-7 16 16,0 0-20-16,9-4 20 16,-14 0-24-16,6-4-188 15,-14 0 92-15,-8-3-220 16,0 7 172-16,-9-8-404 15,-8 8 300-15</inkml:trace>
          <inkml:trace contextRef="#ctx0" brushRef="#br0" timeOffset="164672.298">2997 3195 832 0,'-17'-7'308'0,"17"7"-240"0,0-4-20 16,4 4 80-1,9 4-80-15,8-4 16 16,9 3-40-16,0-3 12 16,13 4-20-16</inkml:trace>
          <inkml:trace contextRef="#ctx0" brushRef="#br0" timeOffset="164895.8923">3180 2510 600 0,'-13'-19'224'0,"13"19"-176"0,17-15-12 0,-8 8 132 16,4 3-100-16,8-4 16 15,0 8-48-15,13-4-8 16,0 4-16-16,18 4-208 15,-1 4 104-15</inkml:trace>
        </inkml:traceGroup>
        <inkml:traceGroup>
          <inkml:annotationXML>
            <emma:emma xmlns:emma="http://www.w3.org/2003/04/emma" version="1.0">
              <emma:interpretation id="{3DFD7611-43FC-4FA2-B846-581188D98A3D}" emma:medium="tactile" emma:mode="ink">
                <msink:context xmlns:msink="http://schemas.microsoft.com/ink/2010/main" type="inkWord" rotatedBoundingBox="6777,3730 7082,3724 7084,3872 6780,3877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65196.6926">4083 3013 880 0,'-9'0'328'0,"9"0"-256"0,9 0-16 0,-1-3 20 16,5 3-52-16,8-4 8 16,18 4-20-16,3-4 28 15,9 4-24-15</inkml:trace>
          <inkml:trace contextRef="#ctx0" brushRef="#br0" timeOffset="165344.1037">4198 3131 592 0,'-43'7'220'0,"43"-7"-172"0,9 0-12 0,4 0 136 15,-1 0-100-15,27 0 32 16,-5 4-60-16,25-4-80 16,1 4 16-16</inkml:trace>
        </inkml:traceGroup>
        <inkml:traceGroup>
          <inkml:annotationXML>
            <emma:emma xmlns:emma="http://www.w3.org/2003/04/emma" version="1.0">
              <emma:interpretation id="{101F58B8-4CDC-4C92-A3F8-443894C48297}" emma:medium="tactile" emma:mode="ink">
                <msink:context xmlns:msink="http://schemas.microsoft.com/ink/2010/main" type="inkWord" rotatedBoundingBox="7823,2919 11563,2851 11588,4277 7848,4344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66599.9863">6702 3169 736 0,'0'11'272'0,"0"-11"-208"0,-22 30-20 0,14-11 108 16,4 4-92-16,-9 15 8 15,4 0-40-15,14 3 0 16,3-3-16-16,13-12 12 15,5-3-16-15,12-23 16 16,5 8-16-16,-5-31-12 16,-4 8 0-16,-21-19-40 15,-4 7 24-15,-26-10-100 16,-5 6 68-16,-12 5-124 16,9 3 96-16</inkml:trace>
          <inkml:trace contextRef="#ctx0" brushRef="#br0" timeOffset="167401.1173">7174 2389 520 0,'-8'-8'192'0,"8"8"-152"0,8-3-8 15,1 3 52-15,4 3-52 0,8 5 48 32,9 3-44-32,12 12-20 0,5 4-8 0,0 10 24 15,-4 5-16-15,-14 3-40 16,-12 1 12-16,-17-4 20 16,-4-8-4-16,-21 0-8 15,-1-12 0-15,-12-18 40 16,8-4-24-16,0-19 88 15,0-7-56-15,9-5 4 16,17 1-28-16,8-8-56 16,9 12 20-16,25-1-16 15,9 12 20-15,17 4-28 16,4 0 24-16,4 3-108 16,-3 4 68-16,-18-3-80 15,-5 3 76-15,-7-4-4 16,-9 4 40-16,-9-7 32 15,0 4-4-15,-12-9 0 16,-1 5 0-16,-8-4 48 16,0 4-28-16,-4 7 68 15,0 8-52-15,-1 14 44 16,5 5-48-16,-4 11 16 16,4 4-32-16,0 11 16 15,4 4-20-15,1 0 8 16,3-7-12-16,1-9-24 15,-1-6 4-15,1-12-268 16,4-8 148-16</inkml:trace>
          <inkml:trace contextRef="#ctx0" brushRef="#br0" timeOffset="168465.79">7225 3006 508 0,'-4'-15'188'0,"4"15"-148"0,13-4-8 0,-9 0 80 16,1 4-68-16,7-4 68 15,10 8-60-15,24-8 40 16,6 4-52-16,45-7 32 15,10 7-40-15,50-8 16 16,1 8-28-16,12-7 16 16,-16-1-20-16,7-7-148 15,-16 7 68-15,-17-3-176 16,-22 3 136-16,-37-3-128 16,-23 4 136-16</inkml:trace>
          <inkml:trace contextRef="#ctx0" brushRef="#br0" timeOffset="165810.8721">5143 3085 540 0,'-8'-11'200'0,"8"11"-156"16,21-4-12-16,-8 0 168 16,0 4-116-16,8-3 20 15,0-1-64-15</inkml:trace>
          <inkml:trace contextRef="#ctx0" brushRef="#br0" timeOffset="166378.8913">5450 3456 560 0,'-17'53'208'0,"17"-53"-164"0,21 12-8 0,0-9 40 16,5 1-48-16,12-23 68 15,1 12-56-15,20-27 0 16,1 7-24-16,4-22 24 15,-13 11-24-15,0-19 4 16,-4 12-12-16,0-27-8 16,-5 11 4-16,5-26 12 15,-13 8-8-15,0-1-20 16,-13 20 4-16,1 11 56 16,-10 18-24-16,-12 28 44 15,9 14-40-15,-22 34 4 16,-4 12-20-16,-4 15 20 15,8-4-20-15,-8-3-4 16,17-13-4-16,-1-6 12 16,14-8-8-16,-9-16 40 15,21-3-24-15,9-19-4 16,-9-3-12-16,22-20-8 16,-5 0 4-16,-4-30-68 15,4 4 36-15,-3-27-92 16,-6 8 64-16,-7 0 0 15,-1 15 36-15,0 11 56 0,-8 20-16 16,-9 26 132-16,1 11-84 16,-18 34 100-16,4 8-92 15,-4 11-24-15,9-4-32 0,0-3 12 16,12-8-20-16,5-4-56 16,4-8 20-16,5-10-140 15,3-9 92-15,-8-10-284 16,9-1 196-16</inkml:trace>
          <inkml:trace contextRef="#ctx0" brushRef="#br0" timeOffset="168947.237">7319 3184 488 0,'-17'0'180'0,"17"0"-140"0,21-4-12 0,1 0 4 16,3 8-24-16,22-4 40 15,8 4-24-15,9 15-24 16,9 3 0-16,-18 12 16 16,0-3-8-16,-12 10 4 15,-9 1-4-15,-17 3 12 16,-8-3-12-16,-26-8 24 16,-5-4-20-16,-29-11 12 15,0 0-12-15,-13-15 56 16,13-4-40-16,0-19 40 15,8 0-36-15,18-19-44 16,12 8 4-16,26-12 8 16,8 12 4-16,30-4 40 15,17 11-20-15,5 4 56 16,-1 4-44-16,5 8 20 16,0-1-36-16,20 4 0 15,-11 4-12-15,-1-3 28 16,-13 3-20-16,-8-8 32 15,-13 0-32-15,-8 1 40 16,-9-5-32-16,-13 1 4 16,0 7-16-16,-8-3-88 15,0 3 44-15,-9-4-300 16,0 8 188-16</inkml:trace>
          <inkml:trace contextRef="#ctx0" brushRef="#br0" timeOffset="168049.6365">7945 2219 456 0,'0'-8'168'0,"0"8"-128"0,9 0-16 0,-5-4 168 16,4 4-112-16,9-7 108 16,5 3-108-16,12-7-8 15,4-1-44-15,17-3-16 16,1 8-8-16,-1-5 12 15,5 9-8-15,-9 3-152 16,-4 3 76-16,-13 9-376 16,-4 7 244-16</inkml:trace>
          <inkml:trace contextRef="#ctx0" brushRef="#br0" timeOffset="167735.0737">7958 2631 592 0,'4'-15'220'0,"-4"15"-172"0,43-19-12 0,-22 12 48 16,5 3-52-16,12-4-4 15,0 8-16-15</inkml:trace>
          <inkml:trace contextRef="#ctx0" brushRef="#br0" timeOffset="169246.4419">8375 3142 184 0,'-17'-4'68'0,"17"4"-52"0,-8 4-4 0,-1-4 108 16,5 0-68-16,-9 8 60 16,0-1-68-16,-4 5 48 15,5-5-52-15,-6 8 96 16,6 4-80-16,-5 4 100 15,4 3-92-15,-4 8 84 16,8 1-84-16,-3 6 4 16,3-7-44-16,1 8-4 15,8-8-12-15,0-8 20 16,8 1-16-16,5-12 40 16,8-4-28-16,13-11-4 15,9 4-12-15,8-8-376 16,-4 1 200-16</inkml:trace>
          <inkml:trace contextRef="#ctx0" brushRef="#br0" timeOffset="167601.6807">8426 2188 800 0,'-8'8'296'0,"8"-8"-232"0,-17 64-16 0,4-30 52 15,9 4-64-15,-9 15 12 16,4 4-28-16,5 15-12 16,4-4-4-16,4 8-156 15,9-12 84-15,-4-11-96 16,3-11 96-16,-12-16-336 16,5-3 224-16</inkml:trace>
        </inkml:traceGroup>
      </inkml:traceGroup>
    </inkml:traceGroup>
    <inkml:traceGroup>
      <inkml:annotationXML>
        <emma:emma xmlns:emma="http://www.w3.org/2003/04/emma" version="1.0">
          <emma:interpretation id="{B6C6569D-34EB-46E1-BD8A-DB0D103CB8E8}" emma:medium="tactile" emma:mode="ink">
            <msink:context xmlns:msink="http://schemas.microsoft.com/ink/2010/main" type="paragraph" rotatedBoundingBox="3790,4754 20227,3098 20494,5748 4057,74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7D34B3-46BE-436E-A891-786B17F9E5BC}" emma:medium="tactile" emma:mode="ink">
              <msink:context xmlns:msink="http://schemas.microsoft.com/ink/2010/main" type="line" rotatedBoundingBox="3790,4754 20227,3098 20494,5748 4057,7404"/>
            </emma:interpretation>
          </emma:emma>
        </inkml:annotationXML>
        <inkml:traceGroup>
          <inkml:annotationXML>
            <emma:emma xmlns:emma="http://www.w3.org/2003/04/emma" version="1.0">
              <emma:interpretation id="{BFBF816A-4039-443F-AA66-00921495A689}" emma:medium="tactile" emma:mode="ink">
                <msink:context xmlns:msink="http://schemas.microsoft.com/ink/2010/main" type="inkWord" rotatedBoundingBox="3832,5170 6129,4939 6257,6206 3960,6437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70359.8271">1230 4459 508 0,'-13'-8'188'0,"13"8"-148"0,-21-3-8 16,12-1 168-1,1 4-116-15,4-4 72 16,4 8-92-16,4-4-28 15,13 0-20-15,4 0-4 16,0 7-8-16,30-3-20 16,-8 4 8-16,17-8 20 15,4 0-4-15,8 7 4 16,0-7-4-16,-12 0 4 16,-5 4-8-16,-12-4-4 15,-9 4 4-15,-17-4 28 0,-8 0-16 16,-18 0-4-16,0 7-8 0,-16 5-24 15,-1 3 12-15,-12 27 4 16,4 11 4 0,-9 22-20-16,9 9 12 0,-4-9-4 15,12 1 4-15,-8-16 8 16,9-3 0-16,-9-15 32 16,12-1-16-16,-7-14 64 15,3-8-44-15,-8-19 72 16,9-4-60-16,-10-19-8 15,10 4-24-15,-1-30-12 16,9 8 0-16,0-35-4 16,9 12 0-16,-5-8-116 15,13 11 64-15,0 12-76 16,0 15 72-16,0 7-136 16,9 12 108-16,3 8-324 15,10 7 228-15</inkml:trace>
          <inkml:trace contextRef="#ctx0" brushRef="#br0" timeOffset="170612.9992">2056 4580 736 0,'13'30'272'0,"-13"-30"-208"0,34 68-20 0,-9-30 28 16,5-4-48-16,17 12 16 15,0-1-24-15,12-3 28 16,1-4-28-16,-13-8 20 16,0-11-20-16,-13 0-88 15,-4-8 40-15,-18-15-352 16,-3 1 212-16</inkml:trace>
          <inkml:trace contextRef="#ctx0" brushRef="#br0" timeOffset="170750.8661">2294 4455 736 0,'-8'4'272'0,"8"-4"-208"0,-13 42-20 0,5-5 80 15,-1 9-76-15,-12 22 32 16,0 4-44-16,-5 0 20 16,5-4-28-16,-1-8 8 15,10-10-20-15,7-16-256 16,10-12 132-16</inkml:trace>
          <inkml:trace contextRef="#ctx0" brushRef="#br0" timeOffset="170957.9689">2891 4474 800 0,'-43'23'296'0,"43"-23"-232"0,-21 87-16 0,12-34-36 16,9 4-16-16,-13 26 12 15,13 0-4-15,-12 4 16 16,7-7-12-16,5-1 16 16,5-7-16-16,-5-11-92 15,-5-8 48-15,5-19-316 16,5-12 196-16</inkml:trace>
          <inkml:trace contextRef="#ctx0" brushRef="#br0" timeOffset="171398.8925">2967 4924 664 0,'-38'-26'244'0,"38"26"-188"0,0-4-16 0,0 0 128 15,8 4-100-15,9-3 112 16,9 3-100-16,17-4-32 16,3 8-32-16,14-4 12 15,-5 0-16-15,5-4-216 16,-9 0 112-16,0-7-344 15,-4 3 244-15</inkml:trace>
          <inkml:trace contextRef="#ctx0" brushRef="#br0" timeOffset="171633.2347">2993 4357 912 0,'-13'-19'340'0,"13"19"-264"0,26-23-24 16,-1 12 80-1,9 7-84-15,26-11 8 16,-9 7-36-16,34 5-40 16,0 3 12-16</inkml:trace>
          <inkml:trace contextRef="#ctx0" brushRef="#br0" timeOffset="171205.0971">3457 4527 580 0,'-13'-4'216'0,"13"4"-168"0,-4 19-12 0,-5 0 56 16,1 8-56-16,-13 29 100 15,16 5-76-15,-12 26 8 16,13-4-44-16,-4 16 12 15,3-5-20-15,5 5 20 16,9-16-24-16,-9-7 24 16,4-16-24-16,-8-14-144 15,4-12 68-15,-9-15-272 16,1-4 188-16</inkml:trace>
        </inkml:traceGroup>
        <inkml:traceGroup>
          <inkml:annotationXML>
            <emma:emma xmlns:emma="http://www.w3.org/2003/04/emma" version="1.0">
              <emma:interpretation id="{24A8BB4F-C463-4521-AD32-C5FE9CE6B575}" emma:medium="tactile" emma:mode="ink">
                <msink:context xmlns:msink="http://schemas.microsoft.com/ink/2010/main" type="inkWord" rotatedBoundingBox="6828,5628 7250,5585 7270,5786 6848,5828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71892.9253">4125 4906 728 0,'39'0'268'0,"-39"0"-208"0,85-16-16 0,-42 13 36 15,-1 3-52-15,13 0 16 16,1 3-28-16,-1 1-552 15,-4 4 288-15</inkml:trace>
          <inkml:trace contextRef="#ctx0" brushRef="#br0" timeOffset="172029.3928">4177 5076 932 0,'-13'0'348'0,"13"0"-272"0,98-4-20 16,-39 0 24-1,1 8-56-15,29-12-132 0,1 5 56 16</inkml:trace>
        </inkml:traceGroup>
        <inkml:traceGroup>
          <inkml:annotationXML>
            <emma:emma xmlns:emma="http://www.w3.org/2003/04/emma" version="1.0">
              <emma:interpretation id="{87A0139A-14D7-4481-AB16-467B66577962}" emma:medium="tactile" emma:mode="ink">
                <msink:context xmlns:msink="http://schemas.microsoft.com/ink/2010/main" type="inkWord" rotatedBoundingBox="8276,5406 9127,5320 9209,6135 8359,622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73014.4837">5658 5080 704 0,'-46'-12'264'0,"46"12"-208"0,17 0-12 16,-5 0 36 0,5 4-52-16,18 0 84 15,7 0-60-15,5-1 28 16,0 1-48-16,8-4 0 15,-4 4-20-15,22-8 12 16,-5 4-16-16,4-7-100 0,1 7 48 0,-14-4-184 16,-8 8 128-16,-25-4-52 15,-1 0 88-15,-25 0-12 16,-8 0 40-16,-13 3 32 16,-9 5 4-16,-9 3 12 15,14 4-8-15,-13 12 148 16,16-1-84-16,1 16 36 15,12 0-64-15,9-1 4 16,9 5-28-16,21-16 8 16,4-4-12-16,17-10 12 15,9-5-16-15,-9-15 16 16,-9-3-16-16,-12-16 24 16,-9 0-20-16,-21-15 24 15,-8 4-24-15,-22-4 24 16,4 12-24-16,-12-1-12 15,0 12-4-15</inkml:trace>
          <inkml:trace contextRef="#ctx0" brushRef="#br0" timeOffset="172610.3449">6314 4705 456 0,'-8'-11'168'0,"8"11"-128"0,-17-16-16 0,4 5 168 15,0 4-112-15,-17-9 56 16,0 9-80-16,-8-1-44 16,-4 4-8-16,-10 16-12 15,1 3 0-15,-12 23 16 16,3 3-4-16,-4 20 128 15,13 0-68-15,13-1 60 16,16-3-72-16,31 0 16 16,12-4-40-16,26-12 16 15,8-3-24-15,22-15-8 16,4-8-8-16,4-8-296 16,-4 1 160-16,-17-8-448 15,-5 0 324-15</inkml:trace>
        </inkml:traceGroup>
        <inkml:traceGroup>
          <inkml:annotationXML>
            <emma:emma xmlns:emma="http://www.w3.org/2003/04/emma" version="1.0">
              <emma:interpretation id="{4C886DFB-B6C3-444B-8C52-CA3E6B51A8C3}" emma:medium="tactile" emma:mode="ink">
                <msink:context xmlns:msink="http://schemas.microsoft.com/ink/2010/main" type="inkWord" rotatedBoundingBox="9589,4676 11922,4441 12139,6589 9806,6824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76875.814">9418 5693 788 0,'-34'49'292'15,"34"-49"-228"-15,-42 64-16 0,16-30-96 16,5 4 16-16</inkml:trace>
          <inkml:trace contextRef="#ctx0" brushRef="#br0" timeOffset="175942.186">7000 4996 456 0,'-4'-3'168'0,"4"3"-128"0,0 0-16 16,0 0 68-1,0 0-56-15,-5 0 68 16,5 0-64-16,0 0 36 16,0 0-44-16,0 0 36 15,9 7-40-15,12-3 40 16,5 3-40-16,25-7 64 16,8-3-52-16,65-5 64 15,-1-3-64-15,56-16 20 0,-4 12-40 0,12 0 16 31,-25 0-20-31,-13-4-16 0,-26 11-4 0,-20 1 4 16,-18 3 0-16,-38 4-72 16,-22 4 40-16,-29 3-216 15,-5 5 136-15</inkml:trace>
          <inkml:trace contextRef="#ctx0" brushRef="#br0" timeOffset="176407.0738">7221 5186 476 0,'-8'0'176'0,"8"0"-136"0,12-8-12 0,-3 4 56 15,4 8-52-15,12 4 24 16,9-5-36-16,13 24 8 15,0 3-16-15,4 27 0 16,0-8-4-16,-12 12 12 16,-1-8-12-16,-34-4 40 15,-8-4-24-15,-39-7 32 16,5-8-32-16,-17-3 48 16,4-8-40-16,-5-12 64 15,9-3-56-15,1-19 52 0,16 4-52 16,13-20-20-16,17 1-12 15,21-19-36-15,13 0 16 0,30-8-32 16,4 11 28-16,21 9 4 16,-3 14 12-16,7 8 8 15,-16 11-4-15,8 0 52 16,-8 4-32-16,8-4 44 16,-8 8-40-16,-5-8 40 15,-12 1-40-15,-9-1 20 16,-9 0-28-16,-16-7-8 15,-5 3-8-15,-8 1-252 16,-5-1 136-16</inkml:trace>
          <inkml:trace contextRef="#ctx0" brushRef="#br0" timeOffset="174592.7022">7098 4387 72 0,'-13'0'24'0,"17"0"-16"0,-4-4-4 0,4 4 52 15,1 4-32-15,-1-4 68 16,0 0-52-16,1 0 64 15,-1 0-64-15,-4 0 80 16,0 0-68-16,0-4 0 16,0 4-32-16,0-3 16 15,0 6-24-15,-4-3 12 16,4 0-12-16,-5 0 12 16,10 0-16-16,-5 0 4 15,0 0-4-15,0-3 12 16,8 3-12-16,-4-4 24 15,5 4-20-15,-5-12 32 16,5 12-28-16,-5-7 4 16,0-1-12-16,0-3 20 15,5 7-16-15,4-7 12 0,-1 11-12 16,5-15 20-16,0 11-20 16,5 0 12-16,-1 8-12 15,9 7 0-15,4 4-4 0,0 16 4 16,4 6-8-16,-4 16 32 15,5 4-20-15,-27 11 4 16,6-3-12-16,-27-9 36 16,-8-6-20-16,-17-9-4 15,0-7-12-15,-4-11-8 16,-5-12 4-16,-4-22 28 16,13 0-16-16,0-23-4 15,8 3-8-15,14-10-4 16,12 3 0-16,8 0-20 15,1 11 12-15,12-3 4 16,5 4 4-16,12 7-152 16,4 4 84-16,18 0-236 15,0 3 172-15,12 1-292 16,5 3 240-16</inkml:trace>
          <inkml:trace contextRef="#ctx0" brushRef="#br0" timeOffset="175120.4999">7809 4463 580 0,'-26'-15'216'0,"26"15"-168"0,22 3-12 15,-10-6 92 1,1 3-76-16,8-4 16 0,9 4-44 16,21-4 32-16,-4 8-32 0,17-12-172 15,-13 8 80-15</inkml:trace>
          <inkml:trace contextRef="#ctx0" brushRef="#br0" timeOffset="174936.6147">8196 4296 580 0,'34'-15'216'0,"-34"15"-168"0,9-30-12 16,-9 19 92 0,4 3-76-16,-8-7 16 15,-5 3-44-15,-12 1 12 16,0 4-20-16,-17 3-16 16,8 4-4-16,-13 0 4 0,9 0 0 0,4 7 0 15,0-7 0-15,9 8-12 16,0 3 8-16,4 8 12 15,4 4-4-15,5 7 24 16,3 4-16-16,-12 8-12 16,13-4-4-16,-5 7 40 15,1 0-24-15,-1 5-8 16,1-1-8-16,4-4 4 16,4-7 0-16,0-8 44 15,12-3-24-15,-7-4 24 16,3-12-24-16,5 0-8 15,0 1-8-15,4-5-4 16,0 5 0-16,4-5 24 16,0 1-12-16,1-8-108 15,-1 7 48-15</inkml:trace>
          <inkml:trace contextRef="#ctx0" brushRef="#br0" timeOffset="176692.7702">8077 5095 312 0,'0'-4'112'0,"0"4"-84"0,0 4-12 16,0 0 160-1,0 3-100-15,-4 12 112 16,0 4-108-16,-9 15 72 16,4 3-88-16,-8 12 72 15,13 0-76-15,-17 4 40 0,12-8-60 16,-8-3 32-16,13-5-40 0,-9-3 24 15,13-12-28-15,4-7 44 16,9-3-40-16,17-9 36 16,8-3-36-16,22-8-264 15,4 4 124-15</inkml:trace>
          <inkml:trace contextRef="#ctx0" brushRef="#br0" timeOffset="175361.6392">7911 3944 528 0,'4'-30'196'0,"-4"30"-152"0,22-19-12 0,-5 12 132 16,4-1-96-16,17-11 80 15,1 4-88-15,12 0 12 16,4 7-40-16,5 1-32 16,-9 7 0-16,0 3 0 15,-4 5 0-15</inkml:trace>
        </inkml:traceGroup>
        <inkml:traceGroup>
          <inkml:annotationXML>
            <emma:emma xmlns:emma="http://www.w3.org/2003/04/emma" version="1.0">
              <emma:interpretation id="{5A95196B-39F7-4B47-9E7C-483A6CFE4A8F}" emma:medium="tactile" emma:mode="ink">
                <msink:context xmlns:msink="http://schemas.microsoft.com/ink/2010/main" type="inkWord" rotatedBoundingBox="13992,5710 14030,5706 14047,5870 14009,5874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12397.8402">11322 4981 612 0,'8'34'228'0,"-8"-19"-180"0,-4 31-12 0,-9-12-168 15,5 4 64-15</inkml:trace>
        </inkml:traceGroup>
        <inkml:traceGroup>
          <inkml:annotationXML>
            <emma:emma xmlns:emma="http://www.w3.org/2003/04/emma" version="1.0">
              <emma:interpretation id="{F26ECB97-B92F-475B-9481-916E88742F60}" emma:medium="tactile" emma:mode="ink">
                <msink:context xmlns:msink="http://schemas.microsoft.com/ink/2010/main" type="inkWord" rotatedBoundingBox="15722,3830 16408,3761 16536,5037 15851,5106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13258.6987">13115 4016 684 0,'-5'-4'252'0,"5"4"-192"0,34-3-20 0,-4-1 84 15,4 0-76-15,26-7-20 16,8 3-16-16</inkml:trace>
          <inkml:trace contextRef="#ctx0" brushRef="#br0" timeOffset="212883.6158">13272 3657 592 0,'13'-19'220'0,"-13"19"-172"0,8-4-12 0,-8 4 56 16,5 8-56-16,-10 3 76 15,5 4-64-15,-8 23 52 16,-1 4-56-16,-12 29 24 16,8 5-40-16,-4 15 0 15,5 0-16-15,-5-12 12 16,8-14-16-16,-4-9-12 16,9-10 0-16,-13-16-252 15,13-3 140-15</inkml:trace>
          <inkml:trace contextRef="#ctx0" brushRef="#br0" timeOffset="213808.6609">13302 3082 572 0,'-21'-4'208'0,"21"4"-160"0,4 4-12 16,0-1 268-1,0 1-172-15,5-4 220 16,8 8-200-16,17-8 20 15,4 0-104-15,18 0-32 16,-5 3-24-16,8 1-144 16,-7 0 76-16,-1-8-448 15,0 4 280-15</inkml:trace>
          <inkml:trace contextRef="#ctx0" brushRef="#br0" timeOffset="213073.6401">13732 3486 728 0,'13'-3'268'0,"-13"3"-208"0,0 26-16 0,0-7 108 16,0 11-92-16,0 23-8 15,0-3-32-15,-4 18 12 16,4 4-20-16,0 15-76 16,8-8 36-16,-4-3-96 0,1-1 68 0,-5-18-104 15,0-4 92-15</inkml:trace>
        </inkml:traceGroup>
        <inkml:traceGroup>
          <inkml:annotationXML>
            <emma:emma xmlns:emma="http://www.w3.org/2003/04/emma" version="1.0">
              <emma:interpretation id="{C486337F-0CC3-4732-9D7C-8487C14CFE15}" emma:medium="tactile" emma:mode="ink">
                <msink:context xmlns:msink="http://schemas.microsoft.com/ink/2010/main" type="inkWord" rotatedBoundingBox="17115,3411 20227,3098 20400,4813 17288,5126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213991.3416">14469 2688 1008 0,'0'-8'372'0,"0"8"-288"0,-13 12-24 0,4-1 204 15,5 12-156-15,-4 15 20 16,8 3-80-16,-5 9-172 16,10-1 64-16,-1 4-672 15,4-8 404-15</inkml:trace>
          <inkml:trace contextRef="#ctx0" brushRef="#br0" timeOffset="214378.9652">14605 3755 1016 0,'-13'15'376'0,"13"-15"-292"0,34-7-20 0,-4-1 40 16,8 16-68-16,22-8-12 15,0 0-16-15,4 0-492 16,-5 0 264-16</inkml:trace>
          <inkml:trace contextRef="#ctx0" brushRef="#br0" timeOffset="214229.8552">14686 3509 912 0,'-4'0'340'0,"4"0"-264"0,42 4-24 15,-16-4 0 1,-1 4-40-16,14 0-108 16,-1-1 48-16,5 5-588 0,-5 7 352 0</inkml:trace>
          <inkml:trace contextRef="#ctx0" brushRef="#br0" timeOffset="215233.2616">15073 4247 976 0,'-38'42'360'0,"38"-42"-280"0,-8 30-20 16,8-19 124-1,4 1-112-15,4-9 68 16,9 5-80-16,13-19-24 16,9 3-24-16,24-22-28 0,1 0 8 0,17-31-208 15,0-3 120-15,-9-20-120 16,-12 9 124-16,-9-24 12 15,-8 20 52-15,-9-16 44 16,-4 20-8-16,-9-1 264 16,-4 19-148-16,-9 8 192 15,5 22-180-15,-9 9-52 16,1 18-52-16,-10 26-20 16,5 8-4-16,-4 23-16 15,4-4 4-15,-4 4 20 16,4-12-8-16,-4 4-92 15,8-7 48-15,4-1-120 16,5-6 88-16,0-17-84 16,0-10 88-16,8-16-92 15,9-3 92-15,8-31-24 16,5 8 52-16,8-41 4 16,-8 3 20-16,-1-19-8 15,-4 12 8-15,-12 7 272 16,0 22-140-16,-9 16 160 15,-5 15-160-15,-12 46 44 16,-4 11-96-16,-17 26 4 16,4 8-40-16,-5 0-4 15,5-4-16-15,0 0-16 16,17-4 0-16,0-3-156 16,17-8 88-16,0-19-316 0,9-7 220 15,8-27-296 1,0-4 264-16,-4-23-244 0,0 5 256 15,-5-9 24-15,-3 9 100 0,-14-1 476 16,-4 12-224-16,-8 3 276 16,0 12-272-16,-9 7 160 15,5 8-208-15,-5 8-28 16,9-1-72-16,8 4-44 16,4 1 0-16,5-13-20 15,8-2 12-15,13-20-172 16,0-4 100-16,9-14-120 15,-5 3 116-15,-8-12-16 16,-9 9 56-16,-21-5 12 16,-8 8 16-16,-18-3 100 15,5 10-44-15,-4 1 60 16,8 7-56-16,4 0-56 16,13 8 4-16,13-8-312 15,8 0 180-15</inkml:trace>
          <inkml:trace contextRef="#ctx0" brushRef="#br0" timeOffset="215978.8427">16934 3577 984 0,'0'-26'368'0,"0"26"-288"0,13 4-20 0,4-4 152 16,-4 0-128-16,25 0 72 16,0 0-92-16,26-4 0 15,0 4-40-15,4-4-260 16,-4 8 128-16,-13 0-524 16,-8-4 356-16</inkml:trace>
          <inkml:trace contextRef="#ctx0" brushRef="#br0" timeOffset="215476.0058">17019 3184 788 0,'-29'-27'292'0,"29"27"-228"0,-13 4-16 15,4 4 140-15,9 3-112 0,-8 27 76 16,4 7-88-16,-5 23 0 15,9 4-40-15,0 4-4 16,0 0-12-16,0-8-32 16,9-12 12-16,-5-3-152 15,-4 0 88-15,0-15-232 16,4-7 176-16,-4-16-444 16,9-8 324-16</inkml:trace>
          <inkml:trace contextRef="#ctx0" brushRef="#br0" timeOffset="215701.658">17377 3233 808 0,'30'-11'300'0,"-30"11"-232"0,0 11-20 0,-13 0 264 16,5 8-180-16,-14 27 168 16,1 3-172-16,-9 15-68 15,9 0-40-15,0 5-20 16,12-1 0-16,5-4 24 15,-5-3-12-15,9-1-208 16,13-3 108-16,-13-12-196 16,9-7 160-16,-18-19-236 15,9-4 204-15</inkml:trace>
          <inkml:trace contextRef="#ctx0" brushRef="#br0" timeOffset="216068.164">17296 2945 976 0,'-34'-22'360'0,"34"22"-280"0,-4-8-20 0,8 0 292 15,5 8-204-15,20-11 20 16,10 4-104-16,8-5-16 15,12 5-28-15,5 3-408 16,0 4 212-16</inkml:trace>
        </inkml:traceGroup>
      </inkml:traceGroup>
    </inkml:traceGroup>
    <inkml:traceGroup>
      <inkml:annotationXML>
        <emma:emma xmlns:emma="http://www.w3.org/2003/04/emma" version="1.0">
          <emma:interpretation id="{85578568-0766-4950-855E-7E8112DA8C37}" emma:medium="tactile" emma:mode="ink">
            <msink:context xmlns:msink="http://schemas.microsoft.com/ink/2010/main" type="paragraph" rotatedBoundingBox="4014,6853 10452,6519 10542,8240 4104,857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AD98E9-4609-4FD1-90C7-DF15AFFE395D}" emma:medium="tactile" emma:mode="ink">
              <msink:context xmlns:msink="http://schemas.microsoft.com/ink/2010/main" type="line" rotatedBoundingBox="4014,6853 10452,6519 10542,8240 4104,8575">
                <msink:destinationLink direction="with" ref="{139FE1BE-3B36-4611-9FD0-6F2EA207030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AB311FD-E821-49E9-B8BC-F628446F1077}" emma:medium="tactile" emma:mode="ink">
                <msink:context xmlns:msink="http://schemas.microsoft.com/ink/2010/main" type="inkWord" rotatedBoundingBox="4018,6914 7035,6757 7098,7972 4081,8129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217468.7098">1392 6798 404 0,'-22'-12'148'0,"22"12"-112"0,-8-11-12 0,4 3 64 16,8 8-52-16,-8-11 128 16,4 3-92-16,-9-7 88 15,9 8-92-15,0-5 36 16,0 9-60-16,0-1 72 16,0 4-64-16,-8-4 28 15,8 8-48-15,0-4 36 16,8 7-40-16,13-3 28 15,-4 0-28-15,30-8-28 16,13-3 0-16,12-1 24 16,1 4-12-16,-1-11-4 15,-4 15-4-15,-12-7-4 16,-5-1 0-16,-22 8 0 16,1 0 0-16,-8 0 0 15,-1 8 0-15,-17 7 8 16,0 11-4-16,-12 1-12 15,-1 7 4-15,-12 15-4 16,4 0 0-16,-13 19 8 0,9-7 0 16,-13 14 0-16,8-10 0 0,-8-5 16 15,9-7-8-15,-9-11 60 16,12-12-40-16,-3-15 68 16,8-3-56-16,-5-31 28 15,10-4-40-15,-5-26 8 16,4 3-20-16,-8-14-8 15,12 7-4-15,-21-8-16 16,17 12 8-16,-8-8-48 16,8 16 24-16,-4-8-116 15,13 15 80-15,4-4-300 16,4 19 204-16,26-4-492 16,0 4 368-16</inkml:trace>
          <inkml:trace contextRef="#ctx0" brushRef="#br0" timeOffset="217683.0639">2294 6813 728 0,'17'53'268'0,"-17"-53"-208"0,56 53-16 15,-26-27-16 1,8 1-24-16,0 7 8 15,9 7-8-15,-4-10 16 16,-1-1-12-16,-8-11-136 16,-4 0 72-16,-4-15-404 0,-5-4 256 15</inkml:trace>
          <inkml:trace contextRef="#ctx0" brushRef="#br0" timeOffset="217904.0835">2733 6677 932 0,'-17'26'348'0,"17"-26"-272"0,-26 57-20 0,9-31 112 16,5 5-104-16,-18 6 8 15,-4 1-44-15,-13-4 8 16,4-7-20-16,-8-1 0 16,9 1-8-16,-1-5-216 15,13-10 112-15,9-16-332 16,21 0 240-16</inkml:trace>
          <inkml:trace contextRef="#ctx0" brushRef="#br0" timeOffset="218309.2307">3776 6434 964 0,'51'-26'360'0,"-51"26"-280"0,30-8-24 15,-30-3 84 1,4 11-88-16,-16-8 40 15,-1 1-52-15,-25-1-32 16,4 8-8-16,-26 8-8 16,5-1 0-16,-5 1-88 0,0 11 48 0,5 4-12 15,17-5 36-15,-1 9 12 16,14-1 12-16,-1 9 8 16,5 2-4-16,0 5-12 15,8 11 4-15,-8 4 12 16,8-4-4-16,-4 11-12 15,8-11 4-15,-4 4 12 16,9-8-4-16,-9 0-4 16,9-7 4-16,-9-4 72 15,9-8-40-15,-9-4 56 16,9-3-52-16,0-12-4 16,4 8-20-16,4-11 24 15,9-1-24-15,4 5 40 16,8-1-32-16,5-3-4 15,0-1-12-15,4-3-40 16,0 0 16-16,13-8-284 16,-9 4 164-16,-8-7-332 15,-4-1 268-15</inkml:trace>
          <inkml:trace contextRef="#ctx0" brushRef="#br0" timeOffset="218476.2068">3172 6919 840 0,'-9'-23'312'0,"9"23"-244"0,38-11-16 16,-21 3 156-16,5 8-124 0,8 0 64 15,4 0-88-15,8 0-52 16,5 0-8 0,8 0-460-16,1 0 248 0</inkml:trace>
          <inkml:trace contextRef="#ctx0" brushRef="#br0" timeOffset="218660.9003">3342 6128 820 0,'13'-23'304'0,"-13"23"-236"0,30-11-20 0,-5 3 124 15,9 4-104-15,26-3 0 16,8 3-44-16</inkml:trace>
          <inkml:trace contextRef="#ctx0" brushRef="#br0" timeOffset="219046.3815">4083 7055 1152 0,'-4'0'428'0,"4"0"-332"0,76-15-28 0,-25 7-20 16,5 4-40-16</inkml:trace>
          <inkml:trace contextRef="#ctx0" brushRef="#br0" timeOffset="218932.9495">4206 6835 944 0,'-21'-22'352'0,"21"22"-276"0,43 0-20 0,-18 0 92 16,1 7-92-16,21-7-20 15,-1 0-24-15</inkml:trace>
        </inkml:traceGroup>
        <inkml:traceGroup>
          <inkml:annotationXML>
            <emma:emma xmlns:emma="http://www.w3.org/2003/04/emma" version="1.0">
              <emma:interpretation id="{ABDCC152-7EBA-4DA3-AA61-B4333A4A3032}" emma:medium="tactile" emma:mode="ink">
                <msink:context xmlns:msink="http://schemas.microsoft.com/ink/2010/main" type="inkWord" rotatedBoundingBox="7922,7603 8123,7593 8125,7627 7924,7637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219605.2355">5233 6911 1040 0,'-13'-7'384'0,"13"7"-300"0,0-8-20 16,4 8 192-1,5 0-152-15,3-8 20 16,5 5-76-16,9-5-56 16,4 8 0-16,21-7-300 0,0 7 172 0</inkml:trace>
        </inkml:traceGroup>
        <inkml:traceGroup>
          <inkml:annotationXML>
            <emma:emma xmlns:emma="http://www.w3.org/2003/04/emma" version="1.0">
              <emma:interpretation id="{2881EC49-C000-4F34-B759-2F955BA6EEDF}" emma:medium="tactile" emma:mode="ink">
                <msink:context xmlns:msink="http://schemas.microsoft.com/ink/2010/main" type="inkWord" rotatedBoundingBox="8518,6619 10452,6519 10542,8240 8607,8341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220611.6909">6846 6328 696 0,'-4'-3'256'0,"4"3"-196"0,4 7-20 0,1-7 232 15,8 4-156-15,12 0 68 16,5 0-108-16,17-4 0 16,0 3-44-16,4-6-152 15,0 3 64-15</inkml:trace>
          <inkml:trace contextRef="#ctx0" brushRef="#br0" timeOffset="220446.1987">7238 6048 808 0,'-4'-7'300'0,"4"7"-232"0,-9 41-20 16,5-14 44-1,0-1-60-15,4 16 84 0,0 0-64 0,-9 14-8 16,18 1-28-16,-9 7-92 15,8-7 44-15,1-4-104 16,-5-4 76-16,-4-11-208 16,9-7 148-16</inkml:trace>
          <inkml:trace contextRef="#ctx0" brushRef="#br0" timeOffset="219993.7699">5880 6272 664 0,'-9'-23'244'0,"9"23"-188"0,13-34-16 0,-4 19 156 16,-1 3-116-16,13-3 88 15,5 4-96-15,21 11 44 16,4 7-72-16,21 24-20 16,1 3-16-16,-1 23-20 15,1 3 8-15,-22 12-84 16,-9 0 48-16,-25 0 24 15,-8-4 12-15,-39-19 32 16,-4-4-16-16,-26-14 32 16,9-9-28-16,-21-22 92 15,21-3-60-15,0-31 20 16,16-4-36-16,14-15-56 16,17 4 12-16,25-4-32 0,9 15 24 0,30 0-212 15,4 11 132 1</inkml:trace>
          <inkml:trace contextRef="#ctx0" brushRef="#br0" timeOffset="220235.9225">6744 6109 300 0,'-12'-19'112'0,"12"19"-88"0,4-4-8 0,0 4 224 16,0 8-136-16,1 11 144 15,-5 3-144-15,0 16 44 16,8 4-88-16,-12 15 36 16,4-1-56-16,-9 16 16 15,9-4-36-15,0-3-16 16,0-9-8-16,-12-14-136 16,24-8 72-16,-12-30-428 15,9-4 276-15</inkml:trace>
          <inkml:trace contextRef="#ctx0" brushRef="#br0" timeOffset="221973.7527">6753 5870 416 0,'-4'0'152'0,"4"0"-116"0,-5 0-12 16,1 0 164-1,8 0-108-15,-4 0 152 0,0 0-132 16,0 0 64-1,0 0-96-15,5 0 124 0,7 4-112 0,10-4 52 16,3 4-76-16,13-8-8 16,1 0-28-16,8-3 16 15,-5 3-24-15,1-3-172 16,-1 3 88-16,-3-4-468 16,-1 4 300-16</inkml:trace>
          <inkml:trace contextRef="#ctx0" brushRef="#br0" timeOffset="222191.8295">7749 5799 860 0,'-8'-4'320'0,"8"4"-248"0,-17 0-20 0,4 0 192 16,9 4-144-16,-13-1 64 15,8 9-96-15,-8 7-40 16,9 3-16-16,-1 9-76 16,1 3 36-16,-1 4-576 15,9-1 328-15</inkml:trace>
          <inkml:trace contextRef="#ctx0" brushRef="#br0" timeOffset="222814.4844">5876 6911 508 0,'-9'0'188'0,"9"0"-148"0,9 0-8 15,-9 0 148 1,0 0-104-16,8 0 104 15,-4 11-104-15,18-7 36 0,-14 0-64 16,22 4 56 0,13-1-64-16,50-7 8 0,1 0-28 0,59-7 68 15,1 7-52-15,50-19 40 16,-29 4-44-16,16-1 8 16,-21 5-24-16,-12-4 8 15,-30 7-12-15,-26-11 0 16,-25 8-4-16,-26-4 36 15,-17 7-20-15,-21-3-40 16,-9 7 8-16,-17 0-300 16,-4 8 172-16,-17 0-352 15,8 7 276-15</inkml:trace>
          <inkml:trace contextRef="#ctx0" brushRef="#br0" timeOffset="223294.3355">6186 7123 612 0,'-29'0'228'0,"29"0"-180"0,8-15-12 16,13 4 60-1,1 11-60-15,8 0 4 16,21 7-24-16,0 12-12 0,0 8 0 16,-9 18 12-16,5 4-8 0,-13 4-28 15,-4 0 8-15,-17-4-20 16,-5-3 16-16,-25-8 28 16,-4-8-8-16,-30-11 64 15,8-4-40-15,-29-11 60 16,8-1-52-16,-8-14 72 15,21 4-60-15,8-16-24 16,13 4-16-16,39-11 8 16,4 7-8-16,50-7 112 15,10 11-68-15,21-4 156 16,8 8-116-16,17 4-20 16,0 3-44-16,0 0-20 15,-12-3-4-15,-13 7 12 16,-18 0-8-16,-16-3 16 15,-13 3-16-15,-13-3 24 16,-9 3-20-16,-12-4-164 16,0 4 84-16</inkml:trace>
          <inkml:trace contextRef="#ctx0" brushRef="#br0" timeOffset="223585.5736">7153 6972 404 0,'-34'0'148'0,"34"0"-112"0,-4 15-12 0,0 4 136 16,-1-4-92-16,-8 19 184 16,9-8-144-16,-4 24 56 15,3-1-96-15,-7 8 92 16,7-4-88-16,-7 0 76 15,3-8-84-15,-4-7 28 16,5-4-52-16,8-8 12 16,4 1-32-16,17-12 8 15,1 0-16-15,20-11-200 16,-3 0 100-16</inkml:trace>
        </inkml:traceGroup>
      </inkml:traceGroup>
    </inkml:traceGroup>
    <inkml:traceGroup>
      <inkml:annotationXML>
        <emma:emma xmlns:emma="http://www.w3.org/2003/04/emma" version="1.0">
          <emma:interpretation id="{3503EB7E-6C8F-401C-82F5-341F0DF7500A}" emma:medium="tactile" emma:mode="ink">
            <msink:context xmlns:msink="http://schemas.microsoft.com/ink/2010/main" type="paragraph" rotatedBoundingBox="3738,8418 12499,7771 12658,9929 3897,1057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EE1E07-F53E-4998-A74F-309ADE67F434}" emma:medium="tactile" emma:mode="ink">
              <msink:context xmlns:msink="http://schemas.microsoft.com/ink/2010/main" type="line" rotatedBoundingBox="3738,8418 12499,7771 12658,9929 3897,10576">
                <msink:destinationLink direction="with" ref="{139FE1BE-3B36-4611-9FD0-6F2EA2070302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780DABF-62ED-4D34-B339-EEA733525D3C}" emma:medium="tactile" emma:mode="ink">
                <msink:context xmlns:msink="http://schemas.microsoft.com/ink/2010/main" type="inkWord" rotatedBoundingBox="3782,9015 6172,8839 6259,10017 3869,10193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26598.5775">3491 8419 872 0,'-9'-53'324'0,"9"53"-252"0,5 4-20 15,-10 8 104-15,1 3-96 16,-4 26 52-1,-1 12-64-15,-4 19 56 0,5 4-64 0,-1 15 0 16,9-8-24-16,0 12-20 16,5-12 0-16,-1 0-128 15,0-11 72-15,-8-11-152 16,4-16 120-16,-9-15-396 16,1-11 272-1</inkml:trace>
          <inkml:trace contextRef="#ctx0" brushRef="#br0" timeOffset="227081.4087">3065 8181 652 0,'9'-15'244'0,"-9"15"-192"0,8-8-12 0,-4 4 288 16,9 4-188-16,4-7 164 15,0 3-176-15,9-3 0 16,-1 7-76-16,5-4-16 16,4 4-20-16,0-4-160 15,5 8 76-15,3-12-484 16,5 8 308-16</inkml:trace>
          <inkml:trace contextRef="#ctx0" brushRef="#br0" timeOffset="226784.1665">2848 8930 696 0,'-64'-18'256'0,"64"18"-196"0,-25-4-20 0,20 0 252 16,5 8-168-16,13-8 108 15,4 4-136-15,30-15 0 16,8 7-56-16,26-3-16 15,-8 7-16-15,-1-11-192 16,-8 7 100-16</inkml:trace>
          <inkml:trace contextRef="#ctx0" brushRef="#br0" timeOffset="226374.982">2899 8548 652 0,'-13'4'244'0,"13"-4"-192"0,0 49-12 0,-4-15 68 16,4 0-68-16,-4 15 124 16,4 4-92-16,-4 12-16 15,4-1-36-15,-5 4 20 16,1-3-24-16,-4-1 12 16,3-19-16-16,-8-3-44 15,9-15 20-15,4-27-448 31,4-4 252-31</inkml:trace>
          <inkml:trace contextRef="#ctx0" brushRef="#br0" timeOffset="225968.3037">1958 8832 652 0,'9'-4'244'0,"-9"4"-192"0,25 8-12 0,-12-1 100 16,0 9-84-16,12 6 84 15,1 1-80-15,25 11 4 16,0 0-40-16,9 8 24 16,3-4-32-16,-3-4-4 15,-9-8-8-15,-8-11-268 16,-9-3 144-16,-13-16-456 16,-4-4 324-16</inkml:trace>
          <inkml:trace contextRef="#ctx0" brushRef="#br0" timeOffset="226133.7434">2239 8821 780 0,'-34'11'288'0,"34"-11"-224"0,-30 27-20 15,17-12 224 1,5 4-156-16,-9 15 36 16,0 0-92-16,-9 11-24 15,5 4-20-15,8 1-56 0,0-5 28 16,1-15-316-16,3-3 184 0</inkml:trace>
          <inkml:trace contextRef="#ctx0" brushRef="#br0" timeOffset="225725.6534">1187 8745 476 0,'-21'-4'176'0,"21"4"-136"0,-13-4-12 15,5 1 188 1,8 6-124-16,-5-6 112 16,-3 3-116-16,-9-4 60 15,17 8-88-15,-4-4 20 16,4 0-44-16,4 0 12 16,13 0-28-16,13-4 28 0,4 0-32 0,25-7 4 31,-3-1-12-31,20-7-16 15,-7 8 4-15,16-4 12 0,-4 7-4 0,-9 5-4 16,-8 6 4-16,-17 1 4 16,-9 7-4-16,-12 1 8 15,-9 3-8-15,-17 0 16 16,0 4-12-16,-13 4 4 16,4-1-4-1,-12 5-24-15,8 3 8 0,-12 12 12 16,3 0 0-16,-12 22 16 15,9 4-12-15,-9 8-12 16,4-1 0-16,-4-10 4 16,8-12 0-16,-8-12 16 15,13-7-8-15,-5-18 24 16,14-1-20-16,-14-23 76 16,13-7-52-16,-8-23 4 15,8-7-24-15,-17-23 8 16,9 7-16-16,-17-7-12 15,4 15 0-15,-9-4 4 16,13 16 0-16,-4-1-12 16,9 12 8-16,-1 7 12 15,13 8-4-15,1 3-28 16,12 9 12-16,4 3-188 16,4 3 108-16,14 5-444 0,3 3 300 15</inkml:trace>
        </inkml:traceGroup>
        <inkml:traceGroup>
          <inkml:annotationXML>
            <emma:emma xmlns:emma="http://www.w3.org/2003/04/emma" version="1.0">
              <emma:interpretation id="{2DA6A47D-9E9B-44AB-AFBE-35285469E1E0}" emma:medium="tactile" emma:mode="ink">
                <msink:context xmlns:msink="http://schemas.microsoft.com/ink/2010/main" type="inkWord" rotatedBoundingBox="6706,8710 6733,8707 6749,8911 6721,8913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27286.9456">4015 7988 800 0,'-13'-4'296'0,"13"4"-232"0,9 15-16 16,-9 0 160-1,4 8-124-15,-4 11 44 16,8 0-76-16,1 8-188 15,4-4 72-15</inkml:trace>
        </inkml:traceGroup>
        <inkml:traceGroup>
          <inkml:annotationXML>
            <emma:emma xmlns:emma="http://www.w3.org/2003/04/emma" version="1.0">
              <emma:interpretation id="{71C09789-147C-45CC-B270-8E9827C85550}" emma:medium="tactile" emma:mode="ink">
                <msink:context xmlns:msink="http://schemas.microsoft.com/ink/2010/main" type="inkWord" rotatedBoundingBox="7369,9532 7830,9498 7843,9672 7382,9706"/>
              </emma:interpretation>
            </emma:emma>
          </inkml:annotationXML>
          <inkml:trace contextRef="#ctx0" brushRef="#br0" timeOffset="229616.4372">4696 8934 716 0,'-21'0'264'0,"21"0"-204"0,4 0-16 16,5 0 204-1,3 0-144-15,18-4 80 0,4 4-108 16,26-7-48-16,-1 14-24 16,10-7-332-16,-6 8 180 0,1-8-484 15,-4 8 352-15</inkml:trace>
          <inkml:trace contextRef="#ctx0" brushRef="#br0" timeOffset="229421.4192">4760 8817 580 0,'-30'-15'216'0,"30"15"-168"0,-8 4-12 0,3-4 144 15,10 0-104-15,7 0 120 16,5 0-112-16,22-4 8 15,-1 0-52-15,13 0-36 16,0 8-4-16,5-4-140 16,-5 8 72-16</inkml:trace>
        </inkml:traceGroup>
        <inkml:traceGroup>
          <inkml:annotationXML>
            <emma:emma xmlns:emma="http://www.w3.org/2003/04/emma" version="1.0">
              <emma:interpretation id="{6D953B16-9F79-45AF-894A-C4A995E9E829}" emma:medium="tactile" emma:mode="ink">
                <msink:context xmlns:msink="http://schemas.microsoft.com/ink/2010/main" type="inkWord" rotatedBoundingBox="8151,8092 12499,7771 12658,9929 8310,10250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30939.4643">7170 8635 808 0,'-34'-26'300'0,"34"26"-232"0,-17 0-20 0,17 0 248 16,4 0-172-16,5 0 116 15,8 3-140-15,13-3-16 16,8 0-56-16,13 8-184 16,4-4 84-16,14 7-448 15,-6 1 288-15</inkml:trace>
          <inkml:trace contextRef="#ctx0" brushRef="#br0" timeOffset="230767.5093">7489 8310 632 0,'-42'-8'236'0,"42"8"-184"0,-51-4-16 16,30 1 140-1,3 6-104-15,-7-3 112 16,4 4-104-16,-5 4-16 16,5 3-40-16,-5 8-16 15,9 4-4-15,-4 22 92 16,8-3-52-16,5 26 44 16,8-15-52-16,0 4 0 0,12-1-24 0,5-10 20 15,5-5-20-15,-5-14-180 16,4-4 92-16</inkml:trace>
          <inkml:trace contextRef="#ctx0" brushRef="#br0" timeOffset="231221.214">7639 8726 488 0,'-18'8'180'0,"18"-8"-140"0,-17 19-12 15,9-4 144 1,8 0-100-16,0 8 68 16,4-1-80-16,0 5 36 15,5 3-56-15,8 0 32 16,4-11-40-16,5 0 0 0,4 0-20 16,-1-15 36-16,1 0-24 0,-4-16-12 15,-5 5-8-15,-8-12 20 16,-5 4-12-16,-8-12 24 15,0 4-24-15,-12 1-20 16,3 7 0-16</inkml:trace>
          <inkml:trace contextRef="#ctx0" brushRef="#br0" timeOffset="233458.0264">8162 8472 340 0,'-25'-7'128'0,"25"7"-100"0,-13 0-8 0,9 0 132 16,4 0-88-16,-9 0 96 15,9 0-92-15,-4 0 108 16,4 0-100-16,-4 0 164 15,4 0-136-15,-9 0 68 16,5 7-104-16,-9-3 44 16,9 0-68-16,4 0 32 15,4 3-44-15,17-3 24 16,9 4-28-16,38-16 8 16,9 4-20-16,68-11 20 15,12 0-24-15,43-8 48 16,-4 8-32-16,0 0 4 15,-25 8-20-15,-14-9-8 16,-25 13 0-16,-30-5 4 0,-29 4-4 0,-22 8-28 16,-13 4 12-16,-34 7-284 15,-8 7 160-15,-26 13-436 32,-8 6 320-32</inkml:trace>
          <inkml:trace contextRef="#ctx0" brushRef="#br0" timeOffset="233864.5307">8660 8790 624 0,'-68'-15'228'0,"68"15"-176"0,-4 0-16 0,0 0 36 16,8 0-48-16,5 0 112 16,8 4-76-16,17 4 12 15,8 3-48-15,14 12-4 16,3 7-12-16,-3 12 12 15,-10 3-12-15,-11 12 16 16,-6 0-16-16,-29-1 48 16,-8-3-28-16,-35-7 84 15,-4-5-64-15,-29-14 12 16,8-8-36-16,-18-23 120 16,14 0-80-16,-5-37 48 15,18 7-64-15,20-19 28 16,18 7-44-16,34 1-20 15,17 3-4-15,51 8 60 0,4 8-36 16,30 10 32-16,0 1-36 16,8 8-8-16,-16-1-12 0,-1 4-8 15,-12 1 4-15,-17-5 4 16,-9 4-4-16,-26-3-20 16,-8 7 8-16,-17-8-436 15,-8 0 244-15</inkml:trace>
          <inkml:trace contextRef="#ctx0" brushRef="#br0" timeOffset="234092.2222">9389 8499 696 0,'-47'-11'256'0,"47"11"-196"0,-26 15-20 0,18 7 172 15,-5-3-124-15,-4 27 88 16,4-1-104-16,0 16 52 15,5-4-72-15,-1 14-12 16,9-6-24-16,-12 11-20 16,12-5 0-16,4-6 28 15,4-8-12-15,9-16 32 16,5-11-28-16,16-22-180 16,9-4 88-16</inkml:trace>
          <inkml:trace contextRef="#ctx0" brushRef="#br0" timeOffset="230245.1188">5595 9366 788 0,'4'7'292'0,"-4"-7"-228"0,47-15-16 16,-18 0 116 0,1 0-100-16,13-27 0 15,8 8-40-15,0-30-44 16,0 7 12-16,0-7 0 15,5 11 8-15,-18-19 0 16,-4 11 0-16,-8-18-20 16,-9 14 12-16,-9-3 4 15,-4 15 4-15,-16 12 68 16,12 18-36-16,-22 27 40 0,14 11-40 0,-14 26 44 16,10 5-44-16,-5 11 36 15,8-4-36-15,5-4-8 16,8-7-16-16,0-12 20 15,18-4-16-15,-1-14 32 16,5-5-28 0,-1-14-24-16,5-1 4 0,8-11-192 15,-4 0 104-15,-4-19-144 16,0 4 132-16,4-26-52 16,-8 3 92-16,-9-15-24 15,0 15 48-15,-5 1 148 16,1 14-60-16,-13 15 224 15,0 16-152-15,-8 22 184 16,8 12-176-16,-13 34-12 16,0 0-68-16,5 7 8 15,-1-3-28-15,-4-5 8 16,1-3-20-16,12-7-8 16,0-5-4-16,-9-7-24 15,18-3 12-15,-9-12-444 16,8-4 244-16</inkml:trace>
          <inkml:trace contextRef="#ctx0" brushRef="#br0" timeOffset="247315.3821">6118 9339 156 0,'0'-7'56'0,"0"7"-44"0,13-8-4 0,-4 4 68 0,-9 1-44 15,0-1 68 1,8 4-60-16,-8-4 72 16,0 8-64-16,0-4 80 15,0 0-72-15,0 4 52 16,0-1-64-16,0 1 24 15,0 0-40-15,4 0 72 16,-4-1-56-16,9-3 56 16,8 0-56-16,8 4 48 15,14-4-52-15,20-4-4 16,5 4-20-16,51-3-20 16,0-1 0-16,30-4 12 0,-13 1-4 15,13 3-4-15,-22 0 4 0,5-3-16 16,-21 7 8-16,-18-4 20 15,-21 11-8-15,-17-7 24 16,-21 4-20-16,-17-4-4 16,-5 4-4-16,-8-4-260 15,0 0 140-15</inkml:trace>
          <inkml:trace contextRef="#ctx0" brushRef="#br0" timeOffset="230501.2997">6634 8866 892 0,'-30'11'332'0,"30"-11"-260"0,-34 31-20 0,12-12 256 15,10 0-180-15,-14 11 64 16,5 0-116-16,12 4-36 15,1 0-24-15,16-11 4 16,14-4-12-16,7-23-152 16,14-3 76-16,0-24-252 15,8 5 176-15,-5-12-116 16,-11 8 148-16,-14-8-148 16,-13 11 148-16,-16-11-124 15,-5 12 140-15,-4 3 12 16,13 8 52-16</inkml:trace>
          <inkml:trace contextRef="#ctx0" brushRef="#br0" timeOffset="232619.3278">8358 7708 444 0,'-13'-12'164'0,"13"12"-124"0,-4-11-16 0,4 4 132 15,9 7-92-15,3-8 52 16,5 0-68-16,9 1 64 16,4 3-64-16,8 8 28 15,9 7-44-15,0 23 8 16,-5 4-24-16,1 26 8 15,-5 5-12-15,-25 3-24 16,-4-8 4-16,-22-4 20 16,-8-7-4-16,-18-11 4 15,1-4-4-15,-22-15-8 16,5-8 4-16,-5-15 48 16,1-4-28-16,8-19 76 15,17 8-52-15,12-27-36 16,22 8-8-16,26-7-24 15,8 11 12-15,17-1-4 16,4 9 4-16,22 3-292 16,-5 11 164-16,31-3-176 15,-1 7 180-15,4-7-192 16,-8 3 184-16,-4-11 40 16,-9 0 64-16,-4-7 268 15,-9 7-128-15,-8-12 244 16,-13 12-200-16,-12-3 156 0,-5 3-172 15,-17-4 36-15,-9 8-100 0,-16-4 24 16,-1 8-56-16,-16-4-28 16,-1 3-8-16,-17 1 8 15,9 7-4-15,-8-3-4 16,12 3 4-16,-4-4 12 16,8 8-8-16,9-4-40 15,0 8 20-15,9 0 0 16,4 4 12-16,-5 7 8 15,1 7-4-15,-1 28 24 16,5 6-16-16,-1 20-4 16,5 0-4-16,-4 7 4 15,4-15-4-15,0 0 16 16,4-19-12-16,-8 1-4 16,4-9 0-16,-4-14 72 15,4-4-40-15,0-20 12 16,0 5-28-16,0-8-4 15,0-8-8-15,4 1 12 16,5-1-12-16,8-3 16 16,-4 3-16-16,16 1-48 15,-7 3 24-15,16-11-228 16,5 15 136-16,8-12-180 16,-9 9 160-16,-8-5-240 15,5 4 208-15,-27-3-276 16,-3 3 248-16</inkml:trace>
          <inkml:trace contextRef="#ctx0" brushRef="#br0" timeOffset="232740.0985">9171 8154 768 0,'-17'-22'284'0,"17"22"-220"0,9-8-20 0,-1 4 92 16,14 4-84-16,8-7 8 16,12-1-40-16,26 1-116 15,-8-1 48-15</inkml:trace>
          <inkml:trace contextRef="#ctx0" brushRef="#br0" timeOffset="232940.1306">9184 7140 904 0,'-4'-26'332'0,"4"26"-256"15,30-16-24-15,-13 9 168 16,4 7-132-16,22-8 52 16,4 8-80-16,16 8-180 15,1 7 64-15</inkml:trace>
        </inkml:traceGroup>
      </inkml:traceGroup>
    </inkml:traceGroup>
    <inkml:traceGroup>
      <inkml:annotationXML>
        <emma:emma xmlns:emma="http://www.w3.org/2003/04/emma" version="1.0">
          <emma:interpretation id="{BC172609-FB27-4A2E-B071-46305055DF70}" emma:medium="tactile" emma:mode="ink">
            <msink:context xmlns:msink="http://schemas.microsoft.com/ink/2010/main" type="paragraph" rotatedBoundingBox="7382,10848 10749,10363 10922,11563 7555,12049" alignmentLevel="2"/>
          </emma:interpretation>
        </emma:emma>
      </inkml:annotationXML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6:29.40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39FE1BE-3B36-4611-9FD0-6F2EA2070302}" emma:medium="tactile" emma:mode="ink">
          <msink:context xmlns:msink="http://schemas.microsoft.com/ink/2010/main" type="inkDrawing" rotatedBoundingBox="2243,6940 14875,5811 15245,9945 2612,11074" hotPoints="16694,7850 9595,10819 2034,9394 9132,6424" semanticType="enclosure" shapeName="Ellipse">
            <msink:sourceLink direction="with" ref="{ADEE1E07-F53E-4998-A74F-309ADE67F434}"/>
            <msink:sourceLink direction="with" ref="{5A76ED80-EA45-4932-9B95-C4B8FC69CC32}"/>
            <msink:sourceLink direction="with" ref="{4DAD98E9-4609-4FD1-90C7-DF15AFFE395D}"/>
          </msink:context>
        </emma:interpretation>
      </emma:emma>
    </inkml:annotationXML>
    <inkml:trace contextRef="#ctx0" brushRef="#br0">14 1226 572 0,'-17'-38'208'0,"17"38"-160"0,4-30-12 0,-4 18-12 15,8 5-20-15,1-1-20 16,8 8 8-16,0 15 48 16,0 12-20-16,4 33 60 15,5 9-44-15,-1 63 20 16,1 1-36-16,-5 75 0 15,-4-8-12-15,5 54-40 16,-5-19 16-16,8 7-28 16,1-30 24-16,-5-4 8 15,0-30 12-15,-8-8 60 16,4-26-32-16,-4 0 8 16,4-19-24-16,0 0-8 15,0-19 0-15,9-15 4 16,3-16-4-16,27-10-4 15,-1-16 4-15,30-8 12 16,0-6-8-16,39-13-72 16,-1-7 32-16,48-11 4 15,3-4 16-15,99-4 12 0,-1-7 0 16,52-4 8-16,21-8-4 16,13 0 16-16,59-3-12 15,-4-8 24-15,13 4-20 0,29-20-4 16,22-3-4-16,-8 4-48 15,-9-4 24-15,25 8-12 16,30-8 20-16,-55 7 8 16,4 9 4-16,-21 2 24 0,-47 5-12 15,5-4 24-15,-44 0-24 16,1-8 56-16,-56-3-36 16,-4-19 56-16,-17-8-52 15,-38-4 0-15,-26-3-20 16,-8 10 32-16,-26-2-24 15,-34-1 20-15,-30-19-24 16,-25-23 16-16,-22 16-20 16,-16-1 20-1,-9 12-24-15,-5-19-12 16,-8 12-4-16,0-27 4 16,-4 15 0-16,8-12-56 15,-4 24 32-15,13-20-8 16,0 19 20-16,0-18-36 15,0 14 28-15,-5 5-4 16,-8 11 16-16,-8-1 8 16,-5 24 0-16,-12-16 0 15,-5 19 0-15,-8-3 24 16,0 7-12-16,-9-4-12 16,0 15-4-16,-17-11-4 15,9 19 0-15,-22-7 8 16,9 10 0-16,-17-3-28 15,9 15 16-15,-18-7-12 16,13 11 12-16,-12-4-8 16,7 4 8-16,-11-1-36 15,7 9 28-15,-20-4-28 0,12 3 28 16,-21 0-8-16,12 8 16 0,-16 0 16 16,12 8 0-16,-4-4-12 15,0 0 4-15,-21-1 4 16,21 5 0-16,-17 7 16 15,22-4-8-15,-14 1 4 16,18-1-4-16,-13 4-24 16,12 4 8-16,-25 0 4 15,22 4 4-15,-18 0 0 16,13 3 0-16,-4-7 0 16,17 0 0-16,-17-4 0 15,16-4 0-15,-20-11 0 16,17 0 0-16,-14-7 16 15,18-1-8-15,-8-7-4 16,20 4 0-16,-8-8-16 16,18 4 8-16,-18-8 12 15,13 8-4-15,-18-8-12 16,14 8 4-16,-17-4 28 16,12 11-12-16,-8-10-32 15,17 10 12-15,-4-7 8 16,8 3 4-16,4-6-12 15,22 2 4-15,-13-6 40 16,8 7-24-16,-12-12-20 16,17 8 4-16,-9-7-8 15,8 3 4-15,-7-4 16 0,7 9-4 16,-3-5-4-16,4 8 4 16,4-4 4-16,-5 4-4 0,9-8-12 15,1 8 4-15,-5-8 12 16,12 8-4-16,-3-8 8 15,8 4-8-15,-9 0 16 16,9 4-12-16,-8-4-4 16,8 4 0-16,-13 0-4 15,5 4 0-15,-14-4-12 16,1 7 8-16,0-3 12 16,8 3-4-16,-4-7-4 15,4 4 4-15,-4-5 4 16,9 5-4-16,-9-4 8 15,8 4-8-15,-8-5 24 16,13 9-16-16,-13-5 4 16,8 5-8-16,-12-4-8 15,8 7 4-15,-8-4-4 16,12 8 0-16,-12-4 8 16,8 4-4-16,-4-3-4 15,4 3 4-15,1-4 12 16,3 0-8-16,-4-4-4 15,9 8 0-15,-9-7-4 16,9 7 0-16,-9-8 0 16,5 5 0-16,-14-1 0 15,5 4 0-15,-17 0-12 16,9 4 8-16,-14-4 12 0,10 0-4 16,-18 0 8-16,17 7-8 15,-8-3-12-15,8 3 4 0,-4-3 4 16,8 0 0-16,-4 0 0 15,13 0 0-15,-4-1 8 16,4 1-4-16,-4-4 16 16,8 4-12-16,-12-4-20 15,7 0 4-15,-11 0-4 16,3 0 4-16,-12 0 16 16,4 0-4-16,-17 0-12 15,4 4 4-15,-13 0 4 16,13-1 0-16,-8 1 0 15,8 4 0-15,-4-5 16 16,17 1-8-16,-4-4 4 16,12 4-4-16,-12-8-24 15,16 4 8-15,-12-4 4 16,5 8 4-16,-10-4 0 16,5 0 0-16,-17 0-12 15,0 0 8-15,-9 0 12 16,14 8-4-16,-14-4-4 15,9 3 4-15,-9-3-16 16,18 0 8-16,-14-4 12 16,14 4-4-16,-22-4-4 15,13 0 4-15,-26 0 4 16,13 0-4-16,-17 0-4 16,9 3 4-16,0-3-24 0,12 4 12 15,-12-4 12-15,16 0 0 0,-20 0 8 16,7 0-8-16,-20 0-12 15,17 4 4-15,-14 0 4 16,14 3 0-16,-17-3 8 16,25 0-4-16,-34-4-4 15,17 4 4-15,-21-1-16 16,12 5 8-16,-16-4 4 16,21 7 0-16,-26-11 0 15,17 11 0-15,-29-3 0 16,21 3 0-16,-18 1 0 15,27 3 0-15,-31 0 0 16,22 4 0-16,-22 0 0 16,18 7 0-16,-17-3 0 15,25-4 0-15,-30 4 8 16,21-4-4-16,-25 3-12 16,26-3 4-16,-26 4 4 15,17-4 0-15,-38 0 60 16,29 11-32-16,-38-11 8 15,26 8-24-15,-34-5 12 16,25 5-16-16,-38-5-28 16,34-3 8-16,-30 12-120 15,30-1 76-15,-34 12-312 16,25 7 204-16</inkml:trace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1T16:06:38.90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6A4934E-2195-42E4-B83D-D79231146975}" emma:medium="tactile" emma:mode="ink">
          <msink:context xmlns:msink="http://schemas.microsoft.com/ink/2010/main" type="writingRegion" rotatedBoundingBox="20592,15989 20607,15989 20607,16004 20592,16004"/>
        </emma:interpretation>
      </emma:emma>
    </inkml:annotationXML>
    <inkml:traceGroup>
      <inkml:annotationXML>
        <emma:emma xmlns:emma="http://www.w3.org/2003/04/emma" version="1.0">
          <emma:interpretation id="{86CD558A-3A05-4555-9906-089C9701F3DD}" emma:medium="tactile" emma:mode="ink">
            <msink:context xmlns:msink="http://schemas.microsoft.com/ink/2010/main" type="paragraph" rotatedBoundingBox="20592,15989 20607,15989 20607,16004 20592,1600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61242CB-B33A-4353-AF23-6DF2AD7F8FA1}" emma:medium="tactile" emma:mode="ink">
              <msink:context xmlns:msink="http://schemas.microsoft.com/ink/2010/main" type="line" rotatedBoundingBox="20592,15989 20607,15989 20607,16004 20592,16004"/>
            </emma:interpretation>
          </emma:emma>
        </inkml:annotationXML>
        <inkml:traceGroup>
          <inkml:annotationXML>
            <emma:emma xmlns:emma="http://www.w3.org/2003/04/emma" version="1.0">
              <emma:interpretation id="{FB70C882-C964-4BFD-AD0F-C4D047A5406B}" emma:medium="tactile" emma:mode="ink">
                <msink:context xmlns:msink="http://schemas.microsoft.com/ink/2010/main" type="inkWord" rotatedBoundingBox="20592,15989 20607,15989 20607,16004 20592,16004"/>
              </emma:interpretation>
              <emma:one-of disjunction-type="recognition" id="oneOf0">
                <emma:interpretation id="interp0" emma:lang="" emma:confidence="0">
                  <emma:literal>.</emma:literal>
                </emma:interpretation>
                <emma:interpretation id="interp1" emma:lang="" emma:confidence="0">
                  <emma:literal>v</emma:literal>
                </emma:interpretation>
                <emma:interpretation id="interp2" emma:lang="" emma:confidence="0">
                  <emma:literal>}</emma:literal>
                </emma:interpretation>
                <emma:interpretation id="interp3" emma:lang="" emma:confidence="0">
                  <emma:literal>w</emma:literal>
                </emma:interpretation>
                <emma:interpretation id="interp4" emma:lang="" emma:confidence="0">
                  <emma:literal>3</emma:literal>
                </emma:interpretation>
              </emma:one-of>
            </emma:emma>
          </inkml:annotationXML>
          <inkml:trace contextRef="#ctx0" brushRef="#br0">0 0 0,'0'0'16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2:34.4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D37CE06-0BBA-4E66-B057-8A4017B68776}" emma:medium="tactile" emma:mode="ink">
          <msink:context xmlns:msink="http://schemas.microsoft.com/ink/2010/main" type="inkDrawing" rotatedBoundingBox="4797,675 7156,632 7157,662 4798,705" semanticType="strikethrough" shapeName="Other">
            <msink:sourceLink direction="with" ref="{A2C8B5A3-1C0A-495E-B452-1A214D5BBA05}"/>
          </msink:context>
        </emma:interpretation>
      </emma:emma>
    </inkml:annotationXML>
    <inkml:trace contextRef="#ctx0" brushRef="#br0">2116-47 540 0,'-22'7'200'0,"22"-7"-156"0,0-7-12 15,0 3 160 1,0 8-112-16,0-4 64 16,0 0-84-16,0 0 64 15,9 0-72-15,4 4 36 16,4-1-52-16,17-3 52 16,8 4-52-16,39 4 44 0,4-8-44 0,64 0 0 31,5-8-24-31,63 1 12 0,-4 3-16 0,8-4 24 15,-25 1-20-15,0-1-32 16,-17 4 12-16,-26 1 20 16,-21 3-8-16,-30-8 0 15,-29 16 0-15,-26-8-120 16,-13-8 64-16,-26 8-304 16,-4 8 196-16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1T16:06:39.46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D20424D-A785-49AB-86A5-AEED65237940}" emma:medium="tactile" emma:mode="ink">
          <msink:context xmlns:msink="http://schemas.microsoft.com/ink/2010/main" type="inkDrawing" rotatedBoundingBox="13119,17768 13134,17768 13134,17783 13119,17783" shapeName="Other"/>
        </emma:interpretation>
      </emma:emma>
    </inkml:annotationXML>
    <inkml:trace contextRef="#ctx0" brushRef="#br0">0 0 0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6:40.9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1FF1332-0150-4D99-80F1-29EA4BF63934}" emma:medium="tactile" emma:mode="ink">
          <msink:context xmlns:msink="http://schemas.microsoft.com/ink/2010/main" type="writingRegion" rotatedBoundingBox="15269,7672 24709,7301 24800,9606 15360,9977"/>
        </emma:interpretation>
      </emma:emma>
    </inkml:annotationXML>
    <inkml:traceGroup>
      <inkml:annotationXML>
        <emma:emma xmlns:emma="http://www.w3.org/2003/04/emma" version="1.0">
          <emma:interpretation id="{E70AE61B-90B0-44C4-9855-7821F4FE2650}" emma:medium="tactile" emma:mode="ink">
            <msink:context xmlns:msink="http://schemas.microsoft.com/ink/2010/main" type="paragraph" rotatedBoundingBox="15269,7672 24709,7301 24800,9606 15360,99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5FFAC55-6108-48CD-9DEC-6F9B6BE2493C}" emma:medium="tactile" emma:mode="ink">
              <msink:context xmlns:msink="http://schemas.microsoft.com/ink/2010/main" type="line" rotatedBoundingBox="15269,7672 24709,7301 24800,9606 15360,9977"/>
            </emma:interpretation>
          </emma:emma>
        </inkml:annotationXML>
        <inkml:traceGroup>
          <inkml:annotationXML>
            <emma:emma xmlns:emma="http://www.w3.org/2003/04/emma" version="1.0">
              <emma:interpretation id="{694001B8-3EF9-4C13-B8EF-073FF5BCE3F4}" emma:medium="tactile" emma:mode="ink">
                <msink:context xmlns:msink="http://schemas.microsoft.com/ink/2010/main" type="inkWord" rotatedBoundingBox="15322,9023 15787,9005 15797,9275 15333,92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12650 8559 684 0,'-21'-3'252'0,"21"3"-192"0,21 7-20 16,-16-7 216 0,12 0-148-16,17-4 80 15,13 8-112-15,4-11-16 0,4 3-36 0,-4-7-288 16,9 7 140-16,-9-4-388 15,-8 4 288-15</inkml:trace>
          <inkml:trace contextRef="#ctx0" brushRef="#br0" timeOffset="-180.9799">12663 8313 392 0,'-8'-7'148'0,"3"7"-116"0,5-4-8 0,-8 0 208 15,16 8-132-15,-8-8 72 16,13 4-100-16,9-3 56 15,-1 6-72-15,17-3-4 16,5 0-32-16,8 0 16 16,0 0-24-16,-8 8-4 15,8-8-4-15,-22 0-128 16,5 4 68-16,-16-1-364 16,3 9 232-16</inkml:trace>
        </inkml:traceGroup>
        <inkml:traceGroup>
          <inkml:annotationXML>
            <emma:emma xmlns:emma="http://www.w3.org/2003/04/emma" version="1.0">
              <emma:interpretation id="{440E10DA-D8BC-4836-9422-9758299389C0}" emma:medium="tactile" emma:mode="ink">
                <msink:context xmlns:msink="http://schemas.microsoft.com/ink/2010/main" type="inkWord" rotatedBoundingBox="16625,8369 17681,8328 17736,9738 16681,977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888.3698">13962 8147 592 0,'-21'-11'220'0,"21"11"-172"0,0-4-12 0,4 0 224 16,4 4-148 0,10-4 116-16,7 4-136 0,26-4-40 15,9 8-32-15,21-8 0 16,-5 4-12-16,31-3 4 16,-5-1-4-16,9-4-60 15,-9 8 28-15,-17-3-164 16,-13 3 104-16,-16-4-204 15,-14 4 164-15,-16 0-284 16,-9 7 232-16</inkml:trace>
          <inkml:trace contextRef="#ctx0" brushRef="#br0" timeOffset="1484.9879">14528 8824 436 0,'-29'16'160'0,"29"-16"-124"0,-30 15-8 0,17-4 184 15,9 4-120-15,-13 8 96 16,8 3-108-16,5 1-36 15,8-1-28-15,5-3-4 16,8-4-8-16,8-15 16 16,5 0-12-16,8-16 16 15,-4 5-16-15,-12-12-4 16,-1 4 0-16,-12-8-16 16,-9 4 8-16,-17-4-76 15,-1 4 44-15,-7-3-76 16,4 7 68-16,-1-4-220 15,10 7 148-15</inkml:trace>
          <inkml:trace contextRef="#ctx0" brushRef="#br0" timeOffset="632.1819">14528 7681 260 0,'0'-30'96'0,"-8"23"-76"0,8-5-4 0,-4 5 148 15,4 7-92-15,-9-4 156 16,9 4-128-16,-8 0 56 16,-1 7-92-16,5 5 44 15,4 7-64-15,-9 15-4 16,9 7-24-16,-4 16-36 15,8 0 8-15,-4 0-312 16,0-4 176-16</inkml:trace>
          <inkml:trace contextRef="#ctx0" brushRef="#br0" timeOffset="1200.1986">14375 8401 416 0,'-13'-4'152'0,"13"4"-116"0,-21 4-12 16,4-4 92 0,8 3-68-16,-25 5 44 15,5 7-56-15,-23 19 68 16,10 0-56-16,-9 12 88 0,4 7-76 15,9 0 68-15,8-8-72 0,21 4 4 16,5-7-36-16,17-8 32 16,8-8-32-16,17-3 20 15,9-8-24-15,4-7 0 16,-4-4-12-16,-4-8-340 16,-1 0 180-16</inkml:trace>
          <inkml:trace contextRef="#ctx0" brushRef="#br0" timeOffset="1967.2365">14605 8234 332 0,'-4'-8'120'0,"4"8"-92"0,17-3-8 0,-9-1 124 15,5 8-84-15,13-4 80 16,3 7-80-16,5 5-12 15,5-5-32-15,-5 4 40 16,-4 5-28-16,-13-5 12 16,0 4-24-16,-17-4 88 15,-5 1-56-15,-16-5 20 16,4 1-36-16,-4-8 68 16,4 4-56-16,8-8-32 15,14 0-8-15,16-3 4 16,9 7-4-16,12-8-248 15,1 4 132-15,-1 0-316 0,5 4 240 16</inkml:trace>
        </inkml:traceGroup>
        <inkml:traceGroup>
          <inkml:annotationXML>
            <emma:emma xmlns:emma="http://www.w3.org/2003/04/emma" version="1.0">
              <emma:interpretation id="{9F7ADBB6-17A4-481B-89E6-B9CEE2DF6519}" emma:medium="tactile" emma:mode="ink">
                <msink:context xmlns:msink="http://schemas.microsoft.com/ink/2010/main" type="inkWord" rotatedBoundingBox="18171,7558 20092,7482 20172,9531 18252,96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05.9847">15929 7250 436 0,'-25'-23'160'0,"25"23"-124"0,-13-26-8 16,4 18 148 0,9 1-100-16,0-12 52 15,9 3-80-15,4 1 20 16,8 8-40-16,9 7 28 15,0 11-32-15,4 23 32 0,4 15-32 0,-8 19-12 16,0 1-8 0,-13 3 40-16,0-8-24 15,-22 4 0 1,1-7-12-16,-30-8 28 0,4-4-20 0,-25-11 48 16,8-4-36-16,-12-27 48 15,16-3-44-15,0-23 48 16,9-4-48-16,4-11 36 15,13 8-36-15,9-12-28 16,12 12-4-16,9-5-28 16,8 9 16-16,18-1-64 15,3 8 40-15,18 0-328 16,8 3 204-16</inkml:trace>
          <inkml:trace contextRef="#ctx0" brushRef="#br0" timeOffset="3241.952">16849 7265 600 0,'34'-42'224'0,"-34"42"-176"0,26-30-12 16,-22 15 204-1,0 11-140-15,-12-11 72 16,3 7-100-16,-12-10-12 16,-4 10-40-16,-13 0 16 15,0 5-24-15,-9-5-32 16,5 4 12-16,-5-7-60 15,9 7 36-15,-8-3 16 16,16 7 12-16,-4-4 4 0,9 4 0 16,0 0-28-1,8 7 16-15,-4 8-20 0,9 8 16 16,-1 19 72-16,5 11-32 0,0 15 36 16,8 0-32-16,-4 0-16 15,0 0-8-15,0-3 4 16,4-9-4-16,-8-3 16 15,4-3-12-15,-4-13 60 16,-1-6-40-16,-3-12 24 16,8-4-32-16,-4-11 8 15,4-4-16-15,4-8-8 16,9 0 0-16,12 1-16 16,5 3 8-16,17 0 12 15,0 4-4-15,8 0-224 16,0 4 124-16,-4 0-272 15,-8 0 208-15</inkml:trace>
          <inkml:trace contextRef="#ctx0" brushRef="#br0" timeOffset="3427.6514">16619 7515 728 0,'-17'-15'268'0,"17"15"-208"0,21 3-16 15,-4-3 0 1,5 0-32-16,12 0 48 16,4 4-32-16,5-8-172 15,12 4 76-15,-4-3-336 16,-4 3 224-16</inkml:trace>
          <inkml:trace contextRef="#ctx0" brushRef="#br0" timeOffset="4337.1198">15529 8185 580 0,'-8'-4'216'0,"8"4"-168"0,8-4-12 16,-8 0 172 0,4 4-120-16,5-3 80 15,-1 3-100-15,1-4 52 16,4 8-68-16,8-4 68 0,-8 3-68 0,16-3 28 16,1 0-48-16,51-3 24 15,13-1-28-15,51-4 80 31,-9-3-60-31,43 3 4 0,-9 5-32 0,13-5-4 16,-21 8-8-16,0-4-24 16,-34 4 8-16,-22-4 20 15,-17 4-4-15,-20-7 32 16,-23 3-24-16,-33-3-156 16,0 3 76-16,-39 0-356 15,1 4 236-15</inkml:trace>
          <inkml:trace contextRef="#ctx0" brushRef="#br0" timeOffset="4833.9407">15806 8211 436 0,'-30'0'160'0,"30"0"-124"0,0-7-8 16,0 3 104-1,4 8-76-15,13-4 40 16,5 0-56-16,12 0 40 16,12 7-48-16,18 12 36 15,0 4-36-15,4 22-28 16,-12 12-4-16,-9 15 24 16,-5 4-12-16,-16 3 4 0,-9-14-8 15,-22-5-16-15,1-11 4 16,-30-11 20-16,0-8-8 0,-21-11 16 15,-1-3-16-15,5-13 68 16,9-3-44-16,3-15 48 16,14 0-44-16,12-15-12 15,26-1-12-15,34-6 44 16,8 3-32-16,26-4 132 16,4 11-88-16,30 1 24 15,9 3-56-15,-1 8-4 16,-8 7-20-16,-21 1 0 15,-1 7-4-15,-33-4 4 16,-9 8-8-16,-17-8 32 16,-17 4-20-16,-4-4-4 15,-13 0-8-15,-13-3-76 16,5 7 40-16,-9-4-376 16,4 4 228-16,0-4-412 15,5 0 340-15</inkml:trace>
          <inkml:trace contextRef="#ctx0" brushRef="#br0" timeOffset="3964.0771">16572 6792 392 0,'-38'0'148'0,"38"0"-116"0,-30 0-8 0,22 0 224 16,8 4-140-16,0-4 28 15,8 0-84-15,18 0-32 16,8 0-12-1,21 0 16-15,5 3-12 0</inkml:trace>
          <inkml:trace contextRef="#ctx0" brushRef="#br0" timeOffset="5252.9078">16696 8268 384 0,'8'-4'140'0,"-8"4"-108"0,13-4-8 0,-13 1 144 16,9 3-96-16,-9-4 68 15,0 8-80-15,-9-1 64 16,9 5-72-16,-8 11 96 15,3 7-84-15,-3 20 76 16,-1-4-80-16,-4 18 40 16,13-3-60-16,-8 0 24 15,8-4-36-15,0-8-8 16,4-7-12-16,0-8 12 16,5-7-12-16,4-8 16 15,4 0-16-15,13-11 16 16,-1-4-16-16,14-8-240 15,8 5 124-15,4-13-352 16,14 1 260-16</inkml:trace>
        </inkml:traceGroup>
        <inkml:traceGroup>
          <inkml:annotationXML>
            <emma:emma xmlns:emma="http://www.w3.org/2003/04/emma" version="1.0">
              <emma:interpretation id="{A939523F-3CC2-4C0C-AFA8-1A246F3E44BA}" emma:medium="tactile" emma:mode="ink">
                <msink:context xmlns:msink="http://schemas.microsoft.com/ink/2010/main" type="inkWord" rotatedBoundingBox="20888,9301 21001,9297 21015,9655 20903,966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4574.8934">18297 8624 424 0,'-4'-42'156'0,"8"35"-120"0,-4 3-8 0,0 4 28 16,0 11-36-16,0 12 52 16,-4 15-40-16,-5 7-16 15,1 4-8-15,-5-3-20 16,-4-1 8-16,4-3-296 0,-8-8 164 16,8-4-96-16</inkml:trace>
        </inkml:traceGroup>
        <inkml:traceGroup>
          <inkml:annotationXML>
            <emma:emma xmlns:emma="http://www.w3.org/2003/04/emma" version="1.0">
              <emma:interpretation id="{AE382DDC-5DC4-41AF-8289-913DB16483C1}" emma:medium="tactile" emma:mode="ink">
                <msink:context xmlns:msink="http://schemas.microsoft.com/ink/2010/main" type="inkWord" rotatedBoundingBox="21730,8022 24733,7904 24800,9606 21797,9724"/>
              </emma:interpretation>
              <emma:one-of disjunction-type="recognition" id="oneOf4">
                <emma:interpretation id="interp4" emma:lang="" emma:confidence="0">
                  <emma:literal>2*</emma:literal>
                </emma:interpretation>
                <emma:interpretation id="interp5" emma:lang="" emma:confidence="0">
                  <emma:literal>a*</emma:literal>
                </emma:interpretation>
                <emma:interpretation id="interp6" emma:lang="" emma:confidence="0">
                  <emma:literal>fit,</emma:literal>
                </emma:interpretation>
                <emma:interpretation id="interp7" emma:lang="" emma:confidence="0">
                  <emma:literal>n*</emma:literal>
                </emma:interpretation>
                <emma:interpretation id="interp8" emma:lang="" emma:confidence="0">
                  <emma:literal>h*</emma:literal>
                </emma:interpretation>
              </emma:one-of>
            </emma:emma>
          </inkml:annotationXML>
          <inkml:trace contextRef="#ctx0" brushRef="#br0" timeOffset="70896.6077">21567 8374 404 0,'-8'4'148'0,"8"7"-112"0,0 16-12 15,-5-1 76-15,-7 12-60 16,-1 7 72-16,-4 8-64 16,0 8-8-16,-22-12-24 15,10-3 24-15,-14-5-24 16,-4-7 4-16,0 0-12 0,-4-15-8 15,9 4 4-15,12-8-128 16,0 0 68-16,0-11-356 16</inkml:trace>
          <inkml:trace contextRef="#ctx0" brushRef="#br0" timeOffset="70620.6857">21073 8173 424 0,'9'0'156'0,"12"-7"-120"0,0-5-8 15,1 12 96-15,7 0-72 16,14-3 32-16,8 3-48 16,4-12 40-16,18 5-44 15,-1-12 28-15,30 4-32 0,9-19-16 16,-4 15-8-16,-22-4 48 16,-13 8-28-16,-25 4 8 0,-9-1-20 15,-21 8-68-15,-4 8 28 16,-26 4-444-1,1 7 256-15,-5-4-84 16</inkml:trace>
          <inkml:trace contextRef="#ctx0" brushRef="#br0" timeOffset="69620.4974">21469 7303 268 0,'9'38'100'0,"-9"-4"-76"0,0 26-8 16,-9-33 112-16,5 11-72 15,-5-4 32-15,-8 15-52 16,5 0 12-16,-10 4-28 16,-16 0-16-16,8-4-8 15,-12-7 40-15,8-16-24 16,-5-10 16-16,22-16-16 15,-8-12 0-15,12-10-4 16,13-9-16-16,0-3 4 0,8 0-104 0,5-4 60 16,4 12-52-1,0 7 60-15,9 4 64 16,-5 3-8-16,5 9 84 16,-9 6-56-16,4 9 32 15,0 10-44-15,-4 5 24 16,9 11-28-16,-9 3-16 15,8 1-8-15,-8-8 28 0,9-4-16 16,-13-7 48-16,0-12-36 16,-9-7-104-16,9-8 44 15,-1-7-224 1</inkml:trace>
          <inkml:trace contextRef="#ctx0" brushRef="#br0" timeOffset="71431.1636">21508 8226 488 0,'0'-3'180'15,"-9"6"-140"-15,18-3-12 0,-9 0 84 0,0 0-68 16,0 8 44-16,0 0-52 16,8-1 16-16,5 1-32 15,0-1 36-15,-1-3-32 0,1 0 12 16,0 3-20-16,-4-3 28 16,12 0-28-16,-13 4 12 15,5 3-16-15,0 0-8 16,-5 4 0-16,-3 4-16 15,-1 8 8-15,9 3 20 16,-5 12-8-16,-4-1-4 16,-4 5 0-16,13-5-4 15,-9-3 0-15,9 0 16 16,-4-4-8-16,-5-7 24 0,9-1-20 16,-9-3-4-16,-4-4-4 15,9-4 4-15,-5-4-4 16,-4 4-4-16,4-3 4 15,5-5-4-15,-9 1 0 16,4 0 32-16,-4-8-16 16,0 0-24-16,0 0 4 15,0 0-104-15,13 0 56 16,-5 7-212-16,1-7 144 16</inkml:trace>
          <inkml:trace contextRef="#ctx0" brushRef="#br0" timeOffset="69783.9092">21559 7386 332 0,'0'-11'120'0,"12"11"-92"0,1-8-8 16,0 1 104-16,4-9-72 15,0 13 76-15,13-5-72 16,12 1 4-16,1-5-36 15,0 8 24-15,-1 4-32 16,-12 0 12-16,0-7-16 0,-13 7 0 16,4 7-4-16,-21-7-236 0,0 8 124 15</inkml:trace>
          <inkml:trace contextRef="#ctx0" brushRef="#br0" timeOffset="69981.5877">21716 7367 312 0,'-30'27'112'0,"30"-5"-84"0,-4 12-12 0,-4-7 92 16,8 7-64-16,-5-4-8 0,-3-3-24 16,8 7 16-16,0 0-16 15,0-8 24-15,0-3-24 16,0 0-128-16</inkml:trace>
          <inkml:trace contextRef="#ctx0" brushRef="#br0" timeOffset="70209.5926">21806 7333 488 0,'-22'4'180'0,"22"3"-140"0,0 24-12 15,0-12 32-15,0 7-40 16,5-3 52-16,3 11-40 0,-4-4-16 16,13 1-8-16,-4-1 0 15,-9 0-4-15,5 0 8 0,-9 4-8 16,-9 4-284 0,1 4 152-16,-5 0-196 15</inkml:trace>
          <inkml:trace contextRef="#ctx0" brushRef="#br0" timeOffset="66236.32">19059 8132 424 0,'21'-4'156'0,"1"-4"-120"0,8 8-8 0,-9 4 72 0,4-4-60 16,14 4 8-16,12 4-28 16,4-5 48-16,5-10-36 15,-1 7 12-15,9-8-28 0,-8 4 20 16,0-7-24-16,-1 0 24 16,-8 3-24-16,-8-7 12 15,-13 4-12-15,4-1-60 16,-9 5 24-16,-3-1-216 15</inkml:trace>
          <inkml:trace contextRef="#ctx0" brushRef="#br0" timeOffset="65906.9728">19493 7386 52 0,'9'-19'16'0,"-9"4"-12"0,13-4 0 15,0 12-12-15,-13-9 4 16,8 9 12-16,1-5-4 16,-9 5 68-16,0 3-40 15,0 0 76-15,0 4-60 16,0 8 44-16,-17-1-52 15,4 5 8-15,-4 3-32 16,-9 8 64-16,9 3-48 16,-13 4 60-16,5 8-56 15,-5 4-8-15,13-12-16 16,4 4 16-16,0-7-16 0,13-1-4 16,13-3-4-16,-4-8 28 15,8-3-16-15,4-12 4 0,5 0-12 16,-1-8 4-16,5-11-8 15,-5 0-72-15,-3-4 36 16,-5 4-32-16,-4 1 40 16,-1 6-32-16,-12 8 32 15,0 4 108-15,0 12-44 16,0 3 64-16,9 8-60 16,-1 3-4-16,5 1-24 15,17-1-4-15,0-3-4 0,21-4 20 16,4-8-16-16,5-11 12 15,4-8-12-15,-5-3 36 16,-8-8-24-16,-4 0-4 16,-17-7-12-16,0-8 20 15,-17-12-16-15,-5-7-12 16,-12 0-4-16,-5 12-16 16,-12-1 12-16,13 12-4 15,-1 11 4-15,9 0-20 16,0 11 16-16,9 8 32 15,-1 8-12-15,1 3-140 16,-5 4 68-16,4 8-220 16,-8-4 160-1,0 15-208-15</inkml:trace>
          <inkml:trace contextRef="#ctx0" brushRef="#br0" timeOffset="66793.2852">19711 8518 236 0,'-34'-4'88'0,"25"4"-68"0,-12 8-4 0,12 3 96 0,-12-3-64 16,8-1 16-16,-17 8-40 15,1-3 48-15,-1-5-40 16,0 1 56-16,-13-1-52 15,9 5 44-15,-4-1-44 16,8 0 0-16,9 1-24 16,0 3 12-16,4 4-16 0,4 7 32 15,0 1-24-15,13-1 40 16,9-3-32-16,3 0 4 16,5-1-16-16,5-3 0 0,3-3-4 15,5-1 20-15,0 0-16 16,0-4 24-16,-5 1-24 15,5-5-12-15,0 1-4 16,0-5-148-16,-9 1 84 16,0-4-360-1,17 8 64 1</inkml:trace>
          <inkml:trace contextRef="#ctx0" brushRef="#br0" timeOffset="67947.9922">20409 7980 260 0,'-9'0'96'0,"18"-3"-76"0,-5 6-4 15,-4-3 60-15,0 0-44 16,0 0 48-16,0 0-44 16,9 4 16-16,-5 4-32 15,-4-8 36-15,13 0-32 16,-9 4 20-16,9-4-24 16,-5 0 0-16,1 0-12 15,4-4 12-15,8-4-12 0,0 1 4 0,9-1-4 16,-4 0 4-16,-1 5-8 15,-8-5-4-15,-4 4 4 16,0-3 4-16,-5 3-4 16,-8 4 16-16,0 0-12 15,0 0-128-15,9 4 68 16,-5 0-220 0,4 3 152-16,1 4-112 15</inkml:trace>
          <inkml:trace contextRef="#ctx0" brushRef="#br0" timeOffset="68284.404">20341 8207 280 0,'8'-7'104'0,"-3"7"-84"0,7 0 0 15,-7 0 64-15,7-4-48 16,5 4 12-16,9 0-28 16,0 0 16-16,-5-4-24 15,4 4 12-15,1 4-12 16,-9-8 20-16,0 4-20 15,-4 0 4-15,-5 0-8 0,-8 0 12 16,0 0-12-16,0 0-196 16,0 0 100-16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8:30.28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8CACCC7-1B55-416E-9D3A-9E5514137EE5}" emma:medium="tactile" emma:mode="ink">
          <msink:context xmlns:msink="http://schemas.microsoft.com/ink/2010/main" type="inkDrawing"/>
        </emma:interpretation>
      </emma:emma>
    </inkml:annotationXML>
    <inkml:trace contextRef="#ctx0" brushRef="#br0">0 75 404 0,'8'-15'148'0,"-8"15"-112"0,21-16-12 0,-8 5 56 16,0 7-48-16,4-7 84 15,4 3-64-15,1 1 28 16,-1 3-48-16,9 4 24 16,-1 8-28-16,-3 3 16 15,12 8-24-15,-12 7 16 16,4 1-20-16,-5 30 20 15,5-8-24-15,-17 19 12 16,8-7-12-16,-21 7 12 16,4-12-16-16,-12-6 16 15,-1-9-16-15,-3-10 32 16,-10-5-24-16,1-15-12 16,4 1-8-16,-4-20-16 15,-1 1 12-15,1-20-12 16,13 1 8-16,-5-12 0 15,13 8 4-15,0-8-12 16,17 11 12-16,4-3-24 16,-4 11 20-16,4 0 4 0,1 8 8 15,-1-4-56-15,0 15 32 0,1-8-156 16,-1 8 100-16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8:30.74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38ACC4A-3876-4BDA-BE71-A081285911B4}" emma:medium="tactile" emma:mode="ink">
          <msink:context xmlns:msink="http://schemas.microsoft.com/ink/2010/main" type="inkDrawing"/>
        </emma:interpretation>
      </emma:emma>
    </inkml:annotationXML>
    <inkml:trace contextRef="#ctx0" brushRef="#br0">24 87 540 0,'-8'-4'200'0,"8"4"-156"0,-9 8-12 16,5-8 104-1,8 0-80-15,-4 0 48 16,9 3-60-16,-1 1 28 15,5 0-40-15,8-4 24 16,1 4-28-16,24-4 36 16,10 0-36-16,16-4 12 0,9 0-24 15,34-7-8-15,9 3-4 16,20-7 12-16,-12 4-8 0,13-1 4 16,-9 9-4-16,-12-5 12 15,-13 8-12-15,-9-7-4 16,-17 7 0-16,-25-8-4 15,-18 4 0-15,-12-3-144 16,-17 3 80-16</inkml:trace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8:31.2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F954520-ECBD-46FC-A71C-48E4C9DD7186}" emma:medium="tactile" emma:mode="ink">
          <msink:context xmlns:msink="http://schemas.microsoft.com/ink/2010/main" type="inkDrawing"/>
        </emma:interpretation>
      </emma:emma>
    </inkml:annotationXML>
    <inkml:trace contextRef="#ctx0" brushRef="#br0">80-1 436 0,'-38'7'160'0,"38"-7"-124"0,0 0-8 16,8 0 88-1,1 0-68-15,3 0 24 16,10 4-40-16,-1 0 40 16,9 7-40-16,8 8 4 15,-4 4-24-15,-4 18-16 0,0 9 0 0,-9 6 12 16,0 1-4-16,-12 0 16 16,-5-4-12-16,-17-8 16 31,1-7-16-31,-18-8 40 0,0-7-24 0,-8-12 48 15,-5-3-40-15,1-19 4 16,8-1-24-16,-5-10 20 16,18-1-20-16,4-7-4 15,4 3-4-15,13-7-24 16,17 8 12-16,4-5-4 16,5 9 4-16,21-5 44 15,-5 8-24-15,22 0 60 16,0 4-40-16,26 0 36 15,-5 7-36-15,13 5-8 16,-13 3-16-16,-13 0-8 16,1 7 4-16,-22-3 12 15,-9 0-8-15,-3 0 4 16,-18-1-4-16,0-3-156 16,-8 4 80-16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8:31.62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312F304-15DC-4FB2-A116-8D54EBB7D3A8}" emma:medium="tactile" emma:mode="ink">
          <msink:context xmlns:msink="http://schemas.microsoft.com/ink/2010/main" type="inkDrawing"/>
        </emma:interpretation>
      </emma:emma>
    </inkml:annotationXML>
    <inkml:trace contextRef="#ctx0" brushRef="#br0">237-3 364 0,'9'0'132'0,"-9"0"-100"0,-9 8-12 0,9-8 80 16,0 0-60-16,0 0 60 15,0 8-56-15,0-1 112 16,0 5-88-16,-8 3 36 16,-5 4-60-16,-8 11 20 15,0 4-36-15,-9 11 8 16,0 5-20-16,-4-1 72 16,4 0-52-16,9-4-12 15,4-7-16-15,4-7 8 16,13-1-8-16,13-7 24 15,8-1-20-15,9-7 4 16,8 1-8-16,18-16-60 16,3 7 28-16</inkml:trace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5:36:24.39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AD7E3EB-66A4-4D82-A80E-C99450BE1273}" emma:medium="tactile" emma:mode="ink">
          <msink:context xmlns:msink="http://schemas.microsoft.com/ink/2010/main" type="inkDrawing" rotatedBoundingBox="2114,9793 12712,9599 12715,9741 2116,9934" semanticType="underline" shapeName="Other">
            <msink:sourceLink direction="with" ref="{F25762BF-E60C-496E-A4BB-CC833E48143E}"/>
          </msink:context>
        </emma:interpretation>
      </emma:emma>
    </inkml:annotationXML>
    <inkml:trace contextRef="#ctx0" brushRef="#br0">16 265 444 0,'-17'-11'164'0,"17"11"-124"0,0-15-16 0,0 0 104 15,0 15-76-15,0-12 68 16,0 5-68-16,0-8 40 15,0 7-52-15,0-3 52 16,0 3-56-16,0 1 44 16,0 7-44-16,0 0 52 15,8 7-52-15,-8 1 28 16,4 3-36-16,1 4 60 16,7-3-48-16,1 3 44 15,4 4-48-15,17-8 8 16,0 0-28-16,17-3 20 15,5 0-24-15,12-8-12 16,0 3-4-16,9-10 20 16,-9 3-8-16,26-7 24 15,-5 3-20-15,26 1-4 16,-9 3-4-16,18-4-4 16,-13 1 0-16,33-1 8 15,-12 8-4-15,22-8-20 16,-10 5 8-16,18-5 40 15,-13 4-20-15,17-3 0 16,-17-1-8-16,22 4-24 16,-18 4 12-16,9 0 20 0,-26 4-4 15,26 0 4-15,-17-4-4 0,21 4-60 16,-17 3 28 0,25-3-40-16,-16 0 32 0,12-4 20 15,-25 4 8-15,21-4 4 16,-17-4 0-16,9 4-64 15,-26 0 36-15,13-8-24 16,-22 5 32-16,18-5-36 16,-9 8 36-16,-5-8 16 15,-12 8 4-15,9 0-16 16,-14-3 8-16,14 3 32 16,-9 3-16-16,4-3-28 15,-17 4 12-15,22-8 8 16,-5 4 4-16,5-3-48 15,-18-1 28-15,9-8 4 16,-17 9 8-16,21-9 4 16,-8 5 0-16,12-1-12 15,-12 4 8-15,17-7 12 16,-13 7-4-16,30-3-4 16,-18 7 4-16,10-12-24 15,-14 12 12-15,13-7 20 16,-16 3-4-16,16 4-4 15,-17 0 0-15,17-8 4 16,-16 5-4-16,24-9 60 16,-20 16-36-16,4-11 8 0,-18 10-24 15,1-14-16-15,-17 3 0 0,8 1 4 16,-8-1 0-16,3 8 0 16,-11 0 0-16,-1-7 60 15,-13 3-32-15,-8 4-4 16,-4 4-12-16,-5-4-12 15,-4 0 4-15,-8 0-120 16,-13 7 64-16,-13 1-192 16,-5-1 140-16,-16 9-544 15,4-1 360-15</inkml:trace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8:31.8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AA42D4E-3C6C-456C-9DBB-62726D0C8D92}" emma:medium="tactile" emma:mode="ink">
          <msink:context xmlns:msink="http://schemas.microsoft.com/ink/2010/main" type="inkDrawing"/>
        </emma:interpretation>
      </emma:emma>
    </inkml:annotationXML>
    <inkml:trace contextRef="#ctx0" brushRef="#br0">20 37 736 0,'-21'-22'272'0,"21"22"-208"0,0-8-20 0,0 4 80 16,0 4-76-16,8-3 8 15,14 3-36-15,7 0-12 16,14 3-4-16,8 1-76 16,13 7 40-16,-13 1-332 15,9-1 204-15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8:32.1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28A0737-5B28-43F2-A1B9-64FFA5C9FAD4}" emma:medium="tactile" emma:mode="ink">
          <msink:context xmlns:msink="http://schemas.microsoft.com/ink/2010/main" type="inkDrawing"/>
        </emma:interpretation>
      </emma:emma>
    </inkml:annotationXML>
    <inkml:trace contextRef="#ctx0" brushRef="#br0">28 78 956 0,'-30'4'352'0,"30"-4"-272"0,13-4-24 16,4 0 16 0,-4 8-52-16,30-8 8 15,-5 1-16-15,43-9-32 16,4 5 8-16,17-12-188 15,-8 7 108-15,8-3-268 16,-17 8 204-16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8:32.3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6DB4D52-0D08-49BD-9DAA-B7AA33E4D2DC}" emma:medium="tactile" emma:mode="ink">
          <msink:context xmlns:msink="http://schemas.microsoft.com/ink/2010/main" type="inkDrawing"/>
        </emma:interpretation>
      </emma:emma>
    </inkml:annotationXML>
    <inkml:trace contextRef="#ctx0" brushRef="#br0">337 14 632 0,'-13'-19'236'0,"13"19"-184"0,-21 8-16 0,-5-4 140 15,5 11-104-15,-26 11 104 16,0-3-100-16,-8 11 36 16,4 8-64-16,12-8-44 15,18-4-4-15,25-3-12 16,18-5 4-16,29-7-88 16,4-3 48-16,9-16-40 15,-5 4 52-15,-7-15 4 16,-6 4 16-16,-20-12 28 15,-13-4-4-15,-13 1 48 16,-13 3-28-16,-8-3 48 16,-9 18-44-16,9 1-104 15,-1 7 40-15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8:36.45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8807C24-0F1D-45CB-846B-FCE342ACE5FB}" emma:medium="tactile" emma:mode="ink">
          <msink:context xmlns:msink="http://schemas.microsoft.com/ink/2010/main" type="inkDrawing"/>
        </emma:interpretation>
      </emma:emma>
    </inkml:annotationXML>
    <inkml:trace contextRef="#ctx0" brushRef="#br0">31 39 456 0,'-25'-8'168'0,"25"1"-128"16,-5 3-16-16,5-4 96 0,0 1-72 16,5-1 88-16,-5 8-80 15,4-7 68-15,-4 7-68 16,0 0-4-16,0 0-32 0,4 7 48 16,0 1-36-16,1 7-8 15,3-4-12-15,9-3 32 16,13-1-20-16,13-7-32 31,8 8 4-31,25-8 0 16,-3 0 4-16,8 0 16 0,-9 0-8 15,5 0-12-15,-5 0 0 0,-4 8 20 16,-8-8-8-16,-9 7 24 16,-4-7-20-16,-18 8-120 15,-3-1 60-15,-22-7-204 16,-4 8 144-16</inkml:trace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8:36.79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6F29A94-AFBA-4CFB-8CE1-7C2A23F81398}" emma:medium="tactile" emma:mode="ink">
          <msink:context xmlns:msink="http://schemas.microsoft.com/ink/2010/main" type="inkDrawing"/>
        </emma:interpretation>
      </emma:emma>
    </inkml:annotationXML>
    <inkml:trace contextRef="#ctx0" brushRef="#br0">38 22 560 0,'-18'0'208'0,"10"0"-164"0,8-4-8 0,0 4 84 16,-4 0 32-16,-5 4-72 15,9-4-16-15,0 0-44 16,9 4 16-16,8-4-24 0,13 0 32 16,25-4-28-16,17 0 12 31,5-4-16-31,25 5 12 15,-12 3-16-15,12-8 4 16,-13 8-4-16,1 0-16 16,-9 4 4-16,-18 0 12 15,-7 3-4-15,-18 1-92 16,-8-1 52-16,-22-3-324 16,-3-4 200-16</inkml:trace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8:37.19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F1FEBB8-B91E-4EBA-8BF7-C8D19AAD8DA8}" emma:medium="tactile" emma:mode="ink">
          <msink:context xmlns:msink="http://schemas.microsoft.com/ink/2010/main" type="inkDrawing"/>
        </emma:interpretation>
      </emma:emma>
    </inkml:annotationXML>
    <inkml:trace contextRef="#ctx0" brushRef="#br0">13 38 624 0,'-17'-22'228'0,"17"22"-176"0,0-8-16 0,0 8 60 15,0 0-60-15,5-8 40 16,3 8-44-16,9-3 8 16,4 6-24-16,13 1 28 15,5 0-28-15,8 11 12 16,4 8-16-16,0-4 0 16,-4 7-4-16,-5 8 4 15,-8 4-8-15,-8 0 60 16,-5 4-36-16,-17 3 24 15,1-3-32-15,-27-1 8 16,-3 1-16-16,-26-4 28 16,0-4-24-16,-5-4 40 15,9-3-32-15,1-1-4 16,16-11-12-16,4 0-24 0,13-3 8 16,9-12-48-16,8 7 28 0,18-7-276 15,8 0 168-15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8:37.69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C34678F-06A7-409A-A236-415C8D5D496B}" emma:medium="tactile" emma:mode="ink">
          <msink:context xmlns:msink="http://schemas.microsoft.com/ink/2010/main" type="inkDrawing"/>
        </emma:interpretation>
      </emma:emma>
    </inkml:annotationXML>
    <inkml:trace contextRef="#ctx0" brushRef="#br0">360 88 560 0,'0'-27'208'0,"0"27"-164"0,21-19-8 16,-12 8 112-1,-9 7-88-15,-9-7 108 16,5 3-96-16,-18 1 32 15,1 3-60-15,-17 11 36 16,-5 9-44-16,-12 14 60 16,12 8-56-16,-8 11 0 15,13 8-24-15,4 0-4 0,17-8-4 0,4-4-16 32,13-3 4-32,17-12 40 0,9-3-24 0,20-16 16 15,14-4-16-15,8-10 12 16,-4-1-16-16,-9-23 16 15,-3 1-16-15,-23-23 32 16,-3 7-24-16,-22-18 20 16,-4 10-20-16,-21 1-36 15,4 15 12-15,-13 8-44 16,4 14 32-16,5 16-180 16,13 7 112-16,16 12-552 15,9 4 356-15</inkml:trace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35.25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A730AF2-9928-4D87-BF8E-7F8E5AB1CBF6}" emma:medium="tactile" emma:mode="ink">
          <msink:context xmlns:msink="http://schemas.microsoft.com/ink/2010/main" type="inkDrawing"/>
        </emma:interpretation>
      </emma:emma>
    </inkml:annotationXML>
    <inkml:trace contextRef="#ctx0" brushRef="#br0">6 77 476 0,'9'-38'176'0,"-9"38"-136"0,34-26-12 16,-9 18 120-1,1 5-88-15,12-1 36 16,-4 11-56-16,13 8 12 0,-4 12-32 0,-9 22 0 15,8 4-12-15,-20 12-16 16,-5-5 4-16,-26 1 48 16,9-5-24-16,-38-14 52 15,-9 0-40-15,-13-20 80 16,5-10-60-16,-13-20 8 16,17 1-36-16,17-27 4 15,17-1-16-15,21-10-52 16,17 11 24-16,26 0-32 15,4 15 28-15,17 8-228 16,-12 11 136-16,3 19-340 16,-8 3 256-16</inkml:trace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35.56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C7CABAE-6199-464E-BA0C-8057E627F6F0}" emma:medium="tactile" emma:mode="ink">
          <msink:context xmlns:msink="http://schemas.microsoft.com/ink/2010/main" type="inkDrawing"/>
        </emma:interpretation>
      </emma:emma>
    </inkml:annotationXML>
    <inkml:trace contextRef="#ctx0" brushRef="#br0">50 69 820 0,'-21'0'304'0,"21"0"-236"0,-22-15-20 16,14 11 160-1,8 4-124-15,8-4 44 16,5 4-76-16,17 0-4 0,12-4-28 15,48-3 16-15,16 3-24 0,35-7-4 16,-5 3-4-16,26-3-40 16,-22 14 20-16,-8-10-20 15,-21 11 20-15,-26-4-52 16,-17 7 36-16,-25-3-100 16,-13 4 76-16,-30-1-308 15,-9 1 200-15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36.12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0700AFE3-92BE-4988-AB94-F229BBC553AE}" emma:medium="tactile" emma:mode="ink">
          <msink:context xmlns:msink="http://schemas.microsoft.com/ink/2010/main" type="inkDrawing"/>
        </emma:interpretation>
      </emma:emma>
    </inkml:annotationXML>
    <inkml:trace contextRef="#ctx0" brushRef="#br0">45 14 508 0,'-46'-15'188'0,"46"15"-148"16,4 0-8-16,4 0 28 15,5 0-40-15,17 0 96 16,13 0-64-16,16 3 20 15,5 9-40-15,8 14-32 16,1 4 0-16,-14 23 0 16,-7 0 0-16,-18 4 24 15,-17-4-12-15,-17-4 32 16,-17-3-28-16,-26-12 120 16,5-8-80-16,-26-10 48 15,8-5-60-15,-3-22 20 16,16-5-36-16,5-21-8 15,12-1-12-15,9-11-8 0,9 7 4 16,33-4 20-16,1 16-12 0,46 4 92 16,1 7-56-1,8 4-12-15,0 11-24 16,4-4 0-16,-13 8-8 0,1-7-12 16,-1 7 4-16,-21 0-180 15,0 0 96-15,-21-8-92 16,-9 1 104-16,-21-5-48 15,0 1 72-15,-13-8-8 16,-4 8 36-16,-4-1 32 16,8-3-4-16,-8 7 108 15,4 8-64-15,-4 0 68 16,8 8-64-16,-4 19 60 16,4 3-64-16,-8 15 36 15,12-3-48-15,9 15-20 16,0-4-8-16,9-12-8 15,12-7 0-15,22-7-240 16,8-12 132-16,21-15-324 16,9 0 240-16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5:39:48.20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2308B8B2-8203-4032-89E9-9995BE02E159}" emma:medium="tactile" emma:mode="ink">
          <msink:context xmlns:msink="http://schemas.microsoft.com/ink/2010/main" type="inkDrawing" rotatedBoundingBox="17533,1169 19696,1018 19699,1064 17536,1215" semanticType="underline" shapeName="Other">
            <msink:sourceLink direction="with" ref="{E02ADA69-CBC3-432A-B5FD-7392E2BC6338}"/>
          </msink:context>
        </emma:interpretation>
      </emma:emma>
    </inkml:annotationXML>
    <inkml:trace contextRef="#ctx0" brushRef="#br0">0 168 416 0,'8'-8'152'0,"1"1"-116"0,3 7-12 16,-7-8 144-1,3 8-96-15,1-4 96 16,-1 4-100-16,-8 0 80 16,0 0-84-16,0 0 12 15,0 0-44-15,5 0 40 16,-1 4-40-16,0-4 28 0,0 8-32 0,5-1 8 15,-1-7-20-15,1 4 28 16,4 0-28-16,-1 0 40 16,5 0-32-16,5-4-4 15,-1 0-12-15,22-4 12 16,-1 4-12-16,52-8 16 16,4 1-16-16,59-9-20 15,-8 5 4-15,35-4 20 16,-14 0-4-16,26-4 16 15,-17 8-16-15,-13-5 16 16,-30 9-16-16,-21-8 16 16,-38 11-16-16,-18-11 68 15,-12 7-44-15,-17 8-40 16,-9 0 4-16,-12 0 16 16,-5 8-8-16,-4-8-212 15,0 7 116-15,-4-3-636 16,8 0 404-16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36.6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4609106-2FDE-42A9-8BCB-B6504F29DC2B}" emma:medium="tactile" emma:mode="ink">
          <msink:context xmlns:msink="http://schemas.microsoft.com/ink/2010/main" type="inkDrawing"/>
        </emma:interpretation>
      </emma:emma>
    </inkml:annotationXML>
    <inkml:trace contextRef="#ctx0" brushRef="#br0">295 2 852 0,'-26'-15'316'0,"26"15"-248"0,-13 41-16 0,1-14 60 16,12 3-72-1,-22 8 52-15,14 7-52 0,-13 16-28 16,8-8-12-16,-4 7-80 16,4 1 44-16,-4-4-100 15,4-8 76-15,-8-11-84 16,12-8 80-16,-12-19-180 15,13-7 140-15,-14-27-8 16,18 1 68-16,-13-24-56 16,8 5 56-16,-3-20 88 15,12 12-20-15,12-19 112 16,5 11-80-16,18-7 180 16,3 11-136-16,13 7 192 15,13 8-164-15,-9 19 60 16,-8 23-112-16,-9 4-40 15,-12 18-24-15,-9-3 40 16,-13 7-28-16,-17 1-28 16,1-5 0-16,-31-3 0 15,5-4 4-15,-13-8-88 16,12 4 48-16,14-7-20 16,16 3 36-16,22 1-4 15,13-1 16-15,16 12 0 16,1 3 4-16,8 12 8 15,-9 0 0-15,1 0 68 16,-13 3-36-16,-22-3 128 0,-8 0-88 16,-30-8 36-16,1-3-64 0,-35-23 28 31,4-4-40-31,-21-23-44 0,17 0 4 16,5-22-264-16,16 7 152 0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36.83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AEE9015-664C-4782-82ED-9CCE3658C0B5}" emma:medium="tactile" emma:mode="ink">
          <msink:context xmlns:msink="http://schemas.microsoft.com/ink/2010/main" type="inkDrawing"/>
        </emma:interpretation>
      </emma:emma>
    </inkml:annotationXML>
    <inkml:trace contextRef="#ctx0" brushRef="#br0">-6 27 1204 0,'-4'-8'448'0,"4"8"-348"0,34-8-32 0,-8 5 20 15,4 3-64-15,21-4-132 16,4 0 56-16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37.01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F8643E3-D69C-4197-9626-2E7D0078D89D}" emma:medium="tactile" emma:mode="ink">
          <msink:context xmlns:msink="http://schemas.microsoft.com/ink/2010/main" type="inkDrawing"/>
        </emma:interpretation>
      </emma:emma>
    </inkml:annotationXML>
    <inkml:trace contextRef="#ctx0" brushRef="#br0">0 76 944 0,'60'-27'352'0,"-60"27"-276"0,72-19-20 16,-38 4 40 0,0 12-64-16,9-5-48 0,-5 4 8 0</inkml:trace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37.16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BA44FC0D-2270-42BA-8C56-4CC17F61D7AF}" emma:medium="tactile" emma:mode="ink">
          <msink:context xmlns:msink="http://schemas.microsoft.com/ink/2010/main" type="inkDrawing"/>
        </emma:interpretation>
      </emma:emma>
    </inkml:annotationXML>
    <inkml:trace contextRef="#ctx0" brushRef="#br0">28 9 852 0,'-30'0'316'0,"30"0"-248"0,26-7-16 0,-5-1-28 15,9 16-24-15,25-8-196 16,5 0 108-16</inkml:trace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37.42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D14364B-71A3-42F0-81A8-67BCBE8F6839}" emma:medium="tactile" emma:mode="ink">
          <msink:context xmlns:msink="http://schemas.microsoft.com/ink/2010/main" type="inkDrawing"/>
        </emma:interpretation>
      </emma:emma>
    </inkml:annotationXML>
    <inkml:trace contextRef="#ctx0" brushRef="#br0">94-1 880 0,'4'7'328'0,"-4"-7"-256"0,-8 16-16 15,3-1 124-15,-12 4-108 16,0 7-36-16,-4-3-28 16,0 11 0-16,12-8-4 15,9 8-56-15,9 0 28 0,12 4-120 16,9-15 80-16,0-8-36 15,4-15 60-15,8-15 60 16,-3-4-12-16,-10-7 20 16,-16-1-16-16,-21-22-16 15,-5 7 0-15,-8-7-40 0,-9 11 24 16,-4 23-372 0,-13 8 216-16,-8-1-200 15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43.82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9D48D15-136F-43D1-A472-E9100C22D475}" emma:medium="tactile" emma:mode="ink">
          <msink:context xmlns:msink="http://schemas.microsoft.com/ink/2010/main" type="inkDrawing"/>
        </emma:interpretation>
      </emma:emma>
    </inkml:annotationXML>
    <inkml:trace contextRef="#ctx0" brushRef="#br0">0 97 436 0,'5'-27'160'0,"7"12"-124"0,14 0-8 0,-5 4 88 16,9-4-68-16,8 7 112 16,9 0-88-16,0 24 24 15,-9 10-56-15,5 27 12 0,-13 19-32 16,-5-4 8-16,-8 0-16 16,-12-11 0-16,-10-8-4 15,-12-3 12-15,-12-12-12 0,-10-8 60 16,-3-7-40-16,-1-19 8 15,5-8-24-15,8-10 36 16,13-5-24-16,17-7-12 16,13 7-8-16,16 0-32 15,10-3 16-15,3 11-92 16,1 7 56-16,0 8-260 16,3 0 172-16,1 8-196 15,4-5 192 1,0-6-132-16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44.02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6F8D239-974B-4158-A602-BBC1E0C0022A}" emma:medium="tactile" emma:mode="ink">
          <msink:context xmlns:msink="http://schemas.microsoft.com/ink/2010/main" type="inkDrawing"/>
        </emma:interpretation>
      </emma:emma>
    </inkml:annotationXML>
    <inkml:trace contextRef="#ctx0" brushRef="#br0">26 21 456 0,'0'-22'168'0,"0"22"-128"0,8 7-16 0,-8-3 176 31,0 7-116-31,-4 12 36 0,4 7-72 0,-4 12 32 16,4 0-44-16,-4-1-20 15,8 1-8-15,-4-8-20 16,0-4 8-16,0-3-60 16,-4-12 36-16,-1-4-252 15,1-3 156-15,-9-8-312 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44.2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CDCB9D1-CC46-46D0-B834-D86A04A24BEB}" emma:medium="tactile" emma:mode="ink">
          <msink:context xmlns:msink="http://schemas.microsoft.com/ink/2010/main" type="inkDrawing"/>
        </emma:interpretation>
      </emma:emma>
    </inkml:annotationXML>
    <inkml:trace contextRef="#ctx0" brushRef="#br0">8 36 560 0,'86'-34'208'0,"-86"34"-164"16,93 0-8-16,-50 3 112 15,-5 9-88-15,17 14 28 16,5 5-52-16,0 14 20 16,-5 0-28-16,-17 1 88 15,-8-5-64-15,-26-3 84 0,-25-4-80 16,-17 0 8-16,-9-7-40 15,-4-4-92-15,-4-8 36 16,-18-8-264-16,-3-7 164 0,-1-7-256 16,4-5 216-1,14-10-184-15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44.45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AF71BDB-E0B1-4BAD-A36C-F7E3D214234D}" emma:medium="tactile" emma:mode="ink">
          <msink:context xmlns:msink="http://schemas.microsoft.com/ink/2010/main" type="inkDrawing"/>
        </emma:interpretation>
      </emma:emma>
    </inkml:annotationXML>
    <inkml:trace contextRef="#ctx0" brushRef="#br0">0 9 464 0,'30'-7'176'0,"-30"7"-140"0,42-8-8 0,-20 8-4 16,3 8-20-16,18-8-4 16,-1 7 4-16,22 1-60 15,-4-1 32-15,-1-3-272 16,-8 11 164-16</inkml:trace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44.82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864C3801-538F-4CFC-BADF-D359C892EA83}" emma:medium="tactile" emma:mode="ink">
          <msink:context xmlns:msink="http://schemas.microsoft.com/ink/2010/main" type="inkDrawing"/>
        </emma:interpretation>
      </emma:emma>
    </inkml:annotationXML>
    <inkml:trace contextRef="#ctx0" brushRef="#br0">-3 95 540 0,'0'-4'200'0,"17"0"-156"0,21-3-12 15,-8 3 116-15,21 0-88 0,26 0 44 16,16 4-60-16,10 0 36 15,29-3-44-15,25 3-12 0,5 0-12 16,8-4-28-16,18 0 8 16,-18-3 4-16,-21-9 4 15,-8 9 24-15,-22-8-12 16,-25 7-64-16,-26 4 24 16,-43 8-164-1,-25 7-316 1,-17 16 268-16,-25-1 40 15</inkml:trace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5:39:28.503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11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1T15:39:44.640"/>
    </inkml:context>
  </inkml:definitions>
  <inkml:traceGroup>
    <inkml:annotationXML>
      <emma:emma xmlns:emma="http://www.w3.org/2003/04/emma" version="1.0">
        <emma:interpretation id="{141378D2-0BDC-451E-9C56-C09ECC45EB5D}" emma:medium="tactile" emma:mode="ink">
          <msink:context xmlns:msink="http://schemas.microsoft.com/ink/2010/main" type="writingRegion" rotatedBoundingBox="-160,247 24956,-56 25183,18699 66,19003"/>
        </emma:interpretation>
      </emma:emma>
    </inkml:annotationXML>
    <inkml:traceGroup>
      <inkml:annotationXML>
        <emma:emma xmlns:emma="http://www.w3.org/2003/04/emma" version="1.0">
          <emma:interpretation id="{72C03A53-800A-4680-96A9-1829A66C2EBF}" emma:medium="tactile" emma:mode="ink">
            <msink:context xmlns:msink="http://schemas.microsoft.com/ink/2010/main" type="paragraph" rotatedBoundingBox="2628,306 19442,-68 19487,1921 2673,229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C45ECE-5559-4AE6-95D2-9BCC8D953DCD}" emma:medium="tactile" emma:mode="ink">
              <msink:context xmlns:msink="http://schemas.microsoft.com/ink/2010/main" type="inkBullet" rotatedBoundingBox="2632,452 3363,436 3382,1292 2651,1308"/>
            </emma:interpretation>
          </emma:emma>
        </inkml:annotationXML>
        <inkml:trace contextRef="#ctx0" brushRef="#br0">572 95 340 0,'17'-12'128'0,"-17"12"-100"0,4-3-8 0,-4-1 132 15,0 8-88-15,0-8 80 16,0 0-84-16,0-4 40 16,0 5-60-16,-4-9 24 15,0 8-36-15,-5-7 36 16,1 7-36-16,-9-7 12 15,4 7-24-15,-17-7-8 16,9 11-4-16,-18-4 4 16,5 4-4-16,-4 0 24 15,4 4-16-15,-4 3 12 16,8 1-12-16,-4 0 0 16,13-1-4-16,-14 1-8 15,18 3 4-15,-4 4-4 16,0 0 0-16,0 4-20 15,8 0 12-15,-8 4 4 16,8 3 4-16,-4-3 0 16,8 3 0-16,1 1 0 15,-5-1 0-15,4 1-28 0,9 3 16 16,0 0 4-16,9 0 8 0,4 1 8 16,4-5-4-16,4-3-4 15,0 0 4-15,5-5 4 16,-1-2-4-16,1-9 16 15,-1 8-12-15,5-3-48 16,-4-9 24-16,-5-3-52 16,0 8 40-16</inkml:trace>
        <inkml:trace contextRef="#ctx0" brushRef="#br0" timeOffset="393.4919">78 314 548 0,'9'-11'204'0,"-9"11"-156"0,-5 0-16 0,1 0 140 15,4 3-100 1,-4-3 44-16,4 0-72 0,-4 0 36 15,4 0-44-15,4 0 8 16,4 4-28-16,5-4 0 16,8 0-8-16,5-4 4 15,4 8-8-15</inkml:trace>
        <inkml:trace contextRef="#ctx0" brushRef="#br0" timeOffset="1427.4065">593 681 548 0,'0'-4'204'0,"0"4"-156"0,5-8-16 0,-5 4 132 15,0 4-96-15,0-3 44 16,0-1-68-16,0-4 12 16,4 8-36-16,-8 0-8 15,4 4-8-15,-9-4-4 16,5 8 0-16,-9-1 8 15,4 5-4-15,-12 6 8 16,8-2-8-16,-4 2 8 16,5-2-8-16,3 2-12 15,5 5 4-15,12-12 12 16,9 12-4-16,9-19-4 16,4 7 4-16,4-7 4 15,-4 4-4-15,-1-12 24 16,1 0-16-16,-17-7 4 15,8-1-8-15,-12-7 12 16,-1 8-12-16,-16-8 4 16,4 4-4-16,-5-8 4 15,1 8-8-15,-5 0-28 16,4 4 12-16,9 3-76 0,0 5 52 16,22-5-400-16,-1 8 240 15</inkml:trace>
      </inkml:traceGroup>
      <inkml:traceGroup>
        <inkml:annotationXML>
          <emma:emma xmlns:emma="http://www.w3.org/2003/04/emma" version="1.0">
            <emma:interpretation id="{8C203000-C034-4CC2-A471-1740FBE773F8}" emma:medium="tactile" emma:mode="ink">
              <msink:context xmlns:msink="http://schemas.microsoft.com/ink/2010/main" type="line" rotatedBoundingBox="3976,276 19442,-68 19470,1166 4004,1510"/>
            </emma:interpretation>
          </emma:emma>
        </inkml:annotationXML>
        <inkml:traceGroup>
          <inkml:annotationXML>
            <emma:emma xmlns:emma="http://www.w3.org/2003/04/emma" version="1.0">
              <emma:interpretation id="{D249A3AF-B4C6-474E-B5A7-E551C9C88287}" emma:medium="tactile" emma:mode="ink">
                <msink:context xmlns:msink="http://schemas.microsoft.com/ink/2010/main" type="inkWord" rotatedBoundingBox="3988,815 4354,807 4361,1079 3994,10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1956.2561">1364 597 768 0,'-9'8'284'0,"9"-8"-220"0,9 4-20 0,-5-4 84 15,5 0-80-15,12 0 68 16,-4 0-64-16,17-4-4 16,-4 8-28-16,4-8-4 15,4 8-8-15,5-4-60 16,-9 7 28-16,-4-3-112 16,0 4 76-16,-13-5-72 15,0 1 76-15,-22-8-284 16,5 1 184-16</inkml:trace>
          <inkml:trace contextRef="#ctx0" brushRef="#br0" timeOffset="1685.0348">1445 386 632 0,'-13'-8'236'0,"13"8"-184"0,-13 0-16 0,9 0 220 16,4 0-148-16,0 0-8 15,4 0-64-15,5 0-44 16,4 0 4-16,8-4 16 16,9 4-4-16,4-3-204 15,0-1 104-15</inkml:trace>
        </inkml:traceGroup>
        <inkml:traceGroup>
          <inkml:annotationXML>
            <emma:emma xmlns:emma="http://www.w3.org/2003/04/emma" version="1.0">
              <emma:interpretation id="{2B68A30A-891C-4ECB-A647-5C821915DE62}" emma:medium="tactile" emma:mode="ink">
                <msink:context xmlns:msink="http://schemas.microsoft.com/ink/2010/main" type="inkWord" rotatedBoundingBox="5388,600 5742,592 5756,1235 5403,124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51.2184">3063 272 476 0,'17'-7'176'0,"-17"7"-136"0,21 0-12 0,-21-4 144 16,5 4-100-16,-5 0 96 15,0 0-100-15,-5-11 48 16,1 7-72-16,-13-4 16 16,9 8-40-16,-14-7 8 15,9 3-16-15,-12-7-8 16,4-1 0-16,-13-3 20 0,8 8-12 15,-4-5 4-15,5 8-8 0,-5-3 28 16,13 7-20-16,-4-4-32 16,8 4 8-16,-4 4-16 15,8 3 12-15,1 5-8 16,3-1 8-16,5 4 0 16,5 4 4-16,3 0 0 15,5 4 0-15,8 7 16 16,5 0-4-16,8 12 8 15,4 3-8-15,13 8-92 16,-8-4 52-16,-5 0-68 16,5-3 60-16,-22-5 12 15,-8-7 20-15,-13-7 4 16,0-1 0-16,-21-3-64 16,-1-4 40-16,-20-12 12 15,12 1 16-15,-21-12-8 16,8 0 8-16,1-11 40 15,12 0-24-15,4-8 88 16,9 5-56-16,0-9 24 16,9 1-40-16,8-8-8 15,4 7-12-15,9-3 12 16,4 0-12-16,4-4-4 16,5 7 0-16,3-3 4 15,1 11-4-15,0-4 8 16,-4 8-8-16,-5-4 8 15,4 8-8-15,-12-4 40 0,-4 7-20 0,-18-3 12 16,1 3-20-16,-9-3 52 16,-5 7-36-16,1-3-16 15,8 3-8-15,1-4-8 16,7 5 0-16,10-1-264 16,12 4 144-16</inkml:trace>
        </inkml:traceGroup>
        <inkml:traceGroup>
          <inkml:annotationXML>
            <emma:emma xmlns:emma="http://www.w3.org/2003/04/emma" version="1.0">
              <emma:interpretation id="{7952A836-D0F0-433F-8CC4-03A71DDD3632}" emma:medium="tactile" emma:mode="ink">
                <msink:context xmlns:msink="http://schemas.microsoft.com/ink/2010/main" type="inkWord" rotatedBoundingBox="6160,435 8431,384 8449,1178 6178,122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186.572">3578 389 860 0,'-38'4'320'0,"38"-4"-248"0,-9 12-20 0,9-12 24 16,0 0-52-16,9-4-344 15,4 0 172-15</inkml:trace>
          <inkml:trace contextRef="#ctx0" brushRef="#br0" timeOffset="3694.924">4089 110 832 0,'9'-34'308'0,"-9"34"-240"0,-13-34-20 15,5 19 0 1,8 7-36-16,-9-7-4 15,-4 0-4-15,-4 7-4 0,0 8 0 0,-21 0-12 16,8 4 8 0,-13 11-16-16,18-7 12 0,-5 7 4 15,5 0 4-15,12 4 16 16,4 4-8-16,18-1-4 16,4 5 0-16,16 3-16 15,1 4 8-15,0 7-24 16,4 5 16-16,-4 7-208 15,-9 0 124-15,-8 11 28 16,0-4 44-16,-13-3 60 16,-5-4-24-16,-16-8 68 15,4-7-44-15,-17-8 116 16,-4-3-84-16,-5-16 72 16,5-3-80-16,4-20 12 15,8 1-40-15,9-23 56 16,17 0-48-16,9-19-16 15,16 4-16-15,9-8 0 16,5 12-4-16,-1-4 8 16,5 11-8-16,-14 0 8 15,1 12-8-15,-9-4-4 16,1 11 4-16,-1-4 4 16,-12 8-4-16,12 3-168 15,-4 5 88-15,4-8-348 16,5 7 236-16</inkml:trace>
          <inkml:trace contextRef="#ctx0" brushRef="#br0" timeOffset="4221.8565">4839 110 788 0,'25'-8'292'0,"-25"8"-228"0,26-15-16 0,-18 8 20 15,1 3-48-15,-9-8 16 16,4 9-20-16,-17-5-16 31,5 8-4-31,-13-8 12 0,-5 8-4 0,-4 0 8 16,9 8-8-16,-9-4-20 15,5 3 8-15,-10-3 4 16,10 8 4-16,-5-5-12 16,13 1 8-16,0 7 20 15,4 0-8-15,0 0 24 16,5-4-20-16,-1 8 4 15,9 4-8-15,-8-4-32 16,8 3 12-16,-9 5 40 16,1-8-16-16,-5 4 0 15,5-5-8-15,-1 5-4 16,5-4 0-16,8-11-12 16,5 10 8-16,12-10 4 15,9 0 0-15,8-1-36 16,5 1 20-16,3-5-20 15,1 13 20-15,-4 10 16 16,-9 1 4-16,-17 3 24 0,-4-4-16 0,-30 8 172 16,4-7-100-16,-17-5 40 15,0-3-72-15,-17 4-12 16,9-8-24-16,-13-4 8 16,13-3-16-16,4 0-20 15,17-5 4-15,12-14-164 16,10 11 96-16,24-23-464 15,6 4 300-15</inkml:trace>
          <inkml:trace contextRef="#ctx0" brushRef="#br0" timeOffset="4506.6134">5405 80 808 0,'-13'-4'300'0,"13"4"-232"0,0 4-20 15,0-1 72 1,0 5-76-16,-8 7 0 16,4 8-28-16,-9-1-12 15,8 1 0-15,-7 0 20 16,3 3-12-16,1-3 24 16,3 0-24-16,1-5 56 15,4-2-36-15,9-5 28 16,3 0-32-16,23-7 8 15,3 0-20-15,21-8 20 16,5 0-24-16,9-3-196 0,-5 3 96 16,-9-4-344-16,1 8 244 15</inkml:trace>
          <inkml:trace contextRef="#ctx0" brushRef="#br0" timeOffset="4688.6123">5720 151 704 0,'-13'-22'264'0,"13"22"-208"0,0 0-12 0,-4 11 152 16,4-3-116-16,-8 10 64 16,-1 9-84-16,-8 14 0 15,4 5-36-15,-12 18 12 16,8 0-20-16,-5 8 0 16,5-8-8-16,0-7-208 15,5-12 108-15</inkml:trace>
        </inkml:traceGroup>
        <inkml:traceGroup>
          <inkml:annotationXML>
            <emma:emma xmlns:emma="http://www.w3.org/2003/04/emma" version="1.0">
              <emma:interpretation id="{3B5D9CF0-31EC-459D-9539-133E82D8A83E}" emma:medium="tactile" emma:mode="ink">
                <msink:context xmlns:msink="http://schemas.microsoft.com/ink/2010/main" type="inkWord" rotatedBoundingBox="9232,159 12079,95 12105,1227 9258,129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256.6692">6763 185 676 0,'0'-7'248'0,"0"7"-192"16,0 0-16-16,0 0 156 15,0 0-116-15,5 4 44 16,3 7-72-16,9 0 52 16,9 4-64-16,12 27 28 15,5-8-40-15,12 30-8 16,-4-3-12-16,0 14 28 15,-8-10-20-15,-5-5-4 16,-8-11-8-16,-13-11 12 16,0-4-8-16,-13-8-188 0,-4-7 96 15</inkml:trace>
          <inkml:trace contextRef="#ctx0" brushRef="#br0" timeOffset="5528.4472">7177 234 736 0,'-18'-7'272'0,"18"7"-208"0,-12 0-20 0,-1 0 36 16,0 7-52-16,-21 12 8 16,4 8-24-16,-21 22 20 15,4 8-20-15,-8 11 56 16,8 11-36-16,-4-11 28 15,8-7-32-15,1-8 44 16,8-12-40-16,8-11-8 16,9-3-12-16,0-8-108 15,9-4 52-15,8-15-420 16,12 0 256-16</inkml:trace>
          <inkml:trace contextRef="#ctx0" brushRef="#br0" timeOffset="5756.5133">7773 159 808 0,'-5'0'300'0,"5"0"-232"0,-29 30-20 0,3-7 36 16,9 3-56-16,-21 23 32 15,-1 8-32-15,1 19-28 16,8-4 0-16,5-1 0 15,12-6 0-15,0-5-56 16,5-18 32-16,16-8-324 16,1 0 192-16</inkml:trace>
          <inkml:trace contextRef="#ctx0" brushRef="#br0" timeOffset="6052.3163">8088 234 976 0,'-17'0'360'0,"17"0"-280"0,-26 31-20 0,9-5 108 15,9 1-104-15,-5 18-16 16,4 4-32-16,9 12-16 16,9-5 4-16,12-10-24 15,0-1 12-15,31-11-4 16,-1-11 4-16,8-12-72 15,1-7 44-15,-5-23 32 16,-8 0 4-16,-17-30 32 16,-9 4-20-16,-25-20 12 15,-5 12-12-15,-37-3-24 0,-1 14 4 16,-9 4 12-16,5 16 0 16,0 3-92-16,21 15 52 0</inkml:trace>
          <inkml:trace contextRef="#ctx0" brushRef="#br0" timeOffset="6347.0977">8654-91 1016 0,'-30'-26'376'0,"30"26"-292"15,-8-4-20-15,-1-7 128 16,18 11-116-16,-9-4 8 16,8 0-56-16,14-15-8 15,-1 12-12-15,30-1-324 16,-8-3 172-16</inkml:trace>
          <inkml:trace contextRef="#ctx0" brushRef="#br0" timeOffset="6532.0898">9067-336 716 0,'0'-4'264'0,"0"4"-204"0,13 15-16 0,-13 0 72 16,0 4-72-16,-13 11-8 16,-4 8-24-16,-4 11 24 15,8 4-20-15,0-7-100 16,5 3 40-16</inkml:trace>
          <inkml:trace contextRef="#ctx0" brushRef="#br0" timeOffset="6804.8467">9297-242 756 0,'9'-19'280'0,"-9"19"-216"0,21 0-20 0,-17 0 172 16,13 4-128-16,-8 4-8 15,3 3-52-15,1 8-4 16,4 4-12-16,-12 7 0 15,3 0-4-15,-12 0 4 16,4 1-8-16,-9-5-4 16,1 4 4-16,-9-7-4 15,4-4 0-15,0-4-20 16,9-4 12-16,12-7 12 0,9 4 0 0,18-8-4 16,11 0 4-16</inkml:trace>
        </inkml:traceGroup>
        <inkml:traceGroup>
          <inkml:annotationXML>
            <emma:emma xmlns:emma="http://www.w3.org/2003/04/emma" version="1.0">
              <emma:interpretation id="{CF0F261A-CDAE-46EC-AE6E-0D3BB4CCCF25}" emma:medium="tactile" emma:mode="ink">
                <msink:context xmlns:msink="http://schemas.microsoft.com/ink/2010/main" type="inkWord" rotatedBoundingBox="13140,303 15158,258 15177,1106 13159,1151"/>
              </emma:interpretation>
            </emma:emma>
          </inkml:annotationXML>
          <inkml:trace contextRef="#ctx0" brushRef="#br0" timeOffset="8229.9513">10592 197 340 0,'4'-8'128'0,"-4"8"-100"0,-4 8-8 0,-1-5 148 15,5 5-96-15,-8 7 96 16,-1 4-100-16,1 11 28 16,4 1-56-16,-5 18-16 15,5 0-12-15,-5 8 16 16,5-5-16-16,0-2-20 15,4-13 0-15,-5-3 20 16,1-7-4-16</inkml:trace>
          <inkml:trace contextRef="#ctx0" brushRef="#br0" timeOffset="8395.542">10545 450 932 0,'8'-8'348'0,"-8"8"-272"0,13 0-20 0,-4 0 104 15,3 8-100-15,5-4-16 16,5 3-28-16,7-3-16 16,-3 4 4-16,12-5-348 15,5 5 188-15</inkml:trace>
          <inkml:trace contextRef="#ctx0" brushRef="#br0" timeOffset="8017.9676">10587 197 580 0,'-8'-8'216'0,"8"8"-168"0,0-4-12 0,0 1 144 15,0 6-104-15,-9-3 104 16,9 4-104-16,-8-8 28 16,8 4-60-16,-4-3 28 15,8 3-40-15,4-4-20 16,-3 8-4-16,7-4 0 15,5 3-4-15,9-3-4 16,-1 0 4-16,5 0 4 16,0 0-4-16,-4 0 16 15,-1 0-12-15,-8-3 4 16,-4 3-4-16,-4-4 12 16,-1 8-12-16,-8-8 24 15,4 4-20-15,1-8-12 0,-1 4-4 16,-4 1-16-16,4 3 12 15,-4-4-4-15,0 4 4 0,-4-4-44 16,4 4 24-16,-4-4-168 16,-1 4 104-16,-7 0-228 15,3 4 176-15</inkml:trace>
          <inkml:trace contextRef="#ctx0" brushRef="#br0" timeOffset="9459.7659">11239 284 384 0,'0'-4'140'0,"0"4"-108"0,8-11-8 0,-8 7 100 15,0 8-72-15,0-4 40 16,0 0-52-16,0 0 40 15,5 11-48-15,-5-4 28 16,4 12-32-16,-4 8 28 16,0-1-32-16,0 12 4 15,0 0-16-15,-4-4 12 16,4 0-16-16,-5-11 32 16,5-1-24-16,-4-18 48 15,8 4-36-15,-4-20-4 16,9 5-16-16,-1-24 12 15,5 5-12-15,4-16-20 0,0 5 4 0,5 3-56 16,-1 7 32-16,4-7-20 16,1 11 32-16,-9 16 20 15,0-4 0-15,-4 11 36 16,0 0-20 0,-9 11 40-16,4 12-32 0,-8 3 12 15,5 0-20-15,-5 8-16 16,4 4-4-16,0-7 4 15,5-1 0-15,-5-11 52 16,0 0-28-16,-4-12-12 16,4-3-4-16,1-12 8 15,3 5-8-15,5-16-20 16,4 4 4-16,9-16-84 16,-5 9 52-16,9-12-28 15,-1 15 40-15,-7-8-12 16,-1 20 24-16,-8-8 44 15,8 15-16-15,-12 7 96 16,-9 1-60-16,0 11 20 16,0 7-36-16,-9 12-4 15,5 0-16-15,-5 3 12 16,9 5-16-16,-8-20 4 16,8 8-4-16,0-11 12 15,8-1-12-15,-8-14-100 16,0 0 48-16,0-16-220 15,13 4 148-15</inkml:trace>
          <inkml:trace contextRef="#ctx0" brushRef="#br0" timeOffset="9701.9099">11997 80 728 0,'-4'-8'268'0,"4"8"-208"0,4-4-16 0,-4 0 168 16,8 4-124-16,5-3 28 15,8 3-72-15,1-4 16 16,3 0-32-16,5 0 0 16,0 4-16-16,0-4-148 15,-1 8 72-15,1-4-684 16,0 4 408-16</inkml:trace>
          <inkml:trace contextRef="#ctx0" brushRef="#br0" timeOffset="9939.5423">12423-140 508 0,'17'-19'188'16,"-17"19"-148"-16,21-15-8 0,-8 11 148 16,0 4-104-16,-5-7 96 0,5 14-104 15,-9 5 28-15,5 14-56 0,-18 12 4 16,5-4-28-16,-5 19 8 16,1-4-12-16,-1 0-516 15,1-7 272-15</inkml:trace>
        </inkml:traceGroup>
        <inkml:traceGroup>
          <inkml:annotationXML>
            <emma:emma xmlns:emma="http://www.w3.org/2003/04/emma" version="1.0">
              <emma:interpretation id="{5A65B8E0-15E7-4368-9FB9-6E589890C3F4}" emma:medium="tactile" emma:mode="ink">
                <msink:context xmlns:msink="http://schemas.microsoft.com/ink/2010/main" type="inkWord" rotatedBoundingBox="16031,730 16562,718 16574,1230 16042,1242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6966.4296">13398 537 528 0,'0'-15'196'0,"4"7"-152"0,-4-3-12 16,0 0 116 0,0 7-88-16,0-11 80 15,4 7-80-15,5-11 12 16,4 8-40-16,4-12 4 15,4 8-20-15,4-8 20 16,1 4-24-16,4 4 24 16,0 0-24-16,-1 4-4 15,-3 3-4-15,0-3 4 16,-5 7-4-16,-4-7 24 0,-4 11-16 0,-5 0 40 16,5 11-28-16,-13-3-12 15,4 7-8-15,-4 8 4 16,4 3-4-16,1 0 8 15,3-3-8-15,1-4 24 16,4-4-16-16,-5-7 12 16,5-4-12-16,4-12 0 15,-4 4-4-15,4-11 4 16,-5 4-8-16,1-4-28 16,8 3 12-16,-12 1-152 15,8 3 88-15,-13 1-196 16,5 7 152-16,-9 4-408 15,0 11 296-15</inkml:trace>
          <inkml:trace contextRef="#ctx0" brushRef="#br0" timeOffset="17266.2265">13589 760 476 0,'-17'4'176'0,"17"-4"-136"0,5 0-12 15,-5-4 208 1,0 4-136-16,0-8 48 16,8 5-88-16,1-13-4 15,-1 16-32-15,5-11-32 16,0 4 4-16,0-5-16 0,4 8 8 0,-5-7 24 16,5 7-4-16,-4 4 32 15,0 4-24-15,-5 4 20 16,1 7-20-16,-1 0 52 15,1 0-36-15,-1 0 4 16,5 4-24-16,0-8 0 16,4-7-4-16,9-8-76 15,-1 1 36-15</inkml:trace>
        </inkml:traceGroup>
        <inkml:traceGroup>
          <inkml:annotationXML>
            <emma:emma xmlns:emma="http://www.w3.org/2003/04/emma" version="1.0">
              <emma:interpretation id="{E02ADA69-CBC3-432A-B5FD-7392E2BC6338}" emma:medium="tactile" emma:mode="ink">
                <msink:context xmlns:msink="http://schemas.microsoft.com/ink/2010/main" type="inkWord" rotatedBoundingBox="17755,55 19444,18 19463,878 17774,915">
                  <msink:destinationLink direction="with" ref="{2308B8B2-8203-4032-89E9-9995BE02E159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7644.7325">15178-140 676 0,'4'-26'248'0,"-4"26"-192"0,0-12-16 15,0 12 172-15,0 0-124 16,-4 12 60-16,-1 3-84 0,-3 19 4 16,4 8-36-16,-5 14-20 15,5-3-8-15,-5 0 4 16,9 0-4-16,-4-11 16 15,4-5-12-15,-4-3-12 16,8-7 0-16,-4-4-148 16,0-5 84-16,0-14-252 15,9 0 176-15</inkml:trace>
          <inkml:trace contextRef="#ctx0" brushRef="#br0" timeOffset="18046.8012">15646 42 600 0,'-4'-15'224'0,"4"15"-176"0,0-12-12 0,-4 5 148 15,4 14-108-15,-9-7 68 16,1 12-84-16,-9 3 28 16,8 11-52-16,-8 8-12 15,4 4-12-15,5 4-12 16,3-1 4-16,14 5-4 15,4-1 0-15,8 0 32 16,9-7-16-16,4-12 4 16,0-3-12-16,-4-15 12 15,0-4-12-15,-5-20-64 16,1 5 28-16,-5-23 48 0,-4 8-12 16,-8-12-16-16,-5 0 4 0,-4-4 0 15,0 1 4-15,-9-12-12 16,5 15 8-16,-9-15 20 15,9 19-8-15,-13 0 16 16,8 15-16-16,-3-3 16 16,3 14-16-16,-12 8-4 15,17 8 0-15,-9-1 4 16,0 8-4-16,5-3-72 16,8-5 36-16</inkml:trace>
          <inkml:trace contextRef="#ctx0" brushRef="#br0" timeOffset="18324.5402">16106-291 832 0,'-8'-19'308'0,"8"19"-240"0,8-7-20 15,-4-1 116 1,5 8-100-16,4-4-28 16,8 4-20-16,4 0-60 0,1 12 24 15,4-9-600-15,12 13 340 0</inkml:trace>
          <inkml:trace contextRef="#ctx0" brushRef="#br0" timeOffset="18933.1571">16583-389 664 0,'-17'0'244'0,"17"0"-188"0,-13-4-16 0,5 4 120 16,3 4-96-16,-3-4 16 15,-1 3-44-15,-3-3-8 16,3 8-16-16,-4-1-8 16,13 5 0-16,0-1-16 15,5 4 8-15,3 8 12 16,1 3-4-16,-5 5-12 16,9 3 4-16,-1 3 4 15,1 1 0-15,-4 0 0 16,3 0 0-16,-7-4 24 15,-1-4-12-15,-8-3-12 16,4-1-4-16,-9-3-4 16,1-4 0-16,-5-4-28 15,4-4 20-15,-8-7-20 16,9 0 20-16,-9-8 8 16,4 0 8-16,-4-11 16 15,4 0-8-15,5-8 4 0,3 4-4 16,10-7-24-16,3 3 8 0,5-3-4 15,8 3 4-15,13-3 8 16,0 7 0-16,13-4 0 16,-13 8 0-16,5-4 8 15,3 4-4-15,-12-12 16 16,-9 12-12-16,1-4 84 16,-14 4-48-16,1-11 48 15,-9 14-52-15,-13-18-4 16,4 15-20-16,-8-11 8 15,5 14-16-15,-6-7-4 16,6 12 0-16,-10-5-16 16,14 5 8-16,-1-1-4 15,5 8 0-15,4 0 24 16,0 0-8-16,0-3-108 16,13 3 52-16,-5 0-260 15,5 3 168-15</inkml:trace>
        </inkml:traceGroup>
      </inkml:traceGroup>
      <inkml:traceGroup>
        <inkml:annotationXML>
          <emma:emma xmlns:emma="http://www.w3.org/2003/04/emma" version="1.0">
            <emma:interpretation id="{35A73430-D8E5-4454-8F26-08B866D3F3B4}" emma:medium="tactile" emma:mode="ink">
              <msink:context xmlns:msink="http://schemas.microsoft.com/ink/2010/main" type="line" rotatedBoundingBox="17584,1334 19192,1202 19250,1909 17642,2041"/>
            </emma:interpretation>
          </emma:emma>
        </inkml:annotationXML>
        <inkml:traceGroup>
          <inkml:annotationXML>
            <emma:emma xmlns:emma="http://www.w3.org/2003/04/emma" version="1.0">
              <emma:interpretation id="{D6BF7680-8BEC-4271-A872-F1BF0A36DCC8}" emma:medium="tactile" emma:mode="ink">
                <msink:context xmlns:msink="http://schemas.microsoft.com/ink/2010/main" type="inkWord" rotatedBoundingBox="17584,1334 19192,1202 19250,1909 17642,2041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1877.4058">16093 994 704 0,'-30'-12'264'0,"30"12"-208"0,-17 0-12 16,9 0 108-1,8 0-92-15,-9 0 64 16,9 0-72-16,0-3-4 16,13 3-28-16,4-4 60 0,4 0-48 0,18-4 40 31,3 8-40-31,9-7 0 0,1 7-20 0,-1-8 12 16,-9 8-16-16,1-7 4 15,-5 7-4-15,-4-8 12 16,0 8-12-16,-12-8 48 15,-1 8-28-15,-13-7-4 16,1 3-16-16,-9-4-280 16,0 8 148-16</inkml:trace>
          <inkml:trace contextRef="#ctx0" brushRef="#br0" timeOffset="22388.3867">16451 960 840 0,'-4'-8'312'0,"4"8"-244"0,4 11-16 0,-8-3 84 15,4 3-84-15,-5 16-36 16,10 7-16-16,-10 11 4 16,5 5 0-16,-8 3-12 15,8-4 4-15,-9 0 20 16,9-7-8-16,-4-4 16 15,-4 0-16-15,-1-19 16 16,9 0-16-16,-4-4-144 16,4-4 72-16,-4-7-448 15,8 4 284-15</inkml:trace>
          <inkml:trace contextRef="#ctx0" brushRef="#br0" timeOffset="22118.6021">16289 990 364 0,'0'0'132'0,"0"0"-100"0,-8 11-12 15,-1 1 148 1,9 3-96-16,-13 19 76 16,5 8-84-16,-13 3 36 15,3 4-60-15,-3 5 40 16,4-13-44-16,0-3-20 15,4-4-8-15,1-7 16 16,7-1-12-16,5-14-76 16,0-1 36-16</inkml:trace>
          <inkml:trace contextRef="#ctx0" brushRef="#br0" timeOffset="21560.6166">15833 895 684 0,'-4'-19'252'0,"4"19"-192"0,0-4-20 15,-4 1 136 1,4 6-104-16,-9 1 68 16,1 4-80-16,-9 7-16 0,4 4-28 0,-17 26-28 15,1 5 4-15,-10 25 4 16,5-6 4-16,4-1 0 16,9-7 0-16,8-8-12 15,18-12 8-15,12 1 40 16,4-12-24-16,9-11 24 15,4 0-20-15,4-11 8 16,-12-4-12-16,-5-12 20 16,4 4-20-16,-20-15 40 15,3 0-28-15,-21-11-12 16,5 0-8-16,-13-1-24 16,-1 13 12-16,1-5-84 15,4 11 52-15</inkml:trace>
          <inkml:trace contextRef="#ctx0" brushRef="#br0" timeOffset="21232.5712">15131 925 644 0,'-13'-7'236'0,"13"-1"-180"0,0-3-20 16,-4 3 176-1,4 8-124-15,0-7 44 16,4 3-80-16,0 0 24 15,5 4-44-15,-1 4-20 16,5 4-4-16,-4 3-8 0,12 4 0 0,-17 8 32 16,9 3-16-16,-13 12-68 15,0 0 28-15,-13-7-72 16,5 3 56-16,-14 0-36 16,5-4 44-16,-4-11-44 15,4-4 44-15,0-11-80 16,13 0 60-16,4 0 0 15,4 3 32-15,13 8-4 16,0 8 12-16,0 4 24 16,0-1-4-16,-4 8-4 15,0 0 0-15,-13-3 116 16,4-5-64-16,-21-7 104 16,4 4-96-16,-17-12 40 15,9 5-60-15,-13-16 12 16,8 7-36-16,1-14 0 15,4-1-12-15,21-3-316 16,17-5 172-16</inkml:trace>
        </inkml:traceGroup>
      </inkml:traceGroup>
    </inkml:traceGroup>
    <inkml:traceGroup>
      <inkml:annotationXML>
        <emma:emma xmlns:emma="http://www.w3.org/2003/04/emma" version="1.0">
          <emma:interpretation id="{98D20E8C-C538-4686-BB5E-FA44179FC8F0}" emma:medium="tactile" emma:mode="ink">
            <msink:context xmlns:msink="http://schemas.microsoft.com/ink/2010/main" type="paragraph" rotatedBoundingBox="3005,2522 18586,2507 18588,4211 3007,422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3D7E3D8-33A4-4501-8E6B-366BCFCF67C0}" emma:medium="tactile" emma:mode="ink">
              <msink:context xmlns:msink="http://schemas.microsoft.com/ink/2010/main" type="line" rotatedBoundingBox="3005,2522 18586,2507 18588,4211 3007,4226"/>
            </emma:interpretation>
          </emma:emma>
        </inkml:annotationXML>
        <inkml:traceGroup>
          <inkml:annotationXML>
            <emma:emma xmlns:emma="http://www.w3.org/2003/04/emma" version="1.0">
              <emma:interpretation id="{DD494794-9B31-4063-BFF6-6AF2301324F3}" emma:medium="tactile" emma:mode="ink">
                <msink:context xmlns:msink="http://schemas.microsoft.com/ink/2010/main" type="inkWord" rotatedBoundingBox="3005,2555 7230,2551 7232,4017 3007,4021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1093.6865">653 2742 476 0,'-13'-19'176'0,"13"19"-136"0,-4-19-12 16,0 11 120-1,8 8-88-15,-4-7 36 16,0 7-56-16,0-4 20 15,0 4-32-15,-4 0-8 16,4 7-12-16,-9 1 48 0,5 7-32 0,-9 8 16 16,5 0-24-16,-14 15 8 15,9 3-12-15,-8 24-8 16,8-5 0-16,-8 9-4 16,13-9 0-16,-14-10 16 15,14-9-8-15,-9-7 40 16,12-7-24-16,-7-12-188 15,12-7 88-15</inkml:trace>
          <inkml:trace contextRef="#ctx0" brushRef="#br0" timeOffset="31694.2988">508 2799 612 0,'-8'-19'228'0,"8"19"-180"15,17-16-12-15,-5 1 72 16,5 4-68-16,9-23 28 16,0 11-40-16,3-11 16 15,5 7-24-15,-4-3 36 16,0 11-32-16,0 8-4 16,-5 11-12-16,-3 3 28 15,-1 13-20-15,0 3 12 16,-8 3-16-16,-4 5 12 15,3-4-16-15,-7-4 40 0,-1 3-24 16,-13-3-4 0,5 8-12-16,-17-12-164 0,4 4 84 0,-13-4-68 15,9 0 80-15,-13-11 0 16,12 4 36-16,-8-8 12 16,9 3 12-16,13-3-12 15,-1 0 8-15,18 4 40 16,12 4-24-16,9-1 24 15,0 5-20-15,-1 3 20 16,14 0-24-16,0 12-12 16,-9 7-4-16,8 8 20 15,-3-1-8-15,-10 12 24 16,-3-3-20-16,-13-9 24 16,-1 1-24-16,-16 0 48 15,-4-16-32-15,-18 8 12 16,1-7-24-16,-18-4 44 15,9-4-32-15,-17-8 56 16,8 0-48-16,-21-7 64 16,9 0-60-16,-5-8 36 15,9 0-44-15,-8-3 16 16,25 7-28-16,-9-15-8 16,17 7-8-16,1-11-128 15,16 12 68-15,-12-12-332 16,13 11 220-16</inkml:trace>
          <inkml:trace contextRef="#ctx0" brushRef="#br0" timeOffset="32084.4176">568 2359 528 0,'-9'-15'196'15,"9"15"-152"-15,0-4-12 0,0 0 220 16,0 8-144-16,0-4 64 15,0 0-104-15,13 4 40 16,4-1-64-16,9 5-4 16,3 0-24-16,18-8 16 15,-4 3-20-15,12-10 24 16,5 7-24-16,-1-8 4 16,-3 1-8-16,-5-1 20 15,-9 8-16-15,-12-8 12 16,-4 8-12-16,-1-3-272 15,-16 3 144-15</inkml:trace>
          <inkml:trace contextRef="#ctx0" brushRef="#br0" timeOffset="32882.5008">1530 2988 664 0,'-8'8'244'0,"8"-8"-188"0,8 4-16 0,-4-4 84 16,5 3-76-16,8-3 52 16,8 0-60-16,5-3 24 15,4 3-36-15,5-4 28 16,-1 4-32-16,0-4-12 16,-4 4-8-16,-8-4 20 15,-5 8-12-15,-4-4 12 16,-4 0-12-16,-9 0 12 15,1 0-16-15,-10 0-40 16,5 0 20-16,-4-4-228 16,8 4 132-16,-4-4-568 15,0 4 376-15</inkml:trace>
          <inkml:trace contextRef="#ctx0" brushRef="#br0" timeOffset="32552.5805">1709 2772 600 0,'-13'-4'224'0,"13"4"-176"0,-8 4-12 16,3-4 160-1,5 4-116-15,-8 0 56 16,8-1-80-16,0-3 28 15,8 4-48-15,5-4 24 16,8 4-32-16,9-4 16 0,0 0-24 0,4 0 0 16,0 0-12-16,-4 0 4 15,0 4-8 1,-9-4 16-16,-4 0-12 0,-4 0-144 16,-5 0 72-16</inkml:trace>
          <inkml:trace contextRef="#ctx0" brushRef="#br0" timeOffset="36152.959">2037 3568 540 0,'-4'0'200'0,"8"0"-156"0,0 8-12 0,-4-8 88 16,0 0-72-16,0 0 24 15,0 0-40-15,4-8 40 16,13 8-40-16,0-7 12 16,-4-1-28-16,17-11-8 15,0 4-4-15,12-19-4 16,5 4 0-16,9-16 16 16,-1 8-8-16,0-23 4 15,-4 5-4-15,-4-16 4 16,-8 7-8-16,-5-3 8 15,0 15-8-15,-9 0-20 16,-3 11 8-16,7 0 32 16,-7 8-16-16,-5 0 0 15,0 7-4-15,-9 1 28 16,5 11-16-16,-9 0-4 16,5 3-8-16,-9 1-16 15,4 7 8-15,-8 12-24 16,-1 3 16-16,-7 19-4 15,-1 4 8-15,-13 27 16 16,9 4-4-16,-4 14 16 16,4-7-12-16,4-11-20 15,13-8 4-15,5-19 48 16,7-7-20-16,5-20 8 16,0-7-16-16,5-23 0 15,-1 1-4-15,4-28-60 0,1 5 28 0,4-16-76 16,0 8 56-16,-1-11-24 31,-3 14 40-31,-5-3 24 0,-4 12 4 0,-8 3 80 16,4 11-44-16,-9 12 92 15,4 4-72-15,-16 11 52 16,8 3-64-16,-9 20-4 16,5-4-24-16,-9 19-12 15,5-4 0-15,-9 12 4 16,8 3-4-16,-8 12 16 15,9-8-12-15,-5 0 4 16,9-4-4-16,-5-11 28 16,5-4-20-16,-5-11-56 15,9 0 16-15,-4-12-288 16,8 0 172-16</inkml:trace>
          <inkml:trace contextRef="#ctx0" brushRef="#br0" timeOffset="36530.4849">3191 3163 644 0,'0'3'236'0,"0"-3"-180"0,-9 19-20 0,1-4 140 31,8 1-104-31,-13 3 24 0,4 3-56 0,-3 1-8 16,7 0-20-16,-3-4 0 16,16 0-4-16,1-12 20 15,12 1-16-15,9-16 24 16,4 5-24-16,4-13 4 16,-8-6-8-16,-8-12 4 15,-1 7-8-15,-8-7 8 16,-13 7-8-16,-13-7-4 15,4 11 4-15,-12 4 4 16,0 12-4-16,-5-1 24 16,5 1-16-16,4 7-40 15,13 0 16-15,16 0-384 16,10 0 216-16</inkml:trace>
          <inkml:trace contextRef="#ctx0" brushRef="#br0" timeOffset="36994.1986">3851 2594 476 0,'-4'-15'176'0,"4"15"-136"0,4-12-12 0,-4 5 144 16,0 7-100-16,0-8 104 15,4 8-100-15,-4-4 12 16,0 4-52-16,-4 4 32 15,4 4-40-15,-4 11 12 16,-1 3-24-16,-3 13-24 16,-1 6 0-16,1 5 48 15,-1-1-20-15,1 16-8 16,3-4-8-16,-7 15 4 16,3-12-4-16,-8-3 40 15,9-7-20-15,-14-5 12 16,10-11-20-16,-5-7-96 15,8-4 44-15,-8-12-176 16,17 0 120-16,0-14-396 16,17-1 272-16</inkml:trace>
          <inkml:trace contextRef="#ctx0" brushRef="#br0" timeOffset="37598.3449">3876 2890 644 0,'-17'-8'236'0,"17"8"-180"0,22-11-20 0,-14 7 132 16,5 8-100-16,12-8 96 15,-3 4-96-15,8-4 4 16,-1 8-48-16,18-8 4 16,0 4-16-16,8-11 20 15,1 7-20-15,-5-4 4 16,-4 8-8-16,-13-7-192 15,-4 7 100-15</inkml:trace>
          <inkml:trace contextRef="#ctx0" brushRef="#br0" timeOffset="38074.6908">3885 2158 704 0,'-9'4'264'0,"9"-4"-208"0,5-8-12 0,-1 4 140 15,0 8-108-15,0-4 76 16,9 0-88-16,13-4 16 16,-1 4-44-16,9-4-4 15,5 1-20-15,12-5 12 16,0 4-16-16,13-7 4 15,0 11-4-15,-1-4-8 16,-7 4 4-16,-9-4 12 16,-5 8-8-16,-8-4 60 15,-8 0-40-15,-9 0 8 16,0 0-24-16,-9-4 56 16,1 4-40-16,-5-4-180 15,5 4 84-15,-9 0-640 16,0 8 396-16</inkml:trace>
          <inkml:trace contextRef="#ctx0" brushRef="#br0" timeOffset="37295.0991">4524 2378 704 0,'-5'-8'264'0,"5"8"-208"0,5-4-12 0,-5 1 80 16,0 6-76-16,0 5 52 16,0 3-60-16,0 16 32 15,0 3-40-15,-5 16-20 16,1-1-4-16,-9 12-8 15,5 0 0-15,-13 11 24 16,8-3-12-16,-13 14 12 16,9 1-12-16,-4-1 0 15,0-10-4-15,4-12-16 16,4-8 4-16,-9-7-120 16,14-16 68-16</inkml:trace>
        </inkml:traceGroup>
        <inkml:traceGroup>
          <inkml:annotationXML>
            <emma:emma xmlns:emma="http://www.w3.org/2003/04/emma" version="1.0">
              <emma:interpretation id="{362A50FB-3E56-4F0A-9106-E9A68EBFA51E}" emma:medium="tactile" emma:mode="ink">
                <msink:context xmlns:msink="http://schemas.microsoft.com/ink/2010/main" type="inkWord" rotatedBoundingBox="8035,3637 8247,3636 8248,4019 8036,4020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84264.3508">5609 3193 872 0,'-25'0'324'0,"25"0"-252"0,-9 23-20 16,1-4 112-1,4-4-100-15,-9 11-36 16,0 1-20-16,-8 3 28 15,8 4-24-15,-8 0-52 16,4 4 16-16,-5 0-184 16,5-4 116-16,0 1-504 15,5-5 328-15</inkml:trace>
        </inkml:traceGroup>
        <inkml:traceGroup>
          <inkml:annotationXML>
            <emma:emma xmlns:emma="http://www.w3.org/2003/04/emma" version="1.0">
              <emma:interpretation id="{2147BEC8-A01D-4B6D-9C29-D066FFC3886E}" emma:medium="tactile" emma:mode="ink">
                <msink:context xmlns:msink="http://schemas.microsoft.com/ink/2010/main" type="inkWord" rotatedBoundingBox="8805,3230 10538,3228 10539,4219 8806,4221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84874.4762">6167 3769 548 0,'0'8'204'0,"0"-8"-156"0,30-8-16 0,-4-7 116 16,3 4-88-16,31-27 28 15,-5 4-52-15,14-19 40 16,3 8-44-16,22-23 28 16,-9 7-32-16,13-34 16 15,-5 12-24-15,-12-19-8 16,-8 19-8-16,-18-4 12 16,-4 30-8-16,-8-4 60 15,-13 20-40-15,-5 10 24 16,-4 16-32-16,-16 11 28 15,7 8-32-15,-16 19 12 16,-4 7-16-16,-1 27-8 16,-4 3 0-16,-4 1 4 15,5 0-4-15,3-12-12 16,5-4 4-16,0-15 40 0,4-3-24 16,4-16 16-16,4 1-16 15,9-27-32-15,0 7 8 0,5-34-92 16,-1 4 56-16,9-26-84 15,4 11 76-15,-4-7 12 16,-5 14 24-16,-4 1 68 16,1 14-24-16,-14 5 176 15,-3 15-112-15,-5 3 40 16,-5 8-76-16,-7 15 32 16,-1 4-48-16,-9 15-12 15,14 19-12-15,-5 4-12 16,5-4 4-16,-1-4 20 15,5-7-12-15,4-8-100 16,4-4 44-16,0-11-192 16,5-4 132-16</inkml:trace>
          <inkml:trace contextRef="#ctx0" brushRef="#br0" timeOffset="85128.6452">7785 3077 684 0,'5'0'252'0,"-5"0"-192"0,-22 11-20 15,10 12 164 1,3-4-120-16,-21 11 72 16,5 4-92-16,-5 0-28 15,0-7-20-15,9 7-16 16,12-8 4-16,9-11-16 0,5 4 8 0,7-11 28 16,14-1-12-16,-5-14-48 15,0-1 20-15,-3 5 4 16,-6-5 8-16,-16-7 4 15,4 7 0-15,-17-3 8 16,0 11-4-16,-4-8-12 16,8 1 4-16</inkml:trace>
          <inkml:trace contextRef="#ctx0" brushRef="#br0" timeOffset="88763.5713">7726 3228 320 0,'0'-7'120'0,"0"7"-96"0,0 0-4 15,0 0 148 1,0 0-96-16,0 0 60 15,0 0-76-15,0 0 80 16,0 0-76-16,0 0 8 16,0 0-44-16,0 0 4 0,8 0-16 0,5 0 36 15,-4 0-24-15,-1 0 4 16,5 7-16-16,0-7 36 16,-1 8-24-16,1-4-12 15,9 11-8-15,-10-4 12 16,1 4-8-16,0 8-4 15,0-12 0-15,-13 12 12 16,12-12-8-16,-12 4-4 16,0 8 0-16,0-11 20 15,-8 6-12-15,-5-10 12 16,9 7-12-16,-17-7 0 16,8-1-4-16,-13-7 4 15,5 8-8-15,-13-12 24 16,8 4-16-16,-3-4-12 15,3 4-4-15,0-3 4 16,5-1 0-16,8-4 0 16,9 8 0-16,8-7-100 15,9-5 56-15</inkml:trace>
        </inkml:traceGroup>
        <inkml:traceGroup>
          <inkml:annotationXML>
            <emma:emma xmlns:emma="http://www.w3.org/2003/04/emma" version="1.0">
              <emma:interpretation id="{10D0922E-65C1-49AC-8587-DF783D256E59}" emma:medium="tactile" emma:mode="ink">
                <msink:context xmlns:msink="http://schemas.microsoft.com/ink/2010/main" type="inkWord" rotatedBoundingBox="11220,3127 11620,3126 11621,3384 11221,338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86659.4788">8658 2710 924 0,'9'-8'340'0,"4"4"-260"0,4 0-28 0,0 1 64 15,0 3-76-15,8-8 28 16,5 16-40-16,4-8-28 16,5 0 0-16,-1 0 0 15,-4 0 0-15,-9 3-232 16,1 5 128-16</inkml:trace>
          <inkml:trace contextRef="#ctx0" brushRef="#br0" timeOffset="86811.3825">8603 2903 852 0,'-21'7'316'0,"21"-7"-248"0,0 8-16 0,4-4 112 15,4-1-100-15,10 1 16 16,3 4-44-16,17-8 0 16,9 4-20-16,21-12-184 15,5 8 92-15</inkml:trace>
        </inkml:traceGroup>
        <inkml:traceGroup>
          <inkml:annotationXML>
            <emma:emma xmlns:emma="http://www.w3.org/2003/04/emma" version="1.0">
              <emma:interpretation id="{18A3565C-5F5C-489E-A088-662490F79782}" emma:medium="tactile" emma:mode="ink">
                <msink:context xmlns:msink="http://schemas.microsoft.com/ink/2010/main" type="inkWord" rotatedBoundingBox="12293,2513 17147,2509 17148,3839 12294,384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91197.114">11814 2774 984 0,'-17'8'368'0,"17"-8"-288"0,-22 26-20 16,5-3 44 0,9 3-68-16,-9 31-20 15,4 0-16-15,-4 15 44 16,8 0-24-16,1-8-28 16,4-7 4-16,4-19-148 15,4-1 80-15,-4-10-304 16,17-8 212-16</inkml:trace>
          <inkml:trace contextRef="#ctx0" brushRef="#br0" timeOffset="91507.6891">12244 2785 1016 0,'-43'19'376'0,"43"-19"-292"0,-51 49-20 0,30-7 32 16,0 0-64-16,8 26-4 15,4-4-16-15,14 1-20 16,3-5 4-16,30-18-24 16,5-8 16-16,8-19-48 15,9-4 32-15,-5-22-80 16,-4 0 56-16,-13-27 44 16,-12 4 8-16,-9-27 32 15,-8 8-20-15,-27-11 32 16,-3 15-28-16,-21-1 188 15,3 16-112-15,-3 0 4 16,3 15-56-16,27 0-136 16,12 12 52-16,29-1-704 15,14 4 408-15</inkml:trace>
          <inkml:trace contextRef="#ctx0" brushRef="#br0" timeOffset="91692.7119">12670 2320 800 0,'-43'-4'296'0,"43"4"-232"0,9 4-16 0,-5-4 44 15,13 0-60-15,8-4 68 16,9 0-60-16,18-11 0 16,11 11-24-16,-11-11-240 15,7 8 120-15</inkml:trace>
          <inkml:trace contextRef="#ctx0" brushRef="#br0" timeOffset="92004.6076">13232 2104 788 0,'12'-8'292'0,"-12"8"-228"0,9 4-16 16,8-8 44 0,4 4-60-16,22-3 4 15,-1-1-20-15,18-4-12 16,-9 8 0-16,-4-7 28 16,-9 7-16-16,-8-4 120 15,-9 4-80-15,-8-4 136 16,-8 8-108-16,-10 0 40 0,-8 3-76 15,-8 5-32-15,8 3-16 0,-16 11 8 16,3 5-4-16,0 14-80 16,5 0 40-16</inkml:trace>
          <inkml:trace contextRef="#ctx0" brushRef="#br0" timeOffset="87113.6877">9821 2615 728 0,'-4'-8'268'0,"4"8"-208"0,-13 8-16 0,4-4 88 15,5-4-80-15,-13 4 32 16,0 11-48-16,-9 7 20 16,9-3-28-16,-8 4-16 15,8 0-8-15,4 3 28 16,9 1-16-16,12-1 20 16,9-3-20-16,13-4 20 15,8 0-24-15,5-8 24 16,-9 1-24-16,13-20 4 15,-9 8-8-15,5-8-200 16,-5 1 104-16</inkml:trace>
          <inkml:trace contextRef="#ctx0" brushRef="#br0" timeOffset="87323.243">9978 2691 736 0,'-25'3'272'15,"25"-3"-208"-15,-13 31-20 0,5-12 132 16,8-4-104-16,-13 19 76 16,4 4-84-16,-16 26-16 15,12 4-32-15,-13 0 24 16,14 4-24-16,-1-11-12 16,4-12-8-16,1-7-24 15,4-8 16-15,4-15-252 16,0-4 148-16</inkml:trace>
          <inkml:trace contextRef="#ctx0" brushRef="#br0" timeOffset="87516.2573">10255 2747 1112 0,'34'-3'412'0,"-34"3"-320"0,51 0-28 0,-21-4-16 16,0 4-40-16,13-8 4 15,-1 8-4-15,14-11 4 16,-10 7-8-16,1-7-124 16,0 11 64-16,-9-12-224 15,-16 9 156-15</inkml:trace>
          <inkml:trace contextRef="#ctx0" brushRef="#br0" timeOffset="87728.8825">10558 2630 580 0,'0'12'216'0,"0"-12"-168"0,-13 30-12 16,4-15 188-1,5 8-128-15,-13 18 104 16,4 1-116-16,-17 22 16 16,9 1-60-16,-9-1-4 15,18-3-24-15,-6-8 0 16,1-12-4-16,13-14-112 15,-4-5 56-15,16-18-552 16,13-4 332-16</inkml:trace>
          <inkml:trace contextRef="#ctx0" brushRef="#br0" timeOffset="87877.9129">10630 2755 1100 0,'-17'19'408'0,"17"-19"-316"0,-9 49-28 0,-8-15 0 15,17 4-48-15,-12 19 4 16,7 3-12-16,-7 9-260 16,3-1 136-16</inkml:trace>
          <inkml:trace contextRef="#ctx0" brushRef="#br0" timeOffset="90579.6602">11401 2729 456 0,'-9'0'168'0,"9"0"-128"0,-17 3-16 0,0 1 200 31,13 4-128-31,-13-1 76 0,8 5-100 0,-12-1 4 16,8 4-44-16,-12 12 48 15,3-8-44-15,-20 30 20 16,3 0-36-16,-33 19 44 16,8 0-36-16,-21 4 28 15,17-8-28-15,-4-11 44 16,20-7-40-16,10-12-16 16,12-8-8-16,9-10 0 15,8-1-4-15,4-11-56 16,18-4 28-16</inkml:trace>
          <inkml:trace contextRef="#ctx0" brushRef="#br0" timeOffset="90967.5045">10830 2876 404 0,'-4'-4'148'0,"4"4"-112"0,0 4-12 0,0-4 276 31,0 0-168-31,0 8 64 0,4-1-120 0,9 8 80 16,4 12-92-16,13 7 24 16,8 4-52-16,9 4-12 15,0-5-16-15,4-3 48 16,-4 8-32-16,-9-12 32 16,-4-7-28-16,-8-8-72 15,-1 4 24-15,-8-11-152 16,-4-1 96-16,-5-11-364 15,1 1 248-15</inkml:trace>
          <inkml:trace contextRef="#ctx0" brushRef="#br0" timeOffset="90175.8997">10864 2842 496 0,'-8'-4'184'0,"8"4"-140"0,0-7-16 15,4 3 180 1,4 8-120-16,5-4 72 0,0 0-96 16,8 0 52-16,1 11-64 0,7 12 60 15,1 11-64-15,8 0-36 16,1 8-8-16,-1-8 20 15,-4 7-12-15,-4-14 4 16,-4 7-8-16,-1-15 28 16,-4 0-20-16,-8-12 76 15,0 1-56-15,-9-8 4 16,0 0-24-16,-8-8-136 16,4 1 68-16</inkml:trace>
          <inkml:trace contextRef="#ctx0" brushRef="#br0" timeOffset="89661.5329">11252 2751 704 0,'0'-7'264'0,"0"7"-208"0,-5-4-12 0,1 0 108 16,8 8-92-16,-4-8 52 16,0 4-64-16,-4 0 36 15,4 8-48-15,-4-5 16 16,0 9-32-16,-5 11 16 16,9 3-20-16,-8 23 0 15,8-3-8-15,-9 10 4 16,9-6-8-16,-4-1 24 15,4-4-16-15,-4-11 32 16,4-7-28-16,-5-12 32 16,5 4-32-16,-4-12-92 15,4-7 40-15,-4-7-264 0,4-1 168 16,-4-3-452-16,4 3 328 0</inkml:trace>
          <inkml:trace contextRef="#ctx0" brushRef="#br0" timeOffset="94152.0055">13947 2770 664 0,'0'-4'244'0,"0"-3"-188"0,0 14-16 0,-4-3 100 15,4 4-84-15,-4 7 40 16,-1 15-56-16,-3 23 40 15,4 4-48-15,-9 11 12 16,9-4-28-16,-5-3 36 16,5-4-28-16,-5-12 4 15,9-11-16-15,-4-7 28 16,4-8-24-16</inkml:trace>
          <inkml:trace contextRef="#ctx0" brushRef="#br0" timeOffset="94647.3783">13968 3152 676 0,'-17'-26'248'0,"17"26"-192"0,5-19-16 15,-1 8 208 1,4 3-144-16,5-11 168 15,0 8-156-15,8-8 4 16,1 8-72-16,12-8-12 16,0 7-24-16,8-7-16 0,9 16 0 15,-4-9-120 1,-4 8 68-16</inkml:trace>
          <inkml:trace contextRef="#ctx0" brushRef="#br0" timeOffset="94420.7768">14509 2611 880 0,'-4'-11'328'0,"4"11"-256"0,-4 4-16 0,-1-1 56 16,10 5-72-16,-5 7 0 15,0 8-24-15,0 7 8 16,0 4-16-16,-5 15 16 15,1 1-16-15,-9 25 4 16,9 1-4-16,-9 0 4 16,5-8-8-16,-13-8 40 15,8-7-20-15,-4-11-156 16,4-8 72-16,-4-11-356 16,4-4 232-16</inkml:trace>
        </inkml:traceGroup>
        <inkml:traceGroup>
          <inkml:annotationXML>
            <emma:emma xmlns:emma="http://www.w3.org/2003/04/emma" version="1.0">
              <emma:interpretation id="{C8B185D1-A4C9-4AFA-8C83-38F57324FDD0}" emma:medium="tactile" emma:mode="ink">
                <msink:context xmlns:msink="http://schemas.microsoft.com/ink/2010/main" type="inkWord" rotatedBoundingBox="17530,2942 18586,2941 18587,3675 17531,3676"/>
              </emma:interpretation>
              <emma:one-of disjunction-type="recognition" id="oneOf12">
                <emma:interpretation id="interp12" emma:lang="" emma:confidence="1">
                  <emma:literal>m"</emma:literal>
                </emma:interpretation>
                <emma:interpretation id="interp13" emma:lang="" emma:confidence="0">
                  <emma:literal>m'</emma:literal>
                </emma:interpretation>
                <emma:interpretation id="interp14" emma:lang="" emma:confidence="0">
                  <emma:literal>m:</emma:literal>
                </emma:interpretation>
                <emma:interpretation id="interp15" emma:lang="" emma:confidence="0">
                  <emma:literal>m!</emma:literal>
                </emma:interpretation>
                <emma:interpretation id="interp16" emma:lang="" emma:confidence="0">
                  <emma:literal>on"</emma:literal>
                </emma:interpretation>
              </emma:one-of>
            </emma:emma>
          </inkml:annotationXML>
          <inkml:trace contextRef="#ctx0" brushRef="#br0" timeOffset="95351.2663">14905 2884 424 0,'13'-4'156'0,"-13"4"-120"0,13 0-8 0,-13 4 176 16,4 0-116-16,-8 3 124 16,4 8-124-16,-5 16-16 15,1 3-48-15,-4 7 12 16,-1 5-24-16,5-5 12 16,4-3-12-16,-4-15 28 15,4 7-24-15,-5-19 40 16,10 8-32-16,-5-15 40 15,0 0-36-15,0-12-4 16,8 5-16-16,1-20 4 16,3-4-8-16,6-14-12 0,3 7 4 15,4-8-16-15,1 16 12 16,-5-5-32-16,0 9 24 0,-3 6 48 16,-6 9-12-16,1 7 44 15,-4 11-36-15,-5 12 12 16,0 3-24-16,-4 9 8 15,0 2-12-15,-4-3 12 16,8 0-16-16,0-3 4 16,1-9-4-16,-5-14 28 15,4 0-20-15,0-16-12 16,5 0-8-16,-1-7-40 16,1-4 24-16,3-22-64 15,-3 11 48-15,4-16-44 16,0 8 44-16,-1 0-16 15,1 12 32-15,0 3 0 16,0 12 12-16,-1 7 104 16,1 12-52-16,0 11 8 15,-5 3-32-15,5 16 4 16,-8 0-12-16,3 0 20 16,1 0-20-16,-1-8 32 15,1-4-28-15,-5-3-12 16,4-4-8-16,-8-11-164 15,5-5 92-15,-10-6-312 16,5-1 216-16</inkml:trace>
          <inkml:trace contextRef="#ctx0" brushRef="#br0" timeOffset="95534.0451">15659 2713 956 0,'0'4'352'0,"0"-4"-272"0,-9-4-24 0,9 1 120 16,13 6-108-16,-9-3 16 16,9 8-48-16,0-8-16 15,8 4-12-15,1-4-304 16,-5 0 160-16</inkml:trace>
          <inkml:trace contextRef="#ctx0" brushRef="#br0" timeOffset="95741.1869">15936 2513 684 0,'-9'-15'252'0,"9"15"-192"0,4 0-20 0,1 3 172 16,-1 1-124-16,-4 4 116 15,4 3-120-15,-4 8 0 16,4 4-48-16,-12 7 28 15,8 0-36-15,-9 4-148 16,-3-3 68-16,3 7-416 16,5-4 260-16</inkml:trace>
        </inkml:traceGroup>
      </inkml:traceGroup>
    </inkml:traceGroup>
    <inkml:traceGroup>
      <inkml:annotationXML>
        <emma:emma xmlns:emma="http://www.w3.org/2003/04/emma" version="1.0">
          <emma:interpretation id="{6E09A933-F4D3-4FDE-976F-3DE83814328C}" emma:medium="tactile" emma:mode="ink">
            <msink:context xmlns:msink="http://schemas.microsoft.com/ink/2010/main" type="paragraph" rotatedBoundingBox="3349,4634 16265,4607 16268,6062 3352,608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0D04A0D-681F-4D2D-AB26-01CF8EC2FF2E}" emma:medium="tactile" emma:mode="ink">
              <msink:context xmlns:msink="http://schemas.microsoft.com/ink/2010/main" type="line" rotatedBoundingBox="3349,4634 16265,4607 16268,6062 3352,6089"/>
            </emma:interpretation>
          </emma:emma>
        </inkml:annotationXML>
        <inkml:traceGroup>
          <inkml:annotationXML>
            <emma:emma xmlns:emma="http://www.w3.org/2003/04/emma" version="1.0">
              <emma:interpretation id="{E9C20EC4-6AB7-4C57-8B0A-819FEA7C0984}" emma:medium="tactile" emma:mode="ink">
                <msink:context xmlns:msink="http://schemas.microsoft.com/ink/2010/main" type="inkWord" rotatedBoundingBox="3349,4634 4077,4633 4080,5787 3352,5788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09539.1955">832 4685 612 0,'-5'-22'228'0,"5"22"-180"0,0-12-12 15,-4 5 248 1,8 7-164-16,5-15 116 16,4 3-136-16,21-10 16 15,4 10-68-15,22 5-12 16,4-1-20-16,8 8-4 15,-4 0-4-15,-12 11-8 0,-10 8 4 16,-20 4-4-16,-5 4 0 0,-21 3-100 16,-17 0 56-16,-25 8-32 31,-10-4 40-31,-11 0-4 0,12-4 24 16,-1-18 36-16,10 3-12 0,12-15-28 31,17 4 12-31,26 0-36 0,0-4 28 0,34 3 4 15,4 5 12-15,13 15 0 16,-5-1 0-16,-3 12 0 16,-10 4 0-16,-12-4 16 15,5 0-8-15,-18 8 104 16,-8-8-64-16,-5 0 32 16,-3 0-44-16,-22-4 12 15,-5-3-28-15,-25-4 52 16,9-4-40-16,-26-12 4 15,5 4-24-15,-26-11 12 16,25 8-16-16,-8-8 4 16,17 0-4-16,-9-11-52 15,26 3 28-15,-13-15-316 16,13 12 184-16,4-23-648 16,18 4 440-16</inkml:trace>
          <inkml:trace contextRef="#ctx0" brushRef="#br0" timeOffset="109074.443">913 4598 540 0,'-13'0'200'0,"4"12"-156"0,-12 7-12 0,13-12 80 16,-1 8-68-16,-4 12 44 15,5-1-52-15,-5 24 52 16,9 3-52-16,-13 19 28 16,8-4-36-16,-4 7 0 15,5-14-16-15,-5-4 28 16,13-12-24-16,-8-15 32 16,3-3-32-16,1-27-92 15,13 0 40-15,-9-34-376 16,17-8 228-16</inkml:trace>
          <inkml:trace contextRef="#ctx0" brushRef="#br0" timeOffset="109790.3635">781 4250 808 0,'-9'-11'300'0,"9"11"-232"0,9 0-20 0,-5-8 204 15,9 8-148-15,12-7 56 16,9-1-96-16,22-7-12 16,3 11-32-16,18-3-40 15,0 7 12-15,-1 0-412 16,-3 7 228-16</inkml:trace>
        </inkml:traceGroup>
        <inkml:traceGroup>
          <inkml:annotationXML>
            <emma:emma xmlns:emma="http://www.w3.org/2003/04/emma" version="1.0">
              <emma:interpretation id="{6F51E36D-50A0-40F0-BA02-1CF70E5AB878}" emma:medium="tactile" emma:mode="ink">
                <msink:context xmlns:msink="http://schemas.microsoft.com/ink/2010/main" type="inkWord" rotatedBoundingBox="4568,4993 7506,4986 7509,6080 4571,6086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09994.0193">1930 4553 996 0,'5'-4'368'0,"-5"4"-284"0,38 4-24 15,-25-4 12-15,8 0-52 16,17-4-44-16,-4 4 12 0</inkml:trace>
          <inkml:trace contextRef="#ctx0" brushRef="#br0" timeOffset="110184.4834">2037 4807 956 0,'0'3'352'0,"0"-3"-272"0,25 8-24 0,-12-8 120 16,4 4-108-16,9-8 24 16,4 0-52-16,8 0-360 15,4 4 172-15</inkml:trace>
          <inkml:trace contextRef="#ctx0" brushRef="#br0" timeOffset="111054.3495">2488 5348 716 0,'-21'11'264'0,"21"-7"-204"0,13 11-16 15,-9-11 124 1,0 0-100-16,17-4 44 16,1 3-68-16,8-10 4 15,12-1-32-15,1-18 8 16,-5 3-12-16,13-34 12 16,13 4-16-16,-4-30 4 15,8 7-4-15,0-11-52 16,-13 19 28-16,-4-7 4 15,-12 14 8-15,-14-3 4 16,-3 14 0-16,-14 9 8 0,9 10-4 16,-17 13 24-16,9 14-16 15,-9 15 32-15,0 12-28 0,-9 11-12 16,9 8-8 0,-8 14 28-16,-5 5-12 15,4 11 4-15,5-4-8 16,-4-8-8-16,3-7 4 15,5-18 40-15,9-9-24 16,4-22 16-16,-1-4-20 0,18-34-156 16,-9-4 72-16,13-23-156 15,-4 5 124-15,0-13-72 16,-4 13 100-16,-5-5 56 16,-4 16 12-16,-9 7 212 15,5 11-116-15,-13 12 124 16,5 11-128-16,-10 16 88 15,5 7-100-15,-8 11 28 16,-1 4-60-16,-4 8 12 16,9-1-36-16,-4 12 8 15,3-3-16-15,-3-1-16 16,8-8 0-16,0-3 28 16,-4-8-12-16,-5-11-268 15,5 0 140-15</inkml:trace>
          <inkml:trace contextRef="#ctx0" brushRef="#br0" timeOffset="113054.6568">3480 5003 424 0,'9'-7'156'0,"-9"7"-120"0,21 0-8 16,-12 0 140-1,3 4-96-15,-3-4 32 16,4 3-60-16,-5 1 52 15,1 4-56-15,-1-4 44 16,1 3-48-16,-5 1 44 16,5 3-48-16,-5 4 20 15,4 4-32-15,-8 0-16 16,0 4-8-16,0-4 40 16,0 3-24-16,-4-6-152 15,4-1 76-15</inkml:trace>
          <inkml:trace contextRef="#ctx0" brushRef="#br0" timeOffset="111355.6282">3663 4909 756 0,'-12'11'280'0,"12"-11"-216"0,-39 42-20 0,18-16 100 15,8 5-88-15,-12 14 48 16,3 4-60-16,1 0-16 15,13-7-16-15,3-8 8 16,10-4-12-16,7-14 24 16,5-1-20-16,13-15 12 15,0 0-12-15,-4-15-60 16,-1-1 24-16,-12-10-40 16,-5 7 32-16,-16-8-60 15,-5 5 52-15,-12-1-8 16,12 8 28-16,-4 4-76 15,0 7 56-15,17 8-576 16,17 3 340-16</inkml:trace>
          <inkml:trace contextRef="#ctx0" brushRef="#br0" timeOffset="112136.216">3812 5609 756 0,'-34'23'280'0,"34"-23"-216"0,5 7-20 0,-1-14 68 16,4 3-72-16,9-11 44 15,5 0-48-15,3-16 0 16,1 5-24-16,4-12-8 16,-5 4 0-16,5-15 4 15,0 7-4-15,0-18-12 16,-5 3 4-16,1-26 4 15,-5 11 0-15,0-12 16 16,1 16-8-16,-5 0-20 16,0 15 4-16,4 4 48 15,-4 15-20-15,-4 0 60 16,8 7-44-16,-8 5 0 16,4 10-20-16,-4 1-36 15,-5 11 8-15,1 4 12 16,-1 7 4-16,-25 12 16 15,13 3-12-15,-22 31-4 16,5 7 0-16,-13 16 4 16,8-8-4-16,5-8 52 15,13-7-32-15,3-16 16 0,10-10-24 16,16-20 36-16,5-7-28 0,12-27-40 16,0 0 8-16,9-30-140 15,0 0 80-15,-5-15-128 16,5 12 112-16,-17-5 16 15,-9 16 40-15,-4-1 28 16,5 12 4-16,-18 4 128 16,4 11-68-16,-8 4 136 15,5 7-112-15,-10 8 64 16,1 8-88-16,-4 3 16 16,3 4-44-16,-7 8-32 15,3 3-4-15,1 9 8 16,3 2-4-16,-3 9 8 15,4-5-8-15,-1 5 8 16,10-5-8-16,-14-3 8 16,13-4-8-16,1-11-196 15,3 0 104-15</inkml:trace>
          <inkml:trace contextRef="#ctx0" brushRef="#br0" timeOffset="112452.0563">4758 5053 736 0,'-13'53'272'0,"13"-53"-208"0,-8 56-20 0,3-33 96 15,10 0-84-15,-5 0 16 16,0 3-48-16,0-7 32 15,4 0-32-15,-4-12 40 16,4-3-36-16,-4-8 28 16,4 1-28-16,-4-12-28 15,0 3 0-15,0-14 8 16,5 7-4-16,-1-15-36 16,9 3 16-16,-1-3-20 15,10 8 20-15,7-1 8 16,6 12 8-16</inkml:trace>
        </inkml:traceGroup>
        <inkml:traceGroup>
          <inkml:annotationXML>
            <emma:emma xmlns:emma="http://www.w3.org/2003/04/emma" version="1.0">
              <emma:interpretation id="{4582B2E8-20A3-454F-B847-CD9C3201249A}" emma:medium="tactile" emma:mode="ink">
                <msink:context xmlns:msink="http://schemas.microsoft.com/ink/2010/main" type="inkWord" rotatedBoundingBox="8105,4672 8741,4670 8744,5699 8108,5701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13416.1212">5737 4587 880 0,'-4'-11'328'0,"4"11"-256"0,-9 3-16 16,1 1 64-1,8 4-76-15,-13 11 8 16,0 3-32-16,-12 24-4 15,4 3-8-15,-9 31 12 16,4 3-12-16,-4 4 4 16,5-8-4-16,-1-10 4 15,9-16-8-15,4-16 32 16,5-6-20-16,8-24-276 16,4-3 136-16</inkml:trace>
          <inkml:trace contextRef="#ctx0" brushRef="#br0" timeOffset="113790.3672">5529 4935 768 0,'-17'-22'284'0,"17"22"-220"0,25-16-20 15,-4 9 252 1,1 3-172-16,16-3 116 16,5 7-140-16,8-4-36 15,-4 4-40-15,-1-4-188 16,-7 8 92-16,-1-4-680 16,-4 0 420-16</inkml:trace>
          <inkml:trace contextRef="#ctx0" brushRef="#br0" timeOffset="114003.9352">5759 4315 1016 0,'-13'-19'376'0,"13"19"-292"0,13-16-20 0,8 1 112 16,0 12-108-16,13-13-8 15,4 9-40-15,14-1 4 16,-1 4-16-16,13 8-468 16,-1 4 248-16</inkml:trace>
          <inkml:trace contextRef="#ctx0" brushRef="#br0" timeOffset="113625.2019">6031 4542 832 0,'-4'-8'308'0,"4"8"-240"0,-13 30-20 0,4-18 160 16,9 3-124-16,-8 19-24 16,8-8-40-16,-4 24 8 15,4 3-16-15,-9 15-76 16,9 0 36-16,-4-8-140 15,4-3 92-15,-9-8-140 16,5-11 124-16,-9-15-452 16,9-4 304-16</inkml:trace>
        </inkml:traceGroup>
        <inkml:traceGroup>
          <inkml:annotationXML>
            <emma:emma xmlns:emma="http://www.w3.org/2003/04/emma" version="1.0">
              <emma:interpretation id="{9B842DEC-A5DA-49BA-9AAA-D78AD5699C1F}" emma:medium="tactile" emma:mode="ink">
                <msink:context xmlns:msink="http://schemas.microsoft.com/ink/2010/main" type="inkWord" rotatedBoundingBox="9512,5625 9551,5625 9551,5704 9513,5705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14181.603">6912 5181 780 0,'-17'38'288'0,"17"-38"-224"0,-21 42-20 15</inkml:trace>
        </inkml:traceGroup>
        <inkml:traceGroup>
          <inkml:annotationXML>
            <emma:emma xmlns:emma="http://www.w3.org/2003/04/emma" version="1.0">
              <emma:interpretation id="{F783DA79-1C6B-4487-9645-5AC860DED297}" emma:medium="tactile" emma:mode="ink">
                <msink:context xmlns:msink="http://schemas.microsoft.com/ink/2010/main" type="inkWord" rotatedBoundingBox="11078,5108 12216,5106 12218,5967 11080,5970"/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15214.1876">8458 5454 780 0,'-17'19'288'0,"26"-4"-224"0,-14 8-20 0,5-20 40 16,9 5-56-16,-1-8 60 15,10 4-52-15,3-23 44 16,4 4-44-16,22-16 44 16,0 1-48-16,21-19-16 15,5 3-8-15,7-29 8 16,-7 3-8-16,-5-23 4 16,-8 16-4-16,-14-1 4 15,-3 16-8-15,-13 7 60 16,-5 16-36-16,-8 3 32 15,0 11-32-15,-8 4 28 16,-1 12-32-16,-3 4-4 16,3 3-12-16,-8 4-16 15,5 4 4-15,-5 3 4 16,0 8 0-16,-5 12-20 16,5-5 12-16,-4 24 20 15,0 3-4-15,-5 8-4 16,5 0 0-16,0-4 12 15,8-8-8-15,0-15 32 0,9-3-24 0,4-20 32 16,0-7-32-16,9-19-56 16,3-3 16-16,5-24-84 15,5 1 56-15,-5-12-44 16,-4 8 56-16,-1 4 12 16,-7 3 16-16,-5 4 36 15,0 12-12-15,-9-1 32 16,5 12-28-16,-13 7 56 15,0 8-40-15,-13 12 20 16,5 3-32-16,-13 15 16 16,4 4-20-16,-9 12 20 15,9 7-24-15,0-4-4 16,8-4-4-16,-3-7 12 16,12-8-8-16,4-3-4 15,4-8 0-15,1 0-288 16,12-12 156-16,0-7-484 15,9 0 340-15</inkml:trace>
        </inkml:traceGroup>
        <inkml:traceGroup>
          <inkml:annotationXML>
            <emma:emma xmlns:emma="http://www.w3.org/2003/04/emma" version="1.0">
              <emma:interpretation id="{44868110-9923-4EBE-A483-025893A678EC}" emma:medium="tactile" emma:mode="ink">
                <msink:context xmlns:msink="http://schemas.microsoft.com/ink/2010/main" type="inkWord" rotatedBoundingBox="12612,4945 16266,4938 16268,5887 12614,5895"/>
              </emma:interpretation>
              <emma:one-of disjunction-type="recognition" id="oneOf18">
                <emma:interpretation id="interp22" emma:lang="" emma:confidence="1">
                  <emma:literal>our</emma:literal>
                </emma:interpretation>
                <emma:interpretation id="interp23" emma:lang="" emma:confidence="0">
                  <emma:literal>0 u r</emma:literal>
                </emma:interpretation>
                <emma:interpretation id="interp24" emma:lang="" emma:confidence="0">
                  <emma:literal>0 M r</emma:literal>
                </emma:interpretation>
                <emma:interpretation id="interp25" emma:lang="" emma:confidence="0">
                  <emma:literal>0 Mr</emma:literal>
                </emma:interpretation>
                <emma:interpretation id="interp26" emma:lang="" emma:confidence="0">
                  <emma:literal>0 ur</emma:literal>
                </emma:interpretation>
              </emma:one-of>
            </emma:emma>
          </inkml:annotationXML>
          <inkml:trace contextRef="#ctx0" brushRef="#br0" timeOffset="116415.0242">11758 4822 632 0,'9'-8'236'0,"-9"8"-184"0,-4 8-16 0,-1-1 228 15,5 8-152-15,-8 12 104 16,-1 3-124-16,5 12-44 16,4-1-28-16,0-6 0 15,13-1-12-15,8-15 16 16,9 3-16-16,0-22-92 15,0-7 48-15,-9-16-60 16,0 4 56-16,-17-15 12 16,-4 4 16-16,-12-8 20 15,3 8-4-15,-12-4 24 16,8 11-16-16,-8 4 4 16,8 11-8-16</inkml:trace>
          <inkml:trace contextRef="#ctx0" brushRef="#br0" timeOffset="117046.7032">12248 5295 676 0,'4'7'248'0,"-4"-7"-192"0,47-3-16 0,-26-5 128 16,1 4-100-16,8-15 44 15,-1 4-68-15,5-19-16 16,-4 4-16-16,0-27 32 16,-4 4-20-16,3-23-24 15,1 12 0-15,0-19 16 16,0 15-8-16,-5-4 48 15,1 15-28-15,-9 0 108 16,0 12-76-16,-9 7 28 16,5 15-52-16,-17 23 12 15,4 12-28-15,-13 18-16 16,0 4-8-16,-12 23 20 16,4-4-8-16,-1 22-4 15,5-6 0-15,5 2 12 16,7-14-8-16,14-11 4 15,4-12-4-15,12-27-156 16,5-7 80-16,12-26-112 16,1-8 100-16,4-23-20 0,0 8 60 15,-9-16 40-15,0 16 4 0,-8-8 8 16,-4 12-4-16,-9 3 204 16,-4 16-116-16,-9 7 104 15,0 11-116-15,-8 16 40 16,4 7-68-16,-4 12-16 15,-1 3-24-15,-3 15-12 16,-1 1 0 15,1 14 20-31,8-3-12 0,0 0-120 0,8 0 60 0,1-23-264 16,8-4 172-16,4-19-640 16,5-11 436-16</inkml:trace>
          <inkml:trace contextRef="#ctx0" brushRef="#br0" timeOffset="117300.8791">13385 4810 832 0,'0'23'308'0,"0"-23"-240"0,0 53-20 16,0-19 80 0,0-4-80-16,-4 12 0 15,8 0-32-15,-4-4 24 16,9-1-24-16,-5-10 4 15,9-12-12-15,-13-7 20 16,0-1-16-16,0-22 24 16,0-4-24-16,-9-23 4 15,26 8-8-15,0-7 36 16,4-1-20-16,18 8-4 16,3 8-12-16,5 10-156 0,-4 9 80 0</inkml:trace>
          <inkml:trace contextRef="#ctx0" brushRef="#br0" timeOffset="115537.5282">9995 4920 780 0,'-21'11'288'0,"21"-11"-224"0,13 4-20 0,-5-8 68 16,1 4-72-16,34-7-16 15,-1 3-16-15,18-3-212 16,4 3 112-16</inkml:trace>
          <inkml:trace contextRef="#ctx0" brushRef="#br0" timeOffset="115384.1209">10076 4678 756 0,'9'-19'280'0,"-9"19"-216"0,30-8-20 16,-13 5 260-1,0 3-176-15,13-4-16 16,-1 4-72-16,5 0-28 0,9 4-8 0,0-1-200 16,-5 13 108-16</inkml:trace>
          <inkml:trace contextRef="#ctx0" brushRef="#br0" timeOffset="116160.3477">10596 5408 880 0,'-47'19'328'0,"47"-19"-256"0,-8 15-16 0,8-15 124 16,12 8-108 0,1-23 32-16,4 11-60 15,21-26 0-15,5 11-28 0,25-30-16 16,5 11-4-16,7-34-172 16,-7 8 96-16,-5-23-84 15,-8 11 96-15,-14-4 44 16,1 16 20-16,-21 0 24 15,-1 14-12-15,-3 5 156 16,-10 11-92-16,-3 4 88 16,-5 18-96-16,-4 9-40 15,0 10-20-15,-4 8-4 16,4 4 0-16,-9 4-12 16,9 11 8-16,-4 4 28 15,8 0-12-15,-4 0-12 16,0-1-4-16,-8-6 48 15,8-5-24-15,-4-15 0 16,8-3-12-16,4-19-104 16,1-1 52-16,4-14-76 15,8-1 64-15,0-14-20 16,1 7 40-16,3-16 32 16,1 16 4-16,-5-11 100 15,-4 7-56-15,-8 4 184 16,3 15-128-16,-3 12 60 15,-5 7-92-15,-4 7 68 16,0 12-80-16,0 15-20 0,0-4-20 16,-4 12 20-16,4 0-20 15,0 3-32-15,13 1 8 0,-13-1-280 16,8-7 156-16</inkml:trace>
        </inkml:traceGroup>
      </inkml:traceGroup>
    </inkml:traceGroup>
    <inkml:traceGroup>
      <inkml:annotationXML>
        <emma:emma xmlns:emma="http://www.w3.org/2003/04/emma" version="1.0">
          <emma:interpretation id="{78869A37-882E-4F84-BDAB-08210EE14CB3}" emma:medium="tactile" emma:mode="ink">
            <msink:context xmlns:msink="http://schemas.microsoft.com/ink/2010/main" type="paragraph" rotatedBoundingBox="2413,6368 22969,6106 22990,7760 2434,802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B7DA57C-BC83-487E-9EB3-83E21D535262}" emma:medium="tactile" emma:mode="ink">
              <msink:context xmlns:msink="http://schemas.microsoft.com/ink/2010/main" type="line" rotatedBoundingBox="2413,6368 22969,6106 22990,7760 2434,8021"/>
            </emma:interpretation>
          </emma:emma>
        </inkml:annotationXML>
        <inkml:traceGroup>
          <inkml:annotationXML>
            <emma:emma xmlns:emma="http://www.w3.org/2003/04/emma" version="1.0">
              <emma:interpretation id="{70AD07FE-E913-4F33-989F-3D801B0E8BE8}" emma:medium="tactile" emma:mode="ink">
                <msink:context xmlns:msink="http://schemas.microsoft.com/ink/2010/main" type="inkWord" rotatedBoundingBox="2415,6562 7303,6500 7321,7959 2434,8021">
                  <msink:destinationLink direction="with" ref="{C7491039-3EB3-491F-BB68-D9D75539DA23}"/>
                </msink:context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37103.5297">546 6332 416 0,'5'-19'152'0,"3"23"-116"0,5 0-12 0,-13-4 120 16,8 0-84-16,1-8 64 15,0 8-72-15,-1-4 60 16,1-3-64-16,-5-8 52 16,0-1-56-16,-8 5-4 15,0 3-24-15,-22-10-4 16,-4 14-4-16,-21-8-24 16,0 9 8-16,-13-9 20 15,5 5-4-15,-1-12 48 16,13 15-28-16,-8-11 20 15,16 4-28-15,1-1 28 0,4 5-32 16,4-1 4-16,9 4-12 16,0 4-8-16,12 8 4 0,-8 7-16 15,9 4 8-15,-5 22 4 16,4 5 0-16,-12 14 0 16,8-3 0-16,-4 0 0 15,-4-4 0-15,0-8 0 16,12-7 0-16,-8 0 16 15,8-11-8-15,-12-1 16 16,21 4-16-16,0-14-4 16,0 2 0-16,13-6-32 15,4-5 16-15,4 1-12 16,13 0 12-16,5-1-28 16,8 1 24-16,-1-1 16 15,1 5 0-15,4-1 0 16,0 0 4-16,1 1 12 15,-10 3-8-15,-8-8-152 16,-4 1 76-16</inkml:trace>
          <inkml:trace contextRef="#ctx0" brushRef="#br0" timeOffset="137302.5591">-122 6597 976 0,'-51'-8'360'0,"51"8"-280"0,4-3-20 0,13-1 116 16,4 0-108-16,22-7 36 15,8 3-64-15,38-7-112 16,-3 7 40 0,29 1-540-16,-17-1 316 0</inkml:trace>
          <inkml:trace contextRef="#ctx0" brushRef="#br0" timeOffset="138037.5495">845 6525 456 0,'-5'-4'168'0,"5"4"-128"0,-4 8-16 16,0-1 156-1,4 5-104-15,-9 7 16 0,5 0-56 0,-9 15 8 32,9-8-24-32,-9 16 52 0,5-1-40 0,-5-3 36 15,4-4-36-15,1-7 80 16,4-8-64-16,-1-15 20 16,5-4-36-16,0-19-20 15,9 3-8-15,-1-18 12 16,5 8-8-16,0-16-136 15,0 4 72-15,-1-7-52 16,5 7 64-16,-4 8 0 16,0 11 24-16,-4 11 56 15,-1 12-16-15,-4 11 80 16,1 4-56-16,-10 12 32 16,5 3-44-16,-4 3 8 15,4 1-24 1,-4 0 20-16,8-4-24 0,-4-11 24 15,4 0-24-15,-4-16 48 16,5-7-32-16,-1-7-24 16,0-5-4-16,0-18-88 15,1 0 48-15,3-8-136 16,1 0 100-16,3 4 0 16,5 7 48-16,5-7 8 15,3 15 12-15,1 4 68 16,4 12-32-16,-5 6 96 15,1 9-72-15,-13 3 20 0,4 8-40 16,-22 3 12-16,-3 0-24 0,-9 5 28 16,0 3-32-16,-9-4 12 15,9-3-16-15,0-8-120 16,4-1 56-16</inkml:trace>
          <inkml:trace contextRef="#ctx0" brushRef="#br0" timeOffset="138664.7169">1407 6608 560 0,'8'0'208'0,"-8"0"-164"0,4 8-8 0,1-8 144 16,-1 0-104-16,0 0 24 16,9 0-60-16,8 0-16 15,0 0-16-15,9-8 12 16,0 5-12-16,0-13 4 15,-9 9-4-15,1-12 12 16,-10 11-12-16,-24-7-4 16,3 11 0-16,-12 1 48 15,-9 3-28-15,-4 7 24 16,8 8-28-16,-8 4 72 16,0-4-56-16,-4 12 40 15,12-4-44-15,1 11 8 16,8 0-24-16,12 7 44 15,10 1-32-15,7-16 4 16,14 1-20-16,-5-12 0 16,1-4-4-16,7-18-184 0,10-1 100 0,-5-11-204 15,4 0 160-15,5 1-180 16,-1-5 172-16,-3-4-84 16,3 5 120-16,-12-5 52 15,-9 12 28-15,1-12 276 16,-10 16-144-16,-3 0 136 15,4 7-148-15,-5 4 72 16,1 0-100-16,-9 8-20 16,8 10-36-16,-4-2-32 15,5 3 0-15,-9-4 40 16,0 11-20-16,-9-11 0 16,5 4-8-16,-4-11-48 15,8-1 24-15,-9-14-28 16,1-1 28-16,3-14 36 15,5 3-8-15,0-12-16 16,13 5 0-16,8-4 76 16,9 7-40-16,9-4 44 15,-5 20-40-15,17-5-28 16,8 5-4-16,-3 14-836 16,-1 5 456-16</inkml:trace>
          <inkml:trace contextRef="#ctx0" brushRef="#br0" timeOffset="140601.8649">2458 6767 340 0,'13'-34'128'0,"-4"27"-100"0,3-5-8 0,-7-3 168 16,-1 15-108-16,-4-15 108 16,0 4-108-16,-9-12 0 15,5 12-44-15,-17-12 52 16,4 12-48-16,-21-5 36 15,8 9-44-15,-17 7 60 16,4 7-52-16,-4 12-8 16,13-4-20-16,0 12-12 15,13 3 4-15,4 0 12 16,13-11-8-16,12-3 24 16,9-1-20-16,9-15-12 15,8 7-4-15,0-14-4 16,4 3 0-16,-8-11-160 15,0 15 92-15,-9 0-40 16,1 15 68-16,-14 30 20 16,-4 8 16-16,-12 31 12 15,-1-1 0-15,-16 11 8 16,3-3-4-16,-7 0-4 16,7-8 4-16,-8-18 20 15,9-8-12-15,-4-31 92 16,8-7-56-16,-5-30 32 15,10-8-48-15,-5-27 16 16,8 8-28-16,0-26-16 16,5 11-8-16,17-38-16 0,-4 19 12 15,33-11-56-15,5 15 32 16,21 11 24-16,4 12 8 0,9 3 20 16,-8 16-12-16,-1-5 48 15,-4 12-28-15,-4-3 40 16,-8 3-40-1,-5 4 56-15,-5 3-48 0,-7-10 20 16,-5 10-36-16,-4-3-8 16,-5 7-8-16,-8-10-16 15,0 2 8-15,-8-2 20 16,-1 10-8-16,-12-7-40 16,4 7 20-16,-13 4-8 15,0 4 12-15,-12 0 16 16,4 4-4-16,-18 4-20 15,10 7 8-15,-10-4 20 16,14 12-4-16,-1-4 40 16,9 4-24-16,4-4 4 15,9 11-16-15,13-11 20 16,8 7-20-16,17-18 32 16,8 7-28-16,18-15-4 15,4 0-8-15,0-15-128 16,-9 7 68-16,0-18-68 15,-8 18 76-15,-9-18-4 16,-8 11 32-16,-4-4-12 16,-1 3 16-16,-16-2 8 15,4 2 8-15,-13 9 68 0,4 7-36 16,-8 0 92-16,4 15-68 0,-9 0 52 16,9 4-64-1,-4 0 4-15,8-4-28 0,-4 4 24 16,9-4-28-16,-1-15 20 15,9 4-20-15,9-12-124 16,-5 5 60-16,9-5-176 16,4-3 124-16,-4-4-68 15,0 3 100-15,-9-3 12 16,-8 7 32-16,-5 1 8 16,1 3 8-16,-18 4 184 15,9 4-96-15,-13 3 160 16,13 9-136-16,-4 3 56 15,8 7-96-15,9-3-44 16,0 3-16-16,12 1 20 16,10-12-12-16,-1-8 12 15,4-7-12-15,4-7-104 16,1-1 48-16,-5-3-96 16,-4-4 80-16,-8-4-96 15,0 4 92-15,-9-4-40 16,4 4 60-16,-13 0 16 15,1 3 16-15,4-3 80 16,-9 11-36-16,13 0 164 16,-8 8-108-16,3-4 64 15,1 4-88-15,4-4-28 0,-4 4-20 16,4-4-4-16,4-4-8 16,-8 4 32-16,8 0-20 0,-12-8-4 15,-1 8-8-15,-16 0-84 16,8 8 44-16,-22 0-48 15,10 3 48-15,-5-3 20 16,4 10 12-16,-8-6-8 16,12 7 8-16,1-4 28 15,8-4-12-15,12 4 40 16,5 1-28-16,22-13-4 16,3-3-12-16,14-3 4 15,-1-13-8-15,5 1-116 16,-5 0 60-16,-12-8-16 15,-5 8 44-15,-13 0-4 16,-3 0 16-16,-14-4 8 16,-4 4 4-16,-12 4 8 15,4-5-4-15,-9 9 120 16,4 7-68-16,-12-4 148 16,13 12-120-16,-1-1-28 15,9 5-36-15,13 3-8 16,4 4-8-16,8 0-20 15,5 3 8-15,4-10-488 16,5-5 268-16</inkml:trace>
        </inkml:traceGroup>
        <inkml:traceGroup>
          <inkml:annotationXML>
            <emma:emma xmlns:emma="http://www.w3.org/2003/04/emma" version="1.0">
              <emma:interpretation id="{725EC9EB-992A-48AE-8A3A-615327539AC5}" emma:medium="tactile" emma:mode="ink">
                <msink:context xmlns:msink="http://schemas.microsoft.com/ink/2010/main" type="inkWord" rotatedBoundingBox="8334,6828 9243,6816 9251,7423 8342,7434">
                  <msink:destinationLink direction="with" ref="{C7491039-3EB3-491F-BB68-D9D75539DA23}"/>
                </msink:context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41217.7338">5844 6620 540 0,'4'-8'200'0,"-4"8"-156"0,4-7-12 0,-8 3 256 15,0 8-164-15,-18-4 180 16,5 3-176-16,-12-3 32 15,3 8-96-15,0-1-12 16,9 9-32-16,9-5 4 16,8 4-12-16,13-7 28 15,8 3-24-15,13-7 4 16,13 0-12-16,0-12-192 16,-5 4 100-16,-8-7-140 15,0 3 128-15,-12-7 4 16,-5 8 56-16,-9-9-48 15,1 5 48-15,-18-4 68 16,9 4-12-16,0 3 204 16,9 4-124-16,12 0 144 15,9 4-140-15,21-3 52 16,4 3-92-16,13-4-16 16,-4-4-32-16,9 1 24 0,-14-1-24 15,-8-7-100-15,-4 4 40 0,-17-4-184 16,-9 3 128-16,-12-3-184 15,-9 7 160-15,-9-10-8 16,-3 6 80-16,-10-7 32 16,5 8 16-16,-13-4 48 15,9 0-24-15,-4 22 176 16,3 8-108-16,-3 19 48 16,12 8-76-16,-8 26 140 15,12 0-112-15,-4 34-16 16,-4-7-44-16,-8 0-80 15,4-12 24-15</inkml:trace>
        </inkml:traceGroup>
        <inkml:traceGroup>
          <inkml:annotationXML>
            <emma:emma xmlns:emma="http://www.w3.org/2003/04/emma" version="1.0">
              <emma:interpretation id="{61816852-3652-4DFF-B650-C11EC6DCD13E}" emma:medium="tactile" emma:mode="ink">
                <msink:context xmlns:msink="http://schemas.microsoft.com/ink/2010/main" type="inkWord" rotatedBoundingBox="10188,6594 12930,6559 12937,7119 10195,7154">
                  <msink:destinationLink direction="with" ref="{C7491039-3EB3-491F-BB68-D9D75539DA23}"/>
                </msink:context>
              </emma:interpretation>
              <emma:one-of disjunction-type="recognition" id="oneOf21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42178.2956">7568 6305 624 0,'-17'-45'228'0,"17"30"-176"0,13-19-16 16,-9 15 36-1,5 11-48-15,-1-14 68 0,1 10-52 16,4 12 52-16,-1 12-52 0,10 33-12 15,-1 8-16-15,4 23 8 16,1-8-12-16,-5 0 4 16,-8-11-4-16,4-4 4 15,-4-4-8-15,0-23 32 16,4 1-20 0,-5-16 56-16,6 1-40 0,-1-24-16 15,0 5-8-15,0-16-132 31,4 4 68-31,4-4-76 0,-3 5 76 0,-5 6-12 16,4 12 40 0,-8 8 24-16,12 7 4 0,-12 0 100 15,8 4-56-15,5-8 60 16,4 4-60-16,8-11 32 16,-8-4-44-16,13-11 24 15,-9 3-28-15,4-11-8 16,-8 4-12-16,-9-19 20 15,0 4-16-15,-8-27-4 16,-4 8-4-16,-1-19-4 16,-8 11 0-16,0 0 60 15,13 19-32-15,-5 8-20 16,14 11-8-16,-1 8-8 16,5 11 0-16,-1 4-256 15,5 3 144-15</inkml:trace>
          <inkml:trace contextRef="#ctx0" brushRef="#br0" timeOffset="143258.6708">8841 6574 508 0,'22'-15'188'0,"-22"15"-148"0,8-11-8 0,-8 3 124 16,0 1-92-16,-12-1 0 15,3 4-40-15,-17-11-16 16,1 8-4-16,-9-5-4 16,4 5 0-16,-8 7-12 15,12 7 8-15,-8 5 56 16,13 3-28-16,-1 4 60 16,14 3-48-16,4-3 28 15,8 0-36-15,9-7 16 16,8-1-24-16,13-7-16 15,0-1-8-15,4-10-112 16,1 7 64-16,-5-8-136 16,-4 8 104-16,-9-7-84 15,-4-1 100-15,-8-11-28 16,-1 12 56-16,-4-12 40 16,1 4 4-16,3-4 160 15,9 4-92-15,9 3 132 16,-1 8-120-16,5 4 76 0,4 4-96 15,0 0-24-15,-4 7-24 16,-4 1 12-16,-5 3-16 0,-8 0-12 16,-1 0-4-16,-7 0 20 15,-1 0-8-15,-4-3-4 16,0-1 0-16,0-3-112 16,0-1 60-16,0-11 28 15,0 1 16-15,0-12-4 16,4-1 4-16,0-18 4 15,9 8 0-15,0-4-12 16,0 7 8-16,-1 4-16 16,6 8 12-16,-6 11 12 15,1 7 0-15,-4 8 16 16,-1 8-12-16,-4 3 16 16,5 1-16-16,-9-4 40 15,4-1-24-15,0-3 20 16,1-4-24-16,-1-3 8 15,4-5-16-15,1-7-8 16,-1 0 0-16,5 0 20 16,4 0-12-16,-4-3-12 15,4-1-4-15,0-4 4 16,4 4 0-16,-4-7 0 16,5 4 0-16,-1-9 16 15,0 9-8-15,-8-8-4 16,0 7 0-16,-5-7 12 15,5 4-8-15,-9-8-28 0,5 7 8 0,-5-7 24 16,5 8-8-16,3 0-16 16,1 7 4-16,4 0 56 15,5 8-24-15,-1 3 32 16,0 9-28-16,9-5-8 16,0 0-12-16,0-7 28 15,4 4-20-15,0-8-4 16,4 0-8-16,0-12-4 15,-4 9 0-15,-8-9-36 16,-5 12 20-16,-8-15-40 16,-4 11 36-16,-14-11-36 15,1 8 32-15,-9-12 20 16,0 11 4-16,-8 0-8 16,8 8 4-16,-8 0 64 15,8 8-32-15,1 11-12 16,3 4-8-16,9 3 0 15,4 1-4-15,18-8 32 16,7 3-20-16,35-7-340 16,9 4 176-16,20-11-516 15,-3 3 376-15</inkml:trace>
        </inkml:traceGroup>
        <inkml:traceGroup>
          <inkml:annotationXML>
            <emma:emma xmlns:emma="http://www.w3.org/2003/04/emma" version="1.0">
              <emma:interpretation id="{1B3C3923-54C4-4CF7-994C-9367A555E0A5}" emma:medium="tactile" emma:mode="ink">
                <msink:context xmlns:msink="http://schemas.microsoft.com/ink/2010/main" type="inkWord" rotatedBoundingBox="13857,6222 18145,6168 18157,7096 13869,7151">
                  <msink:destinationLink direction="with" ref="{C7491039-3EB3-491F-BB68-D9D75539DA23}"/>
                </msink:context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44184.1261">11345 6124 436 0,'-4'-53'160'0,"8"38"-124"0,-4-8-8 0,-4 15 148 15,4 8-100-15,-8 4 32 16,3 8-64-16,-7 29-8 15,-1 5-24-15,-4 44-16 16,8-3 0-16,-4 1 12 16,9-9-4-16,-4-11-4 15,3-7 4-15,1-16 12 16,4-7-8-16,-4-23 68 16,4-7-44-16,-9-23-20 15,18-1-12-15,-18-29-44 16,14 0 24-16,-5-42-108 15,4 7 72-15,9-15 8 16,4 16 28-16,21 11-12 16,5 15 20-16,25 19 260 15,-4 19-136-15,-1 15 84 16,-3 11-120-16,-9 19 12 16,-4 8-52-16,-17 7 12 15,-5 1-28-15,-20-1 44 16,-5-7-36-16,-26-8 4 15,1-3-20-15,-31-16-148 16,1-3 72-16,-9-19-168 0,13-5 132 16,8-25-392-16,18 3 276 15</inkml:trace>
          <inkml:trace contextRef="#ctx0" brushRef="#br0" timeOffset="144505.4811">12039 5794 912 0,'39'-26'340'0,"-39"26"-264"0,0 4-24 0,0 11 44 16,-9 8-64-16,-4 11-12 16,5 0-12-16,-13 34 0 15,4 0-4-15,-5 34 40 16,5-3-20-16,4-9-12 16,5-14-8-16,4-15-4 15,-5-16 0-15,1-11 52 16,8-3-28-16,-5-20 16 15,10-4-24-15,-1-14-36 16,9-1 12-16,-1-22-44 16,14 4 32-16,8-20-72 15,4 8 52-15,9-7 0 16,-4 15 24-16,-1 11 48 16,1 3-20-16,-13 24 68 15,0 7-44-15,-22 19 28 16,1 0-36-16,-18 0 16 15,-4 8-24-15,-12-15 16 16,12 3-20-16,0-4 8 0,5-11-12 16,12-3-192-16,5 3 96 0</inkml:trace>
          <inkml:trace contextRef="#ctx0" brushRef="#br0" timeOffset="144820.8323">12538 6442 788 0,'0'4'292'0,"0"-4"-228"0,0 0-16 0,0 0 140 15,8 3-112-15,1-3 52 16,8 4-80-16,8-8 0 16,5 1-28-16,4-9 24 15,-4 1-28-15,4-8 12 16,-4 8-16-16,-9-8-24 15,-4 7 4-15,-30 1-24 16,1 7 20-16,-23 4 4 16,-3 4 8-16,-4 7 0 15,8 4 0-15,4 4 104 16,8 4-56-16,10 0 24 16,3 3-40-16,22-3 24 15,8 0-32-15,30-8-208 16,0 0 100-16</inkml:trace>
          <inkml:trace contextRef="#ctx0" brushRef="#br0" timeOffset="146006.1687">13053 6374 384 0,'-4'-23'140'0,"4"23"-108"0,4-27-8 0,0 20 136 15,9 3-92-15,-9 4 68 16,0 0-76-16,-8 11 96 16,4 5-84-16,-13 14 16 15,5 8-52-15,-22 3 64 16,0 1-52-16,0-4 8 16,9-4-32-16,0-8 32 15,8-3-32-15,5-8 92 16,8-3-64-16,8-16 4 15,5 0-36-15,8-4-28 16,0 1 0-16,1-8-136 16,3 0 76-16,-3-1-76 15,-1 5 84-15,-8 0 4 16,4 3 36-16,-5 1 12 16,1 7 8-16,-9 0-20 0,1 0 12 0,-1 0 12 15,0 0 0-15,-4 0 24 16,5 0-16-16,-5 0 24 15,0 0-24-15,0 0 4 16,0 0-8-16,0 0-16 16,0 0 4-16,0 0 4 15,0 0 0-15,-5 0-12 16,5 11 8-16,-8-11 4 16,8 4 0-16,-5-4 16 15,5 4-8-15,-4-4-20 16,4 0 4-16,-4 0-4 15,8 0 4-15,-4 0 24 16,0 0-8-16,0-4 4 16,9 4-4-16,-1-4-16 15,5 0 4-15,-9-3 20 16,1 7-8-16,-1 0-20 16,0 0 4-16,0 0-12 15,5 7 8-15,-5 1 24 16,0-1-4-16,1 1 40 15,3 3-24-15,-4 1 32 16,5-1-32-16,-5 0 48 16,-4 1-40-16,4-5-24 15,5 5-8-15,-9-9 8 0,8 12-4 0,-8-7 16 16,0 0-12 0,0-8 16-16,0 0-16 0,5-4 4 15,12 0-4 1,-4-7-104-16,16-1 52 0,1-3-96 15,4 0 80-15,9-15-24 16,-1 7 48-16,-3-3 32 16,-1 7 4-16,-8-4 100 15,0 4-56-15,-13 0 132 16,0 4-100-16,-9-4 60 16,-4 15-76-16,-12-7 44 15,4 11-60-15,-13 7 4 16,0 12-28-16,-9 4-12 15,5 0-4-15,4 0-4 16,12 3 0-16,10-7 32 16,8 0-16-16,12-4 20 15,5 0-20-15,4-7-112 16,4-4 48-16,-4-8-68 16,-4 0 68-16,-9-7 24 15,1-1 16-15,-18-10 8 16,0 3 0-16,-17-12 0 15,5 5 0-15,-13 3 8 16,8 8-4-16,-8 4 8 16,8 7-8-16,0 0-72 15,9 8 36-15</inkml:trace>
          <inkml:trace contextRef="#ctx0" brushRef="#br0" timeOffset="147085.7045">14045 6408 404 0,'4'-23'148'0,"-4"23"-112"0,0-11-12 0,0-1 152 16,0 5-100-16,0-5 60 16,0 1-80-16,-4 3 12 15,4 5-40-15,-4 6 0 16,0 5-16-16,-5 15 0 15,5 11-4-15,-9 4 36 16,4-1-20-16,-8-2-24 16,9-1 0-16,-9-4 80 15,8-4-48-15,1-10 96 16,4-1-72-16,-1-12 24 16,10-3-44-16,3-11-12 15,5 4-16-15,8-16 12 16,0 4-12-16,9-19-40 15,4 8 20-15,5-16-68 16,-5 8 44-16,0 4-8 16,-4 15 24-16,-9 12 48 15,-4 11-16-15,-9 18 60 16,-3 5-40-16,-14 11 20 0,5 0-32 16,-9-4 0-16,5-4-12 0,-1-4 12 15,5-3-12-15,4-8 40 16,8-3-24-16,-3-9 12 15,3 1-20-15,5-11-96 16,0 3 44-16,-1-11-112 16,5 0 84-16,1-16-136 15,-1 5 112-15,0-12-28 16,4 4 68-16,0 0 20 16,0 4 16-16,-8 14 204 15,4 9-104-15,-8 22 80 16,4 4-100-16,-13 15 68 15,0 0-76-15,-5 0 12 16,1 0-40-16,-4-7-4 16,3 3-16-16,-3-7 0 15,8-4-4-15,-4-8-84 16,8 0 40-16,0-11-312 16,0 0 192-16,1-11-600 15,7 11 420-15</inkml:trace>
          <inkml:trace contextRef="#ctx0" brushRef="#br0" timeOffset="147373.4177">14692 6438 736 0,'17'15'272'0,"-17"-15"-208"0,13 8-20 16,-4-8 168 0,-1 3-124-16,9-6 8 0,9-5-56 15,4-7-20-15,4 4-12 0,0-16 4 16,0 12-8-16,-4-23 8 15,-5 8-8-15,-21-8-4 16,1 11 4-16,-22 5-32 16,0 10 16-16,-22 12 76 15,1 8-36-15,-17 22 52 16,12 8-44-16,0 11 60 16,9-7-56-16,17 3 28 15,9 1-40-15,16-16 36 16,9-3-36-16,26-8 12 15,4-4-24-15,8-8-200 16,0 1 96-16,1-12-388 16,3 0 268-16</inkml:trace>
          <inkml:trace contextRef="#ctx0" brushRef="#br0" timeOffset="147763.454">15305 6317 632 0,'13'-8'236'0,"-13"8"-184"0,9-7-16 16,-9 7 184 0,8 7-128-16,-16 5 124 15,8 10-128-15,-22 5 28 16,1 11-72-16,0 0-8 16,-9 11-20-16,9-15-12 15,0 0 0-15,3-8 20 0,6-3-12 0,12-15 40 16,0-1-28-16,12-14-12 15,-3-1-8-15,21-18-92 16,4-1 48-16,4-18-144 16,13 3 104-16,-8-11-52 15,-1 4 80-15,-3 7 16 16,-18 8 24-16,0 19 124 16,-8 11-60-16,-17 19 148 15,-5 12-116-15,-3 14 132 16,-5 5-128-16,4-4 4 15,4-5-56-15,9-6-8 16,0-1-16-16,0-4 20 16,13-7-20-16,4-7-240 15,4-1 120-15</inkml:trace>
        </inkml:traceGroup>
        <inkml:traceGroup>
          <inkml:annotationXML>
            <emma:emma xmlns:emma="http://www.w3.org/2003/04/emma" version="1.0">
              <emma:interpretation id="{D8B97484-37B8-420C-A441-98686FC53E00}" emma:medium="tactile" emma:mode="ink">
                <msink:context xmlns:msink="http://schemas.microsoft.com/ink/2010/main" type="inkWord" rotatedBoundingBox="18487,6786 18831,6782 18834,7014 18490,7018">
                  <msink:destinationLink direction="with" ref="{C7491039-3EB3-491F-BB68-D9D75539DA23}"/>
                </msink:context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48318.9304">16119 6464 392 0,'13'-18'148'0,"-13"18"-116"0,21-16-8 0,-13 9 136 16,-8 3-92-16,0-11 68 15,-8 4-76-15,-5-5 72 16,-8-3-76-16,-9 4 96 16,9 12-88-16,-22 6 24 15,-4 12-52-15,5 12 56 16,12-1-52-16,4 5 52 16,9-1-52-16,5-7-20 15,12-1-12-15,4-3 16 16,21-7-12-16,1-12-108 15,12 4 48-15,5-8-184 16,-5 4 132-16,-17-12-80 16,1 5 108-16,-10-5 4 15,-3 9 40-15,-9-5 28 16,0 8 0-16,0 0 240 16,13 8-132-16,4-1 20 15,4 8-80-15,9 1-4 16,-5 2-28-16</inkml:trace>
        </inkml:traceGroup>
        <inkml:traceGroup>
          <inkml:annotationXML>
            <emma:emma xmlns:emma="http://www.w3.org/2003/04/emma" version="1.0">
              <emma:interpretation id="{83E1904B-632A-4B98-98AA-67FE9D3B40EF}" emma:medium="tactile" emma:mode="ink">
                <msink:context xmlns:msink="http://schemas.microsoft.com/ink/2010/main" type="inkWord" rotatedBoundingBox="20557,6426 22973,6396 22986,7435 20570,7466"/>
              </emma:interpretation>
              <emma:one-of disjunction-type="recognition" id="oneOf24">
                <emma:interpretation id="interp32" emma:lang="" emma:confidence="1">
                  <emma:literal>=</emma:literal>
                </emma:interpretation>
                <emma:interpretation id="interp33" emma:lang="" emma:confidence="0">
                  <emma:literal>F</emma:literal>
                </emma:interpretation>
                <emma:interpretation id="interp34" emma:lang="" emma:confidence="0">
                  <emma:literal>€</emma:literal>
                </emma:interpretation>
                <emma:interpretation id="interp35" emma:lang="" emma:confidence="0">
                  <emma:literal>_</emma:literal>
                </emma:interpretation>
                <emma:interpretation id="interp36" emma:lang="" emma:confidence="0">
                  <emma:literal>+</emma:literal>
                </emma:interpretation>
              </emma:one-of>
            </emma:emma>
          </inkml:annotationXML>
          <inkml:trace contextRef="#ctx0" brushRef="#br0" timeOffset="163499.6078">19002 6631 832 0,'-43'0'308'0,"43"0"-240"0,13-4-20 0,-13-3 108 15,13 14-96-15,4-14 44 16,8 7-60-16,18-4 20 15,4 0-36-15,34-3-176 16,-5 3 80-16,22-4-248 16,-8 4 176-16</inkml:trace>
          <inkml:trace contextRef="#ctx0" brushRef="#br0" timeOffset="163304.0873">19095 6404 780 0,'-21'-8'288'0,"21"8"-224"0,0-3-20 16,0-1 188 0,0 4-136-16,13-4 0 15,0 0-64-15,16-3-28 16,1 7-8-16,21 0-68 0,0 3 40 16,0 5-340-1,1 7 208-15</inkml:trace>
          <inkml:trace contextRef="#ctx0" brushRef="#br0" timeOffset="162776.1879">17924 6396 560 0,'0'-7'208'0,"5"7"-164"0,12-4-8 0,-13 0 100 16,4 4-80-16,1-4 76 16,4 1-76-16,-5-1 12 15,5 4-36-15,0-4 32 16,4 8-36-16,13-8 20 15,4 4-28-15,12-8 28 16,6 5-32-16,-1-5 20 16,-5 4-20-16,6-3 0 15,-6 3-8-15,-11-4-16 16,7 8 4-16,-12-3 56 16,-9 6-28-16,-12-3 44 15,-1 0-40-15,-16 0 4 16,8 0-20-16,-17 0-88 15,4 4 44-15,0 0-80 16,5 4 68-16,-14-5-60 16,14 5 60-16,-5-4 4 15,5-1 24-15,3 5-16 0,1 0 20 16,-5 3 4-16,5 0 8 16,-4 8 16-16,8 4-8 0,0 7-4 15,0 4 0-15,-9 8 20 16,9 0-12-16,-4 11-20 15,8-4 0-15,-4 11 20 16,0-3-4-16,-4-8 24 16,4-3-20-16,-9-12 56 15,9-4-36-15,-8-11 80 16,4 0-60-16,-9-11 52 16,4-1-60-16,-20-11 32 15,7 4-44-15,-16-3 36 16,4-9-40-16,-9-3-16 15,5 7-4-15,-5-10-8 16,14 6 0-16,-6-11-72 16,6 5 40-16,-1-17-216 15,17 9 136-15,-4-16-504 16,17 1 344-16</inkml:trace>
          <inkml:trace contextRef="#ctx0" brushRef="#br0" timeOffset="163019.3317">18244 6044 748 0,'0'-3'276'0,"0"3"-216"0,0-8-16 0,0 4 200 15,0 4-144-15,4-4 100 16,4 1-116-16,5-5 8 15,8 4-56-15,1-7-12 16,3 7-16-16,9-3 20 16,0 3-16-16,13-4-108 15,4 8 48-15</inkml:trace>
          <inkml:trace contextRef="#ctx0" brushRef="#br0" timeOffset="163842.3654">20130 6374 756 0,'13'-16'280'0,"-13"16"-216"0,-4 8-20 16,-5-8 172 0,5 4-128-16,-22 7 44 15,1 8-80-15,-22 8 52 16,4 7-64-16,-4 0 0 16,9 0-24-16,8 4-56 0,18-4 24 0,33 0 12 15,0 0 4-15,43-4 36 16,-13-3-20-16,21-12-32 15,-3 0 8-15,-14-26-24 16,-4 11 16-16,-21-23 44 16,0 4-16-16,-18-11 24 15,-3 7-20-15,-22-15-8 16,-4 4-4-16,-21-8 4 16,12 8-4-16,-8 8-20 15,9-1 8-15,8 8-68 16,12 8 44-16,14 7-392 15,4 4 232-15</inkml:trace>
        </inkml:traceGroup>
      </inkml:traceGroup>
    </inkml:traceGroup>
    <inkml:traceGroup>
      <inkml:annotationXML>
        <emma:emma xmlns:emma="http://www.w3.org/2003/04/emma" version="1.0">
          <emma:interpretation id="{4593F882-F6CC-441E-B70E-7FEAEE80F570}" emma:medium="tactile" emma:mode="ink">
            <msink:context xmlns:msink="http://schemas.microsoft.com/ink/2010/main" type="paragraph" rotatedBoundingBox="1844,7656 22404,7767 22394,9679 1834,956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9470CDC-60D6-4E5C-8F2A-397A7F99B7A3}" emma:medium="tactile" emma:mode="ink">
              <msink:context xmlns:msink="http://schemas.microsoft.com/ink/2010/main" type="line" rotatedBoundingBox="1844,7656 22404,7767 22394,9679 1834,9569"/>
            </emma:interpretation>
          </emma:emma>
        </inkml:annotationXML>
        <inkml:traceGroup>
          <inkml:annotationXML>
            <emma:emma xmlns:emma="http://www.w3.org/2003/04/emma" version="1.0">
              <emma:interpretation id="{3E3B8EF6-AE14-4B29-8D43-F38D46343046}" emma:medium="tactile" emma:mode="ink">
                <msink:context xmlns:msink="http://schemas.microsoft.com/ink/2010/main" type="inkWord" rotatedBoundingBox="1841,8216 3165,8223 3161,8837 1838,8830"/>
              </emma:interpretation>
              <emma:one-of disjunction-type="recognition" id="oneOf25">
                <emma:interpretation id="interp37" emma:lang="" emma:confidence="0">
                  <emma:literal>1)</emma:literal>
                </emma:interpretation>
                <emma:interpretation id="interp38" emma:lang="" emma:confidence="1">
                  <emma:literal>( )</emma:literal>
                </emma:interpretation>
                <emma:interpretation id="interp39" emma:lang="" emma:confidence="0">
                  <emma:literal>"</emma:literal>
                </emma:interpretation>
                <emma:interpretation id="interp40" emma:lang="" emma:confidence="0">
                  <emma:literal>17</emma:literal>
                </emma:interpretation>
                <emma:interpretation id="interp41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284031.4658">-37 7854 228 0,'0'-16'84'0,"0"16"-64"0,0 4-8 0,0-4 100 16,-8 4-64-16,-5 0 220 16,4 7-152-16,-8 1 28 15,13-1-88-15,-9 8 20 16,9 0-44-16,0 11 0 15,8 0-20-15,0 8 28 16,9 0-24-16,-9-4-48 16,5-4 16-16,-9-3-112 15,4-4 72-15,0-16-408 16,5-3 260-16</inkml:trace>
          <inkml:trace contextRef="#ctx0" brushRef="#br0" timeOffset="284208.4362">355 7831 716 0,'34'-8'264'0,"-34"8"-204"0,64 38-16 15,-39-15 0-15,-3 0-32 0,-10 11-4 16,1 3-4-16,-21 16-60 16,-5 0 32-16,-38 4-148 15,4-4 96-15,-21-7-188 16,4-1 152-16</inkml:trace>
          <inkml:trace contextRef="#ctx0" brushRef="#br0" timeOffset="284514.2491">-505 7816 424 0,'-39'15'156'0,"39"-15"-120"0,-42 26-8 16,16-14 140-1,9-1-96-15,-21 4 96 16,4 4-100-16,-5 11 72 15,1 4-80-15,21 23 32 16,13 0-56-16,4 19-36 16,21-1-4-16,9 1-316 15,4-8 172-15</inkml:trace>
          <inkml:trace contextRef="#ctx0" brushRef="#br0" timeOffset="283740.1711">-471 7846 424 0,'0'-30'156'0,"0"30"-120"0,8-23-8 0,-8 15 36 16,0 5-40-16,-4-5 156 15,0 8-100-15,-5 0 80 16,1 8-92-16,-5 7 16 16,4 4-48-16,-8 7-24 15,9 1-4-15,-5 3 0 16,9-3-4-16,-13-1 24 15,13 0-16-15,-5-3 4 16,9 0-8-16,-13-8-120 16,13 0 60-16</inkml:trace>
        </inkml:traceGroup>
        <inkml:traceGroup>
          <inkml:annotationXML>
            <emma:emma xmlns:emma="http://www.w3.org/2003/04/emma" version="1.0">
              <emma:interpretation id="{A47BCB91-A8CE-452D-A055-6763F8305D84}" emma:medium="tactile" emma:mode="ink">
                <msink:context xmlns:msink="http://schemas.microsoft.com/ink/2010/main" type="inkWord" rotatedBoundingBox="5158,8137 8456,8155 8451,9160 5153,9143"/>
              </emma:interpretation>
              <emma:one-of disjunction-type="recognition" id="oneOf26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75432.4309">2539 7967 392 0,'-4'4'148'0,"4"0"-116"0,0-4-8 0,-4 0 188 16,4 0-120-16,-4 0 88 16,8 0-108-16,-4 0 44 15,0 0-72-15,-4 0 4 16,4 7-28-16,-5-7 40 16,5 0-32-16,-4 0-16 15,8 0-4-15,-4 0 16 16,0 0-12-16,0 0 4 15,9 8-8-15,4-4 12 16,8-1-12-16,9-3 24 16,-1 0-20-16,14-3-20 15,0-1 0-15,12-4 4 16,-4 8 4-16,13 0 8 16,-4 4-4-16,-1 0-12 15,-8 3 4-15,-8 1 12 16,-1 0-4-16,-12-5 16 0,-4 1-12 0,4-8 4 15,-1 4-4-15,-16-7 12 16,13 3-12-16,-13-4-4 16,-1 8 0-16,-3-7-16 15,4 7 8-15,-13-4-4 16,8 8 0-16,-8-4 8 16,9 0 0-16,-5 0 16 15,0 4-8-15,0-4-12 16,5 0 0-16,4-4 20 15,-5 4-8-15,5-4-4 16,-5 4 0-16,-8-4-4 16,9 4 0-16,-9-4 8 15,0 8-4-15,0-4-4 16,0 0 4-16,-9 0-4 16,9 8 0-16,-8-4 0 15,8 3 0-15,-13 1 8 16,13-1-4-16,-13 1-12 15,5 3 4-15,-9 4-4 16,4 1 0-16,-8 6 16 16,12 1-4-16,-12 11-28 15,8 4 12-15,-17 11-4 16,13-3 8-16,-25 3 8 16,21 0 0-16,-18 0 32 0,14-7-16 15,-14-1-24-15,9-3 4 16,-4-7 16-16,13-1-4 0,-4-7 16 15,12-5-16-15,-4-10 48 16,8 0-28-16,-4-16-16 16,5 4-4-16,-9-15 8 15,4 4-8-15,-4-8-12 16,4 5 0-16,-16-13 4 16,16 5 0-16,-17-12 16 15,9 8-8-15,-5-16 16 16,5 12-16-16,-13-7 16 15,17 6-16-15,-17-2 32 16,12 14-24-16,1-4-4 16,4 5-8-16,4 3-24 15,5 11 12-15,4-7-48 16,4 11 28-16,4 8-256 16,4 4 152-16,5 7-520 15,17-4 360-15</inkml:trace>
          <inkml:trace contextRef="#ctx0" brushRef="#br0" timeOffset="175933.7626">3919 8296 696 0,'-38'-7'256'0,"38"7"-196"0,-17-4-20 15,4 4 224 1,0 8-152-16,-17 3 52 15,0 4-96-15,-12 8-32 16,-1 3-24-16,-16 12-12 16,12-4 4-16,-9 0 4 15,14-3-4-15,-5-9 16 16,13 1-12-16,4-8-12 16,9 0 0-16,12-11-260 15,9 0 144-15</inkml:trace>
          <inkml:trace contextRef="#ctx0" brushRef="#br0" timeOffset="175721.1985">3459 8262 592 0,'0'-19'220'0,"0"19"-172"0,9-7-12 0,-9 7 188 15,0 7-128-15,8 5 24 16,1 3-72-16,8 11 32 16,8 9-48-16,9-1 4 15,5 7-24-15,7-7 28 16,1-3-24-16,0-5 20 16,0 1-20-16,-13-9 36 15,-4-2-28-15,-9-9-172 16,-4-3 80-16,-8-8-452 15,3 0 292-15</inkml:trace>
          <inkml:trace contextRef="#ctx0" brushRef="#br0" timeOffset="176771.9914">4102 8512 820 0,'-13'-15'304'0,"13"15"-236"0,-8-4-20 16,8 0 152-1,8 4-120-15,5-3 28 16,8 3-64-16,13-4 16 15,9 4-32-15,8-4 0 0,0 4-16 16,5-4 20-16,-5 4-20 0,-5-3-240 16,-3 3 120-16,-5-8-492 15,1 4 332-15</inkml:trace>
          <inkml:trace contextRef="#ctx0" brushRef="#br0" timeOffset="176513.8047">4881 7967 684 0,'47'-26'252'0,"-47"26"-192"0,17-4-20 0,-13 0 188 15,1 4-132-15,-18-4 24 16,0 4-72-16,-17 0 12 16,1 8-32-16,-23-1-8 15,6 1-12-15,-6 0-24 16,10-1 8-16,-9 1 40 16,12-1-20-16,-3-7 36 15,16 4-32-15,-8-4 56 16,9 0-40-16,3 0-16 15,10 0-8-15,-5 0-8 16,4 0 0-16,0 4-28 16,5 3 16-16,-9 9-12 15,4 6 12-15,-9 16-8 16,14 8 8-16,-9 14 8 16,8 1 4-16,-3 3 16 15,3-7-8-15,-4-4 4 16,9-8-4-16,-9-3-24 15,9-4 8-15,-9-8 64 0,9-4-28 0,-4-7-4 16,3 0-12-16,-3-7-12 16,8-1 4-16,0-3-16 15,8-1 8-15,5 1 12 16,8-1-4-16,5 1-12 16,-1-1 4-16,9-3 12 15,1 0-4-15,3-4 24 16,-4 0-16-16,0 0-12 15,0 0-4-15,-4 0-40 16,-5 0 24-16,-3 0-180 16,-1 0 112-16,-8-4-260 15,0 4 196-15</inkml:trace>
          <inkml:trace contextRef="#ctx0" brushRef="#br0" timeOffset="177074.7962">4541 7789 872 0,'-9'-7'324'0,"9"7"-252"16,-21-8-20-16,17 8 208 16,4 0-152-16,4-7 20 15,4 3-80-15,22-4-24 16,4 1-12-16,5-9 8 16,3 13-12-16,9-12-92 15,0 11 48-15,0 0-352 16,9 4 216-16</inkml:trace>
          <inkml:trace contextRef="#ctx0" brushRef="#br0" timeOffset="177406.1774">5375 8126 912 0,'-8'4'340'0,"8"-4"-264"0,13 0-24 0,-1-4 52 16,5 4-68-16,17-4 4 16,5 4-24-16,8-3-64 15,4 6 24-15,-9 1-420 16,1 7 244-16</inkml:trace>
          <inkml:trace contextRef="#ctx0" brushRef="#br0" timeOffset="177589.1876">5435 8399 780 0,'13'3'288'0,"-13"-3"-224"0,42 0-20 0,-12-3 128 16,0 3-104-16,17-4 0 16,0 4-44-16,-1-4-112 15,1 4 44-15,-4 0-404 16,-9 4 248-16</inkml:trace>
        </inkml:traceGroup>
        <inkml:traceGroup>
          <inkml:annotationXML>
            <emma:emma xmlns:emma="http://www.w3.org/2003/04/emma" version="1.0">
              <emma:interpretation id="{9C260E20-5D71-4DBD-8B09-77CAC0179849}" emma:medium="tactile" emma:mode="ink">
                <msink:context xmlns:msink="http://schemas.microsoft.com/ink/2010/main" type="inkWord" rotatedBoundingBox="9026,7843 12448,7861 12438,9625 9017,9607"/>
              </emma:interpretation>
              <emma:one-of disjunction-type="recognition" id="oneOf27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79532.4242">6436 8807 728 0,'8'23'268'0,"-8"-23"-208"0,30-4-16 16,-13-3 72-1,0 3-72-15,4-19 16 16,9 4-36-16,8-22-12 16,5 7-8-16,12-16-16 0,5 9 8 0,4-24 48 15,0 9-24-15,0-35-8 16,-5 8-8-16,-8-8-16 15,-4 15 8-15,-9 8 84 16,-8 19-48-16,-4 3 60 16,-5 16-52-16,-4 4 32 15,-4 7-40-15,-9 7-36 16,0 8 0-16,-4 12 0 16,0 3 4-16,-4 16 0 15,0 7 0-15,-9 26 16 16,5 1-8-16,-5 11-12 15,4-8 0-15,1-3 4 16,4-12 0-16,-1-7 8 16,5-8-4-16,5-8 32 15,3-11-20-15,9-15-68 16,0-7 28-16,4-20-88 16,1 5 60-16,3-31-80 15,5 3 76-15,0-21-24 16,4 6 44-16,0-3 24 15,-4 15 8-15,-5 4 108 16,1 11-56-16,-9 4 88 16,0 15-80-16,-9 0 36 15,5 12-56-15,-17 10 8 0,4 9-28 16,-13 14 8-16,0 4-12 16,-12 27-8-16,4 4 0 15,-9 11 20-15,9 0-12 16,-5-4-12-16,9-11-4 0,-4-8 20 15,8-11-8-15,0-8 32 16,5-4-24-16,-1-11-24 16,9 1 4-16,4-13-308 15,9 1 172-15,17-8-500 16,4 1 360-16</inkml:trace>
          <inkml:trace contextRef="#ctx0" brushRef="#br0" timeOffset="179774.1288">7764 8406 612 0,'-34'15'228'0,"34"-15"-180"0,-43 31-12 0,22-16 148 15,4 4-108-15,-13 7 52 16,13 1-80-16,5 3 20 16,7-4-40-16,10-3 8 15,12-4-20-15,17-11 28 16,0-5-28-16,4-14 12 15,9 4-16-15,-22-12-24 16,5 7 4-16,-13-10 12 16,-8 6 0-16,-13-3 8 15,-1 4-8-15,-16 0-48 16,8 4 28-16</inkml:trace>
          <inkml:trace contextRef="#ctx0" brushRef="#br0" timeOffset="180597.819">8160 7661 580 0,'0'-27'216'0,"4"16"-168"0,1-12-12 0,-1 15 120 16,4 1-92-16,1-12 36 15,12 4-60-15,1 3 48 16,12-3-52-16,8 8 12 15,5-1-32-15,4 19-8 16,-8 5-4-16,-1 14-4 16,1 12 0-16,-5 11 0 15,-8 7 0-15,-9 1 32 16,-8-8-16-16,-13 7 32 16,0-3-32-16,-21 0 20 15,4-8-20-15,-26-7 20 16,9-5-24-16,-21-21 12 15,8-5-12-15,-8-22 20 16,8-1-20-16,4-26-4 16,18 8-4-16,8-12-48 15,17 12 24-15,21-4-20 16,9 11 24-16,16 1-8 16,6 10 12-16,-6 5 24 15,1 3-4-15,-8 0 24 0,-10 8-20 16,5-4-108-16,-8 0 48 0,0 0-192 15,-5 0 136-15</inkml:trace>
          <inkml:trace contextRef="#ctx0" brushRef="#br0" timeOffset="181306.7688">8914 7926 944 0,'-34'-4'352'0,"34"4"-276"0,4-4-20 16,5 0 68 0,12 8-80-16,9-4 0 15,4 0-28-15,13 0 32 16,-1 0-24-16,1 0-188 16,-4 0 88-16,-9 0-368 15,4-4 248-15</inkml:trace>
          <inkml:trace contextRef="#ctx0" brushRef="#br0" timeOffset="180897.6158">9025 7691 652 0,'4'-19'244'0,"-4"19"-192"0,0-15-12 0,8 7 120 15,-3 4-96-15,3-3 28 16,1 7-56-16,-1 15 32 16,-8-4-40-16,0 23 12 15,-8 0-24-15,-9 8 64 16,4 0-48-16,-13 15 16 15,9-12-32-15,-17 12 0 16,21-8-8-16,-8-7 48 16,17-5-32-16,8-18-168 15,13-4 76-15,9-18-608 16,4-5 372-16</inkml:trace>
          <inkml:trace contextRef="#ctx0" brushRef="#br0" timeOffset="181564.4525">9161 7585 832 0,'-34'-12'308'0,"34"12"-240"0,4-22-20 0,-4 10 132 15,0 5-108-15,13-16 24 16,4 12-56-16,8-12-8 16,5 4-20-16,4 4 12 15,0 4-16-15,0 3 40 16,0 1-24-16,-4 14-156 16,0 4 72-16,-9 12-312 15,1-4 208-15</inkml:trace>
          <inkml:trace contextRef="#ctx0" brushRef="#br0" timeOffset="181126.7904">9416 7668 808 0,'-4'0'300'0,"4"0"-232"0,-8 23-20 0,3-8 64 15,5 0-72-15,-8 12-8 16,4 3-20-16,-5 4 8 16,5 4-12-16,-5 7 24 15,5 4-20-15,-5 4 4 16,9 0-8-16,-12 0-52 15,3-3 28-15,5-16-164 16,-9 0 100-16,0-19-460 16,5 4 300-16</inkml:trace>
          <inkml:trace contextRef="#ctx0" brushRef="#br0" timeOffset="178831.06">6427 8172 684 0,'-30'-16'252'0,"30"13"-192"0,-13-5-20 0,13 4 172 16,0 4-124-16,0-4 72 15,0 4-96-15,13-3 28 16,4 6-56-16,5-6 32 16,12 3-36-16,4-4 8 15,5 0-24-15,-14-3 0 16,5 3-8-16,-4 0 28 16,-8 4-20-16,-1 0-156 15,-4 4 76-15,-17 0-372 16,8 7 244-16</inkml:trace>
          <inkml:trace contextRef="#ctx0" brushRef="#br0" timeOffset="182174.0732">7994 8505 372 0,'0'-4'140'0,"0"4"-112"0,-4 7-4 0,0-7 152 15,8 0-100-15,-4 0 148 16,0 0-128-16,0-3 20 15,8 3-68-15,1-8 68 16,-1 4-64-16,9-3 36 16,0 7-52-16,13-8 16 15,4 8-32-15,26-4 0 16,4 1-12-16,29-1 12 16,5 4-12-16,56-8 4 15,-5 1-4-15,30-5 4 16,-22 8-8-16,5-3 24 0,-17-1-16 15,-22 1 24-15,-21 7-24 0,-21-4 24 16,-25 4-24-16,-22-4 56 16,-9 4-36-16,-20-4-40 15,-1 1 0-15,-13-1-244 16,1 4 136-16,-13 4-444 16,-1 3 312-16</inkml:trace>
          <inkml:trace contextRef="#ctx0" brushRef="#br0" timeOffset="182761.1389">8228 8694 808 0,'-21'-15'300'0,"21"15"-232"0,-9-15-20 16,9 7 44-1,5 4-60-15,8-3-20 16,8-1-12-16,17 1-8 16,-8 7 0-16,13 0-12 15,3 7 12-15,1 20 20 16,4-5-4-16,-21 28 16 15,0 3-16-15,-9 7 24 0,-8 1-20 16,-17-5-4 0,-1-6-4-16,-20-9 20 0,4-7-12 0,-18-11 12 15,9-4-12-15,-16-8 28 16,3-7-24-16,0-11-4 16,9 3-8-16,5-11 4 15,7 3-4-15,14-10 24 16,8 6-16-16,17-6 12 15,8 7-12-15,18-4 28 16,0 3-24-16,12-6 4 16,5 10-12-16,29-3 28 15,-8 4-20-15,17 0-4 16,-5 7-8-16,-3-4-4 16,-9 8 0-16,-22-4 0 15,-3 4 0-15,-18-3 32 16,-4 3-16-16,-13-4 32 15,-4 4-32-15,-8-4 20 16,4 4-20-16,-9-4-80 16,5 0 36-16,-1-3-300 15,-4 3 184-15</inkml:trace>
          <inkml:trace contextRef="#ctx0" brushRef="#br0" timeOffset="183166.2303">9084 8633 340 0,'-13'0'128'0,"13"0"-100"0,-4 8-8 0,0-4 148 16,4-1-96-16,0 5 32 15,0 3-60-15,-9 1 104 16,18 3-80-16,-18 4 72 16,9 4-80-16,-8 11 12 15,4 0-40-15,-5 3 40 16,1 1-40-16,-5 0-8 16,0 0-12-16,-4-4 16 15,4-4-16-15,-4-3 4 16,9-4-8-16,-1-4 4 15,9-1-8-15,0-2 24 16,9 3-16-16,8-8 12 16,8 0-12-16,9-3 0 15,9-1-4-15,-9-10 28 16,4 6-20-16,-4-6-312 16,5 3 160-16</inkml:trace>
        </inkml:traceGroup>
        <inkml:traceGroup>
          <inkml:annotationXML>
            <emma:emma xmlns:emma="http://www.w3.org/2003/04/emma" version="1.0">
              <emma:interpretation id="{96271D91-14E2-4B6A-AD9D-D3AF61355DBD}" emma:medium="tactile" emma:mode="ink">
                <msink:context xmlns:msink="http://schemas.microsoft.com/ink/2010/main" type="inkWord" rotatedBoundingBox="13189,8749 14363,8756 14362,8973 13187,8966"/>
              </emma:interpretation>
              <emma:one-of disjunction-type="recognition" id="oneOf28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86620.6788">10558 8520 996 0,'-9'0'368'0,"9"0"-284"0,9 0-24 15,-1 0 44 1,5 0-68-16,8 0-4 15,5 0-20-15,8 0 8 16,4 0-12-16,0 0-216 16,1 4 116-16</inkml:trace>
          <inkml:trace contextRef="#ctx0" brushRef="#br0" timeOffset="186423.6757">10579 8319 704 0,'-13'0'264'0,"17"8"-208"0,1-4-12 15,-5-4 72 1,0 0-72-16,8 0 24 15,9 3-36-15,13-3 12 0,4 0-24 0,13-7 28 16,0 3-32-16,0-4 12 16,-1 5-16-16,-7-1 20 15,-10 4-20-15,-11 0-4 16,-10 7-4-16,-12-3-48 16,-5 4 24-16</inkml:trace>
          <inkml:trace contextRef="#ctx0" brushRef="#br0" timeOffset="187071.4243">11439 8346 924 0,'-38'0'340'0,"38"0"-260"0,-22 3-28 16,18-3 204 0,4 4-152-16,9-4-24 15,8 0-52-15,12-4 12 16,10 4-24-16,8-3 4 16,-1 3-12-16,-3-4-120 15,0 8 60-15,-5-4-288 16,0 0 192-16</inkml:trace>
        </inkml:traceGroup>
        <inkml:traceGroup>
          <inkml:annotationXML>
            <emma:emma xmlns:emma="http://www.w3.org/2003/04/emma" version="1.0">
              <emma:interpretation id="{6A3D5252-D194-4756-8583-915EAB789F0E}" emma:medium="tactile" emma:mode="ink">
                <msink:context xmlns:msink="http://schemas.microsoft.com/ink/2010/main" type="inkWord" rotatedBoundingBox="15021,7727 16557,7735 16547,9626 15011,9618"/>
              </emma:interpretation>
              <emma:one-of disjunction-type="recognition" id="oneOf29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87504.5305">12380 7736 728 0,'4'-30'268'0,"-4"30"-208"0,5-23-16 0,-1 8 184 15,4 15-132-15,5-11 60 16,0 3-92-16,8 8-28 16,0 0-24-16,9 19-12 15,0-4 4-15,8 16-16 16,1 3 8-16,-5 7 40 15,-4 1-24-15,-9 11 36 16,-4 4-32-16,-21-4 40 16,-1-4-32-16,-24 0 4 15,12-7-16-15,-17-8 28 16,12-15-24-16,-8-12 12 16,5-11-16-16,-1-18-24 15,5-1 4-15,8-15-4 16,5 8 4-16,16-8-36 0,1 8 24 15,8-1-12-15,8 9 20 0,9-1 8 16,-4 4 4-16,21 4-364 16,0 4 200-16</inkml:trace>
          <inkml:trace contextRef="#ctx0" brushRef="#br0" timeOffset="189020.3463">12469 8433 612 0,'0'-12'228'0,"0"12"-180"0,-8 4-12 0,8-8 160 16,0 4-116-16,0-3 88 15,0 3-96-15,-9-4 52 16,9 0-72-16,-4 0 24 16,4 4-44-16,-8-4 8 15,16 4-24-15,-8-7 28 16,4 7-28-16,-4-4 4 15,0 8-12-15,9-4-8 16,-1 0 4-16,22 0 28 16,4 0-16-16,39-8-12 15,3-3-8-15,31-4 28 16,8 7-12-16,21-7 40 16,-4 8-28-16,13-9 12 15,-22 9-20-15,-20-5 8 16,-10 5-12-16,-20-4 12 15,-14 3-16-15,-16-7-4 16,-1 15 0-16,-12-4-24 0,-8 0 12 16,-22 8-268-1,8 4 148-15,-16 3-692 0,-1 8 456 16</inkml:trace>
          <inkml:trace contextRef="#ctx0" brushRef="#br0" timeOffset="189485.5939">12627 8554 624 0,'-13'-4'228'0,"13"4"-176"0,9-8-16 0,-5 5 60 16,5 3-60-16,12-4 40 15,9 4-44-15,12 0-8 16,-3 7-16-16,12 5-16 15,-9 7 4-15,1 15 28 16,-1 7-12-16,-25 20 12 16,-4 3-12-16,-21-3 0 15,3-8-4-15,-24-8 28 16,-10-3-20-16,-16-4 32 16,12-12-32-16,-21-7 4 15,18-4-12-15,-10-15 20 16,18-3-16-16,8-13-12 15,9 5-4-15,12-12 12 16,9 8-4-16,22-11 8 16,-1 7-8-16,39-4 76 15,12 4-44-15,9 0-12 0,4 8-16 0,-4-8 16 16,-9 11-12-16,-4-7 12 16,5 8-12-16,3-12 12 15,-24 7-16-15,-1 1 4 16,-9 4-4-16,-12-5 36 15,0 8-20-15,-13-7-48 16,-4 7 12-16</inkml:trace>
          <inkml:trace contextRef="#ctx0" brushRef="#br0" timeOffset="189756.3131">13283 8569 580 0,'-17'-4'216'0,"17"4"-168"0,-13 4-12 0,4 0 188 16,9 3-128-16,-8 8 44 15,4 4-88-15,-5 12 32 16,1 7-48-16,-5 15 60 16,4-4-56-16,5 4 52 15,4 0-52-15,0-12 16 16,4-3-36-16,-4-8 28 15,9-3-32-15,12-12 56 16,0-4-40-16,14-11-228 16,3 4 108-16,13-4-368 15,0 0 260-15</inkml:trace>
          <inkml:trace contextRef="#ctx0" brushRef="#br0" timeOffset="188150.2451">13283 7661 644 0,'-4'-27'236'0,"4"27"-180"0,-5-19-20 0,1 12 184 16,4 7-128-16,-4 0 44 15,0 11-84-15,-5 4-28 16,9 12-16-16,-9 10 0 16,9 1-4-16,-4 4-4 15,4 0 4-15,-4-5-48 16,4-3 24-16,-4-3-4 15,4-5 16-15,0-11-44 16,0-3 24-16,-9-12-188 16,9 0 120-16,-13-15-188 15,13 3 160-15,-4-14-208 16,4 3 184-16,-4-22 56 31,8 11 60-31,0-8 540 16,13 8-280-16,5-27 104 15,3 20-196-15,14 7 76 16,3 11-124-16,5 11 16 0,-4 12-60 16,-5 8-20-16,0 11-12 0,-16 4 24 15,-1 3-20-15,-21-7 48 16,0 4-36-16,-30-4-68 16,0 7 20-16,-12-11-64 15,8 1 48-15,-9-9-20 16,9 1 36-16,4-8-24 15,9 3 24-15,8-3-36 16,9 0 36-16,17 4-36 16,12 8 32-16,18 3 36 15,-1 0-4-15,1 4 8 16,-9 0-8-16,-4 3 80 16,-9 5-44-16,-12-1 84 15,-9 1-72-15,-30-1 24 16,0-3-44-16,-13 0-4 15,1-4-20-15,-9-8 12 16,12 0-16-16,5-11 16 16,13 4-16-16,4-15-232 15,13 3 120-15,4-7-432 16,12 4 300-16</inkml:trace>
          <inkml:trace contextRef="#ctx0" brushRef="#br0" timeOffset="188488.1945">13398 7331 944 0,'-47'-19'352'0,"47"19"-276"0,-9-3-20 0,1-1 148 16,16 4-124-16,1-4 20 15,12 0-60-15,9-3-36 16,13 7-4-16,8 0 36 16,4 0-24-16,-4 3-300 15,-4 5 156-15</inkml:trace>
          <inkml:trace contextRef="#ctx0" brushRef="#br0" timeOffset="189896.1852">13862 9076 1060 0,'0'8'392'0,"0"-8"-304"0,0 22-28 0,-4-6 48 16,-1-1-72-16,-7 7-152 15,3 1 56-15</inkml:trace>
        </inkml:traceGroup>
        <inkml:traceGroup>
          <inkml:annotationXML>
            <emma:emma xmlns:emma="http://www.w3.org/2003/04/emma" version="1.0">
              <emma:interpretation id="{09B03DE4-6BED-4E0E-994D-CB4C3815CE94}" emma:medium="tactile" emma:mode="ink">
                <msink:context xmlns:msink="http://schemas.microsoft.com/ink/2010/main" type="inkWord" rotatedBoundingBox="19154,8061 22403,8078 22395,9405 19147,9388"/>
              </emma:interpretation>
              <emma:one-of disjunction-type="recognition" id="oneOf30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90987.5853">16553 8031 644 0,'4'-45'236'0,"-4"45"-180"0,56-19-20 0,-22 12 228 16,4 3-152-16,13 0 36 15,5 8-92-15,-5 7-32 16,0 8-16-16,-17 8 24 16,-4-1-16-16,-22 12 32 15,-8 0-32-15,-30 7-68 16,-4-3 28-16,-25-4-52 16,12-4 40-16,-9-12-52 15,14 1 52-15,4-8 16 16,12-3 16-16,18-5-52 15,16 5 32-15,22 3-8 16,4 0 20-16,13 8 16 16,0-1 0-16,-5 5-20 15,1 3 8-15,-18 0 20 16,-3 8-4-16,-18-4 136 0,4-3-76 0,-33-1 76 16,4-4-84-1,-26-3 32-15,4 0-56 0,-25-16 16 16,17-3-32-16,-4-15-28 15,16-4 4-15,5-16-396 16,17 5 220-16</inkml:trace>
          <inkml:trace contextRef="#ctx0" brushRef="#br0" timeOffset="190568.9739">16647 7944 684 0,'-17'-18'252'0,"13"14"-192"0,-5 0-20 16,5 8 48 0,-1 3-56-16,-7 16-12 15,3 7-12-15,-4 27-20 16,5 7 8-16,-9 16 40 16,8-8-24-16,-3-4 8 0,7-11-12 0,-3-8-40 15,4-11 16-15</inkml:trace>
          <inkml:trace contextRef="#ctx0" brushRef="#br0" timeOffset="191216.2664">16651 7823 976 0,'-30'0'360'0,"30"0"-280"16,17 0-20-16,5-3 72 16,7 3-84-16,18-4 44 15,9 0-56-15,7-4 8 16,-3 5-28-16,12-5-316 15,-8 4 164-15</inkml:trace>
          <inkml:trace contextRef="#ctx0" brushRef="#br0" timeOffset="191604.8795">17290 8463 1048 0,'0'-8'388'0,"0"8"-300"0,68-7-28 0,-25-1-40 16,-5 16-24-16</inkml:trace>
          <inkml:trace contextRef="#ctx0" brushRef="#br0" timeOffset="191455.8881">17490 8187 912 0,'-17'3'340'0,"17"-3"-264"0,-4 8-24 0,8-8 116 16,9 4-104-16,4 0 16 15,4 3-44-15,13-3-8 16,-4 0-16-16</inkml:trace>
          <inkml:trace contextRef="#ctx0" brushRef="#br0" timeOffset="192263.5631">17737 8925 768 0,'-17'22'284'0,"17"-22"-220"0,-9 4-20 0,18-8 76 15,-1 1-76-15,5-12 16 16,13-1-36-16,8-21-20 15,8-1-8-15,18-15-84 16,-9 4 48-16,9-16-28 16,-5 12 40-16,-4-19 24 15,-4 4 4-15,-9-19 108 16,1 15-60-16,-5-4 140 16,0 16-108-16,-13 7 68 15,-8 11-84-15,4 12-44 16,0 15-16-16,-13 15-4 15,0 15 0-15,-12 27-28 16,4 7 16-16,-13 19 12 16,-5 0 4-16,-3-4 24 15,3-7-16-15,5-8-4 16,13-3-4-16,0-8 12 16,4-8-8-16,4-15-48 15,5-4 24-15,3-14-148 16,18-5 92-16,0-22-64 0,4 3 76 0,-8-37-36 15,8 15 56 1,4-27 12-16,-12 12 16 0,3-8 152 16,-3 15-76-16,0 4 160 15,-9 15-128-15,-13 8 16 16,13 11-68-16,-21 15-28 16,4 16-8-16,-17 29-8 15,0 8 0-15,-9 23 8 16,0-11-4-16,5 3 16 15,0-3-12-15,4-12 48 16,13-7-28-16,-5-5-120 16,9-6 48-16,9-16-276 15,3 0 180-15</inkml:trace>
          <inkml:trace contextRef="#ctx0" brushRef="#br0" timeOffset="192520.9986">18776 8471 1060 0,'-21'0'392'0,"21"0"-304"0,-30 11-28 16,26-4 68 0,-5 5-84-16,9 7 8 15,0 0-32-15,21 0 16 16,1 0-24-16,20-4-64 16,-3-8 24-16,-5-7-120 15,8 0 84-15,-16-7 0 16,-5-1 40-16,-21-7 16 0,-4 0 8 0,-22-4 44 15,9 4-24-15,-8-8 0 16,3 12-12-16,5-4-32 16,13 7 12-16,17-7-436 15,8 3 248-15</inkml:trace>
          <inkml:trace contextRef="#ctx0" brushRef="#br0" timeOffset="192819.0769">19206 7891 860 0,'-8'-15'320'0,"8"15"-248"0,0-3-20 0,4 3 112 16,0 3-100-16,-4 1 44 15,4 4-64-15,-4 7 28 16,0 8-40-16,-8 22 8 15,4 4-24-15,-9 23-8 16,4 4-4-16,-12 3 48 16,8-11-28-16,-4-3-12 15,4-12-4-15,1-8 44 16,-1-3-28-16,9-20 8 16,4-3-20-16,4-19-264 15,4 0 140-15,14-15-644 16,3 4 420-16</inkml:trace>
          <inkml:trace contextRef="#ctx0" brushRef="#br0" timeOffset="193285.8178">19244 8296 932 0,'-46'-18'348'0,"46"18"-272"0,-22-12-20 15,22 8 172 1,13 4-136-16,13-3-8 15,8 3-56-15,21-4-12 0,0 4-8 0,1 0 12 16,8 0-12-16,-18 7 24 16,-3-7-20-16,-9 0-208 15,-13 0 108-15,5-7-292 16,-9-1 212-16</inkml:trace>
          <inkml:trace contextRef="#ctx0" brushRef="#br0" timeOffset="193497.8807">19402 7687 996 0,'0'-11'368'0,"0"11"-284"0,34-19-24 0,-4 11 56 16,4 1-76-16,4-1 28 15,13 8-40-15,-8 0 0 16,-1 0-16-16,-3 8 20 16,12-1-20-16</inkml:trace>
          <inkml:trace contextRef="#ctx0" brushRef="#br0" timeOffset="193063.2299">19683 7914 976 0,'-9'-4'360'0,"9"4"-280"0,5 8-20 0,-5-4 56 16,4 7-76-16,-4 8-8 15,0 7-20-15,0 24 8 16,0 3-12-16,0 19-28 16,0-4 8-16,0 7 68 15,-4-18-32-15,-9 0 44 16,9-12-36-16,-18-3-116 16,18-4 44-16,-13-12-312 15,9-10 196-15</inkml:trace>
          <inkml:trace contextRef="#ctx1" brushRef="#br0">19176 7956 0,'0'0'0</inkml:trace>
        </inkml:traceGroup>
      </inkml:traceGroup>
    </inkml:traceGroup>
    <inkml:traceGroup>
      <inkml:annotationXML>
        <emma:emma xmlns:emma="http://www.w3.org/2003/04/emma" version="1.0">
          <emma:interpretation id="{331D00FA-02EC-4AC9-B0EA-3E24B49744AE}" emma:medium="tactile" emma:mode="ink">
            <msink:context xmlns:msink="http://schemas.microsoft.com/ink/2010/main" type="paragraph" rotatedBoundingBox="649,9748 22422,9673 22430,12030 657,121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35F8422-7EA8-465D-BBFE-B45D4937BEA8}" emma:medium="tactile" emma:mode="ink">
              <msink:context xmlns:msink="http://schemas.microsoft.com/ink/2010/main" type="line" rotatedBoundingBox="649,9748 22422,9673 22430,12030 657,12105"/>
            </emma:interpretation>
          </emma:emma>
        </inkml:annotationXML>
        <inkml:traceGroup>
          <inkml:annotationXML>
            <emma:emma xmlns:emma="http://www.w3.org/2003/04/emma" version="1.0">
              <emma:interpretation id="{7C38EA5B-8F5A-4EAE-8AB6-481F5A714544}" emma:medium="tactile" emma:mode="ink">
                <msink:context xmlns:msink="http://schemas.microsoft.com/ink/2010/main" type="inkWord" rotatedBoundingBox="651,10316 2705,10309 2709,11533 655,11540"/>
              </emma:interpretation>
            </emma:emma>
          </inkml:annotationXML>
          <inkml:trace contextRef="#ctx0" brushRef="#br0" timeOffset="208779.481">-1353 10340 872 0,'-17'0'324'0,"17"0"-252"0,9-3-20 0,-1 3 40 16,9 3-60-16,9 1 24 15,8-4-36-15,4 4-116 16,1 0 52-16,7 0-408 15,-3 7 252-15</inkml:trace>
          <inkml:trace contextRef="#ctx0" brushRef="#br0" timeOffset="208897.7947">-1383 10541 912 0,'-8'0'340'0,"8"0"-264"0,17 0-24 16,4-8-8 0,5 5-36-16,16-5-20 15,5 4 4-15,21-11-332 16,5 8 188-16</inkml:trace>
          <inkml:trace contextRef="#ctx0" brushRef="#br0" timeOffset="209198.0941">-556 10401 624 0,'-13'-11'228'0,"13"11"-176"0,-13 0-16 0,4 0 148 16,9 3-108-16,-12 1 60 15,-1 8-80-15,-13-1-32 16,9 8-16-16,-8 4-8 16,8 3 0-16,8 1 8 15,9-1-4-15,17-3 24 16,-4-1-16-16,17-14 24 15,0 0-24-15,8-16 12 16,-8 4-12-16,0-11 28 16,-9 0-24-16,-17-8-12 15,0 4-8-15,-12 0 12 16,-1 4-4-16,-3-4-12 16,3 8 4-16,1 0-180 15,8 7 96-15,12 4-612 16,1 4 388-16</inkml:trace>
          <inkml:trace contextRef="#ctx0" brushRef="#br0" timeOffset="208251.2936">-1915 10178 404 0,'-21'-19'148'0,"21"19"-112"0,-21-8-12 0,8 8 164 31,9 0-108-31,-5-4 88 0,5 1-96 0,4-5-20 31,4 8-32-31,9-8 20 0,8 5-24 0,13-5-12 16,9 8-8-16,16-7 12 16,5 3-4-16,13 0-4 15,-9 4 4-15,-8 0 4 16,-9 11-4-16,-13-3 8 16,-4 3-8-16,-17-3 16 15,-8-1-12-15,-14-3-4 16,5 7 0-16,-12-11-120 15,3 0 64-15,-8 0-32 16,4 0 48-16,-4-7-4 16,5 7 24-16,-6 0-8 15,6 7 12-15,-10 1 96 16,10 7-44-16,-5 12 0 16,4 7-24-16,-4 4-4 15,8-1-4-15,-3 13 4 16,3-1-8-16,0 19 16 15,5-7-12-15,-4 14-12 16,8-7 0-16,-5-3 12 16,5-12-4-16,-8-12 52 15,8 1-32-15,-17-8 24 16,-4-11-28-16,-1-12 72 16,5-3-56-16,-4-8 32 15,4 0-40-15,-4-8 28 0,8-3-32 16,-13-12 20-16,9 4-24 0,-8-22 0 15,8 14-12-15,0-22-52 16,4 7 28-16,-8-7-296 16,8 7 172-16</inkml:trace>
          <inkml:trace contextRef="#ctx0" brushRef="#br0" timeOffset="208507.2579">-1783 9981 592 0,'-8'-15'220'0,"8"15"-172"0,-9-15-12 0,5 11 224 16,8 4-148-16,0-8 104 15,5 4-124-15,4-7-16 16,8 3-48-16,13-7 20 15,0 8-32-15,21-5 40 16,1 5-32-16,3 3-276 16,1 4 136-16,0 4-548 15,-5 7 372-15</inkml:trace>
          <inkml:trace contextRef="#ctx0" brushRef="#br0" timeOffset="209425.1981">70 10889 800 0,'-22'46'296'0,"22"-46"-232"0,-42 53-16 0,16-31 20 16,5-3-48-16,-26 12-176 16,9-1 84-16</inkml:trace>
        </inkml:traceGroup>
        <inkml:traceGroup>
          <inkml:annotationXML>
            <emma:emma xmlns:emma="http://www.w3.org/2003/04/emma" version="1.0">
              <emma:interpretation id="{B248D513-8DC2-427D-8803-984FE7426776}" emma:medium="tactile" emma:mode="ink">
                <msink:context xmlns:msink="http://schemas.microsoft.com/ink/2010/main" type="inkWord" rotatedBoundingBox="5036,10312 8420,10300 8424,11469 5040,11481">
                  <msink:destinationLink direction="with" ref="{DEA5924F-3DD4-4950-A080-AB68C5A3E411}"/>
                </msink:context>
              </emma:interpretation>
              <emma:one-of disjunction-type="recognition" id="oneOf31">
                <emma:interpretation id="interp47" emma:lang="" emma:confidence="0">
                  <emma:literal>£</emma:literal>
                </emma:interpretation>
                <emma:interpretation id="interp48" emma:lang="" emma:confidence="0">
                  <emma:literal>¥</emma:literal>
                </emma:interpretation>
                <emma:interpretation id="interp49" emma:lang="" emma:confidence="0">
                  <emma:literal>#</emma:literal>
                </emma:interpretation>
                <emma:interpretation id="interp50" emma:lang="" emma:confidence="0">
                  <emma:literal>t</emma:literal>
                </emma:interpretation>
                <emma:interpretation id="interp51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201389.9498">2578 10303 560 0,'-26'0'208'0,"26"0"-164"0,-17-8-8 16,9 4 68-1,3 8-64-15,-8-4 88 16,5 0-72-16,-9 0 52 16,8 0-64-16,-8 0 4 15,9 4-28-15,-13-4 32 16,12 0-28-16,-4 0 20 16,9 0-24-16,0 0-8 0,4 0-8 0,4 0 12 15,5 7-8 1,12-3 16-16,9 0-16 0,12-8 24 15,5 4-20-15,17-7-4 16,0 3-4-16,25-11 12 16,-4 3-8-16,13-10-4 15,-8 10 0-15,-14-11-4 16,-12 16 0-16,-17-1 16 16,-9 5-8-16,-12-5 24 15,-5 8-20-15,-8-4 40 16,-4 8-28-16,-9-4-12 15,0 0-8-15,-5 4-4 16,1 3 0-16,-9 8-36 16,9 8 20-16,-9 7 16 15,5 1 0-15,-18 7 20 16,5-1-12-16,-17 13-72 16,8-1 32-16,-13 11-12 15,13 5 24-15,-4-8 4 16,9-4 8-16,-1-12 32 15,9-7-12-15,0-19 24 16,9-7-24-16,-14-27 32 16,10 4-28-16,-10-31-4 15,9 5-8-15,-8-12 20 0,4 11-12 16,0-7-12-16,4 7-4 16,-8-7 12-16,4 8-4 0,-9-5-4 15,9 8 4-15,-8-3-40 16,12 10 20-16,-17-3-4 15,13 12 12-15,0 3-12 16,9 7 12-16,-5 5-24 16,13 7 20-16,13 0-268 15,0 7 152-15</inkml:trace>
          <inkml:trace contextRef="#ctx0" brushRef="#br0" timeOffset="201662.2537">3663 10325 704 0,'9'27'264'0,"-9"-27"-208"0,34 34-12 16,-17-15 88-1,4 0-80-15,5 7 32 16,4 4-48-16,0 5-24 16,-1-5-4-16,1-4 16 15,0 1-12-15,-9-5 24 16,-4-6-24-16,-8-13-120 0,4 1 60 0</inkml:trace>
          <inkml:trace contextRef="#ctx0" brushRef="#br0" timeOffset="201924.3382">4059 10348 652 0,'-4'-30'244'0,"4"30"-192"0,-4 0-12 0,-5 0 120 15,5 7-96-15,-9 5 52 16,1 7-68-16,-14 7 12 16,5-3-40-16,-13 11 8 31,0 0-16-31,0 8 0 0,12-1-4 0,-8-3 28 15,5 0-20-15,-1-8-56 16,5 4 16-16,0-19-200 16,4 0 124-16,8-15-540 15,14 0 356-15</inkml:trace>
          <inkml:trace contextRef="#ctx0" brushRef="#br0" timeOffset="202156.481">4464 10178 612 0,'-13'-12'228'0,"13"12"-180"0,-4 8-12 16,0 3 80-16,4 4-72 0,-5 19 24 16,5 4-36-16,-4 8 24 15,0-1-32-15,-9 19 20 16,0 1-24-16,-12 26 0 15,8-16-12-15,-4-3 20 16,3-7-16-16,-3-16 40 16,8-8-28-16,1-14-40 15,7-8 8-15,14-30-448 16,8 7 248-16</inkml:trace>
          <inkml:trace contextRef="#ctx0" brushRef="#br0" timeOffset="202654.8043">4460 10617 820 0,'-22'-15'304'0,"22"15"-236"0,-4-12-20 0,8 5 124 16,5 7-104-16,4-12-20 15,8 12-28-15,13-7 8 16,0 11-16-16,9-12 32 16,-5 8-28-16,5-8-172 15,-5 5 84-15,-4-1-484 16,0 4 308-16</inkml:trace>
          <inkml:trace contextRef="#ctx0" brushRef="#br0" timeOffset="202426.1959">4949 10155 808 0,'0'-15'300'0,"0"15"-232"0,0 0-20 16,0 4 88 0,9 3-84-16,-9 12 8 15,4 4-40-15,-8 18 24 16,4-3-28-16,-13 11 40 15,5 4-32-15,-18 23-24 16,13 0 0-16,-8 18 52 16,4-3-28-16,0-7-20 15,-4-16-4-15,8-15-36 16,4-8 20-16,-3-15-196 16,3-7 116-16,9-15-524 0,0-1 348 15</inkml:trace>
          <inkml:trace contextRef="#ctx0" brushRef="#br0" timeOffset="202879.903">4566 9909 652 0,'-13'-19'244'0,"13"19"-192"0,9-8-12 0,-1 5 120 16,9 3-96-16,9-4 72 15,8 0-80-15,13-4 12 16,0 8-36-16,17-3-20 16,4 3-8-16</inkml:trace>
          <inkml:trace contextRef="#ctx0" brushRef="#br0" timeOffset="203434.2652">5401 10689 880 0,'-9'11'328'0,"9"-11"-256"0,30-8-16 0,-4 5 44 15,8 3-64-15,17-8 12 16,0 8-28-16,0-8-292 16,0 12 144-16</inkml:trace>
          <inkml:trace contextRef="#ctx0" brushRef="#br0" timeOffset="203240.3611">5503 10439 904 0,'-51'0'332'0,"51"0"-256"0,-13 0-24 16,13 0 80-1,9 0-84-15,8 0 24 16,4 0-40-16,22-8-4 0,3 8-16 0,10 0-200 15,-1 4 100-15,-4 4-660 16,-4 7 416-16</inkml:trace>
        </inkml:traceGroup>
        <inkml:traceGroup>
          <inkml:annotationXML>
            <emma:emma xmlns:emma="http://www.w3.org/2003/04/emma" version="1.0">
              <emma:interpretation id="{EAC6BE33-99FE-482D-B68E-F1C5186C2ABF}" emma:medium="tactile" emma:mode="ink">
                <msink:context xmlns:msink="http://schemas.microsoft.com/ink/2010/main" type="inkWord" rotatedBoundingBox="9147,10129 11800,10120 11806,11944 9153,11953">
                  <msink:destinationLink direction="with" ref="{DEA5924F-3DD4-4950-A080-AB68C5A3E411}"/>
                </msink:context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12503.424">6521 10677 880 0,'-9'-4'328'0,"9"4"-256"0,0-3-16 0,9-1 108 16,12 0-100-16,9-7 36 15,4 3-60-15,13 1 4 31,8 3-28-31,5 0-36 0,-9 8 12 0,4 0-228 16,-4 7 128-16,0 0-260 16,-12 1 208-16</inkml:trace>
          <inkml:trace contextRef="#ctx0" brushRef="#br0" timeOffset="212275.5233">7027 10435 540 0,'0'-8'200'0,"0"8"-156"0,9 0-12 16,4-3 168 0,-13 3-116-16,8-8 64 0,1 4-88 15,-9-3 72-15,4 3-76 16,-8-4 24-16,4 8-44 0,-9-7-4 16,1 7-20-16,-5-4-8 15,-8 4 0-15,-9 0 12 16,9 8-8-16,-22-5-20 15,13 5 4-15,-12 0 20 16,3 3-4-16,-3 0-28 16,12 4 8-16,0 1 4 15,0-1 8-15,-4 4 8 16,17 3-4-16,0 9 8 16,4 3-8-16,1 3 32 15,12 5-20-15,0 0-12 16,8-1-8-16,13-7 28 15,1 1-12-15,-1-9 32 16,9 1-28-16,8-9-68 16,-4-2 28-16,-13-5-152 15,9-3 100-15,0-8-180 16,-9 0 148-16</inkml:trace>
          <inkml:trace contextRef="#ctx0" brushRef="#br0" timeOffset="216164.3575">7922 11003 768 0,'-30'-8'284'0,"30"8"-220"0,8 8-20 15,-3-8 48-15,12 0-60 0,4 0 48 16,17 0-44-16,13 7-12 16,1 5-12-16,3 7 16 15,-8 7-16-15,-17 8-4 16,-13 8-4-16,-17 3-16 16,-9 4 8-16,-25 1-4 15,0-9 0-15,-13 1 32 16,4-23-12-16,5-4 40 15,13-11-28-15,-1-23 20 16,13 4-24-16,5-19-8 16,12 7-8-16,9-14-4 15,4 14 0-15,4 1-36 16,5 10 20-16,-5-3 4 16,9 12 12-16,4-8 8 15,4 15-4-15,13-8 32 16,0 8-20-16,13 0 12 15,4 0-16-15,-4 0 20 16,-8 0-20-16,3 0-40 16,-16 0 16-16,-5 0-68 15,0 0 44-15,-16-7-52 16,-1 7 48-16,-12-4-92 16,-5 4 72-16</inkml:trace>
          <inkml:trace contextRef="#ctx0" brushRef="#br0" timeOffset="216449.114">8612 11033 600 0,'-13'-15'224'0,"13"15"-176"0,4 0-12 0,-4-8 176 15,4 8-124-15,-4 0 44 16,0 8-80-16,-4-1 8 15,4 5-40-15,-9 11 16 16,1-5-20-16,-9 17 52 16,8 6-36-16,-8 8 56 15,9 1-52-15,-1 3 20 16,9-4-36-16,5-8 8 16,3 1-16-16,9-15 64 15,4-5-44-15,9-14-268 16,4-1 128-16</inkml:trace>
          <inkml:trace contextRef="#ctx0" brushRef="#br0" timeOffset="215653.5022">7573 10776 624 0,'8'-12'228'0,"-8"12"-176"0,13-7-16 16,-13 3 132-1,8 4-100-15,-8-4 44 0,13 4-68 0,8-7 36 16,1 14-44-16,16-7 32 16,5 0-36-16,29-7 8 15,0-1-24-15,52-7 44 16,-1 7-32-16,31-7 20 16,-14 8-28-16,18-5 8 15,-26 5-16-15,-13-1 20 16,-25 1-20-16,-22-1-4 15,-17 8-4-15,-16-4 48 16,-9 4-28-16,-13-4-28 16,-5 8 0-16,-7-4-228 15,3 0 124-15,-12 4-412 16,4 4 292-16</inkml:trace>
          <inkml:trace contextRef="#ctx0" brushRef="#br0" timeOffset="212907.9994">7321 10867 416 0,'-17'11'152'0,"17"-11"-116"0,-21 15-12 16,4-7 240 0,13 3-148-16,-18 8 52 15,5 4-100-15,-4 3 12 16,8 1-48-16,1-1-20 0,7-3-4 0,10-4 8 16,3 0-8-16,9-8 24 15,4 0-20-15,5-11 12 16,-1 0-12-16,-3-11-32 15,3 3 8-15,-8-7 32 16,-4 4-12-16,-13-8 0 16,-4 4-4-16,-9-4-4 15,5 4 0-15,-5 0-36 16,4 3 20-16</inkml:trace>
          <inkml:trace contextRef="#ctx0" brushRef="#br0" timeOffset="213927.8488">7824 10011 488 0,'-9'-7'180'0,"9"7"-140"0,-8-4-12 0,3 0 136 31,5 4-96-31,-8-4 96 0,4 0-96 0,-1-3 12 16,5 3-48-16,0-4-12 16,9 5-12-16,-1-9 4 15,5 9-8-15,-4-5-4 16,4 4 4-16,-1-3 4 16,5 7-4-16,0-4-4 15,0 4 4-15,5 0 4 16,-1 4-4-16,0 3 8 15,5 8-8-15,-1 8 8 16,1 7-8-16,-5 12 8 16,-4 0-8-16,-12 3 24 15,-10 0-16-15,-8 5 4 16,5-9-8-16,-22-3-16 16,9-4 4-16,-9-7-60 15,9-5 36-15,-13-6 12 16,4-1 12-16,0-12 28 15,9-3-12-15,-1-11 4 16,10 4-8-16,3-12 48 16,9 3-32-16,13-6 24 15,4 7-28-15,4-8-8 16,1 8-8-16,-10 0 12 16,10 3-8-16,-5 1-136 0,4 7 72 15</inkml:trace>
          <inkml:trace contextRef="#ctx0" brushRef="#br0" timeOffset="214865.9063">8356 10238 912 0,'-51'-15'340'0,"51"15"-264"0,0-4-24 0,8 0 88 16,5-3-88-16,17-1-4 15,13 5-28-15,8-5 12 16,0 4-20-16,13-3-172 15,-5 3 88-15,1 0-432 16,-9 4 280-16</inkml:trace>
          <inkml:trace contextRef="#ctx0" brushRef="#br0" timeOffset="214649.832">8458 9848 600 0,'-17'0'224'0,"17"0"-176"0,-4 12-12 0,0-5 124 15,8 8-96-15,-8 16 44 16,-1 7-64-16,5 18 20 15,-8 1-36-15,4 7 8 16,-5-3-20-16,1-4-16 16,8-8-4-16,-13-11 20 15,13-4-8-15,0-11 24 16,0-4-20-16,-9-4 40 16,18-4-28-16,-9-7 12 15,0 0-20-15,0-4-60 16,13 0 20-16,-5 0 12 15,5 0 8-15,4 0-8 16,4 0 8-16,1 0 28 16,-1 0-12-16,0 0-76 15,9 0 36-15,-9-4-272 16,0 4 164-16</inkml:trace>
          <inkml:trace contextRef="#ctx0" brushRef="#br0" timeOffset="215133.6175">8450 9750 652 0,'-9'-19'244'0,"9"19"-192"0,13-4-12 16,-9 0 128 0,0 1-100-16,5-5 60 15,4 8-72-15,4-4 0 16,0 1-32-16,8-5 24 15,5 4-32-15,17-3 12 0,0-1-16 0,12 8-32 16,-3 0 8-16,-1 0-320 16,-8 8 180-16</inkml:trace>
          <inkml:trace contextRef="#ctx0" brushRef="#br0" timeOffset="214340.445">8526 9898 632 0,'-17'-12'236'0,"17"12"-184"0,-21-11-16 0,13 7 204 16,3 4-140-16,-3-4 92 15,8 4-112-15,4-4-12 16,9 4-40-16,4-3-16 15,4 3-8-15,9-4 4 16,8 0-4-16,5-3 16 16,-1 3-12-16,5-4 24 15,-4 8-20-15,-9-4-64 16,0 4 24-16,-13 0-128 16,-8 0 84-16</inkml:trace>
        </inkml:traceGroup>
        <inkml:traceGroup>
          <inkml:annotationXML>
            <emma:emma xmlns:emma="http://www.w3.org/2003/04/emma" version="1.0">
              <emma:interpretation id="{F3BD4D44-9910-41D3-8E38-76508D9604E5}" emma:medium="tactile" emma:mode="ink">
                <msink:context xmlns:msink="http://schemas.microsoft.com/ink/2010/main" type="inkWord" rotatedBoundingBox="12449,11174 12811,11173 12813,11509 12451,11510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16825.6208">9812 11067 1028 0,'43'-4'380'0,"-43"4"-296"0,81-7-20 0,-30-1-20 15,0 8-36-15,17 0-644 16,0 8 344-16</inkml:trace>
          <inkml:trace contextRef="#ctx0" brushRef="#br0" timeOffset="216663.6847">9880 10783 1048 0,'-8'-26'388'0,"8"26"-300"0,17-15-28 0,-8 15 68 15,3 0-84-15,14-8-8 16,4 4-24-16</inkml:trace>
        </inkml:traceGroup>
        <inkml:traceGroup>
          <inkml:annotationXML>
            <emma:emma xmlns:emma="http://www.w3.org/2003/04/emma" version="1.0">
              <emma:interpretation id="{A93C39A1-78F8-4138-998B-DD222E243C3A}" emma:medium="tactile" emma:mode="ink">
                <msink:context xmlns:msink="http://schemas.microsoft.com/ink/2010/main" type="inkWord" rotatedBoundingBox="13731,9703 17022,9692 17030,12048 13739,12060"/>
              </emma:interpretation>
              <emma:one-of disjunction-type="recognition" id="oneOf3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18241.1102">11358 10041 384 0,'0'-30'140'0,"4"19"-108"0,5-4-8 0,-1 3 180 16,-3 8-116-16,12-7 80 15,-9 4-100-15,13-5-8 16,-3 5-40-16,7 3 4 16,1 4-12-16,8 7 36 15,-5 9-24-15,6 25 12 16,-1 5-20-16,-13 18 8 16,4 4-12-16,-16 4 28 15,4-11-24-15,-22-1 32 16,1-18-32-16,-22-1 4 15,4-7-12-15,-16-3 20 16,3-12-16-16,-3-12 56 16,12-3-36-16,-13-15 72 15,18-4-56-15,8-12-8 0,8 8-24 16,14-15-48-16,12 4 20 0,12-4-24 16,14 7 20-16,-5 1 8 15,9 3 8-15,0 12 16 16,-4 3-8-16,-1 0-248 15,1 1 128-15,-1-1-352 16,5 8 264-16</inkml:trace>
          <inkml:trace contextRef="#ctx0" brushRef="#br0" timeOffset="218716.2631">11971 9958 684 0,'39'-30'252'0,"-39"30"-192"0,81-30-20 0,-35 26 120 16,-3 4-96-16,17 7-8 15,-1 8-36-15,-3 16-24 16,-10 7 0-16,-3 18 4 15,-5 5 0-15,-8 7 16 16,-4 0-8-16,-14-11 76 16,-3-12-48-16,-18-7 92 15,-3-4-72-15,-18-7 36 16,4-1-56-16,-25-11 16 16,4 1-32-16,-21-9-124 15,9-7 56-15,-10-7-212 16,23-5 144-16,3 1-304 15,17 0 232-15</inkml:trace>
          <inkml:trace contextRef="#ctx0" brushRef="#br0" timeOffset="218433.8898">12320 9951 624 0,'-25'-16'228'0,"25"16"-176"0,-17 12-16 0,-4 3 176 15,12 4-124-15,-8 26 0 16,4 4-56-16,0 12-28 16,1 11-8-16,7-12 20 15,10-7-8-15,3 0-20 16,5-7 4-16,-13-16-48 16,4-7 28-16,-8-12-168 15,4 1 104-15</inkml:trace>
          <inkml:trace contextRef="#ctx0" brushRef="#br0" timeOffset="219005.1081">12078 9795 912 0,'-17'-11'340'0,"17"11"-264"0,8-11-24 0,5-1 116 16,4 8-104-16,17 1-8 15,4 3-36-15,5 0-8 16,4 3-4-16,8 1 20 15,-8 4-16-15,0-1-20 16,0 1 0-16,-9-4-200 16,-8 3 116-16</inkml:trace>
          <inkml:trace contextRef="#ctx0" brushRef="#br0" timeOffset="219632.1299">11141 10867 320 0,'-4'-16'120'0,"4"16"-96"0,0-3-4 0,-5-1 192 16,5 8-120-16,-8-8 96 15,8 4-108-15,-4-4 68 16,4 4-84-16,-5-4 64 16,1 4-72-16,0-7 40 15,4 3-56-15,-4-4 52 16,4 8-56-16,-5-3 56 16,5 3-56-16,0-4-32 15,9 4-8-15,4 0-8 16,4 4 4-16,17-8 0 15,4 4 0-15,51-8 32 16,9 1-12-16,56-9-12 16,-1 1-4-16,39-7 12 15,-18 3-4-15,22-8 32 16,-17 8-20-16,-13 0-4 16,-25 12-8-16,-35-5 20 15,-21 9-12-15,-25-5 4 16,-13 4-8-16,-22 0 20 15,-4 8-16-15,-12-4-12 16,-5 0-4-16,-8 0-192 16,4 4 108-16,-9-4-368 15,1 4 252-15</inkml:trace>
          <inkml:trace contextRef="#ctx0" brushRef="#br0" timeOffset="220158.4478">11401 10946 768 0,'-22'0'284'0,"22"0"-220"0,17 8-20 0,5-8 92 16,3 7-84-16,22 1-20 15,8 11-20-15,5 7 4 16,0 1-8-16,-9 10 16 16,0 1-16-16,-21 12 16 15,-5 3-16-15,-21 3 24 16,1-3-20-16,-31-3 12 16,-4-5-12-16,-29-11 36 15,8-8-24-15,-22-14-24 16,9-5 0-16,5-18 16 15,12-4-8-15,21-15-20 16,14-1 4-16,33-10-24 16,17 3 20-16,30 0 24 15,9 0-8-15,17 8 20 16,-1 7-16-16,14 4 16 16,-5 8-16-16,0 3 4 15,-8 5-4-15,-9-1 12 16,-13 0-12-16,-12-4-4 0,-9 5 0 15,-4-9 20-15,-9 1-12 0,-8 3 40 16,-4 1-28-16,-9-1-4 16,-4 4-12-16,-5 1-104 15,-4 3 52-15,-4-4-208 16,0 4 136-16</inkml:trace>
          <inkml:trace contextRef="#ctx0" brushRef="#br0" timeOffset="194739.6813">11511 9258 416 0,'-8'0'152'0,"8"0"-116"0,0 4-12 0,0-4 188 16,0 0-120-16,0 0 132 16,0 0-132-16,0 0 8 15,0 0-60-15,0 0 44 16,0 0-48-16,-4 3 0 16,4 1-20-16,0 0 8 15,4 0-16-15,13 0 16 16,4 3-16-16,22 1 4 15,-5 3-4-15,17-3-8 16,5 3 4-16,55-3 4 16,-4-1-4-16,55-3-20 15,4 3 8-15,35 5 4 16,-14-1 4-16,31 4 24 16,-27 4-12-16,6-7 12 15,-35 3-12-15,-13-8 20 16,-30 5-20-16,-16-9 12 15,-26 5-12-15,-26-8 28 16,-21 4-24-16,-25 0-180 16,-13-1 88-16</inkml:trace>
          <inkml:trace contextRef="#ctx0" brushRef="#br0" timeOffset="220592.6026">12372 10938 624 0,'-13'4'228'0,"13"-4"-176"0,-17 12-16 16,8-5 148 0,5 5-108-16,-9 3 32 15,9 0-64-15,-9 4 52 16,9 3-56-16,-5 5 28 0,-3 3-40 15,-10 12 16-15,18 3-24 0,-13 12 16 16,4-4-20-16,0 4-8 16,5-8-4-16,-1-4 12 15,9-3-8-15,9-8 4 16,4-4-4-16,8-7 12 16,13-4-12-16,4-11-4 15,5-1 0-15,0-11-252 16,-1 1 136-16,1-9-608 15,-1 5 404-15</inkml:trace>
          <inkml:trace contextRef="#ctx0" brushRef="#br0" timeOffset="230883.0493">14266 11215 872 0,'5'-31'324'0,"7"24"-252"0,14-1-20 15,-13 5 148 1,0 6-120-16,8-3 28 0,-4 8-64 15,-9-1-8-15,1 5-24 0,-26 7-24 16,13 0 4-16,-26 3-188 31,9 1 104-31</inkml:trace>
        </inkml:traceGroup>
        <inkml:traceGroup>
          <inkml:annotationXML>
            <emma:emma xmlns:emma="http://www.w3.org/2003/04/emma" version="1.0">
              <emma:interpretation id="{A797B18F-13A9-4F21-A3FB-3F30C4DE5724}" emma:medium="tactile" emma:mode="ink">
                <msink:context xmlns:msink="http://schemas.microsoft.com/ink/2010/main" type="inkWord" rotatedBoundingBox="18479,10364 20228,10358 20232,11370 18482,11376"/>
              </emma:interpretation>
              <emma:one-of disjunction-type="recognition" id="oneOf3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36028.4455">16063 9939 444 0,'0'-4'164'0,"0"4"-124"0,9-3-16 0,-5-1 88 31,0 4-68-31,5-4 52 0,8 4-56 0,-13-4 60 16,5 8-60-1,-1-4 20-15,-3 0-40 16,-5 0 44-16,0 0-36 0,4 4 20 16,0 0-28-16,0-1 28 15,9 1-32-15,0 0 20 16,17 4-20-16,0-5 8 16,4 5-12-16,4-4-16 15,0-1 0-15,5-3 20 16,-1 4-8-16,1-4-4 15,0 0 0-15,-9 0-24 16,-5 0 12-16,-7 0 40 16,-1 0-20-16,-8 0 16 15,-9 4-16-15,9-4-32 16,-5 4 8-16</inkml:trace>
          <inkml:trace contextRef="#ctx0" brushRef="#br0" timeOffset="236599.4624">17124 10594 820 0,'-9'-4'304'0,"18"-3"-236"0,-1 3-20 16,5 0 52-16,4-3-64 16,9-1 12-16,12-3-28 15,5 3-4-15,8 0-8 16,0 5-164-16,8-1 84 0,-3 4-272 15,-1 0 196-15,-4 4-276 16</inkml:trace>
          <inkml:trace contextRef="#ctx0" brushRef="#br0" timeOffset="236391.6359">17205 10344 632 0,'-34'0'236'0,"34"0"-184"0,0 0-16 0,0 0 72 16,0 0-68-16,0 0 44 15,12 4-48-15,5-4 32 16,9 0-36-16,8 0-20 0,9 4-4 0,3 0-20 16,10 3 8-16,-9 1-200 15,-9-1 112-15</inkml:trace>
          <inkml:trace contextRef="#ctx0" brushRef="#br0" timeOffset="231749.3523">15948 10378 624 0,'-51'-15'228'0,"51"15"-176"0,-29 4-16 15,12-8 212 1,12 4-144-16,1-11 64 16,4 3-100-16,9-7-12 15,8 4-36-15,21-4-28 16,9 3 0-16,29 1 48 16,1 7-20-16,8 8-8 15,-4 3-8-15,9 12-32 16,-5 4 16-16,0 7-12 15,-9 4 12-15,-12 8 44 16,-13 11-20-16,-16 8 24 0,-14-1-20 0,-30 1 80 16,-3-5-52-16,-35-6 4 15,-4-5-28-15,-26-7-4 16,5-8-8-16,-22-11 28 16,9 0-20-16,-13-15-24 15,25-4 4-15,5-11-8 16,17 3 4-16,13-11 8 15,12 8 0-15,22-20-220 16,13 12 120-16,20-15-552 16,5 12 364-16</inkml:trace>
          <inkml:trace contextRef="#ctx0" brushRef="#br0" timeOffset="231181.8439">16276 10446 756 0,'-8'-11'280'15,"8"11"-216"-15,-4 0-20 0,-1 0 164 16,1 8-124-16,-9 3 28 16,5 4-68-16,-1 12-8 15,5 7-24-15,8 7-16 16,5 5 0-16,-1 3 20 16,5-7-8-16,-4-8-92 15,3-4 48-15</inkml:trace>
        </inkml:traceGroup>
        <inkml:traceGroup>
          <inkml:annotationXML>
            <emma:emma xmlns:emma="http://www.w3.org/2003/04/emma" version="1.0">
              <emma:interpretation id="{32F15696-D743-490B-BE89-CAA6FF25CC65}" emma:medium="tactile" emma:mode="ink">
                <msink:context xmlns:msink="http://schemas.microsoft.com/ink/2010/main" type="inkWord" rotatedBoundingBox="20708,9989 22423,9983 22428,11258 20713,11264"/>
              </emma:interpretation>
            </emma:emma>
          </inkml:annotationXML>
          <inkml:trace contextRef="#ctx0" brushRef="#br0" timeOffset="237379.0333">18116 10473 748 0,'-26'-8'276'0,"18"12"-216"0,-1-11-16 15,9 7 92-15,9 0-84 16,4 0 24-16,8 0-44 16,4 0 12-16,5 0-24 15,4-4 0-15,17 4-12 0,-4-4 4 16,-4-4-8-16,4 1-28 15,-5 3 12-15,9 0-196 0,-8 4 112 16,-5 0-356 0,-4 4 256-1,5 4-124-15</inkml:trace>
          <inkml:trace contextRef="#ctx0" brushRef="#br0" timeOffset="237122.8528">18648 10261 456 0,'4'-11'168'0,"-4"3"-128"0,-12-7-16 16,12 7 112-16,-9 1-80 15,-12-1 60-15,4 1-72 16,-9 3 32-16,-4 0-44 15,1 8-8-15,-1 7-16 0,4 0 20 0,-8 1-16 16,-4 3 24-16,-9 4-24 16,4 4 84-16,-8-1-52 15,0 5 4-15,9 3-28 16,12-3 24-16,13 3-28 16,13 0 4-16,12 4-12 15,18 8 36-15,12 0-20 16,0-5-12-16,5-3-8 15,-1-7-32-15,-12-4 16 16,9-8-136-16,-10-8 80 0,-7-3-252 16,-9-8 180-16</inkml:trace>
          <inkml:trace contextRef="#ctx0" brushRef="#br0" timeOffset="237664.2771">18640 10511 612 0,'-22'0'228'0,"10"4"-180"0,-14-1-12 0,13 5 104 16,-4 7-84-16,-4 8 40 0,0 7-56 15,8 8-4-15,4 3-24 16,9-3-8-16,9-4 0 0,12-7 4 16,13-8-4-16,9-12 8 15,4-7-8-15,-5-7 40 16,-12-8-20-16,0-8 4 15,-17-7-16-15,-13-4 12 16,-13-4-16-16,-8 4-20 16,-5 3 4-16,0 5-40 15,5 7 28-15,8 4-312 16,18 4 184-16,24 7-368 16</inkml:trace>
          <inkml:trace contextRef="#ctx0" brushRef="#br0" timeOffset="238521.5803">19031 10431 748 0,'-29'-15'276'0,"29"11"-216"0,0 1-16 15,0-1 84-15,12-4-80 16,5 4 60-16,9 1-64 16,12-1 32-16,13 0-44 15,22 4 0-15,-5 8-20 0,-13-1 12 16,-4 5-16-16,-12-1 24 15,-5-4-20-15,-13-3 4 16,0 0-8-16,-4-4-120 0,-4-4 60 16,0-3-252-16,-5-12 168 15,1 0-484 1</inkml:trace>
          <inkml:trace contextRef="#ctx0" brushRef="#br0" timeOffset="238248.7693">19594 10144 768 0,'12'-42'284'0,"-7"27"-220"0,-5-4-20 0,0 8 84 16,-9-5-80-16,-4 1 76 15,-8 0-68-15,0 0-12 16,-18 0-28-16,-3 3-4 0,3 5-4 16,-7-1-24-16,-1 5 8 15,4-1-4-15,13 0 4 0,13 0 8 16,0 0 0-16,5 1 8 16,3-1-4-16,1 0-28 15,-1 4 12 1,-4 0-4-16,9 8 8 15,-9 3-12-15,0 12 12 0,1 11 40 16,-5 15-20-16,4 15-8 16,4 12-8-16,1-12 20 15,-5 4-8-15,4-3-4 16,9-5 0-16,-4-3 4 16,4-4-4-16,0-4 40 15,-8-11-20-15,8-4 12 16,0-7-20-16,-9-5 0 15,9-3-8-15,0-3 12 16,0-5-12-16,0 4-12 0,9-4 0 16,-1-3 4-16,1-4 0 15,4 0 0-15,8-1 0 16,4-3 16-16,5-3-8 16,0-1-4-16,0-4 0 15,0 4 4-15,12-3-4 16,-3 3-28-16,-5 0 12 15,4 0-48-15,-8 1 32 16,0-1-152-16,-5 0 100 16,-8 0-344-1</inkml:trace>
          <inkml:trace contextRef="#ctx0" brushRef="#br0" timeOffset="238870.9771">19210 9564 676 0,'-34'-11'248'0,"30"7"-192"0,-9 1-16 16,13-1 156-16,-13 4-116 15,13 0 28-15,13 7-64 16,4 5 24-16,26-1-36 16,21-3 0-16,17-1-20 0,-9 5 12 15,13-5-16-15,-12 1 24 16,-14-5-20-16,-8-3 4 15,-8 0-8-15,-13 0-200 16,-22 0 104-16,-8-3-476 16</inkml:trace>
        </inkml:traceGroup>
      </inkml:traceGroup>
    </inkml:traceGroup>
    <inkml:traceGroup>
      <inkml:annotationXML>
        <emma:emma xmlns:emma="http://www.w3.org/2003/04/emma" version="1.0">
          <emma:interpretation id="{52A1C8C0-4F1B-410C-866A-253897A3FA44}" emma:medium="tactile" emma:mode="ink">
            <msink:context xmlns:msink="http://schemas.microsoft.com/ink/2010/main" type="paragraph" rotatedBoundingBox="-11,12538 21354,12280 21380,14452 14,1471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F63929-34EE-4D09-A856-0F6A795C405D}" emma:medium="tactile" emma:mode="ink">
              <msink:context xmlns:msink="http://schemas.microsoft.com/ink/2010/main" type="line" rotatedBoundingBox="-11,12538 21354,12280 21375,13989 9,14247"/>
            </emma:interpretation>
          </emma:emma>
        </inkml:annotationXML>
        <inkml:traceGroup>
          <inkml:annotationXML>
            <emma:emma xmlns:emma="http://www.w3.org/2003/04/emma" version="1.0">
              <emma:interpretation id="{4DC2ADBD-60FF-48B4-9B2C-021B1937FB99}" emma:medium="tactile" emma:mode="ink">
                <msink:context xmlns:msink="http://schemas.microsoft.com/ink/2010/main" type="inkWord" rotatedBoundingBox="-4,13084 2357,13056 2366,13790 3,13818"/>
              </emma:interpretation>
              <emma:one-of disjunction-type="recognition" id="oneOf36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286053.5725">-2626 12733 644 0,'-17'-16'236'0,"17"13"-180"0,9-9-20 0,-9 9 0 0,8-5-28 16,13 0 68-16,9-3-44 16,0 0-4-16,4-1-16 15,17 5-20-15,0 3 4 0,-8 4 4 32,8 4 0-32,-9 0 0 15,-3 3 0-15,-5-7 44 16,-4 4-24-16,-22-4 80 15,5 0-56-15,-26 0-4 16,5 7-24-16,-14 5-20 0,1 7 0 16,-9 7-4-16,5 12 0 15,-1 4-20-15,-8 3 16 16,17 1-12-16,4-1 12 0,-8 0 24 0,13 1-4 16,-5-1 60-16,0-3-40 15,0-16 60 1,5 8-52-16,-9-15 28 15,8-3-36 1,-4-20 16-16,1-11-24 0,3-8 28 16,-4-7-32-16,9-1-4 15,-9-3-8-15,13-4-16 0,0 1 8 16,0 2-4-16,0 5 0 16,0 7-12-16,0 5 12 15,-8 6-12-15,8 5 8 16,0 3-20-16,0 4 20 15,0-4-152-15,8 4 88 16,5 0-328-16,-4 0 224 0</inkml:trace>
          <inkml:trace contextRef="#ctx0" brushRef="#br0" timeOffset="286468.6774">-2119 12827 416 0,'-26'-15'152'0,"26"15"-116"0,-13-11-12 0,9 3 224 16,4 8-140-16,-4-4 64 15,8 4-104-15,-4 8 24 16,9 7-56-16,-5 8 24 15,4 3-32-15,1 5-28 16,17-1 0-16,-9-4 16 16,0 5-8-16,-5-12 16 15,10 3-16-15,-10-10-204 16,5 10 104-16</inkml:trace>
          <inkml:trace contextRef="#ctx0" brushRef="#br0" timeOffset="286472.2294">-1928 12804 768 0,'0'-7'284'0,"0"7"-220"0,-17 34-20 15,9-11 68 1,-5-4-72-16,-8 11 8 16,-1-4-28-16,-7 1-72 15,-1 7 24-15,-4-4-192 0,4-3 124 16</inkml:trace>
          <inkml:trace contextRef="#ctx0" brushRef="#br0" timeOffset="286846.7051">-1306 12661 560 0,'-8'-15'208'0,"8"15"-164"0,0-12-8 15,-9 12 76 1,5 8-68-16,-13-4 44 15,-5 3-52-15,-7 16 8 16,-5 3-28-16,-5 8 20 0,-8 16-24 16,1-1 48-16,3-4-32 15,9-3 4-15,0 7-20 16,4-7 20-16,13-1-20 0,9 1 4 16,8-8-8-16,8-15 36 31,5 7-20-31,21-10-180 0,0-16 84 0,4-4-556 15,1 0 348-15</inkml:trace>
          <inkml:trace contextRef="#ctx0" brushRef="#br0" timeOffset="287047.7784">-1314 12861 728 0,'0'-15'268'0,"0"15"-208"0,-13 8-16 0,4 7 80 15,9-4-76-15,-12 4-20 16,7 4-16-16,-3 4 4 16,3 3-8-16,-3-7 16 15,8 4-16-15,-4-4 24 16,4 4-20-16,-5-12-100 16,10 4 44-16</inkml:trace>
          <inkml:trace contextRef="#ctx0" brushRef="#br0" timeOffset="287503.0567">-1153 12744 652 0,'5'11'244'0,"-5"-11"-192"0,8 49-12 0,-8-18 84 16,9 3-76-1,-9 11 8-15,8 4-36 0,-4 8 40 16,1-4-32-16,-5 8 12 16,0-4-24-16,-13-4 0 15,9-12-8-15,-9-7-172 16,9-11 88-16,-5-15-384 16,5-1 256-16</inkml:trace>
          <inkml:trace contextRef="#ctx0" brushRef="#br0" timeOffset="287828.8089">-884 13134 464 0,'-30'4'176'0,"30"-4"-140"0,8 3-8 0,1-3 164 16,4 0-112-16,21 0 36 15,0 0-68-15,17-7-20 16,4 7-16-16,5-4 8 16,-5 0-12-16,1-3-108 15,-5 7 52-15,-13-4-52 16,-8 4 60-16,-17-4-4 16,-9 8 24-16,-17-4 20 15,0 0 4-15,-8-4-108 16,8 4 56-16</inkml:trace>
          <inkml:trace contextRef="#ctx0" brushRef="#br0" timeOffset="287625.4058">-833 13032 632 0,'-9'-8'236'0,"9"8"-184"0,0 0-16 15,0 0 148 1,0 0-108-16,5-4 60 16,3 4-80-16,9-4 44 15,4 4-56-15,5-7-12 16,8 7-20-16,0 0 8 16,9-8-12-16,-5 5-100 15,-4 3 48-15,-8-4-132 16,-1 8 100-16,-12-4-124 15,-5 11 116-15,-8-7-304 0,-4 7 220 0</inkml:trace>
          <inkml:trace contextRef="#ctx0" brushRef="#br0" timeOffset="288199.4451">-633 12865 520 0,'-21'0'192'0,"21"0"-152"0,8 0-8 0,-8 0 204 15,0 4-136-15,0 0 36 16,13-1-80-16,-5 5-16 16,14 7-24-16,-5 0 8 15,4 4-16-15,9-11 16 16,0 7-16-16,4-4 16 16,4 4-16-16,-8 1-20 15,-5-1 4-15,-3-4 32 16,-1 4-16-16,-8 0 52 15,0 0-32-15,-5-3-4 16,1 3-16-16,-5-4 12 16,4 1-12-16,-8-5 4 15,5 5-4-15,-18-1 4 16,4 4-8-16,-21 4 24 16,5 4-16-16,-13 3 4 15,4 4-8-15,-5-3-184 16,9-1 100-16</inkml:trace>
        </inkml:traceGroup>
        <inkml:traceGroup>
          <inkml:annotationXML>
            <emma:emma xmlns:emma="http://www.w3.org/2003/04/emma" version="1.0">
              <emma:interpretation id="{F06340DE-175C-4A3F-9428-8DBADA560ADF}" emma:medium="tactile" emma:mode="ink">
                <msink:context xmlns:msink="http://schemas.microsoft.com/ink/2010/main" type="inkWord" rotatedBoundingBox="2599,12811 6529,12764 6541,13787 2611,13834"/>
              </emma:interpretation>
              <emma:one-of disjunction-type="recognition" id="oneOf37">
                <emma:interpretation id="interp57" emma:lang="" emma:confidence="1">
                  <emma:literal/>
                </emma:interpretation>
              </emma:one-of>
            </emma:emma>
          </inkml:annotationXML>
          <inkml:trace contextRef="#ctx0" brushRef="#br0" timeOffset="273320.2851">-24 12611 528 0,'-4'-3'196'0,"4"3"-152"0,4 0-12 0,-4 0 116 16,0 0-88-16,0 0 72 16,0 0-76-16,0 0 32 15,0 0-52-15,0 0 24 16,-4 0-32-16,-5 0 16 15,9-4-24-15,0 0 0 0,0 4-12 16,0 0-8-16,0 0 4 16,0 0-24-16,0 0 12 15,9 0 20-15,3 4-4 16,5 0 16-16,5-1-16 16,3-3-12-16,5-3 0 0,13 3 12 15,8-8-4-15,21 1-4 16,9-5 4-16,-9 5 4 15,1 3-4-15,-9 0-12 16,-13 4 4-16,-4 0 12 16,-13 0-4-16,0 0-12 15,-9 4 4-15,5 0 4 16,-9 3 0-16,-8-3 0 16,4 4 0-16,-4-5 8 15,-5 1-4-15,5 0 16 16,-4 0-12-16,-9-4-4 15,0 0 0-15,0 0 4 16,-9 7-4-16,9 8 8 16,-13 1-8-16,5 6-20 15,-1 5 8-15,-3 3-12 16,-1 4 8-16,0 8 8 0,-4-1 4 16,0 1-12-16,0 0 8 15,-4-5-4-15,-9 1 0 16,-8 4 32-16,-1 7-12 15,-3 4-4-15,-5 8-4 16,4-12 12-16,1-7-8 16,3-8 4-16,5-8-4 15,0-7-8-15,9-8 4 16,3-14 48-16,1-13-28 16,4-10 0-16,0-8-16 15,4-4 4-15,-4-4-8 16,-4 1 8-16,0-1-8 0,4 8 16 15,0 4-12-15,-5 0-40 16,5-5 20-16,9 5-8 16,-5 4 12-16,4-1 0 15,1 4 0-15,4 1-20 16,4 3 16-16,4 4-12 16,13 3 12-16,-4 5-300 15,8-1 172-15,17 8-516 16</inkml:trace>
          <inkml:trace contextRef="#ctx0" brushRef="#br0" timeOffset="273563.4309">913 12835 632 0,'-13'11'236'0,"26"-7"-184"0,4 7-16 0,-5 4 140 16,10 4-104-16,8 4 52 16,12 0-76-16,5 3 12 15,4 1-40-15,-13-1 8 0,5 1-16 16,-9-1 0-16,-4 1-4 16,-5-1-148-16,-8-3 76 15,0 0-256-15,5-12 180 16</inkml:trace>
          <inkml:trace contextRef="#ctx0" brushRef="#br0" timeOffset="273801.1979">1496 12933 644 0,'-17'-34'236'0,"8"19"-180"0,5 0-20 16,-4 11 116-16,-1 4-92 16,-4 11 116-16,-8 8-100 15,-4 4-20-15,-10 0-36 16,-7 3 4-16,-5 8-16 0,-8 4-28 15,4 4 8-15,4-1-136 16,0 1 80-16,17-12-152 16,13-11 120-16,13-7-440 15</inkml:trace>
          <inkml:trace contextRef="#ctx0" brushRef="#br0" timeOffset="274317.8042">1866 12789 704 0,'13'-37'264'0,"-13"37"-208"0,30-16-12 0,-17 5 28 15,-5 7-48-15,26-11 44 16,-12 4-40-16,16-8-16 16,5 7-4-16,-1-6-8 15,9 2 0-15,-12-6-12 16,16 10 8-16,-25 1 28 15,0 3-12-15,-9 5 12 16,-13 3-12-16,-8 7 12 16,0 8-16-16,-21 8-4 15,4 15 0-15,-4 15 4 16,4 4-4-16,-17 11 8 0,12-4-8 16,-3 0 16-16,-1 1-12 15,9-5-4-15,-4-3 0 16,4-4 64-16,0-15-36 0,0-12 84 15,0-10-64-15,-4-13 36 16,4-14-52-16,4-12-12 16,0-7-12-16,-4-4 16 31,4 0-16-31,-4-8-20 16,4 4 0-16,-12-18 20 0,12 14-4 15,-21-22-40-15,4 7 20 16,-4-4 0-16,4 5 12 15,-8-1-28-15,17 11 16 0,-1 9-32 16,14 14 28-16,8 8-196 16,13 7 116-16,12 12-372 15,5 7 260-15</inkml:trace>
          <inkml:trace contextRef="#ctx0" brushRef="#br0" timeOffset="274707.2658">3025 12767 704 0,'-26'-27'264'0,"26"27"-208"0,-42 12-12 0,16-5 96 16,9 8-84-16,-26 12 40 16,9 3-56-16,-25 4-24 15,12 4-8-15,-21-4-64 16,12-4 32-16,-12-7-60 16,13 3 48-16,8-7-132 15,13-3 92-15,26-9-448 16,16-3 292-16,22 7 80 15</inkml:trace>
          <inkml:trace contextRef="#ctx0" brushRef="#br0" timeOffset="274502.2934">2565 12740 676 0,'17'30'248'0,"-17"-30"-192"0,8 57-16 16,14-27 76-16,-10 5-72 16,18-1 0-16,4-4-28 15,0-7 8-15,9-1-16 16,-9-3 16-16,0-4-16 0,-8-3-64 15,-1-1 28-15,-12-3-324 16,0-8 196 0</inkml:trace>
          <inkml:trace contextRef="#ctx0" brushRef="#br0" timeOffset="275181.6293">3859 12608 696 0,'34'-42'256'0,"-34"42"-196"0,0-30-20 16,-4 18 84-16,4-3-76 15,-8 4 24 1,-1 3-40-16,-25 1-20 16,13 7-8-16,-30 0-16 15,0 7 8-15,-1 1 12 16,1 11-4-16,0-8-28 16,9 4 12-16,12-7 76 0,9 3-36 15,-9 1-16 1,21-1-12-16,-4 8 44 0,5 7-24 0,-5 16-20 15,5 3 0-15,-5 8 16 16,0 0-8-16,-8 0-4 16,12-3 0-16,1-1 12 15,-5-4-8-15,5-3-20 16,3-8 4-16,-3-4 4 16,8 1 4-16,0-9 8 0,0-3-4 15,8-4 8-15,-3 0-8 16,7 1-4-16,5-1 4 15,0 0 4-15,5 0-4 0,7-4-4 16,6-3 4-16,7-1 12 16,1 1-8-16,-5-8-28 15,5 0 8-15,-14 0-208 16,1 0 124-16,-9-4-560 16,1 4 364-1</inkml:trace>
          <inkml:trace contextRef="#ctx0" brushRef="#br0" timeOffset="275350.5984">3374 13001 904 0,'0'4'332'0,"8"-8"-256"0,9 1-24 0,-4 3 52 15,9-4-68-15,20 0 4 16,1 4-24-16,8-4-100 15,8 0 48-15,-8 1-404 16</inkml:trace>
          <inkml:trace contextRef="#ctx0" brushRef="#br0" timeOffset="275577.682">3446 12399 924 0,'-30'-22'340'0,"30"22"-260"15,0-12-28-15,0 5 108 16,9 7-100-16,4-12 0 16,17 5-36-16,21-4-44 15,4 7 12-15,26 4-420 16,-9 7 232-16</inkml:trace>
        </inkml:traceGroup>
        <inkml:traceGroup>
          <inkml:annotationXML>
            <emma:emma xmlns:emma="http://www.w3.org/2003/04/emma" version="1.0">
              <emma:interpretation id="{800EAEF5-3171-4463-8DE5-16ADC8731413}" emma:medium="tactile" emma:mode="ink">
                <msink:context xmlns:msink="http://schemas.microsoft.com/ink/2010/main" type="inkWord" rotatedBoundingBox="7298,13281 7522,13278 7525,13492 7301,13495"/>
              </emma:interpretation>
              <emma:one-of disjunction-type="recognition" id="oneOf38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76507.3744">4690 12884 676 0,'-22'-15'248'0,"14"15"-192"0,8 4-16 16,0-4 92-16,13 3-80 15,-5-3 32-15,13-3-48 0,9-9-12 16,13 1-16-16,-1 0-8 16,10 7 4-16</inkml:trace>
          <inkml:trace contextRef="#ctx0" brushRef="#br0" timeOffset="276668.3665">4681 13051 788 0,'0'0'292'0,"0"0"-228"0,13-8-16 0,-5 4 124 15,9-3-104-15,9-1 44 0,12 0-68 16,13 5-104 0,1 3 32-16</inkml:trace>
        </inkml:traceGroup>
        <inkml:traceGroup>
          <inkml:annotationXML>
            <emma:emma xmlns:emma="http://www.w3.org/2003/04/emma" version="1.0">
              <emma:interpretation id="{E040F961-F009-46CD-85C9-E17C428DB4DE}" emma:medium="tactile" emma:mode="ink">
                <msink:context xmlns:msink="http://schemas.microsoft.com/ink/2010/main" type="inkWord" rotatedBoundingBox="8226,12757 13854,12689 13871,14079 8243,14147"/>
              </emma:interpretation>
              <emma:one-of disjunction-type="recognition" id="oneOf39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80677.9784">9229 12570 860 0,'-30'-23'320'0,"30"23"-248"0,-21-15-20 0,21 7 92 15,0 5-88-15,0-9 40 16,17 8-56-16,8-7-24 15,5 7-8-15,21-3 0 16,13 3-4-16,17-4-4 16,0 12 4-16,-17-4-4 15,-4 8 0-15,-9-1 8 16,-17-3-4-16,-17 4 24 16,-4 7-16-16,-22-11-12 15,5 7-4-15,-22 0 28 16,1 8-12-16,-14 8-20 15,5 3 0-15,-17 19-12 16,9 0 8-16,-10 8 0 16,6 4 4-16,-1-1 24 15,8-3-8-15,-3 0 4 16,12-8-4-16,0-3-16 16,9-5 4-16,0-14 84 15,-1-5-48-15,10-22 44 16,-5-3-44-16,8-24 24 15,-4 4-28-15,1-26 0 16,-1 11-16-16,0-22 0 16,0 3-4-16,0-15-16 15,-4 11 4-15,5 1-16 16,3 11 12-16,-4 0-24 16,5 14 20-16,8 9-108 0,13 11 64 15</inkml:trace>
          <inkml:trace contextRef="#ctx0" brushRef="#br0" timeOffset="280921.8632">9723 12680 820 0,'13'-4'304'0,"-13"4"-236"0,21 26-20 0,-4-7 36 15,4 0-56-15,13 15-4 16,-4 0-12-16,21 4 16 31,5-4-16-31,8-4 32 0,-9-3-28 0,-13-4-76 16,5-4 32-16,-21-8-236 16,-5 0 144-16</inkml:trace>
          <inkml:trace contextRef="#ctx0" brushRef="#br0" timeOffset="281170.1819">10179 12664 696 0,'-43'0'256'0,"43"0"-196"0,-60 42-20 16,35-15 100 0,-1 3-84-16,-16 8 92 15,8 3-84-15,-5 1-24 0,9 0-24 16,9-8-16-16,8-4 4 15,5-7-208-15,12-1 112 0,5-6-472 16,8-5 312 0</inkml:trace>
          <inkml:trace contextRef="#ctx0" brushRef="#br0" timeOffset="281378.774">10643 12441 632 0,'-13'-7'236'0,"13"7"-184"0,-13 26-16 0,-4-11 148 15,9 12-108-15,-5 22 68 16,4 11-84-16,-3 16 20 16,3-4-48-16,-8 0 16 15,13-11-28-15,-5-5 0 16,5-3-12-16,-9-3 28 15,13-5-20-15,-8-11 40 16,8 0-32-16,0-19-260 16,8-3 128-16</inkml:trace>
          <inkml:trace contextRef="#ctx0" brushRef="#br0" timeOffset="281912.7793">10536 12903 880 0,'-8'-4'328'0,"-1"-3"-256"0,18 7-16 15,-9-4 88-15,13 0-88 16,12 0 60-16,22 0-72 0,21 1-12 15,9-9-20-15,-5 8 24 0,-4 4-20 16,-12-3-56-16,-10-1 16 16,-16 0-236-1,0 4 144-15,-17-4-364 16,-5 4 268-16</inkml:trace>
          <inkml:trace contextRef="#ctx0" brushRef="#br0" timeOffset="282136.3736">10766 12309 872 0,'-21'-19'324'0,"21"19"-252"0,13-8-20 15,4 4 104 1,4 1-96-16,17-5 20 15,9 8-48-15,9 0 32 16,-5 8-36-16,4-1-76 16,-8 8 24-16,-9 0-432 15,-8 1 252-15</inkml:trace>
          <inkml:trace contextRef="#ctx0" brushRef="#br0" timeOffset="281652.0622">11218 12441 716 0,'-9'4'264'0,"9"-4"-204"0,-21 19-16 0,12-4 88 16,5 8-80-16,-5 15 24 16,9 15-44-16,0 11 12 15,-8 8-24-15,4-4 36 0,4-4-32 16,0-7 4-16,-9 0-16 15,-8-8 20 1,4 0-20-16,-4 0 24 16,5-3-24-16,-5-12-240 15,4-4 120-15,0-11-368 16,0 0 264 0</inkml:trace>
          <inkml:trace contextRef="#ctx0" brushRef="#br0" timeOffset="276944.6012">5597 13081 860 0,'25'-8'320'0,"-25"8"-248"0,39-7-20 0,-10 3-28 16,1 4-24-16,13-4-256 15,8 0 140-15</inkml:trace>
          <inkml:trace contextRef="#ctx0" brushRef="#br0" timeOffset="277675.994">5959 13637 612 0,'8'8'228'0,"-8"-8"-180"0,4 0-12 15,5-4 96 1,4 0-80-16,8-7 40 15,9 0-52-15,17-16-4 16,-1 4-24-16,23-26-8 0,-6 4 0 0,10-31 4 16,-9 12-4-16,-13-12-36 15,0 15 16-15,-13-18-12 16,-8 18 16-16,-9-3 0 31,1 15 4-31,-10 3 88 0,-3 12-48 0,-1 8 72 16,-3 11-64-16,-10 11 0 15,-3 11-24-15,-1 16 8 16,-3 4-16-16,-5 10-4 16,4 5 0-16,0 4-4 15,5-5 0-15,-1 8 8 16,9 1-4-16,9-5 32 16,-1-7-20-16,-4-12 32 15,13-3-32-15,-4-19-68 16,8-4 28-16,9-23-72 15,0-3 56-15,4-16-124 16,4 4 92-16,5-15-44 16,-13 12 68-16,0-5 96 15,-9 16-24-15,0 0 136 16,-8 7-88-16,-13 8 36 16,-4 11-64-16,-13 8 36 15,-5 11-44-15,1 8 8 16,0 3-28-16,-9 16-8 15,9-1-4-15,-1 12 4 16,10 4-4-16,-5 0 8 16,17-8-8-16,-9-4 32 0,9-7-20 15,0-7 12 1,9-9-16-16,-9-7-112 0,8-3 52 16,5-12-200-16,4-4 140 0</inkml:trace>
          <inkml:trace contextRef="#ctx0" brushRef="#br0" timeOffset="277944.3591">7164 13210 488 0,'-17'7'180'0,"17"-7"-140"0,-30 38-12 0,9-15 152 15,16-1-104-15,-12 12 52 16,5 4-80-16,3 0 20 15,0-4-40-15,18-7 0 16,4-1-16-16,8-11 12 16,5-3-16-16,-1-12 24 15,1-4-20-15,-5-11-20 16,0 0 0-16,-21-16-24 16,9 5 20-16,-26-8-100 15,8 3 60-15,-12 5-20 16,0 11 44-16</inkml:trace>
          <inkml:trace contextRef="#ctx0" brushRef="#br0" timeOffset="279415.5284">7466 12982 560 0,'-43'-3'208'0,"43"3"-164"0,0 0-8 0,0 0 24 15,0 0-40-15,13 0 124 16,-4 0-80-16,4 0 16 16,4 0-48-16,4 0 40 15,-8 0-40-15,16 0 28 16,-7 3-32-16,25-3 36 16,-1 4-36-16,27-8 28 15,-5 4-28-15,47-7 8 16,8 3-20-16,14-7 8 15,-5 7-12-15,4-4 12 16,-13 1-16-16,-3-5 24 16,-18 1-20-16,-25 0 12 15,-9 7-12-15,-26-4-120 16,-12 1 56-16,-26-1-280 16,-8 8 188-16</inkml:trace>
          <inkml:trace contextRef="#ctx0" brushRef="#br0" timeOffset="279896.3752">7700 13058 416 0,'-13'-11'152'0,"13"11"-116"0,5-8-12 0,-5 4 128 16,8 8-88-16,5 0-16 15,4 4-32-15,9 10 48 16,-5 5-36-16,9 19 16 16,0 11-28-16,-9 15 0 15,0-4-8-15,-12 8 20 16,3-11-16-16,-16-4 24 16,-4-12-24-16,-22-3 12 15,0-12-12-15,-21-4 20 16,4-7-20-16,-13-11 24 15,9-8-24-15,13-12 24 0,17-6-24 16,29-1-40 0,5 4 16-16,38-16 12 15,0 9 0-15,13-5 80 16,0 8-44-16,13 0 4 16,-5 12-24-16,13-5 24 15,-4 5-24-15,9 7 32 16,-18 0-32-16,-8-4 20 15,-5 0-20-15,-16-3 20 16,0 3-24-16,-14 4 24 16,1 0-24-16,-17-8-144 15,4 8 68-15,-13 0-244 16,-4 0 168-16</inkml:trace>
          <inkml:trace contextRef="#ctx0" brushRef="#br0" timeOffset="279043.4412">7747 12346 444 0,'-21'-22'164'0,"21"22"-124"0,8-8-16 0,-3 1 52 15,3 3-48-15,13-7 84 16,1 7-60-16,16 0 16 31,-4 8-36-31,4 7-4 0,-4 4-16 0,-4 15 36 16,9 5-24-16,-14 10-4 15,-8 0-12-15,-4 12 48 16,-17-4-32-16,-9-4 44 16,-4-7-40-16,-17-12 12 15,4-7-24-15,-13-15 28 16,5-8-28-16,4-23 12 15,4-4-16-15,9-10-16 16,12 2 0-16,9 1-48 16,22 8 24-16,3 3-12 15,5 12 24-15,8 7-88 16,14 12 56-16,3 7-160 16,4 7 112-16</inkml:trace>
          <inkml:trace contextRef="#ctx0" brushRef="#br0" timeOffset="280127.501">8343 13149 528 0,'-13'8'196'0,"13"-8"-152"0,-29 30-12 0,16 0 96 16,-4-3-76-16,-9 14 84 16,5 8-76-16,-13 8 40 15,0-4-60-15,-4-4 52 16,12-7-56-16,9-8 12 15,13-7-32-15,4-5 20 0,13-7-24 0,29-11 4 32,9 4-8-32</inkml:trace>
        </inkml:traceGroup>
        <inkml:traceGroup>
          <inkml:annotationXML>
            <emma:emma xmlns:emma="http://www.w3.org/2003/04/emma" version="1.0">
              <emma:interpretation id="{088FE72E-3BF1-4DDB-B4C1-5F22FD7A3A8D}" emma:medium="tactile" emma:mode="ink">
                <msink:context xmlns:msink="http://schemas.microsoft.com/ink/2010/main" type="inkWord" rotatedBoundingBox="14632,13222 15060,13217 15063,13497 14636,13502"/>
              </emma:interpretation>
              <emma:one-of disjunction-type="recognition" id="oneOf40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314715.2223">11997 13039 476 0,'0'0'176'0,"0"8"-136"0,4-8-12 0,-4 0 92 15,0 0-72-15,0 0 68 16,9 0-64-16,-1 11 32 15,5-11-48-15,4 0 68 0,4-4-56 0,5-3-8 16,8 7-24-16,0-8 8 16,4 8-16-16,-4 0 24 15,5 0-20-15,-14 0 12 16,-4-4-12-16,1 1 0 16,-5 3-4-16,-9 0-8 15,-3-4 4-15,-5 4-120 16,8 0 64-16,-8 0-252 15,0 7 168-15</inkml:trace>
          <inkml:trace contextRef="#ctx0" brushRef="#br0" timeOffset="314321.6758">12027 12786 340 0,'0'0'128'0,"0"0"-100"0,4-8-8 16,-4 8 88-16,0 0-64 15,0 0 68-15,0 0-60 16,0 0 4-16,0 0-32 16,0 0 32-1,4 8-32-15,5-1-4 0,-1-3-12 0,1 0-8 16,-1-1 4-16,1 5 4 15,-9-8-4-15,0 0 52 0,0 0-32 16,0 0 24-16,4 8-28 16,-4-8 8-16,0 7-16 15,0-7-16-15,4 0 0 16,5 8 12-16,4 3-4 16,-1-3 16-16,5-1-12 15,5 1-4-15,-1-4 0 16,9-1 4-16,-9 9-4 15,17-12-4-15,-16 7 4 0,7-7 28 16,-7 0-16 0,-1 0-4-16,0 0-8 0,-12 0 4 15,4 0-4-15,-5 0-4 16,1 8 4-16,-9-8-68 16,0 0 36-16,0 0-216 15,0 4 132-15</inkml:trace>
        </inkml:traceGroup>
        <inkml:traceGroup>
          <inkml:annotationXML>
            <emma:emma xmlns:emma="http://www.w3.org/2003/04/emma" version="1.0">
              <emma:interpretation id="{69B8D0A6-AA79-4523-A77E-41C1956474CD}" emma:medium="tactile" emma:mode="ink">
                <msink:context xmlns:msink="http://schemas.microsoft.com/ink/2010/main" type="inkWord" rotatedBoundingBox="15581,12350 19962,12297 19983,13981 15601,14034"/>
              </emma:interpretation>
              <emma:one-of disjunction-type="recognition" id="oneOf41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317142.3637">15084 12721 392 0,'0'-30'148'0,"0"22"-116"0,0-3-8 0,9 3 172 16,-9 1-112-16,-9-1 64 16,1 5-88-16,-1-1-8 15,-4 0-32-15,0 4 40 0,-4 8-32 16,-4 3 12-16,-9 4-24 15,-12 8 0-15,-1 3-8 16,-8 8 20-16,0 4-16 16,4-4 48-16,9 0-32 15,8 0 20-15,4-3-28 16,14-5 16-16,12 1-20 0,12-5 20 16,18 1-24-16,13-4 24 15,8-4-24-15,-4-4-120 16,0-3 60-16,-5-4-248 15,-3-4 168-15,-10-4-412 16,-7 0 304 0</inkml:trace>
          <inkml:trace contextRef="#ctx0" brushRef="#br0" timeOffset="317291.2595">14782 12929 580 0,'-39'-11'216'0,"39"7"-168"0,0-3-12 16,5 3 156-16,7 0-112 15,10 0 116-15,12 4-112 16,4 0-16-16,5 0-44 16,-1 4-8-16,-3 0-8 0,-1 0-40 0,4-4 16 15,-3 0-160-15,-1 0 96 16,-4 0-160-16,-4 0 136 16,-4 7-396-1</inkml:trace>
          <inkml:trace contextRef="#ctx0" brushRef="#br0" timeOffset="317474.5896">15310 13016 508 0,'-43'8'188'0,"26"3"-148"0,-8 20-8 0,12-9 124 0,0 5-92 16,0 15 52-16,5-5-68 15,3 1-24-15,14-8-16 16,8-7 16-16,9 0-12 0,8-19 12 16,12-8-12-16,1-7 0 15,0-8-4-15,-13-8-8 16,-8-14 4-16,-9 6 12 16,-17 1-8-16,-17 4-12 15,-9 4 0-15,-4 7-32 16,1 7 20-16,-1 5-180 15,9 7 108-15,16 11-444 16</inkml:trace>
          <inkml:trace contextRef="#ctx0" brushRef="#br0" timeOffset="315092.8754">12959 12975 600 0,'-4'4'224'0,"8"-4"-176"0,-4 0-12 0,0 0 168 0,13 0-120 16,0 3 0-16,0 1-52 15,8-4 32-15,4 0-36 16,1 0 12-16,-1 0-24 0,1-7 0 16,-5 3-8-16,1 0 4 15,-5 4-8-15,0 0-48 16,-9-4 28-16,-8 4-260 15,0 8 152-15</inkml:trace>
          <inkml:trace contextRef="#ctx0" brushRef="#br0" timeOffset="316303.504">13168 13588 456 0,'0'-4'168'0,"4"4"-128"0,9-11-16 0,0 3 44 0,-1 1-44 16,10-8 44-16,8-12-40 15,8 1-16-15,9-16-4 16,4-15 8-16,4-3-8 15,-4-1-12-15,-8 1 0 0,4-1-68 16,-5 0 40-16,-8 5-12 16,-8-5 24-16,-5 0 20 15,-4 5 4-15,-4 10 164 16,4 5-92-16,-4 10 76 16,-5 9-88-16,1 7 16 15,-5 11-44-15,5 11-12 16,-1 12-16-16,-4 12-8 15,-8 10 4-15,4 1-4 16,-4 3 0-16,-5-3 16 16,1-1-8-16,-1-3-4 0,1-4 0 15,-1-3 20-15,1-5-12 16,3-7 12-16,5-8-12 16,0-11-16-16,9-3 0 15,4-9-84-15,4-10 48 16,4-1-128-16,5-7 96 15,3-8-52-15,6 0 72 16,-1 0 16-16,-5 0 24 16,1 0 48-16,-4 8-24 0,-5 7 96 15,0 4-60-15,-12 4 48 16,4 4-56-16,-13 11 32 16,0 8-40-16,-5 3 24 15,-7 8-28-15,-1 7 16 16,0 5-24-16,-4 3 28 15,-4 0-32-15,-1 0 20 16,1 0-20-16,0 4-8 16,4-4-4-16,4 0 28 15,0-4-16-15,5 0 20 16,3-7-20-16,5-8-68 16,5-7 24-16,3-8-304 15,5-8 180-15</inkml:trace>
          <inkml:trace contextRef="#ctx0" brushRef="#br0" timeOffset="316636.0179">14335 13069 476 0,'-9'0'176'0,"13"4"-136"0,-4-8-12 0,-4 4 100 16,-4 4-76-16,-1 8 52 15,-4-5-64-15,0 12 16 16,1 11-36-16,-1 4 0 0,4 1-12 16,5-9 20-16,8 4-16 15,5-3 4-15,4-16-8 0,4 0 4 16,4-11-8-16,0-18-4 16,1-1 4-16,-5-8 4 15,-5-7-4-15,-12 0-28 16,-4 4 12-16,-4 3-12 15,-1 1 12-15,1 11-72 16,3-1 48-16,1 13-304 16,13-5 188-1,20 16-172-15</inkml:trace>
          <inkml:trace contextRef="#ctx0" brushRef="#br0" timeOffset="319606.2128">15816 12714 456 0,'0'-12'168'0,"13"9"-128"0,-4-5-16 16,-9 8 96-16,13-4-72 15,-5 4 32-15,1-4-44 16,3 4 40-16,-3 4-44 16,4-4 28-16,8 4-32 0,-4 0 36 0,17-4-36 15,26 4 4-15,4 3-20 16,16-7 44-16,-7-4-28 15,29-11 12-15,30 4-24 16,-4-12 8-16,-5 12-12 16,-16-8 20-16,3 0-20 15,-7 4-4-15,-27 3-4 16,-3 1 20-16,-9 0-12 16,-30-1 32-16,-13 5-28 15,-13 7-208-15,-20 0 104 16,-14 0-356-16,-8 7 252 15,4 8-224-15</inkml:trace>
          <inkml:trace contextRef="#ctx0" brushRef="#br0" timeOffset="319106.2793">15846 12225 248 0,'5'-11'92'0,"-1"7"-72"0,9-3-4 0,-9 3 168 16,4-4-104-16,1-3 36 16,4 0-68-16,4-1 0 15,4 1-32-15,4 3 36 0,14-3-28 16,-1 3-4-16,9 5-12 0,-4 3 28 15,-5 0-20-15,0 15 4 16,1-4-12-16,-5 16-8 16,-5 10 4-16,-7-2 28 15,-5-9-16-15,-4 8 20 16,-9 0-20-16,-8 8 28 16,-14-8-28-16,6 7 4 15,-18-6-12-15,-4-9 12 16,-13 1-12-16,4-12 24 15,9-15-20-15,-4-12 4 16,8-7-8-16,17-3-8 16,5-1 4-16,8 0 4 15,21 4-4-15,1 0 76 16,16 4-44-16,-4 0 24 0,4 8-40 16,-4-5 8-16,-4 12-16 15,0 0-16-15,-9 0 0 16,0 0 20-16,1 0-8 15,-14 8-84-15,5-8 44 16,-13 0-184-16,0 0 120 16,0 0-476-1,9 0 232 1</inkml:trace>
          <inkml:trace contextRef="#ctx0" brushRef="#br0" timeOffset="320131.6093">16178 12873 312 0,'-4'-4'112'0,"4"4"-84"0,0 4-12 16,0-4 48-16,0 0-40 0,13 7 0 15,0 8-16-15,4 0 64 16,0 4-40-16,4 8 60 15,0 7-56-15,1 8 0 16,-1 11-20-16,-4 11-4 16,-4-3-4-16,-5-9 12 0,-3-2-12 15,-14-12 68-15,-8-8-44 16,-4-7 32-16,-5-8-36 16,-4-12-16-16,-4-6-8 15,0-16 40-15,4-12-24 16,13-10 0-16,0-1-12 15,13 1-40-15,17 3 16 16,8 4-56-16,9 3 40 0,8 5 120 16,9 7-44-16,-4 4 64 15,4 0-64-15,16 3-4 16,14 5-24-16,4-1-4 16,0 8-4-16,-9 0 12 15,-4 0-12-15,-17 0 24 16,-12 0-20-16,-5 0 32 15,-13-4-28-15,-8 1 12 16,-13-1-16-16,-4 0-220 16,-9 0 116-16,-4 0-616 15</inkml:trace>
          <inkml:trace contextRef="#ctx0" brushRef="#br0" timeOffset="319112.797">16506 11934 384 0,'9'-34'140'0,"-1"23"-108"0,14-5-8 15,-10 13 172-15,1-1-112 16,4 0 72-16,0 8-92 15,0 7 16-15,-4 8-44 16,0 8 20-16,-5 3-28 0,-8 4 44 16,-8-4-40-16,-5 0 4 15,-4-3-24-15,0-4 12 16,0-8-16-16,4-4 16 0,9-7-16 16,12-4 4-16,14-4-4 15,12 0-192-15,8 1 100 16,5 6-404-1,9 5 272-15,-14 0-108 16</inkml:trace>
          <inkml:trace contextRef="#ctx0" brushRef="#br0" timeOffset="320432.0367">16638 12945 444 0,'-12'0'164'0,"7"7"-124"0,-3 4-16 0,8-3 104 16,0 7-76-16,0-3 16 16,-5 10-44-16,1 12 24 15,0 0-32-15,-5 8 32 0,1 7-32 16,-1 4 4-16,1-11-12 15,-1-1 64-15,1-14-40 0,4-4-4 16,-1 3-16-16,5-11-12 16,13-7 4-16,8-4 40 15,13-4-24-15,9-12-88 16,12 5 36-16,1-8-228 16,-1-1 144-16,-4-2-352 15</inkml:trace>
          <inkml:trace contextRef="#ctx0" brushRef="#br0" timeOffset="320732.7398">17060 12929 572 0,'0'-15'208'0,"8"15"-160"0,-3-7-12 0,-5 7 56 15,8 3-56-15,1 1-20 16,-1 4-16-16,1 3 8 16,-5 4-4-16,-4 0 24 0,-4 1-16 15,-1-1 12-15,-3 0-12 16,-5 0 64-16,0-4-44 16,5-3 16-16,-1-8-32 15,9 0-24-15,9-4 0 16,16-3 12-16,9-5 0 15,18 1-136-15,11 3 76 16,1 1-448-16</inkml:trace>
        </inkml:traceGroup>
        <inkml:traceGroup>
          <inkml:annotationXML>
            <emma:emma xmlns:emma="http://www.w3.org/2003/04/emma" version="1.0">
              <emma:interpretation id="{D014843B-4917-4C70-A2F7-8BA9439682D4}" emma:medium="tactile" emma:mode="ink">
                <msink:context xmlns:msink="http://schemas.microsoft.com/ink/2010/main" type="inkWord" rotatedBoundingBox="20636,12406 21355,12397 21367,13376 20648,13384"/>
              </emma:interpretation>
              <emma:one-of disjunction-type="recognition" id="oneOf42">
                <emma:interpretation id="interp62" emma:lang="" emma:confidence="0">
                  <emma:literal>site</emma:literal>
                </emma:interpretation>
                <emma:interpretation id="interp63" emma:lang="" emma:confidence="0">
                  <emma:literal>set. E</emma:literal>
                </emma:interpretation>
                <emma:interpretation id="interp64" emma:lang="" emma:confidence="0">
                  <emma:literal>EH E</emma:literal>
                </emma:interpretation>
                <emma:interpretation id="interp65" emma:lang="" emma:confidence="0">
                  <emma:literal>Byte</emma:literal>
                </emma:interpretation>
                <emma:interpretation id="interp66" emma:lang="" emma:confidence="0">
                  <emma:literal>21st. E</emma:literal>
                </emma:interpretation>
              </emma:one-of>
            </emma:emma>
          </inkml:annotationXML>
          <inkml:trace contextRef="#ctx0" brushRef="#br0" timeOffset="321304.3544">18567 12331 508 0,'26'-11'188'0,"4"3"-148"0,8 1-8 15,-17 7 160-15,-8-8-112 16,4 8 36-16,-8-7-68 0,-18 7-20 15,-4 0-16 1,-17-8-12-16,-12 8 4 0,-5-4 4 0,0 1-4 16,5 3-4-16,3 0 4 15,1-4 40-15,4 0-24 16,0 4-20-16,0 0 0 16,0 8-28-16,4-1 16 15,0 5 56-15,0 3-20 16,9 4 24-16,-9 3-28 15,9 24 0-15,0 7-12 16,-1 11-16-16,5 8 4 0,5-8 40 16,-1-3-24-16,8-12 8 15,1-11-12-15,0-8 20 16,0-7-16-16,-1-4 4 16,5-8-8-16,0 1 20 15,0-5-16-15,0-7-12 16,0 0-4-16,13 8-16 15,4-1 12-15,5-3-4 16,3 0 4-16,5 0 24 16,0-1-8-16,0 1-12 15,-1-4 0-15,-3 4 4 16,-1-4 0-16,-3 0-124 16,-10 0 68-16,6 0-188 15,-6 0 136-15</inkml:trace>
          <inkml:trace contextRef="#ctx0" brushRef="#br0" timeOffset="321652.289">18086 12676 416 0,'-13'-12'152'0,"13"9"-116"0,0-9-12 0,0 9 172 0,0-1-112 15,13 0 80-15,4 0-96 16,-4 0 44-16,8 1-68 16,9-1 40-16,4 0-48 0,4-4 0 15,1 1-24-15,-5-1 0 16,0-3-4-16,4 3 4 15,-8 1-8-15,-9-1 16 16,-8 4-12-16,-13 1-152 16,0-1 76-16,0 0-244 15,0 0 172-15,0 4-348 16</inkml:trace>
          <inkml:trace contextRef="#ctx0" brushRef="#br0" timeOffset="322113.046">18214 11968 612 0,'-9'-4'228'0,"9"4"-180"0,-4-4-12 15,0 4 168-15,0 0-120 16,4 0-16-16,8 0-44 16,-4 4 52-16,9 4-44 15,13 3 4-15,-1 0-20 0,5-3 8 16,4-4-16-16,9-4 16 16,12 0-16-16,-8-8 4 31,0 8-4-31,-9 0 28 15,-4 0-20-15,-13 0 12 16,-4 0-16-16,-17 4-68 0,0 4 28 0</inkml:trace>
        </inkml:traceGroup>
      </inkml:traceGroup>
      <inkml:traceGroup>
        <inkml:annotationXML>
          <emma:emma xmlns:emma="http://www.w3.org/2003/04/emma" version="1.0">
            <emma:interpretation id="{726DB999-4561-4EC3-A315-B7DE80DA4F82}" emma:medium="tactile" emma:mode="ink">
              <msink:context xmlns:msink="http://schemas.microsoft.com/ink/2010/main" type="line" rotatedBoundingBox="4321,13940 7014,13720 7072,14440 4380,14660"/>
            </emma:interpretation>
          </emma:emma>
        </inkml:annotationXML>
        <inkml:traceGroup>
          <inkml:annotationXML>
            <emma:emma xmlns:emma="http://www.w3.org/2003/04/emma" version="1.0">
              <emma:interpretation id="{BC218CD5-BC67-4055-842C-7E2C095F391F}" emma:medium="tactile" emma:mode="ink">
                <msink:context xmlns:msink="http://schemas.microsoft.com/ink/2010/main" type="inkWord" rotatedBoundingBox="4342,14190 4709,14160 4747,14630 4380,14660"/>
              </emma:interpretation>
              <emma:one-of disjunction-type="recognition" id="oneOf43">
                <emma:interpretation id="interp67" emma:lang="" emma:confidence="1">
                  <emma:literal/>
                </emma:interpretation>
              </emma:one-of>
            </emma:emma>
          </inkml:annotationXML>
          <inkml:trace contextRef="#ctx0" brushRef="#br0" timeOffset="477172.9298">1747 14057 372 0,'0'12'140'0,"-4"3"-112"0,0 11-4 15,4-11 64-15,0 1-52 16,0-1 84-16,0 0-68 0,0 0 44 15,4-4-56-15,0-3 52 16,5-4-56-16,4 0 20 16,-1-4-36-16,5-4 8 0,5 0-16 15,3-4-8-15,1-7 0 16,4 8-48-16,4-1 24 16,-5-3-336-1</inkml:trace>
          <inkml:trace contextRef="#ctx0" brushRef="#br0" timeOffset="476887.549">2071 13724 260 0,'-9'-4'96'0,"14"4"-76"0,-5-3-4 0,0 3 36 16,0 0-32-16,0 0 16 15,0 0-20-15,-5 3 0 16,1 1-8-16,0 4 56 16,0-1-36-16,-5 1 40 15,-4 3-36-15,5 4-20 16,-1 4-4-16,1 4-8 16,-1 7 0-16,-4 8 24 15,1 4-12-15,-5 0 4 16,0-5-8-16,-5-3 48 15,-3 1-32-15,-1-9 16 16,5 0-24-16,0-10 0 0,8-5-8 16,4 0-184-16,5-7 100 0</inkml:trace>
        </inkml:traceGroup>
        <inkml:traceGroup>
          <inkml:annotationXML>
            <emma:emma xmlns:emma="http://www.w3.org/2003/04/emma" version="1.0">
              <emma:interpretation id="{C24F610B-5F30-4257-8CAF-E4C024A72234}" emma:medium="tactile" emma:mode="ink">
                <msink:context xmlns:msink="http://schemas.microsoft.com/ink/2010/main" type="inkWord" rotatedBoundingBox="4802,13901 5390,13853 5425,14282 4837,14330"/>
              </emma:interpretation>
              <emma:one-of disjunction-type="recognition" id="oneOf44">
                <emma:interpretation id="interp68" emma:lang="" emma:confidence="1">
                  <emma:literal>5</emma:literal>
                </emma:interpretation>
                <emma:interpretation id="interp69" emma:lang="" emma:confidence="0">
                  <emma:literal>f</emma:literal>
                </emma:interpretation>
                <emma:interpretation id="interp70" emma:lang="" emma:confidence="0">
                  <emma:literal>F</emma:literal>
                </emma:interpretation>
                <emma:interpretation id="interp71" emma:lang="" emma:confidence="0">
                  <emma:literal>S</emma:literal>
                </emma:interpretation>
                <emma:interpretation id="interp72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478663.9949">2497 13694 340 0,'12'-8'128'0,"-12"5"-100"0,-4-1-8 0,4 4 60 15,0-4-48-15,0 0 60 16,-4 0-56-16,0-3 28 15,-5-1-36-15,1 1 16 16,-1-1-24-16,-4 1-36 16,5-1 8-16,-5 1 20 0,0 3-8 0,1 0-8 15,-1 4 0-15,-4 0 4 16,-5 4 0-16,1 0 0 16,-4 7 0-16,-1 0 0 15,0 1 0-15,1 3 32 16,4 4-16-16,4 0-32 15,8-1 8-15,5 1 28 16,8-3-12-16,5-1 16 16,3-8-12-16,10-3 12 15,3-4-16-15,5-4-92 16,4-3 48-16,4-1-148 16,-3-3 104-1,-1 3-76-15,-5 1 88 16,-7-1 56-16,-5 0 8 15,-5 1 16-15,-3-1-4 16,-5 5 124-16,1-1-68 0,-5 0 32 16,0 4-56-16,0 0 12 15,0 0-32-15,8 4 36 16,-4 7-32-16,1 4 4 16,3 4-16-16,1 4-16 0,-1 0 0 15,1-4 12-15,-1-1-4 16,1-2-100-16,-1-5 52 15</inkml:trace>
          <inkml:trace contextRef="#ctx0" brushRef="#br0" timeOffset="478669.0078">2395 13493 560 0,'-22'-11'208'0,"22"7"-164"0,-4-3-8 15,8 3 156-15,5 0-112 0,4-3 36 16,4-1-68-16,12 0-36 16,10 1-12-16,-1 3-64 0,5 0 36 15,8 0-560 1,13 4 324-16,12-7 36 16</inkml:trace>
        </inkml:traceGroup>
        <inkml:traceGroup>
          <inkml:annotationXML>
            <emma:emma xmlns:emma="http://www.w3.org/2003/04/emma" version="1.0">
              <emma:interpretation id="{A0B90370-3698-48B6-A5F6-137055041F91}" emma:medium="tactile" emma:mode="ink">
                <msink:context xmlns:msink="http://schemas.microsoft.com/ink/2010/main" type="inkWord" rotatedBoundingBox="6058,13882 7020,13803 7072,14428 6109,14506"/>
              </emma:interpretation>
              <emma:one-of disjunction-type="recognition" id="oneOf45">
                <emma:interpretation id="interp73" emma:lang="" emma:confidence="0.5">
                  <emma:literal>+5</emma:literal>
                </emma:interpretation>
                <emma:interpretation id="interp74" emma:lang="" emma:confidence="0">
                  <emma:literal>45</emma:literal>
                </emma:interpretation>
                <emma:interpretation id="interp75" emma:lang="" emma:confidence="0">
                  <emma:literal>*5</emma:literal>
                </emma:interpretation>
                <emma:interpretation id="interp76" emma:lang="" emma:confidence="0">
                  <emma:literal>#5</emma:literal>
                </emma:interpretation>
                <emma:interpretation id="interp77" emma:lang="" emma:confidence="0">
                  <emma:literal>A 5S</emma:literal>
                </emma:interpretation>
              </emma:one-of>
            </emma:emma>
          </inkml:annotationXML>
          <inkml:trace contextRef="#ctx0" brushRef="#br0" timeOffset="479209.0758">3463 13747 392 0,'-12'11'148'0,"12"-3"-116"0,0 7-8 0,0-4 84 16,0 8-64-16,0-4 44 15,4 4-52-15,4-3 16 16,5-5-32-16,4-7 44 0,9-8-36 16,8-4-4-16,8-3-16 0,9 0-68 15,5-5 32-15,-5 5-384 16</inkml:trace>
          <inkml:trace contextRef="#ctx0" brushRef="#br0" timeOffset="478995.0089">3991 13611 236 0,'5'-8'88'0,"-14"1"-68"0,13 14-4 16,-8-7 60-16,0 0-44 16,-9 0-12-16,-4 0-12 15,-4 12 24-15,-9-1-16 16,-13 0 32-16,-8 4-32 16,0 8 56-16,0 4-40 15,0 3-8-15,8 4-12 16,9-4 16-16,9 0-16 15,8-3 4-15,4-8-8 16,4-4-172-16,9-7 88 0,0-8-244 16</inkml:trace>
          <inkml:trace contextRef="#ctx0" brushRef="#br0" timeOffset="480019.7506">4128 13486 260 0,'0'-8'96'0,"0"8"-76"0,0 8-4 0,0 7 36 15,-5 4 36-15,-3 4-44 16,8 11 52-16,-4 0-60 15,-1 0 0-15,-3 7-20 16,4-7 68-16,-1 1-48 16,1-9 40-1,0-3-44-15,0-4 24 0,4-4-28 16,-5-15 0-16,14-8-16 16,4-7-104-16,4 4 48 15,4-4-184-15,4-1 128 16,5 13 20-16,0-1 48 15,4 11 44-15,-4 16-8 16,-5 4 116-16,1 7-68 16,-9 0 120-16,0 0-96 0,-8-4 32 15,-1-11-64 1,-16-4 48-16,-14-15-48 16,1 0-20-16,-9-7 4 0,-4-8-20 15,0 3-136-15,4-11 72 16,9 5-228-1,4 2 160-15,4 9-288 16</inkml:trace>
          <inkml:trace contextRef="#ctx0" brushRef="#br0" timeOffset="480285.4736">4085 13425 676 0,'-8'-15'248'0,"12"15"-192"0,-4-11-16 0,4 7 68 16,17 0-68-16,5-3 16 15,21-1-32-15,12 4-32 16,14 8 4-16,-1-8-616 16</inkml:trace>
        </inkml:traceGroup>
      </inkml:traceGroup>
    </inkml:traceGroup>
    <inkml:traceGroup>
      <inkml:annotationXML>
        <emma:emma xmlns:emma="http://www.w3.org/2003/04/emma" version="1.0">
          <emma:interpretation id="{474FD482-226D-450E-A16F-1C3D1D7F7035}" emma:medium="tactile" emma:mode="ink">
            <msink:context xmlns:msink="http://schemas.microsoft.com/ink/2010/main" type="paragraph" rotatedBoundingBox="4062,14317 15632,14087 15662,15574 4092,1580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AB63AF5-6382-4A24-ABCC-49DF30904534}" emma:medium="tactile" emma:mode="ink">
              <msink:context xmlns:msink="http://schemas.microsoft.com/ink/2010/main" type="line" rotatedBoundingBox="4062,14317 15632,14087 15662,15574 4092,15805"/>
            </emma:interpretation>
          </emma:emma>
        </inkml:annotationXML>
        <inkml:traceGroup>
          <inkml:annotationXML>
            <emma:emma xmlns:emma="http://www.w3.org/2003/04/emma" version="1.0">
              <emma:interpretation id="{D8B4A4FE-7418-483D-9DD8-B2CC13E0FD4B}" emma:medium="tactile" emma:mode="ink">
                <msink:context xmlns:msink="http://schemas.microsoft.com/ink/2010/main" type="inkWord" rotatedBoundingBox="4065,14449 9172,14347 9198,15651 4091,15752"/>
              </emma:interpretation>
              <emma:one-of disjunction-type="recognition" id="oneOf46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327778.7011">2463 14379 592 0,'-5'-23'220'0,"5"39"-172"0,5 10-12 0,3-7 120 0,9 15-92 16,-4 15 52-16,13 12-68 15,8 3 12-15,4-7-40 16,0-8 16-16,1-11-20 0,-1-8-8 15,0-3-4-15,-4-8 20 16,-8-8-12-16,-5 0-240 16,-8-3 120-16,-5-8-484 15,1-4 332 1,4-7 80-16</inkml:trace>
          <inkml:trace contextRef="#ctx0" brushRef="#br0" timeOffset="327971.7133">2884 14425 716 0,'-21'-12'264'0,"17"20"-204"0,-5 7-16 0,-8 0 132 16,4 15-104-1,-16 12 16-15,-1 11-52 0,-4 4-8 16,0-4-16-16,0-8 12 0,-1-7-16 16,6-12-56-16,3-7 24 15,9 0-184-15,9-7 116 16,8-5-532-1,12 1 348-15,5-8 100 16</inkml:trace>
          <inkml:trace contextRef="#ctx0" brushRef="#br0" timeOffset="374765.8253">3284 14125 208 0,'-4'8'76'0,"4"-4"-60"0,0 3-4 16,0-7 100-16,0 0-64 16,0 0 88-16,0 0-80 15,0 0-8-15,9 0-32 16,-9 0-12-16,0 0 0 0,4 8-4 16,-4-8 0-1,4 8 8-15,1-1-4 0,-5 1-12 16,0-8 4-16,0 0-4 15,0 0 0-15,0 0 44 16,0 0-24-16,0 0-20 16,0 0 4-16,0 7 52 15,0-7-24-15,0 4-12 16,0 4-4-16,0-8-8 16,-5 7 0-16,5-7 8 0,-4 8-4 0,0-4 16 15,-1 3-12-15,1-7 16 16,4 8-16-16,-4-5 32 15,0 1-24-15,-1 4-24 16,1-1 4-16,0-3 16 16,0 4-4-16,4-1 32 15,-5-3-24-15,1 4 12 16,0-1-16-16,0-3-24 16,-1 0 4-16,5-4 20 15,0 7-4-15,0 1 4 16,-4 0-4-16,0-1 28 15,0 1-20-15,-5 3-32 16,-4 0 8-16,5 1 20 16,-1-1-8-16,5 0 0 15,0 1 0-15,4-1-4 0,0 1 0 16,0-1 8-16,0 0-4 16,0 1-12-16,0-1 4 15,0 0 12-15,0 4-4 16,0 1-4-16,0 3 4 15,4-1-4-15,0-2 0 16,5-1 0-16,-9 4 0 16,4 0 24-16,-4-4-12 15,0 4 12-15,0 0-12 16,0-1-8-16,-4-2 0 16,4-1 20-16,0 0-12 15,0 0-12-15,0-4-4 0,0 1 4 16,4-1 0-16,5 0 24 15,-1 1-12-15,1-1 32 16,-1 1-28-16,1-5-4 16,-1 1-8-16,-8 3-16 15,4-7 8-15,-4 3 28 16,5 5-12-16,-1-5-4 16,-4-7-4-16,4 8-4 15,0-1 0-15,5 1-12 16,-1-4 8-16,-3-4-4 31,-1 7 0-31,0 1 0 16,5 0 0-16,-1-1 24 0,-3 1-8 15,3-1-20-15,-4 1 4 16,1-4 32-16,-1 3-16 16,0 8-8-16,0-7-4 0,1-1 12 15,3-3-4-15,1 4-4 0,-9-8 4 16,8 7 4-16,1-7-4 15,-1 0-4-15,5 4 4 16,0-4-172-16,0 4 92 16,-5 3-456-1,18 12 168 1</inkml:trace>
          <inkml:trace contextRef="#ctx0" brushRef="#br0" timeOffset="328403.3606">3191 14474 788 0,'30'-38'292'0,"-5"23"-228"0,13 0-16 16,-25 7 80-16,9-3-80 15,7 3 16-15,10 1-40 16,12-1-20-16,4 4-8 16,5 0 28-16,-9 1-12 0,-13-1 4 15,-4 0-8-15,-12 4 20 16,-14 0-16-16,-8 0 68 16,-8 0-48-16,-5 0 4 15,-4 8-20-15,-5 3-48 16,1 12 20-16,-17 15-16 15,4 15 16-15,4 11 16 16,0 15 0-16,5-18-4 0,-5-4 4 16,8-19 4-16,1-4-4 15,4-8 32-15,0-3-20 16,0-16 40-16,4 5-32 16,-4-31 20-1,5-11-4-15,-6-12-24 16,6-19-16-16,3-7-4 15,-8-4 12-15,4 12-4 16,1 14-12-16,3 8 4 16,-4 8-40-16,5 11 24 15,8 8-92-15,0 7 64 16,13 12-372-16,4 11 232 16</inkml:trace>
          <inkml:trace contextRef="#ctx0" brushRef="#br0" timeOffset="328829.4933">4438 14417 808 0,'-8'-19'300'0,"4"19"-232"0,-5 8-20 0,-12 3 124 16,-9 12-104-16,-21 11 68 16,-9 15-76-16,5 15-8 15,-5 1-32-15,1-12-12 0,8-12-4 16,4-7-76-16,4-7 40 16,13-8-208-16,26-12-428 15,25 1 352 1,26-4 44-16</inkml:trace>
          <inkml:trace contextRef="#ctx0" brushRef="#br0" timeOffset="328617.4292">3936 14478 788 0,'-4'11'292'0,"17"12"-228"0,8 18-16 16,-13-11 28-16,14 8-52 15,-1-4 24-15,17 4-28 16,13-4 0-16,13-3-12 15,-13-12-156-15,-4-1 80 0,-9-2-192 16,-12-5 148-16,-9-7-336 16</inkml:trace>
          <inkml:trace contextRef="#ctx0" brushRef="#br0" timeOffset="329289.3042">5277 14447 788 0,'47'-57'292'0,"-26"42"-228"0,9-11-16 16,-17 11 88-16,-9 7-84 15,-4-3 128-15,0-4-100 16,-12 11-48-16,-14 4-24 15,0 0-104-15,-12 4 48 0,-13-1-12 16,-9 5 36-16,-8 0 4 16,4-1 12-16,5 1-12 15,16-1 12-15,9-3 20 0,4-4-4 16,22 0 24-16,-5 4-20 16,13 0 4-16,0 7-8 15,-8 12 20-15,-5 18-16 16,-9 24 4-16,5 7-8 15,-4 3-16-15,4-10 4 16,4-12 28-16,-4-8-12 16,9-7 40-16,3-12-28 15,1-3 40-15,4-8-36 16,-4-3 56-16,4-12-48 16,0 0 12-16,4 0-32 15,-4 0-8-15,13-4-4 0,4 4-40 16,13 0 20-16,8 4-28 15,13-1 24-15,5 1 8 16,-1 4 12-16,0-1-80 16,-4-3 44-16,-12 4-240 15,-9-5 152-15,-9-3-344 16,-8 0 268 0,-13 0-164-16</inkml:trace>
          <inkml:trace contextRef="#ctx0" brushRef="#br0" timeOffset="329505.0446">4766 14765 976 0,'13'-11'360'0,"0"7"-280"0,17 0-20 16,-9 0 132-16,9-3-116 16,12 3-4-16,1 0-44 0,8 1-28 15,-13 3-4-15,5 3-356 0,-5 5 192 16,-4-8-572-1</inkml:trace>
          <inkml:trace contextRef="#ctx0" brushRef="#br0" timeOffset="329668.9811">4924 14194 932 0,'-26'-31'348'0,"26"20"-272"0,9-4-20 16,4 7 104-16,12 1-100 16,14-5-24-16,12 9-24 15,0 6-4-15,4 9-4 16,-8 3-424-16,-5 4 228 0,5 15-424 16</inkml:trace>
          <inkml:trace contextRef="#ctx0" brushRef="#br0" timeOffset="376209.299">5639 13940 216 0,'13'-15'80'0,"-9"11"-60"0,-4 4-8 0,0 0 116 16,5 8-72-16,-5-1-12 16,0 5-28-16,0 3 92 15,0 0-60-15,0 0 52 16,12 0-60-16,-3 0 8 16,-1 0-32-16,1-3 8 15,-5-1-12-15,5-3 12 16,-1 7-16-16,-4 4 4 0,-4 0-4 15,0-4-8-15,0-4 4 16,9 4-16-16,-9 0 8 16,13 1 12-16,-5-5-4 15,1 0-12-15,-1-3 4 0,-3 7 12 16,3 0-4 0,5-3-4-16,-5 3 4 15,-8-4-4-15,13 0 16 16,-4 1-8-16,-5 3-12 15,-4-4 0-15,0 4 4 16,0 1 0-16,0-1 8 16,8 0-4-16,-8 4-4 15,0 3 4-15,0 1-16 16,0 4 8-16,0-1-4 16,0 1 0-16,-8-1 24 15,8 1-8-15,0-1-20 16,-9-7 4-16,5 0 4 0,0 0 4 15,0 0 0-15,-5 0 0 16,9-4-28-16,-8 0 16 16,3 4 4-16,-3 0 8 15,-1-4-20-15,-3-4 12 16,3 1 48-16,-4-1-20 16,-4 0-64-16,13 1 24 15,-5-1 24-15,1 1 0 16,8-5-8-16,-4 1 0 15,-1-1 28-15,1 1-12 0,-4 3-12 16,-5-3-4-16,-4-1 20 16,4 5-8-1,-4-1-20-15,-4 0 4 0,8 4-4 16,-8 4 4-16,4-3 24 16,4-1-8-16,4-4 16 15,-3 12-16-15,7-8-28 16,-8 4 8-16,1 0 24 15,-5 0-8-15,0 0 20 16,0 0-16-16,-5-4 24 16,14-4-20-16,-5-3 32 15,0-1-28-15,5-3 4 16,-1 0-12-16,1-4 12 16,8 0-12-16,-5 0-48 15,5-4 24-15,5 0-236 16,-5-3 140-16,17-1-320 15</inkml:trace>
          <inkml:trace contextRef="#ctx0" brushRef="#br0" timeOffset="330990.5231">6005 14792 780 0,'-8'3'288'0,"16"-10"-224"0,-3-1-20 16,3 8 144-16,14-3-112 16,-1-1-4-16,17 0-44 15,5 4-12-15,8 4-8 0,8-4 20 0,-3 4-16 16,-5 3-144-16,0 1 68 15,-8-5-264-15,8-3 184 16,-4 4-384 0</inkml:trace>
          <inkml:trace contextRef="#ctx0" brushRef="#br0" timeOffset="330802.0004">6069 14565 456 0,'-8'-4'168'0,"8"4"-128"0,0-4-16 0,0 4 212 16,8-4-136-16,-8 0 56 16,9 1-92-16,-1-1 32 15,5 0-56-15,8-3 24 0,9-1-36 16,13 0 0-16,8 1-16 0,0-1-8 15,9 1 0-15,-13 3 4 16,-1 0-4-16,-12 8-72 16,-4 0 36-16,-8 7-276 15,-14 8 168-15</inkml:trace>
          <inkml:trace contextRef="#ctx0" brushRef="#br0" timeOffset="327548.0869">1436 14478 332 0,'0'-8'120'0,"5"4"-92"0,3 0-8 15,-8 4 124-15,0 0-84 16,0 0 72-16,0 0-76 16,0 0 68-16,-8 0-72 15,8 0-8-15,0 0-28 16,0 0 16-16,8-3-20 0,-8-1 24 16,13 0-24-16,-13 0 24 15,8-3-24-15,5 3 40 16,-9 0-28-16,9-3 20 15,-4-1-24-15,4 4 28 16,4 0-32-16,8 1 4 0,13-1-12 16,5 4 4-1,17 0-8-15,4 4-20 0,-1-1 8 16,6-3 12-16,-6 0 0 16,-3 0 8-16,12-3-8 15,-8-1 8-15,-13 0-8 16,0 0 8-16,-16 0-8 15,-6 1-20-15,-12 3 8 16,-4 0 32-16,-13 0-16 16,0 3 8-16,-13 1-8 15,5 4-16-15,-9 3 4 0,4 1-4 16,-8 6 0-16,-1 9 8 16,1 11 0-16,-13 7-12 15,4 8 8-15,1 8 4 16,-1-4 0-16,-9-1 8 15,1-6-4-15,0-5-28 16,4-3 12-16,0-8 40 16,4-8-16-16,4-7 16 15,1-8-16-15,3-11 44 16,5-7-28-16,5-8-16 16,-5-8-4-16,4-7 0 15,0-8-4-15,-8-4-12 16,4 1 4-16,-5-5-4 15,-3 5 0-15,-1 3-12 0,1 4 12 16,8 7-4-16,0 1 4 16,4 10-20-16,9 5 16 15,12 4-12-15,13 7 12 16,14 3-432-16,11 5 244 16,10-4-328-1</inkml:trace>
        </inkml:traceGroup>
        <inkml:traceGroup>
          <inkml:annotationXML>
            <emma:emma xmlns:emma="http://www.w3.org/2003/04/emma" version="1.0">
              <emma:interpretation id="{2E9233B3-B806-4B29-877D-BEB8D84E83E7}" emma:medium="tactile" emma:mode="ink">
                <msink:context xmlns:msink="http://schemas.microsoft.com/ink/2010/main" type="inkWord" rotatedBoundingBox="9750,14204 14365,14112 14395,15600 9780,15692"/>
              </emma:interpretation>
              <emma:one-of disjunction-type="recognition" id="oneOf47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334739.5164">8714 14822 508 0,'-17'-8'188'0,"17"8"-148"0,-5 8-8 0,1-8 124 16,0 0-92-16,-5 4 16 15,5 3-44-15,-9 5 72 16,5-1-60-16,-5-3 32 15,9 11-48-15,0-12 24 16,4 12-28-16,4-11 0 16,9-1-16-16,12-11 20 15,5 4-20-15,8-7-128 16,1-5 64-16,-5 1 0 16,-5 4 32-16,-16-9 16 15,0 5 4-15,-21-4 0 16,-5 0 0-16,-13 3-20 15,5 12 12-15,-9 0-4 16,9 0 4-16,8 8-232 16,17 0 132-16,22 3-396 0</inkml:trace>
          <inkml:trace contextRef="#ctx0" brushRef="#br0" timeOffset="335115.5773">9719 14334 600 0,'0'-8'224'0,"4"1"-176"0,-8-9-12 0,-1 16 148 16,-3 0-108-16,-1-3 16 0,-3-5-56 15,-10 8 36-15,-7-8-40 16,-6 8 4-16,-7 0-24 0,-5 8-16 15,-8 3 0-15,12 12 40 16,-4 4-24-16,17 7 8 16,1 15-12-16,-1 4-16 15,17 4 4-15,-4-4 20 16,13 0-8-16,4-8 24 16,4-11-20-16,13-7-12 15,17-8-4-15,17-12-120 16,13-3 68-16,4-8-244 15,-8 0 172-15,-5-3-288 16,-16 3 236 0,-5 0-36-16</inkml:trace>
          <inkml:trace contextRef="#ctx0" brushRef="#br0" timeOffset="335315.6422">9284 14576 684 0,'-17'-34'252'0,"17"23"-192"0,9-8-20 0,-1 7 144 16,5 1-108-16,17 0 32 16,8-1-64-16,18 1-20 15,12 7-12-15,-4 4-20 0,-5 0 4 16,-16 0-172 0,8 8 96-16,-17-5-452 15,4 9 296-15</inkml:trace>
          <inkml:trace contextRef="#ctx0" brushRef="#br0" timeOffset="335704.1741">9855 14811 624 0,'-13'15'228'0,"5"-15"-176"0,-5 15-16 0,4-8 124 16,5 1-96-1,0 3 16-15,0 1-44 16,4-1-8-16,8 0-16 0,5-3 12 0,8-4-16 15,-8-4-12-15,8-4 0 16,-4-4-32 0,5 1 20-16,-10-8 24 15,-3 7-4-15,-9-11-16 16,0 8 4-16,-13-8 4 16,5 8 4-16,-5-1-12 15,4 8 8-15,-4 4-84 16,9 4 48-16,4 8-584 0</inkml:trace>
          <inkml:trace contextRef="#ctx0" brushRef="#br0" timeOffset="331202.1146">7130 14674 1080 0,'8'-11'400'0,"-4"3"-312"0,5-3-24 0,12 3 72 0,1 1-88 16,7-4-12-16,5 3-20 16,5-3-84-16,12 3 36 15,13 4-288-15,-5 0 180 0</inkml:trace>
          <inkml:trace contextRef="#ctx0" brushRef="#br0" timeOffset="334409.1424">7777 14936 632 0,'-9'-4'236'0,"9"4"-184"16,5-4-16-16,-5 4 148 0,0 0-108 15,8 0 52-15,1 0-80 16,-1 0 80-16,9 0-72 16,-4-4-36-16,4-3-16 0,4-5 4 15,9-3-4-15,4-8 24 16,13-11-16-16,8-7-76 16,5-12 36-16,0-12-36 15,-1-10 40-15,-16 7 20 16,-1 7 4-16,-12 12 0 15,-8 7 4-15,-14 8-4 32,9 8 0-32,-13 3 8 0,1 8-4 15,-10 3 16 1,5 9-12-16,-4-1-12 0,0 8 0 16,-5 3 28-16,5 8-12 15,-4 8-4-15,-1 7-4 0,-4 19 20 16,0 1-12-16,-4 10 4 15,-4-3-8-15,0 0 12 16,8-8-12-16,5-11 4 16,-1-8-4-16,18-11 28 15,-5 0-20-15,21-19 40 16,1 0-32-16,12-23-56 16,-4 1 16-16,5-28-76 15,-1 5 52-15,-4-16 0 16,0 12 24-16,-8 0 12 15,-1 11 4-15,-8 4-36 16,-4 15 20-16,-5 4 68 16,-8 7-28-16,0 8 28 15,0 4-32-15,-12 15-8 16,7 8-8-16,-7 14 4 16,3 1-4-16,5 7 8 15,-5 0-8-15,-3 0 24 16,12-7-16-16,-17-8 24 15,8 0-24-15,-4-7 4 16,5-8-8-16,-5 3 20 16,4-3-16-16,1-4-100 0,4-3 44 15,4-5-200-15,4 1 136 0,9-8-384 16,4 8 276-16</inkml:trace>
          <inkml:trace contextRef="#ctx1" brushRef="#br0" timeOffset="157757.2033">8492 14682 0,'0'0'16,"0"0"-16,-102 57 16</inkml:trace>
          <inkml:trace contextRef="#ctx0" brushRef="#br0" timeOffset="337562.8278">10132 14565 528 0,'8'-12'196'0,"-4"5"-152"0,14-5-12 16,-10 9 160 0,5 3-112-16,8-16 28 15,9 13-64-15,-9-5 24 16,9 8-36-16,0-4 24 16,-5 8-28-16,14-4 0 15,-1 8-16-15,26-12 0 16,17 4-4-16,47-8 4 0,4-7-8 15,12-4 16-15,14 0-12 0,4 0 40 16,-30 8-24-16,-30 0-24 0,-17 3 0 16,-25 0 8-16,-18 5-4 15,-29-5 8 1,8 16-8-16,-25-8-144 16,-4 7 76-16,-22 8-368 15,-13-3 240-15,-8 14-260 16</inkml:trace>
          <inkml:trace contextRef="#ctx0" brushRef="#br0" timeOffset="338574.5973">10430 14792 528 0,'0'0'196'0,"21"-12"-152"0,-4 5-12 16,-4 11 60-16,8-1-56 16,0 9-12-16,-3 3-16 15,7 4-28-15,1 3 12 16,-5 5 12-16,-8 7 0 0,-5 4 8 16,-8 11-8-16,-17-4 16 15,0-3-12-15,-4-15 92 16,0-8-52-16,4-12 56 0,-1-11-60 15,6-11 48-15,-1-8-52 16,9-7-28-16,8 0-12 16,4 0 0-16,9 3 0 15,13 1-28-15,21 3 16 16,9 8 32-16,17 3-12 16,4 5 8-16,-9 7-8 15,-12 0-8-15,-5 0 4 16,-4 0 12-16,0-4-8 15,-13 8 24-15,-3-4-20 16,-14-4 56-16,0-3-36 16,-4 3-148-16,-13 0 64 0,-4-4-444 15,0 1 276 1,0 7-204 0</inkml:trace>
          <inkml:trace contextRef="#ctx0" brushRef="#br0" timeOffset="336799.6636">10523 13940 476 0,'-8'-19'176'0,"8"19"-136"0,-4-19-12 0,-1 8 92 15,10 3-72-15,-1-7 24 16,0-4-40-16,0 8-12 0,9-4-12 16,4 0-24-16,5 3 8 15,-1 8-4-15,4 4 4 0,5 12-12 16,0 22 12-16,-9 11 48 31,1 4-20-31,-10 12 0 16,1-4-12-16,-13-4 12 15,0-4-12-15,-17-7 40 16,4-5-24-16,-12-6 92 16,4-5-64-16,-9-14 48 15,8-1-60-15,1-15 84 0,8-3-68 16,-4-12 8-16,9 4-40 0,-1-12-32 15,9 8 4-15,5-7-28 16,3 7 20-16,5-4 4 16,8 8 8-16,5 3 0 15,3 12 0-15,6 0 24 16,-1 4-12-16,0-4-208 16,0 4 108-16</inkml:trace>
          <inkml:trace contextRef="#ctx0" brushRef="#br0" timeOffset="337120.5672">10971 13717 416 0,'8'-19'152'0,"-8"19"-116"0,17-8-12 16,-8 1 152-1,3 14-100-15,1-7 52 16,0 0-80-16,-5 15 36 16,5-3-48-16,-4 14 24 15,-1-3-32-15,-12 3 16 16,4 8-24-16,-8-7 28 16,-1 7-32-16,-4-11 48 15,5-4-36-15,-1-12 12 16,5 8-24-16,12-15-24 0,5 0 0 0,9 0-128 15,3 8 76-15,5 3-444 16,4 4 280-16</inkml:trace>
          <inkml:trace contextRef="#ctx0" brushRef="#br0" timeOffset="338582.7211">11111 14780 404 0,'-21'8'148'0,"12"3"-112"0,9 4-12 15,0-3 196-15,-4 3-124 16,0 0 8-16,0 4-64 16,-5 4 16-16,0 7-32 15,5 0 48-15,-4 4-40 0,-1 0 28 16,5 0-32-16,4-7 0 15,0 3-16-15,0-11 0 0,8-4-4 16,1-3-40-16,-1-5 16 16,5-7-92-16,4-7 60 15,9-5-248-15,-5-3 160 16</inkml:trace>
          <inkml:trace contextRef="#ctx0" brushRef="#br0" timeOffset="338587.1302">11388 14712 592 0,'8'-15'220'0,"-8"15"-172"0,34-4-12 0,-16 4 76 16,-1 8-68-16,0-1 24 15,4 9-36-15,-8-9-20 16,-5 8-8-16,-8-3 20 15,0 3-12-15,-8-8 24 16,3 5-24-16,-3-12 4 16,-1 7-8-16,9-14 20 15,9-1-16-15</inkml:trace>
        </inkml:traceGroup>
        <inkml:traceGroup>
          <inkml:annotationXML>
            <emma:emma xmlns:emma="http://www.w3.org/2003/04/emma" version="1.0">
              <emma:interpretation id="{7B3EE356-C0C7-483F-B6B8-803BBD8562C4}" emma:medium="tactile" emma:mode="ink">
                <msink:context xmlns:msink="http://schemas.microsoft.com/ink/2010/main" type="inkWord" rotatedBoundingBox="14848,14266 15636,14250 15654,15168 14867,15183"/>
              </emma:interpretation>
              <emma:one-of disjunction-type="recognition" id="oneOf48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339224.4559">12963 14160 364 0,'-4'-16'132'0,"-4"16"-100"0,-14-7-12 0,10 3 52 16,-14 0-44-16,-8 0 76 15,-9 1-56-15,-3-9-24 16,-10 12-16-16,5-3 36 16,9-5-24-16,3 0 96 0,5-7-64 15,9 8 72-15,-1-12-68 0,9 4 40 16,8 3-56 0,1 5-12-16,-1 3-16 0,1 8-36 15,-1 15 12-15,1 0 32 16,-5 15-12-16,-4 3-16 15,0 9 0-15,0-1 32 16,-4 8-16-16,4 12 16 16,0-1-12-16,4-3 20 15,4-8-20-15,-3-8 32 16,-10-7-28-16,14-4 20 16,-1-15-20-16,5-4 36 15,0-4-28-15,4-11-84 16,0 0 32-16,0 4-8 15,17 0 20-15,4 0-4 16,-8 3 8-16,8 1 8 0,5 3 4 16,-1-3 8-16,1-1-4 15,-1-3-64-15,-3 0 32 16,-1-4-48-16,4 0 40 16,-12-4-32-16,0-3 36 15,4 3-164-15,-13-4 104 16</inkml:trace>
          <inkml:trace contextRef="#ctx0" brushRef="#br0" timeOffset="339431.6338">12346 14337 904 0,'-13'-18'332'0,"22"18"-256"0,4-4-24 15,-1 4 96-15,5-4-92 16,5 4 4-16,7 0-36 16,1 0-24-16,0-8-4 15,4 12 40-15,0-4-24 0,-4 0-124 16,0 0 60-16,-5 0-132 16,-3-4 104-16,-5 1-400 15</inkml:trace>
          <inkml:trace contextRef="#ctx0" brushRef="#br0" timeOffset="339716.3964">12529 13845 632 0,'4'-3'236'0,"-4"-1"-184"0,5-4-16 16,3 4 168-16,1 1-120 15,3-1 52-15,5 0-76 16,5 4 52-16,3 0-64 16,9 0-16-16,13 4-20 0,4-4 0 15,0 7-8-15,-4-3 16 16,-4-4-12-16,-9 4 16 16,-9 0-16-16,-8 0-100 15,-4-1 48-15,-8 5-184 16,-14 3 128-16,-8 4-596 15</inkml:trace>
        </inkml:traceGroup>
      </inkml:traceGroup>
    </inkml:traceGroup>
    <inkml:traceGroup>
      <inkml:annotationXML>
        <emma:emma xmlns:emma="http://www.w3.org/2003/04/emma" version="1.0">
          <emma:interpretation id="{4BA523DC-19C5-4D97-AA95-4CE307D3D984}" emma:medium="tactile" emma:mode="ink">
            <msink:context xmlns:msink="http://schemas.microsoft.com/ink/2010/main" type="paragraph" rotatedBoundingBox="4475,15903 21257,15315 21302,16606 4520,1719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5DF7275-696D-4A74-83AF-C4AF9DF2974B}" emma:medium="tactile" emma:mode="ink">
              <msink:context xmlns:msink="http://schemas.microsoft.com/ink/2010/main" type="line" rotatedBoundingBox="4475,15903 21257,15315 21302,16606 4520,17194"/>
            </emma:interpretation>
          </emma:emma>
        </inkml:annotationXML>
        <inkml:traceGroup>
          <inkml:annotationXML>
            <emma:emma xmlns:emma="http://www.w3.org/2003/04/emma" version="1.0">
              <emma:interpretation id="{9A932C5A-58A3-4D17-B0F6-DE46957A3DE1}" emma:medium="tactile" emma:mode="ink">
                <msink:context xmlns:msink="http://schemas.microsoft.com/ink/2010/main" type="inkWord" rotatedBoundingBox="4477,15962 6766,15882 6801,16881 4512,16962"/>
              </emma:interpretation>
              <emma:one-of disjunction-type="recognition" id="oneOf49">
                <emma:interpretation id="interp81" emma:lang="" emma:confidence="1">
                  <emma:literal/>
                </emma:interpretation>
              </emma:one-of>
            </emma:emma>
          </inkml:annotationXML>
          <inkml:trace contextRef="#ctx0" brushRef="#br0" timeOffset="364871.0706">2092 15564 268 0,'0'-4'100'0,"4"4"-76"0,-4 0-8 0,0 0 176 16,0 0-108-16,0 0 72 16,0 0-92-16,0 0 16 15,0 0-44-15,0 0 56 16,0-4-52-16,13 4 20 0,-4-4-40 16,-1 4 16-16,1 0-20 15,-5 0 28-15,13 0-28 16,-4 0 12-16,4 0-16 15,-4 4 20-15,8-4-20 0,9 0-20 16,0 0 0-16,-1 0 40 31,-3 0-20-31,4 0 8 0,-9 0-12 0,-4 0-96 16,-4 8 52-16,-5-8-472 16</inkml:trace>
          <inkml:trace contextRef="#ctx0" brushRef="#br0" timeOffset="364993.8327">2705 15840 300 0,'0'-11'112'0,"0"7"-88"0,9-4-8 0,-9 8 180 16,0 0-112-16,4 8 52 15,5 3-76-15,-1 8 40 16,1 4-56-16,8 3 60 15,8 5-64-15,5-5 0 0,4 1-24 16,4-5 16-16,-3 5-20 0,3-12-4 16,-13 4-4-16,-3-4 12 15,-5-3-8-15,-13-5 16 16,0 1-16-16,-4-1-160 16,-8 1 80-16,-1-8-272 15,1 0 196 1,3 0-232-16</inkml:trace>
          <inkml:trace contextRef="#ctx0" brushRef="#br0" timeOffset="365190.8572">3097 15776 488 0,'-13'7'180'0,"5"1"-140"0,-13 3-12 0,12 4 136 15,-4 12-96-15,-12-1 0 16,-1 16-44-16,-12 0-16 16,4-1-4-16,-5 1-4 0,5-12 0 15,9 4 24-15,-5-7-12 16,9-4-4-16,4-1-4 16,4-14-148-16,0-1 80 15,9 1-440 1</inkml:trace>
          <inkml:trace contextRef="#ctx0" brushRef="#br0" timeOffset="364001.63">2135 16151 340 0,'13'-16'128'0,"-9"5"-100"0,4-8-8 16,1 12 68-16,4-5-52 16,-1-7 40-16,1 8-44 15,-4-4 80-15,-1 0-64 16,-4-1 40-16,-4-2-52 16,0-1 16-16,5 0-32 15,-5 0 8-15,-5-4-16 0,5 4 12 16,5-4-16-16,-5 4 4 15,-13 1-4-15,9-1 4 16,-13 4-8-16,8 7-12 16,-4 0 4-16,-4 5 12 15,-4 3-4-15,8 3-20 16,-4 5 8-16,0 0-12 16,0 3 8-16,-4 4 24 15,-9 4-4-15,9 0-12 0,-5 4 0 16,9-1-16-16,4 5 12 15,-4 3 12-15,0 0 0 16,5 4 40-16,-1-3-20 16,0 3 32-16,4-8-32 15,5 1 4-15,4-1-16 16,0-3 0-16,4-4-4 16,5 0 12-16,4-4-12 15,4-4 24-15,0-7-20 0,4-4 12 16,0-7-12-16,5-1-52 15,-5-7 24-15,9 0-52 16,-4-4 40-16,3-4-20 16,1 0 28-16,-4 1 0 15,-1-1 12-15,-3 0 16 16,-5-3-4-16,-5 7 8 16,-3 4-8-16,-5-1 52 15,-4 5-32-15,0 7-36 16,0 1 4-16,0 3-8 15,0 0 8-15,0 0 8 16,4 11 0-16,-4 0 44 16,0 4-24-16,0 4-20 15,-8 0 0-15,-1 12 8 16,-3-5-4-16,-5 1 8 16,0-1-8-16,4 4-12 0,0 1 4 15,5-1 20-15,3 0-8 16,5-7 16-16,13-8-16 15,8-11 32-15,9-8-24 16,4-4-200-16,0-7 100 16,0 0-496-1</inkml:trace>
          <inkml:trace contextRef="#ctx0" brushRef="#br0" timeOffset="368671.4874">4000 15443 228 0,'-21'7'84'0,"16"1"-64"0,-7 7-8 0,3-7 56 0,-4-1-40 15,-8 4 52-15,0-3-48 16,-18 3 56-16,1 1-52 16,-5 7 72-16,-8 3-60 15,-4 9 36-15,-5 14-48 16,9 12 60-16,9 19-56 16,12 3 64-16,0 1-64 0,9-9 8 15,17-6-28-15,-1 3 24 16,22 8-28-16,26 7-56 15,12-4 16-15,18-3-384 16</inkml:trace>
          <inkml:trace contextRef="#ctx0" brushRef="#br0" timeOffset="365848.1037">3970 15545 444 0,'4'0'164'0,"-8"0"-124"0,4-4-16 16,0 12 80-16,-4-1-64 15,0 8 52-15,-1 4-52 16,-7 12 16-16,-1 14-36 15,0 16 0-15,-4 7-12 0,-4 0 20 0,-1-8-16 16,1-7 12-16,0-3-12 16,-9-13 12-16,4-2-16 15,1-13 16-15,4-3-16 16,4-7 32-16,4-5-24 16,8-3-32-16,5-8 8 15,9 0-68-15,8-7 40 16,4 0-72-16,5-5 64 15,4 1-36-15,-1 0 48 16,6-4 36-16,-10 4 0 16,5 0 0-16,0 4 0 0,0 7 40 15,-9 4-24-15,9 7 52 16,-1 9-40-16,-3 2-8 16,0 9-12-16,-5-4 8 15,0-4-12-15,-8 0 32 16,-9-1-24-16,-8 1-4 15,-9 0-8-15,-8-4 56 16,0 1-32-16,-9-5 8 16,0-3-24-16,-4-5 12 15,0-3-16-15,4-3 4 16,4-1-4-16,1 0-16 16,12-4 4-16,5 5-16 15,8-5 12-15,4 0-156 16,4 5 92-16,1-1-480 15,8 4 304-15,-4 7 64 16</inkml:trace>
          <inkml:trace contextRef="#ctx0" brushRef="#br0" timeOffset="366114.3117">3881 15571 600 0,'-13'-19'224'0,"21"19"-176"0,1-7-12 16,-5-1 140-16,9 1-104 15,-5 3 44 1,14 0-64-16,3-3-28 15,1-1-16-15,-1-3-4 0,9 3-216 16,9 1 116-16</inkml:trace>
        </inkml:traceGroup>
        <inkml:traceGroup>
          <inkml:annotationXML>
            <emma:emma xmlns:emma="http://www.w3.org/2003/04/emma" version="1.0">
              <emma:interpretation id="{1EAE30F3-18AE-4B82-84AE-92A644C57C43}" emma:medium="tactile" emma:mode="ink">
                <msink:context xmlns:msink="http://schemas.microsoft.com/ink/2010/main" type="inkWord" rotatedBoundingBox="7245,16017 9117,15952 9155,17021 7283,17087"/>
              </emma:interpretation>
              <emma:one-of disjunction-type="recognition" id="oneOf50">
                <emma:interpretation id="interp82" emma:lang="" emma:confidence="1">
                  <emma:literal/>
                </emma:interpretation>
              </emma:one-of>
            </emma:emma>
          </inkml:annotationXML>
          <inkml:trace contextRef="#ctx0" brushRef="#br0" timeOffset="366874.8499">5005 15795 364 0,'-13'-23'132'0,"13"19"-100"0,-8 0-12 0,8 4 176 15,-9 8-112-15,-4 3 28 16,-8 12-68-16,-9 4-20 0,-4 7-12 16,-4 3 24-16,-5-2-20 0,1 6 12 15,3-7-16-15,9-7 12 16,9-8-16-16,0 3-40 15,8-6 20-15,9-5-396 16,4 0 228 0,13 4-124-16</inkml:trace>
          <inkml:trace contextRef="#ctx0" brushRef="#br0" timeOffset="366619.6532">4651 15685 456 0,'5'-8'168'0,"-10"8"-128"0,10 0-16 0,-5 0 112 0,0 8-80 15,0 3 60-15,4 4-72 16,0 20 32-16,13 6-44 16,-4 1 24-16,17 3-28 0,0 4 0 15,4-7-16-15,4 0 0 16,-4-8-4-16,-13-12 12 16,1 5-12-16,-5-8 16 15,-5-4-16-15,-3-4-12 16,-5 5 0-16,-4-9-104 15,4 1 60-15,-4-8-140 16,0 0 108-16,0 0-272 16</inkml:trace>
          <inkml:trace contextRef="#ctx0" brushRef="#br0" timeOffset="367275.4433">5818 15761 332 0,'-8'-8'120'0,"8"4"-92"0,-9-3-8 0,-4 7 80 15,13-4-60-15,-21 0 88 16,13-3-72-16,-22 7 24 16,-4 0-44-16,4 11-4 15,-13 0-20-15,1 1 0 0,-5 14-4 16,0 4 12-16,9 8-12 0,-1 4 24 16,5 0-20-16,4-1 92 15,9 8-56 1,13-7 12-16,-1-4-36 0,9-8 24 15,9-3-32-15,16-8 32 16,9-8-32-16,17-7 20 31,0 3-20-31,13-10-132 16,0 3 64-16</inkml:trace>
          <inkml:trace contextRef="#ctx0" brushRef="#br0" timeOffset="367826.5648">5456 15575 600 0,'-8'0'224'0,"20"-4"-176"0,14 1-12 16,0-1 140-16,8-4-104 16,12 1 44-16,6-1-72 15,-1 8-16-15,-5-7-16 16,1 7 8-16,-13 0-12 0,-4 0-92 16,-9 0 48-16,-3 7-272 15,-18-7 172-15</inkml:trace>
          <inkml:trace contextRef="#ctx0" brushRef="#br0" timeOffset="369015.5057">6048 15552 392 0,'21'-7'148'0,"-4"3"-116"0,17 4-8 0,-12 4 164 15,16 3-108-15,5 12 144 16,16 19-128-16,-3 30 12 15,3 31-64-15,-16 7 16 0,-5-8-32 16,-17 8-8-16,-21 15-12 16,-21 8-288-16,-60-8 152 15,-34 8-460 1</inkml:trace>
        </inkml:traceGroup>
        <inkml:traceGroup>
          <inkml:annotationXML>
            <emma:emma xmlns:emma="http://www.w3.org/2003/04/emma" version="1.0">
              <emma:interpretation id="{AF5C937D-A0BC-4A25-BD5B-DA2BF4428126}" emma:medium="tactile" emma:mode="ink">
                <msink:context xmlns:msink="http://schemas.microsoft.com/ink/2010/main" type="inkWord" rotatedBoundingBox="9728,16138 10372,16115 10387,16538 9743,16561"/>
              </emma:interpretation>
              <emma:one-of disjunction-type="recognition" id="oneOf51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0" brushRef="#br0" timeOffset="396895.2002">7108 16101 288 0,'-4'-7'108'0,"4"7"-84"0,4-8-4 0,5 1 172 16,-9 14-108-16,8-14 72 16,-3 7-92-16,-5-8 44 15,8 8-64-15,-8-8-12 16,0 16-20-16,0-8 68 16,13 0-44-16,-5 0 24 15,5 8-40-15,-4-8 28 16,-1 0-32-16,-8 0 48 15,13 0-36-15,-4 0 12 16,8 0-24-16,-5 0-16 16,1 7-4-16,17 5 12 0,-9-5-4 15,9-3-4-15,13-8 4 16,-5 0 4-16,5 1-4 16,8-1-4-16,-9 0 4 0,5 4-4 15,-9-4 0-15,-8 4-12 16,-4 0 8-16,-5 0 20 15,-8-4-8-15,-5 4 16 16,1 0-16-16,-5-3 4 16,-4-9-4-16,0 8-200 15,0 1 104-15,0-1-508 16</inkml:trace>
          <inkml:trace contextRef="#ctx0" brushRef="#br0" timeOffset="396250.9321">7138 15833 464 0,'0'-4'176'0,"0"4"-140"0,4 0-8 0,-4 0 64 16,0 0-56-16,0 0 56 15,0 0-52-15,0-4 16 0,0 4-36 16,0 0 28-16,0-4-32 0,0 4 20 15,0 0-20-15,0 0 20 16,9 0-24-16,-9-4 48 16,8 1-32-16,-8 3 40 15,0 0-40-15,5 0-4 16,3 0-16-16,5 0-8 16,4 3 4-16,-8 1 4 15,8 0-4-15,0 0-4 16,4-4 4-16,4-4 12 15,10-4-8-15,-1 1-20 16,4-4 4-16,0 3 40 16,-4 0-20-16,-4 1 0 15,-4-1-8-15,-5-3 12 0,-4 3-8 16,-4 8 16-16,-5-7-16 16,1-1-4-16,-5 1 0 15,9-1 4-15,-5 4-4 16,1-3-20-16,-1-1 8 15,1-3-112-15,-1 3 68 16,1 8-128-16,-9-7 100 16,0 7-472-1</inkml:trace>
        </inkml:traceGroup>
        <inkml:traceGroup>
          <inkml:annotationXML>
            <emma:emma xmlns:emma="http://www.w3.org/2003/04/emma" version="1.0">
              <emma:interpretation id="{D91C4B5D-F9EE-4E65-987D-812A185D9C3F}" emma:medium="tactile" emma:mode="ink">
                <msink:context xmlns:msink="http://schemas.microsoft.com/ink/2010/main" type="inkWord" rotatedBoundingBox="11122,15909 15051,15771 15088,16824 11159,16961"/>
              </emma:interpretation>
              <emma:one-of disjunction-type="recognition" id="oneOf52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0" brushRef="#br0" timeOffset="400317.4026">8637 15484 340 0,'-4'-7'128'0,"4"7"-100"0,0 0-8 0,0 0 132 16,0 0-88-16,0 0 80 16,0 0-84-16,0 0 40 15,0 0-60-15,0 0 52 16,0 0-56-16,4 0 64 16,0 0-60-16,1-4 52 15,-1 4-52-15,9-4 16 16,4 8-36-16,4-4 36 15,4 4-32-15,14-4-12 16,-1 4-8-16,13-1 28 16,5 5-16-16,-1-4-4 15,-8-1-8-15,-5-3-16 16,-8 0 8-16,-4 0 28 16,0 0-12-16,-13-3 4 15,0-1-8-15,-8 4 4 16,-1 7-8-16,-8-14 8 15,4 7-8-15,-4 0-240 16,5 0 128-16,-1 0-520 16,9 7 352-16</inkml:trace>
          <inkml:trace contextRef="#ctx0" brushRef="#br0" timeOffset="400955.0976">9898 15443 216 0,'0'-12'80'0,"0"12"-60"0,0-7-8 16,0 7 240-16,0 0-140 15,0-4 52 1,0 4-96-16,-5-4-32 15,5 4-24-15,-8 0 24 16,-1 8-20-16,-4-1 4 16,5 5-12-16,-13 3 20 0,-1 4-16 0,-7-4 32 15,3 4-28-15,-17 7 40 16,1 5-32-16,-5 10 4 16,-8 16-16-16,4 7-8 15,-9 8 0-15,13-4-4 0,9 1 0 16,4-5 32-16,4-15-16 15,4 4 48-15,18-4-36 16,-5-7-24-16,13 0-4 16,13-1 24-16,-5-3-12 15,14-4-4-15,-5-4-4 16,-5-3 12-16,10-4-8 0,3-4-108 16,-3-4 52-16,-10-4-272 15,10-3 180-15,-1-8-360 16</inkml:trace>
          <inkml:trace contextRef="#ctx0" brushRef="#br0" timeOffset="401714.6655">10259 16060 456 0,'13'-23'168'0,"-4"19"-128"0,4-11-16 0,-5 7 200 16,5-3-128-16,0-4 88 15,-5 0-112-15,1-4 8 16,-5-4-48-16,0-3 4 0,0-1-20 16,1-3 0-16,-14 0-8 15,1-1 4-15,-1 5-8 16,-4 3 8-16,1 4-8 16,-5 4 8-16,-5 0-8 0,1 4 16 15,-5 3-12-15,1 4 16 16,-5 4-16-16,0 4-12 15,-4 4 0-15,0-1 4 32,9 5 0-32,-5 10 16 15,4 5-8-15,1 11 16 0,3 3-16 16,5 5 24-16,5-1-20 16,3 0-4-16,5-7-4 15,8 0 4-15,0-8-4 0,5-3 16 16,4-8-12-16,4-4-4 15,-5-7 0-15,14-5-76 16,-1-6 40-16,5-1-128 16,4-4 88-16,0-7-36 15,5-4 64-15,-1-7-20 0,-4 3 40 16,-4-4 0-16,-5 1 16 16,-7 3 60-16,-6 4-28 15,-3 4 88-15,-9 0-64 16,0 7-4-16,-4 5-28 15,-1 3-12-15,1 7 0 16,0 5 4-16,4 7-4 16,-4 3-4-16,4 5 4 15,0 3 12-15,0 0-8 16,4 1 16-16,0-5-16 16,0-3 4-16,5-4-4 0,-1 0 12 15,5-8-12-15,0-3-108 16,0-5 52-16,-1-3-252 15,1-3 164-15</inkml:trace>
          <inkml:trace contextRef="#ctx0" brushRef="#br0" timeOffset="402048.002">10093 15518 464 0,'-8'-19'176'0,"8"19"-140"0,4 0-8 0,-4 0 268 16,9 0-168-16,-1 0 64 15,9 0-116-15,4 0 16 16,9 8-52-16,9-4 20 16,3 0-32-16,5-4 0 15,-4 3-16-15,-5-3-88 16,5 4 44-16,-9-4-420 16,-5 0 248-16</inkml:trace>
          <inkml:trace contextRef="#ctx0" brushRef="#br0" timeOffset="402366.3486">10894 15957 768 0,'-26'4'284'0,"26"11"-220"0,9-7-20 0,-9 0-4 15,4-1-32-15,5-3-232 16,12 0 120-16,-13-1-388 16</inkml:trace>
          <inkml:trace contextRef="#ctx0" brushRef="#br0" timeOffset="399462.6307">8773 15515 312 0,'9'-4'112'0,"-9"4"-84"0,4-4-12 16,-4 0 48-1,0 8-40-15,0-8 68 16,0 4-52-16,0-4 52 0,0 4-52 0,0-3-20 15,0 6-12-15,-4-3 8 16,4 0-8-16,-9 0-28 31,5 8 8-31,-9 0 68 0,9 3-32 0,-13 4 28 16,8 4-32-16,-8 11 8 16,5 4-16-16,-5 16 28 15,8-1-24-15,-8 11 20 16,9-3-20-16,-5 0-8 15,4-8-4-15,-3-3-4 16,3-9 0-16,-4-6 16 16,9-1-8-16,-9-7 4 15,9-4-4-15,-5-4 20 16,1-4-16-16,8-7 24 16,0 0-24-16,-4-4-12 15,8 0-4-15,-4-4 4 16,0 0 0-16,0-3 0 15,0-1 0-15,0-7 0 16,8 3 0-16,-8-10 8 16,13 7-4-16,-4-8-20 15,3 8 8-15,1-4 4 16,0 4 4-16,0 0 16 16,4 7-8-16,0-3-12 15,4 7 0-15,0 0 12 16,1 8-4-16,3 0 8 0,1 3-8 15,-1 1-4-15,1-1 4 16,0 5 12-16,-5-1-8 0,-4 0 16 16,4 5-16-16,-4-5 4 15,4 8-4-15,-8-8-16 16,0 4 4-16,-13-3 28 16,4-1-12-16,-8-3 12 15,-5 3-12-15,-3-3-8 16,-5-1 0-16,-13-3 12 15,4 3-8-15,-16-3 16 16,3 4-16-16,-12-4-12 16,21-1 0-16,-8-3 40 15,4 0-24-15,4 0 24 16,9 4-20-16,-9-4-8 0,17 0-4 16,-4 4-16-16,0-4 8 15,9 0-172-15,-1 0 96 16,18 0-348-1,-1 11-76-15</inkml:trace>
          <inkml:trace contextRef="#ctx0" brushRef="#br0" timeOffset="403390.9268">11643 15749 416 0,'-4'-7'152'0,"8"-1"-116"0,-4 4-12 15,0 1 188-15,0-9-120 16,5 5 52-16,-1-1-84 16,-4 1 40-16,0-1-56 0,0-3 16 0,-4 3-40 15,-5 0 16-15,-4 8-20 16,-4-3 8-16,-4-1-12 15,-5 4 12-15,-3 0-16 16,-5 4-4-16,0 3 0 16,-9 1 48-16,0 3-28 15,5 4 32-15,0 4-28 16,12 4 36-16,1 3-36 16,3 9 4-16,5 6-20 15,9 1 36-15,4-1-24 16,4 5-12-16,8-5-8 0,9-6-16 15,13-9 8-15,12-3 56 16,14-4-28-16,3 0-28 16,1-8 0-16,-5 0-140 15,-8-7 76-15,-8-8-12 16,-14 16 48-16,-4-12-132 16,-4 0 92-16,-17 0-304 15,0 0 212-15</inkml:trace>
          <inkml:trace contextRef="#ctx0" brushRef="#br0" timeOffset="403402.4593">11392 15507 800 0,'-13'-4'296'0,"9"0"-232"0,0 1-16 0,4 3 168 15,0 0-128-15,4-4 52 16,5 0-80-16,8-3 52 15,12-1-64-15,14 4-16 0,8 0-20 0,-8 1 8 32,4-5-12-32,-1 4 4 15,-12 4-4-15,-4 0-332 16,-4 8 176-16,-9-1-452 16,0 5 340-16,-9 10-116 0</inkml:trace>
          <inkml:trace contextRef="#ctx0" brushRef="#br0" timeOffset="403651.6224">12261 15363 704 0,'8'-4'264'0,"-8"4"-208"0,26-3-12 0,-9 10 176 16,4 16-128-16,1 11 80 16,3 0-104-16,-4 8-44 15,-8 18-20-15,-4 24 40 0,-5 10-24 16,-13-3 36-16,-8-8-32 15,-12-15 20 1,-1-3-24-16,-26 3-60 16,-3-11 16-16,-18 7-184 15,0-3 116-15,9-16-392 0,13-3 272 16,-9-20-248-16</inkml:trace>
        </inkml:traceGroup>
        <inkml:traceGroup>
          <inkml:annotationXML>
            <emma:emma xmlns:emma="http://www.w3.org/2003/04/emma" version="1.0">
              <emma:interpretation id="{FBAE81B2-5D86-4F98-9D08-3BF11F402C4A}" emma:medium="tactile" emma:mode="ink">
                <msink:context xmlns:msink="http://schemas.microsoft.com/ink/2010/main" type="inkWord" rotatedBoundingBox="15847,16058 16405,16038 16407,16095 15849,16114"/>
              </emma:interpretation>
              <emma:one-of disjunction-type="recognition" id="oneOf53">
                <emma:interpretation id="interp85" emma:lang="" emma:confidence="1">
                  <emma:literal/>
                </emma:interpretation>
              </emma:one-of>
            </emma:emma>
          </inkml:annotationXML>
          <inkml:trace contextRef="#ctx0" brushRef="#br0" timeOffset="404553.067">13249 15666 384 0,'-22'4'140'0,"22"-4"-108"0,-8-4-8 0,4 0 120 16,4 4-84-16,-5-4 88 16,10 4-84-16,-5-3 64 15,4-1-72-15,0-4 56 16,9 5-60-16,0-5 84 16,4 4-76-16,8-7 60 15,1 7-68-15,21 0-12 16,4 4-24-16,4 0-28 15,1 4 4-15,-1 0 32 16,-8 3-16-16,-5-7 8 16,-8 4-8-16,-8 0-8 15,-5 0 4-15,-12-4 28 16,-1 0-16-16,-8 7-188 16,0-3 88-16,0-4-484 15,0 0 316-15</inkml:trace>
        </inkml:traceGroup>
        <inkml:traceGroup>
          <inkml:annotationXML>
            <emma:emma xmlns:emma="http://www.w3.org/2003/04/emma" version="1.0">
              <emma:interpretation id="{8BC07F89-A978-4346-9EB3-2B184539AAE9}" emma:medium="tactile" emma:mode="ink">
                <msink:context xmlns:msink="http://schemas.microsoft.com/ink/2010/main" type="inkWord" rotatedBoundingBox="17048,15463 21257,15315 21300,16550 17091,16697">
                  <msink:destinationLink direction="with" ref="{E1A628CE-6114-4253-BCFC-93B93227C5D0}"/>
                </msink:context>
              </emma:interpretation>
              <emma:one-of disjunction-type="recognition" id="oneOf54">
                <emma:interpretation id="interp86" emma:lang="" emma:confidence="1">
                  <emma:literal/>
                </emma:interpretation>
              </emma:one-of>
            </emma:emma>
          </inkml:annotationXML>
          <inkml:trace contextRef="#ctx0" brushRef="#br0" timeOffset="405434.0469">14956 15484 632 0,'0'-11'236'0,"0"11"-184"0,0 0-16 0,0 0 132 0,5 0-100 16,-5 0-20-16,0-8-28 16,-5 8 8-16,5 0-16 15,0 0 24-15,-8 0-24 0,-1-7 12 16,-4 7-12-16,-8 7-16 15,0-7 0-15,-9 0 12 16,0 0-4-16,-4 0-4 31,0 8 4-31,-13 0-16 0,5-1 8 16,3 4 56-16,5 5-28 16,0-5 0-1,9 4-16-15,-5 0 80 16,9 0-44-16,-1 4 12 0,10 0-32 15,-5 12 24-15,17-1-32 16,0 0 12-16,8 8-16 0,5-4 36 16,17-4-24-16,12-3 4 15,18-5-16-15,-9-3-8 16,4-3 0-16,-8-1-40 0,-4 0 20 16,-13 0-128-16,-9-4 84 15,-8 1-76-15,-9-5 80 16,-4-7-232-16,-4 0 160 15,4-7-464 1</inkml:trace>
          <inkml:trace contextRef="#ctx0" brushRef="#br0" timeOffset="405440.5647">14628 15204 548 0,'17'-22'204'0,"-17"22"-156"0,22-4-16 16,-14 0 228 0,14 4-148-16,-1-4 184 15,4 4-168-15,14-4-24 16,-1 8-60-16,9-4-8 15,4 0-20-15,9-7-132 16,-9 7 64-16</inkml:trace>
          <inkml:trace contextRef="#ctx0" brushRef="#br0" timeOffset="406155.1928">16144 15072 560 0,'0'-19'208'0,"0"15"-164"0,0-7-8 0,-4 7 172 15,4 4-120-15,-17 0 28 16,-4 0-72-16,-1 0-28 16,-20 11-8-16,-5 12-8 0,-8 11 0 15,12 8-28-15,-17 11 16 16,9 7 24-16,0 1-8 15,-4-1 108-15,-5-3-64 16,9 11 112-16,13 12-88 16,4-1-4-1,13 1-40-15,12-1 8 16,13-7-20-16,13-4 8 0,9-11-12 16,4-4-156-16,-1-8 76 15,6-10-164-15,-1-9 128 16,0-3-316-16</inkml:trace>
          <inkml:trace contextRef="#ctx0" brushRef="#br0" timeOffset="406504.4312">16481 15662 520 0,'13'-34'192'0,"4"23"-152"0,-5-8-8 0,-3 4 160 16,-9 3-112-16,4-7 44 15,-4 4-72-15,-4 0-4 16,-5-8-28-16,-3 5 16 0,-5 2-24 16,-5 5 24-16,-8 3-24 15,1 8 92 1,-1 4-56-16,-13 4 32 15,5 7-48-15,-9 0 44 16,13 8-44-16,0 0 28 16,8-1-32-16,18 9 8 15,-1-1-20-15,9 0 8 16,13-3-12-16,8-1 44 16,5-3-28-16,0-8-200 15,3-11 92-15,-3 3-136 0,-1-14 124 16,-3-1-68-16,-5-11 92 0,-4-7-24 15,4-8 52-15,-13 7 24 16,4 4 12-16,1 1 124 16,-9 10-64-16,8 5 16 31,-3-1-48-31,-5 16 56 16,8-1-44-16,-8 9 12 15,9 6-32-15,-5 12-8 0,4 4-4 16,1 4 28-16,-5-1-16 15,5-6-156-15,-5-9 76 16,0-11-160-16,-4-7 124 0,0-16-336 16,4-11 244-16,1 0-72 15</inkml:trace>
          <inkml:trace contextRef="#ctx0" brushRef="#br0" timeOffset="406703.4992">16464 15170 664 0,'-9'-26'244'0,"9"26"-188"0,9-15-16 0,-1 7 224 16,1-3-152-16,4-1 36 16,8 8-92-16,17-3-16 0,-4 7-24 15,13 0 16-15,0 7-20 16,-9 5-304-16</inkml:trace>
          <inkml:trace contextRef="#ctx0" brushRef="#br0" timeOffset="406972.7152">16975 15571 996 0,'4'0'368'0,"13"4"-284"0,-4-4-24 0,-5 0-8 16,-3 0-40-16,12 0-392 15,4 4 208-15,0 7-408 16</inkml:trace>
          <inkml:trace contextRef="#ctx0" brushRef="#br0" timeOffset="407970.1802">17711 15068 508 0,'-4'-27'188'0,"8"24"-148"0,-4-1-8 15,0 4 148-15,-4 7-104 16,-4 9 96-16,-1 10-104 15,1 12 4-15,-5 19-48 16,0 7 76-16,5 8-56 0,-5-11 12 16,4-8-32-16,9-4 4 15,-8-8-16-15,3-7 28 0,1-3-24 16,0-9 40-16,-5-3-32 16,1-7-12-16,4-8-8 15,-13-8-92-15,4-4 48 16,4 1-144-16,9-5 104 15,-8 1-24-15,16 3 60 16,1 1-60-16,4-1 60 16,8 4-8-16,4 1 32 15,1 3 12-15,4 0 8 16,-9 3 32-16,0 1-16 16,1 4 92-16,-5 3-60 0,-9 4 20 15,5 0-36 1,-13 4 4-16,-9 4-20 0,5 4 20 15,-4-1-24-15,-1-3-4 16,-4-1-4-16,-4-6 20 16,5-1-12-16,-18-8-12 15,0-7-4-15,0-7 28 16,-4-8-12-16,4-4 40 16,-4 0-28-1,13 4-128-15,4-4 56 0,8-4-360 16,18 15 224-16</inkml:trace>
          <inkml:trace contextRef="#ctx0" brushRef="#br0" timeOffset="408718.7283">17639 14939 340 0,'0'-7'128'0,"0"7"-100"0,0 0-8 0,0 0 132 15,0 0-88-15,0 0 96 16,0 0-92-16,0-4 108 15,0 4-100-15,0 0 40 16,0 0-68-16,0 0 56 0,9 0-64 16,-1 0 80-1,-4 0-68-15,13 0 0 16,-4 0-32-16,17-4 4 16,0 4-12-16,12-7 20 15,1 3-20-15,8 0-12 16,-8-4-4-16,-5 5-32 15,-17-1 20-15,0 4-92 0,1 0 60 16,-14 0-260-16,5 4 172 0</inkml:trace>
          <inkml:trace contextRef="#ctx0" brushRef="#br0" timeOffset="409446.5577">18329 14890 508 0,'-9'0'188'0,"9"4"-148"0,0-4-8 0,9 7 148 15,-1 1-104-15,1 7 96 0,8 12-104 16,30 18 64-16,4 35-76 16,13 26 4-16,-13-8-36 0,-9 0 24 15,-20 16-32-15,-22 7-32 16,-30 0 8-16,-25-11-244 16,-18-23 136-16,-8-15-452 15,-34-12 316 1,-13 1 12-16</inkml:trace>
        </inkml:traceGroup>
      </inkml:traceGroup>
    </inkml:traceGroup>
    <inkml:traceGroup>
      <inkml:annotationXML>
        <emma:emma xmlns:emma="http://www.w3.org/2003/04/emma" version="1.0">
          <emma:interpretation id="{B0DD7B68-CB3B-4705-9901-83A66DFF1317}" emma:medium="tactile" emma:mode="ink">
            <msink:context xmlns:msink="http://schemas.microsoft.com/ink/2010/main" type="paragraph" rotatedBoundingBox="4675,17145 25179,17116 25182,18702 4677,187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9FE6A60-15FC-4FE1-8589-A0568EA7522F}" emma:medium="tactile" emma:mode="ink">
              <msink:context xmlns:msink="http://schemas.microsoft.com/ink/2010/main" type="line" rotatedBoundingBox="4675,17145 25179,17116 25182,18702 4677,18731"/>
            </emma:interpretation>
          </emma:emma>
        </inkml:annotationXML>
        <inkml:traceGroup>
          <inkml:annotationXML>
            <emma:emma xmlns:emma="http://www.w3.org/2003/04/emma" version="1.0">
              <emma:interpretation id="{04C9E3DF-D307-4C17-80F0-76AF279B33A7}" emma:medium="tactile" emma:mode="ink">
                <msink:context xmlns:msink="http://schemas.microsoft.com/ink/2010/main" type="inkWord" rotatedBoundingBox="4675,17334 7183,17331 7184,18565 4677,18568">
                  <msink:destinationLink direction="with" ref="{E0174A47-ABE6-49F0-AC2A-1952D94AB822}"/>
                  <msink:destinationLink direction="with" ref="{97514D85-3B5A-4AAC-B866-D9F62CA6F814}"/>
                </msink:context>
              </emma:interpretation>
              <emma:one-of disjunction-type="recognition" id="oneOf55">
                <emma:interpretation id="interp87" emma:lang="" emma:confidence="1">
                  <emma:literal/>
                </emma:interpretation>
              </emma:one-of>
            </emma:emma>
          </inkml:annotationXML>
          <inkml:trace contextRef="#ctx0" brushRef="#br0" timeOffset="465478.284">2037 17241 404 0,'4'-8'148'0,"-4"0"-112"0,4 1-12 16,1 3 56-16,3-7-48 0,-8 7 68 15,0-4-60-15,0 1 44 16,0 7-48-16,4-4 0 0,-4 0-24 15,0 4 20-15,0 0-20 0,0 0 56 16,9 0-36-16,-5 0 20 16,0-4-32-16,5-3 44 15,-1-1-36-15,-3 1 4 16,-1-5-20-16,0 1 20 16,0 4-20-16,-4-1-4 15,0 4-4-15,5 0-32 16,3 4 16-16,1 4 12 15,4 0 4-15,4-4-4 16,8 4 4-16,9-4 4 16,9 0-4-16,8 7-12 15,0 1 4-15,-4-1 28 16,-5 5-12-16,-3 3-20 0,-5 0 0 16,-13-4 12-16,0 1 0 15,-4-1 8-15,-4-3-8 16,-4-5 40-16,3 1-20 15,-7-11-32-15,3 3 4 16,1 4 0-16,-1-15 4 16,1 15 0-16,4-4 0 15,-9 4 0-15,0 0 0 16,-4 0-12-16,0 0 8 16,13 4-4-16,-13 11 0 15,8-15 8-15,-8 0 0 16,13 0 16-16,-13 0-8 15,0-15 4-15,0 15-4 0,4-4-8 16,-4 4 4-16,0-8-4 16,0 8 0-16,-4 0-20 15,4 0 12-15,-8 8-4 16,-1-4 4-16,5 11 8 16,-5-8 0-16,1 5 0 15,4 3 0-15,-13 0 8 16,4 12-4-16,0-8-28 15,4 3 12-15,-8 5 4 16,0-1 8-16,0-3 0 16,-4 7 0-16,-4 4 0 15,-1 8 0-15,-12 11 16 16,4-4-8-16,4 4-48 16,0-4 24-16,9 1 56 15,-1-9-20-15,5-7-24 0,0-7 0 16,0-5 52-1,4-14-24-15,1 11 16 16,-1-11-24-16,0-16 44 0,0 0-32 16,1-7 20-16,-1-4-28 15,0-3-8-15,5-9-8 16,3-3 20-16,1-4-12 16,0 1-12-16,0-1-4 15,-1 0-4-15,-3 11 0 16,-1 1 8-16,1-1 0 15,-1 5 0-15,1-1 0 16,3 4 8-16,1 0-4 0,0 0-4 16,-5 4 4-16,1 4-4 15,8 3 0-15,0 1 0 16,4-5 0-16,9 1 32 16,-9 3-16-16,5 1-24 15,3 3 4-15,5-4-44 16,1-3 28-16,3 3-292 15,0 1 172-15,5 3-592 16</inkml:trace>
          <inkml:trace contextRef="#ctx0" brushRef="#br0" timeOffset="466589.2844">3459 16908 208 0,'9'-8'76'0,"-9"4"-60"0,0 0-4 16,0 1 152-16,0 3-92 16,0 0 68-16,-9 0-80 15,1 3 44-15,-5 1-60 16,0 4 32-16,-8 7-44 16,4 4-28-1,0 4-4-15,-13 14 16 0,-4 9-8 16,0 18 16-16,-9 4-16 0,5 0 60 15,-1-3-40 1,-3-1 16-16,12 8-28 0,9 8 72 0,8 10-52 16,9 1 12-16,12-15-28 15,9-8-4-15,9-7-8 16,-1-12 20-16,9-8-16 16,-4-6 32-16,0-9-28 15,0 0 4-15,-5-10-12 16,-3-5-148-16,-5-3 76 15,0-8-280-15,-4-4 192 16,-1-4-340 0</inkml:trace>
          <inkml:trace contextRef="#ctx0" brushRef="#br0" timeOffset="466878.4392">3783 17335 384 0,'-26'-11'140'0,"18"3"-108"0,8-11-8 16,-5 19 172-16,5-3-112 16,0-5 96-16,0 0-100 15,13 1 0-15,0-4-48 16,4 3 12-16,4 4-24 0,5-3 0 15,8-5-12-15,4 12-8 0,1-11 4 16,3 3 4-16,9 1-4 16,9-5-4-16,-1 5 4 15,-3-1-4-15,-5 4 0 16,-13-3 8-16,-4-8-4 16,-12 7 16-16,-5 1-12 15,-5-1-4-15,-7 1 0 16,-5 3-4-1,0 4 0-15,-5 0 0 0,1 7 0 16,0 5 0-16,-5 3 0 16,-3 4-12-16,-5 3 8 0,-9 12 20 15,-4 1-8-15,0 10-40 16,-4-7 20-16,0 7-8 16,-4 1 12-16,8 3 0 15,0 11 0 1,-4-3 16-16,13 0-4 0,4-8 16 15,0-11-12-15,-4 0-4 16,8-15 0-16,-4-8 40 16,4-8-24-16,4-7-20 15,-8-11 0-15,5-12 24 16,-5-7-12-16,8 3-12 16,-8-10-4-16,0-1 12 15,4 0-4-15,-4 0-4 16,9 0 4-16,-5-3-32 15,4-1 16-15,-3-7 12 16,3 7 4-16,1 4-12 0,-1 0 4 16,5 4 40-16,-9 15-24 15,5-3 68-15,-1 10-44 16,9 5-8-16,0-1-16 16,4 16 8-16,9-1-12 15,4 5-328-15,13 14 172 16,-9 8-520-1</inkml:trace>
          <inkml:trace contextRef="#ctx0" brushRef="#br0" timeOffset="467169.4915">4490 17517 684 0,'0'11'252'0,"4"4"-192"0,9 1-20 16,-9-5-40-16,9 0-8 16,8 1-552-16</inkml:trace>
        </inkml:traceGroup>
        <inkml:traceGroup>
          <inkml:annotationXML>
            <emma:emma xmlns:emma="http://www.w3.org/2003/04/emma" version="1.0">
              <emma:interpretation id="{74A38E3A-3651-4C86-A79C-9DF4128302FA}" emma:medium="tactile" emma:mode="ink">
                <msink:context xmlns:msink="http://schemas.microsoft.com/ink/2010/main" type="inkWord" rotatedBoundingBox="7646,17318 8950,17316 8951,18679 7648,18681"/>
              </emma:interpretation>
              <emma:one-of disjunction-type="recognition" id="oneOf56">
                <emma:interpretation id="interp88" emma:lang="" emma:confidence="1">
                  <emma:literal/>
                </emma:interpretation>
              </emma:one-of>
            </emma:emma>
          </inkml:annotationXML>
          <inkml:trace contextRef="#ctx0" brushRef="#br0" timeOffset="467818.4771">5456 17135 612 0,'26'-27'228'0,"-18"16"-180"0,1-4-12 15,-5 7 104-15,0 1-84 16,-4-1 40-16,-4 0-56 15,-5 1-24-15,-12 7-8 16,0 7-8-16,-5 1 0 0,-3-4 0 16,-6 0 0-16,6-1-12 0,-1-3 8 15,0 0-4-15,5 4 0 16,7 4-28-16,1 7 20 16,5 0-12-16,3 11 16 15,-4 8 8-15,1 16 4 16,-1-5 32-16,0 4-16 15,0 1 32-15,1-1-32 16,-6 0 20-16,6 4-20 16,-1 0-8-16,4-4-4 15,-3-7 20-15,7-8-12 16,-3-8 24-16,4-7-24 0,-1-7 40 16,1-5-28-16,-4-7-12 15,3 0-8-15,1-4-4 16,4 1 0-16,4-5-36 15,9 8 20-15,8 0 40 16,9 0-12-16,0 0 44 16,8 0-32-16,9 0 4 15,-9 11-16-15,5-3 20 16,0 0-20-16,-1-8-128 16,-3 7 64-16,-10-7-236 15,-7 0 160-15</inkml:trace>
          <inkml:trace contextRef="#ctx0" brushRef="#br0" timeOffset="468026.6921">5171 17543 684 0,'4'-7'252'0,"0"-1"-192"0,5-3-20 0,4 11 144 15,8-8-108-15,0 8-12 16,9-7-40-16,4-1-12 16,9 4-4-16,4-3-260 0,4 3 136 15,0 0-464 1</inkml:trace>
          <inkml:trace contextRef="#ctx0" brushRef="#br0" timeOffset="468275.9221">5294 17017 612 0,'-8'-7'228'0,"16"3"-180"0,1-4-12 16,4 5 88-16,4-5-76 16,12-3 0-16,14-1-32 0,8 5-12 15,13-1 0-15,4 4-252 16</inkml:trace>
          <inkml:trace contextRef="#ctx0" brushRef="#br0" timeOffset="468736.1995">5963 16885 164 0,'-13'-8'60'0,"13"8"-44"0,0-4-8 16,0 4 164-16,13 0-96 15,-5 0 60-15,5 0-80 16,8 8 88-16,18 0-80 16,3 26 68-16,9 30-76 15,1 23 24-15,-1 19-48 16,-13 4 16-16,-12 11-28 0,-18 15 8 0,-21-3-16 16,-25-24 28-16,-26-14-24 15,9-4 48-15,-9-15-36 16,-4-16-128-16,0-14 52 15,-1-12-448 1,6-8 272-16,3-7-124 16</inkml:trace>
        </inkml:traceGroup>
        <inkml:traceGroup>
          <inkml:annotationXML>
            <emma:emma xmlns:emma="http://www.w3.org/2003/04/emma" version="1.0">
              <emma:interpretation id="{02977378-7F8D-4A76-AE86-E52F52997DB8}" emma:medium="tactile" emma:mode="ink">
                <msink:context xmlns:msink="http://schemas.microsoft.com/ink/2010/main" type="inkWord" rotatedBoundingBox="9525,17209 11522,17207 11523,18379 9526,18382"/>
              </emma:interpretation>
              <emma:one-of disjunction-type="recognition" id="oneOf57">
                <emma:interpretation id="interp89" emma:lang="" emma:confidence="1">
                  <emma:literal/>
                </emma:interpretation>
              </emma:one-of>
            </emma:emma>
          </inkml:annotationXML>
          <inkml:trace contextRef="#ctx0" brushRef="#br0" timeOffset="470581.2926">7986 17131 424 0,'-39'-27'156'0,"35"27"-120"0,-9 0-8 0,13 0 148 16,-4-3-100-16,4-1 84 15,4 0-92-15,5-4-36 16,4-3-20-16,12 0 12 0,13-8-12 16,18 0 48-16,12 0-32 15,9 0-24-15,-1 4-4 16,-8 4-8-16,-8 7 0 0,-9 0 8 15,-13 0 0-15,1 4-28 16,-14 0 16-16,-8 4 68 16,-13 0-32-16,1 3 36 15,-5 5-32-15,-5-5-8 16,1 5-12-16,0-1-8 16,0 0 4-16,-1 1-4 15,1-1 0-15,-4 12 16 16,3-4-8-16,-3 7-4 15,-5 4 0-15,-8 8-24 16,0 11 12-16,-5 1 4 16,-4-1 4-16,-4 0-12 15,0 4 8-15,0 4-24 16,4 15 16-16,5-4 32 16,3-8-12-16,5-3 0 0,0-8-4 15,5-14 20-15,-6-13-12 16,1-7 32-16,0-11-28 15,-4-19 4-15,-4-11-12 16,-1-20 56-16,5-7-36 16,-1 0-36-16,1 4 0 15,4 4 20-15,0-5-8 16,0 1 0-16,4-4 0 16,-4-4-4-16,0 4 0 15,4 0 0-15,5 8 0 16,-1 3-12-16,5 8 8 15,0 4 4-15,4 7 0 0,4 8-44 16,0 4 24-16,5 3-224 16,-1 4 136-16,1 12-280 15</inkml:trace>
          <inkml:trace contextRef="#ctx0" brushRef="#br0" timeOffset="485525.2718">8846 17449 320 0,'4'-4'120'0,"0"0"-96"0,1 0-4 0,-1 4 68 0,4-3-52 16,1-1 48-16,-9 4-48 15,4-4 44-15,-4 4-48 16,0 0 4-16,-4 8-24 16,-5-1 64-16,-3-3-44 15,-1 4 16-15,-4-1-32 0,4-3-16 16,4-4-4-16,5 8 20 16,4-8-8-16,0 0 4 15,4-8-4-15,5 8 12 16,-5-4-12-16,0 4-20 15,-4 0 4-15,0 0-12 16,0 0 8-16,0 0 8 16,0 0 4-16,9 4 8 15,8-4-4-15,13 0-592 16</inkml:trace>
          <inkml:trace contextRef="#ctx0" brushRef="#br0" timeOffset="469641.3221">6917 17434 456 0,'-26'0'168'0,"22"3"-128"0,4 1-16 0,0-4 112 15,13 0-80-15,8 0-4 0,17 4-32 16,-4 0 28-16,13-4-24 15,0 4 12-15,0-1-20 0,-4-3-8 16,-5 0-4-16,-4 0 12 16,-4 0-8-16,-5 0-172 15,-3-3 92-15</inkml:trace>
          <inkml:trace contextRef="#ctx0" brushRef="#br0" timeOffset="490655.1313">8216 16767 228 0,'-5'-3'84'0,"1"3"-64"0,0 0-8 15,-1 0 100-15,1 0-64 16,-4 0 24-16,-5 3-40 16,-4 1 24-16,-9 4-32 0,1-1 48 15,-9 5-40-15,4 3 28 16,0 0-32-16,0 4 36 16,-4 4-36-16,-4 7-4 0,0 12-16 15,-9 14 12-15,-4 13-12 16,4 2 68-16,17 1-44 15,13-4 84-15,13-3-64 16,16 11-8-16,14 11-28 16,12 11 40-16,9 0-28 15,4-7-224-15,5-19 104 16,12 0-556-16</inkml:trace>
        </inkml:traceGroup>
        <inkml:traceGroup>
          <inkml:annotationXML>
            <emma:emma xmlns:emma="http://www.w3.org/2003/04/emma" version="1.0">
              <emma:interpretation id="{9E7AF9CE-2FDF-4EA3-90ED-FAD68AAA2653}" emma:medium="tactile" emma:mode="ink">
                <msink:context xmlns:msink="http://schemas.microsoft.com/ink/2010/main" type="inkWord" rotatedBoundingBox="11854,17197 13826,17194 13828,18420 11856,18423"/>
              </emma:interpretation>
              <emma:one-of disjunction-type="recognition" id="oneOf58">
                <emma:interpretation id="interp90" emma:lang="" emma:confidence="1">
                  <emma:literal/>
                </emma:interpretation>
              </emma:one-of>
            </emma:emma>
          </inkml:annotationXML>
          <inkml:trace contextRef="#ctx0" brushRef="#br0" timeOffset="486842.4196">9408 17093 364 0,'-30'-11'132'0,"26"11"-100"0,-9-4-12 16,4 0 176-16,1 0-112 16,-1 1 108-16,1-1-112 15,-1 0 0-15,1 0-44 16,-1 0 0-16,5-3-20 0,0 7 28 16,0-4-28-16,-1 4 32 15,5-4-32-15,0 0 40 16,5 1-32-16,-1-1 12 15,9-4-20-15,8 1-8 16,17-5-4-16,18 1 4 16,24 3-4-16,-3 5-12 15,-9 3 4-15,0-4 12 16,-4 4-4-16,4 0-12 16,-12-4 4-16,-14 0 4 0,1 1 0 15,-18-1 60-15,-12 0-32 16,0-4 24-1,-4 8-32-15,-14 0-28 16,5 0 4-16,-8 0-8 16,-1 0 4-16,1 8 0 15,3 3 0-15,-12 4 0 16,0 8 0-16,0 7 16 16,-4 16-4-16,0-1-12 0,-5 4 4 15,-4 12-4-15,-4-12 0 0,0 0-20 16,-4 1 16-16,-5-12 12 15,-3 7 4-15,3 8-4 16,-4-8 4-16,9-3 12 16,4 3-8-16,4-11 16 15,4-7-16-15,9-1-4 16,0-18 0-16,5 11 20 16,-1-11-12-16,0-8 4 15,4 0-8-15,-3 0 4 16,3-8-8-16,1-3 8 15,3-16-8-15,-3 4 8 16,8-11-8-16,0-11 8 16,0 7-8-16,0-11 8 15,0-12-8-15,-13-3 8 16,9-4-8-16,-5 3-4 16,-3 9 4-16,-5 10-32 0,4 8 16 15,-4 8-12-15,4 7 12 16,4 5-8-16,5 6 8 15,8 1 8-15,5 11 4 16,-1 11-212-16,14 4 116 16,12 4-676-1</inkml:trace>
          <inkml:trace contextRef="#ctx0" brushRef="#br0" timeOffset="490035.7194">10025 16756 216 0,'9'-4'80'0,"-5"4"-60"0,5 4-8 16,-1 0 72-16,5 3-48 15,-5 1 40-15,14 3-44 16,-1 8 36-16,0 12-40 16,9 3 72-16,-9 15-52 0,1 19 36 15,-1 8-48-15,-8 7 16 16,-13 0-32-16,-9-11 16 0,-16 0-20 16,-14 8 8-16,-16 10-12 15,-5-3 20-15,-4 4-20 16,-8-11 4-16,-9-8-8 15,-8-15-272-15,-5-8 148 16</inkml:trace>
          <inkml:trace contextRef="#ctx0" brushRef="#br0" timeOffset="488492.9121">10702 17063 456 0,'-8'-23'168'0,"4"19"-128"0,-5 0-16 16,5 4 8-16,-5 8-24 15,1 3 68-15,-1 12-44 16,-4 11 48-16,1 8-44 0,-1 11 60 15,0 7-56 1,0-3 8-16,1-8-28 0,-1-3 40 0,0-5-32 16,0-14 20-1,9 11-28-15,-5-8 16 16,5-7-20-16,0-4-8 16,4 0-4-16,0-8 40 15,4 8-24-15,0-8 8 16,1 1-16-16,3-1-16 0,1-4 0 15,4-3 20-15,-1-4-8 16,5 0-4-16,9-4 0 16,4 1 12-16,8-1-8 0,5 0 4 15,8 0-4-15,0 1 20 16,0 3-16-16,-9 0-12 16,-3-4-4-16,-9 0 48 15,-5 0-24-15,-4 0-80 16,-8-3 32-16,-4 3-132 15,-1 0 88-15,-8-7-300 16,0 7 208-16,0 4-288 16</inkml:trace>
          <inkml:trace contextRef="#ctx0" brushRef="#br0" timeOffset="488777.4503">10634 17422 508 0,'-4'-7'188'0,"-5"3"-148"0,9-4-8 0,0 5 168 16,5-1-116-16,3 0 8 16,5 0-52-16,8 0 32 15,9 1-40-15,8-1 48 0,9 4-48 16,9-4-8-16,-1 0-12 15,-4 4 8-15,0-3-12 16,-4-1-48-16,-9 0 24 16,-8-4-216-1,0 8 128-15,-13-7-240 16,0 7 196-16</inkml:trace>
          <inkml:trace contextRef="#ctx0" brushRef="#br0" timeOffset="488057.1876">10638 17184 488 0,'-12'-19'180'0,"12"11"-140"0,-5-3-12 0,5 7 144 16,5-3-100-16,-1-1 44 16,9 4-72-16,-1-3 64 15,10-1-60-15,12 1-8 0,13-1-24 16,12 0 24-16,5-3-24 15,-4 0-24-15,-5-8 4 16,-4 11 36-16,-8-3-20 0,-5 0 8 16,-17 3-12-1,1 0-8-15,-5 5 4 0,-21 3-136 32,4 3 72-32,-22 9-260 15,5 3 180-15,-17 4-324 0</inkml:trace>
          <inkml:trace contextRef="#ctx0" brushRef="#br0" timeOffset="489561.6291">10728 16889 632 0,'-26'-27'236'0,"26"23"-184"0,5-3-16 0,3 3 140 16,5-4-104-16,17-3 88 15,-1 3-96-15,23 8-24 16,-1-7-24-16,0 7 12 0,0 7-16 16,-9-7-4-16,-7 4-4 15,-6 0-148-15,1 0 80 16,-9 0-352-1,-4 3 232-15,-4 8-236 16</inkml:trace>
        </inkml:traceGroup>
        <inkml:traceGroup>
          <inkml:annotationXML>
            <emma:emma xmlns:emma="http://www.w3.org/2003/04/emma" version="1.0">
              <emma:interpretation id="{2FF57F25-796D-4E3E-8640-19E65371018B}" emma:medium="tactile" emma:mode="ink">
                <msink:context xmlns:msink="http://schemas.microsoft.com/ink/2010/main" type="inkWord" rotatedBoundingBox="17863,17126 21349,17121 21351,18335 17865,18340"/>
              </emma:interpretation>
              <emma:one-of disjunction-type="recognition" id="oneOf59">
                <emma:interpretation id="interp91" emma:lang="" emma:confidence="1">
                  <emma:literal/>
                </emma:interpretation>
              </emma:one-of>
            </emma:emma>
          </inkml:annotationXML>
          <inkml:trace contextRef="#ctx0" brushRef="#br0" timeOffset="539383.1239">16570 16877 476 0,'9'-7'176'0,"-1"3"-136"0,9-4-12 0,-4 8 64 16,8 0-56-16,5 0 32 0,8 0-40 15,4 0 16-15,5 4-24 16,4 4 8-16,0 3-16 0,-5 4-8 16,1 4 0-16,-14 8 12 15,10 10-8-15,-9 13 4 16,-5 6-4-16,1 1 4 15,-5 0-8-15,-4 0 24 16,-8-16-16-16,3 1 12 16,-12-8-12-16,-8 0 20 15,4 0-20-15,-9-3 12 16,-9-5-12-16,-3 1 28 16,-9-5-24-16,-4 1-40 15,-14-4 12-15,-11 4 0 16,-18-12 12-16,8 8 60 15,9-12-32-15,13-3 16 16,9-8-28-16,8-3-8 0,8 3-4 16,13-11 4-16,9 4-4 15,4-8-284-15,13 0 152 16,4-4-460 0</inkml:trace>
          <inkml:trace contextRef="#ctx0" brushRef="#br0" timeOffset="539375.6044">16838 16896 384 0,'-8'-15'140'0,"8"11"-108"0,4 0-8 15,-4 4 120-15,0 0-84 16,0 0-8-16,-4 12-32 15,-5 11 48-15,-3 14-40 16,-10 20-20-16,-3 8-8 0,-5 6 24 16,4 1-12-16,1-11 24 15,-1-8-24-15,5-8 24 16,0-7-24-16,-1-4-164 16,1-11 84-16,4 3-300 15,0-10 204 1,13-5-40-16</inkml:trace>
          <inkml:trace contextRef="#ctx0" brushRef="#br0" timeOffset="539643.9612">17013 16790 676 0,'-17'-7'248'0,"8"7"-192"0,5-4-16 16,4 0 120-16,4 0-96 16,5 0 0-16,4-3-40 15,4-1 12-15,4 1-24 16,5-5-20-16,3-3 0 0,1 0 56 15,17 4-24-15,0 3 32 0,0 4-28 16,-9 4-204-16,-4 12 96 16,-4 3-364-1,-4 0 248-15,-5 4-168 16</inkml:trace>
          <inkml:trace contextRef="#ctx0" brushRef="#br0" timeOffset="539933.7437">17494 17055 704 0,'-4'-11'264'0,"4"11"-208"16,13-8-12-16,-1 4 44 0,6 1-56 16,7 3 4-16,9-8-20 15,-4 4 24-15,4 1-24 16,-4 3-76-16,-5 7 32 0,5 8-352 16,-17 4 208-1,4 8-208-15</inkml:trace>
          <inkml:trace contextRef="#ctx0" brushRef="#br0" timeOffset="540236.2384">17567 17366 632 0,'-17'-8'236'0,"25"4"-184"0,1 4-16 15,12-4 116-15,-13-3-104 16,18 7-16-16,0 0 24 15,-5 0-36-15,9 0-80 0,4 0 32 16,-5 0-220-16,14-4 136 16,-5 4-344-1</inkml:trace>
          <inkml:trace contextRef="#ctx0" brushRef="#br0" timeOffset="540728.307">18320 17165 436 0,'-12'-8'160'0,"12"12"-124"0,4 0-8 15,-4-4 96-15,8 7-72 16,5 1 40-16,4-4-52 16,4-4 4-16,1 0-28 15,8-4 8-15,-1-4-12 0,5-3 20 16,-12-4-20-16,-1 0 12 15,-13-4-12-15,1 0-8 16,-18-4 0-16,1-3 12 16,-5 7-8-16,-8-4-20 0,4 4 4 15,4 4-12-15,-8 4 8 16,0 7-28-16,3 4 24 16,6 8 24-16,-10 7-4 15,1 7 36-15,-9 12-24 16,9 12 12-16,0 7-16 15,-9 7 20-15,13 1-20 16,0-4-4-16,0 0-4 16,-4 3 20-16,8 8-12 15,-9 8 40-15,-3-4-28 16,4-12-32-16,-1-7 4 0,5-11-16 16,0-8 8-16,4-19-36 15,5-3 28-15,-9-5-92 16,13-7 64-16,-5-7-180 15,1-5 128-15</inkml:trace>
          <inkml:trace contextRef="#ctx0" brushRef="#br0" timeOffset="540982.0095">18712 17718 580 0,'-4'34'216'0,"4"-12"-168"0,-17 16-12 0,8-15 40 16,-21 3-48-16,5 5-56 15</inkml:trace>
          <inkml:trace contextRef="#ctx0" brushRef="#br0" timeOffset="538322.4902">15225 16855 280 0,'0'-8'104'0,"0"8"-84"0,0-4 0 0,0 4 144 16,0 0-92-16,0 0 44 15,0 0-72-15,0 0-8 0,0 0-20 16,0 0-4 0,0 0-4-16,8 0 20 0,1 0-16 0,-5 0 4 15,13 0-8-15,-4-4 36 16,8 1-20-16,9-1 12 16,4 0-20-16,4 4 36 15,5 0-28-15,8 0-48 16,8 0 12-16,-12 4 12 15,4-4 0-15,-4 0-8 16,0 0 4-16,4-4 12 16,0 0-4-16,-4 0 24 15,0 1-16-15,-4-1-4 16,-14 0-4-16,-7 4-16 16,-1 0 8-16,-8 0 20 15,-5 0-8-15,1 0 4 0,-1 4-4 16,-3-8 12-16,-5 4-12 15,0 0-4-15,0 0 0 16,4-4 12-16,-4 4-8 16,0 0 4-16,0 0-4 15,0 0-24-15,0 0 8 16,-4 0 4-16,-5 4 4 16,5-4-12-16,-5 4 8 15,1 0 12-15,-5 3-4 16,0 1 8-16,0-1-8 15,1 1-4-15,-5 3 4 0,0 1 4 16,-9 3-4-16,5 11-20 16,-1 1 8-16,1 7-4 15,0 15 4-15,0 4 0 16,-1 8 0-16,1-5 16 16,0 5-4-16,4-4 8 15,-5-4-8-15,1-12-4 16,0 1 4-16,-1 3-4 15,-3 1 0-15,4-8-12 16,-1 0 8-16,1-8-16 16,0 4 12-16,4-8 20 15,0-3-4-15,0-4-4 16,-5-4 0-16,10-3-16 16,-5-5 8-16,4-3 4 15,0-4 0-15,-4-8 0 16,13-7 0-16,-1-8 8 0,5-11-4 15,5-3 8-15,3-5-8 16,-4 0 16-16,-4 1-12 16,0-5-4-16,0 5 0 15,-4-5-16-15,-4-3 8 16,-1 0-4-16,-4-4 0 16,1-4 24-16,-1 8-8 15,0 7 32-15,0 1-24 16,9 6 4-16,-4 5-12 15,-1 4 4-15,5 3-8 16,-5 4-12-16,9 0 4 16,0 8 4-16,9-1 0 0,-5 5 8 15,5 3-4-15,-1 4 32 16,1 0-20-16,3 4-164 16,14 3 80-16,-1 5-440 15,27-1 280 1,-10 19-56-16</inkml:trace>
          <inkml:trace contextRef="#ctx0" brushRef="#br0" timeOffset="538522.3996">16170 17229 728 0,'34'0'268'0,"-26"0"-208"0,5 4-16 0,-4 0-8 16,12 0-28-16,-8 3 40 16,4 5-24-16,0-5-444 15,0 1 228-15,4-1-164 16</inkml:trace>
        </inkml:traceGroup>
        <inkml:traceGroup>
          <inkml:annotationXML>
            <emma:emma xmlns:emma="http://www.w3.org/2003/04/emma" version="1.0">
              <emma:interpretation id="{849BFBC6-660F-4634-8E6B-4CF74A178D95}" emma:medium="tactile" emma:mode="ink">
                <msink:context xmlns:msink="http://schemas.microsoft.com/ink/2010/main" type="inkWord" rotatedBoundingBox="22104,17195 25131,17191 25133,18659 22106,18664"/>
              </emma:interpretation>
              <emma:one-of disjunction-type="recognition" id="oneOf60">
                <emma:interpretation id="interp92" emma:lang="" emma:confidence="1">
                  <emma:literal/>
                </emma:interpretation>
              </emma:one-of>
            </emma:emma>
          </inkml:annotationXML>
          <inkml:trace contextRef="#ctx0" brushRef="#br0" timeOffset="542436.4264">19594 16926 404 0,'0'-7'148'0,"0"3"-112"0,0-3-12 0,0 7 128 15,0-4-88-15,0 4 88 16,0-4-88-16,4 4 4 15,-4 0-44-15,0 0-12 0,13 0-8 16,-1 4-4-16,14 0 0 16,8-1 0-16,9-3 0 15,-1 0 52-15,13 0-28 16,-8 0-12-16,-4 0-4 16,-13 0-20-16,-1 0 8 15,-16 0 20-15,4-7-8 16,-17 7-4-16,-4 0 0 0,4-8-24 15,-13 8 12-15,9 0 4 16,-5 0 4-16,9 8 0 16,-4-8 0-16,4 7 0 15,-8-7 0-15,3 12 8 16,-7-5-4-16,7 1-4 16,-7 7 4-16,-14 11-4 15,-4 1 0-15,9 11-12 16,-9 22 8-16,-4-3 12 15,4 4-4-15,9-5 24 16,0-10-16-16,-1-1-56 16,1-11 20-16,4-7 12 15,13-8 8-15,-9-4-16 16,-4-7 12-16,9-5 20 0,3-6-4 16,5-9-12-16,-8-7 0 15,-1-15 28-15,-4-11-12 16,5-12 4-16,-9-4-8 15,0 1-16-15,0 7 4 16,4 4-16-16,0 11 12 16,1 8 32-16,12 3-16 15,-5 4 36-15,-3 8-28 16,16 4-24-16,-3 3 4 16,7 4 44-16,1 8-20 15,0 4-284-15,8 7 144 16</inkml:trace>
          <inkml:trace contextRef="#ctx0" brushRef="#br0" timeOffset="542650.4954">19972 17278 560 0,'26'4'208'0,"-13"-4"-164"0,8 4-8 16,-12 4-12-16,3-1-20 16,-7 1 24-16,7 3-16 15,-7-7-224-15,-5 7 116 16,0 4-248-16</inkml:trace>
          <inkml:trace contextRef="#ctx0" brushRef="#br0" timeOffset="543051.2865">20654 17010 548 0,'13'-19'204'0,"-26"15"-156"0,9-4-16 16,-1 8 72-16,-3 0-64 15,-18 0 28-15,-4 4-40 16,13 4 16-16,-12 3-24 16,-5 8-28-16,-1 4 4 0,6 7-8 15,-1 8 4-15,0 4 16 16,0 7-4-16,13-8-12 15,-13 1 4-15,5 3 12 16,12-14-4-16,13 3-12 16,13-8 4-16,4-7 12 15,8-4-4-15,5 1 40 16,13-9-20-16,4-3-224 16,-9-4 108-16,-4 0-408 15</inkml:trace>
          <inkml:trace contextRef="#ctx0" brushRef="#br0" timeOffset="543629.1432">20334 17297 684 0,'-4'-11'252'0,"8"11"-192"0,9-8-20 0,0 8 56 15,4 0-60-15,26-7 24 0,-1 3-40 16,18 4 16-16,-1 4-20 16,14 3-80-16,-18 1 36 0,-8 3-352 15</inkml:trace>
          <inkml:trace contextRef="#ctx0" brushRef="#br0" timeOffset="543638.1676">20799 17490 456 0,'-30'4'168'0,"13"0"-128"0,-13 4-16 16,17-1 60-16,0 8-52 0,-4 0 32 15,5 4-36-15,-1 4-28 16,13-4 0-16,0-4-8 0,13-4 0 16,12-3 44-16,5-4-24 15,0-4 16-15,0-4-16 16,-1-4-8-16,1-3 0 16,-9-4-32-16,-12 4 16 15,4-8-32-15,-26 0 28 16,4 0-28-16,-12 4 24 15,4 0 44-15,4 3-12 0,-4 1-8 16,17 11-8-16,17-4-48 16,0 0 24-16,17 1-388 15</inkml:trace>
          <inkml:trace contextRef="#ctx0" brushRef="#br0" timeOffset="544192.4961">21582 16979 520 0,'26'-26'192'0,"-14"11"-152"0,-7 3-8 15,-5 9 104-15,0-5-80 16,-13 8 24-16,-4-11-48 0,0 7 4 15,-17 0-20 1,-17 0 8-16,-5 8-12 0,9-4-8 0,5 4 0 16,-1-4-16-16,14 4 8 15,-1 0 40-15,13-4-24 16,-9 0-44-16,26 3 16 16,-13-3-16-16,9 4 20 15,-9 4 24-15,1 3-4 16,7 8-12-16,-20 15 0 15,12 15 20-15,-4 12-8 16,4 7-4-16,0 0 0 0,9-15 28 16,-9-8-16-16,13-3 12 15,-12-8-16-15,12-7 20 16,-9-8-20-16,1-8 4 16,8 8-8-16,-13-8-16 15,0-3 4-15,13-4-16 16,-4-1 12-16,4-3-48 15,4 4 28-15,9-4-4 16,12 0 20-16,5 0 0 16,0 0 4-16,17 0 24 15,-5 0-8-15,14 0-4 16,-14 0 0-16,5 0-156 16,-9 0 84-16,-8-4-164 15,-13 1 128 1,0-1-240-16</inkml:trace>
          <inkml:trace contextRef="#ctx0" brushRef="#br0" timeOffset="544450.3333">21229 17396 704 0,'4'-15'264'0,"-4"15"-208"0,21-8-12 0,1 4 64 16,-5 1-68-16,17-1-8 15,4 4-20-15,-4-4 32 16,0 4-20-16,4-4-120 0,-16 4 52 0,7-4-484 16,-3-3 288-1</inkml:trace>
          <inkml:trace contextRef="#ctx0" brushRef="#br0" timeOffset="544714.9269">21305 16828 456 0,'-17'-19'168'0,"34"15"-128"0,13-3-16 16,-17 3 148-16,4-4-100 16,17 1 88-16,-13-5-96 15,9 5-16-15,0 3-28 16,0 0 12-16,8 1-20 0,-12 6-76 0,-5 5 36 15,-4-1-468 1</inkml:trace>
          <inkml:trace contextRef="#ctx0" brushRef="#br0" timeOffset="558036.242">21578 18070 208 0,'4'0'76'0,"-8"0"-60"0,0-8-4 0,4 8 100 15,0 0-64-15,-9 0 60 16,9 0-64-16,-13 0-4 16,13 0-24-16,0 0-20 0,0 8 0 15,0-8-4-15,13 7 0 16,-13-7 52-16,0 0-24 15,0 0 44-15,0 0-36 16,0 0 20-16,0 0-28 16,0 4 16-1,17-4 0-15,-4-4-24 0,4 0 16 16,8 1-20-16,5-5 4 16,0 8-4-16,13-8-8 15,-14 5 4-15,14-9 4 16,-13 9-4-16,-9-1-4 15,-12 4 4-15,3-8 4 16,-12 8-4-16,0 0 32 16,0 8-20-16,-12-1-100 15,12-3 40-15,-5 4-316 16,5-8 200-16,5 11-108 16</inkml:trace>
          <inkml:trace contextRef="#ctx0" brushRef="#br0" timeOffset="558277.9635">21565 18202 288 0,'17'0'108'0,"-17"0"-84"0,0 0-4 0,0 0 100 0,0 0-68 15,13 0 24-15,0 8-44 16,-9-5-32-16,21 1 0 16,-7-4 8-16,11 0-4 15,14 0 40-15,-1 0-20 16,1-4-200-16</inkml:trace>
          <inkml:trace contextRef="#ctx0" brushRef="#br0" timeOffset="544947.0278">21718 16976 644 0,'9'-19'236'0,"16"15"-180"0,5-4-20 16,-13 8-44-16,13 0-4 15,4 4-4-15</inkml:trace>
          <inkml:trace contextRef="#ctx0" brushRef="#br0" timeOffset="545711.6063">21791 17271 476 0,'0'-4'176'0,"0"4"-136"0,0 0-12 16,0 0 100-16,4-4-76 15,13 1 68-15,0-1-68 16,17 4 4-16,-13 0-32 16,9 0 4-16,-4 0-16 0,-1 4 36 15,-3-1-24-15,-1 1 32 16,-13-4-32-16,14 0-40 16,-14 0 8-16,5-4-168 15,0 1 100-15,0-5-412 16,12 0 276-1,-4 8-16-15</inkml:trace>
          <inkml:trace contextRef="#ctx0" brushRef="#br0" timeOffset="546503.9639">22255 17203 476 0,'0'0'176'0,"-9"7"-136"0,9-3-12 0,9 4 48 0,-5-1-48 16,13-3 40-1,-4-4-36-15,4-4 8 0,4 4-24 16,1-7 8-16,7-1-12 0,-3-3-16 15,0-8 0-15,-5 7 64 16,-8-6-32-16,-5-5-12 16,-4-4-8-16,-4-3-8 15,5 0 0-15,7 0 0 16,-12 3 0-16,0 4-20 16,0 4 12-16,0 4-24 15,0 4 20-15,0 3 4 16,-12 1 8-16,7 3 0 15,1 0 0-15,-17 0 16 16,8 4-8-16,-4 0-12 16,0 0 0-16,4 0 20 15,0 4-8-15,-4 0-4 16,5 4 0-16,-1-1-24 0,4 1 12 16,-12-1 40-16,21 5-20 15,-13 3-20-15,-4 0 4 16,4 4 0-16,9 0 4 15,-9 3-20-15,1 5 12 16,3-1-12-16,-4 1 8 16,5 3 16-16,8 4 0 15,-13-7-12-15,26 7 4 16,-13 0 12-16,0-4-4 0,0-7 8 16,0 7-8-16,-13-7-4 15,13 0 4-15,0-4-4 16,0 3 0-16,0-3 0 15,0-4 0-15,0 12 16 16,0-1-8-16,0-3-4 16,0 0 0-16,0-1-4 15,0 1 0-15,0 0 44 16,-4-4-24-16,0-4-28 16,-5-4 4-16,-8 1 16 15,-9-9-4-15,14 5-4 16,-5-8 0-16,0 0 12 15,-9-8-8-15,5 8-4 16,-1-7 0-16,18-1-148 16,4-7 80-16,26 4-484 15</inkml:trace>
        </inkml:traceGroup>
        <inkml:traceGroup>
          <inkml:annotationXML>
            <emma:emma xmlns:emma="http://www.w3.org/2003/04/emma" version="1.0">
              <emma:interpretation id="{146B223F-8868-48DD-A5B1-C049FCAB29AB}" emma:medium="tactile" emma:mode="ink">
                <msink:context xmlns:msink="http://schemas.microsoft.com/ink/2010/main" type="inkWord" rotatedBoundingBox="24862,18468 25181,18467 25182,18702 24863,18703"/>
              </emma:interpretation>
              <emma:one-of disjunction-type="recognition" id="oneOf61">
                <emma:interpretation id="interp93" emma:lang="" emma:confidence="0">
                  <emma:literal>O</emma:literal>
                </emma:interpretation>
                <emma:interpretation id="interp94" emma:lang="" emma:confidence="0">
                  <emma:literal>o</emma:literal>
                </emma:interpretation>
                <emma:interpretation id="interp95" emma:lang="" emma:confidence="0">
                  <emma:literal>a</emma:literal>
                </emma:interpretation>
                <emma:interpretation id="interp96" emma:lang="" emma:confidence="0">
                  <emma:literal>U</emma:literal>
                </emma:interpretation>
                <emma:interpretation id="interp97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558921.3352">22263 18085 268 0,'-4'-4'100'0,"0"11"-76"0,-5-3-8 0,9 4 36 15,0-1-32-15,-12 5 16 16,12 7-20-16,-9 0 20 16,9 0-24-16,0 3-4 15,0-3-4-15,4 0 12 16,13-4-8-16,13-7 24 16,13-12-20-16,-1-7 12 15,5-1-12-15,9 1 0 16,-18-8-4-16,-17 0-24 0,0-4 8 15,-21-3 56-15,-8-4-24 16,-5 3 76-16,-17 4-52 16,-12 8 8-16,21 8-32 15,-5-1 4-15,13 16-16 16,13 3-288-16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45.2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577C729C-0594-44EB-9F02-4957661F207D}" emma:medium="tactile" emma:mode="ink">
          <msink:context xmlns:msink="http://schemas.microsoft.com/ink/2010/main" type="inkDrawing"/>
        </emma:interpretation>
      </emma:emma>
    </inkml:annotationXML>
    <inkml:trace contextRef="#ctx0" brushRef="#br0">-4-4 560 0,'-9'-8'208'0,"14"16"-164"0,12-1-8 16,-5 1-32-16,10 3-8 15,3 4 48-15,9 8-24 16,9-4 36 0,4 7-32-16,17 12 4 0,-9 0-16 15,-12 8-8-15,-18 3 0 16,-16 0 40-16,-22-4-24 16,-17 1 80-16,-17-8-56 0,0-16-4 15,0-7-24-15,5-22 32 0,8-20-24 16,4-14-4-16,9-1-12 15,12 8-32-15,18-8 12 16,12 8-12-16,22 0 12 16,12 0 24-16,26 12-4 15,4 3 76-15,0 3-48 16,-4 9 68-16,-9-1-64 16,5 1 8-16,0 3-28 15,-9 0-4-15,-13 0-8 16,-8 1-16-16,-17 6 4 15,-13 1-296-15,-17-4 164 0,-13 4-388 16,-8 0 300 0,0 3-84-16</inkml:trace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45.46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27AD543-A306-4257-B23B-03CA6C5B0E4F}" emma:medium="tactile" emma:mode="ink">
          <msink:context xmlns:msink="http://schemas.microsoft.com/ink/2010/main" type="inkDrawing"/>
        </emma:interpretation>
      </emma:emma>
    </inkml:annotationXML>
    <inkml:trace contextRef="#ctx0" brushRef="#br0">46 15 340 0,'4'-12'128'0,"-13"9"-100"0,5 3-8 15,4 7 96-15,0 8-68 16,-4 8 76-16,-5 3-68 16,5 9 120-16,0-1-100 15,0 0 104-15,-1 4-100 16,1-1 80-16,0-3-92 0,4 1 36 16,0-1-60-16,8-8-40 0,-3-3-8 15,12-8-60-15,-5-7 32 16,18-12-372-16,13-8 224 15</inkml:trace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45.73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4BF0052-EDC9-4F1B-9299-4FCBB4340A06}" emma:medium="tactile" emma:mode="ink">
          <msink:context xmlns:msink="http://schemas.microsoft.com/ink/2010/main" type="inkDrawing"/>
        </emma:interpretation>
      </emma:emma>
    </inkml:annotationXML>
    <inkml:trace contextRef="#ctx0" brushRef="#br0">-3 18 1216 0,'5'-8'448'0,"8"4"-348"0,4-3-28 15,-5 7-36-15,10 0-36 16,7 0-160-16,10 0 88 15,-1 7-392-15,0 5 256 16,-4 3-348-16</inkml:trace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45.97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F2A52EE7-4F51-45BD-9854-EC4FE245454A}" emma:medium="tactile" emma:mode="ink">
          <msink:context xmlns:msink="http://schemas.microsoft.com/ink/2010/main" type="inkDrawing"/>
        </emma:interpretation>
      </emma:emma>
    </inkml:annotationXML>
    <inkml:trace contextRef="#ctx0" brushRef="#br0">16 87 624 0,'-17'-19'228'0,"25"15"-176"0,18 1-16 0,-13-5 176 16,4 8-124-16,13-15 16 15,21 0-60-15,8 7-40 16,14 1-4-16,3 3-196 0,5 0 108 16,-4 4-300-1,-9 0 220-15,0 4-152 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46.21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20A1FB1-3124-4BBB-BB95-936D3119E0B9}" emma:medium="tactile" emma:mode="ink">
          <msink:context xmlns:msink="http://schemas.microsoft.com/ink/2010/main" type="inkDrawing"/>
        </emma:interpretation>
      </emma:emma>
    </inkml:annotationXML>
    <inkml:trace contextRef="#ctx0" brushRef="#br0">171 42 788 0,'30'-12'292'0,"-26"9"-228"16,0-1-16-16,-8 0 140 0,0-3-112 16,-14 3 156-16,-11 4-132 15,-10 4 28-15,1 3-76 16,4 1-20-16,4 3-20 0,17 0-36 15,22 1 12-15,21-5-108 16,8 1 64-16,5-4-80 16,-1-8 76-16,-3-4-72 15,-10-3 72-15,-12 0 24 16,-12-1 20-16,-14 1-4 16,-8 0 12-16,-8 3-224 15,-10 4 124-15,-3 19-444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31.73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16D82507-429A-47DE-AC3A-DE4B630513E5}" emma:medium="tactile" emma:mode="ink">
          <msink:context xmlns:msink="http://schemas.microsoft.com/ink/2010/main" type="writingRegion" rotatedBoundingBox="5119,12270 10936,12237 10966,17396 5148,17430"/>
        </emma:interpretation>
      </emma:emma>
    </inkml:annotationXML>
    <inkml:traceGroup>
      <inkml:annotationXML>
        <emma:emma xmlns:emma="http://www.w3.org/2003/04/emma" version="1.0">
          <emma:interpretation id="{CC417100-6A8B-455F-9B66-785F49506F26}" emma:medium="tactile" emma:mode="ink">
            <msink:context xmlns:msink="http://schemas.microsoft.com/ink/2010/main" type="paragraph" rotatedBoundingBox="5375,12206 10696,12326 10668,13548 5348,134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2F24549-F529-48A9-B8FC-4E93BA0F82B6}" emma:medium="tactile" emma:mode="ink">
              <msink:context xmlns:msink="http://schemas.microsoft.com/ink/2010/main" type="line" rotatedBoundingBox="5375,12206 10696,12326 10668,13548 5348,13428"/>
            </emma:interpretation>
          </emma:emma>
        </inkml:annotationXML>
        <inkml:traceGroup>
          <inkml:annotationXML>
            <emma:emma xmlns:emma="http://www.w3.org/2003/04/emma" version="1.0">
              <emma:interpretation id="{028863EA-6814-4127-ABB1-10B039DA5772}" emma:medium="tactile" emma:mode="ink">
                <msink:context xmlns:msink="http://schemas.microsoft.com/ink/2010/main" type="inkWord" rotatedBoundingBox="5375,12206 10696,12326 10668,13548 5348,13428"/>
              </emma:interpretation>
              <emma:one-of disjunction-type="recognition" id="oneOf0">
                <emma:interpretation id="interp0" emma:lang="" emma:confidence="0">
                  <emma:literal>OLEO,</emma:literal>
                </emma:interpretation>
                <emma:interpretation id="interp1" emma:lang="" emma:confidence="0.5">
                  <emma:literal>ox €0,</emma:literal>
                </emma:interpretation>
                <emma:interpretation id="interp2" emma:lang="" emma:confidence="0">
                  <emma:literal>0×0=0,</emma:literal>
                </emma:interpretation>
                <emma:interpretation id="interp3" emma:lang="" emma:confidence="0">
                  <emma:literal>OREO,</emma:literal>
                </emma:interpretation>
                <emma:interpretation id="interp4" emma:lang="" emma:confidence="0">
                  <emma:literal>OXEYE,</emma:literal>
                </emma:interpretation>
              </emma:one-of>
            </emma:emma>
          </inkml:annotationXML>
          <inkml:trace contextRef="#ctx0" brushRef="#br0">20 116 392 0,'-13'-27'148'0,"13"27"-116"0,0-3-8 0,0-1 76 16,-8-4-60-16,8 1 192 16,0-1-128-16,0 4 44 15,8 1-88-15,-4 3 32 16,13 0-52-16,18 0 40 0,11 3-44 15,10-6-20 1,16 3-8-16,9-8 16 16,4 4-12-16,-4-7 32 15,-9 7-28-15,1-7 40 16,-5 7-32-16,-17-7 12 16,-8 11-20-16,-14 0 36 15,-3 0-28-15,-26 7 12 16,9-3-20-16,-18 11 0 15,5 0-8-15,-13 4-8 16,4-4 4-16,-4 16-4 16,4-5 0-16,0 8-28 15,-4 0 16-15,-4 23 24 16,8 3-8-16,-17 12-8 16,9-7 0-16,-9-1 20 15,9-11-8-15,-21-8 16 16,16-10-16-16,-12-13 32 15,4-7-24-15,-5-22 40 16,9-8-32-16,1-35-4 16,-1-2-12-16,-9-28 12 0,5 8-12 15,5 15 4-15,-10 8-4 16,14 4-16-16,-5 3 4 0,9 12-4 0,-1 3 0 16,10 8 24-16,7 0-8 15,1 12-40-15,4 3 20 16,4 8 20-16,18-4-4 15,-1 4-440-15,17 7 240 16</inkml:trace>
          <inkml:trace contextRef="#ctx0" brushRef="#br0" timeOffset="439.8052">1383 105 912 0,'-22'7'340'0,"22"-7"-264"0,-30 34-24 0,5-19 116 16,16 0-104-16,-33 8 0 15,25 0-40-15,-39 3-8 16,5 1-8-16,-21-1-24 16,0 1 8-16,12-12-76 15,9 0 48-15,0-15-252 16,17-4 164-16,17-15-408 16,17 4 300-16</inkml:trace>
          <inkml:trace contextRef="#ctx0" brushRef="#br0" timeOffset="210.8415">927 157 756 0,'0'8'280'0,"0"-8"-216"0,43 27-20 16,-26-9 84 0,17-2-80-16,4 18 52 15,-4 7-60-15,17 12 8 16,0-3-32-16,-8-9 0 16,4-3-8-16,-13-8 4 15,-4-7-8-15,-9-8-256 16,0 0 136-16</inkml:trace>
          <inkml:trace contextRef="#ctx0" brushRef="#br0" timeOffset="1128.9048">1762 419 704 0,'-64'-31'264'0,"64"31"-208"0,-9-11-12 0,9 3 196 31,9 5-140-31,12-9 48 0,0 9-88 0,22-9-20 16,-1 5-24-16,18-5-4 15,4 8-4-15,8-7-280 16,-4 7 148-16</inkml:trace>
          <inkml:trace contextRef="#ctx0" brushRef="#br0" timeOffset="931.2419">2370 108 716 0,'90'-3'264'0,"-90"3"-204"0,25-16-16 16,-16 5 28 0,4 3-48-16,-5-7 60 15,-8 8-48-15,-8-5-8 16,-5 9-16-16,-21-5 24 15,-4 8-20-15,-26 0-24 16,4 4 4-16,-12-4-8 16,21 4 4-16,-5-4 68 15,9 3-32-15,5-6 24 0,12 6-32 16,-4-3 16-16,13 4-20 16,-9 0 8-16,9 15-12 0,-9 4 56 31,8 3-40-31,-7 12-28 0,-1 0-4 0,0 15 16 15,17 0-4-15,-8 4 48 16,12-4-28-16,-3-4 40 16,12-8-40-16,0-7 4 15,0-7-20-15,12-12 0 16,-3-4-4-16,4-11-8 16,4 0 4-16,-4-3-16 15,-5 3 8-15,22 3 4 16,-9 5 0-16,0 3-28 15,9 4 16-15,0 1 12 16,13-1 4-16,-5 0-4 16,13 0 4-16,0-7-48 15,5 7 24-15,-10-15-180 16,-3 7 112-16,-9-10-208 16,-13 3 168-16</inkml:trace>
          <inkml:trace contextRef="#ctx0" brushRef="#br0" timeOffset="1428.7029">1957-323 352 0,'0'-15'132'0,"0"15"-104"0,9-8-8 16,-5 4 168-1,-4 4-108-15,9-3 232 16,12-1-176-16,0-8 56 16,1 12-112-16,7-3-28 15,10 3-32-15,3-4-8 16,1 4-4-16,8 0-216 0,9 4 112 0</inkml:trace>
          <inkml:trace contextRef="#ctx0" brushRef="#br0" timeOffset="1791.9277">3082 127 624 0,'-9'-7'228'0,"9"7"-176"0,17 0-16 16,-17-4 148-1,13-4-108-15,8 1 32 16,9 7-64-16,8-8-36 16,-4 1-8-16,26 3-168 15,-9 4 92-15,13 0-348 16,0 4 236-16</inkml:trace>
          <inkml:trace contextRef="#ctx0" brushRef="#br0" timeOffset="1999.289">3082 245 840 0,'-22'-8'312'0,"22"8"-244"0,22 8-16 0,-1-8-4 15,-4 0-36-15,17 0 4 16,-4 0-8-16,34-8-244 15,8 4 128-15,17-3-388 16,-3 3 280-16</inkml:trace>
          <inkml:trace contextRef="#ctx0" brushRef="#br0" timeOffset="2418.3804">4525 108 508 0,'-13'-3'188'0,"13"3"-148"0,-38 3-8 0,8 1 176 16,17 0-120-16,-38 3 176 15,9 12-152-15,-18 4 72 16,18 0-112-16,-1 11-36 16,13 0-24-16,30 4 12 15,13-4-12-15,25-4-32 16,13 0 12-16,18-18-60 16,-6-5 36-16,1-26-20 15,9 0 32-15,-31-15 20 16,1 4 0-16,-35-8 28 15,-8 8-16-15,-21-8 76 16,0 12-52-16,-18-1 24 16,10 8-40-16,3 4-104 15,9 11 40-15,4 8-544 16,13 7 324-16</inkml:trace>
          <inkml:trace contextRef="#ctx0" brushRef="#br0" timeOffset="2929.7396">5245 748 780 0,'0'-11'288'0,"0"11"-224"0,30 22-20 15,-22-7 84 1,5 4-80-16,-5 15-88 0,-8 8 16 16,-21 4-268-16</inkml:trace>
        </inkml:traceGroup>
      </inkml:traceGroup>
    </inkml:traceGroup>
    <inkml:traceGroup>
      <inkml:annotationXML>
        <emma:emma xmlns:emma="http://www.w3.org/2003/04/emma" version="1.0">
          <emma:interpretation id="{8D0F5186-DE4D-48BB-9069-B1F48777A13B}" emma:medium="tactile" emma:mode="ink">
            <msink:context xmlns:msink="http://schemas.microsoft.com/ink/2010/main" type="paragraph" rotatedBoundingBox="5116,13715 10912,13530 10957,14953 5161,1513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C082E35-60EB-4590-A312-C99DABDC287F}" emma:medium="tactile" emma:mode="ink">
              <msink:context xmlns:msink="http://schemas.microsoft.com/ink/2010/main" type="line" rotatedBoundingBox="5116,13715 10912,13530 10957,14953 5161,15138"/>
            </emma:interpretation>
          </emma:emma>
        </inkml:annotationXML>
        <inkml:traceGroup>
          <inkml:annotationXML>
            <emma:emma xmlns:emma="http://www.w3.org/2003/04/emma" version="1.0">
              <emma:interpretation id="{1FEB353D-EEAA-438F-AA58-1A1D631ED745}" emma:medium="tactile" emma:mode="ink">
                <msink:context xmlns:msink="http://schemas.microsoft.com/ink/2010/main" type="inkWord" rotatedBoundingBox="5116,13715 10912,13530 10957,14953 5161,15138"/>
              </emma:interpretation>
              <emma:one-of disjunction-type="recognition" id="oneOf1">
                <emma:interpretation id="interp5" emma:lang="" emma:confidence="0">
                  <emma:literal>oxen's,</emma:literal>
                </emma:interpretation>
                <emma:interpretation id="interp6" emma:lang="" emma:confidence="0">
                  <emma:literal>OXFI = j,</emma:literal>
                </emma:interpretation>
                <emma:interpretation id="interp7" emma:lang="" emma:confidence="0">
                  <emma:literal>OXFF j,</emma:literal>
                </emma:interpretation>
                <emma:interpretation id="interp8" emma:lang="" emma:confidence="0">
                  <emma:literal>OXEI = j,</emma:literal>
                </emma:interpretation>
                <emma:interpretation id="interp9" emma:lang="" emma:confidence="0">
                  <emma:literal>NXFF j,</emma:literal>
                </emma:interpretation>
              </emma:one-of>
            </emma:emma>
          </inkml:annotationXML>
          <inkml:trace contextRef="#ctx0" brushRef="#br0" timeOffset="6845.6371">-223 1520 704 0,'-8'-4'264'0,"8"4"-208"0,-5-3-12 0,5 3 160 16,0-4-120-16,0 0 96 15,5 0-100-15,3 4-20 16,9 0-36-16,13 0 28 0,13 0-28 15,12 0-24-15,22 0 0 16,16 0 8-16,14 0-4 16,-1 4-4-16,-8-4 4 15,-13 4-16-15,-4-4 8 16,-21-4 40 0,-1 8-24-16,-12 0 44 15,-13-4-32-15,-12 3 32 0,-14 5-32 16,-12-1-12-16,-9 5-8 15,-8 3 4-15,4 4-4 0,-4 7-28 16,-1 5 12-16,1 10 32 16,4 9-12-16,-4 6-28 15,-1-6 12-15,5 6 8 16,-8-7 4-16,3-7 16 16,-3-12-12-16,-1-7-4 15,-3-4 0-15,-1-4 40 16,0-7-24-16,0-8 44 15,-4-12-36-15,4-10 12 16,-4-20-24-16,0-15 0 16,-4-11-8-16,4-4-8 15,0 8 4-15,4 11-4 16,0 7 0-16,9 9 8 0,-1 10-4 16,5 4-212-16,5 4 112 15,7 4-272-15,5 8 212 16,9 7-360-1</inkml:trace>
          <inkml:trace contextRef="#ctx0" brushRef="#br0" timeOffset="7583.462">1455 1543 404 0,'-26'-38'148'0,"26"38"-112"0,0-8-12 16,0 8 136-16,0 0-92 15,-4 0 228-15,0 0-168 16,-9 8 76-16,-4 11-120 16,-4 7 28-16,-5 16-64 0,-12 15 28 15,4-4-44-15,0 4-36 16,0-8 0-16,4-11-36 16,4-4 24-16,14-8-424 0,7-7 240 15,-7-8-436 1</inkml:trace>
          <inkml:trace contextRef="#ctx0" brushRef="#br0" timeOffset="7356.1245">1255 1539 364 0,'-9'-8'132'0,"-3"1"-100"0,7 7-12 0,1-8 192 15,0 5-120-15,-5 3 184 16,5-4-156-16,0 4 116 15,4 7-136-15,0 5 96 0,17 7-112 16,-4 15-8-16,8 0-48 16,0 7 8-16,9 5-20 15,0-5 0-15,4 1-8 16,-9 0-8-16,1-16 4 16,-5 8-4-16,-4-11 0 15,-4-4-300-15,-4-4 164 0,-1-7-360 16,1 3 280-16,-1-19-300 31</inkml:trace>
          <inkml:trace contextRef="#ctx0" brushRef="#br0" timeOffset="8742.8492">1710 1785 820 0,'-46'-26'304'0,"33"18"-236"0,9-7-20 16,12 4 72-16,9 3-76 16,13-7 68-16,8 3-60 15,9 5-40-15,8-4-8 16,5-1-92-16,12 1 48 0,-8-4-204 15,4 15 136-15</inkml:trace>
          <inkml:trace contextRef="#ctx0" brushRef="#br0" timeOffset="8316.4212">1808 1475 288 0,'-4'-12'108'0,"4"12"-84"0,0 0-4 16,0 0 108-16,0 0-72 16,0 19 164-1,-4 15 16-15,0 23-120 16,-1 4 60-16,1 7-108 15,0-4 56-15,-9-3-72 0,13-12-4 16,-4-7-28-16,0-8-12 16,-1-8-4-16,10-7 20 15,-1-4-12-15,9-7-320 16,8-16 164-16,9-7-556 16,8-19 392-16,9-15 120 15</inkml:trace>
          <inkml:trace contextRef="#ctx0" brushRef="#br0" timeOffset="9011.5585">1945 1187 508 0,'-22'-42'188'0,"18"42"-148"16,0-15-8-16,0 11 204 0,8-3-136 15,-4-1 100-15,8 1-116 16,1-5 52-16,21 5-80 15,8-1-32-15,22 1-12 0,8-1-172 32,0 8 88-32</inkml:trace>
          <inkml:trace contextRef="#ctx0" brushRef="#br0" timeOffset="8548.3269">2439 1403 684 0,'-9'0'252'0,"9"0"-192"0,-13 11-20 0,5 1 120 16,-5 6-96-16,5 5 88 15,8 11-88-15,0 23-32 16,0 15-20-16,0 4 20 15,0-8-16-15,0-4 4 16,12-11-12-16,-7-8 4 0,-5-10-8 0,0-5-212 16,-5-4 112-16,-7-7-412 15,-1-4 284 1,-13 1-116-16</inkml:trace>
          <inkml:trace contextRef="#ctx0" brushRef="#br0" timeOffset="9516.9009">2911 1747 800 0,'-64'-4'296'0,"64"4"-232"0,0 4-16 16,13-11 88-1,4 3-84-15,22-11 32 0,7 3-48 16,18-7-128-16,0 4 48 0,17-4-408 16,0 4 252-16</inkml:trace>
          <inkml:trace contextRef="#ctx0" brushRef="#br0" timeOffset="9372.0178">3018 1497 780 0,'-34'-7'288'0,"34"7"-224"0,-9-4-20 0,9 0 180 16,9 4-132-16,3-4 36 15,10 4-80-15,16-3-28 16,-8 6-12-16,4-3-132 15,4 4 68-15,-4 0-340 16,5 7 220-16</inkml:trace>
          <inkml:trace contextRef="#ctx0" brushRef="#br0" timeOffset="10221.9672">4223 1346 632 0,'-13'-11'236'0,"5"11"-184"0,-14-8-16 16,14 8 272-16,8-4-176 0,0 1 64 15,8-1-120-15,14-4 0 16,20 1-44-16,9-1-48 0,9 0 8 16,-1 1-140-16,-3 3 80 15,3 0-84 1,-7 8 88-16,-10 4-56 0,-12 3 72 15,-26 4-20-15,-8 0 40 16,-13 8-4-16,-4-4 20 16,-1 0 8-16,-8-4 4 0,9 0 16 15,0 0-8 1,12 0-4-16,-3 4 0 0,12 4 84 16,0 15-48-16,0 15 44 15,8 11-48-15,-4 8 16 16,5-11-32-16,-13 3 132 15,8-22-84-15,-13 7 84 16,-3-23-88-16,-1 5 40 16,-13-16-64-16,1-8 16 15,-14-10-36-15,-3-9 8 16,-9-10-16-16,-9-13 0 16,9-10-4-16,0-8-68 15,17-4 32-15,4 1-280 16,0 3 172-16,9 7-392 15</inkml:trace>
          <inkml:trace contextRef="#ctx0" brushRef="#br0" timeOffset="10511.236">4338 1130 456 0,'0'-22'168'0,"0"10"-128"0,8-11-16 0,-8 12 316 0,0-4-192 16,9-4 180-16,4 0-192 16,-5 4 112-16,1 4-140 15,-5-1 12-15,17 5-72 0,5-1-20 16,-1 1-16-16,5 3-20 15,13-4 4-15,16 4-216 16,5-3 120-16,9 7-332 16,-5 7 244-16</inkml:trace>
          <inkml:trace contextRef="#ctx0" brushRef="#br0" timeOffset="10831.2782">5500 2031 976 0,'17'19'360'0,"13"0"-280"0,-4 0-20 0,-14 0 12 0,-12 4-52 16,-8 3 8-16,-9 8-16 16,-17 8-412-16,-9 7 216 15,-16-4-400-15</inkml:trace>
        </inkml:traceGroup>
      </inkml:traceGroup>
    </inkml:traceGroup>
    <inkml:traceGroup>
      <inkml:annotationXML>
        <emma:emma xmlns:emma="http://www.w3.org/2003/04/emma" version="1.0">
          <emma:interpretation id="{D441800A-D5B6-4F14-88B9-EB314DF9EB3A}" emma:medium="tactile" emma:mode="ink">
            <msink:context xmlns:msink="http://schemas.microsoft.com/ink/2010/main" type="paragraph" rotatedBoundingBox="5282,15307 10035,15279 10040,16098 5287,1612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1202090-740F-42EB-BF4F-A81F0A02FDFF}" emma:medium="tactile" emma:mode="ink">
              <msink:context xmlns:msink="http://schemas.microsoft.com/ink/2010/main" type="line" rotatedBoundingBox="5282,15307 10035,15279 10040,16098 5287,16125"/>
            </emma:interpretation>
          </emma:emma>
        </inkml:annotationXML>
        <inkml:traceGroup>
          <inkml:annotationXML>
            <emma:emma xmlns:emma="http://www.w3.org/2003/04/emma" version="1.0">
              <emma:interpretation id="{DBDC550B-60A6-4108-90A1-FD36BAD8BCB2}" emma:medium="tactile" emma:mode="ink">
                <msink:context xmlns:msink="http://schemas.microsoft.com/ink/2010/main" type="inkWord" rotatedBoundingBox="5282,15307 10035,15279 10040,16098 5287,16125"/>
              </emma:interpretation>
              <emma:one-of disjunction-type="recognition" id="oneOf2">
                <emma:interpretation id="interp10" emma:lang="" emma:confidence="0">
                  <emma:literal>8.15=0</emma:literal>
                </emma:interpretation>
                <emma:interpretation id="interp11" emma:lang="" emma:confidence="0">
                  <emma:literal>8.52=0</emma:literal>
                </emma:interpretation>
                <emma:interpretation id="interp12" emma:lang="" emma:confidence="0">
                  <emma:literal>8.52=8</emma:literal>
                </emma:interpretation>
                <emma:interpretation id="interp13" emma:lang="" emma:confidence="0">
                  <emma:literal>8÷5=0</emma:literal>
                </emma:interpretation>
                <emma:interpretation id="interp14" emma:lang="" emma:confidence="0">
                  <emma:literal>8.52=5</emma:literal>
                </emma:interpretation>
              </emma:one-of>
            </emma:emma>
          </inkml:annotationXML>
          <inkml:trace contextRef="#ctx0" brushRef="#br0" timeOffset="16693.1225">-35 2928 456 0,'-13'-11'168'0,"4"7"-128"0,1-4-16 0,4 5 256 0,-5-1-160 16,9 0 92-16,-4 0-124 15,4 1 28-15,0-1-68 16,0 4 72-16,4-4-68 0,5 4 36 15,3 0-52-15,5 0 24 16,13-4-32-16,21-3 8 16,26-1-20-16,21 0-16 15,8 5-4-15,-12-5-16 16,0-3 12-16,4 3 48 16,4-3-20-16,-13 11-36 15,-12-8 8-15,-18 8-8 16,-12 0 8-16,-13 0 76 15,-8 8-36-15,-26-1 32 16,-9-3-56-16,-8 11-4 16,-8 0 4-16,-5 4-4 15,-8 8-12-15,-5 7 4 16,-4 8-4-16,0 7 0 16,5 8-20-16,-1 3 16 15,1-7 32-15,-1 4-12 16,5-15-16-16,4-8 0 15,4-15 4-15,9 3 4 16,8-7 16-16,0-11-8 16,5-4-4-16,-1-4 0 15,5-3 20-15,-5-16-12 16,1-3-20-16,-9-12 0 0,-5-8 4 16,-12-10 4-16,0-9-36 15,-4 5 20-15,0 7 24 16,-1 7-4-16,9 8-16 15,1 8 4-15,7 4-12 16,1 3 8-16,4 4 8 16,4 4 4-16,5 3-12 15,4 5 8-15,-1 3-156 16,5 4 88-16,9 8-464 16,12 3 296-16,5 12-352 15</inkml:trace>
          <inkml:trace contextRef="#ctx0" brushRef="#br0" timeOffset="16971.8749">1361 3076 1256 0,'-17'-4'464'0,"17"4"-360"0,0 4-28 0,-4-4-24 0,4 0-44 16,0 0-116-16,-4 7 56 15,4 1-588-15,8-4 356 16,5-8-224-16</inkml:trace>
          <inkml:trace contextRef="#ctx0" brushRef="#br0" timeOffset="17970.0271">1476 2815 808 0,'-13'-19'300'0,"13"11"-232"0,18 1-20 16,-1 3 88-16,12 0-84 15,18 0-12-15,17 12-24 16,4-1-4-16,0 8-8 16,5 12 24-16,3 15-16 0,-3 7-40 15,-5 8 16-15,-13 3 80 16,-25-3-36-16,-21-4 124 15,-22-4-88-15,-26-3 0 16,-12-5-40-16,-8-7 8 16,-9-11-20-16,-13-8 20 15,-4-4-24-15,4 1-12 0,17-16-4 16,13 0 4-16,25-3 0 16,18-5-188-16,20-3 104 15,22-4-448-15,22 0 296 16,-9-15-320-1</inkml:trace>
          <inkml:trace contextRef="#ctx0" brushRef="#br0" timeOffset="17641.2383">1847 2834 456 0,'0'0'168'0,"-9"15"-128"0,1 4-16 0,3 3 200 16,5 24-128-16,-4 11 60 16,8-1-92-16,-8 5 16 15,4-1-48-15,4-10-20 0,1-9-4 16,-1-14-20-16,-4-1 8 15,4-3-208-15,-4-15 116 16,-4-8-480 0,-5 0 320-16,-8-8 112 15</inkml:trace>
          <inkml:trace contextRef="#ctx0" brushRef="#br0" timeOffset="18227.9159">1898 2682 944 0,'0'-15'352'0,"-9"15"-276"0,9 0-20 16,0 0 296-16,5 8-204 16,3-5 48-16,13-3-120 15,13-3-72-15,30-1-8 16,30 0-620-16,17 8 344 0,-1 3-472 15</inkml:trace>
          <inkml:trace contextRef="#ctx0" brushRef="#br0" timeOffset="18752.8299">3299 2811 1028 0,'-9'-12'380'0,"9"5"-296"0,9-4-20 0,4 7 280 16,-5 0-200-16,22-4 64 15,4 1-124-15,17-1-76 16,0 12-8-16,13-4-236 0,-13 8 128 15,0 3-596-15,0 8 392 16,-29 15-268 0</inkml:trace>
          <inkml:trace contextRef="#ctx0" brushRef="#br0" timeOffset="18918.8009">3358 3144 832 0,'-8'-8'308'0,"16"12"-240"0,-3 0-20 0,3-4 80 0,13 4-80 16,9 0 8-16,13-1-36 15,-1 1-216-15,10-4 108 16,28-4-196-16</inkml:trace>
          <inkml:trace contextRef="#ctx0" brushRef="#br0" timeOffset="19306.8019">4342 3030 808 0,'9'-11'300'0,"8"3"-232"0,8-3-20 16,-8 4 160-16,4-9-124 16,5-6 52-16,4-5-76 15,8-3-36-15,-4-4-16 0,5 4-8 0,-5 3 0 16,-9 1 24-16,-12-1-12 15,-13 4 4-15,-17 1-8 16,-9 3 12-16,-8-4-12 16,-4 8-4-16,-13 11 0 15,-17 4 72-15,-5 8-40 16,1 11 32-16,0 11-40 16,20 12 96-16,10 33-68 15,12 24 36-15,17-5-52 16,22-10-24-16,4-9-8 15,-1-18 24-15,10 4-16 0,3-20 12 16,-12 1-16-16,-5-16-44 16,-16 1 20-1,-5-12-332-15,-12 0 188 0,-9-11-324 16,-9 0 276-16,5-1-500 16</inkml:trace>
        </inkml:traceGroup>
      </inkml:traceGroup>
    </inkml:traceGroup>
    <inkml:traceGroup>
      <inkml:annotationXML>
        <emma:emma xmlns:emma="http://www.w3.org/2003/04/emma" version="1.0">
          <emma:interpretation id="{3640B888-463A-437B-803C-9EE3392C04A1}" emma:medium="tactile" emma:mode="ink">
            <msink:context xmlns:msink="http://schemas.microsoft.com/ink/2010/main" type="paragraph" rotatedBoundingBox="5326,16757 6668,16757 6668,17427 5326,1742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17B014-700D-4771-B217-E644B5C7E599}" emma:medium="tactile" emma:mode="ink">
              <msink:context xmlns:msink="http://schemas.microsoft.com/ink/2010/main" type="inkBullet" rotatedBoundingBox="5344,16684 6701,16924 6584,17585 5227,17344"/>
            </emma:interpretation>
            <emma:one-of disjunction-type="recognition" id="oneOf3">
              <emma:interpretation id="interp15" emma:lang="" emma:confidence="0">
                <emma:literal>a.</emma:literal>
              </emma:interpretation>
              <emma:interpretation id="interp16" emma:lang="" emma:confidence="0">
                <emma:literal>o.</emma:literal>
              </emma:interpretation>
              <emma:interpretation id="interp17" emma:lang="" emma:confidence="0">
                <emma:literal>s.</emma:literal>
              </emma:interpretation>
              <emma:interpretation id="interp18" emma:lang="" emma:confidence="0">
                <emma:literal>T.</emma:literal>
              </emma:interpretation>
              <emma:interpretation id="interp19" emma:lang="" emma:confidence="0">
                <emma:literal>F.</emma:literal>
              </emma:interpretation>
            </emma:one-of>
          </emma:emma>
        </inkml:annotationXML>
        <inkml:trace contextRef="#ctx0" brushRef="#br0" timeOffset="20898.2217">54 4185 508 0,'-4'-8'188'0,"8"1"-148"0,-4 3-8 0,0 4 184 15,0 0-124-15,0 0 104 16,-4-8-112-16,4 8 140 15,-9 0-128-15,5 0 84 0,0 0-100 16,4 0 68-16,4 0-84 16,-4 0-24-16,8-7-24 0,5 7 12 15,9-8-16-15,16 1 24 16,17-5-24-16,18 12-20 16,-1 8 0-16,-8-4-12 15,-4 11 8-15,-5-4 24 16,-8 0-4-16,-5 1-4 15,-3-5 0-15,-5 1-4 16,-5-4 0-16,-3-4 24 16,0 0-12-16,-14 0-40 15,5-4 16-15,-4 0 12 16,-4 4 0-16,-5 0 12 16,-4 0-8-16,0 0-12 15,-4 4 4-15,-5 4 4 16,1-1 0-16,-5 1 8 0,-8 3-4 15,4 0-4-15,4 1 4 16,-9 10-24-16,1 9 12 16,-4 3-4-16,-1 7 4 15,-4 5 16-15,-4-1-4 16,-4 5-20-16,0 2 8 16,8-2 12-16,-9-1 0 15,10 0-4-15,7-11 4 16,5-12-4-16,5-22 0 15,3-15 0 1,5-12 24-16,-5-3-12 0,5-5-4 16,-9-10-4-1,-4-12 4-15,-13-12-4 0,-8-3-12 16,-5 0 4-16,9 4-16 16,0 15 12-16,0 15-4 15,4-1 4-15,1 9 24 16,12 11-8-16,4-4-20 15,4 11 4-15,18 8-4 16,-1 0 4-16,14 0-460 16,12 12 256-16,25 10-656 15</inkml:trace>
        <inkml:trace contextRef="#ctx0" brushRef="#br0" timeOffset="21403.3939">1246 4476 1068 0,'-8'-3'396'0,"4"6"-308"0,8 1-24 16,-4-4 292-16,0 0-208 16,0 4 48-16,8 0-120 15,-8-1-28-15,0-3-32 16,0 0-136-16,9 4 68 0,-1-4-696 15,9-4 412-15,5-7-368 16</inkml:trace>
      </inkml:traceGroup>
    </inkml:traceGroup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54.334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218 69 392 0,'-8'-30'148'0,"-1"22"-116"0,5 0-8 0,0 8 136 15,-5 8-92-15,-4 7 88 16,5 15-92-16,-5 16 56 16,4 7-68-16,5 4 60 0,4-1-64 0,0-6 20 15,4-5-40-15,9-11 8 16,0-7-20-16,-4-9 0 15,-1-2-8-15,1-9-172 16,-1-7 88-16,-4-4-312 16,-4-3 216-1,0-12-168-15,-8-4 196 16,-1-7 8-16,-3-8 80 16,-6-7 160-16,-3-5-56 15,0 1 348-15,4 4-220 16,4 3 140-16,9 8-180 15,8 4 108-15,13 3-140 16,9 8 96-16,12 4-116 0,9 8 64 16,4 7-88-16,0 7-24 15,4 5-20-15,-4 7-16 0,-8 3 4 16,-22 12-4-16,-16 4 0 16,-27 11-132-16,-7 1 72 15,-6-9-32-15,-11-3 56 16,-10-8-40-16,-8-7 44 15,9-4-28-15,12-4 36 16,18-3-32-16,25-1 32 16,21 0 12-16,13 4 8 15,13-3-24-15,4 3 16 16,9-8 4-16,4-3 8 16,-5 4 8-16,-12 3-4 0,-13-3 104 15,-25-1-60-15,-26 1 96 16,-13 3-84-16,-13 1 24 15,-8-5-48-15,-13-3 12 16,-4 0-28-16,-8-1-8 16,3 5-8-16,22-4-120 31,8 3 64-31,14-3-420 16,37-11-264-16,13 3 376 15,5-4 132-15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54.48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8 136 832 0,'-13'-34'308'0,"18"30"-240"0,7-7-20 0,1 3 212 15,8-7-152-15,-3 0 184 16,16 0-184 0,8 0-52-16,14 4-112 0,12 3 24 15,13 8-532-15,-1 0 308 16,1-4-420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54.8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-4 99 664 0,'0'-11'244'0,"8"3"-188"0,1 0-16 0,-5 1 312 15,13-1-200-15,-4-3 144 16,16 0-176-16,5-1-64 16,13-3-36-16,4 7-240 0,5 5 120 15,-5 3-588-15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54.997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23 103 1092 0,'-25'7'404'0,"42"-7"-316"0,21-4-24 15,-4 1 152-15,17-1-132 16,4-7-24-16,18-5-40 15,20 5-448-15,18-4 232 16,-9 4-512-16,1-5 400 16,-10-3 60-16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5:41:59.29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C7491039-3EB3-491F-BB68-D9D75539DA23}" emma:medium="tactile" emma:mode="ink">
          <msink:context xmlns:msink="http://schemas.microsoft.com/ink/2010/main" type="inkDrawing" rotatedBoundingBox="1949,7491 19301,7418 19303,7668 1950,7741" semanticType="underline" shapeName="Other">
            <msink:sourceLink direction="with" ref="{70AD07FE-E913-4F33-989F-3D801B0E8BE8}"/>
            <msink:sourceLink direction="with" ref="{725EC9EB-992A-48AE-8A3A-615327539AC5}"/>
            <msink:sourceLink direction="with" ref="{61816852-3652-4DFF-B650-C11EC6DCD13E}"/>
            <msink:sourceLink direction="with" ref="{1B3C3923-54C4-4CF7-994C-9367A555E0A5}"/>
            <msink:sourceLink direction="with" ref="{D8B97484-37B8-420C-A441-98686FC53E00}"/>
          </msink:context>
        </emma:interpretation>
      </emma:emma>
    </inkml:annotationXML>
    <inkml:trace contextRef="#ctx0" brushRef="#br0">38 121 196 0,'-4'4'72'0,"4"-4"-56"0,-5 3-4 0,1-3 128 15,4 0-80-15,-4 0 80 16,4 0-80-16,-4 0 56 16,-5 0-64-16,5 0 60 15,4 0-64-15,-4 4 8 16,8 0-32-16,0-4 12 15,-4 4-20-15,9 0 0 16,3-1-8-16,5 1-8 16,5 4 4-16,3-4 28 15,1 3-16-15,8 1-24 16,-4-1 4-16,21-3 8 16,0 4 0-16,17-5 8 15,-4 1-8-15,12 4-4 16,-7-4 4-16,7-4 4 15,-8 3-4-15,18-3 8 16,-1 4-8-16,8 0-4 16,-7 3 4-16,3 1-16 15,-12 0 8-15,-1-1 12 16,-8-3-4-16,5 0-20 16,-9-4 8-16,8 0 20 15,-8 4-4-15,8 3 4 16,-12-3-4-16,12-4 4 15,-16 4-8-15,3-4-12 16,-8 0 4-16,22-4 12 0,-14 0-4 16,27-7-4-16,-5 7 4 0,4 0-4 15,-9 4 0-15,1-7 8 16,-13 7-4 0,0-8-12-16,0 8 4 0,4-8 92 15,-4 1-48-15,16-1-8 16,-7 8-20-16,12-3 8 15,-4-5-12-15,13 0-4 16,-9 5 0-16,21-9-16 16,-8 12 8-16,13 0 20 15,-17 0-8-15,8-4-4 16,-13 4 0-16,18-7 4 16,-5-1-4-16,9 1 16 15,-13 7-12-15,8-8-4 16,-12 4 0-16,29-11 4 15,-21 8-4-15,13-12 8 16,-12 11-8-16,7-7 8 16,-12 8-8-16,21-5-20 15,-8 12 8-15,17-7 32 16,-22-1-16-16,18 0-16 16,-13 8 0-16,16 0 12 15,-8 0 0-15,1-7-12 16,-14 7 4-16,13 0 20 15,-12 7-8-15,8-7 4 16,-4 8-4-16,-9-8-8 16,-9 8 4-16,-3-1-4 0,-5 5 0 15,17-12 16-15,-12 0-8 0,3 7-4 16,-12 1 0-16,0-1-4 16,-8 5 0-16,-1-5 0 15,-12 1 0-15,16-1-12 16,-8 5 8-16,17-9 12 15,-8 1-4-15,4 4-4 16,0 7 4-16,-4-8-16 16,-9-3 8-16,8 4 4 15,-7-1 0-15,16 1 24 16,-9 3-12-16,14-3-32 16,-9 7 12-16,0-7 20 15,-9-1-8-15,13-7-8 16,-13 4 0-16,14-4 4 15,-10 8 0-15,1-12 0 16,-5 4 0-16,-8-4 8 16,-4 12-4-16,-5-8-4 15,-8 0 4-15,0 0 4 16,-9 0-4-16,13 0-4 16,-4-8 4-16,13 8-16 15,-1 0 8-15,14 0 4 16,-5 0 0-16,0-4 16 15,-4 4-8-15,4-7-12 16,-4 7 0-16,8-8-4 16,-4 4 0-16,18 0 8 15,-6 4 0-15,6-7 8 0,-5 7-4 0,4-4-4 16,-9 0 4-16,14-3-24 16,-5 3 12-1,9-4 20-15,-5 8-4 0,-4-7-12 16,-8 7 0-16,4-8-4 15,-17 8 0-15,12-7 16 16,-8 3-4-16,13-4-4 16,-8 8 4-16,3-3 4 15,-7 3-4-15,-10-4-4 16,5 8 4-16,-9-8 4 16,-4 4-4-16,9-4-4 15,-5 4 4-15,14-4-4 16,-6 4 0-16,14 0-12 15,-9 4 8-15,0-4 4 16,0-4 0-16,-4 4-20 16,-4 0 12-16,12-4 32 15,-4 4-16-15,18 0-8 16,-5 4-4-16,4 0 4 16,-9 0 0-16,5-4 8 15,-4 4-4-15,17-8-12 16,4 4 4-16,-5-4 20 15,1 8-8-15,0-8-4 16,-13 4 0-16,21-8-4 16,-4 5 0-16,25-5-12 15,-4 4 8-15,18-3 20 0,-18 3-8 0,34-7 60 16,-8 11-40-16,21-12-12 16,-4 8-8-16,17-3 0 15,-18 7-4-15,14-8 16 16,-17 8-12-16,12-11-12 15,-34 11 0-15,5-4 12 16,-35 4-4-16,-4-4 32 16,-21 1-20-16,-4-5 20 15,-9 0-20-15,-13-3 8 16,-12 4-12-16,-17-9-200 16,-5 9 100-16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55.27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157 24 748 0,'22'-23'276'0,"-22"23"-216"0,-13 0-16 0,4 4 232 16,-12 15-160-16,-13-1 132 16,0 17-144-16,0-1-12 15,13 7-56-15,8 1-16 0,13-4-12 16,21-8-32-16,13-11 12 16,9-11-76-16,4-12 52 15,-1-15-64-15,-7-4 56 0,-9-11 40 16,-9-8 4-16,-21 1 32 15,-4 3-20 1,-18 4 4-16,-16 19-8 0,-5 0-32 16,-8 15 12-16,9 15-656 15,8 15 368 1,4-11-172-16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09:56.17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 contextRef="#ctx0" brushRef="#br0">272 30 288 0,'5'-8'108'0,"-1"8"-84"0,5 0-4 16,-5-3 216-16,4 3-132 0,5-4 80 15,4 0-108-15,-4-3 64 16,0 3-80-16,-1 4 56 0,1 4-64 15,0 3 4-15,-5 4-32 16,5 1 24-16,0-5-32 16,0 1 20-16,0 3-20 15,-1-3 0-15,-3-4-8 16,-1 3 28-16,1-3-20 16,-5 4 4-16,-4-8-12 15,-4 3 4-15,-9 9-8 16,-8 3-4-1,4 0 36-15,-4 0-20 16,-1 4-24-16,1-4 4 16,-9-3 60-16,5-1-28 0,-1-7 24 15,9 0-32-15,0-4 52 16,4-4-40-16,-8 0-16 16,0-4-8-16,-5 1 0 15,-4 3-4-15,-4 4 16 16,0 4-12-16,4 0 4 15,9-4-4-15,4 0 36 16,8 0-20-16,1-4 12 16,16-4-20-16,5 1 28 15,0-5-28-15,4 1-4 16,0 0-8-16,0 3-4 16,-4 0 0-16,4 5-416 0,-4 3 228 15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11:14.92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6F9724C3-23B1-4FC8-89A4-CF897C1131EE}" emma:medium="tactile" emma:mode="ink">
          <msink:context xmlns:msink="http://schemas.microsoft.com/ink/2010/main" type="writingRegion" rotatedBoundingBox="4045,400 20505,-253 21170,16448 4709,17102"/>
        </emma:interpretation>
      </emma:emma>
    </inkml:annotationXML>
    <inkml:traceGroup>
      <inkml:annotationXML>
        <emma:emma xmlns:emma="http://www.w3.org/2003/04/emma" version="1.0">
          <emma:interpretation id="{FB370F28-CA23-4AA1-8AE2-55C4AE9D9568}" emma:medium="tactile" emma:mode="ink">
            <msink:context xmlns:msink="http://schemas.microsoft.com/ink/2010/main" type="paragraph" rotatedBoundingBox="5081,324 10273,192 10302,1340 5110,147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F515509-EC93-4421-A064-BAE0686C6C73}" emma:medium="tactile" emma:mode="ink">
              <msink:context xmlns:msink="http://schemas.microsoft.com/ink/2010/main" type="line" rotatedBoundingBox="5081,324 10273,192 10302,1340 5110,1471"/>
            </emma:interpretation>
          </emma:emma>
        </inkml:annotationXML>
        <inkml:traceGroup>
          <inkml:annotationXML>
            <emma:emma xmlns:emma="http://www.w3.org/2003/04/emma" version="1.0">
              <emma:interpretation id="{59C38CAF-D6A6-4D43-BBCB-DDD2D53D6D23}" emma:medium="tactile" emma:mode="ink">
                <msink:context xmlns:msink="http://schemas.microsoft.com/ink/2010/main" type="inkWord" rotatedBoundingBox="5081,324 8037,249 8066,1396 5110,1471"/>
              </emma:interpretation>
              <emma:one-of disjunction-type="recognition" id="oneOf0">
                <emma:interpretation id="interp0" emma:lang="" emma:confidence="0">
                  <emma:literal>oxf=o</emma:literal>
                </emma:interpretation>
                <emma:interpretation id="interp1" emma:lang="" emma:confidence="0">
                  <emma:literal>ox E=o</emma:literal>
                </emma:interpretation>
                <emma:interpretation id="interp2" emma:lang="" emma:confidence="0">
                  <emma:literal>ox €0</emma:literal>
                </emma:interpretation>
                <emma:interpretation id="interp3" emma:lang="" emma:confidence="0">
                  <emma:literal>oFE=o</emma:literal>
                </emma:interpretation>
                <emma:interpretation id="interp4" emma:lang="" emma:confidence="0">
                  <emma:literal>ox Eco</emma:literal>
                </emma:interpretation>
              </emma:one-of>
            </emma:emma>
          </inkml:annotationXML>
          <inkml:trace contextRef="#ctx0" brushRef="#br0">59 82 372 0,'-13'-8'140'0,"13"8"-112"0,-9 0-4 16,1-7 164 0,8 7-108-16,-9-4 108 15,5 4-108-15,-4-8 72 16,8 8-88-16,-5-7 28 16,5 7-52-16,-4 0 48 0,8 0-52 15,1-8 20-15,3 8-36 0,9 0 36 16,4 0-32-16,14-7 12 15,7 14-20-15,26-14 0 16,0 3-8-16,30-4 12 16,0 4-12-16,13-3-28 15,-13 7 8-15,-13 0-4 16,-13 0 8-16,-12 0 8 16,-9 0 0-16,-17-8-12 15,-4 16 8-15,-13-8 48 16,-4 4-24-16,-13-1-28 15,0 1 4-15,-9 4 16 16,9 3-4-16,0 0-20 16,-4 1 4-16,-4 7 20 15,-1 0-4-15,-4 15-28 16,13 4 8-16,-21 18 4 16,4 5 8-16,-17 3-12 15,17-3 8-15,-17-8 12 16,13-8-4-16,-9-7 8 15,0-8-8-15,0-7 24 16,9 0-16-16,-9-16 24 16,4 1-24-16,-3-12 32 15,-1 4-28-15,-13-19-12 16,5 4-8-16,-26-19 4 16,26 8 0-16,-13-20 0 15,17 8 0-15,-1-15 0 16,10 12 0-16,4-9 76 0,8 9-40 0,0-1-4 15,9 8-20-15,0 0-20 16,4 8 4-16,0 3 4 16,4 4 0-16,-4 4-20 15,4 0 12-15,0 3-304 16,5 5 172-16,8 7-616 16,4 3 424-16</inkml:trace>
          <inkml:trace contextRef="#ctx0" brushRef="#br0" timeOffset="246.4418">1179-39 436 0,'8'7'160'0,"-8"-7"-124"0,51 34-8 15,-21-11 228 1,4 3-144-16,9 24 60 15,8-1-100-15,8 11-16 16,1 1-36-16,4-4-4 16,-9-8-8-16,-4-7 12 15,0-8-12-15,-12-8 4 16,3-3-4-16,-12-8-164 16,-4-4 84-16</inkml:trace>
          <inkml:trace contextRef="#ctx0" brushRef="#br0" timeOffset="498.4201">2043 36 684 0,'-30'-19'252'0,"30"19"-192"0,-38-7-20 0,17 7 164 16,4 7-120-16,-22-3 28 15,9 4-68-15,-21 7 24 16,9 11-36-16,-18 5 0 15,18 3-20-15,-22 7-16 16,4-7 0-16,1 0 20 16,7-3-8-16,14-12-4 15,17 0 0-15,21-16-172 16,13 1 92-16,25-15-516 16,9-1 328-16</inkml:trace>
          <inkml:trace contextRef="#ctx0" brushRef="#br0" timeOffset="946.6269">2899-58 820 0,'4'-12'304'0,"-4"12"-236"0,-13-7-20 16,5-1 96 0,-1 4-88-16,-12-7 32 15,0 7-52-15,-22-3-12 0,13 7-16 0,-21 0-16 16,9 3 4-16,-9 1-4 15,8 4 0-15,5-1 24 16,8 5-8-16,0-5 4 16,9 5-4-16,0-1 20 15,4 0-16-15,-9 16-4 16,9-16-4-16,-9 31 12 16,9 7-8-16,-4 12-12 15,8 7 0-15,1 7 20 16,3-3-8-16,0-19 4 15,9 4-4-15,-4-15-8 16,8-1 4-16,-4-14 4 16,0-1-4-16,0-3 60 15,5-11-36-15,-1-5 32 16,5 12-32-16,3-15 16 16,10 0-24-16,12-4 0 15,0 7-12-15,13-7 4 16,-1 0-8-16,1 0-160 15,0 4 84-15,-4-4-260 16,-5 0 184-16,-17-4-276 16,5 4 244-16</inkml:trace>
          <inkml:trace contextRef="#ctx0" brushRef="#br0" timeOffset="1128.7895">2307 479 788 0,'-17'-23'292'0,"17"23"-228"0,4 0-16 0,1 0 248 16,3 0-172-16,13 0 72 15,5-3-116-15,25-5-20 16,0 1-36-16,13-1-220 16,0-3 108-16</inkml:trace>
          <inkml:trace contextRef="#ctx0" brushRef="#br0" timeOffset="1398.8797">2490-407 592 0,'-34'-34'220'0,"34"34"-172"0,-8-3-12 16,8-1 304 0,8 8-192-16,9-4 124 15,4 0-156-15,18 0-56 16,8 7-40-16,8 1-20 16,0-4 4-16,5-1-236 15,0 9 128-15,12-12-344 16,-8 0 252-16</inkml:trace>
        </inkml:traceGroup>
        <inkml:traceGroup>
          <inkml:annotationXML>
            <emma:emma xmlns:emma="http://www.w3.org/2003/04/emma" version="1.0">
              <emma:interpretation id="{A7B8A83F-15F3-400D-8F41-60071AC065FF}" emma:medium="tactile" emma:mode="ink">
                <msink:context xmlns:msink="http://schemas.microsoft.com/ink/2010/main" type="inkWord" rotatedBoundingBox="8754,485 10279,446 10294,1024 8768,1063"/>
              </emma:interpretation>
            </emma:emma>
          </inkml:annotationXML>
          <inkml:trace contextRef="#ctx0" brushRef="#br0" timeOffset="1597.8419">3661-225 976 0,'21'0'360'0,"-21"0"-280"0,60 0-20 0,-30 0 124 16,8 4-112-16,13 4 0 16,5 3-48-16,-5 0-244 15,8 4 116-15</inkml:trace>
          <inkml:trace contextRef="#ctx0" brushRef="#br0" timeOffset="1820.4351">3738 108 872 0,'-26'12'324'0,"26"-12"-252"0,5 15-20 16,3-11 180-1,9 7-136-15,26-7 52 16,4 7-88-16,16-3-56 15,1-1-4-15,13-7-428 0,-5 4 236 16,18-8-512-16,-1 4 396 16</inkml:trace>
          <inkml:trace contextRef="#ctx0" brushRef="#br0" timeOffset="2057.5921">4858 74 600 0,'8'-23'224'0,"-8"23"-176"0,0-3-12 0,-12-1 272 15,7 8-176-15,-8-1 116 16,1 9-148-16,-10 7 28 15,14 7-80-15,-5 8-16 16,9 4-20-16,12 0 16 16,5 4-16-16,17-12-100 15,8-11 44-15,22-12-112 16,4-3 88-16,4-15 4 16,-13-8 40-16,-8-15 36 15,-17 4-8-15,-22-12 20 16,-16 12-16-16,-26-4 76 15,0 11-48-15,-13 8 4 16,9 7-24-16</inkml:trace>
        </inkml:traceGroup>
      </inkml:traceGroup>
    </inkml:traceGroup>
    <inkml:traceGroup>
      <inkml:annotationXML>
        <emma:emma xmlns:emma="http://www.w3.org/2003/04/emma" version="1.0">
          <emma:interpretation id="{59115B8D-6FC5-4833-B468-5B92FD6C9A4D}" emma:medium="tactile" emma:mode="ink">
            <msink:context xmlns:msink="http://schemas.microsoft.com/ink/2010/main" type="paragraph" rotatedBoundingBox="5239,1911 10574,1951 10564,3249 5229,320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EB02870-F00A-4249-925E-461CA9F0F56D}" emma:medium="tactile" emma:mode="ink">
              <msink:context xmlns:msink="http://schemas.microsoft.com/ink/2010/main" type="line" rotatedBoundingBox="5239,1911 10574,1951 10564,3249 5229,3209"/>
            </emma:interpretation>
          </emma:emma>
        </inkml:annotationXML>
        <inkml:traceGroup>
          <inkml:annotationXML>
            <emma:emma xmlns:emma="http://www.w3.org/2003/04/emma" version="1.0">
              <emma:interpretation id="{2111C105-7CDA-41B1-B802-DA9F4AF40512}" emma:medium="tactile" emma:mode="ink">
                <msink:context xmlns:msink="http://schemas.microsoft.com/ink/2010/main" type="inkWord" rotatedBoundingBox="5237,2105 6165,2112 6160,2780 5232,2773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807.6393">169 1562 624 0,'-17'-27'228'0,"17"27"-176"0,-4-7-16 0,0 3 204 16,8 4-140-16,-4-4 100 15,0 8-116-15,4-4 24 16,9 0-64-16,4-4 12 15,9 4-36-15,16-4-8 16,9-3-8-16,30-8 20 16,5 7-12-16,20-3-12 15,-12 7-4-15,-5-11 12 16,-12 7-4-16,-9-3-4 16,-9 3 4-16,-16 1 4 15,-9 3-4-15,-13 0 60 16,-8 4-36-16,-13 0 40 0,-4 8-36 15,-5-1-20 1,5 8-4-16,-4 8-20 16,3 7 8-16,-3 16 4 0,8-1 0 0,-9 16 0 15,1-1 0-15,-9 5 0 16,8-9 0-16,-8 1 8 16,4-8-4-16,-8-3-4 15,8-8 4-15,-4-12 28 16,9-3-16-16,-9-23 12 15,4 0-16-15,-8-27 20 16,-5 12-20-16,-16-30 24 16,12 7-24-16,-21-15-4 15,4 0-4-15,-4-15 12 16,12 15-8-16,-3-19 40 16,16 23-24-16,5 0-12 15,8 7-8-15,5 8-24 16,16 7 12-16,5 5-200 15,13 10 116-15,20 1-536 16,1 11 352-16</inkml:trace>
        </inkml:traceGroup>
        <inkml:traceGroup>
          <inkml:annotationXML>
            <emma:emma xmlns:emma="http://www.w3.org/2003/04/emma" version="1.0">
              <emma:interpretation id="{95230F5C-AD53-407F-AFA0-C1A29D110807}" emma:medium="tactile" emma:mode="ink">
                <msink:context xmlns:msink="http://schemas.microsoft.com/ink/2010/main" type="inkWord" rotatedBoundingBox="6743,1922 7911,1931 7905,2705 6737,2696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574.1775">2086 1456 644 0,'21'-38'236'0,"-21"38"-180"0,55-19-20 0,-21 11 236 16,0 5-156-16,35 3 88 15,-1 7-120-15,21 20-40 16,-12 14-28-16,-1 27 4 16,-12-3-12-16,-17 3 16 15,0 0-16-15,-21-7 16 16,-5-12-16-16,-25-8 148 16,-1-6-88-16,-33-9 24 15,0-3-52-15,-43-8 0 16,8-4-24-16,-16-11-80 15,17-4 36-15,-14-7-212 16,27 0 136-16,16-8-168 16,18 7 156-16</inkml:trace>
          <inkml:trace contextRef="#ctx0" brushRef="#br0" timeOffset="2990.1247">1647 1618 1048 0,'9'19'388'0,"-9"-19"-300"0,4 19-28 0,-4-11-4 16,4 3-44-16,0-3-240 15,5 7 120 1,4-4-600-16,4 4 396 0</inkml:trace>
          <inkml:trace contextRef="#ctx0" brushRef="#br0" timeOffset="3322.509">2286 1331 1080 0,'0'-4'400'0,"0"4"-312"16,0 11-24-16,-4 5 64 15,4 2-84-15,-9 28 0 16,5 7-28-16,-5 15-20 16,5 0 0-16,-5-4-32 15,9-3 20-15,-4-12-40 16,4-7 36-16,-4-12-116 15,0-7 76-15,-5-8-220 16,5-4 156-16,-9-14-296 16,5-1 240-16</inkml:trace>
          <inkml:trace contextRef="#ctx0" brushRef="#br0" timeOffset="3801.4017">2503 1259 924 0,'-30'-8'340'0,"30"8"-260"0,0-7-28 0,0 7 328 16,9 0-220-16,16-8 92 15,5 8-148-15,25-7-32 16,1 7-48-16,12-8-32 31,4 8 0-31</inkml:trace>
        </inkml:traceGroup>
        <inkml:traceGroup>
          <inkml:annotationXML>
            <emma:emma xmlns:emma="http://www.w3.org/2003/04/emma" version="1.0">
              <emma:interpretation id="{64B0812A-ABFC-4F55-BB3B-D00F3AA9CFE0}" emma:medium="tactile" emma:mode="ink">
                <msink:context xmlns:msink="http://schemas.microsoft.com/ink/2010/main" type="inkWord" rotatedBoundingBox="8873,1980 10574,1993 10564,3249 8864,3236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050.9771">3810 1380 1016 0,'-30'-30'376'0,"30"30"-292"0,13 4-20 16,4-8 148 0,5 4-128-16,16 0 0 15,13 4-52-15,13-1-276 16,-13 5 132-16,9 3-716 15,-9 4 460-15</inkml:trace>
          <inkml:trace contextRef="#ctx0" brushRef="#br0" timeOffset="4208.864">3883 1645 932 0,'-77'8'348'0,"77"-8"-272"0,4 11-20 16,5-7 148-16,4-1-124 0,25 1 56 15,4 0-80-15,22 0-32 16,-4 0-16-16,34-4-476 16,-9 3 256-16</inkml:trace>
          <inkml:trace contextRef="#ctx0" brushRef="#br0" timeOffset="6951.2288">5360 1539 248 0,'0'0'92'0,"4"0"-72"0,1 0-4 15,-5-4 132 1,8 4-84-16,-3-4 88 16,3 4-88-16,-4-7 56 15,5 3-68-15,-5-3 48 16,5 3-56-16,-9-4 48 0,4 4-52 0,-8-3 24 31,4 3-36-31,-5-4-8 0,1 5-12 0,-4-9 12 16,8 1-12-16,-5-4 16 15,5 3-16-15,0-6 40 16,5 6-24-16,-5-7-4 16,4 4-12-16,-8 0-8 15,4 4 4-15,-9-5 48 16,1 9-28-16,-10-4 24 15,6 7-28-15,-14-4 16 16,9 4-20-16,-8 1-16 16,8 3-4-16,-9 0 4 15,5 3 0-15,-5 1 8 16,-4 4-4-16,5-1-12 16,4 1 4-16,-1 3 4 15,1 1 0-15,-9 3 0 16,5 4 0-16,-1 3 8 15,5 1-4-15,4 7-4 16,0 4 4-16,0 12-4 16,8-8 0-16,1 3 24 15,-1 1-12-15,5 0 32 16,4-1-28-16,-4 1 4 16,8-8-12-16,-4-8-8 15,4 9 4-15,-4-1-4 16,4 3 0-16,-4 9 0 0,5 3 0 15,-5 8 8-15,-5-4-4 16,5 4-12-16,0-4 4 0,-4-4 28 16,0-8-12-16,-9-3 4 15,13-4-8-15,-13-7 4 16,1-1-8-16,-14-7 52 16,17-4-32-16,-16-3 16 15,8-1-24-15,-9-7 72 16,9 3-52-16,-13-14 32 15,18 7-40-15,-10-8-28 16,10 5 0 0,7-13-124-16,14 16 68 0</inkml:trace>
          <inkml:trace contextRef="#ctx0" brushRef="#br0" timeOffset="4490.7028">5207 1399 528 0,'-4'-23'196'0,"4"23"-152"0,-30 4-12 0,4 4 280 15,1 7-176-15,-18 19 192 16,1 7-188-16,3 16 44 16,9 0-112-16,18-4-12 15,12-4-40-15,34-15-20 16,13-7-4-16,29-12-148 15,14-8 84-15,-9-18-156 16,-13-4 124-16,-17-23 8 16,-9 0 56-16,-20-15 24 15,-10 4 8-15,-24 0 180 0,-1 15-96 16,-13 4 0-16,5 14-48 16</inkml:trace>
        </inkml:traceGroup>
      </inkml:traceGroup>
    </inkml:traceGroup>
    <inkml:traceGroup>
      <inkml:annotationXML>
        <emma:emma xmlns:emma="http://www.w3.org/2003/04/emma" version="1.0">
          <emma:interpretation id="{4EB9FAAD-285D-49C0-9696-045B37416097}" emma:medium="tactile" emma:mode="ink">
            <msink:context xmlns:msink="http://schemas.microsoft.com/ink/2010/main" type="paragraph" rotatedBoundingBox="5797,3355 10072,3183 10121,4402 5846,457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33E23E1-FC50-4CC2-8BAF-473D25B016AD}" emma:medium="tactile" emma:mode="ink">
              <msink:context xmlns:msink="http://schemas.microsoft.com/ink/2010/main" type="inkBullet" rotatedBoundingBox="5797,3355 6641,3321 6690,4540 5846,4574"/>
            </emma:interpretation>
          </emma:emma>
        </inkml:annotationXML>
        <inkml:trace contextRef="#ctx0" brushRef="#br0" timeOffset="40266.9">1272 3061 572 0,'13'-4'208'0,"0"0"-160"0,4 4-12 15,-9 0 112 1,1 0-88-16,4 0 88 16,4 0-84-16,0 0 20 15,0 0-48-15,0 0 20 16,0 0-28-16,-4-4-8 0,-1 4-12 0,-12-4 56 15,5 8-36-15,-22-4-12 16,0 4-8-16,-26-4 0 16,0 0-4-16,-16 0-12 15,3 8 4-15,-12-5 4 16,26 1 0-16,-9-4 8 16,17 4-4-16,-5-4 16 15,18 0-12-15,-9 0-12 16,17 0 0-16,5-8 4 15,4 8 0-15,-5 0-12 16,9 8 8-16,0-4 12 16,0 3-4-16,0 1-12 15,0-1 4-15,-8 12 12 16,16-3-4-16,-16 10-20 16,8-3 8-16,0 22 4 15,-9-3 4-15,1 22-12 16,8-11 8-16,-9 11 12 15,9-11-4-15,0-3-12 16,-4-9 4-16,-5-7 12 16,1-3-4-16,-14-9-28 15,14-3 12-15,-13-7-12 16,8-1 12-16,-4-3 24 16,4-1-4-16,5-3-28 15,8 3 8-15,0-3-4 16,8 4 8-16,5 3 0 0,8 4 0 15,9-3 24-15,0-1-8 0,0 0 4 16,12 1-4-16,1-8-8 16,-5-1 4-16,5-3 12 15,3 8-8-15,-11-8-4 16,-6 0 0-16,-12-8-16 16,-4 8 8-16,-9-7-208 15,1 7 116-15</inkml:trace>
        <inkml:trace contextRef="#ctx0" brushRef="#br0" timeOffset="40536.6666">829 3511 612 0,'9'-19'228'0,"-9"19"-180"0,-9-7-12 15,9-1 160 1,9 8-116-16,4-4 100 16,-5 4-104-16,14-4 48 15,-1 8-72-15,9-4 16 16,4 8-40-16,13-4-16 16,4-4-8-16,0 0 48 15,-9 3-28-15,1-6-116 16,-5 3 48-16,-12-12-284 0,4 1 184 15</inkml:trace>
        <inkml:trace contextRef="#ctx0" brushRef="#br0" timeOffset="40881.0685">1021 2652 652 0,'-8'-12'244'16,"8"12"-192"-16,-5-3-12 0,1-1 232 15,8 8-156-15,-4-1 80 16,5 1-120-16,3-4 56 15,9 0-76-15,4 0 40 16,13 0-56-16,9-4-12 16,4 4-16-16,17-3 8 15,-13-1-12-15,4-4-92 16,-8 8 48-16,0 0-288 16,-4 0 180-16,-14-7-316 15,1 14 260-15</inkml:trace>
      </inkml:traceGroup>
      <inkml:traceGroup>
        <inkml:annotationXML>
          <emma:emma xmlns:emma="http://www.w3.org/2003/04/emma" version="1.0">
            <emma:interpretation id="{C882594C-2550-4D36-8B48-AB4033CAAC6C}" emma:medium="tactile" emma:mode="ink">
              <msink:context xmlns:msink="http://schemas.microsoft.com/ink/2010/main" type="line" rotatedBoundingBox="6807,3594 10083,3463 10119,4344 6843,4475"/>
            </emma:interpretation>
          </emma:emma>
        </inkml:annotationXML>
        <inkml:traceGroup>
          <inkml:annotationXML>
            <emma:emma xmlns:emma="http://www.w3.org/2003/04/emma" version="1.0">
              <emma:interpretation id="{5AACA63C-1CAB-4077-8A9C-E42EC07708C9}" emma:medium="tactile" emma:mode="ink">
                <msink:context xmlns:msink="http://schemas.microsoft.com/ink/2010/main" type="inkWord" rotatedBoundingBox="6816,3812 7192,3797 7203,4096 6828,4111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41153.2924">1736 3102 520 0,'-12'12'192'0,"12"-12"-152"0,12 0-8 0,-12 0 220 16,13 7-144-16,13-3 80 16,-5 4-112-16,22-1-68 15,-1-3-8-15,1-8-112 16,4 0 60-16</inkml:trace>
          <inkml:trace contextRef="#ctx0" brushRef="#br0" timeOffset="41346.305">1741 3322 944 0,'0'11'352'0,"0"-11"-276"0,25 11-20 15,-3-3 92-15,-1 0-92 16,17-1-12 0,9 1-28-16,8-1-236 0,1-3 124 0,-1-8-372 15,-4 8 264-15</inkml:trace>
        </inkml:traceGroup>
        <inkml:traceGroup>
          <inkml:annotationXML>
            <emma:emma xmlns:emma="http://www.w3.org/2003/04/emma" version="1.0">
              <emma:interpretation id="{024754FA-4682-4B1E-BF3D-847883758F97}" emma:medium="tactile" emma:mode="ink">
                <msink:context xmlns:msink="http://schemas.microsoft.com/ink/2010/main" type="inkWord" rotatedBoundingBox="7756,3556 10083,3463 10119,4344 7792,443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41560.4676">2686 3204 1048 0,'-8'0'388'0,"8"0"-300"0,17 12-28 0,-5-8 32 16,10-1-64-16,12-3-4 15,0 4-12-15,8-8-256 16,1 4 132-16</inkml:trace>
          <inkml:trace contextRef="#ctx0" brushRef="#br0" timeOffset="42233.1623">3380 3011 560 0,'-34'-11'208'0,"34"11"-164"0,-30-11-8 0,22 7 164 16,4 4-116-16,-5-8 116 15,9 5-116-15,0-5-8 16,9 8-48-16,3-8 20 15,14 8-32-15,-1-3 40 16,5 3-32-16,9-4-4 16,-1 4-12-16,4-4 12 15,-3 8-12-15,3-4-4 16,1 4 0-16,-1-1-4 16,1 1 0-16,0-4 16 15,-5 4-8-15,-4-4 24 16,-4 0-20-16,-9 0 4 15,9 0-8-15,-17 0 12 16,4 0-12-16,-17 0-12 16,0 0 0-16,0 0 4 15,-9 8 0-15,-4-1 0 16,-4 8 0-16,-4 4-12 16,0 0 8-16,0 8-4 15,-1 3 0-15,1 12 0 16,4 3 0-16,-4 12 0 15,8-4 0-15,-13 3 24 16,14-6-8-16,-1-9-12 16,-9-3 0-16,14-15 48 0,-9-4-24 15,0-19 0-15,8 0-12 16,-3-23 64-16,-1-3-40 0,-4-20-4 16,4 5-16-16,-8-12-28 15,4 11 8-15,-5-11 32 16,10 11-16-16,-5-3-28 15,8 11 12-15,-4-4 8 16,9 8 4-16,-4-1 8 16,8 9-8-16,-5 3-12 15,10 11 4-15,-1 1-312 16,4 7 168-16</inkml:trace>
          <inkml:trace contextRef="#ctx0" brushRef="#br0" timeOffset="43510.1226">4364 2792 632 0,'-34'-4'236'0,"34"4"-184"0,-22-4-16 0,14 1 212 16,8 6-144-16,4-3 64 15,5 0-100-15,21 0 56 16,12 0-68-16,26-3-4 16,0 10-32-16,9-7 4 15,-5 11-12-15,-8-7-8 16,0 4 0-16,-13-4 4 16,-4 3-4-16,-17-7-4 15,-9 8 4 1,-21-1 20-16,0 5-12 0,-13-5-136 15,1 1 68-15,-10-8-156 16,5 7 120-16,0 1-116 16,5-1 120-16,-1 5 0 15,4-5 56-15,-8 20 36 16,9-4 0-16,-5 11 28 0,4 7-20 16,-3 12-12-16,3-3-4 0,-4 10-32 15,9-3 20-15,-9 0-72 16,9-4 48-16,-9-8-8 15,9-7 28-15,-13-12 40 16,4-3-12-16,-17-12 16 16,1 1-12-16,-14-12 36 15,5-8-24-15,-9 1 208 16,13 3-128-16,0 4 184 16,8 4-164-16,9 11 52 15,13-4-104-15,21 12 40 16,8-8-68-16,27 4-20 15,7 0-16-15,9-4 8 16,-4-4-8-16,0-7-4 16,-9 4 0-16,1-8-128 15,-9 0 68-15,-9-4-164 16,-4 0 124-16,-13-3-84 16,1-1 104-16,-10-11-172 15,-3 4 140-15</inkml:trace>
          <inkml:trace contextRef="#ctx0" brushRef="#br0" timeOffset="44079.144">4811 2996 488 0,'0'0'180'0,"0"0"-140"0,0 8-12 0,-4-12 76 16,4 4-64-16,-5-4 36 15,1 8-44-15,-9-4 36 16,5 0-40-16,-13 0 40 15,4 0-40-15,-22 0 48 16,9 0-44-16,-12 0 48 16,-1 8-48-16,-12-1 80 15,12 5-60-15,-8 3 60 16,21 0-60-16,-8 4 32 16,17 0-48-16,4 0 8 15,8 3-28-15,18 5 20 16,8-4-24-16,30-8 40 15,8 4-28-15,17-8-48 16,1-3 12-16,-1-12-88 16,-4 4 60-16,-4-12-40 15,-4 1 48-15,-9-8-16 16,-9 8 28-16,-20-12 44 16,-5 4-12-16,-26-7 8 0,1 7-12 0,-18-4 116 15,5 12-68 1,-5-5 48-16,9 9-60 15,-4-4-32-15,8 7-12 0,5-4-184 16,8 8 96-16,8-7-348 16,5 7 244-16</inkml:trace>
        </inkml:traceGroup>
      </inkml:traceGroup>
    </inkml:traceGroup>
    <inkml:traceGroup>
      <inkml:annotationXML>
        <emma:emma xmlns:emma="http://www.w3.org/2003/04/emma" version="1.0">
          <emma:interpretation id="{CD5CFC36-ECB5-4789-9044-26A71FEAE963}" emma:medium="tactile" emma:mode="ink">
            <msink:context xmlns:msink="http://schemas.microsoft.com/ink/2010/main" type="paragraph" rotatedBoundingBox="5154,5123 20592,3224 20800,4911 5362,681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FEB131C-E7DC-43CB-8FF6-BDEB7C2070E4}" emma:medium="tactile" emma:mode="ink">
              <msink:context xmlns:msink="http://schemas.microsoft.com/ink/2010/main" type="line" rotatedBoundingBox="5154,5123 20592,3224 20800,4911 5362,6811"/>
            </emma:interpretation>
          </emma:emma>
        </inkml:annotationXML>
        <inkml:traceGroup>
          <inkml:annotationXML>
            <emma:emma xmlns:emma="http://www.w3.org/2003/04/emma" version="1.0">
              <emma:interpretation id="{1AC467EB-43DD-43E3-8EF6-D891742C0567}" emma:medium="tactile" emma:mode="ink">
                <msink:context xmlns:msink="http://schemas.microsoft.com/ink/2010/main" type="inkWord" rotatedBoundingBox="5217,5633 8590,5218 8735,6395 5362,6811">
                  <msink:destinationLink direction="with" ref="{AEF780CB-3B87-4BBF-9DA9-A10F3A573096}"/>
                </msink:context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8965.3215">199 4983 384 0,'-8'-15'140'0,"-1"15"-108"0,9-3-8 16,-4-1 224-1,-5 4-140-15,1-4 140 16,-5 0-140-16,5-3 64 16,-1 7-100-16,5-4 44 15,4 8-72-15,0-4 60 16,13 7-64-16,-1-3 20 15,14 4-40-15,0-8 8 16,-1 3-16-16,26-10-8 0,13 3 0 16,17-4 12-1,-9 1-8-15,18-5-12 16,-18 9 0-16,-8-5 4 0,-13 8 0 16,-13-4-12-16,-8 8 8 15,-8-4 12-15,-5 8-4 16,-9-1 24-16,-8 1-16 15,0-1-12-15,0 5-4 0,-8-1 12 16,-5 0-4-16,4 5 8 16,1 3-8-16,-14 7-20 15,10 0 8-15,-10 20-12 16,10 3 8-16,-14 12 16 16,5-1 0-16,-5-3-4 15,5-4 4-15,-5-11 20 16,9-8-12-16,-8-12 24 15,8-3-24-15,-9-15 12 16,9-4-12-16,-13-19 12 16,5 0-16-16,-5-26-4 15,4 3 0-15,-3-15-4 16,7 4 0-16,-3 0 0 16,4 12 0-16,-1-8 44 15,5 7-24-15,0-3 44 16,0 11-36-16,9-1 12 15,-1 13-24-15,-4 7-16 16,13 3-4-16,-8 5-16 16,8 3 12-16,8 8-232 15,5-1 128-15</inkml:trace>
          <inkml:trace contextRef="#ctx0" brushRef="#br0" timeOffset="59546.9455">1613 4946 704 0,'-9'-12'264'0,"9"12"-208"0,-17 0-12 0,5 8 248 16,7 3-168-16,-20 8 160 16,4 8-164-16,-26 10-16 15,0-3-64-15,-13 23-20 16,9-4-12-16,-8 8 12 16,7-1-12-16,6-10-72 15,12-5 32-15,4-15-208 16,13-7 136-16,17-27-416 15,12-3 292-15</inkml:trace>
          <inkml:trace contextRef="#ctx0" brushRef="#br0" timeOffset="59320.7658">1047 5002 880 0,'0'8'328'0,"0"-8"-256"0,0-4-16 0,0 4 132 15,8 8-112-15,1 3 104 16,3 8-104-16,18 7-16 16,4 5-36-16,13 7 12 15,0 3-24-15,8 1 12 16,-4-4-12-16,-8-8 28 15,-5 0-24-15,-12-11 20 16,4-4-20-16,-17-11-132 16,-1-4 64-16</inkml:trace>
          <inkml:trace contextRef="#ctx0" brushRef="#br0" timeOffset="60083.0846">1907 4896 956 0,'0'-7'352'0,"0"7"-272"0,21-12-24 15,-4 9 156 1,4 3-128-16,9-4 0 16,9 0-52-16,12-3 16 15,0 7-32-15,17-4-32 0,-4 4 8 0,0-4-8 16,0 0 8-16,-18 0 16 16,-7 4-4-16,-18-3 60 15,-4 6-36-15,-26-3 112 16,1 4-80-16,-9 0 72 15,0 7-76-15,-4 1-40 16,8 3-12-16,-4 11-12 16,4 5 0-16,-13 14 8 15,14 0 0-15,-10 20-12 16,5-1 8-16,-4 12 4 16,4-8 0-16,-9-4 0 15,9-7 0-15,-8-11 32 16,8-12-16-16,-4-12 12 15,8-3-16-15,-4-19 12 16,4-4-16-16,0-30 4 16,5 0-4-16,-5-34-16 15,9 8 4-15,-13-24-4 16,0 16 0-16,-5-11 8 16,1 18 0-16,-13-7 0 15,17 19 0-15,-9 0 44 16,9 15-24-16,5 7-28 15,12 16 4-15,8 7-72 16,5 11 44-16,8 5-428 16,9 3 256-16,13 0-728 15,3 4 524-15</inkml:trace>
          <inkml:trace contextRef="#ctx0" brushRef="#br0" timeOffset="60970.3028">3031 4597 676 0,'-26'-15'248'0,"26"15"-192"0,-8-7-16 0,4 3 208 15,8 8-144-15,4-4 116 16,9 0-128-16,22 0 12 16,8 0-60-16,17 0 8 15,-1 3-32-15,1 1 0 16,0 0-12-16,-17 0-8 16,-9 3 4-16,-8-7 4 15,-9 12-4-15,-12-5-108 16,-5 1 56-16,-8-8-96 15,0 7 84-15,-13 1-32 16,4 11 52-16,-8 7-28 16,4 12 36-16,-9 15 12 15,5 4 8-15,-5 15 4 16,5-4 0-16,-9 15 0 16,9-7 0-16,-13 7 0 15,0-7 0-15,0-8 24 16,-1-11-8-16,-7-8 4 15,8-11-4-15,-9-8 4 16,13-7-8-16,-12-4-4 16,12-4 4-16,-8-7 108 15,16-1-60-15,10-3 104 16,-1 0-92-16,26 0 112 16,-1 7-100-16,27-4-12 0,3 1-40 15,26 0 12-15,5-1-24 16,12 1-32-16,-13-1 12 0,-12 1-16 15,4 3 12-15,-26-7-124 16,1 4 76-16,-14-8-216 16,1 0 156-16,-9-16-356 15,4 5 264-15</inkml:trace>
          <inkml:trace contextRef="#ctx0" brushRef="#br0" timeOffset="61347.3057">3431 4961 684 0,'-42'-38'252'0,"42"38"-192"15,-56-8-20-15,18 8 232 16,12 4-156-16,-25 0 124 16,5 7-144-16,-14 12 76 15,13 7-104-15,-4 12 12 16,17 3-48-16,4 16 4 15,17-4-20-15,18 3 28 16,7-3-28-16,39-12 12 16,13-11-16-16,21-22 28 15,-4-8-24-15,9-23-4 16,-18 0-8-16,-12-23 28 16,-9 4-16-16,-17-11 12 0,-17 7-16 15,-26-18 0-15,1 11-4 16,-30-8-8-1,4 11 4-15,-13 5-4 0,4 14 0 0,9 8-80 16,13 8 44-16,21 7-408 16,17 12 244-16,25-1-524 15,5 9 412-15</inkml:trace>
        </inkml:traceGroup>
        <inkml:traceGroup>
          <inkml:annotationXML>
            <emma:emma xmlns:emma="http://www.w3.org/2003/04/emma" version="1.0">
              <emma:interpretation id="{4476EE96-10E7-4677-95BE-088250C337CF}" emma:medium="tactile" emma:mode="ink">
                <msink:context xmlns:msink="http://schemas.microsoft.com/ink/2010/main" type="inkWord" rotatedBoundingBox="9688,4565 15098,3900 15292,5474 9881,6140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5625.4217">5399 3757 404 0,'-26'11'148'0,"26"-11"-112"0,-64 16-12 16,30-9 144-1,9 1-96-15,-22 3 32 16,4 0-60-16,-4 1-36 16,13 3-8-16,-4-4 8 15,8 1-4-15,0-5 76 16,13 1-44-16,4-8 40 15,9 4-44-15,8-8 24 0,9 0-28 0,17-4 0 16,8 5-16-16,9-9-16 16,4 5 0-1,-4-1 12-15,4 4-4 0,-17-3 16 16,-4 3-12-16,-13-4-180 16,0 8 96-16</inkml:trace>
          <inkml:trace contextRef="#ctx0" brushRef="#br0" timeOffset="45371.2642">7123 4090 416 0,'-55'27'152'0,"25"-16"-116"0,-21 16-12 0,21-20 20 16,5 4-28-16,-27 5-4 15,-7 2-8-15,-39 1 4 16,4 0-4-16,-25-11 16 16,13-1-12-16,-27-10 92 15,19 3-52-15,-27-19 4 16,26 0-32-16,-4-15-20 16,25 4-4-16,-8-8-16 15,21 4 12-15,-4 0 4 16,21 7 4-16,0 1 0 15,22 10 0-15,-5-3-12 16,21 4 8-16,-4-4 4 16,18 8 0-16,3-8-12 15,13 8 8-15,5-12-40 16,8 8 24-16,4-4-240 16,9 4 144-16</inkml:trace>
          <inkml:trace contextRef="#ctx0" brushRef="#br0" timeOffset="61950.9108">4777 5120 756 0,'-26'-4'280'0,"26"4"-216"0,0 7-20 0,5-3 244 15,3 0-168-15,5 0 108 16,4 3-132-16,8-7 0 15,5 0-56-15,30-3 0 16,4 3-24-16,25-8-352 16,-4 16 184-16</inkml:trace>
          <inkml:trace contextRef="#ctx0" brushRef="#br0" timeOffset="61772.4348">4798 5002 684 0,'-21'0'252'0,"21"0"-192"0,-9 0-20 0,9 0 376 16,0 0-236-16,9 0 200 16,-5 0-220-16,13-3-8 15,4 3-92-15,18-4-28 16,3 4-20-16,22-4-88 16,0 4 40-16,8 0-496 15,-8 4 292-15</inkml:trace>
          <inkml:trace contextRef="#ctx0" brushRef="#br0" timeOffset="62215.6127">6080 5002 996 0,'-21'4'368'0,"21"-4"-284"0,-47 34-24 0,21-19 132 15,9-3-116-15,-4 26 24 16,4-12-60-16,17 12-16 16,13-4-16-16,16-8 12 15,5 1-12-15,18-23 16 16,7 3-16-16,9-22 4 15,-4 4-4-15,-8-19 12 16,-10 3-12-16,-29-11 32 16,-8 8-24-16,-30-8-76 15,-5 12 32-15</inkml:trace>
          <inkml:trace contextRef="#ctx0" brushRef="#br0" timeOffset="44472.6298">5910 3700 320 0,'-9'8'120'0,"9"-8"-96"0,-30 15-4 0,9-7 148 16,4 3-96-16,-17 4 8 15,4 4-52-15</inkml:trace>
          <inkml:trace contextRef="#ctx0" brushRef="#br0" timeOffset="46076.4409">7758 3833 780 0,'-5'-8'288'0,"5"8"-224"0,-34-7-20 16,4 3 76-1,9 8-76-15,-26-4 52 16,9 11-56-16,-17-7-20 15,8 11-12-15,-4 0 16 0,12 4-12 0,14 15-32 16,12 0 12-16,17 8 0 16,9-1 8-16,13 1 24 15,8-4-12-15,-4-12-20 16,-1 1 0-16,-7-1 20 16,-5-3-4-16,-22-4 68 15,1 0-44-15,-34-4 32 16,8 0-36-16,-25-7-16 15,-5-1-8-15,0-7-32 16,9 0 16-16,17-7-364 16,22 3 204-16</inkml:trace>
          <inkml:trace contextRef="#ctx0" brushRef="#br0" timeOffset="47211.6251">8200 3863 756 0,'5'-8'280'0,"-5"8"-216"0,0-3-20 16,0-1 112-1,0 4-96-15,-5-4 52 16,1 4-64-16,-9 0-16 16,5 4-20-16,-13 0 32 15,4 3-20-15,-17 5 56 16,4-1-44-16,-9 8 80 15,14 0-64-15,4 7 44 0,8 5-56 0,21 6 16 16,9-2-36-16,13-17 0 16,4 9-12-16,22-19-16 15,3-8 4-15,14-12-92 16,-1 5 48-16,0-16-84 16,-8 12 76-16,-25-20 12 15,-10 12 24-15,-16-7 8 16,-13 7 4-16,-8-4 8 15,-18 8 0-15,-17 0 32 16,9 11-16-16,-8 8 64 16,12 3-44-16,0 9 0 15,5 3-20-15,12 7-12 16,4 1 0-16,18-1 4 16,4-3-4-16,8-8 24 15,0 0-16-15,18-15-208 16,-5-4 108-16,8-7-224 15,-3 0 180-15,-18-5-44 16,9 1 104-16,-18 0 36 16,-3 8 20-16,-1-5 120 15,-3 5-56-15,-5 3 156 16,0 4-112-16,8-4 60 16,14 4-88-16,7-11 16 15,10 3-44-15,16-15-12 16,-4 4-16-16,22-11 12 15,-1 4-12-15,-4-8-20 0,-4 7 4 16,-13-7 4-16,-17 15 4 16,-4-19 8-16,-9 8-4 15,-21-12-4-15,0 12 4 16,-21-4 128-16,8 11-72 16,-17 12 96-16,0 15-88 0,1 18-24 15,7 13-28-15,1 6 4 16,13 8-12-16,-5 1-4 15,4-5 0-15,9 12 4 16,0 0-4-16,17-12 8 16,-4 4-8-16,13-15-196 15,3-11 104-15,6-4-168 16,3-12 148-16,0-14-8 16,0-1 68-16,-3-18 16 15,-1-1 16-15,-13-11 4 16,0 8 4-16,-8 0 192 15,-5 7-100-15,-3 4 160 16,-1 8-140-16,-4 3 12 16,0 8-72-16,0 4-28 15,0 7-8-15,0 5 8 16,9 6-8-16,-1 1-20 16,9 4 4-16,-4-1-136 15,0-3 76-15,-1-4-180 16,5 0 140-16,-4-12-108 15,0 1 124-15,0-16-12 16,4-3 60-16,-4-12 44 0,-1 0 4 16,-3-3 152-16,4 7-88 15,-5 4 168-15,5 7-136 0,0 1 120 16,4 7-128-16,8-4 44 16,5 8-80-16,17-4 12 15,0 0-40-15,4-4 16 16,4 0-24-16,-8-7 16 15,-4-1-20-15,-9-3-388 16,-9 4 204-16,5-8-568 16,-4 8 412-16</inkml:trace>
        </inkml:traceGroup>
        <inkml:traceGroup>
          <inkml:annotationXML>
            <emma:emma xmlns:emma="http://www.w3.org/2003/04/emma" version="1.0">
              <emma:interpretation id="{B2B3A9E4-0B3D-4E11-AA2C-9CAEE0AC916D}" emma:medium="tactile" emma:mode="ink">
                <msink:context xmlns:msink="http://schemas.microsoft.com/ink/2010/main" type="inkWord" rotatedBoundingBox="15969,4101 20629,3527 20759,4582 16099,515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8239.0113">10921 3753 860 0,'47'-22'320'0,"-47"22"-248"0,107-19-20 0,-60 19 92 15,-1 0-88-15,6 19 24 16,-6-8-48-16,-7 12-4 16,-5-1-16-16,-17 9-8 15,-9 3 0-15,-16 4 40 16,-5-4-24-16,-25 0 8 15,-1 0-16-15,-16-15-8 16,4 3 0-16,8-22-4 16,14-3 0-16,33-24-124 15,13 8 68-15,34-15-92 16,4 0 84-16,30 0-20 16,1 0 48-16,12 4 32 15,-5 7 4-15,-8 4 100 16,-21 4-56-16,-21 11 212 15,-22 4-144-15,-25 8 92 16,-13 7-120-16,-17 7 32 16,4 9-68-16,0 10-24 15,17-3-16-15,18-4-8 16,16-3 0-16,22-16 0 16,8 0 0-16,4-19-108 15,-4-3 60-15,-13-16-60 16,5 4 64-16,-17-11-12 15,-9 3 32-15,-22-7-4 16,-3 4 16-16,-22-4 8 16,0 15 4-16,0-8-28 15,9 20 16-15,17-8-240 0,4 7 136 16,21-3-452 0,13 3 316-16</inkml:trace>
          <inkml:trace contextRef="#ctx0" brushRef="#br0" timeOffset="47730.5998">11228 3772 592 0,'-4'-15'220'0,"4"15"-172"0,-26-19-12 0,14 12 136 16,7 7-100-16,-16 3 88 15,4 12-96-15,-4 27 28 16,4 7-52-16,-5 31-16 15,10 3-12-15,-1 12-188 16,8-16 100-16,1-7-36 16,8-15 68-16,-8-8-16 15,4-11 36-15,-8-12-192 16,3-3 120-16</inkml:trace>
          <inkml:trace contextRef="#ctx0" brushRef="#br0" timeOffset="50069.9145">12093 3723 684 0,'-30'-26'252'0,"30"26"-192"15,8 0-20-15,-8 0 128 16,9 0-100-16,16 7 184 15,5 8-144-15,21-11 20 16,9 7-76-16,21-7-4 16,-5 7-32-16,10-7 20 15,-1 4-24-15,-4-12 4 0,-5 4-8 16,-3-8-16-16,-9 5 4 0,-18-9 64 31,-12 1-32-31,-21-12-20 0,-13 4-8 0,-21-15 0 16,0 8 0-16,-18-1 0 15,9 12 0-15,-4 8-12 16,13 10 8-16,-4 13 20 16,12 2-8-16,0 9 4 15,13-1-4-15,0 1-16 16,0-1 4-16,17-7 12 16,9 0-4-16,12-4-28 15,0-3 12-15,13-5-224 16,5 1 128-16,-1-8-112 15,-8 4 128-15,0-12-4 16,-9 4 56-16,-4-11 20 16,-8 4 8-16,-9-4 56 15,0 3-24-15,0 5 220 16,-9-1-132-16,-3 16 84 16,-1-1-108-16,4 5 48 15,5 3-76-15,4-4-32 16,0 12-12-16,4-16 12 15,5 12-12-15,4-19 4 16,0 8-8-16,-1-16-40 16,1 8 16-16,-4-11-136 15,-5 3 84-15,-4-10-64 16,-8 10 72-16,-14-11-72 16,1 4 76-16,-9 0 0 0,9 3 36 0,-4 9 108 15,3 3-44-15,10 7 104 16,7 5-84-16,14 3 60 15,-1 4-72-15,14 0-4 16,-1-1-28-16,9-2-4 16,0-1-8-16,4-11 12 15,-4-1-12-15,-5-6-160 16,-3-1 80-16,-5-11-104 16,-5 3 104-16,-7-14-96 15,-5 7 96-15,-13-27 8 16,0 5 40-16,-12-27 44 15,-1 7-12-15,-3-3 308 16,7 11-172-16,-3 7 104 16,3 16-144-16,1 19-4 15,8 11-60-15,1 19-16 16,3 7-16-16,1 16-8 16,-1-4 4-16,-8 7-120 15,5-3 64-15,-14-4-332 16,1-1 216-16,-10-10-168 15,10-4 196-15,-13-16 4 16,-1 1 84-16,-12-20 76 16,9 1-8-16,-5-15 196 15,13-1-116-15,8-7 188 16,9 7-160-16,17 1 8 16,9 7-80-16,21-4-24 0,4 12-16 0,30-8-20 15,4 8 4-15,17-8 20 16,-8 7-8-16,-9-10 16 15,-13 10-16-15,-20-10 112 16,-6 6-68-16,-20-2 40 16,-5 2-52-16,-17-2 4 15,1 6-28-15,-18 1-44 16,4 7 16-16,-12 12-288 16,0 7 164-16,4 15-320 15,8-4 256-15,-3 12 36 16,3 0 100-16,9 4 92 15,0-8-12-15,0 0 160 16,9 0-96-16,-9-7 180 16,0-5-152-16,0 1 92 15,-9 0-116-15,5-12-28 16,4 4-36-16,-9-7 4 16,9-1-16-16,9-10-48 15,-5 3 24-15,13-16-84 16,-4 5 56-16,0-15-44 15,-1 7 52-15,1-4-8 16,-4 0 28-16,-1 8 116 16,-4 7-56-16,-4-3 56 15,0 11-60-15,0 8-20 16,9-1-12-16,-1 5-8 16,5-5 0-16,-13 12 16 0,0-4-8 0,9-3 16 15,4 3-16-15,-5-11-56 16,1-1 24-16,3-3-24 15,-3 4 28-15,4-4-8 16,8 4 16-16,9 0 0 16,0 3 4-16,12 1 16 15,1-1-4-15,16-3-4 16,-8 0 4-16,1-8-16 16,7 0 8-16,-3-3 28 15,-14-1-12-15,9-11-4 16,-8 12-4-16,4-20 12 15,-5 1-8-15,1-31-12 16,-5 8 0-16,-17-19 4 16,5 7 0-16,-9-11 0 15,-4 19 0-15,-13-4 228 16,0 23-124-16,-13 0 108 16,13 23-124-16,-9 11-40 15,1 4-28-15,4 26 36 16,-5 4-32-16,5 19 0 15,4 4-16-15,4 3-8 16,5 5 4-16,12-12-68 16,5-12 36-16</inkml:trace>
          <inkml:trace contextRef="#ctx0" brushRef="#br0" timeOffset="48439.2173">12557 3284 756 0,'0'-45'280'0,"0"45"-216"0,-30-35-20 0,4 28 244 16,14 3-168-16,-18 8 144 15,8 3-152-15,-3 35-16 16,-5 7-56-16,9 31-28 16,8 3-8-16,4 0-136 15,14-11 72-15,3-7-172 16,9-9 132-16,-4-10-84 15,4-12 108-15,-13-11-244 16,5-5 180-16</inkml:trace>
        </inkml:traceGroup>
      </inkml:traceGroup>
    </inkml:traceGroup>
    <inkml:traceGroup>
      <inkml:annotationXML>
        <emma:emma xmlns:emma="http://www.w3.org/2003/04/emma" version="1.0">
          <emma:interpretation id="{9273E884-9BCB-4E12-8E2E-FE7EEF664DD5}" emma:medium="tactile" emma:mode="ink">
            <msink:context xmlns:msink="http://schemas.microsoft.com/ink/2010/main" type="paragraph" rotatedBoundingBox="16150,5524 19914,5355 19956,6293 16192,6462" alignmentLevel="5"/>
          </emma:interpretation>
        </emma:emma>
      </inkml:annotationXML>
      <inkml:traceGroup>
        <inkml:annotationXML>
          <emma:emma xmlns:emma="http://www.w3.org/2003/04/emma" version="1.0">
            <emma:interpretation id="{4C437A09-4DE5-41C7-917E-9E6097ED842D}" emma:medium="tactile" emma:mode="ink">
              <msink:context xmlns:msink="http://schemas.microsoft.com/ink/2010/main" type="line" rotatedBoundingBox="16150,5524 19914,5355 19956,6293 16192,6462"/>
            </emma:interpretation>
          </emma:emma>
        </inkml:annotationXML>
        <inkml:traceGroup>
          <inkml:annotationXML>
            <emma:emma xmlns:emma="http://www.w3.org/2003/04/emma" version="1.0">
              <emma:interpretation id="{F36B8CBE-3CC4-40C1-AC45-B8449DCFD7B2}" emma:medium="tactile" emma:mode="ink">
                <msink:context xmlns:msink="http://schemas.microsoft.com/ink/2010/main" type="inkWord" rotatedBoundingBox="16170,5957 16609,5937 16632,6443 16192,6462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9137.4947">11386 5646 392 0,'12'-15'148'0,"-7"11"-116"0,3-7-8 0,-4-1 144 16,5 8-96-16,-1-11 76 16,1 8-84-16,0-12 80 15,3 7-84-15,-3-18 24 16,-1 11-48-16,-3-15 40 15,3 8-44-15,-8-12 12 16,0 8-28-16,-8-8 8 16,3 11-12-16,-12-3-24 15,9 11 4-15,-14 4 20 16,10 7-4-16,-18 8 4 16,13 8-4-16,-21 15-16 15,8 7 4-15,-17 15 12 16,9 4-4-16,-9 4 32 15,13-3-20-15,4-1 12 0,13-8-16 16,21-6 20-16,9-5-20 16,17-7-4-16,8-5-4 0,5-6 12 15,-5-1-8-15,-4-15 4 16,0 4-4-16,-8-11-52 16,-1 3 28-16,-12-10-8 15,0-1 16-15,-9-8 24 16,0 4-8-16,-8 1-28 15,4 7 8-15,-4 15 100 32,4 7-44-32,-5 12 8 0,5 4-32 0,0 3-12 15,9 1-4-15,4-5-16 16,4 1 8-16,8-11-260 16,5-1 144-16,-4-11-348 15,-5 0 264-15</inkml:trace>
        </inkml:traceGroup>
        <inkml:traceGroup>
          <inkml:annotationXML>
            <emma:emma xmlns:emma="http://www.w3.org/2003/04/emma" version="1.0">
              <emma:interpretation id="{D9350F39-B945-43F8-8166-C900B1FDF73F}" emma:medium="tactile" emma:mode="ink">
                <msink:context xmlns:msink="http://schemas.microsoft.com/ink/2010/main" type="inkWord" rotatedBoundingBox="16425,5679 16563,5672 16565,5717 16428,5723"/>
              </emma:interpretation>
              <emma:one-of disjunction-type="recognition" id="oneOf10">
                <emma:interpretation id="interp14" emma:lang="" emma:confidence="0">
                  <emma:literal>_</emma:literal>
                </emma:interpretation>
                <emma:interpretation id="interp15" emma:lang="" emma:confidence="0">
                  <emma:literal>~</emma:literal>
                </emma:interpretation>
                <emma:interpretation id="interp16" emma:lang="" emma:confidence="0">
                  <emma:literal>-</emma:literal>
                </emma:interpretation>
                <emma:interpretation id="interp17" emma:lang="" emma:confidence="0">
                  <emma:literal>2</emma:literal>
                </emma:interpretation>
                <emma:interpretation id="interp18" emma:lang="" emma:confidence="0">
                  <emma:literal>•</emma:literal>
                </emma:interpretation>
              </emma:one-of>
            </emma:emma>
          </inkml:annotationXML>
          <inkml:trace contextRef="#ctx0" brushRef="#br0" timeOffset="69335.0185">11335 5014 768 0,'0'-23'284'0,"0"23"-220"0,12-8-20 15,-12 1 296 1,5 7-196-16,-1-8 152 15,4 8-172-15,1 0-48 16,-1 0-48-16,1 0-24 0,12 0 0 0,5 0-260 16,8 0 140-16</inkml:trace>
        </inkml:traceGroup>
        <inkml:traceGroup>
          <inkml:annotationXML>
            <emma:emma xmlns:emma="http://www.w3.org/2003/04/emma" version="1.0">
              <emma:interpretation id="{0D4C836E-B14C-4300-8231-F1D7B8D42A92}" emma:medium="tactile" emma:mode="ink">
                <msink:context xmlns:msink="http://schemas.microsoft.com/ink/2010/main" type="inkWord" rotatedBoundingBox="16962,5488 19138,5390 19174,6196 16998,6293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69531.8764">11884 5097 528 0,'4'8'196'0,"-4"-8"-152"0,30 22-12 0,-17-3 192 15,4 8-128-15,8 18 120 16,1 4-124-16,12 8-12 16,5 0-52-16,12-8-8 15,-4-3-12-15,5-12-164 16,-10 0 84-16</inkml:trace>
          <inkml:trace contextRef="#ctx0" brushRef="#br0" timeOffset="69726.3721">12267 5105 976 0,'-21'7'360'0,"21"-7"-280"0,-51 42-20 15,25-8 72 1,9-4-84-16,-17 23 0 0,9 0-32 16,-10 0-48-16,14-4 20 0,-4-7-244 31,8-8 140-31</inkml:trace>
          <inkml:trace contextRef="#ctx0" brushRef="#br0" timeOffset="70158.9425">12748 5211 780 0,'30'-35'288'0,"-30"35"-224"0,34-30-20 0,-30 23 92 16,5-5-84-16,-1-3 24 15,-8 8-44-15,-8-5-32 16,8 5 0-16,-21 7-8 15,-1 0 0-15,-7 15 16 16,-1-4-4-16,-9 19 60 16,5 1-36-16,0 10 32 15,17 5-32-15,9-1-28 16,12 1 0-16,9-9 16 16,12-2-8-16,1-13-136 15,4-3 72-15,-1-7-200 16,1-5 144-16,-4-14-80 15,-5 3 112-15,-12-8-12 16,-1 1 56-16,-16-12 16 16,3 1 8-16,-7-5 108 15,3 4-52-15,-4 12 184 0,5 3-128 16,-1 16 60-16,9 3-92 0,5 20-12 16,7 3-36-16,10-4 16 15,3 0-24-15,9-3-240 16,5 7 120-16</inkml:trace>
          <inkml:trace contextRef="#ctx0" brushRef="#br0" timeOffset="70418.6331">12710 4749 912 0,'-9'-8'340'0,"9"8"-264"0,0 4-24 16,9-4 124 0,4 4-108-16,17-4 44 15,12 0-68-15,26 0-68 16,-4 4 12-16,17-1-440 15,-13 9 248-15</inkml:trace>
          <inkml:trace contextRef="#ctx0" brushRef="#br0" timeOffset="70834.2505">13604 5169 652 0,'-13'0'244'0,"13"0"-192"0,22 7-12 16,-1-7 164-1,9 4-120-15,12-4 72 16,18 0-92-16,4 0-36 16,0 8-16-16,25-12-384 15,-4 8 204-15</inkml:trace>
        </inkml:traceGroup>
        <inkml:traceGroup>
          <inkml:annotationXML>
            <emma:emma xmlns:emma="http://www.w3.org/2003/04/emma" version="1.0">
              <emma:interpretation id="{694646CA-A997-4D36-85E4-7233E8DF36B8}" emma:medium="tactile" emma:mode="ink">
                <msink:context xmlns:msink="http://schemas.microsoft.com/ink/2010/main" type="inkWord" rotatedBoundingBox="16243,5610 18839,5494 18850,5738 16254,5855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70635.6785">13613 5033 756 0,'-30'-4'280'0,"30"4"-216"0,0-8-20 0,4 5 188 15,9 6-136-15,17-3 16 16,4 0-68-16,8 0-20 16,9 8-16-16</inkml:trace>
          <inkml:trace contextRef="#ctx0" brushRef="#br0" timeOffset="71796.859">11156 4919 572 0,'-5'-7'208'0,"5"7"-160"0,13-12-12 0,-9 12 156 16,1 0-112-16,3 0 56 16,1 0-80-16,-9 0 72 15,0 0-72-15,0 0 88 16,4 8-84-16,9-8 60 16,4 4-68-16,4-1 16 15,0 1-40-15,9 4 0 16,0-1-16-16,8-7-24 15,5 0 4-15</inkml:trace>
        </inkml:traceGroup>
        <inkml:traceGroup>
          <inkml:annotationXML>
            <emma:emma xmlns:emma="http://www.w3.org/2003/04/emma" version="1.0">
              <emma:interpretation id="{A5BA7524-0FD4-4D6D-BFEA-BAC985146C98}" emma:medium="tactile" emma:mode="ink">
                <msink:context xmlns:msink="http://schemas.microsoft.com/ink/2010/main" type="inkWord" rotatedBoundingBox="19751,5802 19933,5794 19950,6168 19768,6176"/>
              </emma:interpretation>
              <emma:one-of disjunction-type="recognition" id="oneOf13">
                <emma:interpretation id="interp21" emma:lang="" emma:confidence="0">
                  <emma:literal>G</emma:literal>
                </emma:interpretation>
                <emma:interpretation id="interp22" emma:lang="" emma:confidence="0">
                  <emma:literal>6</emma:literal>
                </emma:interpretation>
                <emma:interpretation id="interp23" emma:lang="" emma:confidence="0">
                  <emma:literal>b</emma:literal>
                </emma:interpretation>
                <emma:interpretation id="interp24" emma:lang="" emma:confidence="0">
                  <emma:literal>s</emma:literal>
                </emma:interpretation>
                <emma:interpretation id="interp25" emma:lang="" emma:confidence="0">
                  <emma:literal>S</emma:literal>
                </emma:interpretation>
              </emma:one-of>
            </emma:emma>
          </inkml:annotationXML>
          <inkml:trace contextRef="#ctx0" brushRef="#br0" timeOffset="71121.575">14796 5101 572 0,'13'-15'208'0,"-13"15"-160"0,-13 3-12 0,1 1 208 16,3 8-140-16,-16 6 116 15,3 9-128-15,-3 11 32 16,8 3-76-16,4 9-24 16,9-1-16-16,12-7 0 15,5-8-4-15,13-8 16 16,3-7-12-16,5-11-12 15,1-5 0-15,-14-22-16 16,0 1 12-16,-25-24-4 16,-5 4 4-16,-12-7-188 15,-9 11 108-15</inkml:trace>
        </inkml:traceGroup>
      </inkml:traceGroup>
    </inkml:traceGroup>
    <inkml:traceGroup>
      <inkml:annotationXML>
        <emma:emma xmlns:emma="http://www.w3.org/2003/04/emma" version="1.0">
          <emma:interpretation id="{529998AC-66AE-4954-8B44-9848C86CB6DD}" emma:medium="tactile" emma:mode="ink">
            <msink:context xmlns:msink="http://schemas.microsoft.com/ink/2010/main" type="paragraph" rotatedBoundingBox="5262,7228 10737,6984 10804,8483 5329,87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029BED-E0D6-49B0-A5DF-30505DF6A4D0}" emma:medium="tactile" emma:mode="ink">
              <msink:context xmlns:msink="http://schemas.microsoft.com/ink/2010/main" type="line" rotatedBoundingBox="5262,7228 10737,6984 10804,8483 5329,8728"/>
            </emma:interpretation>
          </emma:emma>
        </inkml:annotationXML>
        <inkml:traceGroup>
          <inkml:annotationXML>
            <emma:emma xmlns:emma="http://www.w3.org/2003/04/emma" version="1.0">
              <emma:interpretation id="{73694DB8-9695-4B97-890C-C10BA8711BAF}" emma:medium="tactile" emma:mode="ink">
                <msink:context xmlns:msink="http://schemas.microsoft.com/ink/2010/main" type="inkWord" rotatedBoundingBox="5262,7228 8516,7083 8575,8395 5321,8540"/>
              </emma:interpretation>
              <emma:one-of disjunction-type="recognition" id="oneOf14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10469.2784">2269 7005 392 0,'13'-15'148'0,"-13"15"-116"0,8 7-8 0,-8-7 172 16,0 0-112-16,0 0 96 16,0 0-100-16,-4 0 16 15,4 0-56-15,-4 0-4 16,-1 0-24-16,-3-7 0 15,3 7-4 1,-3 0-8-16,4-8 4 0,-9 4 20 16,0-3-12-16,-8-1-12 15,4 8-4-15,-13-8 4 16,4 8 0-16,-12 0 8 31,8 0-4-31,-8 0 16 0,8 8-12 0,-4 0-4 16,9 3 0-16,-9-3 20 15,12 3-12-15,-8 4 4 16,9 0-8-16,-9 8 12 16,9-4-12-16,-4 7 32 15,7 5-24-15,-3-5 12 16,8 8-16-16,1 0 0 16,3 0-4-16,5 4 4 15,4-4-8-15,0-4 16 16,8 1-12-16,1-5-4 15,-1 1 0-15,5-8-4 16,-4 0 0-16,12-8 16 16,0 0-8-16,1-3-4 15,7-1 0-15,1 1-16 16,4 0 8-16,-4-5 4 16,8 5 0-16,-4-4 24 0,-4 3-12 0,-8-7-12 15,-1 8-4-15,0-8 4 16,-4 0 0-16,-8 0 8 15,-5 0-4-15,-4 0-136 16,0 0 76-16,0-8-192 16,0 8 140-16,0-7-304 15,0-1 236-15</inkml:trace>
          <inkml:trace contextRef="#ctx0" brushRef="#br0" timeOffset="110814.6965">1702 7217 404 0,'-4'-8'148'0,"4"8"-112"0,-4 0-12 15,0 0 180 1,8 0-116-16,-4 0 96 16,0 0-104-16,0 0 120 15,8 8-112-15,9-8 84 16,5 7-104-16,12-14 124 0,8 10-108 16,9-10-4-16,5 3-52 0,-5-7-8 15,-4 11-12-15,-13-8-8 16,-9 16 4-16,-8-8-32 15,0 7 16-15,-17 1-240 16,0-1 136-16</inkml:trace>
          <inkml:trace contextRef="#ctx0" brushRef="#br0" timeOffset="108952.7209">395 6853 332 0,'-8'0'120'0,"-1"0"-92"0,5 0-8 0,0 0 52 16,-1 0-44-16,-3 0 60 16,8 8-52-16,-9-8 72 15,5 0-60-15,-4 0 72 16,8 4-68-16,-9-4 44 16,9 3-56-16,-4 1 76 15,4 0-64-15,-9 0-8 16,9 0-28-16,0-1 32 15,0 5-24-15,-8-4 12 16,16-1-20-16,-8-3 28 16,9 0-28-16,-1 0 20 15,14 4-20-15,12-4-8 16,4 0-4-16,26-4-4 16,0 1 0-16,4 3 0 15,-4 3 0-15,-9-3 16 16,-4 0-8-16,-8 4-20 15,-5 4 4-15,-12-1 40 16,-1 1-20-16,-8 0 24 0,0-8-20 16,-8 7-8-16,4-3-4 0,-5-4-4 15,1 7 0-15,-5-7 0 16,0 0 0-16,0 0 0 16,1 0 0-16,-1 0 16 15,0 0-8-15,-4 0 24 16,0 0-20-16,-4 0-20 15,4 0 0-15,-9 8 20 16,5 0-4-16,-9 3-20 16,5-3 4-1,-9 7 4 1,8-8 4 0,-12 16 0-16,8 3 0 15,-12 16-28-15,8 4 16 16,-13 18-20-16,4-4 16 0,-12 16-8 0,12-12 12 0,-20-3 16 15,11-12 0-15,-3 0-4 16,8-3 4-16,-4-4-16 16,9-5 8-16,-5-3 4 15,9-3 0-15,-1-9 8 16,5-3-4-16,-4-7 24 16,8-5-16-16,-4-14-4 15,4-1-4-15,-4-15-16 16,5 4 8-16,-5-15 4 15,8 4 0-15,-4-23-28 16,5 4 16-16,-5-31-12 0,4 12 12 16,-3-11 8-16,7 11 4 15,-7 3 44-15,3 16-24 16,-4 4 104-16,5 14-68 0,-5 1 36 16,9 7-52-16,-9-3-4 15,5 15-24-15,3-1-8 16,5 5 0-16,-8 3-32 15,16 4 16-15,-8 0-188 16,13 4 108-16,4-4-452 16,9 0 300-16</inkml:trace>
          <inkml:trace contextRef="#ctx0" brushRef="#br0" timeOffset="109269.0879">1174 7342 984 0,'13'11'368'0,"-13"-11"-288"0,17 15-20 0,-8-7 44 15,3-1-68-15,1 1-12 16,0-1-16-16,0-3-72 16,8 0 36-16,-12-8-428 15,8 4 252-15</inkml:trace>
          <inkml:trace contextRef="#ctx0" brushRef="#br0" timeOffset="112285.821">3440 6736 548 0,'0'0'204'0,"0"0"-156"0,0 0-16 15,0 0 132 1,0 0-96-16,0 0 68 16,0 0-76-16,0 0 0 15,-9 0-36-15,-4 0-12 16,-8 0-8-16,-17 0 4 16,4 8-4-16,-26-8-12 15,9 11 4-15,-13-11 4 0,13 0 0 16,-4-4 8-1,16-3-4-15,-3-1-12 0,12 0 4 0,0-3 4 16,9 3 0-16,4-3 0 16,8 4 0-16,1 3 0 15,4 11 0-15,-9 1 8 16,4 7-4-16,-3 4 16 16,7 0-12-16,-7 11-12 15,7-3 0-15,-3 14 20 16,3 1-8-16,-7 11-28 15,7 4 8-15,-7 26 40 16,12-7-16-16,-9 3-8 16,-4-7-8-16,1-8 12 15,3-11-4-15,-4-7-12 16,5-8 4-16,-9-8 28 16,4-7-12-16,4-4-12 15,9-4-4-15,0-4 28 16,9-3-12-16,4-5 40 15,4 5-28-15,4-4 4 16,5 3-16-16,-1-3-8 16,5 4 0-16,-4-1 12 15,-1 1-8-15,-4-1 4 16,5 1-4-16,-5-4-8 16,1 0 4-16,-10-4-32 15,5 3 16-15,-4-6-180 0,0-1 104 16,-5-8-216-1,5 5 172-15</inkml:trace>
          <inkml:trace contextRef="#ctx0" brushRef="#br0" timeOffset="112544.0122">2703 7349 508 0,'-17'-19'188'0,"17"19"-148"0,9-15-8 0,-1 7 272 16,1 5-172-16,3-9 160 16,5 9-172-16,9-9 96 15,4 8-124-15,0-3-12 16,4-1-52-16,-5 8 0 16,14 0-16-16,-5-4-96 15,5 4 48-15,-5-7-324 16,-4-1 200-16,5-7-452 15,-5-4 348-15</inkml:trace>
          <inkml:trace contextRef="#ctx0" brushRef="#br0" timeOffset="112861.8488">2869 6426 612 0,'-30'-8'228'0,"30"8"-180"0,-4 8-12 0,0-8 248 15,8 0-164-15,0 0 92 16,1 0-124-16,3-4 144 15,9 4-132-15,13-12-4 16,4 5-56-16,17-1-20 16,0 4-12-16,13 1-32 15,-4 3 12-15,4 0-304 16,-9 7 176-16</inkml:trace>
        </inkml:traceGroup>
        <inkml:traceGroup>
          <inkml:annotationXML>
            <emma:emma xmlns:emma="http://www.w3.org/2003/04/emma" version="1.0">
              <emma:interpretation id="{9B84B678-0298-4D9A-8C96-5FE1257315E5}" emma:medium="tactile" emma:mode="ink">
                <msink:context xmlns:msink="http://schemas.microsoft.com/ink/2010/main" type="inkWord" rotatedBoundingBox="9042,7396 10752,7320 10804,8483 9094,8560"/>
              </emma:interpretation>
              <emma:one-of disjunction-type="recognition" id="oneOf15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13354.8712">3964 7020 1092 0,'0'0'404'0,"0"0"-316"0,38 11-24 0,-17-11 116 16,9 8-112-16,13-8 24 16,-1-8-52-16,18 8-192 15,16-7 80-15,14 3-424 16,-14-4 276-16</inkml:trace>
          <inkml:trace contextRef="#ctx0" brushRef="#br0" timeOffset="113165.205">3972 6709 956 0,'21'0'352'0,"-21"0"-272"0,43 8-24 0,-35-4 92 15,14-4-92-15,8 7 24 16,4-7-48-16,-5 0-12 16,10 8-12-16,16 0-340 15,-17-1 180-15,5-3-416 16,-5 11 324-16</inkml:trace>
          <inkml:trace contextRef="#ctx0" brushRef="#br0" timeOffset="113876.7575">5169 6778 780 0,'-43'15'288'0,"43"-15"-224"0,-8 22-20 0,12-6 92 16,4-1-84-16,22 7 24 15,8-3-44-15,14 0 68 16,-1-4-56-16,12-15 32 16,-3 8-44-16,4-16-20 15,-9 8-4-15,-8-7 44 16,-4-1-28-16,-22-14 0 16,-4 6-16-16,-25-21 4 15,-1 10-8-15,-12-15-56 16,-9 5 28-16,0-5-8 15,9 12 20-15,-9 11 0 16,5 4 4-16,-5 15 16 16,4 7-4-16,1 16 8 15,3 7-8-15,-3 12 52 16,8 3-32-16,0 8 8 16,4 0-20-16,-8 30 0 15,8-7-4-15,-4 26-16 16,4-11 4-16,0 11 20 15,9-18-8-15,0-1-4 16,4-11 0-16,-5-4 4 16,1-11-4-16,-13-12 24 0,0-11-16 0,-21-15 24 15,8-7-24-15,-17-20 12 16,9-3-12-16,-13-12-112 16,12 4 52-16</inkml:trace>
        </inkml:traceGroup>
      </inkml:traceGroup>
    </inkml:traceGroup>
    <inkml:traceGroup>
      <inkml:annotationXML>
        <emma:emma xmlns:emma="http://www.w3.org/2003/04/emma" version="1.0">
          <emma:interpretation id="{3DD091FE-E5FB-42F4-89DF-A6D7ACCF14CD}" emma:medium="tactile" emma:mode="ink">
            <msink:context xmlns:msink="http://schemas.microsoft.com/ink/2010/main" type="paragraph" rotatedBoundingBox="4421,9462 12007,9375 12017,10287 4432,103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0FDA2AC-6E9B-4B44-AEE5-BA48E1F5A28F}" emma:medium="tactile" emma:mode="ink">
              <msink:context xmlns:msink="http://schemas.microsoft.com/ink/2010/main" type="inkBullet" rotatedBoundingBox="4427,10012 4810,10007 4811,10031 4428,10035"/>
            </emma:interpretation>
            <emma:one-of disjunction-type="recognition" id="oneOf16">
              <emma:interpretation id="interp28" emma:lang="" emma:confidence="0">
                <emma:literal>-</emma:literal>
              </emma:interpretation>
            </emma:one-of>
          </emma:emma>
        </inkml:annotationXML>
        <inkml:trace contextRef="#ctx0" brushRef="#br0" timeOffset="122314.3597">-640 9310 592 0,'-17'0'220'0,"17"0"-172"0,-4-4-12 15,0 0 172 1,8 8-120-16,-4-4 44 15,0 0-80-15,4 0 16 16,9 4-40-16,4 0 96 16,0-1-68-16,4-3 28 15,5 4-48-15,8-8 48 16,0 4-48-16,0-3-8 16,-4 3-16-16,4-4 8 0,-4 8-12 0,-5-4 16 31,-3 3-16-31,-5-3 24 0,-4 4-20 0,-9-4 24 15,0 0-24-15,-4 0-136 16,0 0 68-16</inkml:trace>
      </inkml:traceGroup>
      <inkml:traceGroup>
        <inkml:annotationXML>
          <emma:emma xmlns:emma="http://www.w3.org/2003/04/emma" version="1.0">
            <emma:interpretation id="{E10368EF-255F-48C3-8602-6900940979AD}" emma:medium="tactile" emma:mode="ink">
              <msink:context xmlns:msink="http://schemas.microsoft.com/ink/2010/main" type="line" rotatedBoundingBox="5451,9450 12007,9375 12017,10287 5462,10362"/>
            </emma:interpretation>
          </emma:emma>
        </inkml:annotationXML>
        <inkml:traceGroup>
          <inkml:annotationXML>
            <emma:emma xmlns:emma="http://www.w3.org/2003/04/emma" version="1.0">
              <emma:interpretation id="{C33D7233-AEC2-4810-93B7-E40DDBEFC4FA}" emma:medium="tactile" emma:mode="ink">
                <msink:context xmlns:msink="http://schemas.microsoft.com/ink/2010/main" type="inkWord" rotatedBoundingBox="5451,9450 9167,9408 9177,10273 5461,10316"/>
              </emma:interpretation>
              <emma:one-of disjunction-type="recognition" id="oneOf17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23049.8542">433 8946 488 0,'-25'0'180'0,"25"0"-140"0,-17 8-12 16,8-8 240-1,5 0-152-15,0 0 68 16,4 0-108-16,4 0-16 16,9 0-40-16,12 0-20 15,5 0-4-15,21 0 28 16,5 0-12-16,12 0 12 16,-4 0-12-16,0-4 0 0,-5 4-4 0,-3-4 4 31,-10 1-8-31,1-1 52 0,-4 4-32 0,-9-4 24 15,-4 4-28-15,-13-4 28 16,0 4-32 0,-9-3 32-16,-3 6-32 0,-10-3-4 15,5 0-8-15,-8 0 4 16,3 4-4-16,-3 0-12 16,-1 3 4-16,-8 5 12 15,0 7-4-15,-8 15-12 16,8 4 4-16,-13 26-24 15,4 0 16-15,-8 12 24 16,9-8-8-16,-5-3 0 16,13-12 0-16,-9-8-24 15,9-3 12-15,0-12 32 16,-4-7-16-16,4-12 8 16,4 0-8-16,-4-11 12 15,4-4-12-15,-8-14-12 16,8 2 0-16,-12-21 28 15,4 2-12-15,-9-29-12 16,4 7-4-16,-4-18-16 16,1 14 12-16,-1 1 12 15,13 10 0-15,-5 1 24 16,5 15-16-16,0 8 84 16,5-1-52-16,-1 4 32 15,9 12-44-15,-5-4-8 0,9 7-16 16,0 1-8-16,9 3 4 0,-1 4-332 15,9 0 180-15</inkml:trace>
          <inkml:trace contextRef="#ctx0" brushRef="#br0" timeOffset="123302.0155">1132 9192 1132 0,'21'19'420'0,"-21"-19"-328"0,9 19-24 0,-5-7 96 16,4-1-104-16,1 0-80 16,4 5 8-16,-1-5-308 15,1 4 176-15,-4-7-644 16,4-1 440-16</inkml:trace>
          <inkml:trace contextRef="#ctx0" brushRef="#br0" timeOffset="123848.0236">1647 9272 684 0,'-25'-15'252'0,"25"15"-192"0,-5 0-20 0,5 0 304 15,9 0-196-15,4 0 160 16,4 0-176-16,17 0-12 16,8 0-72-16,14 0-224 15,3 4 92-15</inkml:trace>
          <inkml:trace contextRef="#ctx0" brushRef="#br0" timeOffset="123696.0608">2081 8954 464 0,'-8'-15'176'0,"8"15"-140"0,0-8-8 0,-9 5 188 15,5 3-124-15,-13-4 80 16,0 0-104-16,-13 0 16 15,5 4-48-15,-14 4 48 16,10 4-48-16,-14 3 56 16,13 8-56-16,-8 7 56 15,8 8-56-15,-4 19 72 16,13 0-60-16,-1 8 36 16,5-4-48-16,13-4 0 15,8-8-24-15,13-11 0 16,5-7-4-16,12-8-24 15,0-4 8-15,4-8-364 16,-4-3 200-16,-8-8-428 16,4 1 336-16</inkml:trace>
          <inkml:trace contextRef="#ctx0" brushRef="#br0" timeOffset="124447.5701">2469 8856 852 0,'-60'7'316'0,"60"-7"-248"16,-12-4-16-16,12 1 192 15,8 6-144-15,13-6 28 16,9-5-76-16,21 4-32 16,5 4-12-16,7-7-8 15,1 7 0-15,-8-4-20 16,-5 4 12-16,-9 0 20 16,-3 4-4-16,-14-4 4 15,-3 3-4-15,-14 1 92 16,1 0-56-16,-14-4 112 0,1 4-84 15,-4 0 8-15,-1 7-48 0,-4 0-32 16,9 1 0-16,-9 7 0 16,9 3 0-16,-9 24 16 15,5 3-8-15,-9 23-12 16,4-4 0-16,-4 4 4 16,4-8 0-16,-8 1 0 15,4-20 0-15,-9-3-28 16,9-8 16-16,-4-4 24 15,8-11-8-15,-4-12 36 16,4 1-24-16,-4-19 4 16,9 3-12-16,-9-26 12 15,0 0-12-15,-17-45-48 16,12 10 24-16,-25-18-76 16,18 12 52-16,-10 6 16 15,10 16 20-15,-6 4-16 16,18 15 12-16,0 0-12 15,13 15 8-15,8 4 8 16,5 8 4-16,16-1-352 16,14 8 192-16</inkml:trace>
          <inkml:trace contextRef="#ctx0" brushRef="#br0" timeOffset="125078.7461">3355 8784 704 0,'17'-15'264'0,"-17"15"-208"0,25-4-12 0,-8 0 248 16,5 4-168-16,16-4 116 15,-4 0-140-15,21-3-16 16,1 3-56-16,20-4-24 15,-8 5-8-15,-4-5 4 16,0 4 0-16,-26-3-20 16,-3 7 12-16,-27-8-112 15,-8 8 68-15,-13-4-104 16,-8 4 92-16,-9 0-136 16,0 8 112-16,1 3-28 15,-1 4 68-15,-4 8 12 16,8 4 20-16,-4 18 72 15,1 4-28-15,7 35 76 16,1 6-56-16,0 9-44 16,-1-8-4-16,5-12 56 15,5-11-28-15,-5-15 76 16,4-7-56-16,-9-16 36 16,1-7-48-16,-9-12-12 15,1-3-12-15,-14-12 0 16,5 0-8-16,-9-7 68 15,4 3-40-15,5 1 136 16,12 3-92-16,9 0 52 16,13 4-72-16,21 4 44 0,9 3-56 15,16 5 16-15,14-1-40 0,7-3 0 16,6 3-12-16,7-15-16 16,5 4 4-16,-8-4-48 15,-1 8 24-15,-4-11-188 16,-13-5 120-16,-12-7-92 15,-5 16 112-15,-4-20-180 16,-8 8 144-16,-1-19-400 16,-3 7 288-16</inkml:trace>
          <inkml:trace contextRef="#ctx0" brushRef="#br0" timeOffset="125452.2917">3866 8973 540 0,'-52'-15'200'0,"52"15"-156"0,-21-12-12 16,0 9 168-1,12 3-116-15,-12-4 96 16,0 4-100-16,-9 0 32 16,4 7-64-16,-12 1 80 15,17 3-72-15,-17 1 112 16,12 7-92-16,5 11 60 15,-1 4-80-15,18 11 4 16,4 1-36-16,17-5-32 16,4-3 4-16,43-15 28 0,-4-8-16 0,25-15-8 15,-13 0-4 1,-3-23-16-16,-14 8 12 0,-25-19 4 16,-9 8 4-16,-42-16 16 15,0 4-8-15,-31-3-12 16,1 14 0-16,-4 1 56 15,8 3-28-15,22 4-72 16,8 11 24-16,25 5-748 16,22 6 420-16</inkml:trace>
        </inkml:traceGroup>
        <inkml:traceGroup>
          <inkml:annotationXML>
            <emma:emma xmlns:emma="http://www.w3.org/2003/04/emma" version="1.0">
              <emma:interpretation id="{BBF558BA-2F6F-4C9E-9459-6C7523B200E1}" emma:medium="tactile" emma:mode="ink">
                <msink:context xmlns:msink="http://schemas.microsoft.com/ink/2010/main" type="inkWord" rotatedBoundingBox="9941,9504 12008,9480 12017,10287 9950,10311"/>
              </emma:interpretation>
              <emma:one-of disjunction-type="recognition" id="oneOf18">
                <emma:interpretation id="interp30" emma:lang="" emma:confidence="0">
                  <emma:literal>€19.</emma:literal>
                </emma:interpretation>
                <emma:interpretation id="interp31" emma:lang="" emma:confidence="0">
                  <emma:literal>= S.</emma:literal>
                </emma:interpretation>
                <emma:interpretation id="interp32" emma:lang="" emma:confidence="0">
                  <emma:literal>= s.</emma:literal>
                </emma:interpretation>
                <emma:interpretation id="interp33" emma:lang="" emma:confidence="0">
                  <emma:literal>#3.</emma:literal>
                </emma:interpretation>
                <emma:interpretation id="interp34" emma:lang="" emma:confidence="0">
                  <emma:literal>= 5.</emma:literal>
                </emma:interpretation>
              </emma:one-of>
            </emma:emma>
          </inkml:annotationXML>
          <inkml:trace contextRef="#ctx0" brushRef="#br0" timeOffset="126219.4166">4858 9314 1060 0,'-4'0'392'0,"4"0"-304"0,25 0-28 0,-4-8 172 16,1 16-140-16,24-16-8 15,10 8-56-15,12-11-152 16,0 11 68-16,4-8-272 16,-12 4 184-16,-5-3-412 15,-3 7 316-15</inkml:trace>
          <inkml:trace contextRef="#ctx0" brushRef="#br0" timeOffset="126025.3242">4964 8999 612 0,'-30'-3'228'0,"30"3"-180"0,-8 3-12 16,4-3 336-1,8 0-212-15,0 0 120 16,5 0-164-16,8 0 32 16,8 0-88-16,14 0-36 15,3-3-12-15,5 6-180 16,0 5 92-16</inkml:trace>
          <inkml:trace contextRef="#ctx0" brushRef="#br0" timeOffset="126893.2059">6020 8886 748 0,'-13'-8'276'0,"13"8"-216"0,-8 12-16 0,4-12 180 16,8 3-132-16,0 1 60 16,9 8-88-16,4-1-12 15,9 4-32-15,12-7-12 16,4-1-4-16,5-7-4 16,4 4 0-16,-4-12 16 15,0 1-8-15,-17-1 16 16,-9-3-16-16,-21-4 4 15,-4 3-4-15,-26-10-16 16,5 7 4-16,-18-16-4 16,5 12 0-16,-9 0-12 15,13 12 12-15,-9 7 4 16,9 4 4-16,4 11 8 16,13 8-4-16,0 11 76 15,13 0-44-15,0 26 40 16,4 8-44-16,0 19-20 15,4-7-4-15,-4-4 0 16,4-12-4-16,-4-3 8 16,0-12-8-16,-8-11 8 15,3-4-8-15,-12-8 40 0,0-3-20 16,-17-8 4-16,5-4-16 16,-10-7-32-16,14 0 8 0,-1-8-320 15,9 0 180-15</inkml:trace>
          <inkml:trace contextRef="#ctx0" brushRef="#br0" timeOffset="127076.1939">6872 9382 932 0,'21'26'348'0,"-21"-26"-272"0,30 31-20 0,-30-16 24 16,0 0-56-16,-13 4-100 16,-4 0 44-16</inkml:trace>
        </inkml:traceGroup>
      </inkml:traceGroup>
    </inkml:traceGroup>
    <inkml:traceGroup>
      <inkml:annotationXML>
        <emma:emma xmlns:emma="http://www.w3.org/2003/04/emma" version="1.0">
          <emma:interpretation id="{3C53A647-B0E7-41C9-B36E-7099FBE1AA4F}" emma:medium="tactile" emma:mode="ink">
            <msink:context xmlns:msink="http://schemas.microsoft.com/ink/2010/main" type="paragraph" rotatedBoundingBox="5331,10540 18756,10007 18833,11938 5408,124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3BBE95-2FF0-4B0F-A538-3622F70B9531}" emma:medium="tactile" emma:mode="ink">
              <msink:context xmlns:msink="http://schemas.microsoft.com/ink/2010/main" type="line" rotatedBoundingBox="5331,10540 18756,10007 18829,11846 5404,12380"/>
            </emma:interpretation>
          </emma:emma>
        </inkml:annotationXML>
        <inkml:traceGroup>
          <inkml:annotationXML>
            <emma:emma xmlns:emma="http://www.w3.org/2003/04/emma" version="1.0">
              <emma:interpretation id="{5EEE7003-E70E-440C-BE54-CE947ABAADFA}" emma:medium="tactile" emma:mode="ink">
                <msink:context xmlns:msink="http://schemas.microsoft.com/ink/2010/main" type="inkWord" rotatedBoundingBox="5350,11008 7981,10903 8008,11596 5377,11701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31929.1812">2150 10551 820 0,'-35'0'304'0,"35"0"-236"0,0-3-20 0,0-1 212 15,13 8-152 1,4-8 64-16,5 4-104 16,20-4-12-16,5 0-36 0,30-3-92 15,4 7 40-15,8-4-360 16,-8 4 216-16,-9 0-336 15,-12 4 288-15</inkml:trace>
          <inkml:trace contextRef="#ctx0" brushRef="#br0" timeOffset="131728.6478">2443 10226 560 0,'13'-8'208'0,"-13"8"-164"0,0-4-8 0,0 1 136 15,0 6-100-15,-4-3 88 16,4 0-96-16,-9 0-16 16,5 4-28-16,-9 0 12 15,5 7-20-15,-18 5 32 16,1-1-28-16,-9 11 92 16,4 1-60-16,-4 18 108 15,4 0-84 1,0 12 16-16,13-4-52 0,4-4 20 15,22-3-28-15,-5-4-8 16,13-8-12-16,13-12-8 16,0-3 4-16,4-7-288 15,8-5 156-15,10-11-380 16,-1 4 288-16</inkml:trace>
          <inkml:trace contextRef="#ctx0" brushRef="#br0" timeOffset="132214.4394">2839 10744 736 0,'-21'23'272'0,"21"-23"-208"0,-38 34-20 0,25-19 204 16,4 0-144-16,-3 1 12 16,3-1-72-16,18-4-32 15,-1 0-4-15,5-7 0 16,8 0-4-16,9-12-12 16,0 1 4-16,-9-8-16 15,0 0 12-15,-8-8 20 16,-4 8-4-16,-9-4-4 15,-9 7 0-15,-4 5-16 16,5 3 8-16,-5 0-112 16,5 8 64-16,8 0-464 15,8 3 288-15</inkml:trace>
          <inkml:trace contextRef="#ctx0" brushRef="#br0" timeOffset="130198.5129">284 10771 820 0,'-8'-4'304'0,"8"4"-236"0,0 4-20 0,4-4 176 15,5 4-132-15,16-4 88 16,5 3-108-16,25-3-64 15,5 0-8-15,21 0-252 16,-4 4 136-16,-1-8-356 16,-12 1 264-16</inkml:trace>
          <inkml:trace contextRef="#ctx0" brushRef="#br0" timeOffset="131322.9242">301 10601 340 0,'0'-8'128'0,"0"8"-100"0,5-4-8 0,-1 0 176 16,0 8-112-16,0-4 132 15,5 0-124-15,4-4 52 16,0 1-84-16,8-5 36 16,0 8-56-16,13-8 52 15,5 5-56-15,3-5 12 16,9 8-32-16,-8-4 0 16,-1 8-8-16,-12-4 12 15,0 4-12-15,-13 0 16 16,-4-4-16-16,-17 7 4 15,-1-7-4-15,-7 12-228 16,7-5 124-16,1-3-528 16,4 0 348-16</inkml:trace>
          <inkml:trace contextRef="#ctx0" brushRef="#br0" timeOffset="130016.0283">812 10423 416 0,'-12'-27'152'0,"12"27"-116"15,8-11-12-15,-4-4 76 16,1 15-60-16,-10-16 88 16,5 9-72-16,-8-4 24 15,-1 3-44-15,-8 0 20 16,0 8-28-16,-17 8-8 16,4 7-12-16,-16 8-8 15,7 7 4-15,-12 12 12 16,13 3-8-16,-9 4 92 15,13 1-52-15,8-1 128 0,9 0-100 16,17-4 8-16,13-3-48 0,21-15-8 16,5-1-16-16,16-3 36 15,-4-12-24-15,0-3-48 16,-8-1 12-16,-5-3-332 16,-12-8 188-16,-9 4-464 15,-9 0 352-15</inkml:trace>
          <inkml:trace contextRef="#ctx0" brushRef="#br0" timeOffset="130573.9297">1136 10733 832 0,'0'0'308'0,"0"0"-240"0,55 0-20 0,-16 0 80 16,3 8-80-16,22-8-20 15,0 0-16-15,21-4-144 16,-8 0 72-16,8 0-180 16,-4 4 136-16</inkml:trace>
          <inkml:trace contextRef="#ctx0" brushRef="#br0" timeOffset="130411.9997">1268 10495 808 0,'-38'-8'300'0,"38"8"-232"0,-17 0-20 0,12 0 272 16,5 0-184-16,9 0 104 15,8 4-140-15,13 0-48 16,8 7-32-16,9-11-212 16,4 7 104-16,4 1-352 15,-3 0 248-15,-10 3-408 16,-8-3 340-16</inkml:trace>
        </inkml:traceGroup>
        <inkml:traceGroup>
          <inkml:annotationXML>
            <emma:emma xmlns:emma="http://www.w3.org/2003/04/emma" version="1.0">
              <emma:interpretation id="{E4475C54-3D74-4A22-AAF3-F00C42793DA2}" emma:medium="tactile" emma:mode="ink">
                <msink:context xmlns:msink="http://schemas.microsoft.com/ink/2010/main" type="inkWord" rotatedBoundingBox="8883,12071 9107,12062 9114,12233 8890,12242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32645.5936">3972 11354 1068 0,'43'7'396'0,"-43"-7"-308"0,0 31-24 0,-13-16-24 32,-4 4-36-32,-17 3-136 0,-5 1 76 0,-24 7-288 15,11 1 192-15</inkml:trace>
        </inkml:traceGroup>
        <inkml:traceGroup>
          <inkml:annotationXML>
            <emma:emma xmlns:emma="http://www.w3.org/2003/04/emma" version="1.0">
              <emma:interpretation id="{E8F50EDE-D1A8-4E5F-91C0-81448FFF205E}" emma:medium="tactile" emma:mode="ink">
                <msink:context xmlns:msink="http://schemas.microsoft.com/ink/2010/main" type="inkWord" rotatedBoundingBox="11875,10782 13808,10706 13837,11430 11904,11507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34910.9056">6812 10192 548 0,'-4'0'204'0,"-4"0"-156"0,-1 0-16 15,5 0 132 1,8 0-96-16,-4 0 80 15,0 0-88-15,0 0-4 16,0 0-36-16,0 0 24 16,9 4-28-16,-1-8 32 15,9 4-32-15,9-4 48 16,8 0-36-16,21-3 12 16,5 7-24-16,21-4-8 15,-9 4-4-15,0-4-4 16,-8 8 0-16,-4-4 16 0,-9 0-8 0,-8 0-4 15,-5 0 0 1,-13 0 4-16,1-4-4 0,-18 4 52 16,1 0-32-16,-18 0-28 15,5 8 0-15,-9 3 28 16,1-3-16-16,-10 3-16 16,10-4 0-16,-10 16-4 15,5-4 4-15,-13 23 0 16,5-1 0-16,-9 20 16 15,4 3-4-15,-8-3-4 16,8-4 4-16,-8-12-4 16,8-3 0-16,-4-4 0 15,8-12 0-15,-4-7 24 16,13 0-12-16,-4-12-4 16,4-3-4-16,-13-15 20 15,13-1-12-15,-13-22-4 16,9 0-4-16,-5-30 4 15,5 3-4-15,0-14-4 16,8 18 4-16,-4-11-4 16,4 19 0-16,1-1 44 15,3 13-24-15,1 3 68 16,3 11-48-16,1 0 0 16,8 12-24-16,-4 3-12 15,0 8 0-15,0 4-4 16,9 4 0-16,-1 3-408 15,5 4 224-15</inkml:trace>
          <inkml:trace contextRef="#ctx0" brushRef="#br0" timeOffset="135154.5462">7498 10415 1144 0,'13'19'420'0,"-13"-19"-324"0,17 30-28 0,-5-18 68 16,1-5-88-16,0 8 24 16,0-3-40-16,-5 3-152 15,5 0 64-15,0-4-640 16,0 1 384-16</inkml:trace>
          <inkml:trace contextRef="#ctx0" brushRef="#br0" timeOffset="135903.5792">8132 10120 456 0,'-4'-15'168'0,"4"15"-128"0,0-15-16 0,0 11 244 15,0 4-152-15,0-4 148 16,4 0-152-16,1-3 4 16,3 7-72-16,18-16-20 15,3 13-12-15,27-9 16 16,3 9-16-16,14-9-4 16,-1 8-4-16,-12 1-24 15,-5-5 12-15,-12 0 20 16,-5 8-4-16,-17 0 84 15,1 0-48-15,-14 0 40 16,1 0-48-16,-14 8 16 16,1 0-32-16,-9 3-16 15,5 4-8-15,-13 4 12 16,12 4-4-16,-21 3-4 16,13 8 4-16,-13 16-4 15,5-5 0-15,-9 27-12 16,4-8 8-16,-8 4-4 15,8-3 0-15,-8-9 16 0,12-10-4 16,-8-8 8-16,13-4-8 0,-5-11-4 16,9-5 4-16,-4-10 28 15,8 0-16-15,-4-12-12 16,4 0-8-16,-4-26 20 16,4 3-8-16,-4-33 4 15,5 3-4-15,-10-19 4 16,10 8-8-16,-14-8 96 15,9 16-56-15,-9 3 104 16,9 15-84-16,-4-7-4 16,4 19-36-16,4 0-8 15,9 11-8-15,4 4 12 16,9 7-12-16,8 4-188 16,4 8 96-16,4 4-484 15,1 3 316-15,8 4-560 16,4 0 460-16</inkml:trace>
        </inkml:traceGroup>
        <inkml:traceGroup>
          <inkml:annotationXML>
            <emma:emma xmlns:emma="http://www.w3.org/2003/04/emma" version="1.0">
              <emma:interpretation id="{1FABE31B-8446-46A8-8644-C8B2E1A28F84}" emma:medium="tactile" emma:mode="ink">
                <msink:context xmlns:msink="http://schemas.microsoft.com/ink/2010/main" type="inkWord" rotatedBoundingBox="14337,10620 15085,10590 15121,11494 14373,11523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36622.4888">9491 9995 664 0,'-26'-19'244'0,"26"19"-188"0,-13-15-16 0,5 7 304 15,8 1-196-15,0 3 124 16,4-4-156-16,13 1 32 16,9-5-88-16,29 1-44 15,5 7-12-15,12-3 20 16,0 7-12-16,-8 0-20 16,0 0 0-16,-21 0-164 15,-5 7 96-15,-17-7-156 16,-8 0 132-16,-21 0-88 15,-5 0 104-15,-21-7-120 16,4 14 116-16,-17-3-56 16,-4 4 84-16,0 22 8 15,8-4 32-15,-3 16 40 16,12 0-12-16,4 33 104 16,0-3-60-16,4 23 64 15,14-8-64-15,-5 0 148 16,8-15-112-16,-4-11 100 15,5-12-108-15,-5-11 12 16,4-8-56-16,-12-11-4 16,8 0-20-16,-8-12-24 0,4-3 4 0,-9-8 4 15,5 4 4-15,-4-7-12 16,3 3 8-16,5 0 20 16,9 4-8-16,8 0 104 15,8 8-64-15,18-5 16 16,8 5-40-16,21-4 4 15,9 0-16-15,17-1 0 16,0 1-4-16,-4 0-172 16,-9 0 88-16,-9-4-224 15,-8 0 168-15,-16-8-104 16,-6 8 136-16,-7-15-352 16,-1 11 252-16</inkml:trace>
          <inkml:trace contextRef="#ctx0" brushRef="#br0" timeOffset="137030.0717">9755 10101 392 0,'-47'-15'148'0,"47"15"-116"0,-38-23-8 16,16 15 216-1,10 8-136-15,-18 0 124 16,0 8-132-16,0-8 100 16,5 15-112-16,-5 0 28 15,4 4-68-15,1 12 72 0,3-5-64 0,1 12 80 16,13 4-76-16,-1 7 0 16,18 0-36-16,12-7-4 15,9-5-8-15,33-18 12 16,10-4-12-16,16-22-188 15,-8-1 96-15,-4-18-116 16,-18-1 116-16,-16-11 36 16,-13 8 28-16,-30-11 44 15,0 7-12-15,-43-12 4 16,5 12-8-16,-13 0 108 16,0 7-64-16,12 5-48 15,18 14-4-15,25 8-472 16,26 0 256-16</inkml:trace>
        </inkml:traceGroup>
        <inkml:traceGroup>
          <inkml:annotationXML>
            <emma:emma xmlns:emma="http://www.w3.org/2003/04/emma" version="1.0">
              <emma:interpretation id="{8668062C-E906-4379-B2EB-B5F4DFCE6228}" emma:medium="tactile" emma:mode="ink">
                <msink:context xmlns:msink="http://schemas.microsoft.com/ink/2010/main" type="inkWord" rotatedBoundingBox="15805,10124 18756,10007 18818,11554 15866,11671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39325.2897">12207 10108 800 0,'-12'4'296'0,"12"-4"-232"0,0 0-16 0,4 0 168 16,4 4-128-16,14-8 104 16,3 8-108-16,26 0 16 15,9 0-60-15,25-8-4 16,0 4-24-16,52-8-24 16,-10 4 4-16,22-7 4 15,-21 4 4-15,13-9 16 16,-22 13-8-16,-13-5-12 15,-16 8 0-15,-22-4-128 16,-17 4 72-16,-25-4-320 16,-9 8 212-16</inkml:trace>
          <inkml:trace contextRef="#ctx0" brushRef="#br0" timeOffset="139914.5786">12548 10566 684 0,'-34'-18'252'0,"34"18"-192"0,-8-4-20 16,8 0 224-1,8 4-152-15,9 0 104 16,4 4-124-16,13 3-8 16,9-3-48-16,17 4-8 15,4 3-16-15,16 0-332 0,-3 1 172 16,0-8-292-16,-13-1 252 0</inkml:trace>
          <inkml:trace contextRef="#ctx0" brushRef="#br0" timeOffset="139715.8285">12974 10256 560 0,'-21'-11'208'0,"21"11"-164"0,-39-8-8 0,14 4 136 16,8 8-100-16,-17-4 104 15,4 8-100-15,-8-1 36 16,12 5-64-16,-8 3 36 16,4 0-48-16,-4 11 104 15,9 1-80-15,-5 18 80 16,13 1-80-16,0 3 56 16,8 4-64-16,9-4-28 15,9-3-16-15,8-9 0 16,0-2-4-16,8-13-4 15,5 1 4-15,4-12-180 16,4-3 96-16,5-12-364 16,-5 4 248-16,-4-8-468 15,-4 1 376-15</inkml:trace>
          <inkml:trace contextRef="#ctx0" brushRef="#br0" timeOffset="139039.5306">12684 9522 364 0,'-4'-15'132'0,"4"15"-100"0,-8 0-12 16,-1 0 236-1,9 0-144-15,0 0 176 16,0 7-164-16,0 1 32 0,13 3-92 0,8 4 24 16,5-7-52-16,25-1-12 15,4-3-12-15,9-4 8 16,-4-4-12-16,-1-3 16 15,-8 7-16-15,-17-12 16 16,-4 1-16-16,-17-4 4 16,-4-4-4-16,-22-7-16 15,0 7 4-15,-21-15-16 16,4 3 12-16,-25 5-4 16,12 11 4-16,-16 3 0 15,20 5 0-15,-8 14-12 16,9 5 12-16,0 7 40 15,12 7-20-15,-4 4 96 16,5 4-60-16,-1 16 64 16,14-1-60-16,-6 11-12 15,18 1-24-15,0 7-12 16,9-7 0-16,4-8 20 16,0-12-12-16,-5-3-144 15,5-8 68-15,-13-11-440 16,4 0 280-16</inkml:trace>
          <inkml:trace contextRef="#ctx0" brushRef="#br0" timeOffset="140380.3251">13187 10707 572 0,'-17'-8'208'0,"17"8"-160"0,-21 4-12 16,8 0 144 0,4-1-104-16,-8 5 60 15,9-1-80-15,-5 5-8 16,9 3-28-16,-1 0 32 16,10 4-28-16,7 0 4 15,5 0-16-15,5-4 0 16,-1 0-4-16,5-7 4 15,3-5-8-15,-3-6 16 0,-5 3-12 0,-8-15-12 16,0 11 0-16,-13-19 20 16,0 12-8-16,-9-12-4 15,1 12 0-15,-5-8-24 16,4 7 12-16,1 5-144 16,8 3 80-16</inkml:trace>
          <inkml:trace contextRef="#ctx0" brushRef="#br0" timeOffset="137782.6522">10747 10279 1120 0,'0'7'416'0,"0"-7"-324"0,25 4-24 0,-3-4 76 15,3 0-92-15,22 0-28 16,4 0-20-16</inkml:trace>
          <inkml:trace contextRef="#ctx0" brushRef="#br0" timeOffset="137648.796">10917 10124 924 0,'-25'-8'340'0,"25"8"-260"0,-17 0-28 16,12 0 360 0,5 0-236-16,5 0 28 15,7 0-124-15,10-4 0 0,8 0-48 0,8 1-28 16,4 6-4-16,1-3-432 16,-5 8 236-16,-8 7-600 15,0 4 448-15</inkml:trace>
          <inkml:trace contextRef="#ctx0" brushRef="#br0" timeOffset="138276.5025">11577 10143 728 0,'-17'-8'268'0,"17"8"-208"0,-13 4-16 0,9-4 300 16,8 0-196-16,5 0 108 16,4 0-152-16,17 0 32 15,4 0-80-15,17 0-44 16,0 0-8-16,-13 0 20 16,0 4-12-16,-12-4-40 15,-5 3 16-15,-16-3-228 16,-1 0 132-16</inkml:trace>
        </inkml:traceGroup>
      </inkml:traceGroup>
      <inkml:traceGroup>
        <inkml:annotationXML>
          <emma:emma xmlns:emma="http://www.w3.org/2003/04/emma" version="1.0">
            <emma:interpretation id="{6AD755B6-AB14-43EA-A39A-D3867E9FAD74}" emma:medium="tactile" emma:mode="ink">
              <msink:context xmlns:msink="http://schemas.microsoft.com/ink/2010/main" type="line" rotatedBoundingBox="11504,11482 13812,11372 13848,12126 11540,12236"/>
            </emma:interpretation>
          </emma:emma>
        </inkml:annotationXML>
        <inkml:traceGroup>
          <inkml:annotationXML>
            <emma:emma xmlns:emma="http://www.w3.org/2003/04/emma" version="1.0">
              <emma:interpretation id="{06D29A26-4DFF-4B24-BCD1-D20586839A85}" emma:medium="tactile" emma:mode="ink">
                <msink:context xmlns:msink="http://schemas.microsoft.com/ink/2010/main" type="inkWord" rotatedBoundingBox="11504,11482 13812,11372 13848,12126 11540,12236"/>
              </emma:interpretation>
              <emma:one-of disjunction-type="recognition" id="oneOf24">
                <emma:interpretation id="interp40" emma:lang="" emma:confidence="0">
                  <emma:literal>in</emma:literal>
                </emma:interpretation>
                <emma:interpretation id="interp41" emma:lang="" emma:confidence="0">
                  <emma:literal>w</emma:literal>
                </emma:interpretation>
                <emma:interpretation id="interp42" emma:lang="" emma:confidence="0">
                  <emma:literal>on</emma:literal>
                </emma:interpretation>
                <emma:interpretation id="interp43" emma:lang="" emma:confidence="0">
                  <emma:literal>or</emma:literal>
                </emma:interpretation>
                <emma:interpretation id="interp44" emma:lang="" emma:confidence="0">
                  <emma:literal>an</emma:literal>
                </emma:interpretation>
              </emma:one-of>
            </emma:emma>
          </inkml:annotationXML>
          <inkml:trace contextRef="#ctx0" brushRef="#br0" timeOffset="147132.0527">6536 10771 528 0,'-18'-4'196'0,"18"4"-152"0,-17 4-12 0,5 3 124 16,3 1-92-16,-12 11 16 15,8 11-44-15,-4 12-24 0,9 3-8 16,8-3 64 0,4 7-36-16,4-7 60 15,9-1-56-15,5-7 20 16,3 1-36-16,5-13 8 15,4-3-16-15,4-11 0 16,5-1-4-16,12-11-8 16,-4-3 4-16,26-12 4 15,-5 4-4-15,22-15 24 16,-4 11-16-16,-10-4-20 16,-7 8 0-16,-18 0-32 15,-8 11 24-15,-9 8 40 16,-8 7-12-16,-9 8 8 0,1 7-12 15,-9 12-8-15,-5 4 4 16,-4 3 4-16,1 1-4 16,-5-5-12-16,0-3 4 0,-5-4 20 15,1-11-8-15,-4-4 4 16,8-4-4-16,-9-11 4 16,9 0-8-16,0-16 8 15,4 5-8-15,1-24-12 16,3 1 4-16,1-11-60 15,3 3 36-15,10-12-24 16,-1 9 32-16,17-5 8 16,1 9 12-16,12 3-12 15,4 7 8-15,5 4-4 16,-1 12 0-16,5-4 8 16,-8 7 0-16,16 1 0 15,-8 3 0-15,12-7-20 16,1 7 12-16,0-8 20 15,-9 5-4-15,-4-8-28 16,-9 7 8-16,-8-11 84 16,-5 4-40-16,-12-8 60 15,-4 4-52-15,-5-7-20 16,0 3-12-16,-8-3-20 16,-4 3 8-16,-5 0-224 15,0 8 120-15</inkml:trace>
        </inkml:traceGroup>
      </inkml:traceGroup>
    </inkml:traceGroup>
    <inkml:traceGroup>
      <inkml:annotationXML>
        <emma:emma xmlns:emma="http://www.w3.org/2003/04/emma" version="1.0">
          <emma:interpretation id="{81E2D9DF-3D5E-42F7-BBAF-6B1BB8B218BB}" emma:medium="tactile" emma:mode="ink">
            <msink:context xmlns:msink="http://schemas.microsoft.com/ink/2010/main" type="paragraph" rotatedBoundingBox="12499,12147 19069,12172 19064,13583 12494,1355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5F6928B-AF5F-4C5F-85AF-16AB2A855FCC}" emma:medium="tactile" emma:mode="ink">
              <msink:context xmlns:msink="http://schemas.microsoft.com/ink/2010/main" type="line" rotatedBoundingBox="12499,12147 19069,12172 19064,13583 12494,13557"/>
            </emma:interpretation>
          </emma:emma>
        </inkml:annotationXML>
        <inkml:traceGroup>
          <inkml:annotationXML>
            <emma:emma xmlns:emma="http://www.w3.org/2003/04/emma" version="1.0">
              <emma:interpretation id="{D8E92BAE-C23E-432F-A6EA-81EAF6AF4798}" emma:medium="tactile" emma:mode="ink">
                <msink:context xmlns:msink="http://schemas.microsoft.com/ink/2010/main" type="inkWord" rotatedBoundingBox="12499,12245 15129,12255 15124,13568 12494,13557"/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49759.0736">8686 11660 684 0,'8'-37'252'0,"-8"37"-192"0,0-31-20 16,9 20 164-1,4 3-120-15,4-3 108 16,-4 3-112-16,8 5-16 16,-4 3-40-16,-4 3 20 15,8 5-28-15,-8 3-12 16,-5 1-8-16,-12 10 48 0,-5-3-24 0,-16 4 16 16,8 0-20-16,-9-1 20 15,5-3-24-15,0-4 92 16,8 1-56-16,9-9 20 15,8 5-36-15,22-12-12 16,3 3-12-16,31-6-24 16,12 3 8-16,18-4-348 15,-5 8 196-15,0-12-280 16,-13 8 252-16,-12-4-100 16,-9 0 168-16,-13-3-36 15,-3-1 88-15,-14-11 24 16,-4 8 24-16,-13-8 164 15,-4 8-76-15,-4-4 148 16,8 3-120-16,-12-3 116 16,8 4-120-16,-5-1 16 15,5 5-64-15,-4-5 8 16,8 9-32-16,-4-5 0 16,9 8-12-16,-1-4-8 15,-3 4 4-15,3-3-24 16,1 6 12-16,-5-3 12 15,0 0 0-15,-4 0-4 16,0 0 4-16,0 4 12 16,0 7-8-16,-4 8-4 15,4 4 0-15,-9 19 48 16,5-8-28-16,-4 15 44 0,8-7-40 16,0-1-16-16,0 1-4 0,8-8 36 15,1-4-24-15,-5-3-8 16,4-1-8-1,-3-7 12-15,-1-4-8 0,-4 0-4 16,0 1 0-16,0-1 4 16,0 0-4-16,-9 0 52 15,9 4-32-15,-4-4 16 16,4 4-24-16,-8-4 44 16,16 0-32-16,-8-7-16 15,4 3-4-15,5-7 16 16,-1 0-12-16,-3-4-12 15,-5 7-4-15,0-7 4 16,0 0 0-16,0 0 16 16,0 8-8-16,0-1-4 15,0 5 0-15,-5 3 64 16,5 4-36-16,-8 4 4 16,16 3-20-16,-8 8 8 15,5 0-16-15,-5 4 4 16,0-4-4-16,0 4 12 15,-5 0-12-15,-3 0-20 16,8-4 4-16,-9 4 12 16,5-1 0-16,-4-2 24 15,3-9-16-15,-3 4-20 16,8-11 0-16,-4 4 32 0,4-12-16 16,-5-3 8-16,10-1-8 15,-10-14 28-15,1-1-20 0,-4-3-24 16,3 3 4-16,-7-7 0 15,3 8 4-15,-8-5-12 16,9 5 8-16,-14 7 12 16,9 0-4-16,-4-8-12 15,5 8 4-15,-5 0 4 16,8 0 0-16,-4 0 60 16,9 0-32-16,0 0-4 15,4 0-12-15,13 0 16 16,4 8-16-16,21-8 24 15,9-8-24-15,29 1 4 16,1 7-8-16,17-12-8 16,-9 12 4-16,-4-7-4 15,-9 7 0-15,-21-8 8 16,-12 8-4-16,-14-4-92 16,-8 8 52-16,-4-8-324 15,-4 4 200-15</inkml:trace>
          <inkml:trace contextRef="#ctx0" brushRef="#br0" timeOffset="150209.3005">9640 12012 476 0,'0'-11'176'0,"0"11"-136"0,13-11-12 0,-9 3 216 16,4 8-140-16,-8-4 116 16,5 4-128-16,-10-3 32 15,1 3-76-15,-13-4 28 16,4 4-44-16,-21 0 24 16,0 4-28-16,-13 3 0 15,9 4-16-15,-17-3 108 16,8 3-68-16,-9 1 52 15,14 3-64-15,3 8 84 16,18-1-68-16,17 16-8 16,17-4-32-16,21 0-4 15,4-3-4-15,34-16-8 16,1-4 4-16,21-15 4 16,-1 0-4-16,-12-11 8 15,0 4-8-15,-26-12 8 16,-16 4-8-16,-26-19-20 15,-5 8 8-15,-38-23 20 16,5 8-4-16,-31-8-20 16,14 7 4-16,-9 1-244 15,17 11 140-15</inkml:trace>
          <inkml:trace contextRef="#ctx0" brushRef="#br0" timeOffset="150426.2261">9376 11588 756 0,'-13'-15'280'0,"13"15"-216"0,-9-7-20 0,9 3 208 16,5-4-148-16,3 5-8 15,9-5-60-15</inkml:trace>
          <inkml:trace contextRef="#ctx0" brushRef="#br0" timeOffset="148512.7208">7485 12080 384 0,'-8'0'140'0,"8"0"-108"0,-13 4-8 15,4-4 180 1,9 0-116-16,0 0 140 16,-4 0-128-16,-4-4 44 15,8 4-84-15,0 0 20 16,0 4-48-16,0-8 36 15,12 4-40-15,-3-7 12 16,12 7-24-16,9-4 20 16,4 4-24-16,34-4 24 15,-4 1-24-15,17-1-20 0,-9 4 0 16,13-4 20-16,-4 0-4 0,-4-3 16 16,-9 3-16-16,-4-11 4 15,-4 11-4-15,-18-4 20 16,-3 5-16-16,-18-5 24 15,-8 8-24-15,-13-8 24 16,-5 5-24-16,-7-1 24 16,3 4-24-16,-4-4-4 15,5 4-4-15,-1 0-4 16,5 4 0-16,-5-4-12 16,9 0 8-16,-4 4 12 15,8-1-4-15,-8 1-4 16,4 0 4-16,-8 4 4 15,3-1-4-15,-7 5-12 16,-1-1 4-16,-13 4 12 16,14 4-4-16,-18 7 32 15,8 1-20-15,-16 22-40 16,17 0 12-16,-22 19 0 16,5 1 12-16,-13-1 8 15,0-8-4-15,0-7 40 16,12-7-20-16,1-8-12 15,8-8-8-15,0-7 40 16,9-1-24-16,-9-7 0 16,17-3-12-16,-4-8 4 0,5-1-8 15,-10-14 24 1,14 3-16-16,-5-18-4 0,-4-1-4 0,-4-29 20 16,4 3-12-16,0-23-4 15,0 12-4-15,-13-8-4 16,17 19 0-16,-8 0 16 15,12 19-8-15,-12 0 24 16,12 11-20-16,-3-4-20 16,12 16 0-16,-9 0 4 15,18 7 4-15,-1-4-188 16,5 8 104-16,30-4-424 16,-5 4 284-16,34-3-524 15,1-1 420-15</inkml:trace>
        </inkml:traceGroup>
        <inkml:traceGroup>
          <inkml:annotationXML>
            <emma:emma xmlns:emma="http://www.w3.org/2003/04/emma" version="1.0">
              <emma:interpretation id="{7D10AFFE-31F7-41E2-A326-059698B96342}" emma:medium="tactile" emma:mode="ink">
                <msink:context xmlns:msink="http://schemas.microsoft.com/ink/2010/main" type="inkWord" rotatedBoundingBox="15816,12160 19069,12172 19064,13426 15811,13414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51935.8434">12612 12012 976 0,'-17'0'360'0,"17"0"-280"0,-13-3-20 0,9-1 276 16,8 8-196-16,9-4 64 16,8 0-120-16,52-8-32 15,8-3-32-15,55-4-8 16,4 3-4-16,31-3 12 16,-10 7-12-16,1-3-160 15,-25 7 80-15,-27-3-184 16,-25 7 148-16,-29 0-224 15,-18 0 188-15,-29 0-316 16,-14 7 260-16</inkml:trace>
          <inkml:trace contextRef="#ctx0" brushRef="#br0" timeOffset="152306.3264">13289 12186 632 0,'-30'-11'236'0,"30"11"-184"0,-30-4-16 15,9 1 140 1,-9 6-104-16,-21 1 120 15,0 7-108-15,-21 12 140 16,21 4-124-16,-5 14-8 0,27 1-52 0,16 7 48 16,13 4-48-16,34-7-8 15,17-5-20-15,21-7 8 16,5-3-12-16,8-13-232 16,-8-2 120-16,4-20-336 15,-13 4 248-15</inkml:trace>
          <inkml:trace contextRef="#ctx0" brushRef="#br0" timeOffset="153172.1892">12889 12387 496 0,'-13'0'184'0,"13"0"-140"0,-8-4-16 0,16 1 232 16,-4-1-148-16,22-8 140 16,-1 9-144-16,26-5 28 15,1 8-76-15,7-8-64 16,-3 8 0-16,12-7-592 15,4 3 324-15</inkml:trace>
          <inkml:trace contextRef="#ctx0" brushRef="#br0" timeOffset="152464.247">12889 12209 832 0,'-13'-7'308'0,"13"7"-240"0,13-8-20 0,-5 4 152 15,14 8-120-15,16 0 100 16,5 3-104-16,8 5-32 15,4-1-28-15,5 0-24 16,3 5 4-16,10-9-312 16,8 5 168-16,4-12-376 15,-4 3 296-15</inkml:trace>
          <inkml:trace contextRef="#ctx0" brushRef="#br0" timeOffset="151672.613">12940 11744 788 0,'-17'-19'292'0,"17"19"-228"0,-4 0-16 0,4 0 132 32,8 0-108-32,18-12 0 0,3 9-48 0,18-13-16 15,4 1-4-15,9-11 20 16,-5 3-12-16,1-11 32 16,-5 15-28-16,-13-7-24 15,-8 10 4-15,-22-2 8 16,-3 2 0-16,-18 1-4 15,-4 4 4-15,-17 0-24 16,4 7 12-16,-17 4 32 16,5 0-16-16,-14 7 60 15,14 5-36-15,-1 22 56 16,13 4-52-16,5 22 12 16,12-3-32-16,4 3 0 15,9 1-8-15,-4-8-16 16,8-8 4-16,-4-7-296 15,9-7 164-15</inkml:trace>
          <inkml:trace contextRef="#ctx0" brushRef="#br0" timeOffset="152807.6594">13753 12482 436 0,'-21'26'160'0,"21"-26"-124"0,-47 38-8 0,26-19 228 16,4 0-144-16,-5 4 124 15,5 7-140-15,9-7-24 16,8-1-44-16,17-7-4 16,9-3-12-16,16-8 12 15,1-1-16-15,4-14 24 16,-1 3-20-16,-12-18 4 16,-4 3-8-16,-21-18 4 15,-1 3-8-15,-16-4-12 16,3 12 4-16,-16 3-76 15,0 12 44-15,0 15-488 16,-1 8 288-16</inkml:trace>
          <inkml:trace contextRef="#ctx0" brushRef="#br0" timeOffset="150874.6037">10764 12168 748 0,'-34'-8'276'0,"25"8"-216"0,9 0-16 0,0 0 276 16,9-4-184-16,4 4 124 0,8-11-152 16,9 3-28-16,12-3-48 15,1 0-20 1,8 3-8-16,9 0-192 16,3 8 104-16</inkml:trace>
          <inkml:trace contextRef="#ctx0" brushRef="#br0" timeOffset="151053.4009">10751 12417 1340 0,'4'0'496'0,"-4"0"-384"0,52-7-36 16,-10-1 8-1,-4 4-64-15,35-7-72 0,-9 7 28 16,17-7-424-16,-9 7 248 0,22-7-296 15,-13 3 284-15</inkml:trace>
          <inkml:trace contextRef="#ctx0" brushRef="#br0" timeOffset="151293.2536">11803 12111 976 0,'-30'-15'360'0,"30"15"-280"15,9 3-20-15,-5-3 144 16,17 0-124-16,0 0 36 16,9 4-68-16,17-4-28 15,-4 4-12-15,21-8-168 16,-1 0 88-16,27 1-260 15,-9 3 184-15</inkml:trace>
        </inkml:traceGroup>
      </inkml:traceGroup>
    </inkml:traceGroup>
    <inkml:traceGroup>
      <inkml:annotationXML>
        <emma:emma xmlns:emma="http://www.w3.org/2003/04/emma" version="1.0">
          <emma:interpretation id="{8AC33201-1158-4BEE-8781-A987308A09A7}" emma:medium="tactile" emma:mode="ink">
            <msink:context xmlns:msink="http://schemas.microsoft.com/ink/2010/main" type="paragraph" rotatedBoundingBox="12050,14270 17496,14100 17530,15187 12084,1535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B102CD1-54B5-4AE1-B5B3-748791147AFB}" emma:medium="tactile" emma:mode="ink">
              <msink:context xmlns:msink="http://schemas.microsoft.com/ink/2010/main" type="line" rotatedBoundingBox="12050,14270 17496,14100 17530,15187 12084,15357"/>
            </emma:interpretation>
          </emma:emma>
        </inkml:annotationXML>
        <inkml:traceGroup>
          <inkml:annotationXML>
            <emma:emma xmlns:emma="http://www.w3.org/2003/04/emma" version="1.0">
              <emma:interpretation id="{8F3035D5-5AF3-49EE-BFB7-4CC99069CBE3}" emma:medium="tactile" emma:mode="ink">
                <msink:context xmlns:msink="http://schemas.microsoft.com/ink/2010/main" type="inkWord" rotatedBoundingBox="12050,14270 14476,14194 14510,15281 12084,15357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90685.2965">7115 13928 540 0,'-9'0'200'0,"5"0"-156"0,0 0-12 0,4 0 220 16,0 0-144-16,0 0 44 16,8 0-88-16,1 0 36 15,3 0-56-15,10 0 60 0,8 7-64 16,8-7-8-16,9 0-20 16,4 0 16-16,17 0-16 15,13-4-12-15,8-7-4 16,1 3 12-16,-14 5-4 15,-12-1-4-15,-13-4 4 16,-17 1 40-16,-8-1-24 0,-13 1-8 16,-9-1-8-16,-8 4-16 15,-9 4 8-15,0 4 20 16,-4 0-8-16,0 0-28 31,4 3 8-31,-4 5 12 0,4-5 4 16,1 4-20-16,-5 5 8 15,-5 3 4-15,-3 3 4 16,-5 9 0-16,-8 14 0 0,-5 23 24 16,9 15-12-16,4 4-12 15,9-7-4-15,8-12 12 16,5-11-4-16,-5-12-4 16,9-11 4-16,-1-7 12 15,5-8-8-15,0-4 48 16,0-11-28-16,-8-8 12 0,-5-11-24 15,5-12 0-15,-14-14-8 16,-8-16-8-16,1-8 4 16,-5-3 4-16,-9-4-4 15,-4 12 16-15,-4 7-12 16,4 11 60-16,0 1-40 16,13 10 40-16,-4 1-36 15,8 7-20-15,9 4-4 16,8 4-52-16,9 0 24 15,12 11-496-15,9 8 284 16,22 11-616-16</inkml:trace>
          <inkml:trace contextRef="#ctx0" brushRef="#br0" timeOffset="191256.3159">8034 13572 528 0,'5'-15'196'0,"7"15"-152"0,-3-8-12 0,-9 8 88 16,21 8-20-1,5-8-48-15,8 11 0 16,8 0-36-16,1 5 52 0,0 2-36 15,-9 1-24-15,-13 4-8 16,-17-4 16 0,5 0-8-16,-26-4 24 15,0 4-20-15,-17-4 92 16,4 4-56-16,-9-4 92 16,14 0-80-16,-5-7 132 15,13 3-112-15,4-7 8 16,9 0-52-16,13 0 36 15,8-1-40-15,21-3-8 16,5 4-12-16,16-8 16 16,5 4-16-16,8-7-100 15,-8 7 44-15,0-4-252 16,-9 0 160-16,5-3-288 16,-5-1 240-16,9 1-336 0,-4-9 296 15,-5 1 20-15</inkml:trace>
          <inkml:trace contextRef="#ctx0" brushRef="#br0" timeOffset="191940.6458">9014 13617 248 0,'-21'-30'92'0,"21"30"-72"0,-13-23-4 0,4 12 96 16,5 7-64-16,-9-7 140 15,9 3-108-15,0-3 36 16,8 7-72-16,4-4 20 16,9 8-36-16,9-7-28 15,0 7 0-15,12-4 60 16,4 4-32-16,5-4-12 15,0 8-8-15,-4-4 0 16,-1 0-4-16,-12-4-136 16,0 4 76-16,-13-3-24 15,0 6 48-15,-13-3 0 16,-4 0 20-16,-13 0 0 16,1 8 4-16,-14-1 24 15,9 1-8-15,-8 3-20 16,8 5 4-16,-5 6 12 15,9 9 0-15,-4 18 32 16,5 4-20-16,-10 11 40 16,5 0-32-16,-4 16 4 0,0 7-16 15,-1 4-32-15,1 0 8 16,-9-8 40-16,1-11-16 16,-1-12-28-16,0-14 8 0,-4-20 36 15,4 5-16-15,-4-16 8 16,8-15-12-16,1 0-16 15,4-4 4-15,4-4 152 16,-5-3-80-16,1 0 132 0,4 3-116 16,13 1 136-16,-5-1-124 15,18 16 20 1,12-8-16-16,13 0-56 16,34-8-12-16,26 8-24 15,-9 0-8-15,-4-8 4 16,-9 5-260-16,-12-5 140 15,-9-3-244-15,-17-1 204 16,-17 1-152 0,4 0 176-16,-16-12-264 15,3 8 224-15</inkml:trace>
          <inkml:trace contextRef="#ctx0" brushRef="#br0" timeOffset="192185.7982">9129 13852 436 0,'-39'-15'160'0,"27"15"-124"0,-14 0-8 15,9 0 168-15,-4 0-112 16,-5 4 52-16,-4 7-76 16,1 4 16-16,-5 0-44 15,0 8 52-15,8 0-48 0,5 3 88 16,8 1-68-16,13-1 0 15,13-3-36-15,21 0-4 16,21-1-8-16,17-3-8 16,1-4 4-16,8-7-156 0,-22-8 84 15,-3-8-8-15,-18-7 48 16,-12-4 36-16,-9-7-4 16,-22-5 44-16,-12-6-24 15,-12-9 76-15,-10 5-56 16,1 6 24-16,0 13-40 15,8 10-176-15,8 12 80 16,22 12-716 0</inkml:trace>
        </inkml:traceGroup>
        <inkml:traceGroup>
          <inkml:annotationXML>
            <emma:emma xmlns:emma="http://www.w3.org/2003/04/emma" version="1.0">
              <emma:interpretation id="{71FD8ABA-288C-4D13-8081-CEDC5BCCF2AA}" emma:medium="tactile" emma:mode="ink">
                <msink:context xmlns:msink="http://schemas.microsoft.com/ink/2010/main" type="inkWord" rotatedBoundingBox="15591,14637 16282,14615 16287,14787 15597,14808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93109.8127">10504 14094 808 0,'9'4'300'0,"8"-4"-232"0,8-4-20 0,-3 4 196 0,7 0-144 16,10-7-16-16,12-1-52 15,21 0-24-15,-4 1-4 16,5 3-208-16,-9-3 112 0,-5 7-252 16,-3 0 192-16,-10 0-296 15,-16 0 252 1,0 11 36-16</inkml:trace>
          <inkml:trace contextRef="#ctx0" brushRef="#br0" timeOffset="192876.6939">10602 13962 392 0,'-4'-12'148'0,"0"9"-116"0,-1-1-8 16,5 0 188-16,-4 0-120 16,4 4 104-16,0 0-112 15,0 0 96-15,9 0-104 16,-1 0 48-16,5 0-68 0,4-4 56 15,4 4-64-15,1 0 0 16,3-3-28-16,9 3-12 16,13-8-4-16,-4 8 12 0,-1-4-8 15,-4 4-188-15,-8 0 96 16,-8 0-368-16,-10 8 248 16,-12 3-344-1</inkml:trace>
        </inkml:traceGroup>
        <inkml:traceGroup>
          <inkml:annotationXML>
            <emma:emma xmlns:emma="http://www.w3.org/2003/04/emma" version="1.0">
              <emma:interpretation id="{C25CF749-ECD3-473D-A515-520A2C04EA7A}" emma:medium="tactile" emma:mode="ink">
                <msink:context xmlns:msink="http://schemas.microsoft.com/ink/2010/main" type="inkWord" rotatedBoundingBox="16984,14406 17505,14390 17517,14768 16996,14784"/>
              </emma:interpretation>
              <emma:one-of disjunction-type="recognition" id="oneOf29">
                <emma:interpretation id="interp49" emma:lang="" emma:confidence="1">
                  <emma:literal>O</emma:literal>
                </emma:interpretation>
                <emma:interpretation id="interp50" emma:lang="" emma:confidence="0">
                  <emma:literal>o</emma:literal>
                </emma:interpretation>
                <emma:interpretation id="interp51" emma:lang="" emma:confidence="0">
                  <emma:literal>0</emma:literal>
                </emma:interpretation>
                <emma:interpretation id="interp52" emma:lang="" emma:confidence="0">
                  <emma:literal>C</emma:literal>
                </emma:interpretation>
                <emma:interpretation id="interp53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93553.0325">12182 13738 676 0,'-4'-22'248'0,"4"10"-192"0,-17 5-16 0,4-1 172 15,-4 8-124-15,-4 8 44 16,-5 7-80-16,-4 11 104 16,-4 8-88-16,0 12 72 0,4-5-80 15,0 1 4-15,9-8-40 16,17 0 4-16,4-3-16 0,13-5-8 15,12-7 0-15,14-4 20 16,24-7-12-16,14-8-56 16,8-8 20-16,-12-3-16 15,-14-4 24-15,-16-16-8 16,-13-7 12-16,-18-11 8 16,-20 0 4-16,-22 4 88 15,-17 7-48-15,-8 11 28 16,4 12-40-16,4 11-88 15,9 12 32-15,12 3-580 16,22 12 332-16</inkml:trace>
        </inkml:traceGroup>
      </inkml:traceGroup>
    </inkml:traceGroup>
    <inkml:traceGroup>
      <inkml:annotationXML>
        <emma:emma xmlns:emma="http://www.w3.org/2003/04/emma" version="1.0">
          <emma:interpretation id="{450016B6-F667-4B87-9172-691148F50F9C}" emma:medium="tactile" emma:mode="ink">
            <msink:context xmlns:msink="http://schemas.microsoft.com/ink/2010/main" type="paragraph" rotatedBoundingBox="8313,15608 16724,15215 16789,16614 8379,17008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29D333A-7592-4A9D-93DE-CE9175A65FC8}" emma:medium="tactile" emma:mode="ink">
              <msink:context xmlns:msink="http://schemas.microsoft.com/ink/2010/main" type="line" rotatedBoundingBox="8313,15608 16724,15215 16789,16614 8379,17008">
                <msink:destinationLink direction="with" ref="{3F2B4123-57FC-4D38-9DEB-71697A295E31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696C99B-D1C1-4163-8631-1F7CE3F5777D}" emma:medium="tactile" emma:mode="ink">
                <msink:context xmlns:msink="http://schemas.microsoft.com/ink/2010/main" type="inkWord" rotatedBoundingBox="8313,15608 11888,15441 11945,16646 8369,16813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98611.7163">4423 15476 572 0,'34'-34'208'0,"-21"26"-160"0,-4-11-12 0,-5 4 156 16,-4 0-112-16,-4 4 20 15,-5-5-60-15,1-3 0 0,-14 4-24 16,1 8-16-16,0-5-4 0,-9 12 12 16,0 0-4-16,-4 8-12 15,4 3 4-15,1 4 12 16,-5 4-4-16,4 0-20 15,8 0 8-15,14-4 4 16,8 1 4-16,0-9-204 16,8-3 112-16,5-4-156 15,8 0 140 1,1 0 12-16,8 4 60 16,-9 3 12-16,9 8 16 15,-1 4 104-15,14 0-52 16,0 4 88-16,3-4-76 15,6-4 8-15,3-15-40 16,-4-8-4-16,0-7-12 16,0-4-40-16,0-7 16 0,0-1-72 15,1-3 48-15,-6 4 0 0,1-8 24 16,-4 3 20-16,-13 5 0 16,-1 3 68-16,-3 4-40 15,-9 8 92-15,0 11-68 16,-4 0 112-16,-9 4-92 15,-4 18 40-15,0 12-68 16,-4 19 56-16,-5 31-64 16,-3 6 8-16,-10-6-28 15,1-9-4-15,-9-6-8 16,5 2-8-16,-5-10 4 0,0-12-16 16,0-11 8-16,9-15-128 15,0-16 72-15,4-10-128 16,4-20 108-16,4-19-260 15,9-18 192 1,9-20-144-16,4-18 168 16,25 11 56-16,9 3 44 15,4 16 216-15,4 4-104 16,1 19 204-16,-1 3-168 16,-8 15 136-16,-5 20-152 15,-8 7 68-15,-8 7-104 16,-9 20 16-16,-9 7-52 0,-8 8 12 15,-12 7-28-15,-10-4 16 16,-12 1-20-16,-8-16-8 16,-9-11-4-16,-5-12-180 15,5-10 96-15,13-13-340 0,17-18 236 16,12 0-320 0</inkml:trace>
          <inkml:trace contextRef="#ctx0" brushRef="#br0" timeOffset="198875.4176">5944 14836 652 0,'-5'-42'244'0,"10"46"-192"0,-10 8-12 0,1-1 32 0,-13 12-48 16,-4 26 120-1,-5 11-76-15,-4 16-16 0,-4 4-32 16,-4-5-16-16,0 9 0 0,4 6 48 15,0 1-28-15,8-11-12 16,0-8-4-16,5-12 0 16,13-14-4-16,-5-12-356 15,4-12 196-15</inkml:trace>
          <inkml:trace contextRef="#ctx0" brushRef="#br0" timeOffset="199166.7554">6157 15298 236 0,'0'-12'88'0,"0"5"-68"0,-5-4-4 0,5 11 156 15,0 0-96-15,-4-4 32 16,0 0-64-16,-5 4 36 15,-4 0-48-15,1 4 48 16,-5 3-48-16,-9 1 28 16,1-1-32-16,-1 5 72 0,0 3-56 15,1 4 32-15,8 4-44 16,8 3 16-16,9 4-28 16,9-3-28-16,12-4 4 0,0-8-8 15,1-8 4-15,3-7-212 16,-3-7 120-16,-1-1-244 15</inkml:trace>
          <inkml:trace contextRef="#ctx0" brushRef="#br0" timeOffset="199648.5359">6088 15377 392 0,'-12'4'148'0,"16"0"-116"0,13 7-8 16,-4-3 128-16,8-4-88 15,9-4 44-15,17-4-64 16,8-4-32-16,13-3-12 15,-4 0 0-15,0-5 0 0,-5 1-88 16,-7 0 48-16,-14 0-56 16,-4 0 56-16,-8 3-84 15,-5 1 68 1,-8 0 20-16,-5-1 20 0,-4 5 76 16,1-1-32-16,-5 8 140 15,8 0-96 1,1 0 76-16,-1 8-88 0,5-8 48 15,0 7-64-15,4 1 4 16,-4-8-28-16,-1 0-4 0,-3 8-8 16,-9-8 12-16,0 0-12 15,0 7 4-15,-9-3-4 16,1 3-8-16,-5 1 4 16,-4 0 4-16,-4-1-4 15,-1-3-12-15,-3 4 4 0,4-5 4 16,4 5 0-16,4-1 32 15,4 1-16-15,5 3 20 16,4 5-20-16,8-1-36 16,5 4 12-16,4 0 28 15,-4-4-12-15,4 0-36 16,0 0 16-16,4 0-164 16,-4-4 96-16,0 5-220 15,1-9 168 1,7 1-256-16</inkml:trace>
          <inkml:trace contextRef="#ctx0" brushRef="#br0" timeOffset="197846.0581">3440 14953 280 0,'-22'-45'104'0,"31"34"-84"0,-5 3 0 0,-4 8 92 0,0 0-64 16,9 8 140 0,-1 14-108-16,5 12 60 0,-4 19-80 15,-1 4 44-15,-4-4-60 16,-8 8 16-16,-4-8-40 0,-5 0 0 15,-4 0-12-15,-9 0 12 16,-4-4-12-16,1-4 48 16,3-11-28-16,1-7-24 15,-1-12-4-15,9-4 68 16,8-11-36-16,9-3 16 16,9-5-32-16,12 4 72 15,18 0-52-15,-5 8 12 16,4 0-28-16,-4 7-4 15,17 4-8-15,4 1 20 16,5-1-16-16,0-4-76 0,12 0 36 16,-8 1-272-16,-4-5 164 15,-9-3-232-15,13 0 212 16</inkml:trace>
        </inkml:traceGroup>
        <inkml:traceGroup>
          <inkml:annotationXML>
            <emma:emma xmlns:emma="http://www.w3.org/2003/04/emma" version="1.0">
              <emma:interpretation id="{8E79B320-D34F-44F9-B2B3-991C0C704440}" emma:medium="tactile" emma:mode="ink">
                <msink:context xmlns:msink="http://schemas.microsoft.com/ink/2010/main" type="inkWord" rotatedBoundingBox="12334,15808 13719,15743 13747,16338 12362,16403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00067.4563">7255 15381 580 0,'9'23'216'0,"3"-12"-168"0,14 8-12 0,-9-11 92 16,9-5-76-16,3 1 8 16,5-8-40-16,1-3 24 15,-1-4-28-15,-5 3-48 0,-3-3 16 0,-9-1-32 16,-13-7 28-16,-8 8-16 15,-13-12 20-15,-4 12-8 16,-5-8 12-16,1 4 8 31,3 7 4-31,-8 4 132 0,1 4-72 16,3 4 80-16,5 4-80 16,4 7 100-16,8 11-88 15,5 5 60 1,8 3-76-16,13 15-12 0,9 4-28 15,8-4-4-15,13-7-4 16,12-8-464-16,9-8 248 16,9-7-488-16</inkml:trace>
          <inkml:trace contextRef="#ctx0" brushRef="#br0" timeOffset="200286.3929">8141 15105 716 0,'-30'-46'264'0,"22"46"-204"0,-5 0-16 0,9 8 72 16,-1 3-72-16,-3 12 0 15,-1 15-28-15,13 0-424 0,5 7 220 16,8-3-224-16</inkml:trace>
          <inkml:trace contextRef="#ctx0" brushRef="#br0" timeOffset="200565.8448">8635 15218 664 0,'-17'-11'244'0,"21"7"-188"0,-4 0-16 15,-4 8-20-15,-13 0-20 16,-5 4 0-16,1-1 0 16,-4 4 0-16,3 5 0 15,10 3 88-15,7 3-48 0,14 5 72 16,8 3-64-16,4 4 96 16,13 0-80-16,-4 0-28 0,-4-3-24 15,-9-9 20-15,-17 1-16 16,-13-8 40-16,-17-7-32 15,-21-5-24 1,-17-3 0-16,-5 4-504 0,18 4 276 16</inkml:trace>
        </inkml:traceGroup>
        <inkml:traceGroup>
          <inkml:annotationXML>
            <emma:emma xmlns:emma="http://www.w3.org/2003/04/emma" version="1.0">
              <emma:interpretation id="{01431B3C-E838-4EA6-BA47-4DCC83598C56}" emma:medium="tactile" emma:mode="ink">
                <msink:context xmlns:msink="http://schemas.microsoft.com/ink/2010/main" type="inkWord" rotatedBoundingBox="15058,15587 16737,15509 16789,16614 15109,16693"/>
              </emma:interpretation>
              <emma:one-of disjunction-type="recognition" id="oneOf32">
                <emma:interpretation id="interp56" emma:lang="" emma:confidence="1">
                  <emma:literal>for</emma:literal>
                </emma:interpretation>
                <emma:interpretation id="interp57" emma:lang="" emma:confidence="0">
                  <emma:literal>fa</emma:literal>
                </emma:interpretation>
                <emma:interpretation id="interp58" emma:lang="" emma:confidence="0">
                  <emma:literal>fm</emma:literal>
                </emma:interpretation>
                <emma:interpretation id="interp59" emma:lang="" emma:confidence="0">
                  <emma:literal>fir</emma:literal>
                </emma:interpretation>
                <emma:interpretation id="interp60" emma:lang="" emma:confidence="0">
                  <emma:literal>ga</emma:literal>
                </emma:interpretation>
              </emma:one-of>
            </emma:emma>
          </inkml:annotationXML>
          <inkml:trace contextRef="#ctx0" brushRef="#br0" timeOffset="202605.9604">10002 15029 756 0,'-22'0'280'0,"22"-4"-216"0,-8 4-20 0,16 4 172 16,9 7-128-16,5-3 0 16,20 0-56-16,22-1-20 15,26 8-8-15,3-7-136 0,1-8 72 16,4-8-152-16,4 1 120 15,0-12 24-15,5-4 44 16,-35 0 20 0,1 1 4-16,-22-9 120 0,-17 1-64 15,-17 0 92-15,-17 3-84 16,-22 8 40-16,-20 8-64 16,-5 7 40-16,-8 16-44 0,8 3 16 15,0 11-32-15,9 12-8 16,-13 0-8-16,17 4 4 15,12-1-4-15,1-7 16 16,8-3-12-16,9-1-84 16,12-4 44-16,1-3-184 15,4 0 120-15,-1 3-148 16,6 1 136-16,-6-1 28 16,-3 8 52-16,-5 12 56 15,-4 14-16-15,-4 12 200 16,-5 11-116-16,-3-11 20 0,-1-7-68 15,-4-12 48-15,4 4-56 16,0-23-8-16,9-4-20 16,0-7-12-16,-1-1 4 15,1-14 28-15,0-1-16 16,4-7-24-16,4-7 4 16,-4-12-16-16,-4-4 8 15,4-11 8-15,4-19 4 16,0-4 0-16,1 1 0 15,7 3-20-15,5-8 12 16,5 8-128-16,3 0 76 0,9 8-84 16,9 3 84-16,-5 4-48 15,5 4 64-15,-9 0 32 32,4 8 8-32,1-9 16 15,3 5-8-15,13-4-56 0,1 4 28 16,-5 0-52-16,0 7 44 15,-4-4-36-15,-9 8 36 16,-4-3 20-16,-8-5 8 16,-9 8 116-16,-13-3-60 15,-4 6 104-15,-13-2-92 16,5 10 84-16,-13 0-84 16,12 8 116-16,-8 8-100 0,13 15 32 15,-13 3-68-15,12 16 48 16,5 3-56-16,9 1 12 15,-1-8-32-15,5-4 0 0,0-12-8 16,-4-3 56-16,3-11-36 16,-3-1 8-16,-1-14-24 15,-3-1-60-15,-1-3 24 16,0-12-120-16,5 4 80 16,-1-11-60-16,5-4 72 15,0 0 0 1,4 11 32-16,0 8 144 15,4 7-64-15,-4 16 124 16,0 7-104-16,0 15 56 16,0 4-76-16,4 4-36 15,1 0-12-15,-1-4-296 16,5 0 156-16,8 0-880 0</inkml:trace>
        </inkml:traceGroup>
        <inkml:traceGroup>
          <inkml:annotationXML>
            <emma:emma xmlns:emma="http://www.w3.org/2003/04/emma" version="1.0">
              <emma:interpretation id="{1EC53B93-20C4-465A-8FBE-927F5B0680F0}" emma:medium="tactile" emma:mode="ink">
                <msink:context xmlns:msink="http://schemas.microsoft.com/ink/2010/main" type="inkWord" rotatedBoundingBox="15076,15342 15673,15314 15705,15994 15108,16022"/>
              </emma:interpretation>
              <emma:one-of disjunction-type="recognition" id="oneOf33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01598.696">10181 14624 404 0,'-22'0'148'0,"22"8"-112"0,-8 3-12 0,-5 0 196 15,4 8-124-15,-3 8 132 16,-1 18-136-16,0 12 88 15,0 11-104-15,5 0 56 0,-1-3-76 16,9-5 32-16,-8-7-52 0,4-15 8 16,-1-12-28-16,1 1 20 15,0-4-24-15,0-12 12 16,-1 4-12-16,1-7-68 16,0-4 28-16,-1 3-60 15,5-7 52-15,5 15 24 16,3-7 12-16,9-8 12 15,9 4-8-15,12-4-4 16,18 0 4-16,7 0-224 16,1-4 120-16,0 0-332 15,-4 4 244-15,-13-4-280 16</inkml:trace>
          <inkml:trace contextRef="#ctx0" brushRef="#br0" timeOffset="201269.3206">10181 14715 600 0,'8'-27'224'0,"5"24"-176"0,-5-9-12 16,-8 12 192-16,0 0-132 16,0 0 24-16,0 0-72 15,0 0-68-15,13 8 12 16,-4-4-4-16,12 3 12 0,0-3-12 15,9 0 8-15,4-4 12 16,4 0-4-16,5-4-4 16,-9 0 4-16,-4 4-24 15,0 0 12-15,0 0-136 16,-9 0 76-16,-13 0-20 16,5 0 48-16,-13 0-96 15,0 0 76-15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12:22.60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AEF780CB-3B87-4BBF-9DA9-A10F3A573096}" emma:medium="tactile" emma:mode="ink">
          <msink:context xmlns:msink="http://schemas.microsoft.com/ink/2010/main" type="inkDrawing" rotatedBoundingBox="5139,6340 7452,6384 7444,6784 5131,6740" semanticType="underline" shapeName="Other">
            <msink:sourceLink direction="with" ref="{1AC467EB-43DD-43E3-8EF6-D891742C0567}"/>
          </msink:context>
        </emma:interpretation>
      </emma:emma>
    </inkml:annotationXML>
    <inkml:trace contextRef="#ctx0" brushRef="#br0">46 5665 392 0,'0'-19'148'0,"4"15"-116"0,-4-4-8 0,0 5 136 15,4 6-92-15,-4-3 68 16,0 0-76-16,0 4 44 15,9 8-60-15,0 7 40 16,3 3-48-16,1 12 0 16,0 0-24-16,4 8 0 15,4 0-4-15,0-1-8 16,1 5 4-16,-1-16 4 16,0 4-4-16,-4-15 16 15,5-4-12-15,-5-15 16 16,4 8-16-16,5-27-12 15,-1 4 0-15,13-16 12 16,1 5-4-16,16-8 16 16,5 0-12-16,8 7-12 15,0 5 0-15,0 3 4 16,-4 7 0-16,-4 1 16 16,-9 7-8-16,0 4 60 15,-4 8-40-15,-5 11 32 16,-8 3-32-16,-4 5 8 0,0 3-20 15,-5-3-8-15,-3-5-4 0,-5-3 4 16,0-4-4-16,-4-3-12 16,-1-1 4-16,-7-15-24 15,-1 4 16-15,-4-11-4 16,4 3 8-16,5-7 0 16,3 8 0-16,10-5-28 15,7 8 20-15,14 1 4 16,0 3 12-16,16-4 16 15,1 0-8-15,25 0-4 16,-4 4 0-16,17-11 12 16,-4 7-8-16,-9-7 32 15,-13 0-24-15,-8-8 92 16,-13 7-60-16,-8-7 76 16,-9 8-72-16,-9-8 60 15,-8 8-60-15,-4-4-20 16,0 7-20-16,-5-3-12 15,-8 3 4-15,9-3-400 16,-5 7 216-16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13:51.171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AAF67A3-9B1E-433C-A127-9923A7DE0073}" emma:medium="tactile" emma:mode="ink">
          <msink:context xmlns:msink="http://schemas.microsoft.com/ink/2010/main" type="writingRegion" rotatedBoundingBox="2009,12235 8153,12267 8139,15004 1995,14973"/>
        </emma:interpretation>
      </emma:emma>
    </inkml:annotationXML>
    <inkml:traceGroup>
      <inkml:annotationXML>
        <emma:emma xmlns:emma="http://www.w3.org/2003/04/emma" version="1.0">
          <emma:interpretation id="{42D36392-26B4-4EC2-93E8-6AA1D3FEA422}" emma:medium="tactile" emma:mode="ink">
            <msink:context xmlns:msink="http://schemas.microsoft.com/ink/2010/main" type="paragraph" rotatedBoundingBox="2039,12236 8153,12267 8146,13505 2033,1347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6385A50-CBA2-4701-839F-3E9E591C4E34}" emma:medium="tactile" emma:mode="ink">
              <msink:context xmlns:msink="http://schemas.microsoft.com/ink/2010/main" type="line" rotatedBoundingBox="2039,12236 8153,12267 8146,13505 2033,13474">
                <msink:destinationLink direction="with" ref="{D83D516C-DD96-4E4C-83F9-F410DA6BCA73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F78F421-8227-4B20-B82D-796221D2856A}" emma:medium="tactile" emma:mode="ink">
                <msink:context xmlns:msink="http://schemas.microsoft.com/ink/2010/main" type="inkWord" rotatedBoundingBox="2039,12244 5997,12264 5992,13174 2034,131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-2850 11683 748 0,'98'-72'276'0,"-34"57"-216"0,30 4-16 0,-52 11 92 0,10 15-84 16,-1 4 60-16,-9 11-68 16,1 8 4-16,-13 3-28 15,-9 5 48-15,-13-1-36 0,-12-3 20 16,-17 7-32-16,-17-7-8 16,-14-8-8-16,-20-4 20 15,-13-3-12-15,4-8-4 16,4-4-4-16,22-8-24 15,12 1 12-15,18-4-172 16,16-4 100-16,18-4-200 31,12 0 160-31,34 0-232 0,14 0 200 16,-1-3-24-16,4-1 104 16,-4 1 40-16,-4-1 16 0,-4-3 32 15,4 7-8-15,-5 0 60 16,-3 4-40-16,-14 4 128 15,5 7-84-15,-21 8 160 16,-5 0-132-16,-17 12 84 16,0-1-104-16,-16 11-20 15,3 5-36-15,-12-1-8 16,0 1-8-16,8-16 12 16,-4-3-12-16,17-16 4 15,8-4-4-15,5-18 4 16,8-4-8-16,9-15-4 15,0-1 4-15,0-6 28 16,-9 6-16-16,-12-7-12 16,-5 12-8-16,-4-1-4 15,0 8 0-15,-9 1-36 16,9 2 24-16,13-3-328 16,4 4 192-16</inkml:trace>
          <inkml:trace contextRef="#ctx0" brushRef="#br0" timeOffset="-541.0945">-2926 11717 592 0,'-17'-76'220'0,"17"46"-172"0,-5-4-12 16,5 19 156-16,0 4-112 15,0-1 100-15,0 8-104 16,0 16 36-16,5 26-64 0,-1 34-8 16,0 26-24-16,-4-3 16 0,-4-1-20 15,0 1-76-15,-9-1 36 16,0-3 16-16,-4-15 12 15,-4-8-60-15,0-22 32 16,8-16-280-16,-4-41-284 31</inkml:trace>
          <inkml:trace contextRef="#ctx0" brushRef="#br0" timeOffset="5930.9388">-2194 12096 208 0,'4'0'76'0,"-4"0"-60"0,0-8-4 16,0 0 100 0,0 16-64-16,-4-8 96 15,4 0-84-15,-8-8 44 16,8 8-64-16,0-7 8 0,4 7-32 0,0-8 20 16,-4 8-24-16,0-11 32 15,0 11-28-15,-8 0 40 16,8 0-32-16,-13-8 4 15,4 8-16-15,-12-7-24 16,13 14 4-16,-5-14 20 16,4 7-4-16,-4 0 24 15,5 0-20-15,-1-4 32 16,5 4-28-16,-4-7 12 16,-1-1-16-16,5 0-16 15,4 1 0-15,-9-1 20 16,1 8-8-16,-1 0 16 15,5 0-16-15,-4 0-20 16,-1 8 4-16,5-1 20 16,-5-7-4-16,1 8 40 15,8-4-24-15,-9 3 4 16,9 1-16-16,0-1-16 16,-4 1 0-16,-5 0-16 15,9-1 12-15,-8-3-12 16,12 3 8-16,-8 1 44 15,4 3-20-15,-4-3 8 16,8 0-12-16,-8-1-8 16,4 1 4-16,-9 3-4 15,9-3 0-15,-8-1 8 16,3 5-4-16,-3-5-12 16,8 1 4-16,0-1 12 15,0 5-4-15,8-5 8 0,-3 1-8 16,-5-4 16-16,8-1-12 15,5 5 32-15,-5-1-24 0,-8-7-4 16,0 8-8-16,9-4 12 16,-5 0-8-16,-4-4-4 15,0 0 0-15,0 0 12 16,0 0-8-16,0 0 4 16,0 7-4-16,9-3-24 15,-9 4 8-15,8-8 4 16,-8 7 4-16,9-3 16 15,-5 0-8-15,-4-4 4 16,0 3-4-16,0 1 4 16,9 0-8-16,-1-4-4 15,-4 0 4-15,1 0-4 16,3 0 0-16,1 0 0 16,-1 0 0-16,1 0 8 15,-1 0-4-15,-4 0-12 16,5 0 4-16,-5 0 20 15,0 0-8-15,1 0-20 16,-5 8 4-16,17-8 20 16,-9 0-4-16,-8 0-4 15,0 0 0-15,5 0 4 16,-5 0-4-16,4-8 8 16,0 8-8-16,-4-4-4 15,9 4 4-15,-9-7-4 16,4 7 0-16,-4-8-88 0,8 1 48 0,-8 7-532 15,13 0 316-15</inkml:trace>
          <inkml:trace contextRef="#ctx0" brushRef="#br0" timeOffset="121.7139">-1645 11710 860 0,'-12'-23'320'0,"12"23"-248"0,-22 0-20 15,10 0-40 1,7 7-16-16,-12 5-488 16,9 3 264-16</inkml:trace>
          <inkml:trace contextRef="#ctx0" brushRef="#br0" timeOffset="269.5905">-1623 12031 1048 0,'-13'8'388'0,"13"-8"-300"0,-21 26-28 0,8-14 224 16,9 3-168-16,-9 0 24 15,4 4-84-15,5 0-28 16,4 0-16-16,4-4-220 16,5 0 112-16,-1-4-420 15,14 1 288-15</inkml:trace>
          <inkml:trace contextRef="#ctx0" brushRef="#br0" timeOffset="6920.8371">-1325 12266 208 0,'-21'-4'76'0,"21"4"-60"0,-22 0-4 0,14 0 108 16,8 0-68-16,-13-4 76 15,13 4-72-15,0-3 56 16,0 3-60-16,-9-4 68 16,18 4-68-16,-18-4 36 15,9 0-52-15,-12 0 8 16,3 4-28-16,-4-3 28 15,-4 6-28-15,-8-3 32 16,8 4-32-16,-13 0 20 16,17 4-20-16,-8-5 0 15,4 1-8-15,4-4 20 16,5 4-16-16,3-4-4 16,5 0-4-16,0-4-148 15,5 0 80-15,3-3-344 16,5 3 228-16</inkml:trace>
          <inkml:trace contextRef="#ctx0" brushRef="#br0" timeOffset="918.8814">-1129 12031 548 0,'8'-30'204'0,"-8"30"-156"0,21-15-16 0,-12 0 52 15,-5 11-52-15,-12-4 24 16,3 1-36-16,-16 7 16 15,4 7-20-15,-25 1 36 16,8 11-28-16,-26 0 84 16,17 4-60-16,-8-5 56 15,21 1-60-15,9-4-20 16,17 4-16-16,25-3 0 16,13 2-4-16,9 1-4 15,8 0 4-15,-9-4 4 16,-3 4-4-16,-9-3-28 0,-9-1 12 15,-21-4 32-15,0 0-12 0,-17-3-8 16,4 0-4-16,-17-5 4 16,9 1 0-16,0-11-72 15,12-1 40-15,26-7-180 16,5 0 116-16,20-8-116 16,9 0 124-16,22-7-60 15,7 7 84-15,1-11 96 16,-4 11-12-16,-17-11 208 15,-5 12-128-15,-38-5 92 16,-4 12-112-16,-34 0 16 16,-1 7-56-16,-29 8 48 15,0 4-52-15,0 8 20 16,8 3-36-16,1 4-8 16,20 7-8-16,5-7 4 15,9 4-4-15,12 3 24 16,9-11-16-16,8 4-4 15,9 0-4-15,0-11-4 16,-9 7 0-16,-12-8 24 16,-5 1-12-16,-17 3 24 15,5 5-24-15,-22-5-4 16,-4 4-4-16,-5-15-4 16,14 8 0-16,-5-8-36 15,9 0 20-15,4-8-320 0,17 8 184 16,8-15-280-16,14 4 248 15</inkml:trace>
          <inkml:trace contextRef="#ctx0" brushRef="#br0" timeOffset="1543.5388">-397 12039 652 0,'-13'-11'244'0,"13"11"-192"0,-8-12-12 0,-5 12 188 15,13 8-132-15,-17-1 24 16,4 1-72-16,0 3-4 15,1 4-28-15,3 0 20 16,5 4-24-16,4-3 4 16,8 2-8-16,9-6 4 15,5-1-8-15,-1-11-36 16,13 4 16-16,-4-15-116 16,0 3 72-16,-5-11-80 15,1 8 80-15,-13-12-64 16,-1 8 68-16,-16-12-20 15,4 5 40-15,0 3 24 16,-8 0 8-16,16 4 36 16,1 7-16-16,8 1 76 15,12 7-56-15,10 0 84 16,3 3-68-16,5 5 72 16,-4 0-72-16,-9 7 52 15,-13-8-60-15,-12 16 60 16,-1-8-64-16,-16-7 20 15,8 7-40-15,-22-8 0 0,10 5-12 16,-5-12-8-16,4 7 4 0,4-14-16 16,9 7 8-16,9-8-68 15,12 1 40-15,0-12-32 16,9 11 40-16,0-11 12 16,-4-4 8-16,-1 8 4 15,-4 4 0-15,-8 3 0 16,-4 12 0-16,-18 0 52 15,9 7-28-15,0 4 60 16,0 12-48-16,-8-8 72 16,8 4-60-16,-5-8 28 15,10 11-44-15,-1-11-8 16,13 0-16-16,-9-7-8 16,9-4 4-16,-4-8-296 15,0 4 160-15</inkml:trace>
          <inkml:trace contextRef="#ctx0" brushRef="#br0" timeOffset="1671.8885">591 11581 932 0,'-9'0'348'0,"9"0"-272"0,-34 15-20 16,17 0-40-1,9 0-20-15</inkml:trace>
          <inkml:trace contextRef="#ctx0" brushRef="#br0" timeOffset="1940.0916">859 11850 664 0,'13'7'244'0,"-13"-7"-188"0,9 12-16 0,-1-1-12 15,-8 4-24-15,9 4 16 16,-5 0-12-16,-4 0 4 16,0 4-4-16,-13-5 80 15,5-2-44-15,-1-5 180 16,-4 4-124-16,5 0 80 16,4 0-108-16,-5 0 104 15,18 4-100-15,-5-3-4 16,4 2-44-16,1 1 8 15,12 4-20-15,-21-8-316 16,9 0 164-16</inkml:trace>
        </inkml:traceGroup>
        <inkml:traceGroup>
          <inkml:annotationXML>
            <emma:emma xmlns:emma="http://www.w3.org/2003/04/emma" version="1.0">
              <emma:interpretation id="{469C7F61-C309-4F20-AEAD-4C3FA1EB5FF0}" emma:medium="tactile" emma:mode="ink">
                <msink:context xmlns:msink="http://schemas.microsoft.com/ink/2010/main" type="inkWord" rotatedBoundingBox="6634,12259 8153,12267 8146,13505 6627,1349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317.6897">1643 11993 852 0,'-60'-37'316'0,"60"37"-248"0,-4-23-16 15,4 12 180 1,4 7-136-16,5-8 52 16,12 9-88-16,17-5-28 0,5 8-20 0,29 8-28 15,9 3 8-15,4 8-188 16,-4 0 104-16,13-4-136 15,-13 0 132-15,0-7-60 16,-17-5 92-16,0-6 64 16,-22 3 0-16,-25-12 68 15,4 5-36-15,-29-12 64 16,8 7-56-16,-21-6 52 16,8 6-52-16,-17 5 32 15,9 10-40-15,-18 9 24 16,18 7-28-16,0 11-28 15,0 0 0-15,8 8-8 16,4-4 0-16,1 0-20 16,16 0 16-16,5-3-92 15,8-5 56-15,9-3-92 16,8-1 80-16,-8-3-52 16,-4 0 68-16,-26 8 20 15,8 7 20-15,-29 4 136 16,0 0-72-16,-18 15 196 15,5-4-144-15,9 0 104 16,3 4-124-16,5-8-4 16,9-3-52-16,8-8 20 0,8-7-32 15,14-12 4-15,8-4-16 16,8-11-8-16,4 0 0 0,-12-4-40 16,-4-3 20-16,-26-16 24 15,8 4-4-15,-29-15 8 16,13-8-4-16,-18-14-76 15,0 3 36-15,18-12-188 16,-1 20 120-16</inkml:trace>
          <inkml:trace contextRef="#ctx0" brushRef="#br0" timeOffset="3647.5362">2775 11975 528 0,'5'-31'196'0,"-5"31"-152"0,-13-4-12 0,13 8 220 16,0 4-144-16,-9 7 64 16,5 8-104-16,-13 3 68 15,17 1-80-15,-4 3 16 16,4 0-40-16,4-3-20 16,5-1-8-16,-1-11 28 15,13 0-16-15,1-11-12 16,-1-4-8-16,0-11-128 15,1 3 72-15,-5-11-120 16,4 8 104-16,-8-8-40 16,8 4 68-16,-12 0 24 0,3 3 20 15,-3 5 196 1,-9 7-104-16,8 4 28 0,-8 3-72 0,22 8-36 16,-1 4-8-16,0 8-792 15,1 3 432-15</inkml:trace>
          <inkml:trace contextRef="#ctx0" brushRef="#br0" timeOffset="2435.445">1541 11585 832 0,'17'-12'308'0,"-17"12"-240"0,34-11-20 16,-13 7 64 0,0 4-72-16,30-7 8 15,9 7-28-15,12 0-12 16,-8 3-4-16,9 1-180 15,-14 0 96-15,-16 0-200 16,-5 3 160-16</inkml:trace>
          <inkml:trace contextRef="#ctx0" brushRef="#br0" timeOffset="2746.8152">1622 11641 496 0,'-30'-3'184'0,"30"3"-140"0,0 15-16 0,-9 4 164 16,9 7-112-16,0 23 108 15,0 8-108-15,0 8 44 16,0-1-68-16,0-7 12 16,9-4-40-16,-9-8 88 15,0-7-64-15,0-4 56 16,0-8-64-16,-13-7-4 16,13 0-24-16,0-7 24 15,13-5-24-15,-13-3 4 16,0 0-12-16,17-4-32 15,-4 4 12-15,29-1-4 16,1 5 8-16,16-4-168 16,5 3 96-16,9-7-232 15,-5 4 176-15,-4-8-156 16,-22 1 168-16,-4-5-220 16,-3 0 196-16</inkml:trace>
        </inkml:traceGroup>
      </inkml:traceGroup>
    </inkml:traceGroup>
    <inkml:traceGroup>
      <inkml:annotationXML>
        <emma:emma xmlns:emma="http://www.w3.org/2003/04/emma" version="1.0">
          <emma:interpretation id="{DE5272BE-B19E-440B-B252-79A1E2EA3F93}" emma:medium="tactile" emma:mode="ink">
            <msink:context xmlns:msink="http://schemas.microsoft.com/ink/2010/main" type="paragraph" rotatedBoundingBox="1988,14128 5403,14090 5413,14987 1998,150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073D5E-03D4-47CC-844D-99FC95E045CA}" emma:medium="tactile" emma:mode="ink">
              <msink:context xmlns:msink="http://schemas.microsoft.com/ink/2010/main" type="line" rotatedBoundingBox="1988,14128 5403,14090 5413,14987 1998,15026"/>
            </emma:interpretation>
          </emma:emma>
        </inkml:annotationXML>
        <inkml:traceGroup>
          <inkml:annotationXML>
            <emma:emma xmlns:emma="http://www.w3.org/2003/04/emma" version="1.0">
              <emma:interpretation id="{354FB5CD-0EEE-49E8-AEA3-974463DFF329}" emma:medium="tactile" emma:mode="ink">
                <msink:context xmlns:msink="http://schemas.microsoft.com/ink/2010/main" type="inkWord" rotatedBoundingBox="1988,14128 4581,14099 4590,14916 1997,14945"/>
              </emma:interpretation>
              <emma:one-of disjunction-type="recognition" id="oneOf2">
                <emma:interpretation id="interp2" emma:lang="" emma:confidence="0">
                  <emma:literal>Leo,</emma:literal>
                </emma:interpretation>
                <emma:interpretation id="interp3" emma:lang="" emma:confidence="0">
                  <emma:literal>fro,</emma:literal>
                </emma:interpretation>
                <emma:interpretation id="interp4" emma:lang="" emma:confidence="0">
                  <emma:literal>Leno,</emma:literal>
                </emma:interpretation>
                <emma:interpretation id="interp5" emma:lang="" emma:confidence="0">
                  <emma:literal>afro,</emma:literal>
                </emma:interpretation>
                <emma:interpretation id="interp6" emma:lang="" emma:confidence="0">
                  <emma:literal>Lao,</emma:literal>
                </emma:interpretation>
              </emma:one-of>
            </emma:emma>
          </inkml:annotationXML>
          <inkml:trace contextRef="#ctx0" brushRef="#br0" timeOffset="31121.8439">-2837 13568 364 0,'-8'-11'132'0,"12"14"-100"0,-4-3-12 0,0 0 52 16,4 8-44-16,0 0 120 15,5 7-80-15,4 4 72 16,-1-4-80-16,5 8 40 0,13-1-60 16,0 1-4-16,4-4-20 0,9 0 24 15,4-8-24-15,-1-3-12 16,1-12-8-16,0-7 4 15,-9-8 0-15,1-8-44 16,-14-7 24-16,1-4 8 16,-9 4 8-16,-4 4 4 15,-9 0 0-15,-8 7 0 16,-5 0 0-16,1 8-20 16,-5 4 12-16,-4 3 12 15,0 1 0-15,-4-1-4 16,-1 4 4-16,-3 0-16 15,-5 1 8-15,0 3 4 16,-4-4 0-16,0 4-28 16,0 0 16-16,4 0 12 15,0 4 4-15,0 3-28 0,5 1 12 16,4 3 4-16,-1 4 8 16,1 4-20-16,4 11 12 15,4 12 56-15,0 11-24 16,5 0 16-16,-1 4-24 15,1 3-8-15,4-3-4 16,4-8-16-16,0 1 8 16,0-5 28-16,0-3-12 15,-5-1 32-15,1 1-28 16,-4-8 40-16,-5 0-32 0,4-4 20 16,-12-11-24-16,4-4 52 15,-9-11-40-15,1-8-16 16,-5-7-8-16,9-4 0 15,-5-8-4-15,1 4 8 16,12-3-8-16,4-1-12 16,9 0 4-16,17 8-268 15,13 0 144-15,4-4-508 16,22 4 356 0,12 0 92-16</inkml:trace>
          <inkml:trace contextRef="#ctx0" brushRef="#br0" timeOffset="32998.8312">-1913 13943 652 0,'9'7'244'0,"3"1"-192"0,14-8-12 15,-5 7 128-15,5 1-100 16,12-4-8-16,9-4-40 15,8-4-32-15,14-4 4 16,-6 5-200 0,6 3 116-16,-1-4-236 15,-9 0 184-15</inkml:trace>
          <inkml:trace contextRef="#ctx0" brushRef="#br0" timeOffset="32995.3219">-1853 13750 560 0,'-17'-19'208'0,"21"7"-164"0,-4-3-8 0,9 8 180 15,-5-1-124-15,9-3 44 16,4-4-84-16,4 7 16 16,9-3-40-16,0-4-16 0,-1 7-8 15,5-3-136-15,5 7 72 16,-5 4-276-16,-4 7 188 16,-9 5-296-1</inkml:trace>
          <inkml:trace contextRef="#ctx0" brushRef="#br0" timeOffset="33005.3485">-606 13663 236 0,'-4'-23'88'0,"4"15"-68"0,9-11-4 0,-9 12 156 0,-5-1-96 15,1-7 156 1,0 8-132-16,-13-5 92 0,-4 5-112 15,-9 7 88-15,-13 11-92 16,1 4 64-16,-5 12-80 16,4 11 56-16,5-1-64 0,8 5-40 15,9-8-8-15,8-7-24 16,13-1 12-16,21 1 48 16,22-16-20-16,21-4-20 15,12-14 0-15,-12-4-36 16,0-5 20-16,-13-10-28 15,-12-4 24-15,-18-8-16 16,-13 0 20-16,-16 0 8 16,-18 8 8-16,-12 3 16 15,0 5-8-15,4 10 4 16,4-3-4-16,13 8-24 16,17 3 8-16,25 4-408 0,22 4 224 15,9 3-440 1</inkml:trace>
        </inkml:traceGroup>
        <inkml:traceGroup>
          <inkml:annotationXML>
            <emma:emma xmlns:emma="http://www.w3.org/2003/04/emma" version="1.0">
              <emma:interpretation id="{5282E8A7-E40C-46C6-9E45-A9020FED022B}" emma:medium="tactile" emma:mode="ink">
                <msink:context xmlns:msink="http://schemas.microsoft.com/ink/2010/main" type="inkWord" rotatedBoundingBox="5225,14738 5411,14736 5413,14987 5228,14990"/>
              </emma:interpretation>
            </emma:emma>
          </inkml:annotationXML>
          <inkml:trace contextRef="#ctx0" brushRef="#br0" timeOffset="33007.9327">318 14026 1080 0,'-4'27'400'0,"-9"-1"-312"0,-25 23-24 16,17-15-208-16,-17 23 64 15,-31 4-700-15</inkml:trace>
        </inkml:traceGroup>
      </inkml:traceGroup>
    </inkml:traceGroup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13:55.615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83D516C-DD96-4E4C-83F9-F410DA6BCA73}" emma:medium="tactile" emma:mode="ink">
          <msink:context xmlns:msink="http://schemas.microsoft.com/ink/2010/main" type="inkDrawing" rotatedBoundingBox="1334,13436 8957,13330 8959,13452 1335,13559" semanticType="underline" shapeName="Other">
            <msink:sourceLink direction="with" ref="{86385A50-CBA2-4701-839F-3E9E591C4E34}"/>
          </msink:context>
        </emma:interpretation>
      </emma:emma>
    </inkml:annotationXML>
    <inkml:trace contextRef="#ctx0" brushRef="#br0">0 171 112 0,'17'-8'44'0,"5"1"-36"0,-5-1 0 0,-5 4 20 16,1-3-16-16,0-1 144 15,0 1-84-15,0-1 172 16,-5 4-140-16,5-3 56 0,-5 3-92 15,1 0 24-15,-1 0-56 16,-3 1 24-16,7 3-32 0,-3 0 28 16,8 0-32-16,4 0 40 15,9 0-36-15,17 0 20 16,21 0-28-16,13 3 0 16,8-3-12-16,35-3 12 15,42-1-12-15,17-4-4 31,13 1 0-31,81-5-4 0,42-3 0 16,18 0 0-16,33 7 0 16,22-3-28-16,-9 7 16 15,22 12 12-15,-14-12 4 0,-12 4-4 16,4 0 4-16,-33-4-4 0,12 1 0 16,-43 6 52-16,-8 5-28 15,-17-8 8-15,-52 7-20 16,-7 5-112-16,-10-5 52 15,-46-3-200-15,-34 4 140 16,-34-8-420 0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1T16:13:28.253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7FC03A57-E802-454A-BD5F-5CAF0255B2E3}" emma:medium="tactile" emma:mode="ink">
          <msink:context xmlns:msink="http://schemas.microsoft.com/ink/2010/main" type="writingRegion" rotatedBoundingBox="16653,18972 16668,18972 16668,18987 16653,18987"/>
        </emma:interpretation>
      </emma:emma>
    </inkml:annotationXML>
    <inkml:traceGroup>
      <inkml:annotationXML>
        <emma:emma xmlns:emma="http://www.w3.org/2003/04/emma" version="1.0">
          <emma:interpretation id="{C0E7FB88-A6AF-4AC5-B3A4-AECA315B2507}" emma:medium="tactile" emma:mode="ink">
            <msink:context xmlns:msink="http://schemas.microsoft.com/ink/2010/main" type="paragraph" rotatedBoundingBox="16653,18972 16668,18972 16668,18987 16653,189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3914336-296F-4B89-9E71-C1A77CA28059}" emma:medium="tactile" emma:mode="ink">
              <msink:context xmlns:msink="http://schemas.microsoft.com/ink/2010/main" type="line" rotatedBoundingBox="16653,18972 16668,18972 16668,18987 16653,18987"/>
            </emma:interpretation>
          </emma:emma>
        </inkml:annotationXML>
        <inkml:traceGroup>
          <inkml:annotationXML>
            <emma:emma xmlns:emma="http://www.w3.org/2003/04/emma" version="1.0">
              <emma:interpretation id="{E43DFB92-B0A4-4673-A666-5A227F07C774}" emma:medium="tactile" emma:mode="ink">
                <msink:context xmlns:msink="http://schemas.microsoft.com/ink/2010/main" type="inkWord" rotatedBoundingBox="16653,18972 16668,18972 16668,18987 16653,1898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11560 18262 0,'0'0'0,"0"0"16,0 0-1,0 0 1,0 0 0,0 0-1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14:38.418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3F2B4123-57FC-4D38-9DEB-71697A295E31}" emma:medium="tactile" emma:mode="ink">
          <msink:context xmlns:msink="http://schemas.microsoft.com/ink/2010/main" type="inkDrawing" rotatedBoundingBox="8344,16600 19463,16493 19464,16548 8345,16655" semanticType="underline" shapeName="Other">
            <msink:sourceLink direction="with" ref="{829D333A-7592-4A9D-93DE-CE9175A65FC8}"/>
          </msink:context>
        </emma:interpretation>
      </emma:emma>
    </inkml:annotationXML>
    <inkml:trace contextRef="#ctx0" brushRef="#br0">43 149 456 0,'-30'-7'168'0,"30"7"-128"0,-8-8-16 0,8 4 140 16,-13 0-96-16,13 1 124 15,0-1-112-15,-9 0 12 16,9 0-52-16,0 4-8 0,9 0-20 16,4 0 56-16,-5 4-40 15,22 0 40-15,4 0-36 16,-4 3 68-16,8-3-52 15,5 0 8-15,29-8-32 16,30-4 4-16,22 8-16 16,12-3 36-16,47-9-24 15,34 8 48-15,22-11-40 16,29 8-16-16,39 3-8 0,16 0-20 16,56 0 8-16,30-3 12 15,25 3-4-15,35 8-4 16,42-4 4-16,42-4-16 15,48 0 8-15,16 4 20 16,31 0-8-16,-5-11-4 16,25 7 0-16,-21 0-104 15,-4 4 56-15,-25-3-684 16,-22 6 400 0,-89-25-184-16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20:25.573"/>
    </inkml:context>
    <inkml:brush xml:id="br0">
      <inkml:brushProperty name="width" value="0.105" units="cm"/>
      <inkml:brushProperty name="height" value="0.105" units="cm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1-11T16:15:46.911"/>
    </inkml:context>
  </inkml:definitions>
  <inkml:traceGroup>
    <inkml:annotationXML>
      <emma:emma xmlns:emma="http://www.w3.org/2003/04/emma" version="1.0">
        <emma:interpretation id="{F8DCA9E0-DDDA-4CE2-9176-F7A3D838CDF7}" emma:medium="tactile" emma:mode="ink">
          <msink:context xmlns:msink="http://schemas.microsoft.com/ink/2010/main" type="writingRegion" rotatedBoundingBox="-189,764 20865,49 21465,17723 410,18438"/>
        </emma:interpretation>
      </emma:emma>
    </inkml:annotationXML>
    <inkml:traceGroup>
      <inkml:annotationXML>
        <emma:emma xmlns:emma="http://www.w3.org/2003/04/emma" version="1.0">
          <emma:interpretation id="{02BB7C4E-A6EA-49EF-8F0C-260BDFDFF0BE}" emma:medium="tactile" emma:mode="ink">
            <msink:context xmlns:msink="http://schemas.microsoft.com/ink/2010/main" type="paragraph" rotatedBoundingBox="723,787 20851,-114 21024,3751 896,46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564B248-10DA-400E-A431-3577C18555F5}" emma:medium="tactile" emma:mode="ink">
              <msink:context xmlns:msink="http://schemas.microsoft.com/ink/2010/main" type="line" rotatedBoundingBox="723,787 20851,-114 20942,1916 814,2817"/>
            </emma:interpretation>
          </emma:emma>
        </inkml:annotationXML>
        <inkml:traceGroup>
          <inkml:annotationXML>
            <emma:emma xmlns:emma="http://www.w3.org/2003/04/emma" version="1.0">
              <emma:interpretation id="{86FFF311-805D-4E06-8F86-210B5F261750}" emma:medium="tactile" emma:mode="ink">
                <msink:context xmlns:msink="http://schemas.microsoft.com/ink/2010/main" type="inkWord" rotatedBoundingBox="774,1923 2026,1866 2064,2726 812,27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-1831 1836 332 0,'0'-8'120'0,"0"8"-92"0,8-11-8 0,-8 3 68 16,4 4-52-16,1-7 100 16,3 3-76-16,-4-10 8 15,13 6-44-15,13-14-4 16,4 3-12-16,34-22 20 15,5 3-16-15,16-19-4 16,-4 1-4-16,18-12-16 16,-5 11 8-16,8 1 4 15,-12 11 0-15,-9-1-12 16,-13 13 8-16,-12-9 20 16,-9 8-8-16,-13-11 16 15,-4 11-16-15,-8-7-108 16,-5 11 52-16</inkml:trace>
        </inkml:traceGroup>
        <inkml:traceGroup>
          <inkml:annotationXML>
            <emma:emma xmlns:emma="http://www.w3.org/2003/04/emma" version="1.0">
              <emma:interpretation id="{69D46D23-92CD-41DE-898C-7F734E88E783}" emma:medium="tactile" emma:mode="ink">
                <msink:context xmlns:msink="http://schemas.microsoft.com/ink/2010/main" type="inkWord" rotatedBoundingBox="1537,1623 2221,1592 2255,2335 1570,2366"/>
              </emma:interpretation>
              <emma:one-of disjunction-type="recognition" id="oneOf1">
                <emma:interpretation id="interp1" emma:lang="" emma:confidence="0">
                  <emma:literal>o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P</emma:literal>
                </emma:interpretation>
                <emma:interpretation id="interp5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600.095">-1044 814 488 0,'-51'-38'180'0,"51"38"-140"0,-8-23-12 0,12 12 48 16,9 7-48-16,17-11-12 15,4 7-8-15,25-3-20 16,5 3 8-16,0 5 28 15,4 3-12-15,0-4 12 16,-4 4-12-16,-8 0-24 16,-5 0 4-16,-13 0 12 15,-8 7 0-15,-9 1 96 16,-4 3-56-16,-13 12 0 16,-4 7-28-16,-8 16 24 15,-1 3-24-15,-8 8 4 16,4 3-12-16,-8 1 4 15,4-4-8-15,4 3 24 16,-4 1-16-16,-4-12-12 16,8 4-4-16,-8-23 48 15,8 4-24-15,-8-22 36 16,4-9-32-16,-4-18 32 16,8-4-32-16,4-15-12 15,-3 0-8-15,-1-11 4 16,9 11-4-16,-18-12 16 15,5 12-12-15,-13-11-4 16,1 7 0-16,-18-15-4 16,13 8 0-16,-26-16 8 15,17 12-4-15,1-4-48 0,12 11 28 16,13 8-60-16,13 11 44 16,17 8-240-16,12 8 152 15</inkml:trace>
        </inkml:traceGroup>
        <inkml:traceGroup>
          <inkml:annotationXML>
            <emma:emma xmlns:emma="http://www.w3.org/2003/04/emma" version="1.0">
              <emma:interpretation id="{8E1BD8FA-9955-4802-96EA-AA25AD44DA00}" emma:medium="tactile" emma:mode="ink">
                <msink:context xmlns:msink="http://schemas.microsoft.com/ink/2010/main" type="inkWord" rotatedBoundingBox="2632,701 5307,581 5369,1960 2694,2080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294411.8693">1239-276 808 0,'-9'-8'300'0,"9"8"-232"0,5-8-20 16,3 5 160-1,5 3-124-15,8-8 44 16,5 12-76-16,8-4-12 16,4 7-24-16,0 1-4 15,-4 3-4-15,-8 5 12 16,-5 2-12-16,-16 5-20 16,-5 4 4-16,-22-1-12 0,1 1 8 0,-13-1 24 15,8-3-4-15,-3-8 156 16,11 0-92-16,10-7 16 15,12 7-52-15,13-11 8 16,13 3-24-16,25-3 16 16,5-4-20-16,21 4-220 15,-9 0 112-15,-4-1-372 16,1 5 260-16</inkml:trace>
          <inkml:trace contextRef="#ctx0" brushRef="#br0" timeOffset="-293541.0953">2525 356 756 0,'-64'-8'280'0,"64"8"-216"0,-68-30-20 16,29 7 188 0,10 12-136-16,-22-12 52 15,4 12-88-15,-13-8 40 16,9 19-56-16,-26 7 24 0,13 9-40 0,9 10 80 15,4 4-60-15,30 4-4 16,12 4-28-16,39-4 8 16,8 0-16-16,30-11-12 15,13-8 0-15,22-11 40 16,-1 0-24-16,-4-8 8 16,-17 0-12-16,-18-19 28 15,-20 16-20-15,-22-27-4 16,-8 11-8-16,-38-30 4 15,-1 12-4-15,-17-16-36 16,9 19 16-16,9-4-48 16,16 12 36-16,26 0-344 15,9 15 200-15,29-1-496 16,5 16 376-16</inkml:trace>
          <inkml:trace contextRef="#ctx0" brushRef="#br0" timeOffset="-293900.0367">2235-254 1028 0,'4'-7'380'0,"-4"7"-296"0,17 4-20 0,-12-4 112 16,12 3-108-16,17 5 24 15,4-8-52-15,18 4-16 16,-1-1-16-16,0 9-40 15,1-12 16-15,-14 0-136 16,-8 4 84-16,-21-8-76 16,-4 4 84-16,-35 4-56 15,0-4 68-15,-29 0 32 16,4 7 12-16,-17 12 4 16,13 4 4-16,-5 30 20 15,17 4-12-15,1 37 4 0,16-7-8 0,1 23-16 16,8-4 4-16,0 0 12 15,4-11-4-15,-13-1 84 16,18-14-44-16,-22-12 40 16,9-11-48-16,-22-20 44 15,13-6-48-15,-12-12 28 16,12 0-32-16,0-12 88 16,9-3-64-16,12-4 72 15,9 8-68-15,9-5 24 16,21 5-48-16,12 3 16 15,1 1-28-15,8-5 8 16,17 1-16-16,9-4-32 16,-5 3 8-16,5-3-40 15,-5 0 32-15,-12-4-232 16,-9-4 140-16,-9-11-348 16,-8 3 260-16</inkml:trace>
          <inkml:trace contextRef="#ctx0" brushRef="#br0" timeOffset="-294981.1931">93 64 748 0,'-55'-49'276'0,"42"45"-216"16,-4 0-16-16,9 1 112 15,8 3-96-15,0-4 64 16,4 4-72-16,9 0-12 16,4 7-24-16,21 1-12 15,5 0 0-15,38 3-4 16,-1-7 0-16,23 0 0 15,-10 11 0-15,1-12 0 16,-13 5 0-16,-4 0 0 16,-14-1 0-16,-7-3 52 15,-18 0-28-15,-17-8 140 0,-8 4-92 16,-4-8-32-16,-9 5-24 16,-9-5 0-16,-4 8-8 0,5 0-28 15,-5 4 8-15,5 3-4 16,-1 9 8-16,-12 6 8 15,17 9 0-15,-18 14-20 16,5 0 12-16,-4 24-12 16,0 2 8-16,-13 28 0 15,4-1 4-15,4 4 8 16,1-11 0-16,3-11 8 16,10-12-4-16,-1-19 8 15,9-11-8-15,-9-15 120 16,4-4-68-16,-4-19 24 15,-4 0-48-15,-17-34 4 16,0-4-20-16,-25-46 0 16,16 9-8-16,-21-31-16 15,22 26 4-15,-5-18 4 16,8 30 0-16,10-8 8 16,12 23-4-16,0 0-28 15,12 15 12-15,5 0-64 16,9 12 40-16,4-1-228 15,8 8 144-15</inkml:trace>
        </inkml:traceGroup>
        <inkml:traceGroup>
          <inkml:annotationXML>
            <emma:emma xmlns:emma="http://www.w3.org/2003/04/emma" version="1.0">
              <emma:interpretation id="{B605EA3C-8DF0-40C0-B161-0023CC684142}" emma:medium="tactile" emma:mode="ink">
                <msink:context xmlns:msink="http://schemas.microsoft.com/ink/2010/main" type="inkWord" rotatedBoundingBox="6032,1351 6363,1336 6378,1663 6046,167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-293327.9851">3389 420 1288 0,'13'-7'476'0,"-13"7"-368"0,17-4-32 15,-8 0 124-15,3 4-124 16,14-4-12-16,8 4-40 0,13 0-44 31,4 8 8-31,13-4-304 0,-5-1 176 0</inkml:trace>
          <inkml:trace contextRef="#ctx0" brushRef="#br0" timeOffset="-292922.451">3496 723 780 0,'-43'-8'288'0,"43"8"-224"0,-25 4-20 0,16-4 384 15,5 0-244-15,4 0 100 16,4 4-164-16,13-4-20 16,9 0-60-16,33 0-16 15,5 0-16-15</inkml:trace>
        </inkml:traceGroup>
        <inkml:traceGroup>
          <inkml:annotationXML>
            <emma:emma xmlns:emma="http://www.w3.org/2003/04/emma" version="1.0">
              <emma:interpretation id="{EB41BF01-1333-4E9C-B449-79BFAD7487D8}" emma:medium="tactile" emma:mode="ink">
                <msink:context xmlns:msink="http://schemas.microsoft.com/ink/2010/main" type="inkWord" rotatedBoundingBox="7245,529 9676,420 9747,2011 7316,2120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291709.2271">5399 329 852 0,'-8'4'316'0,"8"-4"-248"0,12 0-16 16,1 0 208-16,13 4-152 0,38-4 96 16,8 0-116-16,43-4 48 15,4 0-80-15,34-3-20 16,-8 7-24-16,17-4-12 16,-17 0 4-16,8-3-24 15,-21 7 12-15,-13-8-112 16,-25-3 68-16,-30 3-136 15,-17 4 104-15,-22-7-424 16,-8 11 280-16</inkml:trace>
          <inkml:trace contextRef="#ctx0" brushRef="#br0" timeOffset="-291048.85">6229 730 424 0,'-8'-7'156'0,"8"7"-120"0,-9-19-8 0,5 11 140 15,4 5-96-15,-8-1 88 16,8-4-96-16,-13 1 56 16,-4 7-68-16,-4-4 32 15,12 4-48-15,-21-4 24 16,13 8-32-16,-13 3 16 15,9 1-24-15,-13 3 44 16,8 1-36-16,-8 7 28 16,9 0-28-16,-9 7 52 15,12 4-44-15,-3 4 72 16,4 0-60-16,-1 1 28 16,14 2-44-16,8-6 0 15,8-5-20-15,9 1-8 16,9-5 0-16,4 1-4 15,4-4 0-15,-4-8-28 16,-1 1 16-16,1-12-224 16,-4 0 128-16,-5-4-312 0,-4 4 232 15,-8-8-280-15,-5 1 268 16</inkml:trace>
          <inkml:trace contextRef="#ctx0" brushRef="#br0" timeOffset="-290881.1013">5850 976 612 0,'-17'-15'228'0,"17"15"-180"0,-12-7-12 0,12-1 324 16,8 8-204-16,5-4 124 16,8 4-164-16,13-3 48 15,5-5-96-15,16 0 0 16,0 5-44-16,22-9-252 16,0 12 124-16,-5-7-460 15,0-1 312-15</inkml:trace>
          <inkml:trace contextRef="#ctx0" brushRef="#br0" timeOffset="-292018.5493">6021-341 312 0,'-4'-11'112'0,"4"11"-84"0,4 15-12 16,0-11 160 0,5 7-100-16,3-7 112 15,10 4-108-15,12-8 28 16,8 3-64-16,18-3 20 15,-5 0-36-15,1-3-8 0,3 3-12 0,-16-8 12 16,-1 0-12-16,-20-7 32 16,-14 4-24-16,-16-12-4 15,-5 4-8-15,-25-7-48 16,-5 3 24-16,-12 0-4 16,-1 4 16-16,-3 16 8 15,16 3 0-15,-4 7-12 16,17 8 8-16,-4 8 20 15,13 4-8-15,-4 7 92 16,12 0-52-16,-4 7 4 16,8 1-32-16,-4 11 24 15,9 0-28-15,0 8 12 16,4-5-16-16,0 1-8 16,8-15 0-16</inkml:trace>
          <inkml:trace contextRef="#ctx0" brushRef="#br0" timeOffset="-292666.8785">4645 382 1328 0,'-8'0'492'0,"8"0"-380"0,30 0-32 16,-5-4 52-1,5 4-88-15,30-7-20 16,8 7-12-16</inkml:trace>
        </inkml:traceGroup>
        <inkml:traceGroup>
          <inkml:annotationXML>
            <emma:emma xmlns:emma="http://www.w3.org/2003/04/emma" version="1.0">
              <emma:interpretation id="{2018CECE-48DD-4436-B09E-5BD2C3BB5CE0}" emma:medium="tactile" emma:mode="ink">
                <msink:context xmlns:msink="http://schemas.microsoft.com/ink/2010/main" type="inkWord" rotatedBoundingBox="10465,2170 10479,2170 10488,2384 10475,2385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278569.2914">7835 1223 924 0,'0'37'340'0,"0"-37"-260"0,4 91-28 0,-8-45-124 16,0-5 28-16</inkml:trace>
        </inkml:traceGroup>
        <inkml:traceGroup>
          <inkml:annotationXML>
            <emma:emma xmlns:emma="http://www.w3.org/2003/04/emma" version="1.0">
              <emma:interpretation id="{9931F025-1E12-4815-AC46-7ACF402C0473}" emma:medium="tactile" emma:mode="ink">
                <msink:context xmlns:msink="http://schemas.microsoft.com/ink/2010/main" type="inkWord" rotatedBoundingBox="12331,615 15442,476 15501,1805 12391,1944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-276619.4845">11305-257 416 0,'0'-8'152'0,"0"8"-116"0,5-4-12 0,-5 0 340 16,0 8-204-16,0-8 100 15,8 4-152-15,5 0 28 16,4 0-80-16,13-7-24 16,-1 7-20-16,6-8-248 15,7 8 128-15,-4-11-380 16,5 7 276-16</inkml:trace>
          <inkml:trace contextRef="#ctx0" brushRef="#br0" timeOffset="-276187.8376">11970-420 340 0,'-5'-8'128'0,"5"8"-100"0,9 0-8 0,-5-4 140 16,9 4-92-16,4-3 104 16,8 6-96-16,1 5 28 15,4 7-60-15,0 8 72 16,-5 7-64-16,-8 16-8 16,0 3-28-16,-13 23 16 15,-4 3-20-15,-17 5 24 16,0-4-24-16,-12-8-4 15,3-4-4-15,-12-15-4 16,8-7 0-16,-13-4-132 16,22-8 72-16</inkml:trace>
          <inkml:trace contextRef="#ctx0" brushRef="#br0" timeOffset="-275805.3209">12434 182 716 0,'12'11'264'0,"-12"-11"-204"16,39 8-16-16,-18-8 204 15,5 7-144-15,16-7-16 16,5 8-56-16,8-8-208 16,-4 7 92-16,1 1-344 15,-1-1 240-15</inkml:trace>
          <inkml:trace contextRef="#ctx0" brushRef="#br0" timeOffset="-275972.7656">12540-163 768 0,'17'-15'284'0,"-17"15"-220"0,26-4-20 0,-9 0 120 15,-4 8-100-15,12-4-16 16,1 4-32-16,-1 4-368 15,1 3 196-15</inkml:trace>
          <inkml:trace contextRef="#ctx0" brushRef="#br0" timeOffset="-277866.838">9926 254 540 0,'-5'22'200'16,"5"-22"-156"-16,13 34-12 0,0-26 28 16,4 3-40-16,25-7 36 15,10-4-32-15,16-4 20 16,-4 0-24-16,-1-7 16 15,-3 4-20-15,-13-12 20 16,-4 0-24-16,-18-19 40 16,-4 8-28-16,-25-12 20 15,0 0-24-15,-26-7-8 16,4 7-8-16,-16 1-16 16,4 14 8-16,-9 1 20 0,4 18-8 0,-8 1-4 15,13 7 0-15,-5 15 20 16,9 4-12-1,-9 19 48 1,14 7-32-16,-14 16 28 0,13-1-28 0,-12 20-16 16,3 3-8-16,14 19-4 15,-1-4 0-15,5 5 0 16,12-12 0-16,5-16 0 16,8-10 0-16,5-16 16 15,4-4-8-15,4-18-4 16,4-5 0-16</inkml:trace>
          <inkml:trace contextRef="#ctx0" brushRef="#br0" timeOffset="-277487.7928">11190-292 488 0,'-21'-22'180'0,"21"22"-140"0,-30 0-12 0,9 0 136 15,8 7-96-15,-21-3 60 16,4 11-72-16,-12 4 44 15,3 15-56-15,-8 23 84 16,13 7-72-16,-4 23 24 16,21-3-44-16,0 3-24 15,4-12-4-15,5 5 0 16,3-12-4-16,1 4-4 16,8-8 4-1,1-7-216-15,3-11 116 0,1-16-324 16,4-4 236-16</inkml:trace>
          <inkml:trace contextRef="#ctx0" brushRef="#br0" timeOffset="-277101.1362">11237 163 508 0,'-8'-4'188'0,"8"4"-148"0,4 7-8 15,-4 5 104 1,0 3-80-16,-4 11 48 16,-1 9-60-16,-3-1 12 15,4 0-36-15,-5-8 52 16,5 1-40-16,-5-5 36 16,5-3-36-16,0-11 60 15,8-1-52-15,-4-14 44 0,9 3-48 0,-1-15 24 16,5 4-32-16,0-27-28 15,4 5 0-15,0-20-8 16,4 11 0-16,5-7 16 16,3 12-4-16,5 3 120 15,-4 11-68-15,0 5 4 16,-4 10-36-16,-5 5-24 16,0 7-4-16,-4-4-4 15,0 8 0-15,-8-8-352 16,3 4 192-16,-7-8-572 15,-1 5 416-15</inkml:trace>
        </inkml:traceGroup>
        <inkml:traceGroup>
          <inkml:annotationXML>
            <emma:emma xmlns:emma="http://www.w3.org/2003/04/emma" version="1.0">
              <emma:interpretation id="{3C27C257-41B0-4A82-90D7-8B1259ADF19A}" emma:medium="tactile" emma:mode="ink">
                <msink:context xmlns:msink="http://schemas.microsoft.com/ink/2010/main" type="inkWord" rotatedBoundingBox="16126,397 19024,267 19094,1817 16196,1947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272042.3183">14784-110 236 0,'-8'-7'88'0,"8"7"-68"0,-13-4-4 0,4 0 96 15,9 8-64-15,-4-8 24 16,-4 4-40-16,-14 0 12 16,10 0-24-16,-14-8 36 15,13 8-32-15,-17 0 12 16,18 8-20-16,-18 3 36 16,13 5-28-16,-9 10 4 15,5 8-16-15,-5 19 12 16,5 0-16-16,0 4 4 15,0 0-4-15,12-8 4 16,9-8-8-16,0-6-4 16,9-5 4-16,3-11-16 15,14-4 8-15,-13-8 20 0,8-3-8 16,-4-15 4 0,0 3-4-16,-4-18 20 0,0-1-16 15,-5-26 12-15,1 8-12 0,-5-31 0 16,-4 16-4-16,0-9-8 15,0 13 4-15,-9-1-4 16,9 15 0-16,-4-3 60 16,4 15-32-16,-4-16 40 15,8 16-36-15,-4-16 52 16,4 12-48-16,13-15 44 16,-4 15-44-16,21-7 96 15,-4 6-76 1,8-6 116-16,5 22-96 0,0 8-40 15,-1 11-20-15,-12 11 0 16,8 4-8-16,-16 12 4 16,-1-5-4-16,-8 5-244 15,-5-8 128-15,5 0-388 16,-5 3 280-16</inkml:trace>
          <inkml:trace contextRef="#ctx0" brushRef="#br0" timeOffset="-271681.852">15781-466 572 0,'-5'-11'208'0,"5"11"-160"0,5-15-12 0,-10 4 112 16,5 11-88-16,-17-4 64 16,0 8-72-16,-21 7 16 15,0 8-40-15,-22 7 80 16,5 5-60-16,-9 18 76 16,8 0-72-16,1 27 8 15,17 3-36-15,-1 12 12 16,18-4-20-16,4-11-16 15,13-12-4-15,4-11 20 16,0-11-8-16,13-8-92 16,-1-8 48-16,5-11-340 15,5-3 208-15</inkml:trace>
          <inkml:trace contextRef="#ctx0" brushRef="#br0" timeOffset="-271260.7405">15751-212 600 0,'0'-8'224'0,"0"8"-176"0,-4 16-12 0,-1-9 96 15,5 4-80-15,-8 12 52 16,8 11-64-16,-9 0 8 15,9 0-32-15,-8-3 52 16,4-1-36-16,-1-7 36 16,1-4-36-16,0-8 36 15,4 0-40-15,-5-11-4 16,10 0-16-16,-5-11-8 16,8 0 4-16,1-16-4 15,4 4 0-15,-1-7 0 16,5 4 0-16,0-5 0 15,0 12 0-15,5-3 32 16,-1 7-16-16,-4-1 108 16,4 9-68-16,-4-1 36 15,0 4-52-15,-4 1-32 16,4 3-8-16,0-4 8 16,0 8-4-16,5-8-468 15,-1 4 252-15</inkml:trace>
          <inkml:trace contextRef="#ctx0" brushRef="#br0" timeOffset="-271032.6342">15985-424 600 0,'0'-34'224'0,"0"34"-176"0,13-11-12 0,-5 3 256 31,5 8-168-31,13-8 108 0,-5 8-136 0,5-3-52 16,8 6-28-16,-5 1-8 15,1 4-4-15,0-1-408 16,0 5 220-16</inkml:trace>
          <inkml:trace contextRef="#ctx0" brushRef="#br0" timeOffset="-270793.7349">16147 26 756 0,'0'4'280'0,"0"-4"-216"0,42 4-20 16,-16-8 144 0,4 4-112-16,8-7 8 15,5 3-56-15,-1-8-244 16,1 5 112-16</inkml:trace>
          <inkml:trace contextRef="#ctx0" brushRef="#br0" timeOffset="-273198.3915">13813 95 384 0,'9'3'140'0,"-9"-3"-108"0,4 0-8 15,0-3 136 1,1 3-92-16,-1-8 44 15,4 4-68-15,-3-7 12 16,3 3-36-16,1-3-8 16,-1-8-8-16,-4-4 28 0,1 4-16 0,-5-15 40 15,4 8-32-15,-8-16 4 16,-1 8-16-16,-7-4 12 16,3 12-16-16,-12-1 40 15,8 8-24-15,-12 4 12 16,8 4-20-16,-13 3 8 15,4 12-12-15,-4 0-16 16,5 7 0-16,-1-3 12 16,14 11-4-16,-1-4-12 15,13 11 4-15,4-3-32 16,9 0 20-16,4-1-136 16,4 5 84-16,5-1-84 15,-1 1 88-15,-4 3-12 16,-3 0 48-16,-10 8 24 15,5-4 4-15,-13 8 0 16,4-8 4-16,-8 12-4 16,0-9 0-16,-9 1 16 15,4 0-8-15,-8 0-12 16,4-4 0-16,-8 11 4 16,8-3 0-16,-12 11 0 15,4-4 0-15,-14 8 8 16,14-4-4-16,-9 4-12 15,22-8 4-15,-5 0 20 16,22-15-8-16,3 8 40 16,10-19-24-16,20-4 40 15,-3-1-36-15,-5-10 4 0,4 0-20 16,-8-20 0-16,0 8-4 0,-18-7 36 16,10-8-20-16,-22-11-4 15,0 3-12-15,-9-10 4 16,-4 6-8-16,-16-10-4 15,16-1 4-15,-17-3 28 16,9 11-16-16,-9-1 40 16,17 9-32-16,-8-4 100 15,8 11-68-15,0-4 100 16,5 8-92-16,-1 0 76 16,9 3-80-16,4-3 64 15,5 8-68-15,8-1 24 16,9 4-48-16,3-3-20 15,1 7-4-15,-4-4-20 16,4 8 8-16,-1-4-488 16,-7 7 264-16</inkml:trace>
        </inkml:traceGroup>
        <inkml:traceGroup>
          <inkml:annotationXML>
            <emma:emma xmlns:emma="http://www.w3.org/2003/04/emma" version="1.0">
              <emma:interpretation id="{D0559691-91CD-4EA4-8B18-E14D402E9BA8}" emma:medium="tactile" emma:mode="ink">
                <msink:context xmlns:msink="http://schemas.microsoft.com/ink/2010/main" type="inkWord" rotatedBoundingBox="19537,401 20871,341 20908,1163 19574,1223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270403.9616">16964-186 580 0,'-4'4'216'0,"4"-4"-168"0,-8 38-12 0,-5-15 32 15,13-4-44-15,-9 22 16 16,9 1-24-16,-8 0-8 15,8-8-4-15,0 0 4 16,8-8-4-16,-8-3 112 16,0-12-64-16,0-3 52 15,0-1-64-15,0-14-28 16,5-1-12-16,-1-11 52 16,0-3-28-16,5-16-12 15,8 8-4-15,-5-12 24 16,10 15-16-16,-5-7 120 15,8 15-80-15,-3-3 24 16,-1 7-48-16,0 3-12 16,-4 5-12-16,9-1-52 15,-5 8 28-15,-4-7-272 16,4 3 160-16,-8-8-384 16,8 9 288-16</inkml:trace>
          <inkml:trace contextRef="#ctx0" brushRef="#br0" timeOffset="-270177.3228">17135-360 808 0,'0'-3'300'0,"0"3"-232"0,0 3-20 0,0-6 212 16,13 3-152-16,-9-4 88 15,9 4-112-15,4 0-24 16,0 0-36-16,4 0-24 16,4 0-4-16,10-8-500 15,-1 8 276-15</inkml:trace>
          <inkml:trace contextRef="#ctx0" brushRef="#br0" timeOffset="-269950.0268">17701-473 676 0,'-17'-4'248'0,"17"4"-192"0,-4 0-16 16,4 4 128 0,4 7-100-16,-4 4 36 15,4 4-64-15,-4 0 12 16,9 4-32-16,-5-12-8 15,0 8-8-15,-4-8-180 0,0 5 96 16,-4-5-332-16,4 0 232 0</inkml:trace>
          <inkml:trace contextRef="#ctx0" brushRef="#br0" timeOffset="-269580.7248">18063-579 736 0,'4'-19'272'0,"-4"19"-208"0,17 0-20 16,-8 0 240 0,4 11-164-16,-1 4 128 15,1-3-144-15,4 22 12 16,5-4-68-16,-1 12 32 16,0 3-44-16,-4 16-12 15,-4-5-12-15,-13 16 16 16,-4 4-16-16,-39 4-56 15,-4-9 20-15,-34 1-348 0,17-15 200 16,-16-4-400 0,7-7 324-16</inkml:trace>
        </inkml:traceGroup>
      </inkml:traceGroup>
      <inkml:traceGroup>
        <inkml:annotationXML>
          <emma:emma xmlns:emma="http://www.w3.org/2003/04/emma" version="1.0">
            <emma:interpretation id="{8AF139D2-486F-439E-BC82-717F3BD9B4F9}" emma:medium="tactile" emma:mode="ink">
              <msink:context xmlns:msink="http://schemas.microsoft.com/ink/2010/main" type="line" rotatedBoundingBox="2958,2679 13855,2514 13880,4177 2983,4342"/>
            </emma:interpretation>
          </emma:emma>
        </inkml:annotationXML>
        <inkml:traceGroup>
          <inkml:annotationXML>
            <emma:emma xmlns:emma="http://www.w3.org/2003/04/emma" version="1.0">
              <emma:interpretation id="{509A7273-4027-4621-A401-4FBB1FB6575D}" emma:medium="tactile" emma:mode="ink">
                <msink:context xmlns:msink="http://schemas.microsoft.com/ink/2010/main" type="inkWord" rotatedBoundingBox="2958,2679 6400,2627 6417,3753 2975,3805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266727.5959">1780 2173 496 0,'0'-12'184'0,"0"12"-140"0,8 0-16 15,-8-4 144 1,0 4-100-16,0-3 60 16,0 6-76-16,0-3 20 15,0 0-44-15,-4 0 0 16,4 8-20-16,-4 0 44 0,-1 7-28 0,1-4 20 16,4 8-28-16,0-4 36 15,4 0-32-15,1-3 48 16,3 3-40-16,-4-4 20 15,5 4-32-15,-5-7 36 16,0 11-32-16,-4-8 12 16,5 0-20-16,-1 1 20 15,0 3-24-15,0 4 24 16,5 0-24-16,-1 7 40 16,1-3-28-16,-1 0 32 15,1-8-32-15,0 8-24 16,-1-12 0-16,-8 4 16 15,4-4-8-15,-4-3 24 16,0 0-20-16,-4-8 12 16,4 0-12-16,-4-4 0 15,4 4-4-15,-9-4-8 16,9 0 4-16,-4-3-16 16,4 7 8-16,-9-8 4 15,9 8 0-15,-4-7 0 16,8 7 0-16,-4-8 0 15,0 4 0-15,0-3-12 16,5 3 8-16,-5-8 12 16,0 5-4-16,0-8-4 15,4 7 4-15,-4-11 4 0,4 8-4 16,-4-12-4-16,9 12 4 0,-1-12-16 16,9 8 8-16,0-12 4 15,0 12 0-15,5-4-28 16,3 0 16-1,-3 1 4-15,3 2 8 0,1 1-12 16,-5 8 8-16,0 3 64 16,0 4-32-16,1 0 8 15,-1 4-24-15,0-1 0 16,1 5-4-16,-1-8 4 16,0 4-8-16,-4-8 32 15,0 4-20-15,-17-8-216 16,13 5 108-16,-13-9-556 15,0 1 360-15</inkml:trace>
          <inkml:trace contextRef="#ctx0" brushRef="#br0" timeOffset="-266525.0244">2031 1904 1184 0,'-13'-8'440'0,"13"8"-344"0,0 0-24 16,4-4 160 0,5 4-140-16,4-3-8 15,12-1-56-15,9-4-4 16,9 1-12-16,21-1-440 16,4 4 236-16</inkml:trace>
          <inkml:trace contextRef="#ctx0" brushRef="#br0" timeOffset="-268333.3644">689 2354 580 0,'-21'-30'216'0,"13"22"-168"0,-9-3-12 0,0 3 128 16,8 5-96-16,-25-5 60 15,4 12-72-15,-8 3 12 16,-5 9-40-16,-4 14 16 15,13 8-24-15,0 19 44 16,13-1-36-16,13 1-4 16,8-4-16-16,12-8 12 15,10-10-12-15,16-9 16 16,-8-11-16-16,12-22 16 16,1-1-16-16,-9-26 16 15,4 4-16-15,-16-19 4 16,-1 3-4-16,-8-11 4 15,-5 8-8-15,-12-23 24 16,0 12-16-16,-9-24 4 16,4 12-8-16,-3-7 20 0,7 15-16 15,5-1 76-15,9 16-52 0,-5 0 84 16,13 15-68-16,-4 0 60 16,8 15-60-16,0 0 16 15,1 8-40-15,-5 3-8 16,4 8-12-16,-8 8 28 15,8 3-20-15,-4 4-188 16,4 11 88-16,1 24-820 16</inkml:trace>
          <inkml:trace contextRef="#ctx0" brushRef="#br0" timeOffset="-267942.8255">1584 1866 572 0,'-9'-27'208'0,"9"27"-160"0,-4-15-12 15,0 8 216 1,-1 3-144-16,-7-4 124 15,-1 5-136-15,-8 3 4 16,8 7-60-16,-17 12 52 16,9 8-52-16,-13 22 36 0,4 4-44 15,-13 19 36-15,9 0-40 0,-8 7 4 16,8-3-20-16,-1 15 20 16,14-4-20-16,8-4-4 15,13-7-4-15,13-16 12 16,8-3-8-16,9-15-40 15,0-8 20-15,0-8-420 16,-5-7 236-16,5-11-500 16,0-4 392-16</inkml:trace>
          <inkml:trace contextRef="#ctx0" brushRef="#br0" timeOffset="-266215.6764">2887 1821 704 0,'-13'0'264'0,"13"0"-208"0,17 11-12 0,-4 4 196 16,8 4-140-16,9 19 92 16,0 11-112-16,-1 19 24 15,-3 0-60-15,-17 16 4 16,-5-9-32-16,-21 24 20 16,-5-8-24-16,-24-4 32 15,3-8-28-15,-12-7 4 16,8-15-12-16,-4-16-288 15,8-10 152-15,1-24-600 16,16-3 408-16</inkml:trace>
          <inkml:trace contextRef="#ctx0" brushRef="#br0" timeOffset="-265880.2857">3368 2422 768 0,'4'0'284'0,"-4"0"-220"0,43 0-20 0,-5-7 260 16,9 7-176-16,17 0 28 16,4 7-96-16,4 1-196 15,-8 0 72-15</inkml:trace>
          <inkml:trace contextRef="#ctx0" brushRef="#br0" timeOffset="-266029.6828">3436 2244 1048 0,'21'0'388'0,"-21"0"-300"0,43 0-28 0,-13 4 32 16,0 0-64-16,21 0-108 15,-5 3 40-15,6 1-408 16,-1 3 248-16</inkml:trace>
        </inkml:traceGroup>
        <inkml:traceGroup>
          <inkml:annotationXML>
            <emma:emma xmlns:emma="http://www.w3.org/2003/04/emma" version="1.0">
              <emma:interpretation id="{C010043E-30D5-42AD-9546-50A5DB6B7A2E}" emma:medium="tactile" emma:mode="ink">
                <msink:context xmlns:msink="http://schemas.microsoft.com/ink/2010/main" type="inkWord" rotatedBoundingBox="7098,2625 11299,2561 11324,4216 7123,4280"/>
              </emma:interpretation>
              <emma:one-of disjunction-type="recognition" id="oneOf10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263604.2025">5433 2033 340 0,'0'-19'128'0,"0"19"-100"0,9-16-8 0,-9 9 192 16,0 3-120-16,0-7 104 16,0 3-112-16,-9-3 96 15,9 7-104-15,-13 0 32 16,-4 4-64-16,-4 12 48 15,8 3-56-15,-8 19 28 16,-5 0-36-16,1 15 60 16,4 0-48-16,4 12 44 15,-5-4-48-15,9 11 8 16,9 0-28-16,4 4-16 16,4-8-4-16,9-11 4 15,4-7 0-15,-4-16-176 16,4-4 96-16,0-14-496 15,4-9 320-15</inkml:trace>
          <inkml:trace contextRef="#ctx0" brushRef="#br0" timeOffset="-263387.1239">5535 2199 676 0,'-8'-4'248'0,"8"4"-192"0,0 23-16 15,4-15 208 1,5 7-144-16,3 7 152 0,10 1-148 0,7 7 8 16,6 1-72-16,-1 3-20 15,4 0-12-15,-4-8 0 16,4 1-8-16,-12-12-256 16,-5 0 136-16</inkml:trace>
          <inkml:trace contextRef="#ctx0" brushRef="#br0" timeOffset="-263165.0336">5919 2222 756 0,'-17'-12'280'0,"17"12"-216"0,-22 4-20 0,9 4 200 15,5 3-144-15,-18 4 72 16,1 4-100-16,-22 4-40 15,13 3-20-15,-9 1 12 16,14 3-12-16,-1 0 12 16,8-7-12-16,1-4-88 15,13-8 44-15,3-3-396 16,10-8 236-16</inkml:trace>
          <inkml:trace contextRef="#ctx0" brushRef="#br0" timeOffset="-262913.8656">6102 1908 912 0,'42'-4'340'0,"-42"4"-264"0,64 41-24 0,-34-10 272 16,0 3-188-16,4 19 60 15,-4 4-116-15,-13 11 12 16,-5 7-52-16,-20 16 48 16,-5 0-52-16,-25-4 0 15,-5-7-20-15,-12-8-188 16,0-12 96-16</inkml:trace>
          <inkml:trace contextRef="#ctx0" brushRef="#br0" timeOffset="-264790.3523">4743 2316 364 0,'0'-15'132'0,"0"19"-100"0,0-8-12 0,0 0 124 16,0 4-84-16,0-3 64 16,0-1-72-16,-12 0 24 15,3 4-44-15,-4-4 44 16,5 8-44-16,-22-4 64 16,17 0-56-16,-17 0 44 15,5 8-48-15,-9-1 96 16,8 8-76-16,-4 4 28 15,13 8-48-15,-4 11 20 16,13 7-28-16,8 1-28 16,17-5 0-16,-5-3 8 15,18-8-4-15,0-11-4 16,0-7 4-16,0-16 20 16,-5 0-12-16,5-15 24 15,-13 0-24-15,4-15-4 0,-8 4-4 16,-4-12 12-16,3 12-8 0,-12-19-12 15,9 11 0-15,-9-15 4 16,0 11 0-16,0-11-12 16,0 8 8-16,0-12 12 15,0 8-4-15,0-8-4 16,0 8 4-16,0-4 20 16,0 11-12-16,0-3 68 15,4 14-48-15,0-3 24 16,5 12-36-16,-1-1 44 15,1 8-36-15,8 0-16 16,0 11-4-16,17 4-8 16,-4 8 0-16,12 3-12 15,1 8 8-15,12 11-480 16,1 0 264-16</inkml:trace>
          <inkml:trace contextRef="#ctx0" brushRef="#br0" timeOffset="-262072.6304">6996 2263 392 0,'-9'-7'148'0,"9"7"-116"0,-8 0-8 16,-5-8 144 0,5 8-96-16,-14 0 24 15,1 0-56-15,-13 8 72 16,4-1-64-16,-12 5 32 15,7 3-48-15,1 19 60 16,13-4-52-16,-9 8-8 16,26 4-20-16,0-8-12 0,4-4 4 15,8-11 4-15,14-4-4 0,-1-19 24 16,0 4-16-16,5-26 4 16,4 7-8-16,-5-11 20 15,-4 3-16-15,-12-14 4 16,8 10-8-16,-17-14 4 15,0-1-8-15,-4-22-4 16,4 4 4-16,0-19-4 16,4 11 0-16,0 4 68 15,5 11-36-15,-1 8 92 16,1 18-68-16,-1 1 132 16,5 15-108-16,4 4 24 15,4 7-60-15,9 8-8 16,0 3-24-16,4 8 0 15,4 4-4-15,1 11-96 16,-5 1 52-16,4 3-552 16,-4 0 324-16</inkml:trace>
          <inkml:trace contextRef="#ctx0" brushRef="#br0" timeOffset="-261352.2169">7520 1945 624 0,'-30'-22'228'0,"30"22"-176"0,-21-19-16 15,8 11 184 1,9 1-128-16,-13 7 88 0,4 0-108 16,-13 22 60-16,13 5-76 15,-21 30 76-15,22-4-76 0,-10 7 60 16,5 1-64-16,-4 3-20 15,17-7-20-15,-1 3-12 16,10-3 4-16,-1-8-16 16,9-7 8-16,4-23-148 15,13 4 84-15,12-27-308 16,1-7 212-16,21-8-172 16,-5-12 192-16,-3-3-20 15,-1 4 96-15,-12-12 96 16,-14 16-12-16,-12-8 324 15,0 7-188-15,-21 8 220 16,-4 4-216-16,-1 15 140 16,-8 0-168-16,4 15-44 15,5 4-52-15,4 0-16 16,8 4-8-16,13 3 4 16,4 1-8-16,9-12-36 15,4-4 16-15,9-14-204 16,-1-1 120-16,-8-15-92 15,0 4 116-15,-8-8 40 16,-5 8 24-16,-12-12 12 16,-1 9 0-16,-12-1 68 15,0 11-36-15,-5 8 128 16,5 11-88-16,-5 16 0 0,1 7-44 16,-9 49 20-16,8 1-32 0,-8 22 20 15,9-8-20-15,-14 15-8 16,5-18-4-16,-12 0 4 15,-1-4-4-15,-13-16 40 16,5-18-20-16,-17-19-24 16,12-12 0-1,-12-26 16-15,16-3-8 0,1-39-40 16,8-3 20-16,9-24 0 16,12 13 12-16,18-12-28 15,12 11 16-15,30-19-48 16,5 15 32-16,24-14-576 15,-7 10 332-15</inkml:trace>
          <inkml:trace contextRef="#ctx0" brushRef="#br0" timeOffset="-261081.9966">8495 1745 768 0,'-9'-11'284'0,"9"11"-220"0,5 7-20 16,-1 1 320-1,9 3-208-15,4 31 228 16,8-1-220-16,5 35 76 0,0 0-144 16,-5 7 0-1,1-4-56-15,-22 8 8 0,-4-3-28 0,-25 10-16 16,-1-10-8-16,-34-9-340 15,14-10 188-15,-10-20-668 16,14-7 460-16</inkml:trace>
        </inkml:traceGroup>
        <inkml:traceGroup>
          <inkml:annotationXML>
            <emma:emma xmlns:emma="http://www.w3.org/2003/04/emma" version="1.0">
              <emma:interpretation id="{A5C1999F-1154-4648-AC12-5E64295F17C7}" emma:medium="tactile" emma:mode="ink">
                <msink:context xmlns:msink="http://schemas.microsoft.com/ink/2010/main" type="inkWord" rotatedBoundingBox="11694,2614 13856,2582 13869,3441 11707,3474"/>
              </emma:interpretation>
              <emma:one-of disjunction-type="recognition" id="oneOf11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-260645.6527">9308 2146 860 0,'-13'-30'320'0,"13"30"-248"0,-21-8-20 0,8 8 216 15,5 4-156-15,-22 7 16 16,9 8-76-16,-18 8-16 16,5 3-24-16,0 8-16 15,13 0 0-15,12 7 12 16,5 1-4-16,21-1-20 15,4-11 8-15,9-15 4 16,9-8 4-16,-5-18-56 16,-5-5 32-16,-7-10-68 15,8-1 52-15,-18-15 16 16,1 8 20-16,-17-23-16 0,4 4 12 16,-13-35 40-16,5 5-20 15,-5-8 140-15,9 15-84 0,-1 8 120 16,10 14-108-16,7 5 40 15,5 11-72-15,13 4 56 16,4 15-64-16,9-1 8 16,-1 13-28-16,1 6 16 15,0 5-24-15,-9 15-100 16,0-1 44-16,4 16-648 16,-4 0 376-16</inkml:trace>
          <inkml:trace contextRef="#ctx0" brushRef="#br0" timeOffset="-260391.1054">10041 1707 684 0,'-9'-15'252'0,"9"15"-192"16,-4 0-20-16,-5 4 232 15,9 7-156-15,-13 0 88 16,5 12-120-16,-13 26-4 15,12-3-48-15,-16 26 68 16,8 3-56-16,-5-7 48 16,10 4-52-16,-1-4-4 15,4-11-20-15,5-4-20 16,8 4 0-16,-4-8 4 16,17-7 0-16,-4-23-372 15,4 4 204-15</inkml:trace>
          <inkml:trace contextRef="#ctx0" brushRef="#br0" timeOffset="-259820.6936">10177 2176 1016 0,'-9'0'376'0,"9"0"-292"0,-8-7-20 0,8 7 120 16,8 4-112-16,1-4 120 16,4 3-108-16,29 1-16 15,-4 4-44-15,22-1 0 16,-5 1-12-16,5-8-120 15,0 0 56-15,4-8-304 16,-13 8 196-16,8-15-236 16,-8 4 228-16</inkml:trace>
          <inkml:trace contextRef="#ctx0" brushRef="#br0" timeOffset="-260031.2434">10262 2044 548 0,'-26'-34'204'0,"26"34"-156"0,-12-34-16 0,12 19 280 16,0 7-176-16,0-3 192 15,0 3-188-15,12 8-20 16,10 0-72-16,3 8 20 15,14 7-40-15,-5 11-16 16,13 5-4-16,-13-1-8 16,-5 4 0-16,-16 0 60 15,-4 0-32-15,-31-7-28 16,1 3-4-16,-30-11 0 16,0 7 4-16,0-7-20 15,8-4 12-15,13-3-12 16,9 3 8-16,8-4-8 15,13 1 8-15,5-5 0 16,12 4 4-16,8-3 8 16,9 0 0-16,13-5-196 15,-4-3 108-15,-14 0-324 16,10 0 228-16,-9 0-308 16,-5 0 280-16</inkml:trace>
          <inkml:trace contextRef="#ctx0" brushRef="#br0" timeOffset="-259534.3335">10922 1688 540 0,'-30'-23'200'0,"30"23"-156"0,17-3-12 16,-8-1 256-1,-5 4-164-15,17 4 196 0,9 3-184 16,8 12 124-16,5 8-148 0,0 29 36 15,-1 5-84-15,-3 22 40 16,-14 0-60-16,-12 5 32 16,-9-13-44-16,-34 12 8 15,-4-11-24-15,-51 15-536 16,0-8 284-16</inkml:trace>
        </inkml:traceGroup>
      </inkml:traceGroup>
    </inkml:traceGroup>
    <inkml:traceGroup>
      <inkml:annotationXML>
        <emma:emma xmlns:emma="http://www.w3.org/2003/04/emma" version="1.0">
          <emma:interpretation id="{DD9BC75A-DE83-44D5-A056-A7EEF2075439}" emma:medium="tactile" emma:mode="ink">
            <msink:context xmlns:msink="http://schemas.microsoft.com/ink/2010/main" type="paragraph" rotatedBoundingBox="4578,3884 19877,4095 19850,6019 4551,580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4937F20-84DF-4362-8C45-057D19E3490D}" emma:medium="tactile" emma:mode="ink">
              <msink:context xmlns:msink="http://schemas.microsoft.com/ink/2010/main" type="inkBullet" rotatedBoundingBox="4574,4134 5481,4147 5463,5447 4556,5434"/>
            </emma:interpretation>
            <emma:one-of disjunction-type="recognition" id="oneOf12">
              <emma:interpretation id="interp16" emma:lang="" emma:confidence="0">
                <emma:literal>E</emma:literal>
              </emma:interpretation>
              <emma:interpretation id="interp17" emma:lang="" emma:confidence="0">
                <emma:literal>F</emma:literal>
              </emma:interpretation>
              <emma:interpretation id="interp18" emma:lang="" emma:confidence="0">
                <emma:literal>5</emma:literal>
              </emma:interpretation>
              <emma:interpretation id="interp19" emma:lang="" emma:confidence="0">
                <emma:literal>[</emma:literal>
              </emma:interpretation>
              <emma:interpretation id="interp20" emma:lang="" emma:confidence="0">
                <emma:literal>{</emma:literal>
              </emma:interpretation>
            </emma:one-of>
          </emma:emma>
        </inkml:annotationXML>
        <inkml:trace contextRef="#ctx0" brushRef="#br0" timeOffset="-151121.8373">2431 3724 600 0,'30'-26'224'0,"-17"18"-176"0,16-7-12 16,-16 8 140-1,-4 3-104-15,4-4 44 16,4 5-72-16,-5-5-8 16,-3 8-20-16,-18-8 16 15,9 5-20-15,-12-5 12 16,3 8-12-16,-25-4-8 15,4 4 0-15,-21 0-32 16,9 0 16-16,-18-4-4 16,17 8 8-16,1-4 0 0,12 4 0 0,0 0 16 15,9 0-4-15,-5-1-4 16,13 5 4-16,-4 3-32 16,5 8 16-16,-5 8 24 15,0 7-8-15,-5 15-16 16,1 0 4-16,0 12 4 15,4-8 4-15,4 0-12 16,-4-8 8-16,4 1 12 16,13-9-4-16,-13-6-4 15,13-5 4-15,-4-7 40 16,4 0-24-16,-4-4 0 16,4-3-12-16,0-5 28 15,8 1-20-15,-3-1 4 16,3 1-12-16,1-4-8 15,3 3 4-15,5 8-16 16,5 4 8-16,3 0 20 16,5 0-8-16,4 0 4 15,0 4-4-15,5-4-8 16,-5 0 4-16,-5-4-84 16,1 0 44-16,-8-8-128 15,-5 5 92-15,0-16-388 16,-5-4 256-16</inkml:trace>
        <inkml:trace contextRef="#ctx0" brushRef="#br0" timeOffset="-150869.6511">1980 4167 652 0,'-26'-19'244'0,"26"19"-192"0,-17-19-12 0,17 8 112 16,0 4-92-16,0-9 36 15,13 5-56-15,4-4 72 16,4 4-60-16,9-1-16 16,13 5-24-16,-1 3 44 15,-3 4-32-15,12-4-12 16,-9 8-4-16,1-4-28 16,-5 7 12-16,-4-10-180 15,-4 3 100-15,-4-16-364 16,-5 5 248-16</inkml:trace>
        <inkml:trace contextRef="#ctx0" brushRef="#br0" timeOffset="-150567.8477">2163 3221 756 0,'0'-19'280'0,"0"19"-216"0,8-11-20 0,-3 11 128 16,3 4-104-16,5-1 36 16,8 5-64-16,9 3-24 15,8 4-8-15,18 1 24 16,3-1-16-16,9-4 12 15,-4 4-16-15,13-11-156 16,-9 0 76-16,17-16-308 16,-12 5 212-16</inkml:trace>
      </inkml:traceGroup>
      <inkml:traceGroup>
        <inkml:annotationXML>
          <emma:emma xmlns:emma="http://www.w3.org/2003/04/emma" version="1.0">
            <emma:interpretation id="{7637BE03-BF99-4E20-91DD-58BCA2F18CAF}" emma:medium="tactile" emma:mode="ink">
              <msink:context xmlns:msink="http://schemas.microsoft.com/ink/2010/main" type="line" rotatedBoundingBox="6148,3905 19877,4095 19850,6019 6121,5829"/>
            </emma:interpretation>
          </emma:emma>
        </inkml:annotationXML>
        <inkml:traceGroup>
          <inkml:annotationXML>
            <emma:emma xmlns:emma="http://www.w3.org/2003/04/emma" version="1.0">
              <emma:interpretation id="{85EBD34D-5564-49A5-86E1-481BEB03B85D}" emma:medium="tactile" emma:mode="ink">
                <msink:context xmlns:msink="http://schemas.microsoft.com/ink/2010/main" type="inkWord" rotatedBoundingBox="6133,4977 6902,4988 6899,5174 6130,5163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-149845.2811">3487 4217 652 0,'0'-8'244'0,"0"8"-192"16,9-4-12-16,-5 0 92 16,9 1-80-16,4-13 24 15,8 5-44-15,5-12-4 16,0 4-16-16,4-7-8 16,0 7 0-16,0-7-4 15,-4 18 0-15,-5-7 24 16,-3 15-12-16,-10 7 48 15,1 9-32-15,-4 10 40 16,-1 1-40-16,5 3 12 16,0-11-24-16,8 3 28 15,9-6-28-15,-4-9 48 16,3 1-36-16,1-12 40 0,0 0-40 16,0-11 28-16,4 0-28 0,-4-12 8 15,4 8-20 1,-9-3-288-16,1 3 144 15,-1 0-592-15,1 8 404 0</inkml:trace>
        </inkml:traceGroup>
        <inkml:traceGroup>
          <inkml:annotationXML>
            <emma:emma xmlns:emma="http://www.w3.org/2003/04/emma" version="1.0">
              <emma:interpretation id="{E40C4232-AD19-4A4B-8F68-2146E70177C6}" emma:medium="tactile" emma:mode="ink">
                <msink:context xmlns:msink="http://schemas.microsoft.com/ink/2010/main" type="inkWord" rotatedBoundingBox="7658,4296 10175,4331 10153,5884 7637,5850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-147460.9634">6396 4285 652 0,'-22'15'244'0,"22"-15"-192"0,-8 53-12 16,8-23 56 0,0 8-60-16,0 4 12 15,0-1-28-15,8-7 32 16,-4 0-28-16,-4-7 64 0,9-4-48 15,-18-12 64 1,9-4-64-16,-4-10 20 0,-4-1-40 0,-9-19 44 16,17 0-36-16,-13-18-32 15,13 7 0-15,8-8 16 16,5 12-4-16,8-4 40 16,1 11-24-16,8 4 12 15,-1 8-20-15,-7 7-80 16,7 0 36-16,1-3-316 15,-8 7 188-15,-1-8-444 16,0 8 340-16</inkml:trace>
          <inkml:trace contextRef="#ctx0" brushRef="#br0" timeOffset="-146976.6286">6400 4133 780 0,'0'-7'288'0,"0"7"-224"0,8 0-20 0,-8 0 128 16,0 0-104-16,0 0 68 15,9 3-76-15,-5-3 28 16,13 4-52-16,4-4-12 16,1 4-12-16,3-4-12 15,1 0 4-15,-9 0-180 16,4 0 96-16,-8 0-208 15,0 0 164-15</inkml:trace>
          <inkml:trace contextRef="#ctx0" brushRef="#br0" timeOffset="-148123.1994">5271 4406 340 0,'5'-19'128'0,"-5"19"-100"0,17-11-8 16,-13 11 132-1,4 7-88-15,1 8 88 0,-1 8-88 0,-3 19 40 16,-1 3-64-16,-4 8 32 15,4 0-40-15,-4-8 52 16,0-3-48-16,-4-8 64 16,4-7-60-16,-4-8 80 15,8-4-68-15,-8-12 28 16,4 1-48-16,-5-15 8 16,5 0-24-16,0-20 0 15,5 1-8-15,-1-15-16 16,0 7 4-16,5-8-4 15,-1 12 0-15,5 4 44 16,0 7-24-16,8 0 24 16,0 8-20-16,13-4 28 15,0 4-28-15,9-4-276 16,0 4 136-16,4-4-616 16,-5 8 408-16</inkml:trace>
          <inkml:trace contextRef="#ctx0" brushRef="#br0" timeOffset="-148901.4053">5446 4039 748 0,'-17'-4'276'0,"17"4"-216"0,4 7-16 0,5-7 40 16,8 0-56-16,25 0 84 15,9 0-60-15,35-3 16 16,-1 3-36-16,42-12 24 15,-7 5-32-15,16-8-4 16,-17 15-12-16,-8-12 4 16,-22 8-8-16,-12-3 8 15,-17 7-8-15,-18-4 40 16,-8 4-20-16,-12-4-56 16,-10 4 16-16</inkml:trace>
          <inkml:trace contextRef="#ctx0" brushRef="#br0" timeOffset="-147996.3627">5488 4133 1028 0,'-46'0'380'0,"46"0"-296"0,4-4-20 15,0 1 84 1,5 6-92-16,8-6 68 16,8 3-72-16,18-8-20 15,4 4-20-15,12 4-424 16,-3 4 224-16</inkml:trace>
          <inkml:trace contextRef="#ctx0" brushRef="#br0" timeOffset="-147817.4099">5740 4569 840 0,'-9'0'312'0,"9"0"-244"0,47-8-16 0,-26 4 48 15,5 0-64-15,8-11 4 16,0 8-24-16,9-5-144 16,-1 5 72-16</inkml:trace>
          <inkml:trace contextRef="#ctx0" brushRef="#br0" timeOffset="-149182.1494">6157 3372 716 0,'-8'-7'264'0,"8"7"-204"0,0 0-16 16,-5 4 116 0,5-1-96-16,-4 9 16 15,0 3-44-15,-5 15 8 16,9 4-24-16,-8 8 0 15,3 3-12-15,5 8-104 16,13-3 52-16,-9 3-164 16,5-4 112-16,-9 0-456 15,0-7 308-15</inkml:trace>
          <inkml:trace contextRef="#ctx0" brushRef="#br0" timeOffset="-146417.0266">5046 4194 592 0,'-22'-4'220'0,"22"4"-172"0,-12 8-12 16,3-1 92-1,9 8-76-15,0 19 32 16,4 4-48-16,5 30 32 15,4 0-40-15,-1 12-16 0,5-4-4 0,-4-4 8 16,0-12-8-16,-5-3-4 16,5-8 0-16,0-3-180 15,0-9 96-15</inkml:trace>
          <inkml:trace contextRef="#ctx0" brushRef="#br0" timeOffset="-146092.3174">6826 4061 580 0,'-26'4'216'0,"26"-4"-168"0,0 23-12 16,0-8 136 0,9 4-100-16,3 15 104 15,5 0-100-15,0 23-24 16,0 11-32-16,-4 15 12 16,4-3-20-16,-13-5 12 15,1-6-12-15,-10-13 12 16,-3-3-16-16,-9-11 24 15,0-8-20-15,0-8-84 16,4-7 40-16</inkml:trace>
          <inkml:trace contextRef="#ctx0" brushRef="#br0" timeOffset="-145808.7384">7179 4122 996 0,'26'-4'368'0,"-26"4"-284"0,29 4-24 0,-16 0 100 16,0 7-100-16,0-3 8 15,-5 7-40-15,1 0 0 16,-1 4-16-16,-16 0 44 16,8 0-28-16,-17-4 4 15,0 0-20-15,0-7 0 16,4-5-4-16,9-6-40 15,8-1 16-15,13-4-12 16,8 4 16-16,18-15-176 16,17 16 100-16,12-12-532 15,5 11 344-15</inkml:trace>
        </inkml:traceGroup>
        <inkml:traceGroup>
          <inkml:annotationXML>
            <emma:emma xmlns:emma="http://www.w3.org/2003/04/emma" version="1.0">
              <emma:interpretation id="{AC3B3ED5-AC73-467D-A2ED-2EFB5BC3D631}" emma:medium="tactile" emma:mode="ink">
                <msink:context xmlns:msink="http://schemas.microsoft.com/ink/2010/main" type="inkWord" rotatedBoundingBox="10872,4311 11255,4316 11244,5131 10861,5125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-145124.92">8354 3584 612 0,'-42'-22'228'0,"42"22"-180"0,-5-15-12 0,5 3 116 16,13 5-92-16,-4-9 72 16,12 5-76-16,5-8 12 15,3 4-36-15,-3-4 24 16,-1 4-32-16,-3-8 56 15,3 16-44-15,-8-5 64 16,0 5-60-16,-4-1 8 16,0 1-28-16,-5 7 4 15,1 7-12-15,-5 16 0 16,0-4-4-16,5 7 12 16,4 5-12-16</inkml:trace>
          <inkml:trace contextRef="#ctx0" brushRef="#br0" timeOffset="-145448.2495">8248 3762 684 0,'-21'-11'252'0,"21"11"-192"0,4 26-20 0,-4 1 164 16,4 3-120-16,-8 23 52 16,4-4-76-16,-4 4-4 15,4-11-32-15,0 0 4 16,0-8-16-16,-9 0 20 15,13-11-20-15,-4-16 100 16,0 1-60-16,0-16 20 16,9 1-40-16,-1-16 24 15,1-4-32-15,12-18-32 16,-8-1 4-16,12-7-8 16,1 12 4-16,4 3-28 15,0 15 20-15,-1 4 4 16,-3 19 12-16,0 12 16 15,-5 3-8-15,-8 0-136 16,8 0 72-16,-4-3-244 16,-4-1 168-16</inkml:trace>
        </inkml:traceGroup>
        <inkml:traceGroup>
          <inkml:annotationXML>
            <emma:emma xmlns:emma="http://www.w3.org/2003/04/emma" version="1.0">
              <emma:interpretation id="{6D2B5EE2-C535-412A-8805-B6C1DBCB1BF1}" emma:medium="tactile" emma:mode="ink">
                <msink:context xmlns:msink="http://schemas.microsoft.com/ink/2010/main" type="inkWord" rotatedBoundingBox="11803,5371 11854,5372 11853,5383 11803,5383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-144798.5341">9159 4436 1008 0,'30'0'372'0,"-30"0"-288"0,8-8-24 0,-3 5-324 15,3 3 132-15</inkml:trace>
        </inkml:traceGroup>
        <inkml:traceGroup>
          <inkml:annotationXML>
            <emma:emma xmlns:emma="http://www.w3.org/2003/04/emma" version="1.0">
              <emma:interpretation id="{8F4F8BF3-2B73-40D0-8A2F-CFDA282FC835}" emma:medium="tactile" emma:mode="ink">
                <msink:context xmlns:msink="http://schemas.microsoft.com/ink/2010/main" type="inkWord" rotatedBoundingBox="12424,4513 14306,4539 14289,5723 12408,5697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-144660.1659">10070 4319 248 0,'43'-8'92'0,"-43"8"-72"0,72 12-4 16</inkml:trace>
          <inkml:trace contextRef="#ctx0" brushRef="#br0" timeOffset="-144561.3952">10679 4315 1120 0,'-21'0'416'0,"21"0"-324"0,38-8-24 15</inkml:trace>
          <inkml:trace contextRef="#ctx0" brushRef="#br0" timeOffset="-130382.4285">9794 4300 416 0,'4'-15'152'0,"4"11"-116"0,9 0-12 0,-12 4 240 15,7 4-148-15,1 7 132 16,4 8-144-16,-8 19 20 16,-1 7-72-16,-21 16 16 15,13-4-40-15,-17 3-60 16,5-7 16-16,-18-7-148 16,9-8 92-16,-1-16-348 15,14-3 236-15</inkml:trace>
          <inkml:trace contextRef="#ctx0" brushRef="#br0" timeOffset="-129338.0901">11497 4148 800 0,'-64'-7'296'0,"64"7"-232"0,-51-8-16 16,30 8 108-1,4 0-96-15,-5-7 64 16,10-1-72-16,-10-11-40 15,5 12-8-15,4-1 20 16,1 0-12-16,-1 5-4 0,4 6-4 0,-20 5 12 16,16 7-8-16,-17 4 4 15,4 4-4-15,1 3 20 16,8 8-16-16,4 8-12 31,13-8-4-31,13 4 4 0,12-8 0 16,22-18 44-16,13-9-24 0,21-18-116 15,4 4 52-15,-4-12-36 16,-9 4 44-16,-21-11 48 16,-8 11-4-16,-26-7 52 15,-9 3-32-15,-33-4 84 16,-1 8-64-16,-21-3 76 16,9 10-72-16,-4-3-36 15,20 8-12-15,10-1-84 16,12 4 44-16,21-3-312 15,21 7 192-15,14-8-556 16,-1 8 396-16</inkml:trace>
          <inkml:trace contextRef="#ctx0" brushRef="#br0" timeOffset="-129757.207">11131 3653 664 0,'-17'-19'244'0,"17"19"-188"0,-5 0-16 0,1 0 136 15,8 0-104-15,1 0 44 16,3 0-72-16,13-4 28 15,18 4-40-15,12-4 0 16,4 0-20-16,26-3 12 16,-8 3-16-16,-10-4-4 15,6 8 0-15,-27-7-48 16,-12 11 24-16,-26-8-72 16,-4 4 52-16,-21-4 8 15,-9 8 20-15,-17 3-8 16,0 1 12-16,5 37-24 15,3 12 20-15,5 30 24 16,13 8-8-16,-9 11 0 0,13-8 0 0,5 12 4 16,-1-8-4-16,4-11 60 15,-4-19-36-15,-4-8 76 16,9-15-56-16,-5-7 0 16,-4-12-28-16,-8-11 4 15,8-4-12-15,-5-11 0 16,5 0-4-16,4-4-24 15,13 0 8-15,9 0 40 16,4 8-20-16,12-5 16 16,9 5-16-16,13-4 36 15,4 3-24-15,13-3-56 16,-9 0 16-16,-3-8-192 16,-10 4 116-16,-8-7-232 15,-8 3 180-15</inkml:trace>
        </inkml:traceGroup>
        <inkml:traceGroup>
          <inkml:annotationXML>
            <emma:emma xmlns:emma="http://www.w3.org/2003/04/emma" version="1.0">
              <emma:interpretation id="{BD6C5838-8A42-4D55-90EA-48D72CEDD14A}" emma:medium="tactile" emma:mode="ink">
                <msink:context xmlns:msink="http://schemas.microsoft.com/ink/2010/main" type="inkWord" rotatedBoundingBox="14868,4859 15076,4862 15073,5129 14864,5126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128977.6087">12221 4160 976 0,'25'0'360'0,"-25"0"-280"0,60 7-20 0,-35-3-16 16,5 4-36-16,4-8-64 15,0 3 28-15</inkml:trace>
          <inkml:trace contextRef="#ctx0" brushRef="#br0" timeOffset="-129127.5346">12336 3933 832 0,'-5'-15'308'0,"5"15"-240"0,13-4-20 0,-8 4 176 15,-1 4-132-15,0-4 8 16,5 7-60-16,3 1 4 16,1 3-24-16,4-3-248 15,4 7 124-15</inkml:trace>
        </inkml:traceGroup>
        <inkml:traceGroup>
          <inkml:annotationXML>
            <emma:emma xmlns:emma="http://www.w3.org/2003/04/emma" version="1.0">
              <emma:interpretation id="{1856A3E0-A80A-43FB-858D-FABD96313F05}" emma:medium="tactile" emma:mode="ink">
                <msink:context xmlns:msink="http://schemas.microsoft.com/ink/2010/main" type="inkWord" rotatedBoundingBox="15708,4038 17336,4060 17310,5940 15682,5917">
                  <msink:destinationLink direction="with" ref="{E10888B9-1AFE-4E17-A072-EA4E9DCE3281}"/>
                </msink:context>
              </emma:interpretation>
              <emma:one-of disjunction-type="recognition" id="oneOf19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125715.8913">13622 4489 832 0,'4'-11'308'0,"-4"11"-240"0,43 15-20 16,-22-11 52 0,0 3-64-16,9 1-4 15,0-1-20-15,12-14 0 0,1 11-8 0,4-8-116 16,0 4 60-16,-13 0-192 15,-5-8 140-15</inkml:trace>
          <inkml:trace contextRef="#ctx0" brushRef="#br0" timeOffset="-125536.4016">13796 4421 560 0,'-8'42'208'0,"8"-42"-164"0,-9 90-8 0,1-56 92 16,4 1-76-16,-9 14 32 16,4-8-48-16,-8-3 4 15,4 0-24-15,9-8 8 16,0 1-12-16</inkml:trace>
          <inkml:trace contextRef="#ctx0" brushRef="#br0" timeOffset="-125327.8477">13852 4463 820 0,'4'15'304'0,"-4"-15"-236"0,4 68-20 16,-4-38 72 0,9 0-76-16,-9 8 0 15,0 8-28-15,0-5 32 16,0-7-24-16,0 0-76 0,0 0 28 15,0-11-116-15,0-4 80 0,0-4-344 16,4-3 224-16</inkml:trace>
          <inkml:trace contextRef="#ctx0" brushRef="#br0" timeOffset="-125847.5383">13243 4478 508 0,'-17'-12'188'0,"17"12"-148"0,0 27-8 0,0-8 132 16,0 7-96-16,0 16 80 15,4 0-88-15,-4 11-24 16,4-4-20-16,-4 0 20 16,-4-4-20-16,4 1 4 15,4-5-12-15,0-10-104 16,1-5 52-16,12-18-544 16,-4-4 324-16</inkml:trace>
          <inkml:trace contextRef="#ctx0" brushRef="#br0" timeOffset="-126096.9036">13136 4531 528 0,'0'-12'196'0,"-4"5"-152"0,0-1-12 16,-5 8 116-1,5 0-88-15,-13 8 64 16,4 3-72-16,-4 4 48 16,4 12-56-16,5-5 24 15,4 13-40-15,12-9 0 16,5 8-16-16,8-7 12 16,5-5-16-16,12-7 40 0,0-3-24 15,18-12 40 1,-9 7-36-16,8-10-180 0,5 3 80 0,-18-8-380 15,-4 0 252-15</inkml:trace>
          <inkml:trace contextRef="#ctx0" brushRef="#br0" timeOffset="-127176.8494">14397 3531 508 0,'13'-3'188'0,"-5"3"-148"0,9-4-8 16,-13 0 80-1,5 4-68-15,-1-4 36 16,5-3-48-16,-4-12 44 16,3 11-44-16,5-14 28 15,-4 3-32-15,-9-19 8 16,5 4-20-16,-5-16 20 0,1 5-24 0,-5-4 40 16,-5 7-28-16,-3 8 32 15,-1 8-32-15,-8 18-12 16,9 4-8-16,-14 16-4 15,10 7 0-15,-10 11 0 16,5 4 0-16,0 0 0 16,4 0 0-16,1-4-20 15,3-3 12-15,9-1-56 16,4-7 32-16,5-4-44 16,8 1 40-16,4-13-32 15,1 5 36-15,-1-4 0 16,4-1 20-16,-8 1 8 15,-4 4 4-15,-4 3 16 16,-5 8-8-16,-17 8 68 16,5-1-44-16,-14 16 4 15,10 3-20-15,-10 16 8 16,1-5-16-16,4 5-12 16,9-4 0-16,8-16-4 15,8-3 0-15,1-11 16 16,3-8-4-16,5-12 8 15,-4 1-8-15,8-16-4 16,1 4 4-16,-14-14 12 16,5 2-8-16,-13-14 24 15,0 4-20-15,-4-8 12 16,-5 0-12-16,1 3 64 0,-5 9-44 16,0-5 48-16,5 8-44 15,-9 0-36-15,4 8-4 16,0-1 16-16,13 5-4 0,0-4-20 15,0 7 4-15,9-4 12 16,3 4 0-16,10 1-116 16,7 3 60-16,6-8-332 15,7 16 216-15</inkml:trace>
          <inkml:trace contextRef="#ctx0" brushRef="#br0" timeOffset="-124818.9948">14665 4182 416 0,'0'-11'152'0,"0"11"-116"0,13-7-12 0,-13 3 260 31,0 8-160-31,0-4 48 0,0 7-104 0,0 12-8 16,-4 4-36-16,-5 34 4 15,9 3-16-15,-17 23 28 16,8-3-24-16,-8-1 20 16,5-11-20-16,-5 1 0 15,8-20-8-15,-4 0 20 16,5-7-16-16,-5-8 68 15,9 0-48-15,-5-15-128 16,5-12 52-16,4-7-376 16,4-7 236-16</inkml:trace>
        </inkml:traceGroup>
        <inkml:traceGroup>
          <inkml:annotationXML>
            <emma:emma xmlns:emma="http://www.w3.org/2003/04/emma" version="1.0">
              <emma:interpretation id="{ACCB7A13-8DE8-4E21-A14C-D5586111A419}" emma:medium="tactile" emma:mode="ink">
                <msink:context xmlns:msink="http://schemas.microsoft.com/ink/2010/main" type="inkWord" rotatedBoundingBox="17838,4968 19865,4996 19855,5705 17828,5677">
                  <msink:destinationLink direction="with" ref="{E10888B9-1AFE-4E17-A072-EA4E9DCE3281}"/>
                </msink:context>
              </emma:interpretation>
              <emma:one-of disjunction-type="recognition" id="oneOf20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-124345.2072">15227 4300 404 0,'4'0'148'0,"-4"0"-112"0,9 26-12 16,-9-3 164-1,4 7-108-15,-12 19 64 0,3 1-84 0,-12 6 20 16,17-6-48-16,-12-9 16 16,12-3-28-16,-13-8 72 15,13-7-56-15,-4-15 92 16,8-1-72-16,-4-10 8 16,4-1-40-16,0-19 12 15,13 4-20-15,-8-30-8 16,8 7-4-16,4-15-4 15,0 12 0-15,1 0-44 16,8 14 24-16,-5 5 32 16,5 15-4-16,-5-1 0 15,1 12-4-15,0 0-84 16,3 8 44-16,1-4-296 16,0-1 188-16</inkml:trace>
          <inkml:trace contextRef="#ctx0" brushRef="#br0" timeOffset="-124156.6004">15449 4129 1048 0,'-5'-11'388'0,"5"11"-300"0,22-4-28 16,-5 1 24 0,8 3-60-16,9-4 16 0,5 4-24 0,3-4-156 15,-4 8 72-15,5-4-508 16,0 7 316-16</inkml:trace>
          <inkml:trace contextRef="#ctx0" brushRef="#br0" timeOffset="-123913.9325">15581 4648 1008 0,'-22'8'372'0,"22"-8"-288"15,34-4-24-15,-12 0 44 16,3 4-68-16,5-11 40 16,4 3-44-16,4-7-196 15,5 4 92-15,8-5-392 16,-4 9 260-16</inkml:trace>
          <inkml:trace contextRef="#ctx0" brushRef="#br0" timeOffset="-123589.327">16368 4288 572 0,'0'-3'208'0,"0"3"-160"0,0 15-12 0,0 0 112 16,0 4-88-16,-8 23 8 16,-1 7-40-16,5 4 28 15,4-4-32-15,-9-4-12 16,9-3-8-16,0-8 40 15,5-15-24-15,-5-4 96 16,0-7-64-16,0-16 4 16,0 8-36-16,0-19 24 15,0-4-28-15,0-11 4 16,8 0-12-16,1-7-24 16,4 7 8-16,-5 0 20 15,5 11-4-15,8 0-12 16,-4 12 0-16,-4 3 12 15,8 4-4-15,1-3-204 16,7 7 108-16</inkml:trace>
          <inkml:trace contextRef="#ctx0" brushRef="#br0" timeOffset="-123346.1754">16602 4058 808 0,'5'-12'300'0,"-5"12"-232"0,13 0-20 0,-9 0 88 16,0 8-84-16,0-1 40 16,5 5-52-16,-5 3-16 15,0-4-12-15,9-3-132 16,4 3 64-16,-4-3-320 15,8-1 208-15</inkml:trace>
          <inkml:trace contextRef="#ctx0" brushRef="#br0" timeOffset="-123165.4783">16960 4046 904 0,'-8'4'332'0,"8"-4"-256"0,-5 11-24 0,5 1 72 16,5-5-80-16,-5 12 8 16,8 0-32-16,1-4-92 15,-5 0 40-15,4-3-352 16,1 10 212-16</inkml:trace>
          <inkml:trace contextRef="#ctx0" brushRef="#br0" timeOffset="-122830.7547">17220 4088 488 0,'-13'-4'180'0,"13"4"-140"0,0 4-12 0,0-4 196 16,9 7-128-16,-9-7 88 16,0 4-112-16,0 11 32 15,4-3-60-15,-8 18 4 16,4 4-32-16,-17 30 36 16,4 8-28-16,-4 15-4 15,4-7-12-15,0-4 20 16,5-12-16-16,-14-11-12 15,14-11-4-15</inkml:trace>
        </inkml:traceGroup>
      </inkml:traceGroup>
    </inkml:traceGroup>
    <inkml:traceGroup>
      <inkml:annotationXML>
        <emma:emma xmlns:emma="http://www.w3.org/2003/04/emma" version="1.0">
          <emma:interpretation id="{8CE24229-FB8D-4118-8018-6D98EC6C4B05}" emma:medium="tactile" emma:mode="ink">
            <msink:context xmlns:msink="http://schemas.microsoft.com/ink/2010/main" type="paragraph" rotatedBoundingBox="31,7268 15951,6727 16041,9403 122,994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8491492-EC05-4A16-A29D-82D769F5C0C3}" emma:medium="tactile" emma:mode="ink">
              <msink:context xmlns:msink="http://schemas.microsoft.com/ink/2010/main" type="inkBullet" rotatedBoundingBox="68,8364 1382,8320 1386,8430 72,8475"/>
            </emma:interpretation>
            <emma:one-of disjunction-type="recognition" id="oneOf21">
              <emma:interpretation id="interp29" emma:lang="" emma:confidence="0">
                <emma:literal>-</emma:literal>
              </emma:interpretation>
            </emma:one-of>
          </emma:emma>
        </inkml:annotationXML>
        <inkml:trace contextRef="#ctx0" brushRef="#br0" timeOffset="-31977.4093">-2560 7528 736 0,'-12'-18'272'0,"12"18"-208"0,59-19-20 0,1 3 108 16,8 9-92-16,43-8 44 16,12 3-60-16,35-3-24 15,-5 12-12-15,17-9-168 16,-25 5 88-16,0-12-104 15,-26 7 104-15</inkml:trace>
      </inkml:traceGroup>
      <inkml:traceGroup>
        <inkml:annotationXML>
          <emma:emma xmlns:emma="http://www.w3.org/2003/04/emma" version="1.0">
            <emma:interpretation id="{2B5E35DA-C4DA-4888-A9D4-EB4C5255BDDF}" emma:medium="tactile" emma:mode="ink">
              <msink:context xmlns:msink="http://schemas.microsoft.com/ink/2010/main" type="line" rotatedBoundingBox="1123,7231 15951,6727 16041,9403 1214,9907"/>
            </emma:interpretation>
          </emma:emma>
        </inkml:annotationXML>
        <inkml:traceGroup>
          <inkml:annotationXML>
            <emma:emma xmlns:emma="http://www.w3.org/2003/04/emma" version="1.0">
              <emma:interpretation id="{1B719D10-256C-4472-AA8F-ED6D14322D92}" emma:medium="tactile" emma:mode="ink">
                <msink:context xmlns:msink="http://schemas.microsoft.com/ink/2010/main" type="inkWord" rotatedBoundingBox="1123,7231 3065,7165 3145,9521 1203,9587"/>
              </emma:interpretation>
              <emma:one-of disjunction-type="recognition" id="oneOf22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-32278.416">366 6722 600 0,'21'-41'224'0,"-21"41"-176"0,26-57-12 16,-18 27-36 0,1 3-8-16,-9-22 4 15,0 7 4-15,-9-7 0 16,5 11 0-16,-13 0 0 15,0 8 0-15,-17 4 8 16,0 3-4-16,-13 8-4 16,9 11 4-16,-18-4 12 0,18 5-8 15,-13-5 32 1,12 8-24-16,-7 0 4 0,12 0-12 0,-9 15 28 16,13 0-20-1,-17 38 48-15,5 15-36 16,-22 46 64-16,13 3-52 0,-13 54 28 15,13-5-40-15,4 31 8 16,13-19-20-16,4-4-8 16,9-26-4-16,-9-20-4 15,13-22 0-15,4-11 16 16,-4-16-8-16,4-3-12 16,13-12 0-16,0-11 40 15,0-3-24-15,22-13-8 16,3-2-8-16,39-5 4 15,4-4 0-15,34 5 0 16,1-5 0-16,3-3 8 16,-12 0-4-16,8-8-20 15,-21 0 8-15,-9-8-12 16,-16 5 8-16,-27-12-140 16,-7 0 80-16</inkml:trace>
          <inkml:trace contextRef="#ctx0" brushRef="#br0" timeOffset="-31696.7004">-1423 7044 612 0,'-72'-19'228'0,"72"19"-180"0,4 8-12 15,26-5 96 1,0 9-80-16,34 10 156 15,8 5-116-15,30 11-20 16,-8-4-44-16,12 11 8 16,-12 1-24-16,-26-5 76 15,-17-3-52-15,-29-7 84 16,-10-1-68-16,-54 0 16 16,-5-3-36-16,-17-1-76 0,-4 4 24 15</inkml:trace>
        </inkml:traceGroup>
        <inkml:traceGroup>
          <inkml:annotationXML>
            <emma:emma xmlns:emma="http://www.w3.org/2003/04/emma" version="1.0">
              <emma:interpretation id="{66B8F55D-D033-465D-AB84-79630B88D8A2}" emma:medium="tactile" emma:mode="ink">
                <msink:context xmlns:msink="http://schemas.microsoft.com/ink/2010/main" type="inkWord" rotatedBoundingBox="3394,7842 5643,7766 5710,9754 3461,9831"/>
              </emma:interpretation>
              <emma:one-of disjunction-type="recognition" id="oneOf23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-71596.557">775 7373 456 0,'-9'-7'168'0,"18"3"-128"15,-18-4-16-15,9 5 168 16,0 3-112-16,0-4 56 16,0 0-80-16,0 0 44 15,0 4-56-15,0-4 32 16,0 8-44-16,9-4 24 15,-9 0-28-15,8 0 36 16,1 4-36-16,3-8 12 16,1 4-24-16,9-7 36 15,16 3-28-15,21-7 4 16,5 3-16-16,21-3-16 0,1 7 0 16,3-8 4-16,-4 9 0 0,9-1 0 15,-13 4 0-15,0 0 16 16,-9 7-8-16,-12-7-20 15,-9 4 4-15,-13-4 20 16,-8 4-4-16,-9-4 48 16,-4 4-28-16,-8-8-16 15,-5 4-4-15,-12-4-8 16,3 4 0-16,-12 0 0 16,4 8 0-16,-16-1 16 15,7 5-8-15,-16 3-12 16,8 0 0-16,-12 8-16 15,8 3 12-15,-13 20-24 16,8 3 20-16,-3 23 32 16,8 0-12-16,-5 3-28 15,14-6 12-15,-9-13 28 16,8-6-12-16,-8-9 0 16,13-11-4-16,-9-11 12 15,5-11-8-15,-9-8 4 16,8-4-4-16,-8-26 4 15,4 0-8-15,-12-31 8 16,7 4-8-16,-3-18-4 16,13 14 4-16,-9-3-16 15,8 18 8-15,-8-3 28 16,13 11-12-16,-1 0 4 0,10 12-8 0,-5-4 12 16,12 11-12-16,-3 0-20 15,-1 7 4-15,9 1-156 16,9 3 92-16,4-3-428 15,12 7 276-15</inkml:trace>
          <inkml:trace contextRef="#ctx0" brushRef="#br0" timeOffset="-71191.6957">2069 6862 704 0,'4'-11'264'0,"-4"11"-208"16,13 8-12-16,-9-5 80 15,1 5-76-15,3 7 44 16,1 4-56-16,-5 4-12 15,4 7-12-15,-8 4 24 16,0 0-20-16,-12 4 32 16,3-4-32-16,-12-4 20 15,8 1-20-15,-8-9 116 16,4 1-76-16,8-8 48 16,5 0-60-16,8-3 20 0,5-1-36 0,12-3 16 15,0 3-24-15,13-7-16 16,1-1-8-16,7 1-244 15,5-4 136 1,-4 8-300-16,-1-1 236 16,-4-7-348-16,1 4 296 0</inkml:trace>
          <inkml:trace contextRef="#ctx0" brushRef="#br0" timeOffset="-70470.6667">2810 7502 436 0,'13'-4'160'0,"-13"4"-124"15,34-15-8-15,-21 4 228 16,4 7-144-16,4-7 140 15,0 3-144-15,-4-7 92 16,9 4-116-16,-13-5 44 16,-1 5-72-16,-12-8-16 15,5 8-24-15,-22-8-12 16,-5 7 0-16,-16 1-4 16,4 4 0-16,-13 10-12 0,9 5 8 15,-13 3-4 1,12 4 0-16,1 4 0 0,13 4 0 15,16-4-12-15,9 4 12 0,13-4-40 16,4-1 28 0,8-6-100-16,1-1 68 0,4-7-100 15,0 4 88-15,-5-5-128 16,-4 5 108-16,-12-1-40 16,-1 9 76-16,-16 14 36 15,4 4 8-15,-18 30 60 16,10 1-32-16,-10 29 24 15,14-3-28-15,-14 38 8 16,14-8-16-16,-1 8 0 16,9-16-4-16,-8-22 36 15,4-11-20-15,-18-9 32 16,5-10-32-16,-21-19 12 16,0-1-20-16,-18-26 20 15,5-3-24-15,-13-27 4 16,13-4-8-16,0-19-16 15,17 0 4-15,13-19-4 16,21 4 0-16,34-19 16 16,17 8-4-16,26-8 184 15,-1 11-104-15,14-3-8 16,-14 19-48-16,1-1 60 16,-13 16-52-16,-5 0 12 15,-7 11-28-15,-10-4 32 0,-21 8-28 0,1-4-156 16,-5 8 72-16,-13-1-436 15,-4 5 276-15</inkml:trace>
        </inkml:traceGroup>
        <inkml:traceGroup>
          <inkml:annotationXML>
            <emma:emma xmlns:emma="http://www.w3.org/2003/04/emma" version="1.0">
              <emma:interpretation id="{90CBD06D-10ED-4636-BFED-2B3D3FC12A0B}" emma:medium="tactile" emma:mode="ink">
                <msink:context xmlns:msink="http://schemas.microsoft.com/ink/2010/main" type="inkWord" rotatedBoundingBox="6020,7782 8673,7692 8710,8779 6057,8869"/>
              </emma:interpretation>
              <emma:one-of disjunction-type="recognition" id="oneOf24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-69044.1903">3870 6821 260 0,'0'0'96'0,"-17"0"-76"0,5 0-4 0,3 0 124 16,5 0-80-16,-13 0 52 16,0 7-64-16,-13 1 64 15,4 7-64-15,-20 8 36 16,11 3-48-16,-7 23 112 16,12 4-80-16,-8 23 64 15,4-4-76-15,8 7 32 16,5-7-52-16,-5 12 0 15,18-9-24-15,4 12-8 16,-5-15 0-16,9 0 4 16,0-11-4-16,-9-4 16 15,27-12-12-15,-14-7-180 16,4-8 96-16</inkml:trace>
          <inkml:trace contextRef="#ctx0" brushRef="#br0" timeOffset="-68653.2642">3968 7392 528 0,'0'0'196'0,"0"0"-152"0,-21 27-12 0,17-12 88 16,4 4-72-16,-4 15 24 15,4 0-40-15,0 8-40 16,8-5 4-16,-8-6 104 15,0-1-52-15,0-11 44 16,0 0-56-16,0-12 60 16,0-3-56-16,-4-11 0 15,4-1-24-15,-4-15-4 16,8 4-4-16,-8-15-8 16,4 8 4-16,0-8-16 15,4 11 8-15,0-3 48 16,17 10-24-16,-4-3 80 15,5 8-56-15,-1 0 40 16,0 3-48-16,9-3-12 16,0 7-12-16,0-3 8 15,-5 3-12-15,-4 0-320 16,1 4 168-16,-5-8-520 16,4 8 368-16</inkml:trace>
          <inkml:trace contextRef="#ctx0" brushRef="#br0" timeOffset="-68471.198">4096 7158 1060 0,'-17'-16'392'0,"17"16"-304"0,4-19-28 0,5 4 136 16,8 8-120-16,13-16 24 16,4 8-60-16,17 0-52 15,4 7 4-15,9 4-508 16,-4 4 280-16,-1 8-456 15,1 3 392-15</inkml:trace>
          <inkml:trace contextRef="#ctx0" brushRef="#br0" timeOffset="-68275.2037">4535 7498 924 0,'-5'4'340'0,"5"-4"-260"16,9 4-28-16,-1-4 152 16,1 4-124-16,8-4-32 15,9 3-32-15,8-10-184 16,0 7 92-16,17 0-500 16,0-8 324-16</inkml:trace>
          <inkml:trace contextRef="#ctx0" brushRef="#br0" timeOffset="-67876.5895">5212 7362 456 0,'-5'4'168'0,"5"-4"-128"0,0 15-16 0,0-4 88 16,5 1-68-16,-5 10 44 15,0 1-52-15,0 3-28 16,4 5-8-16,-4-9 44 15,4 1-24-15,-4-8 68 16,4 0-48-16,-8-11 44 16,0-4-48-16,-5-11-12 15,5 0-12-15,-9-12 0 16,5 8-8-16,-1-12-12 16,9 4 4-16,0-3-4 15,9 7 0-15,8-4 96 16,4 4-48-16,5 1 16 15,-1 10-32-15,1-3-4 16,4 7-12-16,-5-4 4 16,1 8-8-16,-5-4-144 15,-4 8 76-15</inkml:trace>
          <inkml:trace contextRef="#ctx0" brushRef="#br0" timeOffset="-67721.3584">5284 7112 728 0,'-17'-30'268'0,"17"30"-208"0,-8-19-16 0,8 8 168 16,8 7-124-16,1-8 28 16,-1 9-72-16,5-5-28 15,0 4-8-15,12 4-220 16,1 8 116-16,4-4-448 15,8 3 308-15</inkml:trace>
          <inkml:trace contextRef="#ctx0" brushRef="#br0" timeOffset="-67552.2243">5625 6904 580 0,'-9'-11'216'0,"9"11"-168"0,0 3-12 0,0 5 136 15,0 7-100-15,0 4-12 16,0 15-36-16,0 0 8 16,9 0-20-16,-5-4-136 15,5 5 68-15</inkml:trace>
          <inkml:trace contextRef="#ctx0" brushRef="#br0" timeOffset="-67243.7112">5914 6938 404 0,'-17'-19'148'0,"17"19"-112"0,0-15-12 0,9 15 152 16,-1 0-100-16,5 4 96 15,4 0-104-15,-4 22 92 16,8 4-96-16,0 23 112 16,-3 12-100-16,-6 10 24 15,5-3-60-15,-17 12-4 16,0-5-24-16,-17 8 100 16,0-7-64-16,-17-1 32 15,4-7-44-15,-16-19-32 16,-1-8-4-16</inkml:trace>
        </inkml:traceGroup>
        <inkml:traceGroup>
          <inkml:annotationXML>
            <emma:emma xmlns:emma="http://www.w3.org/2003/04/emma" version="1.0">
              <emma:interpretation id="{456512D3-F693-4983-86DE-ACFDED5F9ECE}" emma:medium="tactile" emma:mode="ink">
                <msink:context xmlns:msink="http://schemas.microsoft.com/ink/2010/main" type="inkWord" rotatedBoundingBox="9129,8103 10162,8068 10170,8304 9137,8339"/>
              </emma:interpretation>
              <emma:one-of disjunction-type="recognition" id="oneOf25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-65556.507">6493 7381 728 0,'0'0'268'0,"0"0"-208"0,17 0-16 16,-12 0 108-1,12 0-92-15,-4 0-8 16,8 4-32-16,9-4-8 16,-1 3-4-16,6-6-244 15,16 3 128-15</inkml:trace>
          <inkml:trace contextRef="#ctx0" brushRef="#br0" timeOffset="-65736.9867">6583 7158 508 0,'-17'-4'188'0,"17"4"-148"0,-13 0-8 0,13 0 140 15,0 0-100-15,9 0 96 16,-5 4-100-16,13-4 48 16,-4 7-72-16,8-3 24 15,0 3-40-15,9 1 0 16,4 0-16-16,0-1 0 16,-4 5-4-16,-4-5-140 15,-1 1 76-15,-16-5-396 31,-1 13 252-31</inkml:trace>
          <inkml:trace contextRef="#ctx0" brushRef="#br0" timeOffset="-65347.3709">7205 7313 1068 0,'4'-4'396'0,"-4"4"-308"0,17-11-24 0,-4 7 160 16,-1 8-136-16,14-8 0 15,4 4-56-15,12-4-12 16,5 4-12-16,17 0-360 15,0 4 196-15</inkml:trace>
        </inkml:traceGroup>
        <inkml:traceGroup>
          <inkml:annotationXML>
            <emma:emma xmlns:emma="http://www.w3.org/2003/04/emma" version="1.0">
              <emma:interpretation id="{ACC66BA9-3A6D-42E6-ADCD-F78DEB2431C2}" emma:medium="tactile" emma:mode="ink">
                <msink:context xmlns:msink="http://schemas.microsoft.com/ink/2010/main" type="inkWord" rotatedBoundingBox="10642,7574 14066,7458 14110,8742 10685,8859"/>
              </emma:interpretation>
              <emma:one-of disjunction-type="recognition" id="oneOf26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-64869.919">8320 7207 624 0,'-21'-19'228'0,"21"19"-176"0,-38 4-16 16,16-1 104-1,5 5-84-15,-21 15 68 16,4-4-72-16,-4 15 4 16,8 0-32-16,4 4 4 15,9-4-16-15,4 0 20 0,13-4-20 0,13-7-20 16,4-1 0-16,13-10 12 15,4-5 0-15,4-10 16 16,1-1-12-16,-5-11 32 16,0-1-24-16,-13-10-4 15,0 3-8-15,-16-26-16 16,-5 4 8-16,-13-31 4 16,-4 4 0-16,-4-7 0 15,8 10 0-15,-4 5-20 16,8 22 12-16,1-3 48 15,4 22-20-15,-1-3 68 16,10 7-48-16,3-4 36 16,5 16-44-16,8-12 24 15,5 11-28-15,8 1 16 16,4-1-24-16,5 8 16 16,-5 0-20-16,-4 4-176 15,0 3 88-15,-4 5-476 16,0-1 304-16</inkml:trace>
          <inkml:trace contextRef="#ctx0" brushRef="#br0" timeOffset="-64539.9491">9274 6677 704 0,'-8'-12'264'0,"8"12"-208"0,-9-18-12 0,-4 10 96 15,5 8-84-15,-18-4 68 16,5 8-72-16,-26 7 32 16,4 4-48-16,-20 20 68 15,3-1-56-15,-12 41 28 16,12 1-44-16,9 26 0 15,4-3-20-15,13-5-16 16,13-10 0-16,-1-1 20 16,14-11-8-16,4 3 16 15,4-10-16-15,4-8-312 16,9-12 168-16</inkml:trace>
          <inkml:trace contextRef="#ctx0" brushRef="#br0" timeOffset="-64194.3074">9206 6987 384 0,'-4'-15'140'0,"4"15"-108"0,-5 23-8 16,1 3 164-1,0 1-108-15,-9 14-16 0,5 16-40 0,-1-8 8 16,5 1-20-16,-5-16 84 15,1 0-52-15,4-8 68 16,-5-3-64-16,1-12 72 16,8-3-68-16,-9-8-16 15,5 0-24-15,-9-11-12 16,9-5 4-16,-1-10-16 16,10-1 8-16,-5-10 12 15,8 2-4-15,5 1-36 16,8 4 16-16,-4 11 76 15,13-4-32-15,-9-3 20 16,9 15-32-16,4-8 8 16,-4 7-12-16</inkml:trace>
          <inkml:trace contextRef="#ctx0" brushRef="#br0" timeOffset="-64025.3829">9308 6775 912 0,'0'-7'340'0,"0"7"-264"0,30 0-24 15,-5-8 44 1,5 8-64-16,21-4-64 16,9 8 12-16</inkml:trace>
          <inkml:trace contextRef="#ctx0" brushRef="#br0" timeOffset="-63801.2303">9393 7294 852 0,'0'7'316'0,"0"-7"-248"0,34-11-16 0,-4 3 164 16,8 5-128-16,22-12 8 15,0 3-56-15,8-7-92 16,0 0 28-16,9 4-512 16,-9 0 296-16</inkml:trace>
          <inkml:trace contextRef="#ctx0" brushRef="#br0" timeOffset="-63475.6058">10420 6904 436 0,'-22'-19'160'0,"22"19"-124"0,9 27-8 15,-13-9 72 1,4 5-60-16,-9 19 80 16,0 3-68-16,1 4 0 15,4-7-32-15,4 11 40 16,0-19-32-16,-9 0 84 15,9-15-64-15,-8-4 100 0,3 0-84 0,-7-11 8 16,3-4-48-16,1-11-20 16,8 3-8-16,-9-26-4 15,9 8 0-15,9-24-12 16,8 5 12-16,4-4 4 16,4 15 4-16,1 0 8 15,8 7-4-15,-8 8-4 16,-1 4 4-16,-4 8-92 15,1-1 48-15</inkml:trace>
          <inkml:trace contextRef="#ctx0" brushRef="#br0" timeOffset="-63289.5183">10454 6753 664 0,'-13'-16'244'0,"13"16"-188"0,21 0-16 16,-12 0 260 0,-1 0-172-16,-4 0 12 15,1 0-88-15,-1 0-8 16,9 4-28-16</inkml:trace>
          <inkml:trace contextRef="#ctx0" brushRef="#br0" timeOffset="-63096.4651">10828 6616 624 0,'-17'-15'228'0,"17"15"-176"0,0 0-16 0,-4 4 116 16,4 3-92-16,-8 9 36 16,3 3-56-16,1 3-16 15,4 5-12-15,0-1 0 16,9 5-8-16,-1 6-36 15,1-6 16-15</inkml:trace>
          <inkml:trace contextRef="#ctx0" brushRef="#br0" timeOffset="-62635.2314">11220 6529 496 0,'9'-11'184'0,"-9"11"-140"0,12 7-16 0,5 1 216 16,0 7-140-16,0 8 152 15,5 11-148-15,20 23 164 16,-12 3-152-16,0 54 36 16,-9-12-92-16,-21 30-28 15,-8-14-24-15,-31 14 32 16,1-14-20-16,-43-1-56 16,13-19 16-16,-43-11-588 15,13-15 332-15</inkml:trace>
        </inkml:traceGroup>
        <inkml:traceGroup>
          <inkml:annotationXML>
            <emma:emma xmlns:emma="http://www.w3.org/2003/04/emma" version="1.0">
              <emma:interpretation id="{ACB20ACC-C235-4E7F-978F-A001AE6AC2D0}" emma:medium="tactile" emma:mode="ink">
                <msink:context xmlns:msink="http://schemas.microsoft.com/ink/2010/main" type="inkWord" rotatedBoundingBox="15562,8343 16005,8328 16024,8883 15581,8898"/>
              </emma:interpretation>
              <emma:one-of disjunction-type="recognition" id="oneOf27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1" brushRef="#br0">13124 7945 0,'0'0'16,"0"0"-1,132-114-15,-132 114 0,80-79 16,-80 79-16,34-118 31,-76 100-31,-30-1 16,12 15-1,-4-8-15,13 12 16,-9-3 0,22 3-16,8-12 15,30 12-15,-25-22 16,25 22-16,-5-23 31,31-4-15,12 5-1,-8-9 1,17-18 0</inkml:trace>
        </inkml:traceGroup>
      </inkml:traceGroup>
    </inkml:traceGroup>
    <inkml:traceGroup>
      <inkml:annotationXML>
        <emma:emma xmlns:emma="http://www.w3.org/2003/04/emma" version="1.0">
          <emma:interpretation id="{0A563F29-A304-4CC8-B2BF-681F81763C7D}" emma:medium="tactile" emma:mode="ink">
            <msink:context xmlns:msink="http://schemas.microsoft.com/ink/2010/main" type="paragraph" rotatedBoundingBox="4603,9772 15882,9498 15931,11524 4652,1179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B8DE3A0-7D87-4D40-81BB-302EFD566F4B}" emma:medium="tactile" emma:mode="ink">
              <msink:context xmlns:msink="http://schemas.microsoft.com/ink/2010/main" type="line" rotatedBoundingBox="4603,9772 15882,9498 15931,11524 4652,11797"/>
            </emma:interpretation>
          </emma:emma>
        </inkml:annotationXML>
        <inkml:traceGroup>
          <inkml:annotationXML>
            <emma:emma xmlns:emma="http://www.w3.org/2003/04/emma" version="1.0">
              <emma:interpretation id="{B2F49A1E-A599-483C-9280-44567672EF51}" emma:medium="tactile" emma:mode="ink">
                <msink:context xmlns:msink="http://schemas.microsoft.com/ink/2010/main" type="inkWord" rotatedBoundingBox="4615,10262 7062,10202 7099,11738 4652,11797"/>
              </emma:interpretation>
              <emma:one-of disjunction-type="recognition" id="oneOf28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-19935.0619">4011 9296 1048 0,'0'-7'388'0,"0"7"-300"0,4-12-28 15,0 8 180 1,9 8-144-16,4-4 0 15,9 0-64-15,12 0 4 16,5-4-20-16,16 8-344 16,5 4 180-16,9 7-612 15,-5 4 424-15</inkml:trace>
          <inkml:trace contextRef="#ctx0" brushRef="#br0" timeOffset="-19720.4604">4203 9815 1080 0,'-52'11'400'0,"52"-11"-312"0,9-11-24 0,-1 11 64 15,9 0-84-15,22-12-20 16,3 9-12-16,22-13-224 16,0 5 116-16</inkml:trace>
          <inkml:trace contextRef="#ctx0" brushRef="#br0" timeOffset="-20101.9239">3692 9588 904 0,'-47'-31'332'0,"47"31"-256"0,-17 8-24 16,8 3 116 0,-4 8-104-16,-8 11 28 15,8 8-56-15,-4 4-12 16,9 3-16-16,-1-11 4 16,5 0-8-16,0-11 8 15,8 0-8-15,-4-16 52 0,4 1-32 0,0-16 8 16,1 5-20-16,-1-16 12 15,0 0-16-15,1-15 4 16,-1 7-4-16,13-7-40 16,4 8 16-16,13-1 48 15,9 8-12-15,12 0-8 16,5 12-8-16,-1-5 28 16,-3 5-16-16,-5-4-112 15,-13 3 52-15,0-7-276 16,-3 7 180-16,-6-7-536 15,5 4 376-15</inkml:trace>
          <inkml:trace contextRef="#ctx0" brushRef="#br0" timeOffset="-20445.0782">3611 9300 728 0,'-22'-15'268'0,"22"15"-208"0,-21-4-16 0,4 0 116 16,13 8-96-16,-26 0 88 16,9 3-88-16,-22 8-24 15,13 8-24-15,-29 26 40 16,12 8-32-16,-13 30 60 16,9-3-48-16,0 3 44 15,17-4-44-15,4 4-12 16,17-11-12-16,9-1 68 15,8-10-44-15,9-9 12 16,8-6-28-16,5-24-128 16,4-15 60-16</inkml:trace>
          <inkml:trace contextRef="#ctx0" brushRef="#br0" timeOffset="-20778.0197">2555 9928 1104 0,'12'-7'0'0,"10"-16"-4"0,-18 4 40 16,4 4-20-16,-12-19 32 16,0 7-32-16,-17-11 12 15,4 4-16-15,-22-7-8 16,-3 10 0-16,-18 9 12 16,9 10-8-16,-9 5 60 15,18 11-40-15,-1 3-4 16,18 5-12-16,8 3-36 15,8 7 12-15,18 5 12 16,-1 3 4-16,13 0-20 16,9 1 8-16,4 3-48 15,0 0 28-15,-8 11-20 16,-1 5 28-16,-20 25 28 16,-1 8-4-16,-17 5 20 0,0-1-16 15,-12 3 16-15,8-10-16 0,-9 7 32 16,9-11-24-16,-8-8 64 15,3-4-44-15,1-22 108 16,8-8-84-16,-16-23 44 16,11-7-60-16,-3-30-8 15,0-5-20-15,0-14-4 16,-1 3-4-16,-3-22-16 16,16 15 4-16,5-20-16 15,13 17 12-15,8-9 32 16,8 16-16-16,5-1 52 15,4 8-32-15,4 8 20 16,1 15-28-16,-5-4 16 16,0 11-20-16,-9-3 8 15,-3 7-12-15,-5-7-88 16,-5 3 44-16,1-11-264 16,4 8 164-16</inkml:trace>
        </inkml:traceGroup>
        <inkml:traceGroup>
          <inkml:annotationXML>
            <emma:emma xmlns:emma="http://www.w3.org/2003/04/emma" version="1.0">
              <emma:interpretation id="{B47FC5DE-5D17-45A3-BE82-BB8299182E4D}" emma:medium="tactile" emma:mode="ink">
                <msink:context xmlns:msink="http://schemas.microsoft.com/ink/2010/main" type="inkWord" rotatedBoundingBox="7728,9987 9934,9934 9963,11113 7757,11166"/>
              </emma:interpretation>
              <emma:one-of disjunction-type="recognition" id="oneOf29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-19441.6945">5195 9425 756 0,'12'0'280'0,"-12"0"-216"0,0 34-20 0,0-8 48 15,0 12-60-15,-4 11 24 16,0 12-36-16,-5-4-8 15,9 0-8-15,-8-12 12 16,-1-7-8-16,-3-12 48 16,7-3-28-16,-12-12 56 15,5-3-48-15,-1-16 20 16,4-3-36-16,9-23 8 16,5 4-16-16,7-20-24 15,5 1 4-15,13 0-4 16,0 15 4-16,0 0 24 0,4 15-8 15,0 0 4-15,-4 8-4 0,4 7-104 16,-4 0 52-16,4-3-280 16,-5 3 180-16</inkml:trace>
          <inkml:trace contextRef="#ctx0" brushRef="#br0" timeOffset="-19272.1719">5293 9213 904 0,'-30'-15'332'0,"30"15"-256"0,8 0-24 0,-8 0 220 16,0 0-160-16,0 0 44 15,13 7-92-15,8 1-24 16,-4 3-24-16,9-11-80 16,0 8 32-16</inkml:trace>
          <inkml:trace contextRef="#ctx0" brushRef="#br0" timeOffset="-18822.8549">6302 9016 852 0,'-21'-4'316'0,"21"4"-248"0,12 46-16 0,-3-20 120 15,4 4-104-15,8 31 68 16,-4 3-76-16,-9 50-8 16,-3-1-32-16,-27 20-28 15,1-20 0-15,-30 9-12 16,0-20 8-16,-21-8-20 15,8-14 20-15,-13-27-180 16,17-19 104-16,1-30-596 16,16-8 380-16</inkml:trace>
          <inkml:trace contextRef="#ctx0" brushRef="#br0" timeOffset="-19108.6513">5902 9035 872 0,'-30'4'324'0,"30"-4"-252"0,-13 34-20 16,13-19 4-1,0 4-40-15,0 7-32 16,0 1 8-16,0 3-448 0,8-3 248 0</inkml:trace>
          <inkml:trace contextRef="#ctx0" brushRef="#br0" timeOffset="-17379.9161">6715 9815 1008 0,'-43'3'372'0,"43"-3"-288"0,30 8-24 0,-4-8 44 15,3 4-68-15,44-4 4 16,-1 4-24-16,22-4-108 16,-5 0 48-16,26-8-236 15,-4 4 156-15</inkml:trace>
          <inkml:trace contextRef="#ctx0" brushRef="#br0" timeOffset="-17560.8971">6975 9436 808 0,'4'-11'300'0,"-4"11"-232"0,51-8-20 0,-25 8 20 32,3 4-48-32,10 0 0 0,3 0-12 0</inkml:trace>
        </inkml:traceGroup>
        <inkml:traceGroup>
          <inkml:annotationXML>
            <emma:emma xmlns:emma="http://www.w3.org/2003/04/emma" version="1.0">
              <emma:interpretation id="{332E53D0-35D1-4B5C-A63B-033C0B92AEF2}" emma:medium="tactile" emma:mode="ink">
                <msink:context xmlns:msink="http://schemas.microsoft.com/ink/2010/main" type="inkWord" rotatedBoundingBox="11423,9606 14386,9535 14426,11191 11463,11263">
                  <msink:destinationLink direction="with" ref="{4EA992DE-0774-4876-8B1F-7484EF05ED06}"/>
                </msink:context>
              </emma:interpretation>
              <emma:one-of disjunction-type="recognition" id="oneOf30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-16187.7486">9002 9527 684 0,'-35'-4'252'0,"35"4"-192"0,-38 27-20 0,17-8 84 15,8 7-76-15,-17 16 52 16,0 3-60-16,9 4 84 15,13-7-68-15,16 0 24 16,13-16-44-16,31 1 32 16,7-5-40-16,22-10 40 15,-4-5-40-15,12-7-76 16,-4 0 24-16,5-7-292 16,-14-1 176-16</inkml:trace>
          <inkml:trace contextRef="#ctx0" brushRef="#br0" timeOffset="-16072.4224">9185 9542 872 0,'-22'19'324'0,"22"-19"-252"0,-17 72-20 16,13-34 68 0,4 7-76-16,0 12 36 15,4 0-48-15,1 7-20 16,-1-7-4-16,0 7 16 15,5-3-12-15,-5-16 12 16,0 1-12-16,-4-16-156 16,4-4 76-16</inkml:trace>
          <inkml:trace contextRef="#ctx0" brushRef="#br0" timeOffset="-15674.3636">9708 9591 728 0,'-29'12'268'0,"29"-12"-208"0,-22 11-16 0,5-7 116 16,17 3-96-16,-12-3 124 16,12 0-108-16,0-4 48 15,12 0-72-15,5-4 28 16,5 0-48-16,20-7 24 15,-8 11-32-15,26-7-16 16,-1 7-8-16,27-8-4 16,-14 8 0-16,9-4 52 15,-9 8-28-15,-21-8 0 16,1 4-16-16,-31-4-84 16,0 1 40-16,-29-9-180 15,-5 1 120-15</inkml:trace>
          <inkml:trace contextRef="#ctx0" brushRef="#br0" timeOffset="-15564.5702">9866 9455 676 0,'-21'0'248'0,"21"0"-192"0,0 27-16 16,0-5 136 0,8 5-104-16,-8 22 104 0,0 4-100 0,-4 11-16 15,4-3-36-15,-4-1 12 16,-1-3-24-16,-3 4 4 15,8-8-8-15,-9-8 4 16,5-3-8-16,-4-16-144 16,8-7 76-16</inkml:trace>
          <inkml:trace contextRef="#ctx0" brushRef="#br0" timeOffset="-15370.0548">9989 9648 944 0,'-8'-15'352'0,"8"15"-276"0,4 26-20 0,-8-7 104 16,0 12-100-16,-9 10 52 15,9 9-64-15,-5 3-16 16,9-4-20-16,-4 19 8 16,4 4-12-16,-4-12-188 15,8-7 96-15,-4-3-168 16,0-16 144-16</inkml:trace>
          <inkml:trace contextRef="#ctx0" brushRef="#br0" timeOffset="-17123.9547">10224 8630 768 0,'-43'-4'284'0,"43"4"-220"0,-30 23-20 0,13 0 32 16,9 3-52-16,-9 31-12 15,4 3-4-15</inkml:trace>
          <inkml:trace contextRef="#ctx0" brushRef="#br0" timeOffset="-15147.6999">10688 9315 780 0,'-17'-8'288'0,"17"8"-224"0,-13 23-20 0,-4 4 120 15,13 3-100-15,-22 38 52 16,13 8-68-16,-8 22-8 16,8 1-24-16,-4 10 16 15,5-3-20-15,-1-3-20 16,4-13 0-16,-4-14-112 16,5-12 68-16</inkml:trace>
          <inkml:trace contextRef="#ctx0" brushRef="#br0" timeOffset="-14797.4083">11105 9678 808 0,'-8'38'300'16,"8"-38"-232"-16,-5 65-20 0,-3-31 8 15,8-8-40-15,-17 16 92 16,8-8-60-16,-4 8-12 16,9-16-24-16,-9 1 68 15,9-12-44-15,-9-8 48 16,9-7-48-16,-4-22 8 16,8 10-28-16,-5-22 8 0,5 4-12 0,9-16-8 15,-1-3 0 1,14 0-24-16,-10 7 12 0,18 1 4 15,-8 10 4 1,7 9 0-16,5 7 0 16,5 3-132-16,3 5 72 0,5-5-284 15,-4 9 192-15</inkml:trace>
          <inkml:trace contextRef="#ctx0" brushRef="#br0" timeOffset="-14632.3132">11399 9349 1100 0,'-4'-7'408'0,"4"7"-316"0,17-8-28 0,4 4 152 15,5 4-132-15,20-4 8 16,-3 4-52-16,8 0-152 16,-4 4 60-16,4 8-564 15,-4 3 340-15</inkml:trace>
          <inkml:trace contextRef="#ctx0" brushRef="#br0" timeOffset="-14452.2766">11535 9883 956 0,'-25'7'352'0,"25"-7"-272"0,38-7-24 0,-17 7 120 16,5 0-108-16,12 0-8 15,5 0-40-15,8-8-228 16,-4 8 116-16</inkml:trace>
        </inkml:traceGroup>
        <inkml:traceGroup>
          <inkml:annotationXML>
            <emma:emma xmlns:emma="http://www.w3.org/2003/04/emma" version="1.0">
              <emma:interpretation id="{F0B77BF2-1652-48E1-8B26-FA850ECC40D9}" emma:medium="tactile" emma:mode="ink">
                <msink:context xmlns:msink="http://schemas.microsoft.com/ink/2010/main" type="inkWord" rotatedBoundingBox="14861,10229 15899,10204 15918,10967 14879,10992">
                  <msink:destinationLink direction="with" ref="{4EA992DE-0774-4876-8B1F-7484EF05ED06}"/>
                </msink:context>
              </emma:interpretation>
              <emma:one-of disjunction-type="recognition" id="oneOf31">
                <emma:interpretation id="interp39" emma:lang="" emma:confidence="0">
                  <emma:literal>it</emma:literal>
                </emma:interpretation>
                <emma:interpretation id="interp40" emma:lang="" emma:confidence="0">
                  <emma:literal>in''</emma:literal>
                </emma:interpretation>
                <emma:interpretation id="interp41" emma:lang="" emma:confidence="0">
                  <emma:literal>i',</emma:literal>
                </emma:interpretation>
                <emma:interpretation id="interp42" emma:lang="" emma:confidence="0">
                  <emma:literal>in's</emma:literal>
                </emma:interpretation>
                <emma:interpretation id="interp43" emma:lang="" emma:confidence="0">
                  <emma:literal>i's</emma:literal>
                </emma:interpretation>
              </emma:one-of>
            </emma:emma>
          </inkml:annotationXML>
          <inkml:trace contextRef="#ctx0" brushRef="#br0" timeOffset="-14125.9091">12357 9629 756 0,'-26'-15'280'0,"26"15"-216"0,5 34-20 0,-10-15 84 16,-3 4-80-16,-5 18 88 15,5 1-80-15,-9 0-8 16,12-4-32-16,-12-4 40 16,5-4-28-16,3-7 48 15,5-1-44-15,0-18 48 16,4 0-48-16,0-8 48 15,4 0-48-15,0-18 4 16,9 6-24-16,12-14-8 16,-8 7 0-16,9-11-24 15,-5 12 12-15,9-1-4 16,-9 15 4-16,1-3 8 16,-1 3 0-16,0 1-212 0,1 7 116 15,-5-8-324-15,4 12 236 16</inkml:trace>
          <inkml:trace contextRef="#ctx0" brushRef="#br0" timeOffset="-13939.9574">12357 9395 756 0,'-43'-31'280'0,"43"31"-216"0,9-11-20 0,-5 3 208 16,0 5-148-16,5-5 72 15,8 4-104-15,0 0-32 16,4 8-24-16,1 0-60 16,-1 7 28-16</inkml:trace>
          <inkml:trace contextRef="#ctx0" brushRef="#br0" timeOffset="-13746.8931">12966 9281 756 0,'0'8'280'0,"0"-8"-216"0,-9 18-20 15,9-2-20 1,5-1-24-16</inkml:trace>
          <inkml:trace contextRef="#ctx0" brushRef="#br0" timeOffset="-13466.3422">13256 9270 872 0,'-9'-12'324'0,"9"12"-252"0,-4 4-20 0,-1 4 156 16,1-1-124-16,-4 8 88 16,3 12-100-16,-3 41 0 15,8 0-48-15,-9 34 40 16,1-3-36-16,-1 7-84 15,5-15 28-15,-13-1-396 16,17-10 232-16</inkml:trace>
        </inkml:traceGroup>
      </inkml:traceGroup>
    </inkml:traceGroup>
    <inkml:traceGroup>
      <inkml:annotationXML>
        <emma:emma xmlns:emma="http://www.w3.org/2003/04/emma" version="1.0">
          <emma:interpretation id="{B634EC48-6A1E-4BC2-9FE8-FDF2129D86F2}" emma:medium="tactile" emma:mode="ink">
            <msink:context xmlns:msink="http://schemas.microsoft.com/ink/2010/main" type="paragraph" rotatedBoundingBox="3242,11945 17392,11195 17484,12932 3334,136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2EDBD5A-3EF1-4757-82EB-5244E466433B}" emma:medium="tactile" emma:mode="ink">
              <msink:context xmlns:msink="http://schemas.microsoft.com/ink/2010/main" type="line" rotatedBoundingBox="3242,11945 17392,11195 17484,12932 3334,13682"/>
            </emma:interpretation>
          </emma:emma>
        </inkml:annotationXML>
        <inkml:traceGroup>
          <inkml:annotationXML>
            <emma:emma xmlns:emma="http://www.w3.org/2003/04/emma" version="1.0">
              <emma:interpretation id="{78DE37AE-048E-445F-B2B3-F5042E833D91}" emma:medium="tactile" emma:mode="ink">
                <msink:context xmlns:msink="http://schemas.microsoft.com/ink/2010/main" type="inkWord" rotatedBoundingBox="3258,12254 5822,12118 5870,13030 3307,13166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8863.8304">2103 11272 464 0,'9'-15'176'0,"-9"15"-140"0,8-12-8 0,-8 12 100 16,4 0-76-16,-4 0 52 15,0 0-64-15,-4 0-4 16,0 8-20-16,-9-4 16 15,5 0-20-15,-14-1 12 16,1 5-12-16,-13 0 64 16,8 3-44-16,-12 0 60 15,4 4-56-15,-13 8 12 16,5 4-32-16,-9 14 28 16,8 1-28-16,0 15 32 15,9-8-32-15,5 8 32 16,7-8-32-16,5-4 4 15,13-3-12-15,4-8 4 16,8-4-8-16,10-7 24 16,7 0-16-16,1-8-4 15,3 0-4-15,10-11-120 16,-9 3 64-16,8-7-236 16,-4 0 164-16</inkml:trace>
          <inkml:trace contextRef="#ctx0" brushRef="#br0" timeOffset="9220.7996">2180 11507 288 0,'0'11'108'0,"0"-11"-84"0,-4 42-4 0,4-20 164 15,-5 5-104-15,-3 11 64 16,4 0-84-16,-5-1 20 15,5 1-48-15,-9-11 16 16,13-1-28-16,-9-3 72 16,5-8-56-16,-9-11 48 15,9 0-48-15,-4-16-12 16,3 5-12-16,-3-16-20 16,8 0 4-16,0-11-4 15,8 8 0-15,1-8 0 16,-1 11 0-16,9 0-20 15,1 4 16-15,3 4 40 16,4 11-16-16,5-3 44 16,4 7-32-16,5-4 20 15,3 4-24-15,5-11 28 16,-4-4-32-16,-1-4-32 16,-12 7 8-16</inkml:trace>
          <inkml:trace contextRef="#ctx0" brushRef="#br0" timeOffset="9524.0205">2337 11317 632 0,'-4'-11'236'0,"4"11"-184"0,9-8-16 0,-5 5 140 16,0 3-104-16,5-8 76 15,3 4-84-15,6 1-16 16,3 6-32-16,4-3-4 16,5 0-4-16,4-3-68 15,0 3 32-15,0-4-172 16,0 8 108-16,0-8-308 15,-4 4 224-15</inkml:trace>
          <inkml:trace contextRef="#ctx0" brushRef="#br0" timeOffset="9998.9214">2908 11208 208 0,'-9'-12'76'0,"9"12"-60"0,0 0-4 0,0 0 224 16,0 0-132-16,5-4 80 16,3 4-108-16,5-7 28 15,8 7-60-15,13 7 20 16,-4 1-36-16,4 7 16 16,5 4-24-16,-1 23 0 15,-8 3-12-15,-9 23 4 16,0 4-8-16,-16 8 16 15,-5-8-12-15,-22-4 48 16,1-11-28-16,-22-4 4 16,1-4-20-16,-22 0 28 15,13-7-24-15,-9-5-24 16,22-3 4-16,4-11-16 16,4-4 8-16,9-8-152 15,12 1 92-15,-4-8-304 16,13 3 208-16</inkml:trace>
          <inkml:trace contextRef="#ctx0" brushRef="#br0" timeOffset="8320.6579">864 11753 92 0,'0'-12'32'0,"0"12"-24"0,-8-3 0 0,8-1 152 15,0 4-88-15,0-4 132 16,8 0-120-16,-8-3 32 16,4 3-72-16,-4 0 20 15,5 4-36-15,-5-4-8 16,0 8-12-16,0 4 12 15,12 3-12-15,-12 0 16 16,13 4-16-16,-4 1 4 16,8-1-4-16,-5 0 28 15,10 0-20-15,8-4 20 16,-5 1-20-16,5-9 8 16,4 5-12-16,9-12-16 0,-9 4 0 15,0-7 20-15,0 3-8 16,0-7-20-16,0 7 4 0,-9-11 12 15,-3 7 0-15,-10-15 16 16,10 12-12-16,-14-4-12 16,5 0 0-16,-9-4-4 15,1 4 0-15,-5-4 24 16,0 4-8-16,-5-4-12 16,1 0 0-16,-4-4-4 15,12 4 0-15,-13-4 16 16,1 1-4-16,4-5-12 15,4 8 4-15,-5-3 4 16,5 10 0-16,-8-11 8 16,3 12-4-16,-7 0-12 15,-1 3 4-15,-4 4 4 16,4 4 0-16,-8 0 0 16,4 8 0-16,-9 0-28 15,5-1 16-15,-5 8 32 16,5 0-12-16,-4-3 0 15,3 3-4-15,-3-4-16 16,8 4 8-16,-5-3-4 16,5 3 0-16,-4-4 16 15,8 4-4-15,1 1-12 16,-1 2 4-16,-4 1 4 16,8 4 0-16,-4 4 0 15,9 3 0-15,-4-4 0 0,8 1 0 0,-9-1 16 16,9 1-8-16,0-1 16 15,0 5-16-15,0 3 16 16,0 0-16-16,0 7-4 16,0-3 0-16,-8 0-4 15,-5 0 0-15,4-8 24 16,-3 1-12-16,-5-9 40 16,4-3-28-16,-9-7 48 15,5-1-40-15,-4-7 48 16,0-1-48-16,0-6-8 15,8 3-12-15,-4-8-12 16,4 1 4-16,-8-9 4 16,21 9-4-16,-17-8-124 15,17 3 64-15</inkml:trace>
        </inkml:traceGroup>
        <inkml:traceGroup>
          <inkml:annotationXML>
            <emma:emma xmlns:emma="http://www.w3.org/2003/04/emma" version="1.0">
              <emma:interpretation id="{DDF3AE83-7BF1-417F-8C44-3A53684AEE59}" emma:medium="tactile" emma:mode="ink">
                <msink:context xmlns:msink="http://schemas.microsoft.com/ink/2010/main" type="inkWord" rotatedBoundingBox="6357,12341 6739,12321 6757,12665 6375,12686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0524.9735">3764 11703 592 0,'-34'4'220'0,"34"-4"-172"0,13-4-12 15,-13 1 172 1,17 6-120-16,-5-6 52 0,10 3-80 16,8-8-20-16,8 1-24 15,-4-1-20-15,4 4 0 16,-4 0-48-16,-4 4 24 0,0 0-92 16,-5 4 68-16,-7 0-12 15,3 4 40-15,-8-1-172 16,-5 4 108-16,-8-3-304 15,0 0 220-15</inkml:trace>
          <inkml:trace contextRef="#ctx0" brushRef="#br0" timeOffset="10274.1534">3824 11469 600 0,'8'-31'224'0,"-8"31"-176"0,13-15-12 0,0 8 88 16,-5 3-76-16,1-7 44 16,3 7-56-16,10-4-28 15,-5 5-8-15,4-1-52 16,-8 4 24-16,4 0-124 15,-4 7 80-15</inkml:trace>
        </inkml:traceGroup>
        <inkml:traceGroup>
          <inkml:annotationXML>
            <emma:emma xmlns:emma="http://www.w3.org/2003/04/emma" version="1.0">
              <emma:interpretation id="{92FE944F-62DE-40E3-9F76-3B82D047548F}" emma:medium="tactile" emma:mode="ink">
                <msink:context xmlns:msink="http://schemas.microsoft.com/ink/2010/main" type="inkWord" rotatedBoundingBox="7245,11733 9947,11589 10039,13326 7337,13470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3062.1464">6451 11662 600 0,'30'-8'224'0,"-30"8"-176"0,-17-11-12 0,-5 3 28 15,14 1-44-15,-26-12 44 16,4 4-36-16,-21-12 20 16,0 1-28-16,-9 3 16 15,18 8-20-15,-14 11-16 16,9 8-4-16,-17 19 20 16,13 3-8-16,0 8 60 15,9 8-40-15,-1-8 68 16,26 0-56-16,17-4 8 15,9-3-28-15,20-20 16 16,1 5-24-16,26-16 4 16,-5-11-8-16,21-19 4 15,-4 0-8-15,5-31-4 16,-10 12 4-16,1-23-48 16,-17 12 24-16,-13 0-12 15,-12 18 20-15,-5 5 36 16,-13 14-16-16,-8 12 88 15,-5 11-52-15,-12 19 32 16,4 8-44-16,-5 26 8 16,1 8-24-16,8 11-8 15,5 0-4-15,8-3 4 16,0-12-4-16,8-12 16 0,5-7-12 16,8-11 16-16,9-11-16 15,0-20-92-15,0 4 48 0,4-37-52 16,4-9 52-1,5-18-76-15,-9 11 60 0,4-11 20 16,-4 15 16-16,-4 12 76 16,-9 14-32-16,-12 12 128 15,-1 15-84-15,-8 19-8 16,0 15-40-16,0 23 0 16,0 3-12-16,0 12 12 15,9-11-16-15,-5-4 24 16,17-12-20-16,-12-11 24 15,12-4-24-15,-12-11 40 16,12 0-28-16,-8-15 20 16,4-4-24-16,4-15-16 15,0 0-8-15,18-19 12 16,-5 0-4-16,8-23 24 16,-3 8-16-16,-1-16 32 15,-4 12-28-15,-4-4 12 16,-4 12-16-16,-9 0-8 15,4 3 0-15,-8 0-172 16,4 8 92-16,-5-7-340 16,5 7 232-16,5 0-504 15,-1 11 384-15</inkml:trace>
          <inkml:trace contextRef="#ctx0" brushRef="#br0" timeOffset="12250.9592">5906 10859 372 0,'34'-41'140'0,"-34"41"-112"0,30-27-4 16,-22 12 136-16,5 8-92 0,-13-9 60 16,8 5-72-16,-16 0-16 15,-5 3-24-15,-17 1-28 16,9 7 4-16,-39 7 4 15,18 4 4-15,-39 8 0 16,17 12 0-16,-8 3-20 16,12 7 12-16,-4 12 12 15,13-3 0-15,0 10 68 16,17-3-40-16,-4 34 84 16,8 3-64-16,9 31 0 15,16-4-32-15,-3 19-4 16,8-11-8-16,0 7-8 15,13-18 4-15,-13-8 40 16,0-12-24-16,-26-22 68 16,17-8-48-16,-33-19 44 15,-1-15-48-15,-16-7 16 16,-5-16-32-16,-9-7-8 16,14-4-8-16,-14-23-16 15,31 8 8-15,-9-15-164 16,21 7 92-16</inkml:trace>
        </inkml:traceGroup>
        <inkml:traceGroup>
          <inkml:annotationXML>
            <emma:emma xmlns:emma="http://www.w3.org/2003/04/emma" version="1.0">
              <emma:interpretation id="{6322D25B-C6EA-4CC1-ABA8-8BA46BB72F51}" emma:medium="tactile" emma:mode="ink">
                <msink:context xmlns:msink="http://schemas.microsoft.com/ink/2010/main" type="inkWord" rotatedBoundingBox="10275,11719 12937,11578 13018,13123 10357,13264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8461.7974">9436 11083 476 0,'0'-12'176'0,"0"12"-136"0,17-3-12 15,-9-1 120 1,9 4-88-16,-4-4 80 15,0 0-80-15,4 0-40 16,4 4-16-16,1-3-144 16,3 3 72-16</inkml:trace>
          <inkml:trace contextRef="#ctx0" brushRef="#br0" timeOffset="28646.275">9883 11030 444 0,'4'7'164'0,"-4"-7"-124"0,-13 19-16 0,13-4 80 15,0 4-64-15,0 0 8 16,0 4-28-16,0-4-4 15,13 7-8-15</inkml:trace>
          <inkml:trace contextRef="#ctx0" brushRef="#br0" timeOffset="28971.6649">10266 11015 404 0,'9'37'148'0,"-9"-37"-112"0,17 57-12 0,-9-23 180 16,5 8-116-16,-4 26 96 15,-1 8-104-15,-12 18-12 16,4-10-40-16,-26 3 0 16,9-19-16-16,-30-4 12 15,1-7-16-15,-14-12-160 16,9-7 80-16</inkml:trace>
          <inkml:trace contextRef="#ctx0" brushRef="#br0" timeOffset="13227.6033">7635 10844 696 0,'8'-34'256'0,"-8"34"-196"0,26-26-20 0,-18 18 232 15,5 8-156-15,-4-7 132 16,3 14-144-16,-12 8-24 16,5 4-48-16,-1 23 16 15,0 7-32-15</inkml:trace>
          <inkml:trace contextRef="#ctx0" brushRef="#br0" timeOffset="27355.8058">7928 11461 280 0,'-12'-23'104'0,"12"27"-84"0,12 0 0 16,-12-4 92-16,0 8-64 15,9 7 176-15,4 7-128 16,-5 5 0-16,14 3-56 15,-1 1-12-15,0-5-16 16,9-7 12-16,8-4-16 0,-4-7 16 0,5-8-16 16,16-8 16-16,-17-7-16 15,5-12 4-15,-5-7-4 16,-16-3 12 0,7 6-12-16,-16-10-12 15,0 10 0-15,-13-3-4 16,0 8 0-16,-9-1 32 15,-3 8-12-15,-14 0-32 16,5 12 12-16,-13-4 20 16,8 7-8-16,-8 0-16 15,4 0 4-15,0 4 4 16,1 0 4-16,3 8-12 0,1-4 8 16,-1 3-4-16,0 1 0 0,5-1 16 15,0 12-4-15,4-4-28 16,-4 12 12-16,12-1-4 15,5 8 8-15,-5 12 24 16,1 3-8-16,12 8 48 16,-8 0-28-16,12-1-32 15,-8-3 0-15,0 0 0 16,0 8 4-16,0 3 16 16,0 8-8-16,0-8-4 15,-4-3 0-15,-4-8-4 16,3-11 0-16,-3-8 16 15,-9-8-8-15,4-3 68 16,0-12-44-16,-4-7 24 0,-4-4-36 16,0-8 28-16,8-3-32 15,-4-8-48-15,-5-3 16 16,10-5-244 0,3 4 144-16,1-7-328 15</inkml:trace>
          <inkml:trace contextRef="#ctx0" brushRef="#br0" timeOffset="27790.5">9180 11064 72 0,'5'-15'24'0,"-5"15"-16"0,0-4-4 16,0 0 220 0,0 4-124-16,-5-4 108 15,1 4-120-15,-9 4 32 16,1 4-72-16,-14-1 88 15,5 5-76-15,-18 3-20 16,10 0-24-16,-18 4 28 16,8 3-20-16,-12 5 84 15,9 7-60-15,-5 15 32 0,4 12-48 16,5 18 68-16,8 8-52 0,9-3 0 16,4-9-28-16,13-10 4 0,4-12-12 15,4-8 0-15,13-11-4 16,-9-7 20-16,14-5-16 15,-1-7-92-15,9-3 44 16</inkml:trace>
          <inkml:trace contextRef="#ctx0" brushRef="#br0" timeOffset="28181.1168">9214 11408 364 0,'0'19'132'0,"0"-19"-100"16,0 49-12-16,0-18 140 16,0-1-92-16,0 12 60 15,0-1-72-15,0-3 0 16,0-4-32-16,0-11 84 15,0 0-60-15,0-16 40 16,0 1-52-16,0-20-20 16,0 5-8-16,0-24 8 15,0 5-8-15,0-19-4 0,0 3 0 0,0-15-32 16,22 15 16-16,-9 1 4 16,8 11 8-16,-4 3 76 15,4 8-40-15,9 4 4 16,4 7-24-16,-4 1 8 15,12 3-16-15,-3 0 4 16,-5 4-4-16,-9-3-60 16,1 3 28-16</inkml:trace>
        </inkml:traceGroup>
        <inkml:traceGroup>
          <inkml:annotationXML>
            <emma:emma xmlns:emma="http://www.w3.org/2003/04/emma" version="1.0">
              <emma:interpretation id="{0CEC8199-3E43-4662-B130-71520189118E}" emma:medium="tactile" emma:mode="ink">
                <msink:context xmlns:msink="http://schemas.microsoft.com/ink/2010/main" type="inkWord" rotatedBoundingBox="13694,11612 15752,11502 15803,12466 13745,12575"/>
              </emma:interpretation>
              <emma:one-of disjunction-type="recognition" id="oneOf36">
                <emma:interpretation id="interp48" emma:lang="" emma:confidence="0">
                  <emma:literal>r r')</emma:literal>
                </emma:interpretation>
                <emma:interpretation id="interp49" emma:lang="" emma:confidence="0">
                  <emma:literal>re r')</emma:literal>
                </emma:interpretation>
                <emma:interpretation id="interp50" emma:lang="" emma:confidence="0">
                  <emma:literal>in']</emma:literal>
                </emma:interpretation>
                <emma:interpretation id="interp51" emma:lang="" emma:confidence="0">
                  <emma:literal>r.r']</emma:literal>
                </emma:interpretation>
                <emma:interpretation id="interp52" emma:lang="" emma:confidence="0">
                  <emma:literal>rear')</emma:literal>
                </emma:interpretation>
              </emma:one-of>
            </emma:emma>
          </inkml:annotationXML>
          <inkml:trace contextRef="#ctx0" brushRef="#br0" timeOffset="31635.9887">12532 11162 332 0,'-17'12'120'0,"17"-12"-92"0,-13 26-8 16,4-11 112-1,9 4-76-15,-8 8 120 16,8 3-100-16,-4 4 4 16,8-4-44-16,-4-7 36 15,0 0-40-15,0-16 116 16,0 1-80-16,0-16-16 15,0-3-32-15,0-12 4 0,0 0-16 0,0-7-4 32,4 4 0-32,0-5 4 0,5 9-4 0,-1-9-28 15,9 9 12 1,5-9 56-16,-5 12-20 0,17 4 0 16,0 4-16-16,4 3-24 15,-4 8 8-15,0-7-268 16,0 7 148-16</inkml:trace>
          <inkml:trace contextRef="#ctx0" brushRef="#br0" timeOffset="31801.9679">12710 10882 704 0,'-4'-30'264'0,"4"30"-208"0,4-27-12 16,13 12 220-1,1 8-152-15,11-9-8 16,1 13-68-16,13-1-120 16,-5 4 40-16</inkml:trace>
          <inkml:trace contextRef="#ctx0" brushRef="#br0" timeOffset="32049.748">13026 11310 780 0,'-9'-30'288'0,"9"30"-224"0,4-8-20 0,1 4 200 16,3 4-144-16,9-7 12 16,4 3-68-16,13-8-40 15,5 5-4-15</inkml:trace>
          <inkml:trace contextRef="#ctx0" brushRef="#br0" timeOffset="30989.7703">11246 11268 300 0,'0'-11'112'0,"0"11"-88"0,0-12-8 15,8 5 160 1,-4 7-100-16,1-11 84 16,-1 3-92-16,4-3 0 15,-3 7-44-15,-5-4 12 16,0 8-20-16,-13 0 0 15,13 8-8-15,-21-1-8 16,8 5 4-16,-17 3-4 16,9 0 0-16,-9 12 52 15,9-9-28-15,-5 17 60 16,18-1-48-16,3 3 0 16,5 1-20-16,13-4-4 15,4-7-4-15,9-12 28 16,4-4-20-16,4-14 20 15,4-5-20-15,0-15-8 0,1-3-4 16,-5-8-4-16,-5 0 0 16,-7-8-28-16,-5 8 16 15,-13-11 4-15,0 7 8 0,-12-19 0 16,3 11 0-16,-12-10 0 16,0 6 0-16,-4-3 44 15,8 4-24-15,1 0 44 16,7 11-36-16,10-3 56 15,3 3-48-15,18 0 56 16,3 11-56-16,14 5 72 16,4 3-60-16,4 4 20 15,0 7-40-15,0 8-16 16,-8 4-8-16,-9 11-368 16,-4 4 200-16,-5 11-612 15,5 4 436-15</inkml:trace>
          <inkml:trace contextRef="#ctx0" brushRef="#br0" timeOffset="31273.5241">12463 10723 476 0,'-4'-11'176'0,"4"11"-136"0,-4-15-12 0,0 7 152 16,-5 0-104-16,1 5 52 15,-1 3-80-15,-16 3 12 16,3 5-40-16,-25 34 44 16,5-1-36-16,-26 27 72 15,12 4-52-15,-7 8 20 16,24-4-40-16,1 3 28 16,12-7-32-16,5 4 12 15,17-4-20-15,0-4 8 16,16-12-12-16,10-6-112 15,3-12 52-15</inkml:trace>
        </inkml:traceGroup>
        <inkml:traceGroup>
          <inkml:annotationXML>
            <emma:emma xmlns:emma="http://www.w3.org/2003/04/emma" version="1.0">
              <emma:interpretation id="{DE272DEF-9426-4720-A082-E26E2872AC82}" emma:medium="tactile" emma:mode="ink">
                <msink:context xmlns:msink="http://schemas.microsoft.com/ink/2010/main" type="inkWord" rotatedBoundingBox="16385,11628 17412,11573 17463,12536 16436,12590"/>
              </emma:interpretation>
            </emma:emma>
          </inkml:annotationXML>
          <inkml:trace contextRef="#ctx0" brushRef="#br0" timeOffset="32383.8615">13835 11060 528 0,'-5'-23'196'0,"5"23"-152"15,-4 15-12-15,0-7 124 16,8 11-92-16,-8 4 44 16,0 3-64-16,-5 8 4 15,9 0-32-15,-4 0-8 16,4 0-4-16,-4-7 40 16,8 3-24-16,-8-18 68 15,4 3-48-15,-5-15 20 16,1 0-40-16,-4-19 0 15,8 4-12-15,-9-12 4 0,9 12-8 16,-4-12 8-16,4 5-8 0,0 3 76 16,8 0-44-1,1 4 24-15,8-8-40 16,4 12 0-16,5 3-12 16,8 1-8-16,4-1 4 0,5-3-112 15,-1 7 60-15,-3-4-288 16,-5 4 188-16</inkml:trace>
          <inkml:trace contextRef="#ctx0" brushRef="#br0" timeOffset="32598.2058">13916 10829 444 0,'-17'-42'164'0,"17"42"-124"0,-9-30-16 0,5 19 288 15,12 3-176-15,-3-3 132 16,3 3-156-16,5 5-64 16,4-1-28-16,4 0-32 15,13 4 8-15,-17 0-24 16,17 8 16-16,-12-5-232 16,-5 9 132-16</inkml:trace>
          <inkml:trace contextRef="#ctx0" brushRef="#br0" timeOffset="32774.7364">14320 10655 780 0,'-8'-4'288'0,"8"4"-224"0,0 8-20 0,0-4 164 16,0 7-124-16,-13 8 20 15,13 4-64-15,0 7-60 16,0 0 8-16,0 4-428 15,8 0 240-15</inkml:trace>
          <inkml:trace contextRef="#ctx0" brushRef="#br0" timeOffset="33059.933">14537 10663 580 0,'0'-12'216'0,"0"12"-168"0,43 0-12 16,-18 8 252 0,1 3-164-16,12 27 204 15,5 7-188-15,-5 31 28 16,-8 0-100-16,-22 7-44 15,-8 0-12-15,-29 16 4 16,-5-8-8-16,-30 7-12 0,4-7 0 16,-25-8-244-16,13-7 136 15</inkml:trace>
        </inkml:traceGroup>
      </inkml:traceGroup>
    </inkml:traceGroup>
    <inkml:traceGroup>
      <inkml:annotationXML>
        <emma:emma xmlns:emma="http://www.w3.org/2003/04/emma" version="1.0">
          <emma:interpretation id="{1AD214DC-9E96-484E-89F2-564B62E194D8}" emma:medium="tactile" emma:mode="ink">
            <msink:context xmlns:msink="http://schemas.microsoft.com/ink/2010/main" type="paragraph" rotatedBoundingBox="3377,13626 21260,12866 21402,16212 3520,1697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A1EC144-08AA-4DAD-950C-F2F0A9F905F6}" emma:medium="tactile" emma:mode="ink">
              <msink:context xmlns:msink="http://schemas.microsoft.com/ink/2010/main" type="line" rotatedBoundingBox="3377,13626 21260,12866 21378,15635 3495,16395"/>
            </emma:interpretation>
          </emma:emma>
        </inkml:annotationXML>
        <inkml:traceGroup>
          <inkml:annotationXML>
            <emma:emma xmlns:emma="http://www.w3.org/2003/04/emma" version="1.0">
              <emma:interpretation id="{4785E992-6E0B-4A80-B10F-BFD8A7F22BE9}" emma:medium="tactile" emma:mode="ink">
                <msink:context xmlns:msink="http://schemas.microsoft.com/ink/2010/main" type="inkWord" rotatedBoundingBox="3396,14065 7355,13897 7415,15297 3456,15465"/>
              </emma:interpretation>
              <emma:one-of disjunction-type="recognition" id="oneOf37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89747.7116">1618 14020 2740 0,'21'-27'612'0,"9"-26"-244"16,-9 8-248-16,-21-4-128 15,4 11 0-15,-33-11-12 16,-5 11 12-16,-9-15 84 16,9 7-44-16,-13 1-1656 15,13 7 884-15,-9 4 408 16,9 8 232-16,-8-1 220 16,8 12-68-16,-13 0 32 15,13 11-48-15,-17 4 24 16,4 4-32-16,-13 15-52 15,18 7 12-15,-9 8 36 16,12 4-12-16,5 4 16 16,17-4-16-16,17-8 12 15,9-7-16-15,33-4-136 16,9 0 72-16,26-16 132 16,8 1-36-16,5-11 0 15,-5 3-24-15,8-19-4 16,-12 4-8-16,-17-19 52 15,-13 4-32-15,-38-7 24 16,-9 10-28-16,-29-3 0 16,-5 12-12-16,-17 3 72 0,5 11-44 15,-1-3-20-15,13 11-16 0,13-8-292 16,17 8 160-16,21-15-360 16,13 4 276-16,47-8-204 15,5 4 244-15,20-8 2176 16,-8 15-1080-16,0-7-368 15,-17 8-372-15,0-12-176 16,-13 7 0-16,-9-3-12 16,-12 4 4-16,-4 3-1456 15,-5 4 792-15,-8-3 428 16,-4-1 180-16,-22 1 148 16,0 7-52-16,-21 0-52 15,-4 11 8-15,-35 23 20 16,-3 19-8-16,8 4 0 15,8 3 0-15,-12 12 12 16,8 0-8-16,-4 8-12 16,17-8 0-16,8 3 20 15,9-3-8-15,4-4-4 16,13-7 0-16,13-12 12 16,8-11-8-16,5-8-92 15,4-7 48-15,12-12-176 16,-3-11 120-16</inkml:trace>
          <inkml:trace contextRef="#ctx0" brushRef="#br0" timeOffset="90269.6266">2274 14069 2584 0,'63'-41'664'0,"23"-39"-284"15,-6 8-256-15,-28 0-88 0,-14 15-16 16,-17 12 44-16,-8 15-36 0,-5 3-1600 16,1 8 860-16,-13 15 348 15,4 16 252-15,-9 7 184 16,1 7-40-16,-5 1 8 15,0-1-24-15,-4 1 8 16,9-5-12-16,-5-6 64 16,4-1-44-16,-3-11 4 15,3-4-20-15,1-8 16 16,8 0-20-16,0-14-40 16,8 3 16-16,9-12-8 15,4 5 12-15,5-8 68 16,4 7-32-16,8-3 8 15,5 7-24-15,3 8 12 16,1 8-16-16,-8-1 24 16,-1 4-20-16,-8 1-128 15,0 6 64-15,-13-3-492 16,4 0 300-16,-13-3 2060 16,5-1-976-16,-9-11-440 15,5 0-280-15,-18-12-184 16,5 4 40-16,-4-3 36 15,3 3-8-15,-12 0-16 16,0 12 4-16,-17-4-4 16,4 4 4-16,-12-8 24 15,4 3-8-15,3-2-1604 0,14 6 868 16,-4-11 496-16,3 12 176 16,10-12 192-16,7 8-84 15,10-4-20-15,7 12-20 0,5 3-12 16,5 0 4-16,16-3-208 15,0 7 112-15</inkml:trace>
          <inkml:trace contextRef="#ctx0" brushRef="#br0" timeOffset="90591.1047">2976 13195 2604 0,'64'19'668'0,"-4"0"-272"16,-14 3-268-16,10-10-96 16,-5-1-20-16,-4-11-20 15,-5 4 4-15,-8-19 28 16,-4 3-16-16,-13 1-36 15,0 3 16-15,-8 1 0 16,4 3 12-16,-9-4 0 16,0 8 0-16,-17-11 0 15,1 0 0-15,-10-4 8 16,5 3-4-16,0 5 8 16,13 7-8-16,8-8-1500 15,5 4 820-15,3 8 408 16,6 7 196-16,16 42 216 15,4 8-84-15,4 26 40 16,1 4-60-16,-17 19 16 0,-26 7-36 16,-22 0 52-1,-7 8-40-15,-35 0-208 0,-22-19 92 16,-11-15-276-16,-18 4 204 0,21-16-440 16</inkml:trace>
          <inkml:trace contextRef="#ctx0" brushRef="#br0" timeOffset="89068.0278">839 13149 2464 0,'-86'-19'912'0,"86"19"-708"0,5 19-60 16,-1-19-1644-1,0 4 788-15,-4-15 380 16,0 3 236-16,9 8 184 0,-1-7-52 16,18 3 16-16,-1-4-32 15,18 12 8-15,8 4-16 16,17-1 12-16,0 1-16 0,17 7-4 15,-4-15 0-15,-8 0-16 16,-5 0 8-16,-9-11 64 16,1 3-32-16,-9 0 8 15,-4-3-24-15,-17 0-140 16,-9 3 72-16,-21-7-288 16,-4 11 192-16,-17 8-172 15,-1 11 188-15,-8-3 28 16,5-1 68-16,-13-4 212 15,8 1-92-15,-4 11 128 16,12 0-120-16,-12 26 96 16,4 8-104-16,-4 23-8 15,13 3-44-15,8 9-8 16,9-5-12-16,-4 15-24 16,8-11 8-16,0 8 4 15,0-16 4-15,0-3 16 16,4-12-8-16,-13-7 4 15,5-11-4-15,-17-12 64 16,4-8-40-16,-17-14-4 16,12-5-16-16,-20-14 0 15,3-1-8-15,5-7 84 16,9 0-44-16,4-8 24 16,8 12-40-16,13-16 8 15,0 12-20-15,13 0-36 16,8 11 12-16,17 4-8 15,-8 8 8-15,17-5 52 16,0 13-24-16,4-16 8 0,0 0-16 0,4-12-8 16,-4 5 0-16,0-12-172 15,1-4 92-15</inkml:trace>
          <inkml:trace contextRef="#ctx0" brushRef="#br0" timeOffset="94658.4188">4019 13993 384 0,'0'8'140'0,"-8"-4"-108"0,8 7-8 15,-9 1 136-15,18-5-92 16,-22-3 104-16,17 7-96 16,-16-3 92-16,20 3-96 15,-16-7 8-15,8 3-48 0,0 1 40 0,8-4-40 16,5 3 48-16,17-3-48 16,21-11 28-16,30-5-32 15,4 1-36-15,9-4 4 16,-14 3 36-16,-7-3-20 15,-14 4 8-15,-12 3-12 16,-8 5-128-16,-10-1 64 16,-7 11-384-16,-1 9 244 15,-12-20-352 1</inkml:trace>
          <inkml:trace contextRef="#ctx0" brushRef="#br0" timeOffset="94088.9102">4011 13706 672 0,'25'11'0'0,"-25"-3"-4"16,0-1 148-16,9 1-80 15,-9 7 96-15,8-4-92 16,-8-3 48-16,13-8-72 16,0 7 40-16,17-14-48 0,8 14 8 15,18-7-28-15,-1 4 44 16,13-4-32-16,0 4-4 16,5-4-16-16,-18 8 12 15,-4-8-12-15,-8 3 60 16,-9-3-40-16,0 0-4 15,-9 0-12-15,-12 8 8 16,0-12-12-16,-9 12-128 0,5-8 68 16,-14 4-228-16,10-12 156 15</inkml:trace>
        </inkml:traceGroup>
        <inkml:traceGroup>
          <inkml:annotationXML>
            <emma:emma xmlns:emma="http://www.w3.org/2003/04/emma" version="1.0">
              <emma:interpretation id="{E21F102E-E995-40D6-912D-D632D96AA7CF}" emma:medium="tactile" emma:mode="ink">
                <msink:context xmlns:msink="http://schemas.microsoft.com/ink/2010/main" type="inkWord" rotatedBoundingBox="8059,13427 9551,13364 9642,15490 8149,15553"/>
              </emma:interpretation>
              <emma:one-of disjunction-type="recognition" id="oneOf38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4909.5722">5459 12510 508 0,'0'-15'188'0,"0"15"-148"0,-9-8-8 0,9 0 72 16,0 16-64-16,-13-8 44 15,13 0-48-15,-8 0 16 16,8 15-32-16,-9 4 16 16,9 4-20-16,0 18 72 15,9 1-52-15,-9 19-4 16,13-8-20-16,-5 3 16 16,1-6-16-16,3-5 32 15,5-7-28-15,-4-8 48 16,9-7-36-16,-1-16 20 15,4-3-28-15,9-19 8 16,-4-4-16-16,13-23 0 16,-1 5-4-16,10-16 36 15,-10 7-20-15,-12-3-12 16,8 11-8-16,-16 0 4 16,-1 8-4-16,0 4 16 15,-12 7-12-15,-9-4-20 16,8 12 4-16,-16-1-208 15,8 8 120-15,0 1-272 16,0 3 212-16</inkml:trace>
          <inkml:trace contextRef="#ctx0" brushRef="#br0" timeOffset="97528.5727">5838 13781 228 0,'-47'-7'84'0,"68"18"-64"0,-12-3-8 15,-1-8 188-15,13-4-112 16,9 4 168-16,-17 0-148 15,25 4 0 1,13-8-4-16,13-7-60 16,17 11 12-16,4 7-36 0,18-7-28 15,-10 0 4-15,1 8 52 16,-13-4-24-16,4-4 8 16,-4-4-20-16,-21 4-8 0,-5-4 0 15,-8 0 48 1,-17 0-28-16,-18 8-284 0,1-4 140 15</inkml:trace>
          <inkml:trace contextRef="#ctx0" brushRef="#br0" timeOffset="98037.9548">6587 13937 444 0,'0'-15'164'0,"-8"15"-124"0,16-8-16 16,-16 8 88-16,-5-8-68 15,4 8 44 1,-29 12-8-16,4-5-44 16,-4 5 16-16,4-1-32 0,-18 8 36 15,1 7-32-15,13-3 48 16,-9 11-40-16,9 0-24 0,8-3-8 15,0 3 60-15,17-4-32 16,-8 8 16-16,8 7-28 16,9-11 8-16,-9 4-12 15,13-4-16-15,9 0 0 16,4-3 20-16,8-5-8 16,9-3-4-16,12-1 0 15,9-6 20-15,1-5-12 16,7-4-56-16,-3-3 20 15,-18 8-200-15,-8-5 124 16,-9-3-312-16</inkml:trace>
          <inkml:trace contextRef="#ctx0" brushRef="#br0" timeOffset="98428.4924">6157 14270 372 0,'-13'-31'140'0,"5"47"-112"0,-1-16-4 16,9 7 196-16,0-11-124 0,0 4 76 15,0 12-100-15,9-12 40 16,8-8-68-16,-4 4 24 0,8 4-40 16,9-7 60-16,21-5-48 15,-9 5 0-15,9-4-24 16,1-5 24-16,-10 13-24 16,1-1-32-16,-5-4 8 15,-4 12 8-15,-4 7 4 16,-9-3-56-16,0 0 28 15,-3-1-140-15,-10 1 92 16,-8-8-248-16,13 0 176 16,8-8-320-16</inkml:trace>
          <inkml:trace contextRef="#ctx0" brushRef="#br0" timeOffset="97197.6944">6583 13164 364 0,'13'-22'132'0,"-26"29"-100"0,0-3-12 16,5-8 200-16,8-3-124 16,0 7 44-16,-9 11-88 15,9-3-12-15,0 11-24 0,0 7 8 0,-13 16-16 16,13-1 4-16,0 9-4 15,-17 3 4-15,4 11-8 16,5-19-80-16,-13-3 40 16,-1 0-364-1,-7-1 220-15,-1 1-108 16</inkml:trace>
        </inkml:traceGroup>
        <inkml:traceGroup>
          <inkml:annotationXML>
            <emma:emma xmlns:emma="http://www.w3.org/2003/04/emma" version="1.0">
              <emma:interpretation id="{E3B019D5-3B0B-4DAE-8951-098D4725EFF9}" emma:medium="tactile" emma:mode="ink">
                <msink:context xmlns:msink="http://schemas.microsoft.com/ink/2010/main" type="inkWord" rotatedBoundingBox="10031,13681 13150,13548 13253,15980 10134,16113"/>
              </emma:interpretation>
              <emma:one-of disjunction-type="recognition" id="oneOf39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100353.6138">8461 12922 340 0,'30'-49'128'0,"-39"34"-100"0,-4-4-8 15,13 11 148-15,0-7-96 16,5-4 68-16,-5 0-80 16,12 4 44-16,-7-4-60 15,7 4 24-15,-12 0-40 0,0 15-36 16,0 0 4-16,-12 15-8 16,-18 4 4-16,4 4 8 15,-16 11 0-15,3-8-20 16,-8 12 12-16,5-15-24 15,-9 26 20-15,8-7 4 16,-4 7 8-16,13 4 44 16,9 19-24-16,-9 34 52 0,17 4-40 15,0 7 20-15,-5 8-32 16,14 7 0-16,-1 5-12 16,9-16 20-16,-17-19-16 15,13-15 24-15,-9-11-24 16,0-19 24-16,-21-12-24 15,5-11 32-15,-14-15-28 16,-4-8 12-16,-4-11-16 16,-4-3 0-16,-5-5-4 15,5-15-200-15,12-3 104 16,13-27-396-16,18-8 272 16,33-15-160-16</inkml:trace>
          <inkml:trace contextRef="#ctx0" brushRef="#br0" timeOffset="100965.2394">8644 12688 352 0,'13'-8'132'0,"-26"16"-104"0,-4-1-8 0,13 1 104 15,-5 3-72-15,1-3 60 16,3 7-68-16,5-4 48 15,-8 4-52-15,8 0-20 16,-17 4-12-16,8-4 16 0,1 12-12 16,3-1-4-16,-7-3-4 15,3 11 48-15,-21 8-28 16,22-8 8-16,-1 8-20 16,-8-1 20-16,-4 5-20 0,0 10 12 15,-5 13-12-15,5 10-32 16,0 8 8-16,-9-15 12 15,8-11 4-15,1-5 24 16,4-3-16-16,4-3 4 16,5-5-8-16,-1 4-8 15,-3-3 4-15,3 3 28 16,1-4-16-16,3 4 20 16,-3 12-20-16,-9-8 20 15,4-11-24-15,0 3-4 16,5 4-4-16,-14-11 12 15,1-8-8-15,-4-7 24 16,-1 4-20-16,5-5 48 16,4-3-32-16,-9-7-172 15,5-16 76-15,4-4-248 0,8-14-288 32</inkml:trace>
          <inkml:trace contextRef="#ctx0" brushRef="#br0" timeOffset="101307.6491">8763 12782 572 0,'-25'30'208'0,"12"5"-160"0,4 48-12 15,1-45 128-15,-5 7-96 16,9 27 44-16,-1 26-68 16,1 12-8-16,-13 0-20 15,9-8 52-15,-9-7-40 0,4 3-4 16,-4 8-12-16,-13-4 8 15,-4-7-12-15,-13-4-144 16,0-4 72-16,-12-23-280 16,-14-11 192-16</inkml:trace>
          <inkml:trace contextRef="#ctx0" brushRef="#br0" timeOffset="102512.1834">9508 13486 548 0,'5'-57'204'0,"3"35"-156"0,-4-9-16 0,-12 13 60 15,4 6-56-15,-9-3 40 0,-9 7-44 16,-12 12 16-16,-8 15-28 16,8 11 116-16,0 20-80 15,-5-5 32-15,-3 1-52 0,20 7-12 16,10-1-16-16,3-17 4 16,26-9 16-1,0-3-12-15,9-23-88 16,-1-8 40-16,14-11-156 15,8-3 104-15,4-24-156 16,-5-11 136-16,-3-18-184 16,-5-1 160-1,-8 4 12-15,-13 4 68 16,-8 19 432-16,-14 18 0 16,-7 9-180-16,-5 18 24 15,0 19-148-15,0 19 8 16,4 23-52-16,0 15 4 0,9-8-24 15,12 1 0-15,5-9-8 16,4-6 4-16,0-5-8 16,0-15-108-16,13-11 56 15,0 0-128-15,-5-4 96 16,5-34-84 0,8-11-100-16,-8-12 144 15,9-18-112 1,-1-8 140-16,-4 0 256 0,-8 11-84 15,3 11 224-15,1 12-172 16,-9 8 32-16,-8 22-96 16,-4 12 80-16,-14 26-84 15,5 22 16-15,0 20-48 0,-4-8 12 16,0 0-24-16,17-11 0 16,0-11-12-16,8-9 20 15,0-6-16-15,5-16 48 16,3-4-32-16,1-11-16 15,9-15-4-15,-5 7 52 16,0-18-32-16,4-35-4 16,17-18-12-16,-25 3 16 15,0-3-16-15,-13 14-12 16,0 24-4-16,-8-1-16 16,3 0 12-16,-16 16-84 0,8 11 52 15,5 7-180 1,16 8 124-16,-12 0-236 0,4-7 184 15</inkml:trace>
          <inkml:trace contextRef="#ctx0" brushRef="#br0" timeOffset="101692.6729">7733 14610 756 0,'21'65'280'0,"-30"-24"-216"0,22 28-20 16,-4-24 112-16,12 12-96 16,-8-1 0-16,-1-6-36 15,14 3 0-15,0-8-12 16,-5-11 80-16,-4-15-48 0,4-15 84 16,1-15-72-16,3-12 8 15,-4-26-40-15,13-4 12 16,9-23-20-16,4-15 28 15,0-4-28-15,4 27-172 16,4 4 84-16,-4 19-396 16,-12 10 260-16,24 17-416 15,6 14 352 1</inkml:trace>
        </inkml:traceGroup>
        <inkml:traceGroup>
          <inkml:annotationXML>
            <emma:emma xmlns:emma="http://www.w3.org/2003/04/emma" version="1.0">
              <emma:interpretation id="{2F64B9FB-0A16-44C8-B13F-AF875CDC0CCD}" emma:medium="tactile" emma:mode="ink">
                <msink:context xmlns:msink="http://schemas.microsoft.com/ink/2010/main" type="inkWord" rotatedBoundingBox="13609,13686 16092,13580 16176,15548 13693,15654"/>
              </emma:interpretation>
            </emma:emma>
          </inkml:annotationXML>
          <inkml:trace contextRef="#ctx0" brushRef="#br0" timeOffset="104479.8556">12485 12930 332 0,'17'4'120'0,"-17"-23"-92"0,0 0-8 16,0 19 168-16,8 4-108 16,-12-1 20-16,-9 9-60 15,1 14 124-15,-1 16-92 16,-13-1 108-16,-8 9-100 0,13 10 64 0,8 35-84 15,-4-4 20-15,0-8-44 16,8-4 4 0,18-10-24-16,0-13 28 0,-9-6-28 15,8-13-48-15,5-6 16 16,4-1-208-16,0-19 124 16,-4-3-460-1</inkml:trace>
          <inkml:trace contextRef="#ctx0" brushRef="#br0" timeOffset="104843.8091">12796 13217 444 0,'-22'4'164'0,"10"23"-124"0,-5 14-16 15,8-18 176-15,-4 4-116 16,9 7 96-16,-5-4-100 16,5-7-12-16,-4-8-40 15,3-4 80-15,5-18-36 16,9-9-32-16,8-10-24 16,4-8-12-16,9 0 20 15,13 4-12-15,4-1-32 16,-9 9 12-16,0 10 8 15,9 1 4-15,-17 3-92 16,-9 1 52-16,0 7-296 0,1 0 184 16</inkml:trace>
          <inkml:trace contextRef="#ctx0" brushRef="#br0" timeOffset="105244.9243">13077 12941 880 0,'12'4'328'0,"-12"-31"-256"0,9 5-16 16,-9 18 116-16,13-4-112 16,4-7-24-16,13 11 0 15,21-7-24-15,0 7-320 0,-4 4 164 16</inkml:trace>
          <inkml:trace contextRef="#ctx0" brushRef="#br0" timeOffset="105460.4965">13204 13354 780 0,'9'7'288'0,"16"-22"-224"0,14-4-20 16,-14 12 56-16,14-1-64 15,3 1-152-15,5 3 56 16,0 8-568-16</inkml:trace>
          <inkml:trace contextRef="#ctx0" brushRef="#br0" timeOffset="103522.8759">11041 12805 892 0,'-8'-38'332'0,"-1"23"-260"0,1 4-20 16,8 11 108-16,0-4-100 16,0 11-24-16,0 8-24 15,4 23-40-15,-13 4 16 16,1 7-356-16,-1 4 200 0,-8 4-420 15</inkml:trace>
          <inkml:trace contextRef="#ctx0" brushRef="#br0" timeOffset="104162.9999">11765 13490 756 0,'26'-19'280'0,"-43"0"-216"0,4-19-20 0,21 19 92 16,5-7-84-1,-4-4 76-15,-1-1-72 0,-4 1-32 16,-12 0-12-16,4 7-32 0,-1 12 12 15,-20-4-4-15,-18 3 4 16,-8 8 0-16,-8 4 0 0,3 4 0 16,9 8 0-1,13-1-36-15,9 4 24 0,21 4-4 16,16 4 16-16,14-4-72 16,8 0 44-16,8-1-180 15,-12 5 120-15,4 7-168 16,-17 8 152-1,-8 12 0-15,-5 18 68 16,-17-8 180-16,-12 23-72 16,-5 46 84-16,-4 11-88 15,0-7 12-15,8-12-40 16,5 0-20-16,0-19-8 16,-5-7 56-16,-4-20-32 0,5-25 120 15,-9-16-80-15,-5-12 56 16,10-29-72-16,-14-20 60 15,5-22-64-15,4-8 36 0,21 1-48 16,-4-16-20-16,25-12-8 16,9 1 60-1,18-11-36-15,16-1 24 0,30 19-36 16,-1 12-28-16,6 7 4 16,-23 23 16-16,10-11-4 15,-26 11 24-15,-13-8-20 16,0 8-92-16,-9 15 44 15,-12 0-332-15,-4 4 204 16,16-4-572-16</inkml:trace>
        </inkml:traceGroup>
        <inkml:traceGroup>
          <inkml:annotationXML>
            <emma:emma xmlns:emma="http://www.w3.org/2003/04/emma" version="1.0">
              <emma:interpretation id="{BA9D8645-58AD-4692-A426-665FAB612517}" emma:medium="tactile" emma:mode="ink">
                <msink:context xmlns:msink="http://schemas.microsoft.com/ink/2010/main" type="inkWord" rotatedBoundingBox="16720,13524 21280,13330 21346,14893 16786,15087"/>
              </emma:interpretation>
              <emma:one-of disjunction-type="recognition" id="oneOf40">
                <emma:interpretation id="interp56" emma:lang="" emma:confidence="1">
                  <emma:literal/>
                </emma:interpretation>
              </emma:one-of>
            </emma:emma>
          </inkml:annotationXML>
          <inkml:trace contextRef="#ctx0" brushRef="#br0" timeOffset="105905.6814">14145 13142 528 0,'0'-15'196'0,"5"7"-152"0,-1 1-12 0,-4 7 44 16,0 0-48-16,-9 7 84 15,5 12-60-15,-4 11 0 16,8 4-32-16,0 16 48 0,4-1-36 0,0 0 20 16,-4-7-32-16,4-16 28 15,-4 1-32-15,0-16 56 16,-4-15-40-16,-4-7 4 15,-5-8-24-15,4-11-24 16,9-8 4-16,9 0 20 16,-1 0-4-16,1 4-28 15,21 0 8-15,-5 7-4 16,5 5 8-16,0 7-12 16,0 3 12-16,-5 5-4 15,9-8 4-15,-12 11 0 16,-10 8 0-16,-3-8-188 15,4 4 108-15,-13 0-536 16</inkml:trace>
          <inkml:trace contextRef="#ctx0" brushRef="#br0" timeOffset="106110.2771">14282 12858 944 0,'-13'-4'352'0,"34"-19"-276"0,13 4-20 0,-17 4 4 15,-4 8-44-15,8 7-92 16,5 4 40-16,4-1-528 16</inkml:trace>
          <inkml:trace contextRef="#ctx0" brushRef="#br0" timeOffset="106613.5973">15031 12563 728 0,'-4'0'268'0,"34"19"-208"0,-9 18-16 0,-25 1 160 0,12 12-120 15,-8 40 72-15,0 9-92 16,5-12-28-16,3 11-20 16,-16 4 20-16,-14 4-20 0,-16 4 48 15,-9-34-36-15,-8-12 4 16,-5-26-20-16,-12 0-208 16,-5 4 104-16,13-8-412 15,13-23 280-15</inkml:trace>
          <inkml:trace contextRef="#ctx0" brushRef="#br0" timeOffset="106312.8352">14725 12714 788 0,'-13'-26'292'0,"13"26"-228"0,-9-4-16 0,5 8 108 15,4 3-96-15,-8 16 28 0,3 3-52 16,1 5-4-1,0 6-20-15,0-6-76 16,8-9 32-16,-4 5-188 16,4-1 120-16,0-10-544 0,9-1 356 15</inkml:trace>
          <inkml:trace contextRef="#ctx0" brushRef="#br0" timeOffset="108929.308">15742 13024 632 0,'-17'-3'236'0,"5"14"-184"0,16-11-16 0,-8 0 148 0,-5 4-108 15,13 7 60-15,5-3-80 16,4 3 12-16,8 4-40 16,4 4-8-16,14-4-12 0,8 4 12 15,8-4-12-15,9-3 24 16,4-5-20-16,-4 1-32 16,-9-1 12-16,-12-14-16 15,-9-8 12-15,-9 3 0 16,-12-10-12-1,-17-5 12-15,-5-14-44 16,-3 6 28 0,-18-2 16-16,-4-1 8 0,-5 7 20 15,-3 1-8-15,-1 7-12 16,1 8 0-16,-1 4-16 16,-8 0 12-16,17 11-4 15,4 11 4-15,0 4-12 0,5 15 12 16,-1-11 12-16,-4 4 0 15,13 4 52-15,5 14-32 16,-5-7 8-16,4 0-20 16,-4 8 12-16,0 15-16 15,8 11-4-15,-8 15 0 16,9 0 12-16,-9 8-8 16,17-15 16-16,8-12-16 15,-4 1 16-15,-4-5-16 16,5 1-20-16,-14-4 4 15,5-4 48-15,4-12-20 16,-9 1 8-16,-20-8-16 16,7-11 20-16,-16-8-20 0,-5-8 4 15,1-7-8-15,-14-7 4 16,1-8-8-16,8-12 8 16,17-7-8-16,-12 0-4 15,12 4 4-15,13 3-32 16,4 8 16-16,5-7-164 15,8 3 100-15,21 4-392 16,17 0 260-16</inkml:trace>
          <inkml:trace contextRef="#ctx0" brushRef="#br0" timeOffset="109266.6342">17088 12502 612 0,'-34'-19'228'0,"47"34"-180"0,-18 0-12 0,-3-15 116 15,-18 0-92-15,-8 16 52 16,-8 3-64-16,-18 15 56 0,0 22-64 16,5 9 72-16,0 18-64 0,4-7 28 15,17-8-44-15,4-4 16 16,8-3-28-16,1-8 0 31,8-4-12-31,5 23 36 0,4-12-20 16,8-10-76-16,4-9 28 15,9-3-256-15,13-11 156 16,0-8-652-16</inkml:trace>
          <inkml:trace contextRef="#ctx0" brushRef="#br0" timeOffset="109652.1606">17135 12915 488 0,'-9'15'180'0,"-4"-4"-140"0,1 16-12 0,3-5 144 16,-4 5-100-16,5 7 24 15,8 11-56-15,-4-11 28 16,-1-11-40-16,5 0 108 0,-8-4-76 16,-1-4 20-16,9-4-48 15,0-11 24-15,-4-7-32 16,8-5 20-16,1 1-24 15,-1-19-16 1,13-8 4-16,-9-4-8 0,9 8-24 16,13 11 12-1,4-18-20-15,5 7 16 0,3 7-8 16,1 5 12-16,-5 3 68 16,-4-4-28-16,-4 12-4 15,-13 3-12-15,9 0 0 16,-5 5-8-16,-4-1-12 15,-9 0 4-15</inkml:trace>
          <inkml:trace contextRef="#ctx0" brushRef="#br0" timeOffset="110080.5828">17263 12563 592 0,'4'-23'220'0,"-4"23"-172"0,4 11-12 15,-4-11 296-15,9-3-188 16,3-1-112-16,5 0-28 16,0 4 72-16,0 0-40 15,9-4 32-15,4 4-40 0,0 0 0 16,-1 8-16-16,-7-8 20 15,16-4-20-15,-4 4 4 16,0 8-8-16,-8-8-148 16,-14-4 76-16,-3 4-228 15,8 4 164-15,-4-4-488 16,4 7 344 0</inkml:trace>
          <inkml:trace contextRef="#ctx0" brushRef="#br0" timeOffset="110337.3352">17910 12438 652 0,'-4'-23'244'0,"-5"34"-192"0,-8-3-12 0,17 3 92 15,0 1-80-15,-9 7 8 16,5 7-40-16,4 1-4 16,9-1-8-16,-5 12 20 0,9-4-16 15,-5 0-120-15,-8-7 60 0,5-8-372 16</inkml:trace>
          <inkml:trace contextRef="#ctx0" brushRef="#br0" timeOffset="110664.2036">18374 12426 676 0,'-17'16'248'0,"38"-13"-192"0,5 1-16 0,-13 15 144 16,12 15-108-16,9 15 104 16,13 46-104-16,0 3 28 15,4-3-60-15,-26-8 20 0,-8 4-36 16,-34 4 60-16,-12 3-48 15,-39 4-132-15,4 0 48 16,-26-18-232-16,-33-24 152 16</inkml:trace>
        </inkml:traceGroup>
      </inkml:traceGroup>
      <inkml:traceGroup>
        <inkml:annotationXML>
          <emma:emma xmlns:emma="http://www.w3.org/2003/04/emma" version="1.0">
            <emma:interpretation id="{7FF35868-5FA4-44C4-997A-66D53D908783}" emma:medium="tactile" emma:mode="ink">
              <msink:context xmlns:msink="http://schemas.microsoft.com/ink/2010/main" type="line" rotatedBoundingBox="14512,15779 16880,15116 17152,16090 14785,16752"/>
            </emma:interpretation>
          </emma:emma>
        </inkml:annotationXML>
        <inkml:traceGroup>
          <inkml:annotationXML>
            <emma:emma xmlns:emma="http://www.w3.org/2003/04/emma" version="1.0">
              <emma:interpretation id="{4A3EB3CD-9EE1-4F21-99AA-69ED9114A9CA}" emma:medium="tactile" emma:mode="ink">
                <msink:context xmlns:msink="http://schemas.microsoft.com/ink/2010/main" type="inkWord" rotatedBoundingBox="14512,15779 16880,15116 17152,16090 14785,16752"/>
              </emma:interpretation>
              <emma:one-of disjunction-type="recognition" id="oneOf41">
                <emma:interpretation id="interp57" emma:lang="" emma:confidence="0">
                  <emma:literal>any</emma:literal>
                </emma:interpretation>
                <emma:interpretation id="interp58" emma:lang="" emma:confidence="0">
                  <emma:literal>i's</emma:literal>
                </emma:interpretation>
                <emma:interpretation id="interp59" emma:lang="" emma:confidence="0">
                  <emma:literal>Any</emma:literal>
                </emma:interpretation>
                <emma:interpretation id="interp60" emma:lang="" emma:confidence="0">
                  <emma:literal>Fry</emma:literal>
                </emma:interpretation>
                <emma:interpretation id="interp61" emma:lang="" emma:confidence="0">
                  <emma:literal>ins</emma:literal>
                </emma:interpretation>
              </emma:one-of>
            </emma:emma>
          </inkml:annotationXML>
          <inkml:trace contextRef="#ctx0" brushRef="#br0" timeOffset="148045.9593">13392 14909 676 0,'-34'38'248'0,"34"-38"-192"0,-43 34-16 15,26-11 92-15,9 0-80 0,-1-1-12 16,5-3-24-16,4-3 4 15,4-5-12-15,5-7 60 0,3-8-40 16,5-4 8-16,0-3-24 16,0-4 64-16,5-4-44 15,-1-4-4-15,0-7-16 16,9 0-20-16,0-1 4 16,4 5-32-1,4 7 20-15,1 4 16 0,-10 3 0 16,6 9-272-16,-6-1 148 15,-3 0-476 1,-5-3 336-16,0-1 92 0</inkml:trace>
          <inkml:trace contextRef="#ctx0" brushRef="#br0" timeOffset="148454.6942">14299 14463 976 0,'25'19'360'0,"-25"-19"-280"0,22 91-20 16,-18-31 100-16,-13 12-100 15,-8 8 52-15,-17-5-64 16,-25 1 20-16,-27 3-40 16,-7 8-132-16,-1 1 56 0,-4-13-300 15,-13-3 192-15,14-26-572 16</inkml:trace>
          <inkml:trace contextRef="#ctx0" brushRef="#br0" timeOffset="148193.8848">13566 14614 704 0,'0'-23'264'0,"13"16"-208"0,8-4-12 15,-12-1 184 1,12 12-132-16,1 0 0 16,7 0-64-16,-7 0-12 15,7 0-12-15,-7 8-296 16,-1-1 156-16</inkml:trace>
          <inkml:trace contextRef="#ctx0" brushRef="#br0" timeOffset="148227.9762">13928 14467 820 0,'-8'-8'304'0,"8"8"-236"0,0 15-20 0,-9-7 64 15,5 3-72-15,-4 12 28 16,8 3-40-16,0 8-492 16,0 4 252-16,21-8-260 15</inkml:trace>
          <inkml:trace contextRef="#ctx0" brushRef="#br0" timeOffset="147312.724">12417 14834 624 0,'-43'-15'228'0,"35"22"-176"0,-9-7-16 15,8 8 184-15,5 3-128 16,-5 0 104-16,5 8-112 16,4 8-12-16,8 7-44 0,5-11 0 15,13 3-16-15,-1-7 28 0,9-4-24 16,5-3 12-16,8-5-16 15,4-7 36-15,-4-4-24 16,-5-3-56-16,-4-5 16 16,-8-7-40-16,-13-7 32 15,-8-8 0-15,-13 0 16 16,-14-12-80-16,-3 5 48 16,-17-8-28-16,4 15 40 15,-5-1 16-15,1 20 8 16,4 0-40-16,0 15 24 0,-4 12-4 15,-1 18 16-15,-3 11 76 16,8 16-36-16,0 4 24 16,4 7-36-16,0 8 16 15,9 7-20-15,4 8 20 16,0 0-24-16,0-16 12 16,4-10-12-16,-4-16 44 15,4-11-28-15,-4-12 48 16,4-11-44-16,1-11 4 15,-1-11-24-15,4-9-272 16,9-14 144-16,9-12-616 16,21-7 408-1,4 0 28-15</inkml:trace>
          <inkml:trace contextRef="#ctx0" brushRef="#br0" timeOffset="147613.0936">13528 14421 600 0,'-8'-15'224'0,"-5"15"-176"0,-17-4-12 0,9 0 184 16,-9 4-128-16,-4 8 0 15,-13 7-60-15,0 0 60 16,9 23-56-16,-5 19 76 0,1 26-64 15,3 8 36-15,14-4-48 0,8-7 44 16,4-5-48-16,9 1-8 16,-1-4-12-16,10 0 32 15,3-4-20-15,1-15-216 16,-1-8 104-16,5-14-548 16,8-12 352-1,13-23-172-15</inkml:trace>
        </inkml:traceGroup>
      </inkml:traceGroup>
    </inkml:traceGroup>
    <inkml:traceGroup>
      <inkml:annotationXML>
        <emma:emma xmlns:emma="http://www.w3.org/2003/04/emma" version="1.0">
          <emma:interpretation id="{8399218D-1C32-4F96-A125-A99EFAD0DD1B}" emma:medium="tactile" emma:mode="ink">
            <msink:context xmlns:msink="http://schemas.microsoft.com/ink/2010/main" type="paragraph" rotatedBoundingBox="3730,16018 17715,15800 17749,17977 3764,1819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9A2D4A-1C0E-4F47-BFF7-351D62B57D3C}" emma:medium="tactile" emma:mode="ink">
              <msink:context xmlns:msink="http://schemas.microsoft.com/ink/2010/main" type="line" rotatedBoundingBox="3730,16018 17715,15800 17749,17977 3764,18194"/>
            </emma:interpretation>
          </emma:emma>
        </inkml:annotationXML>
        <inkml:traceGroup>
          <inkml:annotationXML>
            <emma:emma xmlns:emma="http://www.w3.org/2003/04/emma" version="1.0">
              <emma:interpretation id="{3D96F076-A471-4D7B-AA61-401B922DBA98}" emma:medium="tactile" emma:mode="ink">
                <msink:context xmlns:msink="http://schemas.microsoft.com/ink/2010/main" type="inkWord" rotatedBoundingBox="3736,16434 7053,16382 7068,17382 3752,17434"/>
              </emma:interpretation>
              <emma:one-of disjunction-type="recognition" id="oneOf42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134145.0217">1141 15560 444 0,'-9'0'164'0,"-3"0"-124"0,-14 0-16 0,26 0 212 16,0 0-136-1,30 8 4-15,0 7-32 16,4-3-44-16,17-12 48 0,-4 7-44 16,8-18 28-16,5 3-32 15,8-3-8-15,-4-4-12 16,-1 11-16-16,-11-4 4 0,-10 5 28 16,-8-1-12-16,-34-4 40 15,-13 12-144 1,-12 0 52-16,-5 7-144 15,0 0 100-15,-8-3-100 16,4-8 104-16,4 19 16 16,17-4 40-16,-12 0 104 15,3 0-40-15,14 4 88 16,-1 4-72-16,-3 15 24 16,7 19-44-16,1 15-4 15,-13 11-20-15,13 0 0 16,-17-15-4-16,21 0-24 15,-13-18 8-15,17-1 20 16,-12 0-4-16,12-11 24 16,-17-8-20-16,17-3-12 0,-8 3-4 15,4-7 12-15,9-8-4 16,-18 0 8-16,-8-4-8 16,17-11 40-16,-9 4-20 15,-3-4 32-15,-1-4-32 16,4-3 12-16,-12-1-20 15,13 1 64-15,-5-5-48 16,4 8 24-16,5 4-36 16,4 0 8-16,21 8-16 15,-8 0 12-15,30-5-16 16,-5-3-4 0,13-7-44-16,-4 7 20 0,0 0-136 15,0-4 88-15,-5 0-364 16,-3 4 240-16,-1-4-296 15</inkml:trace>
          <inkml:trace contextRef="#ctx0" brushRef="#br0" timeOffset="134565.6389">1537 15894 488 0,'-43'-35'180'0,"43"28"-140"0,-4-4-12 16,-13 3 92-16,0 0-72 15,-9 1-20-15,14-5-16 0,-10 9 64 16,-7 10-40-16,-6 5 92 0,-11 10-72 16,-5 5 68-16,12 14-68 15,14 1 4-15,-1-4-36 16,18 4 24-16,25-1-32 15,4-14-12-15,9-8-8 16,17-4 40-16,12-15-24 16,5-4-36-16,8-11 12 15,5 7 0-15,-9-11 12 16,-12 0-144-16,-18-7 80 16,-13-4 168-16,-20-4-52 0,-18 0 20 15,-13 3-44-15,-3 5 8 16,-1 3-20-16,-4 4 8 15,4 4-12-15,13 0-184 16,8-8 96-16,26 12-652 16,34 3 404-1,5 1 68-15</inkml:trace>
          <inkml:trace contextRef="#ctx0" brushRef="#br0" timeOffset="134834.8544">2755 15500 632 0,'17'-19'236'0,"-17"27"-184"0,-17 22-16 15,12-42 132-15,-3 31-100 16,-13-30 8-16,-13-8-48 0,0 30 36 16,-13 5-36-16,-30 10-60 0,-4 1 20 15,-4 22 132-15,13 8-64 16,-1 11 24-16,9 7-48 15,22 1 12-15,12 4-24 16,4-12-16-16,22-8-8 16,0-14 28-16,25-8-64 15,13-8 24 1,5-15-280-16,7-7 164 16</inkml:trace>
          <inkml:trace contextRef="#ctx0" brushRef="#br0" timeOffset="135289.1384">2606 15856 592 0,'0'7'220'0,"-9"8"-172"0,-21 27-12 16,26-19 100-16,-9 15-80 15,1 11 48-15,-5-4-60 16,8-7-24-16,5 0-12 15,-5-12 16-15,-4-14-12 0,5 3 92 16,8-4-56-16,-9-11 12 16,5-3-36-16,0-13-20 15,8-6-8-15,-4-12-104 0,-4-8 60 16,17-3 72 0,4 14-8-16,0-3-4 0,13 0-4 15,-1 11 104-15,-7 4-60 16,16 12 8-16,-4-4-40 15,-4-5 24-15,0 1-28 16,-1 8 12-16,-7 3-16 16,3-11-32-16,-3 7 8 15,-10 1-252-15,-7 7 148 16,-1 7-632 0</inkml:trace>
          <inkml:trace contextRef="#ctx0" brushRef="#br0" timeOffset="135527.4203">2640 15644 560 0,'-13'-15'208'0,"34"22"-164"0,-16-7-8 16,-5 0 156-16,-5 0-112 15,5 8 64-15,9-16-84 16,-1 8 8-16,5 0-36 0,8 0 4 0,5 0-20 16,4-7 0-16,8-1-8 15,13 0-128-15,4 5 64 16,-8-5-208-16,-4-3 148 15,-13 3-404 1</inkml:trace>
          <inkml:trace contextRef="#ctx0" brushRef="#br0" timeOffset="136007.4987">3215 15477 384 0,'21'4'140'0,"-42"-8"-108"0,-1-7-8 15,31 11 196-15,4 0-124 16,-1-4 88-16,5-4-112 16,0 16 8-16,0 7-48 0,9 12 24 0,0 3-32 15,-9 19-4-15,0-7-12 16,0 22 12-16,-5 23-12 15,-3 4 24-15,-1-11-20 16,-25 7 24-16,-4-8-24 16,-4-15 4-16,-5-14-8 15,-9-1 20-15,-20-8-16 16,-14-6-120-16,1-9 60 16,12-11-44-16,5-3 52 15,4-1-320 1,21 4 200-16,9-11-268 15</inkml:trace>
          <inkml:trace contextRef="#ctx0" brushRef="#br0" timeOffset="136770.0956">3930 16170 508 0,'17'-34'188'0,"-25"49"-148"0,-14 4-8 16,22-23 220-16,22-3-144 15,-14 3 44-15,1 8-88 0,3-1-8 16,14-14-32-16,-9 7 40 0,4 0-36 15,0 1-24-15,14-5-4 16,-1 4 0-16,4 4 0 16,5 0 16-16,-1 8-8 15,-4-1 40-15,1-10-24 16,-9 6-4-16,-18 5-12 16,5-12 48-16,-8 0-32 15,-1 8-20-15,-20-4-4 16,-5 0-316-16,-5-4 168 15</inkml:trace>
          <inkml:trace contextRef="#ctx0" brushRef="#br0" timeOffset="136431.6214">4028 15924 768 0,'-17'-8'284'0,"21"-3"-220"0,9 3-20 0,-17 5 156 15,-1-1-120-15,10 0 56 16,7-4-80-16,5 1 0 16,-4-5-32-16,9 1-40 0,12 0 8 15,8-1 8-15,9 1 4 16,5 7-36-16,-14 4 16 15,-8 0-152-15,9-4 92 0,-26 8-80 16,-9 4 88 0,-8 7-200-16,-4 0 148 0</inkml:trace>
        </inkml:traceGroup>
        <inkml:traceGroup>
          <inkml:annotationXML>
            <emma:emma xmlns:emma="http://www.w3.org/2003/04/emma" version="1.0">
              <emma:interpretation id="{878C1C5C-F41F-4EA9-96F8-37BD419997AF}" emma:medium="tactile" emma:mode="ink">
                <msink:context xmlns:msink="http://schemas.microsoft.com/ink/2010/main" type="inkWord" rotatedBoundingBox="7569,15958 13244,15870 13278,18047 7603,18135"/>
              </emma:interpretation>
              <emma:one-of disjunction-type="recognition" id="oneOf43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145617.3085">7860 16969 508 0,'13'-27'188'0,"-4"12"-148"0,-5-12-8 15,4 12 88-15,1-11-72 16,-1-1 88-16,-8-3-80 15,5 3 88-15,-1 1-84 16,0 3 68-16,0 8-72 0,-4 34 32 16,9 15 0-1,0 8-48-15,3 7-8 0,1-4-24 16,4-3 12 0,9 7-12-16,-1 0 40 0,1-11-24 15,-1-7 48-15,-3-9-40 16,-1-14 48-16,0-20-48 15,5-14 28-15,-5-4-32 16,5-8 28-16,3-15-32 16,5-8-12-16,0-3-8 15,1 0-48-15,-6 7 24 16,5 4-312-16,-4 19 184 16,-4 11-624-1,-1 4 432-15,5 12-40 0</inkml:trace>
          <inkml:trace contextRef="#ctx0" brushRef="#br0" timeOffset="142793.4855">8588 15201 312 0,'13'-23'112'0,"-8"16"-84"0,-5-5-12 0,4 8 84 0,-4-3-60 15,-4-1 140-15,-1 1-100 16,1-1 44-16,-9 4-76 16,5 8-44-16,-9 4-4 15,-5 7-40-15,-3 15 24 0,4 23 68 16,-1 30-28-16,1 12 64 15,0 15-52-15,8 37 44 16,9 5-44-16,4-16 8 16,0-19-28-16,4-7 44 15,-4 0-32-15,-4-23 56 16,-5-11-48-16,-4-19 124 16,-12-16-88-16,-9-22-8 15,-9-8-40-15,-4-22 12 0,-8-12-24 16,4-11-152-16,8 4 72 15,9 0-184-15,4 3 144 16,13 1-364 0</inkml:trace>
          <inkml:trace contextRef="#ctx0" brushRef="#br0" timeOffset="143373.8345">9151 15057 476 0,'-22'-19'176'0,"22"12"-136"0,5-5-12 15,-5 8 196-15,-9-3-128 16,-4-1 44-16,0 8-88 15,-4 0-4-15,-4 0-28 16,-4 8 40-16,-5 3-32 0,0 4-4 16,4 12-16-16,1 14 36 15,-1 28-20-15,-3 21 48 16,3 13-40-16,-8-1 20 16,-4 30-32-16,8 20 16 15,0-8-20-15,0-12 0 16,9-15-8-16,-5-3 4 0,9 7-8 15,5-11 16-15,3-16-12 16,5-14 32-16,-1-16-24 16,1-11 40-1,-4-11-32-15,3-4-24 0,-3-16 0 16,-1-3-152-16,-3-3 84 16,-5-9-244-16,0-7 172 15</inkml:trace>
          <inkml:trace contextRef="#ctx0" brushRef="#br0" timeOffset="143765.4039">9389 15776 540 0,'0'-34'200'0,"-8"27"-156"0,-14-16-12 16,14 15 96-16,-5-3-76 15,4-4 16-15,-12-4-44 16,13-4-4-16,-5 4-12 15,-4 4 48-15,0 4-32 0,4-4-12 0,0-1-4 16,5 9-28-16,-1 7 12 16,5 7 12-16,4 9 0 15,-4-1 24-15,-1 11-16 16,1 12 48-16,-9 23-32 16,-4 33 64-16,-4 16-52 15,4-4 28-15,-9-8-40 16,1 8 44-16,-1 0-40 15,1-3 4-15,-1-13-24 16,1-18 36-16,3-11-24 16,1-12 40-16,-4-11-36 0,3-12-4 15,1-10-16-15,4-1-84 16,0-8 40-16,4-3-172 16,5-4 116-16,8-7-300 15,8-9 220-15,18-10-352 16</inkml:trace>
          <inkml:trace contextRef="#ctx0" brushRef="#br0" timeOffset="144865.72">9636 15000 612 0,'-13'-15'228'0,"13"8"-180"0,-8-5-12 0,3 5 192 16,-3-1-132-16,-5 0 24 15,0 5-72-15,-4 3-32 16,-4 0-8-16,0 7 44 0,-5 12-28 16,-12 11-12-16,4 16-4 15,0 30 24-15,-5 41-16 16,5 0-4-16,9-15-8 0,-5 20-480 16,0 14 260-1,-12-30-312-15</inkml:trace>
          <inkml:trace contextRef="#ctx0" brushRef="#br0" timeOffset="144489.9319">9951 15791 560 0,'-21'-37'208'0,"25"33"-164"0,-8-11-8 15,0 11 56-15,-5-4-56 0,-4 1 144 16,-4-5-100-16,-4 5-28 16,-5-1-32-1,-3 4 8-15,-14 1-16 0,-4 10 100 0,-4 5-60 16,9 6-16-16,3-2-20 16,5 10 12-16,21-3-16 15,9-4 4-15,13 3-8 16,12-10 28-16,4-5-20 15,10-7-84-15,16-7 36 16,-13-8-112-16,0-1 80 16,-4-2-120-16,-4-9 104 15,-4-3 12-15,-5-16 44 0,-4-10-20 16,-4-5 28-16,-5-3 60 16,1 14-24-16,-1 13 160 15,-8 25 16 1,-4 27-100-16,0 19 40 15,0 16-84-15,4 3 4 16,-5 7-32-16,5 5 4 16,5 7-16-16,-1-1 28 15,0 1-24-15,9-11-40 16,4-16 12-16,0-7-88 16,0-15 60-16,0-12-20 15,4-18 36-15,9-16-40 16,0-22 36-16,0-12-12 15,4-4 24-15,4 4 0 16,0 8 8-16,-4 8 44 0,1 7-24 16,-1 11 112-16,-5 11-68 15,-7 16 56-15,3 15-68 16,-12 15 16-16,-9 23-40 16,-8 15 8-16,17 4-16 15,-13-4 28-15,4-8-24 16,0-11 40-16,5-15-32 15,-1-4 20-15,5-19-24 16,0-15 52-16,-5-15-40 16,14-34 20-16,-1-27-32 15,0 0 52 1,1 4-40-16,-5-19-272 16,0 16 132-16,-13-5-392 15,0 16 280-15</inkml:trace>
          <inkml:trace contextRef="#ctx1" brushRef="#br0" timeOffset="211846.5479">9794 15780 0,'0'0'16</inkml:trace>
          <inkml:trace contextRef="#ctx0" brushRef="#br0" timeOffset="139779.6939">5097 16264 332 0,'-34'4'120'0,"12"11"-92"0,-3 1-8 16,12-5 200-16,0 4-124 15,-4 4 44-15,4 11-88 16,5 1 84-16,4 3-76 16,12 3 24-16,9 1-48 0,9-11 32 15,16 3-40-15,5-7 20 0,4-8-28 16,-4-15 8-16,4 0-16 16,-4-11-8-16,4-1 0 15,-4 1-156-15,-9-4 84 16,-8-4-200-16,-4 4 148 15</inkml:trace>
          <inkml:trace contextRef="#ctx0" brushRef="#br0" timeOffset="139990.2359">5293 16333 560 0,'-22'3'208'0,"14"5"-164"0,-9 7-8 0,13 0 144 0,-1 12-104 16,-3 14 60-16,-1 9-80 16,5 18 28-16,0-8-48 15,-1 1 8-15,1-4-28 0,0-16 28 16,-5 1-28-16,1-16-32 16,-1-3 8-16,5-4-288 15,-4-11 160-15</inkml:trace>
          <inkml:trace contextRef="#ctx0" brushRef="#br0" timeOffset="138394.017">5356 15788 644 0,'-25'-19'236'0,"29"26"-180"0,0-3-20 0,-8 7 116 15,0-3-92-15,8-1 36 16,5 9-56-16,8-1-16 16,17 0-12-16,25-4 68 0,27 1-44 15,20-9 48-15,39-10-48 16,29-12 44-16,22 0-48 15,13 0-8-15,8 0-12 16,-30 19 8-16,-25-15-12 16,-4 11 4-16,-9 4-4 15,-43 0-8 1,-3 4 4-16,-23 0 20 16,-16 3-12-16,-21-7-164 15,-13 0 84-15</inkml:trace>
          <inkml:trace contextRef="#ctx0" brushRef="#br0" timeOffset="140200.7939">5403 16367 748 0,'13'-15'276'0,"8"15"-216"0,22-8-16 0,-13 4 144 15,17 0-112-15,8 1 40 16,13-1-68-16,0 0-12 15,-4-4-20-15,0-3-80 0,-13 0 32 16,-4-1-100-16,-13 5 72 16,-25-1-112-1,-18 4-236 1</inkml:trace>
          <inkml:trace contextRef="#ctx0" brushRef="#br0" timeOffset="140425.4705">5710 16302 488 0,'-4'4'180'0,"-1"11"-140"0,-7 8-12 15,3-4 188-15,-8 15-124 16,-8 19 68-16,-5 11-92 16,0 1 32-16,0-5-60 15,5-7-12-15,3-7-16 0,1-12 32 16,4-12-20-16,8-3-128 15,5-11 56-15,8-16-388 16,13-11 240 0,18-11-228-16</inkml:trace>
          <inkml:trace contextRef="#ctx0" brushRef="#br0" timeOffset="140667.066">5791 16310 728 0,'-26'-19'268'0,"22"23"-208"0,-4 3-16 0,8 5 96 15,-5 7-84-15,-12 7 84 16,17 12-80-16,0 19 12 16,4 3-40-16,1 1-4 0,8-1-16 15,-9-7 12-15,0-11-16 16,-8-4-12-16,-5-8 0 16,-8-7-120-16,0-8 68 15,0-11-188-15,0-4 136 0,4-12-524 16</inkml:trace>
          <inkml:trace contextRef="#ctx1" brushRef="#br0" timeOffset="205753.1889">5782 15526 0,'0'0'16</inkml:trace>
          <inkml:trace contextRef="#ctx0" brushRef="#br0" timeOffset="138051.0797">6127 15303 488 0,'-13'8'180'0,"13"-12"-140"0,0 0-12 0,0 31 180 16,0 14-24-16,-12 5-88 16,3 7 4-16,-4-8-68 15,13 12 8-15,-8-8-24 0,-5 4 28 16,5 0-28-16,-1-4-128 15,-12-3 60-15,8-9-204 16,-8-2 148-16,8-13-420 16</inkml:trace>
          <inkml:trace contextRef="#ctx0" brushRef="#br0" timeOffset="142164.4067">6102 16473 872 0,'-17'-15'324'0,"21"11"-252"0,17-4-20 15,0 1 128-15,18 3-108 0,3-8 96 16,14 5-100-16,3-1-24 15,14 1-28-15,-5-1 12 16,-4 8-16-16,-9-7 40 16,-12 3-28-16,-9 0-120 15,-4 0 52-15,-13 4-232 0,-13 0 156 16,-4 0-316-16,-4 0 244 16</inkml:trace>
          <inkml:trace contextRef="#ctx0" brushRef="#br0" timeOffset="141876.52">6749 16257 392 0,'0'-19'148'0,"8"19"-116"0,5-8-8 0,-9 1 120 15,5 3-84-15,0-3 44 16,-1-5-60-16,1 1 64 16,-5-1-60-16,-4 1 36 0,-4 0-48 15,-5-1 16-15,-4 5-32 16,-4-8 8-16,-4 7-16 16,4 8-16-16,-9 0 0 15,-3 8 12-15,-10 11-4 16,-3 7-4-16,-9-3 4 0,-1 11 92 15,1 0-52-15,0 0 60 16,17 11-60-16,4 5 48 16,22 6-52-16,16 5-12 15,22-4-16-15,4-12 44 16,13-7-32-16,-4-8-108 16,-9-11 44-16,-4-4-224 15,-1-7 148-15,-7-8-360 16</inkml:trace>
        </inkml:traceGroup>
        <inkml:traceGroup>
          <inkml:annotationXML>
            <emma:emma xmlns:emma="http://www.w3.org/2003/04/emma" version="1.0">
              <emma:interpretation id="{020B358C-22DB-4E59-8633-5A18D2B46FA0}" emma:medium="tactile" emma:mode="ink">
                <msink:context xmlns:msink="http://schemas.microsoft.com/ink/2010/main" type="inkWord" rotatedBoundingBox="13526,16092 13613,16090 13618,16452 13532,16454"/>
              </emma:interpretation>
              <emma:one-of disjunction-type="recognition" id="oneOf44">
                <emma:interpretation id="interp64" emma:lang="" emma:confidence="0">
                  <emma:literal>I</emma:literal>
                </emma:interpretation>
                <emma:interpretation id="interp65" emma:lang="" emma:confidence="0">
                  <emma:literal>l</emma:literal>
                </emma:interpretation>
                <emma:interpretation id="interp66" emma:lang="" emma:confidence="0">
                  <emma:literal>|</emma:literal>
                </emma:interpretation>
                <emma:interpretation id="interp67" emma:lang="" emma:confidence="0">
                  <emma:literal>'</emma:literal>
                </emma:interpretation>
                <emma:interpretation id="interp68" emma:lang="" emma:confidence="0">
                  <emma:literal>1</emma:literal>
                </emma:interpretation>
              </emma:one-of>
            </emma:emma>
          </inkml:annotationXML>
          <inkml:trace contextRef="#ctx0" brushRef="#br0" timeOffset="154794.6005">10969 15144 704 0,'-34'4'264'0,"34"3"-208"0,-4 9-12 0,-1 3 72 16,-3 15-72-16,3 11 8 15,-3 12-32-15,4 3-160 16,-5 1 72-16,5-1-536 16</inkml:trace>
        </inkml:traceGroup>
        <inkml:traceGroup>
          <inkml:annotationXML>
            <emma:emma xmlns:emma="http://www.w3.org/2003/04/emma" version="1.0">
              <emma:interpretation id="{7FF0AD14-396F-4B74-9C9A-32C5A950E265}" emma:medium="tactile" emma:mode="ink">
                <msink:context xmlns:msink="http://schemas.microsoft.com/ink/2010/main" type="inkWord" rotatedBoundingBox="14016,16250 17721,16192 17741,17482 14036,17539"/>
              </emma:interpretation>
              <emma:one-of disjunction-type="recognition" id="oneOf45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152420.5244">13656 15928 768 0,'-21'-8'284'0,"16"23"-220"0,5 15-20 16,-8-7 76-16,-9 15-76 15,8 7 80-15,1 5-72 16,-1-5-44-16,1-3-8 15,-1-8 24-15,5-4-16 0,-13-7 60 16,4-4-36-16,0-8 48 16,0-11-48-16,1-8 28 15,3-3-32-15,5-8-8 16,4-11-12-16,8-8-16 0,14-7 4 16,8-5-40-1,4 5 24-15,8 3-12 0,-3 8 20 16,-5 8 36-16,4 7-16 15,-8 4-256-15,-5 0 136 16,5 3-548 0</inkml:trace>
          <inkml:trace contextRef="#ctx0" brushRef="#br0" timeOffset="152584.463">13715 15723 860 0,'0'-7'320'0,"9"10"-248"16,4-6-20-16,4 3 32 0,-4-4-56 15,-1 4 8-15,18 0-24 16,0-8-624-16</inkml:trace>
          <inkml:trace contextRef="#ctx0" brushRef="#br0" timeOffset="152792.0139">14145 15629 808 0,'-17'11'300'0,"17"-11"-232"0,-12 19-20 16,12 0 44-1,0-4-60-15,0 11-4 0,0 1-16 16,12 3-64-16,-3 12 28 0,4-8-84 15,0-8 56-15,-5 1-300 16,1-4 196-16</inkml:trace>
          <inkml:trace contextRef="#ctx0" brushRef="#br0" timeOffset="153001.5676">14439 15663 880 0,'-8'19'328'0,"8"-19"-256"0,-21 37-16 0,8 5 132 15,13 3-112-15,-22 39 60 16,10 3-80-16,-10 15 20 16,5-11-44-16,5 15-196 15,3-15 92-15,-4 11-208 16,9-23 160-16</inkml:trace>
          <inkml:trace contextRef="#ctx0" brushRef="#br0" timeOffset="150389.8152">11378 15666 372 0,'12'-7'140'0,"-3"7"-112"0,4 7-4 16,-1-7 100-16,1-3-72 15,4 3 84-15,0 0-76 16,0 0 64-16,5 0-68 15,-1 0 56-15,0-4-60 16,1 0 60-16,-5 4-64 0,4-4 20 0,4 16-40 16,5-12 8-16,4 0-20 15,5 0 44-15,7 0-32 16,27-12-40-16,38 5 4 16,16 3 36-16,27-7-16 15,41-5 8-15,14 1-12 16,30-11 4-16,8-4-8 15,0 3 24-15,8-3-16 16,-29 3 4-16,-30 1-8 16,-1-8-16-16,-20 7 4 15,-26 4 28-15,-17 5-12 16,-30 2-20-16,-29 1 0 0,-14 4 20 16,-8 3-4-16,-17 1 40 15,-12-1-24-15,-5 1-112 16,-13 3 48-16,-8 0-248 15,4 0 160-15</inkml:trace>
          <inkml:trace contextRef="#ctx0" brushRef="#br0" timeOffset="151469.1832">11774 15841 580 0,'-9'-16'216'0,"13"16"-168"0,-4 4-12 0,0 4 156 16,0 11-112-16,0 19 44 16,0 15-72-16,0 11 8 15,0 0-40-15,0-3 28 0,-4-4-32 16,-9-4 32-16,5-4-32 16,-5-4 12-16,-8 1-16 0,8-5-52 15,-8-7 24-15,4-7-272 16</inkml:trace>
          <inkml:trace contextRef="#ctx0" brushRef="#br0" timeOffset="151741.7202">12310 16003 632 0,'-30'76'236'0,"22"-27"-184"0,-13 16-16 16,4-35 88-16,0 11-76 16,-5 5 32-16,14-1-44 15,-5 1-4-15,4-8-20 16,5-8 36-16,0-4-24 0,-9-18 48 0,5-8-40 16,-5-15 20-16,0-12-32 15,-4-3-36-15,-4-8 8 16,12 0-8-16,9 0 8 15,4-3-36-15,22-1 24 16,12-3-12-16,18-1 20 16,12 9 104-16,-9 2-48 15,1 9 8-15,-5 3-32 16,-12 8-4 0,0 4-8-16,-9-4-60 15,0 7 28-15</inkml:trace>
          <inkml:trace contextRef="#ctx0" brushRef="#br0" timeOffset="151913.1755">12587 15689 912 0,'0'0'340'0,"0"0"-264"0,30-4-24 16,-9 1 72-1,5 3-80-15,20-4-108 16,6 8 36-16,16-1-604 0</inkml:trace>
          <inkml:trace contextRef="#ctx0" brushRef="#br0" timeOffset="152090.6788">12630 16344 932 0,'-9'0'348'0,"26"0"-272"0,26 0-20 0,-1-4 60 15,9-3-76-15,9-5 36 16,12-3-44-16,-4 0-292 16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18:18.802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10888B9-1AFE-4E17-A072-EA4E9DCE3281}" emma:medium="tactile" emma:mode="ink">
          <msink:context xmlns:msink="http://schemas.microsoft.com/ink/2010/main" type="inkDrawing" rotatedBoundingBox="15792,4952 19517,4836 19519,4900 15794,5015" semanticType="strikethrough" shapeName="Other">
            <msink:sourceLink direction="with" ref="{1856A3E0-A80A-43FB-858D-FABD96313F05}"/>
            <msink:sourceLink direction="with" ref="{ACCB7A13-8DE8-4E21-A14C-D5586111A419}"/>
            <msink:sourceLink direction="with" ref="{6B6CB628-D169-4565-88D5-BA34752EE653}"/>
          </msink:context>
        </emma:interpretation>
      </emma:emma>
    </inkml:annotationXML>
    <inkml:trace contextRef="#ctx0" brushRef="#br0">21 95 612 0,'-12'0'228'0,"12"0"-180"0,-5 3-12 16,1 1 148 0,8 0-108-16,-4-4 16 15,0 0-56-15,13 4 28 16,4 3-36-16,51 1 56 16,9 3-48-16,72-7 56 0,4 0-56 0,94-16 56 15,-8 5-56 1,89-8 12-16,-22 0-32 0,35-8 28 15,-52 8-28-15,-3 0 4 16,-48-1-12-16,1 1 12 16,-48 15-12-16,-20-7-12 15,-39 7 0-15,-35 0 28 16,-24 7-12-16,-35 1-152 16,-8-1 72-16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1-11T15:42:07.92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9D414D60-5D93-4E78-B764-880EA5C5C965}" emma:medium="tactile" emma:mode="ink">
          <msink:context xmlns:msink="http://schemas.microsoft.com/ink/2010/main" type="writingRegion" rotatedBoundingBox="23778,15124 24104,13669 25020,13874 24693,15329"/>
        </emma:interpretation>
      </emma:emma>
    </inkml:annotationXML>
    <inkml:traceGroup>
      <inkml:annotationXML>
        <emma:emma xmlns:emma="http://www.w3.org/2003/04/emma" version="1.0">
          <emma:interpretation id="{186924CE-B328-4E33-8B38-E1782B4C4B1D}" emma:medium="tactile" emma:mode="ink">
            <msink:context xmlns:msink="http://schemas.microsoft.com/ink/2010/main" type="paragraph" rotatedBoundingBox="23778,15124 24104,13669 25020,13874 24693,1532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3D8B0BB-6852-4035-A9F3-742483C288E2}" emma:medium="tactile" emma:mode="ink">
              <msink:context xmlns:msink="http://schemas.microsoft.com/ink/2010/main" type="line" rotatedBoundingBox="23778,15124 24104,13669 25020,13874 24693,15329"/>
            </emma:interpretation>
          </emma:emma>
        </inkml:annotationXML>
        <inkml:traceGroup>
          <inkml:annotationXML>
            <emma:emma xmlns:emma="http://www.w3.org/2003/04/emma" version="1.0">
              <emma:interpretation id="{02DC94EC-0B8A-491A-819A-5CFD36A53062}" emma:medium="tactile" emma:mode="ink">
                <msink:context xmlns:msink="http://schemas.microsoft.com/ink/2010/main" type="inkWord" rotatedBoundingBox="23778,15124 24104,13669 25020,13874 24693,15329"/>
              </emma:interpretation>
              <emma:one-of disjunction-type="recognition" id="oneOf0">
                <emma:interpretation id="interp0" emma:lang="" emma:confidence="0">
                  <emma:literal>*p</emma:literal>
                </emma:interpretation>
                <emma:interpretation id="interp1" emma:lang="" emma:confidence="0">
                  <emma:literal>*Ape</emma:literal>
                </emma:interpretation>
                <emma:interpretation id="interp2" emma:lang="" emma:confidence="0">
                  <emma:literal>*ps</emma:literal>
                </emma:interpretation>
                <emma:interpretation id="interp3" emma:lang="" emma:confidence="0">
                  <emma:literal>*pl</emma:literal>
                </emma:interpretation>
                <emma:interpretation id="interp4" emma:lang="" emma:confidence="0">
                  <emma:literal>*B</emma:literal>
                </emma:interpretation>
              </emma:one-of>
            </emma:emma>
          </inkml:annotationXML>
          <inkml:trace contextRef="#ctx0" brushRef="#br0">332 946 0,'0'0'16,"0"0"-1,-60 4-15,13-1 16,9 1-16,4-11 15,8-5 1,1-3-16,8-4 16,17-7-1,-4 11-15,-5-1 16,5 1 0,-9 4-16,9-4 15,-5 3 1,9 5-16,0-1 15,0 1-15,9 3 16,-5 4 0,5-4-16,63-56 15,-12 7 1,-9 7-16,-9 5 16,1 6-16,-18 13 15,-12 7 1,-9 7-1,9 0-15,-13 8 16,0-3-16,5 6 16,-5-3-16,12-11 15,-12 11-15,0 4 32,-12-8-17,-6 4 1,6-4-1,7 4 1,-7 4 0,-1 4-1,13-5 1,0-10 0,-4 11-1,8-19 1,-4 11-1,8-4 1,9-11 0,-4 4-1,0 4 1,-13 7 0,-9 4-1,5 0 1,-4 0-1,3 0 1,-12 0 0,9 11-1,8-18 1,-4 3-16,-9 15 16,13-22-1,4 0 1,9 3-1,0-3 1,-13 11 0,4-4-1,17-4 1,9-7 0,-9 15-1,-12 12 1,-22 18-1,0 0 1,22-15 0,-1 12-1,5 3 1,8-3 0,-16-5-1,-5-10 1,0-1-1,-47 31-15,-68 18 16,-60 39 0,77-62-1,73-48 1,67-65 0,116-56-1,-13-1 1,-18 20-1,-33 14 1,-13 24 0,-51 22-1,-13 11 1,-17 8 0,0 8-1,0 14 1,8 12-1,-3 0 1,-5 0 0,0 49-1,0-37 1,-13-12 0,0 11-1,-4 4 1,4-3-1,0 7 1,9 7-16,-9 23 16,9 16-1,8 10 1,-4 9 0,9-16-1,-5-12 1,-4-18-1,-4-30 1,-22-8 0,1-23-1,-22-7 1,4-8 0,1 8-1,29-8 1,0 4-1,26-8 1,-30 27 0,17-11-1,4 10 1,9 9 0,-4 7-1,12 7 1,21-3-1,14 0-15,3-12 16,-3 16 0,3 15-1,-16 18 1,-26 1 0,-21 19-1,-9 7 1,9 4-1,-5-19 1,9-4 0,0 8-1,0 26 1,-4 23 0,17-12-1,8 16 1,-8 4-1,-5-1 1,-16-29 0,-5-39-1,-4-18 1,0-50 0,-9-26-1,-3-12 1,-18-15-1,-21-11 1,8-11 0,17-8-1,9 11 1,-8 23 0,16-3-1,13 18 1,1 4-16,12 15 15,12 4 1,14 0 0,-9 15-1,13-19 1,8 0 0,-17-3-1,-8 14 1,-4 16-1,-9-8 1,8 4 0,14 3-1,-14-3 1,13 4 0,-8 7-1,-9 15 1,-4-3-1,13-8 1,-13 4 0,4-4-16,-8 11 15,21-7 1,0 7 0,13-3-1,-4 3 1,-9-3-1,-5-1 1,-12 1 0,0 11-1,-25-8 1,25-7 0,-4 0-1,4-4 1,12 0-1,-12 0 1,0-49 0,0 45-1,-8 4 1,4 53 0,4-4-1,0 12 1,4-12-1,9-8 1,-13-14 0,8-16-16,-16-11 15,3 0 1,-20 0 0,8-22-1,-13 18 1,13-4-1,8-3 1,9-8 0,13 0-1,-13 19 1,0 0 0,0 0-1,13 0 1,-9 0-1,5 0 1,4-27 0,8-3-1,-8 0 1,4-8 0,4 4-1,-17 11 1,0 1-1,9-5 1,0 12 0,13 4-1,-9 7-15,-5 11 16,5-7 0,-12 4-1,-5 4 1,-9 14-1,1-10 1,-9 14 0,4-7-1,-4-4 1,17-15 0,0 0-1,-9 0 1,5 0-1,4-3 1,-13 44 0,13 16-1,-17 11 1,13-11 0,-5-19-1,5-16 1,4-14-1,-8-8 1,8 0 0,-22-53-1,14 15 1,-13 23-16,12-15 16,18 11-1,-9 15 1,0 4-1,4 0 1,0 80 0,17-31-1,13 7 1,26 5 0,-5 11-1</inkml:trace>
        </inkml:traceGroup>
      </inkml:traceGroup>
    </inkml:traceGroup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6:20:08.849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4EA992DE-0774-4876-8B1F-7484EF05ED06}" emma:medium="tactile" emma:mode="ink">
          <msink:context xmlns:msink="http://schemas.microsoft.com/ink/2010/main" type="inkDrawing" rotatedBoundingBox="11285,10218 16000,10016 16006,10149 11291,10351" semanticType="strikethrough" shapeName="Other">
            <msink:sourceLink direction="with" ref="{332E53D0-35D1-4B5C-A63B-033C0B92AEF2}"/>
            <msink:sourceLink direction="with" ref="{F0B77BF2-1652-48E1-8B26-FA850ECC40D9}"/>
          </msink:context>
        </emma:interpretation>
      </emma:emma>
    </inkml:annotationXML>
    <inkml:trace contextRef="#ctx0" brushRef="#br0">57 229 852 0,'-38'0'316'0,"38"0"-248"0,-13-7-16 16,9 3 76 0,4 8-80-16,13-8 52 15,4 0-60-15,42 0 16 16,9 1-36-16,64-5 80 15,9 1-56-15,93-9 68 16,5 5-64-16,101-4 20 16,-29 0-40-16,68-4-16 0,-47 0-8 15,17 0 28-15,-38 4-16 0,-4-4 4 16,-52 0-12-16,-3 8 20 16,-52 3-16-16,-9 8-48 15,-37 8 20-15,-10 3-348 16,-29 8 200-16,-12 7-612 15,-31 9 436-15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5:43:52.650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DEA5924F-3DD4-4950-A080-AB68C5A3E411}" emma:medium="tactile" emma:mode="ink">
          <msink:context xmlns:msink="http://schemas.microsoft.com/ink/2010/main" type="inkDrawing" rotatedBoundingBox="4733,11677 12072,11811 12058,12576 4719,12442" semanticType="underline" shapeName="Other">
            <msink:sourceLink direction="with" ref="{EAC6BE33-99FE-482D-B68E-F1C5186C2ABF}"/>
            <msink:sourceLink direction="with" ref="{B248D513-8DC2-427D-8803-984FE7426776}"/>
          </msink:context>
        </emma:interpretation>
      </emma:emma>
    </inkml:annotationXML>
    <inkml:trace contextRef="#ctx0" brushRef="#br0">185 103 184 0,'0'-50'68'0,"4"39"-52"0,5-12-4 0,-9 16 128 16,0-1-80-16,0 1 36 16,-9 3-56-1,-12 4 84-15,8 11 8 16,-8 8-68-16,0 8 20 16,4 7-52-16,-5 0 24 0,-8 0-28 15,18 7 16-15,3 5-24 16,-4-16 0-16,13 4-12 0,-8-7 28 15,8-5-20 1,0-3 4-16,0-4-12 0,13 1 28 16,-1-13-20-16,14 5 20 15,8-8-20-15,9 4 20 16,3-8-24-16,14-4-4 16,13 1-4-16,-1 7-60 15,5 0 32-15,-1-12 12 16,18-14 8-16,4-1 20 15,13 5-8-15,-9-1-12 16,-9-7 0-16,-7 15 12 16,-10 3-4-16,5-3 8 15,0 8-8-15,0 3 16 16,-4 4-12-16,3-8-12 16,-7 8 0-16,-1 4 12 0,13-8-4 15,-4 4 8-15,13-4-8 16,-5 12-20-16,1-4 8 15,-13 7 12-15,-14 0 0 16,-7-3 24-16,-14 19-16 16,-3-9-12-16,-10 9-4 15,-3-8-24-15,-5 0 16 16,-4 15 4 0,-17 4 16-16,0 11-4 15,-8-4-4-15,8 5 4 16,0-5 28-16,-13-3-16 15,5-12 12-15,8-11-16 0,0-4 56 16,-13 0-40-16,-4-7-36 16,17-20 0-16,0-3-16 15,0-8 12-15,0-3-44 16,17-4 28-16,4 3-12 16,5-3 24-16,3 3-28 15,10 1 28-15,12-4-4 16,13-1 12-16,4 9 24 15,-4 10-8-15,17-3-20 16,-18-4 4-16,-3 12-32 16,4 3 24-16,0-7 4 15,-13 14 12-15,21-3 32 16,1 8-16-16,8-1-12 16,-9 5-8-16,9-1 12 15,-9-11-4-15,1 12-4 16,12-1 4-16,17-4-4 0,9-7 0 15,-5 12 8-15,5 3-4 16,-9-7 16-16,5-1-12 16,16 4-12-16,1 8 0 15,-22-3-4-15,-13-1 0 16,9-8 44-16,4-3-24 16,13-4-8-16,-4-4-8 15,4 4 20-15,4-4-8 16,-12-7 16-16,8-8-16 15,8 8 4-15,-4 3-4 0,-16-3-24 16,-18 7 8 0,4-7 32-16,1-1-16 0,-5 5-8 15,-4-1-4-15,4 1-4 16,4-5 0-16,-16 9 32 16,-5-1-12-16,-9-4 4 15,-3-3-8-15,-5-8 12 16,13-23-12-16,-17 16 4 15,8-12-4 1,-13 0-8-16,-12 4 12 16,-8 7-8-16,-10-7-4 15,-12 4 4-15,-8 7-112 16,-9 5 60-16,-17 14-728 16,21-4 428-1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1-11T15:47:30.586"/>
    </inkml:context>
    <inkml:brush xml:id="br0">
      <inkml:brushProperty name="width" value="0.105" units="cm"/>
      <inkml:brushProperty name="height" value="0.105" units="cm"/>
      <inkml:brushProperty name="fitToCurve" value="1"/>
    </inkml:brush>
  </inkml:definitions>
  <inkml:traceGroup>
    <inkml:annotationXML>
      <emma:emma xmlns:emma="http://www.w3.org/2003/04/emma" version="1.0">
        <emma:interpretation id="{E1A628CE-6114-4253-BCFC-93B93227C5D0}" emma:medium="tactile" emma:mode="ink">
          <msink:context xmlns:msink="http://schemas.microsoft.com/ink/2010/main" type="inkDrawing" rotatedBoundingBox="17331,16249 21682,16118 21698,16647 17347,16779" semanticType="underline" shapeName="Other">
            <msink:sourceLink direction="with" ref="{8BC07F89-A978-4346-9EB3-2B184539AAE9}"/>
          </msink:context>
        </emma:interpretation>
      </emma:emma>
    </inkml:annotationXML>
    <inkml:trace contextRef="#ctx0" brushRef="#br0">-2 514 268 0,'0'-15'100'0,"4"11"-76"0,5-3-8 0,-1 3 124 15,1 0-80-15,-1 1 20 16,1-1-48-16,-9 4 40 16,8 0-40-16,-8 0 48 15,0 0-48-15,0 11 28 16,5 0-32-16,3 1-8 0,1-5-12 16,3 5 12-16,10-5-12 15,-1 1 16-15,9-1-16 16,0-3 4-16,4 0-4 15,0 0 4-15,0 0-8 0,-4-4-28 16,4 0 12-16,-4-8 24 16,8 0-8-16,13-3-16 15,17 4 4-15,13-9-12 16,8 5 8-16,1-4 16 16,-1-8 0-16,9 0-20 15,9 1 8-15,-1 3 12 16,-4 0 0-16,-12 8-12 15,-5 7 4-15,-8 4 20 16,3 4-8-16,10-1-12 16,8 16 0-16,-4 0-4 15,-1 0 0-15,-12 4 16 16,-8 0-4-16,-1-5 16 16,-8-2-12-16,-5-1 4 15,-8-4-4-15,-4 0 20 0,-13 5-16 16,-8-9-20-16,-5-3 0 15,-12-4 12-15,4 8 0 16,-13-8-20-16,0 0 8 16,0 0 4-16,0 0 4 15,8 0-20-15,5 0 12 16,0-8 4-16,8 8 4 16,4-8 16-16,1-3-8 15,0 3-4-15,-5-3 0 16,13 0 12-16,-9-1-8 15,1-3-4-15,0 11 0 0,-1-11-24 16,5 0 12-16,0 8-4 16,0 3 4-16,4-4 16 15,12 8-4-15,6-7 8 16,16 7-8-16,0 0-28 16,8 7 12-16,1 5-20 15,0-5 16-15,-5 5-148 16,9-9 88-16,13 5-108 15,4-1 104 1,-9 1-88-16,-4-4 96 16,-12-4 36-16,-14-4 24 15,-3-4 276-15,-14-3-144 16,-12-8 188-16,-13-15-176 16,0-8 12-16,-4-18-88 15,-5-8-16-15,1 0-24 16,4 7-20-16,-5 8 0 0,9 8-356 0,0 11 192 15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5" Type="http://schemas.openxmlformats.org/officeDocument/2006/relationships/image" Target="../media/image2.emf"/><Relationship Id="rId4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customXml" Target="../ink/ink9.xml"/><Relationship Id="rId17" Type="http://schemas.openxmlformats.org/officeDocument/2006/relationships/image" Target="../media/image11.emf"/><Relationship Id="rId2" Type="http://schemas.openxmlformats.org/officeDocument/2006/relationships/customXml" Target="../ink/ink4.xml"/><Relationship Id="rId16" Type="http://schemas.openxmlformats.org/officeDocument/2006/relationships/customXml" Target="../ink/ink1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0.emf"/><Relationship Id="rId10" Type="http://schemas.openxmlformats.org/officeDocument/2006/relationships/customXml" Target="../ink/ink8.xml"/><Relationship Id="rId4" Type="http://schemas.openxmlformats.org/officeDocument/2006/relationships/customXml" Target="../ink/ink5.xml"/><Relationship Id="rId9" Type="http://schemas.openxmlformats.org/officeDocument/2006/relationships/image" Target="../media/image7.emf"/><Relationship Id="rId14" Type="http://schemas.openxmlformats.org/officeDocument/2006/relationships/customXml" Target="../ink/ink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customXml" Target="../ink/ink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.xml"/><Relationship Id="rId3" Type="http://schemas.openxmlformats.org/officeDocument/2006/relationships/image" Target="../media/image14.emf"/><Relationship Id="rId7" Type="http://schemas.openxmlformats.org/officeDocument/2006/relationships/image" Target="../media/image16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.xml"/><Relationship Id="rId5" Type="http://schemas.openxmlformats.org/officeDocument/2006/relationships/image" Target="../media/image15.emf"/><Relationship Id="rId4" Type="http://schemas.openxmlformats.org/officeDocument/2006/relationships/customXml" Target="../ink/ink15.xml"/><Relationship Id="rId9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customXml" Target="../ink/ink19.xml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6.emf"/><Relationship Id="rId18" Type="http://schemas.openxmlformats.org/officeDocument/2006/relationships/customXml" Target="../ink/ink28.xml"/><Relationship Id="rId26" Type="http://schemas.openxmlformats.org/officeDocument/2006/relationships/customXml" Target="../ink/ink32.xml"/><Relationship Id="rId39" Type="http://schemas.openxmlformats.org/officeDocument/2006/relationships/image" Target="../media/image39.emf"/><Relationship Id="rId21" Type="http://schemas.openxmlformats.org/officeDocument/2006/relationships/image" Target="../media/image30.emf"/><Relationship Id="rId34" Type="http://schemas.openxmlformats.org/officeDocument/2006/relationships/customXml" Target="../ink/ink36.xml"/><Relationship Id="rId42" Type="http://schemas.openxmlformats.org/officeDocument/2006/relationships/customXml" Target="../ink/ink40.xml"/><Relationship Id="rId47" Type="http://schemas.openxmlformats.org/officeDocument/2006/relationships/image" Target="../media/image43.emf"/><Relationship Id="rId50" Type="http://schemas.openxmlformats.org/officeDocument/2006/relationships/customXml" Target="../ink/ink44.xml"/><Relationship Id="rId55" Type="http://schemas.openxmlformats.org/officeDocument/2006/relationships/image" Target="../media/image47.emf"/><Relationship Id="rId63" Type="http://schemas.openxmlformats.org/officeDocument/2006/relationships/image" Target="../media/image51.emf"/><Relationship Id="rId68" Type="http://schemas.openxmlformats.org/officeDocument/2006/relationships/customXml" Target="../ink/ink53.xml"/><Relationship Id="rId76" Type="http://schemas.openxmlformats.org/officeDocument/2006/relationships/customXml" Target="../ink/ink57.xml"/><Relationship Id="rId84" Type="http://schemas.openxmlformats.org/officeDocument/2006/relationships/customXml" Target="../ink/ink61.xml"/><Relationship Id="rId7" Type="http://schemas.openxmlformats.org/officeDocument/2006/relationships/image" Target="../media/image23.emf"/><Relationship Id="rId71" Type="http://schemas.openxmlformats.org/officeDocument/2006/relationships/image" Target="../media/image55.emf"/><Relationship Id="rId2" Type="http://schemas.openxmlformats.org/officeDocument/2006/relationships/customXml" Target="../ink/ink20.xml"/><Relationship Id="rId16" Type="http://schemas.openxmlformats.org/officeDocument/2006/relationships/customXml" Target="../ink/ink27.xml"/><Relationship Id="rId29" Type="http://schemas.openxmlformats.org/officeDocument/2006/relationships/image" Target="../media/image34.emf"/><Relationship Id="rId11" Type="http://schemas.openxmlformats.org/officeDocument/2006/relationships/image" Target="../media/image25.emf"/><Relationship Id="rId24" Type="http://schemas.openxmlformats.org/officeDocument/2006/relationships/customXml" Target="../ink/ink31.xml"/><Relationship Id="rId32" Type="http://schemas.openxmlformats.org/officeDocument/2006/relationships/customXml" Target="../ink/ink35.xml"/><Relationship Id="rId37" Type="http://schemas.openxmlformats.org/officeDocument/2006/relationships/image" Target="../media/image38.emf"/><Relationship Id="rId40" Type="http://schemas.openxmlformats.org/officeDocument/2006/relationships/customXml" Target="../ink/ink39.xml"/><Relationship Id="rId45" Type="http://schemas.openxmlformats.org/officeDocument/2006/relationships/image" Target="../media/image42.emf"/><Relationship Id="rId53" Type="http://schemas.openxmlformats.org/officeDocument/2006/relationships/image" Target="../media/image46.emf"/><Relationship Id="rId58" Type="http://schemas.openxmlformats.org/officeDocument/2006/relationships/customXml" Target="../ink/ink48.xml"/><Relationship Id="rId66" Type="http://schemas.openxmlformats.org/officeDocument/2006/relationships/customXml" Target="../ink/ink52.xml"/><Relationship Id="rId74" Type="http://schemas.openxmlformats.org/officeDocument/2006/relationships/customXml" Target="../ink/ink56.xml"/><Relationship Id="rId79" Type="http://schemas.openxmlformats.org/officeDocument/2006/relationships/image" Target="../media/image59.emf"/><Relationship Id="rId5" Type="http://schemas.openxmlformats.org/officeDocument/2006/relationships/image" Target="../media/image22.emf"/><Relationship Id="rId61" Type="http://schemas.openxmlformats.org/officeDocument/2006/relationships/image" Target="../media/image50.emf"/><Relationship Id="rId82" Type="http://schemas.openxmlformats.org/officeDocument/2006/relationships/customXml" Target="../ink/ink60.xml"/><Relationship Id="rId19" Type="http://schemas.openxmlformats.org/officeDocument/2006/relationships/image" Target="../media/image29.emf"/><Relationship Id="rId4" Type="http://schemas.openxmlformats.org/officeDocument/2006/relationships/customXml" Target="../ink/ink21.xml"/><Relationship Id="rId9" Type="http://schemas.openxmlformats.org/officeDocument/2006/relationships/image" Target="../media/image24.emf"/><Relationship Id="rId14" Type="http://schemas.openxmlformats.org/officeDocument/2006/relationships/customXml" Target="../ink/ink26.xml"/><Relationship Id="rId22" Type="http://schemas.openxmlformats.org/officeDocument/2006/relationships/customXml" Target="../ink/ink30.xml"/><Relationship Id="rId27" Type="http://schemas.openxmlformats.org/officeDocument/2006/relationships/image" Target="../media/image33.emf"/><Relationship Id="rId30" Type="http://schemas.openxmlformats.org/officeDocument/2006/relationships/customXml" Target="../ink/ink34.xml"/><Relationship Id="rId35" Type="http://schemas.openxmlformats.org/officeDocument/2006/relationships/image" Target="../media/image37.emf"/><Relationship Id="rId43" Type="http://schemas.openxmlformats.org/officeDocument/2006/relationships/image" Target="../media/image41.emf"/><Relationship Id="rId48" Type="http://schemas.openxmlformats.org/officeDocument/2006/relationships/customXml" Target="../ink/ink43.xml"/><Relationship Id="rId56" Type="http://schemas.openxmlformats.org/officeDocument/2006/relationships/customXml" Target="../ink/ink47.xml"/><Relationship Id="rId64" Type="http://schemas.openxmlformats.org/officeDocument/2006/relationships/customXml" Target="../ink/ink51.xml"/><Relationship Id="rId69" Type="http://schemas.openxmlformats.org/officeDocument/2006/relationships/image" Target="../media/image54.emf"/><Relationship Id="rId77" Type="http://schemas.openxmlformats.org/officeDocument/2006/relationships/image" Target="../media/image58.emf"/><Relationship Id="rId8" Type="http://schemas.openxmlformats.org/officeDocument/2006/relationships/customXml" Target="../ink/ink23.xml"/><Relationship Id="rId51" Type="http://schemas.openxmlformats.org/officeDocument/2006/relationships/image" Target="../media/image45.emf"/><Relationship Id="rId72" Type="http://schemas.openxmlformats.org/officeDocument/2006/relationships/customXml" Target="../ink/ink55.xml"/><Relationship Id="rId80" Type="http://schemas.openxmlformats.org/officeDocument/2006/relationships/customXml" Target="../ink/ink59.xml"/><Relationship Id="rId85" Type="http://schemas.openxmlformats.org/officeDocument/2006/relationships/image" Target="../media/image62.emf"/><Relationship Id="rId3" Type="http://schemas.openxmlformats.org/officeDocument/2006/relationships/image" Target="../media/image21.emf"/><Relationship Id="rId12" Type="http://schemas.openxmlformats.org/officeDocument/2006/relationships/customXml" Target="../ink/ink25.xml"/><Relationship Id="rId17" Type="http://schemas.openxmlformats.org/officeDocument/2006/relationships/image" Target="../media/image28.emf"/><Relationship Id="rId25" Type="http://schemas.openxmlformats.org/officeDocument/2006/relationships/image" Target="../media/image32.emf"/><Relationship Id="rId33" Type="http://schemas.openxmlformats.org/officeDocument/2006/relationships/image" Target="../media/image36.emf"/><Relationship Id="rId38" Type="http://schemas.openxmlformats.org/officeDocument/2006/relationships/customXml" Target="../ink/ink38.xml"/><Relationship Id="rId46" Type="http://schemas.openxmlformats.org/officeDocument/2006/relationships/customXml" Target="../ink/ink42.xml"/><Relationship Id="rId59" Type="http://schemas.openxmlformats.org/officeDocument/2006/relationships/image" Target="../media/image49.emf"/><Relationship Id="rId67" Type="http://schemas.openxmlformats.org/officeDocument/2006/relationships/image" Target="../media/image53.emf"/><Relationship Id="rId20" Type="http://schemas.openxmlformats.org/officeDocument/2006/relationships/customXml" Target="../ink/ink29.xml"/><Relationship Id="rId41" Type="http://schemas.openxmlformats.org/officeDocument/2006/relationships/image" Target="../media/image40.emf"/><Relationship Id="rId54" Type="http://schemas.openxmlformats.org/officeDocument/2006/relationships/customXml" Target="../ink/ink46.xml"/><Relationship Id="rId62" Type="http://schemas.openxmlformats.org/officeDocument/2006/relationships/customXml" Target="../ink/ink50.xml"/><Relationship Id="rId70" Type="http://schemas.openxmlformats.org/officeDocument/2006/relationships/customXml" Target="../ink/ink54.xml"/><Relationship Id="rId75" Type="http://schemas.openxmlformats.org/officeDocument/2006/relationships/image" Target="../media/image57.emf"/><Relationship Id="rId83" Type="http://schemas.openxmlformats.org/officeDocument/2006/relationships/image" Target="../media/image61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.xml"/><Relationship Id="rId15" Type="http://schemas.openxmlformats.org/officeDocument/2006/relationships/image" Target="../media/image27.emf"/><Relationship Id="rId23" Type="http://schemas.openxmlformats.org/officeDocument/2006/relationships/image" Target="../media/image31.emf"/><Relationship Id="rId28" Type="http://schemas.openxmlformats.org/officeDocument/2006/relationships/customXml" Target="../ink/ink33.xml"/><Relationship Id="rId36" Type="http://schemas.openxmlformats.org/officeDocument/2006/relationships/customXml" Target="../ink/ink37.xml"/><Relationship Id="rId49" Type="http://schemas.openxmlformats.org/officeDocument/2006/relationships/image" Target="../media/image44.emf"/><Relationship Id="rId57" Type="http://schemas.openxmlformats.org/officeDocument/2006/relationships/image" Target="../media/image48.emf"/><Relationship Id="rId10" Type="http://schemas.openxmlformats.org/officeDocument/2006/relationships/customXml" Target="../ink/ink24.xml"/><Relationship Id="rId31" Type="http://schemas.openxmlformats.org/officeDocument/2006/relationships/image" Target="../media/image35.emf"/><Relationship Id="rId44" Type="http://schemas.openxmlformats.org/officeDocument/2006/relationships/customXml" Target="../ink/ink41.xml"/><Relationship Id="rId52" Type="http://schemas.openxmlformats.org/officeDocument/2006/relationships/customXml" Target="../ink/ink45.xml"/><Relationship Id="rId60" Type="http://schemas.openxmlformats.org/officeDocument/2006/relationships/customXml" Target="../ink/ink49.xml"/><Relationship Id="rId65" Type="http://schemas.openxmlformats.org/officeDocument/2006/relationships/image" Target="../media/image52.emf"/><Relationship Id="rId73" Type="http://schemas.openxmlformats.org/officeDocument/2006/relationships/image" Target="../media/image56.emf"/><Relationship Id="rId78" Type="http://schemas.openxmlformats.org/officeDocument/2006/relationships/customXml" Target="../ink/ink58.xml"/><Relationship Id="rId81" Type="http://schemas.openxmlformats.org/officeDocument/2006/relationships/image" Target="../media/image6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5.xml"/><Relationship Id="rId13" Type="http://schemas.openxmlformats.org/officeDocument/2006/relationships/image" Target="../media/image68.emf"/><Relationship Id="rId3" Type="http://schemas.openxmlformats.org/officeDocument/2006/relationships/image" Target="../media/image63.emf"/><Relationship Id="rId7" Type="http://schemas.openxmlformats.org/officeDocument/2006/relationships/image" Target="../media/image65.emf"/><Relationship Id="rId12" Type="http://schemas.openxmlformats.org/officeDocument/2006/relationships/customXml" Target="../ink/ink67.xml"/><Relationship Id="rId2" Type="http://schemas.openxmlformats.org/officeDocument/2006/relationships/customXml" Target="../ink/ink6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4.xml"/><Relationship Id="rId11" Type="http://schemas.openxmlformats.org/officeDocument/2006/relationships/image" Target="../media/image67.emf"/><Relationship Id="rId5" Type="http://schemas.openxmlformats.org/officeDocument/2006/relationships/image" Target="../media/image64.emf"/><Relationship Id="rId10" Type="http://schemas.openxmlformats.org/officeDocument/2006/relationships/customXml" Target="../ink/ink66.xml"/><Relationship Id="rId4" Type="http://schemas.openxmlformats.org/officeDocument/2006/relationships/customXml" Target="../ink/ink63.xml"/><Relationship Id="rId9" Type="http://schemas.openxmlformats.org/officeDocument/2006/relationships/image" Target="../media/image6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7" Type="http://schemas.openxmlformats.org/officeDocument/2006/relationships/image" Target="../media/image71.emf"/><Relationship Id="rId2" Type="http://schemas.openxmlformats.org/officeDocument/2006/relationships/customXml" Target="../ink/ink6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0.xml"/><Relationship Id="rId5" Type="http://schemas.openxmlformats.org/officeDocument/2006/relationships/image" Target="../media/image70.emf"/><Relationship Id="rId4" Type="http://schemas.openxmlformats.org/officeDocument/2006/relationships/customXml" Target="../ink/ink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63221" y="115179"/>
              <a:ext cx="7606800" cy="63392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3421" y="101139"/>
                <a:ext cx="7634520" cy="63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0" name="Ink 49"/>
              <p14:cNvContentPartPr/>
              <p14:nvPr/>
            </p14:nvContentPartPr>
            <p14:xfrm>
              <a:off x="1923501" y="2665779"/>
              <a:ext cx="0" cy="3060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72" name="Ink 71"/>
              <p14:cNvContentPartPr/>
              <p14:nvPr/>
            </p14:nvContentPartPr>
            <p14:xfrm>
              <a:off x="762141" y="3469659"/>
              <a:ext cx="3810960" cy="10728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7021" y="3452019"/>
                <a:ext cx="3840120" cy="14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17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9" name="Ink 38"/>
              <p14:cNvContentPartPr/>
              <p14:nvPr/>
            </p14:nvContentPartPr>
            <p14:xfrm>
              <a:off x="6312621" y="369339"/>
              <a:ext cx="777240" cy="63720"/>
            </p14:xfrm>
          </p:contentPart>
        </mc:Choice>
        <mc:Fallback>
          <p:pic>
            <p:nvPicPr>
              <p:cNvPr id="39" name="Ink 3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05061" y="350259"/>
                <a:ext cx="80424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2" name="Ink 71"/>
              <p14:cNvContentPartPr/>
              <p14:nvPr/>
            </p14:nvContentPartPr>
            <p14:xfrm>
              <a:off x="-1779" y="7899"/>
              <a:ext cx="9067680" cy="6725880"/>
            </p14:xfrm>
          </p:contentPart>
        </mc:Choice>
        <mc:Fallback>
          <p:pic>
            <p:nvPicPr>
              <p:cNvPr id="72" name="Ink 7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2939" y="-7941"/>
                <a:ext cx="9088920" cy="67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21" name="Ink 120"/>
              <p14:cNvContentPartPr/>
              <p14:nvPr/>
            </p14:nvContentPartPr>
            <p14:xfrm>
              <a:off x="702021" y="2675499"/>
              <a:ext cx="6247080" cy="101160"/>
            </p14:xfrm>
          </p:contentPart>
        </mc:Choice>
        <mc:Fallback>
          <p:pic>
            <p:nvPicPr>
              <p:cNvPr id="121" name="Ink 12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89781" y="2658219"/>
                <a:ext cx="627660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3" name="Ink 122"/>
              <p14:cNvContentPartPr/>
              <p14:nvPr/>
            </p14:nvContentPartPr>
            <p14:xfrm>
              <a:off x="8604381" y="4966179"/>
              <a:ext cx="308520" cy="552240"/>
            </p14:xfrm>
          </p:contentPart>
        </mc:Choice>
        <mc:Fallback>
          <p:pic>
            <p:nvPicPr>
              <p:cNvPr id="123" name="Ink 12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85661" y="4947459"/>
                <a:ext cx="34596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29" name="Ink 228"/>
              <p14:cNvContentPartPr/>
              <p14:nvPr/>
            </p14:nvContentPartPr>
            <p14:xfrm>
              <a:off x="1700661" y="4231419"/>
              <a:ext cx="2639160" cy="261720"/>
            </p14:xfrm>
          </p:contentPart>
        </mc:Choice>
        <mc:Fallback>
          <p:pic>
            <p:nvPicPr>
              <p:cNvPr id="229" name="Ink 22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86981" y="4221699"/>
                <a:ext cx="2669040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1" name="Ink 370"/>
              <p14:cNvContentPartPr/>
              <p14:nvPr/>
            </p14:nvContentPartPr>
            <p14:xfrm>
              <a:off x="6244221" y="5802819"/>
              <a:ext cx="1561680" cy="209880"/>
            </p14:xfrm>
          </p:contentPart>
        </mc:Choice>
        <mc:Fallback>
          <p:pic>
            <p:nvPicPr>
              <p:cNvPr id="371" name="Ink 37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37021" y="5792379"/>
                <a:ext cx="157932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82" name="Ink 381"/>
              <p14:cNvContentPartPr/>
              <p14:nvPr/>
            </p14:nvContentPartPr>
            <p14:xfrm>
              <a:off x="2231301" y="6674379"/>
              <a:ext cx="854640" cy="49680"/>
            </p14:xfrm>
          </p:contentPart>
        </mc:Choice>
        <mc:Fallback>
          <p:pic>
            <p:nvPicPr>
              <p:cNvPr id="382" name="Ink 38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24101" y="6667179"/>
                <a:ext cx="87048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83" name="Ink 382"/>
              <p14:cNvContentPartPr/>
              <p14:nvPr/>
            </p14:nvContentPartPr>
            <p14:xfrm>
              <a:off x="2262261" y="6662859"/>
              <a:ext cx="852840" cy="60120"/>
            </p14:xfrm>
          </p:contentPart>
        </mc:Choice>
        <mc:Fallback>
          <p:pic>
            <p:nvPicPr>
              <p:cNvPr id="383" name="Ink 38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255781" y="6654579"/>
                <a:ext cx="865080" cy="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16139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735861" y="31659"/>
              <a:ext cx="7502400" cy="55274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19661" y="16899"/>
                <a:ext cx="7530120" cy="55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78" name="Ink 177"/>
              <p14:cNvContentPartPr/>
              <p14:nvPr/>
            </p14:nvContentPartPr>
            <p14:xfrm>
              <a:off x="2616501" y="3430059"/>
              <a:ext cx="1367280" cy="14400"/>
            </p14:xfrm>
          </p:contentPart>
        </mc:Choice>
        <mc:Fallback>
          <p:pic>
            <p:nvPicPr>
              <p:cNvPr id="178" name="Ink 17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08221" y="3421059"/>
                <a:ext cx="1388880" cy="3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1993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8" name="Ink 47"/>
              <p14:cNvContentPartPr/>
              <p14:nvPr/>
            </p14:nvContentPartPr>
            <p14:xfrm>
              <a:off x="707781" y="89979"/>
              <a:ext cx="6405120" cy="5650094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1941" y="77379"/>
                <a:ext cx="6439320" cy="5681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01" name="Ink 200"/>
              <p14:cNvContentPartPr/>
              <p14:nvPr/>
            </p14:nvContentPartPr>
            <p14:xfrm>
              <a:off x="2985141" y="6816579"/>
              <a:ext cx="54720" cy="191160"/>
            </p14:xfrm>
          </p:contentPart>
        </mc:Choice>
        <mc:Fallback>
          <p:pic>
            <p:nvPicPr>
              <p:cNvPr id="201" name="Ink 20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66421" y="6797859"/>
                <a:ext cx="9216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26" name="Ink 225"/>
              <p14:cNvContentPartPr/>
              <p14:nvPr/>
            </p14:nvContentPartPr>
            <p14:xfrm>
              <a:off x="6363021" y="7221219"/>
              <a:ext cx="360" cy="360"/>
            </p14:xfrm>
          </p:contentPart>
        </mc:Choice>
        <mc:Fallback>
          <p:pic>
            <p:nvPicPr>
              <p:cNvPr id="226" name="Ink 22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44301" y="720249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44" name="Ink 243"/>
              <p14:cNvContentPartPr/>
              <p14:nvPr/>
            </p14:nvContentPartPr>
            <p14:xfrm>
              <a:off x="4691181" y="5012873"/>
              <a:ext cx="2860200" cy="693360"/>
            </p14:xfrm>
          </p:contentPart>
        </mc:Choice>
        <mc:Fallback>
          <p:pic>
            <p:nvPicPr>
              <p:cNvPr id="244" name="Ink 24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80381" y="4993433"/>
                <a:ext cx="2884320" cy="73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0604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158" y="431283"/>
            <a:ext cx="7303929" cy="550216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" name="Ink 14"/>
              <p14:cNvContentPartPr/>
              <p14:nvPr/>
            </p14:nvContentPartPr>
            <p14:xfrm>
              <a:off x="214221" y="1476339"/>
              <a:ext cx="1275480" cy="110124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341" y="1469139"/>
                <a:ext cx="1305360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9" name="Ink 28"/>
              <p14:cNvContentPartPr/>
              <p14:nvPr/>
            </p14:nvContentPartPr>
            <p14:xfrm>
              <a:off x="119181" y="5468739"/>
              <a:ext cx="6454440" cy="91620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181" y="5461899"/>
                <a:ext cx="6476040" cy="92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046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973461" y="46779"/>
              <a:ext cx="6326640" cy="3606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6181" y="32379"/>
                <a:ext cx="6360480" cy="36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37" name="Ink 136"/>
              <p14:cNvContentPartPr/>
              <p14:nvPr/>
            </p14:nvContentPartPr>
            <p14:xfrm>
              <a:off x="828741" y="2296779"/>
              <a:ext cx="4585680" cy="163620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18301" y="2282019"/>
                <a:ext cx="4610880" cy="166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0" name="Ink 139"/>
              <p14:cNvContentPartPr/>
              <p14:nvPr/>
            </p14:nvContentPartPr>
            <p14:xfrm>
              <a:off x="7413141" y="5756379"/>
              <a:ext cx="360" cy="36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394421" y="573765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5" name="Ink 144"/>
              <p14:cNvContentPartPr/>
              <p14:nvPr/>
            </p14:nvContentPartPr>
            <p14:xfrm>
              <a:off x="1727661" y="230739"/>
              <a:ext cx="849240" cy="21240"/>
            </p14:xfrm>
          </p:contentPart>
        </mc:Choice>
        <mc:Fallback>
          <p:pic>
            <p:nvPicPr>
              <p:cNvPr id="145" name="Ink 14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713261" y="212379"/>
                <a:ext cx="8773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47" name="Ink 146"/>
              <p14:cNvContentPartPr/>
              <p14:nvPr/>
            </p14:nvContentPartPr>
            <p14:xfrm>
              <a:off x="4722861" y="6396819"/>
              <a:ext cx="360" cy="360"/>
            </p14:xfrm>
          </p:contentPart>
        </mc:Choice>
        <mc:Fallback>
          <p:pic>
            <p:nvPicPr>
              <p:cNvPr id="147" name="Ink 14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04141" y="637809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7" name="Ink 176"/>
              <p14:cNvContentPartPr/>
              <p14:nvPr/>
            </p14:nvContentPartPr>
            <p14:xfrm>
              <a:off x="5520261" y="2706819"/>
              <a:ext cx="3389760" cy="80712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08741" y="2695299"/>
                <a:ext cx="3414240" cy="83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82" name="Ink 181"/>
              <p14:cNvContentPartPr/>
              <p14:nvPr/>
            </p14:nvContentPartPr>
            <p14:xfrm>
              <a:off x="2756181" y="3898059"/>
              <a:ext cx="150480" cy="222480"/>
            </p14:xfrm>
          </p:contentPart>
        </mc:Choice>
        <mc:Fallback>
          <p:pic>
            <p:nvPicPr>
              <p:cNvPr id="182" name="Ink 181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48621" y="3885819"/>
                <a:ext cx="169200" cy="2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3" name="Ink 182"/>
              <p14:cNvContentPartPr/>
              <p14:nvPr/>
            </p14:nvContentPartPr>
            <p14:xfrm>
              <a:off x="2638461" y="4102179"/>
              <a:ext cx="611640" cy="38880"/>
            </p14:xfrm>
          </p:contentPart>
        </mc:Choice>
        <mc:Fallback>
          <p:pic>
            <p:nvPicPr>
              <p:cNvPr id="183" name="Ink 182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627301" y="4087779"/>
                <a:ext cx="6372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4" name="Ink 183"/>
              <p14:cNvContentPartPr/>
              <p14:nvPr/>
            </p14:nvContentPartPr>
            <p14:xfrm>
              <a:off x="2759421" y="4161219"/>
              <a:ext cx="349560" cy="192240"/>
            </p14:xfrm>
          </p:contentPart>
        </mc:Choice>
        <mc:Fallback>
          <p:pic>
            <p:nvPicPr>
              <p:cNvPr id="184" name="Ink 183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744661" y="4152939"/>
                <a:ext cx="37944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5" name="Ink 184"/>
              <p14:cNvContentPartPr/>
              <p14:nvPr/>
            </p14:nvContentPartPr>
            <p14:xfrm>
              <a:off x="2918901" y="4149339"/>
              <a:ext cx="88200" cy="198360"/>
            </p14:xfrm>
          </p:contentPart>
        </mc:Choice>
        <mc:Fallback>
          <p:pic>
            <p:nvPicPr>
              <p:cNvPr id="185" name="Ink 184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903421" y="4141059"/>
                <a:ext cx="1126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86" name="Ink 185"/>
              <p14:cNvContentPartPr/>
              <p14:nvPr/>
            </p14:nvContentPartPr>
            <p14:xfrm>
              <a:off x="3339021" y="4053219"/>
              <a:ext cx="118080" cy="15120"/>
            </p14:xfrm>
          </p:contentPart>
        </mc:Choice>
        <mc:Fallback>
          <p:pic>
            <p:nvPicPr>
              <p:cNvPr id="186" name="Ink 18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325341" y="4038819"/>
                <a:ext cx="14184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87" name="Ink 186"/>
              <p14:cNvContentPartPr/>
              <p14:nvPr/>
            </p14:nvContentPartPr>
            <p14:xfrm>
              <a:off x="3271701" y="4116219"/>
              <a:ext cx="241920" cy="29160"/>
            </p14:xfrm>
          </p:contentPart>
        </mc:Choice>
        <mc:Fallback>
          <p:pic>
            <p:nvPicPr>
              <p:cNvPr id="187" name="Ink 18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257301" y="4106139"/>
                <a:ext cx="2660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88" name="Ink 187"/>
              <p14:cNvContentPartPr/>
              <p14:nvPr/>
            </p14:nvContentPartPr>
            <p14:xfrm>
              <a:off x="3674181" y="4049259"/>
              <a:ext cx="139680" cy="101880"/>
            </p14:xfrm>
          </p:contentPart>
        </mc:Choice>
        <mc:Fallback>
          <p:pic>
            <p:nvPicPr>
              <p:cNvPr id="188" name="Ink 18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58341" y="4038099"/>
                <a:ext cx="1695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9" name="Ink 188"/>
              <p14:cNvContentPartPr/>
              <p14:nvPr/>
            </p14:nvContentPartPr>
            <p14:xfrm>
              <a:off x="4285461" y="4043139"/>
              <a:ext cx="327240" cy="33840"/>
            </p14:xfrm>
          </p:contentPart>
        </mc:Choice>
        <mc:Fallback>
          <p:pic>
            <p:nvPicPr>
              <p:cNvPr id="189" name="Ink 18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274661" y="4029459"/>
                <a:ext cx="35100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90" name="Ink 189"/>
              <p14:cNvContentPartPr/>
              <p14:nvPr/>
            </p14:nvContentPartPr>
            <p14:xfrm>
              <a:off x="4267821" y="4144659"/>
              <a:ext cx="365040" cy="11880"/>
            </p14:xfrm>
          </p:contentPart>
        </mc:Choice>
        <mc:Fallback>
          <p:pic>
            <p:nvPicPr>
              <p:cNvPr id="190" name="Ink 18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54141" y="4129539"/>
                <a:ext cx="3891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91" name="Ink 190"/>
              <p14:cNvContentPartPr/>
              <p14:nvPr/>
            </p14:nvContentPartPr>
            <p14:xfrm>
              <a:off x="4524861" y="3939819"/>
              <a:ext cx="159840" cy="221040"/>
            </p14:xfrm>
          </p:contentPart>
        </mc:Choice>
        <mc:Fallback>
          <p:pic>
            <p:nvPicPr>
              <p:cNvPr id="191" name="Ink 19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512621" y="3926499"/>
                <a:ext cx="18756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192" name="Ink 191"/>
              <p14:cNvContentPartPr/>
              <p14:nvPr/>
            </p14:nvContentPartPr>
            <p14:xfrm>
              <a:off x="4984221" y="3981939"/>
              <a:ext cx="163440" cy="166680"/>
            </p14:xfrm>
          </p:contentPart>
        </mc:Choice>
        <mc:Fallback>
          <p:pic>
            <p:nvPicPr>
              <p:cNvPr id="192" name="Ink 191"/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967301" y="3967179"/>
                <a:ext cx="19908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03" name="Ink 202"/>
              <p14:cNvContentPartPr/>
              <p14:nvPr/>
            </p14:nvContentPartPr>
            <p14:xfrm>
              <a:off x="4585701" y="4363179"/>
              <a:ext cx="136440" cy="183600"/>
            </p14:xfrm>
          </p:contentPart>
        </mc:Choice>
        <mc:Fallback>
          <p:pic>
            <p:nvPicPr>
              <p:cNvPr id="203" name="Ink 202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69861" y="4351299"/>
                <a:ext cx="1648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04" name="Ink 203"/>
              <p14:cNvContentPartPr/>
              <p14:nvPr/>
            </p14:nvContentPartPr>
            <p14:xfrm>
              <a:off x="4455021" y="4591059"/>
              <a:ext cx="480600" cy="22680"/>
            </p14:xfrm>
          </p:contentPart>
        </mc:Choice>
        <mc:Fallback>
          <p:pic>
            <p:nvPicPr>
              <p:cNvPr id="204" name="Ink 203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439541" y="4574139"/>
                <a:ext cx="51084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05" name="Ink 204"/>
              <p14:cNvContentPartPr/>
              <p14:nvPr/>
            </p14:nvContentPartPr>
            <p14:xfrm>
              <a:off x="4490301" y="4617699"/>
              <a:ext cx="364680" cy="168480"/>
            </p14:xfrm>
          </p:contentPart>
        </mc:Choice>
        <mc:Fallback>
          <p:pic>
            <p:nvPicPr>
              <p:cNvPr id="205" name="Ink 204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480581" y="4605819"/>
                <a:ext cx="38484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06" name="Ink 205"/>
              <p14:cNvContentPartPr/>
              <p14:nvPr/>
            </p14:nvContentPartPr>
            <p14:xfrm>
              <a:off x="5049021" y="4495299"/>
              <a:ext cx="169200" cy="218880"/>
            </p14:xfrm>
          </p:contentPart>
        </mc:Choice>
        <mc:Fallback>
          <p:pic>
            <p:nvPicPr>
              <p:cNvPr id="206" name="Ink 205"/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040741" y="4481979"/>
                <a:ext cx="19512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07" name="Ink 206"/>
              <p14:cNvContentPartPr/>
              <p14:nvPr/>
            </p14:nvContentPartPr>
            <p14:xfrm>
              <a:off x="5137221" y="4385499"/>
              <a:ext cx="67320" cy="10440"/>
            </p14:xfrm>
          </p:contentPart>
        </mc:Choice>
        <mc:Fallback>
          <p:pic>
            <p:nvPicPr>
              <p:cNvPr id="207" name="Ink 206"/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120301" y="4368579"/>
                <a:ext cx="10116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08" name="Ink 207"/>
              <p14:cNvContentPartPr/>
              <p14:nvPr/>
            </p14:nvContentPartPr>
            <p14:xfrm>
              <a:off x="5524581" y="4467219"/>
              <a:ext cx="101520" cy="27720"/>
            </p14:xfrm>
          </p:contentPart>
        </mc:Choice>
        <mc:Fallback>
          <p:pic>
            <p:nvPicPr>
              <p:cNvPr id="208" name="Ink 207"/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13421" y="4451739"/>
                <a:ext cx="1281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09" name="Ink 208"/>
              <p14:cNvContentPartPr/>
              <p14:nvPr/>
            </p14:nvContentPartPr>
            <p14:xfrm>
              <a:off x="5479221" y="4583859"/>
              <a:ext cx="68760" cy="2880"/>
            </p14:xfrm>
          </p:contentPart>
        </mc:Choice>
        <mc:Fallback>
          <p:pic>
            <p:nvPicPr>
              <p:cNvPr id="209" name="Ink 208"/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5465901" y="4570179"/>
                <a:ext cx="9396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10" name="Ink 209"/>
              <p14:cNvContentPartPr/>
              <p14:nvPr/>
            </p14:nvContentPartPr>
            <p14:xfrm>
              <a:off x="5864781" y="4539939"/>
              <a:ext cx="88200" cy="110880"/>
            </p14:xfrm>
          </p:contentPart>
        </mc:Choice>
        <mc:Fallback>
          <p:pic>
            <p:nvPicPr>
              <p:cNvPr id="210" name="Ink 209"/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848581" y="4528779"/>
                <a:ext cx="11808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23" name="Ink 222"/>
              <p14:cNvContentPartPr/>
              <p14:nvPr/>
            </p14:nvContentPartPr>
            <p14:xfrm>
              <a:off x="4814661" y="4891659"/>
              <a:ext cx="190440" cy="191880"/>
            </p14:xfrm>
          </p:contentPart>
        </mc:Choice>
        <mc:Fallback>
          <p:pic>
            <p:nvPicPr>
              <p:cNvPr id="223" name="Ink 222"/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806741" y="4879779"/>
                <a:ext cx="20448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24" name="Ink 223"/>
              <p14:cNvContentPartPr/>
              <p14:nvPr/>
            </p14:nvContentPartPr>
            <p14:xfrm>
              <a:off x="5158101" y="4947459"/>
              <a:ext cx="12240" cy="130320"/>
            </p14:xfrm>
          </p:contentPart>
        </mc:Choice>
        <mc:Fallback>
          <p:pic>
            <p:nvPicPr>
              <p:cNvPr id="224" name="Ink 223"/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150901" y="4938099"/>
                <a:ext cx="309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225" name="Ink 224"/>
              <p14:cNvContentPartPr/>
              <p14:nvPr/>
            </p14:nvContentPartPr>
            <p14:xfrm>
              <a:off x="5090781" y="4901379"/>
              <a:ext cx="204120" cy="155160"/>
            </p14:xfrm>
          </p:contentPart>
        </mc:Choice>
        <mc:Fallback>
          <p:pic>
            <p:nvPicPr>
              <p:cNvPr id="225" name="Ink 224"/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084301" y="4890579"/>
                <a:ext cx="22644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226" name="Ink 225"/>
              <p14:cNvContentPartPr/>
              <p14:nvPr/>
            </p14:nvContentPartPr>
            <p14:xfrm>
              <a:off x="5185821" y="4838739"/>
              <a:ext cx="158040" cy="15840"/>
            </p14:xfrm>
          </p:contentPart>
        </mc:Choice>
        <mc:Fallback>
          <p:pic>
            <p:nvPicPr>
              <p:cNvPr id="226" name="Ink 225"/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77901" y="4829019"/>
                <a:ext cx="17244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227" name="Ink 226"/>
              <p14:cNvContentPartPr/>
              <p14:nvPr/>
            </p14:nvContentPartPr>
            <p14:xfrm>
              <a:off x="4765341" y="5093979"/>
              <a:ext cx="711720" cy="35280"/>
            </p14:xfrm>
          </p:contentPart>
        </mc:Choice>
        <mc:Fallback>
          <p:pic>
            <p:nvPicPr>
              <p:cNvPr id="227" name="Ink 226"/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755621" y="5080659"/>
                <a:ext cx="73368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228" name="Ink 227"/>
              <p14:cNvContentPartPr/>
              <p14:nvPr/>
            </p14:nvContentPartPr>
            <p14:xfrm>
              <a:off x="4943541" y="5233299"/>
              <a:ext cx="346320" cy="176760"/>
            </p14:xfrm>
          </p:contentPart>
        </mc:Choice>
        <mc:Fallback>
          <p:pic>
            <p:nvPicPr>
              <p:cNvPr id="228" name="Ink 227"/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33461" y="5223219"/>
                <a:ext cx="37080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229" name="Ink 228"/>
              <p14:cNvContentPartPr/>
              <p14:nvPr/>
            </p14:nvContentPartPr>
            <p14:xfrm>
              <a:off x="5180061" y="5219619"/>
              <a:ext cx="41400" cy="151560"/>
            </p14:xfrm>
          </p:contentPart>
        </mc:Choice>
        <mc:Fallback>
          <p:pic>
            <p:nvPicPr>
              <p:cNvPr id="229" name="Ink 228"/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163141" y="5211339"/>
                <a:ext cx="705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230" name="Ink 229"/>
              <p14:cNvContentPartPr/>
              <p14:nvPr/>
            </p14:nvContentPartPr>
            <p14:xfrm>
              <a:off x="5766141" y="5036019"/>
              <a:ext cx="88200" cy="12240"/>
            </p14:xfrm>
          </p:contentPart>
        </mc:Choice>
        <mc:Fallback>
          <p:pic>
            <p:nvPicPr>
              <p:cNvPr id="230" name="Ink 229"/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751741" y="5018019"/>
                <a:ext cx="110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231" name="Ink 230"/>
              <p14:cNvContentPartPr/>
              <p14:nvPr/>
            </p14:nvContentPartPr>
            <p14:xfrm>
              <a:off x="5649141" y="5090019"/>
              <a:ext cx="232920" cy="3168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638341" y="5077779"/>
                <a:ext cx="2502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232" name="Ink 231"/>
              <p14:cNvContentPartPr/>
              <p14:nvPr/>
            </p14:nvContentPartPr>
            <p14:xfrm>
              <a:off x="6025701" y="5057259"/>
              <a:ext cx="91080" cy="29160"/>
            </p14:xfrm>
          </p:contentPart>
        </mc:Choice>
        <mc:Fallback>
          <p:pic>
            <p:nvPicPr>
              <p:cNvPr id="232" name="Ink 231"/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007341" y="5042859"/>
                <a:ext cx="1234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243" name="Ink 242"/>
              <p14:cNvContentPartPr/>
              <p14:nvPr/>
            </p14:nvContentPartPr>
            <p14:xfrm>
              <a:off x="1847181" y="4412859"/>
              <a:ext cx="2095920" cy="1861560"/>
            </p14:xfrm>
          </p:contentPart>
        </mc:Choice>
        <mc:Fallback>
          <p:pic>
            <p:nvPicPr>
              <p:cNvPr id="243" name="Ink 242"/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831701" y="4397019"/>
                <a:ext cx="2127240" cy="18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244" name="Ink 243"/>
              <p14:cNvContentPartPr/>
              <p14:nvPr/>
            </p14:nvContentPartPr>
            <p14:xfrm>
              <a:off x="2496621" y="6029979"/>
              <a:ext cx="195480" cy="212400"/>
            </p14:xfrm>
          </p:contentPart>
        </mc:Choice>
        <mc:Fallback>
          <p:pic>
            <p:nvPicPr>
              <p:cNvPr id="244" name="Ink 243"/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481861" y="6010539"/>
                <a:ext cx="22644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245" name="Ink 244"/>
              <p14:cNvContentPartPr/>
              <p14:nvPr/>
            </p14:nvContentPartPr>
            <p14:xfrm>
              <a:off x="2584461" y="5952579"/>
              <a:ext cx="182520" cy="49320"/>
            </p14:xfrm>
          </p:contentPart>
        </mc:Choice>
        <mc:Fallback>
          <p:pic>
            <p:nvPicPr>
              <p:cNvPr id="245" name="Ink 244"/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571861" y="5935659"/>
                <a:ext cx="2034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8">
            <p14:nvContentPartPr>
              <p14:cNvPr id="246" name="Ink 245"/>
              <p14:cNvContentPartPr/>
              <p14:nvPr/>
            </p14:nvContentPartPr>
            <p14:xfrm>
              <a:off x="3071901" y="6031419"/>
              <a:ext cx="113760" cy="36000"/>
            </p14:xfrm>
          </p:contentPart>
        </mc:Choice>
        <mc:Fallback>
          <p:pic>
            <p:nvPicPr>
              <p:cNvPr id="246" name="Ink 245"/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060741" y="6014859"/>
                <a:ext cx="13644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0">
            <p14:nvContentPartPr>
              <p14:cNvPr id="247" name="Ink 246"/>
              <p14:cNvContentPartPr/>
              <p14:nvPr/>
            </p14:nvContentPartPr>
            <p14:xfrm>
              <a:off x="2982261" y="6145899"/>
              <a:ext cx="276840" cy="39600"/>
            </p14:xfrm>
          </p:contentPart>
        </mc:Choice>
        <mc:Fallback>
          <p:pic>
            <p:nvPicPr>
              <p:cNvPr id="247" name="Ink 246"/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967141" y="6140139"/>
                <a:ext cx="2977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2">
            <p14:nvContentPartPr>
              <p14:cNvPr id="248" name="Ink 247"/>
              <p14:cNvContentPartPr/>
              <p14:nvPr/>
            </p14:nvContentPartPr>
            <p14:xfrm>
              <a:off x="3452061" y="6035379"/>
              <a:ext cx="102600" cy="104400"/>
            </p14:xfrm>
          </p:contentPart>
        </mc:Choice>
        <mc:Fallback>
          <p:pic>
            <p:nvPicPr>
              <p:cNvPr id="248" name="Ink 247"/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3433341" y="6022419"/>
                <a:ext cx="1382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249" name="Ink 248"/>
              <p14:cNvContentPartPr/>
              <p14:nvPr/>
            </p14:nvContentPartPr>
            <p14:xfrm>
              <a:off x="2503101" y="6207459"/>
              <a:ext cx="179640" cy="78120"/>
            </p14:xfrm>
          </p:contentPart>
        </mc:Choice>
        <mc:Fallback>
          <p:pic>
            <p:nvPicPr>
              <p:cNvPr id="249" name="Ink 248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82941" y="6193419"/>
                <a:ext cx="216360" cy="11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1805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6" name="Ink 15"/>
              <p14:cNvContentPartPr/>
              <p14:nvPr/>
            </p14:nvContentPartPr>
            <p14:xfrm>
              <a:off x="1594461" y="95019"/>
              <a:ext cx="5851440" cy="593100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81501" y="78819"/>
                <a:ext cx="5887080" cy="596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9" name="Ink 98"/>
              <p14:cNvContentPartPr/>
              <p14:nvPr/>
            </p14:nvContentPartPr>
            <p14:xfrm>
              <a:off x="1850421" y="2283819"/>
              <a:ext cx="832680" cy="145440"/>
            </p14:xfrm>
          </p:contentPart>
        </mc:Choice>
        <mc:Fallback>
          <p:pic>
            <p:nvPicPr>
              <p:cNvPr id="99" name="Ink 9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0701" y="2273019"/>
                <a:ext cx="85860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6" name="Ink 135"/>
              <p14:cNvContentPartPr/>
              <p14:nvPr/>
            </p14:nvContentPartPr>
            <p14:xfrm>
              <a:off x="718221" y="4410339"/>
              <a:ext cx="2216160" cy="986760"/>
            </p14:xfrm>
          </p:contentPart>
        </mc:Choice>
        <mc:Fallback>
          <p:pic>
            <p:nvPicPr>
              <p:cNvPr id="136" name="Ink 13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2381" y="4395579"/>
                <a:ext cx="2239560" cy="10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37" name="Ink 136"/>
              <p14:cNvContentPartPr/>
              <p14:nvPr/>
            </p14:nvContentPartPr>
            <p14:xfrm>
              <a:off x="480981" y="4820019"/>
              <a:ext cx="2744640" cy="61920"/>
            </p14:xfrm>
          </p:contentPart>
        </mc:Choice>
        <mc:Fallback>
          <p:pic>
            <p:nvPicPr>
              <p:cNvPr id="137" name="Ink 13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75581" y="4804899"/>
                <a:ext cx="27590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64" name="Ink 163"/>
              <p14:cNvContentPartPr/>
              <p14:nvPr/>
            </p14:nvContentPartPr>
            <p14:xfrm>
              <a:off x="5995101" y="6830259"/>
              <a:ext cx="360" cy="360"/>
            </p14:xfrm>
          </p:contentPart>
        </mc:Choice>
        <mc:Fallback>
          <p:pic>
            <p:nvPicPr>
              <p:cNvPr id="164" name="Ink 16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76381" y="6811539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6" name="Ink 165"/>
              <p14:cNvContentPartPr/>
              <p14:nvPr/>
            </p14:nvContentPartPr>
            <p14:xfrm>
              <a:off x="3010341" y="5942499"/>
              <a:ext cx="3997080" cy="50400"/>
            </p14:xfrm>
          </p:contentPart>
        </mc:Choice>
        <mc:Fallback>
          <p:pic>
            <p:nvPicPr>
              <p:cNvPr id="166" name="Ink 16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996301" y="5932059"/>
                <a:ext cx="4018320" cy="7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56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2781" y="122019"/>
              <a:ext cx="7635960" cy="63892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541" y="102939"/>
                <a:ext cx="7665120" cy="64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81" name="Ink 80"/>
              <p14:cNvContentPartPr/>
              <p14:nvPr/>
            </p14:nvContentPartPr>
            <p14:xfrm>
              <a:off x="5685501" y="1748859"/>
              <a:ext cx="1341720" cy="5148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73261" y="1730499"/>
                <a:ext cx="137088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0" name="Ink 139"/>
              <p14:cNvContentPartPr/>
              <p14:nvPr/>
            </p14:nvContentPartPr>
            <p14:xfrm>
              <a:off x="4062981" y="3616179"/>
              <a:ext cx="1699560" cy="82080"/>
            </p14:xfrm>
          </p:contentPart>
        </mc:Choice>
        <mc:Fallback>
          <p:pic>
            <p:nvPicPr>
              <p:cNvPr id="140" name="Ink 13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48221" y="3596019"/>
                <a:ext cx="1722600" cy="1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79106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905</TotalTime>
  <Words>0</Words>
  <Application>Microsoft Office PowerPoint</Application>
  <PresentationFormat>On-screen Show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41</cp:revision>
  <dcterms:created xsi:type="dcterms:W3CDTF">2018-08-30T17:22:35Z</dcterms:created>
  <dcterms:modified xsi:type="dcterms:W3CDTF">2019-01-11T17:44:40Z</dcterms:modified>
</cp:coreProperties>
</file>