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98" r:id="rId3"/>
    <p:sldId id="299" r:id="rId4"/>
    <p:sldId id="284" r:id="rId5"/>
    <p:sldId id="296" r:id="rId6"/>
    <p:sldId id="297" r:id="rId7"/>
    <p:sldId id="285" r:id="rId8"/>
    <p:sldId id="287" r:id="rId9"/>
    <p:sldId id="301" r:id="rId10"/>
    <p:sldId id="302" r:id="rId11"/>
    <p:sldId id="286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773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4-04T14:19:22.10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E231A3E-A16A-4376-9873-B2E8DDF8D713}" emma:medium="tactile" emma:mode="ink">
          <msink:context xmlns:msink="http://schemas.microsoft.com/ink/2010/main" type="writingRegion" rotatedBoundingBox="23804,14292 23840,14292 23840,14385 23804,14385"/>
        </emma:interpretation>
      </emma:emma>
    </inkml:annotationXML>
    <inkml:traceGroup>
      <inkml:annotationXML>
        <emma:emma xmlns:emma="http://www.w3.org/2003/04/emma" version="1.0">
          <emma:interpretation id="{C03B3F4D-C3AD-43EB-B7AC-4264B36333A0}" emma:medium="tactile" emma:mode="ink">
            <msink:context xmlns:msink="http://schemas.microsoft.com/ink/2010/main" type="paragraph" rotatedBoundingBox="23804,14292 23840,14292 23840,14385 23804,143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EA606E-A6AF-4436-9113-A26062C6D99D}" emma:medium="tactile" emma:mode="ink">
              <msink:context xmlns:msink="http://schemas.microsoft.com/ink/2010/main" type="line" rotatedBoundingBox="23804,14292 23840,14292 23840,14385 23804,14385"/>
            </emma:interpretation>
          </emma:emma>
        </inkml:annotationXML>
        <inkml:traceGroup>
          <inkml:annotationXML>
            <emma:emma xmlns:emma="http://www.w3.org/2003/04/emma" version="1.0">
              <emma:interpretation id="{DF57307D-3016-44AE-BF20-51ACE1582B45}" emma:medium="tactile" emma:mode="ink">
                <msink:context xmlns:msink="http://schemas.microsoft.com/ink/2010/main" type="inkWord" rotatedBoundingBox="23804,14292 23840,14292 23840,14385 23804,14385"/>
              </emma:interpretation>
              <emma:one-of disjunction-type="recognition" id="oneOf0">
                <emma:interpretation id="interp0" emma:lang="" emma:confidence="0">
                  <emma:literal>l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/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36 0 0,'-36'93'16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35:44.5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4-22T18:34:23.162"/>
    </inkml:context>
  </inkml:definitions>
  <inkml:traceGroup>
    <inkml:annotationXML>
      <emma:emma xmlns:emma="http://www.w3.org/2003/04/emma" version="1.0">
        <emma:interpretation id="{6050619C-2D68-4608-BCAA-03B0552E6CDA}" emma:medium="tactile" emma:mode="ink">
          <msink:context xmlns:msink="http://schemas.microsoft.com/ink/2010/main" type="writingRegion" rotatedBoundingBox="16251,14357 17883,14916 17481,16093 15848,15534"/>
        </emma:interpretation>
      </emma:emma>
    </inkml:annotationXML>
    <inkml:traceGroup>
      <inkml:annotationXML>
        <emma:emma xmlns:emma="http://www.w3.org/2003/04/emma" version="1.0">
          <emma:interpretation id="{EAB7CCFF-1079-481E-8026-05A0C374572E}" emma:medium="tactile" emma:mode="ink">
            <msink:context xmlns:msink="http://schemas.microsoft.com/ink/2010/main" type="paragraph" rotatedBoundingBox="16251,14357 17883,14916 17481,16093 15848,155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99DD4B-3A9E-4C61-BDBB-58F2A4893F78}" emma:medium="tactile" emma:mode="ink">
              <msink:context xmlns:msink="http://schemas.microsoft.com/ink/2010/main" type="line" rotatedBoundingBox="16251,14357 17883,14916 17481,16093 15848,15534"/>
            </emma:interpretation>
          </emma:emma>
        </inkml:annotationXML>
        <inkml:traceGroup>
          <inkml:annotationXML>
            <emma:emma xmlns:emma="http://www.w3.org/2003/04/emma" version="1.0">
              <emma:interpretation id="{4B9D9AA0-A770-48A9-807B-3C8788ABB8D1}" emma:medium="tactile" emma:mode="ink">
                <msink:context xmlns:msink="http://schemas.microsoft.com/ink/2010/main" type="inkWord" rotatedBoundingBox="16251,14357 17244,14697 17008,15384 16015,15044"/>
              </emma:interpretation>
              <emma:one-of disjunction-type="recognition" id="oneOf0">
                <emma:interpretation id="interp0" emma:lang="" emma:confidence="1">
                  <emma:literal>t</emma:literal>
                </emma:interpretation>
                <emma:interpretation id="interp1" emma:lang="" emma:confidence="0">
                  <emma:literal>=</emma:literal>
                </emma:interpretation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>15139 13994 268 0,'23'-5'100'0,"-23"1"-76"0,4 0-8 0,-4 4 132 15,0 0-84-15,-4 4 104 16,-5 5-92-16,-10-1 28 0,-8 8-60 16,-9 4 20-16,-14 4-36 15,-10 9 28-15,1 3-32 16,4 5 48-16,10-1-40 0,4-4 64 15,9-3-56-15,9-5 8 16,1-4-28-16,12-3 16 16,10-5-24-1,5-4-4-15,22-4-4 0,10 4-4 16,13 0 0-16,14-3 0 16,4-1 0-16,-4 0 0 15,-10-8 0-15,-8 0 16 16,-5 0-8-16,-9-4-4 15,-10-8 0-15,-8-5 12 16,-14-7-8-16,9-8 40 16,-13-5-24-16,-1-3 4 15,-4-1-16-15,4 5-8 0,1-1 0 16,-5 5 12 0,4 8-8-16,-8 0-20 15,-1-1 4-15,5 9 4 16,0 0 4-16,0 4 8 15,4 4-4-15,5 4 8 0,9 4-8 16,0 0-4-16,5 4 4 16,0 0-224-1,4 4 120-15,0 0-340 16,-4 0 248-16,4 8-272 0</inkml:trace>
          <inkml:trace contextRef="#ctx0" brushRef="#br0" timeOffset="340.4033">15312 14058 664 0,'0'-8'244'0,"9"16"-188"0,5-16-16 15,-5 8 128-15,4 0-100 16,10 0 80-16,9 0-88 16,9-8 40-16,14 8-60 15,13-4 24-15,0 4-36 0,1 0-36 16,-19 0 4-16,-5 4 8 0,-13-4 0 16,-5 0-4-16,-13 0 4 15,-5 0-104-15,-13 0 56 16,-6-4-272-16,-3 0 176 15,-5 0-300 1,4 0 248-16,-9 4-72 16</inkml:trace>
          <inkml:trace contextRef="#ctx0" brushRef="#br0" timeOffset="646.72">15544 13917 228 0,'0'-4'84'0,"0"4"-64"0,-4-4-8 16,4 4 84-16,0 0-56 15,0 0 124-15,0 8-92 16,-5 4 132-16,0 8-116 16,-4-8 108-16,-4 12-112 15,-1-3 64-15,-4 15-88 16,0 5 64-16,-1 7-68 0,1 5 24 15,0-1-48-15,4-11 16 32,5 3-28-32,0-7 0 0,9-5-12 15,0-4-8-15,0-11 4 16,14-1 4-16,18-4-4 0,-1-8-28 16,24-4 12-16,0-8-276 0,-1 0 156 15</inkml:trace>
        </inkml:traceGroup>
        <inkml:traceGroup>
          <inkml:annotationXML>
            <emma:emma xmlns:emma="http://www.w3.org/2003/04/emma" version="1.0">
              <emma:interpretation id="{D86AB16B-AEA7-4CD3-AAA4-E4D20C617DAA}" emma:medium="tactile" emma:mode="ink">
                <msink:context xmlns:msink="http://schemas.microsoft.com/ink/2010/main" type="inkWord" rotatedBoundingBox="17381,15996 17500,16036 17481,16093 17361,1605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1" brushRef="#br0">16131 15426 0,'0'0'0,"0"0"31,0 0-15,-68-44-1,54 15 1,-4 5 0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16:29.42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4-22T19:17:51.848"/>
    </inkml:context>
  </inkml:definitions>
  <inkml:traceGroup>
    <inkml:annotationXML>
      <emma:emma xmlns:emma="http://www.w3.org/2003/04/emma" version="1.0">
        <emma:interpretation id="{97D435EB-17E2-4272-A1B8-46EB7834CC0F}" emma:medium="tactile" emma:mode="ink">
          <msink:context xmlns:msink="http://schemas.microsoft.com/ink/2010/main" type="writingRegion" rotatedBoundingBox="754,912 22525,657 22675,13539 905,13793"/>
        </emma:interpretation>
      </emma:emma>
    </inkml:annotationXML>
    <inkml:traceGroup>
      <inkml:annotationXML>
        <emma:emma xmlns:emma="http://www.w3.org/2003/04/emma" version="1.0">
          <emma:interpretation id="{663ECEBC-2194-4BB6-87B5-DC635E2C8267}" emma:medium="tactile" emma:mode="ink">
            <msink:context xmlns:msink="http://schemas.microsoft.com/ink/2010/main" type="paragraph" rotatedBoundingBox="754,912 21084,674 21104,2332 773,25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F79B67-8734-42EF-BCBA-407CAF8AB8BA}" emma:medium="tactile" emma:mode="ink">
              <msink:context xmlns:msink="http://schemas.microsoft.com/ink/2010/main" type="line" rotatedBoundingBox="754,912 21084,674 21104,2332 773,2570"/>
            </emma:interpretation>
          </emma:emma>
        </inkml:annotationXML>
        <inkml:traceGroup>
          <inkml:annotationXML>
            <emma:emma xmlns:emma="http://www.w3.org/2003/04/emma" version="1.0">
              <emma:interpretation id="{A3EC0248-141A-415F-B6E6-AE42DCF2D3AE}" emma:medium="tactile" emma:mode="ink">
                <msink:context xmlns:msink="http://schemas.microsoft.com/ink/2010/main" type="inkWord" rotatedBoundingBox="754,936 2683,914 2701,2459 772,24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923 104 340 0,'10'-30'128'0,"-10"30"-100"0,10-9-8 0,-6 0 96 16,6 9-68-16,0 0 60 16,9 9-64-16,-9 4 40 15,5 4-48-15,-11 31 76 16,1 12-60-16,-10 35 36 16,5-9-52-16,-4 27 16 15,8-14-32-15,-8 5 0 16,-1-18-12-16,-5 18 4 15,10-14-8-15,-10-8 40 16,1-12-20-16,-6-10-12 16,0-12-8-16,6-23-136 15,9-12 72-15,-10-26-284 16,10-12 192-16</inkml:trace>
          <inkml:trace contextRef="#ctx0" brushRef="#br0" timeOffset="-290.2712">734 471 236 0,'-5'-13'88'0,"5"13"-68"0,19-17-4 16,-14-1 156-1,5 14-96-15,-10-22 32 16,5 9-64-16,-10-5 8 0,0 5-32 0,-10-5 36 16,1 5-32-16,-15-5 4 15,4 10-16-15,-18-1 12 16,4 0-16-16,-15 13 16 16,6 8-16-16,-1 14 4 15,10 8-4-15,0 9-8 16,15 13 4-16,14-13-4 15,6 0 0-15,28-18-12 16,5 1 8-16,20-14 4 16,-1-8 0-16,11-13-124 15,-1-4 68-15,-10-4-100 16,-4 12 88-16,-15 0-12 16,-9 9 52-16,-25 30 68 15,0 1-20-15,-19 33 160 16,-1 1-100-16,-9 35 12 15,10-5-56-15,-5 4 8 16,14 13-24-16,-4-12 0 16,9-18-12-16,-9-13 12 15,4-13-12-15,-19-9 40 16,15-3-24-16,-30-19 4 16,20 6-16-16,-10-23 28 15,15 1-24-15,-5-31 20 16,9 1-20-16,15-44-44 15,15 5 16-15,29-36 12 16,14 14 0-16,25-13-208 0,0 26 112 16</inkml:trace>
          <inkml:trace contextRef="#ctx0" brushRef="#br0" timeOffset="-860.7733">126 134 384 0,'-14'-22'140'0,"14"18"-108"0,-10-9-8 0,10 0 100 32,0 0-72-32,0-8 60 0,0 8-68 0,0-5 32 15,10 5-44-15,0 9 0 16,-6 4-20-16,-8 17 20 16,4 9-20-16,-10 39 24 15,10 8-24-15,-10 40 4 16,-14-5-8-16,9 0 4 15,6-13-8-15,-11-9-4 16,6-13 4-16,4-8 4 16,5-9-4-16,0-17 16 15,5-4-12-15,5-18-188 16,5-4 96-16,4-17-388 16,6-5 264-16</inkml:trace>
          <inkml:trace contextRef="#ctx0" brushRef="#br0" timeOffset="325.8658">1399 9 384 0,'0'-9'140'0,"0"9"-108"0,25-21-8 0,-6 12 120 16,0 9-84-16,11-9 52 15,-1 5-64-15,0 4 36 16,5 9-48-16,-10-1 0 15,1 9-24-15,-21 5 12 16,1 0-16-16,-14 4 68 16,-6-1-44-16,-14-3 92 15,14 0-68-15,-9-9 44 16,9 0-60-16,15-9 24 16,15 0-36-16,19-12-28 15,-5 3 0-15,25-12-80 16,-6 8 44-16,10-8-284 15,-4 13 176-15,-6 4-448 16,-4 8 332-16</inkml:trace>
        </inkml:traceGroup>
        <inkml:traceGroup>
          <inkml:annotationXML>
            <emma:emma xmlns:emma="http://www.w3.org/2003/04/emma" version="1.0">
              <emma:interpretation id="{F9A85A28-4FE2-4127-B043-8279D837F67B}" emma:medium="tactile" emma:mode="ink">
                <msink:context xmlns:msink="http://schemas.microsoft.com/ink/2010/main" type="inkWord" rotatedBoundingBox="3302,1409 3928,1402 3933,1816 3307,182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56.8423">2585 799 392 0,'-34'0'148'0,"34"0"-116"0,-5 4-8 0,0-4 164 15,10 0-108-15,-5 0 72 16,0 0-88-16,5 0 36 16,0 0-60-16,4 0 40 15,6 5-44-15,9-1 24 16,5 0-32-16,15 1 28 15,0-1-32-15,9 0 4 16,6 5-16-16,-1-5 12 16,-5 5-16-16,-4-9 16 15,-5 4-16-15,-20-4 16 16,5 0-16-16,-10 0-84 0,-9 0 44 16</inkml:trace>
          <inkml:trace contextRef="#ctx0" brushRef="#br0" timeOffset="926.464">2594 475 456 0,'-9'-4'168'0,"9"4"-128"16,-5 0-16-16,0 0 148 15,10 0-100-15,-5 0 76 16,0 0-84-16,5 0 36 15,9 0-60-15,15 0 24 16,10 0-36-16,20-4 28 16,4 4-32-16,5-5-24 15,0 1 0-15,-10-5 36 16,-9 9-24-16,-10-4-20 0,4 4 4 16,-23-4 44-16,-1 8-20 0,-14-4 16 15,0 4-20-15,-15 1-184 16,5-5 92-16</inkml:trace>
        </inkml:traceGroup>
        <inkml:traceGroup>
          <inkml:annotationXML>
            <emma:emma xmlns:emma="http://www.w3.org/2003/04/emma" version="1.0">
              <emma:interpretation id="{83F15BCD-921F-412E-AE9C-0DBFCC06BFB9}" emma:medium="tactile" emma:mode="ink">
                <msink:context xmlns:msink="http://schemas.microsoft.com/ink/2010/main" type="inkWord" rotatedBoundingBox="4677,1016 6627,993 6640,2111 4690,213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664.6937">4509 134 548 0,'9'-9'204'0,"6"1"-156"0,0-10-16 0,-15 10 80 15,9 3-68-15,-18-7 16 16,4 3-36-16,-10 0 4 16,1 5-16-16,-20 0 0 15,0 8-4-15,-25 9 20 16,6 8-16-16,-25 23 40 15,10 7-28-15,-10 49 32 16,20-5-32-16,5 17 56 16,14-13-44-16,10 5 36 15,19-18-40-15,10 1 24 16,10-14-28-16,14-8 8 16,5-9-20-16,5-13-140 15,5-4 68-15,0-22-368 16,-5-4 236-16</inkml:trace>
          <inkml:trace contextRef="#ctx0" brushRef="#br0" timeOffset="4891.7977">4557 574 716 0,'-24'-17'264'0,"24"17"-204"0,0 39-16 0,-10-13 132 16,5 4-104-16,-4 9-28 15,9 9-28-15,-15-10 36 16,10 1-28-16,0 9-12 16,5-9-4-16,-9-9 24 15,-1 9-16-15,0-13-164 16,1-5 80-16,9-3-364 16,0-10 244-16</inkml:trace>
          <inkml:trace contextRef="#ctx0" brushRef="#br0" timeOffset="5042.1977">4771 816 684 0,'10'-4'252'0,"-10"4"-192"0,39-4-20 16,-15-1 216 0,0 10-148-16,10-10-16 15,15 5-60-15,9 0-120 16,-9 5 44-16</inkml:trace>
          <inkml:trace contextRef="#ctx0" brushRef="#br0" timeOffset="5401.6562">5539 536 736 0,'9'-9'272'0,"-9"9"-208"0,25 17-20 0,-16-12 64 16,16 12-68-16,-11 9 36 15,1 13-44-15,-5-1-20 16,-1 1-4-16,-18 13 24 16,-6-9-16-16,-19 1 4 15,10-1-12-15,-20 0 64 16,10 0-40-16,0-13 60 15,10-4-56-15,9-8 28 16,10-1-36-16,20-13 16 16,9-4-24-16,25 0-16 15,9 0-8-15,10 0-148 16,0 9 84-16,-10-5-288 16,-9 5 196-16,-10-1-364 15,-10-3 296-15</inkml:trace>
        </inkml:traceGroup>
        <inkml:traceGroup>
          <inkml:annotationXML>
            <emma:emma xmlns:emma="http://www.w3.org/2003/04/emma" version="1.0">
              <emma:interpretation id="{F766B42C-BD3B-469D-9095-C6120CEB2505}" emma:medium="tactile" emma:mode="ink">
                <msink:context xmlns:msink="http://schemas.microsoft.com/ink/2010/main" type="inkWord" rotatedBoundingBox="7059,917 11052,871 11070,2449 7078,249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126.8775">7472 479 592 0,'0'9'220'0,"0"-9"-172"0,0 0-12 16,-5 0 136-1,5 4-100-15,-4-4 16 16,-1 9-52-16,-10 0-36 16,5 8 0-16,-14 5 8 15,10-1-4-15,-1 5 16 16,5 4-12-16,5-4-20 0,10 4 4 0,5 1 32 16,9-1-16-16,6-4 28 15,-1 0-24-15,-5 0 40 16,1-5-28-16,-15 1 40 15,0-1-36-15,-20 1 48 16,0 0-44-16,-14-5 36 16,0 0-36-16,-5-8 36 15,5-5-40-15,5-13-200 16,9 1 92-16</inkml:trace>
          <inkml:trace contextRef="#ctx0" brushRef="#br0" timeOffset="7399.1024">7584 346 652 0,'5'-35'244'0,"-5"35"-192"16,29-30-12-16,-14 17 136 15,4 9-104-15,0-5 68 16,6 5-80-16,-11 8-36 15,11 5-12-15,-25 12 12 16,0 5-12-16,-15 4 24 16,5 5-24-16,-4-5 40 15,9-4-28-15,0-4-12 16,5-5-8-16,15-13 20 0,4 0-12 16,10-12-56-16,0-1 20 0</inkml:trace>
          <inkml:trace contextRef="#ctx0" brushRef="#br0" timeOffset="7786.6322">8235 95 364 0,'0'0'132'0,"0"0"-100"0,5-4-12 16,-5-1 176-1,10 5-112-15,-1-8 116 16,6 8-116-16,4 8 96 15,6 1-100-15,4 30 88 16,5 8-92-16,-5 57 36 16,5 8-64-16,-29 31 36 15,0-1-48-15,-30 23-20 16,-9-19-8-16,-29-3 36 16,5-27-24-16,-44-20-72 0,5-19 28 15,-10-25-284-15,24-13 172 16</inkml:trace>
          <inkml:trace contextRef="#ctx0" brushRef="#br0" timeOffset="10009.6849">8701-52 528 0,'30'-17'196'0,"-1"13"-152"0,19 8-12 0,-23-4 88 16,-1 0-72-16,0 9 16 16,5 4-40-16,-4-5 4 15,-6 10-16-15,-14-6 20 16,-5 6-20-16,-10-5 40 16,-4 4-28-16,-11-8 32 15,11 8-32-15,-6-13 56 16,6 5-44-16,9-9 64 15,10 8-60-15,19-8 64 16,10 9-64-16,5-9 8 16,10 0-28-16,-6 0 4 15,-4 0-12-15,-5 0-32 16,5 9 8-16,-20-9-216 16,1 4 128-16</inkml:trace>
          <inkml:trace contextRef="#ctx0" brushRef="#br0" timeOffset="10401.7284">9581 652 676 0,'-24'17'248'0,"24"-17"-192"0,0 0-16 0,4 9 136 16,11-9-104-16,9 0 68 15,5 4-80-15,15-8 28 16,0 4-52-16,19-13 8 15,0 9-28-15,10-5-8 16,0 1-4-16,0 3-4 16,-5 5 0-16,-15 0 0 15,-9 9 0-15,-15-9 0 16,-9 4 0-16,-11-8-152 16,1 4 84-16,-10-4-412 15,0-1 268-15</inkml:trace>
          <inkml:trace contextRef="#ctx0" brushRef="#br0" timeOffset="10655.9044">10028 220 612 0,'-20'18'228'0,"20"-18"-180"0,-4 47-12 0,-1-12 96 15,0-1-80-15,-5 22 104 16,0 5-92-16,-4 4 40 16,4-5-60-16,-9 5-24 15,9-13-12-15,-5-5 24 16,6-8-16-16,-6-4-12 16,10-14-8-16,-5-4-236 15,10 1 132-15</inkml:trace>
          <inkml:trace contextRef="#ctx0" brushRef="#br0" timeOffset="6541.8273">6311 717 312 0,'15'-17'112'0,"-15"17"-84"0,9 0-12 0,-4 0 100 16,0 0-68-16,0-5 68 16,0 1-64-16,0-5 32 15,4 5-48-15,-4-5-12 16,5 9-12-16,-10 0-12 15,5 0 4-15,-5 0 4 16,10 9-4-16,-6 8 52 16,1 5-32-16,-5 4 44 15,0 4-40-15,-5 0 12 16,5 9-24-16,-9-9 0 16,-1 5-8-16,-5-5 36 15,6 0-20-15,-11-12 40 16,11-1-36-16,-6-4 4 15,10-13-20-15,0-9 12 16,5 5-16-16,0-13-4 16,5 8 0-16,5-17-4 15,4 9 0-15,1-5 0 16,0 9 0-16,4-4 8 16,0 4-4-16,1-4-20 15,-1 8 8-15,6-17-244 16,-1 13 140-16</inkml:trace>
          <inkml:trace contextRef="#ctx0" brushRef="#br0" timeOffset="6829.0855">6787 238 476 0,'15'-5'176'0,"-15"5"-136"0,24-13-12 0,-9 13 120 16,-1 5-88-16,1-1 72 16,-1 5-76-16,-9-1 40 15,5 18-56-15,-15-4 60 16,5 8-60-16,-10-4 52 16,1-4-52-16,-6 3 68 15,5-7-60-15,1-10-16 16,9 5-20-16,9-13 16 15,6 0-16-15,19-17-348 16,10 8 184-16</inkml:trace>
        </inkml:traceGroup>
        <inkml:traceGroup>
          <inkml:annotationXML>
            <emma:emma xmlns:emma="http://www.w3.org/2003/04/emma" version="1.0">
              <emma:interpretation id="{0C179D1D-45E6-409A-9A62-502F31C38806}" emma:medium="tactile" emma:mode="ink">
                <msink:context xmlns:msink="http://schemas.microsoft.com/ink/2010/main" type="inkWord" rotatedBoundingBox="11661,966 14445,933 14456,1872 11672,190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732.6556">12248 74 572 0,'0'-22'208'0,"0"22"-160"0,44-13-12 0,-20 4 68 15,0 9-64-15,10-8 88 16,15 8-72-16,-15 4 8 16,5 5-40-16,-10 4-20 15,-5 4-8-15,-19 0 64 16,-5 0-32-16,-24 1 68 16,0 3-56-16,-15-3 52 15,5-1-52-15,9-9 60 16,1 10-60-16,24-14 20 15,15 0-40-15,24-8 0 16,14 0-12-16,5-9-288 16,-9 8 152-16,9 5-432 15,-9 18 316-15</inkml:trace>
          <inkml:trace contextRef="#ctx0" brushRef="#br0" timeOffset="14079.8092">13093 363 520 0,'20'4'192'0,"-20"-4"-152"0,24-4-8 16,-14-5 184 0,0 9-124-16,-15-4 80 15,5 0-104-15,-25-1-20 16,1 5-28-16,-24 5 4 16,9 3-16-16,-10 14 16 0,10-1-16 0,5 5-20 15,10 5 4-15,14 3 4 16,1 1 4-16,18 4 0 15,16 4 0-15,9 0 24 16,0-4-12-16,14-9-20 16,-14 0 0-16,-10 0 4 15,1-4 4-15,-25 0 8 16,-5-4-4-16,-24-5 32 16,-5 5-20-16,-5-9 32 15,5 0-32-15,-5-13 40 16,5 4-32-16,10-17-156 15,4 4 72-15,11-12-468 16,9-1 288-16</inkml:trace>
          <inkml:trace contextRef="#ctx0" brushRef="#br0" timeOffset="14393.1861">13453-13 644 0,'24'-13'236'0,"-24"13"-180"0,44 13-20 16,-34-9 16-1,-1 5-36-15,-9 4 92 16,5 4-60-16,-10-4 48 16,1 9-56-16,-6-13 24 15,0 8-36-15,-4-4 36 0,9-5-36 0,-5 1 12 16,10 0-24-16,10-9 28 15,4 0-28-15,11-5-4 16,4 5-8-16,5-4-16 16,0 4 8-16,-10-13-48 15,-5 13 24-15,-14 0-276 16,-5 9 168-16,-9 4-488 16,-1 4 348-16</inkml:trace>
          <inkml:trace contextRef="#ctx0" brushRef="#br0" timeOffset="11570.8759">11102 233 488 0,'4'-13'180'0,"-4"13"-140"0,5-8-12 0,-5 3 84 16,0 10-68-16,0-5 68 15,0 0-60-15,-5 4 40 16,1 5-52-16,-11 8-12 16,5 9-16-16,-19 13 0 15,5 0-8-15,-10 8 60 16,5-8-36-16,-1 0 40 15,11-9-36-15,9-4-8 16,10 4-16-16,25-13 56 16,13-8-36-16,26-5 16 15,4 5-28-15,14-9 0 16,-4 0-8-16,5 0-16 16,-11 0 4-16,-8 0 12 15,-6 0-4-15,-14 0-4 16,-1 0 4-16,-28-4-76 15,-5 4 40-15,-20-13-216 16,5 0 136-16</inkml:trace>
          <inkml:trace contextRef="#ctx0" brushRef="#br0" timeOffset="11829.0535">11437 190 612 0,'-25'13'228'0,"25"-13"-180"0,-9 26-12 0,9 0 96 16,-10 4-80-16,5 26 68 16,0 5-68-16,-9 16 16 15,9-3-40-15,-15-1 8 16,16-8-20-16,-21-9 0 16,25-4-8-16,-9-13 36 15,4-5-20-15,0-12 12 16,5 0-20-16,-5-14-192 15,10-3 92-15,-5-10-352 16,0 5 244-16</inkml:trace>
          <inkml:trace contextRef="#ctx0" brushRef="#br0" timeOffset="13417.8178">11787 523 488 0,'19'-26'180'0,"-19"26"-140"0,19-9-12 0,-9 9 48 16,0 4-48-16,0 5 40 15,4 8-36-15,-14 14 60 16,10 3-52-16,-10 9 28 16,5 0-40-16,-5-4-16 15,0 0-8-15,0-4 20 16,0-5-12-16,0-8 76 16,0-1-52-16,-5-12 40 15,5-5-44-15,0-12 8 16,0 3-24-16,0-16 0 15,10-1-8-15,4-26-8 16,10 5 4-16,-4-13-24 16,4 13 12-16,0 0 84 15,6 17-44-15,-6 4 16 16,5 18-28-16,-5 4 40 16,1 4-32-16,-16-4-4 15,6 9-16-15,-5-9-32 16,-10 9 12-16</inkml:trace>
        </inkml:traceGroup>
        <inkml:traceGroup>
          <inkml:annotationXML>
            <emma:emma xmlns:emma="http://www.w3.org/2003/04/emma" version="1.0">
              <emma:interpretation id="{CD095719-5C16-41E5-9A12-3B2E5128639E}" emma:medium="tactile" emma:mode="ink">
                <msink:context xmlns:msink="http://schemas.microsoft.com/ink/2010/main" type="inkWord" rotatedBoundingBox="14818,747 18688,702 18706,2250 14837,229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9917.6279">17490-194 476 0,'-19'-35'176'0,"19"35"-136"0,19-17-12 0,-4 8 136 15,9 9-96-15,15 5 112 16,5 8-100-16,9 25 72 15,5 6-88-15,-4 29 72 16,-1 0-76-16,-9 53 48 16,-10 3-64-16,-14 18 4 15,-16-9-28-15,-28 0 4 16,-5-21-12-16,-49 8 20 16,-4-12-20-16,-25-14 4 15,10-17-8-15,-10-30-296 16,29-13 156-16</inkml:trace>
          <inkml:trace contextRef="#ctx0" brushRef="#br0" timeOffset="18732.4168">15761 380 392 0,'0'-8'148'0,"9"12"-116"0,-9 4-8 16,-4 5 64-16,4 9-52 0,0 17 84 16,0 8-68-16,-5 14 0 15,5-5-32-15,-5-9 16 16,10-3-24-16,-10-10 100 15,5-4-60-15,-10-8 48 16,10 0-60-16,-5-18 32 16,5 5-40-16,-5-22-20 15,10 8-4-15,-5-21-8 16,10 0 0-16,0-17 24 16,9 4-12-16,5-12-32 15,1 12 12-15,9-4 88 16,-10 8-40-16,15 5 116 15,-5 13-88-15,-10-1-16 16,10 5-32-16,-10 13-24 16,-4 0 0-16,-15 0-104 15,14 0 60-15</inkml:trace>
          <inkml:trace contextRef="#ctx0" brushRef="#br0" timeOffset="19020.1834">16111 56 496 0,'4'-21'184'0,"-4"21"-140"0,34-9-16 15,-14 5 180 1,4 8-120-16,15-4 88 16,0 0-104-16,0 4 24 15,0 5-56-15,-10 0-16 0,-5 8-12 0,-9-4 24 16,-1 8-20-16,-19-3 40 15,-4-1-32-15,-21 5-4 16,6-1-12-16,-5-8 48 16,5 0-32-16,9-9 16 15,10 1-24-15,20-5 8 16,9 4-12-16,15-4-148 16,5 0 72-16</inkml:trace>
          <inkml:trace contextRef="#ctx0" brushRef="#br0" timeOffset="19317.4827">16927 259 632 0,'-5'0'236'0,"5"0"-184"0,5 0-16 0,-10 9 160 16,0-5-116-16,-19 0-44 16,9 9-24-16,-19 5 4 15,5 8-8-15,-5 4 16 16,5 4-16-16,5 1-12 15,9 4 0-15,10 0-24 16,15 0 16-16,4-5 4 16,11 1 8-16,-6-5 16 15,5 0-8-15,-9-4 48 16,4 0-28-16,-19-4 28 16,0-5-28-16,-29-4 60 0,5 4-48 15,-15-8 36-15,5 4-44 16,-5-9 8-16,15 0-24 0,5-12-344 15,14-1 180-15</inkml:trace>
          <inkml:trace contextRef="#ctx0" brushRef="#br0" timeOffset="19602.2892">17111 86 676 0,'25'-17'248'0,"-25"17"-192"0,68 5-16 0,-44-5 48 16,-5 0-56-16,1-5 60 16,-1 14-56-16,-4-1 44 15,-1 5-44-15,-18 0-36 16,8 5-4-16,-18-1 36 16,4 5-20-16,-9-10 16 15,4 1-16-15,5 0 56 16,6-8-40-16,8-5-20 15,16-5-8-15,4 1 44 16,5 0-24-16,5-9-184 16,5 4 88-16,-10-8-292 15,0 13 208-15</inkml:trace>
          <inkml:trace contextRef="#ctx0" brushRef="#br0" timeOffset="16435.2747">14794-9 416 0,'24'-17'152'0,"-24"17"-116"0,15-8-12 0,-15 3 136 16,9 1-92-16,-9-9 80 16,10 9-88-16,-24-5 4 15,4 9-40-15,-34 0-12 16,10 4-8-16,-39 14 20 15,5 8-12-15,-19 21 32 16,14 1-28-16,-19 42 100 16,19 10-64-16,-5 16 64 15,15 1-64-15,19-9 16 16,20-5-40-16,14 1 8 16,25-5-20-16,14-8 44 15,0-13-32-15,5-18-208 16,10-12 96-16,-10-22-356 15,-5-9 248-15</inkml:trace>
          <inkml:trace contextRef="#ctx0" brushRef="#br0" timeOffset="16661.8769">14925 125 736 0,'0'18'272'0,"0"-18"-208"0,-10 86-20 16,-4-26 64-16,14 1-68 16,-15 25 16-16,5 1-32 0,-4-10 4 15,4-8-16-15,-9-8-8 16,4-9 0-16,1-13 48 16,4-5-28-16,-10-17-196 15,16 1 92-15</inkml:trace>
          <inkml:trace contextRef="#ctx0" brushRef="#br0" timeOffset="16811.8351">15056 669 832 0,'10'-25'308'0,"-10"25"-240"0,34 13-20 0,-10-13 204 15,1 4-148-15,28-4 0 16,0 4-60-16,20 0-120 15,-5 1 40-15</inkml:trace>
        </inkml:traceGroup>
        <inkml:traceGroup>
          <inkml:annotationXML>
            <emma:emma xmlns:emma="http://www.w3.org/2003/04/emma" version="1.0">
              <emma:interpretation id="{E192DA70-F971-464B-8347-B29CD049290E}" emma:medium="tactile" emma:mode="ink">
                <msink:context xmlns:msink="http://schemas.microsoft.com/ink/2010/main" type="inkWord" rotatedBoundingBox="19301,1244 19960,1236 19965,1638 19306,164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0707.2726">18598 631 748 0,'-58'4'276'0,"58"-4"-216"0,14 17-16 0,1-8 200 16,-1 8-144-16,16-17 108 16,4 4-120-16,24-4-4 15,5-4-48-15,20 4-52 16,-1-4 8-16,1-1-244 15,-5 1 136-15,-20 0-260 16,-14 8 216-16</inkml:trace>
          <inkml:trace contextRef="#ctx0" brushRef="#br0" timeOffset="20528.2581">18690 324 872 0,'-19'-35'324'0,"19"35"-252"0,10 0-20 0,-10-8 244 31,0 16-172-31,0-12 64 0,14 4-112 0,10 0 8 16,10 0-48-16,20 0-4 16,9 4-20-16,20 1-156 15,-10 3 76-15,-5 5-352 16,-10 9 236-16,-34 0-456 16,-4 3 360-16</inkml:trace>
        </inkml:traceGroup>
        <inkml:traceGroup>
          <inkml:annotationXML>
            <emma:emma xmlns:emma="http://www.w3.org/2003/04/emma" version="1.0">
              <emma:interpretation id="{86149F2F-B3EB-40F3-9600-019E1BE54831}" emma:medium="tactile" emma:mode="ink">
                <msink:context xmlns:msink="http://schemas.microsoft.com/ink/2010/main" type="inkWord" rotatedBoundingBox="20942,1037 21088,1035 21099,1927 20953,1929"/>
              </emma:interpretation>
              <emma:one-of disjunction-type="recognition" id="oneOf7">
                <emma:interpretation id="interp7" emma:lang="" emma:confidence="0">
                  <emma:literal>|</emma:literal>
                </emma:interpretation>
                <emma:interpretation id="interp8" emma:lang="" emma:confidence="0">
                  <emma:literal>l</emma:literal>
                </emma:interpretation>
                <emma:interpretation id="interp9" emma:lang="" emma:confidence="0">
                  <emma:literal>I</emma:literal>
                </emma:interpretation>
                <emma:interpretation id="interp10" emma:lang="" emma:confidence="0">
                  <emma:literal>1</emma:literal>
                </emma:interpretation>
                <emma:interpretation id="interp11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21810.9735">20235 117 488 0,'5'-5'180'0,"-5"5"-140"0,10-4-12 15,-5 0 172 1,9 4-116-16,1-5 108 0,-5 1-112 0,-1-5 56 16,1 9-80-16,-5-12 4 15,0 12-36-15,-5 0-4 16,0 0-12-16,0 4 48 16,0 9-32-16,-5 4 52 15,0 5-44-15,-5 25 64 16,5 5-56-16,-9 26 28 15,4-1-40-15,-4 10 60 16,4-9-48-16,-5-5 0 16,10-8-24-16,-9-9 8 15,9-9-16-15,-10-3 16 16,11-10-16-16,-1 1 16 16,5-14-16-16,0-3 16 15,5-5-16-15,-5-9-92 16,0 4 48-16,0-12-456 15,4 4 272-15</inkml:trace>
        </inkml:traceGroup>
      </inkml:traceGroup>
    </inkml:traceGroup>
    <inkml:traceGroup>
      <inkml:annotationXML>
        <emma:emma xmlns:emma="http://www.w3.org/2003/04/emma" version="1.0">
          <emma:interpretation id="{0FB3B8F0-2BC5-424C-8A78-84EE4BCAE1B7}" emma:medium="tactile" emma:mode="ink">
            <msink:context xmlns:msink="http://schemas.microsoft.com/ink/2010/main" type="paragraph" rotatedBoundingBox="3949,3336 22551,3018 22578,4588 3975,49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57CECEF-3957-4983-8032-003A83C22508}" emma:medium="tactile" emma:mode="ink">
              <msink:context xmlns:msink="http://schemas.microsoft.com/ink/2010/main" type="line" rotatedBoundingBox="3949,3336 22551,3018 22578,4588 3975,4906"/>
            </emma:interpretation>
          </emma:emma>
        </inkml:annotationXML>
        <inkml:traceGroup>
          <inkml:annotationXML>
            <emma:emma xmlns:emma="http://www.w3.org/2003/04/emma" version="1.0">
              <emma:interpretation id="{11325AA6-B520-496A-B53B-BFB6D8AC6F21}" emma:medium="tactile" emma:mode="ink">
                <msink:context xmlns:msink="http://schemas.microsoft.com/ink/2010/main" type="inkWord" rotatedBoundingBox="3950,3439 5309,3416 5324,4268 3965,4291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3941.1003">3304 2539 332 0,'5'-21'120'0,"-5"21"-92"0,14-17-8 0,-9 8 60 15,0 5-48-15,-5-5 112 16,5 5-84-16,-5 8 28 15,0 5-52-15,-5 25 40 16,5 9-44-16,-10 26 4 16,5 1-24-16,-9 7-32 15,4-8 8-15,-9 5 24 16,4-9-8-16,-4-5 52 16,9-8-28-16,-5-13 48 15,6-9-44-15,-1-21-8 16,10-1-12-16,0-34-12 0,10 5 4 15,4-27-76-15,6 5 40 0,4-17-48 16,10 8 44-16,-5 0 20 16,5 13 12-16,0 9 36 15,5 17-16 1,-15 9 100-16,10 12-64 0,-9 5 64 16,9 4-64-16,-10-8 24 15,10 13-44-15,0-14 0 16,5 5-20-16,-15-17-184 15,0 4 96-15</inkml:trace>
          <inkml:trace contextRef="#ctx0" brushRef="#br0" timeOffset="54419.3711">4538 2712 580 0,'5'-8'216'0,"-5"8"-168"0,5-5-12 15,-10 1 12 1,5 4-32-16,-10-4 48 15,5 8-36-15,-14 0 20 0,-1 5-28 0,-19 4 8 16,10 4-16 0,-14 0 56-16,4 5-40 15,5-5 24-15,9 5-32 16,11-1 44-16,14 1-36 0,24 4-24 16,5 0-4-16,10 0 8 15,0 4-4-15,0 0-4 16,0-4 4-16,-10 0 4 15,-5 0-4-15,-19 4 60 16,0 0-36-16,-29 1 8 16,-1-1-24-16,-23 0 116 15,-1-4-72-15,-4-4 16 16,9-5-48-16,5-4-32 16,10-5 4-16,9-12-264 15,16 4 148-15,4-9-392 16,4 1 288-16</inkml:trace>
        </inkml:traceGroup>
        <inkml:traceGroup>
          <inkml:annotationXML>
            <emma:emma xmlns:emma="http://www.w3.org/2003/04/emma" version="1.0">
              <emma:interpretation id="{DDA315CD-4FC4-499B-8EE3-43E9C2A27E50}" emma:medium="tactile" emma:mode="ink">
                <msink:context xmlns:msink="http://schemas.microsoft.com/ink/2010/main" type="inkWord" rotatedBoundingBox="6087,3748 6767,3736 6776,4260 6096,4272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4959.3214">5874 2790 520 0,'0'-13'192'0,"0"13"-152"0,-10 4-8 0,0 1 60 16,1 3-56-16,-25 5 48 16,5 4-48-16,-30 5 52 15,11 4-52-15,-15-4 28 16,14-1-36-16,0-4 44 16,10 5-40-16,-4-13 56 15,18 4-52-15,-13-5 72 16,18 1-60-16,1-5-8 15,14 1-24-15,10 3 40 16,4 1-28-16,21 4 28 16,8 0-28-16,16 8 16 15,9 1-24-15,15 8-8 16,0 0-8-16,-6 1-4 16,-8-1 0-16,-11-4 44 15,-9 0-24-15,-15-9 8 16,-10-4-16-16,-9-9-88 15,-5 0 44-15,-5-12-332 16,5 4 200-16,4-9-448 0,11 0 344 0</inkml:trace>
        </inkml:traceGroup>
        <inkml:traceGroup>
          <inkml:annotationXML>
            <emma:emma xmlns:emma="http://www.w3.org/2003/04/emma" version="1.0">
              <emma:interpretation id="{CA622732-EA21-4B25-A831-C4B0845C8C51}" emma:medium="tactile" emma:mode="ink">
                <msink:context xmlns:msink="http://schemas.microsoft.com/ink/2010/main" type="inkWord" rotatedBoundingBox="7528,3653 7585,3652 7594,4235 7538,4236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5258.6059">6763 2738 456 0,'10'-22'168'0,"-10"22"-128"0,14-17-16 0,-9 9 176 15,0 8-116-15,0 0 116 16,0 4-116-16,-5 9 124 16,5 8-120-16,-1 14 100 15,1 8-108-15,-10 5 64 16,5 4-84-16,-4 4 76 15,-1 0-80-15,-5 0 0 16,5-4-36-16,0-5 4 16,5-4-12-16,-5-17 0 15,10-4-4-15,-5-18-412 16,0 1 220-16,5-14-496 16,5 0 384-16</inkml:trace>
        </inkml:traceGroup>
        <inkml:traceGroup>
          <inkml:annotationXML>
            <emma:emma xmlns:emma="http://www.w3.org/2003/04/emma" version="1.0">
              <emma:interpretation id="{6130DB99-3823-42D1-B5E8-C67C1A5C4253}" emma:medium="tactile" emma:mode="ink">
                <msink:context xmlns:msink="http://schemas.microsoft.com/ink/2010/main" type="inkWord" rotatedBoundingBox="9323,3771 10786,3746 10794,4199 9331,4224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6017.1483">8643 3027 464 0,'-53'-13'176'0,"53"13"-140"0,-25 5-8 0,21-5 144 15,4 0-100-15,24 0 96 16,0 0-100-16,44 0 116 16,5 0-104-16,44-5 48 15,4 1-72-15,30-9 0 16,-6 13-32-16,1-4-4 15,-19 4-12-15,-16-4 4 16,-14 4-8-16,-29 0-28 16,-14 0 12-16,-35 0-224 15,-9 0 128-15,-20 0-236 16,-9 0 196-16,-10-5-332 16,4-3 268-16</inkml:trace>
          <inkml:trace contextRef="#ctx0" brushRef="#br0" timeOffset="56251.2472">9459 2803 612 0,'-19'-9'228'0,"19"9"-180"0,19 0-12 16,6 5 140-16,4 7-104 0,15-7 76 15,4 8-84-15,10 0 0 16,1 4-40-16,9-8 12 16,-5 8-20-16,0-4 64 15,-9 0-48-15,-25 0 92 16,-5 0-68-16,-34 4 68 15,-4 5-68-15,-25-1-20 16,0 5-24-16,-10 4 8 16,1 9-12-16,-6-4-196 15,15 4 100-15,5-5-332 16,20 9 232-16</inkml:trace>
        </inkml:traceGroup>
        <inkml:traceGroup>
          <inkml:annotationXML>
            <emma:emma xmlns:emma="http://www.w3.org/2003/04/emma" version="1.0">
              <emma:interpretation id="{FCC3FDDF-570A-45B9-BE52-E5493AF08FFF}" emma:medium="tactile" emma:mode="ink">
                <msink:context xmlns:msink="http://schemas.microsoft.com/ink/2010/main" type="inkWord" rotatedBoundingBox="12490,3386 15301,3338 15317,4297 12507,4345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7991.9196">12292 2894 644 0,'-39'-31'236'0,"39"31"-180"0,-19-8-20 16,19-1 96-1,9 9-80-15,1-9 16 16,5 9-44-16,33-4-20 15,6 8-8-15,18-4 4 16,11 0 0-16,9 0-56 16,5 0 32-16,15-4 12 15,-10-5 8-15,0 1-8 16,-14 8 8-16,-15-13 48 0,-15 4-24 16,-14-12 80-16,-10 8-56 0,-15-13 40 15,-4 4-48-15,-15 1 32 16,0 3-36-16,-15 10-8 15,5 8-16-15,-19 13-8 16,5 8 4-16,-20 9-32 16,5 5 16-16,-9 4 24 15,4 0-8-15,-9 0-8 16,14-5 0-16,5-8 20 16,9 4-8-16,6-17-40 15,14 0 20-15,10-13-140 16,14-4 84-16,15-13-56 15,10-5 72-15,5-8-28 16,-6 4 48-16,-4 9 20 16,0 8 8-16,-15 13 188 15,-4 9-100-15,-15 13 116 16,-5 4-116-16,0 5 0 16,5 4-48-16,4 0-36 15,11 0 0-15,4-14 24 16,5-3-12-16,10-18-196 15,0 1 96-15,5-23-112 16,-5 5 112-16,4-17-24 16,-4 0 68-16,5-26 16 15,-5 4 16-15,4-30 28 16,6 4-8-16,0-4 156 16,-10 13-92-16,-5 9 76 0,0 16-84 15,-15 14 8-15,5 13-40 0,-19 17 56 16,5 13-48-16,-20 26 8 15,-4 4-28-15,-11 22 4 16,1-1-12-16,-10 6 0 16,5-10-4-16,0-4-24 15,9-8 8-15,1-5 4 16,4-4 4-16,1-18-56 16,9-3 32-16,-5-18-76 15,10-5 56-15,-5-12-8 16,5 0 32-16,0-22-4 15,10 0 12-15,0-13-20 16,9 9 20-16,10 8 4 16,5 14 8-16,10 17 16 15,-10 12-8-15,0 18 16 16,5 9-16-16,-25 4 16 16,6-5-16-16,-20 9 40 15,0-4-24-15,-34-4 100 16,-5-5-68-16,-24-9 4 15,9 1-40-15,-9-18 16 16,10 1-24-16,4-23-48 16,20 5 20-16,10-21-288 15,14 4 168-15,34-18-332 16,15 5 268-16</inkml:trace>
          <inkml:trace contextRef="#ctx0" brushRef="#br0" timeOffset="57029.8178">12783 2427 644 0,'0'-21'236'0,"0"21"-180"0,9 8-20 0,-4 5 16 16,-5 4-36-16,0 27 56 15,10 7-40-15,-20 23 80 16,10-1-60-16,-19 22-28 16,4-17-12-16,-19 26-32 15,5-9 12-15,-5 0-68 16,0-9 44-16,-5-17-128 16,24-8 88-16</inkml:trace>
          <inkml:trace contextRef="#ctx0" brushRef="#br0" timeOffset="58249.1688">14347 2958 880 0,'-24'35'328'0,"24"-35"-256"0,-10 17-16 0,10-8 132 16,0 4-112-16,10-5 40 15,4 10-68-15,10-18-72 16,11 0 12-16</inkml:trace>
          <inkml:trace contextRef="#ctx0" brushRef="#br0" timeOffset="58114.2445">14517 2449 1040 0,'19'-22'384'0,"-19"22"-300"0,-4-17-20 0,-6 8 112 16,5 9-108-16,-14 0-8 16,4 0-40-16,-9 9-172 15,9 8 80-15</inkml:trace>
          <inkml:trace contextRef="#ctx0" brushRef="#br0" timeOffset="56776.6449">12234 2777 384 0,'-15'-30'140'0,"15"30"-108"0,0-22-8 0,-10 9 108 16,10 5-76-16,-14-14 32 15,4 9-52-15,-24 0 48 16,10 4-48-16,-25 9 80 16,0 5-64-16,-9 8 8 15,0 4-36-15,9 9 68 16,15 0-56-16,10 8 12 16,24 1-28-16,24 8 32 15,10-4-28-15,15-5-4 16,9 1-12-16,0-5-8 15,1-4 4-15,-20 0 12 16,4 0-8-16,-43 0 48 16,10 4-28-16,-44 0 4 15,0-4-20-15,-34-4 20 16,10-9-20-16,-25-9-4 16,20-4-4-16,-5-13-84 15,34 9 44-15</inkml:trace>
        </inkml:traceGroup>
        <inkml:traceGroup>
          <inkml:annotationXML>
            <emma:emma xmlns:emma="http://www.w3.org/2003/04/emma" version="1.0">
              <emma:interpretation id="{0BAE4E23-DCE2-460C-8047-F08A24E88403}" emma:medium="tactile" emma:mode="ink">
                <msink:context xmlns:msink="http://schemas.microsoft.com/ink/2010/main" type="inkWord" rotatedBoundingBox="15701,3229 17360,3200 17385,4677 15726,4705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8760.4632">15528 2328 788 0,'4'-22'292'0,"-4"22"-228"0,10-13-16 16,-10 5 176-1,0 8-132-15,-5-5-8 16,0 5-56-16,-14 5-108 16,9 3 44-16</inkml:trace>
          <inkml:trace contextRef="#ctx0" brushRef="#br0" timeOffset="58593.632">15153 2306 228 0,'5'-8'84'0,"-5"8"-64"0,5-9-8 0,-5 9 40 15,0-9-32-15,0 5 52 16,10 4-40-16,-5-9 56 15,4 9-52-15,-13-4 116 16,4 4-84-16,-5 4 176 16,0 5-136-16,-10 13 100 15,1 4-120-15,-11 34-28 16,11 13-40-16,-15 27 20 16,9-5-24-16,-4-5 4 15,5-8-12-15,-1-12-8 16,6-10 4-16,-1-12-60 15,10-14 32-15,-5-17-280 16,10-8 168-16,5-13-288 16,5-1 244-16</inkml:trace>
          <inkml:trace contextRef="#ctx0" brushRef="#br0" timeOffset="58895.3218">15338 2876 996 0,'-58'52'368'0,"58"-52"-284"0,-29 48-24 0,19-31 20 16,5 0-56-16,0-4-28 16,5 4 0-16</inkml:trace>
          <inkml:trace contextRef="#ctx0" brushRef="#br0" timeOffset="59538.1936">15804 2362 892 0,'-4'-4'332'0,"4"4"-260"16,-10 39-20-16,0-5 52 15,5 1-68-15,-24 25-4 16,5-3-20-16,-5 12-44 15,4-5 16-15,6-7-144 16,4-14 88-16,-4-4-48 16,9-9 72-16,1-13-108 15,9-4 92-15,-5-17-72 16,10 0 80-16,-1-14 32 16,6 5 16-16,5-13-4 15,4 9 8-15,5-5 64 16,6 5-32-16,8 9-4 15,1 8-12-15,0 0-12 0,5 17 4 0,-10-4-4 16,-5 4 0-16,-10 5 16 16,1-5-8-16,-6-8 32 15,-9 4-24-15,5-13 12 16,5 4-16-16,-1-8 0 16,1-1-4-16,9-12-40 15,-9 4 16 1,4-13-72-16,10 4 48 0,-9-3 8 15,4 16 20-15,-14 9 160 16,-1 9-80-16,-18 16 52 16,-6 6-72-16,-9 8 152 15,4 4-112-15,-4 26-16 16,5 4-44-16,4 27 8 16,0-1-24-16,6 0 32 15,-1-12-28-15,-14-10 20 16,4-20-20-16,-19-10-8 15,10-8-4-15,-19-13-16 16,-1-5 8-16,-14-16 12 16,10 3-4-16,-15-12 184 15,14 0-104-15,6-5 116 16,18 0-116-16,25-4-8 16,15 1-48-16,24-19-140 15,15 1 60-15,33-30-720 16,1-5 424-16</inkml:trace>
          <inkml:trace contextRef="#ctx0" brushRef="#br0" timeOffset="59662.0238">16611 3230 1224 0,'-68'126'456'0,"68"-126"-356"0,-15 108-28 0,1-61-600 15,-1 1 272-15</inkml:trace>
        </inkml:traceGroup>
        <inkml:traceGroup>
          <inkml:annotationXML>
            <emma:emma xmlns:emma="http://www.w3.org/2003/04/emma" version="1.0">
              <emma:interpretation id="{56B76A62-A9D3-4CD4-A977-310B9F566D5F}" emma:medium="tactile" emma:mode="ink">
                <msink:context xmlns:msink="http://schemas.microsoft.com/ink/2010/main" type="inkWord" rotatedBoundingBox="18535,3087 21604,3034 21627,4387 18559,4439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1040.1887">19196 2345 684 0,'-20'-30'252'0,"20"30"-192"0,-5 13-20 0,0-5 84 15,1 10-76-15,-11 21 44 16,5 8-56-16,-4 22 112 15,4 9-80-15,0 4 80 16,10-4-84-16,-9 4 4 16,4-4-44-16,-15 8 24 15,15-8-32-15,-14-1 12 16,19-16-16-16,-24-5-24 16,24-13 4-16,-10-13-356 15,10-4 196-15,19-21-440 16,-4-5 344-16</inkml:trace>
          <inkml:trace contextRef="#ctx0" brushRef="#br0" timeOffset="61454.7938">19443 2185 540 0,'0'-13'200'0,"0"13"-156"0,25-26-12 0,-16 9 148 15,6 17-104-15,0-17 112 16,4 8-108-16,5 1 64 15,1 8-84-15,-11 4-12 16,6 5-32-16,-16 4-12 16,1 8 0-16,-19-4 4 15,-1 5-4-15,-14-9 40 16,10 4-20-16,-6-8 84 16,11 4-60-16,-1-5 40 15,10 1-52-15,15-9 16 16,5 4-32-16,19-4-16 15,9 0-8-15,16 0-208 16,-1 5 116-16</inkml:trace>
          <inkml:trace contextRef="#ctx0" brushRef="#br0" timeOffset="60769.4683">18010 2328 372 0,'-34'-26'140'0,"34"26"-112"0,-34-26-4 16,29 13 128 0,0 9-88-16,-4-14 88 15,9 10-88-15,-5-1 92 16,10 5-92-16,-5 17 60 15,5 8-72-15,-15 44 4 16,10 13-32-16,-10 30 4 16,-4 0-16-16,-6 4 20 0,-4-17-20 15,0-4-4-15,4-5-4 0,6-17-120 16,9-13 64-16,14-21-544 16,11-13 332-16</inkml:trace>
          <inkml:trace contextRef="#ctx0" brushRef="#br0" timeOffset="60439.591">18622 2682 600 0,'10'-4'224'0,"-10"4"-176"0,34-9-12 0,-24 0 60 15,4 5-60-15,-4-18 164 16,0 5-112-16,-15-17 48 16,0 8-80-16,-29-9-16 15,5 5-24-15,-44-5-20 16,0 14 0-16,-19 8-4 16,14 9 0-16,0 12 8 15,25 9 0-15,9 14-36 16,20 8 20-16,24 4-4 15,19 4 12-15,30-8 32 16,24 0-12-16,9-5-48 16,-4-3 20-16,-5-5-40 15,-10 0 32-15,-19 4-44 16,-10 0 40-16,-24 5-4 16,-10 3 20-16,-20 19 0 15,-4-1 4-15,-10 21 88 16,-5 1-48-16,-5-4 60 15,5-10-52-15,5-12 32 0,15-13-40 16,-5-17 16-16,9-5-28 16,-9-30 8-16,9 0-16 0,-14-26-16 15,10 0 0-15,-1-21 4 16,10 8 0-16,10-8-176 16,10 8 96-16,29-4-76 15,5 21 92-15,24 0-156 16,-5 10 120-16,5 3-208 15,-19 0 176-15</inkml:trace>
          <inkml:trace contextRef="#ctx0" brushRef="#br0" timeOffset="62302.0443">19973 3006 684 0,'-34'4'252'0,"34"-4"-192"0,44 30-20 15,-20-17 128 1,10 0-100-16,5 0 88 16,9 0-92-16,6-8 20 15,-6-1-48-15,16-4-12 16,-1 0-16-16,5 0 4 0,0 0-8 0,-10 0-20 16,0 4 8-16,-4 5 4 15,-10-1 4-15,-6-8-152 16,1 5 84-16</inkml:trace>
          <inkml:trace contextRef="#ctx0" brushRef="#br0" timeOffset="62063.4178">20770 2362 164 0,'9'-8'60'0,"-9"8"-44"0,30-5-8 15,-21 1 112 1,6 4-68-16,-15-4 140 15,10 4-112-15,-10-5 168 16,0 5-144-16,-10 0 84 16,0 9-108-16,-24 4-20 0,-5 4-36 0,-19 18 12 15,0 4-24-15,-10 8 32 16,4 1-28-16,6-9 40 31,10-1-32-31,-1-12-4 0,25 0-12 0,-1-8 28 16,6-5-20-16,19-5 12 15,10 5-16-15,14-9-16 16,15 5 0-16,24 4 4 16,0 0 0-16,5 0 0 15,-5 4 0-15,-14-4 8 16,-5 4-4-16,-15-8-28 16,-10 4 12-16,-19-9 12 15,0 1 4-15,-19-10-224 16,4 5 124-16,-9-4-292 15,5 0 220-15</inkml:trace>
        </inkml:traceGroup>
        <inkml:traceGroup>
          <inkml:annotationXML>
            <emma:emma xmlns:emma="http://www.w3.org/2003/04/emma" version="1.0">
              <emma:interpretation id="{CD1B8ADA-0C5F-4A1F-91DF-E4AAEBD33A12}" emma:medium="tactile" emma:mode="ink">
                <msink:context xmlns:msink="http://schemas.microsoft.com/ink/2010/main" type="inkWord" rotatedBoundingBox="22443,3230 22554,3228 22562,3652 22450,3654"/>
              </emma:interpretation>
              <emma:one-of disjunction-type="recognition" id="oneOf15">
                <emma:interpretation id="interp19" emma:lang="" emma:confidence="0">
                  <emma:literal>1</emma:literal>
                </emma:interpretation>
                <emma:interpretation id="interp20" emma:lang="" emma:confidence="0">
                  <emma:literal>]</emma:literal>
                </emma:interpretation>
                <emma:interpretation id="interp21" emma:lang="" emma:confidence="0">
                  <emma:literal>l</emma:literal>
                </emma:interpretation>
                <emma:interpretation id="interp22" emma:lang="" emma:confidence="0">
                  <emma:literal>,</emma:literal>
                </emma:interpretation>
                <emma:interpretation id="interp23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62531.6554">21678 2302 1028 0,'0'-26'380'0,"0"26"-296"0,59-9-20 0,-35 9 156 15,-10 9-132-15,-4 17 140 16,-5 4-128-16,-10 44 0 16,5 8-60-16,-14 26 0 15,4-13-24-15</inkml:trace>
        </inkml:traceGroup>
      </inkml:traceGroup>
    </inkml:traceGroup>
    <inkml:traceGroup>
      <inkml:annotationXML>
        <emma:emma xmlns:emma="http://www.w3.org/2003/04/emma" version="1.0">
          <emma:interpretation id="{C442E5CB-7AD5-4DE9-B4F4-2EE3A8D01E82}" emma:medium="tactile" emma:mode="ink">
            <msink:context xmlns:msink="http://schemas.microsoft.com/ink/2010/main" type="paragraph" rotatedBoundingBox="4042,4965 20846,5146 20826,7026 4022,68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49B8E20-5FDC-4DDC-8DBC-4FBCCB5C38A5}" emma:medium="tactile" emma:mode="ink">
              <msink:context xmlns:msink="http://schemas.microsoft.com/ink/2010/main" type="line" rotatedBoundingBox="4042,4965 20846,5146 20826,7026 4022,6846"/>
            </emma:interpretation>
          </emma:emma>
        </inkml:annotationXML>
        <inkml:traceGroup>
          <inkml:annotationXML>
            <emma:emma xmlns:emma="http://www.w3.org/2003/04/emma" version="1.0">
              <emma:interpretation id="{D5A23509-7C17-4D78-9921-24F4858E6079}" emma:medium="tactile" emma:mode="ink">
                <msink:context xmlns:msink="http://schemas.microsoft.com/ink/2010/main" type="inkWord" rotatedBoundingBox="4036,5572 4551,5578 4546,6098 4030,6092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83485.5229">3284 4725 164 0,'10'-18'60'0,"-10"18"-44"0,15-21-8 0,-6 12 120 16,1 0-72-16,-5 1 68 16,5 4-72-16,-1-14 24 15,1 10-44-15,-5-1 36 16,5 9-40-16,-10-9 48 15,5 9-44-15,-5 9 36 16,0 8-36-16,-5 13 0 16,0 9-20-16,-5 17 12 15,5 1-16-15,-9-6-4 16,4 6 0-16,-9-10 40 16,19 1-24-16,-20-18 8 15,10 0-16-15,6-13 28 16,-6 5-24-16,5-18-4 15,5 1-8-15,0-18-16 16,5-5 8-16,5-12 12 0,4 0-4 16,6-26-12-16,9 8 4 0,-5-8 4 15,5 9 0 1,0-5-20-16,5 13 12 0,-5 4 32 16,1 5-16-16,-6 13 80 15,-5 8-52-15,1 5 56 16,-1 8-52-16,1 5 8 15,4-1-32-15,0 10-16 16,0-5-4-16,1-13 4 16,-1 8 0-16,-5-16-240 15,6 8 132-15</inkml:trace>
        </inkml:traceGroup>
        <inkml:traceGroup>
          <inkml:annotationXML>
            <emma:emma xmlns:emma="http://www.w3.org/2003/04/emma" version="1.0">
              <emma:interpretation id="{C39684D2-67B0-43CC-A8BD-2BFD40A0CEE0}" emma:medium="tactile" emma:mode="ink">
                <msink:context xmlns:msink="http://schemas.microsoft.com/ink/2010/main" type="inkWord" rotatedBoundingBox="5137,4977 8493,5013 8472,6894 5117,6857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88682.8997">6083 4258 364 0,'-10'-8'132'0,"10"8"-100"0,0 0-12 0,0 0 228 16,0 0-140-16,5 0 132 15,0 4-136-15,14-4 84 16,-4 9-108-16,29-5-8 16,-6 4-44-16,21-3-8 15,4-1-12-15,-5 0-184 16,0 1 100-16,-9-1-272 15,-10 0 196-15</inkml:trace>
          <inkml:trace contextRef="#ctx0" brushRef="#br0" timeOffset="88950.1099">6447 4038 508 0,'-14'4'188'0,"14"-4"-148"0,-10 18-8 0,5-5 168 15,5-1-116-15,-10 10 116 16,10 4-116-16,0 9 36 16,0-1-72-16,-9 1 28 15,4-1-44-15,-5 1-8 16,0-1-16-16,-4-3 4 16,4-1-8-16,-5-4 24 15,11 0-16-15,-1-5-20 16,5 1 0-16,9-5-12 15,11 5 8-15,9-14-140 16,5 14 80-16</inkml:trace>
          <inkml:trace contextRef="#ctx0" brushRef="#br0" timeOffset="88469.8326">5714 4215 392 0,'14'-9'148'0,"-14"1"-116"0,10 8-8 0,-10-9 92 15,5 18-68-15,-5-18 32 16,0 9-44-16,0 0 20 16,0 0-28-16,-5 9 36 15,5-1-36-15,-20 14 40 16,6-5-40-16,-20 13-16 15,19-4-4-15,-19 5-36 16,10 8 16-16,-10-9 32 16,0 9-12-16,10-13 0 15,-1 4-4-15,6-9-4 16,14-3 0-16,-10-10 0 16,15-3 0-16,15-5 24 15,0 0-12-15,28-5-12 16,6 5-4-16,9 0 20 15,10 9-8-15,-5 4-4 16,-4-9 0-16,-6 5 12 16,-4-1-8-16,-10-3 40 0,-5 3-24 15,-15-8 76-15,0 0-56 0,-14-8 48 16,0-1-52-16,-15-8-4 16,6 4-20-16,-11-13 24 15,0 4-24-15,-4-8 32 16,9 4-32-16,1 5-12 15,-6-5-8-15,5 4-16 16,10 5 12-16,-9 4-92 16,9 9 52-16</inkml:trace>
          <inkml:trace contextRef="#ctx0" brushRef="#br0" timeOffset="89326.1108">5417 4833 384 0,'-39'8'140'0,"39"-8"-108"0,-9 0-8 0,4 0 224 16,10 0-140-16,-5 0 108 15,9 0-128-15,6-8 84 16,4 8-96-16,30 0 72 15,4 0-84-15,30 0 56 16,0 0-68-16,19 8 16 16,-5 1-40-16,29-9 0 15,-9 0-16 1,19 0-24-16,-10 0 4 0,-9-4 12 16,-20 8 0-16,-10-13-12 15,-14 9 4-15,-10-13 4 16,-14 13 0-16,-15 0-168 15,-10 0 92-15,-19 0-312 16,-5 5 216-16</inkml:trace>
          <inkml:trace contextRef="#ctx0" brushRef="#br0" timeOffset="89850.5042">5971 5156 248 0,'0'0'92'0,"0"0"-72"0,-15 0-4 16,11 0 176-16,4 0-108 0,-15 9 96 16,0 4-100-16,-14-4 16 15,10 17-56-15,-20 12 64 16,5-7-56-16,-15 16 52 15,11 5-56-15,-11-4 32 16,10-10-44-16,-5 1 52 16,15-4-48-16,0-9 20 15,10-5-36-15,-1-8-36 16,15 0 8-16,5-4-16 16,10 0 12-16,14-1 52 15,6 1-20-15,18-1 8 16,6 1-16-16,4-9-8 15,0 4 0-15,-4-4 4 16,-16 0-4-16,-4-8 16 16,5 8-12-16,-29-18 24 15,9 10-20-15,-23-14 32 16,4 5-28-16,-15-26 4 16,0 4-12-16,-9 0 4 15,10 0-8-15,-6 9 24 16,6 4-16-16,-6-4-12 15,10 17-4-15,1-13 4 16,4 17 0-16,0 1-124 16,5 8 68-16,0 0-252 15,10 8 172-15</inkml:trace>
          <inkml:trace contextRef="#ctx0" brushRef="#br0" timeOffset="91141.9389">6617 5243 404 0,'10'8'148'0,"-10"-8"-112"0,5 0-12 0,-5 0 120 15,0 0-84-15,0 0 64 16,0 0-72-16,0 0 40 16,0 0-52-16,0-8-12 15,0 8-16-15,-5-9 8 16,0 9-12-16,-14 0-4 15,-1 0 0-15,-14 0 4 16,0 9-4-16,-5-9 16 16,5 13-12-16,0-5 32 15,10 5-24-15,5 0 4 16,14 0-12-16,10 9 12 0,14-1-12 16,15 10-4-16,10-1 0 0,4 0-4 15,-9 0 0 1,-5 5 8-16,5-5-4 0,-29 0 32 15,0-4-20-15,-25-4 4 16,-4-5-12-16,-30-4 4 16,15-4-8-16,-15-1 8 15,6 1-8-15,9-13-152 16,4 4 80-16,6-5-324 16,5 1 220-16</inkml:trace>
          <inkml:trace contextRef="#ctx0" brushRef="#br0" timeOffset="84656.9099">4378 4820 456 0,'-5'-9'168'0,"5"9"-128"0,-10 0-16 16,10 0 168-1,0 0-112-15,0 0 100 0,0 0-104 0,0 0 48 16,0 0-72-16,0 0 48 16,10 0-56-16,4 0 48 15,6 0-52-15,4-9-20 16,5 9-12-16,5 0 0 15,0-8-4-15,0 8-4 16,0 0 4-16,-10 0-32 16,-9 0 16-16,0 8-20 15,-6 1 16-15,-9 0-80 16,0-1 56-16,-9-3-188 16,9 3 128-16,-15 1-308 15,15-9 232-15</inkml:trace>
          <inkml:trace contextRef="#ctx0" brushRef="#br0" timeOffset="85003.8605">4363 5040 548 0,'5'-4'204'0,"-5"4"-156"0,5-5-16 16,-5 5 116 0,0 0-88-16,0 0 140 15,5 13-112-15,4-4 64 16,6-1-88-16,-1-8 52 0,6 9-64 16,4 0 16-16,5-9-40 0,0 0 8 15,5 4-20-15,-4-8-16 16,-6 4-4-16,0 0 40 15,0 0-24-15,-9-9 0 16,-5 9-8-16,-5-9 4 16,-1 18-4-16,-4-18-160 15,0 9 84-15,0-8-404 16,0 8 268-16</inkml:trace>
          <inkml:trace contextRef="#ctx0" brushRef="#br0" timeOffset="93513.7764">5291 4263 300 0,'-20'0'112'0,"20"0"-88"0,-14 8-8 16,-6 1 64-1,16-1-48-15,-21 5 16 16,16 0-32-16,-25 0 28 0,19 0-28 0,-19 0 64 16,0 5-44-16,-5-1 20 15,10 0-36-15,-10 5 52 16,20-1-40-16,-10 14 12 16,4-5-28-16,-4 22 20 15,5 4-24 1,4 17 32-16,11-4-28 0,9 9 40 15,0 0-32-15,0 0-4 16,14-5-12-16,10 5 12 16,6 8-12-16,18 5-20 15,1-5 4-15,19-4 12 16,-10-8 0-16,15-5-232 16,-10-13 124-16</inkml:trace>
          <inkml:trace contextRef="#ctx0" brushRef="#br0" timeOffset="94204.1354">6753 4228 312 0,'0'-4'112'0,"0"4"-84"0,0-5-12 16,5 1 100 0,0 8-68-16,0-4 52 15,5 5-60-15,4-1 60 16,1 5-60-16,4 4 96 15,1 0-76-15,9 8 44 16,5 5-64-16,9 9 60 0,1 3-60 0,0 23 20 16,-5 4-40-16,-15 34 44 31,-5-4-36-31,-19 13 28 0,-4-9-28 0,-26 27-8 16,1-23-12-16,-24 22 20 15,19-8-16-15,-24 0-4 16,24-18-4-16,-25-8-48 15,16-9 24-15,-16 0-232 16,16-13 140-16</inkml:trace>
          <inkml:trace contextRef="#ctx0" brushRef="#br0" timeOffset="92718.1612">7652 4807 132 0,'10'-5'52'0,"-10"5"-44"0,0 0 4 0,0 0 36 15,0 0-28-15,0 0-28 16,0 0 4-16,0 0 0 15,0 0 4-15,0 0 8 16,0 0-4-16,0 0 84 16,0 0-44-16,0 0 48 15,0 0-52-15,0 0 16 16,0 0-36-16,0 0 0 16,0 0-12-16,0 0 12 15,0 0-12-15,0 0-4 16,0 0 0-16,0 0-4 15,0 0 0-15,0 0 16 16,0 0-8-16,0 0 40 16,0 0-24-16,0-4 40 15,5 4-36-15,-5-4 20 16,4 4-28-16,-4-5-16 16,5 5-8-16,-5-4 4 15,0 8 0-15,0-4 0 16,0 0 0-16,0 0-12 0,0 0 8 0,0 0 20 15,0 0-8-15,0 5 16 16,0-1-16-16,0 0-4 16,0 1 0-16,0-1-4 15,0 0 0-15,0-4 16 16,0 0-8-16,0 0 16 16,0 0-16-16,0 0 40 15,0 0-24-15,0-4 4 16,0 4-16-16,0-4 12 15,0-1-16-15,0-3 4 16,0 8-4-16,0-5 4 16,0 5-8-16,0-4-20 15,0 0 8-15,0-5 4 16,0 9 4-16,0-9 8 16,5 9-4-16,-5-8 8 15,5 8-8-15,-5-9-12 16,5 5 4-16,-15-5 12 15,10 5-4-15,0-5 32 16,-10 5-20-16,6-5 20 16,-6 5-20-16,0-5 0 15,0 9-8-15,-4-4 4 16,4 4-8-16,-4 0-4 16,-1 4 4-16,-4 1 4 15,4 3-4-15,-9 1 24 0,4-5-16 16,6 9 40-16,-1 5-28 15,1 3 12-15,4 1-20 0,0 17 28 16,5-1-28-16,0 10 40 16,5-9-32-16,0 8 4 15,5-8-16-15,0 0 0 16,19-4-4-16,-4-14-8 16,4 5 4-16,0-22 12 15,1 5-8-15,14-9-92 16,-20 0 48-16,5 0-112 15,1 0 84-15,-1-9-172 16,-14 9 132-16,-10 0-340 16,14 9 252-16</inkml:trace>
        </inkml:traceGroup>
        <inkml:traceGroup>
          <inkml:annotationXML>
            <emma:emma xmlns:emma="http://www.w3.org/2003/04/emma" version="1.0">
              <emma:interpretation id="{CE576A9E-5372-4969-B8EC-A433671AAA12}" emma:medium="tactile" emma:mode="ink">
                <msink:context xmlns:msink="http://schemas.microsoft.com/ink/2010/main" type="inkWord" rotatedBoundingBox="10941,5807 12204,5820 12199,6301 10935,6287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04701.0474">11359 5014 300 0,'5'-9'112'0,"-5"9"-88"0,10 5-8 16,-6-10 128-1,1 5-84-15,5-4 72 16,5 0-76-16,-6-5 40 16,1 5-56-16,-5-5 40 15,0 5-44-15,-10-5 0 16,0 5-24-16,-14-9 0 15,4 9-4-15,-9-5 36 16,9 5-20-16,-14-1 12 16,10 5-20-16,-11 0 28 0,6 5-28 15,0-1 12-15,9 5-16 16,1 4 0-16,4-1-4 16,5 6-16-16,10-1 4 0,10 5-24 15,9-1 16-15,5 1 4 16,0 4 8-1,-5 4 0-15,6-4 0 0,-6-5 8 16,-5 14-4-16,-14-5 24 16,0-8-16-16,-15 4 12 15,1-5-12-15,-11-3 12 16,6-10-16-16,-16-8 40 16,11 9-24-16,-10-18-48 15,9 9 12-15,1-8-76 16,4 8 48-16,1-18-204 15,9 18 140-15,5-8-336 16,10 8 248-16</inkml:trace>
          <inkml:trace contextRef="#ctx0" brushRef="#br0" timeOffset="102507.2094">10174 4962 184 0,'0'-17'68'0,"4"13"-52"0,1-1-4 16,-5 1 144-1,5 0-88-15,0-5 68 0,10 9-76 0,-11-9 28 16,6 5-52-16,0-5 8 16,4 9-28-16,-4-4 64 15,0 8-48-15,0 1 4 16,4 3-20-16,-9 10 32 16,5 3-24-16,-10 9 12 15,0 1-20-15,-5 3 8 16,0 1-12-16,0-5-16 15,5 0 0-15,-10-13 20 16,10-4-8-16,-4-13 24 16,8 9-20-16,6-18 32 15,-5 9-28-15,5-21-40 16,4 12 12-16,6-21-8 16,-1 4 12-16,5-13 24 15,6 5-8-15,-1-5-40 16,10 9 20-16,-15-1 44 15,10 10-12-15,-10-1 88 16,1 13-60-16,-6 1 4 16,5 8-32-16,1 4 48 15,-6 5-36-15,-4-1-32 16,-1 5-4-16,1-4-60 16,-1 0 32-16</inkml:trace>
        </inkml:traceGroup>
        <inkml:traceGroup>
          <inkml:annotationXML>
            <emma:emma xmlns:emma="http://www.w3.org/2003/04/emma" version="1.0">
              <emma:interpretation id="{AEF28BBE-BABC-408F-B083-243CBDBDC8DA}" emma:medium="tactile" emma:mode="ink">
                <msink:context xmlns:msink="http://schemas.microsoft.com/ink/2010/main" type="inkWord" rotatedBoundingBox="13070,5819 13650,5825 13645,6244 13065,6237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05120.6605">12851 4880 632 0,'9'-13'236'0,"-9"13"-184"0,-5-4-16 0,1 4 60 15,4 4-60-15,-10 0 84 16,0 9-68-16,-14 0-8 16,4 0-28-16,-18 5-20 15,3 3 0-15,-23-4 64 16,0 1-32-16,-10-5 76 15,14 4-56-15,-4-4 28 16,14 0-44-16,6-4 16 16,18 3-28-16,6-3 0 15,14-5-12-15,24 5 20 16,15 8-16-16,24-4-20 16,0 5 0-16,5 7 12 15,0-7 0-15,-5-1 24 16,-14 9-16-16,-15-13-4 15,0 4-4-15,-10-8 12 16,-4 8-8-16,-16-17 40 16,1 9-24-16,-5-18-32 15,5 9 4-15,0-9-300 16,5 9 168-16</inkml:trace>
        </inkml:traceGroup>
        <inkml:traceGroup>
          <inkml:annotationXML>
            <emma:emma xmlns:emma="http://www.w3.org/2003/04/emma" version="1.0">
              <emma:interpretation id="{C98B1F05-B598-4FFE-AFF0-8D847046E440}" emma:medium="tactile" emma:mode="ink">
                <msink:context xmlns:msink="http://schemas.microsoft.com/ink/2010/main" type="inkWord" rotatedBoundingBox="14526,5607 15116,5614 15106,6524 14516,6517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05416.4501">13842 4673 676 0,'5'-22'248'0,"-5"22"-192"0,9-4-16 0,-14 8 120 16,5 5-96-16,-9 12 168 15,-1 5-132-15,-10 22 84 16,11 8-104-16,-6 9 32 16,5-5-64-16,6 1-16 15,4-5-20-15,-5-4 8 16,5-5-12-16,-5 1 32 16,5-14-24-16,-10-8-200 15,10 0 100-15</inkml:trace>
          <inkml:trace contextRef="#ctx0" brushRef="#br0" timeOffset="105542.7836">14342 5424 872 0,'-24'82'324'0,"24"-82"-252"0,-5 56-20 16</inkml:trace>
        </inkml:traceGroup>
        <inkml:traceGroup>
          <inkml:annotationXML>
            <emma:emma xmlns:emma="http://www.w3.org/2003/04/emma" version="1.0">
              <emma:interpretation id="{0E151B1F-8537-4464-8DF9-3DC818A082CA}" emma:medium="tactile" emma:mode="ink">
                <msink:context xmlns:msink="http://schemas.microsoft.com/ink/2010/main" type="inkWord" rotatedBoundingBox="17827,5408 19809,5430 19799,6375 17817,6354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30041.673">17451 5005 320 0,'15'0'120'0,"-5"-8"-96"0,-5 8-4 0,4 0 80 31,1 0-60-31,-5-13 104 0,14 13-80 0,-4 0 60 16,-5 0-72-16,4-9 32 15,6 0-48-15,-6-3 44 16,-4 3-48-16,4-4 12 16,-4 4-28-16,-10-8 8 15,0 4-12-15,0-4 20 16,0 8-20-16,-10-8 4 16,-4 4-8-16,-6-4-16 15,16 8 4-15,-21 0 40 16,6 1-24-16,-15-1-8 15,19 0-8-15,-19 5-4 16,20 4 0-16,-11 0 8 16,6 13 0-16,-5-4 44 15,9-1-24-15,-4 1 8 16,9 0-16-16,0 4-24 16,5-5 4-16,1 1 4 15,4 4 4-15,-5 4 8 16,5-8-4-16,-10 4 16 15,10 4-12-15,-5 5-12 16,10-5 0-16,-10-9 28 16,15 10-12-16,0-5-20 15,-6 4 0-15,6-4 40 16,5 4-20-16,-6 0-36 0,6-4 12 16,4-4 28-16,-4 8-8 0,-5-8-8 15,-1 4-4-15,-4 4 4 16,5 0 0-16,-10-4 24 15,10 5-12-15,-20-1-12 16,10 5-4-16,0-5 4 16,-10 4 0-16,5-3 16 15,-4-1-8-15,-1-4 16 16,5 4-16-16,-14-4 16 16,9 0-16-16,-5-4-12 15,1-1 0-15,-6-3 28 16,6-1-12-16,-10-8 32 15,4 4-28-15,-4-9 12 16,0 0-16-16,-10-8 0 16,19 9-4-16,-9-10 12 15,4 5-12-15,-4-4-12 16,19 4 0-16,-14 0-128 16,19 4 72-16,-10-3-232 15,10 7 164-15,-5 1-276 16,5 8 228-16</inkml:trace>
          <inkml:trace contextRef="#ctx0" brushRef="#br0" timeOffset="132309.9557">18020 4470 496 0,'-10'-4'184'0,"20"4"-140"0,-10-5-16 15,0 1 92 1,0 8-72-16,0-4 52 0,0 0-60 15,0 0 24 1,0 0-36-16,0 0 0 0,10 0-16 0,4 0-8 16,6 0 0-16,-6 0 4 15,10 5-4-15,-14-1 8 16,14 9-8-16,-24 4 16 16,0 0-12-16,-9 9-4 15,-1 4 0-15,-5 1-16 16,-9 3 8-16,0-4-4 15,14-4 0-15,-4-4 16 16,4-5-4-16,10-8 32 16,0 4-20-16,0-9 20 15,10 5-20-15,4-9 0 16,-4 4-8-16,4-4 20 16,6 4-16-16,4 1-4 15,-9-1-4-15,4 0-32 16,-4 1 16-16,-1-5-100 15,6 0 60-15</inkml:trace>
          <inkml:trace contextRef="#ctx0" brushRef="#br0" timeOffset="132909.049">19040 4811 488 0,'-5'-4'180'0,"5"4"-140"0,-9-5-12 0,-1 1 108 16,10 8-80-16,-10-4 48 16,0 5-60-16,-9-1-8 15,4 9-20-15,-14 0 16 16,10 4-20-16,-15-4-4 16,5 4-4-16,-10 1 20 15,5-1-12-15,-10-4 40 16,10 9-28-16,-29-10 12 15,24 6-20-15,-5-10 20 16,10 5-24-16,0-4 4 16,15 0-8-16,9-5-8 15,5 5 4-15,10-5 20 16,5 5-12-16,9-1-12 16,6 1-4-16,9-1-4 15,4 1 0-15,1 0 16 16,0 4-4-16,5-5 16 15,-5-3-12-15,4 3-12 16,-4 1 0-16,-5-5 4 16,0 1 0-16,-9-1 16 0,-6 4-8 15,-4-8 24-15,-6 5-20 0,-9-5 32 16,0 0-28-16,0-5-76 16,5 5 32-16,-5-4-168 15,5 4 112-15</inkml:trace>
          <inkml:trace contextRef="#ctx0" brushRef="#br0" timeOffset="133291.5672">18515 5299 320 0,'-14'4'120'0,"14"-4"-96"0,-5 5-4 16,0-5 140-1,10 0-92-15,-5 0 60 16,0 0-72-16,5 0 56 16,0 0-64-16,0 0 52 15,4 4-56-15,6 0 32 16,4 9-44-16,6 0 0 15,4 0-20-15,0 0 20 16,0 9-20-16,0-18 12 16,0 9-12-16,-4-13 12 0,4 4-16 15,-5-8-172-15,5 4 92 0,-4-9-264 16,-1 9 188-16</inkml:trace>
        </inkml:traceGroup>
        <inkml:traceGroup>
          <inkml:annotationXML>
            <emma:emma xmlns:emma="http://www.w3.org/2003/04/emma" version="1.0">
              <emma:interpretation id="{1421A533-CABC-47BF-9493-2523EE3B157A}" emma:medium="tactile" emma:mode="ink">
                <msink:context xmlns:msink="http://schemas.microsoft.com/ink/2010/main" type="inkWord" rotatedBoundingBox="20535,5580 20841,5584 20835,6172 20529,6168"/>
              </emma:interpretation>
              <emma:one-of disjunction-type="recognition" id="oneOf22">
                <emma:interpretation id="interp30" emma:lang="" emma:confidence="0">
                  <emma:literal>-3</emma:literal>
                </emma:interpretation>
                <emma:interpretation id="interp31" emma:lang="" emma:confidence="1">
                  <emma:literal>- }</emma:literal>
                </emma:interpretation>
                <emma:interpretation id="interp32" emma:lang="" emma:confidence="0">
                  <emma:literal>.3</emma:literal>
                </emma:interpretation>
                <emma:interpretation id="interp33" emma:lang="" emma:confidence="0">
                  <emma:literal>--</emma:literal>
                </emma:interpretation>
                <emma:interpretation id="interp34" emma:lang="" emma:confidence="0">
                  <emma:literal>.]</emma:literal>
                </emma:interpretation>
              </emma:one-of>
            </emma:emma>
          </inkml:annotationXML>
          <inkml:trace contextRef="#ctx0" brushRef="#br0" timeOffset="133809.4437">19788 4677 456 0,'-19'-9'168'0,"19"9"-128"16,5 0-16-16,-5 0 104 15,9 0-76-15,1-8 76 16,10-1-72-16,4-4 40 16,0 5-56-16,5-1-4 15,5 9-20-15,0 0-12 16,-4 9 0-16,-6 4-4 15,0 12 0-15,-14-3 32 16,-5 4-16-16,-15 9 20 16,5-1-20-16,-19-4-8 15,0 5-4-15,-6-14 20 0,6-3-12 16,0 3-20 0,9-3 0-16,5-5 4 0,6 0 4 15,8-1-12-15,11 6 8 0,4-5 4 16,11 13 0-16,-6-5-12 15,10 5 8-15,-10-4 12 16,-4-5-4-16,-15 5-12 16,9-5 4-16,-28-4 92 15,9-5-48-15,-20 10 72 16,1-10-64-16,-5-8 20 16,5 5-40-16,-1-5 16 15,11 8-24-15,-1-8 8 16,5 0-16-16,-4 0-272 15,9 0 144-15</inkml:trace>
        </inkml:traceGroup>
      </inkml:traceGroup>
    </inkml:traceGroup>
    <inkml:traceGroup>
      <inkml:annotationXML>
        <emma:emma xmlns:emma="http://www.w3.org/2003/04/emma" version="1.0">
          <emma:interpretation id="{A0E27546-A9AA-4DE7-8131-FA0C72AAD4C4}" emma:medium="tactile" emma:mode="ink">
            <msink:context xmlns:msink="http://schemas.microsoft.com/ink/2010/main" type="paragraph" rotatedBoundingBox="10367,7143 14075,7221 14048,8522 10340,844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A044381-80DC-455E-BA52-11AD838498A7}" emma:medium="tactile" emma:mode="ink">
              <msink:context xmlns:msink="http://schemas.microsoft.com/ink/2010/main" type="line" rotatedBoundingBox="10367,7143 14075,7221 14048,8522 10340,8444"/>
            </emma:interpretation>
          </emma:emma>
        </inkml:annotationXML>
        <inkml:traceGroup>
          <inkml:annotationXML>
            <emma:emma xmlns:emma="http://www.w3.org/2003/04/emma" version="1.0">
              <emma:interpretation id="{E69BE2E7-9997-4CCB-8F82-9123542F8531}" emma:medium="tactile" emma:mode="ink">
                <msink:context xmlns:msink="http://schemas.microsoft.com/ink/2010/main" type="inkWord" rotatedBoundingBox="10360,7490 11974,7524 11954,8471 10340,8437"/>
              </emma:interpretation>
            </emma:emma>
          </inkml:annotationXML>
          <inkml:trace contextRef="#ctx0" brushRef="#br0" timeOffset="142623.1729">10480 7415 236 0,'-5'-4'88'0,"5"4"-68"0,5-9-4 16,-10 5 96-1,5 8-64-15,-5-8 44 0,5 4-56 16,-5-5 32-16,0 10-36 0,0-5 52 15,5 0-48-15,-5 0 44 16,10 0-44-16,0 0 60 16,0 4-56-16,0-4 36 15,5 9-44-15,4-1 36 16,15 5-40-16,-4-4-16 16,-1 4-4-16,0 0 8 15,1-9-8-15,-1 5 4 16,0 0-4-16,-4-9 20 15,-1 0-16-15,-4 0 12 16,-6 0-12-16,-9 0 28 16,0 0-24-16,0 0-232 15,10 4 112-15,0 0-360 16,9 0 256-16</inkml:trace>
          <inkml:trace contextRef="#ctx0" brushRef="#br0" timeOffset="140941.1454">11150 6642 444 0,'0'-9'164'0,"0"9"-124"0,5 0-16 16,-5 0 104 0,0 0-76-16,0 0 104 15,10 0-92-15,-10 0 52 16,9 0-72-16,-18 0 24 0,9 5-40 16,-15-5 0-1,1 8-16-15,-16 1 0 0,1 8-4 0,-15 1 12 16,1-1-12-16,-16 4-20 15,11 1 4-15,-6 0-4 16,16-1 4-16,-11-4 32 16,15 1-12-16,0-5-12 15,15 4-4-15,-6-4 20 16,11 9-8-16,-11-5-12 16,11 0 0-16,-1-4 4 15,10 4 0-15,-4-4 8 16,9 0-4-16,-5 0 32 15,10-4-20-15,-5-1 20 16,5 1-20-16,-1-5-8 16,1 1-4-16,0 8 12 15,0-9-8-15,0 0 32 16,0 1-24-16,4 3 20 16,11 10-20-16,4-14 44 15,10 9-32-15,15 0 28 16,4 0-28-16,5 0-28 15,1 4 0-15,-1-4 0 16,-9 4 0-16,-6-4 0 16,-9 9 0-16,-9-18 0 15,-1 9 0-15,-9-4 8 16,-1-1-4-16,-4-8 8 0,4 5-8 16,-9-5-4-16,0 4 4 0,0-4-128 15,0 4 68-15,-10-4-288 16,5 5 196-16,-10-1-440 15,1 5 332-15</inkml:trace>
          <inkml:trace contextRef="#ctx0" brushRef="#br0" timeOffset="140136.5711">9615 6547 260 0,'10'-9'96'0,"-1"9"-76"0,1-4-4 0,-5 0 80 16,0 8-56-16,-5-4 72 16,5 0-64-16,4 4 52 15,-4 9-56-15,0 5 32 16,0 8-44-16,-10 12 8 16,5 6-24-16,-5 12-8 15,0-4-4-15,-4-1 40 16,-1 6-24-16,-10-14 52 15,11-9-40-15,-1-16 48 16,0-10-48-16,1-21 4 16,4-4-24-16,5-22-8 15,9 5 0-15,6-18-4 16,0 13 0-16,4 0 0 16,5 9 0-16,1 4-20 15,-11 9 12-15,6 4 76 16,4 8-40-16,-5 1 52 15,1 8-44-15,-6 1 52 16,6 3-52-16,-6-3-8 16,1 3-16-16,-1-8 8 15,6 5-12-15,-6-10-216 16,6 1 116-16,-1-9-344 16,6 0 244-16</inkml:trace>
        </inkml:traceGroup>
        <inkml:traceGroup>
          <inkml:annotationXML>
            <emma:emma xmlns:emma="http://www.w3.org/2003/04/emma" version="1.0">
              <emma:interpretation id="{C8C33449-095D-44AC-98C1-CFE13DB299A3}" emma:medium="tactile" emma:mode="ink">
                <msink:context xmlns:msink="http://schemas.microsoft.com/ink/2010/main" type="inkWord" rotatedBoundingBox="12805,7194 14075,7221 14048,8522 12777,8495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43961.2665">12073 7009 436 0,'-14'22'160'0,"14"-22"-124"0,0 52-8 0,0-22 104 16,4 4-76-16,6 10 84 15,-5-1-80-15,5 4-4 16,-1-4-36-16,1-8 48 16,5-1-36-16,-6-12 56 15,6 0-52-15,-5-14 36 16,0-3-40-16,4-14-36 15,-4 0 0-15,0-12 28 16,-1-5-16-16,-4-13-60 16,0 13 24-16,5-21-32 15,-1-1 36-15,1 1-8 16,10 8 20-16,-11 0 0 16,6 9 4-16,-5-1 68 15,-1 14-32-15,6 4 104 16,-1 0-76-16,6 5 28 15,4 3-48-15,20-3 20 16,0 8-28-16,14-9 28 16,0 0-32-16,25-8 4 15,-10 0-16-15,14-13 28 16,1 12-24-16,-1-8-12 16,-4 13-8-16,-20 0-4 15,-10 5 0-15,-19-1 8 16,-5 9 0-16,-14-4-12 15,0 8 8-15,-20 0-208 16,0 5 116-16,-10 8-332 16,5-8 240-16</inkml:trace>
          <inkml:trace contextRef="#ctx0" brushRef="#br0" timeOffset="143403.6521">12063 6728 436 0,'-24'-8'160'0,"24"8"-124"0,0 0-8 0,-10 0 132 15,20 0-92-15,-10 0 36 16,15 0-64-16,14-5 40 16,15 5-48-16,33-4 56 15,6 8-52-15,24-8 0 16,0 4-20-16,4-4 24 15,-4 0-24-15,0-9-24 16,-10 13 4-16,-9 0 80 16,-10 4-44-16,-20-4-16 15,-14 4-16-15,-10 1 24 16,-10-1-12-16,-14-4-128 16,-6 0 64-16,-13 0-308 15,4 0 200-15</inkml:trace>
          <inkml:trace contextRef="#ctx0" brushRef="#br0" timeOffset="144484.0423">12559 7165 332 0,'0'-18'120'0,"0"18"-92"0,19-13-8 0,-14 9 156 15,5 8-100-15,0-4 96 16,-1 5-104-16,1-5 20 16,0 8-52-16,9 1 12 15,1 4-28-15,-1 0 16 16,1 4-20-16,-6-4-8 16,1 9-4-16,-15-9 20 15,5 4-12-15,-20-4 4 16,5 0-8-16,-14-9 4 15,5 5-8-15,-1-5-12 16,1 0 4-16,9-4 4 0,5 5 0 16,15-1-20-16,14 9 12 0,5 0 4 15,0 4 4-15,1 1 0 16,4-1 0-16,-10 0 16 16,-9 5-8-16,-6-1 68 15,-14 1-44-15,-9-1 112 16,4 1-84-16,-24-9 36 15,10 0-56-15,-10-17-16 16,9 4-12-16,11-9-124 16,14 0 60-16,0 5-780 15,14 4 456-15</inkml:trace>
          <inkml:trace contextRef="#ctx0" brushRef="#br0" timeOffset="143065.2546">12821 6284 364 0,'0'-18'132'0,"0"18"-100"0,-4-8-12 0,-1-1 88 15,10 9-64-15,-10 0 96 16,5 9-80-16,-5 12 60 16,0 5-68-16,-5 13-4 15,10 9-28-15,-5-10 4 16,5 10-12-16,-4-9-88 15,-1-9 44-15</inkml:trace>
        </inkml:traceGroup>
      </inkml:traceGroup>
    </inkml:traceGroup>
    <inkml:traceGroup>
      <inkml:annotationXML>
        <emma:emma xmlns:emma="http://www.w3.org/2003/04/emma" version="1.0">
          <emma:interpretation id="{CE72224B-2E09-4EED-9627-7C322BEA6D26}" emma:medium="tactile" emma:mode="ink">
            <msink:context xmlns:msink="http://schemas.microsoft.com/ink/2010/main" type="paragraph" rotatedBoundingBox="8602,9104 15120,9136 15112,10793 8594,1076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861CAA4-25C0-48F6-9B8B-D51C709C72BE}" emma:medium="tactile" emma:mode="ink">
              <msink:context xmlns:msink="http://schemas.microsoft.com/ink/2010/main" type="line" rotatedBoundingBox="8602,9104 15120,9136 15112,10793 8594,10760"/>
            </emma:interpretation>
          </emma:emma>
        </inkml:annotationXML>
        <inkml:traceGroup>
          <inkml:annotationXML>
            <emma:emma xmlns:emma="http://www.w3.org/2003/04/emma" version="1.0">
              <emma:interpretation id="{0E90DBFD-440C-4168-977C-3DF79E87B83D}" emma:medium="tactile" emma:mode="ink">
                <msink:context xmlns:msink="http://schemas.microsoft.com/ink/2010/main" type="inkWord" rotatedBoundingBox="8602,9113 10317,9122 10309,10769 8594,10760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49306.4304">8930 8322 456 0,'-10'0'168'0,"10"0"-128"0,24 0-16 15,-14 0 124 1,14 0-88-16,1-4 28 16,-1 4-52-16,10-9 4 15,0 5-24-15,10-9 0 16,-5 8-8-16,4-3-40 15,-14 8 16-15</inkml:trace>
          <inkml:trace contextRef="#ctx0" brushRef="#br0" timeOffset="149649.2784">9144 8158 280 0,'-5'9'104'0,"5"-9"-84"0,-5 4 0 0,0 0 76 15,10 0-56-15,-5 1 116 16,5 8-88-16,-5 8 44 16,5 5-64-16,-10 17 80 15,0 1-72-15,-5 16 36 16,5-4-56-16,-9 5 68 15,4-5-56-15,0-4 0 16,5-9-28-16,-4-9 24 16,18-3-28-16,-9-10-4 15,20-4-8-15,-6-8 12 16,1-5-8-16,4-4-188 16,6 5 96-16,-11-10-220 15,6 5 172-15</inkml:trace>
          <inkml:trace contextRef="#ctx0" brushRef="#br0" timeOffset="151135.2533">7846 9108 352 0,'-14'-4'132'0,"14"4"-104"0,0-9-8 0,0 5 132 15,0 4-88-15,10-5 60 16,4 5-68-16,-4 0 36 16,14 9-52-16,25 0 32 15,-15 4-40-15,24 4 68 16,0 4-52-16,39-3-16 16,-14-5-20-16,58-9 0 15,0-4-8-15,9-17 8 16,-9-1-8-16,0-7-12 15,-10 3 4-15,1 5 28 16,-40 8-12-16,-9 0-20 16,-25 5 0-16,-10 4-24 15,-28 9 20-15,-20-9-152 16,-10 8 88-16,-14 5-328 16,0-4 224-16</inkml:trace>
          <inkml:trace contextRef="#ctx0" brushRef="#br0" timeOffset="151615.9229">8595 9285 332 0,'-34'0'120'0,"34"0"-92"0,-25 26-8 0,16-4 88 16,-6-1-64-16,-4 18 80 16,4-4-72-16,-9 3 16 15,4 1-36-15,-4 0 24 16,0 0-32-16,-10-9 56 16,9 0-44-16,1-8 36 15,0-5-40-15,9-8 0 16,-4-5-20-16,19-8 20 15,0 4-20-15,9-4 12 16,16 8-12-16,-1 0-8 16,20 9 0-16,4 5 4 15,11-1-4-15,4 0-4 16,-5 0 4-16,-4-4 12 16,-16 0-8-16,-4-13 76 15,-9 0-48-15,-11-21 56 16,-4 3-52-16,-20-16 32 15,5 8-40-15,-14-9-20 16,4 5-4-16,-4-4 0 16,4 8-4-16,6 0-12 15,9 9 4-15,-5 4-172 0,10 4 96 16</inkml:trace>
          <inkml:trace contextRef="#ctx0" brushRef="#br0" timeOffset="149093.2993">8745 8244 372 0,'-5'-8'140'0,"10"8"-112"0,-5 0-4 0,-5 4-12 16,0 9-12-16,-14 17 60 16,0 5-32-16,-15 21-20 15,4 4-8-15,-13 5 44 16,9 0-24-16,0-9 60 15,9-9-44-15,-4-8 36 16,5-8-40-16,9-10 36 16,6-4-40-16,-1-4-16 15,10 0-4-15,0-8 0 16,19 3-4-16,-4-3-4 16,19 3 4-16,5-3-16 15,-5 3 8-15,14-3 20 16,6 3-8-16,-15-4 4 15,9 1-4-15,-14-5 80 0,-9 0-44 16,-1-9 68-16,-14 5-64 16,-10-9 36-16,0 0-48 0,-10-13 0 15,10 4-24-15,-15-21 20 16,10 9-20-16,-9-18 4 16,4 9-8-16,5-18-8 15,0 18 4-15,1-4-4 16,8 12 0-16,-8 0 0 15,4 10 0-15,-5 3-100 16,0 9 56-16,-5 4-280 16,10 5 180-16</inkml:trace>
          <inkml:trace contextRef="#ctx0" brushRef="#br0" timeOffset="152486.8049">9221 9484 340 0,'10'4'128'0,"-10"-4"-100"0,10 0-8 0,-5-4 68 16,-5 4-52-16,9-9 92 15,1 5-72-15,-5-9 60 16,5 8-64-16,-10-7-4 16,9 7-28-16,-18-3 32 15,9 8-28-15,-15-5-12 16,5 5-8-16,-14 0 4 16,0 9-4-16,-1 0-4 15,1-1 4-15,0 1 40 16,4-1-24-16,-4 1 0 15,14 0-12-15,1-1 12 16,9 5-12-16,5-4-12 16,4 4 0-16,11 0 4 15,4 0 0-15,10 4 0 16,5 0 0-16,0 1 0 16,-10-1 0-16,0 0 0 0,-14 0 0 0,-15-4 32 15,0 5-16 1,-34-5 48-1,9 0-36-15,-9-9 40 0,0 0-40 0,-5-12-16 16,5 3-4-16,10-8-8 16,0 0 0-16,14-4-204 15,10 4 112-15</inkml:trace>
        </inkml:traceGroup>
        <inkml:traceGroup>
          <inkml:annotationXML>
            <emma:emma xmlns:emma="http://www.w3.org/2003/04/emma" version="1.0">
              <emma:interpretation id="{D7EC60B4-5090-4322-82DE-496E23D89A91}" emma:medium="tactile" emma:mode="ink">
                <msink:context xmlns:msink="http://schemas.microsoft.com/ink/2010/main" type="inkWord" rotatedBoundingBox="10824,9783 11236,9785 11233,10261 10822,10259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53127.2636">10465 8853 260 0,'5'0'96'0,"-5"0"-76"0,0-4-4 0,-5 0 88 15,5 4-60-15,-10-5 88 16,10 1-76-16,-14-5 16 16,4 9-40-16,-14-4 32 15,14 4-36-15,-24 0 48 16,10 4-44-16,-25 1 80 15,15 8-60-15,-5 4 60 16,-4 9-60-16,4 17 60 16,5 4-64-16,5 14 72 15,14-1-68-15,15-4-8 16,15-8-28-16,19-13 24 16,4-5-24-16,6-13-4 15,5-4-8-15,-10-13-104 16,-1 0 56-16,-4 0-228 15,-4-9 152-15,-6-4-308 16,0 0 240-16</inkml:trace>
        </inkml:traceGroup>
        <inkml:traceGroup>
          <inkml:annotationXML>
            <emma:emma xmlns:emma="http://www.w3.org/2003/04/emma" version="1.0">
              <emma:interpretation id="{FB91EB9C-BAA6-4747-A904-46AA2C592880}" emma:medium="tactile" emma:mode="ink">
                <msink:context xmlns:msink="http://schemas.microsoft.com/ink/2010/main" type="inkWord" rotatedBoundingBox="11962,9651 12724,9655 12721,10316 11959,10313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54251.3912">11228 9220 696 0,'-29'22'256'0,"29"-22"-196"16,-5 13-20-16,15-9 208 15,9 5-144-15,15-1 56 16,10 5-96-16,24 5-20 16,5-10-28-16,14 5-72 15,5-4 28-15,-9-1-252 16,-15 1 156-16</inkml:trace>
          <inkml:trace contextRef="#ctx0" brushRef="#br0" timeOffset="154063.3854">11879 8715 444 0,'0'-4'164'0,"0"4"-124"0,10-9-16 16,-10 0 132 0,0 18-92-16,-10-9 16 15,5 9-44-15,-14-5-8 16,-1 13-16-16,-19-8 28 16,0 0-24-16,-19-1 32 15,10 5-32-15,-11-4 64 16,6 4-44-16,9-5 80 15,10 1-64-15,5 0 28 0,9 4-48 0,16-5-8 16,8 5-16-16,30-4 12 16,10 4-12-16,29 0 16 15,5 4-16-15,0 0-128 16,-10 1 68-16,-10-1-44 16,-10 4 56-16,-14 1-116 15,-9-5 84-15,-20-4-148 16,-5-4 120-16,-20 0-292 15,1-1 220-15</inkml:trace>
        </inkml:traceGroup>
        <inkml:traceGroup>
          <inkml:annotationXML>
            <emma:emma xmlns:emma="http://www.w3.org/2003/04/emma" version="1.0">
              <emma:interpretation id="{B0713E79-8DF2-4EC3-B9F7-175CB7C66408}" emma:medium="tactile" emma:mode="ink">
                <msink:context xmlns:msink="http://schemas.microsoft.com/ink/2010/main" type="inkWord" rotatedBoundingBox="13586,9129 15120,9136 15112,10787 13578,10779"/>
              </emma:interpretation>
              <emma:one-of disjunction-type="recognition" id="oneOf27">
                <emma:interpretation id="interp39" emma:lang="" emma:confidence="0">
                  <emma:literal>is</emma:literal>
                </emma:interpretation>
                <emma:interpretation id="interp40" emma:lang="" emma:confidence="0">
                  <emma:literal>T</emma:literal>
                </emma:interpretation>
                <emma:interpretation id="interp41" emma:lang="" emma:confidence="0">
                  <emma:literal>to</emma:literal>
                </emma:interpretation>
                <emma:interpretation id="interp42" emma:lang="" emma:confidence="0">
                  <emma:literal>or</emma:literal>
                </emma:interpretation>
                <emma:interpretation id="interp43" emma:lang="" emma:confidence="0">
                  <emma:literal>ws</emma:literal>
                </emma:interpretation>
              </emma:one-of>
            </emma:emma>
          </inkml:annotationXML>
          <inkml:trace contextRef="#ctx0" brushRef="#br0" timeOffset="155219.5024">12826 9134 684 0,'-9'116'252'0,"9"-116"-192"0,19 87-20 0,-9-53 4 16,4-3-32-16,6 3 32 15,-1-4-28-15,1-8 56 16,-1 0-40-16,-4-14 36 16,4-3-36-16,-4-14-28 15,4 0-4-15,-4-21 16 16,-1 4-8-16,1-30-28 16,-1 4 8-16,1-21-32 15,4 12 28-15,1-3 16 16,-1 16 0-16,1 5 100 15,-1 13-56-15,5 8 44 16,1 9-52-16,9 4 112 0,5 1-80 16,14 8 12-16,-4 0-48 0,28-5 68 15,1 5-56-15,24-21-12 16,-5 21-20-16,-4-4 0 16,-21 4-8-16,-13-5-20 15,-11 5 8-15,-19 0-4 16,-4 9 4-16,-20 0-160 15,-1-9 92-15,-13 8-288 16,-1-8 204-16,-14 9-268 16,4-1 244-16</inkml:trace>
          <inkml:trace contextRef="#ctx0" brushRef="#br0" timeOffset="155656.1641">13414 9186 580 0,'-14'-13'216'0,"14"13"-168"0,0 8-12 16,4-3 128 0,11-1-96-16,4 0 168 15,1 18-136-15,4 0 32 16,5 3-80-16,0 6-28 15,-4-1-16-15,-11 0 8 16,-4-4-8-16,-15-4 16 16,0-1-16-16,-14-3-40 15,-1-6 20-15,-14-12 12 0,10 5 0 0,0-5 0 16,14 4 4-16,5 0-40 16,15 5 20-16,0 0 4 15,9 4 12-15,1 4 24 31,-1 0-12-31,-4 0 32 0,-1 5-28 0,-19-9 64 16,-4 4-44-16,-16-8 28 16,1 0-36-16,-10-14-28 15,5 5 0-15,0-8-160 16,9-1 88-16</inkml:trace>
          <inkml:trace contextRef="#ctx0" brushRef="#br0" timeOffset="154769.7641">12889 8797 800 0,'-48'0'296'0,"48"0"-232"0,-20 9-16 16,16-9 96-1,4 4-88-15,24-8 68 16,10-5-72-16,58 0 48 15,15 9-56-15,53-8 16 0,6-1-40 0,13-4-28 16,-4 5 4 0,-10-10-80-1,-29 10 48-15,-19-5-100 0,-30 13 76 0,-33-9-96 16,-15 9 92-16,-39-9-268 16,-15 18 184-16</inkml:trace>
          <inkml:trace contextRef="#ctx0" brushRef="#br0" timeOffset="154502.0533">13623 8175 612 0,'-19'-4'228'0,"19"4"-180"0,-10 17-12 0,5-8-8 16,5 4-24-16,-15 17 84 16,15 4-44-16,0 18 4 15,5 0-28-15,-5 9-188 16,0-1 92-16</inkml:trace>
          <inkml:trace contextRef="#ctx0" brushRef="#br0" timeOffset="155851.6853">14284 9669 924 0,'-10'39'340'0,"10"-39"-260"0,-10 61-28 16,1-35-192-16,-1 4 64 0</inkml:trace>
        </inkml:traceGroup>
      </inkml:traceGroup>
    </inkml:traceGroup>
    <inkml:traceGroup>
      <inkml:annotationXML>
        <emma:emma xmlns:emma="http://www.w3.org/2003/04/emma" version="1.0">
          <emma:interpretation id="{50FE2D73-1EDC-4056-93E8-6A152F8F243E}" emma:medium="tactile" emma:mode="ink">
            <msink:context xmlns:msink="http://schemas.microsoft.com/ink/2010/main" type="paragraph" rotatedBoundingBox="8217,11319 15797,11585 15725,13626 8145,1336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86EBAFA-7D42-4B7E-B41F-700A29E4F969}" emma:medium="tactile" emma:mode="ink">
              <msink:context xmlns:msink="http://schemas.microsoft.com/ink/2010/main" type="line" rotatedBoundingBox="8217,11319 15797,11585 15725,13626 8145,13360"/>
            </emma:interpretation>
          </emma:emma>
        </inkml:annotationXML>
        <inkml:traceGroup>
          <inkml:annotationXML>
            <emma:emma xmlns:emma="http://www.w3.org/2003/04/emma" version="1.0">
              <emma:interpretation id="{98853E21-DD61-42A0-AD14-624BC93B3D76}" emma:medium="tactile" emma:mode="ink">
                <msink:context xmlns:msink="http://schemas.microsoft.com/ink/2010/main" type="inkWord" rotatedBoundingBox="8194,11969 8467,11979 8450,12458 8177,12449"/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58988.8976">7618 11047 364 0,'0'-9'132'0,"0"9"-100"0,15 0-12 0,-15-8 156 16,9 16-100-16,6-8 96 16,-5 0-104-16,-1-8 28 15,6 8-56-15,-5-5 20 16,-10 5-32-16,0-8 0 15,-10 16-16-15,-5-8-16 16,6 0 0-16,-16 0 20 16,16 0-8-16,-25 5-28 15,19 3 8-15,-19 1 12 16,10 0 4-16,-1-1 24 16,1 14-16-16,0 8 68 15,14 9-48-15,-4 17 4 0,4 9-20 16,20-5 68-16,4-4-48 15,-4-17 12-15,29-8-28 0,-15-10 32 16,10-12-28-16,-5-13-120 16,5-5 52-16,-10-8-300 15,1-1 188-15</inkml:trace>
        </inkml:traceGroup>
        <inkml:traceGroup>
          <inkml:annotationXML>
            <emma:emma xmlns:emma="http://www.w3.org/2003/04/emma" version="1.0">
              <emma:interpretation id="{CE1F89AE-468F-4616-8718-299B09397395}" emma:medium="tactile" emma:mode="ink">
                <msink:context xmlns:msink="http://schemas.microsoft.com/ink/2010/main" type="inkWord" rotatedBoundingBox="9177,11626 10603,11676 10558,12962 9132,12912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57440.7807">8998 10879 436 0,'0'-18'160'0,"0"18"-124"0,10-17-8 15,-1 4 96 1,-4 9-72-16,-5-5 68 0,0-4-68 16,-5 5-4-16,-4 3-28 0,-1 10 4 15,5 3-12-15,-29 9 12 16,15 5-16-16,-30 8 16 15,10 0-16-15,-29 9 32 16,10-4-24-16,-15 4 40 16,29-5-32-16,-14 1 4 15,19-1-16-15,15-8 28 16,-1 0-24-16,-9-8-24 16,25-1 4-16,-1-9 0 15,-5 5 4-15,15-4 0 16,-4 4 0-16,13 0-12 15,6 0 8-15,9-4-4 16,20 3 0-16,14-7 8 16,-4 3 0-16,23-8-12 15,-14 5 8-15,5-1 28 16,-9 0-12-16,-1 1-20 16,-19-1 0-16,5-4 4 15,-10 4 4-15,-10-12 16 16,-9 3-8-16,-6-8 24 15,6 5-20-15,-15-14 40 16,10 1-28-16,-20-14 32 16,0 5-32-16,-4-9 12 15,4 13-20-15,-14-13 0 16,4 13-8-16,-19-4-8 0,15 8 4 16,0-3-4-16,-1 12 0 15,-9 0 0 1,34 4 0-16,-9 0-20 0,9 9 12 15,0 0-268-15,9 9 148 0</inkml:trace>
          <inkml:trace contextRef="#ctx0" brushRef="#br0" timeOffset="158088.0037">9163 10995 488 0,'-15'0'180'0,"15"0"-140"0,-14-4-12 0,4 0 152 15,10 4-104-15,-10-5 104 16,10 5-104-16,10-4 36 16,14 4-64-16,10-4 44 15,30 4-52-15,13-5 16 16,-4 10-36-16,20-5 0 16,-21 0-12-16,-4 0 4 15,-4 0-8-15,-21-5-12 16,-9 5 4-16,-9-4-128 15,-1 8 72-15,-24-8-240 16,10 4 168-16,-20-9-364 16,0 1 280-16</inkml:trace>
          <inkml:trace contextRef="#ctx0" brushRef="#br0" timeOffset="158374.8636">9469 10702 364 0,'0'8'132'0,"0"-8"-100"0,10 22-12 0,0-5 96 16,-10 0-68-16,14 9 104 15,-14 0-88-15,0 4 32 16,-14 5-56-16,4-1 56 16,-5 1-56-16,-28 4 52 15,18 4-52-15,-23 9 60 16,14-5-60-16,0 5 64 15,9-4-64-15,6-5 36 16,9 0-44-16,25-8 0 16,19-9-20-16,9-14 0 15,6 1-4-15,9-17-304 16,6 4 160-16</inkml:trace>
          <inkml:trace contextRef="#ctx1" brushRef="#br0">8619 11945 0</inkml:trace>
        </inkml:traceGroup>
        <inkml:traceGroup>
          <inkml:annotationXML>
            <emma:emma xmlns:emma="http://www.w3.org/2003/04/emma" version="1.0">
              <emma:interpretation id="{A800CF28-EBF0-4EDB-8283-989C90FFC68E}" emma:medium="tactile" emma:mode="ink">
                <msink:context xmlns:msink="http://schemas.microsoft.com/ink/2010/main" type="inkWord" rotatedBoundingBox="11242,11632 12266,11668 12234,12578 11210,12542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61063.415">10606 11341 548 0,'-5'-5'204'0,"5"5"-156"0,0 9-16 0,0-5 116 15,0 9-88-15,5 5 132 16,5 7-108-16,9 6 56 16,5-1-80-16,25 0 20 15,0-8-48-15,23-1 8 16,6-3-24-16,-5-5-8 15,-5 0-4-15,-19-9 12 16,-1-4-8-16,-14 0-4 16,-9 0 0-16,-1 0-172 15,-14 0 92-15,-1 0-224 16,-9 8 168-16,-9-3-440 16,-1 3 320-16</inkml:trace>
          <inkml:trace contextRef="#ctx0" brushRef="#br0" timeOffset="160224.6839">10523 11146 124 0,'0'-4'44'0,"0"4"-32"0,0 0-4 16,0 0 48 0,0 0-32-16,0 0 88 15,0 0-64-15,0 0 40 16,0 0-52-16,0 0 68 16,0 0-56-16,0 0 20 15,0 0-40-15,0 0 36 16,-4 0-36-16,-6 0 20 15,10 0-28-15,-10 0 52 0,10 0-40 0,0 0-16 16,-5 0-8-16,-5 0 16 16,10 0-12-16,0 0 4 15,0 0-8-15,-9 0 4 16,9 0-8-16,0 0-4 16,0 0 4-16,0 0-24 15,0 0 12-15,0 0 12 16,0 0 0-16,0 0-4 15,0 0 4-15,0 0 4 16,-10 4-4-16,5-4-72 16,5 5 36-16</inkml:trace>
          <inkml:trace contextRef="#ctx0" brushRef="#br0" timeOffset="160670.8759">11490 10727 540 0,'10'-8'200'0,"-10"8"-156"0,0-9-12 16,0 5 88-1,0 8-72-15,-10-4 44 16,0 9-56-16,-14-1 0 15,0 10-24-15,-25-1-8 0,15 5 0 0,-14 3-4 16,4 1 0-16,-19 0 8 16,5-4-4-16,-25-1-4 15,25 1 4-15,-10 0 40 16,9-1-24-16,11-3 0 16,4-1-12-16,10-4 56 15,10 0-36-15,4-5 40 16,20 1-36-16,20-5 60 15,9 1-52-15,29 3 36 16,0 5-44-16,25 0 0 16,-15 4-20-16,5 1 0 15,-5 3-4-15,-10 1 4 16,-9 0-8-16,-1-5-12 16,-14 9 4-16,-9-18-60 15,-6 5 36-15,-14-13-164 16,-5 5 108-16</inkml:trace>
        </inkml:traceGroup>
        <inkml:traceGroup>
          <inkml:annotationXML>
            <emma:emma xmlns:emma="http://www.w3.org/2003/04/emma" version="1.0">
              <emma:interpretation id="{BF74707B-1B54-409C-BD5C-145E3710BE5F}" emma:medium="tactile" emma:mode="ink">
                <msink:context xmlns:msink="http://schemas.microsoft.com/ink/2010/main" type="inkWord" rotatedBoundingBox="12786,11480 15060,11560 15007,13075 12733,12995"/>
              </emma:interpretation>
              <emma:one-of disjunction-type="recognition" id="oneOf31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62365.8802">11986 11509 416 0,'14'43'152'0,"-14"-43"-116"0,39 69-12 0,-19-43 136 16,-6 0-92-16,10 4 44 15,10 5-68-15,-14 0 36 16,4-5-44-16,-4-4-12 15,-1 0-12-15,-9-13 24 16,0-1-20-16,-15-16 4 16,5-4-12-16,-5-10-52 15,0 1 28-15,-5-13-104 16,5 8 68-16,1-12-20 16,-1 8 44-16,-10-9 16 15,15 9 8-15,0-8 56 16,0 12-28-16,-10-8 88 15,15 8-64-15,0-8 48 16,5 8-56-16,14-8 40 16,10 9-44-16,24-5 96 15,6 4-76-15,18 5 64 16,1 4-68-16,-1 0-12 16,11 4-24-16,-11 5 16 15,1 4-20-15,-15-9-4 16,5 18-4-16,-25-18 12 15,-14 9-8-15,-9-8-4 16,-6 3 0-16,-19-3-92 16,0 3 48-16,-19 1-268 15,14 8 172-15,-15 1-300 16,11 3 244-16</inkml:trace>
          <inkml:trace contextRef="#ctx0" brushRef="#br0" timeOffset="161856.0242">12025 11116 456 0,'-25'-13'168'0,"25"13"-128"0,5-4-16 0,-5 0 176 16,10 8-116-16,14-8 108 15,10-1-112-15,39-3 56 16,10 8-80-16,33-9 12 16,1 5-36-16,24-5 4 15,0 5-20-15,0-14 8 16,-20 18-12-16,-4-8 12 15,-25 8-16-15,-19-5-28 16,-20 10 8-16,-24-5-48 16,-9 8 32-16,-30 1-256 15,0 0 152-15</inkml:trace>
          <inkml:trace contextRef="#ctx0" brushRef="#br0" timeOffset="162755.415">12637 11578 488 0,'-34'-13'180'0,"34"13"-140"0,9 5-12 0,-4-1 152 16,15 5-104-16,-1-1 112 16,1 5-108-16,4 0 0 15,10 4-44-15,-10-4-24 16,1 5-8-16,-16-5-4 15,11 4 0-15,-30-4-12 16,10 0 8-16,-24-5-68 16,4 5 40-16,-19-8-48 15,20-1 44-15,-5-4 20 16,9 4 12-16,10 1-16 16,15 3 12-16,9 5 56 15,6 0-24-15,-1 9 24 16,5-1-28-16,-9 10 8 15,-6 3-16-15,-19-4 80 16,0 5-48-16,-14-5 24 16,-10 0-40-16,-20-12 0 15,10-5-16-15,-9-22-8 0,19-4 0 16,24-22-252-16,5 5 136 16</inkml:trace>
          <inkml:trace contextRef="#ctx0" brushRef="#br0" timeOffset="161577.2812">12719 10602 404 0,'-9'-39'148'0,"9"39"-112"0,0-13-12 15,-10 5 120 1,10 8-84-16,-10 13 80 16,10 4-80-16,-10 22 56 15,6 0-64-15,-6 25-28 16,-5-7-16-16,15-1-28 15,5-9 12-15,-5 1-188 16,5-18 104-16</inkml:trace>
          <inkml:trace contextRef="#ctx0" brushRef="#br0" timeOffset="163222.9247">14191 11021 540 0,'-14'-9'200'0,"14"9"-156"0,-20-8-12 0,16 8 184 16,-6 4-124-16,-10 0 36 15,6 9-80-15,-10 5 8 16,-1 3-36-16,-18 14 8 16,4 8-16-16,-10 9-8 15,5 0 0-15,10-5 4 16,10-8-4-16,0-9 16 15,14-8-12-15,29-9 4 16,11-5-4-16,13-3-76 16,6-1 36-16,9 5-12 15,1 4 24-15,-11 0-4 16,6 4 12-16,-16-8 104 16,-8-1-48-16,-11-12 192 15,5 4-132-15,-24-22 112 0,0-4-124 16,-24-17 40-16,9 4-76 0,-19-13-8 15,10 9-28-15,-10-9-28 16,10 14 0-16,14-1-596 16,5 17 332-16</inkml:trace>
        </inkml:traceGroup>
        <inkml:traceGroup>
          <inkml:annotationXML>
            <emma:emma xmlns:emma="http://www.w3.org/2003/04/emma" version="1.0">
              <emma:interpretation id="{C8C2009E-CF1B-41FF-82A1-5557F6CE5E0C}" emma:medium="tactile" emma:mode="ink">
                <msink:context xmlns:msink="http://schemas.microsoft.com/ink/2010/main" type="inkWord" rotatedBoundingBox="15420,11934 15784,11947 15763,12545 15399,12532"/>
              </emma:interpretation>
              <emma:one-of disjunction-type="recognition" id="oneOf32">
                <emma:interpretation id="interp48" emma:lang="" emma:confidence="0">
                  <emma:literal>S</emma:literal>
                </emma:interpretation>
                <emma:interpretation id="interp49" emma:lang="" emma:confidence="0">
                  <emma:literal>s</emma:literal>
                </emma:interpretation>
                <emma:interpretation id="interp50" emma:lang="" emma:confidence="0">
                  <emma:literal>g</emma:literal>
                </emma:interpretation>
                <emma:interpretation id="interp51" emma:lang="" emma:confidence="0">
                  <emma:literal>5</emma:literal>
                </emma:interpretation>
                <emma:interpretation id="interp52" emma:lang="" emma:confidence="0">
                  <emma:literal>9</emma:literal>
                </emma:interpretation>
              </emma:one-of>
            </emma:emma>
          </inkml:annotationXML>
          <inkml:trace contextRef="#ctx0" brushRef="#br0" timeOffset="178143.3013">15017 11025 280 0,'-4'-17'104'0,"4"17"-84"0,-10-4 0 16,10 0 48-1,0 8-40-15,-10-8 84 16,10 4-60-16,-14-5 72 16,14 5-72-16,-20-4 44 15,20 4-56-15,-14-4-12 0,4 4-16 0,-5-5 0 16,15 10-8-16,-14-5 8 16,4 0-8-16,0 0-4 15,0 8 4-15,-4 1 4 16,4-1-4-16,-4-3 8 15,14 3-8-15,-10-3 40 16,10 3-20-16,-10 1 12 16,10 0-20-16,0-1 20 15,5 1-24-15,0 0 12 16,5-1-12-16,4 1-8 16,6 4 0-16,-6 0 4 15,10 0-4-15,-14 4 16 16,15 5-12-16,-11-1-28 15,-4 1 8-15,0 4-4 16,-1 4 8-16,-9-4 16 16,0 4-4-16,-9 0 40 15,9 0-20-15,-10-4-40 16,0 5 8-16,-4-10-8 16,4-3 8-16,-10-6 68 15,6 6-32-15,-15-1 40 16,9-8-36-16,-9 4 16 15,5-5-28-15,-10-8 0 16,5 9-12-16,-1-18 12 16,16 9-12-16,-1-17-4 0,6 4 0 15,-1-4 4-15,5-1-4 0,0-3-108 16,5-1 56-16,-10-4-348 16,20 9 216-16</inkml:trace>
        </inkml:traceGroup>
        <inkml:traceGroup>
          <inkml:annotationXML>
            <emma:emma xmlns:emma="http://www.w3.org/2003/04/emma" version="1.0">
              <emma:interpretation id="{6E803F56-7EDF-4E16-A23B-8A0C89971E73}" emma:medium="tactile" emma:mode="ink">
                <msink:context xmlns:msink="http://schemas.microsoft.com/ink/2010/main" type="inkWord" rotatedBoundingBox="15584,13606 15599,13607 15598,13622 15583,13621"/>
              </emma:interpretation>
              <emma:one-of disjunction-type="recognition" id="oneOf33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1" brushRef="#br0" timeOffset="19244.7815">14818 12645 0,'0'0'15,"0"0"1,0 0-16,0 0 15,0 0-15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37:41.60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F81E417-F5DE-44F9-8808-0D617137A9DC}" emma:medium="tactile" emma:mode="ink">
          <msink:context xmlns:msink="http://schemas.microsoft.com/ink/2010/main" type="writingRegion" rotatedBoundingBox="2960,299 18410,549 18391,1731 2941,1481"/>
        </emma:interpretation>
      </emma:emma>
    </inkml:annotationXML>
    <inkml:traceGroup>
      <inkml:annotationXML>
        <emma:emma xmlns:emma="http://www.w3.org/2003/04/emma" version="1.0">
          <emma:interpretation id="{174B933E-ADC0-4A83-AFED-DD03CA6622E7}" emma:medium="tactile" emma:mode="ink">
            <msink:context xmlns:msink="http://schemas.microsoft.com/ink/2010/main" type="paragraph" rotatedBoundingBox="2960,299 18410,549 18391,1731 2941,14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D607AB-CBC8-4856-9D67-9C4D1E87F3BC}" emma:medium="tactile" emma:mode="ink">
              <msink:context xmlns:msink="http://schemas.microsoft.com/ink/2010/main" type="line" rotatedBoundingBox="2960,299 18410,549 18391,1731 2941,1481"/>
            </emma:interpretation>
          </emma:emma>
        </inkml:annotationXML>
        <inkml:traceGroup>
          <inkml:annotationXML>
            <emma:emma xmlns:emma="http://www.w3.org/2003/04/emma" version="1.0">
              <emma:interpretation id="{EBEE9BFF-0A19-4192-AAA0-2E561AC48792}" emma:medium="tactile" emma:mode="ink">
                <msink:context xmlns:msink="http://schemas.microsoft.com/ink/2010/main" type="inkWord" rotatedBoundingBox="2959,398 6527,456 6512,1372 2944,1314">
                  <msink:destinationLink direction="with" ref="{4079F7F9-45AD-4519-8FCC-65CE188C960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2031 374 768 0,'-18'20'284'0,"18"-20"-220"0,-41 61-20 0,32-37 68 16,4 0-72-16,-8 4 8 16,8 1-28-16,1-5-28 15,8-4 0-15,1-8 32 16,8-4-16-16,-8-12 16 15,9 0-12-15,-5-8-16 16,4 0 0-16,1-12 4 16,0-1 0-16,-1-7-44 15,5 8 24-15,5-4-28 16,5 8 28-16,-6 4 8 16,1 8 12-16,0 0-44 15,0 3 24-15,-1-3-224 16,10 0 136-16,0-12-280 15,0 0 220-15</inkml:trace>
          <inkml:trace contextRef="#ctx0" brushRef="#br0" timeOffset="134.3778">2204 44 520 0,'-4'-40'192'0,"4"40"-152"15,9-17-8-15,4 9 60 16,-4 8-56-16,10-4 4 15,8 8-24-15,5-4-212 16,0 8 104-16</inkml:trace>
          <inkml:trace contextRef="#ctx0" brushRef="#br0" timeOffset="431.8679">2537 451 580 0,'-10'36'216'0,"10"-36"-168"0,-18 61-12 0,5-41 112 15,8 12-88-15,-13 8 0 16,4 1-36-16,-9 3 0 15,10-4-12-15,-6-12-32 16,10-3 8-16,0-17-180 16,5-4 104-16,-1-16-244 15,5-5 188-15</inkml:trace>
          <inkml:trace contextRef="#ctx0" brushRef="#br0" timeOffset="585.8088">2819 302 852 0,'23'-12'316'0,"-23"12"-248"0,36-12-16 15,-18 4-12 1,5 4-32-16,13-13 4 0,5 9-4 0,5-12-140 16,-1 8 76-16</inkml:trace>
          <inkml:trace contextRef="#ctx0" brushRef="#br0" timeOffset="-647.7227">5 205 320 0,'-14'-12'120'0,"14"12"-96"0,10-28-4 0,-6 8 24 16,5 8-28-16,14-13 48 15,0 9-36-15,9-4 40 16,4 0-40-16,19 20 12 15,-1 8-24-15,6 36 28 16,3 1-28-16,-8 19-4 16,0 5-8-16,-19-5 20 15,-13-3-12-15,-23-9 68 16,-5-8-48-16,-27-12 24 16,-4-3-36-16,-14-13 28 15,4 0-32-15,-4-16 40 16,14 0-32-16,4-16-40 15,9-4 8-15,23-5 8 0,9-3 4 0,32 4-4 16,-4 12 4-16,26-8 12 16,-3 16-8-16,17 0-28 15,-18 8 8-15,-4-4-164 16,-5 8 100-16,-5-8-120 16,-4 0 112-16,0-12-124 15,0 4 120-15,5-12-4 16,-1-1 60-16,1-7 28 15,-5 4 4-15,-9-4 168 16,-5 4-92-16,-13-5 148 16,-1 9-128-16,-13-4 4 15,5 8-60-15,-19 0 80 16,5 8-68-16,-14 8 12 16,10 8-40-16,-15 4-12 15,10 8-8-15,-9 4-4 16,9 5 0-16,-5 3 0 15,5 0 0-15,-1 4 16 16,6 1-8-16,4-5 4 16,9 0-4-16,4-8-8 15,10 0 4-15,18-8 12 16,9-3-8-16,23-9-12 16,4 0 0-16,9-8-68 15,-8 4 40-15,-10-17 4 16,-9 5 16-16,-23-12 12 15,-4 0 0-15,-28-4 120 16,1 8-64-16,-33-5 48 16,1 5-60-16,-19-8-24 0,5 4-12 15,0-8-52-15,14 8 24 16,13-13-224-16,18 5 136 0,14-8-244 16,14 12 200-1,9-5-84-15,5 9 136 0,-6 0 48 16,1 12 32-16,-14 0 160 15,1 4-76-15,-19 0 204 16,0 8-152-16,-19-4 120 16,1 8-132-16,-14-4 20 15,10 0-72-15,-6 0-4 16,6 0-28-16,-1-4-20 16,14 0-4-16,0-4 12 15,4 8-4-15,0 4 32 16,5 4-20-16,-4 28 92 15,4 8-60-15,-9 37 12 16,0-1-36-16,-14 13 24 16,5-8-32-16,-10 3 12 15,10-11-16-15,-5-1 12 16,10-7-16-16,-1-17-84 16,5-7 44-16,0-25-288 15,9-8 176-15,0-24-448 16,9 0 332-16</inkml:trace>
          <inkml:trace contextRef="#ctx0" brushRef="#br0" timeOffset="-317.344">2027-25 372 0,'-19'-4'140'0,"19"4"-112"0,-13 8-4 0,4-4 128 16,0 0-88-16,-14 9 80 15,5 3-84-15,-19 20 92 16,10 8-88-16,-19 25 52 15,10-1-72-15,4 9 4 16,5-9-28-16,4-3 4 16,5-13-12-16,9-4 12 15,13-3-16-15,1-9-20 16,4-8 4-16</inkml:trace>
          <inkml:trace contextRef="#ctx0" brushRef="#br0" timeOffset="826.0353">3010 40 236 0,'0'-4'88'0,"0"4"-68"0,-5 4-4 0,-4 0 192 16,18 4-116-16,-18 13 132 15,9-1-132-15,-18 20 96 16,9 5-108-16,-5 11 28 15,5-3-64-15,-4 4-24 16,13-5-12-16,-14-7 0 16,14-9-4-16,5-11-4 15,4 3 4-15,9-12-84 16,9-4 44-16,5-8-340 16,4-4 212-16</inkml:trace>
          <inkml:trace contextRef="#ctx0" brushRef="#br0" timeOffset="1022.8468">3493 48 716 0,'-32'-4'264'0,"32"4"-204"0,9 29-16 16,-5-9 132-16,6 8-104 16,-1 21 52-16,9-1-76 0,-5 17 0 15,1 0-28-15,-5 0-92 16,0-1 40-16,-22 1-316 15,-1-4 192-15,-45 12-312 16,-9-1 268-16</inkml:trace>
        </inkml:traceGroup>
        <inkml:traceGroup>
          <inkml:annotationXML>
            <emma:emma xmlns:emma="http://www.w3.org/2003/04/emma" version="1.0">
              <emma:interpretation id="{E70CD172-2586-4F57-B6D0-4CC1A9157147}" emma:medium="tactile" emma:mode="ink">
                <msink:context xmlns:msink="http://schemas.microsoft.com/ink/2010/main" type="inkWord" rotatedBoundingBox="9351,425 10017,435 10000,1489 9334,1478">
                  <msink:destinationLink direction="with" ref="{FB86C9DE-F663-4024-A396-BE1BC1DDF1BB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423.8593">6670 489 352 0,'10'-8'132'0,"-10"8"-104"0,13-8-8 0,-4 0 112 15,-4 8-76-15,13-8 76 16,-4 4-76-16,-5-8 32 15,5 8-52-15,-10-8 44 16,5 4-48-16,-9-5 56 16,5 9-52-16,-14-8 0 15,4 4-20-15,-18-4 16 16,5 4-20-16,-18-4 12 16,8 8-12-16,-17 4 28 15,8 0-24-15,-8 0 76 16,13 16-56-16,-9 4 40 15,5 0-44-15,8 17-20 16,15-5-4-16,8 5 0 16,14-9-4-16,28 0 24 15,13-12-16-15,27 5 12 16,5-5-12-16,9-8 12 0,-9-8-16 16,-18 0-20-16,-5 0 4 15,-18-12 4-15,0 8 4 16,-27-8 16-16,4 0-8 0,-23-5-20 15,1 9 4 1,-15-4 20-16,1 4-4 0,-9-8-64 16,13 12 28-16,-4-8-244 15,9 4 152-15</inkml:trace>
          <inkml:trace contextRef="#ctx0" brushRef="#br0" timeOffset="6814.2605">6966 8 416 0,'5'-12'152'0,"-5"12"-116"0,14-12-12 16,-10 8 164-1,1 4-108-15,-5-5 80 16,4 5-92-16,-8 0 24 16,-1 5-52-16,-13 3 56 0,4 8-56 0,-13 28 28 15,9 9-40-15,-19 28 44 16,5 4-40-16,-8 20 12 15,8-16-28 1,0 20 0-16,9-12-8 0,9 1 4 16,10-21-8-16,-10-9 24 15,14-15-16-15,-4-17-152 16,4-11 72-16</inkml:trace>
        </inkml:traceGroup>
        <inkml:traceGroup>
          <inkml:annotationXML>
            <emma:emma xmlns:emma="http://www.w3.org/2003/04/emma" version="1.0">
              <emma:interpretation id="{5CDD08F0-C0D9-4A5D-B5C7-45955F0AD818}" emma:medium="tactile" emma:mode="ink">
                <msink:context xmlns:msink="http://schemas.microsoft.com/ink/2010/main" type="inkWord" rotatedBoundingBox="10503,421 12706,457 12689,1538 10485,1502">
                  <msink:destinationLink direction="with" ref="{FB86C9DE-F663-4024-A396-BE1BC1DDF1BB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135.618">7895 20 572 0,'5'-28'208'0,"-5"24"-160"0,-14-4-12 0,14 3 156 16,0 5-112-16,-9-4 12 15,-5 0-56-15,1 4 8 16,-6 4-24-16,-12 13-8 16,3 7-8-16,-17 24 48 15,8 5-28-15,-13 24 24 16,9-4-28-16,14 0 44 16,0-1-36-16,13-7-32 15,19-4 0-15,13-4 44 16,4-5-20-16,1-3-72 15,5-13 28-15,-6-12-360 16,6-3 208-16</inkml:trace>
          <inkml:trace contextRef="#ctx0" brushRef="#br0" timeOffset="8483.2345">7968 388 696 0,'-14'25'256'0,"14"-25"-196"0,-18 52-20 0,9-28 40 16,5 5-52-16,-10 3 8 16,9 1-24-16,1-5 12 15,4 0-16-15,0-12 32 16,9-4-24-16,-5-12 20 16,6-4-20-16,-6-8 0 15,5 0-8-15,0-8 12 16,0 0-12-16,5-13-4 15,0 5 0-15,8-4-40 16,6 11 20-16,4 1 16 16,4 8 0-16,0 4 20 15,1 8-12-15,-5 0 32 16,0 4-24-16,-5-8-56 16,0 4 16-16,-13-8-120 15,-5 4 80-15,-13-8-336 16,4 8 224-16</inkml:trace>
          <inkml:trace contextRef="#ctx0" brushRef="#br0" timeOffset="8678.6031">7954 230 808 0,'-27'-8'300'0,"27"8"-232"0,5-16-20 0,4 4 72 15,13 4-76-15,10-12-8 16,9 8-24-16,9-5 16 16,0 5-16-16,1 4-172 15,-1 8 88-15</inkml:trace>
          <inkml:trace contextRef="#ctx0" brushRef="#br0" timeOffset="9173.3785">8432 663 652 0,'10'0'244'0,"-10"0"-192"0,0 37-12 0,0-13 120 16,0 0-96-16,-5 21 0 15,5-1-40-15,-14 5 0 16,5-4-12-16,-9-5-44 16,9-4 20-16,-9-11-148 15,9-1 88-15</inkml:trace>
          <inkml:trace contextRef="#ctx0" brushRef="#br0" timeOffset="9354.8615">8806 408 924 0,'54'-12'340'0,"-54"12"-260"0,55 0-28 16,-28 0-16 0,1 0-32-16,-1 0 32 15,5 8-20-15,4-8-260 16,-8 4 132-16</inkml:trace>
          <inkml:trace contextRef="#ctx0" brushRef="#br0" timeOffset="9606.5497">8988 137 528 0,'-14'25'196'0,"14"-25"-152"0,0 68-12 0,0-31 116 15,-4 3-88-15,-15 13 108 16,10-5-96-16,-13 1 24 16,-1 0-56-16,0-1 48 15,0-3-52-15,-4-5 0 16,18 5-20-16,9-17 24 16,18 0-24-16,9-28-76 15,10 4 32-15,8-16-344 16,10 0 208-16</inkml:trace>
          <inkml:trace contextRef="#ctx0" brushRef="#br0" timeOffset="9848.8008">9439 28 600 0,'31'0'224'0,"-31"0"-176"0,55 16-12 15,-28-4 88-15,5 17-76 16,5 15 76-16,4 13-68 0,-9 12 4 16,-5 4-36-16,-18 3 24 15,-4-7-32-15,-28 12 56 16,-5-8-40-16,-26 8 12 16,4-16-28-16,-14-13 28 15,14-7-28-15</inkml:trace>
        </inkml:traceGroup>
        <inkml:traceGroup>
          <inkml:annotationXML>
            <emma:emma xmlns:emma="http://www.w3.org/2003/04/emma" version="1.0">
              <emma:interpretation id="{E643E1E2-6ADE-4398-8FC0-A72CB0CA7836}" emma:medium="tactile" emma:mode="ink">
                <msink:context xmlns:msink="http://schemas.microsoft.com/ink/2010/main" type="inkWord" rotatedBoundingBox="13133,524 15826,567 15808,1689 13115,1646">
                  <msink:destinationLink direction="with" ref="{FB86C9DE-F663-4024-A396-BE1BC1DDF1BB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2400.1497">11460 85 756 0,'-50'8'280'0,"50"-8"-216"0,-27 32-20 0,18-8 32 15,4 5-52-15,-4 19 16 16,9 1-24-16,-9 16 8 16,4-5-12-16,-8 13 0 15,3-8-4-15,-8 20 20 16,5-4-16-16,-10 8 48 15,5-20-32-15,-5 0 12 16,9-13-24-16,-4-15-52 16,9-5 20-16</inkml:trace>
          <inkml:trace contextRef="#ctx0" brushRef="#br0" timeOffset="12670.37">12375 145 728 0,'14'-16'268'0,"-14"16"-208"0,-5 8-16 0,-4 0 52 15,0 9-60-15,-23 11 40 16,0 8-44-16,-22 21 16 16,4 4-28-16,-5 12 16 15,9-5-20-15,1 21 20 16,13 4-24-16,0 13 12 15,5-13-12-15,9-4 36 16,13-16-24-16,10-21-56 16,-5-7 16-16,13-25-296 15,15 0 172-15</inkml:trace>
          <inkml:trace contextRef="#ctx0" brushRef="#br0" timeOffset="13000.2457">12430 473 704 0,'-14'-16'264'0,"14"16"-208"0,-9 12-12 16,0-4 80-1,4 4-76-15,-13 13 8 16,5 3-36-16,-6 8 16 16,6 5-24-16,-1-1 24 0,5-3-24 0,0-17 32 15,4 0-28-15,-4-20 56 16,9 0-40-16,-9-16 4 15,18 0-24-15,-9-12-32 16,18 3 8-16,1-3 12 16,3 4 4-16,6-1-12 15,3 13 4-15,6 0 20 16,-14 8-8-16,-1 0-12 16,1 8 0-16,5-4 20 15,-6 4-8-15,-8-8-152 16,9 4 76-16,-10-12-264 15,6 4 188-15</inkml:trace>
          <inkml:trace contextRef="#ctx0" brushRef="#br0" timeOffset="10135.5631">10172 489 696 0,'-9'-8'256'0,"9"8"-196"16,18 12-20-16,-14-12 136 16,14 9-104-16,14-9 68 15,5 4-80-15,17 0 8 16,1 0-36-16,0-12 24 16,-1 8-32-16,1 0 4 15,0 0-16-15,-19-8 0 16,5 16-4-16,-18-8-8 15,0 0 4-15,-23-8-156 16,9 8 84-16</inkml:trace>
          <inkml:trace contextRef="#ctx0" brushRef="#br0" timeOffset="12174.5497">11342 429 392 0,'4'-4'148'0,"1"4"-116"0,-1 0-8 0,-4-4 144 15,0 4-96-15,0-4 52 16,0 0-76-16,0-5 20 16,0 9-40-16,-4-4 8 15,4 4-20-15,-9-4 20 16,0 8-24-16,-10-4-4 16,10 8-4-16,-18 1 40 15,9-1-24-15,-14 4 36 16,9 4-32-16,-4 4 56 15,9 0-44-15,-1 9-16 16,15-5-12-16,13 4 16 16,9 9-12-16,14-17 24 15,9 0-24-15,18-4 12 0,0-7-12 0,14-13 0 16,-9 4-4-16,-14-17-8 16,-9 5 4-16,-18-8 12 15,-5 8-8-15,-23-12 4 16,1 7-4-16,-19-7 12 15,0 4-12-15,-4-4 4 16,9 7-4-16,0-3-120 16,8 8 60-16,10-4-620 15,10 4 368-15</inkml:trace>
          <inkml:trace contextRef="#ctx0" brushRef="#br0" timeOffset="13377.248">12516 384 600 0,'-4'-8'224'0,"4"8"-176"0,4-4-12 0,-4 0 192 15,0 8-132-15,5-8 96 16,4 4-112-16,5-4-12 16,-1 0-40-16,6-4 8 15,3 4-20-15,6-4-16 16,3 4-4-16,6-4-324 15,4 4 180-15</inkml:trace>
          <inkml:trace contextRef="#ctx0" brushRef="#br0" timeOffset="13632.9514">12849 939 840 0,'-28'16'312'0,"28"-16"-244"0,-32 65-16 16,10-33-40 0,4-4-16-16,-5 5 12 15,0-1-4-15,-4-8-20 0,8 5 8 16,-3-17-128-16,8 4 76 0,5-16-276 15,0 0 188-15</inkml:trace>
        </inkml:traceGroup>
        <inkml:traceGroup>
          <inkml:annotationXML>
            <emma:emma xmlns:emma="http://www.w3.org/2003/04/emma" version="1.0">
              <emma:interpretation id="{4E3E4539-BE9B-4E11-B264-1FF4ADCCA8D8}" emma:medium="tactile" emma:mode="ink">
                <msink:context xmlns:msink="http://schemas.microsoft.com/ink/2010/main" type="inkWord" rotatedBoundingBox="16213,699 18407,735 18398,1277 16204,1242">
                  <msink:destinationLink direction="with" ref="{FB86C9DE-F663-4024-A396-BE1BC1DDF1BB}"/>
                </msink:context>
              </emma:interpretation>
              <emma:one-of disjunction-type="recognition" id="oneOf4">
                <emma:interpretation id="interp4" emma:lang="" emma:confidence="0">
                  <emma:literal>on</emma:literal>
                </emma:interpretation>
                <emma:interpretation id="interp5" emma:lang="" emma:confidence="0">
                  <emma:literal>at)</emma:literal>
                </emma:interpretation>
                <emma:interpretation id="interp6" emma:lang="" emma:confidence="0">
                  <emma:literal>oh)</emma:literal>
                </emma:interpretation>
                <emma:interpretation id="interp7" emma:lang="" emma:confidence="0">
                  <emma:literal>out)</emma:literal>
                </emma:interpretation>
                <emma:interpretation id="interp8" emma:lang="" emma:confidence="0">
                  <emma:literal>oth</emma:literal>
                </emma:interpretation>
              </emma:one-of>
            </emma:emma>
          </inkml:annotationXML>
          <inkml:trace contextRef="#ctx0" brushRef="#br0" timeOffset="14831.6156">14510 421 652 0,'-13'-8'244'0,"13"8"-192"0,4 8-12 0,-4-4 120 16,0 0-96-16,-9 4 16 15,5 4-44-15,-15 8-16 16,1 0-12-16,-9 5 4 16,0-1-8-16,-5 0-12 15,9 5 4-15,-4-13 48 16,13 8-24-16,-4-12 0 16,9 8-12-16,0-16 28 15,9 1-20-15,13-10-4 16,5 5-8-16,14-4-4 15,9 8 0-15,9-4-20 16,-9 9 12-16,-4-5 4 16,-1 0 4-16,-8 0-28 15,-6-4 16-15,-3 0 112 16,-10-4-56-16,-9-4 20 16,0-1-40-16,0-7 4 15,0 8-16-15,-5-8 20 16,5 0-20-16,-4 0 32 0,8 4-28 15,-4-9 4-15,0 5-12 0,-4-8 4 16,4 8-8-16,-10 3-56 16,10 9 28-16,-4 0-84 15,8 4 56-15,-4 4-192 16,10 5 136-16,-10-5-392 16,4 4 280-16</inkml:trace>
          <inkml:trace contextRef="#ctx0" brushRef="#br0" timeOffset="15043.3063">14670 457 676 0,'18'-4'248'0,"-18"4"-192"0,14-4-16 0,-5 0 112 16,4 8-92-16,15-8 28 15,4 4-52-15,13-8 40 16,1 8-44-16,8-4-24 15,1 8-8-15,-10-4 44 16,-8 4-24-16,-14-4-108 16,-10 0 48-16,-8 0-168 15,-5 0 112-15</inkml:trace>
          <inkml:trace contextRef="#ctx0" brushRef="#br0" timeOffset="15372.0611">14957 271 632 0,'-19'-4'236'0,"19"4"-184"0,5 8-16 0,-5-4 60 16,5 4-60-16,-1 4 12 16,1 8-28-1,-5 1 32-15,4-1-28 0,-13 0 40 16,5 4-36-16,-15 5 40 15,6-1-40-15,-15 0 48 16,10-3-44-16,-5-1 48 16,10 0-48-16,-1-3 12 15,5-1-28-15,0-4 0 16,18 4-8-16,-9-4 48 16,14-8-32-16,4-8-160 15,9 4 72-15,0-8-188 16,1 4 144-16,-5-8-400 15,-5 4 284-15</inkml:trace>
          <inkml:trace contextRef="#ctx0" brushRef="#br0" timeOffset="15599.6652">15316 275 664 0,'5'16'244'0,"-5"-16"-188"0,36 37-16 0,-22-13 92 16,4 0-80-16,0 13 60 15,1-1-68-15,-15 8 16 16,5 1-40-16,-13 16 52 16,4-1-40-16,-23 5-104 15,-4-4 40-15</inkml:trace>
          <inkml:trace contextRef="#ctx0" brushRef="#br0" timeOffset="13861.0347">13263 530 780 0,'-18'-8'288'0,"18"8"-224"0,23-8-20 0,-5 8 68 16,-5 0-72-16,10 0 16 15,9 0-32-15,14-8-12 16,17 4-8-16,6-9 48 16,-6 13-28-16,-8 0-152 15,-5 0 68-15,-27-8-452 16,-10 8 284-16</inkml:trace>
          <inkml:trace contextRef="#ctx0" brushRef="#br0" timeOffset="14131.7579">13509 279 560 0,'-18'-12'208'0,"18"12"-164"0,-23 8-8 15,9 0 120 1,10 0-92-16,-10 16 44 0,9-11-64 0,-4 11 56 15,5 4-60-15,-14 9 52 16,18-1-52-16,-5 0 8 16,5 1-32-16,-5-1 8 15,10 5-12-15,-5-5 28 16,0 9-24-16,0-17 40 16,0-4-32-16,0-3-84 15,5-5 32-15,4-8-140 16,4-4 92-16,10-8-168 15,9 4 140-15</inkml:trace>
          <inkml:trace contextRef="#ctx0" brushRef="#br0" timeOffset="14307.7231">13841 542 684 0,'5'-16'252'0,"-5"16"-192"0,23 8-20 15,-5-8 100 1,0 12-84-16,14-12 16 16,4 4-48-16,14-8 4 15,0 0-16-15,10 4-236 16,-1-8 120-16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37:43.15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079F7F9-45AD-4519-8FCC-65CE188C960A}" emma:medium="tactile" emma:mode="ink">
          <msink:context xmlns:msink="http://schemas.microsoft.com/ink/2010/main" type="inkDrawing" rotatedBoundingBox="3072,1474 6990,1317 6995,1448 3077,1605" semanticType="underline" shapeName="Other">
            <msink:sourceLink direction="with" ref="{36138FFD-B13A-45ED-8B69-49FBA2628404}"/>
            <msink:sourceLink direction="with" ref="{EBEE9BFF-0A19-4192-AAA0-2E561AC48792}"/>
          </msink:context>
        </emma:interpretation>
      </emma:emma>
    </inkml:annotationXML>
    <inkml:trace contextRef="#ctx0" brushRef="#br0">13 144 352 0,'-10'12'132'0,"10"-12"-104"0,-4 8-8 15,4-4 156 1,4 4-100-16,-4-4 84 0,0 0-92 0,5-4 60 31,0 0-72-31,-1 0 76 0,10 0-76 16,4-4 24-16,5 4-44 0,13-4 64 15,10 8-52-15,36-4 36 16,0 4-48-16,63 4 44 16,1-8-48-16,95-12 20 15,1 4-32-15,99-20 44 16,-31-5-36-16,40 1-16 16,-36 12-4-16,-13-5-52 15,-55 13 24-15,-1-4-20 16,-44 12 24-16,-33 4 16 15,-36 4 4-15,-36 4-4 16,-28 4 4-16,-36 4-60 16,-9 5 32-16,-46 3-368 15,-9 0 216-15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37:58.48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B86C9DE-F663-4024-A396-BE1BC1DDF1BB}" emma:medium="tactile" emma:mode="ink">
          <msink:context xmlns:msink="http://schemas.microsoft.com/ink/2010/main" type="inkDrawing" rotatedBoundingBox="9181,1666 19880,1484 19883,1657 9184,1840" semanticType="underline" shapeName="Other">
            <msink:sourceLink direction="with" ref="{E70CD172-2586-4F57-B6D0-4CC1A9157147}"/>
            <msink:sourceLink direction="with" ref="{5CDD08F0-C0D9-4A5D-B5C7-45955F0AD818}"/>
            <msink:sourceLink direction="with" ref="{E643E1E2-6ADE-4398-8FC0-A72CB0CA7836}"/>
            <msink:sourceLink direction="with" ref="{4E3E4539-BE9B-4E11-B264-1FF4ADCCA8D8}"/>
          </msink:context>
        </emma:interpretation>
      </emma:emma>
    </inkml:annotationXML>
    <inkml:trace contextRef="#ctx0" brushRef="#br0">0 282 352 0,'9'-4'132'0,"-9"4"-104"0,0-8-8 16,0 4 36-16,4 4-36 0,1-4 124 15,0-1-80-15,-5-3 40 16,13 4-60-16,-4-4 12 16,9 8-36-16,1-8 28 15,-1 8-32-15,5-8 20 16,-1 4-20-16,10-4 8 15,18 4-12 1,5-4 28-16,9 0-24 0,18 0 32 16,0 4-32-16,13-5 20 15,-4 9-20-15,32-8-16 16,-4 8-4-16,17-8-4 16,-8 4 0-16,36 0 16 15,-14-4-4-15,27 0 16 16,-22 0-12-16,32 0-28 15,-10 8 8-15,15-4 12 16,-24 8 4-16,28-8 24 16,-28 12-16-16,51-8 12 15,-19 0-12-15,32-8-16 16,-36 4 0-16,50-8 12 16,-14 8-4-16,10-9 8 15,-29 9-8-15,11-8-12 16,-29 0 4-16,33 0-4 15,-32 4 0-15,22 0 16 16,-22 8-4-16,41-16-20 16,-28 16 8-16,33-5 12 0,-28 10 0 0,9-1-48 15,-37 0 28-15,19 4-52 16,-32 0 40-16,27 4-4 16,-31 0 20-16,27-8 8 15,-28 4 4-15,19-12-64 16,-28 8 36-16,19-8-32 15,-23 4 36-15,27-4-8 16,-32 4 20-16,-4-4 24 16,-23 0-4-16,13 4 32 15,-13-8-24-15,14 16 48 16,-14-4-36-16,-14 4-24 16,-18 0-4-16,-9-4 16 15,-18 4-8-15,-5-4-20 16,-14 1 4-16,-13-10-216 15,-9 5 124-15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37:43.79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43E61FE-8242-471E-B4D7-3BC0AAA4AE80}" emma:medium="tactile" emma:mode="ink">
          <msink:context xmlns:msink="http://schemas.microsoft.com/ink/2010/main" type="writingRegion" rotatedBoundingBox="4373,1874 7906,981 8103,1759 4570,2652"/>
        </emma:interpretation>
      </emma:emma>
    </inkml:annotationXML>
    <inkml:traceGroup>
      <inkml:annotationXML>
        <emma:emma xmlns:emma="http://www.w3.org/2003/04/emma" version="1.0">
          <emma:interpretation id="{076B5F5A-2F44-4929-9085-11F353865535}" emma:medium="tactile" emma:mode="ink">
            <msink:context xmlns:msink="http://schemas.microsoft.com/ink/2010/main" type="paragraph" rotatedBoundingBox="4373,1874 7906,981 8103,1759 4570,26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CF028C-C248-4A96-A1C5-239697DE78AB}" emma:medium="tactile" emma:mode="ink">
              <msink:context xmlns:msink="http://schemas.microsoft.com/ink/2010/main" type="line" rotatedBoundingBox="4373,1874 7906,981 8103,1759 4570,2652"/>
            </emma:interpretation>
          </emma:emma>
        </inkml:annotationXML>
        <inkml:traceGroup>
          <inkml:annotationXML>
            <emma:emma xmlns:emma="http://www.w3.org/2003/04/emma" version="1.0">
              <emma:interpretation id="{8E123846-CD12-45F8-9280-D14A94E9CE11}" emma:medium="tactile" emma:mode="ink">
                <msink:context xmlns:msink="http://schemas.microsoft.com/ink/2010/main" type="inkWord" rotatedBoundingBox="4373,1874 5669,1546 5865,2325 4570,26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1526 1590 384 0,'-28'-44'140'0,"28"44"-108"0,0-41-8 0,0 21 76 16,0 4-60-16,0-17 72 15,14 17-64-15,4-12 0 16,14 16-28-16,14-4 40 16,4 7-32-16,18 22-4 15,-4 11-16-15,-5 33 4 16,-4 7-8-16,-19 13 32 16,-4 0-20-16,-27-8-4 15,-10-12-8-15,-31-9 56 16,-1-3-32-16,-27-9 16 15,10-8-28-15,-15-11 36 16,19-5-28-16,0-16 4 16,18 0-16-16,5-21-44 15,13 5 20-15,19-12-16 16,13 7 16-16,32-11 52 16,5 8-20-16,22-5 8 15,-4 13-16-15,0-4-16 16,-5 16 0-16,-13 0 4 15,-10 4 0-15,-8 0 24 16,-10 4-12-16,1-5 4 16,-10 5-8-16,0-4-24 15,5 4 8-15,-10-4 32 16,6 4-16-16,3-4 28 16,1 0-24-16,9-4-4 15,14 4-4-15,8-4 28 16,5 8-16-16,5 0 4 0,-9 8-12 0,8-4 12 15,-12 4-12-15,-11 0-12 16,-8 0 0-16,0-3 12 16,-9-1-4-16,-9-8-256 15,-5-1 136-15,-18-11-316 16,9 0 244-16</inkml:trace>
          <inkml:trace contextRef="#ctx0" brushRef="#br0" timeOffset="240.6683">2441 1388 600 0,'-27'16'224'0,"27"-16"-176"0,-14 36-12 0,5-11 132 16,9 3-100-16,-5 17 104 16,5-1-96-16,-9 13 36 15,9-5-64-15,-13 1 20 16,13-4-40-16,-10-9 16 15,10-8-24-15,0-3 0 16,0-5-12-16,19-8 4 16,-6-4-8-16,24-12-56 15,13 0 28-15,4 0-376 16,1 0 220-16</inkml:trace>
        </inkml:traceGroup>
        <inkml:traceGroup>
          <inkml:annotationXML>
            <emma:emma xmlns:emma="http://www.w3.org/2003/04/emma" version="1.0">
              <emma:interpretation id="{62171A3E-402A-4354-A201-DD1A47C1DFB3}" emma:medium="tactile" emma:mode="ink">
                <msink:context xmlns:msink="http://schemas.microsoft.com/ink/2010/main" type="inkWord" rotatedBoundingBox="7407,1284 7948,1147 8078,1663 7537,180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18.174">4599 951 560 0,'-5'-4'208'0,"5"0"-164"0,0-4-8 0,0 0 56 15,0 8-56-15,0-13 48 16,5 5-48-16,9-12 0 15,-5 8-24-15,4-12 12 16,1 7-16-16,4-7 48 16,0 8-28-16,5-4-4 15,0 8-16-15,0-1 4 16,0 5-8-16,-1 4 24 16,1 4-16-16,-5 4 4 15,-4 4-8-15,-5 5 48 16,0-1-32-16,0 4 24 15,0 0-28-15,-4-4 0 16,4 4-12-16,-4-3 28 16,4-1-20-16,-5-8 20 0,5 0-20 15,0-8 8-15,5 0-12 0,0-8-88 16,-1-1 44-16,1-11-112 16,4 16 80-16</inkml:trace>
          <inkml:trace contextRef="#ctx0" brushRef="#br0" timeOffset="3545.5701">4540 1206 632 0,'0'-8'236'0,"0"8"-184"0,0 8-16 0,0-8 116 31,0 0-92-31,0 0 52 16,0 0-64-16,4-8-16 0,10 8-20 0,13-12-20 16,1 3 4-16,3-3 40 15,6 8-24-15,-1 0-20 16,1 8 4-16,-5 0 8 15,-1 8 0-15,-8 1 8 16,0-1-8-16,-5-4 40 16,-4 4-20-16,-10-4 32 15,6 4-32-15,-6-12 4 16,1 4-16-16,-1-8-44 16,1 4 20-16,4-4-140 15,9 4 84-15,0-4-364 16,5 4 240-16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38:27.59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4C04C15-B2A0-4580-A37B-B034553D0BC7}" emma:medium="tactile" emma:mode="ink">
          <msink:context xmlns:msink="http://schemas.microsoft.com/ink/2010/main" type="inkDrawing" rotatedBoundingBox="3301,6291 7804,6158 7807,6266 3304,6399" semanticType="underline" shapeName="Other">
            <msink:sourceLink direction="with" ref="{5C93BB25-155B-4F6C-8AFE-DAE26077AC24}"/>
            <msink:sourceLink direction="with" ref="{B9D9F2EA-B476-43EE-8EC7-FD2E2BAAEB81}"/>
          </msink:context>
        </emma:interpretation>
      </emma:emma>
    </inkml:annotationXML>
    <inkml:trace contextRef="#ctx0" brushRef="#br0">0 113 332 0,'15'-13'120'0,"-15"13"-92"0,14 0-8 16,-4 0 176 0,-10 5-112-16,0-5 96 15,0 0-100-15,10 4 60 16,-5 4-80-16,14 1 32 16,-9 4-56-16,29-4 32 15,-5 4-36-15,39 0 16 0,-1 0-28 0,74-13 28 16,10 4-32-16,101-21 12 15,1 4-16-15,96-9 20 16,-19 5-20-16,64-9 24 16,-40 4-24-16,45 1-48 15,-69 3 20-15,-10 5 12 16,-57 5 4-16,-45-1-16 16,-58 9 8-16,-48 0 4 15,-35 9 4-15,-62-1-72 16,-20 5 40-16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37:59.17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E14EF1A-3FBD-412D-B7E2-BF1EE08A2DB2}" emma:medium="tactile" emma:mode="ink">
          <msink:context xmlns:msink="http://schemas.microsoft.com/ink/2010/main" type="writingRegion" rotatedBoundingBox="3546,2041 18105,2254 17995,9838 3436,9626"/>
        </emma:interpretation>
      </emma:emma>
    </inkml:annotationXML>
    <inkml:traceGroup>
      <inkml:annotationXML>
        <emma:emma xmlns:emma="http://www.w3.org/2003/04/emma" version="1.0">
          <emma:interpretation id="{AE9440F1-2A11-4D7C-8335-4BDBDECEC914}" emma:medium="tactile" emma:mode="ink">
            <msink:context xmlns:msink="http://schemas.microsoft.com/ink/2010/main" type="paragraph" rotatedBoundingBox="13841,2277 15198,2118 15256,2615 13899,277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BBBD694-8562-43D0-B391-4DDCB6A7B685}" emma:medium="tactile" emma:mode="ink">
              <msink:context xmlns:msink="http://schemas.microsoft.com/ink/2010/main" type="line" rotatedBoundingBox="13841,2277 15198,2118 15256,2615 13899,2774"/>
            </emma:interpretation>
          </emma:emma>
        </inkml:annotationXML>
        <inkml:traceGroup>
          <inkml:annotationXML>
            <emma:emma xmlns:emma="http://www.w3.org/2003/04/emma" version="1.0">
              <emma:interpretation id="{E2E76181-4D22-4E7E-BDEB-08A63E3B8AD9}" emma:medium="tactile" emma:mode="ink">
                <msink:context xmlns:msink="http://schemas.microsoft.com/ink/2010/main" type="inkWord" rotatedBoundingBox="13841,2277 15198,2118 15256,2615 13899,2774"/>
              </emma:interpretation>
              <emma:one-of disjunction-type="recognition" id="oneOf0">
                <emma:interpretation id="interp0" emma:lang="" emma:confidence="1">
                  <emma:literal>ot</emma:literal>
                </emma:interpretation>
                <emma:interpretation id="interp1" emma:lang="" emma:confidence="0">
                  <emma:literal>O x</emma:literal>
                </emma:interpretation>
                <emma:interpretation id="interp2" emma:lang="" emma:confidence="0">
                  <emma:literal>a x</emma:literal>
                </emma:interpretation>
                <emma:interpretation id="interp3" emma:lang="" emma:confidence="0">
                  <emma:literal>U x</emma:literal>
                </emma:interpretation>
                <emma:interpretation id="interp4" emma:lang="" emma:confidence="0">
                  <emma:literal>o x</emma:literal>
                </emma:interpretation>
              </emma:one-of>
            </emma:emma>
          </inkml:annotationXML>
          <inkml:trace contextRef="#ctx0" brushRef="#br0">442 61 592 0,'0'-20'220'0,"0"20"-172"0,-23 16-12 0,14-8 40 16,9 0-48-16,-14 8 60 16,5 0-52-16,-18 9 36 15,0-1-40-15,-5 8 24 16,-5 1-28-16,-4-1 80 15,-4 1-60-15,-10-5 32 16,23 0-48-16,-13-8-8 16,22 1-16-16,0-9-24 15,23-4 8-15,18 8 12 16,10-4 0-16,17 0 24 16,10 0-16-16,0-3-20 15,8 7 0-15,1-16 32 16,-5 4-16-16,-4-12 16 15,0 4-12-15,-14-21 36 16,-10 9-24-16,-17-12 40 16,-5 8-36-16,-9-17 4 15,-9 1-20-15,-9-1-16 0,-5 13 0 0,0-12 28 16,10 11-12-16,-10-7-32 16,5 8 12-16,4-9-8 15,5 9 8-15,0 0 16 16,4 8-4-16,-4 3-12 15,9 1 4-15,-9 4-48 16,18 8 24-16,-9 4 8 16,9 4 8-16,0 0-228 15,5 13 132-15,0-5-600 16,8 4 396-16</inkml:trace>
          <inkml:trace contextRef="#ctx0" brushRef="#br0" timeOffset="266.4173">838 134 736 0,'-14'-4'272'0,"14"4"-208"0,5-8-20 16,-5 4 96-1,0 8-84-15,9-4-12 16,5 4-28-16,13 0 40 15,5 0-32-15,9-4 8 16,9 4-20-16,14-8 20 16,-1 4-20-16,-3-4 12 15,-6 4-12-15,-13-4 36 0,-4 4-24 16,-24-4-224-16,-4 4 108 0</inkml:trace>
          <inkml:trace contextRef="#ctx0" brushRef="#br0" timeOffset="525.125">1125-16 600 0,'-14'4'224'0,"14"-4"-176"0,-9 16-12 0,0-4 96 16,9 1-80-16,-5 7 76 15,-4 0-72-15,-4 8 32 16,4 1-52-16,-10 3 44 15,6 4-48-15,-6 5 28 16,10-5-32-16,0 1-16 16,5-1-8-16,8-7 56 15,10-5-32-15,4-12 16 16,9-4-28-16,19-12-148 16,-1 4 68-16,15-4-440 15,-6 0 280-15</inkml:trace>
        </inkml:traceGroup>
      </inkml:traceGroup>
    </inkml:traceGroup>
    <inkml:traceGroup>
      <inkml:annotationXML>
        <emma:emma xmlns:emma="http://www.w3.org/2003/04/emma" version="1.0">
          <emma:interpretation id="{42A6F0F1-3CB1-46FD-A99C-3D6525C8580E}" emma:medium="tactile" emma:mode="ink">
            <msink:context xmlns:msink="http://schemas.microsoft.com/ink/2010/main" type="paragraph" rotatedBoundingBox="6741,3110 18090,3275 18074,4382 6725,421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F080948-CD39-4B25-818F-B38EBAC94539}" emma:medium="tactile" emma:mode="ink">
              <msink:context xmlns:msink="http://schemas.microsoft.com/ink/2010/main" type="line" rotatedBoundingBox="6741,3110 18090,3275 18074,4382 6725,4217"/>
            </emma:interpretation>
          </emma:emma>
        </inkml:annotationXML>
        <inkml:traceGroup>
          <inkml:annotationXML>
            <emma:emma xmlns:emma="http://www.w3.org/2003/04/emma" version="1.0">
              <emma:interpretation id="{FFD5B08B-D8A1-446D-B413-88674D93D7B9}" emma:medium="tactile" emma:mode="ink">
                <msink:context xmlns:msink="http://schemas.microsoft.com/ink/2010/main" type="inkWord" rotatedBoundingBox="6740,3182 8237,3204 8226,3987 6729,396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443.1586">-6834 1031 540 0,'0'-40'200'0,"0"40"-156"0,5-21-12 16,-10 13 148 0,5 8-104-16,-13 0 40 15,8 8-68-15,-27 33 16 16,1 8-36-16,-10 27 16 16,-5 5-24-16,5 4-8 15,14-8-8-15,9-12 12 0,-1-12-8 0,10-9 16 16,9-7-16-16,0-13-152 15,5-8 76-15</inkml:trace>
          <inkml:trace contextRef="#ctx0" brushRef="#br0" timeOffset="1862.2708">-7125 1043 788 0,'37'-28'292'0,"-37"28"-228"0,81-12-16 0,-44 16 8 15,-1 4-40-15,5 12-40 16,5 9 12-16,-5 7 28 16,0 0-8-16,-23 5 8 15,0-1-8-15,-18-3 28 16,0-1-20-16,-23-7 4 16,-4-1-12-16,-28-12-60 15,10 0 28-15,-14-16-68 16,4 0 52-16,14-8-52 15,18 4 52-15,28 0-24 16,13 8 40-16,28 4-24 16,8 4 28-16,1 13 20 15,4 7 0-15,-4 0 44 16,-5 1-20-16,-18-1 100 16,-5-4-68-16,-22 5 136 15,-10-1-112-15,-36 1 36 0,9-5-72 16,-41-8 64-16,10 0-60 0,-24-16 20 15,23 0-40-15,5-16-16 16,18 4-8-16,14-12-68 16,18 4 36-16,18-4-200 15,14 3 128-15</inkml:trace>
          <inkml:trace contextRef="#ctx0" brushRef="#br0" timeOffset="2314.4977">-6091 1541 520 0,'9'-8'192'0,"-9"8"-152"0,18-12-8 0,-18 8 140 16,4 4-100-16,-8-12 24 15,-1 4-56-15,-13-9 28 16,4 5-40-16,-13-8-16 15,9 8-4-15,-18 0 24 16,8 4-16-16,-8 8 20 16,4 4-20-16,-5 12 8 15,15 4-12-15,-6 0 28 16,10 5-24-16,5-5-12 16,8 4-8-16,5-8 28 15,9 1-12-15,9-9-40 16,5 0 16-16,4-8-184 0,5 0 108 0,0-16-84 15,-5 7 100-15,-8-11-16 16,-1 4 52-16,-14-4 120 16,6 4-44-16,-10 3 180 15,4 5-124-15,-8 4 8 16,-1 8-60-16,0 4-12 16,10 9-20-16,4-5 20 15,5 4-20-15,9-4-32 16,4 0 12-16,5-4-200 15,0 0 112-15</inkml:trace>
          <inkml:trace contextRef="#ctx0" brushRef="#br0" timeOffset="2523.5282">-5773 1501 664 0,'18'-8'244'0,"-18"8"-188"0,14-9-16 0,-14 5 144 15,5 8-108-15,-5-4 60 16,0 0-80-16,-5 0-8 15,1 5-28-15,-15 3-20 16,1 4-4-16,-9 4-4 16,9 4 0-16,-1 0 0 15,6 1 0-15,8-1 8 16,10 4 0-16,18-12 24 16,13 0-12-16,32-12-268 15,10 0 140-15</inkml:trace>
        </inkml:traceGroup>
        <inkml:traceGroup>
          <inkml:annotationXML>
            <emma:emma xmlns:emma="http://www.w3.org/2003/04/emma" version="1.0">
              <emma:interpretation id="{49821622-2A07-4050-BD1E-2FB6BC6F8016}" emma:medium="tactile" emma:mode="ink">
                <msink:context xmlns:msink="http://schemas.microsoft.com/ink/2010/main" type="inkWord" rotatedBoundingBox="8558,3310 11239,3349 11229,4031 8548,399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974.8123">-5053 1460 684 0,'36'-16'252'0,"-36"16"-192"16,18-8-20-16,-18 8 100 16,5 0-84-16,-28 8 48 15,5 0-60-15,-23 12 28 16,0-3-40-16,-14-1 8 16,19 4-24-16,-14-8-8 15,18 0-4-15,9-4-16 16,9 4 8-16,10-3 4 15,13 3 0-15,9 0 0 16,5 0 0-16,9-4 0 0,9 4 0 0,-5 4-116 16,1 1 64-16</inkml:trace>
          <inkml:trace contextRef="#ctx0" brushRef="#br0" timeOffset="2737.5988">-5222 1298 696 0,'-32'-36'256'0,"32"36"-196"0,-4-37-20 0,-1 29 144 16,10 0-108-16,-5 16 8 16,4 0-56-16,1 13-8 15,-1 11-12-15,1 13 4 16,4-1-8-16,-13 5 8 15,4-1-8-15,-10-3 68 16,6-1-40-16,-10-3-108 16,10-5 36-16,-5-12-180 15,4 1 124-15</inkml:trace>
          <inkml:trace contextRef="#ctx0" brushRef="#br0" timeOffset="4414.062">-4726 1545 464 0,'-9'-8'176'0,"9"8"-140"0,-4 0-8 0,-5 0 144 16,18 0-100-16,-9 4 0 15,0 0-48-15,0 0 20 16,4 4-28-16,-4 4 20 16,9 5-20-16,-9 3 20 15,0 4-24-15,10-4 32 16,-6 5-28-16,1-9-4 16,-1-4-8-16,5-12 20 15,0 4-12-15,-4-12-64 16,4 4 24-16,0-12-24 15,-4 4 32-15,-5-13-8 0,9 9 16 16,-9-4 16 0,0 8 0-16,0 0 24 15,9 8-16-15,0 8 84 0,-4 8-52 0,13 12 12 16,-9 4-32-16,9 1 4 16,0 3-16-16,14-4 44 15,-9-3-28-15,4-13 12 16,1-4-24-16,-10-16 36 15,0 0-28-15,-9-13-32 16,0 1 4-16,-9-8-8 16,0 4 4-16,-9-5 24 15,9 5-8-15,0 0-64 16,9 8 28-16,5-1-24 16,9 5 32-16,9 4-68 15,-1 4 48-15,1 0-96 16,14 8 76-16,-5-4-16 15,4 4 48-15,-13 0-4 16,5 0 20-16,-6-4 8 16,-3 0 4-16,-1-4 16 15,-4 4-8-15,-9-4 60 16,-5 0-40-16,0-4 32 16,0 0-32-16,-5-8 44 15,1 8-40-15,-5 0 28 16,0 8-32-16,-5 0-28 15,5 4 0-15,-4 4 16 16,-1 4-8-16,-8 8 16 16,4-4-16-16,-1-4 32 15,10 5-24-15,-4-5-32 0,8 0 8 16,-4-8-80-16,10 0 52 0,-1-8-84 16,0 4 68-16,0-8-44 15,0 0 56-15,5-9 20 16,-1 9 16-16,1-8 4 15,4 0 0-15,9 0 88 16,1 12-48-16,13-8 60 16,0 8-56-16,4 4 40 15,1 0-48-15,-1 4 24 16,1 8-32-16,-5-4-8 16,-5 4-12-16,-8-4 28 15,-6 4-20-15,-22-4 40 16,5 4-32-16,-19-3 4 15,5-1-16-15,-14-4 12 16,10 0-16-16,-6-12 40 16,15 4-24-16,-10-13-12 15,14 5-8-15,14-12-40 16,-5 4 20-16,14-4-20 16,4 7 20-16,5-7-16 15,0 16 16-15,4-4-28 16,1 8 28-16,8 0-4 15,1 8 12-15,8-4 16 16,1 8-4-16,4 0 8 16,5-4-8-16,-9-8 8 0,-14 4-8 15,-5 0 32-15,-4 0-20 16,-19-8 20-16,1 8-20 0,-18-8-16 16,-6 8-4-16,-3 4-32 15,-10 8 20-15,0 4-12 16,10 12 16-16,-6-7 16 15,6 3 0-15,8 4 32 16,10-7-20-16,4-5-48 16,5-4 16-16,4-8-120 15,0-4 76-15,0-16-80 16,5 12 80-16,-9-21 32 16,4 9 20-16,-14-20 8 15,5 7 0-15,-4-35 24 16,9 3-12-16,-5-12 112 15,0 21-72-15,0-1 60 16,0 17-68-16,0 15-12 16,0 21-20-16,0 21 52 15,1 15-36-15,-10 25 16 16,4-5-28-16,-8-3 36 16,-1 0-28-16,-4-9 40 15,0-8-36-15,0-7-260 16,4-5 124-16</inkml:trace>
        </inkml:traceGroup>
        <inkml:traceGroup>
          <inkml:annotationXML>
            <emma:emma xmlns:emma="http://www.w3.org/2003/04/emma" version="1.0">
              <emma:interpretation id="{8E652CE9-E75C-4308-9CEA-6003C0E60258}" emma:medium="tactile" emma:mode="ink">
                <msink:context xmlns:msink="http://schemas.microsoft.com/ink/2010/main" type="inkWord" rotatedBoundingBox="12446,3193 12864,3199 12855,3810 12438,380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285.9262">-1384 987 728 0,'41'-17'268'0,"-41"17"-208"0,64 13-16 16,-37-1 36 0,5 8-52-16,0 16 8 15,9 9-24-15,-5 16-8 16,5-1 0-16,-18 5 20 15,0-8-12-15,-23-5 12 16,0-3-12-16,-23-9 36 16,0-7-24-16,-18-9 32 15,-4 0-32-15,-23-16 20 16,13 5-24-16,-9-22 36 0,19 1-32 16,8-8-112-16,19 4 48 15,18-12-468-15,23 4 280 0</inkml:trace>
          <inkml:trace contextRef="#ctx0" brushRef="#br0" timeOffset="5003.6308">-1202 1153 580 0,'14'-61'216'0,"-14"61"-168"0,0-28-12 0,0 24 188 15,0 4-128-15,0 20 16 16,-14 12-68-16,5 25-20 15,9 8-16-15,-13 3 12 16,13-7-12-16,0-8 16 16,9-5-16-16,-9-11-48 15,4-9 24-15,-8-12-128 16,-5 0 80-16</inkml:trace>
        </inkml:traceGroup>
        <inkml:traceGroup>
          <inkml:annotationXML>
            <emma:emma xmlns:emma="http://www.w3.org/2003/04/emma" version="1.0">
              <emma:interpretation id="{A35C3E4C-CADE-4D42-AF06-1137C04343D4}" emma:medium="tactile" emma:mode="ink">
                <msink:context xmlns:msink="http://schemas.microsoft.com/ink/2010/main" type="inkWord" rotatedBoundingBox="13315,3295 18089,3365 18074,4382 13300,431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423.7477">-464 1072 932 0,'-9'0'348'0,"9"0"-272"0,-9 24-20 0,-5-12 16 15,5 4-52-15,-5 13-132 16,5-1 60-16</inkml:trace>
          <inkml:trace contextRef="#ctx0" brushRef="#br0" timeOffset="6471.7207">-560 1501 780 0,'-13'16'288'0,"13"-16"-224"0,22 16-20 0,-8-4 144 15,0 0-112-15,13-4 24 16,0 5-60-16,23-18 16 15,0 5-28-15,23-16-160 16,5 8 72-16,4-20-56 16,-5 12 68-16,-13-17 0 15,-14 9 28-15,-18-8 12 16,-5 7 8-16,-9-7 24 0,-4 8-12 16,-9-1 112-16,4 9-72 0,-5 8-12 15,5 8-24-15,-9 8-24 16,5 4 4-16,-5 9 12 15,0 3-4-15,0 0 32 16,0 5-20-16,-5-9 12 16,1-4-16-16,-14 0 28 15,4 0-24-15,-13 1-24 16,8-1 4-16,-22 12-28 16,9 0 20-16,-8 25-4 15,12 4 8-15,-4 11 44 16,14-3-24-16,4 4 8 15,10-8-12-15,4-13 4 16,9-7-8-16,0-9 32 16,9-8-20-16,5-16 12 15,0 1-16-15,4-22-68 16,0 9 28-16,-4-16 12 16,0 4 12-16,-5-25-8 15,0 5 8-15,-8-25-4 16,-6 5 0-16,-8-9 8 15,-1 12 0-15,-9-3 24 16,1 15-12-16,-10 1 56 16,5 15-36-16,-5 1 20 15,9 8-32-15,1 4-60 16,8 4 16-16,5 4 12 16,9 4 8-16,9 4-8 0,5 4 8 15,9 0-32-15,4 4 20 0,5-4-116 16,5 4 72-16,4-8-80 15,-4 0 80 1,8-12-48-16,-4 4 64 0,5-8-56 16,0 0 56-16,-10-12 4 15,-4 3 24-15,-5-11 20 16,-4 4 0-16,-9-9-4 16,0 9 4-16,-5-8 84 15,-4 7-48-15,-1-3 72 16,6 8-64-16,-10-1 0 15,4 17-28-15,-4 0-12 16,5 8-4-16,-5 8 4 16,-4 8-4-16,-5 5-4 15,0 7 4-15,-14 8 20 16,5 5-12-16,-14 11 24 16,0 1-24-16,-13 16 12 15,9 4-12-15,-10 16 28 16,5-8-24-16,5-4 4 15,9-9-12-15,4-15 20 16,10-13-16-16,8-7 68 16,10-13-48-16,13-20-4 15,5-4-16-15,9-32-44 16,5 3 16-16,-5-23-12 16,-5 3 16-16,-18-12 0 0,5 13 4 15,-32-1 76-15,9 13-36 0,-32-1 92 16,5 13-68-16,-5-1 8 15,9 13-40-15,-4 0-32 16,13 8 4-16,14 0-96 16,14 8 52-16</inkml:trace>
          <inkml:trace contextRef="#ctx0" brushRef="#br0" timeOffset="7177.0819">1016 1573 540 0,'0'-8'200'0,"0"8"-156"0,0-12-12 16,0 8 104 0,9 4-80-16,4-4 16 15,6 4-48-15,3-8 4 16,1 0-16-16,9-8 0 15,0 12-4-15,0-8-16 16,0 8 4-16,-14-9 56 16,0 9-28-16,-27-12 132 15,9 8-88-15,-32-4 92 16,9 8-92-16,-22 4 12 16,13 4-48-16,0 0-20 15,0 8-8-15,9 4-16 0,1 1 8 0,8 3 4 16,14 0 0-16,4-4 44 15,15-4-24 1,13 4-52-16,4-7 16 0,37-1-128 16,-5-4 80-16,14 0-88 15,-5 0 88-15,-4-8-28 16,-9 4 52-16,-14-8 8 16,-9 4 16-16,-9-9 56 15,-5 5-20-15,-9-4 88 16,1 4-60-16,-10-4 32 15,4 4-48-15,-3-4 16 16,3 8-28-16,-4-4 16 16,5 8-20-16,-9 0-36 15,4 8 12-15,-9 4 20 16,0 8-8-16,-9 4 20 16,-1 5-16-16,-3-1 16 15,4 0-16-15,-5-7 16 16,9-1-16-16,-4-12 60 15,9-4-40-15,-4-8-4 16,8 0-12-16,1-12 16 16,4 4-16-16,5-13-20 15,4 5 0-15,14-12 32 16,4 7-16-16,10-7 36 16,4 12-28-16,0 0 4 15,-5 3-12-15,-13 9-260 16,-4 8 136-16,-24 8-560 0,-4 9 376 15</inkml:trace>
          <inkml:trace contextRef="#ctx0" brushRef="#br0" timeOffset="8632.4599">2236 1610 372 0,'9'-16'140'0,"-9"16"-112"0,9-8-4 0,-5 4 180 16,1 4-116-16,4-4 140 16,0-1-128-16,0-3 52 15,-4 8-88-15,9-4 0 16,-1 8-40-16,5-4 4 16,5 4-16-16,9-8 0 15,4 0-4-15,5-8-8 16,14 4 4-16,-18-4 48 15,3 8-28-15,-21-4-12 16,-6 4-4-16,-22-4-28 16,0 4 12-16,-18 0 20 15,4 4-4-15,-9-4-12 16,9 4 0-16,-4-4-4 16,0 4 0-16,4 0-28 15,5 4 20-15,-5 0-12 16,9 4 16-16,-4 4 0 15,9 4 4-15,-5 4-20 16,10 0 16-16,-1 5 12 16,10 3 4-16,4 0 24 15,5-3-16-15,4-5 4 16,5-4-8-16,8-8-32 16,10-4 12-16,14-12-56 15,-5 0 36-15,14-16-12 16,-5 4 28-16,0-9 16 0,-4 9 4 15,-14-4-4 1,-5 12 4-16,-8-5 84 0,-10 9-48 16,0-4 52-16,-9 8-52 15,-4 4-20-15,-1 4-12 16,-8 4 44-16,4 8-28 16,-5 5 16-16,1 3-24 0,-5-4 36 15,9 4-28-15,0-7 4 16,4-1-16-16,5-16-24 15,9 0 4-15,1-12-92 16,3 4 52-16,-3-9-64 16,3 5 64-16,-8 0 4 15,9 4 28-15,-23 0-24 16,9 4 24-16,-9 4 32 16,4 8-8-16,-4 0 80 15,5 8-52-15,0 0 48 16,4 1-48-16,4-5 16 15,19 4-32-15,-5-12 36 16,10 0-32-16,-1-16 12 16,5 4-20-16,-4-12-96 15,-1 12 44-15,-9-9-52 16,1 9 52-16,-10-8 20 16,0 8 12-16,-9 0-8 15,0 4 8-15,1-8 20 16,-1 12-8-16,0-12 24 15,0 12-20-15,0 0 24 0,0 0-24 16,-4 0 12-16,-1 0-12 0,-4 12 20 16,5-12-20-1,-5 4 4-15,4 4-8 0,-4-8 4 16,0 8-8-16,-4-8 24 16,4 8-16-16,-5 0 24 15,5-4-24-15,-4 12-56 16,8-8 20-16,-4 9-8 15,18 3 20-15,1-8 16 16,8 8 0-16,5-8 8 16,0 1-8-16,9-13-100 15,0 0 52-15,4-13-24 16,-4 1 40-16,0-8 24 16,0 4 4-16,-14-4 0 15,1 3 4-15,-24 1 4 16,1 4-4-16,-19-4 24 15,0 12-16-15,-8 0 56 16,8 4-36-16,0 4 28 16,5 8-32-16,18 8 8 15,10 4-20-15,31 13 36 16,4-1-28-16,19 1-348 16,0-5 176-16</inkml:trace>
        </inkml:traceGroup>
      </inkml:traceGroup>
    </inkml:traceGroup>
    <inkml:traceGroup>
      <inkml:annotationXML>
        <emma:emma xmlns:emma="http://www.w3.org/2003/04/emma" version="1.0">
          <emma:interpretation id="{1D447D07-E9B4-4B77-AF03-520F77D62954}" emma:medium="tactile" emma:mode="ink">
            <msink:context xmlns:msink="http://schemas.microsoft.com/ink/2010/main" type="paragraph" rotatedBoundingBox="3509,4862 7083,4959 7050,6190 3476,6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D9F2EA-B476-43EE-8EC7-FD2E2BAAEB81}" emma:medium="tactile" emma:mode="ink">
              <msink:context xmlns:msink="http://schemas.microsoft.com/ink/2010/main" type="line" rotatedBoundingBox="3509,4862 7083,4959 7050,6190 3476,6093">
                <msink:destinationLink direction="with" ref="{64C04C15-B2A0-4580-A37B-B034553D0BC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CBC0B65-079D-498E-897F-461CAE843B4A}" emma:medium="tactile" emma:mode="ink">
                <msink:context xmlns:msink="http://schemas.microsoft.com/ink/2010/main" type="inkWord" rotatedBoundingBox="3509,4862 7083,4959 7050,6190 3476,6093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6334.4718">-8875 3051 424 0,'-48'-4'156'0,"48"4"-120"0,-54-9-8 16,30 1 148-1,5 16-100-15,-15-12 96 16,5 13-104-16,-10 4 28 0,10 4-56 0,-5 9 28 16,14 8-36-16,1 5 8 15,9 0-24-15,10 9-8 16,10-1-4-16,24-4 20 16,5-4-12-16,29-22 24 15,0 1-24-15,14-18 40 16,-9 0-28-16,-15-9-24 15,-9-8 0-15,-15-13-20 16,-10 12 12-16,-24-21-48 16,-9 18 28-16,-21-9-48 15,11-5 44-15,-15-4-108 16,10 9 80-16,9-9-240 16,15 0 172-16,10-21-220 15,4 8 200-15,1-8 120 16,4 8 24-16,-14-4 376 15,0 12-204-15,-15 6 116 16,1 16-168-16,-16 9 32 16,1 17-88-16,-15 18 44 15,10 4-60-15,-10 43-12 16,15 4-20-16,-15 27 8 16,15-5-12-16,-5 30 40 15,9-9-24-15,1 10-4 16,-1-14-12-16,1-13-8 15,9-17 4-15,-4-21-24 16,4-14 12-16,-5-8-84 0,10-13 52 16</inkml:trace>
          <inkml:trace contextRef="#ctx0" brushRef="#br0" timeOffset="26576.928">-8330 2943 684 0,'-34'-26'252'0,"34"26"-192"0,-30 13-20 0,16 0 92 15,4 9-80-15,-9 13 32 16,4 3-48-16,5 10-24 16,-4 4-4-16,-6 21 0 15,20-12-4-15,-14 16 60 16,9-3-36-16,5-5-28 15,5 0-4-15,-5-13-204 16,5-8 116-16</inkml:trace>
          <inkml:trace contextRef="#ctx0" brushRef="#br0" timeOffset="26890.7627">-8214 3306 800 0,'-19'30'296'0,"19"-30"-232"0,-49 61-16 16,25-27 36 0,9-3-56-16,-9 16 24 0,14-8-32 0,1-9 28 15,9 0-32-15,9-30 32 16,1 0-32-16,9-30 4 16,11 0-12-16,-6-18-8 15,0 10 4-15,-14-1-4 16,14 4 0-16,-9-4 0 15,9 9 0-15,0 9 0 16,1 3 0-16,-1 1 0 16,5 4 0-16,-5 4-12 15,1 9 8-15,-11-8-136 16,6 8 72-16,-15 0-452 16,4 0 288-16</inkml:trace>
          <inkml:trace contextRef="#ctx0" brushRef="#br0" timeOffset="27043.1685">-8146 2995 904 0,'-9'-26'332'0,"9"26"-256"0,24-4-24 16,-10 0 52 0,6 4-68-16,9-5 12 15,5 5-28-15,0 5-364 16,5 8 188-16</inkml:trace>
          <inkml:trace contextRef="#ctx0" brushRef="#br0" timeOffset="27237.1853">-7757 3531 496 0,'-10'95'184'0,"10"-95"-140"0,0 77-16 0,-10-42 64 15,1 0-56-15,-6-1 40 16,5-4-44-16,-9 1 8 16,4-14-24-16,-4 0-104 15,4-4 44-15</inkml:trace>
          <inkml:trace contextRef="#ctx0" brushRef="#br0" timeOffset="27432.8021">-7480 3241 976 0,'19'-17'360'0,"-19"17"-280"0,25 0-20 0,-11-4 72 16,-4 8-84-16,9-4 16 16,6 0-40-16,4 0 4 15,5 4-16-15,9-4-184 16,6 0 96-16,-5-4-264 15,-1 4 192-15</inkml:trace>
          <inkml:trace contextRef="#ctx0" brushRef="#br0" timeOffset="27685.9771">-7203 3034 572 0,'-5'0'208'0,"5"0"-160"0,-15 4-12 0,6 1 76 15,9 3-68-15,-5 5 68 16,-5 5-60-16,-14 3 24 16,14 5-44-16,-19 4 44 15,9 1-44-15,-14 12 56 16,5 4-52-16,-5 9 0 16,10 1-20-16,5-6 16 15,4 5-20-15,15-17 12 16,10 0-12-16,9-22-176 15,10 5 92-15</inkml:trace>
          <inkml:trace contextRef="#ctx0" brushRef="#br0" timeOffset="27913.0794">-6921 3008 612 0,'-20'-13'228'0,"20"13"-180"0,10 9-12 16,-10 4 148-1,10 4-108-15,4 13 52 16,10 1-80-16,-4 12-24 16,9 4-16-16,-19 31 16 0,-1-5-12 0,-23 27-108 15,-6-14 48-15</inkml:trace>
          <inkml:trace contextRef="#ctx0" brushRef="#br0" timeOffset="25719.1422">-10376 2982 444 0,'-5'-17'164'0,"5"17"-124"0,10-13-16 0,-10 4 176 16,0 9-116-16,0-17 108 15,0 8-112-15,0-12-8 16,5 4-44-16,14-14-16 16,11 18-8-16,23-4-32 15,-4 9 16-15,19 29-12 16,-10 5 12-16,24 30 0 16,1-4 4-16,-10 13-36 15,0 4 24-15,-25 9 24 16,-14-5 0-16,-29 13 20 15,-10-8-16-15,-24 0 32 16,-5-22-24-16,-14-9 48 16,4-8-36-16,-10-26 40 15,16 9-40-15,-1-31 4 0,10-8-20 0,9-18-16 16,15-3 0-16,10-1-4 16,15 0 0-16,-1-4 16 15,5 12-4-15,1-7-36 16,4 7 16-16,-5-8-48 15,0 18 36-15,-9-5 40 16,-5 13-4-16,-5-4-44 16,9 4 20-16</inkml:trace>
        </inkml:traceGroup>
      </inkml:traceGroup>
    </inkml:traceGroup>
    <inkml:traceGroup>
      <inkml:annotationXML>
        <emma:emma xmlns:emma="http://www.w3.org/2003/04/emma" version="1.0">
          <emma:interpretation id="{CEC953A2-F166-4595-923D-3136C251363D}" emma:medium="tactile" emma:mode="ink">
            <msink:context xmlns:msink="http://schemas.microsoft.com/ink/2010/main" type="paragraph" rotatedBoundingBox="4570,6663 10529,5530 10674,6292 4715,74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6D2226A-1FAC-400A-A1C8-8E3B6DE8263D}" emma:medium="tactile" emma:mode="ink">
              <msink:context xmlns:msink="http://schemas.microsoft.com/ink/2010/main" type="line" rotatedBoundingBox="4570,6663 10529,5530 10674,6292 4715,7425"/>
            </emma:interpretation>
          </emma:emma>
        </inkml:annotationXML>
        <inkml:traceGroup>
          <inkml:annotationXML>
            <emma:emma xmlns:emma="http://www.w3.org/2003/04/emma" version="1.0">
              <emma:interpretation id="{E5B9CE97-D48A-4A2E-8448-849A95AC93BE}" emma:medium="tactile" emma:mode="ink">
                <msink:context xmlns:msink="http://schemas.microsoft.com/ink/2010/main" type="inkWord" rotatedBoundingBox="4570,6663 5811,6427 5956,7190 4715,7425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8976.91">-9302 4489 540 0,'-5'-30'200'0,"5"30"-156"0,39-21-12 0,-10 8 44 15,5 8-48-15,34 5 32 31,0 5-32-31,20 16 36 0,-1 9-36 0,-14 18-16 16,-15 4-4-16,-19 13-28 16,-15-1 12-16,-24 10-12 15,-19-1 8-15,-20-4 60 16,-5-8-24-16,-14-18 60 16,-5-13-48-16,-5-30 64 15,19-4-60-15,6-31 0 16,18 1-24-16,11-22-4 15,14 8-4-15,9-4-24 16,16 9 8-16,14 0-24 16,9 17 20-16,10 0-20 15,-9 13 16-15,0 0 60 16,-1 13-20-16,1 0 24 16,-1 5-28-16,6-1-8 15,-1-4-8-15,20 8 28 16,-5-3-16-16,24-10 12 15,-4 10-16-15,-5-5 36 16,-11 0-24-16,-13 0-56 16,-16 0 16-16,-18-5-244 15,-16 1 144-15</inkml:trace>
          <inkml:trace contextRef="#ctx0" brushRef="#br0" timeOffset="29186.0165">-8175 4481 508 0,'-14'-13'188'0,"14"13"-148"0,-20 8-8 0,1 1 140 16,9 8-100-16,-14 5 76 16,4 4-84-16,-9 8 8 15,5 5-40-15,4 13 48 16,6 0-44-16,4 13 0 16,0-13-20-16,15 8 32 15,15-12-24-15,-1-14-24 16,20-8 0-16,14-22-300 15,6-4 164-15</inkml:trace>
        </inkml:traceGroup>
        <inkml:traceGroup>
          <inkml:annotationXML>
            <emma:emma xmlns:emma="http://www.w3.org/2003/04/emma" version="1.0">
              <emma:interpretation id="{DB6D79B3-4EA6-4734-80E4-8AE54D65A524}" emma:medium="tactile" emma:mode="ink">
                <msink:context xmlns:msink="http://schemas.microsoft.com/ink/2010/main" type="inkWord" rotatedBoundingBox="8039,6137 8553,6040 8642,6507 8128,6605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9983.9492">-5741 3941 612 0,'10'-9'228'0,"-10"9"-180"0,10-17-12 16,-10 8 88 0,14 9-76-16,-4-4 44 15,0-5-56-15,-1 1 32 16,6 8-36-16,-1-9 0 0,6 9-20 0,-6 0 64 15,1 0-44-15,-5 9 40 16,-1-1-40-16,-9 5 36 16,15 5-40-16,-15-1 40 15,10-4-40-15,-10-4 20 16,14-1-28-16,-4 1 8 16,-10-9-16-16,24 0 44 15,-14 0-28-15,14 0-16 16,1 0-4-16,-1-9-140 15,10 1 72-15,0-5-152 16,-10 8 120-16,1-8-80 16,-25 13 100-16,0-8-120 15,0 8 108-15</inkml:trace>
          <inkml:trace contextRef="#ctx0" brushRef="#br0" timeOffset="30297.9406">-5746 4213 520 0,'-24'22'192'0,"24"-22"-152"0,0 21-8 16,0-12 140 0,0 0-100-16,0-1 88 15,0 5-96-15,5-9 48 16,9-4-68-16,6-8 24 0,4 3-40 0,5-7-8 15,0-1-12-15,1-5 20 16,-6 10-16-16,0-5-12 16,-9 13-4-16,4 8 48 15,-14 5-24-15,5 5 36 16,-1-1-32-16,-4 4 48 16,5 1-40-16,5-18-172 15,4-4 72-15,5-13-616 16,6 0 376-16</inkml:trace>
        </inkml:traceGroup>
        <inkml:traceGroup>
          <inkml:annotationXML>
            <emma:emma xmlns:emma="http://www.w3.org/2003/04/emma" version="1.0">
              <emma:interpretation id="{3C503150-70DE-4F66-9E63-B54A8CD8125B}" emma:medium="tactile" emma:mode="ink">
                <msink:context xmlns:msink="http://schemas.microsoft.com/ink/2010/main" type="inkWord" rotatedBoundingBox="9870,5798 10555,5667 10635,6085 9949,6216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2850.6917">-3535 3781 548 0,'24'-4'204'0,"-19"-5"-156"0,0 9-16 0,0-8 72 15,4 8-64-15,6-9 60 16,0 5-56-16,-6-9 24 15,1 8-40-15,-5-12 52 16,0 8-44-16,-15-12 44 16,5 12-44-16,-19-17 0 15,4 13-24-15,-28-17 44 16,4 9-28-16,-24-5 12 16,5 13-24-16,-5 4 28 15,14 13-28-15,-4 14 32 16,19 8-32-16,5 17-24 15,15 4 4-15,19 9 16 16,10-8-4-16,43-9 48 16,15-9-28-16,29-17-16 15,5 4-4-15,0-8-8 16,-14-9 0-16,-15 0 8 16,-10-9-4-16,-24 1-4 15,-15-1 4-15,-19-13 12 16,0 14-8-16,-20-14-12 15,0 9 0-15,-9-4-4 16,5 8 0-16,4 1-88 16,5-5 48-16,6-5-292 15,8 10 184-15</inkml:trace>
        </inkml:traceGroup>
      </inkml:traceGroup>
    </inkml:traceGroup>
    <inkml:traceGroup>
      <inkml:annotationXML>
        <emma:emma xmlns:emma="http://www.w3.org/2003/04/emma" version="1.0">
          <emma:interpretation id="{3FB51AD6-C44C-4555-8F8B-5AD7873B04CD}" emma:medium="tactile" emma:mode="ink">
            <msink:context xmlns:msink="http://schemas.microsoft.com/ink/2010/main" type="paragraph" rotatedBoundingBox="14834,7474 15944,7234 16033,7645 14923,7885" alignmentLevel="5"/>
          </emma:interpretation>
        </emma:emma>
      </inkml:annotationXML>
      <inkml:traceGroup>
        <inkml:annotationXML>
          <emma:emma xmlns:emma="http://www.w3.org/2003/04/emma" version="1.0">
            <emma:interpretation id="{572E6CC4-4C8C-4E84-ADB5-34FE2BA1AE06}" emma:medium="tactile" emma:mode="ink">
              <msink:context xmlns:msink="http://schemas.microsoft.com/ink/2010/main" type="line" rotatedBoundingBox="14834,7474 15944,7234 16033,7645 14923,7885"/>
            </emma:interpretation>
          </emma:emma>
        </inkml:annotationXML>
        <inkml:traceGroup>
          <inkml:annotationXML>
            <emma:emma xmlns:emma="http://www.w3.org/2003/04/emma" version="1.0">
              <emma:interpretation id="{8D20C477-2D11-48D3-A036-04874AB80BD8}" emma:medium="tactile" emma:mode="ink">
                <msink:context xmlns:msink="http://schemas.microsoft.com/ink/2010/main" type="inkWord" rotatedBoundingBox="14834,7474 15944,7234 16033,7645 14923,7885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7803.8885">1906 5055 476 0,'-24'0'176'0,"24"0"-136"0,5-4-12 0,-5 0 128 15,0 8-92-15,0-4 96 16,0 8-92-16,-5 5 48 15,0 5-72-15,-5 8 24 16,6 0-40-16,-1 12 80 16,-10 1-60-16,-4 0 40 15,4 0-52-15,5 0-12 16,-4-5-12-16,4 1 52 16,20-5-36-16,-10-8 32 15,14-1-32-15,11-16-8 16,-6-1-12-16,5-13-96 15,1 5 52-15</inkml:trace>
          <inkml:trace contextRef="#ctx0" brushRef="#br0" timeOffset="47522.1268">1702 5267 612 0,'-10'-9'228'0,"10"9"-180"0,-14 4-12 16,14-8 124 0,5 4-96-16,4-8 80 15,6 8-84-15,14-5 64 16,-5 5-68-16,1 0-4 15,14 5-32-15,-5-10 48 0,9 5-36 0,6-4-16 16,-15 4-8-16,5-9 16 16,-5 5-12-16,-10 0-40 15,-14 4 16-15,4-9-208 16,-14 9 120-16,0-9-372 16,-9-4 264-16</inkml:trace>
          <inkml:trace contextRef="#ctx0" brushRef="#br0" timeOffset="47232.8509">1401 5193 508 0,'10'-8'188'0,"-10"8"-148"0,0-5-8 0,-5 1 116 15,5 4-88-15,-10-4 52 16,5 4-64-16,-14 0 0 16,4 8-28-16,-14 5 68 15,10 5-52-15,-15 8 4 16,9 4-24-16,-14 0 52 16,10 0-40-16,-10-4 24 15,5 4-32-15,-4-12 16 16,13 3-20-16,1-12 20 15,9 0-24-15,6-1 4 16,9 5-8-16,9-9-16 16,6 1 4-16,9-1 4 15,5 0 0-15,15-8 16 16,0 8-8-16,4-4-12 16,11 5 0-16,-11-5-4 15,6 4 0-15,-15-8 32 16,-5 4-12-16,-10-5 24 0,-14 5-24 15,-10-8 4-15,0 3-8 0,-5-8 64 16,-5 5-40-16,-4-5-12 16,4 4-12-16,0-12-8 15,5 8 0-15,-4-9 24 16,4 5-12-16,-5-13-4 16,5 8-4-16,-9-13-16 15,4 10 8-15,-5-1-16 16,6 8 12-16,-1 5-12 15,5 9 8-15,5 4 16 16,5 4 0-16,0 5-204 16,9 8 108-16,6-4-296 15,4 5 216-15</inkml:trace>
        </inkml:traceGroup>
      </inkml:traceGroup>
    </inkml:traceGroup>
    <inkml:traceGroup>
      <inkml:annotationXML>
        <emma:emma xmlns:emma="http://www.w3.org/2003/04/emma" version="1.0">
          <emma:interpretation id="{989190D7-4237-42E8-8462-0E7AC8592640}" emma:medium="tactile" emma:mode="ink">
            <msink:context xmlns:msink="http://schemas.microsoft.com/ink/2010/main" type="paragraph" rotatedBoundingBox="6923,8017 17342,8356 17292,9898 6873,955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F59A96D-751B-4BA5-B6AA-F29154AF2B4E}" emma:medium="tactile" emma:mode="ink">
              <msink:context xmlns:msink="http://schemas.microsoft.com/ink/2010/main" type="line" rotatedBoundingBox="6923,8017 17342,8356 17292,9898 6873,9559"/>
            </emma:interpretation>
          </emma:emma>
        </inkml:annotationXML>
        <inkml:traceGroup>
          <inkml:annotationXML>
            <emma:emma xmlns:emma="http://www.w3.org/2003/04/emma" version="1.0">
              <emma:interpretation id="{6003E018-6D46-4CB3-8E95-40D65E401BB2}" emma:medium="tactile" emma:mode="ink">
                <msink:context xmlns:msink="http://schemas.microsoft.com/ink/2010/main" type="inkWord" rotatedBoundingBox="6920,8098 9952,8196 9927,8968 6895,8870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3027.9209">-6450 6161 508 0,'10'-18'188'0,"-10"10"-148"0,14-1-8 15,-9 5 60 1,0 4-56-16,-10-9 48 15,5 1-48-15,-10-5 104 0,5 8-80 0,-9-8 36 16,-1 9-56-16,-14-9 64 16,10 4-56-16,-20-4 0 15,10 9-28-15,-15-13 4 16,5 8-12-16,-14 9 28 16,14 9-24-16,-10 0 12 15,5 16-16-15,1 6 36 16,14-1-24-16,-1 26 32 15,16 0-32-15,4 18 40 16,15-5-36-16,14 0 12 16,1-4-24-16,28-18 20 15,-4-4-24-15,14-13-100 16,-4-4 44-16,-1-17-272 16,1-5 176-16,-6-12-512 15,-4 8 368-15</inkml:trace>
          <inkml:trace contextRef="#ctx0" brushRef="#br0" timeOffset="53409.6743">-6256 6381 768 0,'-24'4'284'0,"24"-4"-220"0,-10 22-20 16,5-13 172-1,5-1-128-15,-5-4-8 16,5 1-52-16,10-14 8 15,10 5-24-15,-1-13 4 16,10-1-8-16,5-8 4 0,0 9-8 0,-5-4-12 16,0 8 4-16,-14 0 28 31,0 4-12-31,-20 0 4 0,0 5-8 0,-15-5 4 16,6 9-8-16,-15-4-4 15,9 4 4-15,-4 0-4 16,5 9 0-16,-6-1-20 15,11 5 12-15,-6 9 4 16,11 4 4-16,-1 8 0 16,10 1 0-16,10-1-20 15,-6 1 12-15,11-9-4 16,9 0 4-16,15-18-220 16,0 1 120-16</inkml:trace>
          <inkml:trace contextRef="#ctx0" brushRef="#br0" timeOffset="53734.3931">-5717 6316 704 0,'-9'-13'264'0,"9"13"-208"0,-10 13-12 15,10-4 116 1,0 8-96-16,-5 9 60 16,-5 4-68-16,1 5 12 15,9-1-40-15,0-3-16 16,9-1-8-16,-9-9 28 15,15-3-16-15,-5-14-56 16,4-4 16-16,6-17-104 0,4 4 72 0,-9-9-36 16,9 5 52-16,-19-5 24 15,9 5 12-15,-4 4 4 16,-5 9 0-16,-10 8 88 16,-5 5-48-16,1 8 96 15,9 9-76-15,-10 0 8 16,10 0-44-16,10-9 24 15,-1 5-32-15,16-31-84 16,9 5 36-16,14-22-220 16,-4 0 140-16,9-22-232 15,6 5 196-15</inkml:trace>
          <inkml:trace contextRef="#ctx0" brushRef="#br0" timeOffset="53931.4171">-5032 5975 756 0,'-4'-39'280'0,"4"39"-216"0,-5 4-20 15,-5 1 120 1,5 8-100-16,-5 8 36 16,6 5-60-16,-16 13-16 15,6 0-12-15,-6 17-12 16,6 5 4-16,-11 12-120 16,11 0 64-16,-6-8-224 15,6-4 152-15</inkml:trace>
          <inkml:trace contextRef="#ctx0" brushRef="#br0" timeOffset="55174.4821">-5352 6213 540 0,'-10'-18'200'0,"10"18"-156"0,0 0-12 0,0 0 184 16,0 0-124-16,10 0 68 15,4 9-92-15,6 4-20 16,9 8-32-16,5 10-12 16,0 3 0-16,5 9 4 15,-5 1-4-15,0 3 16 16,-10-4-12-16,-4-8 4 16,-16-1-4-16,-4-8 20 15,0 0-16-15,-4-4 4 16,-6-5-8-16,-14-8-8 15,14-1 4-15,-5-16-4 16,6-1 0-16,-6-17 0 16,5 0 0-16,10-17-12 15,0 13 8-15,15-18 12 16,-5 18-4-16,14-4-28 16,0 12 12-16,0-8 12 15,1 8 4-15,9 1 16 16,-10 8-12-16,5-5-4 15,0 10 0-15,-4-5 28 16,9 4-16-16,-10-4 12 16,0 9-16-16,-4-9 20 0,4 13-20 15,-9-13 24-15,9 13-24 0,-5-4-4 16,-4 8-4-16,-5-4-4 16,4 0 0-16,-14 0 24 15,10 0-12-15,-10 0-12 16,0 0-4-16,0 0 4 15,10 13 0-15,-10-13 8 16,4 4-4-16,-4 1 16 16,0-1-12-16,-4 0-12 15,4 0 0-15,-10 5 4 16,0 4 0-16,5 0 0 16,5 0 0-16,-9 0 24 15,9 4-12-15,-10-4-32 16,10 4 12-16,-15 1 0 15,15-1 8-15,-9 5 0 16,9 3 0-16,-10-3 0 16,-5 4 0-16,6 0 0 15,4 4 0-15,-15-4 0 16,20 0 0-16,-14-4-12 16,14-5 8-16,0-4 48 15,0 0-24-15,0-9-20 16,0 5 0-16,9-18 0 15,-4 5 0-15,15-14-12 16,-6 5 8-16,1-4-16 16,4 0 12-16,-9-5-12 0,-5 9 8 0,-5-8 8 15,10 8 4-15,-20-13 8 16,10 4-4-16,0-8 8 16,0 9-8-16,0-5-20 15,0 13 8-15,-5 0-4 16,10 13 4-16,-5 8 8 15,0 5 0-15,0 9-12 16,0 8 8-16,0 0 4 16,10 5 0-16,-10-1 8 15,0-3-4-15,9-5-4 16,-4-1 4-16,-5-3 20 16,10 4-12-16,4-13-32 15,1-4 12-15,9-9-8 16,10 0 8-16,10-13 24 15,0 0-8-15,24-18-4 16,-10 6 0-16,5-23-40 16,-4 1 20-16,-6-23-4 15,-9 10 12-15,-10-5 8 16,-5 18 0-16,-10-1 0 16,1 14 0-16,-11 3 60 15,-9 14-32-15,0-4 84 16,0 12-60-16,0 0 44 15,-9 18-56-15,-1 0-20 16,5 3-12-16,-5 23 24 16,6 0-16-16,-11 21-4 15,5 0-8-15,1 9 4 0,9-1-4 16,0-3 8-16,9-5-8 0,1-8-80 16,9-10 40-16,1-12-232 15,4 0 148-15,10-21-624 16,5-5 412-16</inkml:trace>
        </inkml:traceGroup>
        <inkml:traceGroup>
          <inkml:annotationXML>
            <emma:emma xmlns:emma="http://www.w3.org/2003/04/emma" version="1.0">
              <emma:interpretation id="{F3C824EF-F25B-4A98-95DC-85553DA6C5AF}" emma:medium="tactile" emma:mode="ink">
                <msink:context xmlns:msink="http://schemas.microsoft.com/ink/2010/main" type="inkWord" rotatedBoundingBox="11512,8167 14676,8269 14626,9811 11461,9708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6604.2253">-2048 6195 540 0,'-5'-26'200'0,"5"18"-156"0,5-5-12 0,-5 8 124 16,0 5-92-16,0-4 88 15,0 8-88-15,-5 14 28 16,0 8-52-16,-5 30-16 15,0 4-12-15,-4 9 16 16,9-4-16-16,-10-4-4 16,10-10-4-16,-4-7-24 15,9-10 12-15</inkml:trace>
          <inkml:trace contextRef="#ctx0" brushRef="#br0" timeOffset="56908.0302">-2272 5997 540 0,'15'-26'200'0,"-15"26"-156"0,63-13-12 0,-24 4 88 15,-1 18-72-15,21-5 32 16,-1 13-44-16,0 5 20 16,-4 0-28-16,-6 12-28 15,-4 1 0-15,-15 12 52 16,-9 1-28-16,-25 16 60 15,-5 6-48-15,-34 7-8 16,6-8-16-16,-45-4 60 16,0-13-40-16,-19-9 32 15,15-8-36-15,9-18-8 16,20-8-12-16,19-27-128 16,20 1 64-16</inkml:trace>
          <inkml:trace contextRef="#ctx0" brushRef="#br0" timeOffset="58133.9701">-1344 6338 664 0,'0'26'244'0,"0"-26"-188"0,0 39-16 0,0-22 156 15,5-4-116-15,0 13 56 16,9-5-80-16,11-3-8 16,9-10-28-16,14-12-48 15,10-5 16-15,35-25-236 16,-1 3 136-16,10-16-144 15,-5 8 144-15,-14-4 68 16,-15 8 32-16,-20-3 136 16,-14 12-68-16,-14-9 156 15,-10 13-120-15,-20-3 104 16,0 7-112-16,-19 5 72 16,14 9-92-16,-4 13-40 15,9 12-20-15,-19 40 20 16,10 12-12-16,-20 44 4 15,-5-1-8-15,-4 27-156 16,4-9 80-16,-5 8 20 16,15-21 28-16,0-9 28 15,15-21-4-15,4-17-4 16,10-18 4-16,5-17-16 16,5-14 8-16,10-20-32 15,9-10 20-15,15-42-72 16,0-9 48-16,14-48-80 0,-4 13 68 0,-1-17-36 15,-4 22 52-15,-15-13 100 16,0 17-36-16,-14-9 128 16,0 18-88-16,-6-1 28 15,6 18-56-15,-5 0-4 16,-1 13-24-16,16 0-16 16,-1 12 0-16,10 1 12 15,5 13-4-15,-5 0-28 16,10 8 12-16,-10 5 4 15,0 8 8-15,-15 9 0 16,10 8 0-16,-24 23-12 16,-5 7 8-16,-15 27 4 15,-4 4 0-15,-20 22 8 16,15-5-4-16,-20 31 68 16,5-5-40-16,0 9 4 15,10-17-20-15,0-14 8 16,14-21-16-16,11-21 32 15,8-14-24-15,6-21 32 16,10 0-32-16,-1-30 12 16,5-14-16-16,1-29-8 15,-1-5 0-15,-5-43 4 16,6 4-4-16,-11-17-12 16,1 13 4-16,-5-4 20 15,-6 21-8-15,-8-4 60 16,4 22-40-16,-10-1 16 0,10 14-28 15,0-5-8-15,0 17-4 0,0 1-4 16,10 8 0-16,-6 9 0 16,16 8 0-16,-6 9-12 15,1 13 8-15,38 4 12 16,6 5-4-16,14-5-4 16,9 9 4-16,10-4-128 15,-19-14 68-15,-5-3-4 16,-4-1 36-16,-21-17 8 15,6 4 8-15,-35-17 8 16,6 5 0-16,-30-18 16 16,10 9-8-16,-34-9 76 15,10 13-48-15,-34 0 56 16,9 13-52-16,-19 17 8 16,5 14-32-16,-5 25-16 15,9 4-4-15,25 18-4 16,20-13 0-16,38 0 32 15,25 0-12-15,28-22-20 16,-13 4 0-16,28-25 12 16,0 4 0-16,5-13-160 15,-4 0 84-15,-6-13-236 16,-19 4 176-16,-24-12-612 16,-20-1 416-16</inkml:trace>
          <inkml:trace contextRef="#ctx0" brushRef="#br0" timeOffset="57009.847">-1237 6023 612 0,'-5'-5'228'0,"5"5"-180"0,-34 22-12 16,15-14-16 0,4 5-20-16</inkml:trace>
        </inkml:traceGroup>
        <inkml:traceGroup>
          <inkml:annotationXML>
            <emma:emma xmlns:emma="http://www.w3.org/2003/04/emma" version="1.0">
              <emma:interpretation id="{EC984843-9024-4035-AD1C-D9B9F32C43AC}" emma:medium="tactile" emma:mode="ink">
                <msink:context xmlns:msink="http://schemas.microsoft.com/ink/2010/main" type="inkWord" rotatedBoundingBox="14363,8442 17336,8539 17316,9147 14344,9050"/>
              </emma:interpretation>
              <emma:one-of disjunction-type="recognition" id="oneOf12">
                <emma:interpretation id="interp16" emma:lang="" emma:confidence="0">
                  <emma:literal>rinse</emma:literal>
                </emma:interpretation>
                <emma:interpretation id="interp17" emma:lang="" emma:confidence="0">
                  <emma:literal>reuse</emma:literal>
                </emma:interpretation>
                <emma:interpretation id="interp18" emma:lang="" emma:confidence="0">
                  <emma:literal>revise</emma:literal>
                </emma:interpretation>
                <emma:interpretation id="interp19" emma:lang="" emma:confidence="0">
                  <emma:literal>venae</emma:literal>
                </emma:interpretation>
                <emma:interpretation id="interp20" emma:lang="" emma:confidence="0">
                  <emma:literal>venue</emma:literal>
                </emma:interpretation>
              </emma:one-of>
            </emma:emma>
          </inkml:annotationXML>
          <inkml:trace contextRef="#ctx0" brushRef="#br0" timeOffset="59965.493">560 6571 684 0,'-19'0'252'0,"19"0"-192"0,-5 26-20 15,-5-5 84 1,1 10-76-16,-6 3 60 16,5 1-64-16,1-5 4 0,-1 0-28 0,0-8 40 15,10-5-32-15,0-13 40 16,10 1-40-16,0-18 4 16,-1 4-20-16,6-17-8 15,4 5 0-15,6-22-4 16,18 8 0-16,-13-13-44 15,4 10 24-15,0 3-12 16,0 9 20-16,0 13 8 16,-5 9 4-16,15 12 44 15,-6 10-24-15,11-1 24 16,0 5-24-16,-1-9-8 16,1 4-8-16,4-13 12 15,-4-4-8-15,-1-8 16 16,1-1-16-16,-10-4-12 15,-10-4 0-15,-19-1 12 16,-1 5-4-16,-18-17-20 16,4 4 8-16,-15-4-12 15,6 4 8-15,-1-4-8 16,-4 17 8-16,4 4 8 16,-4 9 4-16,4 13-12 15,5 5 8-15,-4 12-4 16,-1 9 0-16,1 8 16 15,4 1-4-15,0-1 16 0,5-4-12 16,5-4 4-16,5-4-4 16,5-9 20-16,5-5-16 0,14-8-100 15,10 0 44-15,14-13-104 16,5 0 84-16,10-13-48 16,-4-4 64-16,-6-13-20 15,-5 0 44-15,1-9 12 16,-15 8 8-16,-5-3 80 15,-5 8-40-15,-10 0 100 16,1 9-76-16,-11 4 44 16,6 8-64-16,-10 5 16 15,5 5-36-15,-10 3 52 16,0 5-40-16,-5 13 20 16,5 5-32-16,-10-1 0 15,5 4-12-15,-5-8-8 16,5 0 4-16,-4-4 12 15,9-5-8-15,-5-4 24 16,10-4-20-16,0-14-32 16,4 5 12-16,6-8-80 15,4 3 52-15,1-16-12 16,-1 3 28-16,-4-16 4 16,4 4 8-16,-9-9 0 15,5 4 0-15,-6 1 8 16,6 12 0-16,-10 9 96 15,4 13-52-15,-4 13 68 0,0 13-60 16,0 4 40-16,5 5-52 0,-1-5-48 16,1 0 4-16,10-8 40 31,4-5-16-31,10-8-8 0,0-5-8 0,10-8-120 16,-1-1 64-16,1-7-40 15,-5 3 52-15,-5-8-36 16,-5-1 40-16,5-16 12 15,0 8 12-15,0-13 20 16,-5 4-4-16,5 5-36 16,-5 4 16-16,-4 13 48 15,-1 5-12-15,-9 8 52 16,4 0-40-16,-9 0 20 16,4 8-32-16,-9-3 44 15,0-1-36-15,-10 0 4 16,5 5-20-16,-5-9 36 15,0 9-24-15,-4-1-12 16,4-8-8-16,-5 0 20 16,5 0-12-16,-4-8-4 15,9 8-4-15,-10-9-16 16,5 9 8-16,-5 0-4 16,10 0 0-16,-9 17 0 15,-1-4 0-15,-5 13-20 16,10-9 16-16,-4 9 12 15,9 0 4-15,0 0-4 0,9 0 4 16,6-9-60-16,4 1 32 16,6-10-40-16,-1 1 32 15,10-18-16 1,10 9 28-16,4-17-24 0,6 4 24 0,9-22 8 16,0 1 12-16,0-22 24 15,-9 8-12-15,-15-8-32 16,-5 13 12-16,-25 0 88 15,1 17-40-15,-29 4 116 16,-1 9-88-16,-24 18 72 16,1 12-80-16,-11 17 84 15,15 10-84-15,15 7 32 16,14-3-52-16,39-5 20 16,15-4-32-16,29-9-8 15,0-4-12-15,0-17-40 16,-5-5 16-16,-10-8-304 15,-9-1 180-15,-15-12-376 16,-5 4 292-16,-19-8-412 16,-1 8 360-16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38:32.32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45E56CE-80C9-4815-B0EC-6FEB97F6D1E6}" emma:medium="tactile" emma:mode="ink">
          <msink:context xmlns:msink="http://schemas.microsoft.com/ink/2010/main" type="writingRegion" rotatedBoundingBox="10390,4999 20110,5369 20053,6869 10333,6499">
            <msink:destinationLink direction="with" ref="{5D9563CE-4090-4FA3-BC3B-9318E178B827}"/>
          </msink:context>
        </emma:interpretation>
      </emma:emma>
    </inkml:annotationXML>
    <inkml:traceGroup>
      <inkml:annotationXML>
        <emma:emma xmlns:emma="http://www.w3.org/2003/04/emma" version="1.0">
          <emma:interpretation id="{CDA6B153-E9DB-4993-9806-026456019EFB}" emma:medium="tactile" emma:mode="ink">
            <msink:context xmlns:msink="http://schemas.microsoft.com/ink/2010/main" type="paragraph" rotatedBoundingBox="10390,4999 20110,5369 20053,6869 10333,64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40702B-92F0-425B-A8D1-0C18235B35B3}" emma:medium="tactile" emma:mode="ink">
              <msink:context xmlns:msink="http://schemas.microsoft.com/ink/2010/main" type="line" rotatedBoundingBox="10390,4999 20110,5369 20053,6869 10333,6499"/>
            </emma:interpretation>
          </emma:emma>
        </inkml:annotationXML>
        <inkml:traceGroup>
          <inkml:annotationXML>
            <emma:emma xmlns:emma="http://www.w3.org/2003/04/emma" version="1.0">
              <emma:interpretation id="{42BBDC0C-E8B2-48B8-89B1-678115AC3793}" emma:medium="tactile" emma:mode="ink">
                <msink:context xmlns:msink="http://schemas.microsoft.com/ink/2010/main" type="inkWord" rotatedBoundingBox="10377,5356 10527,5362 10486,6435 10336,64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-3389 3211 260 0,'0'-39'96'0,"0"39"-76"0,0-8-4 0,0-5 140 16,9 13-88-16,1-9 132 15,0 5-116-15,-10-1 76 16,5 5-96-16,-10 5 72 16,5 3-76-16,-10 14 40 15,0 4-60-15,-14 30 24 16,9 8-36-16,-4 35 0 15,0 0-16-15,-1 5 20 16,10-10-20-16,-4 1 24 16,4-9-24-16,-4 0 24 15,9-17-24-15,-5-13 12 16,10-4-12-16,-5-26-88 16,5-5 44-16,5-21-264 15,5 0 164-15</inkml:trace>
        </inkml:traceGroup>
        <inkml:traceGroup>
          <inkml:annotationXML>
            <emma:emma xmlns:emma="http://www.w3.org/2003/04/emma" version="1.0">
              <emma:interpretation id="{50B657E5-8104-45AD-866C-79CAAB95302F}" emma:medium="tactile" emma:mode="ink">
                <msink:context xmlns:msink="http://schemas.microsoft.com/ink/2010/main" type="inkWord" rotatedBoundingBox="11048,5281 14146,5399 14108,6391 11010,627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70.1022">-1606 3448 548 0,'-20'0'204'0,"20"0"-156"0,-10 4-16 0,6-4 116 16,4 4-88-16,-5-4 96 16,5 0-88-16,0 0 36 15,9 0-60-15,1-4 28 16,10 4-40-16,14-4 8 16,14-1-24-16,6-7 0 15,-1 7-8-15,-9-3-68 16,0 8 32-16,-15-5-136 15,0 5 88-15,-19-4-60 16,-6 8 76-16,-8-8-176 16,4 4 132-16</inkml:trace>
          <inkml:trace contextRef="#ctx0" brushRef="#br0" timeOffset="2927.7896">-1417 3185 392 0,'5'0'148'0,"-5"0"-116"0,5 9-8 16,-5-5 92 0,5 5-68-16,-5 4 52 15,5-1-60-15,-10 10 60 16,5 4-60-16,-10 13 64 15,0 4-64-15,-4 13 28 0,4 0-40 0,-5 4 8 16,6-4-20-16,-6-4 20 16,5-9-24-16,-4-5 32 15,9-7-28-15,-15-6 12 16,11-3-16-16,-6-5-16 16,10 0 0-16,0-4 28 15,5-4-12-15,10-5 12 16,10 0-12-16,14-4 0 15,5 5-4-15,4-5-164 16,1 0 84-16</inkml:trace>
          <inkml:trace contextRef="#ctx0" brushRef="#br0" timeOffset="3244.6601">-1091 3422 716 0,'-10'-9'264'0,"10"9"-204"0,5 0-16 15,-5 0 160-15,0 0-120 0,5 0 44 16,4 5-76-16,11-5 16 16,4 4-40-16,5-4 0 15,5 0-16-15,0 0-44 16,5 0 20-16,-5 0-176 16,0 0 108-16</inkml:trace>
          <inkml:trace contextRef="#ctx0" brushRef="#br0" timeOffset="3483.2956">-985 3224 612 0,'-4'4'228'0,"4"-4"-180"0,-10 4-12 0,5 5 88 15,10 0-76-15,-5 12 52 16,0 5-60-16,-5 13 24 16,0 0-36-16,-5 8 0 15,10-4-16-15,-9 4 12 16,4-8-16-16,-5-9-48 16,5-4 24-16</inkml:trace>
          <inkml:trace contextRef="#ctx0" brushRef="#br0" timeOffset="4325.5799">-761 3650 800 0,'-15'13'296'0,"15"-13"-232"0,5 9-16 16,0-9 132-1,10 8-108-15,9-8 76 16,5 0-84-16,15-8 0 16,0 8-40-16,9-5-4 15,-4 5-12-15,-11-4 4 16,1 4-8-16,-14-9-108 15,-1 9 56-15,-5-8-84 16,-4 8 72-16,-10-9-116 16,5 5 96-16,-6-5-240 0,1 9 176 0</inkml:trace>
          <inkml:trace contextRef="#ctx0" brushRef="#br0" timeOffset="3979.1143">-372 3146 704 0,'9'5'264'0,"-9"-5"-208"0,0 4-12 0,0 0 88 15,5 5-80-15,-5 4-4 16,-5 4-28-16,-4 0 20 16,4 0-24-16,-10 1 20 15,5 3-20-15,-9-4 44 16,4 5-32-16,-4-5-16 16,4 5-4-16,11-5 8 15,4 0-8-15,4-8 32 16,16 4-24-16,-1-9-12 15,10 5-8-15,1-14 4 16,4 5 0-16,-5-4 0 16,-5 0 0-16,-9-5-20 15,-1 0 12-15,-14-3 32 16,5 3-16-16,-10-8 88 16,0 8-52-16,-4-12 12 15,-1 8-32-15,-5-5 12 16,6 6-20-16,-1-6 0 15,5 5-8-15,-5-4-8 16,10 9 4-16,0-1-24 0,10 5 12 16,-5-5-24-16,0 9 20 15,-5-4-136-15,10 4 80 0,-10 0-208 16,4 8 156-16</inkml:trace>
          <inkml:trace contextRef="#ctx0" brushRef="#br0" timeOffset="4680.9805">-693 3809 560 0,'-10'9'208'0,"10"-9"-164"0,34 4-8 0,-14 1 100 15,4-1-80-15,15-4 32 16,0 4-52-16,0-4-4 16,-5 5-20-16,4-1 0 15,-8 9-4-15,-11-5 4 16,-4 1-8-16,-15 4-4 15,-5 0 4-15,-15 0 28 16,6 0-16-16,-11 4 120 16,1-4-80-16,0 0 4 15,9 0-36-15,10-5 20 16,10 10-28-16,5-10 32 16,14 1-32-16,-4-9 12 15,4 4-16-15,-5-8-132 16,6 4 68-16,-1-9-192 15,-9 1 136-15,4-5-128 16,5 8 140-16</inkml:trace>
          <inkml:trace contextRef="#ctx0" brushRef="#br0" timeOffset="4954.7089">79 3189 728 0,'-4'-13'268'0,"4"13"-208"0,48 9-16 0,-33 0 108 16,9 4-92-16,0 4 124 16,1 13-104-16,-6 26 12 15,-4 9-52-15,-15 25 16 16,5-4-28-16,-30 17 8 15,11-16-20-15,-30-1 44 16,5-9-32-16,-19 9-68 16,-1-21 20-16,-9-9-240 15,25-17 144-15</inkml:trace>
          <inkml:trace contextRef="#ctx0" brushRef="#br0" timeOffset="300.8156">-2515 3155 488 0,'-5'-4'180'0,"5"4"-140"0,0-5-12 0,-5 5 136 15,5 5-96-15,-14-1 68 16,-1 9-76 0,-9 0 52-16,-5 4-60 0,-20 17 40 15,20 10-52-15,-24 29 24 16,23 4-36-16,-13 14-8 16,18-5-12-16,6-9 12 15,14-8-12-15,10-9 24 16,10-12-20-16,4-5-76 15,0-13 36-15,6 0-324 16,-6-13 192-16</inkml:trace>
          <inkml:trace contextRef="#ctx0" brushRef="#br0" timeOffset="615.6279">-2544 3495 748 0,'-19'26'276'0,"19"-26"-216"0,-5 60-16 16,0-30 40 0,10 1-56-16,-5 3 16 15,0 0-28-15,0-3 0 16,0-1-8-16,0-17 56 0,0-5-36 0,0-12 32 16,0 4-32-16,0-17 28 15,5 4-32-15,4-22 12 16,-9 5-20-16,10-13 8 15,-5 4-12-15,14 1-8 16,-4 12 0-16,4 4 12 16,6 9-8-16,-1 5 4 15,0 3-4-15,-9-3-200 16,9-1 104-16,-5 1-228 16,1-1 180-16</inkml:trace>
          <inkml:trace contextRef="#ctx0" brushRef="#br0" timeOffset="767.0503">-2491 3189 956 0,'10'-8'352'0,"-10"8"-272"16,34 4-24-16,-10-4 16 15,1 0-52-15,14 0-8 16,4 0-8-16</inkml:trace>
          <inkml:trace contextRef="#ctx0" brushRef="#br0" timeOffset="993.639">-2000 3814 808 0,'-29'51'300'0,"29"-51"-232"0,-34 39-20 0,10-13 8 15,9-4-40-15,-24 3 20 16,10 6-20-16,-15-1-148 16,20-4 68-16</inkml:trace>
          <inkml:trace contextRef="#ctx0" brushRef="#br0" timeOffset="1971.7691">-2481 3258 528 0,'5'-4'196'0,"-5"4"-152"0,5 0-12 0,-5 0 116 16,0 0-88-16,10 0 80 16,-6 0-80-16,16 0 12 15,4 0-40-15,5 0-20 16,0 0-8-16,5 0 28 15,5 0-16-15,-10 0 20 16,-4 0-20-16,-11-4 20 16,1 4-24-16,-15-5-64 15,0 10 24-15,-10-5-164 16,5 4 108-16</inkml:trace>
        </inkml:traceGroup>
        <inkml:traceGroup>
          <inkml:annotationXML>
            <emma:emma xmlns:emma="http://www.w3.org/2003/04/emma" version="1.0">
              <emma:interpretation id="{AB7C6F7F-2613-455B-851F-775875A63256}" emma:medium="tactile" emma:mode="ink">
                <msink:context xmlns:msink="http://schemas.microsoft.com/ink/2010/main" type="inkWord" rotatedBoundingBox="14542,5322 15964,5376 15922,6471 14500,641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183.3161">638 3685 832 0,'24'-9'308'0,"-24"9"-240"0,73 4-20 0,-34-4 116 15,0 0-100-15,15-4 72 16,4 4-80-16,-5-4 12 15,1-1-36-15,-15-3-312 16,-5 3 152-16</inkml:trace>
          <inkml:trace contextRef="#ctx0" brushRef="#br0" timeOffset="6183.3252">1794 3512 456 0,'5'-4'168'0,"-5"4"-128"0,5-9-16 0,-5 1 80 16,5 8-64-16,0-9 52 15,5 5-52-15,-10-9 52 16,5 4-56-16,-5-4 56 15,4 5-56-15,-8-5 0 16,4 4-20-16,-15-4-4 16,5 5-4-16,-19-1-16 15,5 9 4-15,-25 4 12 16,5 5-4-16,-19 17 32 16,20 13-20-16,-1 12 100 15,15 5-64-15,14 5 12 16,20-5-40-16,29-5 32 15,15-3-32-15,19-14 12 16,4-4-20-16,1-17 20 16,-9 0-24-16,-1-13 24 15,-5 0-24-15,-14-13-4 16,-5 5-4-16,-25-10-4 16,-4 5 0-16,-20-8 0 15,5 8 0-15,-9-9-36 16,4 10 20-16,5-14-336 15,5 8 192-15</inkml:trace>
          <inkml:trace contextRef="#ctx0" brushRef="#br0" timeOffset="6441.0121">1994 3172 592 0,'-29'-17'220'0,"29"17"-172"0,-20-9-12 0,20 5 76 16,0 8-68-16,-10-4 24 15,10 9-36-15,0 0-32 16,0 3 0-16,-9 10 60 16,9 8-32-16,-5 22 52 15,0 8-48-15,-14 26 92 16,-1 5-72-16,-14 8 48 16,5-13-60-16,-15 9-4 15,10-18-20-15,-5 18 52 16,10-18-40-16,0-8-4 15,19-13-12-15,5-26-212 16,5-4 108-16,15-26-220 16,9-8 180-16</inkml:trace>
        </inkml:traceGroup>
        <inkml:traceGroup>
          <inkml:annotationXML>
            <emma:emma xmlns:emma="http://www.w3.org/2003/04/emma" version="1.0">
              <emma:interpretation id="{7DB030AA-ECB3-4CBF-9C92-7153F218BA4E}" emma:medium="tactile" emma:mode="ink">
                <msink:context xmlns:msink="http://schemas.microsoft.com/ink/2010/main" type="inkWord" rotatedBoundingBox="16402,5371 17289,5405 17237,6762 16351,672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740.8074">2917 3181 332 0,'-20'-13'120'0,"20"13"-92"0,-34-9-8 16,15 5 124-16,9 8-84 0,-19 1 132 15,5 7-108-15,-10 14 76 16,-5 9-96-16,5 38 48 15,0 4-68-15,-15 27 68 16,25-5-64-16,-10 4 8 16,10-8-32-16,9 4 12 15,10-9-20-15,5-12-44 16,10-13 16-16,5-22-332 16,4-18 188-16</inkml:trace>
          <inkml:trace contextRef="#ctx0" brushRef="#br0" timeOffset="7071.2058">2863 3620 612 0,'-14'9'228'0,"14"-9"-180"0,-20 56-12 16,6-22 52-1,4 1-56-15,-5 8 92 16,-4 4-68-16,4 0 0 15,6 1-36-15,-1-14 4 16,10-4-12-16,0-21 88 16,10-1-52-16,-5-16-24 15,-1-1-12-15,6-12 4 16,14-1-8-16,-9-17-12 16,9 9 0-16,-4-13 12 0,4 22-4 0,10-9-12 15,5 12 4 1,-5-3 56-16,5 12-28 0,-5 1 8 15,-10 3-20-15,0-8 20 16,1 13-20-16,-6-8-108 16,-4 3 48-16</inkml:trace>
          <inkml:trace contextRef="#ctx0" brushRef="#br0" timeOffset="7298.1403">2854 3435 800 0,'-25'-30'296'0,"25"30"-232"0,0-26-16 0,0 22 168 16,10-1-128-16,5-8 60 15,9 5-84-15,20-10 16 16,-5 14-48-16,4-4-44 15,1 8 4-15,-5 0-300 16,-5 4 172-16</inkml:trace>
          <inkml:trace contextRef="#ctx0" brushRef="#br0" timeOffset="7705.8934">3369 4171 580 0,'0'17'216'0,"0"-17"-168"0,-5 61-12 16,5-27 120-1,0-4-92-15,-15 9 8 16,5 17-44-16,-14-17 28 16,0-5-32-16,0-8-200 15,-1-4 96-15</inkml:trace>
        </inkml:traceGroup>
        <inkml:traceGroup>
          <inkml:annotationXML>
            <emma:emma xmlns:emma="http://www.w3.org/2003/04/emma" version="1.0">
              <emma:interpretation id="{CCCFB5D0-64A9-4213-AD20-324FF25701F4}" emma:medium="tactile" emma:mode="ink">
                <msink:context xmlns:msink="http://schemas.microsoft.com/ink/2010/main" type="inkWord" rotatedBoundingBox="17847,5457 19282,5511 19239,6639 17804,658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700.5582">4117 3573 548 0,'-15'-13'204'0,"15"13"-156"0,0-9-16 15,-5 9 88 1,5 9-72-16,-4-1 60 15,8 5-64-15,-8 13 32 16,-1 4-44-16,-5 9 52 0,0 4-48 0,1 0 44 16,4 0-44-16,-15 0 44 15,6-4-48-15,4 8 20 16,-5-8-32-16,6 0 44 16,-1-5-36-16,10-4 28 15,10-4-28-15,-1-4 16 16,6 4-24-16,9-13-96 15,-4-5 40-15,-6-8-244 16,11 0 156-16,-1-13-352 16,0 5 268-16</inkml:trace>
          <inkml:trace contextRef="#ctx0" brushRef="#br0" timeOffset="8875.0248">4374 3960 984 0,'0'9'368'0,"0"-9"-288"0,34 0-20 16,-9 0 64 0,-1-4-80-16,24 4 8 15,-4 0-32-15</inkml:trace>
          <inkml:trace contextRef="#ctx0" brushRef="#br0" timeOffset="8364.6679">3961 3857 684 0,'-19'4'252'0,"19"-4"-192"0,0-4-20 0,0 0 200 15,0 8-140-15,10-8 36 16,-1-1-80-16,16-3 28 16,-1 8-48-16,0-5-28 15,10 5-8-15,-9-4 16 16,-1 4-8-16,0-4-224 16,0 4 120-16</inkml:trace>
          <inkml:trace contextRef="#ctx0" brushRef="#br0" timeOffset="9791.5742">4821 3952 832 0,'0'-5'308'0,"0"5"-240"0,25 5-20 16,-16-10 140-1,6 5-112-15,19-8 60 0,10 3-80 16,9-3 0 0,5 3-32-16,10-7-4 0,-9 7-12 0,-11 1-16 15,-4 4 4-15,-20-4 20 16,1 8-8-16,-11-4-12 16,6 0 0-16,-20-4-172 15,9 4 96-15,-9-5-224 16,0 10 172-16,-5-5-484 15,5 8 344-15</inkml:trace>
          <inkml:trace contextRef="#ctx0" brushRef="#br0" timeOffset="10118.4361">4952 4081 560 0,'20'0'208'0,"-20"0"-164"0,24-5-8 0,-9 1 100 16,9 4-80-16,-5-4 104 16,11 0-96-16,4-1 8 15,0 5-48-15,0 0-4 16,0 5-12-16,-15 3-32 16,-4 9 12-16,-20 9 4 15,0 0 8-15,-19 4 52 16,-1 9-28-16,-14-5 60 15,10-3-48-15,0-10 20 16,10 9-36-16,4-13 0 0,15 5-12 16,15-9 20-16,4 0-16 15,15-9 12 1,10 5-12-16,0-14-104 0,-1 5 48 0,1-8-280 16,-5 8 180-16</inkml:trace>
          <inkml:trace contextRef="#ctx0" brushRef="#br0" timeOffset="9458.2987">5336 3288 632 0,'-9'-8'236'0,"9"8"-184"0,0 0-16 0,0 0 88 16,-10 4-76-16,-5 5 60 15,6 4-64-15,-25 8-20 16,19 1-16-16,-19 12 44 15,0 1-28-15,0 3 60 16,10 1-48-16,-1-9 20 16,11 0-36-16,-6-8 8 15,15-1-16-15,-4-3 36 16,18-5-24-16,6-5-24 16,4 5 0-16,11-4 0 15,13 4 0-15,-4-5 16 16,15 5-8-16,-15-4-20 15,-5-1 4-15,-10-8 40 0,-5 5-20 16,-9-14 24-16,-5 1-20 0,-5-14 64 16,-10 0-48-16,0-21 16 15,6 9-32-15,-6-18 20 16,0 14-24-16,10-6-4 16,0 14-4-16,0-4-24 15,0 17 12-15,0-5-24 16,10 13 20-16,-10 1-40 15,0 4 32-15,0-1-80 16,0 5 56-16,0 5-184 16,0 3 128-16,0 5-300 15,0 4 228-15</inkml:trace>
        </inkml:traceGroup>
        <inkml:traceGroup>
          <inkml:annotationXML>
            <emma:emma xmlns:emma="http://www.w3.org/2003/04/emma" version="1.0">
              <emma:interpretation id="{F4A793F6-A564-4DD3-B60D-705E3BE762C7}" emma:medium="tactile" emma:mode="ink">
                <msink:context xmlns:msink="http://schemas.microsoft.com/ink/2010/main" type="inkWord" rotatedBoundingBox="19772,5356 20110,5369 20076,6254 19738,6241"/>
              </emma:interpretation>
              <emma:one-of disjunction-type="recognition" id="oneOf5">
                <emma:interpretation id="interp5" emma:lang="" emma:confidence="1">
                  <emma:literal>)</emma:literal>
                </emma:interpretation>
                <emma:interpretation id="interp6" emma:lang="" emma:confidence="0">
                  <emma:literal>]</emma:literal>
                </emma:interpretation>
                <emma:interpretation id="interp7" emma:lang="" emma:confidence="0">
                  <emma:literal>}</emma:literal>
                </emma:interpretation>
                <emma:interpretation id="interp8" emma:lang="" emma:confidence="0">
                  <emma:literal>,</emma:literal>
                </emma:interpretation>
                <emma:interpretation id="interp9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0404.2298">5890 3129 580 0,'39'0'216'16,"-39"0"-168"-16,44 9-12 0,-10-1 156 15,-10 14-112-15,15 8 124 16,5 9-116-16,-6 34 28 16,1 9-72-16,-24 21 12 15,-10-8-36-15,-44 13 16 16,-10-9-20-16,-48 13-184 15,15-5 92-15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38:44.67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D9563CE-4090-4FA3-BC3B-9318E178B827}" emma:medium="tactile" emma:mode="ink">
          <msink:context xmlns:msink="http://schemas.microsoft.com/ink/2010/main" type="inkDrawing" rotatedBoundingBox="9924,6693 20331,6757 20330,6965 9922,6901" semanticType="underline" shapeName="Other">
            <msink:sourceLink direction="with" ref="{D45E56CE-80C9-4815-B0EC-6FEB97F6D1E6}"/>
          </msink:context>
        </emma:interpretation>
      </emma:emma>
    </inkml:annotationXML>
    <inkml:trace contextRef="#ctx0" brushRef="#br0">-5-3 456 0,'-10'-13'168'0,"10"13"-128"0,0 0-16 0,0 0 88 32,0 0-68-32,0 0 36 0,0 8-48 0,0-3 44 15,0-1-44-15,0-4 56 16,10 4-52-16,4 1 12 15,6 3-32-15,4-8 0 16,5 5-8-16,5-5 12 16,5 4-12-16,10 9-4 15,-1-4 0 1,11-5 12-16,-6 5-8 0,5-1 32 16,1 5-24-16,14-9 4 15,-5 1-12-15,19-10 20 16,-4 5-16-16,14 0 24 15,-10 9-24-15,1-9-32 16,-11 4 12-16,-4 1 0 16,-5-1 8-16,-9 0 8 15,4 1-4-15,0-1-20 16,0 0 8-16,0-4 12 16,5 5 0-16,5-1 8 15,-10 5-8-15,10-5-12 16,-14-4 4-16,4 0 20 15,-10 0-8-15,10-9-20 16,-4 9 4-16,9-4 20 16,-5 4-4-16,5 4-20 15,0 5 4-15,-5 0 4 16,-5 4 4-16,1-5-12 0,-11 5 8 16,6-9 12-16,-1 5-4 0,15-9 8 15,-10 4-8-15,10-4 8 16,0 0-8-16,10 0-20 15,0 0 8-15,0-4 12 16,-1 13 0-16,-14-9-4 16,1 0 4-16,8 0-16 15,-8-5 8-15,9 1 28 16,-5 0-12-16,14-1 4 16,1 5-8-16,9 0 28 15,-9 5-20-15,9-5 12 16,-9 0-16-16,14-5-16 15,-10 1 0-15,15 0-4 16,-14 12 0-16,-6-8 8 16,-9 5 0-16,-5-1 8 15,-10 0-4-15,1-4-4 16,-11 0 4-16,11-4-4 16,4 4 0-16,10-9 0 15,-5 9 0-15,9-4 24 16,1 8-12-16,5-4-32 15,-6 0 12-15,-4 0-8 16,0 0 8-16,10-4 16 16,-5 4-4-16,19-8 8 15,-5 8-8-15,5 0-12 16,-5 4 4-16,6-4 12 16,-11 4-4-16,15-8-12 15,0 4 4-15,10-4 28 0,-5 4-12 0,-10-5-20 16,-5 10 0-16,10-10 4 15,-19 5 4-15,14-8 8 16,-5 3-4-16,6 1-4 16,4 4 4-16,-5-4-4 15,-20 4 0-15,6-5 0 16,-10 5 0-16,19-4 0 16,-4 0 0-16,23-5 8 15,-13 9-4-15,-1-9-12 16,-5 18 4-16,5-18 4 15,-4 9 0-15,13-4 8 16,1 8-4-16,5-4-12 16,-10 5 4-16,5-1 4 15,-10 0 0-15,15-4 0 16,-10 0 0-16,15 0 0 16,-11 0 0-16,1 0 0 15,-24 5 0-15,-15-5-12 16,-10 0 8-16,-9 0 20 15,-10 0-8-15,-5-5-4 16,0 5 0-16,-10-8 4 16,0 8-4-16,-9-5-4 15,-1 5 4-15,-4-4-104 16,0 4 56-16,-10-4-252 0,0 8 160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4-22T18:38:51.61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B5E9C8B-D962-4599-8890-56193386660B}" emma:medium="tactile" emma:mode="ink">
          <msink:context xmlns:msink="http://schemas.microsoft.com/ink/2010/main" type="writingRegion" rotatedBoundingBox="12276,15602 12291,15602 12291,15617 12276,15617"/>
        </emma:interpretation>
      </emma:emma>
    </inkml:annotationXML>
    <inkml:traceGroup>
      <inkml:annotationXML>
        <emma:emma xmlns:emma="http://www.w3.org/2003/04/emma" version="1.0">
          <emma:interpretation id="{17F25FCC-AB15-4CB1-89E9-14E6B3BCA5A5}" emma:medium="tactile" emma:mode="ink">
            <msink:context xmlns:msink="http://schemas.microsoft.com/ink/2010/main" type="paragraph" rotatedBoundingBox="12276,15602 12291,15602 12291,15617 12276,156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009A85-C9E2-40C8-B5DA-8BB9311FAB94}" emma:medium="tactile" emma:mode="ink">
              <msink:context xmlns:msink="http://schemas.microsoft.com/ink/2010/main" type="line" rotatedBoundingBox="12276,15602 12291,15602 12291,15617 12276,15617"/>
            </emma:interpretation>
          </emma:emma>
        </inkml:annotationXML>
        <inkml:traceGroup>
          <inkml:annotationXML>
            <emma:emma xmlns:emma="http://www.w3.org/2003/04/emma" version="1.0">
              <emma:interpretation id="{845884E7-EEB6-4B1A-AA01-7DC1A73AF3D7}" emma:medium="tactile" emma:mode="ink">
                <msink:context xmlns:msink="http://schemas.microsoft.com/ink/2010/main" type="inkWord" rotatedBoundingBox="12276,15602 12291,15602 12291,15617 12276,15617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0,'0'0'16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31:17.80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1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4-22T18:33:45.757"/>
    </inkml:context>
  </inkml:definitions>
  <inkml:traceGroup>
    <inkml:annotationXML>
      <emma:emma xmlns:emma="http://www.w3.org/2003/04/emma" version="1.0">
        <emma:interpretation id="{01F5FC62-32B6-4A98-9C0A-573829C64BC1}" emma:medium="tactile" emma:mode="ink">
          <msink:context xmlns:msink="http://schemas.microsoft.com/ink/2010/main" type="writingRegion" rotatedBoundingBox="1322,671 23868,150 24270,17546 1724,18067"/>
        </emma:interpretation>
      </emma:emma>
    </inkml:annotationXML>
    <inkml:traceGroup>
      <inkml:annotationXML>
        <emma:emma xmlns:emma="http://www.w3.org/2003/04/emma" version="1.0">
          <emma:interpretation id="{4F904059-EF11-48F7-AF93-4E42883010B5}" emma:medium="tactile" emma:mode="ink">
            <msink:context xmlns:msink="http://schemas.microsoft.com/ink/2010/main" type="paragraph" rotatedBoundingBox="1343,669 14225,529 14237,1685 1355,18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2E2103-87EA-4C9D-A44B-7B1CA2D53E16}" emma:medium="tactile" emma:mode="ink">
              <msink:context xmlns:msink="http://schemas.microsoft.com/ink/2010/main" type="inkBullet" rotatedBoundingBox="1343,669 2636,655 2643,1319 1350,1333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91 30 300 0,'4'-12'112'0,"6"7"-88"0,-10-3-8 0,0 4 56 16,0 8-44-16,0-4 112 15,0 8-80-15,-5 13 36 16,0 7-56-16,-4 21 40 16,5 3-48-16,-10 9 4 15,10 0-24-15,-15 0-8 16,19-4 0-16,-9-1 56 16,-4-7-32-16,3-4 24 15,10-13-32-15,0-12 8 16,0 1-16-16,-13-17 36 15,26-4-24-15,-13-17-4 16,0 1-12-16,0-4-32 16,10 4 12-16,-10 0-4 15,13 3 8-15,-13 5-20 16,9 8 16-16,0 4-4 0,5 4 8 0,-5 5-12 16,5 3 12-16,9 0 12 15,9 4 0-15,8-8-4 16,11 5 4-16,12-17 20 15,1 4-12-15,0-8-48 16,-5 0 20-16,-9-9-32 16,-9 13 28-16,-9-8-24 15,0 0 24-15,-5 4 20 16,-4 4 0-16,-5-8 0 16,-4 0 4-16,-1 0 12 15,1-4-8-15,-9-13 4 16,4 17-4-16,-9-20-8 15,4 12 4-15,-8-5-32 16,4 5 16-16,-9-4-56 16,-1 4 36-16,-3 4-12 15,4 7 28-15,-5-7 8 16,10 12 8-16,-10 0 0 16,5 0 0-16,-5 0-12 15,5 0 8-15,0 0-4 16,9 8 0-16,-9-4 8 0,-5 5 0 15,14-1 0 1,0 8 0-16,0 12-12 16,5-3 8-16,-1 11 4 15,10 1 0-15,4-1 32 0,0-8-16 0,-4 1-4 16,4-13-8-16,5-16 12 16,0 0-8-16,9-16-40 15,-1-4 20-15,1-9-140 31,0-3 84-31,0-1-152 0,-5 5 120 0,5 0-20 16,-4 11 72-16,-1 5 180 16,-4 12-72-16,-5-8 164 15,0 8-124-15,0 0 48 16,-4 8-88-16,4 0 0 16,0 0-36-16,-4-8 24 15,4 8-32-15,-9-16 32 16,5 8-32-16,-9-8-4 15,-1 4-8-15,-8-4 20 16,-6 4-12-16,-12-8-20 16,3 12 0-16,-8-16-24 15,4 16 20-15,-4-8-4 16,4 4 8-16,1-1-12 16,8 1 12-16,0 4-12 15,5 9 8-15,5 3 24 16,4 4-4-16,0 4-4 15,9 0 0-15,-5 5-4 16,10 3 0-16,4-4 24 16,0-3-12-16,10 3-4 15,8-12-4-15,-4-4-136 0,0-8 72 16,13-20-260-16,1 8 180 16</inkml:trace>
      </inkml:traceGroup>
      <inkml:traceGroup>
        <inkml:annotationXML>
          <emma:emma xmlns:emma="http://www.w3.org/2003/04/emma" version="1.0">
            <emma:interpretation id="{7293E335-DA6D-4B99-869F-83D7B851A2C1}" emma:medium="tactile" emma:mode="ink">
              <msink:context xmlns:msink="http://schemas.microsoft.com/ink/2010/main" type="line" rotatedBoundingBox="2785,667 14225,544 14237,1685 2797,1809"/>
            </emma:interpretation>
          </emma:emma>
        </inkml:annotationXML>
        <inkml:traceGroup>
          <inkml:annotationXML>
            <emma:emma xmlns:emma="http://www.w3.org/2003/04/emma" version="1.0">
              <emma:interpretation id="{A94F2C9F-B099-4900-B658-5C445A67ED42}" emma:medium="tactile" emma:mode="ink">
                <msink:context xmlns:msink="http://schemas.microsoft.com/ink/2010/main" type="inkWord" rotatedBoundingBox="2787,839 2983,837 2987,1197 2791,1199">
                  <msink:destinationLink direction="with" ref="{9BAD3701-6CFA-4BBD-A3A0-91103E8032E0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78.382">1457 281 496 0,'-9'8'184'0,"9"-8"-140"0,-9 28-16 16,9-19 84-1,9-1-68-15,9 0 8 0,5 4-32 16,31-12-12-16,15 0-4 0</inkml:trace>
          <inkml:trace contextRef="#ctx0" brushRef="#br0" timeOffset="200.3787">1634 216 384 0,'-22'-36'140'0,"22"36"-108"0,-32-8-8 0,18 8 120 16,5 0-84-16,-9 0 0 15,4 0-36-15,0 12 0 16,5 4-12-16,-9 8 0 16,13 5-4-16,-4 7-16 15,9-8 4-15,-4 9 20 16,8-1-8-16,-4 1 4 15,9-5-4-15,-9 5-32 16,0-1 12-16</inkml:trace>
        </inkml:traceGroup>
        <inkml:traceGroup>
          <inkml:annotationXML>
            <emma:emma xmlns:emma="http://www.w3.org/2003/04/emma" version="1.0">
              <emma:interpretation id="{F7078880-F117-494C-8C96-67C0C0C5F612}" emma:medium="tactile" emma:mode="ink">
                <msink:context xmlns:msink="http://schemas.microsoft.com/ink/2010/main" type="inkWord" rotatedBoundingBox="3802,799 4854,788 4862,1525 3810,1537">
                  <msink:destinationLink direction="with" ref="{9BAD3701-6CFA-4BBD-A3A0-91103E8032E0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76.944">2563 220 392 0,'-14'-12'148'0,"14"12"-116"0,0-8-8 16,0 0 144-1,10 8-96-15,-6-8 44 16,5 0-72-16,0-9 64 15,0 5-60-15,10 4-16 16,-1 0-20-16,5 8-12 16,-1 4 4-16,1 8-4 15,0 0 0-15,-9 9 16 16,-5-1-8-16,-9 0 24 16,4 5-20-16,-13-9 12 0,5 0-12 0,-10-8 20 15,0 8-20-15,1-16-64 16,3 12 24-1,1-8-24-15,5 1 32 0,8-1-68 16,10 8 48-16,0 4 28 16,-1 0 8-16,1 13-4 15,4-1 4-15,-9 0 12 16,0 5-4-16,-4 3 40 16,9-7-20-16,-33-1 56 15,10-4-44-15,-23-3 12 16,5 3-32-16,-14-12 20 15,5 0-24-15,-10-16-20 16,10 0 0-16,-1-12-92 16,15 4 52-16,8-13-172 15,9 9 124-15</inkml:trace>
          <inkml:trace contextRef="#ctx0" brushRef="#br0" timeOffset="1411.6382">3027 204 416 0,'28'-12'152'0,"-28"12"-116"0,18 0-12 0,-9 0 144 31,5 0-96-31,-5 0 96 0,5 0-100 0,8 0 4 15,1 8-48-15,9-4 4 16,4 0-16-16,5-4 12 16,0 4-16-16,-4-4-12 15,8 4 0-15,-13-4 12 16,-5 0-4-16,-8 0-12 16,-1 4 4-16,-9-4 48 15,-4 4-24-15,-10 0 44 16,-4 4-36-16,4 1-24 15,5 3-4-15,0 4 0 16,0 4 0-16,-9 0-28 16,9 5 16-16,-4 11 32 15,-1 1-12-15,-9 19 16 16,1 5-12-16,-5 8-104 16,4 0 48-16,-9-8-76 15,5-8 64-15,-9-9-188 16,4-7 136-16</inkml:trace>
        </inkml:traceGroup>
        <inkml:traceGroup>
          <inkml:annotationXML>
            <emma:emma xmlns:emma="http://www.w3.org/2003/04/emma" version="1.0">
              <emma:interpretation id="{D07E8A18-A1BB-4802-B2B7-A0AC4C198CC6}" emma:medium="tactile" emma:mode="ink">
                <msink:context xmlns:msink="http://schemas.microsoft.com/ink/2010/main" type="inkWord" rotatedBoundingBox="5992,1682 6025,1681 6026,1774 5994,177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344.1227">4653 1019 756 0,'13'-4'280'0,"-13"4"-216"0,10 36-20 0,-29-7-252 16,6-1 104-16</inkml:trace>
        </inkml:traceGroup>
        <inkml:traceGroup>
          <inkml:annotationXML>
            <emma:emma xmlns:emma="http://www.w3.org/2003/04/emma" version="1.0">
              <emma:interpretation id="{2035C1C3-BD13-4796-BFCC-1AEA544B3CA3}" emma:medium="tactile" emma:mode="ink">
                <msink:context xmlns:msink="http://schemas.microsoft.com/ink/2010/main" type="inkWord" rotatedBoundingBox="6612,626 8705,603 8717,1715 6624,173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098.7106">5664 26 436 0,'9'-37'160'0,"-14"37"-124"0,5 0-8 16,-4 4 36-16,-1 8-40 0,-9 21 32 16,1 7-28-16,-19 25 36 15,0 0-36-15,-14 28 4 16,5-4-20-16,-4 17 12 16,4-17-16-16,5-12 48 15,4-12-28-15,9-25 72 16,5-7-52-16,4-29 8 15,14-12-32-15,9-41-120 16,5-8 52-16,9-24-188 16,8 4 132-16,6-24-200 15,-1 20 168-15,1-8 136 16,-5 16 4-16,-1 16 188 16,1 21-108-16,-4 23 64 15,-1 21-88-15,-4 25 28 16,-5 12-56-16,-4 7 0 15,-1-3-24-15,1 4 36 16,9-5-24-16,-14 1-40 16,4-9 8-16,-13 1-272 15,9-5 152-15</inkml:trace>
          <inkml:trace contextRef="#ctx0" brushRef="#br0" timeOffset="5360.9087">5308 459 592 0,'19'-4'220'0,"-19"4"-172"0,63 4-12 16,-26-4-20-16,-1 0-16 0,23-8 24 15,1 4-12-15,35-8-84 16,-4 4 40-16,5-4-52 16,-19 8 48-16,-8-4 36 15,-6 4 4-15,-26-5 72 16,4 9-44-16,-28-4 32 15,-4 8-36-15,-9 5 72 16,-9 7-56-16,-4 20 4 16,-6 13-28-16,6 20 4 15,4 4-12-15,4 4 28 16,5-4-24-16,0-8-12 16,5-13-8-16,-10-7 40 15,5-9-24-15,-9-7 36 16,5-9-32-16,-15-8-24 15,6 0 4-15,-6-16 0 16,6 0 4-16,-1-24-44 16,10 0 24-16,4-33-36 15,9 0 32-15,9-20-16 16,5 12 24-16,4 0 8 16,5 16 8-16,-5 5 24 15,0 15-12-15,-8 1 24 16,-1 12-24-16,0 7-12 15,-4 9-4-15,-14 8 48 16,0 9-24-16,-5 23-8 16,5 1-8-16,-9 23 4 0,9 1-4 15,-9 0 8-15,9-8-8 0,-5-13 8 16,5-3-8-16,-4-17 8 16,-1-8-8-16,-4-12-28 15,9-4 12-15,-9-16-4 16,9 4 8-16,-4-21-36 15,4 5 24-15,0-13-36 16,9 5 32-16,0-9-16 16,9 12 24-16,0 5 16 15,0 8 4-15,5 3 32 16,0 9-20-16,-5 4 12 16,5 0-16-16,-5 8 28 15,0 0-24-15,-9-4 12 16,5 8-16-16,-9-4 12 15,-1 0-16-15,1 0-12 16,-1 0 0-16,5-12 20 16,1 12-8-16,3-16-12 15,1-1 0-15,4 5 4 16,0-4 0-16,0 4-12 16,5 4 8-16,-5 0-4 15,1 0 0-15,-6 8 8 16,6 8 0-16,-6 0 16 15,5 8-8-15,1 0 16 16,-1 0-16-16,-5-3 16 16,6 7-16-16,-6-12-4 15,6 4 0-15,-6-8-4 0,5 0 0 0,-8-8-12 16,3 0 8-16,-4-4 4 16,0 0 0-16,-4-4-28 15,0 0 16-15,4 3-20 16,0 9 16-16,0 0 0 15,0 9 8-15,5 7 8 16,-1 0 0-16,1 0 32 16,0 4-16-16,-5-3-12 15,4-1-8-15,-4-8 12 16,5 4-4-16,0-8-56 16,-1 0 28-16,1-12-32 15,0 4 32-15,-1-16 20 16,6 4 4-16,8-21 0 15,0 9 4-15,10-21 4 16,4 9-4-16,0-13 16 16,-5 12-12-16,-4-11 40 15,0 15-24-15,-19-7 40 16,10 15-36-16,-23 1 12 16,0 12-24-16,-13 7 0 15,-1 9-8-15,-18 13 28 16,9 3-20-16,-18 24-4 15,14-3-8-15,4 3-4 16,14 1 0-16,14-1 16 16,17-3-8-16,10-5-64 15,0 1 28-15,14-9-112 0,-14-4 80 16</inkml:trace>
          <inkml:trace contextRef="#ctx0" brushRef="#br0" timeOffset="5515.2862">7007-7 872 0,'9'-20'324'0,"-9"20"-252"0,18-16-20 0,-14 4-240 16,15 7 92-16</inkml:trace>
        </inkml:traceGroup>
        <inkml:traceGroup>
          <inkml:annotationXML>
            <emma:emma xmlns:emma="http://www.w3.org/2003/04/emma" version="1.0">
              <emma:interpretation id="{3DEFD975-A9A3-4E73-B292-D3C32DC014AE}" emma:medium="tactile" emma:mode="ink">
                <msink:context xmlns:msink="http://schemas.microsoft.com/ink/2010/main" type="inkWord" rotatedBoundingBox="9462,654 10946,638 10953,1255 9469,127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991.15">8218 155 632 0,'4'-28'236'0,"-4"28"-184"0,9-49-16 16,-4 29 60-1,4 4-60-15,5-8 12 16,4 7-28-16,-4 5 4 0,4 8-12 0,-9 24-24 16,5 13 4-16,-14 19 4 15,4 9 4-15,-18 4 0 16,5-4 0-16,-13-4 68 15,8-1-36-15,-13-11 60 16,4 0-56-16,-5-21 20 16,6-12-36-16,-1-12 36 15,5 0-32-15,4-12-24 16,10-4 0-16,4-9 16 16,4 5-8-16,5 8-40 15,9-4 20-15,-9 16-60 16,14 0 40-16,0 16 24 15,0-4 8-15,4 12 28 16,0 5-16-16,5-13 12 16,0-4-12-16,14-12-104 15,-1 0 48-15,-4-8-176 16,0-4 124-16</inkml:trace>
          <inkml:trace contextRef="#ctx0" brushRef="#br0" timeOffset="6366.6593">8896 155 756 0,'18'-20'280'0,"-18"20"-216"0,37-16-20 15,-24 8 4 1,6 4-36-16,-6-4 24 16,15 8-24-16,-15 8 4 0,1 4-8 0,-14 16-8 15,14 9 4-15,-19 7 12 16,5-3-8-16,-9-1-12 15,0-3 0-15,-9-5 64 16,8-3-32-16,-17-9 8 16,13-4-24-16,-8-12 12 15,-6 0-16-15,1-12-20 16,4 8 4-16,1-16-4 16,12 8 4-16,10-4-20 15,5 4 16-15,9-1 4 16,8 1 8-16,6 12 60 15,-1 5-32-15,0-1 16 16,5 4-28-16,0-4 44 16,-5 4-32-16,1-8-120 15,-1 0 48-15,0-4-232 16,5 0 156-16</inkml:trace>
          <inkml:trace contextRef="#ctx0" brushRef="#br0" timeOffset="6475.9524">9602 459 832 0,'-5'21'308'0,"5"-21"-240"0,5 48-20 16,-14-19 52-1,4 3-64-15</inkml:trace>
        </inkml:traceGroup>
        <inkml:traceGroup>
          <inkml:annotationXML>
            <emma:emma xmlns:emma="http://www.w3.org/2003/04/emma" version="1.0">
              <emma:interpretation id="{A9462E21-9423-4D95-9E4C-B7F0327998CA}" emma:medium="tactile" emma:mode="ink">
                <msink:context xmlns:msink="http://schemas.microsoft.com/ink/2010/main" type="inkWord" rotatedBoundingBox="11661,622 13147,606 13155,1269 11668,1285"/>
              </emma:interpretation>
              <emma:one-of disjunction-type="recognition" id="oneOf6">
                <emma:interpretation id="interp6" emma:lang="" emma:confidence="1">
                  <emma:literal>9,</emma:literal>
                </emma:interpretation>
                <emma:interpretation id="interp7" emma:lang="" emma:confidence="1">
                  <emma:literal>9 ,</emma:literal>
                </emma:interpretation>
                <emma:interpretation id="interp8" emma:lang="" emma:confidence="0">
                  <emma:literal>g ,</emma:literal>
                </emma:interpretation>
                <emma:interpretation id="interp9" emma:lang="" emma:confidence="0">
                  <emma:literal>8 ,</emma:literal>
                </emma:interpretation>
                <emma:interpretation id="interp10" emma:lang="" emma:confidence="0">
                  <emma:literal>q ,</emma:literal>
                </emma:interpretation>
              </emma:one-of>
            </emma:emma>
          </inkml:annotationXML>
          <inkml:trace contextRef="#ctx0" brushRef="#br0" timeOffset="7447.4191">10312 30 560 0,'14'-33'208'0,"-14"33"-164"0,45-20-8 0,-27 12 12 31,1 4-32-31,-1-4 64 0,5 8-44 0,-1 12 64 15,1 4-60-15,-9 25-24 16,4 3-16-16,-13 13 8 16,-1 0-4-16,-13-1 16 15,4-3-12-15,-13-4-4 16,5-9 0-16,-10-7 4 16,5-5-4-16,4-12 8 15,0 5-8-15,-4-17-28 16,9-4 12-16,0-8-4 15,9-1 8-15,4-3-44 16,1 12 24-16,18 4-4 16,-1 13 20-16,10 3 0 15,0 4 4-15,23 5 16 16,9-1-4-16,13-8-56 16,5-4 28-16,-5-16 20 15,-4-4 4-15,-9-16-16 16,-9 12 8-16,-14-20 48 15,4 11-20-15,-18-19-8 16,5 16-8-16,-4-21 4 16,-6 13-4-16,-8-9 76 15,-5 5-44-15,-4-1 48 16,4 13-48-16,-9 0 8 16,0 12-28-16,-9 4-8 15,4 12-4-15,-13 4 28 0,9 8-16 16,-5 5 4-16,5 3-12 0,0 0-16 15,9 1 4-15,4-1 12 16,1 0-4-16,13-15 52 16,5-1-32-16,9-16-44 15,-5 0 8-15,5-13 20 16,0 1-4-16,-14-12 20 16,-4 8-16-16,-14-9 4 15,-9 5-4-15,-23-5 28 16,4 13-20-16,-3 0 48 15,-1 8-36-15,9 0-4 16,9 8-16-16</inkml:trace>
          <inkml:trace contextRef="#ctx0" brushRef="#br0" timeOffset="7704.6027">11783-31 852 0,'-41'-29'316'0,"41"29"-248"0,18 21-16 16,-18-5-20-1,4 4-28-15,-4 13-4 16,9-1 4-16,5 13-4 16,-5-1 0-16,-13-3-12 15,13-1 8-15,-9 1 12 0,0-1-4 16,-9 1-56-16,4 0 28 0,-18-5-96 15,5 9 68-15,4-17-196 16,5-4 140-16</inkml:trace>
        </inkml:traceGroup>
        <inkml:traceGroup>
          <inkml:annotationXML>
            <emma:emma xmlns:emma="http://www.w3.org/2003/04/emma" version="1.0">
              <emma:interpretation id="{6A18B535-78BF-4ED6-B809-A1239610FB69}" emma:medium="tactile" emma:mode="ink">
                <msink:context xmlns:msink="http://schemas.microsoft.com/ink/2010/main" type="inkWord" rotatedBoundingBox="13595,659 14226,653 14235,1503 13605,1510"/>
              </emma:interpretation>
            </emma:emma>
          </inkml:annotationXML>
          <inkml:trace contextRef="#ctx0" brushRef="#br0" timeOffset="8108.2363">12475 234 684 0,'0'-37'252'0,"0"37"-192"0,19-44-20 0,-15 16 68 16,1 11-68-16,-14-11 36 15,4 4-44-15,-9-5 44 16,5 9-44-16,-9 12-52 16,0 0 12-16,-18 16 8 15,8 8 0-15,-8 13-16 16,8-1 8-16,1 4 20 15,13-3-4-15,1-1-12 16,13-8 0-16,13-4 20 16,1 1-8-16,9-5-28 15,4-4 8-15,-9-8-12 16,5 0 12-16,-9 0-28 16,4 16 24-16,-13-4 40 15,4 12-12-15,-14-3 60 16,1 3-40-16,-5 4-16 15,9 9-8-15,-5-9 36 0,10 8-24 16,-5-19 44-16,4 3-36 0,1-12-4 31,4 0-16-31,-5-8-192 0,1 0 100 0</inkml:trace>
          <inkml:trace contextRef="#ctx0" brushRef="#br0" timeOffset="8322.3056">12885 748 676 0,'-13'44'248'0,"13"-44"-192"0,-41 45-16 16</inkml:trace>
        </inkml:traceGroup>
      </inkml:traceGroup>
    </inkml:traceGroup>
    <inkml:traceGroup>
      <inkml:annotationXML>
        <emma:emma xmlns:emma="http://www.w3.org/2003/04/emma" version="1.0">
          <emma:interpretation id="{DEC2DB0C-2D0E-4833-AEA6-E15AB5FEB3DA}" emma:medium="tactile" emma:mode="ink">
            <msink:context xmlns:msink="http://schemas.microsoft.com/ink/2010/main" type="paragraph" rotatedBoundingBox="1416,2383 14136,2181 14157,3508 1437,37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AF88D9-17E4-4814-90EB-75C2091F4F08}" emma:medium="tactile" emma:mode="ink">
              <msink:context xmlns:msink="http://schemas.microsoft.com/ink/2010/main" type="line" rotatedBoundingBox="1416,2383 14136,2181 14157,3508 1437,3710">
                <msink:destinationLink direction="with" ref="{180EFCC6-B43E-43D3-A213-0625EDFDB3A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40D9D1B-5780-488A-85D5-024A3B3FAD42}" emma:medium="tactile" emma:mode="ink">
                <msink:context xmlns:msink="http://schemas.microsoft.com/ink/2010/main" type="inkWord" rotatedBoundingBox="1416,2383 3978,2342 3991,3144 1429,3185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3453.9212">1162 2136 756 0,'-28'24'280'0,"28"-24"-216"0,-36 57-20 15,18-29 56 1,9-4-64-16,-5 5 12 0,5-1-28 0,9-4-64 15,4-3 20-15,1-5-164 16,9-4 104-16</inkml:trace>
          <inkml:trace contextRef="#ctx0" brushRef="#br0" timeOffset="13274.9666">1289 1796 664 0,'-9'-8'244'0,"9"8"-188"0,-23 4-16 0,10 0 76 16,4 0-72-16,-10 0 0 15,6 4-28-15</inkml:trace>
          <inkml:trace contextRef="#ctx0" brushRef="#br0" timeOffset="13933.2267">1271 2245 488 0,'5'8'180'15,"-5"-8"-140"-15,9 16-12 0,-9-3 64 16,4 3-56-16,-4 0 12 15,9-4-28-15,-4 4 4 16,4 5-12-16,-5-5 28 16,1 4-24-16,0-12 48 15,4-8-36-15,0 0 12 16,0 0-24-16,0-12-16 16,5 4-4-16,-5-16 4 15,0 11 0-15,0-3-28 16,0 0 16-16,-4 4-20 15,4 4 16-15,-9 0 16 0,4 8 4 0,-4 0 84 16,5 8-44-16,-1 8 68 16,6-4-64-16,-6 4 20 15,1 5-40-15,-1-5 0 16,1 0-16-16,4-12 28 16,4 4-24-16,-3-8-24 15,-10 8 4-15,4-16-148 16,5 8 80-16,-9 0-304 15,0-8 212-15</inkml:trace>
          <inkml:trace contextRef="#ctx0" brushRef="#br0" timeOffset="14106.7512">1804 1913 1040 0,'-19'4'384'0,"19"-4"-300"16,-13 13-20-16,4-9 24 16,9 0-60-16,-9 4-36 15,4 0 0-15</inkml:trace>
          <inkml:trace contextRef="#ctx0" brushRef="#br0" timeOffset="14295.7539">1722 2290 756 0,'-28'28'280'0,"28"-28"-216"0,-4 41-20 0,4-29 136 16,0 4-108-16,9-4 8 15,0 4-52-15,14-8 0 16,0 8-16-16,22-11-32 16,-13 3 8-16,0-16-144 15,0 3 84-15,4-7-260 16,-13 4 188-16</inkml:trace>
          <inkml:trace contextRef="#ctx0" brushRef="#br0" timeOffset="12674.4382">146 1764 528 0,'-18'4'196'0,"18"-4"-152"0,-4 0-12 0,-1 0 104 16,10 0-80-16,-5 0 24 15,0 0-48-15,4-4 48 16,5 4-44-16,10-4 12 15,8 0-32-15,18-5 20 16,-4 9-24-16,28 0 12 16,3 9-12-16,10-9 0 15,-13 4-4-15,-1-8 4 16,-4 4-8-16,-1-9-4 16,-8 9 4-16,-9-8 12 15,-14 8-8-15,-19-8-48 16,-4 8 24-16,-18 0-368 0,-4 8 212 0</inkml:trace>
          <inkml:trace contextRef="#ctx0" brushRef="#br0" timeOffset="13127.0496">83 2189 652 0,'-9'-9'244'0,"9"9"-192"0,9 0-12 15,-5 0 100 1,5 9-84-16,5-1 68 0,13 8-72 0,23-4 24 15,14 4-44-15,23-12 8 16,-5 4-24-16,22-16-8 16,-8 4-4-16,4-12-148 15,-9-4 80-15,-13 4-156 16,-10 7 120-16</inkml:trace>
          <inkml:trace contextRef="#ctx0" brushRef="#br0" timeOffset="12912.4825">470 1719 288 0,'-46'-8'108'0,"46"8"-84"0,-32 12-4 0,9-4-12 15,14 0-8-15,-4 9 60 16,4 3-32-16,9 24 32 16,0 9-32-16,-9 12 28 15,9-1-32-15,-10 13 4 16,6-12-16-16,-5-12 12 16,-5-5-16-16,-4-7 32 15,4-9-24-15,-4-12-76 16,9 1 32-16</inkml:trace>
          <inkml:trace contextRef="#ctx0" brushRef="#br0" timeOffset="14706.5604">1958 2261 860 0,'10'-8'320'0,"-10"8"-248"0,9-12-20 0,0 4 24 16,9 4-52-16,5-16 8 15,4 4-20-15,5-13-44 16,0 9 20-16</inkml:trace>
          <inkml:trace contextRef="#ctx0" brushRef="#br0" timeOffset="14519.0613">2150 2002 664 0,'-5'-20'244'0,"5"20"-188"0,-9-8-16 0,4 0 84 15,10 16-76-15,-10 0 60 16,10 0-64-16,-19 29-12 16,14 3-20-16,-13 13 8 15,8-1-12-15,-4 1-28 16,9 0 8-16,-9-5-92 16,9-11 56-16,0-13-260 15,0-4 172-15</inkml:trace>
          <inkml:trace contextRef="#ctx0" brushRef="#br0" timeOffset="15269.2788">2304 2294 520 0,'23'8'192'0,"-23"-8"-152"0,9 20-8 15,5-16 96 1,-5 4-76-16,5-4 68 0,4 0-68 16,5-4 16-16,-1 0-40 0,1-8 0 15,9 4-16-15,-9-4-16 16,0 4 0-16,-1-8 4 16,-3 8 0-16,-15-12 8 15,5 8-4-15,-18-9-4 16,9 9 4-16,-4-4-16 15,-5 4 8-15,-10 0 12 16,6 8-4-16,-1 0 16 16,5 4-12-16,-14 0 24 15,5 4-20-15,-5 0 4 16,9 0-8-16,-17 4-16 16,8 5 4-16,-9-1 20 15,9 0-8-15,0 8 60 16,1-3-40-16,-1-5 60 15,14 4-52-15,9-4 28 16,0 4-36-16,32-3-16 16,-10-1-8-16,24-16 20 15,0 8-12-15,4-8-120 16,-5 4 60-16,1-8-196 16,-5 4 140-16,-10-4-296 15,1 0 224-15</inkml:trace>
        </inkml:traceGroup>
        <inkml:traceGroup>
          <inkml:annotationXML>
            <emma:emma xmlns:emma="http://www.w3.org/2003/04/emma" version="1.0">
              <emma:interpretation id="{8A4FFBE2-1AE2-48EA-B4CF-03638E927908}" emma:medium="tactile" emma:mode="ink">
                <msink:context xmlns:msink="http://schemas.microsoft.com/ink/2010/main" type="inkWord" rotatedBoundingBox="4872,2438 7398,2398 7418,3615 4892,3655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0838.9124">4476 2201 880 0,'-27'60'328'0,"27"-60"-256"0,-9 45-16 16,9-29 28 0,4 0-56-16,5-4 60 15,19 5-52-15,13-21-76 16,0 4 16-16,22-21-96 15,-3 5 64-15,-1-20-112 16,0 3 92-16,-9-15-48 0,-4 7 72 0,-10-15 8 16,0 11 28-16,-8-7 160 15,-1 11-76-15,-4 5 112 16,-5 7-100-16,-4 5 88 16,-1 8-92-16,-8 4-16 15,-1 12-36-15,-8 12-24 16,-1 8-4-16,-4 16 28 15,5 5-12-15,-10 12-64 16,9 3 24-16,1-3-60 16,4-9 52-16,-5 1-28 15,10-5 40-15,-5-3-16 16,0-5 24-16,9-8 0 16,-4-3 8-16,-1-13 0 15,1 0 0-15,17-16-12 16,6-4 12-16,17-29-92 15,1 5 52-15,13-33 4 16,-4 8 28-16,-10-12 12 16,-4 13 4-16,-14 3 76 15,1 17-40-15,-15-1 68 16,-3 13-64-16,-10-1 36 16,4 13-44-16,-4-4 8 15,5 8-24-15,-5 0-36 16,4 8 12-16,1-4 20 15,4 8-8-15,0-9-16 16,0 9 4-16,-4-8 32 16,-1 8-16-16,-4-4-28 0,0 8 12 0,-4-4 20 15,4 4-8-15,-5 5 0 16,1-5 0-16,-1-4-16 16,5 4 8-16,-5 0-4 15,5 0 0-15,-4-4 8 16,8 0 0-16,1 0-20 15,0 0 12-15,-5 0-76 16,0 0 48-16,0-4-164 16,9 0 116-16</inkml:trace>
          <inkml:trace contextRef="#ctx0" brushRef="#br0" timeOffset="20165.6866">4535 1832 756 0,'5'-12'280'0,"-5"12"-216"0,14-4-20 0,-14 0 32 16,0 8-52-16,0-4-204 15,0 0 96-15,0 4-336 16,0 4 232-16</inkml:trace>
          <inkml:trace contextRef="#ctx0" brushRef="#br0" timeOffset="21350.2876">5000 2290 444 0,'-9'-8'164'0,"9"8"-124"0,-9 4-16 0,4-4 80 15,10 0-64-15,-5 4 44 16,0 8-48-16,-5 4 32 16,5 0-36-16,-5 9 24 15,10-1-28-15,-10 20-8 16,1 1-12-16,-5 16 28 15,0-1-20-15,4 5-4 16,5-8-8-16,0-9 4 16,0-7-4-16,5-21 40 15,8-4-20-15,10-20-32 16,4-4 4-16,5-28-16 16,0 3 8-16,-9-19 24 15,-5 3-4-15,-9-4 24 16,0 9-20-16,-9-5 68 15,0 17-48-15,0-4-28 16,0 7-8-16,19-3-80 16,-1 12 48-16,14-17-540 15,4 9 316-15</inkml:trace>
          <inkml:trace contextRef="#ctx0" brushRef="#br0" timeOffset="19998.5054">3529 1950 476 0,'-4'-41'176'0,"4"41"-136"0,13-36-12 0,1 20-4 16,9 4-20-16,18-5 16 15,4 5-12-15,19 4 60 16,4 8-40-16,1 16 8 16,-6 9-24-16,-4 15 56 15,-4 9-40-15,-14 11 52 16,-9-3-48-16,0 0 56 16,-9-9-52-16,-14-7 28 15,-5-5-36-15,-13-4 28 16,0 1-32-16,-27-13-32 15,4 0 4-15,-23-8-8 0,5-3 4 16,-9-9 0-16,13 0 0 0,1-9-36 16,13 5 24-16,9-8-116 15,0 4 76-15,32-12-476 16,5 8 296-16</inkml:trace>
          <inkml:trace contextRef="#ctx0" brushRef="#br0" timeOffset="19654.0894">3784 1958 392 0,'-14'-12'148'0,"14"12"-116"0,0-8-8 16,-9 4 196-1,18 8-124-15,-18 4 0 0,9 4-64 0,0 16 24 16,0 9-32-16,-9 11-24 16,18 1 0-16,-9 3 8 15,0-3-4-15,-9-9 24 16,9-3-16-16,-9-13 24 16,5 0-24-16,-6-11-188 15,1-1 92-15</inkml:trace>
          <inkml:trace contextRef="#ctx0" brushRef="#br0" timeOffset="21845.0884">5505 1873 528 0,'-18'0'196'0,"18"0"-152"0,18-4-12 16,-13 0 28-16,-1 4-40 15,10-8 0-15,4 4-12 0,0-13-16 16,0 5 4-16,5-4 20 16,-5 8-8-16,-13-8-4 15,9 12 0-15,-14-4 48 16,4 8-28-16,-13 4 68 15,5 4-52-15,-6 16 36 16,1 0-44-16,-9 33 0 16,9 12-20-16,-5 24-8 15,5 4 0-15,-4 12-4 16,4-3 0-16,-10 11 8 16,19-8-4-16,-4-8 24 15,-1-20-16-15,5-12-4 16,9-16-4-16,-4-17 12 15,4-12-8-15,-9-20-28 16,5-4 8-16,-5-20 4 16,4-4 8-16,-4-37-20 15,0 1 12-15,-4-21 4 16,4 8 4-16,-10-12 44 16,-3 16-24-16,-1-8 132 15,-4 16-84-15,-5 1 56 16,5 15-68-16,4 1-8 15,1 15-28-15,-6 5-56 16,19 8 20-16,14 4-84 16,4 12 56-16,10 4-520 15,8 4 312-15</inkml:trace>
          <inkml:trace contextRef="#ctx0" brushRef="#br0" timeOffset="22340.9091">5719 2241 548 0,'-9'-8'204'0,"9"8"-156"0,-5-12-16 0,1 8 140 15,4 8-100-15,-5-4 60 16,5 12-76-16,0-4-24 16,9 0-20-16,10-4 8 15,-1 0-12-15,27-8 4 16,-4 0-4-16,5-8-16 15,4 4 4-15,-5-8-24 16,-4 4 16-16,-13-4-12 16,-10 7 12-16,-23-3 24 15,1 4-4-15,-23 0-4 16,-1 8 0-16,-13 4-4 0,5 4 0 16,-10 4 44-16,19 9-24 0,-5 7 16 15,9 4-20-15,1 1-8 16,17-5-4-16,10-4 28 15,17-3-16-15,24-13-12 16,4 0-8-16,18-12-192 16,1 0 108-16</inkml:trace>
        </inkml:traceGroup>
        <inkml:traceGroup>
          <inkml:annotationXML>
            <emma:emma xmlns:emma="http://www.w3.org/2003/04/emma" version="1.0">
              <emma:interpretation id="{C57167A9-2BD1-4A22-AEEC-BE137305395C}" emma:medium="tactile" emma:mode="ink">
                <msink:context xmlns:msink="http://schemas.microsoft.com/ink/2010/main" type="inkWord" rotatedBoundingBox="7702,2762 9914,2727 9919,3060 7707,3095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4427.2644">6702 2257 528 0,'-27'8'196'0,"27"-8"-152"0,-4 4-12 15,4 1 96 1,9 3-76-16,9 0 52 15,9 0-64-15,10-4 24 16,4 4-36-16,4-12-16 16,-4 4-8-16,0-8 12 15,-4-4-8-15,-10-5 24 16,0 5-20-16,-13 4 24 16,-1 0-24-16,-13-8 24 15,0 4-24-15,-4-4-20 0,-10 4 0 0,1-13 4 16,4 9 4-16,-10 4-12 15,15 4 8-15,-10 8-32 16,10 8 20-16,-10 12-12 16,14-4 16-16,-18 17 52 15,9-9-20-15,-5 0 8 16,5 9-16-16,0-5 28 16,9-12-24-16,0 4-24 15,4-3 4-15,5-9-16 16,10 0 8-16,3-12-72 15,1 12 48-15,9-24-64 16,9 8 56-16,0-9-24 16,-5-7 44-16,10-4 20 15,-5 7 4-15,0 1 88 16,-5 4-44-16,-13 0 76 16,4 8-68-16,-13 0 8 15,0 8-36-15,-5 0 12 16,0 8-20-16,-9 4 44 15,0 8-32-15,0 0-24 16,0 1-4-16,0-1 8 16,4 0-4-16,-4-4 16 15,10 5-12-15,-1-17 40 16,4 4-24-16,-4-8-32 16,5 4 4-16,-5-12-44 15,5 4 28-15,4-9-72 16,-4 5 52-16,-14-4-28 0,9 4 44 0,0 0-24 15,-5-4 28-15,6 4 0 16,3 8 12-16,-8 0 16 16,-1 4-4-16,15 4 68 15,-6 4-40-15,5 4 40 16,1 0-40-16,-6 1 0 16,5-1-20-16,-4-4 0 15,4-4-4-15,1-8 4 16,-1 4-8-16,5-12-108 15,4 4 56-15,-9-16-16 16,5 12 40-16,-5-9-48 16,0 5 40-16,-4-4-64 15,0 8 56-15,-1-12 8 16,5 8 20-16,5-1 36 16,0 9-12-16,4-4 76 15,1 8-52-15,-1-4 48 16,5 8-48-16,-5-4 0 15,0 8-24-15,-4-8 20 16,-5 0-20-16,-4 0 12 16,0 0-12-16,-10 0 28 15,1 0-24-15,-10-8 20 16,5 4-20-16,-4-4-24 16,-1 4 0-16,-9-4-24 15,5 8 20-15,-4-12-20 16,4 12 16-16,-5-12-8 0,9 16 12 0,-4-4-8 15,5 8 8-15,-5 4-8 16,4 4 8-16,1 4 16 16,4 1 0-16,4-5 32 15,10 4-20-15,9-8 4 16,4 0-12-16,14-3 12 16,0-9-12-16,4-9-64 15,-4 5 28-15,-4-16-4 16,-5 8 16-16,-10-8-4 15,-3 8 8-15,-15-9 8 16,1 9 4-16,-14-4 24 16,4 8-12-16,-9 4 120 15,5 8-76-15,-9 8 68 16,4 4-72-16,5 5-28 16,9-1-16-16,14 0 24 15,4 0-16-15,9-8-128 16,19-4 60-16,0-8-336 15,8 0 220-15</inkml:trace>
          <inkml:trace contextRef="#ctx0" brushRef="#br0" timeOffset="22776.5772">6407 2100 520 0,'4'-5'192'0,"-4"5"-152"0,-9 33-8 0,0-9 124 31,9 0-92-31,-9 13 80 0,0 3-84 16,0-3 64-16,4-5-68 0,0-8 4 15,10-3-36-15,0-13 84 16,-1 0-60-16,1-20 40 16,8 0-52-16,6-21 8 15,3 5-28-15,6-17 0 16,3 9-8-16,10-9-84 16,5 13 40-16,4 8-240 15,-4 12 152-15</inkml:trace>
        </inkml:traceGroup>
        <inkml:traceGroup>
          <inkml:annotationXML>
            <emma:emma xmlns:emma="http://www.w3.org/2003/04/emma" version="1.0">
              <emma:interpretation id="{B2D13CCC-4CAE-4073-81A4-8D58771C5526}" emma:medium="tactile" emma:mode="ink">
                <msink:context xmlns:msink="http://schemas.microsoft.com/ink/2010/main" type="inkWord" rotatedBoundingBox="10636,2355 14138,2299 14148,2911 10645,2967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5493.6833">9288 1808 520 0,'5'-16'192'0,"13"8"-152"0,10-12-8 0,-10 12 0 16,5 3-24-16,13-3 68 15,5 4-44-15,-5 4 32 16,5 4-36-16,0 13 8 16,-4 7-20-16,-14 24 20 15,-1 9-24-15,-8 12 4 16,-5 0-8-16,-9-1 64 15,5-11-40-15,-10-12 32 16,5-9-36-16,-18-12 44 16,13-7-40-16,-4-17 12 15,9 0-28-15,0-29 0 16,9 1-8-16,-4-29-52 16,13 1 28-16,-4-17-16 15,4 12 20-15,5 4-28 16,9 13 24-16,-5 3-12 15,0 17 16-15,0 8 44 16,-4 8-20-16,-5 24-8 16,-4 8-8-16,-5 29 20 15,-9 4-8-15,0 3 16 16,5-3-16-16,-5-13 16 16,4-7-16-16,1-9 40 15,4-8-24-15,-4-11 4 16,4-5-16-16,0-17-52 15,0-3 24-15,5-24-24 0,-1 3 24 16,14-23-80-16,-4 7 56 0,0-8-20 16,9 13 36-16,0 3 24 15,0 17 0-15,4 8 56 16,-4 8-32-16,-9 12 32 16,9 12-28-16,-19 20-16 15,-4 4-8-15,-4 21 40 16,-1 0-24-16,-8 3 0 15,4-3-12-15,-9-8 4 16,4-9-8-16,1-7-4 16,4-9 4-16,-5-12-200 15,10 0 108-15,-5-16-432 16,9 4 292-16</inkml:trace>
          <inkml:trace contextRef="#ctx0" brushRef="#br0" timeOffset="25823.8453">10495 2095 684 0,'0'0'252'0,"0"0"-192"16,9 0-20-16,-4-12 32 15,8 8-48-15,6-12 16 16,3 4-24-16,10-24 8 16,5 15-12-16,-1-7 28 15,5 12-24-15,-14-4 12 16,1 7-16-16,-28-3 80 15,0 8-48-15,-23 8 12 16,9 0-32-16,-27 8 48 0,14 8-40 16,-19 9 48-16,19 3-48 15,-5 4-16-15,14 9-8 0,0-1-8 16,13 1 0-16,1-5-12 16,8 1 8-16,5-9 28 15,10-4-12-15,12-8-48 16,6-7 20-16,13-9-252 15,0 4 148-15,5-13-320 16,-5 5 248-16</inkml:trace>
          <inkml:trace contextRef="#ctx0" brushRef="#br0" timeOffset="27445.1787">10859 2002 664 0,'-9'-28'244'0,"9"28"-188"0,32-8-16 0,-9 4 12 16,0 4-36-16,13-8 12 15,5 4-16-15,4-8-24 16,6-5 4-16,17-3 20 15,-4 4-4-15,13-12-56 16,-4 12 24-16,-5-5 20 16,-13 1 4-16,-14 0 12 15,-5 8-8-15,-13-5 52 16,-5 5-32-16,-9-4 76 16,0 4-52-16,-4 4 44 15,-1 0-52-15,6 8-48 16,-1 0 4-16,0 12 16 15,0 12-8-15,-9 9 28 16,4-1-20-16,-13 21 24 16,0-1-24-16,-9 5 4 15,4-5-8-15,-8 1 4 16,3-8-8-16,-3-17 32 16,3-4-20-16,1-4-12 15,4-3-8-15,1-17-32 16,8 0 20-16,10-21-56 15,4-3 40-15,9-12-28 16,9 3 36-16,1-3 0 16,4 8 16-16,-5-1-20 0,0 13 16 15,-4 8 24-15,-5 8-8 0,-4 8 28 16,4 8-20-16,-13 4 76 16,-1 9-52-16,-8 3 24 15,-1-3-40-15,1-9-8 16,4 8-8-16,13-12 20 15,-4 0-12-15,14-16-4 16,4 9-4-16,1-26-84 16,13 9 44-16,-5-20-40 15,-4 8 44-15,9-13 0 16,-9 5 20-16,-5-12 16 16,-4 19 0-16,-14 1 16 15,0 8-12-15,-9 4 16 16,0 4-16-16,-9 12 40 15,9 4-24-15,-9 12 32 16,9 13-32-16,-5 3-12 16,5 1-8-16,0-9 4 15,5-4-4-15,4 1 24 16,14-5-16-16,-5-12 40 16,5-4-28-16,4-16-84 15,5 4 32-15,0-12-36 16,-9 8 40-16,-1-8 12 15,6 3 8-15,-10-7-40 16,-14 4 24-16,1-8 8 16,-5 8 8-16,-5-5 12 0,1 13-4 15,-10-4 52-15,1 4-32 0,-10 0 24 16,5 8-28-16,8-8 8 16,-12 16-16-16,8-8-8 15,5-4 0-15,-5 4 12 16,14 0-8-16,-9 0-40 15,5 0 20-15,-5 0-68 16,-1 4 44-16,1-4 0 16,9 0 20-16,-4-4 28 15,8 4-4-15,15-8-28 16,3 0 8-16,24-9-20 16,8 5 16-16,1-8 8 15,0 12 8-15,4-4-20 16,-18 4 12-16,4-4 12 15,-13 4 0-15,0-5 8 16,-9 9-8-16,-14-8 16 16,-4 8-12-16,-5-4-4 15,-5 8 0-15,-4-4 28 16,0 4-16-16,-5 0-32 16,5 8 8-16,-14 4-8 15,14 4 8-15,-14 13 8 16,14 3 0-16,-4 5 0 15,13 11 0-15,-5-15-44 16,5-5 24-16,5-8-92 16,13-4 64-16,5-16-84 15,9-4 76-15,-5-12-52 0,5 0 64 16,-10-21-24-16,10 13 44 0,-9-12 0 16,-5-5 16-16,-18-3 88 15,0 11-48-15,-4-3 116 16,4 0-88-16,-5 3 144 15,5 9-120-15,0-4 16 16,9 11-60-16,-4 1 0 16,4 16-24-16,-9 8 44 15,14 0-32-15,-14 21 12 16,0 7-24-16,-14 9-8 16,14 7-4-16,-14 13 20 15,5-4-12-15,-14-13-12 16,14-3-4-16,0-13-244 15,0-4 136-15,9-11-608 16,9-1 404-16</inkml:trace>
          <inkml:trace contextRef="#ctx0" brushRef="#br0" timeOffset="26006.8312">11192 1675 780 0,'4'-17'288'0,"-4"17"-224"0,5 0-20 0,-10 8 84 16,1 1-80-16,-6 3 52 16,1 16-60-16,-4 17-20 15,4-1-12-15,-5 29-88 16,5 0 44-16,0-4-284 16,4 3 176-16</inkml:trace>
        </inkml:traceGroup>
      </inkml:traceGroup>
    </inkml:traceGroup>
    <inkml:traceGroup>
      <inkml:annotationXML>
        <emma:emma xmlns:emma="http://www.w3.org/2003/04/emma" version="1.0">
          <emma:interpretation id="{AAD9DD8B-4AD1-4593-9121-82F03FFEFF7F}" emma:medium="tactile" emma:mode="ink">
            <msink:context xmlns:msink="http://schemas.microsoft.com/ink/2010/main" type="paragraph" rotatedBoundingBox="1398,3979 22894,3483 22924,4752 1427,52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A813DD-7D99-4106-9FB0-C5EB914FE97C}" emma:medium="tactile" emma:mode="ink">
              <msink:context xmlns:msink="http://schemas.microsoft.com/ink/2010/main" type="line" rotatedBoundingBox="1398,3979 22894,3483 22924,4752 1427,5249"/>
            </emma:interpretation>
          </emma:emma>
        </inkml:annotationXML>
        <inkml:traceGroup>
          <inkml:annotationXML>
            <emma:emma xmlns:emma="http://www.w3.org/2003/04/emma" version="1.0">
              <emma:interpretation id="{682980A2-6095-4AD2-B769-7983A5A972C6}" emma:medium="tactile" emma:mode="ink">
                <msink:context xmlns:msink="http://schemas.microsoft.com/ink/2010/main" type="inkWord" rotatedBoundingBox="1398,3979 3801,3924 3823,4843 1419,4898">
                  <msink:destinationLink direction="with" ref="{CB5BC577-E4AC-4BA8-9449-B67EC47B1E92}"/>
                </msink:context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1592.615">829 3852 768 0,'9'36'284'0,"-9"-36"-220"0,-4 65-20 0,-1-33 136 16,1 5-108-16,-10 7 44 15,5-3-72-15,-9-9 12 16,13 1-36-16,-4-13 28 15,0 0-32-15,9-16-144 16,0-4 64-16,0-16-256 16,9 0 180-16</inkml:trace>
          <inkml:trace contextRef="#ctx0" brushRef="#br0" timeOffset="31320.391">1048 3435 288 0,'-18'-49'108'0,"18"49"-84"15,-23-24-4-15,9 20-24 16,10 8 0-16</inkml:trace>
          <inkml:trace contextRef="#ctx0" brushRef="#br0" timeOffset="31982.1395">1125 3815 644 0,'0'-4'236'16,"0"4"-180"-16,0-8-20 0,0 4 88 16,0 8-76-16,0 0 24 15,9 4-40-15,-9 5 12 16,0 7-24-16,0 4 0 16,9 0-12-16,-9 1 4 15,5-5-8-15,-5-4 24 16,0-4-16-16,0-8 40 15,0 0-28-15,0-8-32 16,0 4 4-16,-5-8-96 16,5 0 52-16,-9-8-64 0,9 8 64 0,0-8-32 15,0 8 48-15,0-5 0 16,14 9 20-16,-9 0 68 16,-1 8-28-16,14 0 60 15,-4 4-52-15,0 5 12 16,4-1-32-16,-9 4 20 15,5 0-24-15,-10 4 24 16,5-3-24-16,-9-13-32 16,0 20 12-16,-4-16-236 15,-1 0 132-15</inkml:trace>
          <inkml:trace contextRef="#ctx0" brushRef="#br0" timeOffset="32415.2927">1499 3747 300 0,'-32'16'112'0,"32"-16"-88"0,-14 28-8 0,5-16-16 16,9-4-4-16,-5 9 12 16,5 3-4-16,5-4 112 15,4 4-64-15,5 5 96 16,-5-1-88-16,14-4 24 15,-5-4-48-15,5-4 20 16,4-4-28-16,0-16 8 16,1 8-20-16,-1-8-44 0,0 8 16 0,0-12-68 15,1 4 44-15,-1-8-204 16,0 4 136-16,5-13-20 16,-9 9 76-16,-5-12 40 15,0 12 8-15,1-21 176 16,-1 9-92-16,0 0 156 15,0 3-136-15,-9 5 116 16,1 4-128-16,-10 16-8 16,4 0-56-16,-13 16 36 15,4 4-36-15,-13 17 4 16,5 3-20-16,-10 9 20 16,5 12-20-16,-5-5-100 15,9 5 44-15,1-25-176 16,8 1 124-16</inkml:trace>
          <inkml:trace contextRef="#ctx0" brushRef="#br0" timeOffset="32626.8542">1681 3836 696 0,'-5'-17'256'0,"5"17"-196"0,18 0-20 16,-4 0 68-1,9 0-68-15,4 0-16 16,10 9-16-16,-1-9 8 16,-4 0-8-16,13 0 4 15,-4 0-4-15,-4 0-140 16,-5 0 76-16,-10 0-368 0,1 0 236 0</inkml:trace>
          <inkml:trace contextRef="#ctx0" brushRef="#br0" timeOffset="32896.0702">2145 3880 664 0,'9'4'244'0,"-9"-4"-188"0,18 0-16 0,-8-4 32 16,12 4-48-16,-4-8 32 15,10 8-28-15,4-16-8 16,4 8-12-16,1-12 12 16,-1 11-12-16,-9 1-12 15,1 0 0-15,-19-12 4 16,0 20 0-16,-23-8 8 15,0 8-4-15,-17-8 40 16,3 16-20-16,-8-8 128 16,4 16-84-16,0-4 32 15,9 4-60-15,5 13-16 16,9-5-12-16,18 13 24 16,9-9-20-16,19 0-136 15,8-12 64-15</inkml:trace>
          <inkml:trace contextRef="#ctx0" brushRef="#br0" timeOffset="31155.4535">60 3811 768 0,'18'4'284'0,"-18"-4"-220"0,32 9-20 0,-9-9 48 15,0 8-60-15,22-8 16 16,5 8-32-16,18-8-96 16,1 4 44-16,4-12-296 15,-5 4 184-15</inkml:trace>
          <inkml:trace contextRef="#ctx0" brushRef="#br0" timeOffset="30992.0185">342 3306 436 0,'-23'4'160'0,"23"-4"-124"0,-9 76-8 0,5-31 72 16,4 4-60-16,-9 15 72 15,4 1-64-15,-9 12-8 16,5-12-24-16,-9 8 8 16,9-13-16-16,-14-3-20 15,10-5 4-15,-10-7-364 16,5-17 200-16</inkml:trace>
          <inkml:trace contextRef="#ctx0" brushRef="#br0" timeOffset="30794.9953">274 3395 404 0,'-18'-13'148'0,"18"13"-112"0,-5-4-12 0,1 0 216 15,8 8-136-15,1-4 36 16,8 0-84-16,15 0 28 16,8 8-48-16,19 1 8 15,4-1-28-15,5 0 8 16,-5 4-12-16,0-12 0 16,-9 8-4-16,0 0-8 15,-9 0 4-15,-9 0-148 16,-9 0 80-16</inkml:trace>
        </inkml:traceGroup>
        <inkml:traceGroup>
          <inkml:annotationXML>
            <emma:emma xmlns:emma="http://www.w3.org/2003/04/emma" version="1.0">
              <emma:interpretation id="{2820E7CE-BBBD-482F-B284-4C7812265491}" emma:medium="tactile" emma:mode="ink">
                <msink:context xmlns:msink="http://schemas.microsoft.com/ink/2010/main" type="inkWord" rotatedBoundingBox="4763,3961 9052,3861 9080,5072 4791,5171">
                  <msink:destinationLink direction="with" ref="{CB5BC577-E4AC-4BA8-9449-B67EC47B1E92}"/>
                </msink:context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3796.0037">3415 3346 572 0,'14'-40'208'16,"-14"40"-160"-16,32-13-12 16,-9 13 40-16,-1 8-48 0,28 17 24 15,1 3-32-15,12 29 8 16,-4-5-16-16,10 13 20 15,-15-4-20-15,-8 4 4 16,-10-13-8-16,-22-3 80 16,-5-9-44-16,-36-3 84 15,-1-5-72-15,-35-4-20 16,4 1-20-16,-19-21 4 0,14-4-12 16,1-16-20-16,17 0 4 0,10-13-136 15,13 5 76 1,18-4-444-16,10 3 284 0</inkml:trace>
          <inkml:trace contextRef="#ctx0" brushRef="#br0" timeOffset="33496.7081">3648 3467 624 0,'-19'-32'228'0,"19"28"-176"0,0 0-16 0,-4 12 52 16,-1 4-56-16,-4 21 24 15,5 3-36-15,-6 17 8 16,6 3-16-16,-1 1-16 16,10 0 0-16,-1-9-4 15,6-7 0-15,-6-9-72 16,1-4 44-16</inkml:trace>
          <inkml:trace contextRef="#ctx0" brushRef="#br0" timeOffset="34936.0804">4162 3480 392 0,'-14'-9'148'0,"14"9"-116"0,-13 25-8 0,4-13-136 16,4 4 56-16,-4 8-24 15,4 1 52-15,5-1 24 16,9 8 4-16,1-7 80 16,3-1-44-16,1-4 84 15,0 0-68-15,-10-4 124 16,1 5-100-16,-10-5 16 16,1 4-52-16,-1-4-8 15,10 5-20-15,-1-9 64 16,10 4-44-16,9-12 4 15,8 4-20-15,24-16-28 16,4 4 4-16,14-12-48 16,0 0 28-16,0-9-12 15,-10 5 24-15,-8-12 16 16,-5 3 4-16,-9-11 60 16,-13 12-36-16,-10-17 60 0,0 17-52 15,-9-17 64-15,5 9-60 0,-14-9 44 16,4 17-48-16,-4 12-20 15,0 8-8-15,-9 24 0 16,5 12-4-16,-10 17-28 16,0 15 12-16,-8 5 12 15,3 0 4-15,-8 20-12 16,9-8 4-16,0 8 12 16,8-4-4-16,-3-9-12 15,8-11 4-15,-4-16 4 16,5-9 0-16,-6-16-20 15,20-3 12-15,-10-22-24 16,9 1 20-16,4-24-56 16,6 0 36-16,-1-21-20 15,5 9 32-15,-1-13-24 16,1 13 24-16,-9-5-8 16,-5 9 16-16,-9-1 16 15,0 9 0-15,-9-8 24 16,4 19-16-16,-13-7 40 15,4 8-28-15,1 0 4 16,4 12-16-16,-1-4-32 16,10 8 8-16,-4-4 4 15,4 4 8-15,-5-5 32 16,5 10-16-16,-4-5 12 16,-1 0-16-16,-4-5-16 0,0 1 0 0,-9-4 4 15,9 8 0 1,0-4-12-16,4 4 8 0,0-4 4 15,10 8 0-15,4-8-12 16,5 0 8-16,9-4-24 16,8 4 16-16,10-8-56 15,0 12 36-15,5-16-64 16,-5 12 56-16,9-4 8 16,-5 0 20-16,-4-9-8 15,0 9 12-15,-13-8 92 16,-1 8-44-16,-13-4 96 15,-1 8-76-15,-8-4 24 16,-1 4-48-16,-8 4 4 16,-1 4-24-16,1 12 8 15,-5 8-12-15,-9 13-24 16,-1 3 4-16,-13 45 12 16,10 8 0-16,-10 24 8 15,9-7-8-15,5-9 8 16,-5-16-8-16,23-16-4 15,9-17 4-15,0-19-76 16,14-9 40-16,4-20-24 16,5-4 36-16,-4-8 0 15,-1-8 12-15,-13-21 24 16,4 9-8-16,-32-37 68 16,10 4-44-16,-15-19 92 0,-3 15-68 15,3-4 24-15,6 20-44 0,-1-3-12 16,9 24-16-16,15-9-304 15,3 21 160-15</inkml:trace>
          <inkml:trace contextRef="#ctx0" brushRef="#br0" timeOffset="35942.8759">5205 3795 632 0,'-23'0'236'0,"18"0"-184"0,1 8-16 0,-1-8 116 16,10 0-92-16,4 0 28 15,4 4-52-15,19-4 4 16,9 0-24-16,5-4 0 16,4 0-8-16,-5-4-8 15,-4 4 4-15,-9-4-16 16,-4 8 8-16,-15-8 12 16,-4 0-4-16,-18 0 24 15,0 4-16-15,-27 0-32 16,4 4 12-16,-23 0 8 15,10 4 4-15,-5 4 52 16,13 4-32-16,19 4-44 16,9 0 8-16,18 5 28 15,9-1-8-15,23-4 36 16,5 4-28-16,8-8-56 16,-4 0 16-16,5-12-140 15,-5 0 92-15,0-8-152 16,-4 0 124-16,-14-4-168 0,0 8 152 15,-14-12 20-15,4 8 60 0,-17-8 68 16,4 3-12-16,-9 1 264 16,9 4-156-16,-9 0 44 15,0 4-104-15,5 4 36 16,4 4-60-16,0 4 4 16,0 8-28-16,-4 5-4 15,-1-1-8-15,-4 0 12 16,5 4-12-16,-10-7 4 15,5-1-4-15,-4-8 48 16,4-4-32-16,-5-12 8 16,5 4-20-16,5-12-8 15,4-1 0-15,4-11-24 16,15 8 12-16,-1-8 12 16,14 7 0-16,-5 1-28 15,5 8 12-15,-4 4-12 16,-5 4 12-16,-5 4-80 15,-4 8 52-15,0 0-188 16,-10 0 128-16</inkml:trace>
          <inkml:trace contextRef="#ctx0" brushRef="#br0" timeOffset="37127.8092">6252 3836 476 0,'4'4'176'0,"-4"-4"-136"0,28 8-12 0,-15-8 64 15,-4 4-56 1,5-8 4-16,4 4-24 0,5-8-4 16,0 4-4-16,-10-8-8 15,6 3 4-15,-6 1 28 16,-13 4-16-16,-9-4-12 16,5 4-8-16,-15-4 64 15,6 8-32-15,-10-4 52 16,5 4-48-16,-5 0 72 15,9 4-56-15,-4 4 20 16,5 4-40-16,3 4-16 16,6 9-8-16,4 3 12 15,4 4-8-15,6-3 24 16,-6-5-20-16,14-8 12 16,14-4-12-16,0-12-148 15,0 0 72-15,13-12-88 16,-8 4 88-16,4-8-20 15,-5 4 48-15,-4-8 4 16,-14 7 20-16,1-7 16 16,-1 4 0-16,-9 0 104 15,-5 8-60-15,1 0 88 16,9 4-80-16,-10 0 44 16,14 8-60-16,-9 0-20 15,5 8-12-15,0-4 24 16,4 4-16-16,5-4 20 15,0 0-20-15,-10-4 8 0,5 0-12 0,-4-4-60 16,0 0 24-16,-5-4-16 16,0 4 24-16,-5-4 8 15,1 0 8-15,-5-4-20 16,0 0 12-16,0 0 12 16,0 4 0-16,0 0 16 15,0 4-12-15,0 4 40 16,5 8-24-16,-1 8 4 15,1 5-16-15,4 3 0 16,4 4-4-16,-8-3 12 16,4-1-12-16,0-12 16 31,5-4-16-31,-5-8-84 0,0-4 44 0,0-8-96 16,0 0 72-16,0-8-60 15,1 8 68-15,-6-12-40 16,5 3 52-16,-4-7 4 15,4 4 16-15,0-4 12 16,5 7 4-16,-1 1 76 16,10 4-40-16,-5 0 68 15,5 8-64-15,0 0-16 16,9 4-16-16,-10-4 0 16,15 8-4-16,-10-4 16 15,0 0-12-15,-4-4 24 16,-5 0-20-16,-18 4 12 15,10 0-12-15,-29 4 0 16,15-4-4-16,-14-4-8 0,4 4 4 16,-4-4 20-16,4 0-12 0,-4-4-40 15,13 8 16-15,-4-5-8 16,9 10 12-16,-9-1 16 16,9 4-4-16,-14 4 8 15,14 8-8-15,-9 0 8 16,9 1-8-16,0-5-4 15,9 4 4-15,14-12 40 16,9-4-24-16,14-8-44 16,-1-4 12-16,5 0-88 15,-4 0 60-15,-10-8-40 16,-4 12 48-16,-9-13 20 16,0 1 8-16,-14-4 20 15,4 12-8-15,-13-8 112 16,0 12-68-16,-13-5 68 15,13 9-68-15,-14 9 16 16,-4 3-40-16,13 12 0 16,5 4-16-16,5 9 12 15,18-1-16-15,8-12-160 16,1-3 80-16,14-13-420 16,-1-4 272-16</inkml:trace>
        </inkml:traceGroup>
        <inkml:traceGroup>
          <inkml:annotationXML>
            <emma:emma xmlns:emma="http://www.w3.org/2003/04/emma" version="1.0">
              <emma:interpretation id="{EE37E1A8-1C58-41B6-973D-C69538E9D637}" emma:medium="tactile" emma:mode="ink">
                <msink:context xmlns:msink="http://schemas.microsoft.com/ink/2010/main" type="inkWord" rotatedBoundingBox="9753,4035 11720,3989 11738,4785 9772,4830">
                  <msink:destinationLink direction="with" ref="{CB5BC577-E4AC-4BA8-9449-B67EC47B1E92}"/>
                </msink:context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7713.8679">8451 3467 488 0,'-18'-8'180'0,"18"8"-140"0,-10-12-12 0,1 4 188 15,9 4-124-15,-9-4 96 16,9 8-108-16,5-4-20 16,4 4-36-16,32 0-8 15,9 8-8-15,32-4-32 16,0 12 12-16,9 4-4 15,-9 1 8-15,-14-5-28 16,-13 4 20-16,-14-8-64 16,-5 4 44-16</inkml:trace>
          <inkml:trace contextRef="#ctx0" brushRef="#br0" timeOffset="37957.5167">8765 3581 704 0,'-27'32'264'0,"27"-32"-208"0,-28 53-12 15,15-29 96 1,8 0-84-16,-13 17 40 16,9 3-56-16,-5 17 12 15,5 0-32-15,4-1-28 16,5-3 4-16,-4-12 44 15,8-9-20-15,-4-12-80 16,0-8 32-16,0-16-212 16,10-4 136-16</inkml:trace>
          <inkml:trace contextRef="#ctx0" brushRef="#br0" timeOffset="38314.4505">9197 3690 728 0,'-9'24'268'0,"9"-24"-208"0,-4 41-16 0,4-25 44 15,0 4-56-15,9 0-4 16,0 1-16-16,-4-1 8 16,4 0-12-16,4-4 16 15,-4-4-16-15,5-8-72 16,-5 5 32-16,-9-13-128 15,0 4 88-15,-4-9-236 16,-1 1 168-16</inkml:trace>
          <inkml:trace contextRef="#ctx0" brushRef="#br0" timeOffset="38107.8987">9257 3423 932 0,'-9'-37'348'0,"9"37"-272"0,-14-16-20 0,5 8-4 16,4 4-40-16,-4-4-304 15,0 8 160-15</inkml:trace>
          <inkml:trace contextRef="#ctx0" brushRef="#br0" timeOffset="38885.4777">9375 3650 444 0,'23'-21'164'0,"-23"21"-124"0,23 4-16 0,-23-4 132 16,13 0-92-16,-4 0 52 15,0 8-68-15,-4 1 72 16,-1 3-68-16,-4 8 28 16,0 0-48-16,-4 4 24 15,4 1-28-15,0 3 0 16,4 0-16-16,1-3 12 16,9-1-16-16,-5-8 60 15,4 0-40-15,1-16-36 16,-5 0 0-16,9-8-68 15,-4 0 40-15,0-8-36 16,-5 4 40-16,5-8-24 16,-5 3 32-16,0-3 0 15,-9 4 16-15,9 0 8 16,-5 4 0-16,6 3 44 16,3 9-24-16,-4 5 36 15,5 7-32-15,-5 4-4 16,9 4-12-16,-13-4 20 15,4 9-16-15,0-13 12 16,0 4-12-16,-4-4 28 16,4-4-24-16,4-8-76 15,-3 0 32-15,-1-4-72 16,-5-4 60-16,5-8-60 0,0 8 56 0,-9-4 12 16,5-5 20-16,0 1-8 15,-1 4 12-15,-4-4 12 16,9 8 0-16,5 0 84 15,-5 8-44-15,0 0 24 16,5 16-40-16,-5 0-8 16,0 4-12-16,-5-4 28 15,6 5-20-15,3-13 4 16,-4 8-12-16,0-12-208 16,1 4 108-16</inkml:trace>
          <inkml:trace contextRef="#ctx0" brushRef="#br0" timeOffset="39285.0293">10231 3815 528 0,'27'9'196'0,"-27"-9"-152"0,28 4-12 15,-19-8 132 1,4 4-96-16,1-5 24 15,0 10-52-15,-5-10-36 16,4 5-4-16,-8-8 24 16,4 4-12-16,-4-4 4 15,-1 4-8-15,-4-8 64 16,0 8-40-16,-4-8 92 0,-1 8-68 16,-4-4-8-16,9 8-32 0,-5-4 8 15,-4 4-16-15,0 0-4 16,0 4 0-16,-5 0 4 15,10 4-4-15,-10 0 8 16,5 0-8-16,-5 4-12 16,10 0 4-16,-5 0 28 15,4 5-12-15,10-5 24 16,4 4-24-16,14-4-108 16,9 0 48-16</inkml:trace>
        </inkml:traceGroup>
        <inkml:traceGroup>
          <inkml:annotationXML>
            <emma:emma xmlns:emma="http://www.w3.org/2003/04/emma" version="1.0">
              <emma:interpretation id="{16A51E99-6EE0-4519-8EF0-FB0AAD01FE7B}" emma:medium="tactile" emma:mode="ink">
                <msink:context xmlns:msink="http://schemas.microsoft.com/ink/2010/main" type="inkWord" rotatedBoundingBox="12428,3927 14973,3869 14987,4464 12442,4523">
                  <msink:destinationLink direction="with" ref="{CB5BC577-E4AC-4BA8-9449-B67EC47B1E92}"/>
                </msink:context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0492.5128">11210 3261 560 0,'36'-4'208'0,"-36"4"-164"0,64 49-8 0,-32-13 68 15,4 4-64-15,5 17 52 16,-9 0-52-16,-9 3 24 16,0-11-36-16,-23 0 72 15,-9-5-56-15,-37-8 56 16,5-7-56-16,-18-5 4 15,4-4-28-15,-4-12 32 16,9-4-28-16,4-4-56 16,19-8 16-16,13-4-192 15,19 4 116-15,22-8-416 16,10 8 280-16</inkml:trace>
          <inkml:trace contextRef="#ctx0" brushRef="#br0" timeOffset="40223.7982">11324 3500 800 0,'-5'-37'296'0,"5"37"-232"0,-9-20-16 0,9 16 116 16,0 4-100-16,0 8-16 15,0 8-32-15,0 13-4 16,4 3-8-16,-4 4 16 15,5 13-12-15,-5-13-108 16,0 1 52-16,-9-5-164 16,9-3 116-16,-14-9-324 15,5-4 236-15</inkml:trace>
          <inkml:trace contextRef="#ctx0" brushRef="#br0" timeOffset="41618.0062">11838 3682 528 0,'0'-16'196'0,"0"16"-152"0,-4-8-12 16,-1 4 72 0,5 4-64-16,-14-9 44 15,14 5-48-15,-13 0 16 16,4 4-32-16,-14 0 52 0,9 13-40 15,-13 3 28-15,4 8-32 0,9 4 36 32,5-7-36-32,18 3 28 0,0 0-28 0,14-4 8 15,9-3-20-15,-5-9 36 16,5 0-28-16,-9-12-4 16,9 4-12-16,-18-8 12 15,8-1-12-15,-13-7-12 16,-9 8 0-16,0-8 12 15,-4 4-4-15,-14-12-4 16,18 7 4-16,-9 1-24 16,18 4 12-16,-9 4-92 15,18 4 52-15,0 0-348 16,9 4 220-16</inkml:trace>
          <inkml:trace contextRef="#ctx0" brushRef="#br0" timeOffset="40752.7048">12066 3520 684 0,'-28'-8'252'0,"28"8"-192"0,-22 16-20 15,13-8 112 1,4 0-92-16,-9 4-8 16,1 9-32-16,-1 11-24 15,5 0 0-15,4 1 4 0,5-5 0 0,0-4 8 16,9-3-4-16,1-5 32 15,3-4-20-15,1-8-12 16,4-4-8-16,-4-4 28 16,-1 4-12-16,-8-12-20 15,0 12 0-15,-5-16-24 16,0 8 20-16</inkml:trace>
          <inkml:trace contextRef="#ctx0" brushRef="#br0" timeOffset="42384.9469">12239 3617 592 0,'-5'-4'220'0,"5"4"-172"0,-4-4-12 0,-1-4 76 15,10 16-68 1,-5-8 60-16,0 0-60 0,0 4 4 16,0 8-28-16,0 0-12 15,0 13-4-15,0-5 28 16,-5 8-16-16,5-4 20 16,0 1-20-16,-4-5 8 15,4-4-12-15,-5-12 44 16,10 12-28-16,-5-12 12 15,0 1-24-15,0-10 0 16,9 1-8-16,0-12-32 16,0 4 12-16,0-12-64 15,5 4 40-15,-5-13-20 16,9 5 36-16,-4-9-16 16,-1 13 20-16,1 4 36 15,0 8-12-15,-1 0 16 16,1 12-12-16,-5 16 72 15,0 0-48-15,-4 12 4 16,4-7-24-16,-9 3 16 16,0 0-20-16,0-4 4 15,0 1-8-15,0-5 36 16,4-4-20-16,1-8-12 16,4 4-8-16,-5-8-76 15,6 0 40-15,-6-8-68 16,5 0 60-16,-4-8-44 15,-1 4 48-15,1-13-8 0,-1 9 28 16,1-4 0-16,0 0 8 0,-1-1-36 16,1 9 24-16,4 4 60 15,4 4-20-15,-3 4 48 16,-1 8-40-16,-5 4 4 16,5 1-20-16,-9 3 20 15,5 0-20-15,-1 0-4 16,1 4-4-16,-5-12 12 15,5 9-8-15,-5-5 16 16,4-4-16-16,-4 4-64 16,0-4 28-16,-4-4-32 15,4 0 36-15,-5-4 0 16,5 4 16-16,-5-4-72 16,10 0 44-16</inkml:trace>
          <inkml:trace contextRef="#ctx0" brushRef="#br0" timeOffset="42773.9803">12913 3581 436 0,'9'-4'160'0,"-9"4"-124"0,13-12-8 16,-8 7 96-1,4 5-72-15,-4-4 60 16,4 4-68-16,-9-12 24 0,0 8-40 0,-9-4 0 16,-1 8-16-1,-8 0 0-15,0 4-4 0,-9 0 4 16,8 4-8-16,-8 4-12 16,9 5 4-16,0 3 28 15,4-4-12-15,5 8 40 16,4-7-28-16,5 3 4 15,10-4-16-15,-1-4 12 16,9 4-16-16,0-12 16 16,5 4-16-16,0-8-116 15,-1 0 56-15,-3-4-104 16,3 0 92-16,-13 0-136 16,1 4 112-16,-15-12-204 15,5 8 164-15</inkml:trace>
          <inkml:trace contextRef="#ctx0" brushRef="#br0" timeOffset="43151.4851">13140 3698 664 0,'-18'12'244'0,"18"-12"-188"0,18 20-16 0,-13-11 84 16,-1-1-76-16,1 0 0 16,-1-8-32-16,6 8 24 15,3 0-24-15,-4-4-76 16,0 4 32-16,-4-8-104 16,4 4 72-16,0-4-236 15,5 0 168-15</inkml:trace>
          <inkml:trace contextRef="#ctx0" brushRef="#br0" timeOffset="42971.0051">13263 3382 684 0,'-14'-16'252'0,"14"16"-192"0,-9-20-20 15,0 12 48 1,9 8-56-16,-9 0-20 16,5 0-12-16,-6 4-140 0,10 8 72 0</inkml:trace>
          <inkml:trace contextRef="#ctx0" brushRef="#br0" timeOffset="43494.0862">13354 3565 508 0,'5'8'188'0,"-5"-8"-148"0,13 28-8 16,-13-12 132-1,9-4-96-15,-9 4 52 16,0 5-72-16,0-5 28 15,5 0-44-15,-5-8 8 16,5 4-24-16,-1-4 36 16,5 0-28-16,-4-8-48 0,4 0 12 15,-5-8-76-15,1 8 48 0,-5-8-36 16,0 0 44-16,0-4 12 16,5-4 8-16,-1 0 4 15,10 4 0-15,-1 3 96 16,6 9-48-16,-6 0 72 15,6 9-64-15,3-1-8 16,-8 12-24-16,4-12 16 16,5 4-20-16,-9-8-100 15,-1 8 44-15,-4-12-332 16,0 8 208-16</inkml:trace>
        </inkml:traceGroup>
        <inkml:traceGroup>
          <inkml:annotationXML>
            <emma:emma xmlns:emma="http://www.w3.org/2003/04/emma" version="1.0">
              <emma:interpretation id="{717E9994-B3B7-4AF3-B1B6-0EB4A7B0355E}" emma:medium="tactile" emma:mode="ink">
                <msink:context xmlns:msink="http://schemas.microsoft.com/ink/2010/main" type="inkWord" rotatedBoundingBox="16175,3746 19503,3669 19521,4422 16192,4498">
                  <msink:destinationLink direction="with" ref="{CB5BC577-E4AC-4BA8-9449-B67EC47B1E92}"/>
                </msink:context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44410.5871">14829 3229 364 0,'5'-29'132'0,"-5"29"-100"0,18-8-12 0,-13 8 88 15,4 4-64-15,0 12 88 16,4 9-76-16,-3 27 60 15,-1 5-64-15,-9 12 4 16,0-4-32-16,0-9-4 16,0 1-12-16,0-17 28 15,0-7-20-15,0-13 56 16,0 0-40-16,0-12-8 16,9-4-12-16,4-16-144 15,-3 4 76-15,-1-24-112 16,0 3 96-16,0-27-132 15,0 3 116-15,0-12-36 16,0 13 72-16,5 7 116 16,0 17-28-16,-1 16 172 0,5 16-116 15,-9 28 44-15,5 13-76 0,-14 15 16 16,0 1-44-16,-4 0-8 16,-1-13-16-16,0-7-8 15,5-9 4-15,0-8 56 16,5 1-32-16,0-17-48 15,8-4 12-15,-4-12-100 16,5 4 60-16,-5-21-92 16,5 1 80-16,4-28-96 15,0-1 92-15,0-24-60 16,1 12 76-16,3 1 136 16,1 11-44-16,0 8 156 15,4 17-116-15,-9 8 60 16,1 12-84-16,-6 20 64 15,1 12-72-15,-9 29 80 16,8 8-76-16,-17 7 8 16,8-3-40-16,1 0 12 15,-1-8-20-15,1-13 28 16,4-8-28-16,-5-7-84 16,1-5 36-16,-5-8-112 15,0-4 80-15,-5-8-288 16,1 0 196-16</inkml:trace>
          <inkml:trace contextRef="#ctx0" brushRef="#br0" timeOffset="44823.6919">15485 3601 748 0,'14'16'276'0,"-14"-16"-216"0,22 33-16 0,-3-25 40 16,-1 0-56-16,14-4 32 15,4 0-32-15,5-8-8 16,5 4-12-16,4-16 20 16,-9 7-16-16,-5-7 4 15,-4 4-8-15,-14-4-24 16,0 4 8-16,-18-17 4 15,-4 17 4-15,-14-4 8 16,-1 8-4-16,-13 4-28 16,10-4 12-16,-10 16 40 15,9 8-16-15,-4 4 16 16,9 9-16-16,4-5 0 16,9 4-4-16,10-3 28 15,4-5-20-15,14-4-12 16,9-4-8-16,9-4-192 15,0 0 108-15,4-8-300 16,1 0 220-16</inkml:trace>
          <inkml:trace contextRef="#ctx0" brushRef="#br0" timeOffset="46346.1005">15949 3508 652 0,'14'-16'244'0,"-14"16"-192"0,45-21-12 15,-17 9 32 1,-1 4-48-16,23-12 8 15,9 0-20-15,23-9-16 16,0 5 0-16,-4-4-16 16,-10 8 12-16,-13-5-4 15,-14 9 4-15,-10-8 120 16,-3 12-60-16,-10-9 60 16,-4 9-68-16,-5 0 60 0,0 4-64 0,0 0-44 15,5 8 0-15,-1 20-12 16,-4-4 8-16,-4 37 8 15,-1 4 0-15,-4 11 24 16,5-3-12-16,-10-4 4 16,1-4-8-16,-10-9 4 15,10-11-8-15,-10-9-28 16,9-8 12-16,-4-12-20 16,9 0 16-16,0-16-52 15,9 4 36-15,1-16-28 16,12 0 36-16,1-25 0 15,4 1 16-15,5-17 8 16,0 12 0-16,0 1 44 16,-5 19-24-16,-8 9 52 15,-1 12-40-15,-9 20 48 16,-5 9-48-16,-8 15 20 16,4 0-32-16,-9 5 0 15,4-5-12-15,1 5 20 16,8-13-16-16,1-12 32 15,8 0-28-15,6-7-48 16,3 3 16-16,10-16-68 16,0 0 48-16,5-17-8 15,-1 1 24-15,-9-12 20 16,1-1 4-16,-10-3-28 16,0 8 12-16,-13-1 76 0,-1 9-36 15,-8 8 28-15,4 8-36 0,-5 12 16 16,1 4-20-16,-1 12 0 15,10 9-8-15,8-1-8 16,5 9 4-16,5-13 4 16,0 0-4-16,4-7-92 15,1-1 52-15,-6-12-104 16,10-4 80-16,-9-12-8 16,-9 4 44-16,-5-12 12 15,4 3 12-15,-4-15 0 16,-9 4 0-16,-9-17 0 15,5 13 0-15,-1-8-12 16,1 11 8-16,-5-3 20 16,13 12-8-16,-17 4-12 15,13 8 0-15,-10 0-4 16,10 4 0-16,0 4 8 16,0 4 0-16,0 0 8 15,0 0-4-15,0 4-28 16,5-4 12-16,0 0 4 15,8 0 8-15,5-8 0 16,5 4 0-16,14-12 0 16,-1 4 0-16,10-8 8 15,-1 0-4-15,10-8-12 16,-10 8 4-16,-13-13 20 16,0 13-8-16,-9-12 24 15,-1 16-20-15,-12-4 40 0,-10 4-28 0,-10 8-12 16,-3 4-8-16,-10 20-16 15,-9 4 8-15,9 17 12 16,-8-1-4-16,21 1 16 16,10-5-12-16,0-3-4 15,23-9 0-15,18-8-112 16,5 0 60-16,-5-16-32 16,-5-4 44-16,-4-16-28 15,0 4 32-15,-9-24 0 16,-1-1 20-16,1-15 8 15,0-1 4-15,-5-8 0 16,-4 17 0-16,-5-9 0 16,-5 17 0-16,6-1 60 15,-1 13-32-15,0 4 8 16,-5 12-24-16,5-4 0 16,-9 8-4-16,0 8 12 15,0 8-12-15,-9 12 16 16,5-4-16-16,-14 25 40 15,4-1-24-15,-9 25 48 16,14-20-40-16,-14 19 4 16,14-15-24-16,9-4-88 15,9-9 44-15</inkml:trace>
          <inkml:trace contextRef="#ctx0" brushRef="#br0" timeOffset="45042.7742">16423 3063 632 0,'-5'-16'236'0,"5"16"-184"0,9 0-16 0,-9-5 104 15,0 10-84-15,-4 3 40 16,-1 12-56-16,-8 16 12 16,-1 9-32-16,-13 28 16 15,4 4-20-15,-9 12 20 16,5-9-24-16,4-11-64 16,9-4 24-16,-4-16-172 15,9-13 108-15,0-4-484 16,4-7 320-16</inkml:trace>
        </inkml:traceGroup>
        <inkml:traceGroup>
          <inkml:annotationXML>
            <emma:emma xmlns:emma="http://www.w3.org/2003/04/emma" version="1.0">
              <emma:interpretation id="{7F0A2D7B-147C-45D3-89F1-80B476473164}" emma:medium="tactile" emma:mode="ink">
                <msink:context xmlns:msink="http://schemas.microsoft.com/ink/2010/main" type="inkWord" rotatedBoundingBox="20742,3836 22901,3786 22917,4453 20758,4503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50853.2935">20611 3281 644 0,'0'-16'236'0,"0"16"-180"0,32-8-20 0,-14 4 184 15,-4 4-128-15,27-4 8 16,-9 0-60-16,4-4-4 15,10 4-20-15,-1-4-8 16,1 4-4-16,-14-1-32 16,0 10 16-16,0-1-208 15,-19 4 124-15</inkml:trace>
          <inkml:trace contextRef="#ctx0" brushRef="#br0" timeOffset="51091.4732">20921 3245 528 0,'-14'8'196'0,"14"-8"-152"0,-9 44-12 15,0-11 116 1,-5-1-88-16,1 21 64 16,4-1-72-16,-14 1-4 0,18 4-28 0,-13-21-4 15,9 1-8-15,-5-9-52 16,10-4 28-16</inkml:trace>
          <inkml:trace contextRef="#ctx0" brushRef="#br0" timeOffset="51632.041">20966 3168 704 0,'0'-16'264'0,"0"16"-208"0,14-4-12 0,-9 0 0 16,22 0-32-16,14-5 48 15,9 9-32-15,18 0 40 16,5 5-40-16,5 15-24 16,-1 4-4-16,-27 17 0 15,9 3 0-15,-27 17-12 16,-14-1 8-16,-18 5 116 15,0-8-60-15,-22-5 60 16,-1-7-68-16,-27-13 68 16,-9-3-64-16,-5-13 20 15,0-4-40-15,5-12 16 16,13 8-24-16,10-16-124 16,9 0 56-16</inkml:trace>
          <inkml:trace contextRef="#ctx0" brushRef="#br0" timeOffset="51325.1139">21185 3196 528 0,'-14'0'196'0,"14"0"-152"0,14 16-12 0,-5-3 72 15,-4 3-64-15,-5 20 52 16,0 5-52-16,0 7 32 16,0 1-40-16,-14-1 0 15,14 1-20-15,-14-5 12 16,14-11-16-16,-9-9-160 15,5 4 80-15,-14-11-428 16,18-1 276-16</inkml:trace>
          <inkml:trace contextRef="#ctx0" brushRef="#br0" timeOffset="49982.7676">19405 3698 748 0,'9'-8'276'0,"-9"8"-216"0,36 4-16 0,-17 0 112 16,-6 4-96-16,19-8 8 16,-5 0-40-16,14-8 44 15,0 8-40-15</inkml:trace>
          <inkml:trace contextRef="#ctx0" brushRef="#br0" timeOffset="49847.2849">19496 3277 644 0,'-5'33'236'0,"5"-33"-180"0,-9 68-20 16,0-23 80-1,18-1-72-15,-18 13 24 16,5-4-36-16,-5-1-4 15,-1-7-16-15,6-5-8 16,4-7 0-16,-9-5-92 16,9-4 48-16,-9-4-128 15,9-3 96-15</inkml:trace>
          <inkml:trace contextRef="#ctx0" brushRef="#br0" timeOffset="49653.9495">19450 3216 528 0,'0'-12'196'0,"0"12"-152"0,0-4-12 0,0 0 140 15,0 8-100-15,0-4 68 31,19 4-80-31,8 0 20 0,5 0-48 0,36 0 8 16,-9 1-24-16,19-5 0 16,-10 4-8-16,-9 0-8 15,-4 4 4-15,-23-4-76 16,-5 4 40-16,-22-4-156 16,-10 0 108-16,-27-4-292 15,0 4 208-15</inkml:trace>
          <inkml:trace contextRef="#ctx0" brushRef="#br0" timeOffset="50604.0837">20010 3253 488 0,'-9'-45'180'0,"9"45"-140"0,23-12-12 0,-9 4 48 15,-1 4-48-15,6 0 52 16,8 4-48-16,5 4 4 15,4 8-24-15,1 13 20 16,4 7-20-16,0 16-4 16,-5 5-4-16,-9 12 40 15,-8 0-24-15,-6-9 52 16,-13 1-40-16,0-13 28 16,-13-3-32-16,-1-9 36 15,-4 1-36-15,-14-9 20 16,4-4-28-16,-13-8-16 15,5-4-8-15,-14-8 40 16,14 0-24-16,-5-8-36 16,13 0 12-16,10-8-76 15,9 8 48-15</inkml:trace>
          <inkml:trace contextRef="#ctx0" brushRef="#br0" timeOffset="50253.4478">20288 3326 476 0,'-4'-25'176'0,"4"25"-136"0,-10-12-12 16,6 8 76-1,4 4-64-15,-5-4 52 16,5 4-52-16,-9 4 52 15,9 4-56-15,0 13 28 16,-4 7-36-16,-5 20 8 16,4 1-20-16,-9 8 0 15,10-5-8-15,-5-3 20 0,4-13-16 16,-4-11-76-16,0 3 36 0</inkml:trace>
        </inkml:traceGroup>
      </inkml:traceGroup>
    </inkml:traceGroup>
    <inkml:traceGroup>
      <inkml:annotationXML>
        <emma:emma xmlns:emma="http://www.w3.org/2003/04/emma" version="1.0">
          <emma:interpretation id="{EDBD72D7-AF62-4350-899B-FD79B4733326}" emma:medium="tactile" emma:mode="ink">
            <msink:context xmlns:msink="http://schemas.microsoft.com/ink/2010/main" type="paragraph" rotatedBoundingBox="1743,5813 6238,5651 6265,6388 1770,65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BF4088-CBB1-4DEA-AF1A-B304875E9B41}" emma:medium="tactile" emma:mode="ink">
              <msink:context xmlns:msink="http://schemas.microsoft.com/ink/2010/main" type="line" rotatedBoundingBox="1743,5813 6238,5651 6265,6388 1769,6549"/>
            </emma:interpretation>
          </emma:emma>
        </inkml:annotationXML>
        <inkml:traceGroup>
          <inkml:annotationXML>
            <emma:emma xmlns:emma="http://www.w3.org/2003/04/emma" version="1.0">
              <emma:interpretation id="{43DE7A51-6E69-4017-ABB1-00CDAFE20A57}" emma:medium="tactile" emma:mode="ink">
                <msink:context xmlns:msink="http://schemas.microsoft.com/ink/2010/main" type="inkWord" rotatedBoundingBox="1746,5903 3978,5823 4001,6469 1769,6550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88191.481">502 5272 280 0,'0'-8'104'0,"-5"8"-84"0,0-8 0 0,1 4 76 15,8 4-56-15,-4-4 96 16,5 4-76-16,-5-4 52 15,0 4-68-15,0 0 24 16,0 4-40-16,-5 12-8 16,5 4-12-16,-9 29-8 15,9 8 4-15,-9 16 4 16,9-5-4-16,-9-3-4 16,0-8 4-16,-5-5 4 15,14-7-4-15,-13-9 8 16,13-3-8-16,-9-9 24 15,9-4-16-15,0-8-12 16,0-4-4-16</inkml:trace>
          <inkml:trace contextRef="#ctx0" brushRef="#br0" timeOffset="88666.8903">925 5280 540 0,'14'-32'200'0,"-14"32"-156"0,22-16-12 0,-13 8 96 16,1 4-76-16,-6 0 24 15,1 4-44-15,-14 0 32 16,4 8-36-16,-18 4-16 16,5 4-4-16,-18 8-28 15,4 5 12-15,-9-1 12 16,9 4 0-16,-18-3-12 15,13-5 4-15,1-8 4 16,9 0 0-16,-1-3 8 16,10-1-4-16,4-12-20 15,14 4 8-15,0-4 32 16,10 8-16-16,-1 4 0 16,4 4-4-16,-4 0 28 15,5 13-16-15,0-9 32 16,-1 4-32-16,-3-4 4 15,-1 5-12-15,4-5 12 16,6 0-12-16,-1-4 24 16,9 1-20-16,-4-17 12 0,0 4-12 15,-1-4-24-15,-8 4 4 16,4-4-164-16,-4 12 96 0</inkml:trace>
          <inkml:trace contextRef="#ctx0" brushRef="#br0" timeOffset="89135.5089">1389 5604 320 0,'14'-16'120'0,"-14"16"-96"0,9-20-4 0,-9 8 140 15,5 8-92-15,-5-9 52 16,9 9-72-16,-9-8 12 16,0 4-40-16,-9-4 36 15,9 8-32-15,-14-4-4 16,5 4-12-16,-5 0 4 16,-4 4-8-16,-9 4 16 15,4 8-12-15,-9 8 40 16,0 4-24-16,-4 9 12 15,8-1-20-15,6 1 0 16,8-5-8-16,5-8 4 16,23 0-8-16,4-12 16 15,5 1-12-15,8-18-116 0,6 1 56 16,-5-12-128-16,0 4 100 0,-10-12-120 16,1 7 116-1,-14-3-12-15,5 8 56 0,-14 0 204 16,9 12-88-16,-9 8 156 15,0 4-132-15,0 8 20 16,0 4-72-16,0 5 44 16,9-1-56-16,5 0-8 15,9-4-16-15,-1-8 16 16,10 1-16-16,14-13-136 16,-5 4 68-16</inkml:trace>
          <inkml:trace contextRef="#ctx0" brushRef="#br0" timeOffset="89540.6002">1813 5519 592 0,'0'-20'220'0,"0"20"-172"0,18-8-12 16,-13 8 56 0,4 12-56-16,0-4 24 15,-5 0-40-15,5 16 16 16,-9-3-20-16,0 15 20 15,-4-3-24-15,-5-5 4 16,4-8-8-16,1 4 4 16,8-7-8-16,1-13-4 15,8-4 4-15,6-21 12 16,3-3-8-16,1-12-28 0,9-9 8 0,-18-7-48 16,8 11 32-16,-3 1 8 15,-6 11 8-15,-4 13-8 16,0 16 12-16,-9 16 48 15,5 13-20-15,-14 15 68 16,9 1-48-16,0-1 28 16,4 1-40-16,1-9 0 15,4-4-16-15,0-11 36 16,0-5-24-16,-4-16-76 16,4 0 28-16,0-12-196 15,0 0 124-15,-4-13-488 16,-1 9 328-16</inkml:trace>
          <inkml:trace contextRef="#ctx0" brushRef="#br0" timeOffset="89825.8441">2277 5552 624 0,'18'-9'228'16,"-18"9"-176"-16,37 17-16 0,-19-13 116 16,5 0-92-16,-5-4 28 15,9 0-52-15,5-12-4 16,5-1-20-16,-6-7 28 15,1 0-24-15,-4-8-4 16,-6 3-8-16,-3-3-24 16,-6 12 12-16,-8-4-24 15,-14 8 20-15,-5 3 4 16,-9 5 8-16,-9 12-20 16,10 5 12-16,-10 11 100 15,9 8-48-15,0 9-20 0,5-1-12 0,4 1 4 16,14-5-8-16,0-4 32 15,14-3-24-15,18-9-12 16,4-4-8-16</inkml:trace>
        </inkml:traceGroup>
        <inkml:traceGroup>
          <inkml:annotationXML>
            <emma:emma xmlns:emma="http://www.w3.org/2003/04/emma" version="1.0">
              <emma:interpretation id="{BF9B258F-860E-4211-99FC-A45A564975E4}" emma:medium="tactile" emma:mode="ink">
                <msink:context xmlns:msink="http://schemas.microsoft.com/ink/2010/main" type="inkWord" rotatedBoundingBox="4865,5701 6238,5651 6263,6324 4889,6373"/>
              </emma:interpretation>
              <emma:one-of disjunction-type="recognition" id="oneOf18">
                <emma:interpretation id="interp22" emma:lang="" emma:confidence="1">
                  <emma:literal>lee</emma:literal>
                </emma:interpretation>
                <emma:interpretation id="interp23" emma:lang="" emma:confidence="0">
                  <emma:literal>Ice</emma:literal>
                </emma:interpretation>
                <emma:interpretation id="interp24" emma:lang="" emma:confidence="0">
                  <emma:literal>hee</emma:literal>
                </emma:interpretation>
                <emma:interpretation id="interp25" emma:lang="" emma:confidence="0">
                  <emma:literal>I ee</emma:literal>
                </emma:interpretation>
                <emma:interpretation id="interp26" emma:lang="" emma:confidence="0">
                  <emma:literal>ice</emma:literal>
                </emma:interpretation>
              </emma:one-of>
            </emma:emma>
          </inkml:annotationXML>
          <inkml:trace contextRef="#ctx0" brushRef="#br0" timeOffset="90052.9567">3520 5086 820 0,'-4'-40'304'0,"4"40"-236"0,13-4-20 0,-8 4-8 15,4 8-32-15,0 0 24 16,5 4-20-16,-10 8 4 16,10 5-8-16,-10-5 48 15,5 8-32-15,10-12-168 16,3 9 76-16,15-21-336 15,4 8 224-15</inkml:trace>
          <inkml:trace contextRef="#ctx0" brushRef="#br0" timeOffset="90231.4683">3994 5017 780 0,'-23'29'288'0,"23"-29"-224"0,-46 60-20 0,23-23 68 16,1-1-72-16,-19 41-16 15,4-4-16-15,-13 12-8 16,14-4 0-16,-1-12 52 16,15-13-28-16,-1-11-64 15,9-9 20-15</inkml:trace>
          <inkml:trace contextRef="#ctx0" brushRef="#br0" timeOffset="90772.9227">4153 5394 808 0,'9'8'300'0,"-9"-8"-232"16,18 12-20-16,-9-12 28 16,5 4-52-16,9-12 16 15,0 0-24-15,8-8 28 16,6-1-28-16,-5-7 12 15,0 8-16-15,-14-4-8 16,-5 4 0-16,-22-1-32 16,0 9 16-16,-18 8-32 15,0 8 28-15,-10 5 92 16,10 7-36-16,-10 12 16 16,10 9-32-16,0 3-32 15,9 5 4-15,4-5 8 0,14 1 0 0,9-9 24 16,5 1-16-16,13-17 24 15,9-4-24-15,24-16-32 16,-6 0 12-16,15-12-124 16,-1 4 76-16,0-12-24 15,-9 3 52-15,-4-15-12 16,-10 8 24-16,-8-17 36 16,-1 9-12-16,-13-5 8 15,-5 9-8-15,-9 4 116 16,-4 8-68-16,-10 3 32 15,1 5-52-15,-10 4-24 16,5 8-4-16,-9 13-8 16,4 3 0-16,-9 12-12 15,14 1 8-15,5 7 12 16,13-4-4-16,18 1 32 16,5-1-20-16,18-11 48 15,0-5-36-15</inkml:trace>
        </inkml:traceGroup>
      </inkml:traceGroup>
    </inkml:traceGroup>
    <inkml:traceGroup>
      <inkml:annotationXML>
        <emma:emma xmlns:emma="http://www.w3.org/2003/04/emma" version="1.0">
          <emma:interpretation id="{C75258F4-ACD5-43F3-8BE1-C42E165A970A}" emma:medium="tactile" emma:mode="ink">
            <msink:context xmlns:msink="http://schemas.microsoft.com/ink/2010/main" type="paragraph" rotatedBoundingBox="3403,7161 22763,6476 22833,8446 3473,91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A321448-EF42-4F5F-A262-40D5BC3FF541}" emma:medium="tactile" emma:mode="ink">
              <msink:context xmlns:msink="http://schemas.microsoft.com/ink/2010/main" type="line" rotatedBoundingBox="3403,7161 22763,6476 22833,8446 3473,9131"/>
            </emma:interpretation>
          </emma:emma>
        </inkml:annotationXML>
        <inkml:traceGroup>
          <inkml:annotationXML>
            <emma:emma xmlns:emma="http://www.w3.org/2003/04/emma" version="1.0">
              <emma:interpretation id="{52608252-54DE-4051-873D-6EA7DF8BE7E0}" emma:medium="tactile" emma:mode="ink">
                <msink:context xmlns:msink="http://schemas.microsoft.com/ink/2010/main" type="inkWord" rotatedBoundingBox="3403,7161 7578,7014 7630,8494 3455,8641">
                  <msink:destinationLink direction="with" ref="{8A53FC23-66AB-478F-AA76-6CCBEAF87560}"/>
                  <msink:destinationLink direction="with" ref="{FF81BC1A-9AFB-464B-BF56-6F6FFF0C0B48}"/>
                </msink:context>
              </emma:interpretation>
            </emma:emma>
          </inkml:annotationXML>
          <inkml:trace contextRef="#ctx0" brushRef="#br0" timeOffset="155118.9543">3793 7098 572 0,'0'0'208'0,"0"0"-160"0,5 0-12 16,-1 0 120 0,1 0-92-16,-1 0 104 15,6 0-92-15,-1-5 56 16,4 5-76-16,-4-4-4 15,5 8-32-15,-5-4 24 16,5 0-28-16,4 0 12 16,5 5-16-16,13-5 12 0,1 0-16 0,26-5-20 15,6 1 4 1,54-4 12-16,4 0 0 0,37-4 8 16,-9 4-8-16,13-8-4 15,-22 8 4-15,-9 0 4 16,-28 4-4-16,-18-5 16 15,-18 9-12-15,-23-4 16 16,-9 4-16-16,-18-8-40 16,-5 8 20-16,-18-4-208 15,0 8 120-15,-18-4-460 16,-1 8 312-16</inkml:trace>
          <inkml:trace contextRef="#ctx0" brushRef="#br0" timeOffset="155710.5313">4135 7263 476 0,'-14'-12'176'0,"14"12"-136"0,23-12-12 16,-10 8 56 0,1 4-52-16,0-4 48 15,4 4-44-15,0 0 24 16,0 4-32-16,5 8 28 16,0 8-32-16,-5 21 20 0,5 8-24 0,-9 15 0 15,-1 1-12-15,-13 0 12 16,5-9-12-16,-19-3 68 15,5-8-44-15,-14-9 24 16,0-4-36-16,1-11 36 16,4-1-32-16,-10-12-4 15,10-4-12-15,-5-16-24 16,10 0 8-16,3-13-32 16,6 9 24-16,13-12-20 15,0 8 20-15,5-9 0 16,4 9 8-16,9-4 0 15,5 4 0-15,5-1 24 16,4 9-8-16,4 0-4 16,5 8 0-16,9 4 64 15,-4 8-36-15,0-4 16 16,-1 4-32-16,-4 0 28 16,0 0-28-16,-4 1 12 15,-10-9-16-15,-8 0 20 16,-6 0-20-16,-8-5-48 15,0 1 20-15,-14-8-272 16,0 0 160-16</inkml:trace>
          <inkml:trace contextRef="#ctx0" brushRef="#br0" timeOffset="156022.3619">4772 7296 520 0,'-23'-4'192'0,"23"4"-152"0,-4 0-8 0,-1 4 88 16,5 4-72-16,-4 8 44 15,-1 4-56-15,-4 13 8 16,9-1-28-16,-9 9 52 16,4 7-36-16,-8 5 64 15,-1-5-56-15,-9 1 20 16,5-5-40-16,-9-7 44 15,4-1-36-15,5-7-4 16,9-5-16-16,9-4-8 16,13 0 4-16,10-8 20 15,0-3-12-15,13-5 4 16,5 0-8-16,0-8-192 16,5 4 100-16,-14-9-380 15,-1 1 260-15</inkml:trace>
          <inkml:trace contextRef="#ctx0" brushRef="#br0" timeOffset="156381.3415">4890 7276 488 0,'-9'-13'180'0,"9"13"-140"0,0-4-12 0,0 0 92 15,0 8-72-15,5-4 112 16,4 8-88-16,0 1-12 16,0-1-36-16,0 4 0 15,0 0-12-15,1 0 36 16,-1 4-24-16,-9 0 32 16,0 1-32-16,-9-5 40 15,4 4-36-15,-9-4 40 16,10 0-40-16,-5 0 12 15,9 1-24-15,4-9-16 16,5 4-4-16,5-8 40 16,9 0-24-16,9-12-28 15,-1 3 8-15,10-11-228 16,0 8 128-16,10-8-456 16,3 4 316-16</inkml:trace>
          <inkml:trace contextRef="#ctx0" brushRef="#br0" timeOffset="157041.5701">6215 6802 416 0,'9'-4'152'0,"-9"4"-116"0,0 0-12 0,0 0 92 15,0 0-68-15,0 0 44 16,0 0-56-16,0 0 32 16,0 0-36-16,0-4-8 15,0 4-16-15,-4-4 36 16,4 8-20-16,-5-4 48 16,5 0-40-16,-4 0 20 15,-1 0-32-15,-4 0 8 16,0 0-16-16,-14 0 36 15,5 4-24-15,-23 0 32 16,5 4-32-16,-19 4 64 16,9 5-48-16,-17 3 64 15,13-4-64-15,-5 12 36 16,19 5-44-16,-5 7 16 16,22 1-28-16,10-1 8 0,9-4-16 15,23-7 12-15,13-5-16 0,33-8-4 16,-1-4 0-16,9-4-76 15,-4 1 40 1,-9-18-48-16,-14 9 44 0,-9-8 28 16,-9 0 8-16,-18-8 12 15,-1 0-8-15,-17-8 40 16,-1 7-20-16,-13-7 56 16,4 4-44-16,-4-8-16 15,4 3-12-15,1-15-108 16,8 7 56-16</inkml:trace>
          <inkml:trace contextRef="#ctx0" brushRef="#br0" timeOffset="157326.9087">6165 6474 880 0,'-9'4'328'0,"9"-4"-256"0,-9 8-16 16,4-4 44-1,5 9-64-15,-4 3 48 16,-1 8-48-16,-4 13-12 16,5-1-12-16,-14 29 0 15,4 8-8-15,-18 12 40 16,0-1-20-16,-13 14 48 16,8-1-40-16,-8 12 20 15,13-8-32-15,0-8 0 0,14-12-12 0,-5-12 20 16,18-20-16-16,1-13 40 15,4-8-28-15,4-20-224 16,10-8 108-16</inkml:trace>
          <inkml:trace contextRef="#ctx0" brushRef="#br0" timeOffset="149024.3249">2086 7013 580 0,'-14'0'216'0,"14"0"-168"0,0 8-12 15,0-8 92 1,0 0-76-16,0 0 40 16,9 4-52-16,-4-4 20 0,-1 0-32 15,1 0 28-15,18 0-32 0,0-4 20 16,-1 4-24-16,19-8 28 31,14-1-32-31,36 1 20 0,0 8-20 0,27 0-8 16,-8 8-4-16,26 1 40 15,-17-1-24-15,-6 0-8 16,-12 4-8-16,-15 0 4 16,-13 0-4-16,-18-4 8 15,-14 4-8-15,-10-16-28 16,-8 4 12-16,-5 0-172 16,-4-8 104-16,-9 0-444 15,4 8 292-15</inkml:trace>
          <inkml:trace contextRef="#ctx0" brushRef="#br0" timeOffset="149746.7475">2423 7563 404 0,'18'0'148'0,"-18"0"-112"0,32-16-12 0,-18 8 108 15,-1 8-76-15,-4-8 40 16,5 3-56-16,-9-3 28 15,-1 4-36-15,-4-8 36 16,9 8-40-16,-18-8 48 16,9 8-44-16,-14-8 12 15,5 8-28-15,-13-4-24 16,3 8 0-16,-8-4 40 16,4 12-20-16,-9-4 8 15,5 4-12-15,-5 0 12 16,5 12-12-16,0 0 24 15,4 5-20-15,0-1 12 16,9 8-12-16,-4 1 28 16,9 3-24-16,0-3 20 15,9-1-20-15,9 0-24 0,-4-3 0 16,17-5 48-16,6 0-20 0,8-8-20 16,5-3 0-16,9-5 8 15,-9 4-4-15,0-12 16 16,-4 12-12-16,-6-8-4 15,-3 4 0-15,-10-4 28 16,-4-4-16-16,-10 0-112 16,1 4 52-16,-5-4-204 15,0 0 140-15,4 0-480 16,5 0 328-16</inkml:trace>
          <inkml:trace contextRef="#ctx0" brushRef="#br0" timeOffset="148559.0888">2646 6486 436 0,'0'-8'160'0,"0"4"-124"0,9 4-8 15,-9 0 140 1,0 0-96-16,0 0 96 0,0 0-100 16,0 4 4-1,0 0-48-15,9 4 48 0,-4 9-40 0,-5 11-16 16,0 8-8-16,0 13 8 16,-5 0-8-16,-4 3 4 15,9 5-4-15,-14-17-24 16,10-3 8-16,-5-9-156 15,4-4 92-15</inkml:trace>
          <inkml:trace contextRef="#ctx0" brushRef="#br0" timeOffset="150300.4451">2660 7320 404 0,'0'-12'148'0,"0"12"-112"0,0-12-12 0,0 8 180 16,9 4-116-16,-5-4 44 15,1 0-80-15,8 0 52 16,-8 4-64-16,4 0-8 15,5 8-20-15,-5 0 8 16,5 0-12-16,-5 4 4 16,4 4-4-16,1 0 20 15,-5 5-16-15,-9-5 12 16,9 0-12-16,-13 0 0 16,4 4-4-16,-10-3 4 15,-3 3-8-15,-1-8-12 16,5 0 4-16,0 0 12 15,4 0-4-15,1-3 24 16,8 3-16-16,1-4 4 16,9 0-8-16,-1-8 12 15,10 4-12-15,-9-8 16 16,-1 4-16-16,1-4 4 16,0 8-4-16,-1-4-68 15,1 4 32-15,4 0-156 16,-4 4 104-16,4-4-264 15,0 0 192-15</inkml:trace>
        </inkml:traceGroup>
        <inkml:traceGroup>
          <inkml:annotationXML>
            <emma:emma xmlns:emma="http://www.w3.org/2003/04/emma" version="1.0">
              <emma:interpretation id="{EEB93757-AEDC-4E74-92BA-84717662A085}" emma:medium="tactile" emma:mode="ink">
                <msink:context xmlns:msink="http://schemas.microsoft.com/ink/2010/main" type="inkWord" rotatedBoundingBox="7803,7261 10632,7161 10672,8293 7843,8394">
                  <msink:destinationLink direction="with" ref="{8A53FC23-66AB-478F-AA76-6CCBEAF87560}"/>
                  <msink:destinationLink direction="with" ref="{FF81BC1A-9AFB-464B-BF56-6F6FFF0C0B48}"/>
                </msink:context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58700.0736">7044 6980 780 0,'-14'0'288'0,"14"0"-224"0,14-8-20 0,-5 0 68 15,5 4-72-15,8-12 36 16,10 4-44-16,0-5-8 15,14 5-16-15,-5 0-280 16,-5 4 148-16</inkml:trace>
          <inkml:trace contextRef="#ctx0" brushRef="#br0" timeOffset="159026.4435">7481 7361 748 0,'0'32'276'0,"0"-32"-216"0,0 61-16 0,-5-33 40 16,5 0-56-16,-9 5 60 15,0-1-52-15,0-4-8 16,5 1-16-16,-15-5 24 16,6-4-20-16,-10-8-92 15,5-4 40-15</inkml:trace>
          <inkml:trace contextRef="#ctx0" brushRef="#br0" timeOffset="158109.5052">6989 6673 508 0,'-4'-9'188'0,"4"9"-148"0,-9-8-8 15,-5 4 148 1,14 4-104-16,-18-8 40 16,4 8-68-16,-18 4 44 15,0 4-56-15,-13 17 44 16,4 3-44-16,-23 29 32 16,23 3-36-16,-9 13 16 15,9 0-28-15,0 12 16 16,14-8-20-16,4 12 8 0,9-8-12 15,19-4 12-15,-1-8-16 16,19-17 24-16,-5-7-20 0,5-17-164 16,9-4 84-1,-14-20-300-15,5 0 204 0</inkml:trace>
          <inkml:trace contextRef="#ctx0" brushRef="#br0" timeOffset="158498.0406">6962 7081 612 0,'0'33'228'0,"0"-33"-180"0,0 36-12 16,0-16 44-1,0 1-52-15,0 7 60 16,0 4-52-16,-9 1 44 16,4-5-44-16,-4-8 24 15,9 0-32-15,-4-11 44 16,8-5-40-16,-4-12-16 16,5-1-8-16,-5-11 0 15,4 0-4-15,-4-8-4 16,14 7 4-16,-5-3-24 0,5 4 12 0,9 0 64 31,-5 3-28-31,4 1 32 0,1 8-32 16,0-8 8-16,0 8-20 0,0 0 8 15,-5 8-12-15,-5-8-164 16,-3 4 80-16</inkml:trace>
          <inkml:trace contextRef="#ctx0" brushRef="#br0" timeOffset="159325.7395">7659 7146 676 0,'0'-8'248'0,"0"8"-192"0,9 0-16 0,-9 0 128 16,18 0-100-16,-4-4 68 15,17 4-76-15,6-4-8 16,4 4-32-16,4-12 16 16,1 12-24-16,-1-8 12 15,-4 8-12-15,-9-4-60 16,-9 4 24-16,0-4-156 15,-10 4 100-15,-8-4-540 16,4 4 348-16</inkml:trace>
          <inkml:trace contextRef="#ctx0" brushRef="#br0" timeOffset="159788.361">7895 6859 728 0,'-27'4'268'0,"27"-4"-208"0,-9 12-16 16,4-4 52 0,5 8-60-16,-4 8 32 15,-1 1-40-15,1 7 44 16,-5 5-40-16,-1 3 28 16,6-4-32-16,-14 5 36 15,9-1-36-15,0 5 20 16,4-1-28-16,-9 1 0 15,5-1-12-15,0-7 20 0,9-5-16 16,-9-7 4-16,9-5-8 0,9-8-52 16,0 0 28-16,14-12-120 15,4 0 76-15,19-16-168 16,4 4 128-16,9-8-532 16,0 3 348-16</inkml:trace>
          <inkml:trace contextRef="#ctx0" brushRef="#br0" timeOffset="159998.4197">8351 6527 560 0,'9'0'208'0,"-9"0"-164"0,13 8-8 16,-8 4 144-1,4 4-104-15,0 37 104 16,5 4-104-16,-1 32 92 15,1 0-96-15,-9 8 24 16,4-8-56-16,-18 12 40 16,4-12-48-16,-27 8 56 0,5-16-52 15,-32-8-112-15,4-12 36 0,-22-21-372 16,13-8 228-16</inkml:trace>
          <inkml:trace contextRef="#ctx0" brushRef="#br0" timeOffset="163241.7059">8774 7223 520 0,'-18'0'192'0,"18"0"-152"0,-9 0-8 0,0 0 116 15,9 0-88-15,-10 0 88 16,10 0-84-16,-4 0 56 16,4 4-68-16,-5-4 32 15,10 0-48-15,4 0 0 16,9 4-24-16,10 0 28 16,3 0-24-16,10 0 12 15,0 0-16-15,0 0 0 16,-4 0-4-16,-5-4-8 15,0 4 4-15,-10-4 12 16,-3 0-8-16,-6 0 16 16,1 0-16-16,-10 0 40 15,1 0-24-15,-10 0-68 16,5 0 24-16</inkml:trace>
          <inkml:trace contextRef="#ctx0" brushRef="#br0" timeOffset="162852.4919">8920 7053 248 0,'-5'0'92'0,"10"0"-72"0,-5 0-4 16,0-4 88-1,4 4-60-15,-4 0 124 16,0 0-96-16,-4-8 80 16,4 8-88-16,-5-4 72 15,5 4-76-15,-4-4 32 16,-1 8-56-16,-4-8 16 0,9 4-32 0,0-8 8 15,4 8-16-15,-4-4 20 16,10 4-20-16,-1-4 24 16,13 0-24-16,1-5-4 15,-5 5-4-15,19 0 28 16,-10 4-16-16,10 0-12 16,-1 4-8-16,0 0 4 15,1 5 0-15,-1-5 24 16,-13 4-12-16,-5-4 12 15,0 0-12-15,-8-4 36 16,-6 4-24-16,-8-8-100 16,-1 4 40-16,-4-4-164 15,9 0 112-15</inkml:trace>
        </inkml:traceGroup>
        <inkml:traceGroup>
          <inkml:annotationXML>
            <emma:emma xmlns:emma="http://www.w3.org/2003/04/emma" version="1.0">
              <emma:interpretation id="{ADAA5D7D-71DB-4250-8E81-71E285E9E59C}" emma:medium="tactile" emma:mode="ink">
                <msink:context xmlns:msink="http://schemas.microsoft.com/ink/2010/main" type="inkWord" rotatedBoundingBox="10910,7442 13056,7366 13093,8425 10948,8501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70178.4574">9607 7834 652 0,'-4'0'244'0,"4"-4"-192"0,-5 0-12 16,5 0 68-1,9 8-68-15,-4-8 72 16,8 0-64-16,6-12 0 16,-1-1-28-16,5-15 16 15,-1 8-24-15,1-29-4 16,9 9-4-16,0-25 20 15,0 4-12-15,4-12 12 16,1 13-12-16,4-9-32 16,-5 8 8-16,0-4 32 0,-4 17-12 15,-4-5 28-15,-1 12-24 16,-4 1 12-16,-5 11-12 0,0-3 28 16,0 12-24-16,-9-1 20 15,5 9-20-15,-5 4-24 16,0 4 0-16,-4 0 12 15,-1 8 0-15,-4 4 16 16,0 8-12-16,0 8-20 16,-9 5 4-16,-4 11 40 15,4 0-20-15,-14 9 16 16,5 0-16-16,-5 3 12 16,9-3-16-16,0-5-4 15,10 1 0-15,4-9 12 16,4-4-8-16,10-12 48 15,4-3-28-15,5-9-16 16,0-4-4-16,4-17-64 16,5 5 32-16,0-8-40 15,0 4 32-15,-9-8 0 16,-1 7 20-16,1-3 0 16,0 4 4-16,-10-4 16 15,1 8-4-15,-5-9-4 16,5 5 4-16,-10-4-16 15,1 4 8-15,0-4-4 0,-1 3 0 16,1 1 16-16,-1 8-4 0,1-4-12 16,-1 8 4-16,-4 0 4 15,9 4 0-15,-9-4 32 16,0 8-16-16,-9 0 20 16,9 4-20-16,-9 4 0 15,0 4-8-15,-5 5 48 16,5 3-32-16,-9 0-12 15,4 4-4-15,-4 1 8 16,9-1-8-16,-4 0 16 16,3 1-16-16,1-1-20 15,5 0 4-15,4 5 4 16,4-5 4-16,-4-4 24 16,9 1-12-16,1-9-12 15,3-4-4-15,-4-8-216 16,5 4 120-16,0-4-392 15,4 0 276-15</inkml:trace>
          <inkml:trace contextRef="#ctx0" brushRef="#br0" timeOffset="170568.5411">11101 6733 676 0,'9'-12'248'0,"-9"12"-192"0,-5 0-16 0,1 0 100 16,-1 0-84-16,-4 0 92 15,0 12-84-15,-14-4-16 16,14 0-28-16,-18 9 12 15,8-1-20-15,-17 12 48 16,4 5-32-16,-13 7 40 16,4 0-40-16,-5 13 4 15,10 0-20-15,-5 3 28 16,18-3-24-16,-4 12 20 16,13-1-20-16,9 5 20 15,10-8-24-15,9-12-48 16,13-9 20-16,-4-8-192 15,9-11 116-15,-5-13-320 16,5-8 228-16</inkml:trace>
          <inkml:trace contextRef="#ctx0" brushRef="#br0" timeOffset="170989.113">11119 7085 540 0,'-9'17'200'0,"9"-17"-156"0,-9 32-12 0,-1-12 96 15,10 0-76-15,-4 9 68 16,4 3-68-16,-14 5 60 16,14-5-64-16,-9-4 8 15,9-3-32-15,0-9 56 16,0-4-44-16,0-16-8 15,0 0-16-15,0-12 16 16,0-1-16-16,0-7-4 16,9 4-4-16,5-8-16 15,-10 7 8-15,6 1-24 16,-1 4 16-16,0 0-4 16,4 4 8-16,1-1 0 15,4 9 0-15,-4-4 68 16,4 8-32-16,-9-8 24 15,9 8-32-15,1-8 28 16,-6 4-32-16,6-4 20 16,-6 8-20-16,1-8-156 15,4 8 72-15,-9-12-252 16,-4 16 176-16</inkml:trace>
          <inkml:trace contextRef="#ctx0" brushRef="#br0" timeOffset="171232.2601">11141 6948 780 0,'0'0'288'0,"0"0"-224"0,0 0-20 0,0 0 92 16,10 0-84-16,3-4 16 15,-4 0-44-15,5-4 4 16,4 4-16-16,5-5-156 16,4 5 76-16,1 0-580 15,-1 4 360-15</inkml:trace>
          <inkml:trace contextRef="#ctx0" brushRef="#br0" timeOffset="171589.7104">11469 6749 664 0,'0'-4'244'0,"0"4"-188"0,14 0-16 16,-5 0 76 0,5 9-72-16,8 7 80 0,1-4-72 0,9 16 44 15,9 13-56-15,-9 11-4 16,-5-3-20-16,-9 16 16 16,1-1-20-16,-19 9 48 15,-5 0-32-15,-27 8 12 16,5-4-24-16,-14-8 20 15,-9-9-24-15,-14-11-128 16,19-13 64-16,-1-15-300 16,14-5 196-16</inkml:trace>
        </inkml:traceGroup>
        <inkml:traceGroup>
          <inkml:annotationXML>
            <emma:emma xmlns:emma="http://www.w3.org/2003/04/emma" version="1.0">
              <emma:interpretation id="{6A68167E-B568-4C9E-9200-709F146ECDEE}" emma:medium="tactile" emma:mode="ink">
                <msink:context xmlns:msink="http://schemas.microsoft.com/ink/2010/main" type="inkWord" rotatedBoundingBox="13294,7255 15992,7159 16040,8506 13342,8602"/>
              </emma:interpretation>
            </emma:emma>
          </inkml:annotationXML>
          <inkml:trace contextRef="#ctx0" brushRef="#br0" timeOffset="173903.2246">11988 6697 600 0,'-9'-4'224'0,"5"4"-176"0,-5 0-12 0,4 0 116 16,10 0-92-16,-5 0 64 16,0 0-72-16,0-4 32 15,4 4-48-15,-4 0 60 16,0 0-56-16,0 0 8 16,9 0-28-16,5-8 24 15,9 8-28-15,9-4-4 16,4 8-8-16,19-4-4 15,-1 4 0-15,5 0 8 16,1 4-4-16,-10 0 16 16,-5 0-12-16,-4-4-12 15,-4 4 0-15,-6-8 12 16,-3 0-4-16,-5 0-4 16,-1 0 4-16,-8 0 12 0,0 0-8 15,-10 0 16-15,5 0-16 0,-9 0 24 16,0 0-20-16,0 0-32 15,0 0 12-15,-4 0 28 16,4 8-12-16,-5-4-28 16,1 4 12-16,-1-4 20 15,5 5-8-15,-4-5 0 16,4 4 0-16,-5-4 4 16,0 8-4-16,-4 0-4 15,0 0 4-15,-4 4-16 16,3 9 8-16,-8 3-16 15,5 4 12-15,-15 5 12 16,10 3 0-16,-14 9-28 16,9-1 12-16,-8 1 12 15,-1-1 4-15,4 5-4 16,-4-4 4-16,1-1-4 16,8 1 0-16,-9-9 8 15,18-3-4-15,-4-9 16 16,-5-4-12-16,14-8 4 15,-4 1-4-15,3-5 20 16,6-12-16-16,-5-8-12 16,0 0-4-16,-5-13 40 15,14 1-24-15,-9-12 16 16,-5-1-16-16,5-11-8 16,0 3 0-16,-5-11 4 0,10 11-4 15,-5-11-4-15,4 7 4 16,-4-7 4-16,5 11-4 0,-10-11-20 15,5 11 8-15,-5-3 64 16,10 11-28-16,-6-7 8 16,10 11-24-16,-4-3-52 15,4 8 24-15,0 3 4 16,9 1 8-16,0 4-8 16,0 4 8-16,5 4-208 15,4 8 116-15</inkml:trace>
          <inkml:trace contextRef="#ctx0" brushRef="#br0" timeOffset="186757.5249">12758 7219 528 0,'-14'-8'196'0,"14"8"-152"0,-14 0-12 0,-4 0 176 16,18 0-120-16,-9-4 60 16,9 0-84-16,0-4-20 15,9 4-28-15,0-9 24 16,5 5-24-16,9-4-24 15,-5 8 4-15,-4 0-16 16,8 4 8-16,-3 0 8 16,-6 4 4-16,-4 0 44 15,5 4-24-15,-14 4 60 16,0 1-44-16,-14-1 0 16,5 0-20-16,-14-4 40 15,14 4-28-15,-13-8 4 16,8 0-20-16,5-8 12 15,0 0-16-15,4-4-4 16,5 0 0-16,5-8-24 16,4 4 12-16,5-5-32 15,4 9 24-15,-5 0-160 16,-4 4 96-16,-9 4-188 16,0 4 156-16</inkml:trace>
          <inkml:trace contextRef="#ctx0" brushRef="#br0" timeOffset="186197.5266">12790 7231 340 0,'0'0'128'0,"0"0"-100"0,9 0-8 0,-9 0 192 16,0 0-120-16,0-4 88 15,9 4-108-15,-5-4 52 16,-4 4-72-16,9-8 4 16,1 4-32-16,-6-4-4 15,14 4-12-15,-4-4-8 16,9 4 4-16,0-5-24 15,8 5 12-15,-8 0 4 16,0 4 4-16,-5 0 0 16,5 8 0-16,-23-8 104 15,9 13-56-15,-18-1 0 16,0 0-32-16,-5-4 16 16,-4 8-20-16,4-8 32 15,1 0-28-15,-6-8 20 16,15 0-20-16,-5-4-16 15,18 0-4-15,-9-8 4 16,4 4 0-16,6-8-20 0,-1 8 12 16,-5-8-48-16,5 7 28 0,-9-3-20 15,9 8 28-15,-9 0 20 16,0 4 0-16,0-4-8 16,0 8 4-16,0-4 20 15,0 0-8-15,0 0 4 16,0 0-4-16,-9 0-8 15,0 0 4-15,5 0-244 16,4 0 132-16</inkml:trace>
          <inkml:trace contextRef="#ctx0" brushRef="#br0" timeOffset="174451.2279">12963 7203 664 0,'-9'-8'244'0,"9"8"-188"0,-10-4-16 0,-3 0 84 16,13 8-76-16,-23-4 120 15,14 8-92-15,-14 0-4 16,14 0-44-16,-5 4 8 16,14 0-20-16,5-4-16 15,13 4-4-15,14-8 12 16,0 0-4-16,-5-8-28 15,5 4 12-15,0-8 12 16,-9 4 4-16,-23-4 8 16,9 4-8-16,-27-4 32 15,4 0-20-15,-9 8 48 16,0 0-36-16,5 0-24 16,5 4-4-16,13-4-240 15,9 4 132-15</inkml:trace>
          <inkml:trace contextRef="#ctx0" brushRef="#br0" timeOffset="175612.7032">13231 7862 652 0,'5'8'244'0,"-5"-8"-192"0,4 17-12 0,-4-17 84 16,0 0-76-16,5 0 88 16,-1 4-80-16,6-8 0 15,3 0-36-15,10-9-4 16,9-3-8-16,13-8 4 16,5-4-8-16,14-29 32 15,0 0-20-15,0-28 12 16,-10 4-16-16,1-20-16 15,-10 16 0-15,-8-20-16 16,-5 20 12-16,0-20 64 16,0 20-28-16,-10-4 16 15,10 20-28-15,-9 8 28 16,0 13-28-16,-10-1 40 16,6 21-32-16,-6 4 4 15,-4 11-16-15,-9 9-16 16,0 8 0-16,-9 21-24 15,9 3 16-15,-13 25 12 16,3 11 4-16,1 13 8 16,5-8-8-16,-14 0-20 15,18-8 8-15,-14-9 40 16,14-3-20-16,0-9 0 16,0-7-8-16,0-9 20 15,4 0-12-15,6-16 24 16,-1 0-24-16,13-16-56 0,1 0 20 0,0-16-40 15,9 4 32-15,0-17-44 16,4 5 44-16,-4-13 0 16,0 9 16-16,-9-9 4 15,-1 9 4-15,1-4 16 16,-5 11-4-16,-13-3 40 16,13 8-20-16,-9 7 12 15,-4-3-20-15,4 8-16 16,-9 4-4-16,9 0 12 15,-9 8-4-15,0 0 32 16,0 8-20-16,0 0 40 16,0 0-32-16,-9 12 20 15,0 9-24-15,-5 7 28 16,5 0-32-16,-14 5 12 16,14-5-16-16,-14 5 0 15,14-1-4-15,0 5 20 16,5-5-16-16,-1 1 32 15,5-5-28-15,0-7 20 16,5-5-20-16,-1-8-112 16,1-4 48-16,-1-16-236 15,10 0 160-15,0-4-536 16,-1 4 368-16</inkml:trace>
          <inkml:trace contextRef="#ctx0" brushRef="#br0" timeOffset="177177.5184">14511 6523 592 0,'-14'0'220'0,"14"-8"-172"0,-9 8-12 16,9-8 156 0,9 16-112-16,-9-16 108 15,14 8-108-15,-5 0 20 16,13-4-60-16,-12 0 12 16,12 4-32-16,-13-4 8 15,5 8-16-15,-5-4 0 16,5 0-4-16,-5 0-184 15,5 0 100-15</inkml:trace>
        </inkml:traceGroup>
        <inkml:traceGroup>
          <inkml:annotationXML>
            <emma:emma xmlns:emma="http://www.w3.org/2003/04/emma" version="1.0">
              <emma:interpretation id="{7E40E241-EF00-446B-A27F-F10FE139B147}" emma:medium="tactile" emma:mode="ink">
                <msink:context xmlns:msink="http://schemas.microsoft.com/ink/2010/main" type="inkWord" rotatedBoundingBox="16214,6969 18840,6876 18885,8145 16259,8238"/>
              </emma:interpretation>
            </emma:emma>
          </inkml:annotationXML>
          <inkml:trace contextRef="#ctx0" brushRef="#br0" timeOffset="177429.6365">14925 6325 644 0,'-9'-21'236'0,"9"21"-180"0,13-4-20 0,-13 4 160 16,0 8-116-16,0 0 56 15,10 9-80-15,-10 7 12 16,0 0-40-16,-10 5 8 16,10-1-20-16,-13 0-36 15,4-4 12-15,-5 1-148 16,5-1 84-16,9 0-568 15,-9 1 356-15</inkml:trace>
          <inkml:trace contextRef="#ctx0" brushRef="#br0" timeOffset="178407.3735">15448 6839 632 0,'0'-13'236'0,"0"13"-184"0,-4 0-16 16,4 0 220 0,9 8-148-16,5-8 64 15,4 5-104-15,9-10-4 0,1 5-40 16,8-12-4 0,5 8-12-16,-5-8 28 15,1 8-20-15,-5-12-164 0,-5 16 80 0</inkml:trace>
          <inkml:trace contextRef="#ctx0" brushRef="#br0" timeOffset="177760.5177">15590 6559 612 0,'-37'-8'228'0,"37"8"-180"0,-45 4-12 0,22 0 116 32,5 8-92-32,-19 5 116 15,5-1-100-15,-22 20 40 0,8 5-68 0,-13 36 64 16,9-9-64-16,0 9 28 15,13-4-44-15,10 4-8 16,18-8-16-16,23 4 36 16,-1-5-20-16,15-3-68 15,-1-8 24-15,5-13-248 16,0-11 148-16,4-17-512 16,-4-4 352-16</inkml:trace>
          <inkml:trace contextRef="#ctx0" brushRef="#br0" timeOffset="178187.7891">15512 7000 676 0,'0'-4'248'0,"0"4"-192"0,0 33-16 15,-4-17 68 1,-1 4-68-16,-9 4 72 15,10 5-64-15,-14-1 8 16,18 4-32-16,-9-3 12 16,4-5-20-16,-4-8 72 15,9-4-52-15,-5-12 24 0,10 0-40 16,-5-12-16-16,0 4-8 0,4-12 12 16,1 8-4-16,0-13-20 15,4 5 8-15,4-8 4 16,-4 16 4-16,14-4-12 15,-5-1 8-15,5 9 4 16,0 0 0-16,0 0 52 16,9 4-28-16,-5-4 0 15,0 8-16-15,1-8-60 16,-6 4 28-16,-8-4-172 16,0 8 104-16</inkml:trace>
          <inkml:trace contextRef="#ctx0" brushRef="#br0" timeOffset="178795.9065">16036 6551 632 0,'9'-4'236'0,"-9"4"-184"0,23 0-16 15,-10 4 176 1,1 4-124-16,9 17 88 16,9 3-104-16,9 37 68 15,0 12-80-15,-10 12 32 16,-3-4-56-16,-24 12 44 16,-4-12-48-16,-18 12 20 0,-9-12-32 0,-28-4-52 15,14-12 16-15,-18-21-216 16,13-7 128-16</inkml:trace>
          <inkml:trace contextRef="#ctx0" brushRef="#br0" timeOffset="180133.9705">16696 6567 476 0,'-5'-8'176'0,"10"8"-136"0,-5-8-12 0,0 8 188 15,9 0-124-15,-9 0 68 16,0 0-92-16,0-8 12 15,9 8-44-15,0-8 48 16,0 8-48-16,-4-12 36 16,4 12-40-16,5-8 0 15,8 8-20-15,15-8-8 16,8 4 0-16,24 0-4 16,-1 4 0-16,9 0 8 15,-4 8-4-15,-9-4-4 16,-5 0 4-16,-9-4-16 15,-9 4 8-15,-9 0 4 16,-5 0 0-16,-8-4 44 16,-1 4-24-16,-9-4 0 15,5 0-12-15,-5 0-8 16,0 4 4-16,-9-4 20 16,0 4-12-16,-5 0-4 15,5 0-4-15,-9 0-4 16,5 4 0-16,-6-4 0 15,6 4 0-15,-10-4 8 16,10 5-4-16,-10-1-20 16,10 4 8-16,-10 8-12 15,5 8 8-15,-14 21 0 16,5 8 4-16,-14 11 16 16,9-3-4-16,-13 0-4 15,8-4 4-15,-8-5-16 0,13-7 8 16,-4-5 48-16,9-3-24 15,-5-9 36-15,9-12-32 16,-9-12 64-16,19-8-48 0,-10-8 8 16,1-4-28-16,-1-12 16 15,0 4-24-15,-18-25-4 16,5 9-4-16,-18-17 12 16,4 1-8-16,-5-25 4 15,10 12-4-15,-14-12-16 16,13 16 4-16,-13-3 4 15,14 19 0-15,-5-3 0 16,9 19 0-16,4 5-20 16,10 8 12-16,5 0-48 15,8 11 28-15,5 5-152 16,9 5 100-16,9 3-276 16,10 8 204-16</inkml:trace>
        </inkml:traceGroup>
        <inkml:traceGroup>
          <inkml:annotationXML>
            <emma:emma xmlns:emma="http://www.w3.org/2003/04/emma" version="1.0">
              <emma:interpretation id="{4B07AB22-F562-49D3-B786-1B9908EC22C7}" emma:medium="tactile" emma:mode="ink">
                <msink:context xmlns:msink="http://schemas.microsoft.com/ink/2010/main" type="inkWord" rotatedBoundingBox="19298,6644 22765,6521 22833,8446 19366,8568"/>
              </emma:interpretation>
              <emma:one-of disjunction-type="recognition" id="oneOf21">
                <emma:interpretation id="interp29" emma:lang="" emma:confidence="0">
                  <emma:literal>2)</emma:literal>
                </emma:interpretation>
                <emma:interpretation id="interp30" emma:lang="" emma:confidence="0">
                  <emma:literal>L)</emma:literal>
                </emma:interpretation>
                <emma:interpretation id="interp31" emma:lang="" emma:confidence="0">
                  <emma:literal>4)</emma:literal>
                </emma:interpretation>
                <emma:interpretation id="interp32" emma:lang="" emma:confidence="0">
                  <emma:literal>l)</emma:literal>
                </emma:interpretation>
                <emma:interpretation id="interp33" emma:lang="" emma:confidence="0">
                  <emma:literal>4</emma:literal>
                </emma:interpretation>
              </emma:one-of>
            </emma:emma>
          </inkml:annotationXML>
          <inkml:trace contextRef="#ctx0" brushRef="#br0" timeOffset="183722.4693">20702 6575 456 0,'-13'-12'168'0,"13"12"-128"0,27 0-16 0,-22 0 184 16,8 4-120-16,-8 0 80 15,4 9-100-15,-4 7 60 16,4 4-72-16,-9 17 56 16,4 11-60-16,-17 5 40 15,13-1-52-15,-19 1 52 16,6-8-56-16,-6-9 20 16,6-3-36-16,-10-9 36 15,14-4-32-15,18-4-12 16,14 1-8-1,9-5 20-15,13 4-12 0,-4-4 4 16,-4 0-8-16,-6-3-272 16,-3 3 148-16,-10-8-364 15,-4 4 272-15</inkml:trace>
          <inkml:trace contextRef="#ctx0" brushRef="#br0" timeOffset="184007.7325">21349 6490 880 0,'18'9'328'0,"-18"-9"-256"0,46 40-16 0,-33 1 100 16,1 7-96-16,-9 41 108 15,-1-4-96-15,-27 12 40 16,1-12-64-16,-33 8 20 16,0-8-40-16,-4 0 16 15,4-12-24-15,-4-8 52 16,9-13-40-16,-4-15-272 16,3-9 132-16</inkml:trace>
          <inkml:trace contextRef="#ctx0" brushRef="#br0" timeOffset="182459.1221">19473 6418 652 0,'-13'-21'244'0,"13"21"-192"0,18-16-12 0,-14 8 156 16,10 8-116-16,-19 0 56 15,-4 4-80-15,-9 8 36 16,-5 9-52-16,-27 3 24 16,5 16-36-16,-24 25 36 15,10 8-36-15,0 24 28 16,18-8-28-16,0-8 0 15,27-12-16-15,1-13 20 16,13-11-20-16,4-9-120 16,15-7 60-16</inkml:trace>
          <inkml:trace contextRef="#ctx0" brushRef="#br0" timeOffset="182774.9822">19469 6745 684 0,'-9'-8'252'0,"9"8"-192"0,13 45-20 0,-17-17 56 16,4 1-60-16,-5 11 12 15,5 4-28-15,-4-3 60 16,4-5-48-16,0-7-28 16,0-1-8-16,9-12 88 15,-5 0-44-15,5-12 16 16,0-4-32-16,-4-12 40 15,-1 4-36-15,10-16 20 16,-9 0-28-16,4-13-8 16,4 5-8-16,1-1 64 15,0 9-36-15,9 0-4 16,-1 12-16-16,1-4-20 16,9 8 4-16,0-9-192 15,0 9 108-15</inkml:trace>
          <inkml:trace contextRef="#ctx0" brushRef="#br0" timeOffset="182940.9235">19637 6531 880 0,'-4'-16'328'15,"4"16"-256"-15,45-8-16 0,-13 4 12 16,4 4-48-16,10-8-20 15,13 3 0-15,-4 5-352 16,-1 5 192-16</inkml:trace>
          <inkml:trace contextRef="#ctx0" brushRef="#br0" timeOffset="183222.6732">20147 7098 1008 0,'-18'48'372'0,"18"-48"-288"0,4 45-24 0,-4-25 28 16,-4 4-60-16,-5 4 32 16,4 5-32-16,-9-5 8 15,10 0-20-15,-5-11-104 16,9-1 44-16</inkml:trace>
          <inkml:trace contextRef="#ctx0" brushRef="#br0" timeOffset="183405.1577">20256 6899 984 0,'32'-16'368'0,"-32"16"-288"16,91-12-20-16,-32 4 36 16,-9 0-64-16,28-4 4 15,-5 8-20-15,-5-5 8 16,-13 5-16-16,-10-4-4 0,-8 4 0 0,-10-4-236 16,-4 4 128-16,-14-4-416 15,-5 4 292-15</inkml:trace>
          <inkml:trace contextRef="#ctx0" brushRef="#br0" timeOffset="181483.6431">18048 6519 676 0,'-9'-20'248'0,"9"20"-192"0,9-9-16 0,-9 9 156 16,5 0-116-16,4-12 28 15,9 8-64-15,5-4 8 16,4 4-32-16,19-8-8 16,8 8-8-16,10-4 12 15,0 8-8-15,-10-4 4 16,-4 4-4-16,-13-4 20 16,-10 4-16-16,-9-4 24 15,-4 8-24-15,-9-8 32 16,-1 4-28-16,-8-4-12 15,-1 8-8-15,-4-4 12 16,4 0-4-16,-4 0-12 16,5 0 4-16,-10 0-16 15,5 4 12-15,-5 0 20 16,5 0-4-16,-4 0-12 16,8 0 0-16,0-4-4 15,5 4 0-15,-4-4 8 16,8 0 0-16,-4 0 8 15,0 0-4-15,0-4-28 0,10 4 12 16,-10-4 4-16,4 8 8 0,-4-4 0 16,0 0 0-16,5 0-12 15,-1 0 8-15,-4 0-16 16,0 0 12-16,0 0-12 16,0 0 8-16,0 0 24 15,0 0-4-15,0 0-4 16,0 0 0-16,0 0-16 15,0 0 8-15,-4 0-4 16,4 4 0-16,-5-4 16 16,10 0-4-16,-5 0-4 15,0 0 4-15,0 0 4 16,0 0-4-16,0 0-20 16,0 0 8-16,0 0-4 15,0 0 4-15,0 4 0 16,4 0 0-16,1 0-44 15,-5 0 24-15,9-4-36 16,-9 4 32-16,4 0-44 16,6 4 44-16,-10-8-36 15,0 0 36-15,-10 0-52 16,10 8 48-16,-4-8-20 16,4 0 36-16,0 0 0 15,0 0 12-15,-9 0 24 16,9 0-8-16,0 0-40 15,0 0 20-15,-9 0-24 0,18 0 20 0,-18 0 28 16,9 0-8-16,-5 0 88 16,5 0-48-16,-4 0 68 15,-1 0-64-15,-13 0 28 16,4 0-44-16,-9 0 0 16,5 5-20-16,-9-10 44 15,-5 5-28-15,0 0 12 16,-4 5-24-16,4-1 52 15,9 4-36-15,-18 0 20 16,18 0-32-16,-18 8 52 16,14 4-40-16,-5 25 28 15,0 3-32-15,10 21-8 16,8-4-12-16,14 8 4 16,9-13-8-16,18-7 24 15,10-4-16-15,22-17 24 16,-4-8-24-16,36-8-84 15,-9-3 40-15,4-9-60 16,-9 0 52-16,-8-12 28 16,-15 0 12-16,-8-21-8 15,-5 5 4-15,-18-29 20 16,-5 9-8-16,-18-21 68 16,0 8-44-16,-14-7 84 15,10 15-64-15,-19-8-16 16,9 21-24-16,-22 0 0 15,22 7-8-15,-9 5-12 0,5 8 4 16,0 0 4-16,4 7 0 0,-9 9-80 16,14 0 44-16,0-8-164 15,0 16 116-15</inkml:trace>
          <inkml:trace contextRef="#ctx0" brushRef="#br0" timeOffset="182098.7959">18435 5964 736 0,'0'-4'272'0,"0"4"-208"0,0 4-20 15,0-4 80 1,0 0-76-16,0 4 44 16,5 5-56-16,-5 3 16 15,4 8-32-15,-4 4 44 16,0 0-36-16,-4 13 12 15,4-1-24-15,-9 9 44 0,4-1-32 0,-9 1 12 16,10-5-24-16,-10 5 28 16,5-5-28-16,-5 9 4 15,10 3-12-15,-5 13-8 16,0 4 4 0,-5 16 4-16,5-12-4 15,-14 0 32-15,9-13-20 0,-8 1 4 16,8-4-12-16,-9 3 28 15,10-7-20 1,-6 12-40 0,6 4 12-16,-5 3 36 0,18-3-12 15,-5-4 8-15,5 4-12 0,-5-17 20 16,1-3-16-16,-5-4-4 16,0-1-4-16,0-12 4 15,9-3-4-15,-14-5 8 16,5 0-8-16,4-8 16 15,5 1-12-15,-9-9-20 16,18-4 4-16,-9-8-100 16,5 0 56-16,4-12-312 15,5 3 204-15</inkml:trace>
        </inkml:traceGroup>
      </inkml:traceGroup>
    </inkml:traceGroup>
    <inkml:traceGroup>
      <inkml:annotationXML>
        <emma:emma xmlns:emma="http://www.w3.org/2003/04/emma" version="1.0">
          <emma:interpretation id="{34CD4FD3-1187-4921-B8DC-F13533105F2C}" emma:medium="tactile" emma:mode="ink">
            <msink:context xmlns:msink="http://schemas.microsoft.com/ink/2010/main" type="paragraph" rotatedBoundingBox="9959,9293 24110,9478 24082,11630 9931,11445" alignmentLevel="5"/>
          </emma:interpretation>
        </emma:emma>
      </inkml:annotationXML>
      <inkml:traceGroup>
        <inkml:annotationXML>
          <emma:emma xmlns:emma="http://www.w3.org/2003/04/emma" version="1.0">
            <emma:interpretation id="{43910426-5D46-4B5D-B4DE-3A05CF073BF6}" emma:medium="tactile" emma:mode="ink">
              <msink:context xmlns:msink="http://schemas.microsoft.com/ink/2010/main" type="inkBullet" rotatedBoundingBox="9946,10317 10138,10320 10137,10347 9945,10344"/>
            </emma:interpretation>
            <emma:one-of disjunction-type="recognition" id="oneOf22">
              <emma:interpretation id="interp34" emma:lang="" emma:confidence="0">
                <emma:literal>-</emma:literal>
              </emma:interpretation>
            </emma:one-of>
          </emma:emma>
        </inkml:annotationXML>
        <inkml:trace contextRef="#ctx0" brushRef="#br0" timeOffset="187738.633">8601 9651 924 0,'-5'12'340'0,"5"-12"-260"0,28 12-28 0,-5-12 44 16,8 4-64-16,24-4-20 16,0 0-12-16</inkml:trace>
      </inkml:traceGroup>
      <inkml:traceGroup>
        <inkml:annotationXML>
          <emma:emma xmlns:emma="http://www.w3.org/2003/04/emma" version="1.0">
            <emma:interpretation id="{CF8ECF52-422A-44EE-BF33-10FF4A0419A4}" emma:medium="tactile" emma:mode="ink">
              <msink:context xmlns:msink="http://schemas.microsoft.com/ink/2010/main" type="line" rotatedBoundingBox="10096,9295 24110,9478 24090,11047 10076,10863"/>
            </emma:interpretation>
          </emma:emma>
        </inkml:annotationXML>
        <inkml:traceGroup>
          <inkml:annotationXML>
            <emma:emma xmlns:emma="http://www.w3.org/2003/04/emma" version="1.0">
              <emma:interpretation id="{E881C84F-26EF-4EE7-87C4-78EFCEE46C1D}" emma:medium="tactile" emma:mode="ink">
                <msink:context xmlns:msink="http://schemas.microsoft.com/ink/2010/main" type="inkWord" rotatedBoundingBox="10094,9474 10435,9478 10428,10024 10087,10019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88750.8254">8747 8996 540 0,'-5'0'200'0,"5"0"-156"0,5-9-12 0,-5 9 80 15,9-8-68-15,0-4 36 16,9-4-48-16,-4-12-8 16,9 12-16-16,-14-13-8 15,13 5 4-15,-8-4-4 16,-5 19 0-16,5 1 68 16,-5 8-36-16,0 17 24 15,-4 11-36-15,4 4 88 16,0 5-60-16,-5-9 12 15,5 8-36-15,5-19 32 16,0 3-32-16,-1-12 40 16,1 0-36-16,4-20 20 0,1 8-28 15,-10-12-212-15,4 4 104 0,1-9-444 16,0 5 300-16</inkml:trace>
          <inkml:trace contextRef="#ctx0" brushRef="#br0" timeOffset="187580.2125">8810 9319 768 0,'-22'-16'284'0,"22"16"-220"0,-9-4-20 16,9 4 120-1,9 4-100-15,0-4 44 16,4 4-64-16,19 0-32 15,0 4-12-15,0-8 0 16,4 12 0-16,-4-3-320 16,-4 7 176-16</inkml:trace>
        </inkml:traceGroup>
        <inkml:traceGroup>
          <inkml:annotationXML>
            <emma:emma xmlns:emma="http://www.w3.org/2003/04/emma" version="1.0">
              <emma:interpretation id="{0F1BCEFD-12C0-4A24-9DE6-29A55EA9DA59}" emma:medium="tactile" emma:mode="ink">
                <msink:context xmlns:msink="http://schemas.microsoft.com/ink/2010/main" type="inkWord" rotatedBoundingBox="11527,9770 13777,9799 13766,10644 11516,10615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89740.4579">10190 9250 456 0,'-14'0'168'0,"14"0"-128"0,0 0-16 0,0-8 176 15,5 8-116-15,-1-4 108 16,10 0-112-16,0-8 36 16,-1 12-68-16,10 0 12 15,0 0-40-15,9-8 28 16,4 16-32-16,14-16 4 15,5 12-12-15,27-8-8 16,0 4 4-16,9-4-4 16,-5 8 0-16,-13-4 8 15,-9 4-4-15,-14-4-12 16,-9 4 4-16,-9-4 92 16,-9 0-48-16,-14 0 44 15,-5 0-48-15,-4 0-20 16,0 0-8-16,-4 0-8 15,-1 0 0-15,-4 0 8 16,9 4-4-16,-9 0-12 16,9 0 4-16,-9 0 12 15,0 0-4-15,-9 4-4 0,8 1 4 16,-17 7 4-16,4 4-4 0,-18 25-48 16,5 3 28-16,-14 21 4 15,13 0 8-15,-8 4 12 16,9-9-4-16,-1-7-4 15,14-13 4-15,-4-7 12 16,9-9-8-16,-5-4 32 16,9-7-24-16,-8-13 20 15,13 0-20-15,-14-20 36 16,14-9-28-16,-19-23 12 16,6 3-20-16,-19-32 20 15,9 13-24-15,-14-13 40 16,5 12-28-16,0 4-32 15,9 21 4-15,10-1 0 16,8 17 4-16,5 0-88 16,13 8 48-16,6-1-204 15,8 13 136-15,0 0-280 16,0 4 220-16</inkml:trace>
          <inkml:trace contextRef="#ctx0" brushRef="#br0" timeOffset="188157.2468">10299 9121 872 0,'-9'-16'324'0,"9"16"-252"0,-4 8-20 16,-1-8-20 0,10 0-28-16,-5 0 8 0,0 0-8 0,4 0-4 15,5 8 4-15,0-8-4 32,5 8 0-32,-9-8 0 0,-1 0 0 0,1 0 8 15,-1 4-4-15,-4-4 24 16,0 0-16-16,-4 0 12 15,4 8-12-15,-5-8-16 16,10 0 0-16,-5 0-16 16,0 0 12-16,0 0-12 15,9 0 8-15,-5 0 0 16,1 0 4-16,-5 0-132 16,0 0 72-16</inkml:trace>
          <inkml:trace contextRef="#ctx0" brushRef="#br0" timeOffset="190526.08">11228 9671 1048 0,'-9'-12'388'0,"9"12"-300"0,-5 8-28 0,1-4 104 16,4 4-104-16,-5 5 0 15,5 3-36-15,0-4-8 16,5 0-8-16,4-4-140 16,5 0 76-16,8-16-316 15,1 4 208-15</inkml:trace>
          <inkml:trace contextRef="#ctx0" brushRef="#br0" timeOffset="191091.5811">11765 9303 956 0,'-4'-12'352'0,"4"12"-272"0,4 0-24 0,1 0-12 15,8 0-36-15,10-4 16 16,9 0-16-16,23-4 4 16,8 4-4-16,19 0 12 15,-4 8-12-15,-1-4-28 16,-13 8 8-16,-9 0 4 16,-14 0 8-16,-10-4 16 15,-8 4-8-15,-14-8 40 16,0 0-24-16,-13-4 64 15,4 4-48-15,-5-4 8 16,1 8-28-16,-5-4-20 16,0 8-4-16,-10 4 12 15,1 9-4-15,-18 19-28 16,8 9 12-16,-17 15-4 16,-1 1 8-16,-8 4-12 15,17-4 12-15,-13-5 40 16,14-7-20-16,-5-4 24 15,13-9-20-15,1-8 28 16,13-7-28-16,1-17 32 16,4 0-32-16,0-16 32 15,4 4-32-15,0-17-32 16,10 1 8-16,-14-24 28 16,0-5-12-16,-9-20 44 15,-1 5-28-15,-8-9 76 0,9 12-56 16,-5 0-40-16,9 17-4 0,1 3-32 15,4 13 20-15,4 0-304 16,5 12 176-16,-4 7-484 16,8 13 352-16</inkml:trace>
        </inkml:traceGroup>
        <inkml:traceGroup>
          <inkml:annotationXML>
            <emma:emma xmlns:emma="http://www.w3.org/2003/04/emma" version="1.0">
              <emma:interpretation id="{ABC4FDC3-1C0C-4F3D-BEFF-C6C1E517A5E2}" emma:medium="tactile" emma:mode="ink">
                <msink:context xmlns:msink="http://schemas.microsoft.com/ink/2010/main" type="inkWord" rotatedBoundingBox="14332,9653 16429,9680 16412,10946 14315,10919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92488.3085">14110 9036 748 0,'-59'-20'276'0,"59"20"-216"0,-50 24-16 0,22-8 144 16,6 17-112-16,-28 15 60 15,18 17-80-15,-18 32 28 16,9 12-48-16,9 5 8 15,13-9-28-15,19-8 36 16,14-20-28-16,9-4 12 16,4-13-20-16,5-23-272 15,5-9 140-15,8-20-636 16,1-4 420-16</inkml:trace>
          <inkml:trace contextRef="#ctx0" brushRef="#br0" timeOffset="192841.246">14483 9360 832 0,'-18'20'308'0,"18"-20"-240"0,-14 69-20 0,5-33-8 15,5-3-32-15,-10 11 4 16,10-7-4-16,-6-9 36 16,10-4-20-16,0-20 76 15,10 4-56-15,-6-24 12 16,5 0-32-16,0-21 40 15,0 1-36-15,10-21 28 16,-1 13-28-16,5-1-36 16,-5 13 4-16,9 4 28 15,0 11-16-15,-4 1 8 16,14 12-8-16,-10-4-84 16,5 4 40-16,4-4-172 15,-4 4 116-15</inkml:trace>
          <inkml:trace contextRef="#ctx0" brushRef="#br0" timeOffset="192954.6527">14697 9064 832 0,'23'-12'308'0,"-23"12"-240"0,36-12-20 15,-13 8 80 1,5 8-80-16,17-4 24 15,-9 0-40-15,10 0-152 16,4 8 64-16</inkml:trace>
          <inkml:trace contextRef="#ctx0" brushRef="#br0" timeOffset="191726.2695">13363 9315 496 0,'-18'-12'184'0,"18"12"-140"0,-23-8-16 0,5 4 136 15,9 4-96-15,-18-4 132 16,-1 8-116-16,-22 0 100 15,5 8-104-15,-14 12 36 16,13 9-68-16,5 19-16 16,18 5-20-16,23 8-12 15,9-9 4-15,32 1 28 16,5-4-16-16,13-17-4 16,0-3-8-16,14-21-16 15,0-4 8-15,-5-8 40 16,-13-4-24-16,-19-16 8 15,-13-1-12-15,-32-27 36 16,-5 7-20-16,-22-19-24 16,9 7 0-16,-5-8-108 15,9 17 60-15</inkml:trace>
          <inkml:trace contextRef="#ctx0" brushRef="#br0" timeOffset="191992.6548">13377 9016 944 0,'-36'-25'352'0,"36"25"-276"0,-19 5-20 0,10-1 16 15,9 4-52-15,-9 4 0 16,9 8-12-16,-9 12 12 16,9 1-12-16,-9 19 16 15,9 5-16-15,-14 40 4 16,5 0-4-16,-14 17 36 15,10-13-20-15,-10 4-4 16,9-8-12-16,-8 8 28 16,8-20-20-16,-4-4-12 15,4-12-8-15,0-16-324 16,10-17 180-16</inkml:trace>
          <inkml:trace contextRef="#ctx0" brushRef="#br0" timeOffset="193220.6634">15071 9643 780 0,'-23'57'288'0,"23"-57"-224"0,-18 60-20 0,4-35 92 15,0-5-84-15,-13 0 24 16,4 8-44-16,-9-7 12 16,5-1-24-16,-5-8-148 15,14 0 64-15,0-12-420 16,13 0 264-16</inkml:trace>
        </inkml:traceGroup>
        <inkml:traceGroup>
          <inkml:annotationXML>
            <emma:emma xmlns:emma="http://www.w3.org/2003/04/emma" version="1.0">
              <emma:interpretation id="{F7477BBA-3B28-4F83-8F01-1B5BDF7887D0}" emma:medium="tactile" emma:mode="ink">
                <msink:context xmlns:msink="http://schemas.microsoft.com/ink/2010/main" type="inkWord" rotatedBoundingBox="16884,9657 18696,9680 18682,10784 16869,10761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93362.5407">15530 9319 976 0,'46'-12'360'0,"-46"12"-280"0,77-4-20 15,-27-4-8 1,-13 8-40-16,8 0 24 16,5 0-24-16,-4-4-136 0,-10 0 68 0,1 0-552 15,-5 4 336-15</inkml:trace>
          <inkml:trace contextRef="#ctx0" brushRef="#br0" timeOffset="193587.8252">15822 9117 728 0,'-14'0'268'0,"14"0"-208"0,-23 16-16 0,14-4 88 15,0 9-80-15,-14 7 76 16,5 0-72-16,-18 29 68 16,13-1-72-16,-4 9 28 15,4 0-48-15,9-4-8 16,10-5-16-16,8-11 36 15,10-9-20-15,9-7-24 16,9-9 0-16,13-12-228 16,-4-4 120-16</inkml:trace>
          <inkml:trace contextRef="#ctx0" brushRef="#br0" timeOffset="193960.1477">16263 9000 800 0,'28'0'296'0,"-28"0"-232"0,36 20-16 0,-13 4 140 16,4 4-112-16,5 29 68 15,5 8-84-15,-10 44 44 16,5 8-60-16,-28 9 48 15,-8-9-52-15,-37 9 40 16,0-13-44-16,-32-4-116 16,5-16 40-16</inkml:trace>
          <inkml:trace contextRef="#ctx0" brushRef="#br0" timeOffset="194801.4072">16992 9700 880 0,'4'20'328'0,"-4"-20"-256"0,46 0-16 0,-14 0 20 16,-5 0-52-16,23-8 0 15,5 4-16-15,13-8-260 16,-4 0 136-16</inkml:trace>
          <inkml:trace contextRef="#ctx0" brushRef="#br0" timeOffset="194738.7405">17083 9376 956 0,'-5'-8'352'0,"5"8"-272"0,9-4-24 0,1 0 76 16,3 8-84-16,15-4 24 16,8 4-40-16,0 0-4 15,5 0-16-15,0 0-96 16,-4 4 48-16</inkml:trace>
        </inkml:traceGroup>
        <inkml:traceGroup>
          <inkml:annotationXML>
            <emma:emma xmlns:emma="http://www.w3.org/2003/04/emma" version="1.0">
              <emma:interpretation id="{B3A94545-5F47-4224-88A9-FAE8681E1D58}" emma:medium="tactile" emma:mode="ink">
                <msink:context xmlns:msink="http://schemas.microsoft.com/ink/2010/main" type="inkWord" rotatedBoundingBox="19555,9418 20923,9436 20907,10638 19539,10620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95415.0388">18258 9218 832 0,'-10'-16'308'0,"10"16"-240"0,-13 0-20 0,8 0 176 16,10 0-132-16,4-4 0 16,5 4-60-16,31-4-4 15,5 0-16-15,32 0-16 16,0 8 0-16,9-4 28 15,-4 4-12-15,-1-4-32 16,-4 0 12-16,-9 4-24 16,-14 4 16-16,-9-4 16 15,-4 0 4-15,-24-4 24 16,-3 0-16-16,-19 0 68 16,-5 0-48-16,-4 0-4 15,0 0-16-15,-9 4-12 16,4 4 4-16,-9 4-16 15,5 5 8-15,-14 19-4 16,5 8 0-16,-14 25 0 16,5 4 0-16,-15 16 0 15,20-12 0-15,-10-4 0 16,13-12 0-16,-4-9 16 16,14-3-4-16,-9-17 24 0,13-4-16 15,-4-15 56-15,9-5-36 0,0-12 4 16,4-4-24-16,-13-13 12 15,9 1-16-15,-23-24 24 16,0-5-20-16,-22-28 4 16,3 12-8-16,-8-16 64 15,18 17-40-15,-4 3-12 16,13 16-12-16,9 1 16 16,9 12-12-16,5-1-76 15,9 9 36-15,9 0-256 16,10 7 160-16</inkml:trace>
          <inkml:trace contextRef="#ctx0" brushRef="#br0" timeOffset="195734.8899">19482 8773 964 0,'28'-4'360'0,"-28"4"-280"0,18 20-24 16,-9-4-4 0,-5 1-40-16,-8 7 24 0,4 4-24 0,-14 0 48 15,5 1-32-15,-14-5 56 16,10 0-48-16,4-3 0 15,13-5-20-15,-4-4-4 16,5 0-4-16,-1 0 12 16,10 4-12-16,18-8 4 15,9 5-4-15</inkml:trace>
        </inkml:traceGroup>
        <inkml:traceGroup>
          <inkml:annotationXML>
            <emma:emma xmlns:emma="http://www.w3.org/2003/04/emma" version="1.0">
              <emma:interpretation id="{ACC60C2C-36EC-4373-93C4-FE610C049704}" emma:medium="tactile" emma:mode="ink">
                <msink:context xmlns:msink="http://schemas.microsoft.com/ink/2010/main" type="inkWord" rotatedBoundingBox="21331,9632 24108,9668 24091,10929 21314,10892"/>
              </emma:interpretation>
              <emma:one-of disjunction-type="recognition" id="oneOf28">
                <emma:interpretation id="interp40" emma:lang="" emma:confidence="1">
                  <emma:literal>)</emma:literal>
                </emma:interpretation>
                <emma:interpretation id="interp41" emma:lang="" emma:confidence="0">
                  <emma:literal>}</emma:literal>
                </emma:interpretation>
                <emma:interpretation id="interp42" emma:lang="" emma:confidence="0">
                  <emma:literal>]</emma:literal>
                </emma:interpretation>
                <emma:interpretation id="interp43" emma:lang="" emma:confidence="0">
                  <emma:literal>,</emma:literal>
                </emma:interpretation>
                <emma:interpretation id="interp44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98235.07">22528 9263 624 0,'14'-21'228'0,"-14"21"-176"0,54 8-16 0,-22 1 160 15,5 3-116-15,-5 32 132 16,-1 13-120-16,-17 32 60 16,-5 4-88-16,-13 16 104 15,-15-16-92-15,-22 21 4 16,-4-13-44-16,-5-4-8 15,0-16-16-15,-19-20-156 16,15-13 76-16</inkml:trace>
          <inkml:trace contextRef="#ctx0" brushRef="#br0" timeOffset="196302.4176">20311 9335 684 0,'-9'-8'252'0,"9"8"-192"0,-14-8-20 0,5 8 68 16,0 0-68-16,-14 0 52 15,0 0-52-15,-13 0 68 16,4 8-60-16,-23 13 52 16,19 3-56-16,-5 20 16 15,9 5-40-15,14 4 8 16,18 3-16-16,18 1 44 15,23-13-28-15,14-11 4 16,-1-9-20-16,15-12 20 16,-6 0-20-16,-3-20-12 15,-1 8-4-15,-27-12 4 16,-5-4 0-16,-27-16 8 16,-9-1-4-16,-5-11 24 15,-4-1-16-15,9-12-188 16,9 9 92-16,9 3-720 15,14 5 440-15</inkml:trace>
          <inkml:trace contextRef="#ctx0" brushRef="#br0" timeOffset="196496.4332">20402 8971 852 0,'-59'0'316'0,"59"0"-248"0,-28 57-16 0,15-29 92 15,8 1-88-15,-13 19 4 16,9 5-36-16,-9 36 12 15,4 0-24-15,-4 12 32 16,4 0-28-16,1-4 12 16,-1-24-16-16,9 8-60 15,1-12 24-15,-5-12-104 16,9-9 72-16</inkml:trace>
          <inkml:trace contextRef="#ctx0" brushRef="#br0" timeOffset="196783.3678">21030 9056 736 0,'-45'4'272'0,"45"-4"-208"0,-32 25-20 15,14-5 72 1,4 0-72-16,-22 16 112 16,8 13-84-16,-17 32-4 15,8 0-40-15,-4 28 8 16,9-12-20-16,5-4 8 16,27-12-12-16,0 4 20 15,14-16-20-15,9-12-188 16,-1-9 92-16</inkml:trace>
          <inkml:trace contextRef="#ctx0" brushRef="#br0" timeOffset="197081.9902">21126 9380 840 0,'-23'8'312'0,"23"-8"-244"0,-14 77-16 0,1-37 48 16,-1-3-64-16,-4 11 24 15,4-3-40-15,1-5 72 16,13-7-56-16,-10-9 4 16,10-4-24-16,-9-12 40 15,18-4-28-15,-4-20 4 16,-5 0-20-16,0-24 28 16,0 3-24-16,5-24-4 15,4 9-8-15,9-5 40 16,-4 13-24-16,4 7 8 15,14 13-16-15,18 4 20 16,-5 8-20-16,1-1-196 16,-1 13 96-16</inkml:trace>
          <inkml:trace contextRef="#ctx0" brushRef="#br0" timeOffset="197249.9372">21217 9113 808 0,'0'-12'300'0,"0"12"-232"0,45 8-20 0,-13-4 72 16,-4 0-76-16,8 0-8 15,0 4-24-15,1 0-396 16,-1 4 208-16</inkml:trace>
          <inkml:trace contextRef="#ctx0" brushRef="#br0" timeOffset="197428.9136">21558 9764 852 0,'-13'61'316'0,"13"-61"-248"0,-5 45-16 0,10-29-4 16,4 8-36-16,-18 0 84 15,4 5-52-15,-22-5 12 16,9 0-32-16,-14-3-196 15,4-1 88-15</inkml:trace>
          <inkml:trace contextRef="#ctx0" brushRef="#br0" timeOffset="197669.0523">21822 9526 1060 0,'37'-33'392'0,"-37"33"-304"0,77-12-28 0,-36 4 76 16,-4 8-88-16,4-8-12 16,13 4-20-16,-8-8 28 15,-1 8-20-15,-8-4-180 16,-5 4 84-16,-1-9-300 16,-3 9 208-16</inkml:trace>
          <inkml:trace contextRef="#ctx0" brushRef="#br0" timeOffset="197924.7319">22168 9255 560 0,'-9'0'208'0,"9"0"-164"0,9 8-8 16,-18-4 120-1,5 8-92-15,-10 12 88 16,5 4-88-16,-9 21 56 16,4 8-68-16,0 11 40 15,5 1-52-15,0-4-4 16,5-8-20-16,-5-9 24 16,9-7-24-16,0-9 12 15,13 0-16-15,-13-15-88 16,9-1 44-16,5-8-184 15,-5 4 120-15</inkml:trace>
        </inkml:traceGroup>
      </inkml:traceGroup>
      <inkml:traceGroup>
        <inkml:annotationXML>
          <emma:emma xmlns:emma="http://www.w3.org/2003/04/emma" version="1.0">
            <emma:interpretation id="{715D08D6-ABA9-41C7-8F54-127CEBCB4ABC}" emma:medium="tactile" emma:mode="ink">
              <msink:context xmlns:msink="http://schemas.microsoft.com/ink/2010/main" type="line" rotatedBoundingBox="10497,10550 11769,11175 11548,11625 10276,11000"/>
            </emma:interpretation>
          </emma:emma>
        </inkml:annotationXML>
        <inkml:traceGroup>
          <inkml:annotationXML>
            <emma:emma xmlns:emma="http://www.w3.org/2003/04/emma" version="1.0">
              <emma:interpretation id="{6E59D30B-BE20-4D39-8DB1-D81D94B387E5}" emma:medium="tactile" emma:mode="ink">
                <msink:context xmlns:msink="http://schemas.microsoft.com/ink/2010/main" type="inkWord" rotatedBoundingBox="10497,10550 11769,11175 11548,11625 10276,11000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01781.5175">10240 10800 580 0,'0'-20'216'0,"18"12"-168"0,-9-8-12 0,-4 8 68 16,4-4-64-16,5 0 88 0,4-5-72 15,-4 5 24-15,-5-4-44 16,-9 0-12-16,0-4-16 0,-19 3 20 16,-3-7-16-16,-10 0-12 15,-32-4-4-15,-4-9 28 16,-19-3-12-16,10-13 32 16,-10-4-28-16,10 1 40 15,-5-1-32-15,5 13 12 31,4 3-20-31,-18 5-8 16,36 15-4-16,-13 9 12 16,18 4-8-16,4 0-20 15,14 0 4-15,10 8-24 16,8 0 20-16,5-8 4 16,22 8 8-16,-3 0-56 15,12 0 32-15,-3 0-172 16,-6 8 104-16</inkml:trace>
          <inkml:trace contextRef="#ctx0" brushRef="#br0" timeOffset="202170.5518">9380 10044 548 0,'9'-16'204'0,"-9"16"-156"0,9-13-16 0,-9 9 88 16,4 4-72-16,-8-4 0 15,4 4-32-15,-14 0 40 16,0 0-28-16,-13 8 20 15,0-4-28-15,-14 13 0 16,4-1-12-16,-8-4 4 16,13 12-8-16,-9-8 8 15,14 5-8-15,-5-1 76 0,0 0-44 16,9 4-40 0,0 5 0-16,23 7 32 15,0 5-16-15,23 3 0 0,0-11-8 16,9-5 28-16,13-12-16 15,1-8 20-15,-5-8-20 16,4-12 28-16,-13-12-28 0,-18-9 100 31,4 1-64-31,-18-21 4 16,-9 9-36-16,0-13-12 16,-5 21-4-16,5-9-48 15,0 21 24-15,5-4-212 0,4 11 128 16,9 17-564-16,9 0 372 0</inkml:trace>
        </inkml:traceGroup>
      </inkml:traceGroup>
    </inkml:traceGroup>
    <inkml:traceGroup>
      <inkml:annotationXML>
        <emma:emma xmlns:emma="http://www.w3.org/2003/04/emma" version="1.0">
          <emma:interpretation id="{AEDBCF9A-9A7B-4313-A2EF-799420F97714}" emma:medium="tactile" emma:mode="ink">
            <msink:context xmlns:msink="http://schemas.microsoft.com/ink/2010/main" type="paragraph" rotatedBoundingBox="12139,11286 17911,11407 17883,12729 12112,12608" alignmentLevel="6"/>
          </emma:interpretation>
        </emma:emma>
      </inkml:annotationXML>
      <inkml:traceGroup>
        <inkml:annotationXML>
          <emma:emma xmlns:emma="http://www.w3.org/2003/04/emma" version="1.0">
            <emma:interpretation id="{89AE33A7-6BE9-4E9D-8F5D-4A6C9C1A44AB}" emma:medium="tactile" emma:mode="ink">
              <msink:context xmlns:msink="http://schemas.microsoft.com/ink/2010/main" type="line" rotatedBoundingBox="12139,11286 17911,11407 17883,12729 12112,12608"/>
            </emma:interpretation>
          </emma:emma>
        </inkml:annotationXML>
        <inkml:traceGroup>
          <inkml:annotationXML>
            <emma:emma xmlns:emma="http://www.w3.org/2003/04/emma" version="1.0">
              <emma:interpretation id="{576D7F57-86A0-4BFD-8C4A-26728EFD2914}" emma:medium="tactile" emma:mode="ink">
                <msink:context xmlns:msink="http://schemas.microsoft.com/ink/2010/main" type="inkWord" rotatedBoundingBox="12139,11286 15319,11353 15291,12675 12112,12608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04470.2039">12617 11096 612 0,'0'-8'228'0,"0"8"-180"0,-9-20-12 0,4 16 116 15,5 8-92-15,-9 0 44 16,4 8-60-16,-8 8 4 16,8 8-32-16,1 1 0 15,4 3-8-15,0-4 28 16,0-3-20-16,9-5 12 16,13 0-16-16,1-12 36 15,0-4-24-15,9-8-68 16,0 0 24-16,-10-4-12 15,-12 0 20-15,-10-8 36 16,0 4-16-16,-14-5 16 16,-4 5-12-16,4 0-32 0,5 8 8 0</inkml:trace>
          <inkml:trace contextRef="#ctx0" brushRef="#br0" timeOffset="205669.9504">13204 11254 684 0,'0'-8'252'0,"0"8"-192"0,9-8-20 15,-9-1 68 1,0 9-68-16,0-8 36 16,9 4-44-16,-9-4 0 15,5-8-20-15,-19-4-8 16,5 12 0-16,-32-17 4 15,9 13-4-15,-23-4-12 16,10 8 4-16,-10 0 28 16,14 4-12-16,9 4-4 0,19 4-4 0,13 8 12 15,13 8-8-15,19 1-28 16,-4-1 8-16,3 0-4 16,1 4 8-16,-9 1 32 15,0 3-12-15,-19 8-40 16,1 5 16-16,-19 32-16 15,5-1 16-15,-14 9-8 16,1 0 8-16,-6-4 8 16,6-12 4-16,3-8 24 15,6-13-12-15,-1-7 32 16,5-9-28-16,-5-12 84 16,10-4-56-16,-5-16 32 15,4 0-44-15,-9-12 8 16,5 0-24-16,-4-21 28 15,8 1-28-15,-4-25 4 16,9 5-12-16,14-13-24 16,8 12 8-16,15 0-24 15,8 17 20-15,10-5-20 16,-5 21 16-16,9-4 16 16,-4 0 4-16,9 3 8 15,-5 5-8-15,0 0-12 16,-4 16 4-16,-10-17 12 15,-4 13-4-15,-13-4 16 16,-6 4-12-16,-13-8-28 16,0 16 8-16,-9-8-12 0,10 8 12 15,-6-4 0-15,5 8 4 0,5-4-56 16,-5 8 36-16,5-8-120 16,-5 8 84-16,0-8-104 15,5 0 96-15,-14 0-212 16,0 0 160-16</inkml:trace>
          <inkml:trace contextRef="#ctx0" brushRef="#br0" timeOffset="206060.9563">13787 11262 540 0,'-9'-16'200'0,"9"16"-156"0,-10-4-12 0,-3 0 168 16,13 4-116-16,-9-4 96 15,9 4-100-15,0-9 8 16,0 18-52-16,9-9 64 16,0 0-52-16,5-9-44 15,4 9-4-15,-5-4 4 16,10 0 0-16,-5-4 32 16,-4 0-20-16,0-12-12 15,-5 12-8-15,-9-8 12 16,0 8-4-16,-18-5-20 15,4 5 8-15,-13 0-12 16,8 8 8-16,-17 0 24 16,4 8-4-16,-13 0-4 15,13 13 0-15,0-5 28 16,9 4-16-16,14 4-4 0,9 5-8 0,32-1 40 16,-5 0-24-16,23 1 36 15,-4-5-32-15,4-12-100 16,0 0 40-16,0-12-244 15,0 0 156-15</inkml:trace>
          <inkml:trace contextRef="#ctx0" brushRef="#br0" timeOffset="203087.9918">11087 10667 508 0,'-9'-16'188'0,"9"16"-148"0,0-12-8 0,-5 4 116 15,10 8-88-15,-5-5 8 16,0 5-40-16,-5 0 0 16,5 5-16-16,-9 11 72 15,0 4-48-15,-5 28 32 16,5 9-40-16,-14 20 16 15,10-4-24-15,-19-4 28 16,0-9-32-16,-9-7 48 16,9-8-36-16,-4-13 40 15,13-8-40-15,9-12 12 16,5 0-24-16,9-16 8 16,23-4-12-16,0-16-76 15,18 0 32-15,-5-17 20 16,5 13 12-16,-4-13-32 15,-6 17 16-15,1 4-20 0,-9 12 20 0,-9 8 28 16,-5 12-8-16,0 8 36 16,-9 9-24-16,-5 7 12 15,5 4-16-15,-4-3-8 16,4-9 0-16,0 1-4 16,0-5 0-16,-9-8 68 15,9 4-36-15,-5-16 16 16,1 8-32-16,-5-12-140 15,9 0 68-15,0-4-112 16,4 0 96-16,10-4-196 16,4 8 152-16</inkml:trace>
          <inkml:trace contextRef="#ctx0" brushRef="#br0" timeOffset="203417.87">11497 11100 676 0,'-23'-8'248'0,"23"8"-192"0,-18 0-16 16,9 0 84 0,9 4-76-16,-10 0 32 15,6 4-44-15,-5 0-4 16,4 8-20-16,-8 5 20 16,3 3-20-16,-12 0 40 15,13 4-28-15,-14 1 4 16,18-5-16-16,-4-4 20 15,14 1-20-15,8-9 48 0,10 0-32 0,18-16-4 16,5 4-16-16,4-12-24 16,-5 4 8-16,-4-17-4 15,-4 1 4-15,-19-12-12 16,-4 3 12-16,-14-7-12 16,-5 11 8-16,-13 1 0 15,0 8 4-15,4 4-108 16,5 8 64-16</inkml:trace>
          <inkml:trace contextRef="#ctx0" brushRef="#br0" timeOffset="204183.9065">11947 10995 548 0,'-9'-16'204'0,"9"16"-156"0,5 8-16 16,-5-8 72-1,0 16-64-15,-5 4 60 0,1 4-56 16,-5 13 60-16,-1-1-64 0,-3 5 28 16,13-5-40-16,-14-4 16 15,5-3-24-15,0-9 36 16,9 0-32-16,-9-12 20 16,9 0-24-16,0-12 16 15,9 4-20-15,0-12-68 16,5 4 24-16,4-16-84 15,-4 4 60-15,8-13-68 16,-3 5 64-16,-6 0 4 16,1-1 32-16,0 5 32 15,-1 12-8-15,-4-4 96 16,5 8-52-16,-5 8 32 16,0 8-48-16,0 8 0 15,0 4-20-15,-9 8 28 16,9-3-24-16,-18 3 12 15,9-8-16-15,0-4 0 16,0 1-4-16,0-1 12 16,0-12-12-16,0-4 4 15,9 0-4-15,5 0-84 16,4-4 40-16,5-12-100 16,0-1 76-16,0-11-52 15,13 4 68-15,-13-9-24 16,4 9 44-16,0 0 36 15,-4 8-4-15,-5 8 104 16,-4 12-60-16,-9 8 64 0,4 4-64 16,-9 12 32-16,4 1-48 0,-13-1-12 15,9-4-12-15,0-3 24 16,0-1-20-16,-9-4 32 16,18 0-32-16,-18-8-24 15,9 0 4-15,-4-8-140 16,8 0 76-16,1-4-172 15,8 0 136-15</inkml:trace>
        </inkml:traceGroup>
        <inkml:traceGroup>
          <inkml:annotationXML>
            <emma:emma xmlns:emma="http://www.w3.org/2003/04/emma" version="1.0">
              <emma:interpretation id="{887F4B5E-7400-47F6-A8AB-B47D59567788}" emma:medium="tactile" emma:mode="ink">
                <msink:context xmlns:msink="http://schemas.microsoft.com/ink/2010/main" type="inkWord" rotatedBoundingBox="15656,11739 17903,11786 17896,12116 15649,12069"/>
              </emma:interpretation>
              <emma:one-of disjunction-type="recognition" id="oneOf31">
                <emma:interpretation id="interp47" emma:lang="" emma:confidence="0">
                  <emma:literal>neon</emma:literal>
                </emma:interpretation>
                <emma:interpretation id="interp48" emma:lang="" emma:confidence="0">
                  <emma:literal>nous</emma:literal>
                </emma:interpretation>
                <emma:interpretation id="interp49" emma:lang="" emma:confidence="0">
                  <emma:literal>neon's</emma:literal>
                </emma:interpretation>
                <emma:interpretation id="interp50" emma:lang="" emma:confidence="0">
                  <emma:literal>aeons</emma:literal>
                </emma:interpretation>
                <emma:interpretation id="interp51" emma:lang="" emma:confidence="0">
                  <emma:literal>meows</emma:literal>
                </emma:interpretation>
              </emma:one-of>
            </emma:emma>
          </inkml:annotationXML>
          <inkml:trace contextRef="#ctx0" brushRef="#br0" timeOffset="207756.2211">14438 11161 684 0,'4'0'252'0,"-4"0"-192"0,9-17-20 0,-9 13 128 15,5 4-100-15,-10-4 104 16,1 8-96-16,-5 0 4 16,0 5-48-16,-10 11 40 15,6-4-40-15,-10 4 4 16,9 5-24-16,1-1 28 16,-6-4-24-16,6 8 32 15,8-3-32-15,-4-13 32 16,9 0-32-16,0-12 20 15,5 0-20-15,-5-12-52 16,9 4 20-16,0-13-96 16,5 13 64-16,-1-12-64 15,1 4 64-15,4-12-12 16,5 3 36-16,-5-3-20 0,0 16 24 16,-4-4 20-16,4 16 0 0,-4 0 44 15,-1 12-20-15,-8 4 64 16,0 4-48-16,-5 0 8 15,4 5-28-15,1-9-12 16,4 12-4-16,-5-12 40 16,5 5-24-16,5-9 0 15,0 0-12-15,-1-12-120 16,1 8 60-16,0-8-76 16,-1 0 72-16,6-12-76 15,-1 4 76-15,5-8-44 16,4 3 60-16,-9-3 20 15,0 4 16-15,-4-8 4 16,0 8 0-16,-14-8-20 16,4 7 12-16,-13-7 20 15,5 8-4-15,-6-4 16 16,6 4-16-16,-10 0 60 16,10 8-40-16,-10-5 24 15,9 5-32-15,-4 8-8 16,5 5-8-16,-10 7 12 15,14 0-8-15,-9 0 32 16,9 4-24-16,-5 1 12 16,10-1-16-16,-5 0 28 15,9 0-24-15,5-4 4 16,-5 5-12-16,5-9 20 0,-1 0-16 16,10-8-172-16,0 0 88 0,13-8-124 15,1 0 112-15,8-8-160 16,5 4 140-16,0-13-144 15,0 9 140-15,-4-12 136 16,-1 8-12-16,-8-4 220 16,-1 3-136-16,-8-3 64 15,-6 4-96-15,-8 0 48 16,0 4-64-16,-5-4 16 16,0 7-40-16,-9 1 16 15,4 4-24-15,-4 0 28 16,0 8-32-16,-4 0-12 15,4 4-8-15,-5 1 40 16,1 3-24-16,-5 4 24 16,0 0-20-16,-5 4 0 15,5 1-8-15,4-5 12 16,5 4-12-16,-4-4 16 16,8 0-16-16,-4-4 32 15,5 1-24-15,-5-5-144 16,9 0 64-16,0-8-44 15,5 0 64-15,-5-8-20 16,4 0 40-16,-3-9-16 16,3 5 24-16,-8-8 16 15,4 8 4-15,-9-8 16 16,0 8-12-16,-5-9 32 16,1 9-24-16,-1-4 20 0,5 4-20 0,-4-4 20 15,8 8-24-15,-4-5-32 16,9 5 12-16,5-4-8 15,4 8 8-15,5 0-12 16,0 4 12-16,4 4 20 16,0 4-4-16,-4 4-48 15,-5 9 24-15,-9-5 36 16,1 4-8-16,-15-4 44 16,5 0-32-16,-9-3 32 15,4 3-32-15,-4-8-12 16,9 4-8-16,-9-8 28 15,9 4-16-15,0-8-76 16,9 0 32-16,5-8-88 16,9 0 64-16,9-4-132 15,-1 4 104-15,1-4 20 16,0 3 36-16,-5-3 92 16,-4 4-40-16,-5-4 108 15,1 8-80-15,-15 0 28 16,1-4-48-16,-10 8 4 15,1 0-24-15,-5 8 44 16,4-4-32-16,5 12 20 16,5 0-28-16,8 1-36 15,5 3 8-15,14-4 52 16,5 4-20-16,4-8-56 16,4 0 20-16,-8-12-124 0,-6 0 76 15,1-8-88-15,-4 0 84 0,-1-8 52 16,0 4 8-16,1-8 8 15,-1 4 0-15,0-9-68 16,5 5 36-16,0-8 4 16,-5 7 12-16,5 1 20 15,0 12-4-15,0 8-12 16,0 4 4-16,-14 4 56 16,0 8-28-16,-4 5 68 15,4-1-52-15,0 4 20 16,5 1-40-16,-14 3 72 15,0 0-56-15,-13 5 48 16,4 3-48-16,-9-8 24 16,4 1-32-16,-9-9 28 15,5-8-32-15,-18-12 12 16,4-4-20-16,-18-12-168 16,9-9 84-16</inkml:trace>
        </inkml:traceGroup>
      </inkml:traceGroup>
    </inkml:traceGroup>
    <inkml:traceGroup>
      <inkml:annotationXML>
        <emma:emma xmlns:emma="http://www.w3.org/2003/04/emma" version="1.0">
          <emma:interpretation id="{099442D2-674E-4E03-96D0-EFE091382614}" emma:medium="tactile" emma:mode="ink">
            <msink:context xmlns:msink="http://schemas.microsoft.com/ink/2010/main" type="paragraph" rotatedBoundingBox="6956,13128 20608,12551 20680,14265 7029,1484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738E2E1-A391-4989-8CFD-3B8E0430D962}" emma:medium="tactile" emma:mode="ink">
              <msink:context xmlns:msink="http://schemas.microsoft.com/ink/2010/main" type="line" rotatedBoundingBox="6956,13128 20608,12551 20680,14265 7029,14843"/>
            </emma:interpretation>
          </emma:emma>
        </inkml:annotationXML>
        <inkml:traceGroup>
          <inkml:annotationXML>
            <emma:emma xmlns:emma="http://www.w3.org/2003/04/emma" version="1.0">
              <emma:interpretation id="{6648DC90-DCF8-474F-A0A7-FBD83CAF5067}" emma:medium="tactile" emma:mode="ink">
                <msink:context xmlns:msink="http://schemas.microsoft.com/ink/2010/main" type="inkWord" rotatedBoundingBox="6956,13128 10182,12992 10255,14706 7029,14843"/>
              </emma:interpretation>
              <emma:one-of disjunction-type="recognition" id="oneOf32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44763.776">5646 13391 592 0,'9'-5'220'0,"-9"10"-172"0,5-10-12 0,-5 5 164 16,9 0-116-16,0 0 28 0,5 0-68 15,-1 0 16-15,6 0-32 16,-1 0 60-16,5 9-48 0,-1-5 20 15,6 0-40-15,4 0 28 16,13 4-32-16,14 0 40 16,10 0-32-16,13-8 20 15,31-4-24-15,38 0 16 16,-1 4-20-16,-14-4-16 16,-4 0-4-16,-4 4 4 15,-5-4 0-15,-9 4 16 16,-19 0-8-16,-17 0 24 15,-24-4-20-15,-8 0 12 16,-14 4-12-16,-10 0 12 16,-22 0-156-1,-9 4 72-15,5 0-292 0,-14 4 192 16,-5 0-296 0,0 4 260-16,-9 8-184 15</inkml:trace>
          <inkml:trace contextRef="#ctx0" brushRef="#br0" timeOffset="246746.5485">7558 12549 404 0,'10'-12'148'0,"-20"12"-112"0,10-8-12 15,0 8 108-15,10-9-76 16,-10 1 48-16,-10 0-60 16,10 16-8-16,-9-8-20 15,-4 8 8-15,-6 1-16 0,-3 3 32 16,-6 4-24-16,-4 8 64 16,1-4-44-16,-1 17 56 15,0 7-56-15,5 13 80 16,4 16-64-16,0 4-28 0,14-8-12 15,9-1 20-15,0-7-16 16,9-12 4-16,5-17-12 16,8-4-112-16,-3-7 56 15,-6-13-252-15,-4-4 164 16,5-12-440 0</inkml:trace>
          <inkml:trace contextRef="#ctx0" brushRef="#br0" timeOffset="248695.2492">7399 13500 508 0,'9'-4'188'0,"-4"4"-148"0,4 0-8 15,0 0 16-15,-9 0-32 16,4 0 4-16,6 0-12 15,-10 0 36-15,9 0-20 0,4 0 84 0,-4 0-60 16,5 0 108-16,4 0-84 16,5 4-4-16,14 0-40 15,17-8 28-15,33 0-32 16,36-4-4-16,-5 12-12 16,0 0 12-16,-13 0-12 15,-5-4-56-15,-13 0 24 16,-28 0-40-16,-41 0-116 15,-18 4 96 1</inkml:trace>
          <inkml:trace contextRef="#ctx0" brushRef="#br0" timeOffset="247076.4747">7545 12820 560 0,'0'4'208'0,"0"12"-164"0,-5 4-8 16,-4 5 32-16,9 3-44 16,-9 0 60-16,9 13-48 15,0-9 44-15,-5-4-44 16,5-7 44-16,0-9-48 0,0-12 12 15,5-4-28-15,-5-8 0 16,9-9-8-16,-9-7 20 16,14-12-16-16,-14-1-12 15,9 5-4-15,0-1-24 16,5 5 16-16,4 8 4 16,-5 3 8-16,1 5 8 15,9-4-4 1,-5 12-4-16,-4-8-208 15,-5 16 112-15,5-8-428 16,-14 8 292-16,0 0 36 16</inkml:trace>
          <inkml:trace contextRef="#ctx0" brushRef="#br0" timeOffset="247198.7508">7636 12581 592 0,'23'-20'220'0,"-14"24"-172"0,13-8-12 0,-8 0 136 15,18-4-100-15,0 4-36 16,0 12-28-16,-10-4-344 0</inkml:trace>
          <inkml:trace contextRef="#ctx0" brushRef="#br0" timeOffset="247557.7063">7850 13119 716 0,'13'45'264'0,"-13"-29"-204"0,0 12-16 16,-9-11-16-16,9-5-24 0,-13 12 16 15,4-4-12-15,-5-4-4 16,-4-7 0-16,4 3-40 0,0-4 20 16,5-8-292-1,0-8 168-15,9 8-232 16</inkml:trace>
          <inkml:trace contextRef="#ctx0" brushRef="#br0" timeOffset="243473.2377">5674 12569 476 0,'13'-20'176'0,"-8"12"-136"0,8-17-12 16,6 17 64-16,3 0-56 16,15-4 40-16,-1 0-44 15,10 4 36-15,8-4-40 16,-4 4 12-16,5 4-24 0,-9 4 20 15,4 0-24-15,-9 8 24 0,0 8-24 16,-5 8 24 0,1 8-24-16,-1-3 32 0,0 7-28 15,-4 13-4-15,-9 3-8 16,-5 13 12-16,-9 8-8 16,-9-4-4-16,-9 0 0 15,-4-9 4-15,-19-7-4 16,0-13 24-16,-5-15-16 15,-8-5 12-15,-5-16-12 16,-5-16 0-16,1-12-4 16,3-9-16-16,10-7 4 15,10-1-4-15,17-3 0 16,5 11 32-16,27 1-12 16,9 8 24-16,5 3-24 0,14 9 4 15,-5 4-8-15,4 4 12 16,-13 4-12-16,5 0-4 15,-10 4 0-15,0 4-148 16,-4-4 80-16,-5 0-272 16,5-4 188-16,9 4-356 15</inkml:trace>
          <inkml:trace contextRef="#ctx0" brushRef="#br0" timeOffset="244187.2242">6985 12524 496 0,'-32'-48'184'0,"32"24"-140"0,0-9-16 15,0 25 120-15,0 4-88 0,0 4 64 16,0 0-72-16,0 8 68 16,0 8-68-16,0 5 36 0,0 7-52 15,-9 0 16-15,9 5-32 16,-14 3 88-16,5 5-60 15,4 7 40-15,-8 13-52 16,4 16 44-16,-14 8-48 16,14 0 12-16,-14-4-28 15,9-17-8-15,5-11-4 16,0-4-24-16,-4-13 12 0,3-12-112 16,-3-3 68-16,4-9-208 15,4-8 144-15,-4-8-412 16,0 4 296-1,0-12-140-15</inkml:trace>
          <inkml:trace contextRef="#ctx0" brushRef="#br0" timeOffset="243880.3204">6967 12699 592 0,'9'-5'220'0,"-9"5"-172"0,-5-4-12 0,5 4 12 15,0-4-32-15,-9 4 76 16,0 0-56-16,0 4-4 16,4 0-20-16,-18 1 8 0,1-1-12 15,-1 4 60-15,-9 4-40 16,9 12 84-16,-9 8-60 15,5 17 60-15,0 8-60 16,22-5-4-16,5 1-28 16,23-5 4-16,0-3-12 15,13-13 20-15,14-11-20 16,-4-5-56-16,-1-16 20 0,10-8-40 16,-10-9 32-16,-13-7 44 15,-13-12-4-15,-19-9-8 16,-10-7-4-16,-8 7 20 15,-9 9-8-15,-5 7 68 16,0 5-44-16,0 4 4 16,10 4-20-16,8 8-4 15,5-1-4-15,9 5-228 16,9 0 124-16,5 0-344 16,8-8 248-16</inkml:trace>
          <inkml:trace contextRef="#ctx0" brushRef="#br0" timeOffset="247661.9832">8191 12844 780 0,'23'-12'288'0,"-9"8"-224"0,18-4-20 0,-19 8 48 0,5 0-60 16,5 0-28-16,9-4-8 15,0 0-80-15,4 0 48 16,-4 0-216-16</inkml:trace>
          <inkml:trace contextRef="#ctx0" brushRef="#br0" timeOffset="248000.9026">8387 12605 508 0,'0'4'188'0,"0"9"-148"0,-14 11-8 0,5-8 132 16,9 4-96-16,-13 9 52 16,-1 11-72-16,5 9 44 15,-5 3-52-15,-9 1-4 0,10 0-20 16,-5-1-20-16,4-11 0 16,-4-9 20-16,13-8-8 15,5-8 4-15,14-3-4 16,-5-5-172-16,5-4 88 15,8-8-420 1,10-8 276-16,0-9-40 16</inkml:trace>
          <inkml:trace contextRef="#ctx0" brushRef="#br0" timeOffset="248158.8226">8733 12638 444 0,'5'-12'164'0,"8"12"-124"0,10 8-16 16,-9 0 148-16,4 4-100 16,0 12 68-16,-9 17-80 15,9 28-24-15,-13 20-24 16,-5 0 8-16,-14 0-12 0,-27-12-48 16,-13-9 24-16,-19-3-272 15,0-4 160 1,0-5-280-16</inkml:trace>
          <inkml:trace contextRef="#ctx0" brushRef="#br0" timeOffset="245546.8874">5792 13832 488 0,'-18'-8'180'0,"22"-5"-140"0,5-3-12 16,5 8 92-16,0-4-72 16,4-4 44-16,5 4-56 15,9 0 44-15,4-1-48 16,5 5 20-16,0 4-32 0,4 8 8 15,-4 12-16-15,0 9 20 16,-4 7-20-16,-10 9-4 16,-4 3-4-16,-5-3 20 15,-4-1-12-15,-5-4 24 0,-9 1-24 16,-5-1 32 0,-4-7-28-16,-9-5 32 0,4-4-32 15,-8-8 12-15,-1-8-16 16,0-8-16-16,0-8 0 15,5 0 4-15,9 0 0 16,4-4 16-16,5 0-8 16,10 3-12-16,8-3 0 15,4 4-4-15,6 0 0 16,4 0 16-16,9-4-4 16,0 3 16-16,0 1-12 15,0-4-56-15,0 0 24 0,-10 4-96 16,-8 0 68-16,-5 4 8 15,-9-5 24-15,-4 5 32 16,-5 0-4-16,0 0 76 16,-9 0-48-16,9 4 68 15,0 0-64-15,14 0 44 16,4 0-48-16,14 4 32 16,4 0-36-16,19 8 24 15,-10 0-28-15,10-4-16 16,0 0-8-16,-14 4-4 15,-14 0 0-15,5-4 16 16,-14-4-8-16,-14 4-64 16,-4-4 28-16,0 0-128 15,-13-4 84-15,4 0-140 16,-5 4 120-16,-4-8-300 16,4 0 220-16,-9 0-248 15</inkml:trace>
          <inkml:trace contextRef="#ctx1" brushRef="#br0">6388 13820 0,'0'0'0,"0"0"16,96-41-1,-55 61-15,-46-12 16,5-8 0,0 0-16,0 0 15</inkml:trace>
          <inkml:trace contextRef="#ctx0" brushRef="#br0" timeOffset="245860.2129">6648 13686 416 0,'4'-8'152'0,"-4"0"-116"0,0 8-12 0,0 0 84 0,0 0-64 16,0 0 104-16,10 8-84 15,-10 0 52-15,-5 8-72 16,-4 4 68-16,-9 9-64 0,-1-1 28 16,-3-4-44-16,-1 13 60 15,0-1-52-15,5-3 72 16,4-5-64-16,1 0 8 16,3 1-32-16,6-1-12 15,-1-4-8-15,5-4 12 16,9-12-8-16,10 9 16 15,13-9-16-15,13-8 4 16,1 4-4-16,4 4-8 16,-5-8 4-16,1 4-200 15,-23 0 108-15,8 0-404 16,-8 0 276-16</inkml:trace>
        </inkml:traceGroup>
        <inkml:traceGroup>
          <inkml:annotationXML>
            <emma:emma xmlns:emma="http://www.w3.org/2003/04/emma" version="1.0">
              <emma:interpretation id="{0E4D49C7-B280-4E9A-9F92-6242283843F0}" emma:medium="tactile" emma:mode="ink">
                <msink:context xmlns:msink="http://schemas.microsoft.com/ink/2010/main" type="inkWord" rotatedBoundingBox="10571,13951 11116,13928 11132,14310 10588,14333"/>
              </emma:interpretation>
              <emma:one-of disjunction-type="recognition" id="oneOf33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252358.2937">9238 13666 424 0,'0'0'156'0,"5"0"-120"0,0 0-8 0,4-4 116 16,0-8-84-16,4 3 72 15,1 1-76-15,4-4 32 16,0 4-52-16,1-8 24 0,-1 4-32 15,5 4 8-15,-1-8-20 0,1-1-36 16,0 5 12-16,0 4 28 16,-1 8-12-16,1 0 72 15,-5 8-48-15,1 4 76 16,-6 5-60-16,1 3 20 16,0 0-40-16,-1-4 0 15,1-4-16-15,0-4 12 16,4-8-16-16,-5-12 24 15,1-4-20-15,0-8-196 16,9-9 96-16,-5-3-404 16</inkml:trace>
          <inkml:trace contextRef="#ctx0" brushRef="#br0" timeOffset="251895.545">9361 13378 236 0,'-13'0'88'0,"13"0"-68"0,-5 0-4 15,5 0 24-15,0 0-24 16,0 0 32-16,5 0-32 16,4-8 48-16,0 8-36 15,0 0 92-15,0-8-68 16,0 8 64-16,-4-8-64 16,-5 8 32-16,0 0-48 0,0-4 44 15,0 4-48-15,0-4 4 0,4 0-24 16,5 4-16-16,5-8 0 15,9 0 28-15,0-8-12 16,4 8-32-16,-4-5 12 16,4 5-8-16,-9 0 8 15,-4 4 60-15,0 4-28 16,-5 4 76-16,-5 4-52 16,1 0 36-16,-5 0-48 15,4 5 0-15,1-5-24 16,-1 0 20-16,10 0-20 0,-5-8 48 15,5-8-32-15,-1 0-48 16,6 0 8-16,-6-5 0 16,6 5 12-16,-6 0-20 15,-4 8 12-15,0-8-24 16,-4 4 20-16,-5 4-196 16,5 12 112-16,-5-12-320 15</inkml:trace>
        </inkml:traceGroup>
        <inkml:traceGroup>
          <inkml:annotationXML>
            <emma:emma xmlns:emma="http://www.w3.org/2003/04/emma" version="1.0">
              <emma:interpretation id="{A2E6EE93-3658-4802-9C45-4D611A0C3DC5}" emma:medium="tactile" emma:mode="ink">
                <msink:context xmlns:msink="http://schemas.microsoft.com/ink/2010/main" type="inkWord" rotatedBoundingBox="12322,12962 14026,12890 14070,13944 12366,14016">
                  <msink:destinationLink direction="with" ref="{2D04A293-5445-4898-B92B-DDE103928605}"/>
                </msink:context>
              </emma:interpretation>
              <emma:one-of disjunction-type="recognition" id="oneOf34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256143.5315">12207 12630 424 0,'0'-16'156'0,"4"20"-120"0,1 4-8 0,-5 0 132 15,0 4-92-15,-5 8 44 16,-4 8-68-16,0 5 12 15,0 3-36-15,-5 1 60 0,5-5-44 16,-4-8 36-16,8-7-40 16,1-13 8-16,4-8-24 15,0-9 8-15,0-7-12 16,4-4-8-16,1 0 0 16,-1 3-16-16,5 1 8 15,5 4 4-15,4 4 0 0,-4 4 44 16,4 0-24-16,14 4 60 15,0 0-44-15,0-1 12 16,4 5-32-16,-4-4 0 16,0 4-8-16,-5 0 4 15,0 0-8-15,-8 0-28 16,-6-8 12-16,-4 8-232 16,1 0 132-16,-10 0-340 15</inkml:trace>
          <inkml:trace contextRef="#ctx0" brushRef="#br0" timeOffset="256388.6839">12348 12545 488 0,'-9'-4'180'0,"18"0"-140"0,0 0-12 0,0 0 172 15,0 4-116-15,10-9 36 16,-1 9-72-16,4 0-44 16,6 0-8-16,-5 0-292 15</inkml:trace>
          <inkml:trace contextRef="#ctx0" brushRef="#br0" timeOffset="256673.4416">12712 13067 424 0,'-23'48'156'0,"23"-15"-120"0,0 3-8 15,-9-12 16-15,0-3-28 16,5-5 12-16,-5 0-16 16,-5-4 28-16,5-4-24 0,0-8-92 15,0 0 40 1,4-16-236-16,10-4 48 15</inkml:trace>
          <inkml:trace contextRef="#ctx0" brushRef="#br0" timeOffset="255264.727">11474 12346 260 0,'0'-28'96'0,"0"16"-76"0,4-4-4 16,-4 8 112-16,0 8-72 15,0-8 40-15,-4 8-56 16,-5 8 64-16,-5 8-56 16,-4 4 52-16,-5 12-56 0,-4 9 68 15,-1 3-64-15,1 9 64 0,0 4-64 16,0-1 52-16,-1 17-56 16,-4 20 60-16,10 0-64 15,-1 0-16-15,-9-4-16 16,9-24 0-16,0-12-4 15,5-13 32-15,14-11-20 16,-5-5 20-16,-1-8-20 16,10-16-212-16,19 0 108 15,-10-8-320-15,4-8 232 16</inkml:trace>
          <inkml:trace contextRef="#ctx0" brushRef="#br0" timeOffset="254912.7446">11169 12711 236 0,'27'-12'88'0,"-9"7"-68"0,5-3-4 16,-5 0 88-16,1 0-60 15,3 0 52-15,1 0-56 16,-5 0 40-16,-4 4-44 16,-5-4 60-16,-9 4-56 15,0 0-16-15,-9 4-16 16,0-8 16-16,-5 4-12 16,-4-1-4-16,-5 5-4 0,0 0-4 15,-4 9 0-15,-5-5-28 16,-4 4 16-16,4 0 24 15,-4 0-8-15,-1 4 72 16,10 0-44-16,4 4 112 16,5 13-84-16,13-1 20 0,19 12-48 15,0 1-4-15,17-5-16 16,15-7 20-16,13-13-20 16,14-12-12-16,9-8-4 15,9-8-24-15,-23-13 16 16,-4 5-20-16,-18-4 16 15,-15 0 8-15,-8-1 8 16,-23-3 8-16,-13 4-4 16,-10 4-20-16,-14 3 8 15,-4 5 48-15,-4 8-20 0,8-4-8 16,10 4-8-16,4 0-104 16,14 0 56-16,18 0-308 15,14 0 196-15,14-4-284 16</inkml:trace>
          <inkml:trace contextRef="#ctx0" brushRef="#br0" timeOffset="255708.4451">12321 12476 340 0,'-14'-20'128'0,"19"16"-100"0,-1-4-8 0,-4-1 68 15,0 1-52-15,-4 0 76 16,-6 4-64-16,-3 4 44 16,-5 8-52-16,-10 4 52 15,-4-3-56-15,-9 11 88 0,-4 4-68 16,-1 0 44-16,5 5-60 15,0 7 40-15,0 5-44 16,5 3 52-16,0 13-52 16,13 7 56-16,5 9-56 15,9-4-8-15,9 0-16 16,9-12 0-16,0-9-8 16,0-7 40-16,4-5-20 15,1-8-56-15,-5-7 16 0,0-9-172 16,-4-4 104-16,-5-8-264 15,-5-4 196-15,5-8-372 16,0-9 300 0,0-11 32-16</inkml:trace>
        </inkml:traceGroup>
        <inkml:traceGroup>
          <inkml:annotationXML>
            <emma:emma xmlns:emma="http://www.w3.org/2003/04/emma" version="1.0">
              <emma:interpretation id="{2D43BD5E-CBB9-4514-8DD2-9CDBBC4C235F}" emma:medium="tactile" emma:mode="ink">
                <msink:context xmlns:msink="http://schemas.microsoft.com/ink/2010/main" type="inkWord" rotatedBoundingBox="14391,13104 17367,12978 17406,13916 14430,14042">
                  <msink:destinationLink direction="with" ref="{2D04A293-5445-4898-B92B-DDE103928605}"/>
                </msink:context>
              </emma:interpretation>
              <emma:one-of disjunction-type="recognition" id="oneOf35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58805.1891">14142 12626 476 0,'9'0'176'0,"-9"0"-136"0,0-4-12 0,0 4 180 16,0 4-120-16,0 8 36 16,0-4-76-16,-5 8 8 15,-4 0-36-15,0 9 80 0,-14 7-56 16,10 8 24-16,-10 5-40 16,0-1 16-16,0 1-24 15,5-9 36-15,5-11-32 16,-10 3-12-16,9-12-8 15,5-4 20-15,0-4-12 16,9 0-12-16,0-8-4 0,0 0 4 16,14 0 0-16,-5-4 0 15,0 4 0-15,4 0 8 16,6 4-4-16,3-4-36 16,1 5 16-16,0-1 32 15,13 8-8-15,-4-4-28 16,9 0 12-16,-9 0 28 15,0 0-12-15,-9-4 0 16,-1-4-4-16,-17-4-4 16,4-4 0-16,-18-4 8 15,9-4-4-15,-5-5-12 16,-4-7 4-16,-4-8 12 16,13-5-4-16,0 1 16 15,0-1-12-15,0 5-12 16,0 3 0-16,0 5 4 0,-9 8 0 15,0 0 0-15,-5 4 0 16,0 3 52-16,1 5-28 16,-1 0-20-16,9 4-4 15,5 0 0-15,9 4 0 16,5 0-152-16,13 4 84 16,1 0-360-16,4 0 240 15,-1 8-368 1</inkml:trace>
          <inkml:trace contextRef="#ctx0" brushRef="#br0" timeOffset="258927.1184">14538 12662 684 0,'4'-8'252'0,"1"12"-192"0,0-4-20 16,4 0 188-16,0 0-132 16,4 0 52-16,6 0-88 15,-1 0-28-15,9 0-20 16,5 0 0-16,9-4-8 0,-5 4-12 16,-4 0 4-16,-4 0-244 15,-10 0 136-15,-5 0-228 16,-8-4 192-16</inkml:trace>
          <inkml:trace contextRef="#ctx0" brushRef="#br0" timeOffset="259327.1294">14665 12553 352 0,'9'4'132'0,"-9"-4"-104"0,5-4-8 0,-5 4 156 0,5 8-100 15,-5 4 76-15,0 0-88 16,-5 4 0-16,0 5-40 16,-4-1 92-16,-4 4-64 0,-1 4 64 15,-4 9-64-15,4 3 60 16,-4 9-64-16,13-1-16 15,1-3-20-15,4-5 8 16,-5-7-12-16,5-5-4 16,0-12 0-16,0-4-40 15,0-12 20-15,0 0-48 16,0 0 36-16,9-4 40 16,-4 0-4-16,9-4-60 15,4 0 24-15,5 0-128 16,8 0 84-16,1-4-160 15,0-4 132-15,5 4-232 16,-24-5 184-16,15 5-96 16</inkml:trace>
          <inkml:trace contextRef="#ctx0" brushRef="#br0" timeOffset="259732.2055">15116 12350 352 0,'9'0'132'0,"0"5"-104"0,5-1-8 16,0 0 156-16,-1 4-100 16,1 8 172-16,9 8-140 15,-1 9 124-15,6 11-132 16,4 1 96-16,0 11-112 0,-10 25 72 15,-8 24-92-15,-9 1-16 16,-5-1-28-16,-19-20-32 0,-13-12 4 16,-22-17-384-1,-1-7 216-15,-36-9-388 16</inkml:trace>
          <inkml:trace contextRef="#ctx0" brushRef="#br0" timeOffset="257434.9752">13227 12524 372 0,'9'5'140'0,"-9"-5"-112"0,4 8-4 0,-4-8 64 0,-4 8-52 16,-1 4 40-16,1 0-44 15,-5 4 68-15,-1 4-52 16,-3 1 36-16,-5-1-48 16,9 0 60-16,-1 0-56 0,-3 5 20 15,8 3-40-15,-4 8 28 16,-5-3-32-16,5 3 48 15,9 1-36-15,-9-5 40 16,-4-4-40-16,13 5 20 16,-10-1-28-16,10-8 28 15,-9-3-32-15,18-5-24 16,5 0 32 0,4-4-16-16,5-4-12 15,0 4 0-15,0-8-156 0,-1-4 88 16,-3 0-348-16,3-4 232 15,-8-4-292 1</inkml:trace>
          <inkml:trace contextRef="#ctx0" brushRef="#br0" timeOffset="257017.3551">13054 12666 600 0,'0'-8'224'0,"4"8"-176"0,1 0-12 16,4 4 116-16,-9-4-92 15,14 4 44-15,8-4-60 16,6 4 4-16,4-4-32 16,4-4 0-16,5 0-8 0,4 0-24 15,1 0 8-15,-5 0 40 16,-9 4-20-16,-9 0-124 16,-10 0 60-16,-13 0-192 0,-9-4 136 15</inkml:trace>
          <inkml:trace contextRef="#ctx0" brushRef="#br0" timeOffset="257767.9344">13473 12848 508 0,'4'0'188'0,"1"0"-148"16,17-4-8-16,-8 4 124 0,4 0-92 15,19 0 16-15,-5 4-44 16,-1 0-24-16,1 0-8 16,5 0-4-16,-5 0 0 0,-5-4-44 15,-9 0 24-15,5 0-144 16,-14-8 92-16,-9 0-292 15</inkml:trace>
          <inkml:trace contextRef="#ctx0" brushRef="#br0" timeOffset="257975.5385">13659 12670 260 0,'-4'-8'96'0,"13"16"-76"0,0-8-4 0,-9 0 96 16,9 8-64-16,-4 0 44 15,-5 0-56-15,-5 5 60 16,-4 15-56-16,-5 4 116 16,-4 9-88-16,4 7 72 15,-8 9-80-15,-1-4 32 0,5-1-56 16,4-7 0-16,-9-9-24 15,23-3 0-15,0-9-4 16,0-4-32-16,0-8 12 0,0-4-224 16,0-8 128-16,5-4-376 15</inkml:trace>
          <inkml:trace contextRef="#ctx0" brushRef="#br0" timeOffset="261372.569">15644 12836 444 0,'-9'0'164'0,"18"4"-124"0,0 4-16 0,5 0 192 16,9-4-124-16,13 4 80 15,-4 1-104-15,9-1 0 16,5-8-44-16,-5 0-12 0,4-8-8 15,-13 4 12-15,-5-5-8 16,1 1-12-16,-15 8 0 16,-4-8 4-16,-9 8 0 15,-9 0-44-15,9 0 24 16,-9 0-268-16,5 0 160 16</inkml:trace>
        </inkml:traceGroup>
        <inkml:traceGroup>
          <inkml:annotationXML>
            <emma:emma xmlns:emma="http://www.w3.org/2003/04/emma" version="1.0">
              <emma:interpretation id="{9A963E6C-A321-4470-ACED-EDD41A90BBF7}" emma:medium="tactile" emma:mode="ink">
                <msink:context xmlns:msink="http://schemas.microsoft.com/ink/2010/main" type="inkWord" rotatedBoundingBox="17740,12916 20618,12795 20671,14049 17793,14171">
                  <msink:destinationLink direction="with" ref="{2D04A293-5445-4898-B92B-DDE103928605}"/>
                </msink:context>
              </emma:interpretation>
              <emma:one-of disjunction-type="recognition" id="oneOf36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262088.7364">16737 12686 508 0,'9'-12'188'0,"5"8"-148"0,-1-4-8 0,-4 8 116 0,1-4-88 15,-1 0 28-15,0-4-52 16,-5 4 56-16,-4-4-52 16,-4 4-8-16,-1-4-20 0,-8 8-12 15,-6 0 4-15,-3 0-4 16,-6 0 0-16,-8 8 76 16,-10 0-40-16,1 4 136 15,-1 0-96-15,1 12 104 16,-1 13-100-16,23 19-8 15,5 5-44-15,18-4 0 16,23 4-16-16,18-5 12 16,4-3-16-16,10-25-64 15,9-12 28-15,18-8-112 16,-5-8 80-16,-4-12 8 0,-14-12 32 16,-18-12 24-16,-18-9 0 15,-23-4 24-15,-23 5-16 16,-9 3 76-16,-4 5-52 15,4 12-20-15,0-1-16 16,0 5-28-16,10 4 16 16,8 4-436-16,18-4 248 15</inkml:trace>
          <inkml:trace contextRef="#ctx0" brushRef="#br0" timeOffset="262390.5403">16792 12233 496 0,'0'0'184'0,"-5"4"-140"0,-4 8-16 15,9 0 128-15,0 1-92 16,0 11 80-16,-9 8-84 16,4 9 40-16,5 3-60 15,-13 9 128-15,-6 3-92 0,1 5 52 16,0 28-72-16,-18 20 44 15,13 9-56-15,-9-9 32 16,0-16-44-16,0-12-8 16,5 0-16-16,4-12 20 15,5-8-16-15,4-13-40 16,14-15 16-16,0-13-228 0,0-12 132 16,14-16-356-16,-5-8 256 15</inkml:trace>
          <inkml:trace contextRef="#ctx0" brushRef="#br0" timeOffset="262764.5342">17597 12468 424 0,'-13'-8'156'0,"13"4"-120"0,-18 8-8 16,8-4 116-16,-8 8-84 15,-5 12 124-15,-8 4-104 16,-6 17 172-16,-4 3-144 15,5 17 164-15,-5 28-160 0,23 12 16 16,4 0-76-16,14-8-16 16,4-20-20-16,15-8-28 15,-10-12 4-15,14-9-156 16,-1-11 92-16,1-9-288 0,-14-8 200 16</inkml:trace>
          <inkml:trace contextRef="#ctx0" brushRef="#br0" timeOffset="263094.9141">17698 12808 508 0,'-32'-20'188'0,"27"32"-148"0,-4 4-8 0,-5 0 160 15,5 12-112-15,-13 13 36 16,3 7-68-16,6 1 24 15,4-5-40-15,4 1-8 0,5-13-16 0,0-7 28 16,5-9-20-16,4-16 4 16,4-4-12-16,-4-8 4 15,5-13-8-15,4-7 52 16,5-13-32-16,9 9 44 16,0 0-40-16,-5 11 72 31,14 5-52-31,-9 4-16 15,0 12-20-15,-9-4-116 16,8 8 56-16,-8-4-260 16,-9 4 168-16,-5-12-280 15,14 4 240-15</inkml:trace>
          <inkml:trace contextRef="#ctx0" brushRef="#br0" timeOffset="263247.5241">17775 12601 924 0,'0'-8'340'0,"14"16"-260"0,8-8-28 0,-3 0 184 15,3 4-140-15,-3-4 8 16,12 9-64-16,1 3-380 16</inkml:trace>
          <inkml:trace contextRef="#ctx0" brushRef="#br0" timeOffset="263508.5128">18157 13253 860 0,'-18'49'320'0,"14"-33"-248"0,4 8-20 16,-9-8-20-16,-5 4-28 16,5-3-100-16,-5-1 52 15,5-4-324-15,0-8 204 16,-5-8-220-16</inkml:trace>
          <inkml:trace contextRef="#ctx0" brushRef="#br0" timeOffset="263743.9709">18490 12792 664 0,'-9'-53'244'0,"9"53"-188"0,22-4-16 0,-3 4 208 16,3 0-144-16,1 4 20 15,9 4-76-15,14 0-24 16,-5-4-12-16,-5 4-116 0,-4-12 56 15,0 4-120-15,-10-4 92 0,1-4-260 16,-14 0 188 0,-4 0-244-16</inkml:trace>
          <inkml:trace contextRef="#ctx0" brushRef="#br0" timeOffset="264025.3871">18736 12589 456 0,'-19'-16'168'0,"24"24"-128"0,4 0-16 15,-13 0 176-15,-1 13-116 16,-4-5 80-16,0 12-96 16,-5 0 16-16,0 25-48 15,-8 8 84-15,3 8-68 0,6-1 12 16,-10 1-40-16,9-12 12 0,5-13-20 15,9-3 0-15,-9-9-8 16,18-8 20-16,5 1-16 16,4-9-32-16,5-4 12 15,4-4-104-15,14 0 60 16,-18-4-256-16,0-4 168 16,-1-8-316-1,6-4 260-15,-1-8-48 16</inkml:trace>
          <inkml:trace contextRef="#ctx0" brushRef="#br0" timeOffset="264220.9079">19136 12512 644 0,'5'-28'236'0,"13"48"-180"0,14 5-20 15,-9-5 204-15,4 8-140 16,0 17 124-16,-4 19-128 15,-18 29 32-15,-10 25-80 16,-13-13-96-16,-23-16 24 0,-9-8-348 16,-28 0 208-16,-4 8-516 15</inkml:trace>
        </inkml:traceGroup>
      </inkml:traceGroup>
    </inkml:traceGroup>
    <inkml:traceGroup>
      <inkml:annotationXML>
        <emma:emma xmlns:emma="http://www.w3.org/2003/04/emma" version="1.0">
          <emma:interpretation id="{BAB1E731-3BE9-41FF-8562-C819875F178F}" emma:medium="tactile" emma:mode="ink">
            <msink:context xmlns:msink="http://schemas.microsoft.com/ink/2010/main" type="paragraph" rotatedBoundingBox="6219,15985 15987,16397 15921,17958 6153,1754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F87B347-4EE2-43EE-840B-DBD88AFF771F}" emma:medium="tactile" emma:mode="ink">
              <msink:context xmlns:msink="http://schemas.microsoft.com/ink/2010/main" type="line" rotatedBoundingBox="6219,15985 15987,16397 15921,17958 6153,17546"/>
            </emma:interpretation>
          </emma:emma>
        </inkml:annotationXML>
        <inkml:traceGroup>
          <inkml:annotationXML>
            <emma:emma xmlns:emma="http://www.w3.org/2003/04/emma" version="1.0">
              <emma:interpretation id="{972E5163-C49E-4DA0-AF9B-63D4A1A7D158}" emma:medium="tactile" emma:mode="ink">
                <msink:context xmlns:msink="http://schemas.microsoft.com/ink/2010/main" type="inkWord" rotatedBoundingBox="6219,15985 10304,16158 10246,17546 6160,17373"/>
              </emma:interpretation>
              <emma:one-of disjunction-type="recognition" id="oneOf37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344243.3026">4854 15940 404 0,'5'-32'148'0,"-19"32"-112"0,14-8-12 0,4 4 164 16,6-4-108-16,3-1 152 16,-4 5-132-16,14-4 36 15,14 4-76-15,13 4-28 0,22 8-20 16,10 4 16-16,5 5-16 15,-5-5 32-15,-9 4-28 16,-14-4-40-16,-14-4 12 16,-13 0-68-16,-9-16 44 15,-9 8-124-15,-10-8 88 16,-8-12-336 0</inkml:trace>
          <inkml:trace contextRef="#ctx0" brushRef="#br0" timeOffset="345424.4375">5582 16122 664 0,'-13'0'244'0,"-5"12"-188"0,-1 1-16 16,6-1 100-1,-5 12-84-15,-5 12 40 0,-5 17-56 16,15 4 20-16,-1-5-32 15,14 1-44-15,14-9 8 0,9-7 20 16,-1-13-8-16,10-4 28 16,-9-12-20-16,9-8 12 15,-9-12-12-15,-10-4 12 0,-4-12-16 16,-9-17-4-16,-4-7 0 16,-5-1 4-16,0 4-4 15,9 13-12-15,-10 0 4 16,20 15-32-16,-1 1 20 15,13 4-12-15,10-4 16 16,9 4 16-16,18 3 0 16,1-3-4-16,-6 4 4 15,-4 4-16-15,-13 4 8 16,-5 4-4-16,-10 8 0 16,-17 8 44-16,-10 17-24 15,-4 15 36-15,-4 17-32 16,4 0 4-16,4-5-12 0,5-7-8 15,5-9 4-15,4-15 12 16,0-9-8-16,4-4 24 16,-13-12-20-16,10-8 24 15,3-8-24-15,-4-12-12 16,5-13-4-16,4-3 12 16,10-17-4-16,12 1-4 15,1 3 4-15,19 0-24 16,8 13 12-16,0 8-4 15,1 3 4-15,-6 17-124 16,-8 4 72-16,-14 8-180 16,-9 4 136-16,-9 4-224 15</inkml:trace>
          <inkml:trace contextRef="#ctx0" brushRef="#br0" timeOffset="344633.8367">5683 15446 488 0,'-28'-20'180'0,"24"12"-140"0,-1-4-12 16,1 8 64-16,-1-8-56 16,-4 8 32-16,0-4-40 15,-5-5 0-15,5 5-16 16,-5 0 0-16,1 8-4 0,-10 4 28 15,5 4-20-15,-5 9 12 16,0 11-16-16,-9 33 12 16,-9 40-16-16,-9 24 48 15,0 5-28-15,0 28 12 0,5-1-24 16,8-23 0-16,1-17-8 16,4-20 28-16,5-20-20 15,4-16 64-15,-4-16-44 16,4-13 108-16,-4-20-72 15,4-12-36 1,9-8 4-16,-9-20-28 16,14-1-32-16,-4 5 12 15,8-4-176-15,5-1 104 16,9 13-332-16,9-16 232 16,14 12-332-1</inkml:trace>
          <inkml:trace contextRef="#ctx0" brushRef="#br0" timeOffset="346841.4256">6548 16102 488 0,'0'-12'180'0,"4"12"-140"0,-4-4-12 0,0 4 100 15,0 8-76-15,0 4 40 0,-4 16-52 16,-1 13 20-16,1 15-32 15,4 9-8-15,0 0-12 0,0-8 4 16,4-5-8-16,5-11-12 16,5-13 4-16,4 0 28 15,-4-11-12-15,9-9 24 16,-1-8-24-16,1-8 12 16,4-9-12-16,-4-11 12 15,-9-25-16-15,13-3-20 16,-18 3 4-16,9 1-32 15,-4 15 24-15,-5 9 4 16,0 8 12-16,5 20 60 16,0 12-32-16,-5 4 60 15,0 12-52-15,4 5 44 16,1 15-44-16,0 5-20 0,-10-13-8 16,15 5 8-16,-10-5-8 15,0-7 32-15,4-9-24 16,-8-8-12-16,4 0-8 15,5-16-60-15,-5-4 36 16,0-16-32-16,-9-16 36 16,-9-13-112-16,9-8 76 15,4 1 16-15,6 3 28 16,-1 9-4-16,-5 7 12 16,5 9 108-16,5 4-52 15,-5 3 24-15,0 5-40 0,-4 4 12 16,4 4-24-16,4 0-8 15,-3 8-8-15,-1-8-4 16,13 0 0-16,10 8 24 16,14 12-12-16,8-8-4 15,15 4-4-15,4 0-16 16,-14 0 8-16,5-4-16 16,-10-8 12-16,-4 0-4 15,-9 0 4-15,-9 0 24 16,-5 0-8-16,-17 4-4 15,-10 0 0-15,-10-4-4 16,-8 0 0-16,0 0-72 16,-9 0 40-16,-1 0-24 15,1 4 36-15,0 0-8 16,4 12 16-16,5 4-28 0,13 8 24 16,1 5 16-16,4 15 0 15,4-7 0-15,5-1 4 16,5 4 12-16,4-7-8 15,-4-9-12-15,-10-8 0 16,5 5-104-16,-4-13 60 16,-5 4-104-16,0-12 88 15,9-4-128 1,-9-12 108-16,0-9-92 16,5-7 104-16,-5-5 16 15,13 5 36-15,-4 8 228 16,1 4-116-16,3 3 116 0,10 9-120 15,9 4 32-15,9 4-72 16,-5 4 36-16,19 4-48 16,-10 0-12-16,1 5-12 0,-5-1 8 15,-9 0-12-15,-14 4 16 16,-9 0-16-16,-9 0 24 16,-9-3-20-16,-5-1-4 15,-4 0-4-15,4-4-16 16,1-4 8-16,4 0-32 15,4-4 20-15,10-4 24 16,4-4-4-16,4-4 0 16,6-4 0-16,-1-5 4 15,9 1-4-15,1-4-28 16,-1 4 12-16,0-1 24 16,-4 1-8-16,0 4 8 0,4 0-4 15,0 0-112-15,1-5 56 16,8 1-140-16,1 0 108 15,-1 0 36-15,0 3 32 16,1 1 20-16,-1 4-4 16,-4 12 104-16,-5 0-60 15,-4 0 68-15,-5 12-64 16,-4-4 4-16,0 0-32 16,-10 9 40-16,-4-5-36 15,-13 4-16-15,-10 12-4 16,-5 1 24-16,-3 7-16 0,3-4-24 15,1-3 4-15,4-1-8 16,5-4 4-16,4-3-12 16,10-9 12-16,-1 0-4 15,5-12 4-15,14 0 8 16,9-8 0-16,4-8 0 16,5-5 0-16,9-7-28 15,0-4 16-15,-5 3-48 16,1 1 32-16,-5 8 32 15,-5-13 0-15,-4 13-8 16,-10-12 0-16,1 3 20 16,0-7-8-16,-1-17-84 15,5 5 44-15,-4-1-24 16,-5 17 32-16,0 8 128 16,0 11-56-16,-9 22 116 15,0 15-92-15,0 8 60 0,10 5-76 16,-1-1 4-16,0 9-36 15,0 11 12-15,0 9-20 16,0 8 36-16,0-17-28 16,-9 5-356-16,0-8 180 15</inkml:trace>
        </inkml:traceGroup>
        <inkml:traceGroup>
          <inkml:annotationXML>
            <emma:emma xmlns:emma="http://www.w3.org/2003/04/emma" version="1.0">
              <emma:interpretation id="{C5473027-0939-49E1-B9CA-183A93F0F6D2}" emma:medium="tactile" emma:mode="ink">
                <msink:context xmlns:msink="http://schemas.microsoft.com/ink/2010/main" type="inkWord" rotatedBoundingBox="11117,16255 13839,16370 13776,17868 11054,17753"/>
              </emma:interpretation>
              <emma:one-of disjunction-type="recognition" id="oneOf38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347906.7774">10085 16341 540 0,'18'16'200'0,"-4"-16"-156"0,4 4-12 16,-9-4 104-16,1 0-80 16,-1-4 112-16,0-4-96 15,-5-4-12-15,-4-4-36 16,-4-5-8-16,-10 1-8 0,-9 0-8 16,-13 0 4-16,-10-1-4 15,-13 17 0-15,5 4-20 16,-1 4 12-16,5 17 12 0,9 11 0 15,9 0 16-15,9 5-12 16,19-9-4-16,17 4 0 16,15-15 48-16,22-13-28 15,23-16 8-15,9-13-20 16,13-11-156-16,-17-1 76 16,-15 1-52-16,-17-4 72 15,-14-1 0-15,-14-7 28 16,-4-17 12-16,-24-12 8 15,-3-20-12-15,-5 0 8 16,-5 16 84-16,9 16-48 16,0 24 96-16,5 25-72 0,0 32 80 15,9 37-80-15,5 20 16 16,13 0-40 0,-4-4-4-16,4-1-16 0,-4-3 12 15,-1 4-16-15,-13 4 4 16,9-9-4-16,-9-3-260 15,-4-12 136-15,-14-9-308 16,-10-7 244 0,-8-17-244-16</inkml:trace>
          <inkml:trace contextRef="#ctx0" brushRef="#br0" timeOffset="348831.2361">10245 16434 520 0,'22'16'192'0,"6"8"-152"0,-6 1-8 15,-8-13 80-15,-5-4-68 0,5 12 60 16,0-4-60-16,-5 4 16 16,4-11-40-16,5-1-52 0,5 0 16 15,0-16-128-15,13-4 80 16,10-13-148 0,18-19 120-16,9 3-64 15,-1 1 92-15,-8-5 124 16,-9 5-28-16,-5 3 140 15,-9 1-96-15,-14 4 96 16,-9-1-96-16,-9 13 48 16,1 8-72-16,-6-8 24 0,-8-5-44 15,-1 1-20-15,0 16-4 0,-4-8 24 16,-4 16-16-16,-1 0-12 16,-4 8-8-16,0 16 40 15,-5 25-24-15,0 15-20 16,0 21 4-16,1 0 28 15,3-4-16-15,6-8 16 16,4-8-12-16,4-4-16 16,10-1 0-16,4-7-40 15,0-4 24-15,0-9-100 16,0-12 68-16,-4-7-28 16,-1-13 44-16,-4-16 16 15,0-9 8-15,9-11 4 16,0-8 0-16,5-5 16 15,9-7-4-15,4-1 24 0,0-12-16 16,1 9 120-16,-1-9-76 16,-9 4 16-1,5 9-48-15,-9-5 4 16,-1 17-16-16,-4-5-8 16,-4 13 0-16,0 4 28 15,4 3-16-15,0 1-32 16,4 4 8-16,1-8-80 15,4 12 52-15,5 4-92 16,4-1 72-16,5-3 12 16,5 8 24-16,-6-4 16 0,-3 8 4 15,-15 0-20 1,1 12 12-16,-18 4 92 16,-1 5-44-16,-18 35 80 15,0 5-68-15,-8 28-36 16,3 4-12-16,-4 12 4 15,14-7-4-15,0 15 16 0,4-12-12 16,10-12 16-16,4-16-16 16,9-20-4-16,5-17 0 15,8-16 4-15,1-24-4 0,4-4 16 16,-4-20-12-16,4-17 16 16,1-20-16-16,-5 5-12 15,-5 3 0-15,-9-8 28 31,0 13-12-31,-14-17 68 0,1 0-48 16,-5 12 164-16,0 1-108 0,0 3 20 16,4 17-64-16,5-1-36 15,9 13-8-15,14 8-248 16,4 12 136-16</inkml:trace>
          <inkml:trace contextRef="#ctx0" brushRef="#br0" timeOffset="349647.5553">11433 16337 716 0,'-18'-8'264'0,"18"8"-204"0,4 8-16 0,1-4 88 16,4 4-80-16,9 4 24 16,9-4-44-16,5 4-20 15,9-8-8-15,5-4 28 0,-1-4-16 16,-4-8 4-16,0 4-12 15,-13-8-104-15,-10-4 52 16,-9-5-24-16,-5 1 40 16,-13-4 4-16,-13-1 16 15,-6 5 8-15,-13 8 0 0,-4 8 32 16,-5 12-16 0,4 12 92-16,10 12-60 0,13 25 12 15,18 0-36-15,15-1-12 16,17-3-8-16,18-5 20 15,15-3-12-15,3-13 32 16,6-12-28-16,-1-4-144 16,5-8 64-16,4-8-156 15,-4-12 120-15,0-4-188 16,-9-12 164 0,-14-13-108-16,-14-12 136 15,-4 1 120-15,-5 11-8 16,-9 9 252-16,-4 3-152 15,-5 17 112-15,0 12-136 16,-9 4 56-16,9 12-84 16,-4 17 0-16,-10 11-40 0,1 9 24 0,-5 3-32 15,-14-3 4-15,0-1-12 16,0-15 20 0,1 7-16-16,-6-11 12 15,1-13-12-15,4 4 20 16,14-16-20-16,-4-8-4 15,22-16-4-15,4-17-68 0,15-15 36 16,3-5-32-16,1-4 36 16,-4 13-16-1,4 15 24-15,-5-3 0 16,-4 20 8-16,-5 4 16 16,0 12-4-16,-4 4-152 15,-1 8 80-15</inkml:trace>
        </inkml:traceGroup>
        <inkml:traceGroup>
          <inkml:annotationXML>
            <emma:emma xmlns:emma="http://www.w3.org/2003/04/emma" version="1.0">
              <emma:interpretation id="{772E88BF-741F-484F-9DED-B2F7B19807A8}" emma:medium="tactile" emma:mode="ink">
                <msink:context xmlns:msink="http://schemas.microsoft.com/ink/2010/main" type="inkWord" rotatedBoundingBox="13980,16949 15960,17032 15945,17393 13964,17310"/>
              </emma:interpretation>
              <emma:one-of disjunction-type="recognition" id="oneOf39">
                <emma:interpretation id="interp59" emma:lang="" emma:confidence="0">
                  <emma:literal>one</emma:literal>
                </emma:interpretation>
                <emma:interpretation id="interp60" emma:lang="" emma:confidence="0">
                  <emma:literal>we</emma:literal>
                </emma:interpretation>
                <emma:interpretation id="interp61" emma:lang="" emma:confidence="0">
                  <emma:literal>end</emma:literal>
                </emma:interpretation>
                <emma:interpretation id="interp62" emma:lang="" emma:confidence="0">
                  <emma:literal>erne</emma:literal>
                </emma:interpretation>
                <emma:interpretation id="interp63" emma:lang="" emma:confidence="0">
                  <emma:literal>ere</emma:literal>
                </emma:interpretation>
              </emma:one-of>
            </emma:emma>
          </inkml:annotationXML>
          <inkml:trace contextRef="#ctx0" brushRef="#br0" timeOffset="350818.67">12635 16499 364 0,'-5'8'132'0,"5"-16"-100"0,-9 8-12 15,9 0 88-15,14-4-64 16,-5-5 16-16,14 1-36 15,9-4-4-15,4 0-12 16,5 0-16-16,-5 8 4 0,14-4 20 16,-13-4-8-16,4 0-28 15,-5-5 8-15,-18 9 32 16,-4-8-12-16,-5 0 80 16,-9 8-52-16,-18-4 12 15,-5-1-28-15,-9 5-4 0,-4 0-8 16,-10 0-8-16,5 8 4 15,5 8 28-15,-5 0-16 16,18 21 92-16,1 3-60 16,3 13-4-16,19-1-28 15,19-3 8-15,3-5-16 16,10 0 4-16,14-11-4 0,-1-5 28 16,-4-8-20-1,5 8-4-15,-1-12-8 0,-4-4-156 16,0-4 84-16,-4-12-120 15,-5 4 104-15,-1-12-8 16,6-8 52-16,-19-1 8 31,5 5 20-31,-5-8 88 0,-4 3-44 16,-5 21 140 0,4 4-96-16,-13 8 80 15,5 4-92-15,0 13 28 16,-1-1-52-16,5 8 4 15,5 0-28-15,-5-7-8 16,14-1-4-16,-14-8 40 16,9 4-24-16,-9-12-8 0,0 13-8 15,-9-13-236-15,0-4 128 0,-9 0-88 16,0 0 112-16,-5-13-44 16,10 5 72-16,-1-12 0 15,10 12 32-15,8-4 64 16,1 4-20-16,13 4 112 15,1 4-76-15,8 0 36 16,5 4-56-16,5 0-16 16,-5 4-12-1,0-8 8-15,0 0-12 0,-10-4 16 16,1 4-16-16,0-8 4 16,-4 0-4-16,-6 0-8 15,1-5 4-15,-9-11-32 16,-1 8 16-16,-3-4 4 15,-1 4 8-15,-5-5 16 16,1 13-8-16,-5 0 68 16,4 8-44-16,-4 0 48 15,0 16-44-15,0-4 8 16,9-3-28-16,-4 7 28 16,4-8-28-16,-4 0 20 15,4-4-20-15,-5-4 28 16,1 0-28-16,-10-4 4 15,1 4-12-15,-5-8-8 16,-1 8 4-16,-8-8-48 16,5 8 24-16,-6 0-36 0,10 8 32 15,-4 0-8-15,8 4 20 16,5 12 16-16,5-3 0 0,4-1-12 16,9-4 4-1,9 0 20-15,5-4-8 0,27-4 16 16,1-4-16-16,17-8-28 15,-4-4 8-15,0 4-48 16,-5 0 32-16,-13-16-36 16,-10 4 32-16,-13-21 36 15,-9 9 0-15,-19-16-24 16,1 7 8-16,-14 1 92 16,4 3-40-16,-13 13 132 15,4 12-96-15,-8 16 44 16,8 12-72-16,5 13-16 15,13 11-20-15,24-3 0 16,17-9-8-16,42 4-416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40:39.87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5F15578-3446-471F-9453-311D80E21ED3}" emma:medium="tactile" emma:mode="ink">
          <msink:context xmlns:msink="http://schemas.microsoft.com/ink/2010/main" type="inkDrawing" rotatedBoundingBox="1475,1882 5351,1881 5352,1998 1475,1999" semanticType="underline" shapeName="Other">
            <msink:sourceLink direction="with" ref="{5993501E-FC85-4B74-B4B3-7CE1F4B9EB7F}"/>
            <msink:sourceLink direction="with" ref="{E9B76C90-B55B-4D0F-BBF4-89E70DC2726F}"/>
          </msink:context>
        </emma:interpretation>
      </emma:emma>
    </inkml:annotationXML>
    <inkml:trace contextRef="#ctx0" brushRef="#br0">0 0 496 0,'10'0'184'0,"-10"0"-140"0,5 0-16 0,0 0 84 16,5 9-68-16,-1-9 80 16,6 0-72-16,-1 4 16 15,1-4-36-15,4 17 12 16,1-17-24-16,4 17 28 16,0-4-32-16,35-4 20 15,-1 8-20-15,54-4 64 16,4 5-48-16,84-23 48 15,-1 10-44-15,87-14 8 16,-13-4-28-16,52-4 64 16,-33 8-48-16,28-8-20 15,-57 0-12-15,4 4-8 16,-44 8 0-16,-24 1 0 0,-33 8 0 16,-45-4 8-16,-29 5 0 15,-33-5 32-15,-16 8-16 0,-18-8-48 16,-16 9 16-16,-9 4-216 15,-9-5 128-15,-20 1-540 16,4 8 360-16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40:36.84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85C96E2-D788-42DA-954D-AAB920631259}" emma:medium="tactile" emma:mode="ink">
          <msink:context xmlns:msink="http://schemas.microsoft.com/ink/2010/main" type="writingRegion" rotatedBoundingBox="1718,459 22031,780 21911,8391 1597,8071"/>
        </emma:interpretation>
      </emma:emma>
    </inkml:annotationXML>
    <inkml:traceGroup>
      <inkml:annotationXML>
        <emma:emma xmlns:emma="http://www.w3.org/2003/04/emma" version="1.0">
          <emma:interpretation id="{213483C3-A37D-4586-83F6-6A8F223DD1E7}" emma:medium="tactile" emma:mode="ink">
            <msink:context xmlns:msink="http://schemas.microsoft.com/ink/2010/main" type="paragraph" rotatedBoundingBox="1718,459 22031,780 21987,3602 1673,32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87AD61-A1F5-4AA4-8F29-5A31821592EF}" emma:medium="tactile" emma:mode="ink">
              <msink:context xmlns:msink="http://schemas.microsoft.com/ink/2010/main" type="line" rotatedBoundingBox="1718,459 22031,780 21987,3602 1673,3282"/>
            </emma:interpretation>
          </emma:emma>
        </inkml:annotationXML>
        <inkml:traceGroup>
          <inkml:annotationXML>
            <emma:emma xmlns:emma="http://www.w3.org/2003/04/emma" version="1.0">
              <emma:interpretation id="{E9B76C90-B55B-4D0F-BBF4-89E70DC2726F}" emma:medium="tactile" emma:mode="ink">
                <msink:context xmlns:msink="http://schemas.microsoft.com/ink/2010/main" type="inkWord" rotatedBoundingBox="1716,583 5120,637 5102,1795 1697,1741">
                  <msink:destinationLink direction="with" ref="{B5F15578-3446-471F-9453-311D80E21ED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68 520 0,'30'-30'192'0,"-30"30"-152"0,19-17-8 16,-9 8 52 0,-5 5-52-16,14-1 40 15,-4 1-40-15,-1 8-28 0,6 5-4 0,-11 8 24 16,-4 5-12-16,-5 12 24 15,0-3-24-15,-14 8 56 16,9-9-36-16,-10 4 20 16,10-12-32-16,-4-1 36 15,9-3-32-15,0-1-4 16,9-8-12-16,6-9-16 16,-1 0 4-16,20 0-84 15,-9 0 48-15,9-9-204 16,5 18 136-16</inkml:trace>
          <inkml:trace contextRef="#ctx0" brushRef="#br0" timeOffset="-347.4367">-607 250 496 0,'-15'-31'184'0,"15"31"-140"0,0-8-16 15,0 8 84 1,0-9-68-16,0 0 60 15,10 1-60-15,-5-14-12 16,14 5-20-16,-4 4 24 16,19 4-20-16,15-4-4 15,-1 13-8-15,20 18-16 16,5 8 8-16,-5 21 4 16,0 9 0-16,-14-4 8 15,-6 4-4-15,-19 9 8 0,-4 0-8 16,-21 8 40-1,6 0-20-15,-34 1 4 0,4-5-16 0,-18-9 28 16,-6-12-24-16,-10-18 20 16,11 0-20-16,-1-25 0 15,15-1-8-15,5-34 4 16,14 0-8-16,10-18-4 16,14 9 4-16,6-17-4 15,4 17 0-15,0 0 0 16,10 18 0-16,-14-5 8 15,4 9-4-15,-9-5-80 16,-1 13 40-16</inkml:trace>
          <inkml:trace contextRef="#ctx0" brushRef="#br0" timeOffset="448.7504">734 474 208 0,'19'13'76'0,"-19"-13"-60"0,5-4-4 16,-5-1 172 0,0 10-104-16,0-10 72 15,10 5-88-15,-10-4 44 16,5 4-64-16,-15-4 24 16,5 8-40-16,-14-4 44 15,-1 4-40-15,-18 1 48 16,-1 3-48-16,-15 5 28 0,10 9-32 15,-9 4 60-15,9 4-48 0,10 13-16 16,10-4-16-16,19 9-20 16,15-1 8-16,24-17 20 15,14 5-8-15,11-14-4 16,-1-3 0-16,0-18-16 16,-4 0 8-16,-6-13 12 15,-4 0-4-15,-10-9 8 16,-5 9-8-16,-14-8 40 15,-5 3-20-15,-15-3-12 16,5 4-8-16,-15-5-76 16,1 5 40-16,-1-5-164 15,5 5 112-15,5-9-468 16,5 9 308-16</inkml:trace>
          <inkml:trace contextRef="#ctx0" brushRef="#br0" timeOffset="717.9664">729 215 560 0,'-39'-39'208'0,"39"39"-164"0,-19-9-8 16,9 5 120-1,5 8-92-15,-4 5 16 16,9 4-44-16,-5 13 20 16,5 9-32-16,0 8 4 15,9 4-16-15,-9 14 12 0,0 3-16 0,-9 23 24 16,4 3-20-16,-10 6 12 15,1-10-12 1,-11-8-8-16,11-18 0 0,-6-4-16 16,1-8 8-16,4-18-48 15,10-4 24-15,1-5-180 16,4-12 116-16,4 0-416 16,6-9 280-16</inkml:trace>
          <inkml:trace contextRef="#ctx0" brushRef="#br0" timeOffset="1050.3483">1390 193 424 0,'-20'13'156'0,"20"-13"-120"0,-34 44-8 16,10-14 204-1,10 0-132-15,-25 17 64 16,0 5-96-16,-10 30 24 15,10 0-56-15,5 22 0 16,10-13-24-16,5-9 0 0,14-17-4 0,14-14-84 16,6-7 40-16</inkml:trace>
          <inkml:trace contextRef="#ctx0" brushRef="#br0" timeOffset="1379.2242">1477 470 572 0,'-9'8'208'0,"9"-8"-160"0,-5 39-12 0,0-17 12 16,10-1-32-16,-10 10-12 16,5 8-8-16,0-9 48 15,0 0-24-15,0-8 24 16,5-5-24-16,-10-13 36 15,5 9-32-15,-5-17 20 16,0-5-24-16,-5-4 8 16,10 0-16-16,0-8-24 15,10 3 4-15,0-3 40 16,0 4-20-16,4 4 36 16,1 4-32-16,4-8 20 15,5 8-20-15,-4-4-60 16,4 4 20-16,0-8-316 15,-4 4 188-15</inkml:trace>
          <inkml:trace contextRef="#ctx0" brushRef="#br0" timeOffset="1516.6129">1570 310 808 0,'-10'-30'300'0,"10"30"-232"0,0-5-20 0,0 1 64 16,10 4-72-16,-1-4-8 15,11 8-20-15</inkml:trace>
          <inkml:trace contextRef="#ctx0" brushRef="#br0" timeOffset="1756.2261">1881 655 560 0,'0'65'208'0,"0"-65"-164"0,-5 91-8 16,0-52 68-1,5 0-64-15,-15 4 104 16,6-4-80-16,-16 4-4 16,6-4-36-16,-10-5-8 15,4-3-8-15,1-6-120 16,0-7 60-16,-1-5-392 15,16-5 244-15,14-12-96 0</inkml:trace>
          <inkml:trace contextRef="#ctx0" brushRef="#br0" timeOffset="1982.8501">1905 535 696 0,'10'-5'256'0,"-10"5"-196"0,53-8-20 0,-24 3 56 16,0 10-60-16,15-10 12 16,0 5-28-16,4-4-12 15,-4 0-4-15,0-5 28 16,-5 5-16-16,-10-1-84 16,0 5 36-16,-19-4-236 15,-5 8 148-15</inkml:trace>
          <inkml:trace contextRef="#ctx0" brushRef="#br0" timeOffset="2237.2021">2221 349 632 0,'-25'4'236'0,"25"-4"-184"0,-5 13-16 16,1-9 60-1,4 5-60-15,-5 8 32 16,5 5-40-16,-5 4 16 16,0 0-24-16,-5 8-8 0,10 1-8 0,-5 8 40 15,5 0-24-15,0 0-20 16,5 1 0-16,0-1 16 16,0-4-8-16,0-9-92 15,9 0 48-15</inkml:trace>
          <inkml:trace contextRef="#ctx0" brushRef="#br0" timeOffset="2478.8455">2629 280 592 0,'5'0'220'16,"-5"0"-172"-16,24 47-12 0,-10-25 4 16,6 4-28-16,-1 21 4 15,6 1-8-15,-6 21 20 16,0 4-16-16,-19 9 12 16,0-8-12-16,-34-1-76 15,-4-4 32-15</inkml:trace>
        </inkml:traceGroup>
        <inkml:traceGroup>
          <inkml:annotationXML>
            <emma:emma xmlns:emma="http://www.w3.org/2003/04/emma" version="1.0">
              <emma:interpretation id="{EFD9DBB8-9DF1-4D9B-8387-D467C7C628B8}" emma:medium="tactile" emma:mode="ink">
                <msink:context xmlns:msink="http://schemas.microsoft.com/ink/2010/main" type="inkWord" rotatedBoundingBox="5488,1698 6157,1708 6149,2232 5480,222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134.7221">3358 1441 676 0,'-25'0'248'0,"25"0"-192"0,15 13-16 0,-5-8 112 16,14-1-92-16,10 5 44 15,0 8-60-15,14 0-8 16,1 0-20-16,-5 1 16 16,4 3-20-16,-9-3-108 15,0-1 48-15,-10-4-96 16,0 0 84-16,-9-9-296 15,-1 5 196-15</inkml:trace>
          <inkml:trace contextRef="#ctx0" brushRef="#br0" timeOffset="4939.1943">3455 1264 520 0,'-5'-13'192'0,"5"13"-152"0,0-8-8 16,-10 3 192 0,10 10-128-16,0-5 68 0,0 0-96 15,0 0 12-15,15 0-44 0,14 0-24 16,0 4-4-16,15 0 8 15,4 1-8 1,-14-1-4-16,5 0 0 0,-5 1-200 16,-14-1 108-16,-6 5-440 15,-4-1 296-15</inkml:trace>
          <inkml:trace contextRef="#ctx0" brushRef="#br0" timeOffset="48430.4123">3163 1174 236 0,'-10'-9'88'0,"10"13"-68"0,0-4-4 0,0 0 112 16,0 0-72-16,0 0 112 15,0 0-96-15,0-4 68 16,10 0-80-16,0-5 32 16,-10 9-56-16,5-9 44 15,4 9-48-15,-9-4 12 16,0 4-28-16,0-4 8 15,10 4-12-15,-10-5 12 16,15 5-16-16,-10-4-4 16,9 0 0-16,-4-5 4 15,14 9-4-15,-14-4 16 0,14 4-12 16,-9-4-28-16,-6 4 8 0,11 0 12 16,-5 8 4-16,-6-3 8 15,6 3-8-15,-5 1-20 16,14 4 8-16,-10-5 56 15,6 1-24-15,4 0-20 16,-9-1-4-16,4-3 16 16,-4 3-8-16,-1-8 32 15,6 5-24-15,-11-5 4 16,-4 0-12-16,5-5 28 16,5 5-20-16,-6-4 20 15,1 0-20-15,5-5-8 16,-6 5-4-16,1-5-4 15,14 5 0-15,-19-9 8 16,15 8-4-16,-20-8-152 16,9 9 80-16,-18-4-184 15,9 8 144-15</inkml:trace>
        </inkml:traceGroup>
        <inkml:traceGroup>
          <inkml:annotationXML>
            <emma:emma xmlns:emma="http://www.w3.org/2003/04/emma" version="1.0">
              <emma:interpretation id="{453CA4A5-436B-405F-8C3D-01045E0C2699}" emma:medium="tactile" emma:mode="ink">
                <msink:context xmlns:msink="http://schemas.microsoft.com/ink/2010/main" type="inkWord" rotatedBoundingBox="6743,809 10719,872 10679,3424 6703,3361">
                  <msink:destinationLink direction="with" ref="{CE243051-837C-43CB-8847-53C84AC18FC9}"/>
                  <msink:destinationLink direction="with" ref="{1AEC35ED-C105-4566-BCA7-F9366F0C14BA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261.9126">8226 556 456 0,'9'0'168'0,"-9"0"-128"0,5 4-16 16,-5-4 44-1,0 0-44-15,0-4 44 16,10 4-40-16,-5-4 56 16,0 4-48-16,-5-5 12 15,4 1-32-15,-8-4 36 0,4 3-28 0,-10-3 4 16,0 8-16-1,-19-9 28-15,5 5-24 0,-30-5 32 16,11 5-32-16,-35-1 12 16,10 14-16-16,-20 0 44 15,25 4-28-15,0 12 28 16,14 6-28-16,15 16-28 16,20 1 0-16,24 12 0 15,19-8 0-15,44-9 24 16,4 0-12-16,25-12-32 15,-9-10 12-15,-6-12-36 16,-4-1 28-16,-15-16 4 16,-15-1 12-16,-19-12 32 15,-5 3-16-15,-24-21 12 16,-5 9-16-16,-14-13-8 16,-1 9 0-16,-4-1-24 15,4 9 12-15,5 0-164 16,5 9 96-16,10 0-620 15,10 4 384-15</inkml:trace>
          <inkml:trace contextRef="#ctx0" brushRef="#br0" timeOffset="11572.6367">8342 336 560 0,'-29'-39'208'0,"29"39"-164"0,-10-13-8 15,1 9 100-15,9 4-80 16,-10-5-4-16,5 10-32 0,0-1 4 15,5 9-16-15,-10 0-12 16,10 9 0-16,-4 8 64 16,-1 0-32-16,-10 18 60 15,5 3-52-15,-14 31 20 16,10-4-36-16,-11 13 16 16,6-5-20-16,-1-8 8 15,1-5-12-15,9-17 20 16,1-8-20-16,4-9-4 15,5-9-4-15,-10-8-76 16,20-5 40-16,-10-8-120 16,0-1 88-16,-5-16-124 15,5 8 108-15,0 0-428 16,5-9 284-16</inkml:trace>
          <inkml:trace contextRef="#ctx0" brushRef="#br0" timeOffset="7219.662">4402 1282 632 0,'-10'0'236'0,"10"0"-184"0,15 4-16 16,-10-4 72-1,4 9-68-15,6-9 72 16,4 0-64-16,16-9 0 16,8 9-28-16,40-4 32 15,9-1-28-15,30-3 20 16,-6 8-24-16,11-5 28 0,-11 5-32 15,6-4-4 1,-11 0-8-16,-9-5-16 0,-14 9 8 16,-20 0 4-16,-10 0 0 15,-24-9 8-15,0 1-4 0,-24-5-100 16,0 9 52-16,-30-5-324 16,1 13 204-16</inkml:trace>
          <inkml:trace contextRef="#ctx0" brushRef="#br0" timeOffset="6873.7407">4548 543 548 0,'10'-30'204'0,"-10"30"-156"0,9-26-16 0,6 13 80 16,-5 9-68-16,14-9 44 15,10 4-52-15,24-4 0 16,0 5-24-16,15 8 20 16,-5 8-20-16,5 14-4 15,-14 8-4-15,-1 22 28 16,-19 13-16-16,-10 4 4 16,-10 0-12-16,-19 0 28 15,0-9-20-15,-29-3 32 16,0-10-32-16,-24-12 12 15,9-5-16-15,-15-17-8 0,11-5 0 0,4-25 12 16,15 0-8-16,5-26-20 16,14 8 4-16,20-21-40 15,14 13 28 1,15 4-12-16,19 13 20 0,-9 13 8 16,4 9 4-16,-9 12-20 15,-10 10 12-15,-15 8-224 16,1 8 124-16</inkml:trace>
          <inkml:trace contextRef="#ctx0" brushRef="#br0" timeOffset="10298.7643">7366 392 288 0,'0'0'108'0,"0"0"-84"0,5 0-4 15,-5 0 100 1,0 0-68-16,0 0 60 0,0 0-68 0,0 0 4 16,0 0-28-16,0 0 4 15,0 0-12-15,0-4 28 16,4 4-24-16,1-5 92 15,0 10-60-15,-5-5 12 16,5 0-36-16,-5 0 56 16,0 0-44-16,0 0 0 15,0 0-20-15,-5-5 8 16,5-3-16-16,-14-1 4 16,-1 9-4-16,-9-9 12 15,-1 9-12-15,-13-4 4 16,3 4-4-16,-13-13 4 15,4 9-8-15,-4-5-12 16,9 5 4-16,-5-5 4 16,15 5 0-16,-5-9 0 15,10 4 0-15,-6-8 8 16,11 17-4-16,-5-4-12 16,-1 8 4-16,1-4 4 15,10 0 0-15,-6 0 0 16,10 9 0-16,-4-9 0 15,4 8 0-15,-4 10 8 16,4-5-4-16,-15 0 8 16,16 4-8-16,-16 0 8 15,1 0-8-15,-10 1-12 16,10-1 4-16,-10 0 20 0,10 5-8 0,-1-1-4 16,11 5 0-16,4 5 12 15,10 3-8-15,15 14 4 16,9-5-4-16,0 9-16 15,10-5 4-15,0 9 12 16,0-4-4-16,-10 4-4 16,1-4 4-16,-6 0 12 15,-4-9-8-15,-15-4-4 16,10 8 0-16,-20-8 12 16,5 0-8-16,-15-9-4 15,6 1 0-15,-25-14 4 16,5 0-4-16,-24-13 8 15,14-4-8-15,-39-8-12 16,25 4 4-16,-10-9-16 16,10 4 12-16,9-4-12 15,1 4 8-15,23 1-20 16,11 3 20-16,4-3 4 16,10 8 8-16,15 0-20 15,19 4 12-15,14 9-24 16,11 9 20-16,9 21-4 15,0 4 8-15,-5 22 16 16,-15 0-4-16,-19 18 8 16,-4-9-8-16,-16 12 24 15,-4-3-16-15,-19 25 12 16,14-8-12-16,-20 8 28 16,6-4-24-16,-11-17-4 15,16-14-8-15,4-3 4 0,5-14-4 0,14-4 16 16,11-8-12-16,9-9 24 15,5-9-20-15,14-17-108 16,-4 0 48-16,9-18-324 16,0 10 208-16</inkml:trace>
          <inkml:trace contextRef="#ctx0" brushRef="#br0" timeOffset="9355.2205">7356 375 72 0,'0'8'24'0,"0"-8"-16"0,10 0-4 0,-10 0 88 16,0 0-52-16,0 0 8 15,0 0-28-15,0 0-28 16,0 0 0-16,0 0-12 15,0 0 8-15,0 0-20 16,0 0 20-16,0 0-12 16,0 0 12-16,0 0 16 15,0 0 0-15,0 0 40 16,0 0-20-16,0 0 32 16,0 0-32-16,0 0-24 15,0 0 0-15</inkml:trace>
        </inkml:traceGroup>
        <inkml:traceGroup>
          <inkml:annotationXML>
            <emma:emma xmlns:emma="http://www.w3.org/2003/04/emma" version="1.0">
              <emma:interpretation id="{737F1F35-5815-4578-B1E9-417684F1E18A}" emma:medium="tactile" emma:mode="ink">
                <msink:context xmlns:msink="http://schemas.microsoft.com/ink/2010/main" type="inkWord" rotatedBoundingBox="11078,943 11904,956 11889,1919 11063,1906">
                  <msink:destinationLink direction="with" ref="{CE243051-837C-43CB-8847-53C84AC18FC9}"/>
                </msink:context>
              </emma:interpretation>
            </emma:emma>
          </inkml:annotationXML>
          <inkml:trace contextRef="#ctx0" brushRef="#br0" timeOffset="11918.055">9124 370 384 0,'-24'-4'140'0,"24"4"-108"0,-14-9-8 0,-1 5 136 16,10 8-92-16,-14-4 44 16,9 5-68-16,-14-1 28 15,4 9-40-15,-19 0 16 16,15 4-28-16,-15 14 44 16,10 3-36-16,-10 27 28 15,10 8-28-15,0 13 8 16,9-5-20-16,11-3-16 15,9-9-4-15,5-9 28 16,9-9-12-16,1-12-32 16,-1-1 12-16</inkml:trace>
          <inkml:trace contextRef="#ctx0" brushRef="#br0" timeOffset="12278.5854">9100 651 476 0,'-10'-13'176'0,"10"13"-136"0,-4 13-12 15,-1-4 56 1,5 8-52-16,-5 9 40 16,0 9-40-16,0-1 8 15,5 5-24-15,-5-9 8 16,10-4-12-16,-5-9 56 15,0 1-40-15,0-14 60 0,5-4-52 0,-5-9 12 16,5 1-32-16,0-10-8 16,0 5-4-16,-1-12-16 15,6 3 8-15,5-8-16 16,-1 8 12-16,11-8 20 16,-1 13-4-16,5 4 16 15,0 4-16-15,0 0 32 16,-4 9-24-16,-6-8 20 15,0-1-20-15,-4 0-88 16,0 5 40-16</inkml:trace>
          <inkml:trace contextRef="#ctx0" brushRef="#br0" timeOffset="12490.5785">9178 513 704 0,'-5'-4'264'0,"5"4"-208"0,10-9-12 15,-1 9 116 1,11 0-96-16,14-13 8 16,10 9-44-16,-6-5-8 15,11 9-12-15,0-4-288 16,-11 8 152-16</inkml:trace>
          <inkml:trace contextRef="#ctx0" brushRef="#br0" timeOffset="14175.7383">9469 1156 456 0,'15'-4'168'0,"4"4"-128"0,1 0-16 0,-10 0 200 16,4 4-128-16,-9 1 52 15,0 8-88-15,-10 4 24 16,5-4-48-16,-24 13 8 15,4-9-28-15,-14 5-16 16,10-1-4-16,-10-3-76 16,10-5 44-16</inkml:trace>
        </inkml:traceGroup>
        <inkml:traceGroup>
          <inkml:annotationXML>
            <emma:emma xmlns:emma="http://www.w3.org/2003/04/emma" version="1.0">
              <emma:interpretation id="{619BC763-95B8-4FAB-A69D-473377D7084F}" emma:medium="tactile" emma:mode="ink">
                <msink:context xmlns:msink="http://schemas.microsoft.com/ink/2010/main" type="inkWord" rotatedBoundingBox="12262,625 15890,683 15867,2139 12239,2082">
                  <msink:destinationLink direction="with" ref="{CE243051-837C-43CB-8847-53C84AC18FC9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6692.5555">11233 1035 416 0,'10'-4'152'0,"-10"4"-116"0,9 0-12 0,-9 0 152 16,0 0-100-16,5 0 96 15,5 4-104-15,9 1 48 16,-4-1-72-16,19-4 24 16,-5 4-40-16,29-4 8 15,1 0-20-15,18 0-8 16,1 0-4-16,5-4 12 16,-5 4-8-16,-1-4 32 15,-9-5-24-15,0 1-12 16,-5 3-8-16,-9-16 28 15,-1 21-12-15,-19-18 40 16,-9 14-28-16,-16-5 4 16,1 5-16-16,-15 0-68 15,0 4 28-15,-4-5-236 16,-1 10 148-16</inkml:trace>
          <inkml:trace contextRef="#ctx0" brushRef="#br0" timeOffset="14398.3303">9916 738 548 0,'5'-22'204'0,"-5"22"-156"0,34-9-16 0,-14 5 132 16,-1 8-96-16,15-4 16 16,10 5-48-16,4-1-8 15,6 5-16-15,-6-5 12 16,1 0-16-16,-10-4-12 15,-5 0 0-15,-10 0-164 16,0 0 92-16</inkml:trace>
          <inkml:trace contextRef="#ctx0" brushRef="#br0" timeOffset="14667.5463">10242 478 572 0,'-29'5'208'0,"29"-5"-160"0,-25 39-12 0,16-14 68 16,4 10-64-16,-10 17 60 15,10 4-56-15,-4 13-12 16,-1 0-20-16,10-4 0 16,0-5-8-16,-10-8 52 15,10-9-32-15,-5-4 44 16,5-8-40-16,0-6-4 15,5-3-16-15,5 0 4 16,0-5-8-16,14-4-28 16,5 0 12-16</inkml:trace>
          <inkml:trace contextRef="#ctx0" brushRef="#br0" timeOffset="15101.7001">10592 945 464 0,'0'8'176'0,"0"-8"-140"0,-10 22-8 0,10-18 144 16,0 1-100-16,0 3 112 15,0 1-104-15,0-5 12 16,10 1-56-16,-5-5 4 15,14 0-24-15,10-5 0 16,15 5-8-16,14-4 20 16,0-5-16-16,6 1-20 15,-16 8 0-15,-4-9-100 16,-10 9 56-16,-20-4-92 16,1 4 84-16,-15-5-332 15,0 1 216-15</inkml:trace>
          <inkml:trace contextRef="#ctx0" brushRef="#br0" timeOffset="15328.8049">10830 725 592 0,'-15'-5'220'0,"15"5"-172"0,-10 9-12 0,10 0 56 15,0 3-56-15,-9 19 68 16,4 8-64-16,-5 12-8 15,-4 10-20-15,-6-9 32 16,6 4-20-16,-6-9 4 16,6-8-16-16,-1-9 0 15,5 5-4-15,1-22-24 16,9 4 8-16</inkml:trace>
          <inkml:trace contextRef="#ctx0" brushRef="#br0" timeOffset="15822.1374">11685 353 496 0,'-15'-17'184'0,"15"17"-140"0,-14 9-16 0,4-9 136 16,0 8-96-16,-9 1 44 15,-1 4-68-15,-14 4 20 16,10 5-36-16,-15 4 0 16,10-5-16-16,-5 5 36 15,5 4-24-15,-5-4 56 16,10 4-44-16,9-8-16 0,5 0-12 16,1-5-20-16,4 4 8 0,5-3 4 15,9-1 0 1,16-4 0-16,4 0 0 0,10 4 16 15,4-4-8-15,-4-4-20 16,0-1 4-16,-10-8 4 16,-4 5 4-16,-16-14 44 15,1 5-24-15,-15-18 8 16,0-4-16-16,-14-8 20 16,4 12-20-16,-4-17-4 15,4 9-4-15,-4-9 4 16,9 22-4-16,-4-13-20 15,9 21 8-15,0-8-24 16,10 8 20-16,-5-4-12 16,9 9 12-16,1 0-36 15,0 4 28-15,4 0-232 16,1 0 140-16</inkml:trace>
          <inkml:trace contextRef="#ctx0" brushRef="#br0" timeOffset="17311.225">11520 1234 580 0,'0'-8'216'0,"0"8"-168"0,4-5-12 16,1 1 68-1,5 4-64-15,9-9 52 0,11 9-52 0,4 0 24 16,0 5-36-16,4-1-44 15,-3 9 8-15,-6 0 28 16,-5 4-12-16,-9 5 16 16,-6 4-12-16,-18-1-8 15,-6 1 0-15,-9-4 12 16,-5 4-8-16,-1-5 48 16,6-3-28-16,5-5-4 15,9 4-16-15,20-4 20 16,9 0-16-16,10-9 32 15,5 5-28-15,5-9 40 16,0 0-32-16,-5-4-172 16,0-1 80-16,-10-8-168 15,-4 9 132-15</inkml:trace>
          <inkml:trace contextRef="#ctx0" brushRef="#br0" timeOffset="16018.8837">11835 401 748 0,'10'-9'276'0,"-10"9"-216"0,34 9-16 15,-19-9 84 1,-1 4-80-16,11-4-12 16,-1 4-20-16,5-4 20 0,5 0-20 0,0 0-92 15,-5 0 40-15,-9 0-112 16,-1 0 84-16,-14 0-260 15,-5 0 180-15</inkml:trace>
          <inkml:trace contextRef="#ctx0" brushRef="#br0" timeOffset="16257.2927">12054 237 548 0,'0'-5'204'0,"0"5"-156"0,-15 22-16 0,11-5 132 15,4 5-96-15,-10 4 44 16,0 0-68-16,-9 4 48 16,9 4-56-16,-5 1 44 15,6-1-44-15,-6 5 0 16,10 0-24-16,0 0-16 16,10-4 0-16,0-5 56 15,5-13-28-15,4-4-88 16,1 4 32-16,9-17-184 15,1 0 120-15</inkml:trace>
          <inkml:trace contextRef="#ctx0" brushRef="#br0" timeOffset="17683.2168">12593 111 560 0,'-5'-30'208'0,"5"30"-164"0,0-4-8 0,5-1 92 16,-5 10-76-16,10-1 40 15,5 9-52-15,4 13 56 16,5 4-56-16,5 22 8 16,1 0-28-16,-1 30 32 15,0 13-28-15,-15 30 32 16,1 5-32-16,-30-1 20 15,1-21-24-15,-20 4 44 16,-5-21-36-16,-44 0-60 16,6-13 20-16,-30-18-232 15,15-12 136-15</inkml:trace>
          <inkml:trace contextRef="#ctx0" brushRef="#br0" timeOffset="19411.8236">13128 716 676 0,'-10'-17'248'0,"10"12"-192"0,0 1-16 0,10-5 48 16,4 9-56-16,25 0 60 16,5-4-56-16,4-5 12 15,1 9-32-15,0 0 8 16,-6 5-12-16,1-5 0 16,-15 4-4-16,0-4-8 15,-14 4 4-15,0-4 72 16,-15 0-40-16,0 5-12 15,-5 3-16-15,-5 1-124 16,0 4 64-16,1-4-200 16,4-1 144-16</inkml:trace>
        </inkml:traceGroup>
        <inkml:traceGroup>
          <inkml:annotationXML>
            <emma:emma xmlns:emma="http://www.w3.org/2003/04/emma" version="1.0">
              <emma:interpretation id="{523AA48C-47D5-49ED-96D0-1E6E2151E910}" emma:medium="tactile" emma:mode="ink">
                <msink:context xmlns:msink="http://schemas.microsoft.com/ink/2010/main" type="inkWord" rotatedBoundingBox="16477,869 20765,937 20745,2199 16457,2131">
                  <msink:destinationLink direction="with" ref="{CE243051-837C-43CB-8847-53C84AC18FC9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9830.4377">14542 582 548 0,'14'-9'204'0,"-14"9"-156"0,10-8-16 0,-20 3 116 15,10 5-88-15,-10-4 72 16,6 0-76-16,-16-1-20 15,6 5-24-15,-30 5 8 16,5 8-12-16,-5 13 16 16,-4 4-16-16,-11 13 32 15,11 5-24-15,4 8 12 16,10 0-16-16,19-4-8 16,15-5 0-16,20-12 12 15,14-5-8-15,14-17 32 16,16-4-24-16,4-14-4 15,4-3-8-15,-13-14 20 16,-1 5-12-16,-14-13 12 16,-20 4-12-16,-9-5 0 15,-15 1-4-15,-25-4-16 0,11 21 4 0,-20-5-60 16,14 5 36-16</inkml:trace>
          <inkml:trace contextRef="#ctx0" brushRef="#br0" timeOffset="20131.7383">14624 422 748 0,'-34'-13'276'0,"34"13"-216"0,-19 9-16 0,9-5 68 16,5 1-72-16,-9-1-16 15,4 5-16-15,-10 8-8 16,11 9 0-16,-11 21 0 15,10 14 0-15,-24 25 0 16,20 0 0-16,-20 5 0 16,10 4 0-16,-10-4 16 15,9-9-8-15,1 0 4 16,0-9-4-16,9-4 48 16,5-12-32-16,6-19-44 15,4-7 8-15,4-27-192 16,6-8 112-16,14-27-460 15,10 1 304-15</inkml:trace>
          <inkml:trace contextRef="#ctx0" brushRef="#br0" timeOffset="20416.9994">15489 340 676 0,'-44'-13'248'0,"44"13"-192"0,-53 0-16 0,24 5 76 15,-1 8-72-15,-23 17 60 16,9 0-60-16,-14 35-12 16,9 12-20-16,-4 31 32 15,14 0-20-15,0 5 12 16,15-18-20-16,4-5-16 15,11-16-4-15,18-5 20 16,1-13-8-16,5-17-100 16,-1-9 48-16</inkml:trace>
          <inkml:trace contextRef="#ctx0" brushRef="#br0" timeOffset="20806.1452">15416 781 320 0,'-15'-31'120'0,"15"31"-96"0,-4 0-4 15,-1 9 184 1,5 4-116-16,-10 17 28 0,0 9-72 0,-9 13 44 16,4 0-52-16,-4 0 0 15,9-5-20-15,0-8 16 16,6-9-20-16,-1-8 48 15,5-1-32-15,-5-12 84 16,10-5-64-16,0-8-32 16,9 0-12-16,6-18 40 15,4 5-24-15,5-18-44 16,0 9 12-16,5-8 12 16,5 8 0-16,-5-4 20 15,-5 12-12-15,0 5 4 16,-4 5-4-16,-1 4-8 15,-5 4 4-15,-9-9-24 16,5 9 12-16,-6-9-156 16,1 9 92-16,-10-8-304 15,0 3 208-15</inkml:trace>
          <inkml:trace contextRef="#ctx0" brushRef="#br0" timeOffset="21082.9292">15547 586 644 0,'0'-8'236'0,"0"8"-180"0,15-9-20 0,-10 5 116 16,-1 4-92-16,6-5 72 15,5 5-76-15,4-4 40 16,6 4-56-16,-11-9 8 15,10 1-32-15,-4-5 8 16,4 13-12-16,-4-9 36 16,4 5-24-16,-5-5-156 15,6 9 72-15,-11-4-128 16,1 8 108-16</inkml:trace>
          <inkml:trace contextRef="#ctx0" brushRef="#br0" timeOffset="21739.5286">15946 1290 728 0,'9'5'268'0,"-9"-5"-208"0,15 21-16 16,-15-4 36 0,0 5-52-16,-15 13 24 15,6-5-32-15,-16 4 16 16,1-3-20-16,-10-5-44 16,10-1 16-16,-5-12-164 15,9 0 96-15,6-17-388 16,14 0 260-16</inkml:trace>
          <inkml:trace contextRef="#ctx0" brushRef="#br0" timeOffset="22009.6898">16315 893 404 0,'-10'-26'148'0,"10"26"-112"0,5-9-12 0,-5 5 216 16,5 0-136-16,0-9 132 16,0 4-132-16,4-4 4 15,6 9-64-15,9-9 16 16,15 9-32-16,-5-5 0 16,5 5-16-16,-5-5 28 15,5 9-24-15,-5-9-180 16,-5 9 88-16,-19-4-368 15,-1 4 248-15</inkml:trace>
          <inkml:trace contextRef="#ctx0" brushRef="#br0" timeOffset="22292.9863">16509 509 416 0,'-10'-9'152'0,"10"9"-116"0,-9-9-12 0,4 9 128 16,5 5-88-16,-10-1 60 15,5 9-68-15,-4 9-8 16,4 3-28-16,-10 19 48 16,10 3-36-16,-4 18 36 15,4 0-36-15,-10 4 24 16,5-4-28-16,1-9 16 16,9-4-24-16,-15-9 8 15,15-4-16-15,-5-9 36 16,10-4-24-16,0-9 4 15,10-4-16-15,9-9-156 16,0 1 76-16,15-10-332 16,0 1 220-16</inkml:trace>
          <inkml:trace contextRef="#ctx0" brushRef="#br0" timeOffset="24274.6289">16563 1135 444 0,'0'-5'164'0,"0"5"-124"0,4 5-16 0,-4-5 104 16,0 0-76-16,0 0 84 15,0 0-76-15,0 0 56 16,0 0-64-16,0 0 16 16,15 0-40-16,-5 0 28 15,9 0-32-15,15 4 20 16,0-4-24-16,10-4 8 16,5 4-16-16,-1-5 12 15,-4 5-16-15,-10 0 24 16,0 0-20-16,-10-8 12 15,-4 8-12-15,-11 0-132 16,-4 0 68-16</inkml:trace>
          <inkml:trace contextRef="#ctx0" brushRef="#br0" timeOffset="22429.3477">16723 1057 624 0,'10'0'228'0,"-10"0"-176"0,39-9-16 16,-5 9 8-1,-5 0-32-15</inkml:trace>
          <inkml:trace contextRef="#ctx0" brushRef="#br0" timeOffset="23719.1081">17180 1156 580 0,'-10'9'216'0,"10"-9"-168"15,10 0-12-15,-1 0 100 16,11 4-80-16,19-4 68 16,4 0-72-16,16 0-20 15,4 0-20-15,5 0 16 16,-15 0-16-16,-19 5-4 16,-9 3-4-16,-30 1 12 15,0 0-8-15,-24 4-4 16,4-5 0-16,-9 14 92 0,0-5-52 15,15 0-28-15,14 5-12 0,25-5 64 16,18 5-36-16,16-14 32 16,-1 14-36-16,6-18-140 15,-11 1 60-15,6-10-220 16,-16 1 152-16,-13-9-368 16,-11 4 276-16</inkml:trace>
          <inkml:trace contextRef="#ctx0" brushRef="#br0" timeOffset="23403.7686">17199 988 684 0,'-10'9'252'0,"10"-9"-192"0,0 4-20 16,0 0 120-16,0 1-96 0,5-1 16 15,0 0-44-15,5-4 28 16,4 5-36-16,20-10 20 16,5 5-28-16,24-8 8 15,5 3-16-15,20-3 28 16,-10 3-24-16,-15-3-4 16,-10 8-8-16,-14-5-40 15,0 10 20-15,-20-5-72 16,-4 0 48-16,-15 0-124 15,0 4 92-15,-10 0-368 16,-4 5 240-16</inkml:trace>
          <inkml:trace contextRef="#ctx0" brushRef="#br0" timeOffset="23044.3188">17651 414 456 0,'-10'-5'168'0,"10"5"-128"0,15-4-16 0,-10 4 36 15,-1 4-40-15,-4-4 44 16,0 0-36-16,-4 0 48 16,-1 9-44-16,-24 0 108 15,9 4-80-15,-24 4 28 16,6 0-52-16,-11 9 40 15,5 4-44-15,5 0 4 16,15 1-24-16,0-1-16 16,4-4 0-16,20 0 40 15,10 0-24-15,5-9 24 16,19-4-20-16,9-9-24 16,11 5 0-16,4-9-56 15,-4 4 32-15,4-8 0 16,-19 4 16-16,4-4 20 0,-9-1 0 0,-19-3 52 15,0-1-32-15,-15-8 52 16,0 4-44-16,-15-9 56 16,0 5-52-16,-4-5 12 15,9 5-32-15,1-5 8 16,4 5-12-16,5-5-16 16,5 10 0-16,-1-10 20 15,11 13-8-15,-5-4-12 16,-5 5 0-16,4-1-32 15,-4 5 20-15,-5-1-72 16,0 5 48-16,0 0-160 16,5 9 116-16</inkml:trace>
          <inkml:trace contextRef="#ctx0" brushRef="#br0" timeOffset="24618.5444">18074 345 728 0,'24'-9'268'0,"-24"9"-208"0,63 9-16 0,-34-1 80 15,5 5-76-15,10 13 52 16,0 9-60-16,-1 42 52 16,-4 14-56-16,-19 26 20 15,-11-5-36-15,-33 4 52 16,0-16-40-16,-39 16 56 16,-5-16-52-16,-25-1-184 15,11-13 80-15,-30-21-560 16,10-13 348-16</inkml:trace>
        </inkml:traceGroup>
        <inkml:traceGroup>
          <inkml:annotationXML>
            <emma:emma xmlns:emma="http://www.w3.org/2003/04/emma" version="1.0">
              <emma:interpretation id="{231810C9-B206-445F-8FDE-21C70FBD6D93}" emma:medium="tactile" emma:mode="ink">
                <msink:context xmlns:msink="http://schemas.microsoft.com/ink/2010/main" type="inkWord" rotatedBoundingBox="21448,1021 22027,1030 21992,3234 21414,3225">
                  <msink:destinationLink direction="with" ref="{1AEC35ED-C105-4566-BCA7-F9366F0C14BA}"/>
                </msink:context>
              </emma:interpretation>
            </emma:emma>
          </inkml:annotationXML>
          <inkml:trace contextRef="#ctx0" brushRef="#br0" timeOffset="29022.2745">19405 470 600 0,'-15'-18'224'0,"15"18"-176"15,15-12-12-15,-15 3 52 16,9 9-56-16,6 0 24 16,4 0-36-16,6 0 36 15,-1 9-32-15,10 3 20 16,5 6-24-16,5 12 0 16,-15 17-12-16,-10 10-16 15,6 3 4-15,-25 5 48 16,0 0-24-16,-25-5-20 15,16-4 0-15,-25-4 8 0,4-4-4 0,-4-5 8 16,10-4-8-16,-10-5-12 16,15 1 4-1,4-9 4-15,5-5 0 0,20-8 24 16,0-4-12-16,14-13 12 16,10 4-12-16,-5-13-44 15,15 4 20-15,-10-8 0 16,-10 8 12-16,-14-13-20 15,-5 14 12-15,-10-1-4 16,-14-4 4-16,-6 5 0 16,1 8 0-16,-20 0 0 15,20 12 0-15,-15 1-20 16,5 5 16-16,0 12 12 16,10 0 4-16,-1 31 24 15,16 3-16-15,4 31-12 16,5-4-4-16,5 17-4 15,14-17 0-15,-4 30 44 16,9-9-24-16,5 9 8 16,0-17-12-16,-4-9-16 15,-6-18 4-15,-19-16 56 16,0-14-28-16,-29-8 76 16,5-9-52-16,-25-8 28 15,10 0-44-15,-19-14 16 16,4 1-28-16,-4-5-16 0,10 5-8 15,-6-1-480-15,15 1 264 16</inkml:trace>
        </inkml:traceGroup>
      </inkml:traceGroup>
      <inkml:traceGroup>
        <inkml:annotationXML>
          <emma:emma xmlns:emma="http://www.w3.org/2003/04/emma" version="1.0">
            <emma:interpretation id="{7FE59FB7-8E62-4A21-9159-893C96CCF076}" emma:medium="tactile" emma:mode="ink">
              <msink:context xmlns:msink="http://schemas.microsoft.com/ink/2010/main" type="line" rotatedBoundingBox="2399,2310 7822,2125 7850,2956 2427,3141"/>
            </emma:interpretation>
          </emma:emma>
        </inkml:annotationXML>
        <inkml:traceGroup>
          <inkml:annotationXML>
            <emma:emma xmlns:emma="http://www.w3.org/2003/04/emma" version="1.0">
              <emma:interpretation id="{D5EE7097-F8A3-4AF3-9270-400213D4AE46}" emma:medium="tactile" emma:mode="ink">
                <msink:context xmlns:msink="http://schemas.microsoft.com/ink/2010/main" type="inkWord" rotatedBoundingBox="2404,2471 3898,2420 3918,2982 2424,3033"/>
              </emma:interpretation>
            </emma:emma>
          </inkml:annotationXML>
          <inkml:trace contextRef="#ctx0" brushRef="#br0" timeOffset="3570.3175">112 1977 664 0,'-39'-9'244'0,"39"9"-188"0,15-17-16 16,-1 8-12-1,6 9-24-15,24-4 76 16,9 0-44-16,30 12-4 15,-1 5-20-15,10 22 24 16,-9 8-20-16,-20 18-4 16,-9-5-8-16,-15 13 28 15,-10-13-16-15,-24-9 76 0,4-8-56 16,-18-8 32-16,-6-14-40 0,-19-17 36 16,0 0-36-16,-15-22-4 15,1-4-16-15,14-30-68 16,9 9 32-16,25-9-76 15,10 12 60-15,19 5-24 16,10 18 40-16,10-1 40 16,4 9-4-16,6 5 36 15,-1 8-28-15,15-9 20 16,4 13-20-16,6-4 28 16,-5 0-28-16,0-4-4 15,-6 4-8-15,-13-4 40 16,4 4-24-16,-19-9 24 15,-10 5-24-15,-5-5-44 16,0 9 12-16,-10-9-44 16,-4 5 36-16,-10 0-136 15,0 4 88-15,-10-4-284 16,5 4 192-16</inkml:trace>
          <inkml:trace contextRef="#ctx0" brushRef="#br0" timeOffset="3832.6347">1404 1830 416 0,'-19'4'152'0,"19"-4"-116"0,0 13-12 15,0-8 172 1,0 3-112-16,0 5 44 0,10 9-76 16,-20 8 16-16,10 0-40 0,-5 14 52 15,0-1-44-15,-14 13 56 16,9-4-56-16,10 4 0 15,0-9-20-15,0-3 16 16,0-10-20-16,10-12 24 16,14-1-24-16,0-12-40 15,1 0 16-15,9-14-140 16,-10 5 84-16</inkml:trace>
        </inkml:traceGroup>
        <inkml:traceGroup>
          <inkml:annotationXML>
            <emma:emma xmlns:emma="http://www.w3.org/2003/04/emma" version="1.0">
              <emma:interpretation id="{CE0B663E-7509-47FE-BEE4-8D124D9805A8}" emma:medium="tactile" emma:mode="ink">
                <msink:context xmlns:msink="http://schemas.microsoft.com/ink/2010/main" type="inkWord" rotatedBoundingBox="4113,2445 4535,2431 4541,2603 4118,261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260.7705">1779 1878 652 0,'24'-13'244'0,"-24"13"-192"0,58-18-12 0,-29 18 84 16,5 9-76-16,0-5 16 15,0 9-40-15,-9-4 4 16,-1 4-16-16,-14 0 12 16,-10 4-16-1,-10-4 84-15,-5 0-48 0,6-4 40 16,-6 4-48-16,5-13-44 16,10 0 0-16,15 4 20 15,19 0-8-15,10 1-8 16,-6 3 0-16,6-3-348 15,-5 3 192-15</inkml:trace>
        </inkml:traceGroup>
        <inkml:traceGroup>
          <inkml:annotationXML>
            <emma:emma xmlns:emma="http://www.w3.org/2003/04/emma" version="1.0">
              <emma:interpretation id="{024ACE6B-7E07-40AA-9844-8142E2A87803}" emma:medium="tactile" emma:mode="ink">
                <msink:context xmlns:msink="http://schemas.microsoft.com/ink/2010/main" type="inkWord" rotatedBoundingBox="6779,2161 7822,2125 7850,2956 6807,2992">
                  <msink:destinationLink direction="from" ref="{8A9E98AA-DCFA-4C8D-B493-C5BAFC4690A1}"/>
                </msink:context>
              </emma:interpretation>
            </emma:emma>
          </inkml:annotationXML>
          <inkml:trace contextRef="#ctx0" brushRef="#br0" timeOffset="7729.5155">4460 1636 548 0,'-14'-13'204'0,"14"13"-156"0,24-22-16 0,-19 14 72 16,10-1-64-16,9-4 8 15,0 4-28-15,15 14-12 16,5 8-4-16,4 17 12 16,11 4-8-16,-16 14-12 15,-4 8 0-15,-15 5 20 16,-9-1-8-16,-25 5 24 16,1-5-20-16,-30 5 76 15,10-9-52-15,-25-8 40 16,20-9-44-16,-14-18 24 15,18-4-28-15,-8-30 16 16,18-4-24-16,1-22-28 0,9 0 4 16,10-8-16-16,15 12 8 0,9 1-20 15,0 8 20-15,10-4-12 16,5 12 12-16,10 1 16 16,-1 17 0-16,1-4-28 15,-1 4 12-15,-4 0-4 16,0 0 8-16,4 4 8 15,-9 0 0-15,20 5 32 16,-11-9-16-16,1 0 4 16,-6 4-12-16,6-8 4 15,4 4-8-15,-4-13-28 16,0 13 12-16,-11-9-120 16,-8 9 76-16,-26-8-216 15,11 4 152-15</inkml:trace>
          <inkml:trace contextRef="#ctx0" brushRef="#br0" timeOffset="7986.6995">5296 1770 496 0,'-15'-9'184'0,"15"9"-140"0,-24 4-16 15,5 5 180 1,19 8-120-16,-15 5 36 15,5 4-76-15,1 4-12 16,4 5-20-16,0 12 16 16,5 1-20-16,0 16 4 0,5-8-8 0,0 1 12 15,4-6-12-15,11-3 32 16,-6-14-24-16,1-12-4 16,4 0-8-16,15-14-200 15,5-3 108-15</inkml:trace>
        </inkml:traceGroup>
      </inkml:traceGroup>
    </inkml:traceGroup>
    <inkml:traceGroup>
      <inkml:annotationXML>
        <emma:emma xmlns:emma="http://www.w3.org/2003/04/emma" version="1.0">
          <emma:interpretation id="{2A640D40-D0EA-4B97-B57C-47C75C2DEAE3}" emma:medium="tactile" emma:mode="ink">
            <msink:context xmlns:msink="http://schemas.microsoft.com/ink/2010/main" type="paragraph" rotatedBoundingBox="15672,3117 17199,3098 17207,3698 15679,371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8466CFD-B506-4A64-8521-20B632D90213}" emma:medium="tactile" emma:mode="ink">
              <msink:context xmlns:msink="http://schemas.microsoft.com/ink/2010/main" type="line" rotatedBoundingBox="15672,3117 17199,3098 17207,3698 15679,3717"/>
            </emma:interpretation>
          </emma:emma>
        </inkml:annotationXML>
        <inkml:traceGroup>
          <inkml:annotationXML>
            <emma:emma xmlns:emma="http://www.w3.org/2003/04/emma" version="1.0">
              <emma:interpretation id="{0FD5B672-42FD-4618-8FEA-22398F8BC1B4}" emma:medium="tactile" emma:mode="ink">
                <msink:context xmlns:msink="http://schemas.microsoft.com/ink/2010/main" type="inkWord" rotatedBoundingBox="15672,3117 17199,3098 17207,3698 15679,3717"/>
              </emma:interpretation>
              <emma:one-of disjunction-type="recognition" id="oneOf6">
                <emma:interpretation id="interp6" emma:lang="" emma:confidence="0">
                  <emma:literal>of</emma:literal>
                </emma:interpretation>
                <emma:interpretation id="interp7" emma:lang="" emma:confidence="0">
                  <emma:literal>at</emma:literal>
                </emma:interpretation>
                <emma:interpretation id="interp8" emma:lang="" emma:confidence="0">
                  <emma:literal>ot</emma:literal>
                </emma:interpretation>
                <emma:interpretation id="interp9" emma:lang="" emma:confidence="0">
                  <emma:literal>Of</emma:literal>
                </emma:interpretation>
                <emma:interpretation id="interp10" emma:lang="" emma:confidence="0">
                  <emma:literal>out</emma:literal>
                </emma:interpretation>
              </emma:one-of>
            </emma:emma>
          </inkml:annotationXML>
          <inkml:trace contextRef="#ctx0" brushRef="#br0" timeOffset="27426.5136">13735 2534 612 0,'-10'-13'228'0,"10"13"-180"0,0-4-12 16,-5 4-8-1,1 4-24-15,-16-4-4 16,6 13 4-16,-20 4 64 16,0 1-36-16,-15 16 48 0,10-4-44 0,-9 9 44 15,14 0-48-15,-5-9 36 31,14-4-36-31,1 4 8 0,9-12-24 0,15-1 20 16,10-4-24-16,15-13 12 16,4 9-12-16,24-1-24 15,1 10 4-15,23 3 4 16,6-4 4-16,4 5-12 16,-9 4 8-16,-10-13 20 15,-10 8-8-15,-19-16 32 16,-5-1-24-16,-14-17 32 15,-6-4-32-15,-14-13 32 16,-5 4-32-16,-9-26 12 16,-1 13-16-16,-4-8-24 15,4 12 4-15,-4 0 12 16,9 10 0-16,-4-1-20 16,9 8 8-16,-15 1 4 15,10 4 4-15,-4 0 0 16,9 4 0-16,-10 1-64 15,15 8 36-15,0 0 4 16,5 4 12-16,5-4-172 16,0 4 96-16,4 1-400 15,11 3 272-15</inkml:trace>
          <inkml:trace contextRef="#ctx0" brushRef="#br0" timeOffset="27654.2806">14197 2668 780 0,'-5'-4'288'0,"5"4"-224"0,5 0-20 0,-1 0 4 16,1 0-36-16,5-5 84 15,9 5-52-15,35-4 48 16,4 0-52-16,20-1-12 16,0 5-16-16,4 0 16 15,-4 5-16-15,-15-1-12 16,-9 5-4-16,-16-5-120 15,-8 0 68-15,-21-4-200 16,1 5 148-16</inkml:trace>
          <inkml:trace contextRef="#ctx0" brushRef="#br0" timeOffset="27876.7102">14634 2538 644 0,'-34'-13'236'0,"34"13"-180"0,-15 13-20 15,6-4 80 1,4 0-72-16,-10 8 68 16,1 0-60-16,-11 9 4 15,11 4-32-15,-6 18 40 16,10-1-36-16,6 14 20 16,8-1-28-16,11 5 28 0,14-13-32 0,15-13 48 15,5 0-36-15,4-9-112 16,0-13 44-1</inkml:trace>
        </inkml:traceGroup>
      </inkml:traceGroup>
    </inkml:traceGroup>
    <inkml:traceGroup>
      <inkml:annotationXML>
        <emma:emma xmlns:emma="http://www.w3.org/2003/04/emma" version="1.0">
          <emma:interpretation id="{BABE991B-6844-4976-A3AA-038F64B4E15B}" emma:medium="tactile" emma:mode="ink">
            <msink:context xmlns:msink="http://schemas.microsoft.com/ink/2010/main" type="paragraph" rotatedBoundingBox="5160,6521 21771,7007 21725,8577 5115,80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E48ECAA-51B4-45A7-A940-C6B537CC577F}" emma:medium="tactile" emma:mode="ink">
              <msink:context xmlns:msink="http://schemas.microsoft.com/ink/2010/main" type="line" rotatedBoundingBox="5160,6521 21771,7007 21725,8577 5115,8091"/>
            </emma:interpretation>
          </emma:emma>
        </inkml:annotationXML>
        <inkml:traceGroup>
          <inkml:annotationXML>
            <emma:emma xmlns:emma="http://www.w3.org/2003/04/emma" version="1.0">
              <emma:interpretation id="{D4BA20D6-0B30-4979-BD51-3243AE07EC59}" emma:medium="tactile" emma:mode="ink">
                <msink:context xmlns:msink="http://schemas.microsoft.com/ink/2010/main" type="inkWord" rotatedBoundingBox="5130,7558 5624,7572 5608,8106 5115,8091">
                  <msink:destinationLink direction="to" ref="{8A9E98AA-DCFA-4C8D-B493-C5BAFC4690A1}"/>
                </msink:context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6718.9768">2794 7017 392 0,'0'0'148'0,"0"4"-116"0,5-4-8 15,-5 0 84 1,0 0-64-16,0 0 68 15,0 0-60-15,0 0 48 16,0 0-56-16,0 0 24 16,0 0-40-16,0 0 8 0,0 0-20 0,0 0 44 15,0 0-32-15,0 0 20 16,0 0-28-16,0 0 36 16,0 0-32-16,0 0 4 15,0 0-16-15,0-4 0 16,5 4-4-16,0-5 12 15,-1 5-12-15,1-4-12 16,5 4 0-16,9-4-16 16,1-1 12-16,-1 1 20 15,1 4-4-15,-6-4-12 16,1 4 0-16,-5-5 12 16,4 1-4-16,-4 0 32 15,4 4-20-15,-9-4 20 16,5 8-20-16,0-8 8 15,-1 4-12-15,1-5-24 16,5 10 4-16,-6-5-4 16,1 4 4-16,-5-4 8 15,0 8 0-15,0 1 8 16,4 4-4-16,-4-4-4 16,0-1 4-16,0-3 12 15,5 3-8-15,-5-8 40 16,4 0-24-16,6 0 4 15,-1 0-16-15,6 0-8 16,-1 0 0-16,-4-8 4 16,4 8-4-16,-9 0-4 0,5 0 4 0,-11 0-136 15,6 0 72-15,-10-9-188 16,0 5 140-16,0-5-380 16,0 5 272-16</inkml:trace>
          <inkml:trace contextRef="#ctx0" brushRef="#br0" timeOffset="47184.2359">2799 7496 572 0,'-5'0'208'0,"5"0"-160"0,-5 0-12 16,0-4 76-1,10 4-68-15,-5-9 44 16,10 0-52-16,0-8 0 16,4 9-24-16,-4-14 0 15,4 9-4-15,1-9 20 16,0 9-16-16,-1-4 24 15,1 4-24-15,-1 0 4 16,1 9-8-16,-5 4 20 16,4 9-16-16,-4 4 4 15,0 4-8-15,-1 0 36 16,6 5-20-16,-5-5-12 0,4 0-8 0,6-8 40 16,-1 0-24-16,-4-14 8 15,4 1-16-15,-4-5 0 16,4 1-4-16,0-10-8 15,1 5 4-15,-1-8 20 16,6 4-12-16,-6-9-172 16,0 4 88-16,-9 0-424 15,5 14 276-15</inkml:trace>
        </inkml:traceGroup>
        <inkml:traceGroup>
          <inkml:annotationXML>
            <emma:emma xmlns:emma="http://www.w3.org/2003/04/emma" version="1.0">
              <emma:interpretation id="{E1AABD02-1B17-4EA2-BA5F-A135A0F9CB2A}" emma:medium="tactile" emma:mode="ink">
                <msink:context xmlns:msink="http://schemas.microsoft.com/ink/2010/main" type="inkWord" rotatedBoundingBox="6914,6663 11138,6787 11104,7940 6880,7817">
                  <msink:destinationLink direction="with" ref="{9776DDB8-4520-4674-A078-7E18428081AA}"/>
                  <msink:destinationLink direction="with" ref="{3B0A3B6E-653B-4DD8-876C-FC9A71B2A81E}"/>
                </msink:context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2155.0404">5004 6507 560 0,'15'-13'208'0,"-5"9"-164"0,0 0-8 0,-6-1 76 16,11 5-68-16,-5-4 52 16,4 0-56-16,-9-5 24 15,0 5-36-15,-5-5 8 16,5 9-20-16,-15-9 0 15,5 5-8-15,-14-5 12 16,4 5-12-16,-19-9 40 16,10 9-24-16,-20-1-12 15,5 5-8-15,-19 5 48 16,9 3-28-16,-9 14 24 16,5 8-28-16,4 9 8 15,15 9-16-15,5 3 12 16,14-3-16-16,20-1 40 15,10 1-24-15,33-18 4 16,11-4-16-16,28-9-16 16,-4-4 0-16,-6-8-4 0,-4-5 0 0,-14-9 0 15,-16 5 0-15,-13-9 24 16,-6 8-8-16,-19-12-12 16,0 9 0-16,-15-14 4 15,0 5 0-15,-4-14 24 16,9 5-12-16,0-12-240 15,5 3 120-15,5-8-440 16,9 8 308-16</inkml:trace>
          <inkml:trace contextRef="#ctx0" brushRef="#br0" timeOffset="52409.2156">5150 6144 644 0,'-5'-39'236'0,"5"39"-180"0,-9-17-20 0,4 13 80 15,10 4-72-15,-5 0 0 16,0 9-28-16,0 3 52 16,0 10-40-16,-10 13 8 15,5 8-24-15,-14 22 20 16,-1 4-20-16,-19 30 12 16,5-4-12-16,-14 4 0 15,9-8-4-15,5-13 20 16,10-13-16-16,4-9 24 15,10-9-24-15,10-17-180 16,5 1 92-16,0-5-564 16,0-5 356-16</inkml:trace>
          <inkml:trace contextRef="#ctx0" brushRef="#br0" timeOffset="62979.2874">5942 6313 392 0,'20'-26'148'0,"-11"22"-116"0,-4-9-8 0,0 8 180 16,0 5-116-16,0-8 124 15,0 8-124-15,-10-9 44 16,5 9-76-16,-10-9 20 16,0 9-44-16,-19-4-36 15,5 4 0-15,-25 4 0 16,6 5 4-16,-30 13 24 15,10 4-12-15,-15 21 12 16,15 9-12-16,-1 22 72 16,16 4-48-16,9 0 40 15,20-4-44-15,14-9 24 16,10-13-28-16,14-13 36 16,5-4-36-16,5-13-164 15,5-4 72-15</inkml:trace>
          <inkml:trace contextRef="#ctx0" brushRef="#br0" timeOffset="63309.703">5860 6606 684 0,'-10'26'252'0,"10"-26"-192"0,-15 78-20 15,-4-43-20 1,14-1-20-16,-10 5 8 16,11-4-4-16,-6-9-12 15,5-1 4-15,-10-7 92 0,15-5-48 0,-4-9 16 16,4-4-32-16,-10-13 24 16,0 0-32-16,-4-13 40 15,9 0-32-15,0-4-12 16,5 4-8-16,14-4 28 15,6 13-16-15,14-1 20 16,-5 14-20 0,10-5 0-16,-5 14-8 0,0-5-24 15,0 0 8-15</inkml:trace>
          <inkml:trace contextRef="#ctx0" brushRef="#br0" timeOffset="63677.1438">6132 7017 540 0,'-34'47'200'0,"34"-47"-156"0,-25 56-12 0,16-34 36 16,4 4-44-16,-20 0 44 15,6 4-40-15,4-13-4 16,-4 5-16-16,4-22-236 16,1-9 124-16</inkml:trace>
          <inkml:trace contextRef="#ctx0" brushRef="#br0" timeOffset="63461.0691">5874 6408 652 0,'0'-26'244'0,"0"26"-192"0,15 0-12 15,-6 0 164 1,1 4-120-16,5 1-8 16,4 3-48-16</inkml:trace>
          <inkml:trace contextRef="#ctx0" brushRef="#br0" timeOffset="63865.143">6341 6706 652 0,'14'-43'244'0,"-14"43"-192"0,49-18-12 0,-25 14 164 15,-5 4-120-15,20-4-24 16,5 8-40-16,5-4-20 16,-1 0 4-16,20-9-16 15,-9 5 8-15,-1-9-200 16,5 4 112-16</inkml:trace>
          <inkml:trace contextRef="#ctx0" brushRef="#br0" timeOffset="64152.4283">6802 6308 548 0,'-10'5'204'0,"10"-5"-156"0,-14 13-16 0,4-5 104 15,5 5-80-15,-14 18 32 16,4 3-52-16,-9 18 76 16,4 0-64-16,-4 8 20 15,14 1-36-15,-4-1 24 16,4-8-32-16,5 0 12 16,-4-9-20-16,9-4 8 15,0-9-12-15,0-4 12 16,0-4-16-16,4-9-84 15,6-1 44-15,0-7-156 16,0 3 104-16</inkml:trace>
          <inkml:trace contextRef="#ctx0" brushRef="#br0" timeOffset="64587.7497">7283 6481 520 0,'-19'0'192'0,"19"0"-152"0,-15 30-8 0,0-12 148 16,1 12-104-16,-15 17 84 15,0 1-92-15,-15 8 52 16,10 5-68-16,-5-5 32 16,10-9-48-16,0-8 24 15,14-9-32-15,1-8 16 16,4-1-24-16,0-8-132 16,5-4 60-16</inkml:trace>
          <inkml:trace contextRef="#ctx0" brushRef="#br0" timeOffset="69029.6841">6754 6922 352 0,'-10'-13'132'0,"10"8"-104"0,10 10-8 0,-10-5 156 16,0 0-100-16,0 0 52 15,0 0-80-15,0 0 12 16,0 0-40-16,0-5 36 16,9 5-32-16,-4-4 32 15,5 0-32-15,-10-5 32 16,14 9-32-16,-14-8 20 16,10 8-24-16,-10-5 36 15,0 5-32-15,10-4 4 16,-5 4-16-16,14-4 28 15,5-1-24-15,1-3 32 16,9 8-32-16,19-9 12 16,1 9-16-16,9-9-16 0,0 1 0 15,0-1 4-15,-9 0 0 0,-11 1 16 16,-4 3-8-16,-15 1 40 16,-4 8-24-16,-15 1 12 15,0-1-20-15,-10-4-16 16,0 0-4-16,-10 0-84 15,10 9 48-15,-4-9-232 16,9 4 152-16</inkml:trace>
          <inkml:trace contextRef="#ctx0" brushRef="#br0" timeOffset="69689.9389">7764 6628 488 0,'-10'-17'180'0,"10"17"-140"0,-5-9-12 16,1 5 128-1,8 8-92-15,-8-4 80 16,4 0-84-16,-10 4 12 16,5 5-40-16,-10 8 24 15,1 5-32-15,-15 8 32 0,9 5-32 0,-9 4 32 16,5-1-32-16,-10-3 4 16,5 0-16-16,-5-10 28 15,14 6-24-15,1-14 12 16,4-4-16-16,1-4-24 15,4 8 4-15,5-13-4 16,5 5 4-16,10-1 16 16,4 1-4-16,6 0-48 15,4-1 28-15,15-3 20 16,0 3 0-16,9-3-8 16,6 3 0-16,4-8 20 15,-4 5-8-15,-6-10 16 16,-4 5-16-16,-10-8 24 15,-5 3-20-15,-14-12 40 16,-1 4-28-16,-19-13 4 16,1 9-16-16,-16-18 12 15,1 9-16-15,-15-8 16 16,14 4-16-16,-9-9-20 16,10 13 4-16,-6-9 20 15,6 14-4-15,-1-5-4 16,6 9 0-16,-1-1-40 15,10 14 20-15,1 0-4 16,4 4 12-16,0 4-72 16,4 5 44-16,1-1-196 15,5 5 128-15,-5-4-324 0,5 4 240 0</inkml:trace>
          <inkml:trace contextRef="#ctx0" brushRef="#br0" timeOffset="69886.0952">7813 6697 716 0,'5'-9'264'0,"-5"9"-204"0,24-12-16 0,-5 7 108 16,1 5-92-16,19-4 44 16,-1 0-60-16,6-1-8 15,0 5-20-15,0-4-12 16,-6 4 0-16,-4-4-16 16,0-1 8-16,-4-3-84 15,-6 8 48-15,-10-9-100 16,-4 9 80-16,-15-9-316 15,5 5 212-15</inkml:trace>
          <inkml:trace contextRef="#ctx0" brushRef="#br0" timeOffset="70170.3512">8230 6408 488 0,'-14'-13'180'0,"14"13"-140"0,-5-4-12 16,0-1 144-1,10 10-100-15,-5-1 60 16,0 4-76-16,-5 10 12 16,5 3-40-16,-10 14 36 15,6 4-36-15,-11 8 20 0,0 5-28 0,-9 0 44 16,5-5-36 0,-10-3 4-16,4-10-20 0,1-4 0 15,5 1-4-15,14-5-16 16,10-5 4-16,4-4 12 15,11-4-4-15,4-4-100 16,5 4 52-16,0-9-228 16,0 1 152-16</inkml:trace>
          <inkml:trace contextRef="#ctx0" brushRef="#br0" timeOffset="70397.9586">8629 6352 704 0,'0'-9'264'0,"0"9"-208"16,24 26-12-16,-9-4 88 16,4 8-80-16,5 26 40 15,1 9-52-15,-16 17 28 16,11 0-36-16,-10 0-36 15,-1-9 0-15,-23 5-72 16,-1-18 44-16</inkml:trace>
        </inkml:traceGroup>
        <inkml:traceGroup>
          <inkml:annotationXML>
            <emma:emma xmlns:emma="http://www.w3.org/2003/04/emma" version="1.0">
              <emma:interpretation id="{D3D9DDA7-E06B-4A27-82E8-952B00D5453A}" emma:medium="tactile" emma:mode="ink">
                <msink:context xmlns:msink="http://schemas.microsoft.com/ink/2010/main" type="inkWord" rotatedBoundingBox="11907,6775 13827,6831 13794,7973 11874,7917">
                  <msink:destinationLink direction="with" ref="{3B0A3B6E-653B-4DD8-876C-FC9A71B2A81E}"/>
                </msink:context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72847.4831">9576 6732 580 0,'-19'-13'216'0,"19"13"-168"0,5-13-12 16,0 4 216-1,4 5-144-15,-4-9 80 16,5 9-112-16,9-9-24 0,-9 8-32 0,9-8 12 31,11 9-20-31,-6-5 4 0,0 9-8 0,5-8-8 16,0 8 4-16,-4-9 28 15,4 9-16-15,-10-9-12 16,1 9-8-16,-11-8-104 16,6 8 60-16</inkml:trace>
          <inkml:trace contextRef="#ctx0" brushRef="#br0" timeOffset="73278.6178">10300 6378 464 0,'20'-18'176'15,"-20"18"-140"-15,24-4-8 0,-10 0 100 16,1 8-76-16,0-4 60 15,4 9-68-15,0-1 40 16,1 10-48-16,-1 7 24 16,6 10-32-16,-11 12 28 15,6 1-32-15,-25 12-4 16,10-3-12-16,-20-1 28 16,5-4-20-16,-24-5-32 15,0-8 8-15,-19-9-8 16,4-8 8-16,-14-9 8 15,10 0 0-15,-6-13 16 0,16 0-8 0,14-9-12 16,9 5 0-16,20-5-16 16,10 5 12-16,14 4 32 15,10 8-16-15,15 1 28 16,-1 8-24-16,6-4 12 16,-6 5-12-16,1-10 28 15,-5 5-24-15,-6-13 20 16,6 4-20-16,-5-8-104 15,-5 0 44-15,5-5-220 16,-5 1 148-16</inkml:trace>
          <inkml:trace contextRef="#ctx0" brushRef="#br0" timeOffset="73639.0818">11301 6650 664 0,'0'-26'244'0,"0"26"-188"15,0-39-16-15,-5 17 68 16,5 14-68-16,-5-18 88 16,0 13-72-16,-9 4 0 15,-1 0-36-15,-14 18 16 16,5-5-24-16,-20 31 32 16,5-5-28-16,-19 26 40 15,19-4-32-15,5 0 4 16,10 0-16-16,19-9-8 15,15-4 0-15,19-9 20 0,5-4-12 16,19-13 12-16,1 0-12 0,9-22-60 16,0 5 24-16,0-13 4 15,-9 4 8-15,-16-13 28 16,-4 4-8-16,-19-8 4 16,-10 4-4-16,-25-4 64 15,1 4-40-15,-20 0-4 16,10 9-16-16,0-5-88 15,9 9 40-15</inkml:trace>
          <inkml:trace contextRef="#ctx0" brushRef="#br0" timeOffset="73939.376">11354 6239 676 0,'-4'0'248'0,"4"0"-192"16,0-4-16-16,-5 0 84 16,5 8-76-16,-5 0 52 15,0 5-60-15,-5 8 32 16,1 9-40-16,-6 26 8 16,5 4-24-16,-9 43 64 15,4-4-48-15,-14 9-4 16,10-5-16-16,-10 1 8 15,9-5-12-15,-4 0 24 16,9-13-20-16,5-13 32 16,6-9-28-16,-1-21 4 0,10-13-12 0,-1-21-172 15,6-5 88-15</inkml:trace>
        </inkml:traceGroup>
        <inkml:traceGroup>
          <inkml:annotationXML>
            <emma:emma xmlns:emma="http://www.w3.org/2003/04/emma" version="1.0">
              <emma:interpretation id="{748F9CDA-EAA4-41C7-B99A-B73701215A2A}" emma:medium="tactile" emma:mode="ink">
                <msink:context xmlns:msink="http://schemas.microsoft.com/ink/2010/main" type="inkWord" rotatedBoundingBox="14336,6789 17122,6871 17093,7867 14307,7785">
                  <msink:destinationLink direction="with" ref="{3B0A3B6E-653B-4DD8-876C-FC9A71B2A81E}"/>
                </msink:context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74328.9112">12438 6291 580 0,'-10'-17'216'0,"10"17"-168"0,-10-17-12 16,1 8 156-1,4 9-112-15,-19-4 56 16,4 4-80-16,-19 8 28 16,10 1-48-16,-20 26 8 15,6-1-28-15,-6 39 36 16,5 5-28-16,6 22 40 15,8-10-36-15,1-3-16 0,15-10-4 16,-1-12 8 0,15-9-8-16,0-8 60 0,5-9-40 15,5-13-204-15,4-5 92 0,6-12-304 16,4-5 220-16</inkml:trace>
          <inkml:trace contextRef="#ctx0" brushRef="#br0" timeOffset="74756.6326">12486 6727 664 0,'-14'13'244'0,"14"-13"-188"0,-15 44-16 0,6-23 48 16,9 5-56-16,-5 0 24 15,5 4-36-15,0-4 16 16,5-4-20-16,-1-14 20 15,1 1-24-15,-5 0 40 16,5-5-28-16,-5-17 12 16,5 13-20-16,0-13 8 15,0 0-12-15,0-9 12 16,-1-3-16-16,6-6 32 16,0 5-24-16,4 0 48 15,1 9-36-15,4 0 20 16,1 4-28-16,-1 0 0 15,6 9-12-15,-6-9 20 16,5 4-16-16,-4-8 4 16,4 8-8-16,-9-8-172 15,-1 4 88-15</inkml:trace>
          <inkml:trace contextRef="#ctx0" brushRef="#br0" timeOffset="74856.4599">12608 6412 820 0,'-24'-9'304'0,"24"9"-236"0,0-8-20 0,0 4 132 16,0 8-108-16,9-8-12 16,6 4-36-16,9-5-20 15,10 5 0-15</inkml:trace>
          <inkml:trace contextRef="#ctx0" brushRef="#br0" timeOffset="75128.0369">12904 6939 860 0,'-29'26'320'0,"29"-26"-248"0,-29 34-20 16,10-12 92-1,9 4-88-15,-15 4-4 16,11 0-32-16,-6 1 20 0,6-5-24 0,-10-5 4 16,19-4-12-16,-10-12-200 15,10-1 104-15,0-13-368 16,5-4 252-16</inkml:trace>
          <inkml:trace contextRef="#ctx0" brushRef="#br0" timeOffset="75427.0712">13176 6727 696 0,'-5'-8'256'0,"5"8"-196"0,5 0-20 0,-5 0 188 16,0 0-132-16,5 0 32 16,15 4-76-16,4 0 4 15,5 1-36-15,15-5 0 16,-1 4-12-16,16-4 4 15,-1 4-8-15,0-4-12 16,1-4 4-16,-16 0-84 16,-4 4 48-16,-34-5-116 15,10 5 88-15</inkml:trace>
          <inkml:trace contextRef="#ctx0" brushRef="#br0" timeOffset="75728.1428">13487 6416 652 0,'-14'-4'244'0,"14"4"-192"0,0 13-12 0,-5-4 4 16,5 8-32-16,-5 18 56 15,0 3-36-15,-9 14 12 16,14 4-28-16,-15 5 52 15,-4-5-36-15,4-4 48 16,0-5-48-16,6-8 36 16,-6-4-36-16,5-9 8 15,10 0-24-15,0-5 28 16,10-4-28-16,5-8 4 16,9 4-12-16,10-9-148 15,0 5 76-15</inkml:trace>
          <inkml:trace contextRef="#ctx0" brushRef="#br0" timeOffset="75982.128">13852 6248 676 0,'14'4'248'0,"-14"-4"-192"0,34 22-16 0,-19 0 156 16,-1 8-116-16,1 43 88 15,4 5-96-15,-14 26 0 16,-5-5-48-16,-9-4 56 16,-6-13-44-16,-43 0-60 15,14-4 12-15</inkml:trace>
          <inkml:trace contextRef="#ctx0" brushRef="#br0" timeOffset="77902.6285">14182 6913 572 0,'-15'-4'208'0,"30"4"-160"0,-30 0-12 0,15 0 200 15,0 0-136-15,15 0 20 16,-15 0-72-16,10 0 32 16,-10 0-48-16,24-5 28 15,0 5-32-15,20-4 28 16,5 8-32-16,-1-8 4 16,10 8-16-16,11-12 20 15,-11 8-20-15,-10-5-4 16,1 10-4-16,-5-10 20 15,-20 5-12-15,0-4-56 16,-9 0 20-16</inkml:trace>
          <inkml:trace contextRef="#ctx0" brushRef="#br0" timeOffset="78193.4421">14508 6615 676 0,'4'0'248'0,"-4"0"-192"0,10 22-16 16,0-5 144-1,-10 9-108-15,0 13 76 0,0 0-88 16,-10 8 28-16,10-4-56 0,-14 0 8 15,4 1-28-15,-15-5 28 16,1-1-28-16,0-3-12 16,4-5-8-16,-4-4-192 15,10 0 108-15</inkml:trace>
        </inkml:traceGroup>
        <inkml:traceGroup>
          <inkml:annotationXML>
            <emma:emma xmlns:emma="http://www.w3.org/2003/04/emma" version="1.0">
              <emma:interpretation id="{B5D449BB-FB05-4873-B1D0-6B7222B0DD3A}" emma:medium="tactile" emma:mode="ink">
                <msink:context xmlns:msink="http://schemas.microsoft.com/ink/2010/main" type="inkWord" rotatedBoundingBox="17628,7119 21764,7240 21729,8428 17593,8307">
                  <msink:destinationLink direction="from" ref="{8E5FA1A0-7E14-4BF0-A456-15FA4E043FCF}"/>
                  <msink:destinationLink direction="with" ref="{3B0A3B6E-653B-4DD8-876C-FC9A71B2A81E}"/>
                  <msink:destinationLink direction="to" ref="{8E5FA1A0-7E14-4BF0-A456-15FA4E043FCF}"/>
                </msink:context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8984.1145">15542 6809 416 0,'10'-8'152'0,"-10"8"-116"0,5 0-12 0,-5 0 136 16,5 0-92-16,-5-5 68 15,0 5-76-15,0-8 52 16,0 8-60-16,-5-4-4 15,0 4-28-15,-14-5 24 16,4 10-28-16,-19-1 64 16,5 4-44-16,-15 10 56 15,10 8-56-15,-5 4 12 16,5 4-32-16,15 5-8 16,14-4-4-16,20-1 40 15,19 1-24-15,9-5 8 16,6-4-16-16,4-13-52 15,-4-4 24-15,-5-14-32 0,-5 1 28 0,-10-9 8 16,-5 0 12-16,-9-4 8 16,-6-5-4-16,-9-8 32 15,0 8-20-15,-5-3-12 16,1 7-8 0,-6-3-48-16,10 8 24 0,0 0-372 15,5 8 220-15</inkml:trace>
          <inkml:trace contextRef="#ctx0" brushRef="#br0" timeOffset="79209.2406">15649 6576 788 0,'-34'-39'292'0,"34"39"-228"0,10-4-16 0,-20 13 36 15,10 4-56-15,-5 30 60 16,1 4-52-16,-6 22 0 15,0 1-20-15,-5 16 16 16,6-4-20-16,-11 17 24 16,6-8-24-16,-6 8 4 15,11-21-8-15,-11-13-32 16,6-9 12-16,-6-13-152 16,1-8 88-16</inkml:trace>
          <inkml:trace contextRef="#ctx0" brushRef="#br0" timeOffset="79554.158">16383 6624 600 0,'10'-18'224'0,"-10"18"-176"0,-20-13-12 0,15 13 132 16,5 0-100-16,-24 0 80 15,14 13-88-15,-24 5 32 16,-5 12-56-16,-19 22 32 16,9-5-36-16,-19 18 16 15,15 0-28-15,0 26 16 16,14-1-20-16,10 10 20 15,14 3-24-15,10-16 24 16,10-18-24-16,5-13-48 16,4-9 20-16,20-16-244 15,-9-6 144-15</inkml:trace>
          <inkml:trace contextRef="#ctx0" brushRef="#br0" timeOffset="79899.0753">16344 6961 756 0,'-10'0'280'0,"10"0"-216"0,-19 30-20 0,9-13 68 16,5 5-72-16,0 21 0 16,5 0-24-16,-4 5-12 15,4-10 0-15,-5 6 56 16,5-18-32-16,0-14 52 15,9-3-48-15,-9-18 20 16,5-3-32-16,0-14-8 16,10-5-8-16,-6 1-4 15,1 0 0-15,0-9 8 16,4 22-4-16,6-9 16 16,-6 9-12-16,1 8-20 15,0 0 4-15,-6 1 40 16,6 8-20-16,-5-5-44 15,-1 5 16-15,1 0-288 16,0-8 168-16</inkml:trace>
          <inkml:trace contextRef="#ctx0" brushRef="#br0" timeOffset="80133.2447">16397 6874 676 0,'10'-21'248'0,"-10"21"-192"0,5-18-16 15,0 18 144-15,5 0-108 0,4 0-20 16,10 0-36 0,6 0-28-16,-1 9 4 0,0 0-464 15,10 4 256-15</inkml:trace>
          <inkml:trace contextRef="#ctx0" brushRef="#br0" timeOffset="80411.9856">16640 7444 840 0,'0'0'312'0,"0"0"-244"0,0 30-16 16,-5-12 104-1,1 3-96-15,-16 5 44 16,6 4-60-16,-11 9 12 15,6-8-36-15,-5 3-28 16,4-4 4-16,1-8-184 0,9 0 100 16</inkml:trace>
          <inkml:trace contextRef="#ctx0" brushRef="#br0" timeOffset="82454.5977">16840 7069 780 0,'-10'-13'288'0,"0"13"-224"0,5 0-20 15,0 0 128 1,10 0-104-16,0 0 16 16,10 0-48-16,9 0 20 0,10 0-32 0,5 0-24 15,5 4 0-15,-6 0 16 16,1 1-8-16,-10 3-4 15,1-4 0-15,-11-8-68 16,0 8 36-16,-9-4-120 31,-5 0 84-31,0-4-192 0,0 4 144 0,-5-4-380 16,0 0 276-16</inkml:trace>
          <inkml:trace contextRef="#ctx0" brushRef="#br0" timeOffset="82752.1214">17121 6961 268 0,'-9'-9'100'0,"9"9"-76"0,9-4-8 0,-9-1 132 15,0 10-84-15,0-1 72 16,0 0-80-16,0 1 40 16,0 3-56-16,0 5 40 15,0 0-44-15,-5 9 52 16,1-1-52-16,-11 18 56 15,0-4-56-15,-4 17 36 16,4-1-40-16,-4 14 44 16,4-4-44-16,1-5 4 15,4-9-24-15,5-8 28 16,10-4-24-16,5-9 40 16,4-5-32-16,1-4-12 0,0 1-8 15,4-10-48-15,0 1 24 0,-4-9-152 16,4 4 96-1</inkml:trace>
          <inkml:trace contextRef="#ctx0" brushRef="#br0" timeOffset="82949.1458">17209 7449 860 0,'0'-5'320'0,"0"5"-248"0,19 9-20 0,1-9 32 16,4 4-56-16,15-8 8 15,5 4-24-15,9-4-220 16,0 4 116-16</inkml:trace>
          <inkml:trace contextRef="#ctx0" brushRef="#br0" timeOffset="87255.7703">17146 7552 320 0,'-10'-8'120'0,"20"3"-96"0,-1-3-4 16,-9 3 132-1,5 5-88-15,0-8 116 16,0 8-104-16,-5-5 60 16,0 10-80-16,0-5 12 15,0 0-36-15,0 0 4 0,0 0-20 0,5 0 44 16,4 0-32-16,16-5-4 16,9 1-16-16,14-5 4 15,1 9-8-15,9-4-4 16,1 4 4-16,-16 0 4 15,-4 4-4-15,-15-4 40 16,-4 0-20-16,-20 0 32 16,0 0-32-16,-24 0 4 15,4 0-16-15,-19-4-8 16,5 4 0-16,-14-4 4 16,19-1-4-16,-5 1-4 15,9 4 4-15,1-4-32 16,9 8 16-16,11-4 12 15,13 0 4-15,11 0 8 16,9 0-8-16,15 0-4 16,4 4 4-16,10 1 4 15,-4-1-4-15,-10 0-12 16,-10 1 4-16,4-5-68 16,-8 0 40-16,-6-9-68 15,-5 5 60-15,-4-5-104 16,-1 0 80-16,1-8-332 15,4 4 220-15</inkml:trace>
          <inkml:trace contextRef="#ctx0" brushRef="#br0" timeOffset="87781.1676">18248 7107 560 0,'20'-30'208'0,"-20"30"-164"0,19-13-8 0,-19 5 120 16,10 8-92-16,-10-9 52 16,5 9-68-16,-5-4 20 15,0 4-40-15,-15 4 28 16,1 5-32-16,-15 8 48 16,-1 13-40-16,-18 5 12 15,9 3-28-15,-10 1 20 16,15 5-24-16,0-10 32 15,15 1-28-15,-10-14 20 16,9 1-20-16,11-9-8 16,9 0-4-16,-10-5-24 15,20 5 12-15,-10 0 20 16,9 0-4-16,16 5-12 16,4-1 0-16,15 0-16 15,-10 0 12-15,14-4 4 16,-4 0 4-16,0-8 8 15,-6 3-4-15,-4-12 24 16,-4 4-16-16,-11-13 32 16,-4 0-28-16,-11-13 12 15,-4 4-16-15,-4-16-8 16,-11 3 0-16,5-8 12 0,1 8-8 16,-16-8 4-16,16 13-4 0,-1-9-16 15,5 13 4-15,-10-4-24 16,15 13 16-16,-4-5 32 15,4 9-12-15,-5 0-104 16,10 0 48-16</inkml:trace>
          <inkml:trace contextRef="#ctx0" brushRef="#br0" timeOffset="87977.6903">18462 7034 748 0,'5'-17'276'0,"-5"17"-216"0,20-5-16 0,-11 5 136 16,11 5-108-16,4-5 60 16,0-5-76-16,5 5-8 15,5 0-28-15,5 0-4 16,0 0-8-16,5 0-140 16,-5 0 76-16,-10 5-132 15,5-5 108-15</inkml:trace>
          <inkml:trace contextRef="#ctx0" brushRef="#br0" timeOffset="88189.5381">18759 6883 580 0,'0'0'216'0,"0"0"-168"0,-15 8-12 0,5 5 100 16,10-4-80-1,-14 8 76 1,4 9-76-16,-9 13 32 0,4 0-52 0,0 21 24 15,6-3-32-15,4 3-28 16,-5 5 0-16,10-13 36 16,15-5-24-16,-15-12-124 15,9-9 60-15</inkml:trace>
          <inkml:trace contextRef="#ctx0" brushRef="#br0" timeOffset="88455.9643">19230 6879 632 0,'-5'-13'236'0,"5"13"-184"0,34 21-16 16,-19-4 80-1,4 1-72-15,0 12 68 16,11 9-60-16,-11 26 84 15,5 12-76-15,-14 18 8 16,5-8-44-16,-20-5 32 16,-5-13-32-16,-29-13-12 15,-9-9-8-15,-35-8-172 16,0-8 92-16,-19-14-252 16,20 4 184-16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41:03.61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E243051-837C-43CB-8847-53C84AC18FC9}" emma:medium="tactile" emma:mode="ink">
          <msink:context xmlns:msink="http://schemas.microsoft.com/ink/2010/main" type="inkDrawing" rotatedBoundingBox="10075,2421 20996,2540 20994,2674 10074,2555" semanticType="underline" shapeName="Other">
            <msink:sourceLink direction="with" ref="{453CA4A5-436B-405F-8C3D-01045E0C2699}"/>
            <msink:sourceLink direction="with" ref="{619BC763-95B8-4FAB-A69D-473377D7084F}"/>
            <msink:sourceLink direction="with" ref="{523AA48C-47D5-49ED-96D0-1E6E2151E910}"/>
            <msink:sourceLink direction="with" ref="{737F1F35-5815-4578-B1E9-417684F1E18A}"/>
          </msink:context>
        </emma:interpretation>
      </emma:emma>
    </inkml:annotationXML>
    <inkml:trace contextRef="#ctx0" brushRef="#br0">0 52 260 0,'0'0'96'0,"0"0"-76"0,9 0-4 16,-4 0 88-1,5 0-60-15,5-5 148 16,9 1-108-16,5-5 44 15,5 9-80-15,20-8 28 16,-11 8-44-16,11-9 0 16,-1 5-20-16,20-5-8 15,-10 9 0-15,34-4-4 16,-4 4 0-16,28-5 24 0,-4 14-12 16,24-5-12-16,-1 1-4 0,35-1 20 15,-14 5-8-15,33-5 4 16,-19 0-4-16,19 5-16 15,-14 0 4-15,34-1 20 16,-25-3-8-16,25 12-12 16,-29-13 0-16,33 13 12 15,-14-8-4-15,34 0-12 16,-34-1 4-16,35-3 12 16,-31 3-4-16,65 1-4 15,-45-5 4-15,44 1-24 16,-29 3 12-16,24-4 4 15,-34 1 4-15,34-1 24 16,-33 5-12-16,28-9-4 16,-34 4-4-16,15-8-4 15,-29 4 0-15,34-5 0 16,-34 1 0-16,24-9-12 16,-29 9 8-16,24-9 20 15,-19 13-8-15,-6-4-4 16,-33 4 0-16,15-9 4 15,-25 0-4-15,15 9-4 16,-25-4 4-16,1 0 40 16,-20-1-24-16,5 1 8 15,-15 4-16-15,0 0 12 16,-14 4-16-16,-20-4 40 0,-14 5-24 16,-15-5 4-16,-24 0-16 0,-5 0 56 15,0 0-40-15,-19-5-56 16,-6 1 16-16,-18 0-160 15,9 4 96-15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41:07.02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AEC35ED-C105-4566-BCA7-F9366F0C14BA}" emma:medium="tactile" emma:mode="ink">
          <msink:context xmlns:msink="http://schemas.microsoft.com/ink/2010/main" type="inkDrawing" rotatedBoundingBox="11305,3760 20615,3426 20655,4554 11346,4888" semanticType="callout" shapeName="Other">
            <msink:sourceLink direction="with" ref="{231810C9-B206-445F-8FDE-21C70FBD6D93}"/>
            <msink:sourceLink direction="with" ref="{453CA4A5-436B-405F-8C3D-01045E0C2699}"/>
          </msink:context>
        </emma:interpretation>
      </emma:emma>
    </inkml:annotationXML>
    <inkml:trace contextRef="#ctx0" brushRef="#br0">46 596 464 0,'-24'9'176'0,"24"-9"-140"0,-10 13-8 15,5 4 84 1,5 4-68-16,-4 18 60 16,8 9-60-16,6 17 24 15,10 4-40-15,38-9 8 16,10-4-20-16,48-13 36 16,11-4-28-16,62-21-4 15,1-5-12-15,67-22-112 16,-14-4 56-16,44-17-16 15,-25 12 40-15,30-3 40 16,-45 8-8-16,40 0 36 16,-39 4-28-16,24 5 4 0,-44 8-12 15,10 1 36-15,-38 8-20 0,4 0 4 16,-20 4-16-16,-4 4 12 16,-34 10-16-16,-5-5-4 15,-30 4 0-15,-28-4 28 31,-20 0-16-31,-39-5-12 0,-9 1-8 0,-34-5 4 16,-11 0 0-16,-18-8-20 16,9 4 12-16,-5-13 12 15,10 0 0-15,15-22-20 16,14 9 8-16,29-21-12 16,15 4 8-16,34-27 0 15,0 10 4-15,43-26-12 16,6 12 12-16,58-4-32 15,-15 13 24-15,73 18-4 16,-24 12 12-16,72 22-12 16,-23 13 12-16,38 18 20 15,-34 3-4-15,39-8-12 16,-44-4 0-16,25-22-4 16,-39-5 0-16,0-34 8 15,-35-4 0-15,-18-30 88 16,-49 4-48-16,-20-18 80 15,-44 10-68-15,-33-36 8 16,-25 10-36-16,-24-5-128 0,-14 21 56 16,-11 27-624-16,6 21 368 15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41:18.47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A9E98AA-DCFA-4C8D-B493-C5BAFC4690A1}" emma:medium="tactile" emma:mode="ink">
          <msink:context xmlns:msink="http://schemas.microsoft.com/ink/2010/main" type="inkDrawing" rotatedBoundingBox="3550,6763 5647,3538 6473,4076 4376,7300" semanticType="callout" shapeName="Other">
            <msink:sourceLink direction="to" ref="{A107C99F-A749-4125-B9DB-32B1C6905B45}"/>
            <msink:sourceLink direction="from" ref="{024ACE6B-7E07-40AA-9844-8142E2A87803}"/>
            <msink:sourceLink direction="to" ref="{D4BA20D6-0B30-4979-BD51-3243AE07EC59}"/>
          </msink:context>
        </emma:interpretation>
      </emma:emma>
    </inkml:annotationXML>
    <inkml:trace contextRef="#ctx0" brushRef="#br0">2162 13 392 0,'-19'-25'148'0,"-1"25"-116"0,-9 4-8 0,10 9-12 15,-6 0-12-15,-9 4 8 16,-14 0-4-16,-11 5-28 16,-9-5 12-16,-4 5-12 15,-6 8 12-15,5 0 112 16,0 5-52-16,-5 4 88 0,1 17-80 16,-6 13-8-1,-4 17-32-15,-1 5-12 0,-4 4 0 16,4 17 28-16,-4 26-16 0,14 9-4 15,5 4-8-15,1-4 20 16,-1 35-12-16,5 3 48 16,0-16-32-16,9-14 4 15,-9 27-20-15,10-5 12 16,9-22-16-16,1-21-12 16,9-17 0-16,5-22 20 15,10-13-8-15,4-9 16 16,6-12-16-16,4-14-152 15,5-17 76-15</inkml:trace>
    <inkml:trace contextRef="#ctx0" brushRef="#br0" timeOffset="257.4819">-238 2877 612 0,'-34'-52'228'0,"24"48"-180"0,5-1-12 0,5 5 28 16,20 13-44-16,4 13 0 15,15 13-12-15,5 4 12 16,19 5-12-16,10-1 16 0,9 9-16 16,1 5 16-16,-5-1-16 15,-15-4 16-15,-15-8-16 16,-9-18 120-16,-14-4-72 16,-1-26 104-16,-5-17-96 0,-4-14-20 15,4-16-28-15,1-9-332 16,14-39 172-16,29-39-512 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41:47.96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776DDB8-4520-4674-A078-7E18428081AA}" emma:medium="tactile" emma:mode="ink">
          <msink:context xmlns:msink="http://schemas.microsoft.com/ink/2010/main" type="inkDrawing" rotatedBoundingBox="6549,7941 11207,8013 11206,8094 6547,8022" semanticType="underline" shapeName="Other">
            <msink:sourceLink direction="with" ref="{E1AABD02-1B17-4EA2-BA5F-A135A0F9CB2A}"/>
          </msink:context>
        </emma:interpretation>
      </emma:emma>
    </inkml:annotationXML>
    <inkml:trace contextRef="#ctx0" brushRef="#br0">9 61 392 0,'-9'-13'148'0,"9"13"-116"0,4-4-8 16,-4-1 120-1,0 5-84-15,0-4 124 16,0 0-104-16,0-5 56 16,10 9-76-16,-5-9 20 0,5 9-48 0,-5-8 36 15,-1 8-40-15,1-4 28 16,0 8-28-16,5-4 16 15,4 8-24-15,1-3 0 16,0 3-12-16,4-3 20 16,5-1-16-16,15-4-32 15,0 4 12-15,49-4 8 16,9 0 4-16,68-13 16 16,0 13-12-16,88-17 32 15,-6 13-24-15,94 4 12 16,-35 4-16-16,53 5 28 15,-53 12-24-15,34 1-40 16,-53 4 12-16,19-13-44 16,-39 0 36-16,-24-9-4 15,-44 0 16-15,-43-8-36 16,-40 0 24-16,-33-9 24 16,-25 0 0-16,-24 0-68 15,-14 9 32-15,-25-5-156 16,0 9 108-16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41:08.08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E5FA1A0-7E14-4BF0-A456-15FA4E043FCF}" emma:medium="tactile" emma:mode="ink">
          <msink:context xmlns:msink="http://schemas.microsoft.com/ink/2010/main" type="inkDrawing" rotatedBoundingBox="18962,4927 22069,5021 22049,5668 18943,5574" semanticType="callout" shapeName="Other">
            <msink:sourceLink direction="from" ref="{B5D449BB-FB05-4873-B1D0-6B7222B0DD3A}"/>
            <msink:sourceLink direction="to" ref="{B5D449BB-FB05-4873-B1D0-6B7222B0DD3A}"/>
          </msink:context>
        </emma:interpretation>
      </emma:emma>
    </inkml:annotationXML>
    <inkml:trace contextRef="#ctx0" brushRef="#br0">17627 4387 832 0,'-34'-26'308'0,"34"26"-240"0,-107 56-20 0,48-26-52 15,25 0-8-15,-38 9 24 16,3 0-8-16,-37-4 8 15,23-9-4-15,-24-5 100 16,15-4-60-16,9 5 16 16,25-9-40-16,0-4-32 15,19 4 4-15,29 0-44 16,10 4 28-16,34 4 16 16,24 1 4-16,25 8 56 15,24 5-32-15,24 4 8 16,-5-9-20-16,15 0 12 15,-19 0-16-15,-6-12-20 16,-28-5 4-16,-20-13 136 16,-20-5-68-16,-19-16 52 15,-9-1-64-15,-25-12-8 16,-5 8-24-16,-14-9 16 16,5 5-20-16,-1-5-340 15,6 14 180-15</inkml:trace>
    <inkml:trace contextRef="#ctx0" brushRef="#br0" timeOffset="-375.55">19725 4732 632 0,'0'5'236'0,"0"-5"-184"0,-68 17-16 0,20-4 8 16,-1 4-32-16,-72-8 4 15,-6 4-8-15,-62 0 124 16,9-9-68-16,-58-4 48 16,20 4-64-16,-45-4 36 15,30 0-48-15,0-17 0 16,43 4-24-16,25-13 36 16,39 4-24-16,29-12-68 15,38 12 24-15,25 1-320 16,29-5 188-16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42:07.20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B0A3B6E-653B-4DD8-876C-FC9A71B2A81E}" emma:medium="tactile" emma:mode="ink">
          <msink:context xmlns:msink="http://schemas.microsoft.com/ink/2010/main" type="inkDrawing" rotatedBoundingBox="10602,8036 22014,8460 22005,8722 10592,8298" semanticType="underline" shapeName="Other">
            <msink:sourceLink direction="with" ref="{D3D9DDA7-E06B-4A27-82E8-952B00D5453A}"/>
            <msink:sourceLink direction="with" ref="{748F9CDA-EAA4-41C7-B99A-B73701215A2A}"/>
            <msink:sourceLink direction="with" ref="{B5D449BB-FB05-4873-B1D0-6B7222B0DD3A}"/>
            <msink:sourceLink direction="with" ref="{E1AABD02-1B17-4EA2-BA5F-A135A0F9CB2A}"/>
          </msink:context>
        </emma:interpretation>
      </emma:emma>
    </inkml:annotationXML>
    <inkml:trace contextRef="#ctx0" brushRef="#br0">0 87 260 0,'14'-5'96'0,"-14"5"-76"0,34-13-4 16,-19 9 184 0,-1 4-112-16,6-4 60 15,-1-1-84-15,6-3 4 0,-1 8-36 16,0-5 24-16,0 5-32 0,1-4 32 15,4 8-32-15,5-8 4 32,5 4-16-32,4-4 36 0,1 4-24 0,5 0 4 15,-6-9-16 1,1 5 20-16,0-5-20 0,4 1 40 16,6 8-28-16,4-5-12 15,-4 5-8-15,14 0 12 16,0 5-8-16,5-1 16 15,-10 0-16-15,0 0-4 16,-5 5 0-16,1 0-16 16,-11-1 8-16,6-3 4 15,-6-1 0-15,20-4-12 16,-14 4 8-16,23 1 4 16,6-1 0-16,0 0 24 15,-11 1-12-15,6 8-12 16,-20-9-4-16,6-4 12 15,-6 9-4-15,15-9 8 16,4 0-8-16,6 0-4 16,5 0 4-16,-1 0-4 15,-4 8 0-15,-15-4 24 16,-5 1-12-16,10-5 24 16,-5 4-24-16,19-4 56 15,1 4-36-15,33-4-16 0,-4 5-8 16,-11 3 8-16,11-8-8 15,-10 0-12-15,14 0 0 0,15 5 12 0,-29-5-4 16,0 8-12-16,-10-3 4 16,-4-1 20-16,-1-8-8 15,15-1-4-15,10 5 0 16,-11 0 20 0,1 5-12-16,0-1-20 15,10-4 0-15,-1-4 32 16,16 4-16-16,-21 4-28 15,-4 0 12-15,-19-4 20 16,-1 9-8-16,1-9 0 16,-1 9 0-16,20-14 12 0,19 10-8 15,-14-1-12-15,-5 5 0 16,-10-5 4-16,-5-4 0 16,-9 0-12-1,14 0 8-15,5 0 28 16,-10 4-12-16,1-4-32 15,-11 9 12-15,1-14 8 16,-20 10 4-16,15-5-28 16,-15 0 12-16,15 0 24 15,-5 0-8-15,19 0 0 16,-5 0 0-16,6 0-4 16,-16 4 0-16,1-4 16 15,-10 0-8-15,5-4 4 16,-10 4-4-16,20-9-32 15,-10 9 12-15,24-4 12 0,-5 8 4 0,-4 5-4 16,-11 4 4-16,-4-5-4 16,-5 1 0-16,-5 0 8 0,5-1-4 15,0-3-20 1,10 8 8-16,19 4 4 16,0 0 4-16,-14 5-28 15,-10 4 16-15,-15-5-48 16,0 1 32-16,-9-1 40 0,-5-3-4 15,14-1 0-15,10 0-4 16,0-8-32 0,10 8 16-16,19-4-12 0,-10-4 12 15,-4-5 8-15,-10-4 4 16,0 0-12 0,-5 0 8-16,14-9 56 15,11 9-28-15,4-8 24 16,-5 3-28-16,-4-12 28 15,-6 9-32-15,-4-10 12 16,-5 14-16-16,0-13 12 0,-5 8-16 16,-5 0 24-16,-5-4-20 15,-24 5 4 1,10 8-8-16,-25-9 20 16,1 9-16-16,-20-4-48 15,0 4 20-15,-34-4-244 16,14 12 144-16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42:59.42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9A70FDE-4970-4D40-8C86-51239A4E9F19}" emma:medium="tactile" emma:mode="ink">
          <msink:context xmlns:msink="http://schemas.microsoft.com/ink/2010/main" type="writingRegion" rotatedBoundingBox="20002,9218 22777,9097 22848,10729 20073,10850"/>
        </emma:interpretation>
      </emma:emma>
    </inkml:annotationXML>
    <inkml:traceGroup>
      <inkml:annotationXML>
        <emma:emma xmlns:emma="http://www.w3.org/2003/04/emma" version="1.0">
          <emma:interpretation id="{7C851E10-2655-47C2-9335-34568E497404}" emma:medium="tactile" emma:mode="ink">
            <msink:context xmlns:msink="http://schemas.microsoft.com/ink/2010/main" type="paragraph" rotatedBoundingBox="20002,9218 22777,9097 22804,9705 20029,98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72FF2B-59E6-4292-AA37-B59FCBD240EB}" emma:medium="tactile" emma:mode="ink">
              <msink:context xmlns:msink="http://schemas.microsoft.com/ink/2010/main" type="line" rotatedBoundingBox="20002,9218 22777,9097 22804,9705 20029,9825"/>
            </emma:interpretation>
          </emma:emma>
        </inkml:annotationXML>
        <inkml:traceGroup>
          <inkml:annotationXML>
            <emma:emma xmlns:emma="http://www.w3.org/2003/04/emma" version="1.0">
              <emma:interpretation id="{691A55C5-B5B4-43C7-8DF2-EDD67E01D7FD}" emma:medium="tactile" emma:mode="ink">
                <msink:context xmlns:msink="http://schemas.microsoft.com/ink/2010/main" type="inkWord" rotatedBoundingBox="20002,9218 22777,9097 22804,9705 20029,98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19006-5245 288 0,'14'-17'108'0,"-14"17"-84"0,24-9-4 0,-9 5 128 15,0 0-84-15,-1-9 116 16,6 4-104-16,-6-8 16 15,1 8-56-15,-10-8 32 16,4 4-40-16,-14-13-4 16,1 9-16-16,-16-18 12 15,6 9-12-15,-11-8-28 16,1 8 8-16,-10-5-4 16,15 14 8-16,-11 0 44 15,11 8-24-15,-5 5 36 16,9 4-32-16,1 4-40 15,9 9 12-15,5 4 0 16,5 9 12-16,-1 5 8 16,6 3-4-16,-5 14-4 15,5 4 4-15,-1-5-16 16,6-4 8-16,-10-4 12 16,5-4-4-16,-15-5 32 15,0 0-20-15,-10-8 48 16,1-5-36-16,-15-8 48 15,4-5-44-15,-18-13 20 16,8 5-32-16,-3-9-8 16,8 4-8-16,6-4-32 15,10 5 16-15,9-5-76 16,10 8 52-16,9-3-216 0,6 8 140 16</inkml:trace>
          <inkml:trace contextRef="#ctx0" brushRef="#br0" timeOffset="374.7651">19166-5232 600 0,'0'-4'224'0,"0"4"-176"0,19 0-12 0,-4-5 16 15,4 5-36-15,10-4 20 16,5 0-20-16,5-9-8 15,5 4-4-15,-5-4-60 16,-5 9 32-16,-5-13 28 16,0 8 0-16,-19-8 96 15,0 8-52-15,-20-8 32 16,5 4-48-16,-19-4 44 16,4 4-44-16,-14-9 12 15,10 13-28-15,-15 1 20 16,5 8-24-16,-10 8 12 15,10 1-12-15,-9 8 12 16,14 5-16-16,-5 4-20 16,14 0 4-16,6-5 12 15,9 5 0-15,14-4-4 0,6-5 4 16,24-4-120-16,5 0 64 0</inkml:trace>
          <inkml:trace contextRef="#ctx0" brushRef="#br0" timeOffset="677.0211">19899-5482 572 0,'15'-13'208'0,"-15"13"-160"0,5 4-12 0,-10-4 128 15,5 0-96-15,-15 0 60 16,-4 9-72-16,-5-5 28 16,4 9-48-16,-19 4 16 15,15 5-32-15,-5 12 60 16,5-4-44-16,-5 5-24 16,9-5-12-16,1 0 8 15,9-4-4-15,5-4-4 16,5 0 4-16,5-5-60 15,5-4 32-15</inkml:trace>
          <inkml:trace contextRef="#ctx0" brushRef="#br0" timeOffset="1876.2104">20264-5284 704 0,'0'-34'264'0,"0"34"-208"0,0-9-12 0,-15 0 64 16,10 9-68-16,-19-4 88 15,5 8-72-15,-15 5-20 16,9 4-20-16,-9 4-24 16,5 5 4-16,0-1 4 15,19 1 0-15,10-5-20 16,5 1 12-16,15-5-4 16,19-1 4-16,-5-3-12 15,4-5 12-15,-4-8-40 16,-4 4 28-16,-6-17-28 15,0 4 28-15,-19-9-8 16,-5 5 16-16,0-5 0 16,-5 5 4-16,0 0 0 15,10 4 0-15,0 0-80 16,5 9 48-16,-1-9-100 16,16 8 80-16,-16-3-120 15,21 3 100-15,-11-3-40 16,5 3 72-16,-14-3 0 15,9 4 28-15,-9-9 32 16,0 4-8-16,9-13 116 16,-4 14-68-16,-5-5 112 15,14 4-92-15,-9 9 32 16,4 0-60-16,-14 17 64 16,5 5-60-16,-20 8 8 0,10 9-32 15,-5-13 68-15,-14 4-56 0,9 0 32 16,0-12-40-16,-9-1 8 15,14 0-20-15,0-17 20 16,5 5-24-16,0-23-12 16,5 5-4-16,0-17-68 15,14-4 40-15,1-5-24 16,14 8 36-16,0 1-52 16,4 4 40-16,-4 5 32 15,10 12 4-15,-5 0 28 16,-5 9-20-16,-10 0 84 15,-4 9-52-15,-15 0 40 16,-5 8-48-16,0 5 0 16,0-5-24-16,-5 4-16 15,5 1 0-15,5 0-4 16,4-1 0-16,6-3 16 16,19 3-4-16,-10-8-28 15,10 9 12-15,0-22-20 16,0 8 16-16,-5-3 8 15,5-5 8-15,0-5-12 16,0 1 8-16,0-13 12 16,-4 4-4-16,-1-22-48 15,-5 5 28-15,10-13-24 16,-10 8 24-16,-9-8 36 16,9 13-12-16,-14 0 28 0,4 8-24 15,-14 0 32-15,5 14-28 0,-24 3-24 16,4 10 4-16,-19 8 8 15,5 4 0-15,-10 13 32 16,5 5-20-16,-5 8 32 16,5 0-32-16,10-4-32 15,0 0 8-15,24-9-8 16,0 5 8-16,14-18 24 16,6 0-8-16,9-12-56 15,5-1 24-15,15-13-24 16,-1 1 28-16,-14-14 0 15,10 0 12-15,-20-21 32 16,0 0-12-16,-14-26 4 16,-10 4-8-16,0-13-8 15,-5 14 4-15,-4 3 56 16,4 18-32-16,0 4 32 16,5 18-32-16,0-1-16 15,5 13-8-15,-5 14 20 16,5 8-12-16,-10 21 24 15,0 9-24-15,-10 22 32 16,1 4-28-16,-15 5 12 16,-5-5-16-16,0-5 20 15,0-12-20-15,4-13-164 16,11 0 84-16,0-13-352 16,4 0 232-16</inkml:trace>
        </inkml:traceGroup>
      </inkml:traceGroup>
    </inkml:traceGroup>
    <inkml:traceGroup>
      <inkml:annotationXML>
        <emma:emma xmlns:emma="http://www.w3.org/2003/04/emma" version="1.0">
          <emma:interpretation id="{A57EA6D0-BF05-4EC8-94A2-72681FBA81D3}" emma:medium="tactile" emma:mode="ink">
            <msink:context xmlns:msink="http://schemas.microsoft.com/ink/2010/main" type="paragraph" rotatedBoundingBox="20148,10248 22539,10329 22523,10804 20132,107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F36D2D-0EFE-4E0C-BC14-354F2AC6DE91}" emma:medium="tactile" emma:mode="ink">
              <msink:context xmlns:msink="http://schemas.microsoft.com/ink/2010/main" type="line" rotatedBoundingBox="20148,10248 22539,10329 22523,10804 20132,10723"/>
            </emma:interpretation>
          </emma:emma>
        </inkml:annotationXML>
        <inkml:traceGroup>
          <inkml:annotationXML>
            <emma:emma xmlns:emma="http://www.w3.org/2003/04/emma" version="1.0">
              <emma:interpretation id="{D14F9AF6-EAAF-469E-B592-67D89A64A7DF}" emma:medium="tactile" emma:mode="ink">
                <msink:context xmlns:msink="http://schemas.microsoft.com/ink/2010/main" type="inkWord" rotatedBoundingBox="20148,10248 22539,10329 22523,10804 20132,10723"/>
              </emma:interpretation>
              <emma:one-of disjunction-type="recognition" id="oneOf1">
                <emma:interpretation id="interp1" emma:lang="" emma:confidence="1">
                  <emma:literal>order</emma:literal>
                </emma:interpretation>
                <emma:interpretation id="interp2" emma:lang="" emma:confidence="0">
                  <emma:literal>odor</emma:literal>
                </emma:interpretation>
                <emma:interpretation id="interp3" emma:lang="" emma:confidence="0">
                  <emma:literal>ocher</emma:literal>
                </emma:interpretation>
                <emma:interpretation id="interp4" emma:lang="" emma:confidence="0">
                  <emma:literal>oden</emma:literal>
                </emma:interpretation>
                <emma:interpretation id="interp5" emma:lang="" emma:confidence="0">
                  <emma:literal>over</emma:literal>
                </emma:interpretation>
              </emma:one-of>
            </emma:emma>
          </inkml:annotationXML>
          <inkml:trace contextRef="#ctx0" brushRef="#br0" timeOffset="3617.8424">18884-4303 312 0,'5'-22'112'0,"-5"22"-84"0,10-13-12 0,-10 4 144 16,5 9-92-16,-1-13 112 16,1 5-100-16,-5-5 36 15,0 8-68-15,-5-7-8 16,5 7-24-16,-9 1 8 15,4 4-16-15,-5 4 32 16,0 5-24-16,-9 8-4 16,0 5-8-16,-6 12-24 15,15 1 12-15,10-1-4 16,0-3 4-16,5-10 24 16,10 1-8-16,4-18 16 15,6-4-16-15,-6-17 16 16,5 0-16-16,-4-18-56 15,4 9 24-15,-9-8-52 16,-1 3 44-16,1-3 0 16,-1 8 16-16,1-4-16 15,4 8 20-15,6 5 68 16,4 8-32-16,10 5 36 16,0 8-32-16,-1 5 0 15,-4 8-16-15,0 0 44 16,-4 1-28-16,-11-1-4 0,-4 4-16 15,-20-3 20-15,5 3-16 0,-10-12 24 16,10 4-24-16,-19-13-4 16,14 4-4-1,-15-17-68-15,15 5 36 0,-4-14-48 16,9 9 40-16,5-9-32 16,4 5 36-16,11 0 12 15,9 4 8-15,10 0 4 16,5 9 0-16,-1-5 52 15,6 5-24-15,-1-1 0 16,-4 5-12-16,5-8 28 16,4 12-20-16,5-8-12 15,-4 4-8-15,-1-9 12 16,-9 5-4-16,-10-5 16 16,-10 5-12-16,-19-5 16 15,-5 9-16-15,-24 0 32 16,0 5-24-16,-20 8 32 15,10 8-32-15,-5 9 12 16,10 5-16-16,5 8 0 16,9 0-4-16,5 0-16 15,10 1 4-15,15-14 20 16,4 0-8-16,10-21 16 16,5-1-16-16,5-29-40 15,5-1 20-15,-5-17-68 16,0 5 44-16,-5-18-64 15,-5 9 60-15,-5-13-8 16,1 8 28-16,-6-4 32 0,5 18-8 0,-9 3 72 16,-1 19-44-16,-9 12 84 15,-5 8-64-15,-5 9 28 16,-4 9-48-16,-16 5 24 16,6 3-28-16,-5 1 0 15,4-5-16-15,1 9-16 16,9-5 0-16,10 1 12 15,5-5-4-15,19-8-48 16,5-5 28-16,10-17-68 16,10 0 48-16,-1-17-36 15,1-1 40-15,0-12 20 16,-6 9 8-16,-4-5 48 16,-5 8-24-16,-19 1 80 15,-1 4-56-15,-23 9 48 16,4 4-52-16,-20 9 8 15,6 3-32-15,-15 10-8 16,10 4-4-16,-5 9-40 16,9 3 20-16,10 1-28 15,10 0 24-15,15-13-80 16,4 0 60-16,6-17-20 16,9-1 36-16,9-25-20 15,6 4 24-15,5-13-60 16,-1-4 44-16,-14-5 24 0,5 9 12 15,-20-4-16 1,0 13 8-16,-14 0 92 0,0 12-44 0,-10 5 60 16,0 9-56-16,0 17 24 15,4 0-40-15,-4 4 8 16,15 0-20-16,-5-4 0 16,4-4-8-16,-9-14 28 15,0 5-20-15,5-17 20 16,-5-5-20-16,4-17 8 15,1 5-12-15,14-9 0 16,1-5-4-16,23 5-76 16,-4 8 36-16,9 5-92 15,1 8 68-15,-6 1-332 16,11 16 212-16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43:04.50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522712F-4369-4022-BDDA-E23B24CF4F31}" emma:medium="tactile" emma:mode="ink">
          <msink:context xmlns:msink="http://schemas.microsoft.com/ink/2010/main" type="writingRegion" rotatedBoundingBox="3631,10592 15277,8081 15681,9957 4036,12468"/>
        </emma:interpretation>
      </emma:emma>
    </inkml:annotationXML>
    <inkml:traceGroup>
      <inkml:annotationXML>
        <emma:emma xmlns:emma="http://www.w3.org/2003/04/emma" version="1.0">
          <emma:interpretation id="{59A23203-1E40-44CA-BD86-4D15155DAB3E}" emma:medium="tactile" emma:mode="ink">
            <msink:context xmlns:msink="http://schemas.microsoft.com/ink/2010/main" type="paragraph" rotatedBoundingBox="3631,10592 15277,8081 15681,9957 4036,124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D4269A-A0FD-4C13-BEE6-B1997E441566}" emma:medium="tactile" emma:mode="ink">
              <msink:context xmlns:msink="http://schemas.microsoft.com/ink/2010/main" type="line" rotatedBoundingBox="3631,10592 15277,8081 15681,9957 4036,12468"/>
            </emma:interpretation>
          </emma:emma>
        </inkml:annotationXML>
        <inkml:traceGroup>
          <inkml:annotationXML>
            <emma:emma xmlns:emma="http://www.w3.org/2003/04/emma" version="1.0">
              <emma:interpretation id="{6974BF43-B8DD-43E6-AE55-D347E73B129B}" emma:medium="tactile" emma:mode="ink">
                <msink:context xmlns:msink="http://schemas.microsoft.com/ink/2010/main" type="inkWord" rotatedBoundingBox="3631,10592 6912,9885 7191,11176 3910,118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4877-4170 364 0,'0'-13'132'0,"10"9"-100"0,0-5-12 15,-10 5 0-15,14-9-16 16,-4 0 68-16,5 0-40 16,4-4 40-16,-4 4-40 15,9-4-8 1,0 8-16-16,10-4 4 16,0 5-8-16,10-5-12 15,-5 8 4-15,-5 1 72 16,0 4-36-16,-5 0 48 15,5 4-44-15,-15 5 52 16,6 8-52-16,-11 13 20 16,11 5-36-16,-6 8 8 15,-4 0-16-15,-6-4 20 0,16-4-20 16,-16-14 40-16,6-3-28 16,-5-18 20-16,4 0-24 0,-4-26 16 15,5 4-20-15,4-17-60 16,-4 9 20-16,4-5-172 15,-4 10 104-15,-1 7-300 16,6 10 220-16</inkml:trace>
          <inkml:trace contextRef="#ctx0" brushRef="#br0" timeOffset="2566.1153">2317-4252 488 0,'-10'-4'180'0,"15"13"-140"0,15 4-12 0,-6-5 108 16,6 1-80-16,4 4 24 15,15-5-48-15,-5-8-4 16,0 0-16-16,5-4 56 0,4-4-40 15,1-10-4-15,-5 5-12 16,0-4 24-16,-10-9-20 16,-10 5-4-16,-14-1-8 0,-14 5-4 15,-11 4 0-15,-4 0 8 16,-5 8-4-16,-5 1-28 16,0 13 12-16,0-1 24 15,0 10-8-15,0 3 36 16,9 18-24-16,11 17 48 15,4 13-36-15,10 0 4 16,10-4-20-16,-1-4-16 16,16-9 0-16,-1-14 12 15,10-3-4-15,0-18-64 16,5-8 32-16,9-9-180 31,6 8 112-31,9-20-404 0</inkml:trace>
          <inkml:trace contextRef="#ctx0" brushRef="#br0" timeOffset="2851.87">3260-4204 780 0,'-10'21'288'0,"10"5"-224"0,-10 26-20 0,0-13 32 16,5 13-52-16,-14 0 8 16,4 0-20-16,6-9 12 15,-6-4-16-15,5-14 16 0,1-12-16 16,9-13-4-16,0-8 0 15,0-18 20-15,0-13-12 16,9-17-32-16,1-18 12 16,5 5 0-16,9 9 8 0,-5 12-12 15,16 10 8 1,-1 7 12-16,0 10-4 0,4 8-4 16,1 4 4-16,0 5-136 15,0-1 72-15,0 5-260 16,0-4 180-1,4 4-280-15</inkml:trace>
          <inkml:trace contextRef="#ctx0" brushRef="#br0" timeOffset="3166.7061">3843-4329 560 0,'-15'17'208'0,"15"4"-164"0,0 27-8 16,0-18 40-16,0 26-48 0,0 0 8 15,0 5-24-15,0-5 0 16,-10-13-4-16,5-4 80 0,1-9-44 16,-1-8 24-16,5-9-40 15,-10-13 0-15,10-9-16 16,0-17 0-16,0-12-4 16,10-19-16-16,-1-3 4 15,16-1-40-15,-1 14 24 16,10 8 16-1,0 9 4-15,-5 0 12 16,5 12-8-16,0 10-4 16,0-5 4-16,0 4-148 0,-10 13 80 15,1-4-412-15,-1 0 264 16,10 5-8-16</inkml:trace>
          <inkml:trace contextRef="#ctx0" brushRef="#br0" timeOffset="3481.6456">4192-4252 416 0,'-34'22'152'0,"20"-9"-116"0,4 13-12 16,-5-9 108-16,15 5-76 15,-9 8 84-15,-1 4-80 16,5 18 56-16,-5 0-64 16,1 4-4-16,4 0-28 0,5-12-4 15,0-10-8-15,-5-4 28 16,10-8-20-16,5-9-4 0,9-17-8 15,5 4 20-15,5-22-12 16,5 5-4-16,5-18-4 16,-14-8-68-1,-1 0 36-15,-10-18-24 16,-4 14 32-16,-10-9 20 16,-14 12 0-16,4 19-8 15,-14 7 4-15,9 10-4 16,-4 3 0-16,4 14-44 15,15 0 24-15,15-1-388 16</inkml:trace>
          <inkml:trace contextRef="#ctx0" brushRef="#br0" timeOffset="3857.1463">4547-4088 456 0,'-15'5'168'0,"15"-5"-128"0,15 39-16 16,-15-13 104-1,0 4-76-15,-5 13 8 0,5 0-40 0,-5-4 60 16,0 0-48-16,-4-9 60 16,4-4-56-16,-5-13 72 15,5 0-60-15,5-26 0 32,10 0-28-32,9-34 4 0,6 3-12 0,4-29-8 15,10 4 0-15,0-5-60 16,4 14 32-16,-4 8-68 15,-5 18 52-15</inkml:trace>
          <inkml:trace contextRef="#ctx0" brushRef="#br0" timeOffset="4602.1237">5203-3617 352 0,'-10'-8'132'0,"10"8"-104"0,0-9-8 0,0 0 52 15,0 5-44-15,0-9 120 16,0 0-80-16,0 0 36 16,10 4-60-16,-5-16-8 15,4 16-20-15,1-13 16 16,5 9-20-16,9-4 4 15,-5 4-8-15,6 0 12 16,-1 9-12-16,0 4 24 16,1 4-20-16,-1 18 68 15,0-1-48-15,-9 1 48 16,4 0-44-16,-4 3 24 16,4-3-32-16,1-9 0 15,-6-4-16-15,11-14 56 16,-1 1-40-16,10-9-4 15,0 0-12-15,5-13-152 16,0 5 76-16,-10-14-228 16,-5 9 164-16,0-4-416 0,1 13 304 15</inkml:trace>
        </inkml:traceGroup>
        <inkml:traceGroup>
          <inkml:annotationXML>
            <emma:emma xmlns:emma="http://www.w3.org/2003/04/emma" version="1.0">
              <emma:interpretation id="{66209090-0749-4DAA-83BC-CC90BDFB31F8}" emma:medium="tactile" emma:mode="ink">
                <msink:context xmlns:msink="http://schemas.microsoft.com/ink/2010/main" type="inkWord" rotatedBoundingBox="7697,10402 10341,9832 10604,11052 7960,116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284.4402">7180-4221 488 0,'0'-18'180'0,"0"18"-140"0,15-13-12 0,-15 5 84 16,10 8-68-1,-10-13 68-15,9 8-60 0,-9 1 68 16,0 8-68-16,-19 14 8 15,4 3-36-15,-19 22 4 16,10 9-16-16,-10 9 20 16,10-1-20-16,-15-8 12 15,5-4-12-15,0-14 36 16,0-4-24-16,9-12-4 16,1-1-12-16,14-8-24 15,20-1 8-15,5-8-32 16,9 0 24-16,20-4-4 15,4 4 12-15,20-4 24 16,0 4-8-16,5 0-28 16,0 4 8-16,-15-4 56 15,1 4-20-15,-25-12 68 16,0 3-52-16,-29-12 36 16,4 0-44-16,-23-14 24 15,-6 1-28-15,-19-22-8 16,5 9-12-16,0-9-16 15,0 13 4-15,-4 1-24 16,4 12 16-16,9-5-56 16,6 14 36-16,4 0-176 0,15 8 112 0,10 1-236 15,5 8 184-15</inkml:trace>
          <inkml:trace contextRef="#ctx0" brushRef="#br0" timeOffset="5471.9418">7535-4265 696 0,'24'0'256'0,"-24"0"-196"0,24 0-20 0,-14 0 68 16,14 0-68-16,1-4 36 16,9 4-44-16,0-4 0 15,10-1-20-15,9-8-8 16,5 9 0-16,1-4-16 16,-1 3 8-16,-14-3-76 15,-10 8 44-15,-20-5-152 16,1 10 104-16</inkml:trace>
          <inkml:trace contextRef="#ctx0" brushRef="#br0" timeOffset="5749.189">7924-4455 560 0,'-25'-4'208'0,"25"4"-164"0,-14 9-8 16,4-5 76-1,10 9-68-15,-10 4 52 16,10 1-56-16,-14 7 84 16,14 6-68-16,-10 16 8 15,5 5-40-15,-14 13 48 0,4-5-40 0,-4 5 20 16,4-9-32-16,-9-4 16 16,14-9-20-16,-4-4-8 15,4-9-4-15,10-8-24 16,14-1 12-16,6-12-100 15,14-5 56-15,24-8-180 16,0 4 132-16</inkml:trace>
          <inkml:trace contextRef="#ctx0" brushRef="#br0" timeOffset="6079.557">6932-4394 456 0,'-9'-9'168'0,"9"9"-128"0,-10 9-16 15,5-5 96 1,-5 5-72-16,-14 8 104 15,0 5-88-15,-20 25 16 16,-4 5-48-16,-11 34 40 16,11 1-40-16,-1-1-8 15,5 0-12-15,20-3-20 0,14-14 4 0,39 0 12 16,10-13-4-16,29-9-4 31,5-8 4-31,20-26-164 0,-6 0 88 0</inkml:trace>
          <inkml:trace contextRef="#ctx0" brushRef="#br0" timeOffset="6381.4441">8298-4563 572 0,'14'-13'208'0,"-14"13"-160"0,34 0-12 0,-9 9 68 16,-6 8-64-16,5 9 116 15,1 5-88-15,4 20 12 16,-10 10-48-16,-9 38 12 16,4 0-24-16,-14 14 0 15,0-14-12-15,-24-13 36 16,14-12-20-16,-28-14 20 15,-6-4-24-15,-29-17-52 16,5-8 16-16,-15-23-120 16,10 1 76-16</inkml:trace>
          <inkml:trace contextRef="#ctx0" brushRef="#br0" timeOffset="6704.2195">8769-4904 496 0,'0'-8'184'0,"0"8"-140"0,-24 51-16 0,24-25 40 16,0 5-44-16,0 3 68 15,0 5-52-15,4 0 72 16,6-5-64-16,0-3 36 15,0-1-48-15,-6-9 8 16,1 1-28-16,-10-9 52 16,1 0-36-16,-6-9 28 15,0 1-32-15,20-10 0 16,0 1-16-16,14-9-32 16,15 4 8-16,5-4-64 15,4 9 40-15</inkml:trace>
          <inkml:trace contextRef="#ctx0" brushRef="#br0" timeOffset="8301.4642">8346-4904 464 0,'10'-13'176'0,"-10"13"-140"0,10-4-8 16,-10 0 100-1,0 8-76-15,0-4 76 16,0 0-72-16,0 0 24 16,0 0-48-16,0 4 8 15,5 1-24-15,-5-5 20 0,0 0-24 0,0 0 4 16,9 0-8-16,1-5-8 15,5 5 4-15,4-4-4 16,-4 0 0-16,-1-1-28 16,6 5 16-16,-6-4 24 15,-4 8-8-15,4-4 36 16,-4 9-24-16,-10 0 4 16,0 4-12-16,10 0-8 15,-10 4 4-15,5-4 20 16,4 0-12-16,1-5-20 15,5 5 0-15,-6-4 12 16,6 0 0-16,-15-5-4 16,10 5 4-16,-1-5 4 15,-4 0-4-15,-5 5 8 16,10 4-8-16,-10 0-20 16,10 0 8-16,-10 4 4 15,0 0 4-15,0-4-20 16,9 4 12-16,-9-4 32 15,0 0-16-15,0-4 8 16,0 4-8-16,0-4-24 16,0-1 8-16,0 1 12 15,0 4 0-15,-9-5 8 16,9 5-8-16,0-4 8 16,0 4-8-16,-10 0 8 15,0 0-8-15,-4-4-20 0,14 4 8 16,-10-5 12-16,5 5 0 15,-5-9-4-15,1 5 4 0,4-5-24 16,5 5 12-16,-10-5 20 16,10 5-4-16,-5-9 16 15,5 0-16-15,-5 0-4 16,5 0 0-16,-4 0-16 16,4 4 8-16,-5-4-4 15,10 0 0-15,-5 0-12 16,0 0 12-16,0 0 20 15,9 0-4-15,1-4 16 16,0 4-16-16,-1-4 4 16,6 4-4-16,0-5 4 15,4 1-8-15,5-5-4 16,10 9 4-16,15-8-16 16,-1 8 8-16,11-5 28 15,-1 5-12-15,-4-4-4 16,-6 4-4-16,-9-9 28 15,-15 9-16-15,-4-8 32 16,-6 8-32-16,-4-13 20 16,-10 13-20-16,0-9-16 15,10 9-4-15,-10 0-128 16,5 0 72-16,-5-8-144 16,0 8 116-16</inkml:trace>
        </inkml:traceGroup>
        <inkml:traceGroup>
          <inkml:annotationXML>
            <emma:emma xmlns:emma="http://www.w3.org/2003/04/emma" version="1.0">
              <emma:interpretation id="{5846F536-B04D-4B58-A8ED-DDA16DA64B2E}" emma:medium="tactile" emma:mode="ink">
                <msink:context xmlns:msink="http://schemas.microsoft.com/ink/2010/main" type="inkWord" rotatedBoundingBox="12638,8860 15320,8281 15577,9473 12895,1005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55865.5528">12345-6001 340 0,'0'5'128'0,"0"-5"-100"0,0-5-8 0,0 1 184 16,0 8-116-16,0-4 88 16,0 0-104-16,0 0 52 15,0 0-72-15,-10 0-12 16,5 0-24-16,-14 0 16 16,19 0-20-16,-15 5 40 15,5 3-28-15,-14 5 20 16,0 5-24-16,-10 3 28 15,10 1-32-15,-20 4 32 16,5 0-32-16,-29 4 20 16,10 0-20-16,-15 0 36 15,14 0-28-15,1-4 12 16,10-4-20-16,14-5 0 16,9-4-8-16,11-9-16 15,4 1 4-15,25-5-16 16,4 4 12-16,15 0-4 15,5 9 4-15,19 0 8 16,0 5 0-16,10 3 0 16,-4 1 0-16,-6-5 8 0,5-4-4 0,-5-9-4 15,-9 5 4-15,-5-13 28 16,-1 4-16-16,-13-9 32 31,-1 0-32-31,-15-8 12 0,-9 4-16 0,-10-17 0 16,-4 8-4-16,-6-12 36 15,5 8-20-15,-14-9-12 16,9 9-8-16,-4-8 12 16,4 4-8-16,-9-5 16 15,14 9-16-15,-4-4-28 16,4 13 8-16,0-1 4 16,10 10 8-16,0-1-64 15,0 9 36-15,0 0-32 16,10 9 36-16,-10-1-132 15,10 10 88-15,-10-10-196 16,14 5 144-16,-4 0-380 16,5 0 280-16</inkml:trace>
          <inkml:trace contextRef="#ctx0" brushRef="#br0" timeOffset="-55489.5483">12709-5906 728 0,'-10'0'268'0,"10"0"-208"0,0 0-16 0,-5 0 96 15,10 0-84-15,-5 0 120 16,10 0-100-16,5 0-12 16,9 0-40-16,5 0 0 15,0 0-12-15,15 0-24 16,0 0 4-16,9 0 32 16,-9 0-16-16,4 0 0 15,1 0-4-15,-20 0 12 16,10 5-8-16,-24-5-28 15,-11 4 8-15,-8-4-152 16,-11 0 88-16,-9-4-256 16,4 4 184-16</inkml:trace>
          <inkml:trace contextRef="#ctx0" brushRef="#br0" timeOffset="-54529.6873">13389-6178 676 0,'5'9'248'0,"-5"-9"-192"0,24 34-16 15,-4-12 68 1,-6 4-68-16,6 13 96 15,4 0-76-15,5 17 60 16,0 4-68-16,-9 27-4 16,-6 3-28-16,-14 10 40 15,-4-10-32-15,-30-8 20 0,-5-8-28 16,-44-14 28-16,5-12-32 0,-19-9 32 16,19-9-32-16,-4-13-68 15,28-4 28-15,6-26-140 16,14 5 88-16</inkml:trace>
          <inkml:trace contextRef="#ctx0" brushRef="#br0" timeOffset="-55190.2527">12908-6083 488 0,'0'-13'180'0,"0"13"-140"0,15-4-12 16,-5 0 40 0,-1 4-44-16,-4-5 96 15,15 10-68-15,-20-1 92 0,4 9-84 0,-8 9 24 16,-6 3-48-16,-14 10 32 16,-1 0-40-16,-38 8 72 15,24-4-52-15,-24 8 28 16,5 5-44-16,14 4 36 15,10-4-40-15,19 13-16 16,20-14-4-16,24-7 24 16,10-10-16-16,5-12-112 15,0-1 52-15,-5-21-132 16,0 9 96-16,-20-26-108 16,0 8 104-16</inkml:trace>
          <inkml:trace contextRef="#ctx0" brushRef="#br0" timeOffset="-54845.7518">11548-6087 476 0,'19'-4'176'0,"-19"4"-136"0,15-5-12 16,-5 5 120-16,4 5-88 15,-14-5 116 1,0 8-100-16,-14 10 48 0,4 3-68 0,-14 9 56 16,-1 5-64-16,-9 8 28 15,10 0-44-15,0 31 24 16,-1-5-28-16,16 17-16 15,-1-8-8-15,20 0 28 16,9-5-16-16,35-21-56 16,9-5 16-16,34-29-236 15,0-1 144-15</inkml:trace>
          <inkml:trace contextRef="#ctx0" brushRef="#br0" timeOffset="-54150.3819">13758-6191 728 0,'-14'-39'268'0,"14"39"-208"0,10 9-16 0,-10-9 52 16,0 0-60-16,4 4 24 16,6 5-40-16,0 0 36 15,9 12-32-15,6-8 4 16,4 0-16-16,0 4 0 15,5 1-4-15,-5-5 56 16,-5-5-36-16,-14 1 40 16,0 0-36-16,-20-1 16 15,0 1-28-15,-14-5 28 16,10 9-32-16,-1-13 32 16,5 4-32-16,15-8-4 15,10 4-8-15,19-9-40 0,9 5 20 16,6-4-392-16,4 3 228 0</inkml:trace>
          <inkml:trace contextRef="#ctx0" brushRef="#br0" timeOffset="-50836.8968">13695-6255 416 0,'0'-5'152'0,"5"5"-116"0,-10-4-12 15,5 0 100 1,0 4-72-16,0-9 52 16,0 9-64-16,0 0 96 15,0 0-80-15,0-9 48 16,0 9-64-16,0-8 40 16,0 8-44-16,0-9 24 15,0 9-32-15,0-4 0 16,0 4-16-16,0-9-24 15,0 9 4-15,0-9 20 16,5 9-4-16,5-4 16 0,-10 4-16 0,10-4-4 16,-6-1 0-16,6 1 4 15,0 4-4-15,4 0 8 16,-4 4-8-16,-10 1 16 16,10-1-12-16,-5 0-12 15,4 5 0-15,1 4 4 16,0 0 0-16,-5-9 0 15,5 14 0-15,-10-10 24 16,14 5-12-16,-4-4-12 16,0-1-4-16,-10-8 28 15,0 13-12-15,-10 0 12 16,10 0-12-16,-5 0-8 16,0 5 0-16,-5-10-4 15,6 9 0-15,-6-4-12 16,10-4 8-16,-10 0 12 15,10 8-4-15,-10-8 24 16,5 4-16-16,-4-5 4 16,4 14-8-16,-10-14 4 15,10 1-8-15,-9 0-12 16,9-1 4-16,-5-3-4 16,5 3 0-16,-4-8 8 15,9 9 0-15,-5-9-36 16,5 0 20-16,-5 0 4 15,10 0 12-15,-5 0 0 16,0 0 0-16,0 0 16 0,0 0-8 0,0 0 16 16,0 0-16-16,0 0-20 15,0 0 4-15,0 0 4 16,0 0 4-16,5 0 16 16,0 9-8-16,-1-9-4 15,6 0 0-15,0 0-16 16,4 8 8-16,-4-8 20 15,5 5-8-15,-1-1 24 16,1 4-20-16,4-8 4 16,1 0-8-16,9-4 12 15,0 4-12-15,0-4-12 16,5 0 0-16,-5-1 28 16,-4 5-12-16,-11-8 4 15,1 8-8-15,-10-5 20 16,0 10-16-16,-5-5 12 15,0 0-12-15,0 0 12 16,0 0-16-16,0 0-100 16,0 0 48-16,0 0-228 15,0 0 152-15,-5 0-520 16,5 4 360-16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31:19.98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BAD3701-6CFA-4BBD-A3A0-91103E8032E0}" emma:medium="tactile" emma:mode="ink">
          <msink:context xmlns:msink="http://schemas.microsoft.com/ink/2010/main" type="inkDrawing" rotatedBoundingBox="745,1698 5216,1751 5214,1848 743,1795" semanticType="underline" shapeName="Other">
            <msink:sourceLink direction="with" ref="{A94F2C9F-B099-4900-B658-5C445A67ED42}"/>
            <msink:sourceLink direction="with" ref="{F7078880-F117-494C-8C96-67C0C0C5F612}"/>
          </msink:context>
        </emma:interpretation>
      </emma:emma>
    </inkml:annotationXML>
    <inkml:trace contextRef="#ctx0" brushRef="#br0">10 10 236 0,'-14'-4'88'0,"14"4"-68"0,0-4-4 16,0 0 176-1,0 8-108-15,0-4 80 16,0 0-96-16,0 0 44 16,0 8-68-16,0 0 4 15,9 1-28-15,0-9 16 16,5 0-24-16,9 4 4 16,4 0-8-16,14-4 28 15,9 0-20-15,28 8-4 0,-1 0-8 0,19-8 28 16,-5 4-16-1,45-4 12-15,1 8-16 0,36-4 0 16,-9 4-4-16,22-4 20 16,-17 12-16-16,27-8-12 15,-14-4-4-15,23 1 28 16,-19-10-12-16,37-7-4 16,-22 8-4-16,17-8-16 15,-31 8 8-15,4-4 12 16,-27 4-4-16,-23 4 8 15,-32 4-8-15,-13 4-12 16,-23 0 4-16,-14-4 12 16,-9 4-4-16,-4-4 32 15,-5 4-20-15,4-12 32 16,1 0-32-16,4-4 32 16,0 0-32-16,0-4-4 15,0 8-8-15,-9-4-120 16,-5 4 64-16,-8-4-252 15,-1 4 168-15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43:26.52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4-22T18:41:39.514"/>
    </inkml:context>
  </inkml:definitions>
  <inkml:traceGroup>
    <inkml:annotationXML>
      <emma:emma xmlns:emma="http://www.w3.org/2003/04/emma" version="1.0">
        <emma:interpretation id="{ADEE3EDA-4A50-4E0D-A589-E808402163EE}" emma:medium="tactile" emma:mode="ink">
          <msink:context xmlns:msink="http://schemas.microsoft.com/ink/2010/main" type="writingRegion" rotatedBoundingBox="994,11861 21756,12156 21679,17528 918,17234"/>
        </emma:interpretation>
      </emma:emma>
    </inkml:annotationXML>
    <inkml:traceGroup>
      <inkml:annotationXML>
        <emma:emma xmlns:emma="http://www.w3.org/2003/04/emma" version="1.0">
          <emma:interpretation id="{07EA589D-11DE-4363-9C8E-819CC729003D}" emma:medium="tactile" emma:mode="ink">
            <msink:context xmlns:msink="http://schemas.microsoft.com/ink/2010/main" type="paragraph" rotatedBoundingBox="1401,11717 21756,12163 21666,16308 1310,158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E498A2-E22D-4B03-84B4-290B491D2952}" emma:medium="tactile" emma:mode="ink">
              <msink:context xmlns:msink="http://schemas.microsoft.com/ink/2010/main" type="line" rotatedBoundingBox="7320,11847 21756,12163 21712,14196 7275,13880"/>
            </emma:interpretation>
          </emma:emma>
        </inkml:annotationXML>
        <inkml:traceGroup>
          <inkml:annotationXML>
            <emma:emma xmlns:emma="http://www.w3.org/2003/04/emma" version="1.0">
              <emma:interpretation id="{8B79C1C1-C1D4-4F77-8223-7E989A3BD788}" emma:medium="tactile" emma:mode="ink">
                <msink:context xmlns:msink="http://schemas.microsoft.com/ink/2010/main" type="inkWord" rotatedBoundingBox="7315,12061 11177,12146 11148,13459 7286,133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6437-2291 184 0,'0'0'68'0,"0"0"-52"16,0 0-4-16,0 0 136 0,0 0-84 15,0 0 28-15,-5 0-56 16,-5 0 48-16,10 0-48 16,-9-9 44-16,9 9-44 15,-15 0-20-15,15 0-8 16,-10 0 24-16,1 0-16 16,-6-8 32-16,0 3-32 0,-4 5 4 15,4 0-12-15,-4 0 20 16,4 5-16-16,-9-5 12 15,0 8-12-15,0-8-8 16,-1 9 0-16,-4 0 28 16,5-1-16-16,0 1-12 15,-1-5-8-15,1 13 28 0,0 1-12 16,-1-5 24-16,1 13-24 16,5-5-32-16,19 9 12 15,9 5 20-15,16 4-8 16,9 8 28-16,14-16-20 15,1-1 12-15,9-13-12 16,15-17-32-16,14 0 8 16,1-9-40-16,-10-8 32 15,-5-4 16-15,-15 8 4 0,-19-9 28 16,-10-4-16-16,-15 5 12 16,-23-5-12-16,-6 4 44 15,-4 0-28-15,-10 5-4 16,-5 0-16-16,9 0 4 15,1-1-8-15,0 1 8 16,4 4-8-16,6-4-124 16,4 4 64-16,0-4-296 15</inkml:trace>
          <inkml:trace contextRef="#ctx0" brushRef="#br0" timeOffset="330.3795">6568-2801 352 0,'-10'-17'132'0,"10"17"-104"0,-5-4-8 0,-4 4 96 16,-1 4-68-16,-5 5 52 15,6-1-60-15,-6 10 8 16,-9 3-32-16,-10 27 28 15,14 21-28-15,-18 17 92 0,4 9-60 16,4-8 40-16,-4 8-52 16,10 0-12-16,-10 4-12 15,0 13 16-15,10-17-16 16,9-13 4-16,-4-13-8 16,-1-17 64-16,11-9-40 0,-1-12-92 15,0-10 32-15,10-4-144 16,0-8 96-16,10-9-484 15</inkml:trace>
          <inkml:trace contextRef="#ctx0" brushRef="#br0" timeOffset="3603.1065">7739-2671 528 0,'5'-26'196'0,"-15"22"-152"16,5-5-12-16,-4 5 88 0,-1-1-72 15,0 5 16-15,-14 5-40 16,-1 8 40-16,-13 13-36 16,-1 17 48-16,-20 13-44 0,1 9 64 15,0 4-56-15,-10 9 44 16,10-1-48-16,9 18 24 16,25 31-32-16,-1-10-36 15,25-12 4-15,10-9 36 16,14-22-20-16,15-8-20 0,5-13 4 15,19-13-148-15,-5-18 80 16,-4-8-292-16,-15-13 200 16</inkml:trace>
          <inkml:trace contextRef="#ctx0" brushRef="#br0" timeOffset="3831.7129">7583-2170 632 0,'-29'-13'236'0,"29"13"-184"0,0-4-16 0,0 4 44 0,10 0-52 15,14 0 84-15,1-5-60 16,9 5 16 0,14-4-36-16,11 0-48 0,23-1 8 0,-14 5 28 15,5 5-12-15,-15-1-60 16,-9 5 24-16,-20-1-312 15</inkml:trace>
          <inkml:trace contextRef="#ctx0" brushRef="#br0" timeOffset="4143.6431">7860-2446 476 0,'-24'-18'176'0,"19"31"-136"0,-4 4-12 16,9-4 92-16,-10 9-72 0,0 8 52 16,10 0-60-16,-5 5 40 15,-4 0-44-15,9 3 52 0,-10 10-52 16,5 4 20-16,-5 4-36 16,-4 9 60-16,-6-5-44 15,-4 1 20-15,9-10-36 16,-4-3-8-16,4-5-8 15,6 5 12-15,18-18-8 16,6 0-4-16,9-4 0 16,10-13-84-16,25-4 44 0,23-14-340 15,10-3 212-15,-9-14-364 16</inkml:trace>
          <inkml:trace contextRef="#ctx0" brushRef="#br0" timeOffset="4385.3223">8448-2481 704 0,'25'-4'264'0,"-6"21"-208"0,20 22-12 16,-10-9 108-16,10 9-92 15,-5 8 80-15,5 10-80 16,-20 25 20-16,-14 21-44 15,-20 5 4-15,-9-4-24 0,-10-18 36 16,-5-4-28-16,-4-21-164 16,4-14 76-16,-5-12-300 0,5-5 200 15,-5-4-400 1</inkml:trace>
          <inkml:trace contextRef="#ctx0" brushRef="#br0" timeOffset="5270.6757">9201-2075 820 0,'0'-9'304'0,"-5"5"-236"0,10-5-20 0,5 5 28 16,5-5-52-16,14 1 44 15,0-5-40-15,24 0 20 16,20 0-28-16,0 4-36 0,-10 5 8 16,0 0-68-16,-14 4 40 15,-15 4-124-15,-10 0 88 16,-14 5-368-16</inkml:trace>
          <inkml:trace contextRef="#ctx0" brushRef="#br0" timeOffset="5470.2056">9128-1756 880 0,'-9'9'328'0,"18"0"-256"0,6-5-16 16,-5-4 28-16,14-4-56 15,10-9 24-15,24 4-32 16,30-8-116-16,24-5 52 15,4 1-168-15,1-1 116 0,4-4-304 16</inkml:trace>
        </inkml:traceGroup>
        <inkml:traceGroup>
          <inkml:annotationXML>
            <emma:emma xmlns:emma="http://www.w3.org/2003/04/emma" version="1.0">
              <emma:interpretation id="{29145F23-1B23-449A-AFB2-E3B7200EC433}" emma:medium="tactile" emma:mode="ink">
                <msink:context xmlns:msink="http://schemas.microsoft.com/ink/2010/main" type="inkWord" rotatedBoundingBox="11922,12143 13889,12186 13855,13730 11888,136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825.6509">11208-2157 684 0,'14'-22'252'0,"-4"14"-192"0,-5-1-20 0,-10 9-32 15,-14 0-12-15,-10-4 92 16,-25 4-48-16,-19 8 0 0,-9 10-24 16,-6 12 40-16,10 9-28 0,6 8 128 15,4 14-88-15,19-1 12 16,10 1-44-16,25-5-24 15,23 0-8-15,16-13 12 16,23-13-8-16,20-12 24 16,34-6-20-16,10-12-76 15,-10-4 36-15,-10-9-36 16,-29-13 40-16,-14-4-52 16,-15-9 44-16,-15 0-88 15,-14 0 64-15,-14 1-340 16,-6-1 216-1,-14 13-220-15</inkml:trace>
          <inkml:trace contextRef="#ctx0" brushRef="#br0" timeOffset="6049.7469">11048-2485 852 0,'-25'17'316'0,"15"13"-248"0,-14 18-16 0,10-18 92 16,4 13-88-16,0 9 48 15,-14 34-60-15,0 35 12 16,-1 13-36-16,1-17-8 0,14-18-8 16,-14-13 12-16,9-4-8 15,1-8 4-15,-1-5-4 16,1-17-104-16,4-13 52 16,10-26-112-16,0-18-388 15</inkml:trace>
          <inkml:trace contextRef="#ctx0" brushRef="#br0" timeOffset="6545.111">11562-2300 728 0,'10'5'268'0,"-5"-14"-208"0,15 0-16 0,-6 5 28 16,10 0-48-16,10-9-20 16,10-4-4-16,5-5 36 15,4-8-24-15,-4-5-36 0,-6-4 12 16,-9-4 0-16,-9 0 12 16,-6 0 0-16,-14 4 0 15,-10 9 52-15,-5 4-28 0,-9 8 88 16,-20 14-64-16,5 17 64 15,-14 22-60-15,-1 12 48 16,-9 14-56-16,14 3 24 16,5-3-40-16,10-5-44 15,10-9 8-15,9-3 28 16,20-10-12-16,14-4-44 16,10-4 20-16,5-4-296 15,0-5 172-15</inkml:trace>
          <inkml:trace contextRef="#ctx0" brushRef="#br0" timeOffset="7477.1992">12505-1380 872 0,'19'17'324'0,"-19"9"-252"0,-14 18-20 0,-6-14-20 16,-18 13-28-16,-16 9-196 16</inkml:trace>
        </inkml:traceGroup>
        <inkml:traceGroup>
          <inkml:annotationXML>
            <emma:emma xmlns:emma="http://www.w3.org/2003/04/emma" version="1.0">
              <emma:interpretation id="{E3BDCAE7-4B5B-48EC-B9DC-81EEF1FA1450}" emma:medium="tactile" emma:mode="ink">
                <msink:context xmlns:msink="http://schemas.microsoft.com/ink/2010/main" type="inkWord" rotatedBoundingBox="14574,12456 19009,12554 18974,14136 14539,1403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605.5922">13608-2187 456 0,'-20'-9'168'0,"20"9"-128"0,-14-9-16 0,4 9 88 16,10 0-68-16,-34 0 88 15,10 5-76-15,-25-1 68 16,6 13-68-16,-21 5 48 15,16 4-60-15,4 26 60 0,20 4-64 16,19-9 0-16,24 9-24 16,11-8-4-16,23-9-4 15,10-9 12-15,5-4-12 0,-5-17-40 16,-4-9 20-16,-1-9-8 16,-5-8 12-16,-14-9 16 15,-15-5-4-15,-9 1 8 16,-15 4-8-16,-5 5 8 0,-5 3-8 15,-4 1-256-15,-1 4 136 16,10 5-560 0</inkml:trace>
          <inkml:trace contextRef="#ctx0" brushRef="#br0" timeOffset="8886.8398">13700-2429 560 0,'-14'0'208'0,"9"8"-164"0,-10 14-8 0,10-9 56 0,0 13-56 16,5 4 32-16,-9 0-40 15,-1 5 44-15,-5 4-40 16,1 8 12-16,-10 14-28 16,-6 25 52-16,-4 13-36 0,0-8 48 15,0-5-48-15,0-12 20 16,5-9-32-16,5-9 0 15,9-9-12-15,6-8-8 16,4-9 4-16,5-8-128 16,0-9 68-16,0-13-304 15,5-4 200-15,0-1-324 16</inkml:trace>
          <inkml:trace contextRef="#ctx0" brushRef="#br0" timeOffset="9547.7293">14478-2287 228 0,'-5'-13'84'0,"10"9"-64"0,-1-13-8 0,-4 12 196 16,0 1-116-16,-4 0 148 15,-6 4-136-15,0 4 8 16,-14 13-68-16,0 5 52 15,-10 13-56-15,-15 12 64 0,-14 22-64 16,0 30 44-16,4 5-48 16,20-5-12-16,15-12-12 15,19-14 8-15,15-8-12 0,14-5-40 16,10 1 20-16,5-14-208 16,-5-8 120-16,0-8-592 15</inkml:trace>
          <inkml:trace contextRef="#ctx0" brushRef="#br0" timeOffset="9774.8329">14444-1894 652 0,'-10'-21'244'0,"15"16"-192"0,0 5-12 15,-1 0 68-15,6-4-68 16,10 4 72-16,9 4-64 0,10 5-16 16,14 0-20-16,15-1 8 0,5 5-12 15,-5 0-56-15,-10 0 24 16,-14-4-192-16,-10-1 120 16</inkml:trace>
          <inkml:trace contextRef="#ctx0" brushRef="#br0" timeOffset="10103.2669">14667-2088 300 0,'-15'9'112'0,"15"-1"-88"0,0 14-8 15,0-9 180-15,-4 8-112 16,-1 10 88-16,-5 16-100 16,-5 5 16-16,-4 4-52 15,-5 0 76-15,4 0-64 16,1-8 48-16,-1-9-56 0,6-5 8 16,4-4-32-16,10 1 8 15,15-10-12-15,9-8 12 16,20 0-16-16,14-4-144 15,5-1 72-15,0-3-352 16,-4-1 232 0,-6 9-236-16</inkml:trace>
          <inkml:trace contextRef="#ctx0" brushRef="#br0" timeOffset="10599.5693">15260-1855 600 0,'-34'13'224'0,"24"4"-176"0,-5 22-12 16,11-13 116-16,-6 17-92 0,0 5-24 15,0-1-24-15,1-3 20 16,4-1-16-16,0-4 4 0,-5-1-12 16,1-3 12-16,4-9-12 15,-5 0 40-15,0-13-24 16,5 0-100-16,-4-18 40 15,4 1-192-15,10-5 128 16</inkml:trace>
          <inkml:trace contextRef="#ctx0" brushRef="#br0" timeOffset="10301.2714">15095-1587 704 0,'4'0'264'0,"16"-4"-208"0,-1-1-12 0,-4 5-16 0,9 9-24 16,10-9 8-16,15 0-8 15,-6 0-144-15</inkml:trace>
          <inkml:trace contextRef="#ctx0" brushRef="#br0" timeOffset="11019.7022">15799-1855 548 0,'-10'-13'204'0,"15"30"-156"0,-5 18-16 16,-5-13 52-16,0 8-52 15,-4 9 48-15,4 0-44 16,0 4-20-16,0 0-8 16,5-13 8-16,0 5-8 0,5-9 4 15,5-9-4-15,-1 4 20 16,1-8-16-16,5-4-20 15,4-9 0-15,-4 4 12 16,-1-4 0-16,-4 0-4 16,5-4 4-16,-6 0 84 15,-4-1-48-15,0-3 36 0,-5-9-44 16,0 8-8-16,-5-4-16 16,0-13 28-16,-4-13-20 15,-1 5 12-15,-5-14-16 16,1 1 0-16,4-5-4 15,0 4-32-15,1 9 12 16,4 14-4-16,5 7 8 16,5 10-64-16,-5 8 40 15,14 17-268-15,1 4 164 16,9 10-396-16</inkml:trace>
          <inkml:trace contextRef="#ctx0" brushRef="#br0" timeOffset="11261.831">16003-1751 676 0,'5'-22'248'0,"9"18"-192"0,25-5-16 15,-5 5 92-15,10-5-80 16,14 1 52-16,1 3-64 15,4 5 8-15,-5 5-32 16,-9-1-44-16,-6-4 16 0,-4 9-228 16,-10-9 132-16,-9 0-436 15,-10 0 276 1</inkml:trace>
          <inkml:trace contextRef="#ctx0" brushRef="#br0" timeOffset="11502.5801">16484-2127 572 0,'-10'0'208'0,"15"4"-160"0,-10 14-12 0,0-10 120 16,1 18-92-16,-6 17 80 16,-5 22-84-16,-4 0 12 0,-1 4-40 15,1 4-20-15,0-12-8 0,4-9 4 16,5-5-4-16,5-8 60 15,5-13-36-15,5 0-116 16,10-9 44-16,4-8-204 31,10 4 140-31</inkml:trace>
          <inkml:trace contextRef="#ctx0" brushRef="#br0" timeOffset="12535.7186">15731-1717 280 0,'0'0'104'0,"0"5"-84"0,5-10 0 15,-5 5 120-15,0 0-80 16,0 0 52-16,-5 0-64 16,5-4 44-16,0-5-52 15,0 5 24-15,-5 4-36 16,5-4-8-16,-5 4-12 0,5-5 4 0,0 5-8 16,0 0 40-16,0 0-20 15,-5 5 56-15,-4-1-44 16,-1 0 0-16,0 1-20 15,-9 3-4-15,-1 5-4 16,-4 5 20-16,0 3-16 16,0 5 12-16,-1 0-12 15,1 0 20-15,-5-5-20 16,4 1 12-16,6-5-12 16,0 5 20-16,4 0-20 15,0-14 12-15,6-4-12 0,-1 9-16 16,5-8 0-16,0-1 12 15,5 0-4-15,0-4-4 16,0 0 4-16,10 5 12 16,5-5-8-16,-1 4 24 15,1-4-20-15,-1 0-20 16,6 0 0-16,-1 0-12 16,1 0 8-16,-1 0 36 15,5 0-16-15,1 4-8 16,4-4-4-16,5 5-16 15,0 3 12-15,0-3 20 16,0 3-4-16,0-8 4 16,-10 9-4-16,0-9-8 15,-4 0 4-15,-10 0 20 0,-10 0-12 16,0-9-12-16,-10 9-4 16,5-8 28-16,0-1-12 15,0 5-20-15,0-1 0 16,5-8 4-16,0 9 4 15,0-5-88-15,5 1 48 16,-5-1-64-16,0 1 60 16,0-5-40-16,5 0 48 15,-5-9-52-15,-5 9 52 16,0-13-184-16,1 5 120 16</inkml:trace>
          <inkml:trace contextRef="#ctx0" brushRef="#br0" timeOffset="13241.1069">14604-1527 124 0,'14'-4'44'0,"-4"4"-32"0,0-4-4 16,0 8 64-16,-10-4-40 16,9 0 112-16,1 0-84 15,0 0 144-15,4 0-120 16,6 0 60-16,-1 0-84 15,5 0-8-15,6 0-32 16,-1 0 32-16,0 4-28 0,0 1 20 16,0-1-24-16,0 0 44 15,5-4-36-15,0 0 20 16,0 0-28-16,0-4-8 16,5 0-8-16,-5-1 4 0,5 1-4 15,0-5 16-15,0 5-12 16,-10 0-12-16,-5 4 0 15,-4 0 4-15,-11 0 0 16,-9 0-20-16,0 0 12 16,-9 4-268-16,-6 9 148 15</inkml:trace>
          <inkml:trace contextRef="#ctx0" brushRef="#br0" timeOffset="13767.0942">16620-2192 600 0,'-14'-17'224'0,"18"13"-176"0,6-5-12 0,-5 5 124 16,5-1-96-16,-1 10 72 16,11 3-80-16,4 18 56 15,10 30-60-15,5 52-20 0,-5 22-20 16,-19-5 16-16,-15 9-16 15,-15 17-4-15,-14 5-4 0,-25-22-120 16,-14-18 64-16,-19-25-76 16,-20-22 72-16,-5-13-120 15,1-13 100-15,23-12-464 16</inkml:trace>
          <inkml:trace contextRef="#ctx0" brushRef="#br0" timeOffset="14533.1319">17140-1466 820 0,'-20'-26'304'0,"25"30"-236"0,29 1-20 0,-9 3-8 0,14 1-32 15,14-9 4-15,20 0-4 16,24 0-148-16,10 0 76 16,-5 17-544-16</inkml:trace>
          <inkml:trace contextRef="#ctx0" brushRef="#br0" timeOffset="14384.7377">17261-1669 756 0,'-4'-9'280'0,"4"9"-216"0,4-4-20 15,6 4 120-15,5-4-100 0,4 4 44 16,10 0-64-16,5 4-32 16,0 5-12-16,10-1-88 0,-5 1 48 15,0 4-348-15,-15 4 216 16</inkml:trace>
        </inkml:traceGroup>
        <inkml:traceGroup>
          <inkml:annotationXML>
            <emma:emma xmlns:emma="http://www.w3.org/2003/04/emma" version="1.0">
              <emma:interpretation id="{7B121D2A-E1D2-4BE8-9619-F6F9A809E65E}" emma:medium="tactile" emma:mode="ink">
                <msink:context xmlns:msink="http://schemas.microsoft.com/ink/2010/main" type="inkWord" rotatedBoundingBox="19579,12116 21756,12163 21717,13956 19540,1390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598.2043">19132-2248 704 0,'29'-8'264'0,"0"-1"-208"0,20 9-12 16,-20-9-8-16,10 1-28 15,4-10-28-15,1-3 8 16,-5-9-64-16,-5-5 40 16,0-8 24-16,-5-5 12 0,-19-4 36 15,-10-4-20-15,-10 4 56 16,10 5-40-16,-14 17 64 0,-1 8-56 15,-14 5 8-15,14 21-28 16,-9 18 4-16,-5 21-12 16,9 9 28-16,-4 13-24 15,5 4 48-15,-6-5-36 16,11-7 4-16,9-6-20 16,5 1 12-16,5-13-16 15,5 0 32-15,4-9-24 16,6-4-180-16,-1-9 88 15,0-4-588 1,1 5 368-16,-5-10 20 16</inkml:trace>
          <inkml:trace contextRef="#ctx0" brushRef="#br0" timeOffset="15794.8899">19569-2455 852 0,'29'-9'316'0,"-24"14"-248"0,19-1-16 16,-4-4 4-16,9 0-40 16,20 0-4-16,9 0-8 15,0 0-16-15,-4 0 8 16,-11-4-192 0,1 4 108-16,-15-5-288 0,-19 1 208 15,-10 0-140-15</inkml:trace>
          <inkml:trace contextRef="#ctx0" brushRef="#br0" timeOffset="16024.5005">19880-2671 612 0,'0'17'228'0,"-10"-4"-180"0,1 13-12 0,-6 0 104 15,5 13-84-15,-9 8 48 16,4 5-60-16,-4 0 20 15,4-4-36-15,1-10 8 0,-6-3-20 16,15-5-44-16,1-4 16 16,-1-9-236-16,5-8 136 15</inkml:trace>
          <inkml:trace contextRef="#ctx0" brushRef="#br0" timeOffset="16246.613">20346-2671 580 0,'20'-13'216'0,"-20"13"-168"0,19 4-12 16,-9 1 128-1,5 8-96-15,-15 17 68 16,9 4-76-16,-18 22 8 15,9 1-36-15,-15-1 4 16,10-4-20-16,-9-5 8 0,-1-4-12 0,-4-12-340 16,9-1 176-16</inkml:trace>
          <inkml:trace contextRef="#ctx0" brushRef="#br0" timeOffset="14878.0489">18787-1686 436 0,'5'-13'160'0,"-10"0"-124"0,-10 4-8 15,1 0 104-15,-11 1-76 16,-18-1 60-16,-20 9-72 15,-15 4 48-15,-5 5-52 0,6 8 84 0,13 9-68 16,16 4 16-16,14 5-40 16,14 4-40-16,15-5 4 15,30-3 36-15,28-5-20 16,30-1-20-16,14-3 4 16,-5-9-88-16,-4-4 52 15,-11-9 4-15,-9-9 24 16,-14-4 36-16,-25-4-12 15,-9-5-4-15,-16 5-4 16,-13-13 12-16,-11-5-8 16,1 9 4-1,-1 5-4-15,-9-1-316 0</inkml:trace>
          <inkml:trace contextRef="#ctx0" brushRef="#br0" timeOffset="15163.8294">18729-2140 676 0,'-20'-4'248'0,"20"12"-192"0,-10 14-16 16,6-5 12-16,-1 26-36 16,0 27 100-16,-5 20-64 15,-4 5 4-15,-6-8-36 16,-9-5-4-16,0 4-8 0,0 9 28 0,0 13-20 15,-1-30 4 1,6 0-12-16,0-9 28 16,4-13-20-16,-4-17-48 15,14-13 16-15,1-18-164 16,4-4 100-16,5-25-364 16,5-1 252-16,14-25-128 15</inkml:trace>
        </inkml:traceGroup>
      </inkml:traceGroup>
      <inkml:traceGroup>
        <inkml:annotationXML>
          <emma:emma xmlns:emma="http://www.w3.org/2003/04/emma" version="1.0">
            <emma:interpretation id="{D4A1FA5F-39E0-4D2E-840B-84EE6E6F42B0}" emma:medium="tactile" emma:mode="ink">
              <msink:context xmlns:msink="http://schemas.microsoft.com/ink/2010/main" type="line" rotatedBoundingBox="14204,14209 21501,14177 21507,15577 14210,15609"/>
            </emma:interpretation>
          </emma:emma>
        </inkml:annotationXML>
        <inkml:traceGroup>
          <inkml:annotationXML>
            <emma:emma xmlns:emma="http://www.w3.org/2003/04/emma" version="1.0">
              <emma:interpretation id="{E6B6578D-C846-4812-8E0B-5F5A20F92582}" emma:medium="tactile" emma:mode="ink">
                <msink:context xmlns:msink="http://schemas.microsoft.com/ink/2010/main" type="inkWord" rotatedBoundingBox="14204,14225 18053,14209 18059,15496 14210,1551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9621.7042">14512-443 340 0,'-25'5'128'0,"25"-5"-100"0,-14 26-8 0,9-9 148 15,0 13-96-15,-5 0 16 16,1 9-52-16,-6-9 64 16,0 22-56-16,-4-9 48 0,4-4-52 0,-9 0 76 15,0 0-64-15,-1-9 16 32,6 5-36-32,-5-1 32 15,4-3-36-15,11 7 4 16,4-3-20-16,10 4 0 15,14-5-4-15,10 5 12 0,0-9-12 16,5-8-152-16,0-5 76 16,-4-8-340-16,-6-9 224 15,0 0-276-15</inkml:trace>
          <inkml:trace contextRef="#ctx0" brushRef="#br0" timeOffset="19775.7112">14745 71 756 0,'0'-21'280'0,"0"21"-216"0,48 8-20 0,-23-8-48 16,18 5-8-16,11 3-240 16</inkml:trace>
          <inkml:trace contextRef="#ctx0" brushRef="#br0" timeOffset="20314.0464">15629-140 612 0,'10'-13'228'0,"-10"13"-180"0,0 13-12 16,-10-5 44-16,0 1-52 15,-4 4 68-15,-6 13-56 16,-9 4 0-16,-5-4-24 16,-15 13 32-16,6 4-24 0,4-8 12 15,5 3-20-15,0-7 44 16,10-10-32-16,4-4 20 15,6-8-28-15,4 0 28 0,10-18-32 16,0 9-4-16,10-9-8 16,4 9-48-16,15 0 24 15,-4 0-4-15,13 0 16 16,6 5-20-16,5-1 16 16,-10 0-12-16,4 1 12 15,-9-5 36-15,-9-5-16 16,-11-3 28-16,-4-5-24 15,-10-4 24-15,-15-5-24 16,-4 0 84 0,4 1-52-16,-9-9 32 15,5 8-44-15,4-8-28 16,1 12-4-16,9 5-36 0,5 5 20 16,9-1-216-16,11 9 132 15,4 0-524-15,0 17 348 16,-14 5-36-16</inkml:trace>
          <inkml:trace contextRef="#ctx0" brushRef="#br0" timeOffset="20494.5248">15838-50 728 0,'14'0'268'0,"-14"0"-208"0,39 13-16 16,-19-8-8-16,14-1-28 0,14 0 24 15,11-4-20-15,-1 0-64 16,-9 0 24-16,-6-4-260 16,-4 4 156-16</inkml:trace>
          <inkml:trace contextRef="#ctx0" brushRef="#br0" timeOffset="20722.133">16066-227 612 0,'-29'0'228'0,"29"0"-180"0,-29 48-12 0,14-31 96 16,15 5-80-16,-14 8 32 16,4 4-48-16,0 10-12 15,5 3-16-15,1 5 28 16,4-5-20-16,0-8-12 15,9 9-8-15,1-18-172 16,14-13 96-16</inkml:trace>
          <inkml:trace contextRef="#ctx0" brushRef="#br0" timeOffset="20998.8751">16533-322 572 0,'0'-26'208'0,"0"26"-160"0,38 39-12 0,-18-13 112 16,4 9-88-16,10 21 44 16,-5 9-60-16,-4 12 28 15,-6 31-40-15,-19 5 24 16,0-10-28-16,-29-12 28 0,-10-13-32 15,-24-27-12 1,0 1-8-16,-39-22-148 16,5-4 80-16</inkml:trace>
          <inkml:trace contextRef="#ctx0" brushRef="#br0" timeOffset="18736.7049">13346-667 768 0,'-25'-5'284'0,"16"5"-220"0,-6 5-20 0,5 3 68 16,-4 10-72-16,-6 12 0 15,6 22-24-15,-11 17 8 16,-4 17-16-16,0 5 32 0,-5-9-24 16,0 0 32-16,-5-4-32 15,10-1 4-15,0-3-12 16,0-5 12-16,4-9-12 0,-4-3 24 15,10-19-20-15,9-7-136 16,5-18 68-16,10-13-300 16,10-18 200-16</inkml:trace>
          <inkml:trace contextRef="#ctx0" brushRef="#br0" timeOffset="18496.0521">13287-253 476 0,'-9'-13'176'0,"18"0"-136"0,-18-4-12 0,9 4 108 15,-5 0-80-15,-5-4 40 16,-5-5-56-16,-4 1-16 16,-5-1-12-16,-10 9 60 0,-5 9-40 15,-5 13 40-15,0-1-40 16,15 22 44-16,-15 14-44 0,20 3 28 15,0 1-32-15,9-1 0 16,6-8-16-16,18-9 0 16,16 5-4-16,13-14 36 15,21-3-20-15,14-5-56 16,14-5 16-16,-9-8-40 16,-10-4 32-16,-10 0 36 15,-24-5-4-15,0-8-8 16,-24-5-4-16,-10-4-4 15,-10 0 0-15,-24 0 16 16,0 5-4-16,-5 3-152 16,5 6 80-16,10-14-464 15</inkml:trace>
          <inkml:trace contextRef="#ctx0" brushRef="#br0" timeOffset="19051.031">14181-512 528 0,'24'-8'196'0,"-14"3"-152"0,-10-3-12 16,0 8 44-16,-10-5-48 16,-4 5 84-16,-20 5-60 15,-10 8 28-15,-4 12-48 0,-20 14 88 0,4 26-68 16,6 13 48-16,10 0-60 15,13-9 16-15,1 4-36 16,20 5 8-16,4 4-16 16,20 0 28-16,14-4-24 15,5-14-48-15,15-12 16 16,0-13-172-16,9-13 104 16,-19-13-336-1,5-9 236-15,-15-12-240 16</inkml:trace>
          <inkml:trace contextRef="#ctx0" brushRef="#br0" timeOffset="19311.3481">14215-192 808 0,'-19'-13'300'0,"19"9"-232"0,9-1-20 16,1 5 44-16,5 0-60 16,19 9 60-16,0-1-56 15,14 1-16-15,11 4-12 16,9-4 52-16,14-5-32 0,-9 5-116 16,-10-1 44-16,-9-3-248 15,-20-5 164-15</inkml:trace>
        </inkml:traceGroup>
        <inkml:traceGroup>
          <inkml:annotationXML>
            <emma:emma xmlns:emma="http://www.w3.org/2003/04/emma" version="1.0">
              <emma:interpretation id="{34E9E752-B2D0-4E94-ACE1-A0ED0D9F45DC}" emma:medium="tactile" emma:mode="ink">
                <msink:context xmlns:msink="http://schemas.microsoft.com/ink/2010/main" type="inkWord" rotatedBoundingBox="18542,14842 18960,14840 18961,15045 18543,15046"/>
              </emma:interpretation>
            </emma:emma>
          </inkml:annotationXML>
          <inkml:trace contextRef="#ctx0" brushRef="#br0" timeOffset="21409.4712">17208 140 768 0,'19'-8'284'0,"-19"8"-220"0,59 0-20 0,-20 0-32 16,9 0-16-16,30 0-332 0,14 4 184 16,-9 9-240-16</inkml:trace>
          <inkml:trace contextRef="#ctx0" brushRef="#br0" timeOffset="21246.0329">17286-37 912 0,'14'-4'340'0,"-14"4"-264"0,59-9-24 16,-40 5 28-16,5 8-56 0,10-4 8 16,5 5-20-16</inkml:trace>
        </inkml:traceGroup>
        <inkml:traceGroup>
          <inkml:annotationXML>
            <emma:emma xmlns:emma="http://www.w3.org/2003/04/emma" version="1.0">
              <emma:interpretation id="{A6976A19-EE34-4B32-870F-B3B39A6F02B0}" emma:medium="tactile" emma:mode="ink">
                <msink:context xmlns:msink="http://schemas.microsoft.com/ink/2010/main" type="inkWord" rotatedBoundingBox="19607,14185 21501,14177 21507,15577 19613,15585"/>
              </emma:interpretation>
            </emma:emma>
          </inkml:annotationXML>
          <inkml:trace contextRef="#ctx0" brushRef="#br0" timeOffset="22354.9851">19040-63 788 0,'9'-26'292'0,"-9"26"-228"0,49-30-16 0,-25 17 72 15,0-4-76-15,10-13-20 16,5 0-12-16,5-14-12 16,5 5 0-16,-6-12-100 0,-9-5 56 15,-4 8 28-15,-11-4 12 16,-4 9-4-16,-15 0 4 15,-15 8-4 1,15 1 0-16,-19 8 76 16,4 9-36-16,-5 4 24 15,6 8-36-15,-6 14 44 16,6 12-36-16,-10 31 20 16,9 13-28-16,5 26 0 15,1 4-12-15,4-9 36 16,5-12-20-16,0-14 12 15,14-8-20-15,-14-13 20 16,15-5-24-16,-5-12-188 0,14-9 92 16,-5-13-264-16</inkml:trace>
          <inkml:trace contextRef="#ctx0" brushRef="#br0" timeOffset="22598.1313">19555-399 840 0,'4'-9'312'0,"-4"9"-244"0,10 0-16 0,0 0 32 16,4 9-56-16,11-9-12 16,9 17-8-16,0-17-20 15,0 4 8-15,5-8-208 16,-5 4 116-16,0 0-508 0</inkml:trace>
          <inkml:trace contextRef="#ctx0" brushRef="#br0" timeOffset="21784.5584">18767 63 476 0,'-24'-22'176'0,"24"22"-136"0,-44-13-12 15,10 9 136 1,5 4-96-16,-34 4 112 0,0 0-100 16,-10 9-8-16,15 5-44 0,4 12 0 15,25 9-16-15,10 13 0 16,19-1-4-16,24-3 28 16,10-1-20-16,49-12-56 15,-10-9 16-15,-5-18-60 16,0-16 48-16,-10-14 8 15,-19-8 16-15,-15-9 28 16,0 5-8-16,-4-14-4 16,-15 9 0-16,-10-4-4 15,-5 13 0-15,-14 0-168 16,9 12 92-16,5-3-444 16,-4 12 288-16,14 0 76 0</inkml:trace>
          <inkml:trace contextRef="#ctx0" brushRef="#br0" timeOffset="21966.4493">18826-110 664 0,'0'-13'244'0,"0"13"-188"0,-25-9-16 16,16 14 100-1,-1 3-84-15,-5 1 84 16,-4 17-80-16,-20 17-12 16,20 4-32-16,-20 44 24 15,5 4-24-15,-10 26 20 0,20-22-20 16,0-17-88-16,-1-12 40 15,6-14-88-15,4-17 68 16,1-9-272-16</inkml:trace>
          <inkml:trace contextRef="#ctx0" brushRef="#br0" timeOffset="22729.4798">20167-650 808 0,'0'13'300'0,"0"-13"-232"0,-25 52-20 15,16-9 20 1,9 9-48-16,-20 17 16 16,6 9-20-16</inkml:trace>
        </inkml:traceGroup>
      </inkml:traceGroup>
      <inkml:traceGroup>
        <inkml:annotationXML>
          <emma:emma xmlns:emma="http://www.w3.org/2003/04/emma" version="1.0">
            <emma:interpretation id="{5D22954E-A6FF-44B0-9DE0-4354BF87AB27}" emma:medium="tactile" emma:mode="ink">
              <msink:context xmlns:msink="http://schemas.microsoft.com/ink/2010/main" type="line" rotatedBoundingBox="1360,14663 5024,15007 4934,15962 1271,15618"/>
            </emma:interpretation>
          </emma:emma>
        </inkml:annotationXML>
        <inkml:traceGroup>
          <inkml:annotationXML>
            <emma:emma xmlns:emma="http://www.w3.org/2003/04/emma" version="1.0">
              <emma:interpretation id="{4C11E9E4-3DA5-4700-B5A5-231FCF5A1670}" emma:medium="tactile" emma:mode="ink">
                <msink:context xmlns:msink="http://schemas.microsoft.com/ink/2010/main" type="inkWord" rotatedBoundingBox="1360,14663 3091,14826 3001,15780 1271,1561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6692.8722">9 166 592 0,'-14'-69'220'0,"19"56"-172"0,4-4-12 15,6 8 76-15,4-4-68 16,10 5 0-16,5-10-28 15,5 10-20-15,5 3 0 16,5 1 28-16,4 4-12 0,5 9-48 16,5 12 20-16,-9 23 20 15,-10 29 0-15,-20 22 44 16,-19 4-24-16,-15-4-24 16,-19-13 0-16,-10-13 44 15,0-12-24-15,-14-14 24 16,14-13-24-16,-5-21 60 15,10-9-44-15,5-9 44 16,10-21-44-16,4-18-12 0,5 1-12 16,20-14-28-16,5 14 8 15,9 4-40-15,10 12 28 16,0 14 8-16,0 13 8 16,0 8-164-16,5 5 92 15,-15 4-356 1,-9 0 240-16,4-5-152 15</inkml:trace>
          <inkml:trace contextRef="#ctx0" brushRef="#br0" timeOffset="26995.6788">689 54 508 0,'20'-30'188'0,"-6"25"-148"0,25 1-8 15,-14 4 44-15,4 0-48 16,-5 9 16-16,5-1-28 16,-5 5-8-16,1 0-4 15,-11 5 12-15,-4 3-8 0,-10-4 92 16,-5 1-52-16,-5-1 48 16,-4-4-56-16,-6-4 24 15,1-1-36-15,4-3-16 16,11-5-8-16,4 0 12 15,14 4-8-15,10 0-20 16,6 5 4-16,-1-1-340 0,5 5 192 16,10 5-336-1</inkml:trace>
          <inkml:trace contextRef="#ctx0" brushRef="#br0" timeOffset="27414.8275">1583 248 560 0,'-4'-17'208'0,"8"13"-164"0,-4-9-8 0,-4 4 112 16,-11 5-88-16,-5-1 52 16,-9 5-64-16,-10 5-24 0,-9 8-16 15,-1 13-8-15,-4 4 0 0,-1 0 32 16,6 18-16-16,19-10 4 15,0 10-12-15,4 8 20 16,6-8-16-16,9-10 32 16,5-7-28-16,15-1 20 15,14-8-20-15,10-9 36 16,20-5-28-16,14 1-12 16,9-9-8-16,-4-5-84 15,0 1 44-15,-14-9 4 16,-11-4 20-16,-14-5 28 15,-10 1-8-15,-14-1 16 16,-20 1-16-16,6-5 32 16,-16 0-24-16,1-5-4 15,-1 1-8-15,1-4-172 0,4-5 92 16,1-9-560 0,-1 9 352-16,10 9 44 15</inkml:trace>
          <inkml:trace contextRef="#ctx0" brushRef="#br0" timeOffset="27686.0134">1564-80 748 0,'-10'-9'276'0,"5"14"-216"0,-4 8-16 0,9-13 48 16,9 13-60-16,-9 4 40 16,5 9-40-16,0 8 16 0,-5 23-28 15,0 20 44-15,0 18-36 0,-19 5-4 16,9-1-16-16,-5-21-8 15,-4-9 4-15,-1-4 20 16,1-9-12-16,-10-9 68 16,19-8-48-16,-4-9-56 15,-1-12 12-15,5-10-132 16,1-8 80-16,4-4-264 16,-5-5 184-16</inkml:trace>
        </inkml:traceGroup>
        <inkml:traceGroup>
          <inkml:annotationXML>
            <emma:emma xmlns:emma="http://www.w3.org/2003/04/emma" version="1.0">
              <emma:interpretation id="{EC657A60-418F-464A-8BA1-C9348FBCE051}" emma:medium="tactile" emma:mode="ink">
                <msink:context xmlns:msink="http://schemas.microsoft.com/ink/2010/main" type="inkWord" rotatedBoundingBox="3691,15072 5006,15196 4935,15951 3620,15827"/>
              </emma:interpretation>
            </emma:emma>
          </inkml:annotationXML>
          <inkml:trace contextRef="#ctx0" brushRef="#br0" timeOffset="30752.03">2351 235 592 0,'19'-30'220'0,"-4"26"-172"0,19-5-12 15,-24 9 92-15,9 0-76 16,1 4-36-16,-1 5-16 15,5 4-428-15,-4 9 236 16,4-5-92-16</inkml:trace>
          <inkml:trace contextRef="#ctx0" brushRef="#br0" timeOffset="31230.8037">2842 503 644 0,'39'-9'236'0,"-15"9"-180"0,10 0-20 16,-10 5-16-16,10-1-20 16,0 0 16-16,0 5-8 15,5-5 4-15,0 1-4 0,-10-5-192 16</inkml:trace>
          <inkml:trace contextRef="#ctx0" brushRef="#br0" timeOffset="31439.8593">3143 274 456 0,'-15'0'168'0,"15"0"-128"0,-5 39-16 0,-4-13 132 15,4 0-92-15,-10 17 52 16,6 5-68-16,-11-1 36 16,10 1-48-16,-4-5 8 15,9 0-28-15,5-4 0 16,5-5-8-16,0-8 48 16,0-4-32-16,14-5-132 15,-4-4 56-15,-6-9-292 16,6 1 196-16</inkml:trace>
          <inkml:trace contextRef="#ctx0" brushRef="#br0" timeOffset="31657.4384">3575 291 488 0,'-5'48'180'0,"5"-48"-140"0,20 86-12 0,-10-42 92 15,9 12-72 1,-14-9 16-16,5 5-40 0,-15 13 48 16,5 0-40-16,-25 12-112 15,1-8 40-15,-34 5-248 16,9-5 160-16</inkml:trace>
        </inkml:traceGroup>
      </inkml:traceGroup>
    </inkml:traceGroup>
    <inkml:traceGroup>
      <inkml:annotationXML>
        <emma:emma xmlns:emma="http://www.w3.org/2003/04/emma" version="1.0">
          <emma:interpretation id="{E6FB5B77-D782-4669-98EF-403F7A46D33D}" emma:medium="tactile" emma:mode="ink">
            <msink:context xmlns:msink="http://schemas.microsoft.com/ink/2010/main" type="paragraph" rotatedBoundingBox="951,14929 20213,15202 20181,17507 918,172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103C13-A6B7-43A4-B0D7-01811FE7EE2E}" emma:medium="tactile" emma:mode="ink">
              <msink:context xmlns:msink="http://schemas.microsoft.com/ink/2010/main" type="line" rotatedBoundingBox="951,14929 20213,15202 20181,17507 918,17234"/>
            </emma:interpretation>
          </emma:emma>
        </inkml:annotationXML>
        <inkml:traceGroup>
          <inkml:annotationXML>
            <emma:emma xmlns:emma="http://www.w3.org/2003/04/emma" version="1.0">
              <emma:interpretation id="{D100AE88-BC40-4534-9FD3-092A50167260}" emma:medium="tactile" emma:mode="ink">
                <msink:context xmlns:msink="http://schemas.microsoft.com/ink/2010/main" type="inkWord" rotatedBoundingBox="951,14929 4237,14976 4204,17280 918,1723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8255.0429">-394 1125 456 0,'-5'-9'168'0,"15"1"-128"0,0-5-16 15,-6 8 124-15,6 1-88 16,5-5 36-16,-6 1-56 15,1 3 72-15,0 1-60 16,4 0 28-16,1 4-48 0,4 0 16 16,20 8-28-16,20 5 28 15,28 9-32-15,20 0 4 16,39-5-12-16,53 0 28 0,5 5-20 16,10-5 4-16,14 0-12 15,-29-4-8-15,-29 0 4 16,-9-8-4-1,-25-10 0-15,-25 1-12 16,-23 0 8-16,-20-1 28 0,-20-3-12 16,-23-5-180-1,-1 4 92-15</inkml:trace>
          <inkml:trace contextRef="#ctx0" brushRef="#br0" timeOffset="28901.9594">-5 1522 520 0,'-20'-17'192'0,"20"17"-152"0,5-9-8 16,5 5 36-16,9 0-44 15,6-5 8-15,9 0-20 16,4 1 64-16,1 3-44 0,0 1-28 0,-5 4-8 16,5 4-28-16,0 18 20 15,-10 17 32-15,-5 26-12 16,-4 21 8-16,-11 0-8 15,-9 1-8-15,-4-5 4 16,-16-13 28-16,-9-13-16 16,-5-8 64-16,0-14-44 15,-10-8 44-15,5-13-44 16,-9-9 0-16,-6-8-24 16,16-9 20-16,-6-8-20 0,15-5-40 15,4 0 16-15,30-5 12 16,15 6 0-16,9-1-16 15,5 4 8-15,14 5-12 16,11-1 8-16,9 1-8 16,9 0 8-16,25-5 44 15,15 1-20-15,-5-1-8 16,-15 9-8-16,-10-8 20 16,-9 3-8-16,-10 1 104 15,-10 4-64-15,-4 0-20 16,-10 5-16-16,-5 3 4 15,-5 5-8-15,-5 5 16 16,-5-1-16-16,-5 0 16 16,-4 0-16-16,-5 1-172 15,-10-10 92-15,-5-7-492 16,-10 3 312-16,1 0-100 16</inkml:trace>
          <inkml:trace contextRef="#ctx0" brushRef="#br0" timeOffset="29157.6735">1005 1466 508 0,'5'4'188'0,"-20"5"-148"0,6 13-8 0,4-1 96 16,0 14-76-16,5 21 52 16,-10 22-64-16,1 8 32 15,-11-4-40-15,-4-8 52 0,-5-5-48 0,0-13 28 16,-1-4-36-16,-8-9 16 15,-1-4-24-15,10-5 8 16,4-4-16-16,6-12 12 16,29-10-44 15,4 5 16-31,15-26-152 16,5 9 84-16</inkml:trace>
          <inkml:trace contextRef="#ctx0" brushRef="#br0" timeOffset="29454.9317">1316 1600 580 0,'20'4'216'0,"-20"-4"-168"0,24 5-12 0,-10-1 24 16,6 5-40-16,-1-1 36 15,6 10-32-15,4-6 4 16,-5 6-16-16,-9-5 12 16,-1 4-16-16,-14-4 48 15,5 0-28-15,-10-4 20 16,0 3-28-16,0-3 0 16,5 0-12-16,15-5 12 15,4 0-12-15,16 5-108 16,-1 0 52-16</inkml:trace>
          <inkml:trace contextRef="#ctx0" brushRef="#br0" timeOffset="30251.5385">2254 93 520 0,'5'-9'192'0,"-5"5"-152"0,-10-5-8 0,5 9 52 16,-14 0-52-16,-10 0 16 16,-5 9-32-16,-20 4 20 15,1 8-24-15,-6 5 12 0,6 13-12 16,14 9 100-16,-5 12-64 16,20 5 24-16,9 4-40 15,1 0-4-15,4-13-16 16,5 0 20-16,0-12-20 15,10-6 12-15,5-3-12 0,0-9-16 16,4-9 0-16,1-4-216 16,-5-4 120-16,4-1-516 15</inkml:trace>
          <inkml:trace contextRef="#ctx0" brushRef="#br0" timeOffset="30567.3789">2162 464 508 0,'0'9'188'0,"0"4"-148"0,0 8-8 15,-10-3 88-15,5 12-72 16,5-4 24-16,0-5-40 16,0 1 4-16,0-5-20 15,0-4 64-15,-5-4-48 0,5-9 60 0,0 0-56 16,0-4-24-16,0-1-12 15,5-8 0-15,0-4 0 16,0 0-20-16,19-1 12 16,5 1-4-16,5 4 4 15,-10 5 24-15,10 3-8 16,0 1-40-16,-4-5 20 16,-6 1-176-16,5-1 108 15,-19 0-452 1,4 5 296-16,-23-9 76 15</inkml:trace>
          <inkml:trace contextRef="#ctx0" brushRef="#br0" timeOffset="31008.7127">2628 736 560 0,'-15'5'208'0,"15"12"-164"0,0 9-8 0,-9-9 32 15,-1 9-44-15,-5 4 60 16,6 5-48-16,-6-1 12 15,5 1-32-15,1-9 28 0,-6-5-28 16,10-3-48-16,-5-23-204 16,1-8 124-16,9-4-340 15</inkml:trace>
          <inkml:trace contextRef="#ctx0" brushRef="#br0" timeOffset="32880.6925">515 2326 332 0,'0'-5'120'0,"14"5"-92"0,6 0-8 16,-1 0 148-16,5 0-96 0,5 0 60 15,5 5-76-15,15-1 20 16,-5 9-44-16,4-13 16 16,-4 13-28-16,-5-13 52 15,5 0-40-15,-6-5 12 16,6 1-28-16,-5-9 8 15,-5 5-12-15,10-5 20 16,-20 8-20-16,-9-3 24 16,-1-1-24-16,-14 5-4 15,0 8-4-15</inkml:trace>
          <inkml:trace contextRef="#ctx0" brushRef="#br0" timeOffset="32263.5533">1899 1276 520 0,'5'-13'192'0,"5"13"-152"0,-1-4-8 0,1 0 52 16,0-1-52-16,0 1 76 16,4 4-60-16,1-4 36 15,-1 4-48-15,6 4 24 16,-1 5-32-16,10-1 8 16,5 5-20-16,20 0 8 15,-1 4-12-15,15 1 12 16,0-5-16-16,10-9 16 15,0 0-16-15,9-8-48 16,-9 4 24-16,-5-4-16 16,-10-1 20-16,-19-3-44 15,-10 3 28-15,-25-8-124 16,-9 13 80-16</inkml:trace>
        </inkml:traceGroup>
        <inkml:traceGroup>
          <inkml:annotationXML>
            <emma:emma xmlns:emma="http://www.w3.org/2003/04/emma" version="1.0">
              <emma:interpretation id="{172CAE90-78DA-4700-AC41-48F37804721D}" emma:medium="tactile" emma:mode="ink">
                <msink:context xmlns:msink="http://schemas.microsoft.com/ink/2010/main" type="inkWord" rotatedBoundingBox="5982,16092 6693,16102 6684,16717 5973,1670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3990.1432">4775 1388 404 0,'-5'-4'148'0,"5"4"-112"0,0 0-12 0,5-4 180 0,5-1-116 16,-5 1 52-16,5 0-80 15,-6-1 32-15,6 1-52 16,0-4 32-16,4-5-40 0,-9 0 8 16,15-9-4-1,-11 5-24-15,16-5-28 16,-1 5 4-16,10 0-12 16,10 4 12-16,-5 4 44 15,-5 5-20-15,0 4 0 16,-5 8-8-16,-5 5 56 15,-14 5-32-15,0-1 8 32,-1 4-24-32,-9 1 20 0,0 8-20 15,0-12 12-15,0-1-12 0,0-4 36 16,5-5-24-16,0-8 32 16,5 0-32-16,4-8 12 15,1 3-20-15,4-16-8 16,1 4-4-16,4-18-68 15,-5 13 36-15,1-3-104 16,-6 7 76-16,-14 1-188 16,5 13 140-16</inkml:trace>
          <inkml:trace contextRef="#ctx0" brushRef="#br0" timeOffset="34365.1385">4654 1768 592 0,'-15'18'220'0,"25"-14"-172"0,-5-4-12 16,-5 0 136-16,19-4-100 15,-14-5 16 1,15 0-52-16,-11-8-8 15,11 4-16-15,-1-13 0 16,5 9-4-16,-4-5-16 16,4 9 4-16,-4 1-16 15,4 7 12-15,-10 5 4 0,6 9 4 0,-10 4 52 16,4 8-28-16,-9 5 44 16,5 0-40-16,-5 0 12 15,4 0-24-15,1-13 20 16,0 0-24-16,4-13 32 15,1 0-28-15,0-13-56 16,4 0 16-16,0-13-184 16,1 5 116-16</inkml:trace>
        </inkml:traceGroup>
        <inkml:traceGroup>
          <inkml:annotationXML>
            <emma:emma xmlns:emma="http://www.w3.org/2003/04/emma" version="1.0">
              <emma:interpretation id="{864B2E0C-6CCB-47F9-9C00-18997792DBF1}" emma:medium="tactile" emma:mode="ink">
                <msink:context xmlns:msink="http://schemas.microsoft.com/ink/2010/main" type="inkWord" rotatedBoundingBox="8112,15327 11229,15371 11210,16686 8093,16642">
                  <msink:destinationLink direction="with" ref="{62C66165-F881-426C-AB01-A8C1055C9574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0746.638">9804 887 444 0,'14'-4'164'0,"-9"8"-124"0,0 1-16 15,0 3 148-15,5 5-100 16,-1 13 76-16,-9 17-84 16,5 18 60-16,0 12-68 15,5 9 24-15,-5-8-48 0,-5-5 16 31,4-4-28-31,-23 8 44 16,-5-8-36-16,-35 4-208 16,1 0 96-16,-24-13-480 15,9-8 316-15</inkml:trace>
          <inkml:trace contextRef="#ctx0" brushRef="#br0" timeOffset="40050.0128">9546 1004 92 0,'0'-9'32'0,"10"5"-24"0,-5 0 0 16,-5 4-4-16,0 0-4 15,10 0-20-15,-10 0 12 16,0 0 12-16</inkml:trace>
          <inkml:trace contextRef="#ctx0" brushRef="#br0" timeOffset="35238.4952">7287 1047 464 0,'34'-30'176'0,"-19"17"-140"0,4-4-8 15,-4 8 100-15,-1-4-76 16,-4 0 60-16,5-4-68 16,-6 0 48-16,-9-1-52 15,-9 1 16-15,-16 4-36 0,-23 0-28 16,-11 5 4-16,1 8 16 0,-15 8-4 16,5 9 40-16,-5 9-24 15,0 18 64-15,5 16-48 16,15 9-8-16,9-4-20 15,44-5 16-15,15-3-16 16,19-10 48-16,14-8-32 16,11-18 12-16,9-12-24 15,29-9-8-15,-5-9-4 16,-19 1-4-16,-5-9 0 16,-34-14 8-16,-10-8-4 15,-24-4-28-15,-9-9 12 16,-40 1-92-16,15 3 56 0,-10 5-172 15,6 13 124-15,4-1-388 16,9 6 272 0,16 3-92-16</inkml:trace>
          <inkml:trace contextRef="#ctx0" brushRef="#br0" timeOffset="35493.1389">7287 676 664 0,'0'-13'244'0,"-10"17"-188"0,1 1-16 16,-6 3 128-16,1 1-100 15,-11 12 36-15,-4 10-64 16,5 20 20-16,-5 31-32 16,-1 22 16-16,1 0-24 0,5-5 16 15,5-17-20-15,-6-17 28 32,1-5-28-32,0-8 20 0,-1-9-20 15,1-4-88-15,0-9 40 0,-5-8-112 16,9-5 80-16</inkml:trace>
          <inkml:trace contextRef="#ctx0" brushRef="#br0" timeOffset="37067.3408">7603 784 456 0,'0'0'168'0,"0"0"-128"0,5 4-16 0,-5-4 80 16,9 4-64-16,-9-4 44 15,0 0-48-15,0 0 44 16,10 0-48-16,-5-4 20 16,14 4-32-16,6-9 0 15,-11 1-12-15,11-9 12 16,9 4-12-16,0-5-12 0,14-3 0 15,-14-5-4-15,-9 0 0 16,-6 0 16-16,-14-4-4 16,-5 0-12-1,5 4 4-15,-10-5 4 16,-10 10 0-16,6 4-20 16,-1 8 12-16,-5 0-4 15,6 5 4-15,-6 4 8 16,5 4 0-16,-4 5 16 0,14 8-8 15,-20 5 32-15,6 4-24 0,-1 8 56 16,15 1-40-16,-19-1 12 16,4 1-28-16,-4 4 28 15,14-5-28-15,-15 1-4 16,20-1-8-16,-5-3 20 16,10-1-12-16,-5-9 40 15,10 1-28-15,5-13-260 16,4-1 128-16,5-3-568 15</inkml:trace>
          <inkml:trace contextRef="#ctx0" brushRef="#br0" timeOffset="37294.446">8006 715 592 0,'15'0'220'0,"4"0"-172"0,15 0-12 15,-10 0 40-15,10 0-48 16,0 0 24-16,15 8-32 16,0-8 8-16,-1 9-16 15,-9-5 12-15,-5-4-16 0,-5 5-108 16,-9-5 52-16,-11 4-244 16,-9-4 164-1,0 9-200-15</inkml:trace>
          <inkml:trace contextRef="#ctx0" brushRef="#br0" timeOffset="37662.9252">8366 594 444 0,'-10'4'164'0,"10"-4"-124"0,-19 4-16 0,9 1 112 15,5 8-80-15,-10 0 60 16,11 4-72-16,-11 0 24 15,5 5-40-15,-4-1 0 16,4 1-16-16,0 0 20 16,5 3-20-16,-9-3 12 15,9 0-12-15,-5-5 20 16,10 0-20-16,-5-17-216 16,10 0 112-16</inkml:trace>
          <inkml:trace contextRef="#ctx0" brushRef="#br0" timeOffset="39157.5742">8541 551 320 0,'0'-9'120'0,"0"9"-96"0,0-4-4 0,0-1 68 16,0 10-52-16,-5-10 48 16,5 5-48-16,-10 0 32 15,10 5-36-15,-5-5 16 16,5 0-28-16,-10-5 8 15,10 5-16-15,-4-4 12 16,8 8-16-16,-4-4 32 16,0 0-24-16,0 0 32 15,0 0-32-15,-4 0 32 16,4 9-32-16,-5-5 32 16,5 5-32-16,-10 4-12 15,10 8-8-15,-10 1 12 16,10 4-4-16,-9-4 8 15,9 3-8-15,-10 1 8 16,10 0-8-16,-10 0 24 16,10 4-16-16,-14-4-64 15,9-4 24-15,-5 0-340 16,0 3 204-16</inkml:trace>
          <inkml:trace contextRef="#ctx0" brushRef="#br0" timeOffset="37726.5945">8492 676 676 0,'-10'13'248'0,"10"-13"-192"0,-9 13-16 16,4-5 48-1,10 10-56-15,-10 3-4 16,14 9-16-16,-9 9-44 0,5 0 16 15,-5 0-268-15</inkml:trace>
          <inkml:trace contextRef="#ctx0" brushRef="#br0" timeOffset="38072.0205">9298 849 372 0,'5'-9'140'0,"-5"9"-112"0,-9-9-4 0,4 5 32 15,5 8-36-15,-15-4 96 16,1 5-64-16,-16 8 12 0,-8 4-40 15,-16 13 92-15,-14 18-64 16,-19 21 64-16,-10 4-64 16,4 5 4-16,20 0-32 0,15-9 12 15,9-9-20-15,15-4 8 16,10-4-12-16,14-13-32 16,10-5 8-16,10-12-284 15,24-9 160-15,10 0-392 16</inkml:trace>
          <inkml:trace contextRef="#ctx0" brushRef="#br0" timeOffset="38419.5163">9192 1354 436 0,'-5'13'160'0,"10"4"-124"0,-5 9-8 0,0-4 96 15,0 3-72-15,0 1 32 16,9 5-48-16,-9-5 20 16,0-5-28-16,0-4 44 0,-9-4-40 15,9-4 28-15,0-9-32 16,-5-4 0-16,5-9-16 0,0 0-8 16,0-9 0-16,5 1-24 15,4-5 12-15,6 0-24 16,4 0 20-16,6 4-12 31,9 9 12-31,4-4 8 16,6 4 4-16,-5 0 8 15,5 4-4-15,-10 5 8 16,-5 4-8-16,-19-4 16 16,4 8-12-16,-28-4-188 15,4 4 96-15</inkml:trace>
          <inkml:trace contextRef="#ctx0" brushRef="#br0" timeOffset="40446.0792">9250 1160 508 0,'0'0'188'0,"0"0"-148"0,0-5-8 0,0 5 72 16,0 9-64-16,0-5 0 15,10 0-24-15,-10 1 8 16,4-1-16-16,-4 0 24 16,5 1-20-16,-5-5 100 15,0 0-60-15,0 0 20 16,0 0-40-16,5 0-20 15,-5 4-8-15,10-4 4 16,4 0-4-16,11 0-12 16,4 0 4-16,10 0 20 0,0 0-8 15,-5 0-4-15,-5-4 0 16,-10-1 12 0,1 5-8-16,-11-4 4 0,-4 4-4 0,-10-4-16 15,5-1 4-15,-4 1-156 16,4 0 88-16,4-5-568 15</inkml:trace>
        </inkml:traceGroup>
        <inkml:traceGroup>
          <inkml:annotationXML>
            <emma:emma xmlns:emma="http://www.w3.org/2003/04/emma" version="1.0">
              <emma:interpretation id="{DB89C59E-1DDA-45D4-AECE-BC3F60605615}" emma:medium="tactile" emma:mode="ink">
                <msink:context xmlns:msink="http://schemas.microsoft.com/ink/2010/main" type="inkWord" rotatedBoundingBox="11573,15470 15175,15521 15154,17033 11551,16982">
                  <msink:destinationLink direction="with" ref="{62C66165-F881-426C-AB01-A8C1055C9574}"/>
                </msink:context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6302.2388">13754 1354 684 0,'4'17'252'0,"-4"-17"-192"0,20 43-20 0,-6-12 84 15,1-1-76-15,-5 30 24 16,0 9-40-16,-15 13 32 16,0-4-36-16,-24 0-60 15,-1-9 20-15</inkml:trace>
          <inkml:trace contextRef="#ctx0" brushRef="#br0" timeOffset="42490.1769">10241 1436 560 0,'-15'-13'208'0,"15"13"-164"0,10-4-8 0,-5-1 120 16,5 10-92-16,24-10 28 15,0 5-56-15,14-4 40 16,1 4-44-16,4-4-24 16,1 8-8-16,-10-4 0 15,-1 4 0-15,-14-4 32 16,5 5-16-16,-9-5 48 15,-6 0-36-15,-14 0-84 16,-5 0 28-16,-5 0-256 16,-5 0 160-16</inkml:trace>
          <inkml:trace contextRef="#ctx1" brushRef="#br0">10358 576 0,'0'0'15,"0"0"-15</inkml:trace>
          <inkml:trace contextRef="#ctx0" brushRef="#br0" timeOffset="42893.1245">11043 1194 392 0,'9'-9'148'0,"6"5"-116"0,14 0-8 15,-9 8 136-15,4 9-92 16,10 9 36-16,0 8-64 16,0 9 28-16,-5 17-36 15,-14-17 16 1,4 8-28-16,-19 1 16 0,0-1-20 0,-24 5 36 15,-10-4-28-15,-34 3 20 16,9-3-24-16,-23-9 0 31,14-9-12-31,-5-17-8 0,15-4 4 0,9-22-24 16,15-5 12-16,24-3-40 16,5-1 28-16,20 1-20 15,9 3 24-15,30 10 0 0,9 3 8 16,10 5 8-16,9 18 0 15,-14-1 16-15,-19-4-8 16,0 4 16-16,-11-8-16 16,-8-5-48-16,-6-4 24 0,5-9-200 15,-5-8 120-15,5-4-392 16</inkml:trace>
          <inkml:trace contextRef="#ctx0" brushRef="#br0" timeOffset="43239.1258">12024 1436 652 0,'15'-9'244'0,"-15"9"-192"0,-10-8-12 16,5 3 84-1,5 5-76-15,-19-4 52 16,4 4-60-16,-19 0-20 16,0 4-12-16,-19 5 8 15,4 4-8-15,-14 8 32 16,14 1-24-16,-4 8-4 15,19 5-8-15,5 4 4 0,19 0-4 16,20-5 60-16,38-8-36 0,20-9 24 16,15-8-32-1,9-9-60-15,-19-9 16 0,5-8-16 0,-15-9 24 16,-19-4 28 0,-5 0-8-16,-30-1 28 15,-4 6-20-15,-24-6 48 16,-1 5-32-16,-24 0 28 15,6 14-28-15,-6-1-8 16,15 4-12-16,19 5-68 16,15 8 32-16</inkml:trace>
          <inkml:trace contextRef="#ctx0" brushRef="#br0" timeOffset="43538.9153">12092 1289 384 0,'-39'-39'140'0,"39"39"-108"0,-19-65-8 16,14 40 64 0,10 7-52-16,0-8 56 15,9 9-52-15,1 0 60 16,-10 12-60-16,-1 5 64 16,6 5-64-16,-10 12 64 15,5 5-64-15,-15 17 20 16,5 8-40-16,-19 5 52 15,0 4-40-15,-5 22 20 16,4-1-32-16,-9 31 8 0,0-4-16 0,15 0 28 16,4-18-24-16,6-13 40 15,4-16-32-15,-5-14 20 16,20-9-24-16,-5-16-124 16,4-5 56-16</inkml:trace>
          <inkml:trace contextRef="#ctx0" brushRef="#br0" timeOffset="45264.9793">12369 1384 320 0,'15'0'120'0,"-15"0"-96"0,34-13-4 0,-15 4 36 16,0 5-36-16,11-9 60 15,-1 5-44-15,5-18-16 16,0 13-12-16,0-22 36 15,-5 14-24-15,0-18 0 16,-5 4-12-16,-4-12 4 16,-6 8-8-16,-9-9 24 15,5 14-16-15,-10-1 92 16,5 14-56-16,-10-1 4 16,5 9-32-16,-15 9 40 15,1 12-32-15,-20 18 28 16,5 4-28-16,-15 18 16 15,5 4-24-15,-10 4 36 16,15-4-32-16,0-5 12 16,10-4-20-16,5-8 20 15,14-9-24-15,10-9 32 16,4 0-28-16</inkml:trace>
          <inkml:trace contextRef="#ctx0" brushRef="#br0" timeOffset="45535.1992">13112 1246 540 0,'-24'0'200'0,"24"0"-156"0,-19 4-12 0,14 5 88 15,-10 4-72-15,-4 17 16 16,-10 5-40-16,-5 3 56 15,-10 10-44-15,5 12 36 16,10-3-40-16,-5 20 16 16,14 1-28-16,6 0 28 15,9-5-32-15,15-8 32 16,9-18-32-16,5-12-232 16,6-13 112-16,-1-9-548 15</inkml:trace>
          <inkml:trace contextRef="#ctx0" brushRef="#br0" timeOffset="45880.6175">13185 1514 624 0,'-29'26'228'0,"29"-26"-176"0,-19 69-16 16,9-30 52-1,10 4-56-15,-10 17 16 16,5 1-32-16,-9-5 28 15,14-9-28-15,0-12 20 16,9-9-20-16,1-18 64 16,-5-3-48-16,0-23-20 15,0-3-12-15,14-27 0 0,-4 5 0 0,4-17-80 16,5 8 44 0,15 0-20-16,0 13 32 0,5 9 24 15,0 17 0-15,-5 4 20 16,-5 9-12-16,-5 5-4 15,0 3 0-15,-10 1 40 16,1 0-24-16,-11-9-152 16,-4 4 72-16,-14-8-372 15,4 4 240-15</inkml:trace>
          <inkml:trace contextRef="#ctx0" brushRef="#br0" timeOffset="46063.6033">13292 1432 728 0,'5'-5'268'0,"-5"5"-208"0,44-4-16 16,-20 0 64 0,0 8-68-16,5-4 8 15,1 9-28-15,4-9-92 16,0 8 40-16</inkml:trace>
        </inkml:traceGroup>
        <inkml:traceGroup>
          <inkml:annotationXML>
            <emma:emma xmlns:emma="http://www.w3.org/2003/04/emma" version="1.0">
              <emma:interpretation id="{E2F13304-7F04-417B-B088-7C50F116FE9E}" emma:medium="tactile" emma:mode="ink">
                <msink:context xmlns:msink="http://schemas.microsoft.com/ink/2010/main" type="inkWord" rotatedBoundingBox="15778,16324 16272,16331 16264,16946 15769,16939">
                  <msink:destinationLink direction="with" ref="{62C66165-F881-426C-AB01-A8C1055C9574}"/>
                </msink:context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7983.3137">14720 1440 268 0,'-4'-8'100'0,"4"8"-76"0,0 0-8 0,0 0 212 15,0 0-128-15,0 4 36 16,0 0-80-16,-5 5 64 16,5 8-68-16,-10 18 36 15,0 8-52-15,-14 17 16 16,14 5-32-16,-4 4 16 16,-1-4-20-16,-4-9-8 15,4 0-4-15,-4-17 56 16,14-9-32-16,-5-4 24 15,0-4-32-15,6-14-132 16,4-3 60-16,0-10-256 16,14-3 172-16</inkml:trace>
          <inkml:trace contextRef="#ctx0" brushRef="#br0" timeOffset="47606.8677">14453 1738 444 0,'-9'-4'164'0,"9"4"-124"0,0-4-16 16,0-1 96-1,0 10-72-15,0-10 68 16,4 5-64-16,-4-4 4 0,0 8-32 0,0-4 12 15,0 0-20-15,0 0 72 16,0 0-52-16,0 0 12 16,0 0-28-16,-4-4 40 15,4 4-32-15,-5-4 20 16,10 4-28-16,-5-5 16 16,0 10-20-16,0-10-16 15,4 5-4-15,6-4 12 16,5 0-4-16,9-5-4 15,5 9 4-15,15-9-4 16,4 9 0-16,1-4 24 16,9 4-12-16,-14 0 24 15,5 4-24-15,-15 5 4 16,-10-9-8-16,0 0 28 16,-9 9-20-16,-6-9-4 15,1 4-8-15,-10-4 20 16,0 0-12-16,0 0 48 15,0 0-32-15,-10 0-208 16,10 0 96-16,-9-4-304 16,4 4 220-16</inkml:trace>
        </inkml:traceGroup>
        <inkml:traceGroup>
          <inkml:annotationXML>
            <emma:emma xmlns:emma="http://www.w3.org/2003/04/emma" version="1.0">
              <emma:interpretation id="{4A5DDB0B-6A59-4995-84A4-DC61AAD4BB02}" emma:medium="tactile" emma:mode="ink">
                <msink:context xmlns:msink="http://schemas.microsoft.com/ink/2010/main" type="inkWord" rotatedBoundingBox="16895,15766 20205,15813 20184,17260 16875,17213">
                  <msink:destinationLink direction="with" ref="{62C66165-F881-426C-AB01-A8C1055C9574}"/>
                </msink:context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8673.6891">16139 1397 208 0,'10'0'76'0,"-10"0"-60"0,0-9-4 16,0 5 152-1,0 8-92-15,0-4 104 16,0 0-100-16,0 0 20 16,0 0-56-16,-15 0 4 15,15 0-28-15,-19 0 8 16,14 0-12-16,-24 0-16 16,5 0 0-16,-11 0 28 15,11 9-12-15,-15-5 56 16,5 1-36-16,-14-1 12 0,-1 5-28 15,-9 4 36 1,14 0-28-16,-19-1 12 16,19 6-20-16,10 12 8 0,10 0-12 0,14 9 36 15,20 0-24-15,24 4 40 16,15 0-36-16,19-8-4 16,4-1-16-16,21-12-96 15,-11-5 52-15,6-12-44 16,-6-5 48-16,-14-22 36 15,-9 5 0-15,-25-22 28 16,-15 0-20-16,-29-13 12 16,1 13-12-16,-25-4 28 15,9 13-24-15,-13 0 12 16,18 8-16-16,6-4-16 16,14 18 0-16,0-1-296 15,4 5 164-15</inkml:trace>
          <inkml:trace contextRef="#ctx0" brushRef="#br0" timeOffset="48974.9182">16081 1138 416 0,'0'-17'152'0,"0"17"-116"0,0 0-12 15,0-5 92 1,0 10-68-16,0-5 68 15,10 17-64-15,-10 5 40 0,0 12-52 0,-15 14 60 32,15-1-60-32,-24 22 44 0,14-4-48 0,-24 30 24 15,14-4-32-15,1 17 16 16,0-9-24-16,-15-8 36 16,14-18-32-16,1-13 20 15,4-8-24-15,-4-13-8 16,9-4-8-16,-5-14-60 15,11-3 32-15,-1-10-96 16,5 1 68-16</inkml:trace>
          <inkml:trace contextRef="#ctx1" brushRef="#br0" timeOffset="-9607.3941">15959 1203 0,'68'-26'15,"49"-9"1,-15 22-1,-39 48 1,-34 21 0,-29-56-1,0 0-15,0 0 16</inkml:trace>
          <inkml:trace contextRef="#ctx0" brushRef="#br0" timeOffset="52622.1371">16615 1445 600 0,'-5'-9'224'0,"1"5"-176"0,-6-5-12 0,10 9 140 16,0 0-104-16,5-4 52 15,4-1-76-15,1 1 0 16,0-9-28-16,4-4-4 0,6-5-8 16,4-8-40-16,-9-5 16 15,4-12-28-15,-4-5 24 16,-6-4 0-16,-9 0 12 16,0 4 32-16,0 4-12 15,-9 14 68-15,9 8-48 16,-15 4 40-16,15 14-40 15,-10 3 0-15,10 5-20 0,-9 9-8 16,-1 8 0-16,5 9 28 16,-5 9-16-16,1 8 12 15,4 9-16-15,-5 0 44 16,-4-1-28-16,4-3 20 16,0-5-28-16,-4-4-28 15,4-4 4-15,5-5 16 16,10-4-4-16,0-5 4 15,4-8-4-15,1 0-84 16,5-4 40-16,4-5-268 16,1-4 168-16,4-4-592 15</inkml:trace>
          <inkml:trace contextRef="#ctx0" brushRef="#br0" timeOffset="52803.1771">16795 1302 684 0,'10'0'252'0,"-5"0"-192"0,19 0-20 0,-5 0 120 15,15-4-96-15,5 4 36 16,5 4-60-16,4-4-4 16,-9 0-24-16,5 4-96 0,-15-4 48 15,-5 5-352 1</inkml:trace>
          <inkml:trace contextRef="#ctx0" brushRef="#br0" timeOffset="53045.3207">17388 1060 832 0,'-15'-8'308'0,"10"16"-240"0,5 5-20 16,-5 4 88-16,1 5-84 15,4 8 24-15,4 13-44 16,-4 1-32-16,5-6 0 16,-5 6 36-16,0-10-24 0,-5-8 24 31,1 0-20-31,-16-4-124 16,6-5 60-16,-11-8-248 15,11-1 168-15</inkml:trace>
          <inkml:trace contextRef="#ctx0" brushRef="#br0" timeOffset="53378.3869">18039 1380 736 0,'-15'-5'272'0,"15"1"-208"0,-14 4-20 0,4 0 116 0,-14 0-96 16,-20 4 28-16,-19 1-56 16,-15 12 48-16,-10 18-48 15,11 3 12-15,9 32-32 0,9 20 52 16,11 1-36-16,14 0-16 15,10-14-8-15,19-12 8 16,0-13-8-16,10-9-144 16,9-8 72-16,6-14-288 15,14-12 192-15</inkml:trace>
          <inkml:trace contextRef="#ctx0" brushRef="#br0" timeOffset="53717.7888">18024 1790 832 0,'-34'-9'308'0,"24"40"-240"0,-9 7-20 0,4-7 28 15,11 12-52-15,-6 0 0 16,0 0-16-16,10 0 12 16,0-4-12-16,10-4 16 0,-5-14-16 15,0-3 60-15,-5-18-40 16,0 0-36-16,4-9 0 15,1-8 20-15,5-5-8 16,0-17-16-16,4 0 4 16,6-8 12-16,-1-1 0 0,5 10-64 15,1 12 32-15,-1 8 40 16,0 14-8-16,1 4 12 16,-1 4-8-16,0 1 12 15,0-1-12-15,-14 0-116 16,5 1 56-16,-15-5-224 15,-15-5 152-15</inkml:trace>
          <inkml:trace contextRef="#ctx0" brushRef="#br0" timeOffset="53918.3225">18097 1630 716 0,'-19'-39'264'0,"28"31"-204"0,-4-10-16 0,5 14 152 16,4 0-116-16,6-1-32 16,4 1-32-16,10 4-60 15,10 0 24-15,0 4-196 0,-1 1 120 16,1-1-284 0,0 0 212-16,-15 5-124 15</inkml:trace>
          <inkml:trace contextRef="#ctx0" brushRef="#br0" timeOffset="54230.8099">18748 1475 676 0,'15'0'248'0,"-11"13"-192"0,11 4-16 16,-5 5 172-16,4 25-124 16,-4 27 44-16,10 16-80 15,-6 1 24-15,-9-9-44 16,-5-9 36-16,-10-4-40 0,-9-4-92 15,-20 0 32-15,-29-5-244 0,-24-3 152 16,-6 3-552 0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44:22.12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2C66165-F881-426C-AB01-A8C1055C9574}" emma:medium="tactile" emma:mode="ink">
          <msink:context xmlns:msink="http://schemas.microsoft.com/ink/2010/main" type="inkDrawing" rotatedBoundingBox="7909,16839 20540,17730 20528,17902 7896,17012" semanticType="underline" shapeName="Other">
            <msink:sourceLink direction="with" ref="{864B2E0C-6CCB-47F9-9C00-18997792DBF1}"/>
            <msink:sourceLink direction="with" ref="{DB89C59E-1DDA-45D4-AECE-BC3F60605615}"/>
            <msink:sourceLink direction="with" ref="{E2F13304-7F04-417B-B088-7C50F116FE9E}"/>
            <msink:sourceLink direction="with" ref="{4A5DDB0B-6A59-4995-84A4-DC61AAD4BB02}"/>
          </msink:context>
        </emma:interpretation>
      </emma:emma>
    </inkml:annotationXML>
    <inkml:trace contextRef="#ctx0" brushRef="#br0">0 34 364 0,'10'-13'132'0,"0"9"-100"0,4-1-12 16,-4 5 124-1,5 0-84-15,4-4 20 0,0 0-48 16,1-1 76-16,-1 5-60 16,1 0 56-16,-1 0-60 15,5 5 4-15,1-1-28 0,-6 0 16 16,5 5-24-16,6 0 12 16,-1-5-12-16,5 0 20 15,5 1-20-15,9-1-4 16,10 0-4-16,11 1-4 15,8-1 0-15,6 5 0 16,-1-5 0-16,-4 4 24 16,-5 1-12-16,10 0 4 0,14-9-8 15,29 8-8-15,5-3 4 16,-4 3 20-16,-11-8-12 16,15 0-4-16,20 0-4 15,0 9 4-15,-6-9-4 16,-13 9-12-16,4-5 4 15,19-4 28-15,5 4-12 16,-14 5-4-16,-15 0-4 16,10-5 4-16,24-13-4 15,-4 18-4-15,-6-9 4 16,-19 8-4-16,10-8 0 0,9 0-12 16,-4 9 8-16,-10 0 20 15,-15-1-8-15,1 1-12 16,23 0 0-16,1-1-4 15,-10 10 0-15,-10-1 32 16,0 0-12-16,39 0-32 16,10 1 12-16,-10 3 8 15,-20 1 4-15,16-9-28 16,9 8 12-16,4 1 12 16,-28 0 4-16,4-5 16 15,20-4-12-15,0 4-48 16,-10 0 24-16,-9-4 4 15,19 0 8-15,19 9 4 16,-24 4 0-16,-5-5 0 0,30-3 0 16,-1 3-28-16,-9 1 16 15,-30-5-4-15,20-4 8 16,14 4-12-16,-4 1 12 16,-15-5 40-16,20-5-20 15,9 5-36-15,0 0 12 16,-24-9 0-16,19 5 12 15,15 4 8-15,-29-4-4 16,-15-1-12-16,0-3 4 16,5-5 28-16,-4 8-12 15,-16-8 40-15,-24 13-28 16,-19-8 4-16,-10-5-16 0,-4 0 72 16,-6 0-48-16,-14 0-20 15,-15 0-16-15,-9 0-72 16,-10 0 40-16,-15 4-164 15,-14-4 112-15,-15 0-360 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44:24.31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E1788EC-EE02-4181-8EF0-EB4765C9C7D4}" emma:medium="tactile" emma:mode="ink">
          <msink:context xmlns:msink="http://schemas.microsoft.com/ink/2010/main" type="writingRegion" rotatedBoundingBox="15335,18880 12361,19227 12211,17946 15185,17599"/>
        </emma:interpretation>
      </emma:emma>
    </inkml:annotationXML>
    <inkml:traceGroup>
      <inkml:annotationXML>
        <emma:emma xmlns:emma="http://www.w3.org/2003/04/emma" version="1.0">
          <emma:interpretation id="{B6FAC88E-AEB5-4052-B672-F2AE8EB2BC28}" emma:medium="tactile" emma:mode="ink">
            <msink:context xmlns:msink="http://schemas.microsoft.com/ink/2010/main" type="paragraph" rotatedBoundingBox="15335,18880 12361,19227 12211,17946 15185,175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A70477-79A5-4D31-9B8D-F66F71929C0F}" emma:medium="tactile" emma:mode="ink">
              <msink:context xmlns:msink="http://schemas.microsoft.com/ink/2010/main" type="line" rotatedBoundingBox="15335,18880 12361,19227 12211,17946 15185,17599"/>
            </emma:interpretation>
          </emma:emma>
        </inkml:annotationXML>
        <inkml:traceGroup>
          <inkml:annotationXML>
            <emma:emma xmlns:emma="http://www.w3.org/2003/04/emma" version="1.0">
              <emma:interpretation id="{9694647B-F975-494F-BC9C-A47F10525D54}" emma:medium="tactile" emma:mode="ink">
                <msink:context xmlns:msink="http://schemas.microsoft.com/ink/2010/main" type="inkWord" rotatedBoundingBox="15335,18880 13545,19089 13416,17985 15206,17776"/>
              </emma:interpretation>
              <emma:one-of disjunction-type="recognition" id="oneOf0">
                <emma:interpretation id="interp0" emma:lang="" emma:confidence="0">
                  <emma:literal>T</emma:literal>
                </emma:interpretation>
                <emma:interpretation id="interp1" emma:lang="" emma:confidence="0">
                  <emma:literal>f</emma:literal>
                </emma:interpretation>
                <emma:interpretation id="interp2" emma:lang="" emma:confidence="0">
                  <emma:literal>7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:</emma:literal>
                </emma:interpretation>
              </emma:one-of>
            </emma:emma>
          </inkml:annotationXML>
          <inkml:trace contextRef="#ctx0" brushRef="#br0">1117-123 488 0,'0'-13'180'0,"14"13"-140"0,20-5-12 16,-14 5 144-16,4 5-100 15,0 3 32-15,1-3-60 16,9 12 0-16,-10 0-28 16,0 5 20-16,-9 4-24 0,4-1 56 15,-19 6-36-15,5-1 36 16,-10 0-36-16,-5-4 52 16,-4-4-48-16,-6-5 36 15,-4-4-40-15,0-4 0 0,0-1-20 16,4-8 44-16,15 0-28 15,5 0-32-15,5 0 0 16,24 0-8-16,20 5 4 16,-1-1 24-16,11 0-8 15,14 0-136-15,4-4 72 16,6 0-316-16,-15 9 208 16,-24-18-436-1</inkml:trace>
          <inkml:trace contextRef="#ctx0" brushRef="#br0" timeOffset="-418.6679">660-132 800 0,'0'-8'296'0,"10"20"-232"0,9 14-16 16,-9 0 36-16,0 26-56 15,-1 17 60-15,1 22-52 16,0 0 88-16,4-5-68 16,-4 5-8-16,-10 12-32 0,0 1 52 15,-10 4-40-15,-14-22 52 16,-25-12-48-16,-33-22 56 0,-20-5-52 15,-5-21-68-15,15-9 12 16,9-17-144-16,20-17 92 16,5-22-284-16,4-17 196 15</inkml:trace>
        </inkml:traceGroup>
        <inkml:traceGroup>
          <inkml:annotationXML>
            <emma:emma xmlns:emma="http://www.w3.org/2003/04/emma" version="1.0">
              <emma:interpretation id="{FC1FAA31-08AE-4E3B-A6C7-BFCB709E4298}" emma:medium="tactile" emma:mode="ink">
                <msink:context xmlns:msink="http://schemas.microsoft.com/ink/2010/main" type="inkWord" rotatedBoundingBox="14199,18467 12845,18625 12772,17995 14126,1783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286.8895">-6 45 852 0,'0'-21'316'0,"10"16"-248"0,19-3-16 16,-4 3 180-16,13 1-136 16,21 4-36-16,18 4-40 15,1 5 12-15,0 4-16 16,-5 0 4-16,-5 4-12 0,-15-8-112 15,-14 4 56-15,-15-5-104 16,1 1 88-16,-25-9-268 16,-15 0 184-16,-4 0-376 15</inkml:trace>
          <inkml:trace contextRef="#ctx0" brushRef="#br0" timeOffset="-1021.5836">339-149 520 0,'-19'-17'192'0,"19"21"-152"0,0-4-8 0,0 0 140 15,10 9-100-15,-6 4 68 16,1 8-80-16,0 14 36 16,-5 16-56-16,-10 6 32 0,-9 7-40 15,-10-3 36-15,-10-5-40 16,0 0 48-16,0-8-44 0,5-9 28 15,10-1-32-15,5-16-8 16,4 0-12-16,15-5-40 16,10 0 16-16,9 0-188 15,10-12 112-15,10-1-408 16</inkml:trace>
          <inkml:trace contextRef="#ctx0" brushRef="#br0" timeOffset="-1516.6331">-54-93 528 0,'-5'-13'196'0,"5"9"-152"0,0-1-12 0,0 5 88 0,-5 0-72 15,0 9 60-15,-5 4-64 16,-9 9 48-16,-20 25-52 16,-19 5 68-16,-15 8-60 0,-5-3 88 15,1 3-76-15,9-8 60 16,9-18-68-16,11 5 16 16,9-13-40-16,19-4-44 15,11-5 8-15,9-4 20 16,19-4-8-16,25-9-52 15,19 0 24-15,10 0-8 16,5 0 20-16,-6 0 0 16,-13-9 4-16,-11 9 44 15,-9 0-24-15,-15-13 80 16,-9-4-56-16,-5-5 32 0,-10-4-40 16,-10-8 44-16,-5-14-40 15,-9-4 4-15,0-4-24 16,0 0-16-16,4 9 0 15,1 8-24-15,4 8 16 16,10 10-48-16,5 4 32 16,0 17-108-16,10 13 76 15,0-5-292-15,4 18 196 16,1 4-580 0</inkml:trace>
        </inkml:traceGroup>
        <inkml:traceGroup>
          <inkml:annotationXML>
            <emma:emma xmlns:emma="http://www.w3.org/2003/04/emma" version="1.0">
              <emma:interpretation id="{A9A4F992-4552-4B58-9E2D-5C5E1E02C77E}" emma:medium="tactile" emma:mode="ink">
                <msink:context xmlns:msink="http://schemas.microsoft.com/ink/2010/main" type="inkWord" rotatedBoundingBox="12895,18819 12321,18886 12211,17946 12785,17879"/>
              </emma:interpretation>
              <emma:one-of disjunction-type="recognition" id="oneOf2">
                <emma:interpretation id="interp6" emma:lang="" emma:confidence="0">
                  <emma:literal>I</emma:literal>
                </emma:interpretation>
                <emma:interpretation id="interp7" emma:lang="" emma:confidence="0">
                  <emma:literal>n</emma:literal>
                </emma:interpretation>
                <emma:interpretation id="interp8" emma:lang="" emma:confidence="0">
                  <emma:literal>•</emma:literal>
                </emma:interpretation>
                <emma:interpretation id="interp9" emma:lang="" emma:confidence="0">
                  <emma:literal>N</emma:literal>
                </emma:interpretation>
                <emma:interpretation id="interp10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-704.9317">-705-158 728 0,'-25'0'268'0,"11"9"-208"0,-1 12-16 0,6 5 124 16,-11 22-100-16,-4 12 24 15,-10 22-52-15,-5 5 44 16,-14-14-48-16,-11 9 64 0,6-8-60 16,5 3 36-16,14 10-44 15,10-9-8-15,24-18-16 0,29-4-60 16,30-17 28-16,14-17-280 15,4-22 168-15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45:45.83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4-22T18:47:26.554"/>
    </inkml:context>
  </inkml:definitions>
  <inkml:traceGroup>
    <inkml:annotationXML>
      <emma:emma xmlns:emma="http://www.w3.org/2003/04/emma" version="1.0">
        <emma:interpretation id="{3C1BB3E9-C775-47BF-88BE-9FE2CC06E331}" emma:medium="tactile" emma:mode="ink">
          <msink:context xmlns:msink="http://schemas.microsoft.com/ink/2010/main" type="writingRegion" rotatedBoundingBox="471,248 25741,762 25366,19198 96,18684"/>
        </emma:interpretation>
      </emma:emma>
    </inkml:annotationXML>
    <inkml:traceGroup>
      <inkml:annotationXML>
        <emma:emma xmlns:emma="http://www.w3.org/2003/04/emma" version="1.0">
          <emma:interpretation id="{45FCA25F-CD23-488F-8A89-F306B14304A7}" emma:medium="tactile" emma:mode="ink">
            <msink:context xmlns:msink="http://schemas.microsoft.com/ink/2010/main" type="paragraph" rotatedBoundingBox="857,113 23210,788 23138,3191 784,25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88BAF3-C145-48BD-BDAB-AFB59E53BB22}" emma:medium="tactile" emma:mode="ink">
              <msink:context xmlns:msink="http://schemas.microsoft.com/ink/2010/main" type="inkBullet" rotatedBoundingBox="827,1099 1733,1126 1711,1866 805,1839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-2 704 384 0,'-15'9'140'0,"25"-9"-108"0,-10 0-8 0,0 0 92 16,9 0-68-16,1-5 68 16,10 1-64-16,-6-9-12 15,10 5-24-15,10-23-4 16,0 1-4-16,25-30 12 15,-1 3-12-15,10-20-4 16,-5 3 0-16,-4 5 4 16,-11 4-4-16,-9 14-4 15,-5 12 4-15,-10 4 64 16,1 9-36-16,-11 5 48 16,1 12-44-16,-1-4 0 15,-4 4-24-15,-10 1-24 16,10 8 4-16,-10 0 4 15,0 0 4-15,5 8 0 16,-5-8 0-16,0 9 32 16,4 13-16-16,-4 12-4 0,0 5-8 15,-9 9 12-15,4-5-8 0,0 4-4 16,5-8 0-16,0-4-16 16,10-5 8-16,-1-21 20 15,6-1-8-15,4-25-28 16,6-5 8-16,-1-21-56 15,0 4 36-15,1-8-20 16,-1 8 32-16,-10 0 0 16,1 9 12-16,-10 0 16 15,5 12-4-15,-10 1 68 16,0 4-40-16,0-4 4 16,0 17-20-16,-5-9-4 15,5 18-4-15,-5-1 12 16,5 1-12-16,-5 21 24 15,5 9-20-15,-10 9 4 16,10-1-8-16,-5 1-8 16,10 8 4-16,-5-9-4 15,0-3 0-15,-5-6 32 16,5-3-16-16,0-13-12 16,5 3-8-16,-5-12-112 15,10-4 64-15,0-9-224 16,4-9 152-16</inkml:trace>
      </inkml:traceGroup>
      <inkml:traceGroup>
        <inkml:annotationXML>
          <emma:emma xmlns:emma="http://www.w3.org/2003/04/emma" version="1.0">
            <emma:interpretation id="{EF6536CF-3F02-4979-8474-9B1CAA3F6513}" emma:medium="tactile" emma:mode="ink">
              <msink:context xmlns:msink="http://schemas.microsoft.com/ink/2010/main" type="line" rotatedBoundingBox="2256,155 23210,788 23138,3191 2183,2559"/>
            </emma:interpretation>
          </emma:emma>
        </inkml:annotationXML>
        <inkml:traceGroup>
          <inkml:annotationXML>
            <emma:emma xmlns:emma="http://www.w3.org/2003/04/emma" version="1.0">
              <emma:interpretation id="{0DB02C76-03DE-453D-AF2C-DCE18D71A483}" emma:medium="tactile" emma:mode="ink">
                <msink:context xmlns:msink="http://schemas.microsoft.com/ink/2010/main" type="inkWord" rotatedBoundingBox="2232,941 3018,964 2991,1844 2205,182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1.2037">1577-112 320 0,'24'-26'120'0,"-24"26"-96"0,19-26-4 0,-4 17 156 15,-5 9-100-15,4-4 24 16,-4 4-60-16,-15 4-8 16,5 5-20-16,-15 8 72 15,1-4-48-15,-10 13 32 16,-6 4-40-16,-8 14 8 16,13-1-20-16,-19 30 72 15,15-4-52-15,5 9 24 16,14-4-40-16,-4-10-8 15,9-8-8-15,5-8 12 16,10-9-8-16,-6-5-56 16,1-3 24-16</inkml:trace>
          <inkml:trace contextRef="#ctx0" brushRef="#br0" timeOffset="661.1606">1620 104 464 0,'0'0'176'0,"0"0"-140"0,-5 21-8 0,1-3 84 15,4 8-68-15,-10 17 44 16,10 0-52-16,-10 9-36 16,10-5-4-16,0-8 28 15,10-9-16-15,-5-8 16 16,4-5-12-16,-4-8 28 15,0-5-24-15,-5-12 20 16,5 3-20-16,-5-16 0 16,0-1-8-16,0-12-8 15,0 8 4-15,0-13-16 16,5 9 8-16,5-5 48 16,9 9-24-16,5-4 24 15,1 4-24-15,4 4 8 16,5 14-16-16,-5-1 12 15,0 9-16-15,-10-9-20 16,1 9 4-16</inkml:trace>
          <inkml:trace contextRef="#ctx0" brushRef="#br0" timeOffset="876.7339">1703 9 652 0,'-20'-17'244'0,"20"17"-192"0,0 4-12 16,0-8 164-1,10 4-120-15,0-5 0 0,14 5-52 0,5-8-12 16,10-1-12-16,5 0-164 16,4 9 84-16,-4 0-404 15,-5 0 268-15,0 9-96 16</inkml:trace>
          <inkml:trace contextRef="#ctx0" brushRef="#br0" timeOffset="1146.0205">2087-142 436 0,'-5'4'160'0,"5"-4"-124"0,10 13-8 0,-6-4 176 15,6-1-116-15,5 18 80 16,4 4-100-16,-4 27 8 16,4 12-44-16,-14 17 4 15,0-4-20-15,-15 4 8 16,5-12-12-16,-24-5-16 16,5-13 0-16,-30-8-68 15,11-10 40-15,-16-7-144 16,16-5 96-16,-11-5-376 15,15-4 252-15</inkml:trace>
        </inkml:traceGroup>
        <inkml:traceGroup>
          <inkml:annotationXML>
            <emma:emma xmlns:emma="http://www.w3.org/2003/04/emma" version="1.0">
              <emma:interpretation id="{D5F7FC56-E256-4D09-A517-42528961A198}" emma:medium="tactile" emma:mode="ink">
                <msink:context xmlns:msink="http://schemas.microsoft.com/ink/2010/main" type="inkWord" rotatedBoundingBox="3606,458 7266,569 7218,2136 3558,202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460.7696">3685 890 780 0,'-10'30'288'0,"10"-30"-224"0,10 9-20 0,-5-14 32 16,5 5-52-16,4-13 24 16,10 0-28-16,6-12 8 15,4-1-16-15,9-13-32 16,1 4 8-16,14-21-40 15,-4 4 32-15,4-38-36 16,0 8 32-16,-9-18-16 16,-5 14 24-16,-5 4 60 15,-1 21-20-15,-3 9 52 16,-6 18-44-16,-10 4 4 16,-4 8-24-16,-6 5 28 15,1 17-24-15,-10 0 12 16,5 8-16-16,-10 23 20 15,5-1-20-15,-14 26 24 16,4 9-24-16,-10 4-20 16,11 0 0-16,-6 0 20 15,10-17-4-15,0-9-12 16,15-8 0-16,-15-14 40 16,15-3-24-16,5-18-20 15,4 0 4-15,10-31-80 16,-5 5 48-16,1-34-40 15,-1 4 44-15,0-22-8 0,1 5 24 16,-6 12 0-16,-4 14 8 16,-1-1 68-16,1 18-32 0,-6 4 84 15,1 0-60-15,-10 18 16 16,10 8-36-16,-15 8 24 16,5 5-32-16,0 30-4 15,5-4-12-15,-5 13 12 16,0 4-12-16,-5 9 40 15,10-9-24-15,-15-8-12 16,10-1-8-16,0-17-32 16,0-4 16-16,0-4-84 15,0-5 56-15,-14-8-152 16,14-9 108-16</inkml:trace>
          <inkml:trace contextRef="#ctx0" brushRef="#br0" timeOffset="3700.7471">3700 212 840 0,'4'34'312'0,"-4"-34"-244"0,15 22-16 0,-10-13 40 16,5 4-60-16,-1-5-4 15,1 5-16-15</inkml:trace>
          <inkml:trace contextRef="#ctx0" brushRef="#br0" timeOffset="3469.1331">2874-43 560 0,'-15'-13'208'0,"10"13"-164"0,-9-4-8 0,4-1 128 16,10 5-96-16,-15-4 52 16,6 0-72-16,-6-5 28 15,5 9-44-15,1-4 24 16,4 4-28-16,5-9-28 15,5 9 0-15,9 0 8 0,15 0-4 16,5-4-12 0,5 4 4-16,20-4-4 15,-1-5 0-15,24 0 24 16,-4 9-8-16,5-8-20 16,-1 8 4-16,-14-5 20 15,-19 10-4-15,-10-5 24 16,-15 4-20-16,-9-4 24 0,-10 4-24 0,-15-4 48 15,0 5-32-15,-14-5-4 16,9 4-16-16,-4 0-32 16,9 1 12-16,-4 3 4 15,4 5 8-15,-10 4-36 16,16 5 20-16,-26 21-4 16,6 5 12-16,-10 29 0 15,5-3 0-15,-5 8 0 16,10-9 0-16,-10-12 0 15,9-1 0-15,-4-12 32 16,10-9-12-16,-6-13 24 16,16-1-24-16,-6-16 68 15,5 0-48-15,-4-27 4 16,9 1-20-16,-10-30-4 16,1-1-4-16,-6-21 4 15,6 4-8-15,-10-8 16 16,14 12-12-16,-14 1-28 15,4 12 8-15,-4 1 24 16,9 12-8-16,1 1 0 16,9 12 0-16,0 1-4 15,5 12 0-15,0-4-28 16,10 4 16-16,-1 1-208 16,11 8 124-16</inkml:trace>
          <inkml:trace contextRef="#ctx0" brushRef="#br0" timeOffset="4731.9951">4875-272 820 0,'-9'-4'304'0,"9"4"-236"0,0 0-20 16,0 0 52-16,9 0-64 16,6-4 40-16,9 4-44 0,10-9 8 15,0 5-24-15,0-5-148 16,-5 9 68-16,1-13-572 16,-1 9 352-16</inkml:trace>
          <inkml:trace contextRef="#ctx0" brushRef="#br0" timeOffset="4941.047">5303-591 800 0,'-15'8'296'0,"15"-8"-232"0,10 26-16 0,-5-4 8 16,0-1-40-16,0 18 12 15,-1 0-16-15,1 9 12 16,0-5-16-16,-10 0-108 16,5 0 52-16,-9-8-304 15,-1-1 192-15</inkml:trace>
          <inkml:trace contextRef="#ctx0" brushRef="#br0" timeOffset="7357.9151">5896-190 464 0,'-10'5'176'16,"0"-1"-140"-16,-4-8-8 0,4 4 108 15,0 4-80-15,-19 0 32 16,0 9-52-16,-25 0 56 16,11 0-52-16,-16 4-8 15,16 5-20-15,-11 12 32 16,11 10-20-16,-1 25 32 15,15 4-32-15,4 14 32 16,11-1-32-16,4-8-12 16,0-5-8-16,20-13 20 15,0-12-12-15,-1-9-32 16,6-9 12-16,-5-8-132 0,4-5 80 16,11-17-372-16,-6 0 240 15</inkml:trace>
          <inkml:trace contextRef="#ctx0" brushRef="#br0" timeOffset="7688.2937">5813 43 560 0,'-15'5'208'0,"15"-5"-164"0,-9 52-8 0,9-14 76 16,0 6-68-16,-10 20 16 15,10 5-36-15,0-4 4 16,10-9-16-16,-1-12 12 15,-4-10-16-15,5-12 24 16,0-1-20-16,-5-16 12 16,-1-1-12-16,-4-17 28 15,0 4-24-15,0-21 12 16,0 4-16-16,0-13-24 16,15 9 4-16,-5-9 32 15,14 9-16-15,-9 0 72 16,9 13-48-16,-5-1 16 15,6 10-32-15,-1 3 8 16,-9 5-12-16,4-4-184 16,-4 8 96-16,-15-4-424 15,9 0 280-15</inkml:trace>
          <inkml:trace contextRef="#ctx0" brushRef="#br0" timeOffset="7825.6603">5847 35 800 0,'5'-13'296'0,"-5"13"-232"0,5 8-16 0,0-8 64 16,14 5-72-16,5-1 8 15,1 0-28-15</inkml:trace>
          <inkml:trace contextRef="#ctx0" brushRef="#br0" timeOffset="8063.8113">6250-82 632 0,'29'13'236'0,"-29"-13"-184"0,64 39-16 0,-45 4 80 15,5 9-72-15,-9 39 52 16,4-1-56-16,-28 14-20 15,-1-13-12-15,-19-5 68 16,0-8-40-16,-10-5 24 16,0-8-40-16,-10-13-80 15,15-13 32-15</inkml:trace>
        </inkml:traceGroup>
        <inkml:traceGroup>
          <inkml:annotationXML>
            <emma:emma xmlns:emma="http://www.w3.org/2003/04/emma" version="1.0">
              <emma:interpretation id="{601F0324-C106-4D3A-B4AC-82FD68D44B13}" emma:medium="tactile" emma:mode="ink">
                <msink:context xmlns:msink="http://schemas.microsoft.com/ink/2010/main" type="inkWord" rotatedBoundingBox="7697,774 10988,873 10958,1877 7666,177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754.1473">6867-73 632 0,'0'-9'236'0,"0"9"-184"0,5 0-16 0,-5 0 88 16,0 0-76-16,0 0 68 15,10 0-64-15,-10 0 40 16,10 0-52-16,14 0 32 16,10 0-40-16,34-8 0 15,5 3-20-15,14-3 12 16,1 8-16-16,9-5-4 16,-10 5 0-16,-4-4-40 15,-10 4 20-15,-10 0-20 16,-14 4 20-16,-15-4 28 15,-10 0-8-15,-19 0 88 16,0 5-48-16,-15-1 24 16,0 0-40-16,-4-4-16 15,14 5-8-15,-10-5-24 16,10 8 12-16,-10 1 4 16,10-1 4-16,-14 5-20 15,4 0 12-15,-14 18-12 16,-1 3 8-16,-9 31-8 0,10-5 8 0,-10 22-8 15,5-4 8-15,-5-4 8 16,9-14 4-16,1-8 8 16,10-9-4-16,-1-8 8 15,5-10-8-15,1-12 60 16,4 0-36-16,-5-13 40 16,5-4-36-16,-9-22-20 15,4 0-4-15,-19-30 0 16,4 4-4-16,-23-21 32 15,14 8-20-15,-15-4 32 16,10 17-32-16,-4 5-12 16,13 12-8-16,1 5-4 15,10 8 0-15,4-12-12 16,15 25 12-16,5-12-172 16,5 12 100-16,0 0-216 15,-1 5 168-15,1-5-264 16,0 9 220-16</inkml:trace>
          <inkml:trace contextRef="#ctx0" brushRef="#br0" timeOffset="9249.4974">8403 17 560 0,'-5'-17'208'0,"5"17"-164"0,0-13-8 0,0 5 136 15,0 8-100-15,-10 0 76 16,5-9-84-16,-14 0 0 15,-1 9-40-15,-9 0 24 16,10 0-32-16,-15 0 20 16,5 9-20-16,-15 21 20 15,10 0-24-15,-5 22 32 16,5-4-28-16,19 12-12 16,6-4-8-16,18 1 28 15,16-10-12-15,13-12-4 16,6-10-4-16,10-16-32 15,4 0 16-15,-5-14 4 16,15-3 8-16,-24-18 8 16,-5 0-4-16,-20-17 8 15,-9 4-8-15,-20-9 16 16,1 10-12-16,-11-1 4 16,11 8-4-16,-6 1-244 15,5 9 128-15,15-5-624 16,10 8 404-16</inkml:trace>
          <inkml:trace contextRef="#ctx0" brushRef="#br0" timeOffset="9459.0539">8529-250 600 0,'-44'-22'224'0,"44"22"-176"0,-44 0-12 0,25 0 160 16,4 9-116-16,-9 4 72 16,10 13-88-16,-16 4 0 15,16 9-40-15,-10 17-12 16,4 0-8-16,-14 26 12 15,20 9-8-15,-11-1-4 16,6 1 0-16,-6-13 12 16,11-13-8-16,-1-5-4 15,6-12 0-15,-11-10-104 16,20-7 56-16</inkml:trace>
          <inkml:trace contextRef="#ctx0" brushRef="#br0" timeOffset="9745.3149">9199-224 736 0,'-9'0'272'0,"9"0"-208"0,-44 21-20 16,20-8 72-16,4 4-72 15,-14 5 60-15,5 4-60 0,-10 21 24 16,10 10-40-16,-15 42 16 16,20-8-24-16,-10 12 8 15,5-12-16-15,9-5-8 16,11-17 0-16,9-4 20 16,5-13-12-16,4-9-100 15,11-8 44-15</inkml:trace>
          <inkml:trace contextRef="#ctx0" brushRef="#br0" timeOffset="10109.2802">9258 56 676 0,'-15'31'248'0,"15"-31"-192"0,-24 82-16 0,14-43 12 15,0 4-36-15,-4 4 4 16,4 1-12-16,0-9 20 16,5-1-16-16,1-20 12 15,4 3-12-15,-5-16 28 16,5-1-24-16,-5-17 12 16,10-4-16-16,-5-22 20 15,0 9-20-15,5-18-4 16,9 1-4-16,10 8 12 15,15 4-8-15,-5 5 40 0,15 8-24 16,-5 5 12-16,4 8-20 16,-9 1 20-16,5 8-24 0,-15 0-64 15,-5 0 24-15,-9-9-112 16,-1 1 80-16,-14-5-220 16,0 4 156-16</inkml:trace>
          <inkml:trace contextRef="#ctx0" brushRef="#br0" timeOffset="10309.8351">9267-30 788 0,'-34'-9'292'0,"34"9"-228"0,-14 0-16 0,4 0 132 15,10 0-108-15,15 0 8 16,-6 0-52-16,25-4-16 15,15-9-8-15,4 4 20 16,11 9-12-16,-11-4-196 16,-4 4 96-16</inkml:trace>
          <inkml:trace contextRef="#ctx0" brushRef="#br0" timeOffset="12446.866">9967-233 560 0,'-10'-17'208'0,"10"17"-164"0,-9-5-8 16,4 1 128-1,10 8-96-15,-1-4 0 16,6 0-44-16,14 9 36 0,10 4-32 0,5 13-4 16,5 4-16-16,-15 22 28 15,0 8-20-15,-34 44 32 16,-4-5-32-16,-40 14 40 15,1-14-32 1,-20-8 12-16,4-18-20 0,-9-12 36 16,10-14-28-16,0 1-128 15,15-18 56-15</inkml:trace>
        </inkml:traceGroup>
        <inkml:traceGroup>
          <inkml:annotationXML>
            <emma:emma xmlns:emma="http://www.w3.org/2003/04/emma" version="1.0">
              <emma:interpretation id="{AD4A671B-2133-4F81-802E-EFF4F5569099}" emma:medium="tactile" emma:mode="ink">
                <msink:context xmlns:msink="http://schemas.microsoft.com/ink/2010/main" type="inkWord" rotatedBoundingBox="11221,426 15959,569 15904,2392 11166,224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7431.3735">13936 432 800 0,'5'0'296'0,"-5"0"-232"0,39-4-16 0,-10 4 28 16,0 0-52-16,25 0 8 15,4 0-20-15,49-18 20 16,10 6-20-16,14-6-40 16,-5 1 16-16,-19 8-76 15,-10-4 48-15,-19 0-8 16,-15 9 28-16,-5-9 40 15,-24 5-12-15,-9-5 8 16,-6 4-8-16,-19-4-120 16,-5 4 60-16</inkml:trace>
          <inkml:trace contextRef="#ctx0" brushRef="#br0" timeOffset="22581.1869">10599 972 548 0,'-5'13'204'0,"5"-13"-156"0,14 0-16 0,-4-9 60 16,0 5-56-16,14-18 12 16,5 5-28-16,20-26 16 15,-1 13-24-15,15-18 4 16,1 9-8-16,-1-21 4 15,0 17-8-15,-14-22 8 16,-6 9-8-16,-4-22 8 16,-5 13-8-16,-10-8 8 15,1 12-8-15,-6 5 76 16,1 13-44-16,-6 0 32 16,1 17-40-16,-6-4 8 15,1 12-20-15,-5-3 8 16,5 8-12-16,-10 4-16 15,0 5 0-15,0 4 4 16,0 8 0-16,0 10 32 16,-10 3-16-16,5 18-32 15,0 4 8-15,-9 18 28 16,9 4-12-16,-5-1-8 16,0-7-4-16,6-10 4 15,4-4 0-15,-5-8 16 16,10-9-8-16,-5-13 24 15,0 0-20-15,14-18-4 16,-4 1-4-16,14-22-68 16,0 4 36-16,1-25-112 0,-1 4 80 15,-9-22-8-15,14 13 40 0,-10-4 28 16,1 13 0-16,-6 0 28 16,1 8-16-16,-6 5 56 15,1 8-36-15,-5 1 48 16,5 8-48-16,-5-5-8 15,4 10-12-15,1-1 24 16,5 5-20-16,-1-5-24 16,1 9 4-16,-10-4 8 15,4 8 0-15,-13 9 32 16,-1 4-20-16,-15 27 12 16,6 3-16-16,-20 18 20 15,0 0-20-15,-10 4 4 16,20-9-8-16,9-8 4 15,5-4-8-15,1-14 16 16,4-4-12-16,5-12 24 16,9-1-20-16,-9-8-188 15,15-5 92-15,-20-4-272 16,-5 0 200-16</inkml:trace>
          <inkml:trace contextRef="#ctx0" brushRef="#br0" timeOffset="25360.1485">11740 575 464 0,'-9'-5'176'0,"9"5"-140"0,24-8-8 15,-5-1 32 1,6 9-40-16,-1-9 24 16,10 5-24-16,5 0 0 0,0 8-12 0,-1 5 4 15,1 4-8-15,-14 4 68 16,9 17-40-16,-20 10-4 15,6 3-16-15,-20 9 0 16,0 5-8-16,-15-5 76 16,5 0-44-16,-14-8 48 15,5-1-48-15,-15-17 16 16,9-4-32-16,-9-17 28 16,5-5-32-16,0-21-12 15,14-5-8-15,1-17 4 16,9 5 0-16,10-9-44 15,9 8 24-15,6-4-4 16,9 13 16-16,0-4 24 16,5 9-8-16,5-5-12 15,-5 13 0-15,5 0-4 16,-10 4 0-16,0 0-12 16,-4 9 12-16,-6 0 12 15,0 9 0-15,1-9 16 16,-1 9-12-16,6-1-4 15,4 5 0-15,0 5 4 16,5-1-4-16,0 4 8 16,0 5-8-16,-5 5-4 15,0-1 4-15,-9 0-24 16,-6-4 12-16,-4 0-84 16,0 0 52-16,-6-5-116 15,6-3 88-15</inkml:trace>
          <inkml:trace contextRef="#ctx0" brushRef="#br0" timeOffset="24788.1846">11774 359 520 0,'-9'-9'192'0,"9"9"-152"0,14-4-8 0,-4-1 124 15,14 1-92-15,10 4 36 16,5-9-60-16,39 1 4 16,-5-1-28-16,43-8 20 15,-9 8-24-15,10 1 4 16,-20 8-8-16,5-5 4 16,-20 5-8-16,-18-4-4 15,-6 8 4-15,-9-8 20 16,-15 4-12-16,-25-4-56 15,6 4 20-15,-30-5-260 16,6 5 152-16</inkml:trace>
          <inkml:trace contextRef="#ctx0" brushRef="#br0" timeOffset="24472.8205">12144-250 248 0,'0'-22'92'0,"9"18"-72"0,1-13-4 16,0-1 168 0,-1 5-104-16,6-13 64 0,0 5-84 15,4-5 8-15,5 0-36 0,10 4 4 16,-5-4-20-16,15 14 44 15,0 12-32-15,0 17-4 16,-1 13-16-16,-14 18-8 16,5-1 4-16,-14 5 12 15,-6 0-8-15,-23 0 32 16,9-14-24-16,-39 1 20 16,5 4-20-16,-24-12 36 15,-1-1-28-15,-14-13-12 16,15 5-8-16,0-22 4 15,14 0-4-15,5-22-12 16,25 9 4-16,-1-8-32 16,15 8 20-16,15-5-12 15,9 10 16-15,15-5-64 16,9 17 44-16,-4 0-172 16,5 5 112-16</inkml:trace>
          <inkml:trace contextRef="#ctx0" brushRef="#br0" timeOffset="25616.5042">12590 674 600 0,'-24'4'224'0,"24"-4"-176"0,-19 9-12 0,9 0 88 15,10 3-76-15,-15 6 76 16,6 3-68-16,-16 14 12 16,6-1-36-16,-20 14 32 15,5-1-36-15,-14 1 4 16,9-1-20-16,-5-3-32 16,15-10 8-16</inkml:trace>
          <inkml:trace contextRef="#ctx0" brushRef="#br0" timeOffset="26334.4533">12921 708 684 0,'0'13'252'0,"0"-13"-192"0,14-4-20 0,6 0 48 16,4-1-56-16,5-7 4 15,5-1-20-15,10-9 8 16,0 5-16-16,-1-22-20 16,-4 9 4-16,-9-27 4 15,-1 6 4-15,-15-23-12 16,1 5 8-16,-10 0 28 16,4 13-12-16,-9 4 56 15,5 17-36-15,-10 14 12 16,5 12-28-16,-4 18 36 15,4 4-28-15,-5 34-32 16,5 10 4-16,-5 7 8 16,0 5 0-16,0-12-4 15,10-10 4-15,0-4 12 16,5-8-8-16,-6-9-92 16,6-5 48-16,5-12-44 15,-1-5 48-15,6-21-52 16,-1 4 48-16,-4-30-28 0,4-5 40 0,-4-21-24 15,-1 0 28-15,-4-9 36 16,0 22-8-16,-5 13 148 16,4 8-84-16,-4 5 48 15,0 13-72-15,-5 13 36 16,0 8-48-16,0 22 8 16,0 13-28-16,0 17 20 15,0-4-24-15,0 17 24 16,0-13-24-16,0-4 4 15,0-5-8-15,0-12-40 16,0-5 16-16,-5-13-64 16,5 5 44-16,-5-22-132 15,10 0 92-15,-5-17-220 16,5 4 168-16</inkml:trace>
          <inkml:trace contextRef="#ctx0" brushRef="#br0" timeOffset="26486.8587">13640-138 748 0,'-20'0'276'0,"20"0"-216"0,20 13-16 16,-6-9 48 0,6 5-60-16,4-9 16 15,10 4-32-15</inkml:trace>
          <inkml:trace contextRef="#ctx0" brushRef="#br0" timeOffset="28001.6948">14092 618 612 0,'-34'0'228'0,"34"0"-180"0,-10 4-12 16,10-4 72-1,10 9-68-15,-1-9 16 16,16 0-32-16,14-5-4 16,-5 1-12-16,0 0-16 15,0 4 4-15,-10 4 12 16,0 9-4-16,-14 13-12 15,0 9 4-15,-20 16 20 16,0 5-8-16,-4 9 76 16,-6 0-48-16,-4-9 4 15,9-8-24-15,-19-14 40 0,10-4-28 16,0-12 12 0,-1-5-24-16,-9-13 20 0,20-5-24 0,-6-21-20 15,11 5 0 1,9-22-12-16,0 8 8 0,19-12-44 15,-4 12 28-15,9 1-80 16,5 12 56 0,-5 0-68-16,6 14 64 0,-6-5-12 15,5 8 40-15,-5-3 16 16,-9 8 8-16,4-9 64 16,-4 5-32-16,9-5 84 15,-4 5-60-15,-1 4 28 16,1 9-48-16,4 3 16 15,10 10-28-15,5 13 0 16,4 3-12-16,1 10 4 16,-5 4-8-16,5-5 8 15,-10-8-8-15,-10-9 16 16,5 1-12-16,-14-10 16 16,-6-3-16-16,-9-10-128 15,5-4 68-15,-10-12-176 16,1 4 128-16</inkml:trace>
          <inkml:trace contextRef="#ctx0" brushRef="#br0" timeOffset="26682.3795">14165-363 788 0,'9'0'292'0,"-9"0"-228"0,-9 26-16 0,4-4 72 15,10 0-76-15,-10 12 24 16,0 1-36-16,-5-1-120 16,10-4 48-16</inkml:trace>
          <inkml:trace contextRef="#ctx0" brushRef="#br0" timeOffset="27110.0176">14466-531 580 0,'48'-35'216'0,"-48"35"-168"0,54-8-12 16,-25 12 76 0,0 9-68-16,5 17 68 0,0 5-60 0,0 17 24 15,0 4-44-15,-14 17 0 16,-6-4-20-16,-9 5 28 16,0-5-24-16,-25 0-4 15,11-4-8-15,-30-13-4 16,-5-1 0-16,-4-25-12 15,-1-4 8-15,-9-26 4 16,9-5 0-16,1-17 0 16,18 4 0-16,6-12-12 15,14 8 8-15,10-4-32 16,15 4 20-16,14 4-64 16,10 14 44-16</inkml:trace>
          <inkml:trace contextRef="#ctx0" brushRef="#br0" timeOffset="30508.6823">14811-56 456 0,'-5'0'168'0,"5"0"-128"0,5-9-16 16,-5 5 44-1,0 8-44-15,0-8 16 0,9 4-24 0,-9-4 88 16,0 4-56-16,-9-5 84 15,9 1-76-15,-5-4 60 16,0 3-64-16,-19-3 4 16,9 8-32-16,-9-5 12 15,0 10-20-15,-15-5 20 16,5 0-24-16,-10 0-12 16,5 8-4-1,-5-3-92-15,15 7 48 0,0-3-336 16,10 0 208-16</inkml:trace>
          <inkml:trace contextRef="#ctx0" brushRef="#br0" timeOffset="28183.6779">14786 838 912 0,'-29'17'340'0,"29"-17"-264"0,-43 39-24 0,18-13 132 15,11 0-112-15,-15 13-20 16,4 4-32-16,-9 0 0 15,10 0-12-15,0-8-260 16,4 0 140-16,-4-1-432 16,5-4 304-16</inkml:trace>
          <inkml:trace contextRef="#ctx0" brushRef="#br0" timeOffset="21098.2802">10375 290 540 0,'-5'0'200'0,"5"4"-156"0,0-4-12 0,0 0 52 15,0 0-52-15,5 0 32 16,5 0-36-16,4 0 44 16,1 0-40-16,4-4 28 15,6 4-32-15,4-9 36 16,-5 5-36-16,0-5 4 15,1 9-20-15,-6-4-8 16,5 4 0-16,-9 0 20 16,4 4-12-16,-9-4-12 15,5 0-4-15,-6 0 20 16,1 9-8-16,-5-18-92 16,5 9 48-16</inkml:trace>
          <inkml:trace contextRef="#ctx0" brushRef="#br0" timeOffset="21457.7362">10380 570 548 0,'5'-8'204'0,"-5"8"-156"0,5 8-16 0,-5-8 124 16,0 0-92-16,0 0 44 16,9 0-64-16,1 0 28 15,9 0-40-15,1-4 0 16,-1 4-20-16,11-4 12 15,-1-1-16-15,0-3 4 16,0 3-4-16,-5-3 12 16,1 8-12-16,-6-5 16 15,-4 5-16-15,-11-4-116 16,1 8 56-16</inkml:trace>
        </inkml:traceGroup>
        <inkml:traceGroup>
          <inkml:annotationXML>
            <emma:emma xmlns:emma="http://www.w3.org/2003/04/emma" version="1.0">
              <emma:interpretation id="{B088039A-68B2-46E4-89A8-A3AFC89BD5F4}" emma:medium="tactile" emma:mode="ink">
                <msink:context xmlns:msink="http://schemas.microsoft.com/ink/2010/main" type="inkWord" rotatedBoundingBox="16547,684 22241,856 22171,3162 16478,299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9668.6396">16011 216 288 0,'10'-17'108'0,"-6"4"-84"0,1 4-4 0,-5 1 188 16,0 8-116-16,-5-18 96 15,1 14-108-15,-16-13 52 16,5 17-76-16,-19-9 4 16,10 0-36-16,-10 9 12 15,5 9-20-15,-15-5 36 16,20 5-28-16,-10 8 48 15,10 5-40-15,-1 13 12 16,16 3-28-16,9 10 8 16,9-1-12-16,21-8 36 15,8-4-24-15,35-9 12 16,0-9-20-16,10 0 20 0,-15-8-24 16,0-18-32-16,-20 9 12 0,-18-8 28 15,-6-1-12-15,-24-8 0 16,-5 4-4-16,-29-13 40 15,10 4-24-15,-1-8-124 16,1 13 56-16</inkml:trace>
          <inkml:trace contextRef="#ctx0" brushRef="#br0" timeOffset="29924.3216">16074-95 788 0,'-24'-13'292'0,"24"13"-228"0,-10 0-16 0,5 0 88 16,5 0-84-16,-5 5 24 15,0 8-44-15,-4 17-4 16,4 9-16-16,0 43 0 16,-5 4-4-16,-14 13 4 15,14-4-8-15,-14 0 24 16,0-8-16-16,-1-1 4 15,6-4-8-15,-1-13 4 16,6-8-8-16,-1-22-224 16,6-9 124-16</inkml:trace>
          <inkml:trace contextRef="#ctx0" brushRef="#br0" timeOffset="32509.8486">16560 419 496 0,'0'0'184'0,"0"0"-140"0,0-9-16 0,5 9 136 15,0 5-96-15,-1-5 60 16,11 4-72-16,4 0 20 15,11 1-44-15,13-5 8 16,6 4-24-16,14-8 8 16,-5 4-12-16,5-5 20 15,-9 5-20-15,-10-4 12 16,-10 4-12-16,-10-4 0 16,-5 4-4-16,-14-5-128 15,0 10 64-15,-15-5-348 16,1 0 224-16</inkml:trace>
          <inkml:trace contextRef="#ctx0" brushRef="#br0" timeOffset="32717.3202">16953 130 684 0,'-9'-5'252'0,"9"5"-192"0,4 9-20 15,-8 8 100 1,4 1-84-16,-10 21 16 15,5 8-48-15,-5 13-12 0,1-3-8 16,-11-1 20-16,10-4-12 0,-4-5 4 16,-1-8-8-16,6-5-76 15,9 1 36-15,-10-5-376 16,10-4 228-16</inkml:trace>
          <inkml:trace contextRef="#ctx0" brushRef="#br0" timeOffset="33315.9126">16929 1127 508 0,'0'13'188'0,"0"-13"-148"0,29-8-8 0,-9-1 104 16,-1 5-80-16,10-22 4 15,5 0-36-15,0-26 20 16,0 5-28-16,5-18 4 16,-5 9-12-16,0-18-24 15,0 9 8-15,0-12-24 16,-5 12 20-16,-4-13 12 16,-1 18 4-16,-5-5 148 15,1 17-84-15,-6 1 16 16,11 21-48-16,-16 4 0 15,11 14-20-15,-15 16 20 16,4 14-24-16,-9 13-4 0,5 3-4 16,-10 10 4-16,0-1-4 15,-9 1 16-15,4-5-12 0,0-8-4 16,6-5 0-16,4-4 20 16,4-5-12-16,6-12-32 15,10-5 12-15,4-12-132 16,5-1 80-16,0-17-76 15,0 5 80-15,-9-27-40 16,4 1 56-16,-14-18 4 16,4 9 20-16,-9 8 152 15,0 18-72-15,-5 8 36 16,0 14-60-16,5 21 92 16,-5 13-76-16,-5 17 12 15,5 9-44-15,-10-1 24 16,10-3-32-16,-5 4 32 15,5-13-32-15,0-5-12 16,10-4-8-16,-20-8-156 16,10-5 88-16,0-8-192 15,-4-5 152-15</inkml:trace>
          <inkml:trace contextRef="#ctx0" brushRef="#br0" timeOffset="34180.2306">17838 501 728 0,'-10'13'268'0,"10"-13"-208"0,-5 13-16 0,10-9 36 16,5 1-52-16,4-1 8 15,6 5-24-15,-6-5 28 16,15 0-24-16,15-8 12 16,9 0-16-16,30-5 100 15,4-4-64-15,20 4-36 16,-9 5-12-16,-6 4 24 16,-14 0-16-16,-10 0 8 15,-15 4-8-15,-14 1 12 16,-10-1-12-16,-10-4-100 15,-4 0 48-15,-15 0-296 16,0 0 184-16</inkml:trace>
          <inkml:trace contextRef="#ctx0" brushRef="#br0" timeOffset="33841.8105">18202-242 436 0,'-20'-34'160'0,"20"34"-124"0,5-13-8 0,0 4 168 16,5 9-112-16,4-8 36 16,6 8-72-16,14-9 16 15,5 18-36-15,9-1 8 16,1 10-20-16,4 12 8 15,-4 4-12-15,-5 14 20 16,-5 8-20-16,-15 9 24 16,-5-5-24-16,-14 5 32 15,-5-5-28-15,-24-3 32 16,0-10-32-16,-25-8-48 16,-9-13 16-16,-20-22-16 15,15 5 20-15,0-31-8 16,19 5 8-16,0-39-8 15,30 8 8-15,14-4-28 16,4 14 24-16,30 3-20 16,5 13 20-16,10 5-8 15,4 13 12-15,-9 4 52 0,-5 13-20 0,-10 4-184 16,-5 5 88-16</inkml:trace>
          <inkml:trace contextRef="#ctx0" brushRef="#br0" timeOffset="35057.6673">17969 687 384 0,'-15'-4'140'0,"15"4"-108"0,10 4-8 0,-10-8 172 16,5 4-112-16,-5-5 36 15,0 10-72-15,0-10 8 16,5 5-36-16,-1-4 8 16,6 8-16-16,5-4 12 15,4 0-16-15,5 5 4 16,1 3-4-16,4 9-16 15,0 9 4-15,-5 22 12 16,1 4-4-16,-16 12 40 16,1-3-20-16,-15 4-12 15,-5-9-8-15,-19-9 28 16,10-3-16-16,-15-10 4 16,10 1-12-16,-6-14 28 15,6-3-20-15,0-14 4 16,9-4-12-16,-4-13 4 15,14 0-8-15,-5-26-48 16,10 5 28-16,5-18-32 16,10 8 28-16,4-7-24 15,5 7 24-15,10 1-8 16,0 9 16-16,10 8-8 0,-5 9 8 16,-10 8 16-16,0 13 0 0,-4 9 68 15,-6 9-40-15,-9 8 16 16,4 5-32-16,-9-1 28 15,0 1-28 1,5-5 20-16,4 0-20 0,-4-8-16 16,10-5-4-16,4-8-128 15,5-1 72-15,0-8-100 16,0 5 92-16,0-14-28 16,-9 5 56-16,-10-9 16 15,4 0 12-15,-9 0 160 16,5 4-80-16,-10 5 68 15,0 4-76-15,0 4 64 16,5 9-72-16,-1 9-28 16,6 8-12-16,-5 4 4 15,5 1-8-15,-1 8 32 16,-4 0-24-16,-10 18-40 16,5 4 12-16,-19 17-44 15,4-5 36-15,-23 5 8 16,4-8 8-16,-20-18-8 15,10-8 8-15,-9-14 28 16,9-8-12-16,-4-17 32 16,9-5-28-16,0-26 4 15,15 1-12-15,-1-31-16 16,11 4 4-16,9-21-16 0,10 5 12 16,19-1-24-16,10 17 20 0,24 1-20 15,10 12 16 1,0 5 0-16,5 8 8 15,-14 5-28-15,-1 8 20 0,-24-3-196 16,0 7 116-16,-10 1-480 16,-4 4 324-16</inkml:trace>
          <inkml:trace contextRef="#ctx0" brushRef="#br0" timeOffset="36351.6743">18751 993 424 0,'-10'13'156'0,"10"-13"-120"0,5 9-8 0,-5-9 140 15,0 0-96-15,5 0 88 16,9-9-96-16,6-4 28 16,9-4-52-16,10-22-4 15,0 0-24-15,9-17 12 16,11 13-16-16,-6-9-12 16,-4 5 0-16,-10-14 20 15,9 5-8-15,-19-9 4 16,5 9-4-16,-24 0 28 15,5 17-20-15,-6 5 32 16,11 12-32-16,-15 9-4 16,-5 9-8-16,0 21 28 15,0 9-16-15,0 17-12 16,0 0-8-16,-5 5 12 16,-5-5-4-16,0 0 32 15,5 5-20-15,-4-9 4 0,9-5-12 16,-5-12 4-16,5 4-8 15,5-22 32-15,9 5-20 0,1-18-48 16,9 5 16-16,-4-22-104 16,4 0 68-16,-5-13-20 15,6 4 44-15,-11-8 4 16,1 9 16-16,-5-1 52 16,4 9-24-16,-14 9 36 15,5 13-32-15,-5 12 56 16,0 10-44-16,-5 12 56 15,5 9-56-15,-5 4-24 16,5 4-12-16,0 1 60 16,5 4-32-16,-5-13-80 15,5-9 24-15,0-17-132 16,5-5 88-16,-1-21-236 16,1 1 168-16</inkml:trace>
          <inkml:trace contextRef="#ctx0" brushRef="#br0" timeOffset="36531.1532">19674 156 768 0,'-5'-26'284'0,"5"26"-220"0,10 4-20 16,-5 0 136 0,4 1-108-16,11 3 24 15,4-3-56-15,10 3 16 16,0 1-28-16,5 0-132 0,0-9 56 0,-5 0-264 15,0-9 172 1</inkml:trace>
          <inkml:trace contextRef="#ctx0" brushRef="#br0" timeOffset="37385.0736">20097 635 624 0,'-25'-13'228'0,"25"13"-176"0,0 4-16 16,5-4 124-1,0 0-96-15,15 0 52 16,-6 0-68-16,10-4 20 15,1 4-40-15,23-4 16 0,6-1-24 16,48-3 36-16,0 8-32 0,14-9 20 16,-9 9-24-16,10-8-8 15,-10 8-8-15,0-5 4 16,-15 1-4-16,-9 4 32 16,-15 0-20-16,-20 0 4 15,-9 0-12-15,-15-13-76 16,-9 13 36-16</inkml:trace>
          <inkml:trace contextRef="#ctx0" brushRef="#br0" timeOffset="36694.199">20194-129 860 0,'10'4'320'0,"-10"-4"-248"0,-10 26-20 0,10-5 68 15,-5-3-76-15,-5 12 8 16,5 9-32-16,-9 4-128 16,4 5 60-16,0-5-680 15,6-4 404-15</inkml:trace>
          <inkml:trace contextRef="#ctx0" brushRef="#br0" timeOffset="37069.5877">20685-216 684 0,'9'-43'252'0,"-9"43"-192"0,44-13-20 16,-25 0 48-1,1 9-56-15,9 13 16 16,0-1-32-16,-5 14 0 0,10 4-8 0,-19 13 12 15,4 8-12-15,-19 22-56 16,15-4 24-16,-30 4 20 16,6 4 4-16,-25-25 12 15,9-1-8-15,-23-21 8 16,14-4-8-16,-5-26 68 16,5-5-40-16,15-26 16 15,9 5-32-15,15-17-36 16,9 8 12-16,20 4-36 15,10 9 28-15,-5 13-12 16,5 5 16-16,-15 16-124 16,5 5 76-16,-15 26-240 15,-4 9 168-15</inkml:trace>
          <inkml:trace contextRef="#ctx0" brushRef="#br0" timeOffset="38255.7387">20179 760 612 0,'-14'-13'228'0,"14"13"-180"0,19-8-12 16,-9-1 52 0,0 9-56-16,24-9 60 15,4 5-56-15,26 0-16 16,4 8-12-16,5 13 0 16,-5 5-4-16,-20 21-4 15,1 5 4-15,-25 12 4 16,-5 5-4-16,-28-9 8 15,-1 0-8-15,-24 0 16 16,0-8-12-16,-19-5 24 0,-1-4-20 0,-4-9 12 16,9-4-12-16,-9-9-8 15,19 1 0 1,5-18 28-16,0 0-16 0,10-13-32 16,-1 4 8-16,16-13-8 15,9 5 8-15,9-22-20 16,16 13 16-16,23-8-4 15,-4 4 8-15,29-1-12 16,-5 5 12-16,5 5 4 16,9 4 4-16,-23 8 0 15,-1 5 0-15,-24-5 32 16,5 9-16-16,-20-4 20 16,6 8-20-16,-11 5 44 15,6 4-32-15,-20 8 4 16,4-4-20-16,-8 14-8 15,4-5 0-15,-10-1 20 16,0 6-12-16,-4-10-4 16,14 1-4-16,0-9-16 15,0 0 8-15,4-5-24 16,6 1 16-16,14-13-32 16,1 4 28-16,-1-13-28 15,5 0 24-15,-14-4 8 16,9 8 12-16,-14-8 44 15,-5 12-24-15,-5-3 88 16,9 8-60-16,-18 8-4 0,4 5-28 16,-5 9-12-16,0 8 0 0,5 26-24 15,5 5 12-15,-9 29 32 16,-1-3-16-16,5 12-44 16,5-17 20-16,-29-13-8 15,14-8 16-15,-23-18 16 16,-1-9-4-16,-24-12 40 15,4-9-20-15,-14-22 20 16,15-4-24-16,0-30 60 16,19 4-44-16,10-34-8 15,24 4-16-15,19-13-20 16,21 8 4-16,23 5-24 16,15 17 16-16,-5 1-232 15,5 16 132-15,-1-8-312 16,-4 13 236-16</inkml:trace>
        </inkml:traceGroup>
        <inkml:traceGroup>
          <inkml:annotationXML>
            <emma:emma xmlns:emma="http://www.w3.org/2003/04/emma" version="1.0">
              <emma:interpretation id="{C882F7D6-2A53-43E1-99DB-B63711F8EB6C}" emma:medium="tactile" emma:mode="ink">
                <msink:context xmlns:msink="http://schemas.microsoft.com/ink/2010/main" type="inkWord" rotatedBoundingBox="22671,1068 23201,1084 23164,2334 22634,231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9200.8464">22346-26 756 0,'-5'-8'280'0,"5"8"-216"0,0-9-20 0,-9 9 32 16,9 0-52-16,-5 0 16 15,5 0-24-15,0 0 8 16,0 9-12-16,-15-1 44 16,15 14-28-16,-14-1 64 15,-1 5-52-15,-19 22 36 16,15 8-44-16,-15 22 36 16,0 0-40-16,-15 12 12 15,10-8-24-15,-19 22 28 16,19-5-28-16,-5 5-4 15,25-13-8-15,-10-14-24 16,14-12 12-16,-4-13-100 0,14-9 56 16,-5-13-160-16,0-8 116 15,1-9-312-15,4 4 224 16</inkml:trace>
          <inkml:trace contextRef="#ctx0" brushRef="#br0" timeOffset="38870.3733">22307 380 496 0,'-9'-17'184'0,"9"17"-140"0,0-13-16 0,-5 4 136 16,0 9-96-16,-19-17 36 15,9 17-64-15,-9-4 28 16,-5-1-36-16,-35 14 24 16,25 8-28-16,-19 5 28 15,5 17-32-15,4-5 40 16,15 5-36-16,15-4-16 16,4-1-4-16,25-8 16 15,14 0-12-15,25-9 12 16,9-4-12-16,10-8-120 15,0-1 56-15,-5-8-4 16,-9 4 32-16,-15-9 24 16,-5 5 4-16,-20-14 68 0,1 1-40 15,-20-13 48-15,-5 8-44 16,-9-4 68-16,4 5-56 0,1-5-44 16,4 17-4-16,10-12-260 15,10 12 144-15</inkml:trace>
        </inkml:traceGroup>
      </inkml:traceGroup>
    </inkml:traceGroup>
    <inkml:traceGroup>
      <inkml:annotationXML>
        <emma:emma xmlns:emma="http://www.w3.org/2003/04/emma" version="1.0">
          <emma:interpretation id="{56C71C85-6059-4F81-B6EC-4740529EB458}" emma:medium="tactile" emma:mode="ink">
            <msink:context xmlns:msink="http://schemas.microsoft.com/ink/2010/main" type="paragraph" rotatedBoundingBox="145,4712 17398,2512 17720,5043 467,72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6A6737-E962-4625-AFA5-CE52BEC77D5B}" emma:medium="tactile" emma:mode="ink">
              <msink:context xmlns:msink="http://schemas.microsoft.com/ink/2010/main" type="line" rotatedBoundingBox="145,4712 17398,2512 17720,5043 467,7243"/>
            </emma:interpretation>
          </emma:emma>
        </inkml:annotationXML>
        <inkml:traceGroup>
          <inkml:annotationXML>
            <emma:emma xmlns:emma="http://www.w3.org/2003/04/emma" version="1.0">
              <emma:interpretation id="{62B74040-F247-47DA-B5F9-AB19B3843B0B}" emma:medium="tactile" emma:mode="ink">
                <msink:context xmlns:msink="http://schemas.microsoft.com/ink/2010/main" type="inkWord" rotatedBoundingBox="145,4715 3424,4297 3746,6825 467,724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2982.8779">1645 3766 508 0,'-10'-9'188'0,"10"5"-148"0,-10-9-8 0,5 4 116 16,10 5-88-16,-10-9 108 16,5-4-96-16,0 0-4 15,10 4-40-15,0-5-36 16,4 10 4-16,11-14 0 16,-1 14 4-16,15-1-20 15,0 9 12-15,14 17-4 16,0 5 4-16,1 43 0 15,-1-5 0-15,-19 35 16 16,-5-9-4-16,-19 1-4 16,0-18 4-16,-25-13 28 15,-4 0-16-15,-20-13 20 16,0-8-20-16,-9-14 36 16,9-3-28-16,-5-14 20 15,15-8-24-15,0-18-28 16,14 5 4-16,10-22 0 15,10 9 4-15,10-5-80 16,9 14 44-16,10 3-12 16,5 18 28-16,0 9 12 15,-5 0 8-15,-10 17-28 16,5-5 16-16,-19-4-84 0,0 5 56 16,-15-5-424-16,5 5 256 15</inkml:trace>
          <inkml:trace contextRef="#ctx0" brushRef="#br0" timeOffset="63330.8045">1232 4604 572 0,'-20'-17'208'0,"20"17"-160"0,-5-9-12 0,0 5 164 16,10 4-116-16,0-5 36 16,10 5-72-16,19-4-20 15,9 8-16-15,35-12 24 16,5 8-20-16,58-5-4 16,0-8-8-16,24 0 20 15,-15 5-12-15,6-1-12 16,-25 0-4-16,0 9 4 15,-29 9 0-15,-29 0 24 16,-15-1-12-16,-24-3 68 16,-4 3-48-16,-30-8-92 15,-5 5 32-15,-24-10-312 16,4 14 188-16</inkml:trace>
          <inkml:trace contextRef="#ctx0" brushRef="#br0" timeOffset="122809.9627">1552 3382 260 0,'-9'-22'96'0,"9"22"-76"0,-10-9-4 0,5 9-8 16,5 0-8-16,-10-17-20 15,0 17 12-15,-9-4 4 16,0 4 4-16,-6-9 8 16,6 9-4-16,-20 9 76 15,5-1-44-15,-15 5 24 16,1 9-40-16,-6 0-8 15,11 4-8-15,-11-1-16 16,20 6 8-16,-5-5 40 0,5 4-24 16,10 0 16-16,14 5-16 0,1 3 36 15,13 6-24-15,11 16-12 16,0 5-8-16,9 17-4 16,-5-4 0-16,-19-1-56 15,0-8 32-15,-14 5 4 16,-6-14 8-16,-9-3 20 15,5-10-4-15,-20-4 16 16,15-4-12-16,-10-9 4 16,10-8-4-16,-5-18-8 15,10 1 4-15,-1-10 12 16,11 1-8-16,4 0-20 16,15-5 4-16,5 0-12 15,9 5 8-15,1 0 16 16,-1 8 0-16,0 5-12 15,1 8 4-15,-6 9 12 16,1 8-4-16,-5 14 24 0,-1 8-16 16,1 0 4-16,-10 5-8 15,0-1 36-15,0 1-20 16,0-1 20-16,-5 5-24 16,-9 21 16-16,-1 13-20 15,-9 5 20-15,-5 0-24 0,0-9 32 16,9-13-28-16,6-13 48 15,-6-9-36-15,10 1-16 16,6-5-4-16,13-4-20 16,16 0 8-16,4-5-268 15</inkml:trace>
          <inkml:trace contextRef="#ctx0" brushRef="#br0" timeOffset="125662.9153">-430 5122 288 0,'-15'9'108'0,"15"-5"-84"0,-4 5-4 16,-1-1 128-16,-5 1-84 15,10 0 80-15,-5-5-84 16,0 0 56-16,5-4-64 0,10-8 4 15,14-5-32-15,15-9-12 16,5 0-8-16,14-21-24 16,0 9 12-16,10-31-68 15,1 9 44-15,-16-26-12 16,-9 8 24-16,-10-12 4 16,0 17 8-16,-5 0 0 15,-15 17 0-15,6 4 52 16,-6 14-24-16,-4 4 44 15,-5 12-36-15,5-3-4 16,-10 12-16-16,0 0 20 16,0 5-16-16,0-4 12 15,0 8-12-15,0-5-8 16,0 5 0-16,0 5 4 16,0 3-4-16,-10 9 24 15,5 9-16-15,-14 18 32 16,19 7-28-16,-10 10 32 15,0-1-32-15,5-4 20 16,5-4-20-16,10-22 8 16,0-4-12-16,14-30 20 15,10-9-20-15,5-30-76 16,0 4 36-16,0-17-16 16,0 8 24-16,-15-3-32 15,0 12 32-15,-19 0 16 0,0 9 4 0,-15-1-16 16,5 14 8-16,-9 4 20 15,4 13-4-15,-5 4 4 16,11 9-4-16,-6 5 28 16,15 8-20-16,-10 8 20 15,10 5-20-15,-10 13 0 16,5 4-8-16,-15 4-8 16,6-3 4-16,-11-1 20 15,6-9-12-15,-6-8 4 16,10-4-8-16,1-14-24 15,4 1 8-15,5-18-188 16,5 0 104-16</inkml:trace>
          <inkml:trace contextRef="#ctx0" brushRef="#br0" timeOffset="127014.4595">318 4189 228 0,'-14'-8'84'0,"14"8"-64"0,-10 0-8 0,10-9 116 15,10 9-72-15,-10 0 104 16,9-9-96-16,-9 1 68 15,5 8-76-15,0-5-4 16,0 5-32-16,9 0-4 16,1 5-8-16,4-5 20 15,6 4-16-15,-6-8 32 16,6 4-28-16,-1-5-4 16,0 1-8-16,-4-5-48 15,-6 9 24-15,1-8-124 16,-6 8 80-16,-9-5-236 15,10 5 168-15</inkml:trace>
          <inkml:trace contextRef="#ctx0" brushRef="#br0" timeOffset="127404.7401">634 3835 436 0,'10'-4'160'0,"-10"4"-124"0,0-5-8 16,0 1 60 0,0 8-52-16,5 1 48 15,-1-1-48-15,-4 5 44 16,0 4-48-16,-4 17 36 16,4 9-36-16,-15 13 8 15,5-1-24-15,-14 6 0 16,9-1-8-16,-4 0-76 15,4-9 36-15,6 5-420 16,4-4 252-16</inkml:trace>
          <inkml:trace contextRef="#ctx0" brushRef="#br0" timeOffset="64167.5581">1251 4867 548 0,'-29'-8'204'0,"29"8"-156"0,5-13-16 0,-5 4 124 15,9 9-92-15,11-13 36 16,4 4-60-16,15-8-32 15,0 9-8-15,9-1 8 16,6 9-4-16,-1 17 8 16,1 0-8-16,4 14 8 15,0-1-8-15,-9 9 8 16,-5 0-8-16,-20-9 16 16,-5 9-12-16,-19 0 48 15,-9 4-28-15,-25 0 4 16,9 4-20-16,-23 10 12 15,4-10-16-15,-14 1 16 16,14-10-16-16,-5-7 4 16,1-10-4-16,4-12 4 15,15-5-8-15,5-25-12 16,19-5 4-16,15-22-4 16,14 5 0-16,20-17 0 15,4 12 0-15,11-8-20 0,4 17 16 0,10-4-12 16,-1 17 12-16,-4 4-8 15,-4 14 8-15,-11-5 16 16,5 13 0-16,-29 4 104 16,5 5-60-16,-14 4 24 15,4-5-40-15,-19 10 12 16,0-5-24-16,-5 12 36 16,10-7-32-16,-15-5 48 15,0 0-40-15,-19 4-40 16,14 0 0-16,-24 5-124 15,10-5 76-15,-10-4-12 16,9 0 40-16,1 0-28 16,24 0 36-16,0 4-20 15,15 0 24-15,14 18 0 16,5-5 8-16,5 9 44 16,-5 0-24-16,0 8 0 15,0-3-8-15,-25 3 4 16,1-4-4-16,-24-4 68 15,-1-4-40-15,-34-1 16 16,6-3-32-16,-25-14 8 16,4 9-12-16,1-18 0 15,20 1-4-15,9-22 56 16,19 4-36-16,39-16 60 16,25 3-52-16,29-13-32 15,4 5-8-15,1-4 16 0,-5 3-4 16,-15 5-12-16,-15 9 0 0,-19 0-112 15,1 13 64-15,-30-1-128 16,4 5 100-16</inkml:trace>
        </inkml:traceGroup>
        <inkml:traceGroup>
          <inkml:annotationXML>
            <emma:emma xmlns:emma="http://www.w3.org/2003/04/emma" version="1.0">
              <emma:interpretation id="{83E732EB-6C8F-4891-9960-47A218B37EB3}" emma:medium="tactile" emma:mode="ink">
                <msink:context xmlns:msink="http://schemas.microsoft.com/ink/2010/main" type="inkWord" rotatedBoundingBox="11081,3318 14790,2845 15024,4682 11315,5155">
                  <msink:destinationLink direction="with" ref="{02B698AD-9F85-4587-9279-10440971DBCD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0988.5206">10326 2712 624 0,'0'-8'228'0,"0"8"-176"0,0-9-16 0,0 0 88 15,0 18-76-15,5-9 44 16,5 0-56-16,9 9 44 16,6-9-48-16,4 0 72 15,5 0-56-15,34-9-16 16,5 0-20-16,24-4-12 15,0 5 4-15,0-5 28 16,-14 8-16-16,-15 5-24 16,-10-4 4-16,-19 0 36 15,-10 8-20-15,-14-4 52 16,-5 0-36-16,-10 4 20 16,0 1-28-16,-5-1-148 15,0 0 64-15</inkml:trace>
          <inkml:trace contextRef="#ctx0" brushRef="#br0" timeOffset="41272.274">10929 2492 456 0,'-20'-17'168'0,"20"17"-128"0,-4-18-16 16,-1 10 124-16,10 8-88 0,-5 0 108 15,0 4-96-15,-5 9 52 16,5 9-72-16,-10 17 48 16,0 8-56-16,-14 9 16 15,9 0-40-15,-4-4 28 16,4-4-32-16,-4-5 40 16,4-4-32-16,-4-9 12 15,9 0-20-15,-9-13-236 16,9 5 116-16,-4-13-484 15,9 4 328-15</inkml:trace>
          <inkml:trace contextRef="#ctx0" brushRef="#br0" timeOffset="42864.2798">11318 3157 548 0,'-5'9'204'0,"5"-9"-156"0,0 21-16 0,0-21 104 15,0 0-80-15,5-4 112 16,4-5-96-16,11-21 8 16,9 4-48-16,19-21-40 15,6-1 4-15,19-12 8 16,-5 12 0-16,-5-8 8 15,-5 4-8-15,-4-21-56 16,-15 12 28-16,-1-16 20 16,-18 16 4-16,-6-4 12 15,-4 18-8-15,-10 8 76 16,15 13-44-16,-15 18 4 16,0 8-24-16,0 21 8 15,-15 14-16-15,15 21 48 16,-10 4-28-16,-4 1-24 0,14-5-4 15,0-13 8-15,0-4-4 0,10-9 32 16,4-8-20-16,1-14-40 16,-6-3 12-16,6-18-60 15,-5 4 40-15,-1-21-28 16,6 0 36-16,-5-27-24 16,4 10 28-16,-4-22 0 15,0 13 12-15,-10 4 60 16,5 17-28-16,-5 14 52 15,0 16-44-15,0 31 56 16,0 13-52-16,0 22-16 16,0-1-12-16,0-4 52 15,0-4-32-15,-5-17-72 16,10-5 20-16,-1-17-248 16,1 0 152-16,5-17-468 15,5-1 328-15</inkml:trace>
          <inkml:trace contextRef="#ctx0" brushRef="#br0" timeOffset="43495.6373">12260 2669 780 0,'-39'9'288'0,"39"-9"-224"0,-9 0-20 16,9 0 84-1,9 8-80-15,25-8 52 16,5 5-60-16,29-5 8 15,5 0-32-15,34-9 36 0,0 0-28 0,24-4-164 16,-5 0 76-16,-4 5-4 16,-15 4 44-16,-25-1-36 15,-14 5 32-15,-24-4 32 16,-15 8 0-16,-19-8-60 16,0 0 28-16,-25-5-216 15,0 9 132-15</inkml:trace>
          <inkml:trace contextRef="#ctx0" brushRef="#br0" timeOffset="43224.9165">12552 1926 684 0,'82'-34'252'0,"-82"34"-192"0,59-9-20 16,-35 5 100-1,0 8-84-15,10 5 24 16,-10 12-48-16,1 10 24 0,9 7-32 0,-15 14 20 15,-4 0-24-15,-6 13 16 16,-4 0-20-16,-19-5 28 16,4-4-28-16,-14-8 20 15,-1-1-20-15,-9-21-52 16,10-4 20-16,-24-22-16 16,14 0 20-16,-15-26 8 15,15 0 4-15,0-13-12 16,19 5 8-16,6-5-32 15,18 13 20-15,16 4-12 16,-1 9 16-16,10 5 16 16,0 3 0-16,-5 10 8 15,-9 3-8-15,4-3-180 16,-5 12 100-16,-14-4-236 16,5-5 176-16</inkml:trace>
          <inkml:trace contextRef="#ctx0" brushRef="#br0" timeOffset="44246.8033">12328 2812 676 0,'-53'-5'248'0,"53"5"-192"0,0 0-16 0,5-4 24 16,14 4-44-16,10-4 36 15,5-1-32-15,24 1 12 16,-4 4-20-16,4 4 0 16,-4 5-8-16,-6 4-16 15,-9 0 4-15,-10 8 20 16,0 5-8-16,-14 18 24 16,0-1-20-16,-15 17 12 15,4-4-12-15,-13 13 28 16,4-12-24-16,-19-6 32 15,-1-7-32-15,-9-10 20 16,0 1-20-16,-19-18 0 0,9 0-8 16,0-12-16-16,5-14 4 0,1-13 12 15,8-8-4-15,6-17 8 16,19-1-8-16,10-12-48 16,24 12 28-16,15-4-32 15,9 13 28-15,11 1-16 16,-1 12 20-16,10 4 8 15,-10 9 8-15,15 4 16 16,-15 1-8-16,-5 16 48 16,-9-3-28-16,-11 8 48 15,-8 0-44-15,-16 4 56 16,-4 0-52-16,-20 1 20 16,0 3-36-16,-14-4 8 15,0 5-16-15,-10-5-24 16,10 9 4-16,-6-9-84 15,16 1 52-15,-1-1-40 16,10-4 48-16,5 13-8 16,10-5 24-16,5 10-8 15,9-1 12-15,0 4 8 16,5 5 4-16,-9 0 16 16,-1 0-8-16,-19 0 24 15,-9-5-20-15,-16 10 24 16,-9-5-24-16,-14 4 4 15,14-9-8-15,-20-8 20 16,11-4-16-16,-1-18-20 16,10 0 0-16,10-17 4 0,9 5 4 15,15-14 44-15,24 9-24 0,25-13 0 16,4 9-12-16,20-9 4 16,0 13-8-16,-15-4-180 15,1 8 100-15</inkml:trace>
          <inkml:trace contextRef="#ctx0" brushRef="#br0" timeOffset="46333.3477">13387 3464 592 0,'-5'8'220'0,"-4"-8"-172"0,-1-8-12 0,10 8 84 15,5 0-72-15,-5-22 44 16,10 9-56-16,4-21 0 16,6 3-24-16,9-33 12 15,0 7-16-15,10-33 24 16,0 16-20-16,4-12-12 16,1 13-4-16,5-9 4 15,-6 12 0-15,-4 1 68 16,-5 13-36-16,0 4 32 15,-9 13-36-15,-11 5 36 16,6 17-36-16,-20 4-4 16,9 8-16-16,-18 18-8 15,9 9 4-15,-10 12 20 16,0 10-12-16,-4 3-20 0,-1 1 0 16,0-9 20-16,11-1-4 0,-1-7 4 15,5-1-4-15,5-13 12 16,14-4-12-16,-4-13 16 15,4 0-16-15,5-13-100 16,5 0 48-16,1-13-44 16,-1 9 52-16,-5-22-8 15,-5 9 28-15,-4-9-28 16,4 13 28-16,-14 5 16 16,5 3 0-16,-10 10 100 15,0 16-56-15,-5 10 36 16,0 3-48-16,0 14 16 15,5-1-28-15,-9 5-8 16,18 4-8-16,-9-12 48 16,5-1-28-16,5-13-88 15,0 0 32-15,-1-12-212 16,6-5 140-16</inkml:trace>
        </inkml:traceGroup>
        <inkml:traceGroup>
          <inkml:annotationXML>
            <emma:emma xmlns:emma="http://www.w3.org/2003/04/emma" version="1.0">
              <emma:interpretation id="{9986720A-D637-4183-B09C-7E72FB040847}" emma:medium="tactile" emma:mode="ink">
                <msink:context xmlns:msink="http://schemas.microsoft.com/ink/2010/main" type="inkWord" rotatedBoundingBox="15136,3218 17450,2923 17657,4545 15343,4840">
                  <msink:destinationLink direction="with" ref="{02B698AD-9F85-4587-9279-10440971DBCD}"/>
                </msink:context>
              </emma:interpretation>
              <emma:one-of disjunction-type="recognition" id="oneOf9">
                <emma:interpretation id="interp9" emma:lang="" emma:confidence="1">
                  <emma:literal>¢</emma:literal>
                </emma:interpretation>
                <emma:interpretation id="interp10" emma:lang="" emma:confidence="0">
                  <emma:literal>q</emma:literal>
                </emma:interpretation>
                <emma:interpretation id="interp11" emma:lang="" emma:confidence="0">
                  <emma:literal>4</emma:literal>
                </emma:interpretation>
                <emma:interpretation id="interp12" emma:lang="" emma:confidence="0">
                  <emma:literal>Q</emma:literal>
                </emma:interpretation>
                <emma:interpretation id="interp13" emma:lang="" emma:confidence="0">
                  <emma:literal>9</emma:literal>
                </emma:interpretation>
              </emma:one-of>
            </emma:emma>
          </inkml:annotationXML>
          <inkml:trace contextRef="#ctx0" brushRef="#br0" timeOffset="49485.9175">16560 2544 424 0,'-20'-39'156'0,"20"39"-120"0,0-43-8 0,-5 30 168 16,5 4-112-16,-4-12 124 15,-6 12-120-15,-5 9 8 16,6 0-56-16,-11 9 44 15,1 12-48-15,-25 14 36 16,10 4-40-16,-15 8 44 16,11 1-44-16,4-5-16 15,4 4-8-15,30-8 24 16,20-4-16-16,14-5 12 16,10-4-16-16,14-17-140 15,5-1 72-15,10-12-60 16,-5 0 68-16,-5-5 16 15,-9 0 20-15,-25-17 56 16,-10 13-24-16,-29-13 60 16,-4 5-44-16,-20-14 100 15,0 5-80-15,0-9-8 16,14 18-28-16,1-14-76 16,9 22 28-16,10-13-376 15,20 0 224-15</inkml:trace>
          <inkml:trace contextRef="#ctx0" brushRef="#br0" timeOffset="49785.6898">16633 2172 632 0,'5'-21'236'0,"-5"21"-184"0,4-9-16 0,-4 1 104 15,0 8-84-15,-4 0 60 16,4 0-72-16,-10-9 48 15,5 18-52-15,-10-9 40 16,11 0-44-16,-11 8 44 16,5 1-48-16,-9 21 12 15,9 0-28-15,-9 44 28 16,9 3-28-16,-14 40 20 16,9-9-20-16,-14 30 52 15,9-13-36-15,-9 5-16 16,10-22-8-16,-1-13 16 15,11-17-12-15,-6-18-136 16,5-12 68-16</inkml:trace>
          <inkml:trace contextRef="#ctx0" brushRef="#br0" timeOffset="46515.3321">14340 2259 820 0,'-5'-22'304'0,"5"22"-236"0,0 9-20 16,0 0 132 0,9-5-108-16,1 4 24 0,5 1-56 0,4 0 8 15,5 4-28-15,6-9-248 16,-1 5 124-16</inkml:trace>
          <inkml:trace contextRef="#ctx0" brushRef="#br0" timeOffset="48870.2556">14587 2907 684 0,'-39'4'252'0,"39"-4"-192"0,25-4-20 0,-1-1 48 16,10 10-56-16,19-1 24 15,6 5-36-15,9 4-8 16,0 4-8-16,5 9 28 15,-5 0-16-15,-10 8-12 16,-9 5-8-16,-20 9 12 16,-10-5-4-16,-33 0 8 15,-1 0-8-15,-24-4 16 16,5-4-12-16,-14-10 32 16,9 1-24-16,-20-17 12 15,16 0-16-15,-1-14 20 16,10 1-20-16,5-13 24 0,14-1-24 15,15-7-40-15,5 3 16 0,24-17 12 16,10 9 0-16,10-9-16 16,-1 9 8-16,20-1-84 15,0 10 52-15,5 8-108 16,-5 13 84-16,-10 4-4 16,-14 5 40-16,-10 0 16 15,-5 3 12-15,-9-3 16 16,-6-5-8-16,-4-4-20 15,0 9 4-15,-5-18-56 16,-1 9 32-16,6-8-12 16,5-1 28-16,-5-4 8 15,-1 5 8-15,1 3 16 16,0 1-8-16,-10-5 104 16,5 5-64-16,-5-5 68 15,0 9-64-15,-5-8 16 16,5 8-40-16,-5-9-16 15,10 9-8-15,0-4-16 16,9 4 8-16,-4-5 28 16,-10 10-12-16,0-5-12 15,0 0-4-15,0 0 48 16,0 0-24-16,0 0-8 16,0 0-8-16,0 0-4 15,0 0 0-15,0 0 8 16,0 0-4-16,5 0-4 0,0 4 4 0,-5-4-4 31,0 0 0-31,0 0 8 0,0 0-4 16,0 0-12-16,0 0 4 15,0 0 20-15,0 0-8 0,0 0-28 16,0 0 8-16,0 0 24 16,4 0-8-16,-4 0 20 15,0 0-16-15,0 0-20 16,10 9 4-16,-5-9 12 15,0 0 0-15,-5 0-4 16,0 0 4-16,0 0-4 16,0 0 0-16,-5 0 0 15,5 8 0-15,-5-8 0 16,10 0 0-16,-5 0-12 16,0 0 8-16,0 0 20 15,0 0-8-15,0 5-40 16,5-1 20-16,-5-4 12 15,0 0 0-15,0 0 0 16,0 0 4-16,0 0-16 16,0 0 8-16,0 4 28 15,5 1-12-15,-5-5-20 16,0 0 0-16,0 4-4 16,5 0 4-16,-5-4 16 15,0 0-4-15,0 5 8 16,4-5-8-16,-4 0 8 0,0 0-8 15,0 0 16-15,0 0-12 16,0 0-4-16,0 0 0 0,0 0 40 16,0 0-24-16,0 0 16 15,0 0-20-15,5 0 8 16,5-5-12-16,9 1 20 16,-9 4-20-16,5 0-12 15,4 4-4-15,-4 5 4 16,9 4 0-16,-14 4 0 15,4 0 0-15,-4 1 0 16,0 3 0-16,-10 1 24 16,5-1-12-16,-10-3 24 15,5 3-24-15,-10-8 4 16,0 5-8-16,-4-5 20 16,4 4-16-16,-9 0-12 15,-1 0-4-15,-14 1 12 16,10-5-4-16,-10 4-12 15,10-4 4-15,-10-5-16 16,9 10 12-16,-4-10 4 16,14 1 4-16,-4 0-12 15,4-5 8-15,1 5 12 16,-1-5-4-16,1 0-4 16,4 5 4-16,-5-5-16 15,11 0 8-15,-6-4 12 16,10 5-4-16,-5 3-12 15,10 1 4-15,5-9 28 16,4 4-12-16,10 1 4 16,1-1-8-16,9-4 4 0,0 4-8 15,0 1 8-15,0-1-8 16,-10-4-100-16,0 4 52 16,-9-8-120-16,-5 4 88 0,-10-4-136 15,9-1 120-15</inkml:trace>
          <inkml:trace contextRef="#ctx0" brushRef="#br0" timeOffset="47326.0094">14592 2768 880 0,'-5'5'328'0,"5"-5"-256"0,39-5-16 16,-5 5 72 0,10 5-80-16,38-10 16 0,1 5-40 15,43-4 4-15,1 0-16 0,9-5 0 16,-10-4-4-16,-9 0-76 15,-20 9 36-15,-15-5-48 16,-18 9 44-16,-16-4 12 16,-14 4 12-16,-24-9-76 15,-10 18 48-15</inkml:trace>
          <inkml:trace contextRef="#ctx0" brushRef="#br0" timeOffset="46678.7881">14752 2060 820 0,'5'4'304'0,"-5"-4"-236"0,-5 18-20 0,1-10 28 15,4 5-52-15,-10 9 24 16,5 8-28-16,-10 5-124 16,11-1 56-16</inkml:trace>
          <inkml:trace contextRef="#ctx0" brushRef="#br0" timeOffset="47068.8263">15112 1991 840 0,'29'0'312'0,"-29"0"-244"0,49-9-16 16,-25 14 4-16,5-1-40 0,5 18-4 15,5-1-8-15,-10 22 28 16,-5 9-16-16,-9 17-136 15,-5 0 64-15,-20 5 8 16,0-14 32-16,-29-4 16 16,5-17 0-16,-14-8-12 15,4-6 8-15,0-25 12 16,10 0-4-16,5-25 32 16,15 3-20-16,9-26-12 15,10 1-8-15,24-1-24 16,15 10 16-16,19 7-20 15,0 14 16-15,0 17-28 16,-10 4 28-16,-9 18-152 16,-5 4 92-16,-15 8-284 15,-9 5 200-15</inkml:trace>
          <inkml:trace contextRef="#ctx0" brushRef="#br0" timeOffset="49057.266">15447 3421 664 0,'-24'0'244'0,"24"0"-188"0,-15 0-16 0,10 0 172 16,10 0-124-16,0 0 52 15,10 8-80-15,4-8-12 16,10 4-28-16,10-4 24 15,0 5-28-15,10-10-200 16,4 5 100-16,10-21-556 16,5 8 352-16</inkml:trace>
        </inkml:traceGroup>
      </inkml:traceGroup>
    </inkml:traceGroup>
    <inkml:traceGroup>
      <inkml:annotationXML>
        <emma:emma xmlns:emma="http://www.w3.org/2003/04/emma" version="1.0">
          <emma:interpretation id="{0829B8FF-2E2B-479D-8A30-9E138179FDDA}" emma:medium="tactile" emma:mode="ink">
            <msink:context xmlns:msink="http://schemas.microsoft.com/ink/2010/main" type="paragraph" rotatedBoundingBox="3827,4814 24629,5237 24582,7554 3780,71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805F826-31AF-4CDA-B00F-6770D9AC9D41}" emma:medium="tactile" emma:mode="ink">
              <msink:context xmlns:msink="http://schemas.microsoft.com/ink/2010/main" type="line" rotatedBoundingBox="3827,4814 24629,5237 24582,7554 3780,7131"/>
            </emma:interpretation>
          </emma:emma>
        </inkml:annotationXML>
        <inkml:traceGroup>
          <inkml:annotationXML>
            <emma:emma xmlns:emma="http://www.w3.org/2003/04/emma" version="1.0">
              <emma:interpretation id="{28B9DCBC-E54E-4243-AD56-6C7C7ED0A120}" emma:medium="tactile" emma:mode="ink">
                <msink:context xmlns:msink="http://schemas.microsoft.com/ink/2010/main" type="inkWord" rotatedBoundingBox="3818,5273 6373,5325 6343,6799 3788,6747"/>
              </emma:interpretation>
            </emma:emma>
          </inkml:annotationXML>
          <inkml:trace contextRef="#ctx0" brushRef="#br0" timeOffset="66435.888">3219 4513 372 0,'48'-17'140'0,"-48"17"-112"0,39-9-4 0,-29 5 136 16,0 8-92-16,-6-4 88 15,1 0-92 1,-5 0 84-16,0 0-88 0,-5 0 44 16,5 0-64-16,-19 0-4 15,4 0-20-15,-19 5-20 16,5-1 0-16,-10 13 12 16,5-8-4-16,-9 17 8 15,9-9-8-15,-5 0 52 16,10 18-32-16,9 4-28 15,10-1 0-15,20 10 16 16,10-9-4-16,28-5 24 16,6-16-20-16,33-10 40 15,5-8-28-15,6-4-12 16,-11 0-8-16,-14-18 12 16,-25 5-8-16,-14-13 48 15,0 12-28-15,-34-21 20 16,5 9-28-16,-29-17-16 15,9 16-8-15,-28 1 20 16,14 4-8-16,-5 5-64 16,9 12 28-16,11-8-428 15,9 8 252-15</inkml:trace>
          <inkml:trace contextRef="#ctx0" brushRef="#br0" timeOffset="66691.0658">3520 4215 904 0,'-54'0'332'0,"54"0"-256"0,-38 0-24 0,18 9 28 16,10 4-56-16,-14 4 8 15,10 5-20-15,-20 34-8 16,19 9 0-16,-14 25 4 16,9 1-4-16,-4 0-12 15,5-5 4-15,-11-8 12 16,11-5-4-16,-5-8 24 15,9-18-16-15,1 1 32 16,14-5-28-16,0-17-12 16,0-9-8-16,9-17-304 15,6 0 168-15</inkml:trace>
          <inkml:trace contextRef="#ctx0" brushRef="#br0" timeOffset="66991.3649">4390 4207 676 0,'24'-18'248'0,"-24"18"-192"0,0-4-16 0,-5-5 92 16,0 18-80-16,-14-9 60 16,-1 4-68-16,-23 5 24 15,4 8-40-15,-25 13 28 16,6 9-32-16,-15 26 32 15,20 4-32-15,-1 35 4 16,16-5-16-16,13-4-8 16,11-17 0-16,9-5 48 15,15-21-28-15,9-4 0 16,5-10-16-16,5-3-112 16,5-13 56-16,0-18-324 15,0 5 208-15</inkml:trace>
          <inkml:trace contextRef="#ctx0" brushRef="#br0" timeOffset="67383.9097">4516 4427 820 0,'-5'-9'304'0,"5"9"-236"0,5 17-20 0,-10-4 108 16,5 13-96-16,-15 35 52 15,1-5-64-15,-10 17 28 16,-6-12-44-16,1-5 36 16,0-4-40-16,-10-9-164 15,20-13 72-15,-1-17-240 16,11 4 172-16</inkml:trace>
          <inkml:trace contextRef="#ctx0" brushRef="#br0" timeOffset="67173.8498">4370 4582 664 0,'-24'-39'244'0,"24"39"-188"0,0-8-16 16,0 8 164 0,5 8-120-16,0 10 8 15,9 3-52-15,-4 18 4 16,9 4-24-16,-9 9 28 15,9-4-32-15,1-1 4 16,-1 1-12-16,1-10-128 16,-1-16 64-16</inkml:trace>
          <inkml:trace contextRef="#ctx0" brushRef="#br0" timeOffset="67579.4281">4657 4906 676 0,'-10'39'248'0,"10"-39"-192"0,-10 30-16 16,5-21 12 0,5 12-36-16,-9-3 20 15,-1 12-20-15,-5-4 28 16,11-5-28-16</inkml:trace>
          <inkml:trace contextRef="#ctx0" brushRef="#br0" timeOffset="68042.6617">5191 4569 820 0,'-10'0'304'0,"10"0"-236"0,-14 39-20 0,9-17 28 15,-5 8-52-15,1 4 8 16,13 5-20-16,1 0 20 15,10 0-20-15,-1-9-4 16,-4 1-4-16,10-23-92 16,4 1 48-16,-5-9-92 15,6 0 76-15,-6-13-52 16,0 4 64-16,-4-8-12 16,-10 0 32-16,-10 4 12 15,5-5 12-15,-5 10 76 16,0 16-40-16,-4 10 120 15,-1 16-88-15,-14 22 20 16,9 5-52-16,-14 38-4 16,5 9-20-16,-6 0 12 15,1-9-16-15,0-16 32 0,5-14-24 16,-10-18 120-16,5-12-80 16,-10-17 32-16,10-9-52 15,-10-26 12-15,10 0-28 0,-5-30 0 16,14 0-12-16,6-27 4 15,18 10-8-15,26-9-108 16,-1 13 56-16</inkml:trace>
          <inkml:trace contextRef="#ctx0" brushRef="#br0" timeOffset="68194.5645">5536 4967 800 0,'-29'17'296'0,"29"-17"-232"0,-39 47-16 0,20-25-8 16,9 4-32-16,-10 4-144 15,6 0 72-15</inkml:trace>
        </inkml:traceGroup>
        <inkml:traceGroup>
          <inkml:annotationXML>
            <emma:emma xmlns:emma="http://www.w3.org/2003/04/emma" version="1.0">
              <emma:interpretation id="{A1B0881A-E126-4E21-BBF2-FD4BF0D71D07}" emma:medium="tactile" emma:mode="ink">
                <msink:context xmlns:msink="http://schemas.microsoft.com/ink/2010/main" type="inkWord" rotatedBoundingBox="6730,5434 8397,5468 8374,6573 6708,6539"/>
              </emma:interpretation>
            </emma:emma>
          </inkml:annotationXML>
          <inkml:trace contextRef="#ctx0" brushRef="#br0" timeOffset="68828.7545">5939 4945 748 0,'-34'9'276'0,"34"-9"-216"0,-9-9-16 0,9 9 208 16,4 17-148-1,1-17 44-15,10 0-84 0,4 0-16 16,6 0-28-16,9-17-116 16,0 17 48-16,5-9-384 15,4 1 236-15</inkml:trace>
          <inkml:trace contextRef="#ctx0" brushRef="#br0" timeOffset="68644.7627">5968 4608 508 0,'0'-9'188'0,"0"9"-148"0,-4-8-8 0,4 8 124 16,9 0-92-16,-4-9 36 15,10 18-60-15,4-9 20 16,1 0-32-16,4-4 0 16,0 12-16-16,-4 9-16 15,4 5 0-15,-9 8 40 16,-6 0-24-16,-14 9 0 16,5-8-8-16,-19 7 84 15,4 1-48-15,-14-4 36 16,5-5-44-16,-10 0-8 15,10-4-16-15,-10-4 12 16,9-5-12-16,6-4-12 16,9 0 0-16,0-4 12 15,10 4-4-15,10-13 24 16,5 8-16-16,9-8 24 16,5 9-24-16,-4-18-40 15,4 9 16-15,-5-4-220 16,-5 4 132-16,-9 0-208 15,-5 0 176-15</inkml:trace>
          <inkml:trace contextRef="#ctx0" brushRef="#br0" timeOffset="69123.0355">6425 4327 768 0,'0'-8'284'0,"0"8"-220"0,54 13-20 15,-25 0 76 1,5 4-76-16,5 30 68 16,4 10-60-16,-9 29 4 15,0 9-32-15,-29 4 12 16,-5 5-20-16,-48 8 72 16,-6-4-52-16,-48 0 40 15,10-13-44-15,-15-13-140 0,10-17 56 0</inkml:trace>
          <inkml:trace contextRef="#ctx0" brushRef="#br0" timeOffset="71457.1081">7164 4781 696 0,'0'-17'256'0,"19"17"-196"0,15 0-20 16,-14 0 164-1,4 0-120-15,15 0 44 16,-5 0-76-16,5-9-4 16,4 9-28-16,-9 0-4 0,0 0-8 0,0 0-228 31,-9 9 124-31</inkml:trace>
          <inkml:trace contextRef="#ctx0" brushRef="#br0" timeOffset="71627.5592">7188 4962 984 0,'0'5'368'0,"0"-5"-288"0,49 8-20 0,-20 1 20 15,10-1-56-15,9-8 24 16,10 0-28-16,25 0-264 16,-15-8 132-16</inkml:trace>
        </inkml:traceGroup>
        <inkml:traceGroup>
          <inkml:annotationXML>
            <emma:emma xmlns:emma="http://www.w3.org/2003/04/emma" version="1.0">
              <emma:interpretation id="{6A1FBF3F-35A0-4511-9C1C-A4DA99915C49}" emma:medium="tactile" emma:mode="ink">
                <msink:context xmlns:msink="http://schemas.microsoft.com/ink/2010/main" type="inkWord" rotatedBoundingBox="9342,5250 12131,5307 12092,7256 9302,7199">
                  <msink:destinationLink direction="with" ref="{7EBEF776-3441-4D76-8AA4-302069F5CCF2}"/>
                </msink:context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72096.1399">8539 4889 860 0,'-34'-13'320'0,"34"13"-248"0,9 4-20 0,16-8 84 16,9 0-84-16,48-1 32 16,1 5-48-16,43-8-12 15,0-5-16-15,25 8 12 16,-15-3-12-16,-5 3 16 15,-29 10-16-15,-14-10-12 16,-20 14 0-16,-20-5 12 16,-9 1-4-16,-24-1 16 15,-6 5-12-15,-18-9-116 16,4 0 56-16,-15 0-368 16,1 0 236-16</inkml:trace>
          <inkml:trace contextRef="#ctx0" brushRef="#br0" timeOffset="72664.1506">9024 5118 748 0,'-14'0'276'0,"14"0"-216"0,-24 47-16 0,9-17 92 16,10 1-84-16,-14 16 60 15,-1 9-68-15,-14 0 48 16,10 1-52-16,-10-10 40 16,5-4-44-16,-10-8 32 15,10-5-36-15,-5-4 16 16,9-4-28-16,1-14 8 15,10 9-16-15,18-8-8 16,11-5 0-16,19 5-40 16,10 0 20-16,9-1-4 15,6 5 12-15,-1-4 16 16,0 0-4-16,-4-9 8 16,-1 4-8-16,-9-8 8 15,-10 4-8-15,-15-9 76 16,-4 0-44-16,-20-12 76 15,0 3-64-15,-10-20 36 16,6 3-48-16,-6-34-20 16,10 4-8-16,-9-17-36 15,9 9 16-15,0 8-100 16,5 13 60-16,-10 13-116 16,5 13 92-16,-9 18-68 0,-1 3 84 15,-4 10-56-15,4 12 68 16</inkml:trace>
          <inkml:trace contextRef="#ctx0" brushRef="#br0" timeOffset="71799.017">9389 4250 924 0,'-24'0'340'0,"24"0"-260"0,-15 26-28 15,5-5-8 1,10 5-36-16,-5 26-4 16,5 8 0-16</inkml:trace>
          <inkml:trace contextRef="#ctx0" brushRef="#br0" timeOffset="74484.6593">9394 5688 728 0,'-20'-13'268'0,"20"13"-208"0,10 0-16 15,0 0 108 1,9 0-92-16,10 0 28 16,10 4-52-16,5-4 4 0,4 0-24 0</inkml:trace>
          <inkml:trace contextRef="#ctx0" brushRef="#br0" timeOffset="74347.7953">9452 5446 496 0,'-10'-4'184'0,"5"-5"-140"0,5 0-16 16,0 1 144 0,0 3-100-16,0-8 104 15,10 0-100-15,-5-12-16 16,10 16-36-16,4-13 36 16,0 14-32-16,6-10-24 0,4 5-4 0,0 5 0 15,5 8 0-15,-5 0 0 16,-5 8 0-16,-9 14 0 15,0 4 0-15,-11 4 32 16,1 18-16-16,-14-5 20 16,-1-4-20-16,-19 0 8 15,4-5-12-15,-18-4 0 16,9-4-4-16,-10-4-8 16,15-1 4-16,0-3-4 15,9-1 0-15,11-4-12 16,13 4 8-16,16-4 4 15,4 0 0-15,10-4 24 16,5 4-12-16,-5-5 12 16,-5 1-12-16,0 0-148 15,-4-1 72-15,-16-3-140 16,-4-1 116-16,-5-8-320 16,0 4 228-16</inkml:trace>
          <inkml:trace contextRef="#ctx0" brushRef="#br0" timeOffset="75219.1253">11041 4289 560 0,'9'-13'208'0,"-9"13"-164"0,10-13-8 16,-10 4 156-1,0 9-112-15,-14-13 36 16,4 0-68-16,-34-4-12 16,5 4-20-16,-24 4-12 15,5 1 0-15,-10-1-16 0,14 9 8 0,-9-4-4 16,19 8 0-16,1-4 8 15,9 9 0-15,0-5-36 16,9 5 20-16,-4-1-4 16,19 1 12-16,-4 4 24 15,9 4-8-15,-5 9 24 16,10 4-20-16,-19 39 24 16,14 9-24-16,-24 43-4 15,5-4-4-15,-6 42 4 16,1-8-4-16,0 14 24 15,5-19-16-15,-5-16 56 16,9-26-36-16,-4-9 20 16,9-13-32-16,1-9 28 15,4-8-32-15,5-13 12 16,-4-9-16-16,9-9 12 16,9-8-16-16,6-8 16 15,4-1-16-15,10-13-4 16,5 1 0-16,0-5-4 15,0 4 0-15,5 0 0 16,0 5 0-16,-5-1-28 16,-10 1 16-16,1 0-64 15,4-1 40-15,-19-3-28 16,14-1 40-16,-5-4-120 16,-9 4 80-16</inkml:trace>
          <inkml:trace contextRef="#ctx0" brushRef="#br0" timeOffset="76854.9296">11046 5217 332 0,'14'-4'120'0,"1"-5"-92"0,4-8-8 0,-9 8 176 15,0 9-112-15,-1-4 96 16,6-5-100-16,-10 1 24 16,0-10-60-16,-5 10 4 15,0 3-32-15,-5-21 28 16,0 18-28-16,-15-5 4 16,1 4-12-16,-20-8-8 15,5 4 4-15,-24 4 40 16,9 9-24-16,-14 0 36 15,10 9-32-15,-1 13 40 16,15 8-36-16,0 9 12 16,20 17-24-16,24 0 28 15,9 4-28-15,45-16 48 16,14-6-36-16,14-16 4 16,0-9-20-16,-9-22-8 15,-5-4 0-15,-19-8-24 16,-6-5 12-16,-19-4 32 15,-4-1-16-15,-21-7 8 16,-4 3-8-16,-24-4-24 0,5 9 8 0,-15 8 32 16,9 5-16-16,-4 0-8 31,15 8-4-31,4 9-156 0,15 0 88 0,5 0-392 16,4 9 256-16</inkml:trace>
          <inkml:trace contextRef="#ctx0" brushRef="#br0" timeOffset="77125.1479">11264 4945 496 0,'-19'-39'184'0,"19"39"-140"0,9-26-16 0,-4 13 136 16,0 5-96-16,-5-5 96 15,0 4-96-15,0 9-8 16,0 4-36-16,-10 9 36 15,1 9-32-15,-16 12-4 16,6 1-16-16,-25 34 72 16,10 9-44-16,-19 25-4 15,19 1-20-15,-10-9 8 16,20-17-12-16,9-5 16 16,15-12-16-16,10-14-20 15,0-17 4-15,9 1-252 16,5-14 144-16</inkml:trace>
        </inkml:traceGroup>
        <inkml:traceGroup>
          <inkml:annotationXML>
            <emma:emma xmlns:emma="http://www.w3.org/2003/04/emma" version="1.0">
              <emma:interpretation id="{280A3F24-8406-4340-84DA-4C0F283917BE}" emma:medium="tactile" emma:mode="ink">
                <msink:context xmlns:msink="http://schemas.microsoft.com/ink/2010/main" type="inkWord" rotatedBoundingBox="12576,5898 14344,5934 14315,7346 12547,7310">
                  <msink:destinationLink direction="with" ref="{7EBEF776-3441-4D76-8AA4-302069F5CCF2}"/>
                </msink:context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7425.4482">12197 4798 832 0,'-24'-17'308'0,"24"17"-240"0,-49 0-20 0,25 0 64 16,4 13-72-16,-19 4 72 16,10 9-64-16,-14 9-8 15,9-1-24-15,-15 27 24 16,15 3-24-16,-10 31 40 16,15-4-32-16,5 13 12 15,14-18-20-15,5-8 20 16,15-13-24-16,0-14-12 15,9-7-4-15,5-19-280 16,6-3 156-16,-1-18-468 16,5 1 336-16</inkml:trace>
          <inkml:trace contextRef="#ctx0" brushRef="#br0" timeOffset="77640.5186">12066 5118 684 0,'-25'-18'252'0,"25"18"-192"0,-4 0-20 15,-1 0 180 1,5 0-128-16,0 9 36 0,9 13-80 0,1 12 8 16,10 5-36-16,9 13 36 15,5-5-32-15,10 10 20 16,-1-10-24-16,-4-8-36 16,0-13 8-16,-15-5-184 15,1-3 104-15,-16-14-200 16,-4 0 164-16</inkml:trace>
          <inkml:trace contextRef="#ctx0" brushRef="#br0" timeOffset="77787.9106">12352 5118 924 0,'-4'-9'340'0,"4"9"-260"0,-10 30-28 0,-10-12 80 15,6 12-84-15,-20 26 44 16,-5 0-56-16,-14 5 24 15,9 8-32-15,5-9-132 16,0-8 56-16</inkml:trace>
          <inkml:trace contextRef="#ctx0" brushRef="#br0" timeOffset="77955.3567">12639 5463 924 0,'-15'22'340'0,"15"-22"-260"0,-24 60-28 16,0-38 44 0,4 4-64-16,-18 4 24 0,4 0-36 0,-20-4-124 15,25 4 56-15</inkml:trace>
          <inkml:trace contextRef="#ctx0" brushRef="#br0" timeOffset="78687.4552">12940 5273 208 0,'0'0'76'0,"0"0"-60"0,0-8-4 16,0 8 28-1,0 0-24-15,0 0 12 16,0 0-16-16,0 0 64 15,0 0-44-15,0 0 136 16,0 0-92-16,0-9 96 16,0 9-96-16,0-4 72 0,0 8-84 15,-5-4-4-15,5 4-40 0,-4 1 32 32,4 12-28-32,-10 22 20 0,0 0-24 0,-4 8 8 15,4 1-16-15,0-10 36 16,10 6-24-16,5-14 12 15,10-4-20-15,14-18-8 16,10-3-4-16,9-18-148 16,1 4 80-16,-1-17-60 15,-4 5 72-15,-10-18 16 16,-5 4 24-16,-9-12 12 16,-15 8 0-16,-5 4 88 15,4 5-48-15,-13 17 60 16,9 4-56-16,-20 22 4 15,15 13-28-15,-4 26 16 16,9 4-24-16,-10 22 32 16,0-5-28-16,-9 18 12 15,4-4-16-15,-19 8 0 16,5-9-4-16,-20-8 28 16,6-14-20-16,-11-16 40 15,11-9-32-15,-11-22 12 16,10-4-20-16,-4-30 8 15,9-5-12-15,-5-25 20 16,15 3-20-16,5-7-12 16,14 7-4-16,15 1-244 15,14 13 136-15</inkml:trace>
          <inkml:trace contextRef="#ctx0" brushRef="#br0" timeOffset="78864.7719">13504 5722 880 0,'-5'9'328'0,"5"-9"-256"0,0 26-16 0,0-9-8 15,0 5-36-15,-5 8 32 16,5 0-28-16,-10 5-92 16,6-1 40-16</inkml:trace>
        </inkml:traceGroup>
        <inkml:traceGroup>
          <inkml:annotationXML>
            <emma:emma xmlns:emma="http://www.w3.org/2003/04/emma" version="1.0">
              <emma:interpretation id="{319A82F6-B3E8-48BD-9931-10DE83891A42}" emma:medium="tactile" emma:mode="ink">
                <msink:context xmlns:msink="http://schemas.microsoft.com/ink/2010/main" type="inkWord" rotatedBoundingBox="14836,5968 18423,6041 18399,7238 14811,7165">
                  <msink:destinationLink direction="with" ref="{7EBEF776-3441-4D76-8AA4-302069F5CCF2}"/>
                </msink:context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79530.0779">14033 5485 852 0,'-19'-22'316'0,"19"22"-248"0,-10 0-16 0,10 0 156 16,0 0-124-16,10 0 20 15,5 9-64-15,9-9 8 16,10 0-28-16,14-4-168 15,-4 4 80-15</inkml:trace>
          <inkml:trace contextRef="#ctx0" brushRef="#br0" timeOffset="79362.5986">14106 5126 728 0,'-9'-8'268'0,"9"8"-208"0,0 0-16 0,9 0 96 16,6 0-84-16,4-9 24 15,1 9-48-15,-1 0-20 16,5 0-8-16,1 9-4 16,-1-1 0-16,-14 5-20 15,-1 13 12-15,-18 4 4 16,9 9 4-16,-15 9 32 16,-4-1-16-16,-20 1-12 15,10-1-8-15,-15-8 28 16,10 0-12-16,-10-9 24 15,25-4-24-15,4-4 4 16,10-5-8-16,10-4 28 16,10 9-20-16,-1-9 4 15,6 4-12-15,-1-9-60 16,1 1 28-16,-1-5-200 16,1 1 124-16,-11-5-292 15,1 0 220-15</inkml:trace>
          <inkml:trace contextRef="#ctx0" brushRef="#br0" timeOffset="79724.0603">14534 5303 664 0,'5'-13'244'0,"-5"13"-188"0,39-8-16 0,-20 8 120 16,5 0-96-16,15 0 28 15,0 0-56-15,10 0 12 16,-6 0-28-16,-9 8-160 16,-5 1 76-16</inkml:trace>
          <inkml:trace contextRef="#ctx0" brushRef="#br0" timeOffset="79970.7188">14777 5109 652 0,'-15'-4'244'0,"15"4"-192"0,-14 17-12 0,4-4 84 15,0 0-76-15,-14 17 68 16,4 9-64-16,-4 17-20 15,10-8-20-15,-6 8 8 16,10 4-12-16,6-12 16 16,-1-5-16-16,-10-8-40 15,15-10 20-15,0-7-176 16,0-1 108-16</inkml:trace>
          <inkml:trace contextRef="#ctx0" brushRef="#br0" timeOffset="80791.399">15059 5437 716 0,'-25'0'264'0,"25"0"-204"0,10 0-16 0,-5 0 176 16,0 0-128-16,9 0 44 16,6 0-84-16,23 0 24 15,6 0-44-15,14-4-8 16,0 8-16-16,0-4 20 16,-4 0-16-16,-15 9-48 15,-6 0 20-15,-8-9-76 16,-1 0 52-16,-10-9-80 15,-4 9 68-15,-10-13-236 16,-1 4 160-16</inkml:trace>
          <inkml:trace contextRef="#ctx0" brushRef="#br0" timeOffset="81155.503">15088 5649 716 0,'0'0'264'0,"0"0"-204"0,24 4-16 15,-14-4 108 1,14 9-92-16,0-9 80 16,5 8-80-16,5 1-24 15,0 0-20-15,-9 4-16 16,-1-9 4-16,-24 9 12 0,0 4-8 0,-29 5 16 15,5-9-16-15,-20 4-20 16,10 5 4-16,-5-5 32 16,15 0-16-16,4-4 36 15,15 4-28-15,20-17 56 16,9 9-40-16,30-9 4 16,9 0-24-16,5-9-88 15,-5 5 44-15,-14-4-280 16,-10 8 172-16</inkml:trace>
          <inkml:trace contextRef="#ctx0" brushRef="#br0" timeOffset="80488.594">15403 4941 404 0,'34'-13'148'0,"-34"13"-112"0,20 13-12 15,-25-9 152 1,5 0-100-16,-19 9 104 16,-1 5-104-16,-19-1 64 15,5 4-80-15,-9 5 12 16,9 0-40-16,0-4 12 16,9-1-24-16,1-8 8 0,14 0-16 0,1-8 20 15,9 3-20-15,9-8-4 16,6 5-4-16,14-1-4 15,5 5 0-15,10 3-20 16,4 1 12-16,1 9-40 16,-5-9 28-16,-10 0 8 15,0 0 8-15,-10-13 28 16,0 0-12-16,-19-22 12 16,0 9-12-16,-15-13 56 15,5 5-40-15,-19-9 52 16,0 4-48-16,-5-5 20 15,9 10-32-15,1-5-8 16,4 9-8-16,5-1 4 16,6 5-4-16,4 1-64 15,9 3 32-15,1 5-76 16,5 8 60-16,-6-4-104 16,6 4 84-16,-5-4-164 15,4 9 128-15</inkml:trace>
          <inkml:trace contextRef="#ctx0" brushRef="#br0" timeOffset="81915.2775">16050 4936 540 0,'-20'-13'200'0,"20"13"-156"0,0-17-12 15,0 8 124 1,10 9-92-16,0-8 80 0,4 4-84 0,11 4 40 15,-1 4-60-15,-5 13 24 16,10 0-36-16,1 48 16 16,-1 17-24-16,-15 39 0 15,-4 0-12-15,-25 0 56 16,1-13-36-16,-40 9 16 16,11-18-28-16,-30-4 28 15,14-13-28-15,-9-17-76 16,10-18 32-16,10-25-160 15,9-14 108-15,14-29-320 16,6-1 228-16</inkml:trace>
          <inkml:trace contextRef="#ctx0" brushRef="#br0" timeOffset="82167.3731">16448 5463 984 0,'-15'-8'368'0,"15"8"-288"0,15 0-20 15,-15-9 44 1,10 9-68-16,14 0 48 16,0-9-48-16,20 5 0 15,5 4-24-15,9 0-24 16,-9 4 4-16,-1-4-188 15,6 9 104-15,-16-9-232 0,-4 0 180 16</inkml:trace>
          <inkml:trace contextRef="#ctx0" brushRef="#br0" timeOffset="82862.2211">17449 4928 880 0,'-15'0'328'0,"15"0"-256"0,-24 0-16 0,14 8 12 16,10 5-48-16,-14 5 24 15,4 7-24-15,-5 14 8 16,-4 13-16-16,-5 30-8 15,9 5 0-15,-9 12 40 16,4-13-24-16,-4 14 16 16,14-14-20-16,-14 5 20 15,19-9-24-15,-14-5 32 16,14-7-28-16,-14-19-112 16,9-7 52-16,5-27-204 15,5-4 140-15</inkml:trace>
          <inkml:trace contextRef="#ctx0" brushRef="#br0" timeOffset="82575.458">17459 5126 704 0,'24'-8'264'0,"-24"8"-208"0,0-9-12 0,-5 0 108 15,-5 9-92-15,1 0 28 16,-6 0-52-16,-19 0-12 15,10 5-16-15,-20 8 28 16,20 4-20-16,-15 22 4 16,5 4-12-16,0 13 12 15,10 9-12-15,9-5 16 16,15-3-16-16,5-10 60 16,14 1-40-16,20-23 16 15,5-3-28-15,14-13-80 16,5-5 36-16,-4-13-16 15,-1 1 24-15,-29-10 20 0,0 1 4 16,-19-17 8-16,-5 3-8 0,-20-16 8 16,-9 8-8-16,-10 0-12 15,19 9 4-15</inkml:trace>
        </inkml:traceGroup>
        <inkml:traceGroup>
          <inkml:annotationXML>
            <emma:emma xmlns:emma="http://www.w3.org/2003/04/emma" version="1.0">
              <emma:interpretation id="{9B52F4AC-A484-4A52-B4D4-3004BE790000}" emma:medium="tactile" emma:mode="ink">
                <msink:context xmlns:msink="http://schemas.microsoft.com/ink/2010/main" type="inkWord" rotatedBoundingBox="18771,5845 20404,5878 20377,7192 18745,7158">
                  <msink:destinationLink direction="with" ref="{7EBEF776-3441-4D76-8AA4-302069F5CCF2}"/>
                </msink:context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83205.6345">18455 4742 788 0,'-20'-13'292'0,"20"13"-228"0,-34 0-16 0,10 9 72 16,0 4-76-16,-25 21 88 15,0 5-76-15,-19 30 0 16,20 9-36-16,-20 43 32 15,29-5-28-15,-5 14 20 16,20-22-24-16,4-13 8 16,11-13-16-16,4-9 36 15,15-12-24-15,4-18-164 16,6-13 76-16</inkml:trace>
          <inkml:trace contextRef="#ctx0" brushRef="#br0" timeOffset="83653.3216">18591 5195 748 0,'-25'-13'276'0,"25"13"-216"16,-9 22-16-16,-6 0 136 15,5 4-108-15,-29 12 52 16,1 10-76-16,-16 4 20 16,10 4-40-16,-9-9-96 15,14 1 36-15,5-14-272 16,15-3 168-16</inkml:trace>
          <inkml:trace contextRef="#ctx0" brushRef="#br0" timeOffset="83448.7803">18391 5148 632 0,'-9'-9'236'0,"9"9"-184"0,5 18-16 0,-1-5 176 15,11 4-124-15,4 17 52 16,1 10-80-16,9 12-4 15,0-9-32-15,0 9 4 16,5-8-16-16,-5-9-32 16,-4-9 8-16,-6-8-224 15,1-5 128-15</inkml:trace>
          <inkml:trace contextRef="#ctx0" brushRef="#br0" timeOffset="84023.4527">18868 5571 904 0,'-20'9'332'0,"20"-9"-256"0,-34 26-24 16,15-9 72 0,9 0-80-16,-14 9 8 15,9 0-32-15,-9 0-108 16,9-4 44-16,1-5-296 15,4 0 184-15</inkml:trace>
          <inkml:trace contextRef="#ctx0" brushRef="#br0" timeOffset="84679.1963">19329 5070 592 0,'-19'-4'220'0,"19"4"-172"0,29 13-12 0,-34-5 92 16,5 5-76-16,-10 9 60 15,0 8-68-15,-4 13 48 16,9 5-52-16,5 12 8 16,5-12-32-16,5-1 8 15,4-8-12-15,1-13-112 16,4-4 52-16,1-14-128 15,-1 1 96-15,-4-18-40 16,-1 1 72-16,-4-22 24 16,5 12 20-16,-11-21-8 15,1 1 8-15,-5-1 108 16,5 17-56-16,-5-4 96 0,5 13-84 0,-10 22 24 16,0 12-48-16,0 18-12 15,5 9-16-15,-9 21 36 16,4 4-20-16,-15 9-12 15,1-8-8-15,0 8-68 16,9-9 36-16,-14-4 20 16,9-12 8-16,-19-14 0 15,10-9 4-15,-15-16 4 16,5-10-4-16,-10-25 32 16,15 4-20-16,5-26 100 15,9-4-64-15,20-5 20 16,14 10-40-16,6-1-40 15,13 8 4-15,1 1-36 16,0 9 24-16</inkml:trace>
          <inkml:trace contextRef="#ctx0" brushRef="#br0" timeOffset="84861.7067">19562 5744 756 0,'-5'26'280'0,"5"-26"-216"0,-24 43-20 16,10-17 48-1,4 0-60-15,-14 8-48 0,4 1 8 16</inkml:trace>
        </inkml:traceGroup>
        <inkml:traceGroup>
          <inkml:annotationXML>
            <emma:emma xmlns:emma="http://www.w3.org/2003/04/emma" version="1.0">
              <emma:interpretation id="{4ABAD64B-A0DD-4F2E-A271-D349A51F180E}" emma:medium="tactile" emma:mode="ink">
                <msink:context xmlns:msink="http://schemas.microsoft.com/ink/2010/main" type="inkWord" rotatedBoundingBox="20819,5851 22862,5892 22839,7008 20796,6966">
                  <msink:destinationLink direction="with" ref="{7EBEF776-3441-4D76-8AA4-302069F5CCF2}"/>
                </msink:context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85475.3132">19980 5575 1008 0,'0'0'372'0,"0"0"-288"0,20 9-24 15,9-9 64 1,0 0-80-16,5 0 8 16,5 0-32-16</inkml:trace>
          <inkml:trace contextRef="#ctx0" brushRef="#br0" timeOffset="85348.9741">20058 5265 580 0,'5'-13'216'0,"-5"13"-168"0,53-9-12 0,-43 9 164 16,-5 0-116-16,0-9 108 16,-1 9-112-16,6-8-8 15,5-1-44-15,-1 0-16 16,1 9-8-16,4 0-16 15,1 9 8-15,-6 0-16 16,6 8 12-16,-20 18-12 16,0 3 8-16,-20 14 24 15,11-4-4-15,-16 8 4 16,1-9-4-16,-5-8 20 0,9 0-16 16,-4-13 4-16,10 0-8 0,-6-9 20 15,15 0-16-15,5-4 4 16,5 0-8-16,10-4 12 15,4 0-12-15,-4-5-28 16,4 5 8-16,-4-9-136 16,-1 8 80-16,-4-8-224 15,5 0 164-15</inkml:trace>
          <inkml:trace contextRef="#ctx0" brushRef="#br0" timeOffset="85698.9083">20476 5437 756 0,'-20'0'280'0,"20"0"-216"0,10 9-20 0,0-9 180 16,9 0-132-16,20 0 16 16,5 0-64-16,9-9-92 15,-4 5 24-15</inkml:trace>
          <inkml:trace contextRef="#ctx0" brushRef="#br0" timeOffset="87005.8991">20986 5614 676 0,'-5'9'248'0,"5"-9"-192"0,44 9-16 0,-10-9 92 15,5 4-80-15,14-4 16 16,0 0-44-16,6 0-4 16,-6 4-12-16,-19 1-24 15,0 8 8-15,-29-5 12 16,-5 5 0-16,-34 0 8 15,15 0-8-15,-25 0 84 16,15 4-44-16,-5-4 24 16,14 5-40-16,15-6 28 15,10 1-32-15,20-4-4 16,4 4-12-16,10-9-8 16,4 1 4-16,1-10-192 15,-5 5 104-15,-5-8-228 16,-10 3 176-16</inkml:trace>
          <inkml:trace contextRef="#ctx0" brushRef="#br0" timeOffset="86674.503">21166 5351 464 0,'-20'0'176'0,"20"0"-140"0,0 9-8 0,-5-1 164 15,5-8-112-15,-5 0 116 16,10 9-112-16,-5-9 36 16,5 8-72-16,5-8 44 15,14 13-52-15,15-13 8 16,10 0-32-16,4 0 8 16,5 0-12-16,-9 9-16 15,-5-9 0-15,-1 9 20 16,-9-9-8-16,-14 0-64 15,-1 8 28-15,-14-16-112 16,5 8 80-16,-10 0-220 16,0-9 156-16</inkml:trace>
          <inkml:trace contextRef="#ctx0" brushRef="#br0" timeOffset="86331.0917">21438 4936 580 0,'0'-8'216'0,"0"8"-168"0,19 0-12 16,-29 0 84 0,1 8-72-16,-11 1 68 15,1 4-64-15,-30 4 4 16,20 5-32-16,-10 4 32 0,10-5-32 15,0 1 20-15,9-1-24 0,1-3 8 32,14-1-16-32,0-4 28 0,10-4-24 0,0-9 40 15,14 4-32-15,6 0-40 16,9 5 8-16,9-5 0 16,1 1 8-16,10 3-72 15,-6 1 40-15,-14-9-24 16,0 4 36-16,-5-8 28 15,-9-1-4-15,-20-7 0 16,19-1 0-16,-24-9 48 16,5 5-28-16,-14-9 24 15,14 4-28-15,-5-4-16 16,-10 5-8-16,6-10 12 16,4 10-4-16,-10-1-28 15,10 14 12-15,-9-5-20 16,-1 8 16-16,10 1 0 15,-4 4 8-15,-1 0-12 16,5 4 12-16,5 1 4 16,5 3 4-16,5-3-232 15,4 3 128-15</inkml:trace>
          <inkml:trace contextRef="#ctx0" brushRef="#br0" timeOffset="87386.3963">21909 4764 612 0,'-10'0'228'0,"10"0"-180"0,-5 4-12 0,-4 0 116 16,18 1-92-16,-9-1 96 16,5 5-88-16,15 8 64 15,-6 4-76-15,15 10 40 16,-9 3-56-16,9 35 52 15,-5 9-56-15,-29 30-16 16,5 0-12-16,-34 4 0 16,0-8-4-16,-29-5 32 15,15-17-20-15,-11-8-40 16,1-10 12-16,9-20-200 16,11-14 116-16,-6-22-260 15,10-8 204-15</inkml:trace>
        </inkml:traceGroup>
        <inkml:traceGroup>
          <inkml:annotationXML>
            <emma:emma xmlns:emma="http://www.w3.org/2003/04/emma" version="1.0">
              <emma:interpretation id="{67F6A4BC-5960-47DF-A2C2-C372E66C6F9B}" emma:medium="tactile" emma:mode="ink">
                <msink:context xmlns:msink="http://schemas.microsoft.com/ink/2010/main" type="inkWord" rotatedBoundingBox="23307,5210 24629,5237 24585,7386 23263,7359">
                  <msink:destinationLink direction="with" ref="{7EBEF776-3441-4D76-8AA4-302069F5CCF2}"/>
                </msink:context>
              </emma:interpretation>
            </emma:emma>
          </inkml:annotationXML>
          <inkml:trace contextRef="#ctx0" brushRef="#br0" timeOffset="88137.895">22521 4194 560 0,'-15'-9'208'0,"15"9"-164"0,20 9-8 16,-6-9 56 0,6 0-56-16,28-5 32 15,6 5-40-15,9 0 0 16,-5 9-16-16,-14-5 0 16,5 5-4-16,-15-9 72 15,-5 4-44-15,-10-4 100 16,-4 0-76-16,-5 0 60 15,-6 0-68-15,1 0 4 16,-5 0-32-16,0 0-20 0,15 9-8 0,-5-1 4 16,-1 5 0-16,-14 9 24 15,10 0-12-15,-14 16-4 16,9 6-4-16,-15 29 28 16,5 0-16-16,-14 31 20 15,0-13-20-15,-10 17 28 16,0-5-28-16,9 31-4 15,1-17-8-15,5 4 4 16,14-18-4-16,-15 1 8 16,11-18-8-16,-20-4-12 15,9-12 4-15,-14-6 100 16,5-12-52-16,-5-17 36 16,10-5-48-16,-20-21-20 15,15-1-4-15,-15-16 0 16,5-1-4-16</inkml:trace>
          <inkml:trace contextRef="#ctx0" brushRef="#br0" timeOffset="124101.7485">23420 4146 384 0,'10'-13'140'0,"-10"13"-108"0,53-17-8 0,-24 12 20 16,-5 5-28-16,25-4 32 16,-5 8-32-16,-5 9 40 15,-5-4-32-15,0 8 4 16,-5 5-16-16,-10 4 28 16,-4 0-24-16,-10 8 48 15,-5-8-36-15,-10 17 4 16,0 1-20-16,-4 16 0 15,-6 1-4-15,-4 3 20 16,0 1-16-16,9-9-20 16,10-8 0-16,0-5 12 15,10-9 0-15,0-3 8 16,5-1-8-16,-5-8 8 16,9-5-8-16,-4-9-12 15,0 5 4-15,-10-8 28 16,0-1-12-16,0-4-12 15,0 0-4-15,0 0-4 16,0 4 0-16,-5 1-12 16,0 8 12-16,-5 0-4 15,5 0 4-15,-9 4 0 16,4 9 0-16,0 8 8 0,1 1 0 16,-11 30 24-16,10 8-12 0,1 26 12 15,-1-4-12-15,10 22 28 16,10-9-24-16,4 13 4 15,11-9-12-15,-6-8-8 16,-4-14 4-16,-1-25 4 16,1-13-4-16,-20-17 40 15,5-14-20-15,-39-16-4 16,15-1-12-16,-54-8-24 16,15-1 8-16</inkml:trace>
        </inkml:traceGroup>
      </inkml:traceGroup>
    </inkml:traceGroup>
    <inkml:traceGroup>
      <inkml:annotationXML>
        <emma:emma xmlns:emma="http://www.w3.org/2003/04/emma" version="1.0">
          <emma:interpretation id="{5F6CBB42-8DA8-4032-BBA6-19E1AB405C69}" emma:medium="tactile" emma:mode="ink">
            <msink:context xmlns:msink="http://schemas.microsoft.com/ink/2010/main" type="paragraph" rotatedBoundingBox="975,7886 21559,8459 21480,11312 896,107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38B902-2CA1-4AD7-AB72-12E820B8D633}" emma:medium="tactile" emma:mode="ink">
              <msink:context xmlns:msink="http://schemas.microsoft.com/ink/2010/main" type="line" rotatedBoundingBox="975,7886 21559,8459 21480,11312 896,10739"/>
            </emma:interpretation>
          </emma:emma>
        </inkml:annotationXML>
        <inkml:traceGroup>
          <inkml:annotationXML>
            <emma:emma xmlns:emma="http://www.w3.org/2003/04/emma" version="1.0">
              <emma:interpretation id="{9FEBD48E-9B28-48C4-8B30-63308A507361}" emma:medium="tactile" emma:mode="ink">
                <msink:context xmlns:msink="http://schemas.microsoft.com/ink/2010/main" type="inkWord" rotatedBoundingBox="975,7886 2885,7939 2819,10313 909,10260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03143.2304">187 7990 476 0,'-15'0'176'0,"15"0"-136"15,-9-9-12-15,4 5 120 16,5 8-88-16,-5-8 80 15,0 4-80-15,0-9 32 16,5 9-56-16,5-9-20 16,5 1-8-16,9-5-20 15,6 8 8-15,13-8 20 16,1 13-8-16,10 5-20 16,-5 3 4-16,-1 10 4 15,1 3 4-15,-15 14-12 16,-4 4 8-16,-16 17 40 0,-4 0-24 15,-19 9 24-15,-6-5-20 16,-24 1 8-16,6-1-12 0,-16-8-8 16,5-13 0-16,-4-9 4 15,14-8-4-15,5-22 32 16,10 8-20 0,4-25-4-16,11 4-8 0,9-21-16 15,14-1 8-15,11-30 12 16,9 18-4-16,4-14 8 15,1 18-8-15,5 0-72 16,0 13 36-16,-10-1-48 16,0 14 44-16,0-4 4 15,0 12 16-15,0-4 4 16,0 9 4-16,-5-5 16 16,0 5-4-16,0-1-12 15,0 5 4-15,-4-4 28 16,-1 8-12-16,-5-4 56 15,1 9-36-15,-6 4-8 16,6 4-12-16,-10 5 44 16,4-1-32-16,1 5-12 15,-10 5-4-15,-1-1 16 16,1 0-12-16,-14 0 24 16,4 0-24-16,-20-4 12 0,16-4-12 15,-16-5 0-15,6-4-4 0,-5-4-40 31,9-1 16-31,1 1-20 0,9-5 20 16,0 5-28-16,10 0 28 0,4 4-4 16,11 0 12-16,-1 8 8 15,6 5 0-15,-11 4 0 16,6 5 0-16,-16 4 0 16,1 0 0-16,-14 12 0 15,4 1 0-15,-15 17 8 16,-4 0-4-16,-15-4 16 15,0-4-12-15,-9-14 4 16,4-8-4-16,5-17 28 16,10-5-20-16,10-26 56 15,14-4-40-15,19-26 20 16,11 5-32-16,13-18 0 16,1 5-12-16,10-10 12 15,-10 14-12-15,-5 0-108 16,-5 13 52-16,-15 0-172 15,6 12 120-15</inkml:trace>
          <inkml:trace contextRef="#ctx0" brushRef="#br0" timeOffset="102076.8074">143 7640 184 0,'-14'8'68'0,"14"-8"-52"0,0 13-4 0,0-13 144 16,0 0-88-16,0 0 80 16,0 0-88-16,0 0 56 15,0 0-64-15,0 0 76 16,0 0-72-16,0 0 60 16,0 0-64-16,0 0 16 15,0 0-40-15,0 0 0 16,0 0-16-16,0 0 36 15,9 0-24-15,1 0-4 16,10 0-12-16,9-8 28 16,10 3-20-16,29-8-24 15,4 5 4-15,16-5 28 16,-1 9-16-16,6-5 0 16,-6 9-4-16,10 0 4 15,0 4-4-15,-4 1-20 16,-15 7 8-16,-15-3 12 15,-10 0 0-15,-14-1-12 16,-10 1 4-16,-9-9-4 16,-1-4 0-16,-9-1-152 15,-1-3 88-15,-9-1-324 16,5 0 224-16</inkml:trace>
          <inkml:trace contextRef="#ctx0" brushRef="#br0" timeOffset="101491.6472">736 6824 372 0,'-10'-5'140'0,"1"5"-112"0,4-4-4 0,0 0 136 16,0 8-92-16,-5-8 60 15,1 4-72-15,4-5 0 16,5 1-32-16,-5-5-20 16,10 5-8-16,4-5 4 15,6 5 0-15,4 4 16 16,6 9-8-16,4 17-20 16,-5 4 4-16,10 22 4 15,5-1 4-15,-10 6 16 16,5-1-8-16,-14 0 16 15,-11-9-16-15,1 1 24 16,-10-1-20-16,-15-3 56 16,-4-1-36-16,-10-9 4 15,5 1-24-15,-10-14 20 16,9-3-20-16,-9-18-4 16,5 0-4-16,-5-22 28 0,15 5-16 0,-1-13-4 15,11 8-8 1,4-4-4-16,10 5 0 0,4-1-12 15,11 5 8-15,-1-5-4 16,1 5 0-16,4-5 0 16,0 9 0-16,0 5 0 15,1 3 0-15,-6 5 8 16,-4 5 0-16,-6-1-80 16,16 5 44-16,-25-5-240 15,9 5 152-15</inkml:trace>
          <inkml:trace contextRef="#ctx0" brushRef="#br0" timeOffset="104719.5225">1188 8085 436 0,'-5'4'160'0,"5"-4"-124"0,-5 9-8 0,0-5 124 16,10 0-88-16,-5-4 124 15,0 4-108-15,0-8 40 16,10 0-72-16,0-9-16 16,9 4-20-16,10-12-12 15,5-1 4-15,0-8 4 16,5 0-4-16,-5-9-4 16,-5 9 4-16,-5-18 12 15,1 9-8-15,-11-17 4 16,1 8-4-16,-10-3 4 15,0 7-8-15,-5 6 32 16,4 7-20-16,-4 5 4 16,10 14-12-16,-10-6-16 15,0 14 4-15,0 4 4 16,5 4 0-16,-5 14 0 16,0 3 0-16,-5 14 0 15,5 8 0-15,-14 13 16 16,9 0-8-16,-5 5-4 15,5-10 0-15,-5 1 4 16,6-4-4-16,-1-9 24 0,10-13-16 16,-1-5 32-16,6-4-28 15,0-17 32 1,4 0-32-16,6-8-76 0,-1-10 32 0,1-7-80 16,4-1 64-16,-4-22-16 15,-1 9 36-15,-9-17 4 16,4 9 12-16,-9-1 8 15,5 9 0-15,-10 5 88 16,5 8-48-16,-5 4 36 16,0 14-44-16,0 3 0 15,0 14-20-15,0 8-16 16,0 5 0-16,0 8 20 16,0 5-8-16,-5 8-4 15,5 0 0-15,-5-4 12 16,5 0-8-16,-10-5 4 15,5-4-4-15,-4-4 36 16,9-4-20-16,-10-5 20 16,10-4-24-16,-10-9-80 15,10 5 32-15,0-18-256 16,5 5 160-16,5-13-416 16,4 0 304-16</inkml:trace>
          <inkml:trace contextRef="#ctx0" brushRef="#br0" timeOffset="104931.5413">1790 7273 624 0,'0'-13'228'0,"0"13"-176"0,15-13-16 0,-5 4 124 16,-1 9-96-16,11-9 96 15,4 5-92-15,0-4-16 16,5 3-32-16,1 1 12 15,4 4-20-15,-15-4-12 16,0 8-4-16,-4-4-216 16,0 0 120-16</inkml:trace>
        </inkml:traceGroup>
        <inkml:traceGroup>
          <inkml:annotationXML>
            <emma:emma xmlns:emma="http://www.w3.org/2003/04/emma" version="1.0">
              <emma:interpretation id="{69D5DF4B-60B9-4D3E-B1C8-5C95346BA7A0}" emma:medium="tactile" emma:mode="ink">
                <msink:context xmlns:msink="http://schemas.microsoft.com/ink/2010/main" type="inkWord" rotatedBoundingBox="3048,7993 6947,8101 6879,10523 2981,10415"/>
              </emma:interpretation>
            </emma:emma>
          </inkml:annotationXML>
          <inkml:trace contextRef="#ctx0" brushRef="#br0" timeOffset="108231.8404">2300 8054 424 0,'-29'-8'156'0,"29"8"-120"0,-43 4-8 0,28-4 140 16,5 0-96-16,1-4 32 15,9 4-60-15,4-5 24 16,11 5-36-16,9-4-8 15,10 0-16-15,20-1 28 16,4 5-20-16,20 9 4 16,-5 8-12-16,4 27 4 15,-9 3-8-15,-14 18-4 16,-15 4 4-16,-34 4 12 16,-1-4-8-16,-28-12-12 15,0-6 0-15,-30-7 28 16,11-10-12-16,-11-12 24 15,15-1-24-15,-4-16-4 16,9-5-4-16,9-18 20 16,11 5-12-16,9-17-32 15,19 9 12-15,6-10 8 16,9 5 4-16,20-8-28 0,4 8 12 16,10-9-48-1,0 5 32-15,-4 0-28 0,-6 4 32 16,-4 0-52-16,-10 9 44 0,-10-5 8 15,0 9 12-15,-10-4 48 16,1 4-24-16,-6-4 88 16,6 8-56-16,-6 1 24 15,1 3-40-15,-1 5 28 16,6 5-32-16,-1 7-32 16,6 6 4-16,-1 12-8 15,0 0 4-15,-9 9 32 16,-5 0-12-16,-15 0 32 15,0 0-28-15,-20-9 32 16,6 0-32-16,-10-4 4 16,5-4-12-16,-10-9 20 15,9-5-16-15,-9-8 4 16,10 5-8-16,5-5-32 16,14 0 12-16,0 0-20 15,5 0 16-15,0 0 0 16,10 0 8-16,-6 0 16 15,1 8-4-15,0-8-20 16,0 5 8-16,-5-5 12 16,0 0 0-16,0 0 24 15,0 0-16-15,-5 0 4 16,5 0-8-16,-5 0-8 16,5 0 4-16,-5-5-16 0,10 5 8 15,-5-4-16-15,0 8 12 16,0-4 4-16,0 0 4 0,0 0 0 15,0 0 0-15,0 0-20 16,0 0 12-16,0 0 12 16,0 0 0-16,0 0 8 15,0 0-8-15,0 0 8 16,0 0-8-16,0 0-20 16,0 0 8-16,0 0-4 15,0 0 4-15,0-4 16 16,0 4-4-16,0-4 16 15,0 8-12-15,0-8-20 16,5 4 4-16,-5-5 12 16,0 10 0-16,0-5-4 15,0 0 4-15,0 0-4 16,0 0 0-16,0 0-20 16,0 0 12-16,0 0 4 15,0 0 4-15,0 4 16 16,0 0-8-16,0-4-4 15,0 0 0-15,-5 0 4 16,5 0-4-16,-5 0-12 16,10 0 4-16,-10-4 12 15,5 4-4-15,-4 0-4 16,4 4 4-16,-5-4-16 16,10 0 8-16,-10 0-16 15,5 9 12-15,-5-9-12 0,5 4 8 0,-5-4 24 16,10 0-4-16,-10 0-4 15,5 4 0-15,-5-4-4 16,10 0 0-16,-10 0-20 16,5 5 12-16,-5-5 4 15,10 0 4-15,-5 0-20 16,0 4 12-16,0-4 20 16,0 0-4-16,0 0-20 15,0 9 4-15,5-1 32 16,5 5-16-16,-1-4-8 15,6 4-4-15,0 0 12 16,4 0-4-16,-4 8-12 16,-1 5 4-16,-4 13 4 15,4 4 0-15,-14 22 16 16,5-4-8-16,-10 8 4 16,1-4-4-16,-16-5 12 15,1-8-12-15,-25-9 24 16,15-8-20-16,-20-14 24 15,10 1-24-15,-9-22 48 16,9 0-32-16,10-26 64 16,14 4-52-16,30-25-36 15,19-1-4-15,19-17 4 16,6 14 0-16,13-10-268 16,6 14 148-16,-10 12-608 0,-5 18 404 15</inkml:trace>
          <inkml:trace contextRef="#ctx0" brushRef="#br0" timeOffset="105154.64">2252 7087 664 0,'-5'-17'244'0,"5"17"-188"0,10-13-16 15,-5 13 100 1,4 13-84-16,-4-5 24 16,10 10-48-16,-15 8-4 15,5-5-16-15,-10 18 0 16,0-4-4-16,-10 3 36 15,1 1-20-15,-6 0-156 16,11-4 72-16</inkml:trace>
          <inkml:trace contextRef="#ctx0" brushRef="#br0" timeOffset="106659.3309">2266 7825 508 0,'-4'-12'188'0,"4"12"-148"0,-5 4-8 0,0-4 104 15,5 0-80-15,-5 0 40 16,10 0-56-16,-5 0 28 16,0 0-36-16,5 0 68 15,4 0-52-15,6 0 0 16,0 4-28-16,14-4 32 15,10 4-28-15,43-4 20 16,6 0-24-16,33 0 0 16,1 0-12-16,28-12 12 15,1 7-12-15,-5 1 4 16,-15 4-4-16,-20-4-32 16,-23 8 12-16,-20-4-20 15,-15 0 16-15,-24-4-16 16,-4 4 16-16,-20-5-132 15,-1 1 80-15,-18-5-284 16,-1 9 192-16</inkml:trace>
          <inkml:trace contextRef="#ctx0" brushRef="#br0" timeOffset="106256.8857">2752 7048 416 0,'-9'-21'152'0,"13"8"-116"0,-4-9-12 0,0 5 136 16,5 8-92-16,5-17 44 15,5 5-68-15,4-1-8 16,5 9-20-16,5 17-20 15,1 9 0-15,4 22 4 16,0 8 0-16,-5 17-12 16,0 1 8-16,-10 8 56 15,6-4-28-15,-25 4 8 16,4-4-20-16,-8-5 12 16,-6-8-16-16,-19-13 40 15,9-9-24-15,-9-21 32 16,5-5-32-16,-5-30-32 15,4 0 4-15,1-17-36 16,14 4 24-16,1 0-48 16,14 9 36-16,14 4-20 15,10 9 28-15,5 4 0 16,0 13 12-16,0 0 8 16,5 9 0-16,-10-1-72 15,0 5 40-15,-14 4-268 16,-1 1 164-16</inkml:trace>
          <inkml:trace contextRef="#ctx0" brushRef="#br0" timeOffset="109088.6191">4064 7735 392 0,'15'-13'148'0,"-15"13"-116"0,24-13-8 0,-14 4 92 16,-1 9-68-16,1-13 60 16,5 0-64-16,-6-4 48 15,1 4-52-15,-5-9 40 16,5 10-44-16,-15-10 16 16,0 5-32-16,-15-5 0 15,1 9-12-15,-30 0-8 16,6 9 4-16,-11 12 28 15,11 10-16-15,-16 12 20 16,16 9-20-16,-1 17 64 16,10 9-48-16,14-5 4 15,11-4-20-15,18-8 24 16,16-5-24-16,28-17 32 16,10-4-32-16,30-18 4 15,-1-4-12-15,5-4-24 0,-14-1 8 16,-25-3-4-16,-5-5 4 0,-23-9 8 15,-16 5 0-15,-19-13-12 16,-4 4 8-16,-21-5-16 16,1 14 12-16,0 0-68 15,0-5 44-15,14 1-376 16,15 3 228-16</inkml:trace>
          <inkml:trace contextRef="#ctx0" brushRef="#br0" timeOffset="109359.3403">4302 7234 768 0,'-34'-5'284'0,"34"5"-220"0,-19 5-20 0,9-1-20 16,10 0-24-16,-10 9 52 15,10 5-28-15,-10 21 0 16,10 8-16-16,-14 35 28 15,-1 0-20-15,-19 17 20 16,0-4-20-16,-19 13 20 16,14-13-24-16,0 18 4 15,5-18-8-15,10-13 20 16,9-13-16-16,10-22-108 16,15-12 48-16,14-26-296 15,6-5 188-15</inkml:trace>
          <inkml:trace contextRef="#ctx0" brushRef="#br0" timeOffset="109615.0191">5133 7381 632 0,'14'-39'236'0,"-14"39"-184"0,-19-9-16 0,4 9 96 15,1 4-80-15,-30 5 52 16,0 0-64-16,-28 38 8 15,8 1-32-15,-13 29 28 16,18 6-28-16,1 12 40 16,19-9-32-16,-5 9 20 15,25-13-24-15,9 4 8 16,10-12-16-16,10-9 0 16,9-14-4-16,11-20-304 15,13-14 160-15</inkml:trace>
          <inkml:trace contextRef="#ctx0" brushRef="#br0" timeOffset="109991.5208">5264 7726 768 0,'-10'13'284'0,"10"-13"-220"0,-14 61-20 0,-1-40 84 15,-4 5-80-15,-20 4 52 16,-5 5-60-16,-19 4 16 16,10 0-36-16,-6-1-80 15,16-3 32-15</inkml:trace>
          <inkml:trace contextRef="#ctx0" brushRef="#br0" timeOffset="109797.0039">4929 7709 624 0,'-10'-39'228'0,"10"39"-176"0,15 22-16 16,-6-5 140-1,6 4-104-15,4 10 52 16,6 3-76-16,-6 5 0 15,10 0-28-15,0 0 24 0,1-5-28 0,-6-3-40 16,5-5 12-16</inkml:trace>
          <inkml:trace contextRef="#ctx0" brushRef="#br0" timeOffset="110205.7259">5337 7981 684 0,'-20'22'252'0,"20"-22"-192"0,-9 56-20 16,-1-30 56-1,5 4-60-15,-5 4-4 16,10 5-20-16,-14-9 8 0,9-4-12 0</inkml:trace>
          <inkml:trace contextRef="#ctx0" brushRef="#br0" timeOffset="110605.1532">5687 7808 768 0,'-15'0'284'0,"15"0"-220"0,-24 35-20 0,14-18 56 15,5 0-64-15,-4 1 12 16,4-1-28-16,5 0 4 16,9 0-12-16,11-8-120 15,9 4 56-15,5-13-156 16,5 4 120-16,0-8-112 15,-5 0 116-15,-15-14 28 16,1 5 32-16,-11-8 160 16,-9 8-72-16,0 0 140 15,0 4-116-15,-9 9 64 16,4 9-88-16,-5 21-16 16,5 9-32-16,-9 52 60 15,4 4-44-15,-14 21 24 16,9-8-36-16,-14-4-16 15,5-26-8-15,-15-9 64 16,10-9-32-16,-15-25 60 16,10-9-52-16,-5-26 28 0,15 0-36 15,-5-18-8-15,9-3-12 0,6-31-8 16,14 0 4-16,14-26-112 16,10 9 60-16</inkml:trace>
          <inkml:trace contextRef="#ctx0" brushRef="#br0" timeOffset="110803.1799">6095 8063 632 0,'-10'30'236'0,"10"-30"-184"0,0 65-16 0,0-35 28 16,0 5-44-16,0 4 24 15,0-5-24-15,-5-8-60 16,5 0 16-16,-9-13-376 16,4 0 220-16</inkml:trace>
        </inkml:traceGroup>
        <inkml:traceGroup>
          <inkml:annotationXML>
            <emma:emma xmlns:emma="http://www.w3.org/2003/04/emma" version="1.0">
              <emma:interpretation id="{590A30BC-AD9E-4325-97FB-05174212C763}" emma:medium="tactile" emma:mode="ink">
                <msink:context xmlns:msink="http://schemas.microsoft.com/ink/2010/main" type="inkWord" rotatedBoundingBox="7312,8395 10485,8483 10428,10551 7255,10462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37779.943">8534 8396 340 0,'9'8'128'0,"-9"-8"-100"0,15 13-8 15,-15-4 176 1,10 8-112-16,-20 9 80 0,0 0-96 0,-14 8 36 15,9 1-64-15,-23 4 40 16,4 0-44-16,-5 0 76 31,5-1-60-31,0-3 8 0,9 0-36 0,1-10 12 16,14-3-20-16,-4-9 44 16,4-4-32-16,0-5-16 15,10 5-4-15,-4-9-8 16,4 4 0-16,0 0-28 15,4 1 16-15,6-1-12 16,0 4 12-16,14 5 0 16,15 5 4-16,5-5 32 15,4 4-12-15,20-4-4 16,-9 0-4-16,-11-9 4 16,1 5-4-16,-25-14 24 15,0 5-16-15,-14-12 4 16,-10-1-8-16,-24-18 64 15,14 1-40-15,-29-13 24 16,15 8-36-16,-10-8 0 16,14 13-12-16,-4-9-8 15,10 13 4-15,4-4-16 16,10 13 8-16,0-1-16 16,10 10 12-16,-10-1-12 15,0 5 8-15,9 4 0 16,-4 8 4-16,-5-3-132 0,10-1 72 15,4 0-372-15,6 5 240 0</inkml:trace>
          <inkml:trace contextRef="#ctx0" brushRef="#br0" timeOffset="138321.9327">8893 8767 632 0,'-48'-9'236'0,"48"9"-184"0,-10 5-16 0,10-5 124 15,0 0-96-15,10 0 36 16,4 0-60-16,11-5-4 16,9 5-24-16,0-8-8 15,0 8 0-15</inkml:trace>
          <inkml:trace contextRef="#ctx0" brushRef="#br0" timeOffset="138170.53">8859 8616 548 0,'0'-13'204'0,"0"13"-156"0,25-22-16 0,-16 14 192 16,1 3-128-16,14-3 24 16,1 3-72-16,-6-3-32 15,5 3-8-15,-14 5-8 16,14 9 0-16,-9 4 0 16,-1 4 0-16,-14 0 24 15,10 5-12-15,-20 0 48 16,10-1-32-16,-14 1 20 15,4-1-28-15,-14-3 8 16,14 3-16-16,-4-3 12 16,-6-1-16-16,6 0 4 15,4 0-4-15,-5 1-16 16,6 3 4-16,9 1-4 16,0-1 0-16,0 1 8 15,9 0 0-15,6-9 24 16,-5 4-12-16,4-13-4 15,-4 5-4-15,14-13-200 0,0-1 108 16,-14-8-228 0,5 0 180-16</inkml:trace>
          <inkml:trace contextRef="#ctx0" brushRef="#br0" timeOffset="138736.0353">8301 8370 676 0,'-5'-13'248'0,"5"13"-192"0,-20 17-16 0,6-8 48 16,4 8-56-16,-14 9 60 16,-10 4-56-16,-5 13 44 31,5 0-44-31,-10 18 52 0,15-1-52 0,0 31 12 15,9-5-32-15,20 9 8 16,15-13-12-16,19-8 12 16,-10-9-16-16,10-18-204 15,-10-8 104-15,20-17-340 16,-5-5 240-16</inkml:trace>
          <inkml:trace contextRef="#ctx0" brushRef="#br0" timeOffset="138995.2968">9073 8508 572 0,'-5'-9'208'0,"5"9"-160"0,20 22-12 16,-6-9 92-1,1 4-76-15,9 9 76 16,10 0-72-16,-10 21 4 15,10 1-36-15,-19 30 40 16,4 4-36-16,-28 13-4 16,-6-9-16-16,-24-4 56 0,10-9-36 0,-15-12-4 15,5-14-12 1,-9-8 24-16,14-4-20 0,-15-18-180 16,10-4 88-16,-4-17-272 15,9-5 196-15</inkml:trace>
          <inkml:trace contextRef="#ctx0" brushRef="#br0" timeOffset="139373.7305">9248 8365 528 0,'0'-21'196'0,"0"21"-152"0,19-18-12 16,-4 10 124 0,-1-1-92-16,6 1 88 15,-1 8-88-15,1 0 4 16,4 8-44-16,5 1-4 16,-4-1-12-16,-11 5 20 15,6 5-16-15,-16 3 12 16,-4 5-12-16,0-9 28 15,-4-4-24-15,-16 5 20 16,10-5-20-16,-4-5-8 16,14 10-4-16,-10-10 12 15,10 1-8-15,20-5-12 0,-6-4 0 16,20 0 20-16,0 0-8 0,0-9-152 16,-10 9 76-16,1-4-500 15,-1 0 316-15</inkml:trace>
          <inkml:trace contextRef="#ctx0" brushRef="#br0" timeOffset="143305.4343">7606 7717 520 0,'0'-17'192'0,"0"9"-152"0,0-1-8 15,0 0 132 1,0 9-96-16,0-8 104 15,9 8-96-15,-9-5-8 16,0 5-40-16,0 9 20 0,0 4-32 0,-9 4 12 16,9 5-16-16,0-5 12 15,-5 0-16-15,-5-8 24 16,0 4-20-16,1-17 12 16,9 4-12-16,-5-13 12 15,5 4-16-15,-10-13-20 16,20 5 4-16,-10 4-12 15,5-4 8-15,-5 13-20 16,0 8 20-16,0 5-12 16,0 4 12-16</inkml:trace>
          <inkml:trace contextRef="#ctx0" brushRef="#br0" timeOffset="111297.4937">6483 7882 736 0,'-9'-9'272'0,"9"9"-208"0,24 0-20 16,-5 0 8-1,1 0-36-15,9 9 4 16,5-9-12-16,5 8-324 0,0-8 172 16</inkml:trace>
          <inkml:trace contextRef="#ctx0" brushRef="#br0" timeOffset="111133.559">6576 7648 728 0,'10'-8'268'0,"-10"8"-208"0,29-9-16 0,-20 9 80 15,6 0-76 1,0 0 8-16,-1 9-36 0,1-1-20 16,-1 14-4-16,-4-5 12 15,-5 13-4-15,-10 5-4 16,10 0 4-16,-20-1-4 15,1-4 0-15,-11 1 8 16,6-1-4-16,-5-13 8 16,9 0-8-16,1-4-12 15,4 5 4-15,5-18 28 16,5 8-12-16,5-8 24 16,5 5-24-16,4-5-100 15,6 0 44-15,-1-5-228 16,0 5 152-16</inkml:trace>
          <inkml:trace contextRef="#ctx0" brushRef="#br0" timeOffset="111657.4568">7217 7307 676 0,'24'-17'248'16,"-24"17"-192"-16,39 13-16 0,-24 13 156 16,-1 4-116-16,1 39 116 15,9 9-112-15,-14 21 72 16,0-4-92-16,-20 5-24 16,0-10-24-16,-38 10 28 15,-11-10-20-15,-33-8 40 16,19-8-36-16,-14-22-348 15,9-14 172-15,0-25-560 16,15-8 400-16</inkml:trace>
          <inkml:trace contextRef="#ctx0" brushRef="#br0" timeOffset="136699.9934">7499 8145 612 0,'-24'0'228'0,"24"0"-180"0,-5 9-12 16,0-5 204-1,10 0-140-15,0 5 48 16,9 8-88-16,-4-8-4 0,14 4-32 0,20-13 12 15,4 4-20-15,1-8-80 16,9 4 36-16,1-5-212 16,-11 5 136-16,1-4-188 15,-15 4 168-15</inkml:trace>
          <inkml:trace contextRef="#ctx0" brushRef="#br0" timeOffset="136475.5561">7601 7977 456 0,'-10'-13'168'0,"20"8"-128"0,-10 1-16 0,0 0 112 16,0 8-80-16,0-4 120 15,0 0-100-15,0-4 68 16,0 4-84-16,0-5 76 16,0 5-80-16,0-8 8 15,5 8-40-15,-5-5 4 16,9 5-16-16,6-4 12 15,14 0-16-15,0-1-20 16,5 5 4-16,0-4 32 16,0 13-16-16,0-9 0 15,-4 0-4-15,-11 0-76 16,-4 0 40-16,-6 0-180 16,-9 4 116-16</inkml:trace>
          <inkml:trace contextRef="#ctx0" brushRef="#br0" timeOffset="137193.8146">8441 8033 644 0,'-48'0'236'0,"48"0"-180"0,-5 0-20 0,10 0 184 15,9 0-128-15,35-5 36 16,9 1-80-16,44-5 0 16,0 9-32-16,34-8 20 15,-4 4-24-15,13-5-48 16,-14 9 20-16,-19 0-52 15,-15 0 40-15,-24 0-20 16,-19 4 28-16,-25-4-36 16,-10 5 36-16,-33-5-212 15,-1 0 128-15</inkml:trace>
          <inkml:trace contextRef="#ctx0" brushRef="#br0" timeOffset="136926.0939">9219 7394 624 0,'-15'-39'228'0,"15"39"-176"0,-5 0-16 0,0 0 72 15,5 0-68-15,-9 17 28 16,4 0-40-16,-5 22 28 15,10 0-32-15,-10 26 4 16,6-9-16-16,-1 0-8 16,5 5 0-16</inkml:trace>
        </inkml:traceGroup>
        <inkml:traceGroup>
          <inkml:annotationXML>
            <emma:emma xmlns:emma="http://www.w3.org/2003/04/emma" version="1.0">
              <emma:interpretation id="{1346749D-A75C-489E-B423-501590F2C3D4}" emma:medium="tactile" emma:mode="ink">
                <msink:context xmlns:msink="http://schemas.microsoft.com/ink/2010/main" type="inkWord" rotatedBoundingBox="10705,8438 16306,8594 16234,11166 10634,11010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46999.849">11143 7722 808 0,'-10'-13'300'0,"10"13"-232"0,5-4-20 16,5 4 116 0,4 4-100-16,10-4-8 15,1 4-36-15,9-8 20 16,5 0-24-16,4-5-76 16,6 0 32-16,-15-4-264 15,0 5 160-15,-15-5-408 0,-4 8 304 0</inkml:trace>
          <inkml:trace contextRef="#ctx0" brushRef="#br0" timeOffset="147197.8761">11760 7394 748 0,'0'-5'276'0,"0"5"-216"0,-20 9-16 0,6 0 200 15,-1 12-144-15,-14 14 64 16,5 4-96-16,-10 8-12 15,9 1-36-15,-4-1 4 16,15-4-12-16,-6-8-272 16,10-5 144-16,-14-4-476 15,14-4 332-15</inkml:trace>
          <inkml:trace contextRef="#ctx0" brushRef="#br0" timeOffset="149099.6176">12702 7471 384 0,'0'-13'140'0,"0"5"-108"0,0-5-8 16,-9 4 152-1,9 9-100-15,0-8 84 16,-10-1-92-16,5-4 60 15,-5 9-72-15,-24-1 12 0,20 5-36 0,-40 5-20 16,6 8-8-16,-30 17-4 16,10 4 0-16,-29 22 44 15,19 1-24-15,-14 16 112 16,19-4-72-16,-10 35 80 16,15-9-80-16,0 30 48 15,20 0-64-15,14-8 16 16,19-9-40-16,30-13 36 15,-1-13-32-15,20-13-12 16,0 0-8-16,0-13 12 16,0-8-8-16,-5-14-240 15,0-12 124-15,-9-5-204 16,-6 5 180-16,-4-22-348 16,0 0 268-16</inkml:trace>
          <inkml:trace contextRef="#ctx0" brushRef="#br0" timeOffset="149535.2993">12377 8067 416 0,'9'-26'152'0,"-9"26"-116"0,15-21-12 16,-5 8 152-1,4 9-100-15,6-14 84 16,4 10-92-16,0-5 36 0,10 4-64 0,-9 0 8 16,13 9-32-16,-8 0-8 15,-6 9-4-15,-10 0 12 16,6 8-8-16,-15 9 16 16,-5 4-16-16,-15 13 32 15,5 0-24-15,-24 9-24 16,10 0 4-16,-34-4 36 15,9-10-20-15,-9-3 52 16,9 0-36-16,-4-14-4 16,14 1-16-16,5-5-16 15,10-4 4-15,9-4 4 16,10-1 0-16,10-3 0 16,10 3 0-16,9 1 8 15,10 4-4-15,10-5 8 16,0 1-8-16,-1-5-92 15,-4 5 52-15,-10-9-332 16,0 4 204-16</inkml:trace>
          <inkml:trace contextRef="#ctx0" brushRef="#br0" timeOffset="149747.3633">12095 8313 728 0,'-15'-12'268'0,"15"12"-208"0,25-9-16 15,-16 5 140 1,6 4-108-16,19-5 76 16,0 5-88-16,15 0-28 0,9 9-20 15,0-5-104-15,-9 5 52 0</inkml:trace>
          <inkml:trace contextRef="#ctx0" brushRef="#br0" timeOffset="149972.4619">12707 8301 652 0,'-19'0'244'0,"19"0"-192"0,9-5-12 0,1 1 24 15,-10 4-44-15,15-4 24 16,4-1-24-16,10-8 8 16,0 0-16-16,10-4 12 15,5 4-16-15,5-4-12 16,-15 8 0-16,-10 1-4 16,0 3 0-16</inkml:trace>
          <inkml:trace contextRef="#ctx0" brushRef="#br0" timeOffset="150217.1134">12872 8072 632 0,'-9'0'236'0,"9"0"-184"0,-5 4-16 16,0 0 140-16,0 9-104 0,-5 9 52 15,5 8-76-15,-4 13-16 16,-1 0-20-16,-5 5 0 15,11-1-8-15,-1-8 16 16,5 4-12-16,-5-8-92 16,10-5 48-16,-5-12-184 15,5-10 124-15,-1 1-432 16,1-9 296-16</inkml:trace>
          <inkml:trace contextRef="#ctx0" brushRef="#br0" timeOffset="146066.4644">10701 7579 436 0,'19'-34'160'0,"-19"34"-124"0,24-39-8 0,-14 17 124 16,0 9-88-16,-10-8 88 15,0 3-88-15,-20-3 20 16,6 8-48-16,-25-4 32 16,5 8-40-16,-24-4 12 15,9 4-24-15,-29 9 44 16,0 0-32-16,-9 18 20 16,19-10-28-16,0 14 16 15,19 4-20-15,11 8-8 16,18 1-4-16,20 8 4 15,10 0-4-15,24 5 8 16,10-1-8-16,4 1-4 16,1-5 4-16,-6-4-4 15,-4-5 0-15,-10-3 0 16,1-1 0-16,-21-9 0 16,-4 1 0-16,-19-9-36 15,-6 0 20-15,-24-13-4 16,6 4 12-16,-16-8 16 15,10 0-4-15,1-5-12 16,14 5 4-16,-1-5-16 16,16 9 12-16,4-4-4 15,5 8 4-15,0 0-20 0,5 1 16 16,0-1 4-16,10 9 8 16,0 4 32-16,9 1-16 0,1 7 48 15,-1 1-36-15,-4 22 48 16,-1-1-44-16,-19 22 20 15,1 1-32-15,-30 7 36 16,0 1-32-16,-15 0 48 16,15-5-40-16,-15 9 64 15,15-4-56-15,-4 0 20 16,18-5-40-16,5-4 36 16,6-13-32-16,9 0 4 15,9-8-16-15,11-5 20 16,4-4-20-16,5-9 4 15,1-4-8-15,-1-9-148 16,-5-4 76-16,0-8-272 16,1-1 188-16,4-21-268 15,5 4 236-15</inkml:trace>
          <inkml:trace contextRef="#ctx0" brushRef="#br0" timeOffset="146803.3259">10463 8832 592 0,'-20'8'220'0,"20"-8"-172"0,-5 9-12 0,0-9 156 15,5 0-112-15,-5-9 80 16,10 5-92-16,5-13 0 16,14-1-44-16,-9-16-4 15,9 8-12-15,10-22-16 16,0 5 4-16,5-30 4 15,-5 4 0-15,10-35-28 16,-5 13 16-16,-15 1-4 16,-5 16 8-16,-4 10 0 15,0 16 0-15,-11 9 68 16,6 13-32-16,-10 13 52 16,0 9-48-16,-10 13 72 15,6 8-56-15,-11 26 8 16,5 9-32-16,-4 8 4 15,14 1-16-15,-10 4-8 16,5-9 0-16,-5-9 12 16,20-4-8-16,-10-12 4 15,5-5-4-15,5-18-52 16,14-3 28-16,-5-23-96 0,6-12 64 16,-1-26-64-16,15 0 64 0,-15-13-48 15,10 8 56-15,-14 1 20 16,-6 17 16-16,1 8 80 15,-1 13-40-15,-14 5 128 16,5 9-92-16,-14 12 80 16,-1 13-88-16,-5 18-16 15,5 8-28-15,-4 17-8 16,4 1-4-16,0-1 4 16,6-4-8-16,-6-8-4 15,10-14 4-15,-15-8 4 16,15 0-4-16,-9-17-160 15,9 0 84-15,-10-18-244 16,10 0 176-16,10-25-348 16,-1 3 276-16</inkml:trace>
          <inkml:trace contextRef="#ctx0" brushRef="#br0" timeOffset="154180.6314">10453 9216 612 0,'-15'-9'228'0,"15"9"-180"0,-24 13-12 0,9 0 124 15,10 0-96-15,-14 9 44 16,9 8-64-16,-9 0 80 16,9 5-68-16,10 4 24 15,5-9-44-15,5 9 40 16,14-9-44-16,15-13 12 15,-5 1-28-15,34-18 20 16,0 0-24-16,29-13-48 16,0 0 20-16,15 0-40 15,-10 0 32-15,29-9-16 16,-9 14 24-16,19-5-16 16,-5 4 16-16,-5 5 0 15,-19 4 8-15,4 0 0 16,-19 4 0-16,-9 13 8 0,-15 1 0 15,-20 29 8-15,-9 1-4 16,-20 8-4-16,-4 0 4 0,-16-4 12 16,1-5-8-16,-14-4 4 15,-1-8-4-15,-10-9 4 16,1 0-8-16,-5-9-20 16,4 0 8-16,6-8 4 15,4-5 4-15,10-17 24 16,10 0-12-16,14-30-120 15,15 4 60-15,24-21-96 16,0 4 80-16,20 8-20 16,-6 9 48-16,35 5 40 15,-10 21 0-15,20 17 72 16,-11 9-44-16,1 9 156 16,-10 8-108-16,5-13 72 15,-15 0-88-15,20-21 36 16,-10-5-60-16,0-25 8 15,-14 4-32-15,-30-9-156 16,-9 0 72-16</inkml:trace>
          <inkml:trace contextRef="#ctx0" brushRef="#br0" timeOffset="150796.1534">13518 7886 436 0,'-14'-17'160'0,"14"17"-124"0,-5-9-8 0,0 5 140 16,10-1-96-16,-5-3 60 16,5-1-76-16,-10 0 28 15,5 9-48-15,-10 5 24 16,5 8-32-16,-19 4 8 15,10 0-20-15,-16 5 20 16,6 4-24-16,-5 0 32 16,14-5-28-16,-4-3 56 15,4-1-40-15,6-4 20 16,9 4-32-16,14-13-8 16,1 5-8-16,9-5 4 15,5 5-4-15,5-5-4 16,0 1 4-16,-5-1-4 15,-4 0 0-15,-1-4 0 16,-5 5 0-16,-4-10 8 16,-15 5-4-16,-5-8 156 15,0-1-88-15,-14-8 24 16,9 4-56-16,-4-13-8 16,4 9-20-16,-5-5-16 15,10 5 0-15,-4-1-4 16,18 10 0-16,-9-5-204 15,5 9 116-15,0-1-272 16,5 10 212-16,4-1-248 0,-9 4 232 16</inkml:trace>
          <inkml:trace contextRef="#ctx0" brushRef="#br0" timeOffset="152417.4105">13295 8404 404 0,'0'0'148'0,"0"0"-112"0,24 9-12 16,-19-9 196-1,5 0-124-15,9 0 140 16,6 0-136-16,4 0 60 16,5 8-92-16,19-8-28 15,1 0-24-15,23-4-16 16,-4 4 4-16,0 4 12 16,-5-4-8-16,-10 0-4 0,-9 0 0 0,-15-4 12 15,0 0-8 1,-24-5-20-16,4 9 4 0,-14-8-136 15,0 8 76-15,-9 0-232 16,4 4 168-16</inkml:trace>
          <inkml:trace contextRef="#ctx0" brushRef="#br0" timeOffset="152792.9087">13334 8642 652 0,'10'4'244'0,"-10"-4"-192"0,34 0-12 0,-15 9 136 16,0-9-104-16,6 8 24 16,4-8-56-16,-5 9-28 15,-4 0-4-15,-11 8-20 16,-4 0 8-16,-15 0 28 15,10 5-12-15,-34 4-12 16,10 4-4-16,-10 0 100 16,10-4-52-16,-15 4 104 15,20 1-84-15,4-10 16 16,10 1-48-16,15-9 4 16,9-5-20-16,10-16 20 0,5 8-24 15,0-9-100-15,0-8 44 16,0 0-244-16,-4 12 160 0,-1-16-120 15,-5 8 144-15,5-9-120 16,5 9 128-16</inkml:trace>
          <inkml:trace contextRef="#ctx0" brushRef="#br0" timeOffset="152044.6699">13752 7990 624 0,'-20'0'228'0,"20"0"-176"0,5-5-16 16,0 1 124-16,5 8-96 0,9-4 44 16,10 0-64-16,0 0 36 15,5 0-44-15,0 0-12 16,0 9-12-16,0-5-12 15,-4 1 4-15,-11-1-180 16,0 0 96-16</inkml:trace>
          <inkml:trace contextRef="#ctx0" brushRef="#br0" timeOffset="151820.5739">13752 7825 496 0,'-5'-4'184'0,"5"4"-140"0,-5-4-16 15,5 0 172 1,0 8-116-16,0-4 44 16,0 0-76-16,0-4 16 15,10 4-40-15,4-5-28 16,11 1 0-16,9-5-8 0,9 9 0 0,-4-4-12 16,5 8 12-16,-10 1 20 15,0 8-4-15,-10-1-12 16,-4 6 0-16,-25-1 40 15,0 5-24-15,-24-5 16 16,4 0-16-16,-18 0 28 16,9 5-24-16,-5-5-4 15,10 1-8-15,0-1-16 16,14 0 8-16,0-4 4 16,11 4 0-16,-1-4 8 15,10 5-4-15,-5-5-4 16,9-1 4-16,-4 1-4 15,5 0 0-15,4 0 8 16,6 0-4-16,-6-4 8 16,11 0-8-16,-1-5-144 15,5 0 76-15</inkml:trace>
          <inkml:trace contextRef="#ctx0" brushRef="#br0" timeOffset="153148.3549">14262 7683 664 0,'9'-26'244'0,"-9"26"-188"0,34-9-16 16,-19 9 156-1,0 5-116-15,9 8 168 16,5 13-140-16,15 17 52 15,0 4-92-15,-1 53 76 16,-4 8-84-16,-34 34-12 16,-5-4-28-16,-53 26 4 15,9-25-16-15,-58 16-48 16,14-21 24-16,-48-13-244 16,10-18 144-16,-29-12-832 0,23-17 528 15</inkml:trace>
          <inkml:trace contextRef="#ctx0" brushRef="#br0" timeOffset="160074.8025">14976 8383 332 0,'5'-26'120'0,"9"17"-92"0,-4-8-8 0,-5 4 88 16,5 4-64-16,-1-4 52 16,1-4-56-16,-5 0 40 15,5 12-44-15,-5-12 44 16,-1 8-48-16,-4-8 64 15,0 13-56-15,-4-5 28 16,4 9-40-16,-10-8 8 16,5 8-20-16,-10-9 36 15,6 9-28-15,-16 0 12 16,1 9-20-16,-15-1 52 16,5 1-36-16,-14 12 12 15,4 10-28-15,-10 3 80 16,16 5-52-16,-6 9 32 15,34-10-44-15,15 1-20 16,24 0-4-16,34-22 16 16,10 5-12-16,20-18 12 15,4 1-12-15,10-14-16 16,-5 0 0-16,-20-8-16 16,-14 8 12-16,-24-12 32 15,-15 8-16-15,-24-9 8 16,-10 1-8-16,-24-1 56 15,0 1-36-15,-15-1 60 0,5 9-52 16,5-9-24-16,15 14-12 0,14-14-284 16,10 5 156-16,14-13-388 15,10 12 292-15</inkml:trace>
          <inkml:trace contextRef="#ctx0" brushRef="#br0" timeOffset="160435.0544">15389 7873 464 0,'-10'-13'176'0,"10"13"-140"0,-5-4-8 15,0-1 196 1,5 5-128-16,-4-4 104 15,-1 4-116-15,-5-4 32 16,10 8-68-16,-10 0 56 16,1 9-64-16,-11 18 36 15,6 3-44-15,-16 48 52 16,6 9-48-16,-15 30 12 16,10-9-32-16,-10 13 20 15,10-21-24-15,-10 8 24 16,20-17-24-16,-1-8 24 15,16-18-24-15,-16-17 24 16,15-14-24-16,-4-20-180 0,9-1 92 0,0-34-360 16,9-1 244-16</inkml:trace>
        </inkml:traceGroup>
        <inkml:traceGroup>
          <inkml:annotationXML>
            <emma:emma xmlns:emma="http://www.w3.org/2003/04/emma" version="1.0">
              <emma:interpretation id="{AE616335-5500-494F-83A8-BFDD5F54957E}" emma:medium="tactile" emma:mode="ink">
                <msink:context xmlns:msink="http://schemas.microsoft.com/ink/2010/main" type="inkWord" rotatedBoundingBox="16638,8984 19742,9070 19703,10478 16598,10392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63061.7547">16526 7899 540 0,'-10'-4'200'0,"10"4"-156"0,-10-9-12 0,1 5 104 16,9 4-80-16,-15-5 40 16,5 5-56-16,-19 0 12 15,5 5-32-15,-20-1 60 16,5 5-44-16,-19-1 64 15,5 1-60-15,-20 12 88 16,14 10-72-16,-13 16 60 16,18 9-64-16,1 31 32 15,14-1-48-15,5 9 16 16,14-13-32-16,1-13 8 16,14-13-16-16,10-4-8 15,5-9 0-15,14-4 28 16,5-9-16-16,10-4-4 15,-5 0-8-15,-5-8-180 16,0-1 96-16,-9-9-216 16,-6 1 168-16,-4-18-300 15,5 1 240-15</inkml:trace>
          <inkml:trace contextRef="#ctx0" brushRef="#br0" timeOffset="163407.9586">16356 8123 496 0,'0'0'184'0,"0"0"-140"0,-5-8-16 0,0 8 196 15,10 0-128-15,-5 0 132 16,0 0-136-16,0 8 104 16,10 14-112-16,-1 8 28 15,6 9-68-15,-1 9 36 16,6-1-44-16,-1 5 8 16,1 0-28-16,-1-9 8 15,1-8-12-15,-6-10 28 16,6 1-24-16,-16-8-48 15,6-1 16-15,-10-8-228 16,0-5 136-16</inkml:trace>
          <inkml:trace contextRef="#ctx0" brushRef="#br0" timeOffset="163637.0864">16618 8115 716 0,'-24'-9'264'0,"24"9"-204"0,-10 9-16 0,0-1 176 16,6 14-128-16,-16 8 80 16,5 18-104-16,-14 8-28 15,10 0-24-15,-15 0 12 16,5-8-16-16,-5-9-56 16,5-5 20-16,-5-8-192 15,4 0 120-15,1-13-364 16,10 0 256-16</inkml:trace>
          <inkml:trace contextRef="#ctx0" brushRef="#br0" timeOffset="163800.002">16856 8598 984 0,'-39'13'368'0,"39"-13"-288"0,-73 35-20 16,35-18-8-1,8 1-40-15,-13 3 12 16,4 1-12-16,5-5-376 16,9 0 196-16</inkml:trace>
          <inkml:trace contextRef="#ctx0" brushRef="#br0" timeOffset="164324.3967">17284 8128 664 0,'-15'-22'244'0,"15"22"-188"0,-10 0-16 0,6 9 200 16,-1 4-140-16,-10 17 28 16,5 9-76-16,1 13-24 15,4-5-16-15,5-4 8 16,5 5-12-16,0-18-28 15,19-4 8-15,5-17-196 16,0-1 112-16,15-16-136 16,-5-1 136-16,-5-13 4 15,-10 5 56-15,0-9 4 16,-9 0 20-16,-15 5 36 16,0 3-16-16,-15 14 228 15,6 8-128-15,-11 22 76 16,6 18-108-16,-11 12 64 15,6 4-80-15,-10 44-12 16,4 4-32-16,-4 17-12 16,5-13 0-16,-10-4 12 15,10-26-8-15,-15-17 32 16,0-17-24-16,-5-18 40 16,5-9-32-16,-9-29-4 15,9 3-12-15,-5-38 4 0,15-4-8 0,19-35 16 16,15 8-12-16,15-3-40 15,9 12 20-15,14 9-104 16,1 21 64-16,-5 1-256 16,0 12 168-16,-5 0-216 15,-5 14 200-15</inkml:trace>
          <inkml:trace contextRef="#ctx0" brushRef="#br0" timeOffset="164565.4064">17736 8650 704 0,'9'0'264'0,"-9"0"-208"0,20 18-12 15,-15-5 160 1,-1 4-120-16,-4 13-8 16,0 5-48-16,-14 3-4 15,-1-3-12-15</inkml:trace>
          <inkml:trace contextRef="#ctx0" brushRef="#br0" timeOffset="166470.6589">17998 8050 520 0,'10'-13'192'0,"-10"13"-152"0,4 0-8 0,-4-9 132 16,5 9-96-16,0 0 96 15,0-8-96-15,0-1 48 16,14 9-72-16,1-8 4 16,4 3-28-16,5 1 4 15,5 4-12-15,-5 4-32 16,0 5 8-16,-4 8 12 15,-11 5 4-15,-4 8 24 16,-5 4-16-16,-24 10 12 16,-1-1-12-16,-19 4 12 15,5-3-16-15,-10-6 16 16,20-3-16-16,-10-5-12 16,20-4 0-16,-6-4-4 15,6 4 0-15,9-5 32 16,5-4-12-16,9-4 24 15,11 5-24-15,4-10 4 16,5 5-8-16,0-8 12 16,10-1-12-16,-10-4-56 15,1 4 24-15,-6-8-216 16,-5 4 128-16,-4-4-248 16,-5-1 204-16</inkml:trace>
          <inkml:trace contextRef="#ctx0" brushRef="#br0" timeOffset="166718.8193">17998 8370 780 0,'-5'-13'288'0,"5"13"-224"0,5 0-20 0,-5 0 188 16,10 0-136-16,4-5 24 16,10 5-72-16,15-4-24 15,10 8-12-15,14-4-232 16,-5 0 124-16,6-4-476 15,-11 0 320-15</inkml:trace>
          <inkml:trace contextRef="#ctx0" brushRef="#br0" timeOffset="166862.2146">18595 8313 880 0,'0'-12'328'0,"0"12"-256"0,5 0-16 16,0-9 88 0,5 18-88-16,4-18-4 15,11 9-32-15,9-4-16 16,0 8 0-16,9-4-84 16,6 0 44-16,0 0-268 15,-1 0 168-15</inkml:trace>
          <inkml:trace contextRef="#ctx0" brushRef="#br0" timeOffset="167118.4053">18770 8089 704 0,'-14'4'264'0,"14"-4"-208"0,0 17-12 0,0-4 88 15,0 5-80-15,-5 16 52 16,5 9-64-16,-5 9 16 16,0 4-36-16,-9 5 0 15,14-9-12-15,-15-9 12 16,5-4-12-16,5-9 32 16,5 0-24-16,-9-13-164 15,9-4 80-15</inkml:trace>
        </inkml:traceGroup>
        <inkml:traceGroup>
          <inkml:annotationXML>
            <emma:emma xmlns:emma="http://www.w3.org/2003/04/emma" version="1.0">
              <emma:interpretation id="{C3C2231F-827F-4239-8350-7452CD758277}" emma:medium="tactile" emma:mode="ink">
                <msink:context xmlns:msink="http://schemas.microsoft.com/ink/2010/main" type="inkWord" rotatedBoundingBox="20098,8884 21546,8925 21514,10086 20066,10046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67686.9444">19397 8072 528 0,'0'-9'196'0,"0"9"-152"0,20 0-12 16,-20 4 104-1,0 1-80-15,-5-1 92 0,5 9-84 0,-5 4-16 16,-5 9-28-16,0 4 28 16,-4 5-24-16,-10 8 48 15,9 0-40-15,-5 0 80 16,6 5-60-16,-6-14-8 15,11 1-28-15,-1-9-4 16,5 0-4-16,5-9 20 16,5 0-16-16,5-8-4 15,4 4-4-15,11-9-32 16,4 1 16-16,-5-1 32 16,10 5-12-16,-5-5 0 15,-4 5-4-15,-6-9 4 16,0 4-4-16,-9-4 16 15,0 0-12-15,-10-9 40 16,0 5-24-16,-10-9 12 16,5 0-20-16,-4-13 8 15,4 0-12-15,-10-13-24 16,10 5 4-16,-9-14 32 16,9 5-16-16,-5-4 0 15,5 12-4-15,-4 0 4 16,4 14-4-16,-10-1-28 15,15 9 12-15,0 0 12 16,0 5 4-16,0-1-56 16,10 5 28-16,-5-1-288 15,0 10 172-15</inkml:trace>
          <inkml:trace contextRef="#ctx0" brushRef="#br0" timeOffset="168175.7559">19839 8080 592 0,'-5'-17'220'0,"5"17"-172"0,0-13-12 15,-5 4 224-15,10 5-148 0,-5-5 60 16,10 5-100-16,5-5 0 15,4 5-40-15,5 0-32 16,1 8 0-16,9 0 16 16,-10 9-8-16,15 0 4 15,-10 5-4-15,-14 3-16 16,-1 5 4-16,-14 4 40 16,0 5-24-16,-10 4 24 15,-9-5-20-15,-10 1-16 16,0-5-4-16,-10 0 4 15,15 1 0-15,4-10 0 16,10 1 0-16,5-5 8 16,10 5-4-16,10-5 8 15,9 0-8-15,5-4 8 0,1 4-8 16,4-8-92-16,0 4 52 0,-5-13-280 16,-5 4 176-16,-5-4-484 15,-4 0 348-15</inkml:trace>
          <inkml:trace contextRef="#ctx0" brushRef="#br0" timeOffset="168307.081">19849 8365 704 0,'-24'0'264'0,"24"0"-208"0,19-13-12 0,-9 9 124 15,-1 8-100-15,16-4 8 16,4 9-48-16,15-9-8 15,-5 4-12-15,9-4-128 16,-14 5 64-16,5-5-420 16,-5 4 268-16</inkml:trace>
          <inkml:trace contextRef="#ctx0" brushRef="#br0" timeOffset="168707.1446">20432 7800 632 0,'0'-9'236'0,"0"9"-184"0,44 13-16 0,-25-9 212 16,10 5-144-16,5 8 188 15,5 5-168-15,0 34 52 16,0 4-104-16,-20 48 64 15,1 0-76-15,-25 17-12 16,-10-8-32-16,-28 0 40 16,-16-18-28-16,-38 5-136 15,14-18 56-15,-14-21-484 16,15-18 296-16</inkml:trace>
        </inkml:traceGroup>
      </inkml:traceGroup>
    </inkml:traceGroup>
    <inkml:traceGroup>
      <inkml:annotationXML>
        <emma:emma xmlns:emma="http://www.w3.org/2003/04/emma" version="1.0">
          <emma:interpretation id="{30F52931-7C8C-4A06-BE48-559C21399399}" emma:medium="tactile" emma:mode="ink">
            <msink:context xmlns:msink="http://schemas.microsoft.com/ink/2010/main" type="paragraph" rotatedBoundingBox="8990,11008 24070,11367 24019,13488 8939,1312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6704F7B-A2E6-44CA-8C23-25D9FB64FF53}" emma:medium="tactile" emma:mode="ink">
              <msink:context xmlns:msink="http://schemas.microsoft.com/ink/2010/main" type="line" rotatedBoundingBox="8990,11008 24070,11367 24019,13488 8939,13128"/>
            </emma:interpretation>
          </emma:emma>
        </inkml:annotationXML>
        <inkml:traceGroup>
          <inkml:annotationXML>
            <emma:emma xmlns:emma="http://www.w3.org/2003/04/emma" version="1.0">
              <emma:interpretation id="{F7CC2203-934D-4FD2-8533-9B3AF615A1C5}" emma:medium="tactile" emma:mode="ink">
                <msink:context xmlns:msink="http://schemas.microsoft.com/ink/2010/main" type="inkWord" rotatedBoundingBox="8986,11169 12677,11257 12632,13141 8941,13053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74621.9758">8806 11414 572 0,'0'13'208'0,"0"-13"-160"0,10 13-12 0,-10-9 164 15,4 5-116-15,-4-5 64 16,10 1-88-16,0-5 44 16,4 0-60-16,11-13 4 15,9 0-28-15,0-26-12 16,14 0-4-16,11-21-16 15,-1 3 8-15,15-16 4 16,4 13 0-16,1-5-20 16,-10 17 12-16,-19-8 4 15,-1 17 4-15,-14-4-36 16,-9 13 20-16,-1 0 16 0,-14 12 0 16,-1 5-8-16,-4 9 4 15,-10 0 4-15,5 8 0 0,-9 0-28 16,9 5 16-16,-10 4 84 15,-5 9-40-15,-4 4-8 16,4 4-16-16,-9 9 36 16,0 4-24-16,4 4 8 15,6-4-16-15,-10-4 20 16,19-4-20-16,10-18 40 16,4-4-28-16,16-22-12 15,-1-3-8-15,10-19-120 16,14 5 64-16,-9-12-120 15,-5 3 96-15,0-13-12 16,-9 14 48-16,-16-5 8 16,6 9 20-16,-5-5 60 15,4 14-24-15,-14 3 88 16,0 10-64-16,-14 12 48 16,14 5-56-16,0 4 24 15,0 4-36-15,0 9 0 16,0 0-16-16,-10 4-8 15,20 5 0-15,-20 3 4 16,-5 6-4-16,6-1 24 16,4-4-16-16,-10-9 4 15,5 0-8-15,1-13 20 16,9 1-16-16,-10-18-12 16,10 0-4-16,10-18-280 0,-1 1 156 15,16-9-448-15,-11 9 320 0</inkml:trace>
          <inkml:trace contextRef="#ctx0" brushRef="#br0" timeOffset="174894.5678">9943 10447 800 0,'-25'-9'296'0,"25"9"-232"0,-4-13-16 0,-6 5 152 16,20-1-120-16,-6 0 64 15,6 9-84-15,5 0 0 16,19 0-36-16,0 0-4 16,0 9-12-16,0 0-120 15,-10-5 60-15,15 5-304 16,-5-1 196-16,-10-3-428 15,-4 3 328-15</inkml:trace>
          <inkml:trace contextRef="#ctx0" brushRef="#br0" timeOffset="176888.8607">11206 10481 280 0,'5'-21'104'0,"-5"21"-84"0,9-22 0 0,-9 9 128 16,0 9-84-16,0-9 88 15,0 9-88-15,0-5 48 16,0 0-68-16,-19 5 16 16,4 8-40-16,-19 14 72 15,0 3-56-15,-29 18 40 16,5 4-44-16,-34 18 52 15,9 4-48-15,-9 17 28 16,9-5-36-16,5 31 140 16,20-4-92-16,14 8 20 15,20-12-56-15,24-10 8 16,20-16-28-16,9-10 16 16,5-16-20-16,24-9-192 15,10-9 92-15,0-13-280 16,-5 1 200-16,-5-14-512 15,-9 0 380-15</inkml:trace>
          <inkml:trace contextRef="#ctx0" brushRef="#br0" timeOffset="175169.2619">10526 10166 664 0,'-15'4'244'0,"15"-4"-188"0,5 5-16 0,-5-1 92 16,0 9-80-16,0 13 96 16,0 8-88-16,0 23 8 15,0-1-44-15,0 9-12 16,5-1-8-16,-10-3-24 16,-5-9 12-16</inkml:trace>
          <inkml:trace contextRef="#ctx0" brushRef="#br0" timeOffset="177448.9284">10973 11168 676 0,'-15'-22'248'0,"15"22"-192"0,24-8-16 0,-14 3 156 15,-5 5-116-15,24-4 64 16,0 0-84-16,5 0-24 15,0 4-24-15,5 0-196 16,-5 4 100-16,10 4-468 16,4 1 308-16</inkml:trace>
          <inkml:trace contextRef="#ctx0" brushRef="#br0" timeOffset="177248.818">11196 10879 624 0,'0'-18'228'0,"0"18"-176"0,10-8-16 0,0-1 72 15,-6 9-68-15,16-4 0 16,-6 4-24-16,6 0 8 16,-6 4-16-16,1 0 4 15,-5 5-4-15,-10 4-8 16,0 4 4-16,-10 9 72 16,-5 4-40-16,-9 5 40 15,-10 4-44-15,0 0 36 16,0 0-40-16,-14-9 20 15,14 0-28-15,4 0 8 16,6-8-16-16,5-1 0 16,19-3-4-16,9-1-40 15,6 0 16-15,9 1 60 16,10-5-24-16,-9 0-52 16,9 8 20-16,0-8-284 15,-10 4 164-15,-10-8-296 16,6 0 244-16</inkml:trace>
          <inkml:trace contextRef="#ctx0" brushRef="#br0" timeOffset="177626.9292">11580 11073 652 0,'-10'-26'244'0,"10"26"-192"0,15-9-12 15,-5 9 76 1,4 0-72-16,20 0 16 16,0 0-36-16,0 9-20 15,5 0-8-15,5-5-216 16,-5 5 120-16</inkml:trace>
          <inkml:trace contextRef="#ctx0" brushRef="#br0" timeOffset="177849.6455">11818 10896 600 0,'-10'4'224'0,"10"-4"-176"0,-5 35-12 0,-4-9 88 15,9 4-76-15,-15 22 96 16,-4 4-84-16,4 0-20 16,-4 0-24-16,4-8 4 15,5-9-12-15,-9-9 24 16,9-9-20-16,5-12-304 16,5 0 160-16</inkml:trace>
          <inkml:trace contextRef="#ctx0" brushRef="#br0" timeOffset="173736.0291">8164 10676 372 0,'-14'-13'140'0,"14"13"-112"0,0 0-4 0,0-5 100 15,0 5-72-15,0-4 84 16,14 8-76-16,-14-4 84 16,10 0-84-16,-10-4 60 15,15 0-68-15,-15 4 60 16,9-9-64-16,6 9 36 16,-5 0-48-16,0-8 32 15,14 16-36-15,10-8 60 16,24 0-52-16,0-4-8 15,6 4-20-15,-6-4-12 16,10-5 4-16,-10 0-4 16,-9 14 0-16,-10-14 16 15,-20 5-8-15,5-5 24 16,-9 0-20-16,-15 5-4 16,0 4-4-16,-5 0-332 15,-5 4 180-15</inkml:trace>
          <inkml:trace contextRef="#ctx0" brushRef="#br0" timeOffset="183765.8777">9350 10149 416 0,'-10'-4'152'0,"10"4"-116"0,0 0-12 0,-9-5 20 16,9 5-28-16,-15-8 20 16,5 8-20-16,0-9 52 15,-4 0-36-15,-10 1-8 16,9 8-12-16,-4-13 24 15,-6 4-20-15,11 9 12 0,-6-9-16 16,-4 1-8-16,14 8 0 16,-4 0 28-16,4 0-16 15,-5 0-12-15,6 8-8 16,4 1 4-16,0-9 0 16,-10 9 32-16,15 4-16 0,-9 4 32 15,4-8-32-15,-5 21 32 16,10 9-32-16,-10 21 40 15,-4 31-32-15,-10 17-12 16,4-5-8-16,-4 1-16 16,0 4 8-16,-1 9 20 15,1-1-8-15,-5-3-4 16,5-14 0-16,-1-21 40 16,-4-14-24-16,14-7 8 15,-9-6-16-15,10-7-8 16,-6-6 0-16,6-3 12 15,-1-1-8-15,10-3 4 16,-9-5-4-16,14-5 12 16,-10-4-12-16,10 5-12 0,0-9 0 15,0 0 12-15,0-4-4 16,0-1 16-16,0 1-12 16,-5 0-20-16,5-9 4 15,-5 4 12-15,5-4 0 16,0 0-12-16,0 0 4 15,0 0 20-15,10 0-8 16,0 0-12-16,-1 0 0 16,-4 0 12-16,5 0-4 15,4 0-4-15,-4 0 4 16,0 0-4-16,0 4 0 16,-6-4-28-1,-4 5 16-15,10-1 12 16,5 0 4-16,-15 0 8 15,9 1-8-15,-9-5 8 16,10 4-8-16,-10 0-4 16,0 1 4-16,0-1-4 15,5 0 0-15,5 5 0 16,0 0 0-16,-10-5 8 16,0 0-4-16,9 5-12 15,6 0 4-15,-5-1 4 16,4 5 0-16,-4 0-12 15,4 4 8-15</inkml:trace>
        </inkml:traceGroup>
        <inkml:traceGroup>
          <inkml:annotationXML>
            <emma:emma xmlns:emma="http://www.w3.org/2003/04/emma" version="1.0">
              <emma:interpretation id="{8D4A2E75-D938-4AC7-95D0-74A30E09D27D}" emma:medium="tactile" emma:mode="ink">
                <msink:context xmlns:msink="http://schemas.microsoft.com/ink/2010/main" type="inkWord" rotatedBoundingBox="13111,11241 17741,11352 17700,13081 13070,12971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85284.4443">14014 10918 548 0,'0'-9'204'0,"0"9"-156"0,5-4-16 16,-5-1 248-1,0 5-160-15,10-4 64 16,4 4-108-16,6-4 8 16,4 8-48-16,10-4-24 15,5-4-4-15,9 4 0 16,11 0-4-16,9 0-72 15,-10 0 36-15,5 0-224 16,-19 4 140-16</inkml:trace>
          <inkml:trace contextRef="#ctx0" brushRef="#br0" timeOffset="185493.6697">14286 10732 756 0,'-15'17'280'0,"15"-17"-216"0,-14 22-20 0,-1-5 76 16,15 0-76-16,-14 14 60 16,4 3-60-16,-14 14 16 15,14 3-40-15,-14 6-8 16,14 3-8-16,-14-8-104 16,19-5 56-16,-15-8-236 15,20-4 156-15</inkml:trace>
          <inkml:trace contextRef="#ctx0" brushRef="#br0" timeOffset="186106.8008">14267 11846 580 0,'0'43'216'0,"0"-43"-168"0,14 5-12 15,-4-14 40 1,0 0-48-16,9-25 96 16,10 12-72-16,15-25-40 15,0 8-12-15,9-26 32 16,5 9-20-16,1-22 0 0,-1 0-8 16,-9-25-24-1,-1 8 12-15,-14 0-4 0,0 21 4 0,-14 10 24 16,-6 16-8-16,1 5 48 15,-5 13-28-15,-10 4 20 16,0 13-28-16,-10 4 36 16,-5 13-32-16,5 9 56 15,-4 5-44-15,-6 16 20 16,16 5-36-16,-16 17 36 16,6 0-32-16,4 0-4 15,10 1-12-15,0-19 48 16,10-12-32-16,4-13 0 15,10-13-16-15,-4-21-96 16,4-5 52-16,1-22-68 16,-1 1 60-16,0-14-40 15,-4 14 48-15,-16-5 36 16,6 13 4-16,-10 5-16 16,10 12 4-16,-10 5 76 15,0 8-40-15,-10 9 72 16,10 13-60-16,-10 9 44 15,10 4-48-15,0 17 0 16,0 9-24-16,0 8 12 16,0 1-16-16,0-10 16 15,10-3-16-15,-10-18 40 16,0-4-24-16,0-17-200 16,0-1 96-16,0-25-312 0,0-13 220 15</inkml:trace>
          <inkml:trace contextRef="#ctx0" brushRef="#br0" timeOffset="186374.5231">15214 10451 880 0,'-10'-39'328'0,"10"39"-256"0,20-13-16 0,-6 5 20 15,6 8-52-15,9-5 8 16,5 10-20-16,0-1-88 15,5 9 44-15,-5 0-476 16,0 0 284-16</inkml:trace>
          <inkml:trace contextRef="#ctx0" brushRef="#br0" timeOffset="186505.8736">15646 10196 728 0,'-4'5'268'0,"4"-5"-208"0,-15 21-16 16,5-3 96-1,5 7-84-15,-9 19-4 16,4-1-32-16,-9 9 4 16,9-1-16-16</inkml:trace>
          <inkml:trace contextRef="#ctx0" brushRef="#br0" timeOffset="187969.2935">16341 10322 476 0,'5'-26'176'0,"-5"26"-136"0,15-18-12 0,-15 10 100 15,0 3-76-15,-10-3 60 16,5 3-68-16,-24 10 40 16,5 8-48-16,-44 26-12 15,4 8-12-15,-28 35 104 16,14 5-64-16,-9 25 128 15,19-9-100-15,-10 31 48 16,20-13-72-16,19 9 12 16,10-14-40-16,14-16-16 15,15-22-8-15,20-14-60 16,4-16 32-16,25-14-428 16,14-12 248-16</inkml:trace>
          <inkml:trace contextRef="#ctx0" brushRef="#br0" timeOffset="188575.9249">15850 11224 716 0,'-9'-43'264'0,"9"43"-204"0,43-22-16 0,-18 14 184 15,4 3-132-15,24-12 8 16,-4 9-64-16,14-1-40 16,-5 9 0-16,-4 9-344 15,-6 3 188-15</inkml:trace>
          <inkml:trace contextRef="#ctx0" brushRef="#br0" timeOffset="188314.7741">16103 10823 464 0,'20'0'176'0,"-20"0"-140"0,58-18-8 0,-34 14 84 16,0 8-68-16,1-4 52 15,-1 0-56-15,0 0 24 16,10 9-36-16,-14 0 52 16,-6 12-44-16,-14-4 88 15,-9 14-68-15,-16 8-20 16,11-1-20-16,-30 14 4 16,-5 0-12-16,-9 0 24 15,10-5-20-15,-11-3 40 16,25-10-28-16,0-4-4 15,20 1-12-15,14-10 20 16,9 1-16-16,16-5 4 16,9 5-8-16,5-9-104 15,-1 0 52-15</inkml:trace>
          <inkml:trace contextRef="#ctx0" brushRef="#br0" timeOffset="188694.2392">16618 11116 840 0,'-10'-17'312'0,"10"17"-244"0,30-9-16 15,-16 1 4 1,20 3-40-16,5-12-4 16,10 8-8-16,19-4-136 15,-10 13 72-15</inkml:trace>
          <inkml:trace contextRef="#ctx0" brushRef="#br0" timeOffset="179576.3955">12275 11142 548 0,'0'-4'204'0,"0"4"-156"0,-10 0-16 0,10 0 96 15,0 0-76-15,0 4 60 16,10 0-68-16,-5 1 48 16,14 3-52-16,20 1-4 15,14 0-20-15,20-9 16 16,0 4-20-16,34-8 4 16,5-1-8-16,9-8 4 15,-14 5-8-15,-15-1-4 16,-9 9 4-16,-25-4 12 15,-9 4-8-15,-25-5-4 16,0 1 0-16,-14-4 4 16,-10 3-4-16,-14-3-36 15,-6 8 16-15,-4 0-348 16,9 4 204-16</inkml:trace>
          <inkml:trace contextRef="#ctx0" brushRef="#br0" timeOffset="178315.8088">12804 10624 456 0,'-24'-30'168'0,"24"30"-128"0,-19 13-16 15,14-5 80 1,-5 1-64-16,-9 12 116 16,4 5-88-16,-14-4 28 15,9 4-56-15,-14-5 20 16,5 5-32-16,-15-4 8 16,10 0-20-16,0-14 36 0,20 5-28 0,-6-8 12 15,16 3-20-15,8-4-36 16,6 5 12-16,24-5 8 15,5 1 4-15,10 3 32 16,-6-3-20-16,16-10-40 16,-11 14 12-16,-4-9 20 15,-5 0-4-15,-5-9 8 16,-10 9-4-16,-24-8 36 16,0 8-20-16,-24-22 64 15,9 9-48-15,-14-13 0 16,5 5-24-16,0-14 16 15,4 5-20-15,1 4-12 16,9 4-4-16,0 5-148 16,10 8 84-16,10 5-140 15,0 4 120-15</inkml:trace>
          <inkml:trace contextRef="#ctx0" brushRef="#br0" timeOffset="179922.3565">12586 11436 676 0,'4'8'248'0,"-4"-8"-192"0,39 9-16 0,-24-5-40 16,4 9-8-16,6 0 20 15,-1 5-4-15,-9-5 4 16,4 4-4-16,-19 0 12 16,0 0-12-16,-10 1 16 15,1-1-16-15,-16-4 84 16,6 0-48-16,-6-5 120 0,11 1-92 16,9 0 28-16,15-5-60 15,9-4-24-15,10 0-8 16,15-4-36-16,5-5 16 0,-1 0-364 15,-4-4 204-15</inkml:trace>
          <inkml:trace contextRef="#ctx0" brushRef="#br0" timeOffset="178767.7452">13091 10568 644 0,'-10'-22'236'0,"10"22"-180"0,44-21-20 0,-30 12 52 16,11 9-56-16,9 0 24 15,0 4-36-15,-10 9 36 16,10 9-32-16,-14 12-4 15,-6 1-12-15,1-5 12 16,-10 9-12-16,-15-9 84 16,0-4-48-16,-24-4-4 15,0-5-24-15,-5-4 8 16,-5 0-16-16,15-9 16 16,5 5-16-16,14-5-4 15,10 1 0-15,15-5-4 16,4 0 0-16,10 0-232 15,5 8 128-15</inkml:trace>
          <inkml:trace contextRef="#ctx0" brushRef="#br0" timeOffset="178865.5052">13096 10706 404 0,'0'-17'148'0,"0"17"-112"0,34-5-12 15,-15 1 76 1,5 8-60-16,6 1 8 16,4-1-28-16,0 13-372 15,0 1 188-15</inkml:trace>
          <inkml:trace contextRef="#ctx0" brushRef="#br0" timeOffset="181677.5639">13611 10395 436 0,'5'0'160'0,"-5"0"-124"0,4 17-8 0,1 5 184 16,10 8-120-16,-1 26 140 16,-4 9-132-16,14 47 68 15,-9 1-96-15,-5 33 8 16,9-7-48-16,-29-1-4 15,10-22-16-15,-34 5-8 16,0-13 0-16,-34 5-200 16,-9-18 108-16,-6-39-440 0</inkml:trace>
        </inkml:traceGroup>
        <inkml:traceGroup>
          <inkml:annotationXML>
            <emma:emma xmlns:emma="http://www.w3.org/2003/04/emma" version="1.0">
              <emma:interpretation id="{0F5FD63A-C40E-4A5D-B149-DE6AC58FA55A}" emma:medium="tactile" emma:mode="ink">
                <msink:context xmlns:msink="http://schemas.microsoft.com/ink/2010/main" type="inkWord" rotatedBoundingBox="18041,11224 19788,11265 19737,13385 17991,13344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89950.9744">17191 11311 820 0,'0'-13'304'0,"0"13"-236"0,49-18-20 16,0 10 0-1,-6 3-36-15,40-3 56 16,4 3-36-16,6 1 28 15,-1 4-32-15,5 0-8 16,-14 9-12-16,-6-5-16 16,-13 5 4-16,-21-5-156 0,-9 5 88 15,-19-9-128-15,-15 4 112 16</inkml:trace>
          <inkml:trace contextRef="#ctx0" brushRef="#br0" timeOffset="189294.8365">17750 10443 600 0,'-10'-5'224'0,"10"5"-176"0,-9 5-12 0,-1 12 72 16,0 0-68-16,-19 22 96 15,5 0-76-15,-25 13 16 16,10-5-44-16,-14-8 40 16,9 0-40-16,-9-9 36 15,4 0-36-15,10-8 24 16,10 0-28-16,5-10-28 16,9 1 0-16,25-8 8 15,5 3-4-15,28-3-4 16,6 3 4-16,14 1-16 15,15 4 8-15,-15 0-16 16,-5 4 12-16,-4-8 32 16,-15 4-16-16,-15-13-8 15,-5 4-4-15,-19-17 28 16,-9 0-12-16,-6-13 100 16,-4 5-60-16,-15-14 4 15,9 5-36-15,-9-13-20 16,24 8-4-16,-4-4 4 15,9 13 0-15,5 0-364 16,5 9 200-16,5 4-304 16,9 5 268-16</inkml:trace>
          <inkml:trace contextRef="#ctx0" brushRef="#br0" timeOffset="190299.3871">17308 11492 644 0,'19'9'236'0,"-19"-9"-180"0,68 8-20 0,-34-3 36 16,5 7-48-16,5 6-12 15,-5 3-4-15,-5 1 8 16,-5 4-8-16,-24-5-12 15,-10 5 0-15,-29-8 20 16,0-1-8-16,-15-4 136 16,11 0-76-16,-6-9 120 15,20 0-108-15,43 5 68 16,34-5-88-16,30 5-32 16,0-5-132-16,-1-4 52 15</inkml:trace>
          <inkml:trace contextRef="#ctx0" brushRef="#br0" timeOffset="190583.986">18377 10335 860 0,'-15'-87'320'0,"15"87"-248"0,20-8-20 0,-1 8 136 16,5 17-112-16,6 26 104 16,4 9-104-16,-5 43 56 15,0 4-76-15,-19 65 32 16,-6 0-52-16,-28 9-12 16,-5-17-12-16,-54-5-12 15,-19-4 4-15,-5-22-84 16,10-26 44-16,5-34-408 0,5-39 244 15,-1-22-600-15</inkml:trace>
          <inkml:trace contextRef="#ctx0" brushRef="#br0" timeOffset="189663.9356">17935 10745 728 0,'0'-9'268'0,"0"9"-208"0,29-8-16 0,-5 3 20 16,10 10-44-16,20-10-8 15,4 14-8-15,5-1-340 16,0 10 184-16</inkml:trace>
          <inkml:trace contextRef="#ctx0" brushRef="#br0" timeOffset="189514.4418">18008 10594 580 0,'0'-31'216'0,"0"31"-168"0,38-30-12 0,-18 13 128 16,-1 8-96-16,10 1 16 15,1-1-48-15,-6 13 0 16,5 9-20-16,-10 9-8 16,1 4-4-16,-20 8 48 15,0 1-28-15,-20-1 60 16,1 1-48-16,-15-9 36 15,5 0-40-15,-5-5 24 16,10-3-28-16,-1-5-8 16,6 8-12-16,14-12-16 15,-5 4 4-15,20-5 12 16,5-3-4-16,4 3-248 16,10 1 132-16</inkml:trace>
          <inkml:trace contextRef="#ctx0" brushRef="#br0" timeOffset="193343.666">18731 10343 184 0,'-29'-34'68'0,"29"34"-52"0,-19-13-4 15,4-5 128 1,10 18-80-16,-4-21 116 16,4 12-100-16,-5-17 128 15,5 13-116-15,0-4 56 16,10 4-84-16,5 4 20 16,5 1-48-16,4-9-8 15,5 12-16-15,10 1-16 16,0 4 4-16,5 0-4 15,5 4 0-15,-10 1 8 16,0 3 0-16,-10 1 0 0,-9-1 0 0,-10 1 32 16,-5 0-16-16,-10-5 64 15,5 5-44-15,-14 8 28 16,14 0-36-16,-5 5-16 16,10 4-8-16,-10 21 12 15,6 5-8-15,-11 21 32 16,0 1-24-16,-14 17 32 15,10-9-32-15,-20 34 32 16,15 1-32-16,-6 21 40 16,1-13-32-16,0 5-4 15,10-14-12-15,-6 14-8 16,11-18 4-16,-6 5 4 16,11-18-4-16,-11-12 24 15,11-14-16-15,-11-17 24 16,10-13-24-16,-9-8 68 15,4-9-48-15,-4-13 4 16,4 0-20-16,-9-13 24 16,5 0-24-16,-10-18-12 15,9 5-8-15,-14-21-384 16,5 4 212-16,-5-31-476 16,15 9 368-16</inkml:trace>
        </inkml:traceGroup>
        <inkml:traceGroup>
          <inkml:annotationXML>
            <emma:emma xmlns:emma="http://www.w3.org/2003/04/emma" version="1.0">
              <emma:interpretation id="{E0EA891A-D25C-4BFF-8A3E-B7ECBE15490E}" emma:medium="tactile" emma:mode="ink">
                <msink:context xmlns:msink="http://schemas.microsoft.com/ink/2010/main" type="inkWord" rotatedBoundingBox="20248,11697 22570,11752 22533,13301 20211,13246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94306.2343">20573 10974 508 0,'-5'-35'188'0,"5"35"-148"0,-19-17-8 15,14 8 104 1,-5 1-80-16,-9-1 148 16,-1 9-120-16,-14 4 76 15,0 9-92-15,-15 35 80 16,1 4-88-16,4 34 16 16,5 0-44-16,10 5 12 15,15-13-24-15,9-5 28 16,10-8-32-16,9-5 20 15,10-8-20-15,10-13-264 0,5-4 136 16,5-14-488-16,-5 1 340 16</inkml:trace>
          <inkml:trace contextRef="#ctx0" brushRef="#br0" timeOffset="194422.0418">20660 11233 684 0,'15'8'252'0,"-15"-8"-192"0,14 39-20 0,-9-13 68 15,10 0-68-15,4 9 116 16,-4-1-88-16,14 5 20 16,-5-4-52-16,5-5 20 15,1-4-28-15,-6-9 0 16,-5 0-16-16,-9-8-244 15,5 0 124-15,-15-14-280 16,0 5 216-16</inkml:trace>
          <inkml:trace contextRef="#ctx0" brushRef="#br0" timeOffset="194563.4174">20898 11276 684 0,'-19'-30'252'0,"19"30"-192"0,0 4-20 16,-5 0 144-1,-10 9-108-15,11 5 128 16,-16 8-116-16,-14 4-44 0,5 9-28 16,-15-5-132-16,10 1 64 0</inkml:trace>
          <inkml:trace contextRef="#ctx0" brushRef="#br0" timeOffset="194935.4064">21209 11531 872 0,'-53'8'324'0,"29"10"-252"0,-10 8-20 15,9-9 4-15,1 4-40 0,-5 5-48 0,0 5 16 16,9-18-148-16,6 17 92 16,-6-17-408-1,10 0 268-15,6-9-40 0</inkml:trace>
          <inkml:trace contextRef="#ctx0" brushRef="#br0" timeOffset="193854.0234">19825 10581 476 0,'-5'0'176'0,"5"0"-136"0,-15 4-12 15,5 0 48 1,6 5-48-16,-11 4 96 16,0 9-72-16,-9 3 48 15,5 6-60-15,-10 16 76 16,4 1-64-16,-9 42 88 16,0 10-80-16,-5 25 60 15,15 0-68-15,-15 5 4 16,15-9-32-16,0 0 4 15,14-13-16-15,-5-9 20 16,6-21-20-16,-1-18 32 0,10-12-28 0,-5-23-4 16,5-3-8-16,-5-22-148 15,10-4 80-15,-5-14-212 16,10 6 156-16,0-19-304 16,-1 10 236-16</inkml:trace>
          <inkml:trace contextRef="#ctx0" brushRef="#br0" timeOffset="192547.6878">20097 10844 540 0,'-29'-13'200'0,"29"13"-156"0,-15-21-12 0,-9 12 80 16,14 5-68-16,-39-9 68 15,15 8-60-15,-39 1 32 16,15 4-48-16,-15 13 24 16,5 4-32-16,0 9 124 15,20 4-84-15,9 14 24 16,15 3-56-16,19 14 4 15,14-14-24-15,35-4 28 16,14 0-28-16,25-17 4 16,0-4-12-16,-11-18-24 15,1-4 8-15,-14-26 4 16,-20 13 4-16,-20-25-20 16,-9 3 12-16,-39-4 4 15,-1-4 4-15,-28 4 16 16,0 13-8-16,-15 0-12 15,24 13 0-15,6 0-252 16,18 9 140-16,16-5-368 16,9 9 272-16</inkml:trace>
          <inkml:trace contextRef="#ctx0" brushRef="#br0" timeOffset="195330.4956">21549 11272 676 0,'-5'-31'248'0,"-19"40"-192"0,24 8-16 0,-10-4 68 16,1 9-68-16,-6 8 44 16,15 5-48-16,0 4 16 15,0-1-32-15,20-3 28 0,-6-5-32 16,15-4-128-16,1-9 60 15,-6-8-168-15,10-9 124 16,-10-4-40-16,-4-9 80 16,-1-5 20-16,-4-3 24 15,-11-18 20-15,6 4-4 16,-10 10 104-16,0 12-60 16,-10 21 112-16,6 18-88 0,-6 13 84 15,-10 30-88-15,6 30 28 16,-20 35-56-16,19-26 4 15,-4-13-28-15,-1-21 36 16,-9-18-28-16,5-17 32 16,-5-18-32-16,0-12 32 15,4-18-32-15,1-17-12 16,5-21-8-16,4-22-4 16,10-13 0-16,10 8-28 15,10 10 16-15,9 12-268 16,0 21 152-16,10-3-536 15</inkml:trace>
        </inkml:traceGroup>
        <inkml:traceGroup>
          <inkml:annotationXML>
            <emma:emma xmlns:emma="http://www.w3.org/2003/04/emma" version="1.0">
              <emma:interpretation id="{8ECFB717-9606-4922-8196-EB4874633623}" emma:medium="tactile" emma:mode="ink">
                <msink:context xmlns:msink="http://schemas.microsoft.com/ink/2010/main" type="inkWord" rotatedBoundingBox="22927,11976 24055,12002 24033,12920 22906,12894"/>
              </emma:interpretation>
            </emma:emma>
          </inkml:annotationXML>
          <inkml:trace contextRef="#ctx0" brushRef="#br0" timeOffset="195434.2716">22147 11535 704 0,'0'0'264'0,"0"9"-208"0,-15 12-12 0,6-3-36 15,-6 12-12-15,5 17 4 16,5 9 0-16,-4-4-196 16</inkml:trace>
          <inkml:trace contextRef="#ctx0" brushRef="#br0" timeOffset="195904.0213">22560 11103 488 0,'10'-17'180'0,"-1"8"-140"0,30 1-12 16,-15 3 56-16,10 5-52 16,10 5 76-16,-5 8-60 15,-5 8-16-15,-10 9-20 0,-14 5 16 0,-10 4-16 16,-10-5 76-16,-24 1-52 16,-9 4 56-16,-6-13-52 15,0 4-20-15,11-8-12 16,8 8 16-16,11-13-12 15,19 5-4 1,19-5 20-16,15-8-16 16,10-1-20-16,10 1 0 15,-6-5-208-15,-9-4 120 16,-5 0-260 0</inkml:trace>
          <inkml:trace contextRef="#ctx0" brushRef="#br0" timeOffset="196004.2909">22672 11315 924 0,'34'-13'340'0,"-10"17"-260"0,5 5-28 16,0-9 8-16,0-9-44 16,-4 9-32-16,4 0 8 15,0 0-484-15,-5-4 272 16,1-5-212-16</inkml:trace>
          <inkml:trace contextRef="#ctx0" brushRef="#br0" timeOffset="198118.4517">23109 10896 612 0,'-10'-13'228'0,"10"13"-180"0,0-4-12 15,0-1 124 1,0 5-96-16,10 0 104 0,4 9-92 0,1 17 64 15,14 8-80-15,-5 44 76 16,1 13-80-16,-16 25-20 16,-18-12-20-16,-1-13 12 15,-14-5-16-15,-20-8-12 16,-19-13-4-16,-10-9-268 0,-19-22 144 16,4-16-684-1,6-14 452-15,18-8 148 16</inkml:trace>
        </inkml:traceGroup>
      </inkml:traceGroup>
    </inkml:traceGroup>
    <inkml:traceGroup>
      <inkml:annotationXML>
        <emma:emma xmlns:emma="http://www.w3.org/2003/04/emma" version="1.0">
          <emma:interpretation id="{B79D334B-C5E0-4FAC-A477-060D802714FD}" emma:medium="tactile" emma:mode="ink">
            <msink:context xmlns:msink="http://schemas.microsoft.com/ink/2010/main" type="paragraph" rotatedBoundingBox="6848,14108 20207,14067 20212,15796 6854,1583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C5123A1-0F22-4311-B53B-89170C9051D9}" emma:medium="tactile" emma:mode="ink">
              <msink:context xmlns:msink="http://schemas.microsoft.com/ink/2010/main" type="inkBullet" rotatedBoundingBox="6854,15822 6868,15821 6869,15836 6854,15837"/>
            </emma:interpretation>
            <emma:one-of disjunction-type="recognition" id="oneOf24">
              <emma:interpretation id="interp28" emma:lang="" emma:confidence="0">
                <emma:literal>-</emma:literal>
              </emma:interpretation>
            </emma:one-of>
          </emma:emma>
        </inkml:annotationXML>
        <inkml:trace contextRef="#ctx1" brushRef="#br0">6032 14696 0,'0'0'16,"0"0"-1</inkml:trace>
      </inkml:traceGroup>
      <inkml:traceGroup>
        <inkml:annotationXML>
          <emma:emma xmlns:emma="http://www.w3.org/2003/04/emma" version="1.0">
            <emma:interpretation id="{482C3F96-6882-4A6A-B361-511C8F5E9794}" emma:medium="tactile" emma:mode="ink">
              <msink:context xmlns:msink="http://schemas.microsoft.com/ink/2010/main" type="line" rotatedBoundingBox="7371,14106 20207,14067 20211,15644 7376,15682"/>
            </emma:interpretation>
          </emma:emma>
        </inkml:annotationXML>
        <inkml:traceGroup>
          <inkml:annotationXML>
            <emma:emma xmlns:emma="http://www.w3.org/2003/04/emma" version="1.0">
              <emma:interpretation id="{2214306D-8829-43D1-A0AE-1F993FCB71C6}" emma:medium="tactile" emma:mode="ink">
                <msink:context xmlns:msink="http://schemas.microsoft.com/ink/2010/main" type="inkWord" rotatedBoundingBox="7373,14519 9267,14513 9270,15461 7375,15466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00624.1592">6615 13660 248 0,'0'0'92'0,"0"0"-72"0,0-9-4 15,0 9 112-15,0 0-72 16,-5 5 60-16,0-5-72 16,0 0 24-16,0 4-40 15,0-8 28-15,5-1-32 16,0 5 4-16,-4 5-16 16,4-5 12-16,0 0-16 0,0 0 40 15,0 0-24-15,-5 4-4 16,5-4-12-16,-5 8 20 15,0-3-16-15,5-5 40 16,0 4-28-16,0-4 12 16,0 0-20-16,0 9 28 0,0-9-28 15,0 4-12-15,0-4-8 16,-5 4 12-16,5-4-4 16,0 0 24-16,-5 5-16 15,5-5 40-15,0 0-28 16,0 0 20-16,0 0-24 15,-5 0 8-15,1 0-16 16,4 0 0-16,0 0-4 16,0 0-8-16,0 8 4 15,0-8-4-15,0 0 0 16,9 9 0-16,6-5 0 16,9 5 16-16,10-5-8 0,5 1-4 15,14-5 0-15,20-5 4 16,15 5-4-16,-1 0 24 15,-4 9-16-15,-10-9-40 16,-5 4 16-16,-15 1 72 16,-14-5-32-16,-10 0 28 15,-9 0-36-15,-25-5 8 16,5 1-32 0,-15 0 0-16,1-1-220 15,-6 1 124-15,6 4-412 16</inkml:trace>
          <inkml:trace contextRef="#ctx0" brushRef="#br0" timeOffset="200896.8833">7013 13405 464 0,'-10'-13'176'0,"20"13"-140"0,-10 0-8 0,0 0 152 15,0 13-104-15,-10 9 120 16,5 12-112-16,-14 18 64 16,4-4-88-16,-14 8 32 0,5-5-56 15,0-3 52-15,4-1-52 16,1-8-8-16,-1 0-16 16,1-4 44-16,0-9-32 0,4-5-232 15,5-8 116-15,1-4-312 16,-1-9 228-16,5 0-360 15</inkml:trace>
          <inkml:trace contextRef="#ctx0" brushRef="#br0" timeOffset="203871.5635">7543 14321 644 0,'-10'13'236'0,"10"-13"-180"0,0 4-20 0,0-4 80 16,10-4-72-16,4-5 52 16,6-4-56-16,4-13 8 15,25-4-32-15,9-13-16 0,15-14-4 16,9 1 12-16,-4-4-4 15,-5 4-20-15,0 4 8 0,-15 4-24 16,-14 5 20-16,-5-4 24 16,-10-1-8-16,-15 9-16 15,-4 9 4-15,-10 0 56 16,0 4-24-16,-10 9 8 16,10 12-20-16,-9-3 20 15,4 16-20-15,-5 5 12 16,10 13-12-16,-10 4 64 15,10 1-44-15,-14 8 16 16,4 8-32-16,-5 1 0 16,6-1-8-16,-1-4 20 15,10-8-16-15,0-14 32 16,10-8-28-16,-1-17 32 16,6-13-32-16,9-9-68 15,10-9 28-15,0-4-88 0,5 1 60 16,-5-1-36-16,-9-9 52 15,-6 9 12-15,-4 9 12 16,-6 4 20-16,-9 13-4 16,-9 22 96-16,-1 4-56 15,-5 13 88-15,1 4-76 16,-6 9 36-16,11 8-56 16,9 1-12-16,-5-1-12 15,5-8 24-15,0-4-20 16,0-9 4-16,0-9-12 15,0-17-96-15,0-13-180 16,0-9 140-16,0-3-336 31,0-1 264-31</inkml:trace>
        </inkml:traceGroup>
        <inkml:traceGroup>
          <inkml:annotationXML>
            <emma:emma xmlns:emma="http://www.w3.org/2003/04/emma" version="1.0">
              <emma:interpretation id="{767DC39D-A404-48FE-BEF5-0C89B5684849}" emma:medium="tactile" emma:mode="ink">
                <msink:context xmlns:msink="http://schemas.microsoft.com/ink/2010/main" type="inkWord" rotatedBoundingBox="9680,14132 13576,14121 13580,15621 9685,15633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03874.0701">8859 13150 800 0,'10'-13'296'0,"-5"18"-232"0,-5-1-16 0,10 0 184 16,4 1-136-16,-4 3 88 15,0-3-112 1,14 3-20-16,-10-4-32 0,11 1 20 0,-6-5-24 16,5 0-376-16,1 0 196 15,9 0-624 1</inkml:trace>
          <inkml:trace contextRef="#ctx0" brushRef="#br0" timeOffset="203875.5746">9442 13012 912 0,'0'0'340'0,"0"0"-264"0,-5 17-24 0,1-8 72 16,-1 0-80-16,-10 17-20 16,1 4-12-16,-11 13-40 15,16 4 16-15,-16 5-384 16,16 0 220-16</inkml:trace>
          <inkml:trace contextRef="#ctx0" brushRef="#br0" timeOffset="207981.3637">10181 13064 280 0,'5'-17'104'0,"-5"12"-84"0,0-3 0 0,0 3 164 15,0 1-104-15,-5 0 72 16,0-5-88-16,5 5 60 0,-5-1-68 15,-5 5 4-15,-9 0-36 16,-10 9 12-16,-15 0-20 0,-9 4 52 16,-11 13-36-16,-4 8 48 15,0 18-48-15,-5 21 92 16,1 22-72-16,-1 13 136 16,5-13-108-16,9 0 16 15,11 9-56-15,19 13 8 16,19-1-28-16,20-16 16 15,19-14-20-15,10-13 0 16,4-17-8-16,-4-17 12 31,0-8-12-31,0-19-180 16,-5 1 96-16,-5-13-336 16,0 0 232-16,-4-30-436 15,-1 4 348-15,0-30-16 0</inkml:trace>
          <inkml:trace contextRef="#ctx0" brushRef="#br0" timeOffset="208553.385">9836 13798 624 0,'-10'-4'228'0,"10"4"-176"0,0-5-16 0,5 1 248 16,5 4-164-16,14-4 180 15,10 4-172-15,19-9-4 16,6 9-76-16,4 0-12 15,0 4-24-15,-5 1-176 16,-9 8 92-16,-10-5-512 16,-5 1 324-16</inkml:trace>
          <inkml:trace contextRef="#ctx0" brushRef="#br0" timeOffset="208342.3249">9889 13660 560 0,'5'-39'208'0,"-5"39"-164"0,20-4-8 0,-11-1 136 16,6 1-100-16,9-5 60 15,5 1-76-15,15-5 72 16,-10 8-72-16,15 5-44 15,-11 5-12-15,6 3 24 16,-15 10-16-16,-9 3 36 16,-1 1-28-16,-19-1 56 15,-5 5-40-15,-29-4 28 16,5 4-32-16,-24-5 8 16,9 10-20-16,-14-14 8 15,9 13-12-15,5-12 0 16,10-1-4-16,0-4 4 15,15 0-8-15,4-5-4 16,10 5 4-16,10-4 4 16,5 4-4-16,10-4 16 15,9-1-12-15,5 1-4 16,0 4 0-16,0-13-252 16,5 4 136-16</inkml:trace>
          <inkml:trace contextRef="#ctx0" brushRef="#br0" timeOffset="214062.0755">10472 13871 384 0,'0'-12'140'0,"5"12"-108"0,-5-9-8 16,0 9 144-16,0 0-96 16,5 0 44-16,5 0-72 15,4 0 36-15,1-9-44 16,9 9 8-16,10-4-28 0,5 0 0 15,10 4-8-15,4 0 12 16,0 4-12-16,-4-4-116 16,-5 0 56-16,-10 0-128 15,-5 0 100-15</inkml:trace>
          <inkml:trace contextRef="#ctx0" brushRef="#br0" timeOffset="214541.8777">11400 13513 592 0,'10'-26'220'0,"-5"13"-172"0,14-8-12 0,-4 12 76 16,-1 0-68-16,6 5-36 15,-11 4-8-15,6 9 4 16,-5 8 0-16,-20 4 24 0,-5 10-16 15,-9-1 24-15,-5-4-24 0,0 4 32 16,-5-4-28-16,0-4 4 16,0-5-12-16,10 0 12 15,4-4-12-15,6-4-4 16,-1-1 0-16,10 1-40 16,5-9 20-16,10 9 4 15,4-1 12-15,11 1 0 16,9 0 0-16,9-5 8 15,11 0-4-15,-1 0-20 16,1-4 8-16,-15 0 32 16,-10 0-16-16,-15-8 52 15,-9-1-32-15,-10-4 20 16,-9-8-28-16,-10-5 0 16,-1-4-12-16,1-1 4 15,0 1-8-15,9 4 8 16,10 0-8-16,5 5-20 0,5 3 8 15,5 1-120-15,4 8 72 16,6 5-376 0</inkml:trace>
          <inkml:trace contextRef="#ctx0" brushRef="#br0" timeOffset="215413.0626">11157 13932 508 0,'15'-13'188'0,"-5"13"-148"0,24-4-8 15,-15 4 44-15,10 0-48 0,15-5 8 16,19 1-24-16,15 4 12 16,14-4-16-16,-4 4 16 0,-11-5-16 15,-4 1 32-15,-10 0-24 16,-4-1 32-16,-16 5-32 16,-4 0-4-16,-5 0-8 15,-10 0-48-15,-4 0 24 16,-10 0-168-16,-10 0 104 15,0 0-316 1,-10 13 224-16,-5 5 44 0</inkml:trace>
          <inkml:trace contextRef="#ctx0" brushRef="#br0" timeOffset="215790.0788">11313 14191 600 0,'19'-17'224'0,"10"25"-176"0,25 1-12 16,-20-5-8-16,14 9-24 15,11 0 8-15,-11 5-8 16,-9 3 16-16,-5 5-12 16,-14-4-20-16,-20-5 4 0,-20 0 20 15,-14 0-4-15,-10 1 16 16,-9-1-16-16,-1-4 148 15,11 4-88-15,9-8 68 16,9 0-76-16,21-1-44 0,28-8-12 16,24 0 48-16,30 0-28 15,0 0 24-15,-5 0-28 16,0-4-192-16,-10-5 88 16,-10 1-228-16,-9-5 176 15,-10 0-368 1</inkml:trace>
          <inkml:trace contextRef="#ctx0" brushRef="#br0" timeOffset="215033.986">11765 13539 600 0,'0'-4'224'0,"9"-1"-176"0,6 1-12 0,-1 4 104 15,6 4-84-15,14 1-12 16,-5 3-28-16,5 5-4 15,0 0-8-15,10-4-188 0,4-1 100 16</inkml:trace>
          <inkml:trace contextRef="#ctx0" brushRef="#br0" timeOffset="214873.0146">11765 13241 652 0,'0'-17'244'0,"0"17"-192"0,14-9-12 0,-4 9-4 0,14 0-28 16,-4 9-4-16,4 4 0 15,0 4 12-15,0 4-8 16,-9 5-40-16,4 5 20 0,-4-1 20 16,-5 0-4-16,-10 5 64 15,0-5-40-15,-10 0 32 16,-14 0-32-16,-1 5 0 15,1-5-16-15,0 0-8 16,-5-4 0-16,9-4-4 16,6-5 0-16,9 0-36 15,5-4 20-15,10-4 24 16,-1 0-4-16,11-5-16 16,9-4 4-16,-5 4-288 15,0 1 164-15,10-1-308 16</inkml:trace>
          <inkml:trace contextRef="#ctx0" brushRef="#br0" timeOffset="216177.1971">12556 13021 632 0,'39'4'236'0,"-14"-8"-184"0,4 17-16 16,-15 4 60-16,6 9-60 15,-6 26 56-15,6 38-52 16,4 27 24-16,-14 4-36 15,-5-5 0-15,-10 23-16 0,-24 8 44 16,-10-1-28-16,-20-29 28 0,-28-9-28 16,-20-30-132-16,-5-5 56 15,6-21-520 1,-6-13 312-16,-10-13-72 16</inkml:trace>
        </inkml:traceGroup>
        <inkml:traceGroup>
          <inkml:annotationXML>
            <emma:emma xmlns:emma="http://www.w3.org/2003/04/emma" version="1.0">
              <emma:interpretation id="{B24107AE-06D5-4DBB-84A8-329861F72601}" emma:medium="tactile" emma:mode="ink">
                <msink:context xmlns:msink="http://schemas.microsoft.com/ink/2010/main" type="inkWord" rotatedBoundingBox="14008,14225 16252,14218 16256,15656 14012,15662"/>
              </emma:interpretation>
            </emma:emma>
          </inkml:annotationXML>
          <inkml:trace contextRef="#ctx0" brushRef="#br0" timeOffset="217694.4681">13776 13414 392 0,'15'-43'148'0,"-6"25"-116"0,-9 1-8 0,0 8 100 16,-9-4-72-16,-6 5 16 15,-9 8-44-15,-10-5 24 16,-15 14-32-16,-9 8 48 0,-1 14-36 15,-9 7 56-15,5 6-48 16,-5 3 44-16,0 5-44 16,20-5 24-16,9-8-32 15,29 4 0-15,25-4-16 16,19-13 36-16,24 4-24 16,0-17 4-16,25-4-16 0,-1-9-24 15,11-9 4-15,-1 5-4 16,-19-5 4-16,-24-8 32 15,-15-13-12-15,-25 0 24 16,-28-5-24-16,-5 5-4 16,-25-9-4-16,0 0-16 15,6 5 8-15,9 3 20 32,4 14-8-32,11-13-224 15,19 4 120-15,10-21-124 0,14 8 128 16,-9 4-108-16,4 5 112 15,5 4 44-15,-14 0 32 16,5 0 100-16,-15 5-48 16,0-1 116-16,-10 5-88 15,5 4 36-15,-5 8-60 0,1 5 12 16,-6 9-36-16,-9 21-16 16,-1 9-8-16,6 35 56 31,-5 12-28-31,-1 13 16 0,11-8-24 0,-6 13 0 15,-4-5-8-15,0 9 20 16,9-13-16-16,1-13 32 16,-6-13-28-16,20-21-56 0,0-18 16 15,5-17-244-15,5-22 148 16</inkml:trace>
          <inkml:trace contextRef="#ctx0" brushRef="#br0" timeOffset="217981.2414">14529 13150 268 0,'-44'5'100'0,"15"3"-76"0,-29 9-8 15,24 9 176-15,-15 0-108 16,5 26 108-16,-19 17-112 15,-5 9 80-15,-5 8-92 16,5-12 36-16,10-1-60 16,14 1 12-16,20 8-36 0,19 4 52 15,20-4-40-15,9-9-128 0,10-16 48 16,15-14-388 0,-1-17 240-16,6-26-228 15</inkml:trace>
          <inkml:trace contextRef="#ctx0" brushRef="#br0" timeOffset="219485.3058">14461 13630 384 0,'-15'0'140'0,"1"4"-108"0,4 5-8 16,10-5 120-16,-10 5-84 16,-4 3 28-16,-6 6-52 15,6 3 32-15,-10 5-40 16,-11 0-4-16,1 4-16 0,-4 5-8 16,4 0 4-16,-5-5-208 15,10-4 112-15</inkml:trace>
          <inkml:trace contextRef="#ctx0" brushRef="#br0" timeOffset="218136.7196">14257 13578 800 0,'0'34'296'0,"0"-34"-232"0,48 61-16 0,-13-31 20 15,-6 0-48-15,29 26-80 16,5 5 32-16</inkml:trace>
          <inkml:trace contextRef="#ctx0" brushRef="#br0" timeOffset="219921.4658">14762 13941 540 0,'-39'56'200'0,"10"-17"-156"0,-44 25-12 0,30-33-8 15,-11 7-20-15,-4-3 16 0,0-9-12 16,9-5-204-16</inkml:trace>
          <inkml:trace contextRef="#ctx0" brushRef="#br0" timeOffset="220097.1889">14957 13716 540 0,'9'-35'200'0,"1"40"-156"0,-5 3-12 16,-5 1 16-16,0 4-32 16,-5 4 64-16,-5 5-44 15,5 4 0-15,5 0-20 16,0 0 8-16,10-9-16 0,10-4 24 16,9-13-20-16,5-4-48 15,9-14 20-15,1 5-24 16,-10-4 24-16,0-5 16 15,-10 5 4-15,-9 4-28 16,-15 5 12-16,-15 16 12 16,-14 14 4-16,0 17 96 0,-10 38-56 15,0 31 16-15,-4 5-36 16,9-5 24-16,0-13-32 16,0-26 12-16,0-13-16 15,-5-9 12-15,5-25-16 16,0-5 40-16,5-17-24 15,9-17 12-15,6-13-20 0,9-18 0 16,10-21-8-16,14-13 4 16,10 4-8-16,0 9-12 15,5 9 4-15,0 12-216 16,5 9 120-16,0 13-560 16</inkml:trace>
          <inkml:trace contextRef="#ctx0" brushRef="#br0" timeOffset="220222.1584">15433 13897 488 0,'-5'9'180'0,"-5"30"-140"0,0 30-12 16,5-30 12-16,-4 8-28 16,-1 1-48-16</inkml:trace>
        </inkml:traceGroup>
        <inkml:traceGroup>
          <inkml:annotationXML>
            <emma:emma xmlns:emma="http://www.w3.org/2003/04/emma" version="1.0">
              <emma:interpretation id="{6F4E3031-512F-4DD7-A069-DA70CC26F028}" emma:medium="tactile" emma:mode="ink">
                <msink:context xmlns:msink="http://schemas.microsoft.com/ink/2010/main" type="inkWord" rotatedBoundingBox="16573,14593 18795,14586 18797,15410 16576,15417"/>
              </emma:interpretation>
            </emma:emma>
          </inkml:annotationXML>
          <inkml:trace contextRef="#ctx0" brushRef="#br0" timeOffset="222756.6769">15753 13802 312 0,'0'0'112'0,"10"-8"-84"0,-10-1-12 0,0 9 72 16,5 0-52-16,5 0 40 16,-1 0-44-16,6 4 36 15,4 1-40-15,6 3 12 16,-1-8-24-16,0 9 44 0,10-5-32 16,5-4-32-16,5 5 0 0,-10-1-72 15,0 0 44-15,-10-8-392 16</inkml:trace>
          <inkml:trace contextRef="#ctx0" brushRef="#br0" timeOffset="220776.6269">16001 13569 508 0,'20'-17'188'0,"-16"8"-148"0,6-4-8 16,0 13 44-16,4 0-48 15,-4 0 16-15,5 13-28 16,-1-4-8-16,6 12-4 16,-11 5-4-16,-9-4 0 0,-9 13 0 15,-1-5 0-15,-14 0 8 16,-10 0-4-16,-5 0 24 16,-20 5-16-16,11-13 12 15,4 4-12-15,10-5 0 16,5-4-4-16,10-4 12 0,19-4-12 15,0 0 4-15,19-9-4 16,10 0 28-16,15 0-20 16,-10 8-4-16,5-3-8 15,-5-1 12-15,-10-4-8 16,-9 0-4-16,-6 0 0 16,-9 0-24-16,0 0 12 15,0 0-128-15,0-4 76 16,0-1-320-1,0 1 212 1</inkml:trace>
          <inkml:trace contextRef="#ctx0" brushRef="#br0" timeOffset="223029.3871">16365 13833 508 0,'10'0'188'0,"-5"0"-148"0,5 0-8 0,4 0 44 16,6 0-48-16,4 0 8 15,10 0-24-15,0 0 0 16,15-5-4-16,-10 5-184 15,4 0 100 1,1 0-308-16</inkml:trace>
          <inkml:trace contextRef="#ctx0" brushRef="#br0" timeOffset="223505.2751">17036 13677 352 0,'0'0'132'0,"-15"4"-104"0,6 1-8 16,9 3 96-16,0 10-68 15,-10-1 32-15,-5 5-44 16,6 3 32-16,-16 6-40 16,1-1 40-16,0 4-40 15,-10-3 12-15,0-5-24 0,-5-5 44 16,5-4-32-16,10-8 28 15,-1-5-28-15,16-8-16 16,9-5-8-16,9-3-4 16,20-1 0-16,15 4-28 15,14 5 16-15,-9 4-12 0,9 0 12 16,-14 4-20-16,5 0 20 16,-20-4 12-16,0 0 4 15,-14 0-12-15,-6-4 4 16,-9 0 28-16,0-5-12 15,-9-4 56-15,-6-4-36 16,5-5 20-16,-9 1-32 16,14-5 8-16,-5 0-16 15,5 0 0-15,5 4-4 16,0 5-52-16,0 8 28 0,0 1-140 16,15-1 88-16,-10 9-284 15,4 4 192 1,11 5-180-16</inkml:trace>
          <inkml:trace contextRef="#ctx0" brushRef="#br0" timeOffset="224033.4983">17284 13785 632 0,'9'-9'236'0,"16"9"-184"0,9 0-16 16,0 0 124-16,5 0-96 15,19 5-8-15,-10-1-36 16,6 5 20-16,-1-1-24 15,-9 1-348-15,-10 0 180 16,-5 4-320-16</inkml:trace>
          <inkml:trace contextRef="#ctx0" brushRef="#br0" timeOffset="223866.0533">17298 13673 416 0,'-5'-9'152'0,"20"5"-116"0,9 4-12 16,-4 0 20-16,4-4-28 16,0 4-4-16,1 4-8 15,-1 0-4-15,-5 5 0 16,6-1 32-16,-16 10-16 0,6-10 40 16,-15 14-32-16,0-5 20 15,-15 0-24-15,-4 1 8 16,-5-1-16-16,-1 0 36 0,-9 1-24 15,10-1-4-15,0 0-12 16,-1 0-24-16,16-4 8 16,9 0 56-16,14-4-24 15,11 0-12-15,18-1-4 16,-4-3-8-16,5-1 0 16,-5 0-292-16,-10-4 160 31</inkml:trace>
          <inkml:trace contextRef="#ctx0" brushRef="#br0" timeOffset="224304.7204">17799 13466 528 0,'5'-5'196'0,"14"10"-152"0,5 16-12 0,10 1 88 16,-9 21-72-16,9 4 32 15,-10 5-44-15,-14 9-4 0,-10 12-20 16,-10 13 28-16,-10 5-24 0,-18 0-76 15,-26-13 32-15,-4-9-168 16,-14-22 112-16,-6-8-372 16</inkml:trace>
        </inkml:traceGroup>
        <inkml:traceGroup>
          <inkml:annotationXML>
            <emma:emma xmlns:emma="http://www.w3.org/2003/04/emma" version="1.0">
              <emma:interpretation id="{93B9EE97-65F4-4625-8B59-91AD72810C3F}" emma:medium="tactile" emma:mode="ink">
                <msink:context xmlns:msink="http://schemas.microsoft.com/ink/2010/main" type="inkWord" rotatedBoundingBox="19422,14070 20207,14067 20211,15617 19427,15620"/>
              </emma:interpretation>
              <emma:one-of disjunction-type="recognition" id="oneOf27">
                <emma:interpretation id="interp31" emma:lang="" emma:confidence="0">
                  <emma:literal>}</emma:literal>
                </emma:interpretation>
                <emma:interpretation id="interp32" emma:lang="" emma:confidence="0">
                  <emma:literal>y</emma:literal>
                </emma:interpretation>
                <emma:interpretation id="interp33" emma:lang="" emma:confidence="0">
                  <emma:literal>Y</emma:literal>
                </emma:interpretation>
                <emma:interpretation id="interp34" emma:lang="" emma:confidence="0">
                  <emma:literal>g</emma:literal>
                </emma:interpretation>
                <emma:interpretation id="interp35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227123.5569">18727 13008 340 0,'-15'0'128'0,"20"0"-100"0,5-9-8 16,-10 9 96-16,0 0-68 15,0 0 76-15,0 0-68 16,9-4 12-16,6-1-36 15,4-3 4-15,11 4-20 16,8-5 0-16,16-4-8 0,14 9 72 16,0-5-44-16,-5 9 32 15,-14 4-40-15,-1 1 0 16,-14 3-16-16,-14-3 0 31,-1 3-4-31,-19 1 36 16,0-1-20-16,-24 1-32 15,-1 4 4-15,-23 0 36 0,-1 4-20 16,-14 9 44-16,15 4-32 16,-1 14-12-16,25 7-8 0,14 19-16 15,34-1 8-15,20-5 48 16,5-12-24-16,4-4-20 16,5-9 0-16,-4-9 0 0,-1-4 0 15,-14-13-72-15,-5-5 40 16,0-16 40-16,-19 3-4 15,-6-21-68-15,-9 5 36 16,-9-5-8-16,-6-4 20 16,-9 8-4-16,-5 5 8 0,-10 4 24 15,-10 13-4-15,1 13 4 16,-6 8-4-16,6 14 4 16,-1 8-8-16,5 5-4 15,20 8 4-15,9 13 4 16,15 43-4-16,10 13-4 15,14-8 4-15,6-18 12 16,-1-12-8-16,-5-14-4 16,-19-17 0-16,-5-17 84 15,-15-4-48-15,-19-22 60 16,-14-5-56-16,-20-12 40 16,0-5-48-16,19-8-72 15,-9-4 16-15,9 8-512 16,-19 13 292-16</inkml:trace>
        </inkml:traceGroup>
      </inkml:traceGroup>
    </inkml:traceGroup>
    <inkml:traceGroup>
      <inkml:annotationXML>
        <emma:emma xmlns:emma="http://www.w3.org/2003/04/emma" version="1.0">
          <emma:interpretation id="{E2E0F5AB-FDCE-4433-B775-D126CBBA0333}" emma:medium="tactile" emma:mode="ink">
            <msink:context xmlns:msink="http://schemas.microsoft.com/ink/2010/main" type="paragraph" rotatedBoundingBox="834,15948 22383,16156 22363,18165 814,179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DAB0B5-B3B8-4EFE-B4B1-CB3AF08C3531}" emma:medium="tactile" emma:mode="ink">
              <msink:context xmlns:msink="http://schemas.microsoft.com/ink/2010/main" type="inkBullet" rotatedBoundingBox="829,16426 912,16427 911,16479 829,16478"/>
            </emma:interpretation>
            <emma:one-of disjunction-type="recognition" id="oneOf28">
              <emma:interpretation id="interp36" emma:lang="" emma:confidence="0">
                <emma:literal>•</emma:literal>
              </emma:interpretation>
            </emma:one-of>
          </emma:emma>
        </inkml:annotationXML>
        <inkml:trace contextRef="#ctx0" brushRef="#br0" timeOffset="236074.2757">7 15353 652 0,'10'-52'244'0,"-5"52"-192"0,5 0-12 0,-1 0-20 16,1 0-20-16,0 0 8 16,4 4-4-16,-9 5-124 15,-5-1 64-15,10 10-408 16</inkml:trace>
      </inkml:traceGroup>
      <inkml:traceGroup>
        <inkml:annotationXML>
          <emma:emma xmlns:emma="http://www.w3.org/2003/04/emma" version="1.0">
            <emma:interpretation id="{1AEBE793-072D-40A4-B519-9D299A90D4E5}" emma:medium="tactile" emma:mode="ink">
              <msink:context xmlns:msink="http://schemas.microsoft.com/ink/2010/main" type="line" rotatedBoundingBox="906,15949 22383,16156 22363,18165 887,17958"/>
            </emma:interpretation>
          </emma:emma>
        </inkml:annotationXML>
        <inkml:traceGroup>
          <inkml:annotationXML>
            <emma:emma xmlns:emma="http://www.w3.org/2003/04/emma" version="1.0">
              <emma:interpretation id="{F35A022A-D01F-4B41-9E99-EF736D3F4EFC}" emma:medium="tactile" emma:mode="ink">
                <msink:context xmlns:msink="http://schemas.microsoft.com/ink/2010/main" type="inkWord" rotatedBoundingBox="901,16488 1685,16496 1676,17436 892,17428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36538.5009">80 15780 352 0,'-5'78'132'0,"5"-61"-104"0,10 9-8 0,0-13 0 0,-5-4-16 16,4-1-4-16,6-3 4 16,4-10 12-16,15-3-8 15,15-18-72-15,19-13 32 16,14-21-4-16,-4-18 20 15,5-4 12-15,-10 8 4 16,-5 14 140-16,-20 8-76 16,-4 9 60-16,-5 17-68 15,-10 13 28-15,-14 26-48 16,-6 13 0-16,-9 47-24 16,-14 27 20-16,-15 3-20 0,-5-8 4 15,0 5-8-15,-15-5-24 0,0 0 8 16,-9-9 12-16,14-17 0 15,6-21-20-15,13-14 8 16,25-34 48 0,29-17 12-16,20-9-24 15,0-13 12-15,9-4-24 16,0 4 8-16,-9-4-12 16,-20 0 20-16,-10-5-20 15,-24-4 68-15,-19-4-48 16,-15 0 40-16,-9 9-40 0,-1 8-8 15,5 17-16-15,30 18-280 16,14 21 148-16</inkml:trace>
        </inkml:traceGroup>
        <inkml:traceGroup>
          <inkml:annotationXML>
            <emma:emma xmlns:emma="http://www.w3.org/2003/04/emma" version="1.0">
              <emma:interpretation id="{24781398-AE6B-4129-8A56-B02E505C8C7E}" emma:medium="tactile" emma:mode="ink">
                <msink:context xmlns:msink="http://schemas.microsoft.com/ink/2010/main" type="inkWord" rotatedBoundingBox="2395,16779 3254,16787 3247,17515 2388,17506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37467.4695">1577 16324 352 0,'-10'39'132'0,"20"-30"-104"0,-6 0-8 16,6-9 16-16,10-9-24 16,9-13 40-16,14-21-28 15,16-9-76-15,23-8 28 16,-9 4-80-16,10 0 60 0,-15-1 0 15,-15-7 28-15,-14-10-48 16,-10 5 32-16,-9 9 52 16,-15 12-12-16,-5 14 196 15,-5 16-112-15,-5 18 48 16,0 26-80-16,-4 17 16 16,4 5-44-16,-5-1-8 15,6 1-16-15,-1-5 12 0,0 0-12 16,5-8 32-16,1-5-24 15,4-4 4-15,0-9-12 16,9-8-24-16,6-13 8 0,4-9-56 16,6-9 32-16,4-8-116 15,5-18 84-15,0-12-124 16,5-5 108 0,-5 0 56-16,0 13 20 15,-5 18 184 1,-5 30 8-16,-9 21-92 15,-15 17 0-15,-5 10-60 16,-5-6 12 0,0 6-28-16,-4-10 16 15,9 5-20-15,-10-13 44 16,10-4-32-16,1-5-148 16,8-4 68-16</inkml:trace>
        </inkml:traceGroup>
        <inkml:traceGroup>
          <inkml:annotationXML>
            <emma:emma xmlns:emma="http://www.w3.org/2003/04/emma" version="1.0">
              <emma:interpretation id="{A0A8A9E6-8330-4B45-A790-9C108B27713F}" emma:medium="tactile" emma:mode="ink">
                <msink:context xmlns:msink="http://schemas.microsoft.com/ink/2010/main" type="inkWord" rotatedBoundingBox="4019,16447 4510,16452 4504,17121 4012,17116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38418.7266">3204 15638 352 0,'-10'13'132'0,"10"21"-104"0,5 18-8 0,-5-22-8 15,5 5-12-15,-5-5 44 16,0 0-24-16,0-4-28 15,0-4 4-15,0-5-148 16,-5-4 80-16,0-4-136 16</inkml:trace>
          <inkml:trace contextRef="#ctx0" brushRef="#br0" timeOffset="238288.1514">3258 15340 540 0,'-10'-18'200'0,"15"18"-156"0,-5 0-12 16,0 0 0-16,0 0-24 15,5 9 40-15,-1 8-24 16,-4 5-420-16</inkml:trace>
          <inkml:trace contextRef="#ctx0" brushRef="#br0" timeOffset="238850.937">3685 15724 488 0,'-15'-9'180'0,"-4"14"-140"0,-20-1-12 16,20 9 20-16,-6 4-32 15,6 5-4-15,4 4-8 16,6-5 28-16,14 1-16 16,4 0 12-16,11-5-16 0,-1 0-24 15,-4-4 4-15,-6 0-76 16,-4-4 48-16,-14 4 12 15,-16-5 20-15,-14 1-8 16,-9 0 8-16,-1-1 12 0,6 1-4 16,13-9-4-16,21-9 4 15</inkml:trace>
        </inkml:traceGroup>
        <inkml:traceGroup>
          <inkml:annotationXML>
            <emma:emma xmlns:emma="http://www.w3.org/2003/04/emma" version="1.0">
              <emma:interpretation id="{03DBFBFF-6996-48A3-93D9-344E3DE16376}" emma:medium="tactile" emma:mode="ink">
                <msink:context xmlns:msink="http://schemas.microsoft.com/ink/2010/main" type="inkWord" rotatedBoundingBox="5261,16357 6838,16372 6831,17122 5254,17106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39509.705">4482 15232 236 0,'5'0'88'0,"-5"0"-68"0,5 0-4 0,-1 8 60 16,1 5-44-16,0 13 68 15,-5 17-60-15,0 22 64 0,-5 22-64 16,5 8 0-16,0-5-24 16,-5-12 60-16,-4-13-44 15,4-9 16-15,-5-17-32 16,0-9 28-16,-4-8-28 0,4-14 64 15,5-8-44-15,5-8 12 16,15-14-32-16,-1-12-104 16,-4-10 44-16,10-7-104 15,4-6 84-15,5 6-16 16,5 7 52-16,-5 10 24 16,0 8 4-16,0 9-16 15,-4 12 8-15,-1 14 56 16,0 13-24-16,-14 16 16 15,-5 10-24-15,5 4 8 16,-10-5-12-16,-10-4 0 16,0-4-4-16,-4-13 36 15,4 4-20 1,-5-8 4-16,1-5-16 0,4-4-16 16,-5-4 0-16,11-5-104 15,-1-4 60-15,5-8-296 16,9 3 188-16,16-8-60 15</inkml:trace>
          <inkml:trace contextRef="#ctx0" brushRef="#br0" timeOffset="239780.425">5152 15521 424 0,'-24'-30'156'0,"24"26"-120"0,-10 8-8 0,5 9 44 0,-4 8-44 16,-11 14 32-16,6 13-32 15,4 8 16-15,5-9-24 16,5 5 16-16,0-17-20 16,5-5 28-16,5 0-28 0,-10-17 40 15,0-9-32-15,0-4 20 16,0-4-24-16,-10-22 0 16,10-4-12-16,-5-5 4 15,0 5-8-15,0 4-56 16,5 13 28-16,0 5-536 15,-14 8 308 1,-1-9 52-16</inkml:trace>
          <inkml:trace contextRef="#ctx0" brushRef="#br0" timeOffset="240879.6472">5162 15659 260 0,'10'-43'96'0,"-5"26"-76"0,9-9-4 0,-4 13 36 16,4 0-32-16,6 0 8 16,-1 4-16-16,6 5 36 15,-1 13-24-15,0 12 12 0,-4 10-20 16,-6 12 44-16,-4 9-32 15,-10-1 20-15,-5-3-28 16,-10-5 36-16,-4-8-32 16,-5-5 20-16,-5-8-24 15,4-14 0 1,6 5-12-16,4-17 36 16,10-1-20-16,15-20-92 15,5-1 36-15,9-13-404 16,5 4 240-16,10-4 12 0</inkml:trace>
          <inkml:trace contextRef="#ctx0" brushRef="#br0" timeOffset="242573.2525">5628 15448 228 0,'-4'-9'84'0,"4"9"-64"0,4 4-8 15,-4 5-24-15,0 4 4 16,0 9 4-16,5 8 4 16,-5 9 120-16,-5 8-64 0,-4 5 60 15,-6 4-72-15,1-8 32 16,-6-9-44-16,1-5 24 15,-1-4-28-15,11-8-8 16,4-9-12-16,-5-4 36 16,10-9-20-16,10-13-12 0,4-9-8 15,6-8-112-15,4-13 60 16,0-5-84 0,-4 1 72-16,4 3 16 15,-5 10 24-15,-4 8 0 16,4 4 8-16,-9 5 60 15,5 8-24-15,-6 9 68 16,1 9-52-16,-5 8 20 16,5 9-40-16,-5 4 44 15,4 5-36-15,-4 4 12 16,0-5-24-16,0-3-16 16,5-1-4-16,-6-9 20 15,1 1-8-15,-5-5 24 16,0-4-20-16,0-13 12 15,0 5-12-15,0-14-24 16,5 5 4-16,5-22-48 16,9 4 28-16,6-12-12 15,-1 3 24-15,0 1-16 16,5 9 16-16,-4-1 36 16,-6 13-12-16,-4 5 36 15,-6 8-28-15,-9 14 48 16,5 3-36-16,-10 9 28 0,5 1-28 0,-9 3-16 15,4-4-8-15,0-4 28 16,5-4-16-16,0-5-120 16,5-4 56-16,0-13-140 15,4 0 104-15</inkml:trace>
        </inkml:traceGroup>
        <inkml:traceGroup>
          <inkml:annotationXML>
            <emma:emma xmlns:emma="http://www.w3.org/2003/04/emma" version="1.0">
              <emma:interpretation id="{955B4CF7-48EC-4DE9-901A-2177405DA2D1}" emma:medium="tactile" emma:mode="ink">
                <msink:context xmlns:msink="http://schemas.microsoft.com/ink/2010/main" type="inkWord" rotatedBoundingBox="7207,16459 10714,16493 10703,17608 7196,17574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45335.0974">7999 15487 268 0,'-5'-31'100'0,"10"27"-76"0,5-5-8 0,-10 9 68 16,10 0-48-16,-10 9 4 15,9 8-24-15,-9 9 96 16,-9 9-64-16,9 8 24 16,-10 0-40-16,-5-4 40 15,6 0-40-15,-16-9 4 16,16 0-24-16,-16-8 20 0,16-5-20 15,-6-8 12-15,15-1-12 16,-10-16-8-16,20-9 0 16,5-5-68-16,4-13 36 15,15-3-76-15,-5-1 60 16,0 4 20-16,1 9 16 0,-1-4 8 16,0 13 0-16,-10 8 52 15,-4 9-28-15,4 4 44 16,-4 9-40-16,-5 9 12 15,-6 13-24-15,6-5-8 16,-5 0-4-16,5 0 40 16,0 5-24-16,-1-5-28 15,1-13 4-15,-5 5-52 16,5-14 28-16,4-8 16 16,-4 0 8-16,-10-8-32 15,10-14 20-15,-6 5 16 16,16-22 0-16,-10 0-8 31,4 9 4-31,1-17 12 0,4 12-4 16,-9 5-48-16,4 8 28 0,-14 5 28 15,10 17-4-15,-20 0 28 16,10 9-24-16,-9 8 24 16,-1 4-24-16,-5 1 4 15,6 4-8-15,4-13 4 16,5 4-8-16,-10-8 8 15,10-1-8-15,0 1-20 16,-5-5 8-16,0 5-32 16,5 8 24-16,-14-8-28 15,14 12 24-15,0-12 8 16,0 8 12-16,10-4 0 16,4 5 0-16,1-10 8 15,9 10-4-15,-5-18 24 16,6 4-16-16,-6-8-32 15,5 4 12-15,-4-9-68 16,-1 5 40-16,-9-9-72 16,5-5 64-16,-11-3-24 15,6 3 40-15,-10-12 16 16,0 4 8-16,5-4 72 16,-5 9-36-16,0-10 32 15,0 14-36-15,-10-13 36 16,10 13-36-16,-9-1-4 15,-1 10-16-15,-10 3-8 16,11-3 4-16,-16 8-4 16,11 0 0-16,-15 0-20 0,9 0 12 15,-9 8 20-15,10 1-4 16,-10 4 68-16,-1 8-44 0,6 14-28 16,10 4-8-16,-1 0 36 15,5 8-20-15,10 1 8 16,15-9-12-16,-5-1 28 15,14 1-20-15,10-17-12 16,-10 4-8-16,25-17-84 16,-1-1 48-16,11-8-160 15,9-4 112-15,-10 0-244 16,0-14 188-16</inkml:trace>
          <inkml:trace contextRef="#ctx0" brushRef="#br0" timeOffset="242842.969">6445 15564 496 0,'19'-21'184'0,"-19"21"-140"0,0 0-16 0,-5 8 64 15,0 5-56-15,-9 13 24 16,-1 9-40-16,-4 4 0 16,9-5-12-16,0 9 4 15,5-12-8-15,10-10 8 16,15 5-8-16,14-17-4 0,0-9 4 15,-10-9-24 1,5-4 12-16,-14-17 12 16,-5 0 0-16,-20-18 16 15,5 9-12-15,-15-8-40 16,1 8 20-16,-5 13-76 16,4 13 48-16</inkml:trace>
          <inkml:trace contextRef="#ctx0" brushRef="#br0" timeOffset="244105.3276">6809 15608 320 0,'0'-18'120'0,"5"10"-96"0,0-5-4 16,4 4 88-16,6-4-64 16,0 4 60-16,4 1-60 15,0 3-28 1,1 10-16-16,-1 3 8 0,1 5-4 16,-6-4 24-16,-4-5-16 15,0 1 12-15,-10-5-12 16,0 0 0-16,0-5-4 0,0 1 4 15,5 0-8-15,-1-1 8 0,1-3-8 16,0-1-12-16,-5 5 4 16,0-1 4-1,0 1 0-15,0-4-20 16,0 8 12-16,-5-5 12 16,5 5 0-16,-5-4-4 15,10 4 4-15,-10-4-24 16,5 8 12-16,-4-4 20 15,8 0-4-15,-4 0 4 16,0 0-4-16,0 0-40 16,0 0 16-16,-4 0-4 15,4 0 12-15,-10 0 16 16,10 0-4-16,-5 0 8 16,10 0-8-16,-10-4 16 15,5 4-12-15,-5-5-12 16,0 5 0-16,-4-4-4 15,9 4 0-15,-10-4 16 16,10 8-4-16,-10-4 8 16,5 0-8-16,-9 0-12 15,9 0 4-15,-15 0-4 16,11 4 0-16,-11 1 24 16,11 3-8-16,-6 5 16 15,5 0-16-15,1 0 4 16,4 0-4-16,5-4-8 15,5 4 4-15,4-13-4 0,6 4 0 0,9-13-124 16,5 5 68-16,10-5-84 16,-5 9 80-16,-5 13-4 15,0 18 40-15,-9 20 136 16,-6 14-60-16,1 4 44 16,0 5-56-16,-1 12 20 15,-4 13-32-15,-10-4-8 16,-5-8-12-16,-9-14 20 0,-16-17-16 15,-9-13 4-15,-4-12-8 16,-1-23 4 0,5 1-8-16,-5-35 8 15,6-17-8-15,8-22-4 0,6-4 4 16,14 9-24-16,15 3 12 16,15 6-12-16,14-6 8 0,19 6 0 15,20-6 4-15,10-3 8 16,-1 0 0-16,-4 3 0 15,5 1 0-15,-20 4 0 16,-10 5 0-16,-9 4 0 16,-5-5 0-16,-10 18 0 15,-15-5 0-15,1 5 8 16,-5 9-4-16,-10 3-28 16,-5 10 12-16,-10 3 32 15,1 1-12-15,-6 4 72 16,-4 9-48-16,0-1-20 15,-1 14-12-15,1-5 24 16,0 9-12-16,9 4 4 16,15 1-8-16,10-1 12 15,9 0-12-15,20-8 40 16,10-1-24-16,38-12-552 16,6-13 288-16,-1-5-36 15</inkml:trace>
          <inkml:trace contextRef="#ctx0" brushRef="#br0" timeOffset="246261.1467">8952 15534 464 0,'9'-39'176'0,"-9"39"-140"15,-14-21-8-15,4 12 32 16,0 9-40-16,1 0 24 16,4 0-24-16,-15 9 0 15,11 12-12-15,-11 1-8 16,10 8 4-16,1 9-16 16,-1 0 8-16,0 8 28 15,10 1-12-15,0-9 12 16,5 0-12-16,-5-5 12 15,5-8-16-15,0-4 16 16,0-5-16-16,-5-8-20 16,9-1 4-16,1-12-56 0,0 0 32 15,0-14-100-15,4 1 76 16,-4-22-160-16,4 5 120 0,-9-5-4 16,5 0 56-16,-5 0 100 15,5 9-28-15,-1-1 132 16,6 14-88-16,-5 0 36 15,9 17-64-15,-4 0-8 16,-1 0-20-16,-4 9-4 16,-5 8-4-16,-5-9 36 15,5 14-20-15,-10-5-4 16,5-4-12-16,-10 5-8 16,5-1 4-16,0-13-60 15,10 13 32-15,0-8-24 16,5 0 28-16,4-9-8 15,11 8 16-15,9-3 36 16,0-1-16-16,0-4 16 16,4 0-12-16,-8-4 28 15,-1 4-24-15,-15-9 20 16,1 5-20-16,-15-5-80 16,5 9 36-16,-15-4-96 15,5 8 68-15,-5-4-88 16,6 0 84-16,-1 0 72 15,5 0 0-15,5 0 140 16,9 9-84-16,6-5 56 16,9 5-68-16,10-9 20 15,0 4-44-15,-1-8 24 0,1-1-28 16,5-3 0-16,-5-5-16 0,-10 0-68 16,-10 0 28-16,-9 0-24 15,0 4 32-15,-15-8-124 16,5 8 84-16,-5-12-108 15,5 8 96-15,-5-4 16 16,15 4 36-16,-10 4 148 16,10 5-68-16,-5 8 72 15,4 5-76-15,6 4 48 16,4 4-60-16,6 0 32 16,-1 0-44-16,5-4 16 15,0 5-28-15,-5-5 16 16,1-1-20-16,-15-3-36 15,-1 0 12-15,-23 4-112 16,-1 4 64-16,-19-4-152 16,5 0 120-16</inkml:trace>
        </inkml:traceGroup>
        <inkml:traceGroup>
          <inkml:annotationXML>
            <emma:emma xmlns:emma="http://www.w3.org/2003/04/emma" version="1.0">
              <emma:interpretation id="{92F613E9-66F8-451A-B907-C28449682236}" emma:medium="tactile" emma:mode="ink">
                <msink:context xmlns:msink="http://schemas.microsoft.com/ink/2010/main" type="inkWord" rotatedBoundingBox="11977,16878 12412,16882 12408,17261 11973,17256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51397.7698">11162 16113 384 0,'-10'0'140'0,"15"4"-108"0,15-8-8 0,-20 4 172 15,9 0-112-15,1 4-16 16,5 0-44-16,-1-4-12 16,6 0-4-16,-6 0 4 15,6 0-8-15,-1 0 24 16,5-4-16-16,1 0-56 0,4-1 20 16,0 5-412-1,5 13 240-15,-5 0-8 0</inkml:trace>
          <inkml:trace contextRef="#ctx0" brushRef="#br0" timeOffset="250874.8562">11240 15836 312 0,'-5'0'112'0,"10"-4"-84"0,0 0-12 0,-5 4 92 15,0 0-64-15,0 0 52 16,0 0-56-16,0 0 40 15,0 0-44 1,9-9 8-16,-4 0-28 16,5-3-8-16,-10 3-16 0,10 0 4 15,-1 1 4-15,-4-1 0 16,5 5 8-16,5 4-4 0,-6-5 16 16,6 5-12-16,-5 5 24 15,-1 3-20-15,6 1 4 16,-5 0-8-16,-1-1 20 15,1 1-16-15,-5-1 4 16,5-3-8-16,4-1 20 16,-4-4-16-16,14-9 12 15,-4 9-12-15,4-8 20 16,-10 4-20-16,11-5-32 16,-11 9 12-16,-4 0-148 15,5 13 84-15,-15-5-424 16</inkml:trace>
        </inkml:traceGroup>
        <inkml:traceGroup>
          <inkml:annotationXML>
            <emma:emma xmlns:emma="http://www.w3.org/2003/04/emma" version="1.0">
              <emma:interpretation id="{528BC4BB-9361-4F1C-AFE7-4F2ACCBECB81}" emma:medium="tactile" emma:mode="ink">
                <msink:context xmlns:msink="http://schemas.microsoft.com/ink/2010/main" type="inkWord" rotatedBoundingBox="12808,16300 15164,16323 15146,18095 12791,18072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55679.2304">13664 16605 416 0,'-5'0'152'0,"5"-4"-116"0,5-5-12 0,5 1 64 15,9-10-52-15,6-8 40 16,13-25-44-16,11-19-20 16,14-16-4-16,-14-5 16 15,4 5-12-15,-4-9-4 0,-10-9-4 16,-5 1-4-16,-10 3 0 15,-9 14 0-15,-6 17 0 16,1 13 88-16,0 8-48 16,-5 14 0-16,-5 12-24 15,0 5-20-15,0 8 0 16,0 9 12-16,4 9-4 16,-4 21-4-16,0 13 4 0,0 9 12 15,-4 13-8-15,-1 4-4 16,-5-13 0-16,-5 5 28 15,-9-14-16-15,5-8 32 16,4-9-32-16,5-8 12 16,10-9 12-1,20-9-24-15,4-13-16 16,0-12-4-16,6-14-84 16,-1-21 48-16,0-17-4 15,0-5 28-15,-5 0-16 16,-4 9 20-16,-1 13 48 15,-4 17-16-15,-5 13 68 16,-10 13-48-16,-5 13-24 16,0 22-16-16,-5 25 16 15,5 1-8-15,-5 25 4 16,6-12-4-16,-6 3 28 16,10-12-20-16,-10-4 32 15,10-9-32-15,0-9 12 16,0-4-16-16,-5-5 56 15,0-3-40-15,-9-18-160 16,14 8 68-16,0-25-204 16,10 8 148-16</inkml:trace>
          <inkml:trace contextRef="#ctx0" brushRef="#br0" timeOffset="253517.367">12401 15953 248 0,'-24'-9'92'0,"9"9"-72"0,5 0-4 0,-4 0 124 15,-6 0-80-15,-4 9 80 0,-10 0-80 16,-5 12-4-16,5 1-36 16,-5 21 48-16,-4 17-36 15,9 27 48-15,4-1-48 0,6-8 28 16,5 8-32-16,4-12 16 16,5-14-24-16,15 9 0 15,10-17-12-15,14 4 28 16,20-13-20-16,19-12-216 15,14-10 108-15</inkml:trace>
          <inkml:trace contextRef="#ctx0" brushRef="#br0" timeOffset="252629.9959">12668 16039 392 0,'-5'-8'148'0,"5"8"-116"0,0 8-8 0,-5-8 92 15,-9 9-68-15,-1 13 60 16,-14 4-64-16,-10 8-4 16,-4 14-24-16,-11-1 52 15,1-4-40-15,-1 0 68 0,1-4-56 16,4-8 8-16,1-1-28 16,14-4 16-16,5-9-24 15,9-4-32-15,10 13 12 16,10-9 0-16,15-8 8 0,19 12 16 15,19-8-8 1,11 5 4-16,8-1-4 16,1 0 4-16,-14-8-8 0,-6-1 16 15,-4 1-12-15,-20-9 4 16,-10 0-4-16,-9-4 20 16,-10-14-16-16,-10-3 68 15,-4-9-48-15,-11-5 40 16,1-8-40-16,-5 0-28 15,9-5-4-15,11 1 36 16,14 8-24-16,-1 0-36 16,11 0 12-16,0 5-16 15,9 8 16-15,-10 4-116 16,1 5 72-16,0 8-172 0,-1 9 128 16,-4 4-364-1,0 9 256-15,9 5-52 16</inkml:trace>
          <inkml:trace contextRef="#ctx0" brushRef="#br0" timeOffset="251925.5926">12187 15750 572 0,'-24'-13'208'0,"24"13"-160"0,0-4-12 0,0 4 76 15,15 4-68-15,4-4 0 16,30 4-28-16,9-4 16 16,20 0-20-16,4 0 12 0,6 0-12 15,23-8-8-15,11-10 0 16,4 1 12-16,-14-4-8 16,-20 12-12-16,-14-8 0 15,-25 4 4-15,-4 4 0 16,-20 0 52-16,-5 5-28 15,-9 4 0-15,-15 9-16 0,0 4-156 16,-5 4 80-16,-14 5-528 16</inkml:trace>
          <inkml:trace contextRef="#ctx0" brushRef="#br0" timeOffset="251759.8572">13003 15215 528 0,'-9'-13'196'0,"4"4"-152"0,0 9-12 16,0 0 44-16,0-9-48 16,-4 18 32-16,-6-5-32 15,-4 14 28-15,-1 7-32 16,1 14-12-16,4 13-8 0,-4 9 28 16,9 3-16-16,-5 1-100 15,1-4 40-15,-6-5-192 16,-4-17 132-1,0-5-272-15</inkml:trace>
          <inkml:trace contextRef="#ctx0" brushRef="#br0" timeOffset="253161.922">12819 16445 520 0,'-5'-8'192'0,"15"3"-152"0,-1 5-8 16,1 0 116-16,10 0-88 16,9 0 36-16,14 0-56 15,6 0 40-15,4 9-48 16,1-5-156-16,-10-4 64 0,-6 0-392 15,-8 5 252 1,-16-5-44-16</inkml:trace>
          <inkml:trace contextRef="#ctx0" brushRef="#br0" timeOffset="253034.0841">12945 16113 508 0,'-29'0'188'0,"29"0"-148"0,-5-5-8 0,5 5 60 15,24-8-20-15,1-5-32 16,9 0-24-16,5 0-12 16,9 4 12-16,-14 1-8 0,5 3-20 15,-5 5 4-15,-10 0 20 16,-14 13-4-16,0-4 68 16,-10 8-44-16,-10 5 76 15,-5 4-60-15,-4 4-8 16,-5 9-24-16,-1 4 16 15,11 5-20-15,-10-5 12 16,-6 0-12-16,6 0 28 16,0-4-24-16,-5-4-12 15,0-5-8-15,-1-4 40 16,1-5-24-16,5-8-20 16,5 0 4-16,4-4 0 15,10-1 4-15,0 1-36 0,5-9 20 16,15 0 24-16,14 4-4 15,0-4 0-15,10 0 0 16,0 0 40-16,-5 0-24 16,0 0-132-16,-10 0 60 15,-4 0-132-15,-11 0 104 16,-9 0-172-16,-9-8 144 16</inkml:trace>
          <inkml:trace contextRef="#ctx0" brushRef="#br0" timeOffset="254085.3875">13198 15988 164 0,'14'-5'60'0,"-4"1"-44"0,24 0-8 0,-19 4 228 16,-6 4-132-16,16 0 64 15,-1 5-100-15,-5 8 40 16,-9 18-64-16,5 25 32 15,-6 27-44-15,-4 8 16 0,-5 0-28 0,0-9 36 16,0 0-32-16,-5-4 20 16,-9 0-24-1,-1-4 16-15,-4-13-20 0,-10-18 20 16,-5-16-24-16,-10-10-40 16,0-25 16-16,0-13-132 15,10-18 84-15,10-8-164 16,10 0 128-16,9 0-260 15,10-5 200 1,9 13-36-16</inkml:trace>
          <inkml:trace contextRef="#ctx1" brushRef="#br0" timeOffset="34754.9707">13105 16225 0,'0'0'0,"0"0"46,151-108-46,-59 52 16,-24-4 0,-34 8-1,-24 30 1,-15-4 0,-9 18-1</inkml:trace>
          <inkml:trace contextRef="#ctx0" brushRef="#br0" timeOffset="254269.8913">13387 15975 236 0,'10'-13'88'0,"-10"4"-68"0,19-4-4 0,-14 9 96 16,10-5-64-16,-5 0 104 16,9 1-88-16,-4 4 76 15,-1-1-80-15,-4 5 4 16,9 5-40-16,-14 3 12 15,5 1-20-15,-10 4 28 0,0 0-28 16,-10 0 20-16,5 0-20 16,0 0 0-16,1 0-8 0,-6-5 4 15,10-4-8-15,-5 1 32 16,0-1-20-16,5-4-32 16,0 0 8-16,10 0-8 15,14 0 8-15,0-4 16 16,20-1-4-16,0 5-124 15,-5 0 64-15</inkml:trace>
        </inkml:traceGroup>
        <inkml:traceGroup>
          <inkml:annotationXML>
            <emma:emma xmlns:emma="http://www.w3.org/2003/04/emma" version="1.0">
              <emma:interpretation id="{148CED14-B317-4780-B105-154D9B8B45DC}" emma:medium="tactile" emma:mode="ink">
                <msink:context xmlns:msink="http://schemas.microsoft.com/ink/2010/main" type="inkWord" rotatedBoundingBox="15421,16089 19631,16129 19614,17910 15404,17869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59531.3448">18304 15767 508 0,'-10'-4'188'0,"10"4"-148"0,-9 9-8 0,4-1 88 15,-5 14-72-15,0 4 76 16,1 4-68-16,9 0-4 15,9 0-32-15,11 1 16 0,9-10-24 0,10-8 4 16,4-4-8-16,1-9-24 16,0-9 8-16,-10 1 4 15,-10-10 4-15,0-3 0 16,1-9 0-16,-16-5-36 16,-4 13 20-16,-10-4-48 15,-4 18 36-15,-6 16 16 31,5 10 8-31,-14 29 56 16,-5 1-28-16,0 42 8 16,9 5-20-16,1 31 20 0,0-31-20 15,-1-9 32-15,-4-30-28 16,0-17 32-16,-10-9-32 16,0-12 48-16,0-18-36 0,-1-22-4 15,1-26-16-15,15-16 12 0,-5-18-12 16,9 4-20-16,5 13 4 15,15 13-156-15,15 13 92 16,14 14-420 0,14 16 272-16,6 13-104 15</inkml:trace>
          <inkml:trace contextRef="#ctx0" brushRef="#br0" timeOffset="259659.1852">18800 16035 372 0,'-35'35'140'0,"26"-5"-112"0,-1 35-4 0,10-22 20 0,0 13-28 16,5 0 4-16,5-4-12 15,-6-9-360-15</inkml:trace>
          <inkml:trace contextRef="#ctx0" brushRef="#br0" timeOffset="258108.0907">17677 15314 560 0,'15'-17'208'0,"-10"12"-164"0,-5-3-8 0,0 8 100 16,-5-5-80-16,-5 1 40 15,-14 4-56-15,-15 13 12 16,-19 13-32-16,-20 26 28 0,5 30-32 16,0 13 4-16,10 8-12 15,5-16 20-15,9-10-16 16,15 6 12-16,10 3-12 15,19 0 20-15,10-12-20 0,5-18-12 16,14-13-4-16,5-8-260 16,-5-27 144-16</inkml:trace>
          <inkml:trace contextRef="#ctx0" brushRef="#br0" timeOffset="258445.1397">17682 15715 704 0,'-39'31'264'0,"39"-31"-208"0,-58 64-12 0,24-33 44 15,-15 8-56-15,1-1 48 16,4 10-44-16,-9 17-108 0,9 0 40 16,10-14-224-16,10-16 144 15</inkml:trace>
          <inkml:trace contextRef="#ctx0" brushRef="#br0" timeOffset="258265.5233">17347 15646 624 0,'-15'-8'228'0,"30"25"-176"0,-1 22-16 15,-4-18 72-15,10 14-68 16,9 4 28-16,10 8-40 16,4-8 36-16,6-4-36 0,-5-1 20 0,-6-3-28 15,-13-10-104-15,-11-8 40 16,-4-4-264-16,-10-14 172 15</inkml:trace>
          <inkml:trace contextRef="#ctx0" brushRef="#br0" timeOffset="258624.5239">17925 16001 644 0,'0'4'236'0,"0"-4"-180"0,-10 21-20 16,1 1 44-1,4 4-52-15,-15 21-12 0,1 1-8 0</inkml:trace>
          <inkml:trace contextRef="#ctx0" brushRef="#br0" timeOffset="255849.7058">14597 15215 748 0,'5'0'276'0,"5"0"-216"0,4 0-16 16,6 4 40-16,4 0-56 15,15 5 24-15,-5-1-32 16,0 1-88-16,-5 0 36 16,0-1-236-16</inkml:trace>
          <inkml:trace contextRef="#ctx0" brushRef="#br0" timeOffset="256024.6704">15117 15120 676 0,'-15'0'248'0,"6"17"-192"0,-1 4-16 0,5-3 40 15,-5 8-52-15,5 8 40 16,1 9-36-16,-6 9-284 15,0 9 140-15,5-10-376 16</inkml:trace>
          <inkml:trace contextRef="#ctx0" brushRef="#br0" timeOffset="256804.8496">16259 15102 580 0,'-10'-13'216'0,"15"13"-168"0,-10-17-12 0,-5 8 68 16,-4-8-64-16,-11 4 0 16,-4-4-24-16,-10 0-12 15,-14 4 0-15,-5 4-4 0,-1 9 0 16,1 4 0-16,4 14 0 15,1 3 32-15,4 9-16 16,1 9 56-16,14-4-40 16,10 4-16-16,4 0-8 15,15 12 8-15,10 1-8 16,10 4 24-16,-1 1-20 0,11 7 4 16,-1-8-8-16,-5 1-40 15,-4-14 16-15,-15-4-56 16,-5 4 40-16,-14-13 8 15,-6-8 12-15,-23-5 12 16,-11 0 0-16,1-8-12 16,-15-5 8-16,15-8 56 15,14-5-28-15,5 1 16 16,20-1-24-16,14-4-36 16,20 0 12-16,-1 4 28 15,20 1-12-15,0 3-72 16,-10 10 36-16,10 16-16 15,-19 14 24-15,5 4 4 16,-16 13 8-16,-8 21 44 16,-11 22-24-16,-19 0 24 15,0-4-20-15,-15-5-24 0,-14-8 0 16,5-18 12 0,4-12 0-16,6-5 84 0,19-13-44 15,4-4-48-15,6-4 0 16,19-1 24-16,34-3-12 15,15-6 44-15,23 1-28 16,16 5-128-16,-1-1 56 16,6-4-652-1</inkml:trace>
          <inkml:trace contextRef="#ctx0" brushRef="#br0" timeOffset="257395.9528">16560 15677 132 0,'14'-44'52'0,"-9"27"-44"0,0-9 4 16,0 18 176-16,5-1-104 15,-5 0 116-15,-1 1-116 16,-4 3 20-16,-4 1-64 16,-6 4 56-16,-5 9-56 15,-4-1-24-15,-6 5-16 0,-4 0 36 16,-5 9-24-16,0-1 60 0,-14 14-40 16,-1-5 72-1,5 9-56-15,-9 9 20 16,9-5-40-16,20 0 28 15,19 0-32-15,25 0 40 16,23 1-36-16,16-10 12 0,18-17-24 16,25-12-168-16,10-10 84 15,-10-3-28-15,-14-5 56 16,-30-13 44 0,-10 4 0-16,-33-17 8 15,-15 13-4-15,-39-25-8 16,-5 16 4-16,-24-8 56 15,10 13-32-15,0-1 8 16,19 14-24-16</inkml:trace>
          <inkml:trace contextRef="#ctx0" brushRef="#br0" timeOffset="257546.352">16652 15215 600 0,'-48'-22'224'0,"48"18"-176"0,-10 4-12 16,10 0 72-16,0 8-68 16,0 1 0-16,0 25-24 15,0 18 24-15,0 48-24 16,-10 8 56-16,-4 8-40 0,-11-12-32 0,-4-1-4 16,-5 14 28-16,-5 4-16 15,-5-26 16 1,15 0-12-1,-14-9 0-15,18-17-4 0,-9-8-428 16,10-14 228-16</inkml:trace>
        </inkml:traceGroup>
        <inkml:traceGroup>
          <inkml:annotationXML>
            <emma:emma xmlns:emma="http://www.w3.org/2003/04/emma" version="1.0">
              <emma:interpretation id="{354015A1-2B4D-4204-922F-F7CDF56EC1F3}" emma:medium="tactile" emma:mode="ink">
                <msink:context xmlns:msink="http://schemas.microsoft.com/ink/2010/main" type="inkWord" rotatedBoundingBox="19929,16482 22379,16506 22371,17333 19921,17310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61178.3618">20286 15741 800 0,'24'-13'296'0,"-14"13"-232"0,-5 9-16 0,-5 0 0 16,0 8-36-16,-10 9-12 15,-4 4-4-15,-6 0 40 16,1 1-24-16,-1-1 8 0,-4-4-12 16,5-5 12-16,-1-3-12 15,6-5 32-15,9-5-24 0,0-3-4 16,5-5-8-16,10-5-24 16,9 1 12-16,10 0-32 15,5-1 24-15,15 1-4 16,-15 0 12-16,5-1 0 15,-10-3 0-15,-15-1 32 16,1-4-12-16,-20 0-4 16,-9-4-4-16,-11-5 64 15,-4-4-36-15,0 0 4 16,5 0-20-16,4-4 24 16,6-4-24-16,4 8-120 15,15 4 56-15,9 14-432 16</inkml:trace>
          <inkml:trace contextRef="#ctx0" brushRef="#br0" timeOffset="261315.2029">20733 15659 464 0,'10'-26'176'0,"14"18"-140"0,0-1-8 0,-4 9 40 15,-6 0-44-15,11 17 8 16,-6 5-20-16,1 8-8 16,-6 5 0-16,-9-1 12 0,-5-3-8 15,-5-1-4-15,-9-4 0 0,-16-5 84 16,6-3-48-16,-5-10 28 16,0 1-40-16,9-5 0 15,6 5-16-15,9-5-8 16,5-4 0-16,5 4-4 15,19 5 0-15,-4-5 8 16,4 1-4-16,0-1-124 16,-4-4 64-16,-1 0-464 15,-9 0 292 1,4 9 68-16</inkml:trace>
          <inkml:trace contextRef="#ctx0" brushRef="#br0" timeOffset="261445.0482">20762 15793 580 0,'54'0'216'0,"-25"9"-168"0,15-1-12 0,-15 1 4 16,10 0-28-16,4-1-348 16</inkml:trace>
          <inkml:trace contextRef="#ctx0" brushRef="#br0" timeOffset="261684.6946">21355 15387 560 0,'34'-8'208'0,"-5"16"-164"0,5 14-8 16,-14 4 92-16,9 26-76 16,-10 21 96-16,1 9-88 15,-6-4 16-15,-14-9-44 16,-5-9 32-16,-14 5-36 0,-1-13 40 15,-28 4-40-15,-20-8-104 16,-10-5 44-16,-4-13-300 0,-11 9 184 16,11-18-388-1</inkml:trace>
          <inkml:trace contextRef="#ctx0" brushRef="#br0" timeOffset="259957.9869">19319 15815 416 0,'0'-26'152'0,"-5"26"-116"0,-4-9-12 16,14 5 152-16,4 0-100 0,1-1 8 15,5 5-56-15,-1 0-24 16,-4 9-8-16,0 8 4 0,-1 9 0 16,1-4 16-16,-10-1-8 15,-5 5-12-15,-9 0 0 16,-15-4 20-16,-6 8-8 16,-3-13 4-16,-6 5-4 15,0-5 12-15,5-4-12 16,10-4-4-16,10-1 0 15,19 1 12-15,19-9-8 16,1 9-20-16,18-1 4 16,1-3-12-16,0 3 8 0,-5 1-556 15,0 8 312 1,-5-4 92-16</inkml:trace>
          <inkml:trace contextRef="#ctx0" brushRef="#br0" timeOffset="260112.9038">19130 15897 664 0,'58'0'244'0,"-24"0"-188"0,10 9-16 16,-20 3-32-16,5-3-12 16,5 8 28-16,10-4-12 15,-5 0-284-15</inkml:trace>
          <inkml:trace contextRef="#ctx0" brushRef="#br0" timeOffset="260288.3655">19475 15849 528 0,'14'-17'196'0,"11"17"-152"0,18-13-12 0,-9 13 116 15,15 0-88-15,9 0-24 16,5 9-24-16,-4-5-12 15,-6 5 0-15,-14-1-300 16,-5 1 164-16,-10 0-220 16</inkml:trace>
          <inkml:trace contextRef="#ctx0" brushRef="#br0" timeOffset="260502.976">19805 15638 416 0,'10'13'152'0,"-15"-5"-116"0,-10 27-12 16,6-14 152-16,-11 10-100 16,1 8 84-16,-5 4-92 15,-1-4 0-15,6 0-44 16,4-1 24-16,6 6-32 0,4-10-56 16,5-8 16-16,5-13-164 15,4-9 104-15,1-8-432 16</inkml:trace>
        </inkml:traceGroup>
      </inkml:traceGroup>
    </inkml:traceGroup>
    <inkml:traceGroup>
      <inkml:annotationXML>
        <emma:emma xmlns:emma="http://www.w3.org/2003/04/emma" version="1.0">
          <emma:interpretation id="{BD870FE7-9854-4C33-91F7-F97F04B7A987}" emma:medium="tactile" emma:mode="ink">
            <msink:context xmlns:msink="http://schemas.microsoft.com/ink/2010/main" type="paragraph" rotatedBoundingBox="16470,17109 25367,17045 25383,19179 16486,19243" alignmentLevel="5"/>
          </emma:interpretation>
        </emma:emma>
      </inkml:annotationXML>
      <inkml:traceGroup>
        <inkml:annotationXML>
          <emma:emma xmlns:emma="http://www.w3.org/2003/04/emma" version="1.0">
            <emma:interpretation id="{52FE686F-3614-46F5-A637-BFFA830B264B}" emma:medium="tactile" emma:mode="ink">
              <msink:context xmlns:msink="http://schemas.microsoft.com/ink/2010/main" type="inkBullet" rotatedBoundingBox="16476,17884 17771,17874 17775,18405 16480,18414"/>
            </emma:interpretation>
            <emma:one-of disjunction-type="recognition" id="oneOf38">
              <emma:interpretation id="interp46" emma:lang="" emma:confidence="0">
                <emma:literal>→</emma:literal>
              </emma:interpretation>
            </emma:one-of>
          </emma:emma>
        </inkml:annotationXML>
        <inkml:trace contextRef="#ctx0" brushRef="#br0" timeOffset="264011.4617">15671 17002 352 0,'-15'0'132'16,"15"0"-104"-16,0 0-8 0,0 0 140 15,0 0-92-15,0 0 36 16,15 0-64-16,-6 0 56 16,16 0-56-16,-1 0 64 15,10 0-64-15,24-8 28 16,-9 3-40-16,19-12-16 16,-5 13-8-16,-5-5 12 15,-14 9-8-15,-5 0 16 0,-10 0-16 0,-19 0-100 16,-5 13 48-16</inkml:trace>
        <inkml:trace contextRef="#ctx0" brushRef="#br0" timeOffset="264401.9984">16482 16756 456 0,'24'-4'168'0,"-14"8"-128"16,24 5-16-16,-19 0 68 0,19 8-56 16,0 0 76-16,14 5-64 15,-14-1 0-15,0 5-28 16,-19 4 16-16,-25 5-24 0,-14 4 48 15,-25 4-32-15,1-13-16 32,4 5-4-32,-14-5-8 15,19-8 0-15,-5-1-28 0,15 1 16 16,9-1-20-16,6 1 16 16,24-5 36-16,14 1-12 15,10-10 16-15,29-8-12 0,20 4-24 0,9 1 4 16,-9-5-348-1,14 0 196-15,-15 0-212 16</inkml:trace>
      </inkml:traceGroup>
      <inkml:traceGroup>
        <inkml:annotationXML>
          <emma:emma xmlns:emma="http://www.w3.org/2003/04/emma" version="1.0">
            <emma:interpretation id="{1D436097-A476-4627-8B98-0DFD804D9987}" emma:medium="tactile" emma:mode="ink">
              <msink:context xmlns:msink="http://schemas.microsoft.com/ink/2010/main" type="line" rotatedBoundingBox="18082,17097 25367,17045 25383,19179 18097,19232"/>
            </emma:interpretation>
          </emma:emma>
        </inkml:annotationXML>
        <inkml:traceGroup>
          <inkml:annotationXML>
            <emma:emma xmlns:emma="http://www.w3.org/2003/04/emma" version="1.0">
              <emma:interpretation id="{9A1D4EEC-9679-4249-BEAB-667D617F36E0}" emma:medium="tactile" emma:mode="ink">
                <msink:context xmlns:msink="http://schemas.microsoft.com/ink/2010/main" type="inkWord" rotatedBoundingBox="18087,17794 21093,17772 21102,19067 18096,19089"/>
              </emma:interpretation>
              <emma:one-of disjunction-type="recognition" id="oneOf3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67739.3797">19664 17184 560 0,'-9'-22'208'0,"18"22"-164"0,25-8-8 15,-14 8 48-15,19 8-52 16,9 5 16-16,6-4-32 16,4 12-140-16,5 1 68 15,-14 4-412-15</inkml:trace>
          <inkml:trace contextRef="#ctx0" brushRef="#br0" timeOffset="267584.4053">19713 17093 548 0,'10'-21'204'0,"4"12"-156"0,15-13-16 15,-4 14 28-15,-1-1-40 16,10 0 0-16,-10 5-12 16,5 4 4-16,1 4-8 0,-16 14 16 15,-4 3-12-15,-5 5-12 0,-5 4 0 16,-5 1 48-16,-15-1-24 16,-4-4 24-16,-10 8-24 15,5-8 44-15,-10-4-36 16,5-5-48-16,5-4 8 15,9 0-24-15,11 0 20 16,9-4 16-16,14-9 4 16,11 8 16-16,9-3-12 15,0-1-72-15,0 0 32 16,-5-4-480-16</inkml:trace>
          <inkml:trace contextRef="#ctx0" brushRef="#br0" timeOffset="267948.4349">20165 16786 632 0,'0'22'236'0,"14"26"-184"0,20 51-16 0,-19-30 160 15,4 9-116-15,6-1 44 16,-21-3-72-16,-13-5 32 16,-20 17-48-16,-5 1-124 0,-20-14 44 15,-24-21-540 1</inkml:trace>
          <inkml:trace contextRef="#ctx0" brushRef="#br0" timeOffset="264989.5614">17609 16981 416 0,'0'-22'152'0,"0"22"-116"0,-5-21-12 0,0 16 92 16,1-3-68-16,-16-1 24 16,15 0-40-16,-19 1-20 15,5 8-8-15,-15 0 4 16,4 13-4-16,-13 8 24 16,9 18-16-16,-5 0 68 15,10 0-48-15,4 8-4 16,11-3-16-16,4-10 16 15,20 5-16-15,29-13 40 0,14-9-28 16,10-4 32-16,20-13-32 16,-15-4-92-16,-10-9 36 15,-9-9 0-15,-15-8 20 0,-24-9 12 32,4 5 0-32,-28-14 0 15,-6 9 0-15,-9 0-12 0,-5 14 8 0,-10 3 12 16,20 5-4-16,4 12-232 15,16-3 124-15,18 16-360 16</inkml:trace>
          <inkml:trace contextRef="#ctx0" brushRef="#br0" timeOffset="265002.0948">17667 16722 560 0,'-58'-22'208'0,"58"22"-164"0,-24-9-8 0,14 9 12 15,0 5-32-15,10-1 4 16,10 5-12-16,-10 12-40 16,10 10 16-16,4 29 84 0,-14 13-36 15,-14 5 16 1,-1 0-28-16,-28 4-4 16,9-4-8-16,-15-1 20 15,5-3-16-15,-9-1-48 16,9-4 20-16</inkml:trace>
          <inkml:trace contextRef="#ctx0" brushRef="#br0" timeOffset="265772.7906">18353 16679 456 0,'-5'-18'168'0,"0"18"-128"0,-15 0-16 15,6 0 36-15,-10 0-40 0,-10 18 8 16,-10-6-16-16,-10 6 28 16,6 16-24-16,-1 5 128 15,-4 22-80-15,9 21 16 0,10-5-48 16,0 10 40-16,24-18-40 16,5-9 12-16,10-8-28 15,5-13 72-15,14-9-52 16,1-8-108-16,9-9 32 15,4-5-292-15,-4-8 184 16</inkml:trace>
          <inkml:trace contextRef="#ctx0" brushRef="#br0" timeOffset="266055.8978">18450 16907 624 0,'-20'5'228'0,"11"12"-176"0,-11 22-16 0,1-9 72 15,-10 13-68-15,-10 5 0 16,-5 4-24-16,-5 4 40 15,15-9-28-15,-5-4-172 0,5-12 76 16,15-5-416 0,4-1 272-16,25-3 12 0</inkml:trace>
          <inkml:trace contextRef="#ctx0" brushRef="#br0" timeOffset="265891.6689">18221 16899 496 0,'-9'4'184'0,"13"9"-140"0,1 22-16 16,15-9 120-16,-6 12-88 15,20 6 20-15,0-1-48 16,0-4 24-16,5 4-32 16,-5-9 32-16,-5-8-32 0,-9-4-252 15,-6-9 124-15</inkml:trace>
          <inkml:trace contextRef="#ctx0" brushRef="#br0" timeOffset="266593.2853">19120 16912 528 0,'-29'4'196'16,"10"26"-152"-16,-11 35-12 0,21-22 132 0,-1 22-96 15,5 8 68-15,10 1-76 16,10 12 20-16,-11 14-48 15,-4 8 24-15,-9-9-28 0,-25-13 36 16,-15-8-36-16,-19-18-156 16,-5-25 68-16,10-13-108 15,-15-9 96-15,5-26-240 16,1-13 176 0,-6-13-228-16</inkml:trace>
          <inkml:trace contextRef="#ctx0" brushRef="#br0" timeOffset="266218.4139">18717 17309 716 0,'0'-13'264'0,"-5"39"-204"0,-14-4-16 16,14-1 8-16,-15 1-36 16,11-1 40-16,-16 1-32 15,1 0-120-15,-5-1 52 16,0-4-556-16</inkml:trace>
          <inkml:trace contextRef="#ctx0" brushRef="#br0" timeOffset="266414.9953">18974 17089 676 0,'-24'30'248'0,"19"5"-192"0,-9 3-16 0,4-16 24 16,0 4-44-16,10-9 8 15,10 5-16-15,14-14 28 16,1 1-24-16,9-18-164 0,4 1 80 15,-4-1-204 1,5-21 152-16,-14-5-212 16</inkml:trace>
          <inkml:trace contextRef="#ctx0" brushRef="#br0" timeOffset="266867.1848">19460 17361 392 0,'0'-17'148'0,"-5"25"-116"0,1-3-8 0,-1 3 152 16,-5 5-100-16,0 9-28 0,10 4-32 16,-14 4 16-16,4 4-16 15,-9 1-216-15</inkml:trace>
        </inkml:traceGroup>
        <inkml:traceGroup>
          <inkml:annotationXML>
            <emma:emma xmlns:emma="http://www.w3.org/2003/04/emma" version="1.0">
              <emma:interpretation id="{E7394F8B-9494-4787-A4B1-C0A2FE23EF02}" emma:medium="tactile" emma:mode="ink">
                <msink:context xmlns:msink="http://schemas.microsoft.com/ink/2010/main" type="inkWord" rotatedBoundingBox="21441,18158 21811,18156 21815,18622 21444,18625"/>
              </emma:interpretation>
              <emma:one-of disjunction-type="recognition" id="oneOf4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71023.1901">20709 17158 320 0,'-5'-9'120'0,"5"5"-96"0,-10-5-4 15,20 0 68-15,-5 1-52 16,-5-5 40-16,5 0-44 16,0 0-20-16,4 0-4 15,-4 0-28-15,-5 0 12 16,5 9 32-16,0-1-16 0,-5 5 8 15,0 0-8-15,0 0 20 16,0 18-16-16,0 8-12 16,0 12-4-16,0 6 28 15,0 7-12-15,0-3-4 16,-5-9-4-16,5 0 28 16,0 0-16-16,-5-1-32 0,0-7 8 15,0-18-104-15,1 8 60 16,-6-4-232-1,5-12 160-15</inkml:trace>
          <inkml:trace contextRef="#ctx0" brushRef="#br0" timeOffset="269449.9824">20621 17257 184 0,'0'4'68'0,"0"-4"-52"0,15 0-4 0,-10 0 48 16,0 9-36-16,0-9 0 15,-1 0-16-15,1 0 108 16,10 0-64-16,-15 0 84 16,5 0-76-16,-5 0 4 15,0 0-40-15,0-9 4 16,5 9-16-16,-5 0 0 16,0 0-4-16,0 0-32 15,0 0 12-15,0 0 32 16,0 0-12-16,0 0-16 15,0 0 0-15,0 0 20 16,0 0-4-16,0-4 16 16,0 4-16-16,0-9-4 15,0 18 0-15,0-18 4 16,0 9-4-16,0 0-12 16,0 0 4-16,0 0 4 15,4 0 0-15,-4-8 16 16,0 8-8-16,0-5-20 15,0 10 4-15,0-10 12 16,0 5 0-16,0-4 8 16,0 8-8-16,0-4-12 15,0 0 4-15,0 0 12 16,0 0-4-16,0 0 24 16,0 0-16-16,0 0-12 0,0 0-4 0,5 0 48 15,-5 5-24-15,15-5-8 16,4 0-8-16,6-5-4 15,-1 5 0-15,15 0 16 16,-5 0-8-16,0 0 4 16,0-4-4-16,-10 4 12 15,0-9-12-15,-9 9 32 0,-5-8-24 16,-10 8 20-16,0-13-20 16,-5 13 0-16,0-9-8 15,0 9-8-15,0 0 4 16,0 0-4-16,0 0 0 0,5 0-80 15,0 9 44-15,0-9-128 16,-4 0 92-16,-1 0-228 16,-5 0 168-1,5 0-160-15</inkml:trace>
        </inkml:traceGroup>
        <inkml:traceGroup>
          <inkml:annotationXML>
            <emma:emma xmlns:emma="http://www.w3.org/2003/04/emma" version="1.0">
              <emma:interpretation id="{A26D0275-C216-4B81-B11C-9B3E27733D24}" emma:medium="tactile" emma:mode="ink">
                <msink:context xmlns:msink="http://schemas.microsoft.com/ink/2010/main" type="inkWord" rotatedBoundingBox="22173,17824 25229,17802 25238,19058 22182,19080"/>
              </emma:interpretation>
              <emma:one-of disjunction-type="recognition" id="oneOf41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77584.1838">22803 17244 392 0,'-15'0'148'0,"15"-9"-116"0,0 1-8 0,0 3 128 0,5-3-88 16,-5 3 60-16,0 5-68 15,0 0 12-15,0 9-40 16,0 8 52-16,-10 5-44 0,1 4 20 15,4-13-36-15,5 8 0 16,10 1-12-16,4-13 20 16,20 4-16-16,0-5-12 15,0-8-4-15,5 0-128 16,-5-8 72-16,-10-1-32 16,-9-4 56-16,-5-9 4 15,-6 9 20-15,-8 0-8 16,-6 9 8-16,-5 8 36 31,1 1-16-31,-6 16 52 0,1 14-32 0,-1 21 20 16,1 26-28-16,9 13 0 15,5 0-12-15,10-21-16 0,-5-1 4 16,0-21 12-16,-19-18 48 16,-10-12-28-1,4-13 20-15,-9-18-28 16,-4-4-16-16,13-22-8 15,6-12 64-15,9-18-32 16,10 0-56-16,10 9 16 16,9 9-20-16,6 12 20 15,4 14-204-15,0 8 120 16,-5 4-376-16</inkml:trace>
          <inkml:trace contextRef="#ctx0" brushRef="#br0" timeOffset="277828.3171">23055 17456 520 0,'0'-5'192'0,"0"10"-152"0,5-5-8 15,5 13 148-15,-5-5-104 16,9 14-28-16,-4-1-32 16,0 14 8-16,0-1-12 0,-6-8-172 0,-4 5 88 15,0-10-300 1</inkml:trace>
          <inkml:trace contextRef="#ctx0" brushRef="#br0" timeOffset="278325.1323">23347 17067 676 0,'0'-39'248'0,"10"30"-192"15,19-12-16-15,-10 21 4 0,10 0-32 16,1 13-32-16,4-5 12 15,0 14 8-15,0 0 4 16,-15 4 8 0,0-5-8-16,-9 5 8 0,-20-4-8 0,-9-1 24 15,-10 1-16-15,-5 4 12 16,0-9-12-16,0 0 0 16,10 1-4-16,-1-6 20 15,16 1-16-15,4 0-4 16,14-4-4-16,11 0 12 15,9-5-8-15,0 5 4 16,5-5-4-16,-10 0-172 0,10-4 88 16,-9 0-368-1,-16 0 252-15,-9 0-48 16</inkml:trace>
          <inkml:trace contextRef="#ctx0" brushRef="#br0" timeOffset="278327.6394">23400 17240 612 0,'5'4'228'0,"20"-8"-180"0,18 4-12 0,-14 4 28 16,15 5-44-16,-5-5-36 15,10 9 8-15,-6-4-528 16</inkml:trace>
          <inkml:trace contextRef="#ctx0" brushRef="#br0" timeOffset="278485.0597">23770 17283 540 0,'-20'-13'200'0,"20"13"-156"0,15-9-12 15,-10 14 16-15,9-5-32 16,15 0 4-16,1 0-12 16,4 0-304-16,0 4 160 15,14 0-140-15</inkml:trace>
          <inkml:trace contextRef="#ctx0" brushRef="#br0" timeOffset="271928.5986">21486 17058 260 0,'24'-17'96'0,"-14"4"-76"0,10 4-4 0,-11 1 96 15,-4-5-64-15,10 9 96 16,-15-18-84-16,10 13 16 16,-6-4-44-16,-4-4 40 15,0 8-40-15,0 1-24 16,-4 8-8-16,-11-9 36 0,0 9-24 15,-14 9-36-15,5 8 12 16,-10 13-8-16,0 5 12 16,5 17 24-16,9 4-8 15,6 4-4-15,4-12 0 0,25-5 28 16,4-4-16-16,5-5 12 16,10-3-16-16,5-14-8 15,5-13 0-15,-10-4-16 16,0-13 8-16,-5 0 12 15,-9-8-4-15,-6-5-4 16,-14-4 4-16,5 4 40 16,-10 4-24-16,-9 5 44 15,4-1-36-15,5 1-16 16,0 13-4-16,5 0-64 16,0 4 32-16,10-13-392 15,0 8 224 1,14-12-144-16</inkml:trace>
          <inkml:trace contextRef="#ctx0" brushRef="#br0" timeOffset="273710.4812">21447 17041 260 0,'10'-4'96'0,"-5"4"-76"0,0-9-4 0,0 9 96 16,-5 0-64-16,14 0 24 15,-14 0-40-15,10 0-4 16,0 0-16-16,4 9 12 15,1-5-16-15,-6 5 16 16,1-1-16-16,0-8 16 16,-5 5-16-16,9-5 32 15,-14 0-24-15,0 0 4 16,10 0-12-16,-10 0-8 16,0 0 4-16,10 4-4 0,0 0 0 0,-6 1 0 15,1 3 0-15,0-3-12 16,5 3 8-16,-10 1 12 15,10 4-4-15,-10-13 8 16,0 8 28 0,0 1-24-16,0-9-4 15,4 9-8 1,6-1-4-16,-10-3-12 16,10 8 8-16,-10-5 12 15,10 5-4-15,-6-4-12 16,-4-1 4-16,10 1 4 15,-10-9 0-15,0 0 24 32,0 9-12-32,0-1-32 0,5 1 12 15,-5-5 8-15,5 5 4 0,-5 0-4 16,0-1 4-16,0-8 4 16,0 0-4-16,-10 5 16 15,10 3-12-15,0 1-12 16,0-1 0-16,-10-3-24 15,10 3 16-15,0-8 32 16,0 9-12-16,-4-5 8 16,-6 5-8-16,0-9-8 15,10 13 4-15,-10-9-40 16,10 1 20-16</inkml:trace>
          <inkml:trace contextRef="#ctx0" brushRef="#br0" timeOffset="275159.8359">21549 16998 288 0,'5'0'108'0,"5"0"-84"0,-5 8-4 0,5-8 108 16,-1-8-72-16,1 4 60 16,-5-1-72-16,5-8 24 15,-1 9-40-15,-4-5 16 16,0 1-24-16,0 3-16 0,-5 5-8 15,14-8 4-15,-4 8 0 0,0 0-12 16,-5 8 8-16,0 5 28 16,-1-4-12-16,6 13 32 15,0-5-28-15,-5 0 20 16,4-4-20-16,1 0-16 16,-5 0-4-16,5-4 12 15,-1-1-4-15,-9 5-12 16,0 4 4-16,0 1 12 15,-9 3-4-15,9 5-20 16,0-4 8-16,-10 4 4 16,5-5 4-16,5 1 32 15,-10-5-16-15,-4 0 40 16,-6-4-32-16,6 0-32 16,-10-4 4-16,14 0 8 0,0-9 0 15,-4 4-100-15,4-4 52 16,10 0-140-16,10-4 104 15,-1-5-308 1</inkml:trace>
          <inkml:trace contextRef="#ctx0" brushRef="#br0" timeOffset="271930.1021">21685 16700 268 0,'0'-4'100'0,"0"8"-76"0,-9 9-8 0,4-5 68 16,0 1-48-16,0 8 12 15,5 5-28-15,0 8 48 16,-10 18-36-16,10 16-8 16,0 14-12-16,-4 9 0 15,4-5-8-15,-10-9 52 16,-5-8-32-16,-4 8-276 0,4-4 140 16,-19 9-156-16</inkml:trace>
          <inkml:trace contextRef="#ctx0" brushRef="#br0" timeOffset="275511.4187">22346 16769 476 0,'-14'0'176'0,"9"0"-136"0,-10 9-12 16,10-5 48-16,-4 5-48 15,-6 8 60-15,-9 9-52 16,-5 13 28-16,-1 17-36 16,-13 13 0-16,-6 9-16 0,0-9 12 15,6-5-16-15,18-7 16 16,1-6-16-16,19 6-4 16,5-14 0-16,5-4-40 15,10-18 20-15,4 1-240 16,-4-14 140-16,-1-3-296 15</inkml:trace>
          <inkml:trace contextRef="#ctx0" brushRef="#br0" timeOffset="276009.2459">22239 17076 456 0,'0'4'168'0,"-9"9"-128"0,18 13-16 15,-4-9 88-15,0 18-68 16,10-5 60-16,4 13-60 15,-4-8 4-15,-1-5-28 16,6 0 16-16,-6-8-24 0,6-1 24 16,-11-4-128-1,-9-4 52-15,0-13-400 16</inkml:trace>
          <inkml:trace contextRef="#ctx0" brushRef="#br0" timeOffset="276147.6115">22414 17171 488 0,'-19'-13'180'0,"14"26"-140"0,-10-5-12 0,6 9 40 16,9 1-44-16,-10 8 8 15,0 0-20-15,5 4 28 16,-4-9-24-16,9 1-24 0,-10 0 4 15,0-1-80-15,-4-8 48 16,-1-4-188 0,-4-5 124-16,4-4-168 0</inkml:trace>
          <inkml:trace contextRef="#ctx0" brushRef="#br0" timeOffset="276706.0968">22497 17408 560 0,'0'4'208'0,"0"5"-164"0,-5 4-8 15,5 0 120-15,0 4-92 16,0 9 36-16,-5 4-60 15,-5 22 4-15,10-9-28 0,0 1 8 16,0-6-12-16,-5-7-76 0,-4-10 32 16,4-8-144-16,0-21 96 15,0-1-200 1</inkml:trace>
          <inkml:trace contextRef="#ctx0" brushRef="#br0" timeOffset="279476.194">24017 17084 208 0,'0'5'76'0,"0"-5"-60"0,0 8-4 15,0-8 48-15,0 9-36 16,0 8 132-16,0-4-88 16,-4 4 68-16,-11 5-80 15,0-5 24-15,1 13-48 16,-6-8 36-16,6 4-40 15,-6-5 4-15,6 5-20 0,9-4 36 16,-5-5-24-16,5 1 4 16,1-6-16-16,13-3 20 15,16-9 8-15,-1-4-20 16,10-1-40-16,10 1 12 16,-6-4-96-1,-8-5 56-15,-11 13 4 0,-4-5 28 16,-15-3 20-16,0-14 0 15,-15 5-4-15,-4-13 4 16,4-9 20-16,-4-9-12 16,4 1 48-16,0-1-32 15,15 9 20-15,-4 9-28 16,8 13-28-16,-4 4 4 16,10 13-28-16,-10 0 20 0,0 13-84 15,0-5 56-15,0 10-100 16,0-5 80-16,0-5-32 15,0-8 52-15,5-8 8 16,14-5 16-16,11 4 12 16,-1-8 4-16,5 4 104 15,0 4-56-15,-15-4 60 32,15 13-64-32,-10 13-4 0,-14-4-24 15,-10 21-12-15,-5-8 0 16,-9-5 28-16,-1 5-16 15,1 3-4-15,-6-3-8 0,6-5-4 16,4 1 0-16,0-10-20 16,10 14 12-16,15-1 12 15,-1-12 0-15,1 8-12 16,4 5 4-16,-14-13-16 0,10-1 12 16,-15-8-56-16,0 9 32 15,0-9-20-15,0 0 32 16,0 0-44-16,0-9 36 15,9 1-4-15,1-1 20 16,5-8 16-16,-1 8 0 16,1 0 84-16,4 9-44 15,-4-4-4-15,4 4-24 16,-4 0-224 0,4 4 116-16,-4-8-256 0</inkml:trace>
        </inkml:traceGroup>
        <inkml:traceGroup>
          <inkml:annotationXML>
            <emma:emma xmlns:emma="http://www.w3.org/2003/04/emma" version="1.0">
              <emma:interpretation id="{42BACD4F-0A98-48D3-8E1A-8E2724A8149F}" emma:medium="tactile" emma:mode="ink">
                <msink:context xmlns:msink="http://schemas.microsoft.com/ink/2010/main" type="inkWord" rotatedBoundingBox="24882,17049 25367,17045 25383,19179 24898,19183"/>
              </emma:interpretation>
              <emma:one-of disjunction-type="recognition" id="oneOf42">
                <emma:interpretation id="interp50" emma:lang="" emma:confidence="0">
                  <emma:literal>}</emma:literal>
                </emma:interpretation>
                <emma:interpretation id="interp51" emma:lang="" emma:confidence="0">
                  <emma:literal>]</emma:literal>
                </emma:interpretation>
                <emma:interpretation id="interp52" emma:lang="" emma:confidence="0">
                  <emma:literal>,</emma:literal>
                </emma:interpretation>
                <emma:interpretation id="interp53" emma:lang="" emma:confidence="0">
                  <emma:literal>•</emma:literal>
                </emma:interpretation>
                <emma:interpretation id="interp54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281472.3339">24061 15931 520 0,'5'-8'192'0,"10"12"-152"0,-6-4-8 0,1 0 28 16,0 0-40-16,-5 0 0 15,14 0-12-15,-4 0-24 16,-1 0 8-16,6 4 20 0,9-4-4 16,5 4 4-16,-15 1-4 15,10-1-40-15,-9 0 16 16,-6 5 40-16,-14-9-12 15,-14 9-20-15,-1-1 4 0,-4 5 80 16,4 0-44-16,10 5-8 16,0-1-16-16,10 4 0 15,0 1-4-15,24 4-4 16,-14 0 4-16,4 0-4 16,1 0 0-16,-6 0-20 15,-14-5 12-15,15 5 32 16,-15 0-16-16,-15-4-28 15,15-1 12-15,-14 1 28 16,9-1-12-16,5 5 16 16,0 4-12-16,5-4 0 15,9-4-4-15,1 4 20 16,4-5-16-16,-4 1 4 16,-5-9-8-16,-1-4-8 0,-9-9 4 15,0 8 12-15,0 1-8 16,-4-5-20-16,-1 1 4 15,-5 3-24-15,10 1 20 16,10-1-12-16,-1 1 12 16,-9 0 8-16,15-1 4 15,-15 1-80-15,0-9 44 16,0 4 24-16,-15 1 8 16,-4-5 16-16,-10-5-8 15,9 10-12-15,6-5 4 16,9 0-16-16,10 8 12 15,9 1 4-15,1 4 12 16,0 0-4-16,4 8 8 16,-9 5-8-16,-1-4-12 15,-9 4 4-15,15-5 40 16,-15 1-24-16,0-5 8 16,0 1-12-16,0-1-8 15,0 0 4-15,0 0-16 16,15 5 8-16,-15 0-16 15,4 4 12-15,6-1 32 16,-5 6-16-16,10-1-16 16,-6-4 0-16,-9 4-4 15,0 0 4-15,-9-4 8 16,-6 0 0-16,15-4 8 31,0-1-4-31,0 1 24 0,0-9-16 16,24 17-20-16,-14 0 0 15,5-12 4-15,-15 3-8 16,14 5 8-16,-9-4 12 16,5 4-4-16,-20-5-12 15,10 1 4-15,-5 17 12 16,5-9-4-16,0 0 8 16,0-4-8-16,0 4 8 15,0 0-8-15,0-4-28 16,5 5 12-16,-5 12 12 15,0 0 4-15,0-4-12 16,-5-5 4-16,-14 1 56 0,-10-5-28 16,-5 5 96-16,-20-18-68 15,-4-4 48-15,-1-4-60 16,1-5-12-16,0-4-16 16</inkml:trace>
        </inkml:traceGroup>
        <inkml:traceGroup>
          <inkml:annotationXML>
            <emma:emma xmlns:emma="http://www.w3.org/2003/04/emma" version="1.0">
              <emma:interpretation id="{CB28FF3F-EA9C-4B3C-AD3F-247CE1E59E83}" emma:medium="tactile" emma:mode="ink">
                <msink:context xmlns:msink="http://schemas.microsoft.com/ink/2010/main" type="inkWord" rotatedBoundingBox="25038,17938 25230,17937 25236,18865 25045,18867"/>
              </emma:interpretation>
              <emma:one-of disjunction-type="recognition" id="oneOf43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79775.5007">24217 16838 384 0,'14'-13'140'0,"1"4"-108"0,4 9-8 16,-4-4 128-16,4 8-88 15,-4 5 60-15,-1 17-68 0,6 21 44 16,-6 23-56-16,6 16-4 0,-6-4-24 16,1 4-4-16,-15 1-4 15,0 8-128-15,-15 0 64 16,-4 0-268-1,-35-13 180-15,-9-17-172 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47:24.29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2B698AD-9F85-4587-9279-10440971DBCD}" emma:medium="tactile" emma:mode="ink">
          <msink:context xmlns:msink="http://schemas.microsoft.com/ink/2010/main" type="inkDrawing" rotatedBoundingBox="11490,4691 19971,4970 19961,5267 11481,4988" semanticType="underline" shapeName="Other">
            <msink:sourceLink direction="with" ref="{83E732EB-6C8F-4891-9960-47A218B37EB3}"/>
            <msink:sourceLink direction="with" ref="{9986720A-D637-4183-B09C-7E72FB040847}"/>
          </msink:context>
        </emma:interpretation>
      </emma:emma>
    </inkml:annotationXML>
    <inkml:trace contextRef="#ctx0" brushRef="#br0">0 12 236 0,'24'-8'88'0,"0"8"-68"0,10-4-4 0,-10 4 8 15,25 0-16-15,0 4-4 16,4 0 0-16,0 5-24 0,-4-1 12 16,-5 1 92-16,0 0-44 15,-6-1 80-15,1 1-68 16,5-5-8-16,14 1-28 16,10-1 8-16,15 5-16 15,14-1 4-15,-5 5-4 16,-4 0 4-16,-1-9-8 15,10 9 8-15,15-4-8 16,10 0-20-16,-1 4 8 16,-4 4 20-16,-6 0-4 15,21 0-20-15,9 5 4 16,9 0 4-16,-4-1 4 16,4-8 0-16,30-4 0 15,10 8 0-15,-1-4 0 16,-9-4 8-16,29 4-4 0,-10 0 8 15,-14-5-8-15,33 1 24 16,6 0-16-16,-10-1-4 16,14-8-4-16,20-4 12 0,-10 0-8 15,10-1-20-15,19 5 4 16,-10-17 12-16,40-5 0 16,-6 9 16-16,-14 0-12 15,-5 5 16-15,-24 8-16 16,-59-9 16-16,-19 5-16 15,-19 0-4-15,-25-1 0 16,-28-3 40-16,-6-5-24 0,-29 4 44 16,5 0-36-16,-24 1 4 15,-5-1-20-15,-15 5-164 16,-5 4 80-16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47:45.08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EBEF776-3441-4D76-8AA4-302069F5CCF2}" emma:medium="tactile" emma:mode="ink">
          <msink:context xmlns:msink="http://schemas.microsoft.com/ink/2010/main" type="inkDrawing" rotatedBoundingBox="8860,7490 24362,8086 24355,8272 8853,7677" semanticType="underline" shapeName="Other">
            <msink:sourceLink direction="with" ref="{4ABAD64B-A0DD-4F2E-A271-D349A51F180E}"/>
            <msink:sourceLink direction="with" ref="{6A1FBF3F-35A0-4511-9C1C-A4DA99915C49}"/>
            <msink:sourceLink direction="with" ref="{280A3F24-8406-4340-84DA-4C0F283917BE}"/>
            <msink:sourceLink direction="with" ref="{319A82F6-B3E8-48BD-9931-10DE83891A42}"/>
            <msink:sourceLink direction="with" ref="{9B52F4AC-A484-4A52-B4D4-3004BE790000}"/>
            <msink:sourceLink direction="with" ref="{67F6A4BC-5960-47DF-A2C2-C372E66C6F9B}"/>
          </msink:context>
        </emma:interpretation>
      </emma:emma>
    </inkml:annotationXML>
    <inkml:trace contextRef="#ctx0" brushRef="#br0">-2 10 312 0,'-10'-13'112'0,"20"13"-84"0,14 4-12 16,-9-4-40-16,4 5 8 15,-4-5-92-15,9 4 60 16,0-4 4-16,-4 0 28 16,4 0 92-16,1 0-44 15,-1 0 60-15,10-4-52 16,5-1-12-16,14 1-16 15,5 0 16-15,6-1-16 16,13 5 40-16,-4 5-28 16,10-1-24-16,-10 5 0 15,0-9-8-15,4 0 0 16,11 0 16-16,9 0-4 0,5 4 8 16,0 5-8-16,5-1 40 15,-20-4-20-15,20-4-48 16,19 0 12-16,6 5 28 15,4 3-8-15,-5 1-8 16,5-9-4-16,29 4 4 16,0 9 0-16,-4 0 0 15,-6-4 0-15,1 0-20 16,18-5 12-16,-8 13 20 16,-11-8-4-16,1-1 32 15,14-3-24-15,9-1 4 16,-13 0-12-16,-1-4-8 0,24-4 4 15,1 0 4-15,4 4-4 16,-19-5-20-16,5 1 8 16,4 4-4-16,-9 0 4 15,-24 0 16-15,4-4-4 16,15-1 16-16,0 10-12 16,0-1 24-16,0-4-20 15,15 0 24-15,14 4-24 16,-9 1-40-16,9-10 16 15,15 10-8-15,-1 3 12 16,-38 1 24-16,29-5-8 16,5 1-12-16,-14 12 0 15,-16-4 12-15,25-4-4 16,1 4-4-16,-11-1 4 16,-5 1 4-16,35 0-4 0,-10 0-20 15,-10 5 8-15,14-1 12 16,11 4 0-16,-16 1-4 15,11 0 4-15,14-5-40 16,-15 5 20-16,1-5-4 16,19 0 12-16,-20 9 16 15,-4-9-4-15,4-4-4 16,6 4 4-16,-15 1 4 16,-10-10-4-16,24 1 24 15,-19 0-16-15,-20-5-4 16,25-4-4-16,-15 9 12 15,-14-1-8-15,-39-3 24 0,-20-1-20 0,-9-4-4 16,-11-4-4-16,-8 4 4 16,-21 0-4-16,-9 0 32 15,-19-9-20-15,-10 5 40 16,-15-1-32-16,-4 5-24 16,-16-4 0-16,-4 4-256 15,-14 9 140 1,-20-1-264-16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51:52.22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71E009C-FD2F-450C-BB8D-3AAC0A593FD0}" emma:medium="tactile" emma:mode="ink">
          <msink:context xmlns:msink="http://schemas.microsoft.com/ink/2010/main" type="writingRegion" rotatedBoundingBox="3311,441 3151,2766 247,2565 408,241"/>
        </emma:interpretation>
      </emma:emma>
    </inkml:annotationXML>
    <inkml:traceGroup>
      <inkml:annotationXML>
        <emma:emma xmlns:emma="http://www.w3.org/2003/04/emma" version="1.0">
          <emma:interpretation id="{0613E025-FB71-482E-BA1D-C10D3DD88BE2}" emma:medium="tactile" emma:mode="ink">
            <msink:context xmlns:msink="http://schemas.microsoft.com/ink/2010/main" type="paragraph" rotatedBoundingBox="3311,441 3152,2744 2221,2680 2380,3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0C8933-24CF-4CFB-9685-CD25FAAAB80C}" emma:medium="tactile" emma:mode="ink">
              <msink:context xmlns:msink="http://schemas.microsoft.com/ink/2010/main" type="line" rotatedBoundingBox="3311,441 3152,2744 2221,2680 2380,377"/>
            </emma:interpretation>
          </emma:emma>
        </inkml:annotationXML>
        <inkml:traceGroup>
          <inkml:annotationXML>
            <emma:emma xmlns:emma="http://www.w3.org/2003/04/emma" version="1.0">
              <emma:interpretation id="{F4276D23-B7B8-4951-A755-17C280F45864}" emma:medium="tactile" emma:mode="ink">
                <msink:context xmlns:msink="http://schemas.microsoft.com/ink/2010/main" type="inkWord" rotatedBoundingBox="3311,441 3152,2744 2221,2680 2380,377"/>
              </emma:interpretation>
            </emma:emma>
          </inkml:annotationXML>
          <inkml:trace contextRef="#ctx0" brushRef="#br0">1489 1152 560 0,'-25'13'208'0,"25"-13"-164"0,0-5-8 0,5 1 40 16,10 0-48-16,-1-5-12 15,11 5-8-15,9-5 0 16,10 5-4-16,4 8-12 16,1 5 4-16,-1 17 20 15,-4 4-8-15,-15 4-12 16,-5 5 0-16,-24 0-4 15,0-4 0-15,-24 4 60 16,5-5-28-16,-20-4 44 16,5-4-40-16,0-17 40 15,10 4-40-15,-6-26-4 16,21 4-16-16,-1-21-8 16,15 13 4-16,14-26-32 15,6 12 16-15,13-8-208 16,1 9 124-16,5-4-228 15,-5 12 188-15</inkml:trace>
          <inkml:trace contextRef="#ctx0" brushRef="#br0" timeOffset="-345.419">1591 828 508 0,'-24'-5'188'0,"24"5"-148"0,0 13-8 15,-10-8 192 1,20-1-128-16,-10-4 68 16,9 4-96-16,16-8-4 15,4-5-40-15,44 1-12 16,4-1-8-16,45-8 40 0,-6 4-24 16,-23 0-240-1,-1 9 120-15,-14-5-156 16,-15 9 148-16,-19 0-120 15,-10 4 132-15,-30 1-24 0,-4 3 72 16,-24-3 12-16,0 3 20 0</inkml:trace>
          <inkml:trace contextRef="#ctx0" brushRef="#br0" timeOffset="-644.697">1994-23 424 0,'10'-9'156'0,"-10"9"-120"0,34 13-8 16,-20-4 124-1,6 8-88-15,4 18-28 16,0 8-20-16,-4 22 8 16,-1 4-12-16,-4 4-4 15,-5-8-4-15,-20-5-4 16,0-8 0-16,-24-9 0 15,0-4 0-15,-29-8 8 0,9-6-4 0,-14-7 24 16,20 3-16-16,4-21 68 16,15 0-48-16,14-21-28 15,15 12-8-15,25-21-28 16,14 13 20-16,19-9 4 16,5 13 8-16,0 8-240 15,-4 10 132-15</inkml:trace>
          <inkml:trace contextRef="#ctx0" brushRef="#br0" timeOffset="496.3471">2091 1186 280 0,'5'4'104'0,"-5"-4"-84"0,20 13 0 0,-16-4 76 16,6-9-56-16,5 9-16 15,-1 8-16-15,6 5 8 16,-1-1-8-16,-9 5 40 16,4 0-24-16,-14 0 4 15,0 0-16-15,-19 0 72 16,4 4-48-16,-19-4 32 15,10 8-40-15,-15-8-16 16,5-4-8-16,-5-5 4 16,15 5-4-16,-5-14-4 15,19 1 4-15,10 0-48 16,20-5 24-16,-1 13-12 16,10 1 20-16,-5 20 0 15,1 1 4-15,-11 22 0 16,1 4 0-16,-20 8 52 15,-5-13-24-15,-24 5 96 16,0-4-64-16,-19-5 20 0,9-9-40 16,-9-16 32-16,14-10-36 0,5-30 4 15,14-3-20-15,20-32 12 16,15 5-16-16,29-17-12 16,4 13 0-16,15-9-4 15,5 13 0-15,-14 5-204 16,-10 4 116-16</inkml:trace>
        </inkml:traceGroup>
      </inkml:traceGroup>
    </inkml:traceGroup>
    <inkml:traceGroup>
      <inkml:annotationXML>
        <emma:emma xmlns:emma="http://www.w3.org/2003/04/emma" version="1.0">
          <emma:interpretation id="{3D387F2B-BBE0-4571-B513-004B66E00940}" emma:medium="tactile" emma:mode="ink">
            <msink:context xmlns:msink="http://schemas.microsoft.com/ink/2010/main" type="paragraph" rotatedBoundingBox="2672,583 1588,2024 1257,1775 2341,3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3F42BA-3519-4622-BAAF-770A3E9CEE68}" emma:medium="tactile" emma:mode="ink">
              <msink:context xmlns:msink="http://schemas.microsoft.com/ink/2010/main" type="line" rotatedBoundingBox="2672,583 1588,2024 1257,1775 2341,334"/>
            </emma:interpretation>
          </emma:emma>
        </inkml:annotationXML>
        <inkml:traceGroup>
          <inkml:annotationXML>
            <emma:emma xmlns:emma="http://www.w3.org/2003/04/emma" version="1.0">
              <emma:interpretation id="{0A2BC2F1-904A-4E41-B244-E5F7C987E3C8}" emma:medium="tactile" emma:mode="ink">
                <msink:context xmlns:msink="http://schemas.microsoft.com/ink/2010/main" type="inkWord" rotatedBoundingBox="2672,583 1588,2024 1257,1775 2341,3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1004.6711">1615-27 632 0,'-14'8'236'0,"14"-8"-184"0,-10 39-16 0,10-4 16 16,0-5-36-16,-5 17 12 15,5 1-16-15,-10 8-236 16,15 0 120-16</inkml:trace>
          <inkml:trace contextRef="#ctx0" brushRef="#br0" timeOffset="-1151.5622">1246 327 612 0,'-20'-26'228'0,"20"26"-180"0,0 0-12 16,0 0 96 0,10 9-80-16,0-9 24 15,4 8-44-15,6 1 32 16,9 4-36-16,5-18-216 16,0-3 100-16,5-5-452 15,-5 0 304-15</inkml:trace>
          <inkml:trace contextRef="#ctx0" brushRef="#br0" timeOffset="-1351.0929">483 1376 404 0,'10'9'148'0,"-10"-9"-112"0,10 8-12 0,-6-8 120 16,6 0-84-16,10-8 36 15,-1 8-56-15,5-22 12 16,1 14-32-16,9-31-8 15,4 0-8-15,1-35-4 16,0 5 0-16,0-26 0 16,-5 9 0-16,-5 8 8 15,0 18-4-15,-4-5-4 16,-6 26 4-16,-9 0 128 16,-1 22-72-16,-9 4 44 15,0 9-60-15,-4 12-16 16,-1 1-16-16,-5 21 0 15,10-4-8-15,-10 22-12 16,5-1 4-16,-9 1 20 16,14-5-8-16,-5 4 24 15,5-8-20-15,-5-13 4 16,10-4-8-16,-5-14-60 16,15-8 28-16,-6-21-40 15,11-5 32-15,-1-26-44 0,1 5 44 16,4-14 0-16,0 14 16 15,-4-5 20-15,4 21 0 0,-9 1 40 16,4 9-20-16,-9 8 40 16,4 8-36-16,-9 10 64 15,0 8-52-15,-10 17 8 16,5 4-28-16,-5 23-12 16,0-1-4-16,1 0 40 15,4 0-24-15,0-4-36 16,4-13 8-16,-4-5-112 15,0-12 64-15,0-14-196 16,0-8 144-16</inkml:trace>
        </inkml:traceGroup>
      </inkml:traceGroup>
    </inkml:traceGroup>
    <inkml:traceGroup>
      <inkml:annotationXML>
        <emma:emma xmlns:emma="http://www.w3.org/2003/04/emma" version="1.0">
          <emma:interpretation id="{EFF8319B-4ABF-4C94-AEBC-E375508C37F3}" emma:medium="tactile" emma:mode="ink">
            <msink:context xmlns:msink="http://schemas.microsoft.com/ink/2010/main" type="paragraph" rotatedBoundingBox="1725,469 1649,2635 292,2587 367,4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EBC108-2AA6-4045-A1E2-D2C50C003AB7}" emma:medium="tactile" emma:mode="ink">
              <msink:context xmlns:msink="http://schemas.microsoft.com/ink/2010/main" type="line" rotatedBoundingBox="1725,469 1649,2635 292,2587 367,422"/>
            </emma:interpretation>
          </emma:emma>
        </inkml:annotationXML>
        <inkml:traceGroup>
          <inkml:annotationXML>
            <emma:emma xmlns:emma="http://www.w3.org/2003/04/emma" version="1.0">
              <emma:interpretation id="{14D431E7-D7D6-4722-9FB7-AC74125003C9}" emma:medium="tactile" emma:mode="ink">
                <msink:context xmlns:msink="http://schemas.microsoft.com/ink/2010/main" type="inkWord" rotatedBoundingBox="1725,469 1649,2635 292,2587 367,422">
                  <msink:destinationLink direction="with" ref="{7DAC91CB-366A-4999-B35D-4A0936E3588C}"/>
                </msink:context>
              </emma:interpretation>
            </emma:emma>
          </inkml:annotationXML>
          <inkml:trace contextRef="#ctx0" brushRef="#br0" timeOffset="-3212.1485">-3 37 476 0,'-5'-21'176'0,"5"21"-136"0,20-13-12 0,-10 9 32 16,4 4-40-16,1 0 16 16,-1 4-20-16,6 9 8 15,4 8-12-15,5 18-8 16,0 9 0-16,0 25 12 15,1-12-8-15,-1 12 4 16,-10-12-4-16,-19-1 12 16,0-8-12-16,-14-9 16 15,-11-8-16-15,-9-10 4 16,10 1-4-16,0-17 12 16,-1 0-12-16,-9-18 16 15,10 0-16-15,10-17 16 16,4 1-16-16,20-6-48 15,4 5 24-15,10 1 12 16,10 7 4-16,5 10-60 16,0 3 32-16</inkml:trace>
          <inkml:trace contextRef="#ctx0" brushRef="#br0" timeOffset="-2116.1276">-411 1074 340 0,'-24'-13'128'0,"24"13"-100"0,0-9-8 16,10 5 104-1,4 4-72-15,10-9 40 16,1 5-52-16,18 4-16 0,6 4-12 0,-5 9-20 16,4 5 4-16,16 7 4 15,-11 6 0-15,-14 3 8 16,5 5-4-16,-15 0 16 15,-10 0-12-15,-4-5-4 16,-10 1 0-16,-25-5 12 16,15 0-8-16,-24-4 4 15,0-4-4-15,-15-13 12 16,5-5-12-16,-9-13 24 16,9 5-20-16,10-13-12 15,9-1-4-15,20-12 4 16,20 9 0-16,9-14 0 15,20 9 0-15,-6-4-36 16,6 8 20-16,9 1 4 16,-4 8 12-16,-1 4 0 15,-4 13 0-15,-11 1 44 16,-4 8-24-16,-14-5 52 16,-1 10-40-16,-19 3 48 15,-5-4-48-15,-14 1 4 16,4 8-24-16,-9-9-8 15,10 0 0-15,-6 0 4 16,6 1-4-16,-1-1-28 16,10 5 12-16,0 16-20 15,5 1 16-15,5 22 8 16,10-1 8-16,-1 9-20 16,6 0 12-16,-11-4 20 0,6-9-4 15,-20-4-4-15,-5-9 0 0,-19-4-16 16,5 0 8-16,-15-9 28 15,5-4-12-15,-14-8 68 16,4-6-48-16,0-20 76 16,15-1-60-16,24-21 8 15,15 0-32-15,24-26 4 16,10 4-16-16,14-17 12 16,5 8-16-16,0-4 4 15,-9 18-4-15,-20 8-172 16,-10 13 88-16,-29 5-136 15,-5 12 120-15</inkml:trace>
          <inkml:trace contextRef="#ctx0" brushRef="#br0" timeOffset="-2865.0978">-459 797 560 0,'-34'5'208'0,"34"-5"-164"0,0 0-8 0,9 0 32 15,1 0-44-15,14-5 44 16,5 5-40-16,30-8 40 15,9 4-40-15,39-9-16 16,-5 4-4-16,29-8 8 16,0 8-8-16,10 0 16 15,-10 9-16-15,-14-8-20 16,-25 12 4-16,-19-4 4 16,-15 9 4-16,-24-1-12 15,-5 1 8-15,-19 8-60 16,-5-4 36-16,-20-4-252 15,1-1 156-15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52:55.46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E6345B1-5DCC-4BA9-B68B-AC3D29BBC8F9}" emma:medium="tactile" emma:mode="ink">
          <msink:context xmlns:msink="http://schemas.microsoft.com/ink/2010/main" type="inkDrawing" rotatedBoundingBox="10198,3175 10499,755 11045,823 10744,3242" semanticType="verticalRange" shapeName="Other">
            <msink:sourceLink direction="with" ref="{D31521AF-C9EE-4274-9CCB-2C051BAE1832}"/>
          </msink:context>
        </emma:interpretation>
      </emma:emma>
    </inkml:annotationXML>
    <inkml:trace contextRef="#ctx0" brushRef="#br0">667 251 416 0,'5'-8'152'0,"-1"8"-116"0,1-9-12 16,-5 0 188-16,0 9-120 15,-9-8 24-15,4-1-68 16,-20-8-4-16,6 8-28 0,-25-12 8 16,10 8-12-16,-14-9 0 15,9 5-4-15,-10-5-16 16,15 9 4-16,-5-4 48 15,10 4-24-15,5-4 36 16,4 8-32-16,1-4-24 16,9 9 0-16,1-1-20 15,4 10 12-15,-5-1 4 16,0 9 4-16,1 9 0 16,4 8 0-16,-15 9 0 15,11 4 0-15,-6 13 0 16,5 0 0-16,-4 35-20 15,4 4 12-15,0 17 12 16,1-8 0-16,4-1 8 16,5-8-8-16,-15 5 8 15,20 3-8-15,-15 1-12 16,15-18 4-16,-5 1 4 16,5-9 0-16,-10-1 0 15,5-21 0-15,-5 1 16 16,5-10-8-16,-5 1 4 15,5-5-4-15,-14 4-8 16,9-4 4-16,-10 9 4 16,15-4-4-16,-14 4-12 15,9-1 4-15,0-3 4 0,5-13 0 16,-5-5 16-16,5 0-8 0,5-8 16 16,0-1-16-16,-5-8-4 15,10 0 0-15,-10 0 4 16,0 0-4-16,-10 4-4 15,10 1 4 1,-5 3 4-16,10 1-4 0,-5-5 16 16,15 0-12-16,-15-4 24 15,9 0-20-15,1-9 40 16,5 5-28-16,-15-9-12 16,4 0-8-16,-4 0 4 15,0 0-4-15,0 0 16 16,0 0-12-16,5 0 4 15,5 0-4-15,-5-4 28 16,0 4-20-16,9-9 12 16,11 5-16-16,-1-13 20 15,10 8-20-15,0-4-20 16,0 4 0-16,5 5-4 16,0 4 4-16,-10 0-176 15,0 9 96-15,-10 4-144 16,-4-5 128-16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53:33.37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E230B1B-0506-4886-92E1-8921DE667065}" emma:medium="tactile" emma:mode="ink">
          <msink:context xmlns:msink="http://schemas.microsoft.com/ink/2010/main" type="inkDrawing" rotatedBoundingBox="14844,2705 15095,1188 15139,1196 14888,2713" semanticType="verticalRange" shapeName="Other">
            <msink:sourceLink direction="with" ref="{030DEB11-C5DF-48D5-97BE-8A7F451CE6CF}"/>
            <msink:sourceLink direction="with" ref="{528924B5-52C5-4AE4-9764-071D9C417A79}"/>
            <msink:destinationLink direction="with" ref="{128F66B1-4351-4F59-9DA7-FB6D376807DF}"/>
          </msink:context>
        </emma:interpretation>
      </emma:emma>
    </inkml:annotationXML>
    <inkml:trace contextRef="#ctx0" brushRef="#br0">4493-325 488 0,'-4'-43'180'0,"4"43"-140"0,-10-17-12 0,5 8 188 15,10 5-124-15,-10-5 96 16,5 9-108-16,-10 13 0 15,5 0-48-15,-4 26 24 16,9 8-32-16,-10 31-12 16,5 8-8-16,-9 40 20 15,-1-5-12-15,-9 25 24 16,4-7-24-16,-14-10-20 16,10-17 0-16,0-8 40 15,9-13-20-15,-4-9 44 16,19-17-32-16,-10-14-76 15,5-7 28-15,5-23-212 16,10-8 132-16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53:33.04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28F66B1-4351-4F59-9DA7-FB6D376807DF}" emma:medium="tactile" emma:mode="ink">
          <msink:context xmlns:msink="http://schemas.microsoft.com/ink/2010/main" type="inkDrawing" rotatedBoundingBox="14493,1630 15578,1709 15541,2223 14456,2145" semanticType="callout" shapeName="Other">
            <msink:sourceLink direction="with" ref="{1F0870E9-042C-4EED-AD91-9CE99125EB61}"/>
            <msink:sourceLink direction="with" ref="{DE230B1B-0506-4886-92E1-8921DE667065}"/>
          </msink:context>
        </emma:interpretation>
      </emma:emma>
    </inkml:annotationXML>
    <inkml:trace contextRef="#ctx0" brushRef="#br0">4479 159 580 0,'-10'-13'216'0,"10"13"-168"0,0-13-12 16,-5 4 76-16,10 5-68 0,-10-5 88 16,0 1-76-16,-9-5 16 15,4 4-40-15,-19 0 24 16,5 9-32-16,-30 0 84 16,6 13-60-16,-20-8 32 15,0 16-48-15,-15 5 36 16,10 9-40-16,5 12-4 15,24 1-16-15,10 16 20 16,25 6-16-16,48-19 56 16,14 1-36-16,44-17-52 15,5-5 12-15,29-21-100 16,-4-9 60-16,9-18-40 16,-20 5 52-16,-4-13 12 15,-29 5 12-15,-30-14 48 16,-14 5-24-16,-49-9 16 15,1 9-16-15,-45 4 56 16,15 5-40-16,-19 8 24 16,19 8-32-16,-5-3-124 15,20 3 56-15,14-8-292 16,10 5 192-16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31:47.09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80EFCC6-B43E-43D3-A213-0625EDFDB3A9}" emma:medium="tactile" emma:mode="ink">
          <msink:context xmlns:msink="http://schemas.microsoft.com/ink/2010/main" type="inkDrawing" rotatedBoundingBox="1452,3366 14561,3087 14564,3224 1455,3503" semanticType="underline" shapeName="Other">
            <msink:sourceLink direction="with" ref="{78AF88D9-17E4-4814-90EB-75C2091F4F08}"/>
          </msink:context>
        </emma:interpretation>
      </emma:emma>
    </inkml:annotationXML>
    <inkml:trace contextRef="#ctx0" brushRef="#br0">69 199 340 0,'0'0'128'0,"0"0"-100"0,-5 5-8 0,1-5 24 15,-1 8-28-15,-4 0-4 16,0 4-8-16,-5-4 100 16,10 4-56-16,-5-4 60 15,9 4-64-15,-5-4 40 16,5 5-48-16,-5-9 44 15,10 0-48-15,0-4 48 16,4 4-48-16,0-4 20 16,4 0-32-16,1-4-8 15,4 4-8-15,10-4-4 16,-1 4 0-16,18-9 8 16,1 5-4-16,13-8 8 0,-4 8-8 15,9-8 16-15,-5 4-12 0,9-8-12 16,0 16 0-16,10-4 12 15,-1 4-4-15,0-4-12 16,1 12 4-16,8 0 12 16,-17 0-4-16,13-8 16 15,-14 0-12-15,23 0-12 16,5 0 0-16,13-8 4 16,-4 8 0-16,4 0 0 15,-14-4 0-15,6 0 16 16,-1 4-8-16,27-16-4 15,-13 16 0-15,4-8-24 16,-13 8 12-16,23-4 4 16,-10 4 4-16,10 0 8 15,-6 8-4-15,-12-4-4 16,-15 4 4-16,19-4-4 16,-23-4 0-16,28 4 8 15,-6 0-4-15,15-4-12 16,-28 4 4-16,18-4 12 15,1 0-4-15,17 0-4 16,-13 0 4-16,5 0-16 16,-14 0 8-16,22-8 12 15,-13 8-4-15,9-4-4 16,-14 4 4-16,15-4-16 16,-15 4 8-16,32-4 20 0,-18 0-8 15,14-8-28-15,-19 7 8 0,24-7 12 16,-15 4 4-16,14 0-20 15,-13 4 8-15,4-4 4 16,-18 0 4-16,14 0-12 16,-19 0 8-16,14 0 12 15,-23 4-4-15,5-5 8 16,-14 9-8-16,28-12-12 16,-10 4 4-16,5 8-4 15,-14 0 0-15,10-8 24 16,-5 4-8-16,8-4-20 15,-3 8 4-15,13-4 12 16,-18 8 0-16,4-8 16 16,-18 0-12-16,14-4-20 15,-5 8 4-15,10-4-4 16,-19 8 4-16,5-4 16 16,-10-4-4-16,14 0 8 15,1 4-8-15,8-4-20 16,-9 8 8-16,1-4 12 15,-15 0 0-15,15-4-28 16,-10 4 12-16,18-4 12 16,-9 8 4-16,10-4-4 15,-19 0 4-15,5-4-4 16,-10 4 0-16,28 0 0 16,-14 0 0-16,10 0 0 15,-10 4 0-15,9-4 16 0,-13 0-8 16,27-4-20-16,-23-4 4 0,14-1-4 15,-13 9 4-15,-15-8 44 16,-13 4-24-16,14-4 8 16,-14 4-12-16,13 0-8 15,5 4 4-15,-13-8 4 16,-19 8-4-16,5 0-4 16,-18 8 4-16,-14-8-24 15,-5 0 12-15,-18 0-164 16,-4 8 96-16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4-22T18:54:08.0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B19F101-85F8-406C-8141-BA8944CBB1D3}" emma:medium="tactile" emma:mode="ink">
          <msink:context xmlns:msink="http://schemas.microsoft.com/ink/2010/main" type="writingRegion" rotatedBoundingBox="24135,8058 24203,8058 24203,8105 24135,8105"/>
        </emma:interpretation>
      </emma:emma>
    </inkml:annotationXML>
    <inkml:traceGroup>
      <inkml:annotationXML>
        <emma:emma xmlns:emma="http://www.w3.org/2003/04/emma" version="1.0">
          <emma:interpretation id="{6A3D79AD-98A6-4A7A-AEE5-E854D5502F6A}" emma:medium="tactile" emma:mode="ink">
            <msink:context xmlns:msink="http://schemas.microsoft.com/ink/2010/main" type="paragraph" rotatedBoundingBox="24135,8058 24203,8058 24203,8105 24135,81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8744AB-FFA9-422E-84B4-49E39DDF9F1A}" emma:medium="tactile" emma:mode="ink">
              <msink:context xmlns:msink="http://schemas.microsoft.com/ink/2010/main" type="line" rotatedBoundingBox="24135,8058 24203,8058 24203,8105 24135,8105"/>
            </emma:interpretation>
          </emma:emma>
        </inkml:annotationXML>
        <inkml:traceGroup>
          <inkml:annotationXML>
            <emma:emma xmlns:emma="http://www.w3.org/2003/04/emma" version="1.0">
              <emma:interpretation id="{71BFBC72-7548-4024-BCF5-92DDBF69ADB0}" emma:medium="tactile" emma:mode="ink">
                <msink:context xmlns:msink="http://schemas.microsoft.com/ink/2010/main" type="inkWord" rotatedBoundingBox="24135,8058 24203,8058 24203,8105 24135,8105"/>
              </emma:interpretation>
              <emma:one-of disjunction-type="recognition" id="oneOf0">
                <emma:interpretation id="interp0" emma:lang="" emma:confidence="0">
                  <emma:literal>/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68 0 0,'0'0'15,"0"0"-15,-68 47 16,68-47-16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4-22T18:54:58.06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C11EAA0-EA79-458A-B34C-72431F265AAC}" emma:medium="tactile" emma:mode="ink">
          <msink:context xmlns:msink="http://schemas.microsoft.com/ink/2010/main" type="writingRegion" rotatedBoundingBox="16619,14186 16634,14186 16634,14201 16619,14201"/>
        </emma:interpretation>
      </emma:emma>
    </inkml:annotationXML>
    <inkml:traceGroup>
      <inkml:annotationXML>
        <emma:emma xmlns:emma="http://www.w3.org/2003/04/emma" version="1.0">
          <emma:interpretation id="{9C65F2B7-9F30-4B0C-9D3A-0DCC81AD2A1E}" emma:medium="tactile" emma:mode="ink">
            <msink:context xmlns:msink="http://schemas.microsoft.com/ink/2010/main" type="paragraph" rotatedBoundingBox="16619,14186 16634,14186 16634,14201 16619,14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7476F0-65FF-4E2E-AAD6-40B552212968}" emma:medium="tactile" emma:mode="ink">
              <msink:context xmlns:msink="http://schemas.microsoft.com/ink/2010/main" type="line" rotatedBoundingBox="16619,14186 16634,14186 16634,14201 16619,14201"/>
            </emma:interpretation>
          </emma:emma>
        </inkml:annotationXML>
        <inkml:traceGroup>
          <inkml:annotationXML>
            <emma:emma xmlns:emma="http://www.w3.org/2003/04/emma" version="1.0">
              <emma:interpretation id="{CFCAA15B-C531-457B-818A-82942245F3C0}" emma:medium="tactile" emma:mode="ink">
                <msink:context xmlns:msink="http://schemas.microsoft.com/ink/2010/main" type="inkWord" rotatedBoundingBox="16619,14186 16634,14186 16634,14201 16619,14201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0,'0'0'0,"0"0"0,0 0 15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51:55.73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6787E03-3F39-471D-95F8-9B262EF326D8}" emma:medium="tactile" emma:mode="ink">
          <msink:context xmlns:msink="http://schemas.microsoft.com/ink/2010/main" type="writingRegion" rotatedBoundingBox="3641,688 10069,1182 9907,3280 3479,2786"/>
        </emma:interpretation>
      </emma:emma>
    </inkml:annotationXML>
    <inkml:traceGroup>
      <inkml:annotationXML>
        <emma:emma xmlns:emma="http://www.w3.org/2003/04/emma" version="1.0">
          <emma:interpretation id="{E18C82EF-4F7E-403A-B45A-69482641A571}" emma:medium="tactile" emma:mode="ink">
            <msink:context xmlns:msink="http://schemas.microsoft.com/ink/2010/main" type="paragraph" rotatedBoundingBox="3641,688 10069,1182 9907,3280 3479,27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36915E-879D-4764-87E9-7D3B9AC6D78D}" emma:medium="tactile" emma:mode="ink">
              <msink:context xmlns:msink="http://schemas.microsoft.com/ink/2010/main" type="line" rotatedBoundingBox="3641,688 9736,1157 9625,2608 3529,2139"/>
            </emma:interpretation>
          </emma:emma>
        </inkml:annotationXML>
        <inkml:traceGroup>
          <inkml:annotationXML>
            <emma:emma xmlns:emma="http://www.w3.org/2003/04/emma" version="1.0">
              <emma:interpretation id="{BFDBECC5-A6F1-447B-9CB9-7D565C0D43AE}" emma:medium="tactile" emma:mode="ink">
                <msink:context xmlns:msink="http://schemas.microsoft.com/ink/2010/main" type="inkWord" rotatedBoundingBox="3630,831 6650,1063 6549,2371 3529,2139"/>
              </emma:interpretation>
            </emma:emma>
          </inkml:annotationXML>
          <inkml:trace contextRef="#ctx0" brushRef="#br0">3048 789 340 0,'10'-9'128'0,"0"5"-100"0,-5-9-8 0,-5 13 88 16,9 0-64-16,1-4 68 15,0-5-60-15,-10 0 16 16,5 5-40-16,-10-5 36 16,5 5-36-16,-10-5-16 15,0 9-4-15,-14-8 16 16,5 8-12-16,-25-5 32 16,10 5-28-16,-15 5 48 15,10 3-36-15,-4 18 20 16,9 9-28-16,9 8 16 15,16 0-20-15,23 5-8 16,15-5-4-16,15-8 20 16,5-5-12-16,9-17-4 15,5-5-4-15,-5-16 4 16,1-1-4-16,-16-13-4 0,-13-3 4 16,-21-6 12-16,1 5-8 15,-24-12 4 1,-6 7-4-16,-14 1 12 0,10 13-12 0,-10 0-56 15,19 4 24-15</inkml:trace>
          <inkml:trace contextRef="#ctx0" brushRef="#br0" timeOffset="241.4371">3252 538 508 0,'-58'-30'188'0,"58"30"-148"0,-34-8-8 0,15 8 160 15,9 4-112-15,-10 9 72 16,11 4-88-16,-11 9-28 16,11 9-20-16,4 25 12 0,-15 22-16 15,15 4-4 1,1-4-4-16,-11 5 12 16,15-5-8-16,-5-9 4 15,5-12-4-15,-5-9 12 16,5-9-12-16,0-13-108 15,5-4 52-15</inkml:trace>
          <inkml:trace contextRef="#ctx0" brushRef="#br0" timeOffset="525.383">3733 469 600 0,'-14'-8'224'0,"14"8"-176"0,-34 13-12 0,14 0 60 16,15 4-60-16,-19 9 48 15,10 4-48-15,-16 17 8 16,6 5-28-16,-5 26 20 16,5 8-24-16,-1 9 40 15,6-8-28-15,4-1 4 16,1-12-16-16,9-23 0 15,5 1-4-15,5-17 4 16,14-5-8-16,6-13-300 16,-1 1 160-16</inkml:trace>
          <inkml:trace contextRef="#ctx0" brushRef="#br0" timeOffset="936.4763">3957 715 464 0,'-29'5'176'0,"29"-5"-140"0,-15 13-8 0,1 0 188 15,9 8-124-15,-15 9 112 16,11 5-116-16,-11 13-12 16,10 3-48-16,-9 1-8 15,4 0-12-15,1-9-120 16,9-4 60-16</inkml:trace>
          <inkml:trace contextRef="#ctx0" brushRef="#br0" timeOffset="752.9879">3733 737 572 0,'-14'9'208'0,"14"-9"-160"0,5 26-12 15,9-9 76 1,-4 0-68-16,5 9 80 16,4 4-72-16,5 1 16 15,1-6-36-15,-1 1-12 16,0 0-12-16,-4 0-60 0,4 0 28 15,-14-4-288-15,-1-1 172 0</inkml:trace>
          <inkml:trace contextRef="#ctx0" brushRef="#br0" timeOffset="1113.4901">4122 1100 840 0,'-10'47'312'0,"10"-47"-244"0,-34 61-16 16,15-35-4-1,9-5-36-15,-9 1-32 16,4-1 12-16,1-8-288 0,4 5 160 15</inkml:trace>
          <inkml:trace contextRef="#ctx0" brushRef="#br0" timeOffset="1787.3781">4540 884 456 0,'10'0'168'0,"-10"0"-128"0,0 0-16 0,0 0 80 16,0 0-64-16,0 0 60 16,0 0-56-16,-10 0 4 15,10 0-28-15,-5 0 4 16,10 0-12-16,-5 0 12 15,10 13-16-15,-20 21 24 16,10-3-20-16,-5 29 24 16,5 5-24-16,-10 13 32 15,1-1-28-15,-6 18 4 16,-4 0-12-16,-15 0 64 16,14-17-40-16,-9-5 84 15,0-12-64 1,-10-22 72-16,5-9-72 0,0-21 44 15,10-9-56-15,-1-35 16 16,16 1-36-16,-1-31-16 16,15 9-8-16,14-5-164 15,1 14 92-15</inkml:trace>
          <inkml:trace contextRef="#ctx0" brushRef="#br0" timeOffset="1322.5034">4423 802 632 0,'-19'43'236'0,"19"-43"-184"0,-10 78-16 0,5-48 8 16,10 0-32-16,0 9 12 16,10-4-12-16,4-14 20 15,0 1-20-15,-4-5-136 16,9-8 68-16,-14-9-332 16,14 0 216-16</inkml:trace>
          <inkml:trace contextRef="#ctx0" brushRef="#br0" timeOffset="1953.8199">4705 1212 716 0,'-10'17'264'0,"10"-17"-204"0,5 52-16 0,-5-30 28 15,0-1-48-15,0 5-12 16,5 0-4-16,-5-4-352 16,5-1 188-16</inkml:trace>
          <inkml:trace contextRef="#ctx0" brushRef="#br0" timeOffset="2388.9768">5016 1113 728 0,'-24'4'268'0,"24"-4"-208"0,9 4-16 0,1-4 132 16,10 0-104-16,9-4 32 15,10 4-60-15,-1-4-196 16,1-5 84-16</inkml:trace>
          <inkml:trace contextRef="#ctx0" brushRef="#br0" timeOffset="2239.5803">5181 815 652 0,'20'-18'244'0,"-20"18"-192"0,14 9-12 0,-9 0 164 16,0-1-120-16,-5 14 72 15,5 8-92-15,-10 9-36 16,0 0-16-16,-5 4 20 16,1 0-16-16,-16-4-4 15,16-4-8-15,-11-1-4 16,10-8 0-16,1-9-28 16,4 1 16-16,0-10-4 15,5 1 8-15,0-9-28 16,15 0 20-16,-6-4-260 15,16-1 156-15</inkml:trace>
          <inkml:trace contextRef="#ctx0" brushRef="#br0" timeOffset="2717.3506">5594 646 736 0,'34'5'272'0,"-34"-5"-208"0,68 30-20 15,-39 0 88 1,0 13-80-16,-14 35-4 0,4 8-28 0,-19 14 12 16,-9-14-20-16,-40 0 4 15,5-8-8-15,-28 4 12 16,13-17-12-16,-18 0-64 31,23-9 28-31,-4-21-332 0,19-14 200 0</inkml:trace>
        </inkml:traceGroup>
        <inkml:traceGroup>
          <inkml:annotationXML>
            <emma:emma xmlns:emma="http://www.w3.org/2003/04/emma" version="1.0">
              <emma:interpretation id="{33057A34-281A-4AD0-99E0-EAA75F9FB362}" emma:medium="tactile" emma:mode="ink">
                <msink:context xmlns:msink="http://schemas.microsoft.com/ink/2010/main" type="inkWord" rotatedBoundingBox="7139,1649 7589,1684 7569,1939 7119,1904"/>
              </emma:interpretation>
            </emma:emma>
          </inkml:annotationXML>
          <inkml:trace contextRef="#ctx0" brushRef="#br0" timeOffset="6171.1344">6337 1424 476 0,'-29'8'176'0,"29"-8"-136"0,-14 18-12 15,9-18 152 1,10 4-104-16,4-4 76 16,6 9-88-16,14-5 36 15,10 0-60-15,10-4 16 16,-1 0-36-16,-4 0 0 0,0 0-12 15,-10 0-16-15,0 0 4 0,-15 0 4 16,1 5 0-16,-16-5 8 16,1 0-4-16,-10 0-12 15,1 4 4-15</inkml:trace>
          <inkml:trace contextRef="#ctx0" brushRef="#br0" timeOffset="5921.9709">6469 1234 364 0,'0'4'132'0,"0"-4"-100"0,-5-9-12 0,0 5 88 16,10 8-64-16,-5-4 88 16,0 0-76-16,0 0 52 15,0 0-64-15,5 0 60 16,4 5-64-16,11-5 28 16,4 4-40-16,10-4 36 15,5 0-36-15,-5-4-4 16,0 8-16-16,-10-4 4 15,1 4-8-15,-6 1-4 16,-4 3 4-16,-11 1-4 16,1 0 0-16,-10-5-264 15,5 0 144-15</inkml:trace>
        </inkml:traceGroup>
        <inkml:traceGroup>
          <inkml:annotationXML>
            <emma:emma xmlns:emma="http://www.w3.org/2003/04/emma" version="1.0">
              <emma:interpretation id="{CA3BF3BE-E38C-4BB9-8329-BD76038C2A1B}" emma:medium="tactile" emma:mode="ink">
                <msink:context xmlns:msink="http://schemas.microsoft.com/ink/2010/main" type="inkWord" rotatedBoundingBox="8338,1049 9736,1157 9680,1888 8281,1780"/>
              </emma:interpretation>
            </emma:emma>
          </inkml:annotationXML>
          <inkml:trace contextRef="#ctx0" brushRef="#br0" timeOffset="6846.4283">7455 1329 728 0,'-5'8'268'0,"5"-8"-208"0,5-4-16 0,5 4 140 16,4 9-108-16,35-9 76 15,-1 4-88-15,59-8-8 16,-5 4-36-16,29-9-4 16,-9 5-8-16,19-9 12 15,-5 8-12-15,-5-8-4 16,-19 13 0-16,-20 0-4 16,-19 5 0-16,-20-5 8 15,-9 0-4-15,-20 0-36 16,-9 8 16-16</inkml:trace>
          <inkml:trace contextRef="#ctx0" brushRef="#br0" timeOffset="6603.2841">8067 664 716 0,'-10'-13'264'0,"10"13"-204"0,0 4-16 0,0 5 52 16,0 8-60-16,0 30 40 16,0 14-44-16,0 21-8 15,0 0-16-15,0 4-32 16,15-12 12-16,-10-9-120 16,0-14 76-16,-5-7-188 15,-10-10 136-15</inkml:trace>
        </inkml:traceGroup>
      </inkml:traceGroup>
      <inkml:traceGroup>
        <inkml:annotationXML>
          <emma:emma xmlns:emma="http://www.w3.org/2003/04/emma" version="1.0">
            <emma:interpretation id="{2ACC8773-E0FC-446D-BC5A-4074B9425A28}" emma:medium="tactile" emma:mode="ink">
              <msink:context xmlns:msink="http://schemas.microsoft.com/ink/2010/main" type="line" rotatedBoundingBox="7968,2127 9905,1887 10051,3071 8115,3311"/>
            </emma:interpretation>
          </emma:emma>
        </inkml:annotationXML>
        <inkml:traceGroup>
          <inkml:annotationXML>
            <emma:emma xmlns:emma="http://www.w3.org/2003/04/emma" version="1.0">
              <emma:interpretation id="{018A9292-A4BA-427A-A62F-1A5A5523CEF7}" emma:medium="tactile" emma:mode="ink">
                <msink:context xmlns:msink="http://schemas.microsoft.com/ink/2010/main" type="inkWord" rotatedBoundingBox="7968,2127 9905,1887 10051,3071 8115,33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8680.1346">8976 1761 748 0,'29'-26'276'0,"-29"26"-216"0,29 17-16 0,-29-4 68 16,10 4-72-16,-10 13 28 15,4 1-40-15,-8 3 0 16,4 5-16-16,-10-9 0 15,0 0-4-15,0-8 28 16,6-5-20-16,4-8 32 16,9-5-32-16,11-12-4 15,9 3-8-15,5-8-324 16,5 5 176-16</inkml:trace>
          <inkml:trace contextRef="#ctx0" brushRef="#br0" timeOffset="7826.7783">8281 2028 520 0,'10'-30'192'0,"-10"30"-152"0,29 0-8 0,-15 0 124 16,11 4-92-16,4 1 36 15,0-1-60-15,5 0-24 16,0 5-8-16,-5 0-424 16,0-1 228-16</inkml:trace>
          <inkml:trace contextRef="#ctx0" brushRef="#br0" timeOffset="62367.6045">11356 374 580 0,'-10'-8'216'0,"10"8"-168"0,-4-5-12 0,-1 10 188 16,5 3-128-16,-5 5 24 15,0 9-72-15,-5 12 4 16,5 5-32-16,-4 4 44 15,4-4-36-15</inkml:trace>
          <inkml:trace contextRef="#ctx0" brushRef="#br0" timeOffset="61872.2671">9811 2093 332 0,'-10'0'120'0,"20"17"-92"0,-10-8-8 0,0-5 212 15,5-4-132-15,-5 0 56 16,10 0-92-16,4-4 24 16,6-5-52-16,19-17 0 15,9-4-24-15,20-22 0 16,0 1-4-16,10-31-96 16,-10 4 52-16,-10-17-16 15,-9 13 32-15,-10-13 12 16,-10 26 8-16,-10-5 24 15,-4 22-12-15,-10 1 120 16,5 16-76-16,-10 5 48 16,0 12-60-16,0 6-60 15,0 12 8-15,0 4 16 16,0 9-4-16,-5 8-16 16,0 10 4-16,-5 3 20 15,0 5-4-15,-9 4 16 16,4 5-16-16,-4-1-4 15,4 5 0-15,6-22 12 16,4 5-8-16,14-27 32 16,6-8-24-16,9-25-84 15,10-1 36-15,-4-18-60 16,8 6 52-16,-13-14-32 16,-6 4 40-16,-9-8 28 15,4 9 4-15,-9 3 56 16,0 19-32-16,-5 3 44 0,0 13-40 0,0 9 12 15,0 13-24-15,0 13 52 16,10 4-36-16,-5 5 12 16,4-1-28-16,1 10 20 15,0-10-24-15,-5 5 32 16,4 0-28-16,-13 0-4 16,4-9-8-16,-5 0-60 15,0 1 32-15,-5-14-84 16,10-9 56-16,-5-16-96 15,5 3 84-15</inkml:trace>
          <inkml:trace contextRef="#ctx0" brushRef="#br0" timeOffset="62179.6254">10890 607 624 0,'-10'0'228'0,"10"0"-176"0,-15 0-16 16,6-8 168-1,9 16-120-15,-10-8 124 16,5 0-120-16,5 0 0 0,5 0-52 0,5 0 8 15,14 0-24-15,10-8 0 16,10 8-12-16,-5-4-68 16,-5 8 32-16,0-4-260 15,-5 0 156-15</inkml:trace>
          <inkml:trace contextRef="#ctx0" brushRef="#br0" timeOffset="7327.7087">7931 1588 488 0,'-15'8'180'0,"15"-8"-140"0,-9 48-12 0,-1-18-24 16,5 5-8-16,-29 17 84 16,5-1-48-16,-15 10 60 15,5-5-52-15,-14 0 76 16,9-8-64-16,0-1 88 16,10-8-80-16,0-9 24 15,15 0-48-15,0-8-32 16,14-5-4-16,5-4 8 15,9 0-4-15,16-4-4 16,4 4 4-16,24-9 12 16,6 5-8-16,18-9-12 15,-13 4 0-15,4-8 4 16,-10 4 0-16,-19-9 52 16,-15 5-28-16,-14-13 132 15,-1-1-88-15,-28-12 32 16,4 4-60-16,-9-17 4 15,0 8-28-15,0-21 8 0,4 4-12 0,6-12-24 16,4 12 4-16,10-9 4 16,10 18 4-16,-6 4-64 15,11 13 36-15,-15 13-148 16,0 9 100-16,0 13-276 16,0 4 200-16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54:30.18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602BCBE-94AA-4FBE-ACCB-5E4C77265EEF}" emma:medium="tactile" emma:mode="ink">
          <msink:context xmlns:msink="http://schemas.microsoft.com/ink/2010/main" type="writingRegion" rotatedBoundingBox="9320,3794 19362,4221 19177,8576 9135,8149"/>
        </emma:interpretation>
      </emma:emma>
    </inkml:annotationXML>
    <inkml:traceGroup>
      <inkml:annotationXML>
        <emma:emma xmlns:emma="http://www.w3.org/2003/04/emma" version="1.0">
          <emma:interpretation id="{422BAA3B-4188-4B6D-9A08-321534E454D8}" emma:medium="tactile" emma:mode="ink">
            <msink:context xmlns:msink="http://schemas.microsoft.com/ink/2010/main" type="paragraph" rotatedBoundingBox="9282,3968 15831,3967 15832,5654 9283,56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32580E-CF70-427C-B79A-990A10F14BE5}" emma:medium="tactile" emma:mode="ink">
              <msink:context xmlns:msink="http://schemas.microsoft.com/ink/2010/main" type="line" rotatedBoundingBox="9282,3968 15831,3967 15832,5654 9283,5656"/>
            </emma:interpretation>
          </emma:emma>
        </inkml:annotationXML>
        <inkml:traceGroup>
          <inkml:annotationXML>
            <emma:emma xmlns:emma="http://www.w3.org/2003/04/emma" version="1.0">
              <emma:interpretation id="{36D2AAB0-5874-45BB-B636-A9D3BFE5163E}" emma:medium="tactile" emma:mode="ink">
                <msink:context xmlns:msink="http://schemas.microsoft.com/ink/2010/main" type="inkWord" rotatedBoundingBox="9282,3968 11887,3968 11887,5655 9283,5656"/>
              </emma:interpretation>
              <emma:one-of disjunction-type="recognition" id="oneOf0">
                <emma:interpretation id="interp0" emma:lang="" emma:confidence="0">
                  <emma:literal>-1</emma:literal>
                </emma:interpretation>
                <emma:interpretation id="interp1" emma:lang="" emma:confidence="0">
                  <emma:literal>~</emma:literal>
                </emma:interpretation>
                <emma:interpretation id="interp2" emma:lang="" emma:confidence="0">
                  <emma:literal>~1</emma:literal>
                </emma:interpretation>
                <emma:interpretation id="interp3" emma:lang="" emma:confidence="0">
                  <emma:literal>~l</emma:literal>
                </emma:interpretation>
                <emma:interpretation id="interp4" emma:lang="" emma:confidence="0">
                  <emma:literal>~I</emma:literal>
                </emma:interpretation>
              </emma:one-of>
            </emma:emma>
          </inkml:annotationXML>
          <inkml:trace contextRef="#ctx0" brushRef="#br0">10462 3829 528 0,'10'-17'196'0,"-5"8"-152"0,0-4-12 0,0 5 220 15,-1 8-144-15,1-13 132 16,0 8-136-16,5 5-4 16,0 0-60-16,4 0-8 15,6 5-20-15,4-1 36 16,5 9-24-16,10-9-288 16,9 5 144-16</inkml:trace>
          <inkml:trace contextRef="#ctx0" brushRef="#br0" timeOffset="176.4755">11055 3527 676 0,'0'0'248'0,"0"0"-192"0,0 4-16 0,0 9 100 16,0-4-84-16,-5 21 32 15,5 5-52-15,-10 25 12 16,6-4-28-16,-6 13-380 15,5-4 196-15</inkml:trace>
          <inkml:trace contextRef="#ctx0" brushRef="#br0" timeOffset="-14222.1477">9073 5207 444 0,'-15'8'164'0,"15"-8"-124"0,0 0-16 16,0-4 140-1,10 4-96-15,-5-13 16 16,4 4-48-16,11-16-8 15,4-1-16-15,15-13-8 16,5 9 0-16,14-18 12 16,5 5-8-16,-4-26-12 15,9 13 0-15,-20-22 4 16,1 4 0-16,-15-8-28 16,0 18 16-16,-10-1 48 15,5 13-16-15,-5 0 24 16,1 18-24-16,-1-5 8 0,0 9-16 15,1-5-16-15,-1 13 0 16,-5-8 28-16,6 9-12 16,-1-5-4-16,-9 4-4 0,4 1 12 15,-9 8-8-15,4-5-20 16,-4 10 4-16,-5-14 48 16,5 13-20-16,-6-8-8 15,6 4-8-15,-5-4 20 16,10 4-12-16,-15-4 24 15,4 4-24-15,1-5 24 16,0 10-24-16,0-5-12 16,-5 4-4-16,0 1 20 15,0 8-8-15,0 0-28 16,0 4 8-16,-5 9 4 16,0 4 8-16,0 9 0 15,1 0 0-15,-6 13 16 16,0 4-8-16,-4 9-4 15,-1-9 0-15,5 0 12 16,1-4-8-16,4-4-4 16,5-5 0-16,0-9 20 15,9 1-12-15,1-13 32 16,14-5-28-16,1-8-24 16,-1-1 4-16,10-8-96 0,0 0 52 15,10-8-40-15,-5 8 52 16,-1-13-8-16,-4 4 28 0,-9-12 0 15,4 8 8-15,-15-9 8 16,1 5 0-16,-5-9 24 16,4 18-12-16,-4-5 68 15,0 9-48-15,-10-5 32 16,5 13-36-16,-5-4 16 16,4 5-24-16,-4 8-16 15,5 4-8-15,-5 0-16 16,0 9 12-16,0 5 20 15,10 3-4-15,-10 14-4 16,0-1 0-16,-10 1 20 16,5-5-12-16,-14 9-4 15,14-5-4-15,-5 1 12 16,1-5-8-16,-1-4 24 16,10 0-20-16,0-9-108 15,10-4 48-15,-10-13-208 16,14 5 140-16</inkml:trace>
          <inkml:trace contextRef="#ctx0" brushRef="#br0" timeOffset="-16263.5934">9709 3600 340 0,'-10'0'128'0,"10"0"-100"0,-9-8-8 15,4 3 132 1,5 10-88-16,-10-5 96 15,0 0-92-15,-9 0 28 16,14 0-56-16,-29 13 40 16,15 0-48-16,-20 4 20 15,5 9-32-15,-20 17 28 16,11 4-32-16,-20 18 32 0,19 0-32 0,-10 13 40 16,15-5-32-16,1 26-4 15,8-12-12 1,6 12 28-16,10-4-20 15,4 0-4-15,15-8-8 0,14-14 12 16,5-17-8-16,15-8 16 16,-5-10-16-16,15-7-160 15,0-1 80-15,-15-4-368 16,0 0 248-16</inkml:trace>
          <inkml:trace contextRef="#ctx0" brushRef="#br0" timeOffset="-16729.3321">8640 4231 364 0,'-9'0'132'0,"9"4"-100"0,-5 0-12 0,0-4 104 16,10 0-72-16,-10 0 60 16,5 0-68-16,-10 0 48 15,5 0-52-15,-9 0 52 16,9 0-56-16,-10 0 44 16,6 0-44-16,-6 0 16 15,5 0-32-15,-9 0 16 16,9 0-20-16,-4 0 8 15,9 0-12-15,-10 0 12 16,10 0-16-16,-4 0 40 16,9 0-24-16,-5 0-4 15,5 0-12-15,-5-4-8 16,15 4 4-16,-6-4-32 16,6 4 16-16,10-5 40 15,4 5-16-15,20-4-8 16,-1 0-8-16,11-5 4 15,-6 9 0-15,1-4 16 16,-5 8-8-16,-10-4-20 16,-5 9 4-16,-10-5 20 15,-4 5-4-15,-10-1 40 0,0 1-24 16,-10-5-12-16,0 1-8 0,-5-1-192 16,10 0 104-16,-5-4-352 15,10 5 244-15</inkml:trace>
        </inkml:traceGroup>
        <inkml:traceGroup>
          <inkml:annotationXML>
            <emma:emma xmlns:emma="http://www.w3.org/2003/04/emma" version="1.0">
              <emma:interpretation id="{DDBC2E42-39B8-4C2C-8097-E6B550A8A408}" emma:medium="tactile" emma:mode="ink">
                <msink:context xmlns:msink="http://schemas.microsoft.com/ink/2010/main" type="inkWord" rotatedBoundingBox="13857,4665 15727,3839 16118,4723 14248,5550"/>
              </emma:interpretation>
            </emma:emma>
          </inkml:annotationXML>
          <inkml:trace contextRef="#ctx0" brushRef="#br0" timeOffset="-7147.7969">13105 4247 392 0,'-5'-17'148'0,"5"17"-116"0,0 0-8 0,0 0 172 16,0 0-112-16,0 0 64 16,0 0-88-16,0 0 44 15,0 0-60-15,5 0 4 16,10 4-28-16,9 1 4 16,5-1-12-16,10 0 20 15,0 1-20-15,0-5 12 16,0 4-12-16,-5-4 20 15,-5 4-20-15,-5 1-4 16,-4-1-4-16,-11-4 4 0,-4 0-4 0,-5 0-100 16,0 0 52-16,-5-4-228 15,5-1 152 1</inkml:trace>
          <inkml:trace contextRef="#ctx0" brushRef="#br0" timeOffset="-6906.6457">13338 4092 600 0,'-4'-4'224'0,"4"4"-176"0,4 8-12 0,-4 5 72 16,5-4-68-16,-5 8 88 16,5 5-72-16,-10 4 16 15,5 4-40-15,-9 9 24 16,4 0-32-16,-10 4-4 15,10-4-12-15,-9 4 36 16,9-9-20-16,-5-3-120 16,0-1 52-16,6-17-264 15,4-5 168-15</inkml:trace>
          <inkml:trace contextRef="#ctx0" brushRef="#br0" timeOffset="-6083.9573">13411 5068 548 0,'-9'9'204'0,"9"-9"-156"0,9 13-16 0,-9-13 116 15,0 0-88-15,10-5 80 16,5 1-80-16,9-13-32 15,5-1-16-15,10-16-4 16,14 8-4-16,10-26 16 16,5 9-12-16,1-39-48 15,-1 8 24-15,-10-25 12 16,-10 17 4-16,-9-9 0 16,-10 27 4-16,-4-1 40 15,-6 17-24-15,-4-4 44 16,-1 18-36-16,-4 4 20 15,0 8-28-15,4 0-8 16,-4 14-8-16,-10-1-16 16,5 9 8-16,-5 9 12 0,10 8-4 0,-20 9-12 15,10 0 4-15,-10 13-4 16,0 0 0-16,-9 17 24 16,9-4-8-16,-4 8 24 15,9-4-20-15,0-13-4 16,5-4-4-16,5-13 28 15,5-9-16-15,4-21-84 16,1 0 36-16,4-26-124 16,5 4 92-16,1-26-52 15,-1 9 68-15,-5-13-28 16,6 4 44-16,-11-4 44 16,6 17-4-16,-11-9 124 15,6 9-76-15,-10 9 136 16,0 13-108-16,-5-5-4 15,0 22-52-15,-10 0 28 16,5 22-32-16,-5-1-24 16,6 14 0-16,-11 4 8 15,10 8-4-15,-9 22 16 16,9 1-12-16,-5-1 48 16,10-9-28-16,-5-4-24 15,10-8-4-15,-5-9-152 16,5-9 84-16,0-9-308 15,-5-3 212-15</inkml:trace>
          <inkml:trace contextRef="#ctx0" brushRef="#br0" timeOffset="-676.8008">15000 3635 736 0,'-5'-5'272'0,"5"5"-208"0,5 9-20 0,-10 0 64 15,5 4-68-15,-5 17 36 16,5 4-44-16,-5 18 24 16,1 0-28-16</inkml:trace>
          <inkml:trace contextRef="#ctx0" brushRef="#br0" timeOffset="-838.7249">14587 3911 404 0,'-10'-8'148'0,"20"8"-112"0,-10-5-12 0,0 1 224 16,5 4-140-16,0-4 140 16,4 4-140-16,1-5 64 15,5 10-100-15,-1-5 8 16,6 0-48-16,-1 0 24 16,5 0-32-16,6 0-56 15,-1 0 16-15,-5-5-304 16,0 5 176-16</inkml:trace>
        </inkml:traceGroup>
      </inkml:traceGroup>
    </inkml:traceGroup>
    <inkml:traceGroup>
      <inkml:annotationXML>
        <emma:emma xmlns:emma="http://www.w3.org/2003/04/emma" version="1.0">
          <emma:interpretation id="{04184976-698F-429D-A216-0CDF37C066FC}" emma:medium="tactile" emma:mode="ink">
            <msink:context xmlns:msink="http://schemas.microsoft.com/ink/2010/main" type="paragraph" rotatedBoundingBox="11190,4776 17341,5038 17296,6107 11145,58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B555D2B-E9A3-44B5-91BE-762E250706B6}" emma:medium="tactile" emma:mode="ink">
              <msink:context xmlns:msink="http://schemas.microsoft.com/ink/2010/main" type="inkBullet" rotatedBoundingBox="11180,5009 11486,5022 11474,5319 11167,5306"/>
            </emma:interpretation>
            <emma:one-of disjunction-type="recognition" id="oneOf1">
              <emma:interpretation id="interp5" emma:lang="" emma:confidence="0">
                <emma:literal>•</emma:literal>
              </emma:interpretation>
            </emma:one-of>
          </emma:emma>
        </inkml:annotationXML>
        <inkml:trace contextRef="#ctx0" brushRef="#br0" timeOffset="-12720.5989">10414 4576 340 0,'-5'-5'128'0,"5"5"-100"0,-10 0-8 15,10 5 36-15,0-5-36 0,0 8 68 16,0 1-48-16,0 4 44 16,10 4-48-16,-20 13 68 15,10-4-56-15,-10 4 8 16,1 1-32-16,-1-1 32 16,5-4-32-16,-5 0 20 15,5-5-24-15,-4-8 28 16,9-4-32-16,-5-9 20 15,10 0-20-15,-5-9-8 16,5 1-4-16,-1-14-60 16,11 0 32-16,-5-8-16 15,4 4 24-15,6-4-8 16,-6 9 12-16,-4-5 8 16,0 13 4-16,-5-5-12 15,-5 10 8-15,0-10 12 16,0 18-4-16,9-8 16 15,1 8-12-15,-5-4 16 16,-5 8-16-16,0 0-4 16,10 0 0-16,-1 14-4 15,-4 3 0-15,-5 5 24 16,0-4-12-16,-14 4 4 16,14 8-8-16,-5-12 4 15,5-1-8-15,0-3 24 16,0-5-16-16,-5-13 24 15,10 4-24-15,-5-13-4 16,10 5-4-16,-10-18-48 0,9 5 24 16,1-13-64-16,5 0 48 0,-6 4 0 15,1-4 20-15,0 8 12 16,4 5 4-16,-4-1 16 16,0 10-8-16,-1 4 68 15,1 4-44-15,-5 4 60 16,0 4-56-16,5 10 12 15,-1 8-32-15,-4-5 36 16,5-3-28-16,-10-1 4 16,0 0-16-16,0-4 36 15,0 9-24-15,-5-9-48 16,0 4 12-16,-5-9-88 16,15 1 60-16,-14 0-64 15,9-5 60-15,-5-8-172 16,10 4 120-16</inkml:trace>
      </inkml:traceGroup>
      <inkml:traceGroup>
        <inkml:annotationXML>
          <emma:emma xmlns:emma="http://www.w3.org/2003/04/emma" version="1.0">
            <emma:interpretation id="{50C8F07B-AF95-4450-A960-6C4A55467901}" emma:medium="tactile" emma:mode="ink">
              <msink:context xmlns:msink="http://schemas.microsoft.com/ink/2010/main" type="line" rotatedBoundingBox="11785,4802 17341,5038 17296,6107 11740,5871"/>
            </emma:interpretation>
          </emma:emma>
        </inkml:annotationXML>
        <inkml:traceGroup>
          <inkml:annotationXML>
            <emma:emma xmlns:emma="http://www.w3.org/2003/04/emma" version="1.0">
              <emma:interpretation id="{80FFE7FA-42C7-46E6-9392-6FCDB0543F1D}" emma:medium="tactile" emma:mode="ink">
                <msink:context xmlns:msink="http://schemas.microsoft.com/ink/2010/main" type="inkWord" rotatedBoundingBox="11725,4986 13582,4877 13639,5853 11783,5962"/>
              </emma:interpretation>
            </emma:emma>
          </inkml:annotationXML>
          <inkml:trace contextRef="#ctx0" brushRef="#br0" timeOffset="-9337.8642">12751 4450 748 0,'-10'-13'276'0,"10"13"-216"0,0 26-16 0,-5-8 92 16,0 3-84-16,-9 14-4 16,14 4-28-16,0-1-24 15,0 1 0-15,0-8-192 16,9-1 108-16</inkml:trace>
          <inkml:trace contextRef="#ctx0" brushRef="#br0" timeOffset="-9056.6186">12605 4852 632 0,'-10'4'236'0,"10"-4"-184"0,10 5-16 16,-5-1 132-1,-1 0-100-15,6-4 44 16,0 5-68-16,9-5 4 16,-4 0-32-16,9 0-8 15,-4 0-4-15,-6-5-68 0,1 5 36 0,-5-4-76 16,-1 4 60-16,-9-4-80 15,0 8 72-15,-9 0-300 16,9 5 196-16</inkml:trace>
          <inkml:trace contextRef="#ctx0" brushRef="#br0" timeOffset="-11411.4092">11045 4913 436 0,'15'-4'160'0,"-15"4"-124"0,-5-5-8 15,0 1 80 1,10 8-64-16,-5-4 68 16,0 0-60-16,0 0 32 15,5 9-48-15,-5 0 60 16,0 8-56-16,-10-4-16 15,5 4-16-15,-9 1 8 16,-1-1-8-16,-9 0-72 16,4 0 32-16,-9-8-260 15,10 4 160-15</inkml:trace>
          <inkml:trace contextRef="#ctx0" brushRef="#br0" timeOffset="-10495.9462">11861 4912 644 0,'-4'18'236'0,"4"-18"-180"0,-15 26-20 0,0-5 0 16,6 1-28-16,-25 21 16 16,0 0-16-16,-25 13 4 15,6 0-4-15,-15-4-128 16,10-4 64-16,-1-14-180 16,16-8 132-16</inkml:trace>
          <inkml:trace contextRef="#ctx0" brushRef="#br0" timeOffset="-10147.5196">11997 4662 456 0,'5'-4'168'0,"-5"4"-128"0,-5 17-16 0,1-4 104 31,8 8-76-31,-8 23 52 0,-1-1-64 0,-5 22 24 16,0 4-36-16,-14 21-16 15,9 1-8-15,-4 0-24 16,4-13 12-16,-4-14 4 16,4-12 4-16,-4-13-20 15,9-4 12-15</inkml:trace>
          <inkml:trace contextRef="#ctx0" brushRef="#br0" timeOffset="-10696.9801">11361 4701 280 0,'5'-12'104'0,"-5"12"-84"0,0 0 0 16,0 4 128-1,0 4-84-15,-5 10 72 16,0 3-80-16,-5 5 24 0,6 4-48 0,-11 1 24 16,10-1-28-16,-5-4 44 15,6-5-40-15,-6-3 20 31,5-5-32-31,0-9 36 0,5 0-32 0,0-12 12 16,10-1-20-16,0-13-24 16,4 5 0-16,1-17-40 15,4 3 28-15,1-7-56 16,4 12 44-16,-5-5 0 16,1 14 16-16,-6 0 40 15,1 13-16-15,-10 8 88 16,4 9-52-16,-13 4 48 15,4 9-52-15,-10 0 40 16,5 4-44-16,-5-4-36 16,5-4-4-16,1-5 36 15,4 0-20-15,0-4-20 16,4-4 4-16,1-9-212 16,10 0 120-16,4 0-404 15,1 0 284-15</inkml:trace>
          <inkml:trace contextRef="#ctx0" brushRef="#br0" timeOffset="-9880.3093">11983 4744 600 0,'10'-22'224'0,"-10"22"-176"0,14 13-12 16,-9-13 80 0,5 13-72-16,4 5 8 15,1-1-32-15,4 0 4 16,1 5-12-16,-10-9-8 15,-1 4 0-15,-14 0 56 16,1-4-32-16,-16 0-4 16,5 0-12-16,-9-4 8 15,10-5-12-15,-1-4-116 16,5-4 56-16,5-9-356 16,10 4 224-16</inkml:trace>
          <inkml:trace contextRef="#ctx0" brushRef="#br0" timeOffset="-9686.736">12202 4705 728 0,'14'-8'268'0,"-14"8"-208"0,29-9-16 0,-9 5 108 15,4 8-92-15,10-4 28 16,5 4-52-16,9-4-4 16,-14 0-20-16,10 0-76 15,-15 5 32-15,5-5-180 16,-9 4 116-16</inkml:trace>
          <inkml:trace contextRef="#ctx0" brushRef="#br0" timeOffset="-9535.3916">12522 4481 600 0,'5'-13'224'0,"-5"13"-176"0,5 0-12 15,-10 4 88 1,5 9-76-16,-10 13 88 15,5 8-80-15,-14 14-8 16,9-1-32-16,-9 5 8 16,-1-4-16-16,1-9-72 15,9-5 32-15</inkml:trace>
          <inkml:trace contextRef="#ctx0" brushRef="#br0" timeOffset="-8782.6445">12668 4956 528 0,'-10'4'196'0,"10"-4"-152"0,10 0-12 0,-10 4 88 15,0 1-72-15,0-1 60 16,0 5-64-16,0 4 32 16,5-1-44-16,-5 6-8 15,0-1-16-15,0 0 20 16,0 5-16-16,0-5-12 16,0 5-4-16,-5-9 28 15,5 4-12-15,-5-13 4 16,5 5-8-16,0-13-16 15,10 4 4-15,0-9-4 16,9 5 0-16,0-9 16 16,1 8-4-16,-1 1-168 15,6 4 88-15</inkml:trace>
        </inkml:traceGroup>
        <inkml:traceGroup>
          <inkml:annotationXML>
            <emma:emma xmlns:emma="http://www.w3.org/2003/04/emma" version="1.0">
              <emma:interpretation id="{DEDE6773-C4DE-41CF-AB8C-5F6CCDDEE131}" emma:medium="tactile" emma:mode="ink">
                <msink:context xmlns:msink="http://schemas.microsoft.com/ink/2010/main" type="inkWord" rotatedBoundingBox="15096,5019 17338,5114 17297,6079 15055,5984"/>
              </emma:interpretation>
            </emma:emma>
          </inkml:annotationXML>
          <inkml:trace contextRef="#ctx0" brushRef="#br0" timeOffset="-5288.3438">14427 4744 268 0,'-5'-4'100'0,"5"4"-76"0,-5-9-8 0,0 5 176 16,10 4-108-16,-5-9 44 16,0 9-76-16,-5 0 32 15,5 9-48-15,-10-1 24 16,1 5-32-16,-11 9 28 16,11 4-32-16,-11 4 40 15,6 5-36-15,-6-5 12 16,5 0-24-16,1-8 36 15,4-1-28-15,0-8 40 16,1 0-36-16,4-13 20 16,5 5-28-16,0-14-8 15,14 0-8-15,-14-12 20 16,10-1-12-16,5-12-84 0,-1 3 40 0,6-3-36 16,-6 8 44-16,1 4-24 15,0 9 28-15,-6 5 36 16,6 12-8-16,-10 5 44 15,4 4-28-15,-9 8 32 16,5 5-32-16,-10 0 12 16,5 4-20-16,0-4 20 15,-9-4-24-15,-1-5 12 16,10 0-12-16,-5-8 0 16,10-5-4-16,-5-8-52 15,10 4 28-15,-1-9-84 16,6 1 56-16,4-14-68 15,1 0 64-15,9-8-40 16,-10 4 52-16,1-8 4 16,4 21 16-16,-4-9 128 15,-1 14-64-15,-4 8 72 16,-1 8-68-16,-4 14 68 16,0-5-68-16,-10 5 16 15,4-1-36-15,-4 5 32 16,0-9-36-16,0-4 12 15,0 5-24-15,0-14-124 16,0 5 60-16,0-14-220 16,5 5 148-16,0-4-288 15,0 4 232-15</inkml:trace>
          <inkml:trace contextRef="#ctx0" brushRef="#br0" timeOffset="-4774.9784">14874 4982 664 0,'9'4'244'0,"-9"-4"-188"0,-4 13-16 0,-1-5 112 16,5 1-92-16,-15 8 8 15,5 5-40-15,-9 0 8 16,4-1-20-16,-9-4-8 16,5 5-4-16,-11-9-164 15,6 4 88-15</inkml:trace>
          <inkml:trace contextRef="#ctx0" brushRef="#br0" timeOffset="-4327.7887">15053 4830 508 0,'5'-4'188'16,"-5"4"-148"-16,0 13-8 0,0-4 72 15,0-1-64-15,-5 10 52 16,5-1-52-16,0 0-28 16,0 0-12-16,-9-4 80 15,9 5-48-15,-10-10 16 16,10 5-28-16,-5-13 24 16,5 5-28-16,0-10-4 15,5 5-8-15,5-13-32 0,-1 5 16 16,1-14-40-16,5 5 32 0,9-9-28 15,0 9 28-15,5-5-8 16,1 5 16-16,-6 4 52 16,-5 8-20-16,-4 5 88 15,-5 9-60-15,-10 4 56 16,0 9-60-16,0-1 16 16,-10 1-40-16,5-5 8 15,5 0-16-15,-10-4 44 16,20 0-28-16,-5-8-280 15,5-1 140-15</inkml:trace>
          <inkml:trace contextRef="#ctx0" brushRef="#br0" timeOffset="-4008.9378">15549 4991 600 0,'0'0'224'0,"0"0"-176"0,0 8-12 0,-15-3 104 16,15 8-84-16,-29 4 40 16,15 9-56-16,-25 0-16 15,10 4-12-15,-1-4-116 16,-4 0 56-16</inkml:trace>
          <inkml:trace contextRef="#ctx0" brushRef="#br0" timeOffset="-3696.2597">15714 4853 444 0,'-5'4'164'0,"5"-4"-124"0,5 17-16 16,-5 5 96 0,0-5-72-16,-10 18 16 15,6 8-40-15,-21 35 32 16,16 4-32-16,-16 13 20 16,6-9-24-16,4-13-36 0,6-8 8 15,-6-17 28 1,5-9-12-16,-4-14-192 0,4-7 96 0</inkml:trace>
          <inkml:trace contextRef="#ctx0" brushRef="#br0" timeOffset="-3454.9366">15690 4965 560 0,'5'-13'208'0,"-5"13"-164"0,9 0-8 0,-4-4 100 15,5 8-80-15,0-4 24 16,4 13-48-16,1 0 12 16,9 0-24-16,-9 4 28 15,-1 0-32-15,-9-4 20 16,10 9-20-16,-30-9 52 16,10 0-36-16,-9 0-16 15,-1 0-8-15,-9-18-116 16,4 5 60-16,11-8-360 15,4-5 228-15</inkml:trace>
          <inkml:trace contextRef="#ctx0" brushRef="#br0" timeOffset="-3320.5727">15972 4943 832 0,'-5'0'308'0,"5"0"-240"0,24-4-20 0,-9 0 184 15,-1 8-136-15,11-4 44 16,-1 0-88-16,5 0-36 15,0 4-16-15</inkml:trace>
          <inkml:trace contextRef="#ctx0" brushRef="#br0" timeOffset="-2641.7029">16278 5034 364 0,'-20'9'132'0,"20"-9"-100"0,29 4-12 0,-19-4 244 16,0 9-148-16,4-1 80 16,1 1-120-16,0 4-16 15,-1 0-36-15,-4 4-8 16,0 0-8-16,-6 1 4 16,1 3-8-16,-14-4 24 15,4 5-16-15,-15-5 68 16,1 1-48-16,4-5 48 15,6 0-44-15,9-5 96 16,9 1-76-16,1-9 12 16,14 4-44-16,5-8-48 15,1 4 12-15,-6-5-384 16,5 1 216-16</inkml:trace>
          <inkml:trace contextRef="#ctx0" brushRef="#br0" timeOffset="-2915.9868">16287 4904 820 0,'-9'9'304'0,"9"-9"-236"0,29-4-20 15,-15 4 184 1,1 4-136-16,4-4 52 0,6 0-88 15,-1-4-20-15,0 4-24 0,-4-5-196 16,4 5 96-16,-14 5-412 16,4 3 272-16</inkml:trace>
          <inkml:trace contextRef="#ctx0" brushRef="#br0" timeOffset="-3093.4232">16443 4671 684 0,'0'0'252'0,"0"0"-192"0,0 30-20 0,0-17 32 15,0 5-48-15,0 8 24 16,0 0-28-16,-5-1-8 16,5 1-8-16,-5-4-24 15,10-5 12-15,-10-4-288 16,0 4 164-16</inkml:trace>
        </inkml:traceGroup>
      </inkml:traceGroup>
    </inkml:traceGroup>
    <inkml:traceGroup>
      <inkml:annotationXML>
        <emma:emma xmlns:emma="http://www.w3.org/2003/04/emma" version="1.0">
          <emma:interpretation id="{948EACD1-21EE-4A03-8167-A91E1EA2A736}" emma:medium="tactile" emma:mode="ink">
            <msink:context xmlns:msink="http://schemas.microsoft.com/ink/2010/main" type="paragraph" rotatedBoundingBox="10794,6032 19305,6920 19100,8883 10589,79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2C74DA6-7106-4143-8511-27575E643F2D}" emma:medium="tactile" emma:mode="ink">
              <msink:context xmlns:msink="http://schemas.microsoft.com/ink/2010/main" type="line" rotatedBoundingBox="10794,6032 19305,6920 19100,8883 10589,7995"/>
            </emma:interpretation>
          </emma:emma>
        </inkml:annotationXML>
        <inkml:traceGroup>
          <inkml:annotationXML>
            <emma:emma xmlns:emma="http://www.w3.org/2003/04/emma" version="1.0">
              <emma:interpretation id="{B47E303E-047B-4AF9-8F7C-DCA23F152455}" emma:medium="tactile" emma:mode="ink">
                <msink:context xmlns:msink="http://schemas.microsoft.com/ink/2010/main" type="inkWord" rotatedBoundingBox="10794,6032 13902,6356 13697,8319 10589,7995">
                  <msink:destinationLink direction="with" ref="{7DAC91CB-366A-4999-B35D-4A0936E3588C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2594.6831">12308 7090 236 0,'0'-9'88'0,"0"9"-68"0,0 4-4 16,0-4 80-1,0 0-56-15,0 0 88 16,0 0-72-16,0 5 68 15,5-1-68-15,-5 0 56 16,0 9-60-16,-5 5-20 16,1-1-20-16,-11 4 0 0,5 1-8 0,-4 0 40 15,4-1-20-15,-5-4 32 16,11-4-32-16,-6-8-4 16,10-1-12-16,5-13-8 15,4 1 4-15,6-10-16 16,4 1 8-16,6-4-68 15,4 3 40-15,-5-3-24 16,5 8 36-16,-4 0 20 16,-1 4 0-16,-10 5 56 15,-4 4-32-15,-10 0 132 16,5 9-88-16,-5-5 76 16,0 4-84-16,0 5 48 15,0 5-64-15,0-5-4 16,5 0-24-16,-5-5 24 15,10 1-24-15,-1-5-144 16,6 1 64-16,-1-10-280 16,6 1 192-16,4-9-284 15,5 4 248-15</inkml:trace>
          <inkml:trace contextRef="#ctx0" brushRef="#br0" timeOffset="33105.5274">12687 7202 364 0,'-4'-17'132'0,"4"17"-100"0,34-13-12 15,-15 4 148 1,0 9-96-16,11-9 120 16,-1 9-108-16,5 0 8 15,0 5-52-15,-10 8-28 16,0-5-4-16,-19 5 16 15,-5 5-12-15,-19-5 12 16,-1 4-12-16,-14 0-8 16,10-8 0-16,-5-5 4 0,9 0-4 0,6-12-268 15,9-1 148-15</inkml:trace>
          <inkml:trace contextRef="#ctx0" brushRef="#br0" timeOffset="32870.9014">12828 7094 372 0,'-9'-9'140'0,"9"9"-112"0,-5 9-4 0,0-9 100 16,0 0-72-1,-5 4 96-15,10 5-88 0,-9 8 24 16,4 5-48-16,-10 21 56 16,1 4-52-16,-6 31 28 15,6 4-40-15,-11 9 0 16,6-5-16-16,-6-12-24 15,6-14 4-15,0-8 4 16,4-17 4-16,-9-10-44 16,14-7 24-16,-5-14-248 15,11 0 148-15,-6-21-364 16,5 4 272-16</inkml:trace>
          <inkml:trace contextRef="#ctx0" brushRef="#br0" timeOffset="29527.5089">9874 6451 236 0,'0'-13'88'0,"0"13"-68"0,0 13-4 0,0-13 96 16,0 0-64-16,5 0 60 15,5 0-64-15,9 4 40 16,6 0-48-16,14 0 44 16,9 5-48-16,20-5-8 15,0 5-12-15,10 0-20 16,-5-1 4-16,0-8 12 15,-5 5-4-15,5-5-12 16,-15 0 4-16,0 0 72 16,-19 0-36-16,-10 0 68 15,-5 0-60-15,-9-5 8 16,-10 5-28-16,-5-4-4 16,0 4-8-16,0-9-128 15,10 5 64-15,-6-9-356 16,11 4 228-16</inkml:trace>
          <inkml:trace contextRef="#ctx0" brushRef="#br0" timeOffset="29917.5459">10472 6243 364 0,'0'-21'132'0,"0"21"-100"0,0-5-12 0,0 1 112 15,0 8-76-15,0 1 84 16,0 8-80-16,0 4 76 16,10 9-80-16,-10 8 36 15,0 1-56-15,-5 8-20 16,0 0-8-16,-5 5 8 16,-4-1-8-16,-1 1-20 15,10-5 4-15,-5-9-144 16,10-3 80-16,0-14-372 15,10-4 244-15</inkml:trace>
          <inkml:trace contextRef="#ctx0" brushRef="#br0" timeOffset="30593.8454">10914 7085 456 0,'10'9'168'0,"-10"-9"-128"0,29 4-16 0,-10-8 16 16,6 0-28-16,14-9 24 15,4 0-24-15,-4-17-32 16,5 4 12-16,0-22-68 15,4 5 40-15,-14-18 16 16,10 14 16-16,-10-9 12 16,-5 8-4-16,-5 1 68 15,1 12-40-15,-11 1 136 16,1 12-92-16,-10 5 36 16,-1 8-68-16,-8 9 28 15,4 13-40-15,-10 13-20 16,-5 13-4-16,-4 8 8 15,9 10-8-15,0-1-4 16,-4 0 0-16,-1-13-4 16,1 0 0-16,4-13 0 15,10-8 0-15,5-13-12 16,14-1 8-16,1-25-120 16,9-5 68-16,5-34-56 15,10 4 64-15,-1-21-64 16,-9 13 68-16,0-9 20 0,5 17 16 0,-14 9 128 15,-6 12-64-15,-4 5 164 16,-6 13-124-16,-14 5 104 16,5 12-116-16,-14 9 64 15,-1 4-88-15,-4 22 4 16,4 4-40-16,-4 14 12 16,4 3-20-16,6-4-24 15,4-4 0-15,-10-5 12 16,5-8 0-16,6-8 8 15,4-1-8-15,-5-9-80 16,0-3 40-16,0-10-240 16,10-3 152-16,5-10-352 15,-1 5 268-15</inkml:trace>
          <inkml:trace contextRef="#ctx0" brushRef="#br0" timeOffset="31839.6743">11857 6995 144 0,'4'0'52'0,"-4"0"-40"0,5-5 0 16,-5 1 24-1,5 4-20-15,-5-4 92 16,0 8-60-16,0-8 32 0,5 4-48 15,-5-5 24-15,5 5-28 0,-5-4 16 16,0 4-24 0,0-4 16-16,5 4-20 0,-5-5 36 15,0 10-28-15,0-1-12 16,5 0-8-16,-5 1 4 16,0-1-4-16,0 5-4 15,0 8 4-15,-5 0 20 16,5 0-12-16,-10 1 40 15,10-1-28-15,-10 0 20 16,10 5-24-16,-9-5 16 16,4 0-20-16,-5-4 8 15,5 0-12-15,0-4-8 16,5 0 0-16,-9-9 12 16,9 0-8-16,0-5 4 15,9 1-4-15,-9-9-8 16,10 4 4-16,0-8-32 15,4 8 16-15,-4-8-12 16,0 9 12-16,-1-10 16 16,1 10 0-16,-5-10 8 15,5 5-8-15,-1-4-12 16,1 9 4-16,-5-5 12 16,0 8-4-16,0-3 40 15,0 3-20-15,-5 1 20 16,0 8-24-16,0 1 36 15,9 8-32-15,-9 0-4 0,5 4-12 16,-5 0 4-16,5 0-8 0,-5 1 8 16,0-1-8-16,-5-4 8 15,5 0-8-15,-10-5 8 16,10 1-8-16,-4-9-4 16,4 0 4-16,0-4-16 15,4-1 8-15,6-8-48 16,0 1 24-16,4-10-28 15,1 5 32-15,4-5-8 16,1 9 20-16,-6-4 36 16,6 8-16-16,-10 1 8 15,4 8-8-15,-9 4 80 16,0 5-44-16,-10-1 48 16,5 5-52-16,-10 4 60 15,10 1-60-15,-4-1-8 16,4 0-20-16,-5-4-20 15,5 0 4-15,-5-9-92 16,10 1 48-16,-5-10-196 16,5 5 136-16,-5-8-260 15,4 3 208-15</inkml:trace>
          <inkml:trace contextRef="#ctx0" brushRef="#br0" timeOffset="35850.5215">12095 6135 520 0,'-20'-8'192'0,"20"3"-152"0,-5 1-8 15,0 0 220 1,10 8-144-16,-5-4 80 0,15 4-112 0,-5 1 12 15,9 3-52-15,5-3 4 16,6 3-24-16,-1-8-80 16,5 13 36-16,5-9-396 15,-1 1 232-15</inkml:trace>
          <inkml:trace contextRef="#ctx0" brushRef="#br0" timeOffset="36013.9221">12663 5880 676 0,'-10'-8'248'0,"10"8"-192"0,-9 17-16 0,4-4 112 16,10 4-92-16,-5 22 0 16,4 9-36-16,-4 8-16 15,5-4-4-15</inkml:trace>
        </inkml:traceGroup>
        <inkml:traceGroup>
          <inkml:annotationXML>
            <emma:emma xmlns:emma="http://www.w3.org/2003/04/emma" version="1.0">
              <emma:interpretation id="{68D7E91E-205C-44C5-A5A7-08AD72279215}" emma:medium="tactile" emma:mode="ink">
                <msink:context xmlns:msink="http://schemas.microsoft.com/ink/2010/main" type="inkWord" rotatedBoundingBox="14042,7354 14655,7418 14581,8133 13968,8069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3568.7889">13664 6964 580 0,'-10'-4'216'0,"10"4"-168"0,-10 9-12 0,1-5 208 16,4 5-140-16,-10 4 12 16,10 4-72-16,1 0-56 15,4 5 4-15,-5-5-112 16,10 5 64-16,-5-5-196 15,4 0 144-15,-4-8-272 16,5 4 216-16</inkml:trace>
          <inkml:trace contextRef="#ctx0" brushRef="#br0" timeOffset="33356.6934">13188 7133 580 0,'14'0'216'0,"-14"0"-168"0,20 0-12 0,-6 0 180 16,1 0-124-16,0 0 96 15,4 0-108-15,-4 0 24 16,4 0-60-16,-4 0-16 16,4 4-16-16,0-4-88 15,1 0 40-15,-6 0-392 16,6 4 236-16</inkml:trace>
          <inkml:trace contextRef="#ctx0" brushRef="#br0" timeOffset="33810.9325">13499 7180 572 0,'-10'0'208'0,"10"0"-160"0,15 9-12 0,-11-9 260 16,1 4-168-16,5 1 124 15,9-1-144-15,11-4-52 16,-1 4-36-16,5-4-72 16,9 0 28-16,-9 0-376 15,-4 5 220-15,-11-5-340 16,-4 8 296-16</inkml:trace>
          <inkml:trace contextRef="#ctx0" brushRef="#br0" timeOffset="34032.5223">13470 7414 528 0,'0'8'196'0,"0"-8"-152"0,24 13-12 0,-10-4 140 15,1-1-100-15,4 5 32 16,1 0-60-16,-1 5-8 15,6-1-24-15,-16 0-16 16,1 0 0-16,-20 1 4 16,1 3 0-16,-11-3 8 15,6 3-4-15,-1-8 16 16,5 0-12-16,15-4 92 16,10 4-52-16,19-18-24 15,14 10-12-15,-4-5-244 16,14 4 128-16</inkml:trace>
        </inkml:traceGroup>
        <inkml:traceGroup>
          <inkml:annotationXML>
            <emma:emma xmlns:emma="http://www.w3.org/2003/04/emma" version="1.0">
              <emma:interpretation id="{CB99287C-ED8D-4C8F-AB77-2F521612109D}" emma:medium="tactile" emma:mode="ink">
                <msink:context xmlns:msink="http://schemas.microsoft.com/ink/2010/main" type="inkWord" rotatedBoundingBox="15468,6681 18343,6981 18179,8554 15304,8254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0295.495">16185 7565 612 0,'0'-5'228'0,"0"5"-180"0,10 18-12 0,-15-5 140 15,5 4-104-15,-14 4 8 16,-1 5-52-16,-19 0-36 16,10 5 4-16,-10-10-72 15,10 1 44-15,-10-5-216 16,4-4 136-16,1-9-300 15,10 1 232-15</inkml:trace>
          <inkml:trace contextRef="#ctx0" brushRef="#br0" timeOffset="40697.9176">16467 7215 488 0,'0'9'180'0,"0"-9"-140"0,-10 38-12 0,1-16 100 15,9 4-76-15,-10 4 40 16,0 5-52-16,-4-1 4 16,9-8-28-16,-5-13 28 15,10 4-28-15,-10-17 4 16,10-4-12-16,10-18 4 15,0 5-8-15,0-22 8 16,4 5-8-16,6-5-80 16,-1 13 40-16,0 0-4 15,6 9 24-15,-16 8 48 16,6 13-20-16,-15 14 140 16,5 8-84-16,-15 4 128 15,5 9-112-15,-4 4-4 16,9-13-52-16,-5-8 8 15,10-5-20-15,-5-17-192 16,9 0 92-16,1-17-352 16,5 12 244-16</inkml:trace>
          <inkml:trace contextRef="#ctx0" brushRef="#br0" timeOffset="40865.3629">16885 7366 288 0,'-10'0'108'0,"10"0"-84"0,-14 22-4 0,4-14 152 16,5 10-96-16,-9 12-4 16,-6 4-44-16,-4 5-20 15,4 0-4-15,-9-9-192 16,5-4 104-16</inkml:trace>
          <inkml:trace contextRef="#ctx0" brushRef="#br0" timeOffset="41209.3301">17220 7254 320 0,'0'-13'120'0,"0"13"-96"0,0 4-4 0,0 5 132 15,0 4-88-15,-5 21 96 16,5 9-92-16,-9 40 56 16,4-6-72-16,-15 10-4 15,6-5-28-15,-15 0-12 0,9-9-4 16,-4 1 48-16,0-14-28 0,4-12 0 15,6-10-16-15,4-20-120 16,5-5 60-16,-5-26-224 16,5 0 152-16</inkml:trace>
          <inkml:trace contextRef="#ctx0" brushRef="#br0" timeOffset="37561.3998">15146 6636 288 0,'24'-13'108'0,"-14"13"-84"0,4-8-4 16,-14 8 76 0,0 0-56-16,0-9 80 15,10 9-68-15,-20 0 28 16,10 0-48-16,-5-13 8 15,1 9-24-15,-16-5 0 16,6 9-8-16,-20-4-8 0,4 4 4 0,-18 0 40 16,9 8-24-16,-19-3 24 31,4 3-24-31,-14 1 72 0,5 4-56 0,-5 13 32 16,15 4-40-16,23 13 16 15,6 0-24-15,44 5-16 16,14-5-8-16,19-8 12 15,15-5-4-15,10-13-4 16,0 0 4-16,4-12-4 16,-4-1 0-16,-5-13 0 15,-20 9 0-15,-14-21 16 16,-15 12-8-16,-24-21 24 16,-5 13-20-16,-29-9 100 15,0 4-60-15,5 1-16 16,-5 3-20-16,-5-8-60 15,25 13 28-15,-6-17-436 16,20 9 248-16</inkml:trace>
          <inkml:trace contextRef="#ctx0" brushRef="#br0" timeOffset="37830.1079">15053 6338 652 0,'-9'-30'244'0,"9"30"-192"0,-10-9-12 15,5 9 76 1,10-8-72-16,-5-1 60 0,0 9-60 16,0 9 40-16,0 8-48 0,-5 18 16 15,0 3-32-15,-4 36 60 16,4 4-44-16,-15 30 0 16,1-1-20-16,-5 1 32 15,14-13-24-15,-19-8-12 16,4-18-8-16,11-4 4 15,4-13-4-15,0-18-188 16,10-4 100-16,10-21-308 16,5-5 220-16</inkml:trace>
          <inkml:trace contextRef="#ctx0" brushRef="#br0" timeOffset="38731.0039">15530 7180 364 0,'0'-8'132'0,"0"8"-100"0,14-9-12 0,-4 9 112 15,-10 0-76-15,0-9 60 16,0 9-72-16,0-4-4 16,0 8-24-16,0 5 32 15,0 0-24-15,-10 12 20 16,-4 5-24-16,4 13 44 16,-5 0-36-16,-4 0 28 15,4 0-28-15,6 0 16 16,4-9-24-16,-5-13 16 31,10 0-20-31,0-17 8 0,15-8-12 0,-6-18-8 16,6 4 0-16,4-17-104 15,6 5 56-15,-1-5-68 16,0 13 64-16,-14-4-4 16,14 12 32-16,0 1 12 15,-14 13 8-15,5 0 112 16,-6 8-60-16,-9 5 84 15,0 3-76-15,0 10 32 16,0 8-56-16,0 1-12 16,0 7-12-16,-9 1 8 0,9-8-12 15,-10-10 16-15,20 1-16 16,-10-18-12-16,0 0 0 0,0-12-104 16,0-1 60-16,0-17-24 15,9 0 44-15,-9-17-64 16,15 8 52-16,-5-3-8 15,14 12 28-15,-14-5 12 16,14 14 8-16,-9 4 104 16,4 9-56-16,-4 4 104 15,-6 9-88-15,-9 4 32 16,15 8-56-16,-30 5 4 16,15 4-28-16,-9 0 8 15,9-4-12-15,-10-4 20 16,5 4-20-16,-5-13-84 15,10 0 40-15,0-13-140 16,0 4 96-16,10-8-60 16,-10 4 76-16,5-4-116 15,5-1 100-15,-1 1-124 16,-9 4 116-16</inkml:trace>
          <inkml:trace contextRef="#ctx0" brushRef="#br0" timeOffset="41480.5489">17206 7409 424 0,'14'-13'156'0,"-14"13"-120"0,39-8-8 0,-15 8 104 16,6 8-76-16,-1 1 68 16,5 8-72-16,-15 5 24 15,1-1-44-15,-25 5 52 16,0 0-48-16,-24-4 0 15,4 4-20-15,-9-9 8 16,5 0-16-16,-5-12-64 16,15-1 28-16,-1-8-180 15,11-1 112-15,4-8-336 16,10 9 244-16</inkml:trace>
        </inkml:traceGroup>
        <inkml:traceGroup>
          <inkml:annotationXML>
            <emma:emma xmlns:emma="http://www.w3.org/2003/04/emma" version="1.0">
              <emma:interpretation id="{0332F24F-E8A4-4260-B070-FBB8AD1B241F}" emma:medium="tactile" emma:mode="ink">
                <msink:context xmlns:msink="http://schemas.microsoft.com/ink/2010/main" type="inkWord" rotatedBoundingBox="18559,7850 18732,7868 18729,7888 18557,787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2697.8745">17726 7427 664 0,'0'0'244'0,"0"0"-188"0,14 4-16 15,-4-4 84 1,0 0-76-16,9-4 44 15,0 4-56-15,6 0-28 16,-1 0-8-16,0 0-64 0,5 0 36 0</inkml:trace>
        </inkml:traceGroup>
        <inkml:traceGroup>
          <inkml:annotationXML>
            <emma:emma xmlns:emma="http://www.w3.org/2003/04/emma" version="1.0">
              <emma:interpretation id="{6F6F597A-DB3D-4462-BAF4-9F8A1FD9BCFB}" emma:medium="tactile" emma:mode="ink">
                <msink:context xmlns:msink="http://schemas.microsoft.com/ink/2010/main" type="inkWord" rotatedBoundingBox="19155,7585 19234,7593 19201,7915 19121,7907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2922.4324">18338 7146 664 0,'-15'4'244'0,"15"-4"-188"0,0 30-16 0,5-8 68 16,5 0-68-16,-1 16-16 15,6 1-16-15,-10 9-8 16,5 4 0-16,-20-14-100 15,5-3 56-15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52:03.41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31521AF-C9EE-4274-9CCB-2C051BAE1832}" emma:medium="tactile" emma:mode="ink">
          <msink:context xmlns:msink="http://schemas.microsoft.com/ink/2010/main" type="writingRegion" rotatedBoundingBox="10876,635 14354,1082 14019,3695 10541,3248">
            <msink:destinationLink direction="with" ref="{8E6345B1-5DCC-4BA9-B68B-AC3D29BBC8F9}"/>
          </msink:context>
        </emma:interpretation>
      </emma:emma>
    </inkml:annotationXML>
    <inkml:traceGroup>
      <inkml:annotationXML>
        <emma:emma xmlns:emma="http://www.w3.org/2003/04/emma" version="1.0">
          <emma:interpretation id="{D4FD7DFB-3DAA-4C29-9EA5-940D19871E45}" emma:medium="tactile" emma:mode="ink">
            <msink:context xmlns:msink="http://schemas.microsoft.com/ink/2010/main" type="paragraph" rotatedBoundingBox="10558,2499 11977,651 12305,902 10886,27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A93613-D7DF-4BB9-8105-623F0E8620FF}" emma:medium="tactile" emma:mode="ink">
              <msink:context xmlns:msink="http://schemas.microsoft.com/ink/2010/main" type="inkBullet" rotatedBoundingBox="10590,2523 11342,1543 11639,1770 10886,2751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8305 1769 592 0,'-10'-4'220'0,"10"4"-172"0,-4-9-12 0,-1 5 172 15,10 8-120-15,-1-4 52 16,6 0-80-16,10 5-28 15,9 7-20-15,-5 10-12 16,5 4 4-16,-9 9-4 16,-1-1 0-16,-19 5-12 15,0-4 8-15,-24-1 28 16,4 1-12-16,-14-1-20 16,5-4 0-16,0-4 84 15,5 0-44-15,-1-9 16 16,16 1-28-16,4-5 4 15,10 0-12-15,4-9 28 16,11 0-24-16,9-8-76 0,0 4 32 16,5-9-280-16,-5 5 168 15,-9-9-220-15,-6 9 204 16</inkml:trace>
      </inkml:traceGroup>
      <inkml:traceGroup>
        <inkml:annotationXML>
          <emma:emma xmlns:emma="http://www.w3.org/2003/04/emma" version="1.0">
            <emma:interpretation id="{FDD8A973-6537-43F5-9B1C-739457A3D9FC}" emma:medium="tactile" emma:mode="ink">
              <msink:context xmlns:msink="http://schemas.microsoft.com/ink/2010/main" type="line" rotatedBoundingBox="11673,1047 11977,651 12244,855 11939,1252"/>
            </emma:interpretation>
          </emma:emma>
        </inkml:annotationXML>
        <inkml:traceGroup>
          <inkml:annotationXML>
            <emma:emma xmlns:emma="http://www.w3.org/2003/04/emma" version="1.0">
              <emma:interpretation id="{F46FE042-596A-4C61-B136-8500CE6F9F37}" emma:medium="tactile" emma:mode="ink">
                <msink:context xmlns:msink="http://schemas.microsoft.com/ink/2010/main" type="inkWord" rotatedBoundingBox="11673,1047 11977,651 12244,855 11939,125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06.3467">7518 1653 528 0,'-10'4'196'0,"10"-4"-152"0,-19 26-12 0,-1-5 104 16,11 1-80-16,-20 21 112 15,4 9-96-15,-18 17 96 16,4 9-96-16,-10 25 40 15,20 5-64-15,14 18 0 16,11-14-28-16,18-21 24 16,10-14-28-16,25-12-252 15,0-22 128-15,19-25-480 16,4-10 332-16</inkml:trace>
          <inkml:trace contextRef="#ctx0" brushRef="#br0" timeOffset="764.0316">8509 1756 600 0,'0'-8'224'0,"0"8"-176"0,20 17-12 16,-11 0 104 0,1 5-84-16,5 17 76 15,4 8-76-15,0 27-4 16,1-1-32-16,-6 31 4 15,1-1-12-15,-25 5 12 16,1-8-16-16,-30-23 48 0,5-12-28 16,-20-9 40-16,6-17-40 15,-6-13-104-15,15-4 44 0,1-35-284 16,18 4 176 0</inkml:trace>
        </inkml:traceGroup>
      </inkml:traceGroup>
    </inkml:traceGroup>
    <inkml:traceGroup>
      <inkml:annotationXML>
        <emma:emma xmlns:emma="http://www.w3.org/2003/04/emma" version="1.0">
          <emma:interpretation id="{DC0E8E5E-7A34-4D69-BC08-59A97AE8976A}" emma:medium="tactile" emma:mode="ink">
            <msink:context xmlns:msink="http://schemas.microsoft.com/ink/2010/main" type="paragraph" rotatedBoundingBox="11538,2150 14174,2488 14019,3695 11383,33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9CC8B5B-C6BE-44F2-9DC1-69998016007A}" emma:medium="tactile" emma:mode="ink">
              <msink:context xmlns:msink="http://schemas.microsoft.com/ink/2010/main" type="line" rotatedBoundingBox="11538,2150 14174,2488 14019,3695 11383,3357"/>
            </emma:interpretation>
          </emma:emma>
        </inkml:annotationXML>
        <inkml:traceGroup>
          <inkml:annotationXML>
            <emma:emma xmlns:emma="http://www.w3.org/2003/04/emma" version="1.0">
              <emma:interpretation id="{2326CE8C-DBB2-4CA8-AD71-C30745DF07F4}" emma:medium="tactile" emma:mode="ink">
                <msink:context xmlns:msink="http://schemas.microsoft.com/ink/2010/main" type="inkWord" rotatedBoundingBox="11502,2434 12107,2512 12045,2987 11441,290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8923.6054">10729 2067 404 0,'5'-13'148'0,"-5"13"-112"0,0 0-12 15,0-4 92 1,10 4-68-16,-10-4 24 16,0-1-40-16,0-8 12 15,10 13-24-15,-10-8 16 16,0 8-20-16,0-9 8 16,0 18-12-16,0-9-16 15,0 0 0-15,-10 0 40 0,10 17-24 0,0 0 24 16,-10 5-20-16,-4-1 8 15,4 10-12-15,-5-5 12 16,1 4-16-16,-6-9 48 31,11 1-28-31,-1-5 28 0,5-4-28 16,5-13 0-16,0 4-16 0,0-12 12 16,5-1-16-16,0-8-4 15,9 0 0-15,-4-5-32 16,0 5 16-16,4-5-12 15,-4 9 12-15,5-4-20 16,-6 4 20-16,6 0 4 16,-5 4 8-16,-1-8 0 15,6 17 0-15,-5-13-20 16,4 9 12-16,-4-5 4 16,5 9 4-16,-6-4-20 15,1 8 12-15,-10 1-4 16,5 3 4-16,-5 5 24 15,0 13-8-15,-5 0 4 16,0 0-4-16,0 0 4 16,5 4-8-16,-9-8 24 15,9-5-16-15,-5-8 24 16,10-5-24-16,-1-13 12 16,11 5-12-16,4-13-8 0,11 4 0 15,-6-13-68-15,0 8 36 16,0-7-48-16,-4 7 40 0,4-3 4 15,1 8 16-15,-1 0 12 16,-14 4 4-16,4 1 16 16,-9 8-8-16,0-9 40 15,9 9-24-15,-14 0 12 16,10 4-20-16,-10-4 28 16,5 5-28-16,0 3 12 15,0 9-16-15,4-4 0 16,-9-4-4-16,0 8 12 15,5-4-12-15,-10-4 16 16,5 0-16-16,0-1 40 16,-9 1-24-16,-1-9-4 15,10 4-12-15,-5-4 4 16,5 0-8-16,0 0-80 16,0 0 40-16,5 0-92 15,0 4 72-15,0-4-88 16,4 0 84-16</inkml:trace>
          <inkml:trace contextRef="#ctx0" brushRef="#br0" timeOffset="60892.5252">11235 2335 456 0,'0'-4'168'0,"0"4"-128"0,5 0-16 16,-5 4 156 0,0 5-104-16,-5 8 32 15,0 13-64-15,-15 5 16 16,6 3-32-16,-15 1-124 16,9-4 52-16</inkml:trace>
        </inkml:traceGroup>
        <inkml:traceGroup>
          <inkml:annotationXML>
            <emma:emma xmlns:emma="http://www.w3.org/2003/04/emma" version="1.0">
              <emma:interpretation id="{218804BB-9359-4822-BBAB-0CA448DD001C}" emma:medium="tactile" emma:mode="ink">
                <msink:context xmlns:msink="http://schemas.microsoft.com/ink/2010/main" type="inkWord" rotatedBoundingBox="12416,2263 14174,2488 14019,3695 12261,3469"/>
              </emma:interpretation>
            </emma:emma>
          </inkml:annotationXML>
          <inkml:trace contextRef="#ctx0" brushRef="#br0" timeOffset="61388.9243">11614 2097 364 0,'0'-4'132'0,"0"4"-100"0,0 0-12 0,0 4 104 16,0-4-72-16,-10 9 24 16,10 0-44-16,-15 17-4 15,6-5-16-15,-16 18 0 16,16-9-4-16,4 5 36 15,-5-5-20-15,0-8 32 16,10-5-32-16,0-13 48 16,15-4-40-16,-5-17-8 15,-1 0-12-15,16-14 0 16,-6 6-8-16,1-10 16 16,-1 5-12-16,0 8-48 15,1 5 24-15,-10 4-52 16,9 9 40-16,-14 4 32 15,5 8 0-15,-10 10 64 16,0 3-40-16,-10 5 52 0,5 4-48 0,-5 5 12 16,10-9-28-16,-9-5 36 15,18-3-28-15,-4-10-200 16,0-3 96-16</inkml:trace>
          <inkml:trace contextRef="#ctx0" brushRef="#br0" timeOffset="61717.7974">12002 2344 464 0,'0'0'176'0,"0"0"-140"0,0 30-8 16,-9 4 144 0,9-3-100-16,-10 16 0 15,0 5-48-15,-9 4 36 16,-1-4-32-16,-9-9-76 15,10-4 24-15,-15-9-44 16,9-4 36-16,1-9-220 0,0-4 140 0</inkml:trace>
          <inkml:trace contextRef="#ctx0" brushRef="#br0" timeOffset="62046.1777">12255 2171 392 0,'0'-17'148'0,"0"17"-116"0,15 8-8 0,-11 5 84 15,1 4-64-15,-5 31 24 16,5 8-36-16,-19 22 32 15,4 17-36-15,-19 4 12 16,0-8-24-16,-5 8 20 16,0-12-24-16,4-5-12 15,11-9-4-15,-5-21 28 16,9-9-12-16,15-30-128 16,0-13 64-16,0-22-380 15,0-4 244-15</inkml:trace>
          <inkml:trace contextRef="#ctx0" brushRef="#br0" timeOffset="62283.936">12187 2279 600 0,'39'-30'224'0,"-39"30"-176"0,58 0-12 0,-34 0 36 16,6 17-48-16,4 4 24 15,0 10-28-15,-10 3 16 16,0 5-20-16,-14 0 64 15,-5 0-48-15,-20-9 68 16,1-4-60-16,-16-4 0 16,1-5-24-16,-5-4 32 15,10-9-24-15,0-21-180 16,9 12 84-16,10-25-440 16,10 13 284-16</inkml:trace>
          <inkml:trace contextRef="#ctx0" brushRef="#br0" timeOffset="62477.9512">12561 2231 572 0,'10'-8'208'0,"-10"8"-160"0,19-9-12 16,1 5 76 0,-6 4-68-16,10-5 36 15,6 5-48-15,-1-4-20 16,0 0-4-16,-5-1-8 15,1 5 0-15,-6 0-144 16,-4 0 80-16,-11 0-244 16,-4 9 168-16</inkml:trace>
          <inkml:trace contextRef="#ctx0" brushRef="#br0" timeOffset="62647.4015">12760 2110 580 0,'-5'-8'216'0,"5"8"-168"0,-14 13-12 0,4-5 92 16,5 5-76-16,-4 9 52 16,4-1-64-16,-5 14-12 15,10 0-16-15,-5 12 24 16,5-8-20-16,0-9 4 16,5 9-12-16</inkml:trace>
          <inkml:trace contextRef="#ctx0" brushRef="#br0" timeOffset="63112.7176">12891 2374 664 0,'-9'0'244'0,"9"0"-188"0,14 0-16 0,-4 0 164 16,5 0-120-16,19-5 44 15,0 1-76-15,24-4 16 16,-10-1-40-16,11 5 0 15,-11-1-16-15,-14-3-192 16,0 8 96-16,-9 0-124 16,-16 8 120-16,-9-3-264 15,-9-1 200-15</inkml:trace>
          <inkml:trace contextRef="#ctx0" brushRef="#br0" timeOffset="63401.0027">12940 2547 560 0,'-15'12'208'0,"15"-12"-164"0,15 5-8 15,-5-1 92 1,4 5-76-16,11-1 60 0,9 1-68 0,-10 0-28 16,10 4-16-16,-10 4 36 15,-9 0-24-15,-20-4-20 16,-5 4 4-16,-4-4 0 15,-6-4 4-15,6 0 8 16,-6 8-4-16,15-13 68 16,5 1-40-16,5-5 32 15,19 0-36-15,6-5-28 16,-1 5 0-16,5-4-328 16,-10 4 180-16</inkml:trace>
          <inkml:trace contextRef="#ctx0" brushRef="#br0" timeOffset="62859.0433">13236 2041 676 0,'-9'-8'248'0,"9"8"-192"0,-20 13-16 16,1-5 112-1,19 1-92-15,-15 4-36 16,5 0-16-16,1 4 0 16,4 5-4-16,0-1-80 15,10 5 40-15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54:31.09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28924B5-52C5-4AE4-9764-071D9C417A79}" emma:medium="tactile" emma:mode="ink">
          <msink:context xmlns:msink="http://schemas.microsoft.com/ink/2010/main" type="writingRegion" rotatedBoundingBox="18162,3380 21953,4945 21101,7009 17310,5445">
            <msink:destinationLink direction="with" ref="{DE230B1B-0506-4886-92E1-8921DE667065}"/>
          </msink:context>
        </emma:interpretation>
      </emma:emma>
    </inkml:annotationXML>
    <inkml:traceGroup>
      <inkml:annotationXML>
        <emma:emma xmlns:emma="http://www.w3.org/2003/04/emma" version="1.0">
          <emma:interpretation id="{C0F8EFC5-7A7D-4F7F-9873-8DB877D7F52A}" emma:medium="tactile" emma:mode="ink">
            <msink:context xmlns:msink="http://schemas.microsoft.com/ink/2010/main" type="paragraph" rotatedBoundingBox="18162,3380 21953,4945 21101,7009 17310,5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3107D7-1CFB-4FFF-8856-23B3BCB6A953}" emma:medium="tactile" emma:mode="ink">
              <msink:context xmlns:msink="http://schemas.microsoft.com/ink/2010/main" type="line" rotatedBoundingBox="18162,3380 21953,4945 21101,7009 17310,5445"/>
            </emma:interpretation>
          </emma:emma>
        </inkml:annotationXML>
        <inkml:traceGroup>
          <inkml:annotationXML>
            <emma:emma xmlns:emma="http://www.w3.org/2003/04/emma" version="1.0">
              <emma:interpretation id="{941C5B13-28F7-4470-8D4E-4C61046FEE55}" emma:medium="tactile" emma:mode="ink">
                <msink:context xmlns:msink="http://schemas.microsoft.com/ink/2010/main" type="inkWord" rotatedBoundingBox="17893,4033 18574,4314 17991,5726 17310,5445"/>
              </emma:interpretation>
            </emma:emma>
          </inkml:annotationXML>
          <inkml:trace contextRef="#ctx0" brushRef="#br0">17016 3704 488 0,'10'-26'180'0,"0"13"-140"0,4 0-12 16,-4 0 128-1,0 9-92-15,4-5 104 16,1 5-92-16,4 4 36 16,6 4-64-16,13 26 36 15,1 9-48-15,20 43-12 16,-1 9-12-16,-5 64 16 16,-4 10-16-16,-44 20 68 15,-20-16-48-15,-43 25 16 0,0-17-32 0,-64 4-132 16,5-25 64-16</inkml:trace>
        </inkml:traceGroup>
        <inkml:traceGroup>
          <inkml:annotationXML>
            <emma:emma xmlns:emma="http://www.w3.org/2003/04/emma" version="1.0">
              <emma:interpretation id="{6A4A05A8-28EF-4CAF-AE12-B34AF32A3F1D}" emma:medium="tactile" emma:mode="ink">
                <msink:context xmlns:msink="http://schemas.microsoft.com/ink/2010/main" type="inkWord" rotatedBoundingBox="19493,3930 21387,4711 20876,5950 18982,51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794.8882">19023 4831 540 0,'0'-13'200'0,"0"13"-156"0,0 4-12 0,0 5 72 16,0-9-64-16,0 9 36 15,-10 4-44-15,-5 13 8 16,-4-1-24-16,-5 1 36 15,9 0-28-15,-9-4 48 16,14-1-40-16,0-8 64 16,10-4-56-16,0-13 8 15,0 4-28-15,10-13-4 16,10 4-8-16,-1-12-40 16,15 8 16-16,-15-18-84 15,6 10 60-15,-1-1-28 16,0 5 40-16,1 4 24 15,-6 13 4-15,-14 0 100 16,14 13-56-16,-19-4 44 16,10 8-52-16,-10 4 32 15,0 1-36-15,0-5 0 16,0 1-20-16,0-5 12 16,0-1-16-16,0-7 60 15,0-1-40-15,0-8-80 16,10 4 24-16,-5-13-80 0,4 4 64 15,-4-12-44-15,5 8 52 16,-5-9-52-16,4 9 52 0,1-8-8 16,5 12 24-16,-6 5 100 15,6 4-40-15,0 4 28 16,4 9-40-16,-4 8 60 16,4 1-48-16,-9-5 0 15,4 1-24-15,-9-5 24 16,0 4-24-16,-10-9 48 15,5 5-36-15,-5-8-172 16,5-1 76-16,0-8-204 16,10-1 152-16</inkml:trace>
          <inkml:trace contextRef="#ctx0" brushRef="#br0" timeOffset="3185.4248">19489 5012 424 0,'10'-8'156'0,"-10"8"-120"0,14-5-8 0,-9 5 160 16,0 5-108-16,-10-1 80 15,5 5-92-15,-14 8 8 16,4 5-44-16,-9 4 4 16,9-1-20-16,-5 1-168 15,6-4 84-15</inkml:trace>
          <inkml:trace contextRef="#ctx0" brushRef="#br0" timeOffset="3665.2025">19781 4917 280 0,'4'-8'104'0,"-4"8"-84"0,0-5 0 15,0 5 100 1,5 5-68-16,-10 3 76 15,1 1-72-15,-6 0 40 16,0 4-56-16,-9 4 60 0,9 0-60 16,-5-4 52-16,11 0-52 15,-1-13 24-15,5 0-36 0,0-9 0 16,9 9-16-16,1-17 0 16,10 9-4-16,-1-10-32 15,0 10 12-15,1-5-20 16,-1 4 16-16,-4 0-36 15,4 1 32-15,-4 8 24 16,-1 0 0-16,-4 8 88 16,0 1-48-16,0 0 40 15,-1-1-48-15,-9 5 44 16,5 5-48-16,-5-10 4 16,0 18-24-16,-5-17 36 15,5-1-24-15,-9 5 12 16,9-4-20-16,-10-9-140 15,10 0 68-15,0 0-168 16,0 0 128-16,0 0-312 16,10 0 224-16</inkml:trace>
          <inkml:trace contextRef="#ctx0" brushRef="#br0" timeOffset="1861.886">18765 4231 340 0,'-14'-9'128'0,"14"9"-100"0,0-9-8 0,0 1 148 15,4 4-96-15,-4-14 104 16,20 5-100-16,-15-13 72 16,14 9-84-16,-19-9 20 15,10 9-48-15,-20-9-4 16,1 9-20-16,-6-5-16 15,-5 18 0-15,-18 8-4 16,-6 9 0-16,-14 9 16 16,-1 8-4-16,-9 9 60 15,10 0-36-15,5 8 40 16,19 5-36-16,24 4 16 16,20 0-28-16,38-8 60 15,10-9-44-15,25-22 0 16,0-4-20-16,19-22-72 15,-5 1 28-15,-5-14 4 16,-9 5 12-16,-35-13 48 16,-4 8-24-16,-44-8-8 15,-10 8-8-15,-29-4-4 16,-4 9 0-16,-6-5 24 16,5 9-8-16,10-8-276 15,20 8 144-15,4-17-388 16,20 8 288-16</inkml:trace>
          <inkml:trace contextRef="#ctx0" brushRef="#br0" timeOffset="2102.0439">18901 3661 684 0,'-34'-56'252'0,"34"56"-192"0,-9-22-20 0,4 13 144 16,5 9-108-16,-5-8 24 16,0 8-60-16,-5 8-44 15,5 14 0-15,-14 25 28 16,14 23-16-16,-19 25 8 15,14 4-8-15,-19 30-8 16,5-8 4-16,-10 18 4 16,9-10-4-16,1-8 32 15,5-22-20-15,-6-17 56 16,20-17-40-16,-4-17-96 16,9-14 36-16,-10-16-356 15,20-6 212-15</inkml:trace>
          <inkml:trace contextRef="#ctx0" brushRef="#br0" timeOffset="3936.4222">20208 5034 548 0,'15'4'204'0,"-15"-4"-156"0,5 5-16 0,-5-1 116 16,0 0-88-16,-5 5 52 15,5 4-64-15,-10 8 20 16,0 10-40-16,-9 3 0 15,4 1-16-15,-14-1-8 16,10 1 0-16,-6-5-112 16,1-4 60-16,14-13-516 15,1-4 308-15</inkml:trace>
        </inkml:traceGroup>
        <inkml:traceGroup>
          <inkml:annotationXML>
            <emma:emma xmlns:emma="http://www.w3.org/2003/04/emma" version="1.0">
              <emma:interpretation id="{82F4966A-05F1-4E50-8650-55031A3E0726}" emma:medium="tactile" emma:mode="ink">
                <msink:context xmlns:msink="http://schemas.microsoft.com/ink/2010/main" type="inkWord" rotatedBoundingBox="21518,5289 21768,5392 21534,5959 21284,5856"/>
              </emma:interpretation>
              <emma:one-of disjunction-type="recognition" id="oneOf1">
                <emma:interpretation id="interp1" emma:lang="" emma:confidence="0">
                  <emma:literal>it</emma:literal>
                </emma:interpretation>
                <emma:interpretation id="interp2" emma:lang="" emma:confidence="0">
                  <emma:literal>I p</emma:literal>
                </emma:interpretation>
                <emma:interpretation id="interp3" emma:lang="" emma:confidence="0">
                  <emma:literal>I P</emma:literal>
                </emma:interpretation>
                <emma:interpretation id="interp4" emma:lang="" emma:confidence="0">
                  <emma:literal>P</emma:literal>
                </emma:interpretation>
                <emma:interpretation id="interp5" emma:lang="" emma:confidence="0">
                  <emma:literal>I "</emma:literal>
                </emma:interpretation>
              </emma:one-of>
            </emma:emma>
          </inkml:annotationXML>
          <inkml:trace contextRef="#ctx0" brushRef="#br0" timeOffset="4251.2591">20718 4861 664 0,'-9'0'244'0,"9"0"-188"0,0 9-16 16,0 0 32 0,0-1-48-16,-15 22 24 15,15-4-28-15,-10 30 16 0,1 5-20 0,4 12 8 16,-5 1-12-16,-19-9 0 16,14-5-4-16,-9-17 12 15,9-4-12-15,-4-17-100 16,4-5 48-16</inkml:trace>
          <inkml:trace contextRef="#ctx0" brushRef="#br0" timeOffset="4475.9171">20626 4995 624 0,'10'-17'228'0,"-10"17"-176"0,34-13-16 0,-10 13 96 31,-9 4-80-31,19 1 84 0,0 8-76 0,-10-5 20 16,0 9-44-16,0 5-12 15,-4 4-16-15,-20 4 48 16,0-4-32-16,-24 0 32 16,-6-4-28-16,-8-14 8 15,4-3-20-15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53:36.38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30DEB11-C5DF-48D5-97BE-8A7F451CE6CF}" emma:medium="tactile" emma:mode="ink">
          <msink:context xmlns:msink="http://schemas.microsoft.com/ink/2010/main" type="writingRegion" rotatedBoundingBox="15261,2338 17794,2321 17802,3489 15269,3506">
            <msink:destinationLink direction="with" ref="{DE230B1B-0506-4886-92E1-8921DE667065}"/>
          </msink:context>
        </emma:interpretation>
      </emma:emma>
    </inkml:annotationXML>
    <inkml:traceGroup>
      <inkml:annotationXML>
        <emma:emma xmlns:emma="http://www.w3.org/2003/04/emma" version="1.0">
          <emma:interpretation id="{CE7FA5B4-2819-4EF6-8E92-6EF5307FBA6B}" emma:medium="tactile" emma:mode="ink">
            <msink:context xmlns:msink="http://schemas.microsoft.com/ink/2010/main" type="paragraph" rotatedBoundingBox="15261,2338 17794,2321 17802,3489 15269,35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1B13FA-CEFB-44E2-84BC-6DF3A344D987}" emma:medium="tactile" emma:mode="ink">
              <msink:context xmlns:msink="http://schemas.microsoft.com/ink/2010/main" type="line" rotatedBoundingBox="15261,2338 17794,2321 17802,3489 15269,3506"/>
            </emma:interpretation>
          </emma:emma>
        </inkml:annotationXML>
        <inkml:traceGroup>
          <inkml:annotationXML>
            <emma:emma xmlns:emma="http://www.w3.org/2003/04/emma" version="1.0">
              <emma:interpretation id="{1F0870E9-042C-4EED-AD91-9CE99125EB61}" emma:medium="tactile" emma:mode="ink">
                <msink:context xmlns:msink="http://schemas.microsoft.com/ink/2010/main" type="inkWord" rotatedBoundingBox="15261,2338 17794,2321 17802,3489 15269,3506">
                  <msink:destinationLink direction="with" ref="{128F66B1-4351-4F59-9DA7-FB6D376807DF}"/>
                </msink:context>
              </emma:interpretation>
            </emma:emma>
          </inkml:annotationXML>
          <inkml:trace contextRef="#ctx0" brushRef="#br0">15345 2071 704 0,'-5'-4'264'0,"5"4"-208"0,0 13-12 0,0-4 28 16,0-1-48-16,-5 10-12 16,5 8-4-16,-5 4 16 15,5 0-12-15,-5 0-20 16,5 0 0-16,-4-4 32 16,-1-4-16-16,-5-9 28 0,5-4-24 15,-5-14 24-15,6 5-24 16,-1-17-12-16,5 0-4 0,5-18 12 15,-1 9-4-15,16-8 8 16,-1 3-8-16,6 6-36 16,4 7 16-16,-5 5 16 15,0 9 0-15,-4 4 44 16,-1 9-20-16,-9 4 40 16,0 4-36-16,-10 0 48 15,0 0-44-15,-5 1 20 16,5-1-32-16,-5-8 28 15,5 4-32-15,5-13-84 16,9 4 36-16,1-13-280 16,14 5 172-16</inkml:trace>
          <inkml:trace contextRef="#ctx0" brushRef="#br0" timeOffset="497.8244">15675 2236 196 0,'5'-5'72'0,"-5"5"-56"0,5 0-4 0,-5 0 180 16,0 0-108-16,0 5 132 15,0-1-124-15,0 0 52 16,5 5-84-16,-5 4 64 15,0 8-72-15,-5 5-36 16,5 5-12-16,-5 3 4 16,0 1-4-16</inkml:trace>
          <inkml:trace contextRef="#ctx0" brushRef="#br0" timeOffset="900.8964">16006 2050 600 0,'9'-13'224'0,"-9"13"-176"0,10 0-12 0,-10 0 148 16,0 0-108-16,0 4-4 16,5 9-44-16,-10 17-28 15,5 9-4-15,-10 39 20 16,1 4-8-16,-11 30 4 15,1-12-4-15,-10 3-8 16,9-8 4-16,-4 0 4 16,9-13-4-16,1-12 24 15,4-14-16-15,0-22-4 16,5-8-4-16</inkml:trace>
          <inkml:trace contextRef="#ctx0" brushRef="#br0" timeOffset="1157.6726">15981 2119 644 0,'25'-22'236'0,"-25"22"-180"0,43 0-20 0,-23 0 16 16,4 9-36-16,0 0 40 15,6 4-32-15,-6 13 4 16,0-5-16-16,-14 5 44 15,0 13-28-15,-20-9 92 16,5-8-68-16,-19 4 20 16,4-5-40-16,-9-16 4 15,10-1-20-15,4-21-228 16,10 4 116-16</inkml:trace>
          <inkml:trace contextRef="#ctx0" brushRef="#br0" timeOffset="1380.6876">16375 2136 820 0,'10'0'304'0,"-10"0"-236"0,19 0-20 16,-9 0 64 0,4 0-72-16,11 0 16 15,4 0-32-15,10-4 12 16,0 4-20-16,-1-4-80 15,1 4 36-15,-10-5-124 0,-4 5 88 16,-20-4-132-16,-5 8 112 0,-25-4-188 16,11 0 152-16</inkml:trace>
          <inkml:trace contextRef="#ctx0" brushRef="#br0" timeOffset="1562.2011">16560 2020 572 0,'4'-13'208'0,"-4"13"-160"0,0-9-12 0,0 9 112 16,0 0-88-16,0 9 88 15,0 4-84-15,-4 8 20 16,-1 5-48-16,-10 9 4 16,5 12-24-16,-4 5 28 15,9 0-28-15,-5-5 32 16,5 1-32-16,0-18-200 16,10-4 100-16,5-17-600 15,9-5 376-15</inkml:trace>
          <inkml:trace contextRef="#ctx0" brushRef="#br0" timeOffset="33869.3904">16938 1881 208 0,'0'5'76'0,"0"-1"-60"0,5 5-4 16,-5-5 180-1,0 5-108-15,-5-9 72 16,5 0-92-16,-4 0 60 15,4 8-68-15,-5-8-4 16,5 0-32-16,-5 0 68 16,10 0-52-16,-5 0 32 15,0 0-40-15,0 0 16 16,5 0-24-16,-5-8 16 16,0 16-20-16,0-8 8 15,0 0-12-15,0 0-8 0,0 0 0 0,0 0-4 16,0 0 0-16,0 0 0 15,0 0 0-15,0 0 60 16,9 5-32-16,-9-1-12 16,5 0-8-16,-5 1 0 15,5 8-4-15,-5-5 8 16,5 1-8-16,-5-5-4 16,5 9 4-16,-15 0-4 15,10 0 0-15,0 4 16 16,-10 1-8-16,5 7 16 15,5 1-16-15,-9 9 24 16,-1-1-20-16,5 5-12 16,0 0-4-16,-4 0-16 15,18-4 12-15,-9-5 20 16,0 0-4-16,0-8-12 16,5-5 0-16,-5-4-4 15,10-4 0-15,-10-9 0 16,10 0 0-16,-10-5-36 15,14 5 24-15,-14-8-92 16,10 3 64-16,-10-3-188 16,0 3 132-16</inkml:trace>
          <inkml:trace contextRef="#ctx0" brushRef="#br0" timeOffset="-736.3971">14538 2007 444 0,'0'-9'164'0,"0"0"-124"0,5 1-16 0,-5 3 96 15,0 5-72-15,0-4 52 16,0 4-60-16,0-4-4 16,0 8-20-16,0-4 40 15,0 4-28-15,-5 1 28 16,5 8-28-16,-9 4 36 16,-1 9-36-16,-9 4 12 15,9 0-24-15,-10 5 28 16,11 4-28-16,-6-9 40 15,10-4-32-15,-4-9 20 16,9 0-24-16,0-17 44 16,9-4-36-16,1-13 4 15,9 0-20-15,-4-14-44 16,4 10 20-16,-4-9-52 16,4 4 36-16,-4 0-4 15,4 8 20-15,-4 1 0 16,4 9 4-16,-4-5 0 15,4 4 0-15,-4 0-20 16,4 5 16-16,-4 4 12 16,0 4 4-16,-11 5 16 15,11 4-12-15,-15 4 4 16,5 5-4-16,-10-1 12 16,5 5-12-16,-5-4 24 0,5 4-20 15,-10-5 4-15,20-3-8 0,-10-10-16 16,0-3 4-16,5-14 40 15,5 5-24-15,4-18-72 16,11 0 32-16,-1 1-36 16,0 4 40-1,-4-5 12-15,4 5 8 0,-5 4-32 16,1 8 20-16,-6 1 48 16,-4 8-12-16,-10 1 80 15,0-1-56-15,0 13 40 16,0 1-48-16,-5 3-12 15,5 5-12-15,-5 0 32 16,5 0-20-16,-9-4-40 16,4-5 8-16,0 4-192 15,5-8 108-15</inkml:trace>
          <inkml:trace contextRef="#ctx0" brushRef="#br0" timeOffset="-434.6515">15053 2352 508 0,'0'9'188'0,"0"-9"-148"0,-4 39-8 0,-1-22 168 15,0 9-116-15,-5 4 28 16,10 0-68-16,-10 5 8 16,1-9-32-16,-6 0-132 15,5-5 60-15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55:16.12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DAC91CB-366A-4999-B35D-4A0936E3588C}" emma:medium="tactile" emma:mode="ink">
          <msink:context xmlns:msink="http://schemas.microsoft.com/ink/2010/main" type="inkDrawing" rotatedBoundingBox="1158,1253 14224,7711 12842,10507 -224,4049" semanticType="callout" shapeName="Other">
            <msink:sourceLink direction="with" ref="{B47E303E-047B-4AF9-8F7C-DCA23F152455}"/>
            <msink:sourceLink direction="with" ref="{14D431E7-D7D6-4722-9FB7-AC74125003C9}"/>
          </msink:context>
        </emma:interpretation>
      </emma:emma>
    </inkml:annotationXML>
    <inkml:trace contextRef="#ctx0" brushRef="#br0">0 166 340 0,'78'-9'128'0,"-35"9"-100"0,30 5-8 0,-34-5-8 15,15 0-12-15,19-5-12 0,14-3 8 16,30-1 20-16,14 0-8 15,-5 1-28-15,5-5 8 16,20-9 4-16,4 5 8 16,-4 8 0-16,-5 1 0 15,-5-10 0-15,24 5 0 16,10 9 8-16,-20 0-4 16,5 4 16-16,30-9-12 15,4 18 4-15,-4-5-4 16,-1 0-16-16,10 1 4 15,-4 3-4-15,-15-8 0 16,-6 5 0-16,16 3 0 16,-1 1 24-16,-19 4-8 15,-4 0 16-15,8-5-16 0,16 5 4 16,-15 9-4-16,-5-9 20 16,5-4-16-16,9-1 24 15,-14 5-24-15,-14-4-20 16,-5-1 0-16,4-3-12 15,-4-5 8 1,-10 8 16-16,-10 1 0 0,-15 0 40 16,6 4-20-16,-10 0-24 15,-6 8 0-15,-4 5 0 16,5 9 0-16,-24 8 0 16,-20 4 0-16,-5 1 0 15,-9-5 0-15,-10 0 16 0,-5 9-8 16,-5-9 4-16,5-4-4 15,-10-4 36-15,1-5-20 16,-1-4-24-16,-5 0 0 16,6 4 24-16,-21 0-12 15,1 0 4-15,-5 9-8 0,-5 4-8 16,1 14 4-16,-1-1-16 16,0 4 8-16,0 1 20 15,0-1-8-15,5-4-12 16,0-4 0-16,0-4 12 15,0-10-4-15,5-3-12 16,5 0 4-16,4-1 12 16,1-4-4-16,4 5-20 15,6 8 8-15,9 5 4 16,0 3 4-16,4 1 16 0,6 4-8 16,5-8-12-16,4 12 0 15,1-4-4-15,-6-8 0 16,11-1 8-16,-11 1 0 15,-4-9 16-15,4 8-8 16,-14 1-20-16,10-1 4 16,-5 5 40-16,0 4-20 15,-5 13 44-15,10 5-32 16,-10-1 4-16,5-8-16 16,4-5 20-16,-4-3-20 15,10-6-20-15,-6 1 0 16,-9 0 4-16,15 9 4 0,-15-1 16 15,15 9-8-15,-15-4-20 16,4-5 4-16,6-4 20 16,5 5-4-16,9-9-4 15,0-5 0-15,10-8-4 16,0-4 0-16,5-1 8 16,5 5-4-16,-10-4-20 15,0 4 8-15,0-5 12 16,10-4 0-16,14 5-4 15,15 4 4-15,10 0 40 16,-1 8-24-16,-4-4-36 16,-10 0 8-16,10 1 0 15,19-1 8-15,5 0 0 16,-10 5 0-16,-4-1 16 16,-20-12-8-16,5-1-28 15,4 5 8-15,-4 8 4 0,0 1 8 16,-10 8 16-16,0 18-8 15,-9-5-4-15,-5 4 0 16,4-4 4-16,5 0-4 16,5-8 8-16,1-1-8 15,-1-4-4-15,-15 5 4 16,-9 4 4-16,0 12-4 16,-15 10-12-16,1 3 4 15,-11 1 4-15,6-5 0 16,4-21 24-16,0 0-12 0,1-5-32 15,4 10 12-15,-5 7-288 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52:23.17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E6EE835-C2FC-43DD-874C-F9263B7263AE}" emma:medium="tactile" emma:mode="ink">
          <msink:context xmlns:msink="http://schemas.microsoft.com/ink/2010/main" type="writingRegion" rotatedBoundingBox="3041,4331 11210,4453 11131,9729 2962,9606"/>
        </emma:interpretation>
      </emma:emma>
    </inkml:annotationXML>
    <inkml:traceGroup>
      <inkml:annotationXML>
        <emma:emma xmlns:emma="http://www.w3.org/2003/04/emma" version="1.0">
          <emma:interpretation id="{EABF38DF-7DFD-40BD-9C69-ACDBDDA9408C}" emma:medium="tactile" emma:mode="ink">
            <msink:context xmlns:msink="http://schemas.microsoft.com/ink/2010/main" type="paragraph" rotatedBoundingBox="3126,4345 6352,4338 6353,4894 3127,49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9DA7DE-D977-455A-A0C3-C8C3179BEF69}" emma:medium="tactile" emma:mode="ink">
              <msink:context xmlns:msink="http://schemas.microsoft.com/ink/2010/main" type="line" rotatedBoundingBox="3126,4345 6352,4338 6353,4894 3127,4901"/>
            </emma:interpretation>
          </emma:emma>
        </inkml:annotationXML>
        <inkml:traceGroup>
          <inkml:annotationXML>
            <emma:emma xmlns:emma="http://www.w3.org/2003/04/emma" version="1.0">
              <emma:interpretation id="{3837EE25-BB74-4454-8F6A-39F75DE3AB59}" emma:medium="tactile" emma:mode="ink">
                <msink:context xmlns:msink="http://schemas.microsoft.com/ink/2010/main" type="inkWord" rotatedBoundingBox="3126,4345 4385,4342 4386,4898 3127,49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3316 4296 780 0,'-20'4'288'0,"20"-4"-224"0,10 8-20 0,0-3 48 16,-1-1-60-16,20-4 32 15,15 4-36-15,5-8-212 16,-1 0 100-16</inkml:trace>
          <inkml:trace contextRef="#ctx0" brushRef="#br0" timeOffset="-195.0224">3306 4123 496 0,'0'0'184'0,"0"0"-140"0,19-5-16 15,-19 1 196 1,15 8-128-16,-5-4 76 0,4 9-100 16,10 4 4-16,1-4-44 0,9-5 4 15,0 5-20-15,0-9-60 16,5 4 20-16</inkml:trace>
          <inkml:trace contextRef="#ctx0" brushRef="#br0" timeOffset="-737.4421">2300 4101 664 0,'-5'-17'244'0,"10"8"-188"0,-5 9-16 0,0-8 56 16,0 16-60-16,0-8 40 16,5 0-44-16,10-8 8 15,4 8-24-15,15 0 28 16,5 0-28-16,14 8-4 16,1 10-8-16,-1 3 20 15,-4 9-12-15,-15-4 12 16,-10 5-12-16,-24-1 28 15,-14-4-24-15,-25 13 4 16,0-9-12-16,-15 9 12 16,11-5-12-16,-1-12-56 15,10 4 24-15,10-22-164 16,9 5 104-16,20-18-520 16,14 5 336-16</inkml:trace>
          <inkml:trace contextRef="#ctx0" brushRef="#br0" timeOffset="-482.2638">3068 3941 652 0,'-15'-21'244'0,"15"21"-192"0,-5-13-12 16,5 9 92-16,0 4-80 16,-9 4 24-16,9 9-44 0,-25 8 4 31,11 5-20-31,-11 9 0 0,6 8-8 0,-20 5 12 15,15-10-12-15,-10 10 60 16,5-9-40-16,-5 8 16 16,19-8-28-16,5 0-8 15,15-9-4-15,10-4 28 16,14-4-16-16,-5-14-224 16,10-8 112-16</inkml:trace>
        </inkml:traceGroup>
        <inkml:traceGroup>
          <inkml:annotationXML>
            <emma:emma xmlns:emma="http://www.w3.org/2003/04/emma" version="1.0">
              <emma:interpretation id="{ACDB99EE-96B6-412E-9772-3E2F66240BAC}" emma:medium="tactile" emma:mode="ink">
                <msink:context xmlns:msink="http://schemas.microsoft.com/ink/2010/main" type="inkWord" rotatedBoundingBox="4870,4470 6352,4467 6353,4825 4871,482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58.354">4044 4049 580 0,'-5'13'216'0,"5"-13"-168"0,5 35-12 0,0-14 24 16,0-3-40-16,0 3 36 15,5 5-32-15,-10-4 12 16,4 4-20-16,-4-5 20 16,0-3-24-16,-4-5 68 15,4 0-48-15,-5-9 16 16,0 0-32-16,0-4-16 15,10-8-4-15,0-10-32 16,4 5 20-16,16-17-72 16,-1 4 48-16,5-8-28 15,5 3 44-15,0 1-24 16,-5 9 28-16,-9 3 108 16,-1 14-48-16,-9 17 84 15,0 0-72-15,-15 8 44 16,5 1-56-16,-10 0-20 15,10 4-12-15,0-9 16 16,10 4-12-16,0-8 12 16,-1 0-12-16,6-8-60 15,4-1 24-15,-4-13-60 16,4 5 48-16,-9-13-52 16,5-1 48-16,-6-7 20 0,1 7 16 15,-5-8-8-15,5 5 8 16,-1 4-40-16,1 8 24 0,0 5 84 15,4 4-32-15,-4 8 72 16,5 9-64-16,-6 9 28 16,1 0-40-16,-10 0 28 15,5 0-32-15,-5-4 20 16,0-1-24-16,-5-3-124 16,5-1 56-16,-5-9-176 15,10-3 124-15</inkml:trace>
          <inkml:trace contextRef="#ctx0" brushRef="#br0" timeOffset="1185.2779">4963 4032 696 0,'-5'-4'256'0,"5"4"-196"0,9 4-20 15,-9 0 48 1,5 1-56-16,-5-1 24 16,5 5-36-16,-5 4-16 15,0 8-8-15,-10 1 20 16,1-1-8-16,-20 5 4 16,4 5-4-16,-14-1 12 15,10-4-12-15,-10 0 16 0,15 0-16 0,-5-1 40 16,14-3-24-16,1-5-12 15,9 1-8-15,10-14 28 16,9 0-16-16,15-8 4 16,5 0-12-16,0-5-8 15,5 5 4-15,-5-5-4 16,0 9 0-16,-9-4 0 16,-1 4 0-16,-9-5 32 15,-6 1-16-15,-9-5-4 16,0 9-8-16,-9-8 40 15,4 3-24-15,-10-8 8 16,10 9-16-16,-4-9 0 16,4 5-4-16,-10-14-8 15,10 5 4-15,-4-9 4 16,4 9-4-16,-5-5 16 16,5 5-12-16,0 4-92 15,10 8 48-15,-5 1-184 16,10 4 124-16,0 4-388 15,-1 5 272-15</inkml:trace>
          <inkml:trace contextRef="#ctx0" brushRef="#br0" timeOffset="1786.8562">5254 4067 456 0,'-5'-9'168'0,"5"9"-128"0,0 9-16 15,0-9 156 1,0 0-104-16,0 0 60 16,0 0-80-16,0 0 20 15,10 8-44-15,-5 1 44 16,4 0-44-16,1 12 28 15,0-4-32-15,0 5 8 16,4 4-20-16,1-13 28 0,4 13-28 0,1-13 12 16,-1 4-16-16,-4-8 28 15,-1-1-24-15,-9-8-4 16,5 5-8-16,-10-10-200 16,5 5 108-16,-5-8-360 15,5 8 252-15</inkml:trace>
          <inkml:trace contextRef="#ctx0" brushRef="#br0" timeOffset="1936.3393">5521 4054 600 0,'-29'-9'224'0,"29"9"-176"0,-5 4-12 0,0 1 212 16,5 8-144-16,-14 8 28 15,4 5-80-15,-14 0 12 16,9 4-36-16,-9 1-212 15,9-1 100-15</inkml:trace>
        </inkml:traceGroup>
      </inkml:traceGroup>
    </inkml:traceGroup>
    <inkml:traceGroup>
      <inkml:annotationXML>
        <emma:emma xmlns:emma="http://www.w3.org/2003/04/emma" version="1.0">
          <emma:interpretation id="{4AD7804D-DF4F-407B-88C4-C101521C1934}" emma:medium="tactile" emma:mode="ink">
            <msink:context xmlns:msink="http://schemas.microsoft.com/ink/2010/main" type="paragraph" rotatedBoundingBox="3015,5435 6325,5263 6374,6206 3064,63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3CD3C1-7167-47E3-9DA5-3C636D52BCE7}" emma:medium="tactile" emma:mode="ink">
              <msink:context xmlns:msink="http://schemas.microsoft.com/ink/2010/main" type="line" rotatedBoundingBox="3015,5435 6325,5263 6374,6206 3064,6379"/>
            </emma:interpretation>
          </emma:emma>
        </inkml:annotationXML>
        <inkml:traceGroup>
          <inkml:annotationXML>
            <emma:emma xmlns:emma="http://www.w3.org/2003/04/emma" version="1.0">
              <emma:interpretation id="{CBDB09F4-456D-4454-8B68-157E68A66666}" emma:medium="tactile" emma:mode="ink">
                <msink:context xmlns:msink="http://schemas.microsoft.com/ink/2010/main" type="inkWord" rotatedBoundingBox="3015,5435 4129,5377 4178,6321 3064,6379"/>
              </emma:interpretation>
            </emma:emma>
          </inkml:annotationXML>
          <inkml:trace contextRef="#ctx0" brushRef="#br0" timeOffset="3136.4467">2514 4995 424 0,'0'-8'156'0,"0"8"-120"0,0-9-8 16,0 9 160 0,0 0-108-16,-10 0 56 15,10 9-80-15,-10-9 72 16,6 17-72-16,-21 4 24 16,16 10-44-16,-1 7 20 15,-5 1-28-15,15-4-36 16,0-5 4-16,5-8 36 15,15-5-20-15,4-17 0 0,10 0-8 0,5-17-104 16,-5-5 56-16,0 1-32 16,0 3 40-16,-10-8 24 15,0 5 8-15,-9 3-8 16,-5 6 8-16,-10 3 56 16,9 9-28-16,-18 13 16 15,-1 4-24-15,-14 39 0 16,14 13-8-16,-19 26 36 15,19-8-20-15,-14-1-24 16,-1-12 0-16,1-5 16 16,5-9-8-16,-15 5 16 15,0-13-16-15,0-9 32 16,0-9-24-16,0-12-12 16,5-5-8-16,-5-21 20 15,0-5-8-15,9-17-12 16,6 5 0-16,4-14 12 15,15 9-4-15,0-8-12 16,15-1 4-16,9-4-60 16,0 5 36-16,6-14-104 15,4 9 76-15,14-12-72 16,6 7 72-16,4-3-436 16,-10 8 272-16</inkml:trace>
          <inkml:trace contextRef="#ctx0" brushRef="#br0" timeOffset="3495.8999">3092 5336 612 0,'-19'5'228'0,"19"-5"-180"0,0 17-12 0,4-17 88 16,11 9-76-16,19-1 24 15,5-4-40-15,24-4-76 16,5 9 24-16</inkml:trace>
          <inkml:trace contextRef="#ctx0" brushRef="#br0" timeOffset="3378.0869">3082 5146 780 0,'-5'-8'288'0,"5"8"-224"0,25-5-20 0,-11 1 76 15,1 4-76-15,9-9 36 16,0 9-48-16,6 0 8 16,4 13-24-16,-5-4-184 15,-5 0 92-15,-14 17-440 16,-5-5 288-16</inkml:trace>
        </inkml:traceGroup>
        <inkml:traceGroup>
          <inkml:annotationXML>
            <emma:emma xmlns:emma="http://www.w3.org/2003/04/emma" version="1.0">
              <emma:interpretation id="{28612612-3742-490B-99E2-01F43C0FC4DF}" emma:medium="tactile" emma:mode="ink">
                <msink:context xmlns:msink="http://schemas.microsoft.com/ink/2010/main" type="inkWord" rotatedBoundingBox="4815,5487 6332,5408 6368,6091 4850,617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852.9981">4948 5017 392 0,'10'-9'148'0,"-10"9"-116"0,9-4-8 16,-9-5 164 0,0 18-108-16,0-9 36 15,10 0-68-15,-10 0 16 16,5 0-36-16,-5 0 16 16,5 4-24-16,-15 13 36 15,10 5-32-15,-24 4 4 0,4 4-16 0,-4 0 20 16,0 14-20-16,-10-6 48 15,9-7-32-15,6-1 40 16,-5-13-40-16,9 5-4 16,10-14-16-16,5 1-8 15,5-9 4-15,15 0-16 16,4 0 8-16,10-9 4 16,5 9 0-16,5 0 0 15,-6 0 0-15,-4 0 8 16,0 9-4-16,-14-9-20 15,-1 0 8-15,-9-9 56 16,0 1-24-16,-15-1 0 16,5-4-16-16,0-13 36 15,-5 13-20-15,-5-21 12 16,5 12-20-16,1 1-8 16,4 3-4-16,-5-8 4 15,5 13-4-15,-10 5-20 16,0-1 8-16,1 0-32 15,9 9 24-15,-5-4 16 16,-5 4 0-16,5-4-208 16,5 8 112-16,5-4-588 15,5 4 380-15</inkml:trace>
          <inkml:trace contextRef="#ctx0" brushRef="#br0" timeOffset="6319.257">5273 5008 756 0,'-14'9'280'0,"14"-9"-216"0,0 17-20 0,0-4 68 16,5 4-72-16,-5 1 8 15,0 3-28-15,9-4 16 16,1 14-24-16,0-14 4 16,4-4-8-16,16-5-112 15,-1-8 56-15,-5-8-120 16,10-1 92-16,-10-12-76 15,1 12 88-15,-16-13-48 16,6 14 68-16,-15-10 32 16,10 10 8-16,-20-5 216 15,10 4-116-15,-15 9 96 16,11 9-112-16,-11 12 44 16,5 5-72-16,5 31-4 15,-4 3-28-15,9 9 16 16,5-4-24-16,-1-5 24 15,1-4-24-15,-10-8 4 16,1-9-8-16,-16-9-60 16,5-4 28-16,-14-4-8 15,10-14 20-15,-15-8 36 16,5-4-16-16,-5-13-16 16,9-1 0-16,1-12 4 15,14 4 4-15,25-4-12 16,4 13 8-16,11-14 20 0,8 23-8 0,1-5-172 15,0 4 92-15</inkml:trace>
          <inkml:trace contextRef="#ctx0" brushRef="#br0" timeOffset="5117.5417">4001 5073 372 0,'4'0'140'0,"-4"0"-112"0,5 0-4 15,0 0 120 1,0 0-84-16,0-9 96 16,0 9-88-16,-5 0 20 15,5 0-52-15,-1-8-4 16,1 16-20-16,0-8 0 0,0 0-4 0,-5 0 20 16,0 9-16-16,-5 12 48 15,5 5-32-15,-10 5 4 16,6 7-20-16,-6 1 0 15,0 0-4 1,0 0-8-16,10-13 4 0,-4-4 12 16,4 3-8-16,0-25 104 15,0 9-64-15,4-26-20 16,6 8-16-16,0-21-24 16,-5 4 8-16,14-13-16 15,-9 9 12-15,14 0-32 16,5 4 24-16,-4-4-28 15,-1 21 24-15,5-4 8 16,0 4 12-16,0 1-28 16,-4-1 16-16,-11 9 12 15,11 0 4-15,-6 0 52 16,5 9-32-16,-9-1 24 16,-5 14-28-16,-1 8 28 15,-4-4-32-15,-5 4 12 16,5 5-16-16,-10-5 0 15,5 9-4-15,0-17 28 16,5 3-20-16,-5-12-24 16,0 5 4-16,0-18-124 15,0 0 72-15,0-9-288 0,0 9 196 16</inkml:trace>
        </inkml:traceGroup>
      </inkml:traceGroup>
    </inkml:traceGroup>
    <inkml:traceGroup>
      <inkml:annotationXML>
        <emma:emma xmlns:emma="http://www.w3.org/2003/04/emma" version="1.0">
          <emma:interpretation id="{E96CB7D1-91BC-4C62-8482-E5F3CF93D020}" emma:medium="tactile" emma:mode="ink">
            <msink:context xmlns:msink="http://schemas.microsoft.com/ink/2010/main" type="paragraph" rotatedBoundingBox="3146,6504 6097,6549 6086,7283 3135,72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858EB5-25B8-4A26-8E83-243D8C827D0D}" emma:medium="tactile" emma:mode="ink">
              <msink:context xmlns:msink="http://schemas.microsoft.com/ink/2010/main" type="line" rotatedBoundingBox="3146,6504 6097,6549 6086,7283 3135,7239"/>
            </emma:interpretation>
          </emma:emma>
        </inkml:annotationXML>
        <inkml:traceGroup>
          <inkml:annotationXML>
            <emma:emma xmlns:emma="http://www.w3.org/2003/04/emma" version="1.0">
              <emma:interpretation id="{FBB6B0F9-0503-4D27-8CD5-D7067C4CF582}" emma:medium="tactile" emma:mode="ink">
                <msink:context xmlns:msink="http://schemas.microsoft.com/ink/2010/main" type="inkWord" rotatedBoundingBox="3146,6504 3474,6509 3467,6949 3140,6944"/>
              </emma:interpretation>
            </emma:emma>
          </inkml:annotationXML>
          <inkml:trace contextRef="#ctx0" brushRef="#br0" timeOffset="7462.8102">2320 6390 788 0,'-10'-13'292'0,"10"13"-228"0,10 9-16 15,-6-9 88 1,11 4-84-16,9-4 16 15,5 0-44-15,15 0 24 0,0 4-32 0,14-4-276 16,0 5 136-16</inkml:trace>
          <inkml:trace contextRef="#ctx0" brushRef="#br0" timeOffset="7295.9302">2368 6140 580 0,'0'-22'216'0,"0"22"-168"0,0-13-12 16,0 4 136-1,10 9-100-15,-5-8 16 16,0 3-52-16,9-3-8 15,-9 3-16-15,14 1 12 0,6 4-16 0,9 4-12 16,0 5 0-16,0 4 12 16,5 4-4-16,-20 5 16 15,5 4-12-15,-19 4 24 16,-5 0-20-16,-24 5 32 16,4 4-28-16,-18-9-4 15,8 0-8-15,-4-4-4 16,10 0 0-16,-5-9 8 15,10-4-4-15,-1 0-20 16,10 0 8-16,1-4-12 16,9-1 8-16,0-3 16 15,9 3 0-15,6-8 24 16,4 5-16-16,6-5 24 16,-1 4-24-16,-5-4-180 15,1 0 92-15,-10 4-468 16,-1 1 304-16</inkml:trace>
        </inkml:traceGroup>
        <inkml:traceGroup>
          <inkml:annotationXML>
            <emma:emma xmlns:emma="http://www.w3.org/2003/04/emma" version="1.0">
              <emma:interpretation id="{B198D824-D9F1-42B7-8FEB-96D460520F02}" emma:medium="tactile" emma:mode="ink">
                <msink:context xmlns:msink="http://schemas.microsoft.com/ink/2010/main" type="inkWord" rotatedBoundingBox="3900,6731 4183,6736 4181,6866 3898,686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627.7669">3068 6299 832 0,'5'-8'308'0,"-5"8"-240"0,24 8-20 0,-5-8 8 15,6 5-40-15,13-5 4 16,1 4-12-16</inkml:trace>
          <inkml:trace contextRef="#ctx0" brushRef="#br0" timeOffset="7794.6908">3073 6394 748 0,'-5'0'276'0,"5"0"-216"0,24 9-16 16,-5-5 32 0,1 5-52-16,24-9 32 15,4 4-28-15,15 1-500 16,1-5 256-16</inkml:trace>
        </inkml:traceGroup>
        <inkml:traceGroup>
          <inkml:annotationXML>
            <emma:emma xmlns:emma="http://www.w3.org/2003/04/emma" version="1.0">
              <emma:interpretation id="{3FBF56CF-0FC8-4165-B7CC-3DDFF9A85AAD}" emma:medium="tactile" emma:mode="ink">
                <msink:context xmlns:msink="http://schemas.microsoft.com/ink/2010/main" type="inkWord" rotatedBoundingBox="4726,6593 6096,6614 6086,7283 4716,726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063.9602">4180 6157 716 0,'-39'0'264'0,"39"0"-204"0,-24 13-16 0,10 0 44 16,4 4-56-16,-14 13 32 16,14 5-36-16,-10 12-16 15,11 1-8-15,-11 17 12 16,6-1-8-16,-6 14-12 16,11-9 0-16,-11-8 20 15,10-10-8-15,-9-16-28 16,9-5 8-16,-4-21-188 15,4-9 108-15</inkml:trace>
          <inkml:trace contextRef="#ctx0" brushRef="#br0" timeOffset="8314.5731">3981 6286 684 0,'34'-8'252'0,"-34"8"-192"0,73-9-20 16,-39 13 128-1,0 5-100-15,10 4 52 0,4 9-72 16,-14 4 28-16,0-1-44 0,-24-3 8 16,0 4-24-16,-25-4 28 15,-4-5-28-15,-30-9-48 16,5 5 16-16,-19-8-96 16,10-1 64-16,4-8-108 15,20-1 88-15,15-3-400 16,18-1 260-16</inkml:trace>
          <inkml:trace contextRef="#ctx0" brushRef="#br0" timeOffset="8885.3682">4768 6295 288 0,'5'4'108'0,"-5"-4"-84"0,10-8-4 16,-10 3 152-1,0 10-96-15,0-10 112 16,5 5-108-16,-5-4 28 16,4 4-64-16,-4-4 20 15,0 4-36-15,-4 0 0 16,-1 8-16-16,-10-3-8 15,5-1 0-15,-9 5-4 0,4 4 0 16,-9 0 24-16,10 4-12 0,-16 0 40 16,16 0-28-16,-6-4 12 15,11 0-20-15,-6 5 0 16,10-5-8-16,0-9 20 16,5 0-16-16,5-4 12 15,5 5-12-15,9-10-16 16,6 5 0-16,14 0 4 15,-5 0 0-15,4 0-36 16,1 5 20-16,-5-5-4 16,-4 0 12-16,-11 0 8 15,-4 0 0-15,-11-5 16 16,-4 1-8-16,-14-5 32 16,4 5-24-16,-9-9 40 15,9 4-32-15,-5-12 4 16,10 8-16-16,1-9-16 15,4 9 0-15,0-4 12 16,9 8-4-16,-4-4-56 16,0 9 28-16,-5-5-76 15,0 5 56-15,-5 0-104 16,5 8 84-16,-5 0-280 16,0 9 196-16</inkml:trace>
          <inkml:trace contextRef="#ctx0" brushRef="#br0" timeOffset="9336.0792">5069 6235 372 0,'10'-13'140'0,"-10"13"-112"0,5-9-4 0,0 0 172 15,5 9-112-15,4-8 20 16,1 3-64-16,-1 1 8 16,6 4-28-16,-11 0 36 15,1 9-32-15,-5-5 12 16,5 5-20-16,-1-1 52 16,6 1-36-16,-5 0 28 15,4-1-32-15,-9 5 0 16,-5 4-16-16,0 5 20 15,0 0-20-15,-14-1 12 16,-1 1-12-16,-9-5-8 16,4 5 0-16,6-9-16 15,-6 4 8-15,6-8 4 16,4 4 0-16,10-5-12 16,10 1 8-16,-1-1 20 15,16 1-8-15,-11 0-4 16,6-1 0-16,-6-3-76 15,1 3 40-15,-5-8-200 16,4 5 132-16,-14-10-336 16,10 5 244-16</inkml:trace>
          <inkml:trace contextRef="#ctx0" brushRef="#br0" timeOffset="9519.5553">5084 6420 696 0,'-15'5'256'0,"15"-5"-196"0,15-5-20 0,-5 5 128 15,4 5-100-15,6-5 8 16,4 4-48-16,10-4 8 16,0 0-20-16</inkml:trace>
        </inkml:traceGroup>
      </inkml:traceGroup>
    </inkml:traceGroup>
    <inkml:traceGroup>
      <inkml:annotationXML>
        <emma:emma xmlns:emma="http://www.w3.org/2003/04/emma" version="1.0">
          <emma:interpretation id="{E7C91260-4848-4258-A350-C14BFFB057DB}" emma:medium="tactile" emma:mode="ink">
            <msink:context xmlns:msink="http://schemas.microsoft.com/ink/2010/main" type="paragraph" rotatedBoundingBox="3062,7375 11238,8099 11092,9752 2915,90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5A6697-5268-4845-8FD1-1B630606F1EE}" emma:medium="tactile" emma:mode="ink">
              <msink:context xmlns:msink="http://schemas.microsoft.com/ink/2010/main" type="line" rotatedBoundingBox="3062,7375 11238,8099 11092,9752 2915,9028"/>
            </emma:interpretation>
          </emma:emma>
        </inkml:annotationXML>
        <inkml:traceGroup>
          <inkml:annotationXML>
            <emma:emma xmlns:emma="http://www.w3.org/2003/04/emma" version="1.0">
              <emma:interpretation id="{5B5A6143-BD2D-4720-84B8-F24C2497262A}" emma:medium="tactile" emma:mode="ink">
                <msink:context xmlns:msink="http://schemas.microsoft.com/ink/2010/main" type="inkWord" rotatedBoundingBox="3016,7897 4732,8049 4641,9083 2924,893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2699.8219">2635 7534 696 0,'-29'-25'256'0,"29"25"-196"0,-19-13-20 0,9 8 112 16,10 10-92-16,-5-1-8 15,5 9-32-15,-10 8 4 16,10 5-16-16,-9 13 16 16,4 4-16-16,-19 9-20 15,4 9 4-15,-19 12 40 16,10 13-20-16,-10 18 0 16,5 0-8-16,0-1 12 15,15-12-8-15,4-17 32 16,10-18-24-16,10-17-156 15,10-14 76-15,19-25-556 16,5-8 340-16</inkml:trace>
          <inkml:trace contextRef="#ctx0" brushRef="#br0" timeOffset="12429.0986">2422 7768 320 0,'0'-13'120'0,"0"13"-96"0,14-22-4 0,-9 18 124 16,0 4-84-16,-5-9 96 15,0 5-88-15,-5-9 56 16,5 13-72-16,-10-9 48 16,1 9-56-16,-11-8 4 15,6 8-28-15,-11 0-12 16,6 4-4-16,-20 0 12 16,15 5-8-16,-10 4 32 15,0 4-24-15,0 18 12 16,14-5-16-16,11 13 12 15,13 5-16-15,21 8-12 16,4-4 0-16,24-5 48 16,1-8-24-16,23-22 8 15,6-8-16-15,4-13 20 16,-9-5-20-16,-10-17 12 16,-24 9-12-16,-20-14 20 15,-4 6-20-15,-35-6-4 16,1 5-4-16,-25 0-84 0,0 9 44 15</inkml:trace>
          <inkml:trace contextRef="#ctx0" brushRef="#br0" timeOffset="12963.5179">3121 7712 612 0,'-10'-18'228'0,"10"18"-180"0,5-17-12 0,-5 13 96 15,0 8-80-15,-5 0 52 16,5 5-64-16,-9 8 16 16,4 9-36-16,-10 13 16 15,1 0-20-15,-6 17 20 16,11 4-24-16,-6 23 40 16,5-6-28-16,15 5-4 15,10-4-12-15,-1-22 28 16,6-8-20-16,9-22-224 15,0-9 112-15,0-17-396 16,5 0 276-16</inkml:trace>
          <inkml:trace contextRef="#ctx0" brushRef="#br0" timeOffset="13134.9768">3189 7871 624 0,'-19'-8'228'0,"19"8"-176"0,24-5-16 16,-9 5 72-1,4 9-68-15,10 0 60 16,5 8-56-16,15 0 4 16,-5 5-28-16,4-1 4 15,1 1-12-15,-10 0-44 16,-1-1 20-16,-8-8-252 16,-6-4 144-16</inkml:trace>
          <inkml:trace contextRef="#ctx0" brushRef="#br0" timeOffset="13333.5023">3699 7828 756 0,'-24'-17'280'0,"24"17"-216"0,-15 26-20 0,1-13 40 16,-1 0-56 0,-19 13 76-16,0-1-56 0,-24 23-8 15,0 0-24-15,-1 12-64 16,16-4 24-16,-6-8-200 15,20-5 124-15,10-17-496 16,9-9 332-16</inkml:trace>
          <inkml:trace contextRef="#ctx0" brushRef="#br0" timeOffset="13527.017">3850 8152 768 0,'0'-9'284'0,"0"9"-220"0,0 39-20 16,-5-21-4-1,5 3-32-15,-10 5 16 16,6 13-16-16,-11-9 16 16,5 9-16-16,-9 0-28 15,4-9 8-15</inkml:trace>
        </inkml:traceGroup>
        <inkml:traceGroup>
          <inkml:annotationXML>
            <emma:emma xmlns:emma="http://www.w3.org/2003/04/emma" version="1.0">
              <emma:interpretation id="{646DDD14-1FED-40F5-89C0-457D3167F88E}" emma:medium="tactile" emma:mode="ink">
                <msink:context xmlns:msink="http://schemas.microsoft.com/ink/2010/main" type="inkWord" rotatedBoundingBox="5065,8328 5645,8379 5572,9204 4992,9153"/>
              </emma:interpretation>
            </emma:emma>
          </inkml:annotationXML>
          <inkml:trace contextRef="#ctx0" brushRef="#br0" timeOffset="13976.2113">4370 7902 808 0,'-29'-5'300'0,"29"5"-232"0,-15 22-20 0,1-5 28 16,9 5-52-16,-10 12 32 15,5 1-28-15,10 8-8 16,5 0-12-16,10-8 28 16,9-1-20-16,5-21-76 15,5-4 32-15,0-22-140 16,0 0 92-16,-5-17-60 16,-4 8 76-16,-11-4-16 15,-4 5 40-15,-10-1 24 16,0 9 8-16,-10 4 100 15,1 14-52-15,-11 25 112 16,6 9-84-16,-11 30 16 16,11 4-52-16,-6 14 20 15,6-5-28-15,-6-4 0 16,15-9-16-16,1-13 28 16,-6-9-24-16,-5-17 100 15,10-8-64-15,-14-18 20 16,0-4-40-16,-16-17-12 15,16 8-12-15,-15-21-8 16,10 13 4-16,4-13-128 0,11 0 68 16,18-5-224-16,11 13 156 0</inkml:trace>
          <inkml:trace contextRef="#ctx0" brushRef="#br0" timeOffset="14171.4851">4754 8407 748 0,'-34'47'276'0,"34"-47"-216"0,-5 44-16 0,5-27-12 15,5 4-28-15,-1 1-4 16,1 0 4-16,0-9-16 16,5-1 8-16,-5-12-244 15,0 5 136-15,-10-18-316 16,5 4 240-16</inkml:trace>
        </inkml:traceGroup>
        <inkml:traceGroup>
          <inkml:annotationXML>
            <emma:emma xmlns:emma="http://www.w3.org/2003/04/emma" version="1.0">
              <emma:interpretation id="{4D234BAC-E58D-43B1-A768-C5F6423380E8}" emma:medium="tactile" emma:mode="ink">
                <msink:context xmlns:msink="http://schemas.microsoft.com/ink/2010/main" type="inkWord" rotatedBoundingBox="6043,8145 6861,8218 6786,9063 5968,899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4668.8094">5215 8143 352 0,'-24'-13'132'0,"24"13"-104"0,-15-17-8 16,15 9 228-1,5 8-140-15,5-9 80 16,9 5-112-16,10-5 4 16,1 5-48-16,18-9-40 15,6 4 4-15,9-4-368 16,-5 4 200-16</inkml:trace>
          <inkml:trace contextRef="#ctx0" brushRef="#br0" timeOffset="14485.8297">5264 7932 756 0,'19'-13'280'0,"-19"13"-216"0,10-13-20 16,0 9 24-1,-1 4-48-15,1-5 60 16,5 10-44-16,-6-1-16 0,6 4-12 16,-10 10 0-16,4 3-4 0,-9 10 16 15,0-1-12-15,-9 13 4 16,4 5-4-16,-10-5 12 16,1 0-12-16,-6-9 16 15,11-3-16-15,-1-10 16 31,5 1-16-31,-5-14-4 0,10 1 0 0,-5-9-76 16,5 4 40-16,5-4-84 16,5 5 64-16,5-5-104 15,4 0 88-15</inkml:trace>
          <inkml:trace contextRef="#ctx0" brushRef="#br0" timeOffset="14937.5228">5837 7776 644 0,'-15'-17'236'0,"15"17"-180"0,10 13-20 0,-5-4 140 16,10 4-104-16,4 12 96 15,10 6-100-15,0 33 48 16,0 10-72-16,-9 30 32 16,-5-5-44-16,-25 0 0 15,0-12-20-15,-34-14-140 16,1-13 72-16,-50-8-228 15,11-13 160-15</inkml:trace>
        </inkml:traceGroup>
        <inkml:traceGroup>
          <inkml:annotationXML>
            <emma:emma xmlns:emma="http://www.w3.org/2003/04/emma" version="1.0">
              <emma:interpretation id="{8B46F8A6-4CC1-41C1-A77C-31387EBA5BD7}" emma:medium="tactile" emma:mode="ink">
                <msink:context xmlns:msink="http://schemas.microsoft.com/ink/2010/main" type="inkWord" rotatedBoundingBox="7505,8360 8141,8417 8110,8772 7473,871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6332.7339">6687 7988 352 0,'-19'-9'132'0,"19"9"-104"0,0 0-8 16,0 0 200-1,0 0-124-15,0 0 88 16,0 0-112-16,0 0 24 15,0 0-56-15,5 0 20 16,4 0-32-16,6-4-8 16,9 8-12-16,15-4 28 15,5 0-20-15,24-4 20 16,0 4-20-16,10-4-16 16,-1 4-4-16,-9-5 28 0,-19 10-12 0,-10-5-4 15,-5 8-4-15,-24-8 20 16,4 5-12-1,-33-5-196-15,4 8 96 16,-29 5-536-16,10 4 348 0</inkml:trace>
          <inkml:trace contextRef="#ctx0" brushRef="#br0" timeOffset="16562.425">6712 8256 600 0,'-15'4'224'0,"15"-4"-176"0,0 9-12 0,0-9 104 16,5 4-84-16,0 0 68 16,9 1-72-16,11-5 32 15,9 4-48-15,9-8 8 16,6-1-28-16,14-3 36 16,-5 3-28-16,1 5-24 15,-11 5 0-15,-4-1 0 16,-15 9 0-16,-9 0-100 15,-6 0 56-15</inkml:trace>
        </inkml:traceGroup>
        <inkml:traceGroup>
          <inkml:annotationXML>
            <emma:emma xmlns:emma="http://www.w3.org/2003/04/emma" version="1.0">
              <emma:interpretation id="{71C5966C-FF01-4701-A89F-55DE23542AF5}" emma:medium="tactile" emma:mode="ink">
                <msink:context xmlns:msink="http://schemas.microsoft.com/ink/2010/main" type="inkWord" rotatedBoundingBox="8890,7891 11238,8099 11092,9752 8744,9544"/>
              </emma:interpretation>
            </emma:emma>
          </inkml:annotationXML>
          <inkml:trace contextRef="#ctx0" brushRef="#br0" timeOffset="17175.2943">8572 7880 424 0,'10'-9'156'0,"-10"9"-120"0,15-8-8 0,-15 3 148 16,0 5-100-16,0-4 60 16,0 0-80-16,-5-5 28 15,-5 9-48-15,-5-9 16 16,-4 5-32-16,-15-5 16 15,10 9-20-15,-15 0 0 16,5 9-8-16,-15-13 36 16,6 12-20-16,-16 1 20 15,1 8-24-15,0 1 52 16,4 3-40-16,1 14-32 16,28-1-4-16,16 14 28 0,18-1-16 15,35 1 44-15,5-5-28 16,33-17 20-16,11-9-24 0,28-17-52 15,-14 0 16-15,-5-17-40 16,-19 4 32-16,-20-13 36 16,-15 9-4-16,-28-13 16 15,-6 8-12-15,-38-4-8 16,10 4 0-16,-30 1 40 16,5 4-24-16,-5-1-8 15,20 10-8-15,9-10-268 16,10 5 144-16</inkml:trace>
          <inkml:trace contextRef="#ctx0" brushRef="#br0" timeOffset="17461.5573">8592 7504 612 0,'-20'-8'228'0,"20"8"-180"0,-5 4-12 16,-4-4 44-1,18 0-52-15,-9 9 52 16,0 4-48-16,0 12 36 16,0 10-36-16,0 12 24 15,-9 1-28-15,-11 17 0 16,-4 0-16-16,-5 42 44 16,0-7-28-16,-5 21 20 15,5-9-28-15,-5-17 0 0,19-9-12 16,-9-12 36-16,14-14-20 0,0-17-68 15,10-8 24-15,0-13-220 16,0-9 128-16</inkml:trace>
          <inkml:trace contextRef="#ctx0" brushRef="#br0" timeOffset="18794.7261">8971 8549 288 0,'-10'-8'108'0,"10"8"-84"0,0-5-4 0,10 1 84 15,-10 4-60 1,0-4 16-16,9 4-36 0,-9-5-12 16,5 5-8-16,-5-4 40 15,5 4-24-15,-5-4 24 16,0 8-24-16,0-4 36 16,0 0-32-16,0 4-32 15,0 1 4-15,0-1 36 16,5 9-20-16,-5 4 36 15,0 1-32-15,-5 3-4 16,5 5-8-16,-5-4 12 16,0 4-8-16,-4-9-4 15,4 4 0-15,-5-8 4 16,10 5-4-16,-5-14 32 16,5 0-20-16,0-8 32 15,10 0-32-15,-5-9-12 16,0 4-8-16,4-13 4 15,6 10 0-15,0-14-12 16,4 8 8-16,-4-3-4 16,4 3 0-16,-4 1-28 15,-1 9 20-15,-9-1-4 16,5 0 12-16,-10 9 32 16,5 9-12-16,-10-9 4 15,5 9-8-15,-5 8 12 16,10-4-12-16,-10 4 32 15,5 5-24-15,-5-5 4 16,0 5-12-16,0-14 4 16,5 9-8-16,-5-8 32 0,10-5-20 15,-5-8 12-15,5-5-16 0,0 1-8 16,10-1 0 0,-1-12-4-16,6 3 0 0,4-3-20 15,0 3 12 1,5 1-4-16,0 9 4 0,-4 3-28 15,-6 10 20-15,-9 3 48 16,0 9-12-16,-15 1 44 16,5 3-36-16,-10 1 28 15,0 4-28-15,-4-9 8 16,4-4-20-16,-5-13 8 16,11 9-12-16,-6-9-112 15,10 0 52-15,-5-9-140 16,5 9 108-16</inkml:trace>
          <inkml:trace contextRef="#ctx0" brushRef="#br0" timeOffset="19560.2629">9568 8649 312 0,'0'-9'112'0,"0"9"-84"0,0 0-12 16,0-4 48 0,10 4-40-16,-10-5 112 15,5 10-76-15,-5-5 44 16,0 0-60-16,0 0-8 16,0 0-20-16,-5 4 32 15,5 9-24-15,-5 4 12 16,0 9-20-16,-4 0-8 15,4 4-4-15,-5-4 12 16,10-4-8-16,-5-14 40 16,10 1-24-16,-5-18 32 0,10 5-32 0,-5-13-12 15,9 4-8-15,1-13 4 16,-1 9-4-16,1-9-56 16,4 9 28-16,-4-5-52 15,4 5 44-15,-4 4-28 16,-1 8 36-16,-4 1 44 15,5 8-8-15,-10 5 88 16,4 4-56-16,-9 4 32 16,5 1-44-16,-5-1 8 15,0 0-24-15,-5-4 20 16,0 4-24-16,1-8 48 16,4 4-32-16,-5-13-104 15,10 0 44-15,-5 0-144 16,0 0 100-16,0-4-288 15,9 4 200-15</inkml:trace>
          <inkml:trace contextRef="#ctx0" brushRef="#br0" timeOffset="20031.0154">10117 8593 340 0,'-9'-5'128'0,"9"5"-100"0,0 0-8 0,0 0 140 15,0 0-92-15,0-4 60 16,0 0-72-16,0-5 20 16,4 9-44-16,-4-4 8 15,0 8-24-15,0 0-8 16,0 1-4-16,0 3 20 16,0 9-12-16,-4 18 32 15,-1 8-28-15,-10 31 12 16,5 3-16-16,-14 14 28 15,5-9-24-15,-1-8 4 16,6-14-12-16,-1-13 48 16,5-8-32-16,-9-13-64 15,14-8 20-15,-5-10-116 16,10-4 76-16,0-8-160 16,0 4 124-16,-9-13-324 15,9 5 236-15</inkml:trace>
          <inkml:trace contextRef="#ctx0" brushRef="#br0" timeOffset="20272.674">10049 8692 496 0,'10'-13'184'0,"-10"13"-140"0,24-13-16 0,-9 9 76 31,-1 8-64-31,11-4 52 0,-1 4-52 0,5 1 8 15,0 8-32-15,-4-1 20 16,4 6-24-16,-10-1 40 16,-4 5-28-16,-15-9 32 15,0 4-32-15,-25-9-4 16,16 5-12-16,-30-13 20 16,15 5-16-16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55:14.02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F297F74-DA4E-4D29-976A-1C6C16D2A68E}" emma:medium="tactile" emma:mode="ink">
          <msink:context xmlns:msink="http://schemas.microsoft.com/ink/2010/main" type="writingRegion" rotatedBoundingBox="19622,6771 20564,6771 20564,8744 19622,8744"/>
        </emma:interpretation>
      </emma:emma>
    </inkml:annotationXML>
    <inkml:traceGroup>
      <inkml:annotationXML>
        <emma:emma xmlns:emma="http://www.w3.org/2003/04/emma" version="1.0">
          <emma:interpretation id="{1B84A6E1-CDBE-485D-8BF1-25D1A247AFBD}" emma:medium="tactile" emma:mode="ink">
            <msink:context xmlns:msink="http://schemas.microsoft.com/ink/2010/main" type="paragraph" rotatedBoundingBox="19622,6771 20564,6771 20564,8744 19622,87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19B890-CA18-4CCD-BA59-BDB23DEF1FEE}" emma:medium="tactile" emma:mode="ink">
              <msink:context xmlns:msink="http://schemas.microsoft.com/ink/2010/main" type="line" rotatedBoundingBox="19622,6771 20564,6771 20564,8744 19622,8744"/>
            </emma:interpretation>
          </emma:emma>
        </inkml:annotationXML>
        <inkml:traceGroup>
          <inkml:annotationXML>
            <emma:emma xmlns:emma="http://www.w3.org/2003/04/emma" version="1.0">
              <emma:interpretation id="{42BEF366-D276-4275-ACF7-1E57F30ED6C1}" emma:medium="tactile" emma:mode="ink">
                <msink:context xmlns:msink="http://schemas.microsoft.com/ink/2010/main" type="inkWord" rotatedBoundingBox="19622,6771 20564,6771 20564,8744 19622,8744"/>
              </emma:interpretation>
              <emma:one-of disjunction-type="recognition" id="oneOf0">
                <emma:interpretation id="interp0" emma:lang="" emma:confidence="1">
                  <emma:literal>]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)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}</emma:literal>
                </emma:interpretation>
              </emma:one-of>
            </emma:emma>
          </inkml:annotationXML>
          <inkml:trace contextRef="#ctx0" brushRef="#br0">19202 6386 528 0,'-9'-18'196'0,"9"18"-152"0,19-8-12 15,1 3 96 1,-1 10-76-16,15-10-28 16,0 5-20-16,20-8-4 0,-1 4 0 0,10-5 16 15,-5 9-8-15,-4-4-28 16,-10 8 8-16,-10-4 24 16,-10 0-8-16,-10 0 96 15,1 0-52-15,-20 0 48 16,5 9-56-16,-5-1 16 15,5 1-36-15,-9-1-8 16,4 1-8-16,-5 4-4 16,5 9 0-16,-9 17 0 15,9 8 0-15,-15 35 8 16,11 4-4-16,-6 22 16 16,5-4-12-16,-9 21-4 15,-1-4 0-15,6 22-4 16,-6-14 0-16,1-8 0 15,19-17 0-15,-15-5 104 16,6-12-56-16,-6 3 44 16,5-8-56-16,-4-8 68 15,9-14-56-15,-10-12 44 16,11-5-52-16,-6-13 40 16,10 0-44-16,-10-21 44 15,0 0-48-15,-14-9-16 16,19 0-8-16,-29-5 0 15,0 1-4-15,-39 4 16 16,-4 0-12-16,-21 9-152 16,11-1 76-16,-20-8-596 0,25 13 364 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32:06.41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B5BC577-E4AC-4BA8-9449-B67EC47B1E92}" emma:medium="tactile" emma:mode="ink">
          <msink:context xmlns:msink="http://schemas.microsoft.com/ink/2010/main" type="inkDrawing" rotatedBoundingBox="1321,5132 19839,4805 19842,4944 1323,5271" semanticType="underline" shapeName="Other">
            <msink:sourceLink direction="with" ref="{682980A2-6095-4AD2-B769-7983A5A972C6}"/>
            <msink:sourceLink direction="with" ref="{2820E7CE-BBBD-482F-B284-4C7812265491}"/>
            <msink:sourceLink direction="with" ref="{EE37E1A8-1C58-41B6-973D-C69538E9D637}"/>
            <msink:sourceLink direction="with" ref="{16A51E99-6EE0-4519-8EF0-FB0AAD01FE7B}"/>
            <msink:sourceLink direction="with" ref="{717E9994-B3B7-4AF3-B1B6-0EB4A7B0355E}"/>
          </msink:context>
        </emma:interpretation>
      </emma:emma>
    </inkml:annotationXML>
    <inkml:trace contextRef="#ctx0" brushRef="#br0">-1 413 364 0,'-5'0'132'0,"5"0"-100"0,5 4-12 16,-5-4 124-1,9 4-84-15,0-4 72 16,-4 4-76-16,4-8 68 15,0 0-72-15,5-4 0 0,8 4-32 0,1-4 48 16,4 4-36-16,1-4-8 16,13 4-12-16,-9-4 8 15,9 8-12-15,9 0-12 16,0 4 0-16,4-4 40 16,-4 4-24-16,5-4-8 15,-5 4-8-15,9-8 48 16,1 4-24-16,12-8-20 15,1 8 0-15,0 0-20 16,-5 0 12-16,1 8 12 16,-6-4 0-16,-3 0-12 15,-10 0 4-15,4-4 12 16,-4 8-4-16,14-12 16 16,0 4-12-16,13-8-20 15,1 0 4-15,4 8 20 16,-10-4-4-16,6 0 4 15,-10 4-4-15,-9 0-8 16,-4 0 4-16,0-9 4 16,-1 9-4-16,15-8-20 15,-6 8 8-15,6-8 4 16,-1 8 4-16,5-4 24 16,-5 4-12-16,0-8 12 15,-4 8-12-15,-9-8 0 16,-1 8-4-16,10-8-16 15,-5 8 4-15,14 0 4 0,-5 0 0 16,10-8 0-16,-5 8 0 0,4 0 0 16,-9 0 0-16,5 0 0 15,-5-8 0-15,14 4 0 16,-4 4 0-16,8-8 0 16,1 8 0-16,-5 0 16 15,-9 0-8-15,-5 0-20 16,-9 0 4-16,0 0 4 15,-9 0 4-15,10-4 16 16,-6 8-8-16,14-13-12 16,-4 9 0-16,14 0-4 15,-15 0 0-15,15 0 24 16,-10 0-8-16,28-4-20 16,-19 0 4-16,23 0 4 15,-9 0 4-15,9 4 0 16,-4 0 0-16,4 0 16 15,-13 8-8-15,36-16-20 16,-14 8 4-16,18-4 12 16,-8 8 0-16,22-8-12 15,-14 4 4-15,24-8 12 16,-15 8-4-16,5-4 16 16,-9 8-12-16,23-4-12 15,-14 0 0-15,14-4 4 16,-23 0 0-16,18 4 0 15,-18-8 0-15,23 4 16 0,-18 4-8 0,4-4-20 16,-23 8 4-16,33-4 4 16,-24 0 4-16,14 0 0 15,-9-4 0-15,32 4-12 16,-18 4 8-16,18-4 20 16,-19 4-8-16,28-4-4 15,-18 4 0-15,27-8-32 16,-27 4 16-16,4 0-4 15,-17 0 8-15,12 0 8 16,-13 0 0-16,5-4 0 16,-23 4 0-16,18-4 0 15,-18 0 0-15,23-8 0 16,-19 12 0-16,10-8 8 16,-19 8-4-16,37-9-28 15,-23 5 12-15,9-4 24 16,-13 0-8-16,8 4 0 15,-17 0 0-15,17 0-4 16,-8 4 0-16,4-4 0 16,-18 4 0-16,18 0-20 15,-9 4 12-15,22-4 4 16,-8 0 4-16,27 8-20 16,-9-8 12-16,13 0-12 15,-13 4 8-15,31-4 0 16,-26 4 4-16,17 0-20 15,-22-4 16-15,14 0-4 16,-19 0 8-16,23-4 8 0,-23 8 0 16,9-4-12-16,-17 0 8 0,17-12 4 15,-18 8 0-15,5 0 8 16,-19 4-4-16,5-12-12 16,-9 12 4-16,14-16 4 15,-5 8 0-15,0 0 0 16,-23-1 0-16,14-3 8 15,-36 0-4-15,22-4-12 16,-18 8 4-16,27-8 12 16,-8 8-4-16,-29 0 32 15,-3 4-20-15,-14-5-4 16,-19 9-8-16,5-4 4 16,-4 4-4-16,-1-4-4 15,1 8 4-15,-10-8 12 16,5 4-8-16,-4-4-20 15,-6 8 4-15,-8-4 20 16,5 0-4-16,-15-4-12 16,1 4 0-16,-5-8 28 15,5 8-12-15,-14 0-100 16,9 0 44-16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04:46.02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F0B2539-8B42-4C66-8C0E-E08004DCED0C}" emma:medium="tactile" emma:mode="ink">
          <msink:context xmlns:msink="http://schemas.microsoft.com/ink/2010/main" type="inkDrawing" rotatedBoundingBox="1528,1812 11823,1624 11824,1668 1529,1856" semanticType="underline" shapeName="Other">
            <msink:sourceLink direction="with" ref="{D63730C3-AF43-4868-983F-C2A2CCD5B804}"/>
          </msink:context>
        </emma:interpretation>
      </emma:emma>
    </inkml:annotationXML>
    <inkml:trace contextRef="#ctx0" brushRef="#br0">-2 219 424 0,'-5'0'156'0,"5"0"-120"0,19 0-8 0,-14 0 72 15,0 0-60-15,5 0 44 16,4 0-48-16,1 0 8 16,9 0-28-16,0-9 36 15,1 9-28-15,9 0 4 16,14 0-16-16,11-9 12 15,-1 9-16-15,10 0-4 16,5-8 0-16,0 8 4 16,4 0-4-16,-4-9 8 15,-5 9-8-15,20-4 16 16,-6 4-12-16,16-4-4 16,-6 8 0-16,5-8-4 15,-14 12 0-15,-1-8 16 16,-9 5-8-16,10-10-4 15,-6 5 0-15,21-8-16 16,-11 8 8-16,10-5 48 16,-4 5-24-16,-1-4 16 15,-10 0-20-15,16-5 0 16,-1 9-8-16,14-9 4 16,-13 5-8-16,23 0-4 15,-19 8 4-15,20-8 20 16,-11-1-12-16,30-3-12 15,-10 8-4-15,15-5 12 16,-20 5-4-16,25-4 24 0,-15 4-16 0,15-9-4 16,-30 14-4-16,20-5 4 15,-24 0-4-15,24 0 16 16,-10-5-12-16,19 5 16 16,-28 9-16-16,24-18 32 15,-15 9-24-15,24 0-32 16,-19 0 8-16,5 0 20 15,-15 0-8-15,6 0-8 16,-11 0 0-16,20-4 12 16,-10 4-4-16,10 0 16 15,-15 0-12-15,25-4 24 16,-20 4-20-16,15-5-12 16,-5 5-4-16,5-8 12 15,-20 8-4-15,15-9-4 16,-10 9 4-16,5-4-4 15,-15 8 0-15,6-8-12 16,-15 0 8-16,28-5 20 16,-13 13-8-16,18-8-12 15,-8-5 0-15,13 5 28 16,-9-5-12-16,19 1 4 16,-19 3-8-16,0 1 48 15,-24 4-32-15,14-4 0 16,-14 8-16-16,-1-4 20 15,-19 0-16-15,-9 0-4 0,-20 0-4 0,-20 0-192 16,-9 0 104-16,-24-13-652 16,-15 9 408-16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4-22T19:05:23.70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698D019-8B80-47F4-BBB3-BEF88948BCC4}" emma:medium="tactile" emma:mode="ink">
          <msink:context xmlns:msink="http://schemas.microsoft.com/ink/2010/main" type="writingRegion" rotatedBoundingBox="25894,8759 26389,8759 26389,8954 25894,8954"/>
        </emma:interpretation>
      </emma:emma>
    </inkml:annotationXML>
    <inkml:traceGroup>
      <inkml:annotationXML>
        <emma:emma xmlns:emma="http://www.w3.org/2003/04/emma" version="1.0">
          <emma:interpretation id="{F48E37E7-0F46-4741-A541-B4DF11D2CC6B}" emma:medium="tactile" emma:mode="ink">
            <msink:context xmlns:msink="http://schemas.microsoft.com/ink/2010/main" type="paragraph" rotatedBoundingBox="25894,8759 26389,8759 26389,8954 25894,89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AF194A-DEF4-4941-910A-75481B393CAF}" emma:medium="tactile" emma:mode="ink">
              <msink:context xmlns:msink="http://schemas.microsoft.com/ink/2010/main" type="line" rotatedBoundingBox="25894,8759 26389,8759 26389,8954 25894,8954"/>
            </emma:interpretation>
          </emma:emma>
        </inkml:annotationXML>
        <inkml:traceGroup>
          <inkml:annotationXML>
            <emma:emma xmlns:emma="http://www.w3.org/2003/04/emma" version="1.0">
              <emma:interpretation id="{0132CD1B-8FB8-465F-842B-703D738668D6}" emma:medium="tactile" emma:mode="ink">
                <msink:context xmlns:msink="http://schemas.microsoft.com/ink/2010/main" type="inkWord" rotatedBoundingBox="25894,8759 26389,8759 26389,8954 25894,89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6248 5769 0,'0'0'0,"0"0"16,116 0-16,-38-13 15,5 8 1,-25-8-16,0-8 16,-9-1-1,-15 1-15,-20-5 16,-9 8-16,-10 14 15,-19 4 1,5 4-16,19-4 16,-15-8-1,15 8-15,-19-13 32,-1 4-17,-9 9 1,14-26-1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04:34.43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242DF5F-B00C-43D1-A6C9-32457BDF17DC}" emma:medium="tactile" emma:mode="ink">
          <msink:context xmlns:msink="http://schemas.microsoft.com/ink/2010/main" type="writingRegion" rotatedBoundingBox="1190,736 19873,390 20083,11709 1400,12056"/>
        </emma:interpretation>
      </emma:emma>
    </inkml:annotationXML>
    <inkml:traceGroup>
      <inkml:annotationXML>
        <emma:emma xmlns:emma="http://www.w3.org/2003/04/emma" version="1.0">
          <emma:interpretation id="{DAB627BA-8AAB-4A91-929F-FC69051B65FD}" emma:medium="tactile" emma:mode="ink">
            <msink:context xmlns:msink="http://schemas.microsoft.com/ink/2010/main" type="paragraph" rotatedBoundingBox="1864,724 10690,560 10722,2322 1897,24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3730C3-AF43-4868-983F-C2A2CCD5B804}" emma:medium="tactile" emma:mode="ink">
              <msink:context xmlns:msink="http://schemas.microsoft.com/ink/2010/main" type="line" rotatedBoundingBox="1864,724 10690,560 10722,2322 1897,2486">
                <msink:destinationLink direction="with" ref="{7F0B2539-8B42-4C66-8C0E-E08004DCED0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2868769-9216-4131-9927-B8517AD48CD6}" emma:medium="tactile" emma:mode="ink">
                <msink:context xmlns:msink="http://schemas.microsoft.com/ink/2010/main" type="inkWord" rotatedBoundingBox="1864,754 5945,678 5978,2410 1897,24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263 11 664 0,'-5'-13'244'0,"5"13"-188"0,-10 0-16 0,0 5 112 16,10 3-92-16,-14 14 44 15,4 4-60-15,-9 21 28 16,4 1-40-16,-9 16 8 15,9 1-24-15,-4 17-8 16,9-4-4-16,-5 4 12 16,10-8-8-16,-9-14-40 15,4-4 20-15,-14-17-148 16,9-9 88-16,-4-13-424 16,9-8 272-16</inkml:trace>
          <inkml:trace contextRef="#ctx0" brushRef="#br0" timeOffset="-326.3689">-354 283 476 0,'0'-21'176'0,"0"21"-136"0,-10-18-12 0,5 10 56 16,0 3-52-16,-9-8 40 15,-1 9-40-15,-14-4 52 16,0 3-48-16,-15 1 80 16,5 4-64-16,-14 0 16 15,4 9-36-15,-9-9 12 16,9 4-24-16,1 0 8 15,18 0-16-15,1 1-32 16,15 3 8-16,4-3-4 16,15 3 8-16,9-3 0 15,11 3 0-15,14 5 0 16,9 9 0-16,6 8 8 16,-1 0 0-16,0 18 0 15,-4-1 0-15,0 18 8 16,-15-9-4-16,-10 0-4 15,-10-4 4-15,-4-9 108 16,-10-4-60-16,-24-13 104 16,0-4-92-16,-20-14 24 15,5 1-52-15,-29-13-12 16,19-1-16-16,-9-16-16 16,10 4 4-16,4-5-48 15,20 13 24-15,9-8-232 16,10 4 144-16,20-13-328 0,9 13 248 15</inkml:trace>
          <inkml:trace contextRef="#ctx0" brushRef="#br0" timeOffset="1189.1618">1773 115 996 0,'25'-26'368'0,"-25"26"-284"0,-10 0-24 15,0 0 188 1,5 0-148-16,-19 0-40 15,0 9-40-15,-10-1-196 16,14 9 96-16</inkml:trace>
          <inkml:trace contextRef="#ctx0" brushRef="#br0" timeOffset="1353.602">1492 499 1028 0,'-39'39'380'0,"39"-39"-296"0,-15 30-20 0,15-17 68 15,0 5-84-15,15-1-36 16,4 4-12-16,20-12-144 16,5-5 76-16,9-8-736 15,6 0 444-15</inkml:trace>
          <inkml:trace contextRef="#ctx0" brushRef="#br0" timeOffset="1065.8338">-286 370 684 0,'-25'-18'252'0,"25"18"-192"0,5 5-20 0,-5-5 136 16,0 0-104-16,10 0-12 16,0 4-36-16,28 5-12 15,6-1-4-15,29-3-16 16,10-1 4-16,23-4-16 15,-13 0 12-15,-1-4-24 16,-9-1 20-16,-6-3 12 16,-9 8 4-16,-14-9 24 15,-15 9-16-15,-15-4 84 16,-9 4-52-16,-15-5 40 16,-5 10-48-16,-10-10-20 15,1 5-8-15,-6-4-8 16,6 8 0-16,-6-8 8 15,6 4-4-15,-6-4-4 16,10 4 4-16,-9-5-24 16,4 10 12-16,-9-5 4 15,5 8 4-15,-10 1 32 16,4 8-16-16,-4 5 48 16,10-1-36-16,-1 5-32 15,6 9 0-15,9-9-8 16,5 0 4-16,10-13 16 15,4 0-4-15,6-13-64 16,4-5 32-16,0-8-76 16,0 0 60-16,-9 0 0 0,0 5 28 0,-11-1 12 15,6 9 4-15,-15 9 44 16,5 8-24-16,-5 9 60 16,5 4-44-16,0 5 20 15,10-1-36-15,5-3 8 16,4-1-16-16,20-17-8 15,0 0 0-15,19-18-92 16,5-3 48-16,5-18-64 16,0 0 60-16,-9-13-48 15,-6 9 52-15,-4-18 12 16,-10 22 16-16,-15-17-8 16,-10 0 12-16,6-9 32 15,-6 9-16-15,-9-13 104 16,5 17-60-16,-5 0 40 15,0 9-56-15,0 4 32 16,4 13-36-16,1 0 8 16,5 9-24-16,-11 8 8 15,6 9-12-15,-10 4 28 16,5 5-24-16,-15 8 40 16,5 5-32-16,-24 8-12 15,10 4-8-15,-10 14 12 16,0-9-8-16,9 4-12 15,1-9 0-15,4-8 4 16,5-9 0-16,10-17-44 16,5-8 24-16,5-18-56 0,5-5 44 0,-1-16-80 15,1-1 60-15,4-8-60 16,5 9 64-16,1-10-12 16,-1 23 36-16,0-5 12 15,5 13 12-15,-14 4 96 16,4 14-52-16,-4 3 80 15,0 10-72-15,-11 7 44 16,1 10-56-16,5 8-20 16,5-4-12-16,-11-9 24 15,6 1-16-15,-20-14 40 16,6 4-32-16,-16-12-84 16,1-5 32-16,-10-12-72 15,-1 3 60-15,1-16-60 16,-10 4 56-16,10-18-224 15,15 5 148-15,14-9-388 16,9 4 288-16</inkml:trace>
          <inkml:trace contextRef="#ctx0" brushRef="#br0" timeOffset="2238.4525">2512 115 956 0,'-15'0'352'0,"15"0"-272"0,0 0-24 15,-9 0-64 1,18 0-8-16</inkml:trace>
          <inkml:trace contextRef="#ctx0" brushRef="#br0" timeOffset="2387.8498">2410 305 1028 0,'-44'30'380'0,"44"-30"-296"0,-29 35-20 0,19-14 84 31,5 1-92-31,-4 12-4 0,4 5-32 0,5-4-184 16,5-1 92-16</inkml:trace>
          <inkml:trace contextRef="#ctx0" brushRef="#br0" timeOffset="1666.9333">2138 72 424 0,'5'-9'156'0,"-5"9"-120"0,5-9-8 16,-5 9 124-1,0 0-88-15,0 0 72 16,0 0-80-16,-5 0 48 15,5 9-60-15,-10-5 92 16,5 1-76-16,-9 3 68 0,4 10-72 0,-10 7-4 16,6 6-32-16,-6 8 4 15,6 4-12-15,-6 13-16 16,6 0 0 0,-1 9-92-16,6 4 48 0,-1-9-116 15,5-8 88-15,-5-9-128 16,10-8 116-16</inkml:trace>
          <inkml:trace contextRef="#ctx0" brushRef="#br0" timeOffset="3317.9836">2541 421 560 0,'5'-21'208'0,"-5"21"-164"0,0-9-8 16,0 9 164-1,10 0-116-15,-10-8 44 0,14 3-76 16,-4-3-4-16,5 8-28 0,9-18-12 31,0 18-4-31,20-21 12 16,-10 16-8-16,14-8-12 0,11 9 0 0,-20 0 20 15,4 8-8-15,-9 5 76 16,-9 4-48-16,-16 4 56 16,1 5-52-16,-20 4 8 15,10 4-32-15,-9 4 0 16,9-3-8-16,-10-6-52 16,10 1 28-16,10-17-96 15,4 0 64-15,6-18-92 16,4-4 80-16,5-13-24 15,5 9 48-15,-14 0 48 16,4 4-4-16,-10 0 132 16,6 4-76-16,-20 9 40 15,5 13-60-15,-10 4 36 16,5 5-44-16,-10 8-36 16,5 5-4-16,-4 4 8 15,9-5 0-15,-10 1-36 16,20-1 16-16,-10-4-116 15,0-4 72-15,0 0 16 16,0 0 28-16,-15 13 8 16,5 0 0-16,-19 13 44 15,-5-1-24-15,-14 32 16 0,4 3-16 0,-15 13 28 16,21 1-24-16,-16-14 64 16,25-17-44-16,-24-13 72 15,28-8-60-15,-14-9 28 16,15-14-44-16,-15-20 0 15,5-5-20-15,0-30 28 16,0-1-24-16,15-33-40 16,19-1 12-16,19-17-60 15,6 17 40 1,47-8 8-16,1 21 12 0,34-4 20 16,-15 17-4-16,1 4-64 15,-11 9 32-15,-23 0-48 16,-16 9 40-16,-13-5-148 15,-11 9 104-15,-4 1-408 16,-15 3 276-16</inkml:trace>
          <inkml:trace contextRef="#ctx0" brushRef="#br0" timeOffset="2585.8773">2978 111 852 0,'-34'-9'316'0,"34"9"-248"0,-34 34-16 0,10-12 60 16,5 4-72-16,-11 13-8 15,-4 0-20-15,0 12-20 16,10 1 4-16,-5 9-216 16,14-5 120-16</inkml:trace>
        </inkml:traceGroup>
        <inkml:traceGroup>
          <inkml:annotationXML>
            <emma:emma xmlns:emma="http://www.w3.org/2003/04/emma" version="1.0">
              <emma:interpretation id="{8BFD0126-D975-4DCF-9731-0B41E8E1482A}" emma:medium="tactile" emma:mode="ink">
                <msink:context xmlns:msink="http://schemas.microsoft.com/ink/2010/main" type="inkWord" rotatedBoundingBox="7104,627 9366,585 9390,1913 7128,195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779.2607">4528 275 704 0,'-24'-5'264'0,"24"5"-208"0,24 5-12 16,-9-5 124 0,14 4-100-16,10 0 52 15,-5 1-72-15,24-5 0 0,0 4-28 0,15-8-40 16,-5-5 12-16,5 0-140 16,-5 9 80-16,-5-4-224 15,-9 4 164-15</inkml:trace>
          <inkml:trace contextRef="#ctx0" brushRef="#br0" timeOffset="7551.6554">4902-101 384 0,'-9'-17'140'0,"9"21"-108"0,-10 5-8 16,5 4-24 0,-5 4-4-16,-9 22 152 15,4 8-80-15,-19 18 44 16,0-9-68-16,-14 5 12 15,9-5-36-15,-19 4 104 16,9-8-68-16,-9 0 4 0,14 0-40 16,10-18 4-1,10-8-12-15,-1-17 12 0,11-1-16 0,4-25-4 16,10-5 0-16,10-16-84 16,4-1 44-16,20-13-84 15,0 9 68-15,0-18 0 16,15 14 32-16,-1-9 12 15,1 8 8-15,-5 5 88 16,-5 8-48-16,-5 14 72 16,0 12-64-16,0 18 0 15,-10 12-28-15,0 18 32 16,1 9-28-16,-1-1 12 16,-5 9-20-16,-4-8 8 15,-5 4-12-15,-6 4-60 16,6-9 24-16,-15 10-96 15,0-19 68-15</inkml:trace>
          <inkml:trace contextRef="#ctx0" brushRef="#br0" timeOffset="8152.7536">5247 266 424 0,'5'-9'156'0,"-5"9"-120"0,15 0-8 0,-10 5 140 16,-1 3-96-16,-8 5 52 16,4 9-76-16,-15 8 20 15,0 9-40-15,-14 13 36 16,10 4-36-16,-10-4 40 15,9 0-40-15,1-22 40 16,4 0-40-16,10-30-4 16,5 0-16-16,10-39 20 15,5 9-16-15,4-26-12 16,5 4-4-16,6-13-68 16,-1 18 40-16,0-5 4 15,5 17 16-15,-5 5-8 16,0 17 12-16,0 13 56 15,-9 13-24-15,-11 9 52 16,1 8-44-16,-5 9 28 16,0 0-32-16,-10 4-8 15,5 4-12-15,-5-12 36 16,10-1-20-16,-5-12-68 16,0-5 24-16,0-12-176 0,10-5 104 0,-1-9-272 15,1 0 200-15</inkml:trace>
          <inkml:trace contextRef="#ctx0" brushRef="#br0" timeOffset="9234.6437">5821 335 476 0,'-10'-22'176'0,"10"22"-136"0,-15-17-12 0,1 4 48 16,14 9-48-16,-10-13 60 15,5 8-52-15,-5-4 20 16,6 4-36-16,-6 1 36 16,5 8-32-16,-5 4 32 15,5 5-32-15,-9 4 32 16,4 8-32-16,-9 1 20 16,9-1-24-16,-10 5 28 15,11 0-32-15,-6-4 4 16,10-5-12-16,0-8 12 15,10-1-12-15,0-16-108 16,10 3 52-16,4-12-76 16,1 0 68-16,4-9-56 15,0 9 64-15,1-5 24 0,-1 9 16 16,-19 5 76-16,0 3-36 0,-10 10 112 16,10 8-84-16,-15 4 64 15,5 4-72-15,-5 5 4 16,10 0-32-16,5-9-4 15,10 1-12-15,9-14-52 16,10-4 28-16,10-13-156 16,-1 4 96-16,6-8-152 15,0 4 128-15,-6-8-124 16,-4 3 128-16,-5-20 48 16,-10-1 32-16,10-13 112 15,-9 13-52-15,-1-9 184 16,5 10-128-16,-9 3 52 15,-1 9-88-15,-9 5 84 16,0 3-84-16,-6 1 24 16,1 8-52-16,-10 9-12 15,1 9-16-15,-6 26-24 16,5-1 8-16,-14 18-4 16,-1 0 4-16,5 0 24 15,6 4-8-15,-11-9-4 16,11 1 0-16,-11-5 12 15,20-4-8-15,-10-9-28 16,20-4 8-16,-5-17-92 16,10-5 56-16,4-21-100 15,0-1 84-15,6-12-104 16,9 8 100-16,-10-3 4 0,5 3 40 16,-9 0 112-16,-1 14-44 0,-4-1 132 15,-10 22-100-15,-20 4 44 16,10 9-72-16,-5-4 12 15,6 17-40-15,-6-13 0 16,10-5-12-16,5-12-112 16,4-1 56-16,25-16-156 15,-9-9 116-15,14-1-120 16,-5-3 120-16,-5-10-16 16,-5 14 60-16,-9-9 108 15,-1 9-36-15,-14 0 216 16,0 8-136-16,-10 9 40 15,6 9-88-15,-11 8 40 16,5 5-56-16,-4 25-28 16,9 14-16-16,-10 16 36 15,15 1-24-15,-5 4-44 16,-4-8 16-16,-11-1-40 16,-4-13 32-16,0-3 20 15,-1-6 4-15,-13-3-24 16,8-9 12-16,-8-13-4 15,4 0 8-15,-5-18 44 16,19 1-24-16,6-18 44 16,18-4-32-16,6-17-24 15,10 0 0-15,19-31-272 16,-1 1 144-16</inkml:trace>
        </inkml:traceGroup>
        <inkml:traceGroup>
          <inkml:annotationXML>
            <emma:emma xmlns:emma="http://www.w3.org/2003/04/emma" version="1.0">
              <emma:interpretation id="{31BB5E0F-0F0D-4098-AE98-0E5971A28600}" emma:medium="tactile" emma:mode="ink">
                <msink:context xmlns:msink="http://schemas.microsoft.com/ink/2010/main" type="inkWord" rotatedBoundingBox="9736,779 10693,762 10702,1246 9745,1264"/>
              </emma:interpretation>
            </emma:emma>
          </inkml:annotationXML>
          <inkml:trace contextRef="#ctx0" brushRef="#br0" timeOffset="9639.7173">7181 141 664 0,'14'-13'244'0,"-14"13"-188"0,0 4-16 0,0 0 112 16,0 5-92-16,-9 4 0 16,4 4-36-16,0-8-16 15,5 4-4-15,5-9 12 16,5 1-8-16,-6-10 24 16,16 5-20-16,-15-8-32 15,9-1 12-15,-14-4 0 16,5 9 8-16,-24-5-20 15,14 5 12-15,-19-1 12 16,4 5 0-16,-14 0 16 16,10 9-12-16,0 0-4 15,4 8 0-15,1 0 28 16,4 0-16-16,5 1-4 16,6 3-8-16,4-3 12 15,14 3-8-15,-4-4 4 16,14 1-4-16,-4-1 4 15,-1 5-8-15,-14-5-4 16,14 4 4-16,-19 1 20 16,0 4-12-16,-19-9 12 15,4-4-12-15,-14-4 20 16,10-1-20-16,-6-16 40 16,6-1-28-16,4-4-120 0,15-4 52 0</inkml:trace>
          <inkml:trace contextRef="#ctx0" brushRef="#br0" timeOffset="9895.3969">7618 33 780 0,'-39'4'288'0,"39"-4"-224"0,-58 22-20 0,34-9 12 16,9 0-40-16,-4 8 4 15,-1-4-12-15,15 9-16 16,10-4 4-16,10 8-16 15,9-4 12-15,-9-4-32 16,4-5 24-16,-9 5 24 16,9-5-4-16,-24-4-16 15,1 4 4-15,-11-8 20 16,-4 8-4-16,4-8-4 16,10-5 0-16,5-4-76 15,15 9 40-15</inkml:trace>
          <inkml:trace contextRef="#ctx0" brushRef="#br0" timeOffset="10163.611">7919 253 832 0,'15'-13'308'0,"-15"13"-240"0,-5-9-20 16,0 5 96 0,5 4-88-16,-10-4 76 0,6 4-76 0,-11 0 24 15,5 4-48-15,-4 0-44 16,9 9 4-16,-5 5 0 15,10-1 8-15,0 5-12 16,5 3 8-16,5-3-40 16,4 4 24-16,6-4-4 15,-1 3 16-15,-9-3-12 16,5-5 12-16,-20-4 20 16,5 5-4-16,-15-10 4 15,0 5-4-15,-4-13-60 16,4 0 28-16</inkml:trace>
        </inkml:traceGroup>
      </inkml:traceGroup>
    </inkml:traceGroup>
    <inkml:traceGroup>
      <inkml:annotationXML>
        <emma:emma xmlns:emma="http://www.w3.org/2003/04/emma" version="1.0">
          <emma:interpretation id="{2D7E1380-0648-4B14-A6FB-6DCBD5A1EBCC}" emma:medium="tactile" emma:mode="ink">
            <msink:context xmlns:msink="http://schemas.microsoft.com/ink/2010/main" type="paragraph" rotatedBoundingBox="2961,2427 11927,2185 11961,3427 2994,36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67C47B-4A5C-43D4-8BFA-E0FE63048121}" emma:medium="tactile" emma:mode="ink">
              <msink:context xmlns:msink="http://schemas.microsoft.com/ink/2010/main" type="line" rotatedBoundingBox="2961,2427 11927,2185 11961,3427 2994,3669"/>
            </emma:interpretation>
          </emma:emma>
        </inkml:annotationXML>
        <inkml:traceGroup>
          <inkml:annotationXML>
            <emma:emma xmlns:emma="http://www.w3.org/2003/04/emma" version="1.0">
              <emma:interpretation id="{B56D39A7-822D-4A04-AABB-E95E5E53C351}" emma:medium="tactile" emma:mode="ink">
                <msink:context xmlns:msink="http://schemas.microsoft.com/ink/2010/main" type="inkWord" rotatedBoundingBox="2963,2495 3946,2469 3969,3319 2986,334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535.3345">967 1831 424 0,'-5'-13'156'0,"10"9"-120"0,-10-9-8 0,0 9 132 15,10 4-92-15,-10 0 68 16,0 4-76-16,-14 9 0 15,-5 4-36-15,-15 27 12 16,-5 7-20-16,-29 40 8 16,5 0-12-16,-5 12 28 15,5-3-24-15,5-14 56 16,5-17-40-16,0-21 36 16,9-9-36-16,15-9 16 15,10-9-28-15,-1-21-132 16,25 0 60-16</inkml:trace>
          <inkml:trace contextRef="#ctx0" brushRef="#br0" timeOffset="22775.4884">753 1775 652 0,'15'-17'244'0,"-15"17"-192"0,29-13-12 16,-14 13 32-1,-1 4-48-15,1 9 0 0,4 5-16 0,5 16 48 32,1 5-32-32,-1 30 16 0,5 9-24 0,-5 21 0 15,10-4-8-15,-9 5 20 16,-11-14-16-16,6-17-4 16,-6-13-4-16,-4-13-40 15,0-4 20-15</inkml:trace>
          <inkml:trace contextRef="#ctx0" brushRef="#br0" timeOffset="22957.9737">588 2306 860 0,'-15'-8'320'0,"15"8"-248"0,25 13-20 0,-1-5 32 16,0 5-56-16,35 0 24 15,14 0-32-15,19-13 44 16,0 5-36-16,30-18-268 16,4 4 128-16</inkml:trace>
        </inkml:traceGroup>
        <inkml:traceGroup>
          <inkml:annotationXML>
            <emma:emma xmlns:emma="http://www.w3.org/2003/04/emma" version="1.0">
              <emma:interpretation id="{A3CD2E89-2A96-4982-8247-95409469AE2A}" emma:medium="tactile" emma:mode="ink">
                <msink:context xmlns:msink="http://schemas.microsoft.com/ink/2010/main" type="inkWord" rotatedBoundingBox="5407,2361 7974,2292 8007,3534 5440,360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3270.8053">2954 1931 664 0,'-24'-5'244'0,"24"5"-188"0,-5 0-16 0,0 0-12 15,0 13-24-15,-5 13 68 16,6 13-40-16,-11 39-12 15,10 8-12-15,-14 22 8 16,4-13-8-16,-9 0-20 16,9-8 4-16,-9-5 40 15,9-9-20-15,-4-12 24 16,9-14-20-16,-9-17-36 16,9-8 12-16,-4-26-288 15,4-9 160-15</inkml:trace>
          <inkml:trace contextRef="#ctx0" brushRef="#br0" timeOffset="23504.4283">2745 2073 684 0,'39'-39'252'0,"-39"39"-192"0,92-21-20 16,-48 21 76 0,0 4-72-16,9 18-20 15,1 8-12-15,-11 17-4 16,-4 5-4-16,-19 4 16 15,-11 5-12-15,-28-9 32 16,0-9-24-16,-35-9-4 16,6 1-8-16,-16-26 28 0,16 8-16 0,4-34-40 15,20-5 12-15,24-43-332 16,14-4 188-16</inkml:trace>
          <inkml:trace contextRef="#ctx0" brushRef="#br0" timeOffset="23723.0129">3537 1607 880 0,'-5'-4'328'0,"5"4"-256"0,-9 8-16 0,-1 5 28 15,5 9-56-15,-5 17-20 16,5 4-8-16,-4 13 0 16,9 4 0-16,-5 18 32 15,5-4-16-15,-5 12 4 16,5-4-12-16,-10-4 12 15,5-9-12-15,-9-13 16 16,4-4-16-16,-5-13-108 16,6-9 52-16,-6-17-140 15,15-5 108-15</inkml:trace>
          <inkml:trace contextRef="#ctx0" brushRef="#br0" timeOffset="24786.841">3950 2060 528 0,'10'-26'196'0,"-10"26"-152"0,9-17-12 0,-4 8 88 15,0 5-72-15,0-9 88 32,0 5-80-32,-5-1 0 0,5 5-36 0,-10-5 4 15,5 9-12-15,-20-4 20 16,6 8-20-16,-25 5 4 15,0 8-8-15,-9 13 36 16,4 9-20-16,5 8 12 16,10 5-20-16,9-4 8 15,16-5-12-15,13-8 36 16,11-10-24-16,9-16-40 16,5-5 8-16,5-21-112 15,0 0 64-15,-10-18-44 16,0 14 56-16,-10-9-12 15,-4 4 36-15,-10 0-36 16,4 13 36-16,-9 0 8 16,0 4 8-16,0 9 136 15,0 9-72-15,0 4 44 16,10 8-60-16,-5 1 4 16,10 4-32-16,-6-9 28 15,11-4-28-15,-6-13 32 16,11 0-32-16,9-17-76 15,-10 4 32-15,15-17-80 16,-15 4 64-16,5-5 8 16,-4 14 24-16,-6-17 20 15,-4 12-4-15,-6-4 8 0,1 13-8 16,0 0 32 0,-5 9-20-16,-10 8 56 0,5 5-40 0,-10 12 36 15,10 10-36-15,-5 16-8 16,0-8-16-16,-4 4 4 15,9-4-8-15,-10 0 24 16,10-9-16-16,-5-8 32 16,10-5-28-16,-5-13 56 15,0 1-40-15,0-18-40 16,10 4 0-16,-1-25-8 16,-4-1 8-16,19-12 0 15,-9 3 0-15,4-3-28 16,6 12 20-16,4 5-28 15,0 13 24-15,-5 4-24 16,5 8 24-16,-4 18 44 16,-6 9-12-16,-9 17 16 15,9 4-16-15,-14 9-16 16,0 4 0-16,-5 0 20 16,-5-13-8-16,5-8 60 15,0-5-40-15,5-13-4 16,5 1-12-16,4-18-72 15,11 0 32-15,4-22-104 16,0 5 76-16,5-18-36 16,0 9 52-16,5-4 16 0,-10 4 12 15,5-13 4-15,-10 13 0 0,1 1 68 16,-6 3-32-16,-9 5 76 16,-5-5-56-16,-15 5-16 15,5 0-20-15,-14-1 24 16,4 10-20-16,-4-5 20 15,-1 4-20-15,1 13-16 16,4 1-4-16,5 8-4 16,6 8 0-16,8 14 24 15,11 4-8-15,4 8 40 16,6-4-24-16,18-8-84 16,11-5 32-16,19-17-212 15,4-4 136-15,-4-14-380 16,-5 1 272-16</inkml:trace>
        </inkml:traceGroup>
        <inkml:traceGroup>
          <inkml:annotationXML>
            <emma:emma xmlns:emma="http://www.w3.org/2003/04/emma" version="1.0">
              <emma:interpretation id="{9B7C67A6-EDA9-4341-8EDA-B8C411230BC3}" emma:medium="tactile" emma:mode="ink">
                <msink:context xmlns:msink="http://schemas.microsoft.com/ink/2010/main" type="inkWord" rotatedBoundingBox="8929,2642 11937,2561 11950,3017 8942,3098"/>
              </emma:interpretation>
              <emma:one-of disjunction-type="recognition" id="oneOf4">
                <emma:interpretation id="interp4" emma:lang="" emma:confidence="0">
                  <emma:literal>wave</emma:literal>
                </emma:interpretation>
                <emma:interpretation id="interp5" emma:lang="" emma:confidence="0">
                  <emma:literal>were</emma:literal>
                </emma:interpretation>
                <emma:interpretation id="interp6" emma:lang="" emma:confidence="0">
                  <emma:literal>ware</emma:literal>
                </emma:interpretation>
                <emma:interpretation id="interp7" emma:lang="" emma:confidence="0">
                  <emma:literal>wane</emma:literal>
                </emma:interpretation>
                <emma:interpretation id="interp8" emma:lang="" emma:confidence="0">
                  <emma:literal>wore</emma:literal>
                </emma:interpretation>
              </emma:one-of>
            </emma:emma>
          </inkml:annotationXML>
          <inkml:trace contextRef="#ctx0" brushRef="#br0" timeOffset="26574.329">6180 2021 624 0,'0'-25'228'0,"0"25"-176"0,5 0-16 0,-5 4-8 15,0 0-24-15,0 5 68 16,10 8-40-16,-10 13 68 16,9 9-60-16,6 9 36 15,4-9-44-15,-4-1-8 16,9 1-16-16,-4-17 28 15,-6-1-20-15,11-16 20 16,-6-1-20-16,0-21 0 16,1 4-8-16,-6-22-84 15,11-4 40-15,-11-4-64 0,1 4 56 16,-1 5 4-16,1 8 24 0,0 9 72 16,-1 12-28-16,6 18 32 15,-1 9-32-15,5 17 16 16,5 4-24-16,10 4 16 15,0 5-20-15,10-17 44 16,-6-9-32-16,1-18 12 16,-5 5-24-16,-10-21-8 15,0-1-4-15,-9-21-68 16,-6 4 36-16,-4-26-24 16,5 13 32-16,-10-17 0 15,4 13 12-15,6 0 8 16,-1 12 0-16,11 1 16 15,-1 13-8-15,20-5 24 16,4 14-20-16,20-1-20 16,5 5 0-16,5-5 40 15,-5 9-20-15,-5-4-20 16,-10 4 4-16,-19-4 16 16,-5 4-4-16,-19-5-4 15,-1 1 0-15,-24-5 4 16,1 5-4-16,-25-5-4 15,9 9 4-15,-23 0-4 16,14 5 0-16,-5 3-28 16,5 5 16-16,10 9 12 15,9-1 4-15,10 5 8 0,15 5-8 16,0-6 40-16,9-3-20 16,20-9-48-1,0-4 12-15,-5-14-96 0,0 1 60 0,-5-5-20 16,-5 1 40-16,-4-10 4 15,-1 10 16-15,-4-14-12 16,-6 5 12-16,-4-5 40 16,5 9-20-16,-5 0 52 15,5 9-36-15,-1 4 56 16,6 4-48-16,-5 5 28 16,4 17-36-16,-4-4-8 15,9 8-12-15,-4 4 20 16,-1-3-16-16,1-10 12 15,-5 9-12-15,-1-8-16 16,1-5 0-16,5-8-48 16,-10-9 24-16,4-4-4 15,-9-1 20-15,10-16-28 16,5-1 24-16,-6-12 16 16,1 3 0-16,10 1 12 15,-6 13-8-15,6-5 40 16,-1 5-20-16,0 8 12 15,6 9-20-15,-1 5 0 16,0 8-8-16,1 4 4 16,4 4-8-16,-5 5 16 15,5 0-12-15,-14-4-4 16,4 4 0-16,-14-5-40 16,14-3 20-16,-19-5-20 0,10-5 20 15,-10-12-8-15,0 0 12 0,0-18 0 16,5 5 4-1,5-14 0 1,4 10 0-16,-4-9 8 0,5 8 0 0,4 0-12 16,-4 10 8-16,4-6 48 15,-9 10-24-15,4-5 0 16,-4 8-12-16,5-3 12 16,-6 3-12-16,-9-3 16 15,0 8-16-15,5-5 16 16,0 5-16-16,0-4 32 15,5 8-24-15,4-4 32 16,6 0-32-16,9 0-4 16,0 5-8-16,10-5-4 15,5 4 0-15,9-4 16 16,0 0-8-16,6-4 32 16,-1 4-24-16,-9-5 4 15,-6 1-12-15,-14-5-8 16,5 5 4-16,-24-9 4 15,-5 9-4-15,-10-9-4 16,-5 4 4-16,-14-4-32 16,0 5 16-16,0 3-32 15,-6 5 28-15,1 5 40 16,5 8-12-16,-10 4 24 16,15 5-20-16,4 12-8 15,15 1-4-15,19-1 28 0,11 1-16 16,18-5-76-16,10-4 32 0,1-18-140 15,-1 1 92-15,-4-22-228 16,-11 5 172-16</inkml:trace>
        </inkml:traceGroup>
      </inkml:traceGroup>
    </inkml:traceGroup>
    <inkml:traceGroup>
      <inkml:annotationXML>
        <emma:emma xmlns:emma="http://www.w3.org/2003/04/emma" version="1.0">
          <emma:interpretation id="{ED4125EF-822C-469C-9B89-218F349007EA}" emma:medium="tactile" emma:mode="ink">
            <msink:context xmlns:msink="http://schemas.microsoft.com/ink/2010/main" type="paragraph" rotatedBoundingBox="10846,3384 16359,3417 16350,4781 10838,474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21904C3-7607-4085-94FE-B7E00A0806B3}" emma:medium="tactile" emma:mode="ink">
              <msink:context xmlns:msink="http://schemas.microsoft.com/ink/2010/main" type="inkBullet" rotatedBoundingBox="10842,4051 10973,4051 10972,4216 10841,4215"/>
            </emma:interpretation>
            <emma:one-of disjunction-type="recognition" id="oneOf5">
              <emma:interpretation id="interp9" emma:lang="" emma:confidence="0">
                <emma:literal>•</emma:literal>
              </emma:interpretation>
            </emma:one-of>
          </emma:emma>
        </inkml:annotationXML>
        <inkml:trace contextRef="#ctx0" brushRef="#br0" timeOffset="77577.026">8216 3330 840 0,'5'-13'312'0,"-5"13"-244"0,0 0-16 16,-5 0 92 0,5 13-88-16,-15-4 128 15,1 8-104-15,-11 0 12 16,6 5-52-16,-5-1-28 0,4 5-4 0,10-8-88 15,10-1 44-15,20-13-472 16,-6-4 284-16</inkml:trace>
      </inkml:traceGroup>
      <inkml:traceGroup>
        <inkml:annotationXML>
          <emma:emma xmlns:emma="http://www.w3.org/2003/04/emma" version="1.0">
            <emma:interpretation id="{7C83F439-F863-4E71-B437-632A821A3AE7}" emma:medium="tactile" emma:mode="ink">
              <msink:context xmlns:msink="http://schemas.microsoft.com/ink/2010/main" type="line" rotatedBoundingBox="11091,3385 16359,3417 16350,4781 11083,4749"/>
            </emma:interpretation>
          </emma:emma>
        </inkml:annotationXML>
        <inkml:traceGroup>
          <inkml:annotationXML>
            <emma:emma xmlns:emma="http://www.w3.org/2003/04/emma" version="1.0">
              <emma:interpretation id="{6208A707-1503-41B5-958C-687D8CC85A3B}" emma:medium="tactile" emma:mode="ink">
                <msink:context xmlns:msink="http://schemas.microsoft.com/ink/2010/main" type="inkWord" rotatedBoundingBox="11090,3510 12278,3517 12272,4432 11085,4425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77704.3647">8376 2872 748 0,'-29'-4'276'0,"29"4"-216"0,-10 17-16 0,10-17-20 16,5 9-24-16</inkml:trace>
          <inkml:trace contextRef="#ctx0" brushRef="#br0" timeOffset="78432.3388">8779 3356 748 0,'10'17'276'0,"-10"-17"-216"0,19 26-16 0,-4-13 208 16,0 0-148-16,4 4 36 16,5 1-84-16,1-1 4 15,4 0-40-15,-5 0-8 16,5 5-8-16,-9-5 12 16,-6 0-8-16,6-4-116 15,-6 5 56-15,-14-14-164 16,10 0 120-16,-10-8-180 15,0 4 152-15</inkml:trace>
          <inkml:trace contextRef="#ctx0" brushRef="#br0" timeOffset="78686.0151">9066 3390 436 0,'-20'0'160'0,"20"0"-124"0,-14 5-8 0,9-1 168 16,5 0-112-16,-10 1 132 16,5 3-124-16,-4 10 60 15,-1-5-88-15,-14 12-36 16,4 1-16-16,-14 9 40 16,5-1-28-16,-5 5-44 15,5-13 8-15,-10-4-88 16,25 4 60-16,-6-18-276 15,20-3 176-15,0-14-388 0,20 0 296 16</inkml:trace>
          <inkml:trace contextRef="#ctx0" brushRef="#br0" timeOffset="79049.4798">9255 3144 424 0,'-14'-8'156'0,"14"8"-120"16,10 4-8-16,-10-4 204 15,0 0-132-15,0 0 64 16,9 9-96-16,1 4 120 16,9 8-108-16,-4 1 24 15,4 4-60-15,1 0 36 16,-1 4-48-16,1-4 20 16,4 0-32-16,-9-9 0 15,4 0-12-15,-14-4-128 16,-5 0 64-16,0-9-332 15,0 1 220-15</inkml:trace>
          <inkml:trace contextRef="#ctx0" brushRef="#br0" timeOffset="79242.4931">9523 3170 508 0,'-30'-4'188'0,"30"4"-148"0,-24 0-8 0,10 0 272 16,9 8-172-16,-10 5 96 15,5 9-132-15,-9 4-20 16,9 0-48-16,-9 4-8 16,4 0-12-16,-9 1-164 15,0-6 84-15,-1 1-288 16,11-4 200-16</inkml:trace>
          <inkml:trace contextRef="#ctx0" brushRef="#br0" timeOffset="78190.6966">8614 2777 728 0,'-19'9'268'0,"19"-9"-208"0,-20 47-16 0,11-12 64 16,9 4-68-16,-10 17 28 15,10 4-40-15,-5 5-16 16,5-4-8-16,-10-10-4 16,20-3 0-16,-20-9-12 15,10-9 8-15,-5-8 4 16,1-1 0-16,-1-12-36 15,5-5 20-15,-5-12-56 0,10 3 40 0,0-21-80 16,4 5 60-16,11-22-8 16,-1 4 36-16,10-9-12 15,0 14 20-15,1 3 104 16,4 10-44-16,-10 12 68 16,-5 9-60-16,-19 13 48 15,0 4-56-15,-19 9 48 16,-1 4-52-16,-18-8 16 15,8 4-36-15,-4-4 0 16,5-5-12-16,-10-8 20 16,20-1-16-16,4-8-20 15,15 4 0-15,5-4 4 16,10 5 4-16,4-1 0 16,10 5 0-16,-4-1 16 15,-1 1-8-15,0 0-4 16,5-1 0-16,-9 5-40 15,-6-8 20-15,-4-1-260 16,5 5 156-16</inkml:trace>
        </inkml:traceGroup>
        <inkml:traceGroup>
          <inkml:annotationXML>
            <emma:emma xmlns:emma="http://www.w3.org/2003/04/emma" version="1.0">
              <emma:interpretation id="{92C05496-47A5-429D-A88F-0572161E2E30}" emma:medium="tactile" emma:mode="ink">
                <msink:context xmlns:msink="http://schemas.microsoft.com/ink/2010/main" type="inkWord" rotatedBoundingBox="12590,3395 16359,3417 16350,4781 12582,4758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79827.1315">10023 2946 404 0,'-15'0'148'0,"15"0"-112"0,-24 26-12 16,24-5 224 0,-10 1-140-16,-4 17 108 15,14 4-128-15,-20 4 24 16,20 1-68-16,-14-5 12 15,4-4-36-15,10-5-8 16,0 1-8-16,0-9-164 0,10-5 88 16</inkml:trace>
          <inkml:trace contextRef="#ctx0" brushRef="#br0" timeOffset="80029.6709">10305 3179 880 0,'-39'26'328'0,"39"-26"-256"0,-34 26-16 0,24-13 44 15,-4 4-64-15,14 0 4 16,0 0-24-16,0-4-116 16,24 0 52-16</inkml:trace>
          <inkml:trace contextRef="#ctx0" brushRef="#br0" timeOffset="80743.2869">10630 2678 520 0,'10'-13'192'0,"-10"13"-152"0,15 0-8 0,-15 9 140 16,0-1-100-16,-10 5 88 15,5 17-96-15,-14 22 40 16,4 4-64-16,-19 18 24 15,19-1-36-15,-14 1-16 16,15-10-8-16,4-8 20 16,-5-12-12-16,6-10-4 15,9-8-4-15,-10-13 56 16,20-4-32-16,-10-14-28 16,9 1-4-16,16-13-148 15,-1 0 80-15,0-18-136 16,10 0 120-16,-9-8-64 15,9 13 88-15,-5 4 44 16,-5 17 16-16,-9 9 92 16,-6 9-44-16,-14 4 76 0,1 4-68 15,-16 9 52-15,6-4-60 16,-16-14 16-16,11 10-40 0,0-10 0 16,9 1-12-16,-5-9-8 15,15 4 4-15,0 1-4 16,15 3 0-16,-5 5 0 15,-1 0 0-15,11 5 32 16,4-1-16-16,-9-4 12 16,4 4-16-16,-4-4-8 15,-1 0 0-15,-4-4-348 16,0-1 188-16</inkml:trace>
          <inkml:trace contextRef="#ctx0" brushRef="#br0" timeOffset="80189.5959">10470 2730 444 0,'-5'-9'164'0,"5"9"-124"0,0 4-16 16,0-4 96-1,0 0-72-15,0 0-12 16,0 9-20-16</inkml:trace>
          <inkml:trace contextRef="#ctx0" brushRef="#br0" timeOffset="81553.9331">10839 3317 436 0,'-5'-9'160'0,"5"9"-124"0,5 13-8 15,-5-13 104-15,0 0-76 16,5 0 40-16,0 0-56 0,-5 0 40 16,0 0-48-16,0 0 48 15,10 5-48-15,-5-1 12 16,-1 5-28-16,-4-1 44 15,5 5-32-15,-5-4 12 16,0-1-24-16,0 1 8 16,0 4-12-16,0-9 0 15,0 1-4-15,-5-5 20 16,5 4-16-16,-4-4-20 16,8 0 0-16,-4 0-4 15,0 0 4-15,0 0 8 16,0 0 0-16,0 0 8 15,0 0-4-15,0 0-4 16,0 0 4-16,0 0 4 16,0 0-4-16,0 0-4 15,0 0 4-15,0 4-4 16,0 5 0-16,0 0 16 16,10-1-8-16,-5-3-4 15,5 3 0-15,-5-8-4 16,4 0 0-16,6-4-124 15,4 0 68-15,1-9-92 16,4 13 84-16,-5-13 24 16,1 8 24-16,-10-3-4 15,4 3 12-15,-14-3 20 0,0-1-4 16,-5 0 32-16,0 9-24 16,-4 0 100-16,-1 9-64 0,-5 0 56 15,6 8-64-15,-6 18-12 16,5 3-20-16,-4 27 16 15,4 4-16-15,0 5 12 16,6 3-12-16,-16-12-24 16,20-13 4-16,-14 0 4 15,4-18 4-15,-10-12-28 16,6-5 16-16,-1-8-4 16,-4 0 8-16,-5-22 8 15,9 4 0-15,-4-17 8 16,4-4-4-16,5-18-64 15,5-8 32-15</inkml:trace>
          <inkml:trace contextRef="#ctx0" brushRef="#br0" timeOffset="79602.9817">9877 3222 464 0,'-24'4'176'0,"24"-4"-140"0,-10 5-8 0,1-5 232 15,18 4-148-15,-9-4 44 16,10 0-92-16,0-4 36 15,9 4-56-15,10-5 16 16,5 1-40-16,-5-5-16 16,5 5-8-16,-9-5-156 15,-1 9 88-15</inkml:trace>
          <inkml:trace contextRef="#ctx0" brushRef="#br0" timeOffset="82423.2447">11311 3067 352 0,'-5'-13'132'0,"5"13"-104"0,14-9-8 0,-9 5 60 16,5 4-48-16,-5-5 48 15,4 1-44-15,1 0 24 16,5 4-32-16,-1-5 28 16,1 10-32-16,-5-5 84 0,4 0-60 0,-4 0 40 15,0 8-52-15,-10 1 16 16,0 0-32-16,-5 4 44 15,0-1-36-15,0-3-40 16,5 4 4-16,-5-4 0 16,5-1 8-16,-5-8 0 15,5 5 0-15,-5-5 16 16,5 4-8-16,-4-4 4 16,4 4-4-16,-5-4-8 15,5 0 4-15,-5 0-16 16,0 9 8-16,-5-5 20 15,10 1-8-15,-5-5-12 16,5 4 0-16,-4 0 12 16,-1 5-4-16,0-9 32 15,5 4-20-15,-5 0 20 16,10 5-20-16,-10 0 36 16,5 4-28-16,-5 0 12 15,5 4-20-15,-5 0 20 16,0 5-24-16,1-5 40 15,4 0-28-15,0-4-4 16,4 0-12-16,6-4 4 16,5 0-8-16,4-9-48 15,1 0 28-15,-1-9-96 16,5 5 64-16,-9-9-20 0,4 0 40 16,-9-5 24-16,5 5 4 0,-11-8-8 15,6 8 4-15,-10-4 40 16,0 8-24-16,0 0 52 15,0 9-36-15,-5 9 28 16,5 4-28-16,-5 13 0 16,1 4-16-16,-6 13 12 15,10 0-16-15,-10 31 4 16,10-1-4-16,-10 14 12 16,10-10-12-16,-9-7-12 15,4-10 0-15,-10-13 40 16,1 1-24-16,-11-18-20 15,6-4 4-15,-15-13 0 16,10-4 4-16,-10-18 16 16,4 9-8-16,6-39-12 15,10 9 0-15,9-26-40 16,14 17 24-16,11-21 8 16,9 16 8-16,5-3-40 15,0 17 24-15,0-1-284 16,0 14 168-16,0 0-472 15,0 12 344-15</inkml:trace>
          <inkml:trace contextRef="#ctx0" brushRef="#br0" timeOffset="83393.4154">11777 3218 464 0,'0'0'176'0,"5"0"-140"0,0 0-8 0,-1-5 208 31,6 5-136-31,5-4 108 0,9 4-120 0,5-4 48 16,5 4-76-16,5-5-8 16,5 1-32-16,0 0 16 15,-6 4-24-15,-4-9-48 16,5 9 20-16,-19 0-252 16,-6 0 148-16</inkml:trace>
          <inkml:trace contextRef="#ctx0" brushRef="#br0" timeOffset="83597.4584">12068 2946 392 0,'-9'-9'148'0,"9"9"-116"0,0 0-8 0,0 0 128 16,0 9-88-16,-5 17 148 15,5-9-116-15,-10 22 4 16,0 0-60-16,-4 8 0 15,4-4-24-15,-4 0 0 16,4-4-8-16,-5-8 12 16,15-1-12-16,-9-4-64 15,9-5 28-15</inkml:trace>
          <inkml:trace contextRef="#ctx0" brushRef="#br0" timeOffset="84010.5579">12331 3123 228 0,'-10'0'84'0,"10"0"-64"0,10 0-8 0</inkml:trace>
          <inkml:trace contextRef="#ctx0" brushRef="#br0" timeOffset="83884.2207">12428 3075 364 0,'5'-13'132'0,"-5"13"-100"0,5-4-12 0,-5 8 132 15,0 5-88-15,-5 4 96 16,0 8-92-16,-5 10 80 15,1-1-84-15,-11 4 40 16,15-3-64-16,-5-5 52 16,1-1-56-16,4-7 28 15,10-1-36-15,4-8-88 16,1-1 32-16,0-16-352 16,9 8 208-16</inkml:trace>
          <inkml:trace contextRef="#ctx0" brushRef="#br0" timeOffset="85457.913">12817 2708 372 0,'-10'0'140'0,"10"0"-112"16,-24 65-4-16,9-18 120 16,10 5-84-16,-19 22 124 15,4 3-104-15,-4 1-4 16,10-9-48-16,-6-8 36 15,10-5-36-15,-4-9 20 16,9-8-28-16,-5-9 8 16,5-8-16-16,1-18-8 0,8 1 0 0,1-18-112 15,10 4 60-15,-1-13-120 16,11 5 92-16,4-13-144 16,5 8 120-16,0-4 8 15,5 5 56-15,-5 4 40 16,0 8 0-16,-10 0 72 15,0 9-44-15,-9-4 84 16,-5 8-64-16,-20-4 16 16,5 5-36-16,-14-5-4 15,-1 8-16-15,-14 1 116 16,5 0-72-16,-5-1 84 16,5 1-80-16,9 4 64 15,11 4-68-15,9-4 40 16,9 4-56-16,1-4-4 15,5 0-20-15,4-4 16 16,-4 4-20-16,-6-5-64 16,1 5 24-16</inkml:trace>
          <inkml:trace contextRef="#ctx0" brushRef="#br0" timeOffset="85986.345">12831 3641 632 0,'-5'-9'236'0,"5"9"-184"0,20 9-16 15,-11-5 140 1,6 5-104-16,4-5 8 16,1 5-52-16,4-9-140 0,1 4 60 0,4-8-528 15,5 4 320-15</inkml:trace>
          <inkml:trace contextRef="#ctx0" brushRef="#br0" timeOffset="85832.4357">12875 3455 464 0,'-10'0'176'0,"10"0"-140"0,-5-4-8 0,5 4 84 15,10 4-68-15,-5-4 44 16,9 5-52-16,6-1 0 16,-1 4-24-16,1 1 20 15,4 0-20-15,-9 8-4 16,4 0-4-16,-19 5 84 15,5-1-48-15,-15 5 52 16,1 0-52-16,-11 0 40 16,1 0-44-16,-1-4 8 15,6-1-28-15,-1-3 28 16,5-1-28-16,10-4 20 16,10 4-20-16,-10-4 8 15,15 0-12-15,4-4 0 16,5-1-4-16,-9 1-148 15,14 0 76-15,-19-5-228 16,4 0 164-16,-9-4-276 16,0 0 228-16</inkml:trace>
          <inkml:trace contextRef="#ctx0" brushRef="#br0" timeOffset="86563.2824">13273 3239 684 0,'-19'5'252'0,"19"-5"-192"0,5-5-20 0,4 1 128 15,11 4-100-15,14-4 24 16,5-1-52-16,4 1-16 15,6 4-16-15</inkml:trace>
          <inkml:trace contextRef="#ctx0" brushRef="#br0" timeOffset="86372.8016">13327 2881 416 0,'29'-22'152'0,"-29"22"-116"0,58-8-12 0,-29 8 172 16,0 4-112-16,1 9 108 16,4 8-112-16,-10 5 64 15,0 5-84-15,-14-1 32 16,0 9-56-16,-20 0 24 16,-5-1-32-16,-23 1-16 15,3 0-8-15,-13-9 4 16,4 5-4-16,0-9 8 15,15-5-8-15,5-3-20 16,9 3 8-16,11-12 40 16,13 4-20-16,16-9 16 15,4 1-16-15,5-10-184 0,5 5 96 0,-5-8-292 16,0 16 208-16</inkml:trace>
        </inkml:traceGroup>
      </inkml:traceGroup>
    </inkml:traceGroup>
    <inkml:traceGroup>
      <inkml:annotationXML>
        <emma:emma xmlns:emma="http://www.w3.org/2003/04/emma" version="1.0">
          <emma:interpretation id="{50DE7036-21E6-4515-A8D1-1359F98C8E23}" emma:medium="tactile" emma:mode="ink">
            <msink:context xmlns:msink="http://schemas.microsoft.com/ink/2010/main" type="paragraph" rotatedBoundingBox="2322,4300 10598,4257 10606,5810 2330,58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3435A3-D239-4C9A-864E-50F7137C88AB}" emma:medium="tactile" emma:mode="ink">
              <msink:context xmlns:msink="http://schemas.microsoft.com/ink/2010/main" type="line" rotatedBoundingBox="2322,4300 10598,4257 10606,5810 2330,5853"/>
            </emma:interpretation>
          </emma:emma>
        </inkml:annotationXML>
        <inkml:traceGroup>
          <inkml:annotationXML>
            <emma:emma xmlns:emma="http://www.w3.org/2003/04/emma" version="1.0">
              <emma:interpretation id="{FF1A86D1-D602-473A-83ED-3FE9558D4926}" emma:medium="tactile" emma:mode="ink">
                <msink:context xmlns:msink="http://schemas.microsoft.com/ink/2010/main" type="inkWord" rotatedBoundingBox="2322,4300 6471,4279 6479,5832 2330,5853"/>
              </emma:interpretation>
            </emma:emma>
          </inkml:annotationXML>
          <inkml:trace contextRef="#ctx0" brushRef="#br0" timeOffset="68986.9473">967 3792 488 0,'5'-43'180'0,"-5"43"-140"0,-5-30-12 0,-5 21 40 15,1 5-44-15,-25 4 96 16,4 8-68-16,-28 14 48 16,5 12-60-16,-15 18 60 15,9 4-60-15,1 14 88 16,14-6-72-16,1 23 52 15,23-1-64-15,6 9-12 16,9-9-20-16,10-16 24 16,9-1-20-16,6-22-56 15,4-8 16-15,0-22-404 16,5-8 236-16</inkml:trace>
          <inkml:trace contextRef="#ctx0" brushRef="#br0" timeOffset="69409.1044">1006 4107 788 0,'-34'13'292'0,"34"-13"-228"0,-34 18-16 0,0-10 168 16,10 14-128-16,-25 17 36 15,10 8-76-15,-5 9-28 16,1 0-12-16,4-4-44 16,10-4 20-16,9-22-232 15,10 4 136-15,10-30-260 16,10 0 212-16</inkml:trace>
          <inkml:trace contextRef="#ctx0" brushRef="#br0" timeOffset="69215.0547">739 4090 736 0,'-29'0'272'0,"29"0"-208"0,-5 17-20 0,5-4 96 16,9 5-84-16,6 7 92 16,9-3-84-16,15 8-24 15,0 9-24-15,0-4 12 16,5-5-16-16,-10 0-48 15,-10 0 20-15,0-12-272 16,-14 3 160-16,0-21-428 16,-6 9 312-16</inkml:trace>
          <inkml:trace contextRef="#ctx0" brushRef="#br0" timeOffset="69574.009">1137 4280 704 0,'-10'13'264'0,"10"-13"-208"0,-5 35-12 0,-4-14 108 15,-6 9-92-15,-4 9 0 16,-6 0-36-16,1-4-32 15,0 4 0-15,0-18-268 16,14 5 148-16</inkml:trace>
          <inkml:trace contextRef="#ctx0" brushRef="#br0" timeOffset="70307.9745">1433 4172 580 0,'-4'-4'216'0,"4"4"-168"0,-20 8-12 0,15-3 128 16,5 3-96-16,0 5 36 15,-9 5-64-15,9 8 4 16,0-1-28-16,9-3-8 16,-4 4-4-16,15-4 4 15,4-5-4-15,15-17-64 16,4-9 32-16,1-8-136 15,0 4 88-15,0-9-104 16,-1 9 100-16,-14-8 36 16,-4 8 24-16,-16-13 12 15,1 17 0-15,-20 1 156 16,6 8-80-16,-16 13 140 16,1 13-120-16,-10 38 56 15,4 10-84-15,-9 21 72 16,5 4-76-16,-5 0-20 15,5-12-20-15,-5 8 4 16,15-18-12-16,-6-12 76 16,6-4-48-16,-5-35 40 15,4-5-44-15,-4-25 36 16,4-13-40-16,-4-14-24 0,5-3-4 16,-6-14 16-16,6 18-8 15,4-9 4-15,15 18-4 0,10-14-164 16,5 5 84-16,24 0-536 15,9 4 340-15</inkml:trace>
          <inkml:trace contextRef="#ctx0" brushRef="#br0" timeOffset="70475.9212">1890 4500 736 0,'-29'22'272'0,"29"-22"-208"0,5 47-20 0,-10-8 140 16,5-9-108-16,0 9 8 15,5 5-56-15,0-14 8 16,0 0-20-16,-1-8-220 16,1-5 112-16,0-8-292 15,5-9 216-15</inkml:trace>
          <inkml:trace contextRef="#ctx0" brushRef="#br0" timeOffset="70972.7438">2191 4466 880 0,'-19'0'328'0,"19"0"-256"0,0 0-16 16,5 0 124-1,4 8-108-15,11 1 8 16,4 0-52-16,10-9-176 16,0 8 80-16,10-12-496 15,5 8 316-15</inkml:trace>
          <inkml:trace contextRef="#ctx0" brushRef="#br0" timeOffset="70803.7936">2284 4163 560 0,'4'-13'208'0,"-4"13"-164"0,5 5-8 15,-5-5 172 1,10 4-120-16,0 0 44 16,-1 9-80-16,1 0 8 0,5 0-40 0,-6 9-8 15,1 4-8-15,-5 8-4 16,5 1 0-16,-20 4 8 15,5 4-4-15,-9-4 8 16,-1-5-8-16,-9-3-4 16,9 3 4-16,-4-12 12 15,4-5-8-15,5-8 4 16,6 4-4-16,13-13 12 16,11 8-12-16,4-8-40 15,5 0 20-15,0-4-252 16,1 0 144-16,-6-5-436 15,0 9 316-15</inkml:trace>
          <inkml:trace contextRef="#ctx0" brushRef="#br0" timeOffset="71134.6732">2633 4427 612 0,'-4'47'228'0,"4"-47"-180"0,-5 78-12 0,0-43 116 15,10-5-92-15,-15 9 0 16,5 0-36-16,-9 0-44 16,4-1 12-16</inkml:trace>
          <inkml:trace contextRef="#ctx0" brushRef="#br0" timeOffset="71316.1563">2784 4250 780 0,'29'-17'288'0,"-29"17"-224"0,58 8-20 15,-28-3 100 1,-1 3-88-16,10-4-20 15,4 5-24-15,1-5-68 16,-5 1 32-16</inkml:trace>
          <inkml:trace contextRef="#ctx0" brushRef="#br0" timeOffset="71584.8714">3134 4103 476 0,'-5'4'176'0,"5"-4"-136"0,-5 18-12 0,0-5 152 16,5 4-104-16,-9 9 96 15,-1 8-104-15,-10 18 28 16,11 0-56-16,-6 4 12 16,5 0-32-16,1-4 8 15,9-9-16-15,0-8 12 16,0-5-16-16,9-13-12 15,1 1 0-15,14-18-192 16,1 0 108-16,-1-13-280 16,0 4 204-16</inkml:trace>
          <inkml:trace contextRef="#ctx0" brushRef="#br0" timeOffset="71839.5491">3425 3948 624 0,'5'-9'228'0,"-5"9"-176"0,24-4-16 15,-4 17 212 1,4-5-144-16,15 18 116 16,10 13-128-16,-10 8 56 15,9 5-84-15,-24 30 96 0,1 0-88 0,-30 13 32 16,5-8-60-16,-34-10-8 15,-5-12-20-15,-19-17-144 16,14-9 72-16,-14-9-448 16,19-9 280-16</inkml:trace>
          <inkml:trace contextRef="#ctx0" brushRef="#br0" timeOffset="68432.4455">-39 4051 416 0,'25'-8'152'0,"-6"8"-116"0,5 0-12 0,-9-9 136 15,4 18-92-15,-4-18 44 16,9 9-68-16,-4-4 4 16,-1-5-32-16,-4 0 8 15,-1 1-12-15,-9-5 20 16,0 4-20-16,-15-8-12 15,1 0-4-15,-26 4-4 16,11 4 0-16,-34 0 0 16,9 1 0-16,-19 8 44 15,15 8-24-15,-10 1 44 16,14 21-32-16,-4-13 32 16,14 14-32-16,-5-1 56 15,15 13-44-15,5-4 0 16,24 8-20-16,14-3 8 15,11 16-16-15,28-17-4 16,10-8 0-16,29-14 4 0,-4-8-4 16,4-13-4-16,-9 0 4 0,-20-13 4 15,-10-4-4-15,-14-13 24 16,-10 13-16-16,-29-14 32 16,0 10-28-16,-24-5 92 15,10 9-60-15,-30-5 4 16,20 5-32-16,-15 4-144 15,9-4 68-15</inkml:trace>
          <inkml:trace contextRef="#ctx0" brushRef="#br0" timeOffset="68717.2311">29 3563 684 0,'-29'9'252'15,"29"-9"-192"-15,-14 8-20 0,9 1 84 16,5 4-76-16,-10 13 52 16,5 4-60-16,-9 26 8 15,-1 5-32-15,-14 12-24 16,9-4 0-16,-14 35 12 16,0-5 0-16,5 22 8 15,10-13-8-15,-5 0-4 16,14-17 4-16,-5-13 20 15,10-18-12-15,10-12 12 16,5-14-12-16,5-17-252 16,9-4 128-16,15-30-464 0,0 0 320 0</inkml:trace>
        </inkml:traceGroup>
        <inkml:traceGroup>
          <inkml:annotationXML>
            <emma:emma xmlns:emma="http://www.w3.org/2003/04/emma" version="1.0">
              <emma:interpretation id="{12868782-6692-466B-A5D5-C2A654D99E99}" emma:medium="tactile" emma:mode="ink">
                <msink:context xmlns:msink="http://schemas.microsoft.com/ink/2010/main" type="inkWord" rotatedBoundingBox="6952,4525 10599,4506 10604,5484 6957,5503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73400.7003">4436 4064 300 0,'-10'-13'112'0,"5"13"-88"0,-4 0-8 16,4 0 188-1,5 4-116-15,-10 1 184 16,5-1-152-16,-5-4 104 15,10 4-128-15,5-4 64 0,5 5-92 16,24-1 36 0,5 0-64-16,9 1-20 0,6-1-12 0,-5 0-8 15,-1 5 0-15,-9-5-12 16,-5 5 8-16,-15-5-216 16,6 1 120-16,-25-1-356 15,-10 9 256-15</inkml:trace>
          <inkml:trace contextRef="#ctx0" brushRef="#br0" timeOffset="73598.7278">4203 4410 904 0,'0'13'332'0,"0"-13"-256"0,19 17-24 0,-9-13 132 16,14 0-112-16,25-4 24 15,9 5-56-15,0-10-8 16,5 5-20-16,5-4-244 16,-9 0 124-16,-1-5-308 15,-14 5 236-15</inkml:trace>
          <inkml:trace contextRef="#ctx0" brushRef="#br0" timeOffset="74107.5897">5529 3991 444 0,'0'-9'164'0,"0"9"-124"0,0 9-16 0,0-1 16 15,0 5-28-15,-10 13 92 16,1 4-56-16,-21 27 20 15,6-1-36-15,-24 21 76 16,9 1-60-16,-20 0 92 16,16-9-80-16,-1-17 44 15,10-9-64-15,5-17 16 16,14-9-36-16,15-25-28 16,10-5 4-16,14-39-160 15,10 0 92-15,10-21-192 16,5 8 152-16,9-13-108 15,-14 13 128-15,-1-8 56 16,1 17 28-16,-10 0 184 16,5 17-92-16,-20 4 128 15,6 18-120-15,-11 13 88 16,6 12-104-16,-16 14 64 16,6 4-80-16,0 13-24 15,0 4-20-15,4 17 12 16,-4 1-16-16,-5 16 12 15,5 1-12-15,-6 0-8 16,6-9 0-16,-15-9-40 16,-4-12 20-16,-6-9-276 0,5-9 160 0,-4-8-288 15,4-5 240-15</inkml:trace>
          <inkml:trace contextRef="#ctx0" brushRef="#br0" timeOffset="74291.0781">5378 4392 736 0,'-34'-17'272'0,"34"17"-208"0,20-4-20 0,-10-1 196 15,-1 10-140-15,16-10 72 16,4 1-100-16,10-5-40 16,4 1-20-16,11-5-12 15,-6 4 0-15,6-8-396 16,4 8 216-16</inkml:trace>
          <inkml:trace contextRef="#ctx0" brushRef="#br0" timeOffset="74632.4853">6423 3818 372 0,'-24'-26'140'0,"24"26"-112"0,-20-9-4 0,20 5 120 31,0 8-84-31,-14 1 80 0,14 3-80 0,-25 14 20 16,16 4-44-16,-20 17 108 15,9 5-76-15,-19 12 100 16,10 9-96-16,-20 26 84 15,15-8-88-15,-4 16 20 16,4-8-52-16,19-17-32 16,5-9-4-16,10-13 8 15,15-17-4-15,9-9-356 16,10-4 196-16,0-17-444 16,10-5 340-16</inkml:trace>
          <inkml:trace contextRef="#ctx0" brushRef="#br0" timeOffset="74845.5704">6321 4163 600 0,'-24'-4'224'0,"24"4"-176"0,0 4-12 16,9-4 176-1,-9 5-124-15,10-5 72 16,5 4-96-16,9-8-36 15,10 4-16-15,19-9-4 16,-4 5-4-16,4-5-152 16,-4 5 80-16,-15-5-280 15,-5 5 196-15</inkml:trace>
          <inkml:trace contextRef="#ctx0" brushRef="#br0" timeOffset="75128.5989">6540 3995 560 0,'-20'0'208'0,"20"0"-164"0,-19 4-8 0,4 5 100 15,10 4-80-15,-14 4 104 16,14 5-96-16,-10 4 32 16,6 4-56-16,-11 13 72 15,11 5-60-15,-1 8 0 16,5 0-32-16,-5 0-4 15,10-8-8-15,5-5 20 16,0-9-16-16,0-12 12 16,5-1-12-16,-1-12-32 15,16-5 8-15,4-8-196 16,5 4 112-16,9-9-304 16,1 5 228-16</inkml:trace>
          <inkml:trace contextRef="#ctx0" brushRef="#br0" timeOffset="75386.7852">6919 3896 612 0,'9'8'228'0,"-9"-8"-180"0,25 22-12 0,-16-5 176 16,6 5-124-16,-1 12 184 15,6 5-152-15,-6 17 60 16,1 5-104-16,-15 30 12 16,0-5-52-16,-19 13 32 15,4-12-40-15,-29-10 20 16,-4-12-28-16,-11-13-168 16,6-9 80-16</inkml:trace>
          <inkml:trace contextRef="#ctx0" brushRef="#br0" timeOffset="77351.1302">7375 4181 416 0,'-24'4'152'0,"14"0"-116"0,0-4-12 15,6 0 188 1,8 0-120-16,-4 0 104 15,10 9-112-15,10-9 8 16,9 4-56-16,15-4-4 16,14 0-20-16,5-4 0 15,0 0-4-15,-5-9-8 16,-9 4 4-16,-10-8-24 16,0 4 12-16,-15-9 20 15,-9 9-4-15,-15-8 16 16,0 8-16-16,-20-9-20 0,1 5 4 0,-20 0 76 15,10 8-40-15,-10 5 64 16,-5 8-56-16,-4 9 36 16,-1 4-40-16,-4 18 16 15,4 8-28-15,5 22 8 16,10 4-16-16,10 9 56 16,9-1-40-16,20-12 40 15,10-13-36-15,14-9 8 16,20-4-24-16,9-22-8 15,0 0-4-15,0-8-32 16,1 8 16-16,-11-17-252 16,-4 9 148-16,5-18-316 15,-6 5 244-15</inkml:trace>
        </inkml:traceGroup>
      </inkml:traceGroup>
    </inkml:traceGroup>
    <inkml:traceGroup>
      <inkml:annotationXML>
        <emma:emma xmlns:emma="http://www.w3.org/2003/04/emma" version="1.0">
          <emma:interpretation id="{44503A66-B930-4232-8787-DFE3717C0D03}" emma:medium="tactile" emma:mode="ink">
            <msink:context xmlns:msink="http://schemas.microsoft.com/ink/2010/main" type="paragraph" rotatedBoundingBox="2047,6293 17706,6080 17727,7607 2068,78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4BCF87-5DD0-4F65-ADE5-0F690D06D74D}" emma:medium="tactile" emma:mode="ink">
              <msink:context xmlns:msink="http://schemas.microsoft.com/ink/2010/main" type="line" rotatedBoundingBox="2047,6293 17706,6080 17727,7607 2068,7821"/>
            </emma:interpretation>
          </emma:emma>
        </inkml:annotationXML>
        <inkml:traceGroup>
          <inkml:annotationXML>
            <emma:emma xmlns:emma="http://www.w3.org/2003/04/emma" version="1.0">
              <emma:interpretation id="{756D99E4-7AD8-4671-9085-1CDD53BFD335}" emma:medium="tactile" emma:mode="ink">
                <msink:context xmlns:msink="http://schemas.microsoft.com/ink/2010/main" type="inkWord" rotatedBoundingBox="2047,6293 3431,6275 3452,7802 2068,7821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28470.9661">-141 6167 416 0,'0'-8'152'0,"0"3"-116"0,0 1-12 16,0 0 100 0,0 4-72-16,0-9 24 15,0 9-44-15,0-4 24 16,-9-1-32-16,4-3 12 16,-5-1-20-16,-9 0 20 15,-6 5-24-15,1-4-32 16,0 8 12-16,-10 0 28 15,9 4-12-15,-13-4 44 0,4 8-28 0,-10 1 32 32,15 4-32-32,-15 0 4 0,10 0-16 0,-15 4-8 15,15 1 0-15,0 3-4 16,20 5 0-16,-1 9 0 16,5-1 0-16,25 9-12 15,19 1 8-15,19-1 12 16,6-4-4-16,18-14 8 15,16-7-8-15,14-14 8 16,-5 0-8-16,0-12 8 16,-10-1-8-16,-9-4-4 15,-20 0 4-15,-19-4 28 16,-10 4-16-16,-25-13 12 16,-4 17-16-16,-24-12 12 15,-1 4-16-15,-23-5 24 16,-1 5-20-16,-10 4-12 15,11 4-4-15,-11-8 4 16,15 13 0-16,5-9-44 16,0 4 24-16,0-4-92 15,20 9 64-15</inkml:trace>
          <inkml:trace contextRef="#ctx0" brushRef="#br0" timeOffset="128845.9639">-170 5614 508 0,'-10'-25'188'0,"10"25"-148"0,0 0-8 0,0 0 72 16,0 0-64-16,0 0 52 15,0 0-52-15,-9 0-12 16,4 8-16-16,-5 9 24 16,0 5-20-16,-4 30 32 15,4 0-32-15,-9 38 20 16,9 1-20-16,-5 21 0 16,6-8-8-16,-6 21 4 15,5-8-8-15,-4 12-12 16,-1-16 4-16,-9-10 28 15,9-16-12-15,-9-10 4 16,5-16-8-16,4-9 4 16,5-13-8-16,5-13-72 15,5-9 36-15</inkml:trace>
          <inkml:trace contextRef="#ctx0" brushRef="#br0" timeOffset="133596.9116">355 6012 496 0,'0'13'184'0,"0"-13"-140"0,10 17-16 0,-1-13 76 15,-9 1-64-15,5-5 36 16,5 0-44-16,4-13 16 16,16 4-28-16,-6-21-8 15,10 4-8-15,5-22 20 16,0 10-12-16,-5-14-4 16,0 13-4-16,-15-9 12 15,-4 9-8-15,-6-4 4 16,-9 13-4-16,-9 0-8 15,-1 8 4-15,0 5 40 16,5 4-24-16,-9 4 8 16,4 5-16-16,-5 4-32 15,11 9 8-15,-16-1 4 16,10 10 8-16,-19 12 8 16,15 4-4-16,-11 23 8 15,6-1-8-15,4 8 8 16,11 1-8-16,-1-4 24 0,10-5-16 15,9-13 32-15,10-8-28 16,-4-10-128-16,4-3 60 0,-4-5-544 16,4 1 328-16</inkml:trace>
        </inkml:traceGroup>
        <inkml:traceGroup>
          <inkml:annotationXML>
            <emma:emma xmlns:emma="http://www.w3.org/2003/04/emma" version="1.0">
              <emma:interpretation id="{948267CE-C75A-4D9A-B296-29F95FDE687B}" emma:medium="tactile" emma:mode="ink">
                <msink:context xmlns:msink="http://schemas.microsoft.com/ink/2010/main" type="inkWord" rotatedBoundingBox="4896,7168 5410,7161 5415,7528 4901,7535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38336.3758">2148 6785 548 0,'0'4'204'0,"0"-4"-156"0,9 4-16 0,-4-4 96 16,5 0-76-16,4 0 40 15,11 5-52-15,9-5-4 16,0 0-24-16,0 0 12 16,5 0-16-16,-5-5 4 15,0 5-4-15,0-4 12 16,-10 8-12-16,0-4 4 16,1 0-4-16,-16 0 12 15,-4 0-12-15,-5 0 32 16,0 0-24-16,0-4-84 15,0 4 36-15,-14-4-132 16,23 8 92-16,-18-4-316 16,9 0 216-16</inkml:trace>
          <inkml:trace contextRef="#ctx0" brushRef="#br0" timeOffset="137929.7013">2361 6448 236 0,'-9'-4'88'0,"9"-1"-68"0,0 1-4 16,0 0 132-1,0 8-84-15,0-4 80 16,0 0-84-16,0 0 20 16,0 0-44-16,9 0-12 15,-9 0-16-15,10 0 48 0,0 0-32 0,4 0 8 16,1 4-20-16,9-4 20 15,5 5-20-15,-4-5 4 16,-1 0-8-16,0 0 12 16,1 0-12-16,-1 0 16 15,0 4-16-15,-14-4-12 16,4 0 0-16,-4 0 28 16,5 0-12-16,-15 0 4 15,0 0-8-15,0 0 4 16,0 0-8-16,0 4-212 15,0 1 112-15</inkml:trace>
        </inkml:traceGroup>
        <inkml:traceGroup>
          <inkml:annotationXML>
            <emma:emma xmlns:emma="http://www.w3.org/2003/04/emma" version="1.0">
              <emma:interpretation id="{44B64BF8-3C9C-4FC3-A525-9E54301F7177}" emma:medium="tactile" emma:mode="ink">
                <msink:context xmlns:msink="http://schemas.microsoft.com/ink/2010/main" type="inkWord" rotatedBoundingBox="6848,6677 7198,6672 7205,7138 6855,7143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41532.8521">4101 6331 520 0,'9'13'192'0,"-9"-13"-152"0,5 0-8 16,0 0 60-1,5 9-56-15,4-9-4 16,1 0-20-16,9-13 24 16,1 9-20-16,9-9-4 15,0 4-8-15,4-8 12 0,-13 4-8 0,-1-13-4 16,0 9 0-16,-14-18 20 16,9 5-12-16,-14-9-12 15,5 4-4-15,-10-3 56 16,10 12-28-16,-10-5 8 15,5 14-20-15,-5-4 28 16,0 12-24-16,0-4 32 16,0 9-32-16,0-1-12 15,-5 5-8-15,-5 0 20 16,0 9-8-16,-14 0-4 16,14 8 0-16,-14 0-24 15,9 5 12-15,-9-1-4 16,5 1 4-16,-6 8 32 15,11 0-12-15,-1 5-4 16,-4 0-4-16,4-1 12 16,6-4-8-16,-1 1 4 15,5-1-4-15,0-4 4 16,15-5-8-16,4 1 76 16,6-9-44-16,4-13-48 15,0 8 4-15,1-8-160 16,-1 5 92-16</inkml:trace>
        </inkml:traceGroup>
        <inkml:traceGroup>
          <inkml:annotationXML>
            <emma:emma xmlns:emma="http://www.w3.org/2003/04/emma" version="1.0">
              <emma:interpretation id="{0CDBB459-7759-4E7D-B690-F7B8255D65A8}" emma:medium="tactile" emma:mode="ink">
                <msink:context xmlns:msink="http://schemas.microsoft.com/ink/2010/main" type="inkWord" rotatedBoundingBox="8515,6357 11094,6322 11106,7198 8527,7233"/>
              </emma:interpretation>
            </emma:emma>
          </inkml:annotationXML>
          <inkml:trace contextRef="#ctx0" brushRef="#br0" timeOffset="144368.1649">5995 5917 652 0,'-14'-13'244'0,"14"13"-192"0,-20 0-12 0,16-9-12 16,4 18-24-16</inkml:trace>
          <inkml:trace contextRef="#ctx0" brushRef="#br0" timeOffset="144945.4219">6408 5619 572 0,'0'-5'208'0,"0"5"-160"0,0 0-12 0,0 0 68 15,0 0-64-15,-4 5 8 16,-1 12-28-16,-10 22 4 15,5 0-12-15,-4 39 36 16,4 4-24-16,-14 8 4 16,14-12-16-16,-4-13-16 15,14-9 0-15,-10-13-4 16,5-8 0-16,-5-14 88 16,10 1-48-16,0-18 8 15,0 1-24-15,10-18-4 16,-5 0-4-16,14-22-112 0,-4 0 56 15,4-12-96-15,6 8 84 0,4 5-8 16,5 8 44-16,-10 8 24 16,0 10 0-16,-9 8 56 15,-5 8-32-15,-15 1 60 16,0 4-48-16,-15-4 20 16,6-1-36-16,-10-8 36 15,4 5-32-15,-9-10-24 16,10 1 0-16,-1-9 8 15,15 9-4-15,-4-5-36 16,-1 9 16-16,10 4-4 16,0 5 12-16,-10 8 32 15,10 5-12-15,0 4 32 16,0 0-28-16,0 0 12 16,10-1-16-16,0-7 44 15,-10-5-28-15,9-5 4 16,-4 1-20-16,5-5-96 15,-10 1 48-15,10-1-112 16,-6 0 84-16</inkml:trace>
          <inkml:trace contextRef="#ctx0" brushRef="#br0" timeOffset="145306.3823">6481 6280 464 0,'0'-5'176'0,"0"5"-140"0,5 0-8 0,-5 0 92 15,5 5-72-15,5-1 52 16,4 5-60-16,6-5 52 16,-1 13-56-16,5-8 12 15,1 12-32-15,4-3 0 16,0-1-8-16,0-4 12 16,0 4-12-16,-9-4 32 15,-6 4-24-15,-4-17-32 16,5 9 8-16,-11-9-148 15,1 9 84-15</inkml:trace>
          <inkml:trace contextRef="#ctx0" brushRef="#br0" timeOffset="145570.1694">6855 6301 600 0,'-4'0'224'0,"4"0"-176"0,-15 4-12 15,5-4 72 1,5 9-68-16,-9 4 28 0,-1 4-40 16,-9 1 0-16,4 3-16 15,-14 5 12-15,5 4-16 0,-14-12-56 16,18 12 24-16</inkml:trace>
          <inkml:trace contextRef="#ctx0" brushRef="#br0" timeOffset="146374.8619">7127 6081 404 0,'0'21'148'0,"0"-21"-112"0,-4 48-12 16,-1-26 56-1,5-1-48-15,-5 5 24 16,0 0-36-16,-5 0 60 0,5-4-44 0,-4-5 20 16,9 0-36-16,-5-8 36 15,5-5-32-15,0-8-4 16,5 4-12-16,-5-13 4 16,5 4-8-16,-1-12-4 15,6 8 4-15,-5-13-60 16,5 4 32-16,-5-4 12 15,4 9 8-15,-4-5-8 16,5 9 8-16,-5 0 12 16,4 5-4-16,-4-5 16 15,0 8-12-15,0 5 16 16,5 5-16-16,-5 3 32 16,-1 10-24-16,-4-1 4 15,5 5-12-15,-5-1-8 16,0 5 4-16,-5-9-4 15,5 5 0-15,-4-9 24 16,4 4-12-16,-5-13 24 16,10 5-24-16,-5-13 12 15,4 4-12-15,1-9-8 16,10 5 0-16,4-18-32 16,1 5 16-16,4-13-48 15,0 4 32-15,1-4-12 16,4 4 24-16,-5 4 8 15,0 5 8-15,-4 12 60 16,-6 1-32-16,-9 13 32 16,0 4-32-16,-10 8 16 0,0 5-24 0,-4 0 0 15,4 4-12-15,-10-4 20 16,10-4-16-16,-4 0 32 16,9-1-28-16,-10-8 4 15,10-4-12-15,-10-5-96 16,10 5 52-16,-5-14-220 15,5 5 144-15</inkml:trace>
          <inkml:trace contextRef="#ctx0" brushRef="#br0" timeOffset="146742.3393">7701 6137 384 0,'-5'-17'140'0,"5"17"-108"0,5-5-8 0,-5-3 180 15,5 8-116-15,-5 0 44 16,4 0-80-16,-8 0-28 16,-1 8-16-16,-10 10 24 15,5-1-16-15,-9 5-4 16,4-1-8-16,-4-4 20 16,4 5-12-16,-4-9-4 15,4 4-4-15,1-4 12 16,9 0-8-16,5-4-12 15,5-1 0-15,9 1 28 16,11 0-12-16,4-1 4 16,0 1-8-16,-5-9-8 15,5 4 4-15,-4-4-4 0,-6 0 0 0,-9-4 44 16,4 0-24 0,-14-5 0-16,5 5-12 0,-10-9 48 15,1 0-32-15,-11-9 16 16,0 5-24-16,1-13-8 15,4 8-4-15,-4-4 4 16,9 0-4-16,-5 13-28 16,10 5 12-16,-5-1-56 15,10 9 36-15,-5 0-108 16,10 4 80-16</inkml:trace>
          <inkml:trace contextRef="#ctx0" brushRef="#br0" timeOffset="147000.0242">7885 6051 520 0,'10'-5'192'0,"-10"5"-152"0,19 5-8 16,-4 3 116-1,0 5-88-15,9 5 44 16,5-1-60-16,5 0-8 15,5 5-20-15,0-1 24 16,0 1-24-16,-5-5 32 16,0 0-32-16,-10-8-68 0,-5 0 28 15,-4-9-116-15,-5 4 80 0,-10-8-308 16,5 4 204-16</inkml:trace>
          <inkml:trace contextRef="#ctx0" brushRef="#br0" timeOffset="147179.5015">8347 5995 664 0,'-20'0'244'0,"20"0"-188"0,0 21-16 0,0-8 84 16,-9 4-76-16,-6 9 32 16,1 4-44-16,-6-4 32 15,-4 5-40-15,-10-1-4 16,5-4-16-16,-15-5-96 15,10 1 52-15</inkml:trace>
          <inkml:trace contextRef="#ctx0" brushRef="#br0" timeOffset="144191.1934">5889 6189 560 0,'-34'8'208'0,"34"-8"-164"0,-34 18-8 0,19-5 56 16,15 0-56-16,-19 0 48 15,14 4-48-15,-5-4-36 16,10 4-4-16,10-8 28 15,4-1-16-15,6-8-336 16,4 0 180-16</inkml:trace>
        </inkml:traceGroup>
        <inkml:traceGroup>
          <inkml:annotationXML>
            <emma:emma xmlns:emma="http://www.w3.org/2003/04/emma" version="1.0">
              <emma:interpretation id="{054B0138-9D5F-4595-BBC6-41AF356CBFEE}" emma:medium="tactile" emma:mode="ink">
                <msink:context xmlns:msink="http://schemas.microsoft.com/ink/2010/main" type="inkWord" rotatedBoundingBox="11387,6323 14392,6282 14410,7606 11406,7647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48335.7751">8944 6003 496 0,'5'0'184'0,"-5"0"-140"0,0 26-16 0,0-4 64 16,0-5-56-16,-9 9 76 16,-1 4-64-16,-14 5 28 15,9-1-44-15,-4 1 0 16,9-5-20-16,-5-4 0 15,10-5-4-15,5-3 12 16,0-5-12-16,15-9-40 16,9 0 20-16</inkml:trace>
          <inkml:trace contextRef="#ctx0" brushRef="#br0" timeOffset="148486.6765">9445 6115 756 0,'-24'13'280'0,"24"-13"-216"0,-20 18-20 16,10-10-4-1,6 5-32-15,-1 5-4 16,5-1 0-16</inkml:trace>
          <inkml:trace contextRef="#ctx0" brushRef="#br0" timeOffset="149489.8449">9892 5571 508 0,'0'5'188'0,"0"-5"-148"0,-10 34-8 16,0-4 60-1,6 5-56-15,-11 30 40 16,0-5-44-16,-4 18-8 15,9-9-16-15,-4-9 28 16,4-12-20-16,-5-9 20 16,11-9-20-16,-6-13 52 15,10-4-36-15,-5-8-8 16,10-5-12-16,5-18-12 16,4 1 4-16,10-17-92 15,10 3 48-15,0-8-64 0,-4 9 60 0,8 9-4 16,-13 8 28-16,-1 0 32 15,0 13-8-15,-14 0 36 16,0 13-24-16,-15-5 40 16,0 5-32-16,-14-4 12 15,-1 0-20-15,-9-5 8 16,14 4-12-16,-14-3 0 16,15 3-4-16,4 1-16 15,5 8 4-15,0-4 4 16,10 5 0-16,-5 3 16 15,15 5-8-15,-6-13 4 16,6 13-4-16,-5-13 4 16,-1 0-8-16,1-5 16 15,0 5-12-15,0-8-152 16,4 3 76-16</inkml:trace>
          <inkml:trace contextRef="#ctx0" brushRef="#br0" timeOffset="150135.5696">10144 6185 404 0,'0'4'148'0,"0"-4"-112"0,5 0-12 15,-5 0 128 1,0 0-88-16,-5 0 36 16,1 8-60-16,-6 1 4 15,5 4-28-15,-5 0-8 0,10 4-4 16,-5-4 12-16,10 0-8 0,0 0 4 15,5 0-4-15,4-9-8 16,6 5 4-16,-5-9-4 16,9 4 0-16,-5-8 16 15,6 4-8-15,-16-9-28 16,6 5 8-16,-10-4-20 16,4 3 16-16,-9-3-8 15,5 3 12-15,-5-3 8 16,0 8 4-16,0-5 0 15,0 5 0-15,0-4 8 16,0 8-4-16,0-4 16 16,15 5-12-16,-10-1 4 15,4 0-4-15,-9-4 28 16,0 0-20-16,0 0 20 16,0 0-20-16,-4 0 8 15,4 0-12-15,-5 0 0 16,0 0-4-16,-5 0-32 15,10 9 12-15,-10 4 4 16,10 4 8-16,-9 18 0 16,-1 8 0-16,-5 22-12 15,11 4 8-15,-21 4 20 16,16-4-8-16,-11-8-4 16,6-9 0-16,-11-14-4 15,6-3 0-15,-10-13 32 16,9-5-16-16,-9-17-4 0,5 0-8 0,-1-22-4 15,11 5 0-15,4-26 8 16,5 4-4-16,10-13-12 16,15 9 4-16,9-5 4 15,10 14 0-15,4-1 16 16,6 14-8-16,-15-1-152 16,0 9 76-16</inkml:trace>
          <inkml:trace contextRef="#ctx0" brushRef="#br0" timeOffset="151215.771">10460 5887 320 0,'10'-9'120'0,"-10"9"-96"0,5 0-4 0,-5-4 96 16,5 4-68-16,0-5 44 16,-1 10-56-16,-4-1 24 15,5-4-32-15,-5 9 8 16,0 8-20-16,-5 13 20 15,5 9-24-15,-4 4 4 16,4-4-8-16,-5-4 4 16,5-5-8-16,-5 0 40 15,5-13-20-15,-5-4 32 16,5 4-32-16,0-17 32 16,0 9-32-16,0-18-4 15,10 1-12-15,4-14-16 16,1 5 4-16,4-13-4 15,6-5 0-15,-1-4-36 16,0 13 24-16,-4-4-12 16,-1 13 20-16,5 8-20 15,-4 9 20-15,-6 9 68 16,1 8-32-16,-15 13 28 16,5 1-32-16,-10-1 36 15,5 9-32-15,-5-9 4 16,0-4-16-16,-5-5 0 15,10 1-4-15,0-5 28 16,0-8-20-16,-9-9-112 0,4 0 52 0,5-9-204 16,5 1 140-16</inkml:trace>
          <inkml:trace contextRef="#ctx0" brushRef="#br0" timeOffset="151621.8933">11247 5800 684 0,'10'-8'252'0,"-10"8"-192"0,-24 8-20 0,4 1 40 15,11-1-52-15,-21 23 8 16,6-1-24-16,-20 9 28 16,10 8-24-16,-9-8-4 15,14 9-8-15,-5-18 4 16,9 0-4-16,1-8 16 15,14-5-12-15,1-8 4 16,9 4-4-16,4-9 12 16,11 0-12-16,-5-8 4 15,14 4-4-15,5 0-24 16,5 4 8-16,5-4 12 16,5 0 0-16,-5 0 8 15,-5 5-8-15,-10-10 16 16,0 1-12-16,-14-5 16 15,-5 1-16-15,-20-10 48 16,5 1-28-16,-19-13 40 16,0 8-40-16,-5-12 20 0,10 8-28 0,0-4-28 15,14 8 4-15,10-4-132 16,5 17 76-16</inkml:trace>
          <inkml:trace contextRef="#ctx0" brushRef="#br0" timeOffset="152146.2502">11442 5887 580 0,'-10'-13'216'0,"10"13"-168"0,5-5-12 0,-5 1 56 16,0 8-56-16,0 1 12 15,0 8-28-15,0 4 32 16,0 4-28-16,0 10-24 15,10-5 0-15,-1-5 36 16,6 5-24-16,-1-9 16 16,6-4-16-16,-1-8-24 15,1-1 4-15,4-8-40 16,0 4 28-16,-4-13-4 16,-1 4 16-16,-9-13 8 15,-5 9 0-15,-10-4 0 16,0 4 0-16,-10 5 52 15,6 16-28-15,-6 10 0 16,10 7-16-16,-4 19 36 16,9 3-20-16,-10 18 4 0,10-5-16 15,-5 18 28-15,5-4-24 0,-5 3-24 16,0-8 4-16,-4-13 52 16,-1-8-24-16,-10-13 16 15,1-10-24-15,-10-12-16 16,5-4-4-16,-10-22 40 15,4-4-24-15,6-26-20 16,10 4 4-16,14-13-52 16,9 13 28-16,16-4 16 15,4 8 8-15,0 1-8 16,0 12 8-16,-5-4-180 16,-4 9 96-16,-6 4-452 15,6 9 296-15</inkml:trace>
          <inkml:trace contextRef="#ctx0" brushRef="#br0" timeOffset="148065.5573">8653 6176 392 0,'-10'4'148'0,"10"-4"-116"0,5-4-8 0,0 0 136 15,10 4-92-15,-6-5 60 16,6 10-72-16,9-5 36 16,10 4-52-16,5-4 16 15,5 4-36-15,14 1 8 16,-9 3-16-16,-1-8 20 15,-4 4-20-15,-15-4-20 16,0 0 0-16</inkml:trace>
        </inkml:traceGroup>
        <inkml:traceGroup>
          <inkml:annotationXML>
            <emma:emma xmlns:emma="http://www.w3.org/2003/04/emma" version="1.0">
              <emma:interpretation id="{6BB3D438-06E8-4AE2-95D9-0A60017AF123}" emma:medium="tactile" emma:mode="ink">
                <msink:context xmlns:msink="http://schemas.microsoft.com/ink/2010/main" type="inkWord" rotatedBoundingBox="14735,6585 15362,6577 15368,7000 14741,7008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53350.1308">12175 5848 508 0,'5'8'188'0,"-5"-8"-148"0,-5 31-8 0,5-6 80 16,5-3-68-16,-5 17 52 16,0 0-56-16,-5 4 68 15,5 0-60-15,-9-8-16 16,9-1-20-16,-15-8 8 15,15 0-12-15,-10-9 40 16,10 1-24-16,0-14-164 16,10 5 76-16,5-9-512 15,9 4 316-15</inkml:trace>
          <inkml:trace contextRef="#ctx0" brushRef="#br0" timeOffset="153560.6921">12613 6068 580 0,'-49'0'216'0,"49"0"-168"0,-44 26-12 16,20-13 56-1,14 4-56-15,-14 0 24 16,19 5-40-16,0-9 28 0,25 0-32 0,4-9 48 16,0 5-36-16,10-9-172 15,10 0 76-15</inkml:trace>
          <inkml:trace contextRef="#ctx0" brushRef="#br0" timeOffset="153096.8299">11986 6115 624 0,'5'-8'228'0,"-5"8"-176"0,14-5-16 15,-4 1 72 1,0 4-68-16,9 0 52 16,1 0-52-16,9 0-4 15,0 13-20-15,5-9 16 16,0 5-20-16,0-9 12 15,-10 4-12-15,0-8-8 16,1 4 0-16,-11-4-104 16,-4-1 56-16,-10-3-228 15,0 3 152-15</inkml:trace>
        </inkml:traceGroup>
        <inkml:traceGroup>
          <inkml:annotationXML>
            <emma:emma xmlns:emma="http://www.w3.org/2003/04/emma" version="1.0">
              <emma:interpretation id="{28FBF7B6-308B-48AB-8501-9628E17277C4}" emma:medium="tactile" emma:mode="ink">
                <msink:context xmlns:msink="http://schemas.microsoft.com/ink/2010/main" type="inkWord" rotatedBoundingBox="15723,6259 17708,6232 17726,7506 15740,7533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54582.6711">13152 6197 592 0,'14'-8'220'0,"-14"8"-172"0,39 0-12 0,-29 8 56 16,14 1-56-16,-4-9 40 16,-1 9-44-1,1 4-8-15,-1-5-16 0,-4 1 12 16,-1 0-12-16,-4-1 24 16,0 5-20-16,-10-4 24 15,4 0-24-15,-8-1-12 16,-1 5-4-16,-15-4 20 15,1 4-8-15,-15 4-4 16,10 9 0-16,-10-5-4 16,4-3 0-16,-4 3 0 15,20 5 0-15,-6-8-20 16,16-1 12-16,-6-9 32 16,0 5-16-16,10-8 16 15,15-1-12-15,-6-8 0 16,11-1-4-16,-6-3-128 15,6 3 64-15,-6-8-144 16,1 13 112-16</inkml:trace>
          <inkml:trace contextRef="#ctx0" brushRef="#br0" timeOffset="154688.4525">13157 6439 436 0,'-25'-4'160'0,"25"4"-124"0,10-9-8 15,-5 1 148-15,0 8-100 0,5-9 32 16,9 9-64-16,5-9-8 15,1 1-24-15</inkml:trace>
          <inkml:trace contextRef="#ctx0" brushRef="#br0" timeOffset="155375.2865">13725 5830 372 0,'5'-13'140'0,"-5"13"-112"0,10-17-4 0,-10 9 164 16,5 3-108-16,-5-3 72 15,0 8-88-15,0-9-8 16,0 9-36-16,-5 22-4 16,5 3-8-16,-5 36-8 15,5 8 4-15,-5 17 40 16,5-4-24-16,-5 26 24 15,0-8-24-15,-9 8-16 16,14-13-8-16,-5-13 4 16,-5-13 0-16,0-22 16 15,10-8-8-15,-14-21-196 16,14-10 100-16,-10-16-412 16,10-5 276-16</inkml:trace>
          <inkml:trace contextRef="#ctx0" brushRef="#br0" timeOffset="155618.4344">13647 6124 436 0,'0'-65'160'0,"0"65"-124"0,25-30-8 0,-11 17 148 16,1 4-100-16,4 5 76 16,1 4-88-16,-1 9 0 15,5 8-40-15,-9 9-4 16,4 0-12-16,-14 0 28 15,0 4-20-15,-15-8 48 16,6-1-36-16,-16-8 12 16,6 4-24-16,-6-12-96 15,10-1 44-15,6-17-308 16,8 0 192-16</inkml:trace>
          <inkml:trace contextRef="#ctx0" brushRef="#br0" timeOffset="157325.2578">13662 6020 320 0,'-10'-8'120'0,"10"8"-96"0,0 0-4 0,0-9 96 15,5 9-68-15,-5 0 52 16,5-4-60-16,-5-5 68 15,0 1-60-15,0-1 36 16,10 0-48-16,-5 1 44 16,-1 3-48-16,6-12-8 15,0 17-12-15,0-9 8 16,4 1-12-16,1 8-12 16,-1 0 0-16,1 0 12 15,-1 0-4-15,1 8 16 16,0 1-12-16,-6 0 32 15,1 4-24-15,-5 4 4 16,9 0-12-16,-14 5 28 16,5-5-20-16,-5 5 4 15,0 4-12-15,-5-5 28 16,5 5-20-16,-14-4 12 16,4-5-16-16,-9-4 28 15,9 0-24-15,-9-5-32 16,9 1 8-16,-10-5-124 15,11 1 76-15,-1-5-136 16,5 4 108-16,0-4-356 0,5 9 248 16</inkml:trace>
          <inkml:trace contextRef="#ctx0" brushRef="#br0" timeOffset="156085.7163">14415 5744 704 0,'0'-30'264'0,"0"30"-208"0,10 8-12 15,-10-8 72 1,5 9-72-16,-15 0-8 16,5 4-24-16,-5 17-20 15,-4 4 4-15,-20-3 40 16,14 8-24-16,-4-1 16 0,5-12-16 15,4 5-8-15,5-14 0 0,10-4-16 16,10 4 8-16,5-8 4 16,9-1 0-16,0 1 0 15,5 0 0-15,0-1-36 16,5 5 20-16,-9-4 16 16,-1-1 0-16,-5-3-8 15,-4-1 4-15,-5-8 40 16,-1 4-24-16,-9-13 36 15,0 4-32-15,-9-12 4 16,-1 3-12-16,-5-8 20 16,6 5-16-16,-6-14 24 15,5 14-24-15,-4-10 32 16,14 6-28-16,-10 7-128 16,10 5 60-16</inkml:trace>
          <inkml:trace contextRef="#ctx0" brushRef="#br0" timeOffset="156597.6143">14692 5874 652 0,'0'-26'244'0,"0"26"-192"0,34-18-12 15,-5 14 24 1,-9-5-44-16,23 9 8 15,-4 0-16-15</inkml:trace>
          <inkml:trace contextRef="#ctx0" brushRef="#br0" timeOffset="156411.12">14711 5645 600 0,'10'-22'224'0,"-10"22"-176"0,39-9-12 0,-24 5 116 16,4 4-92-16,5-4 64 15,1 8-72-15,-1 0-12 16,-10 9-24-16,6 0-12 16,4 9 0-16,-19 8 28 15,5 5-16-15,-20 4 4 16,5 0-12-16,-19-1 12 15,4 6-12-15,-4-14 24 16,0 4-20-16,0-12 12 16,9 4-12-16,-4-5-8 15,9 1 0-15,10-9-4 16,10 0 0-16,9-4 0 16,10-1 0-16,5-8-72 15,0 5 40-15,5-10-252 16,-5 5 160-16</inkml:trace>
          <inkml:trace contextRef="#ctx0" brushRef="#br0" timeOffset="158722.7754">13672 6003 320 0,'9'-13'120'0,"-9"13"-96"0,10 0-4 0,-10-4 104 16,0 4-72-16,0-9 40 16,10 5-52-16,-5-9 20 15,4 9-32-15,-4-9-16 16,5 4-8-16,0-8 20 16,-1 17-12-16,-4-13 48 15,5 13-32-15,-5 0-4 16,0 0-16-16,0 0 12 15,4 0-12-15,1-9 24 16,0 18-20-16,-5-9 4 16,4 0-8-16,1 0 4 15,0 0-8-15,4 8-4 16,-4-3 4-16,-5 3 4 0,0 10-4 0,0-5-4 16,-1-5 4-16,-4 10-4 15,5-1 0-15,-5-4 16 16,5-5-8-16,0 10 16 15,0-5-16-15,-5 4-4 16,5-8 0-16,-5 4-4 16,5-5 0-16,-10 1 8 15,5 4-4-15,-5 0 24 16,0 0-16-16,-5-5-20 16,5 1 0-16,-4 0 20 15,4-1-4-15,-5 1-20 16,10-1 4-16,-10-3 40 15,10-1-20-15,-14 0 8 16,4 5-12-16,-4-9-16 16,9 4 4-16,-10-4-84 15,10 5 48-15</inkml:trace>
          <inkml:trace contextRef="#ctx0" brushRef="#br0" timeOffset="154218.5198">13035 5524 548 0,'-5'8'204'0,"5"-8"-156"0,-4 31-16 15,-1-14 96 1,5 9-76-16,-10 13 16 0,5 0-44 0,-5 21 12 16,10-4-20-16,-4 9 20 15,4-13-24-15,-5-5 12 16,10 1-12-1,-5-22 0-15,0-5-4 0,0-8 36 16,0-4-20-16,0-9-12 16,0 0-8-16,0-9-68 15,9 1 36-15,1-18-60 16,5 0 52-16,-1-13-20 16,6 13 36-16,-1-13-8 15,5 18 16-15,-4-1 80 16,4 5-40-16,-9 8 28 15,-1 9-36-15,-19 0 36 16,0 9-32-16,-9 8 20 16,-1-4-24-16,-14 4 0 15,10 9-12-15,-15-9 28 16,5-4-20-16,4 0-32 16,16-4 8-16,-1 8-24 15,5 5 16-15,10-5 16 16,9 5 4-16,1-1 8 15,4 5-8-15,1 0 24 16,4-4-16-16,-4-5-12 16,-6-8-4-16,6-1-128 15,-6 9 72-15</inkml:trace>
        </inkml:traceGroup>
      </inkml:traceGroup>
    </inkml:traceGroup>
    <inkml:traceGroup>
      <inkml:annotationXML>
        <emma:emma xmlns:emma="http://www.w3.org/2003/04/emma" version="1.0">
          <emma:interpretation id="{CA19F93D-1197-4321-A7E2-EFEE91CFC9CC}" emma:medium="tactile" emma:mode="ink">
            <msink:context xmlns:msink="http://schemas.microsoft.com/ink/2010/main" type="paragraph" rotatedBoundingBox="2468,7147 8339,7010 8369,8288 2498,84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583C59-48A5-4B65-9FCB-D1833AE6B4DF}" emma:medium="tactile" emma:mode="ink">
              <msink:context xmlns:msink="http://schemas.microsoft.com/ink/2010/main" type="line" rotatedBoundingBox="2468,7147 8339,7010 8369,8288 2498,8424"/>
            </emma:interpretation>
          </emma:emma>
        </inkml:annotationXML>
        <inkml:traceGroup>
          <inkml:annotationXML>
            <emma:emma xmlns:emma="http://www.w3.org/2003/04/emma" version="1.0">
              <emma:interpretation id="{9DA43D6D-8D03-4813-B11A-8F1D57776633}" emma:medium="tactile" emma:mode="ink">
                <msink:context xmlns:msink="http://schemas.microsoft.com/ink/2010/main" type="inkWord" rotatedBoundingBox="2479,7608 4273,7566 4291,8343 2497,8385"/>
              </emma:interpretation>
            </emma:emma>
          </inkml:annotationXML>
          <inkml:trace contextRef="#ctx0" brushRef="#br0" timeOffset="131096.9784">-272 6940 228 0,'15'-17'84'0,"-10"8"-64"0,-1 5-8 0,-4 0 108 15,5 4-68-15,0-9 84 16,5 9-76-16,-5 0 40 15,4 4-60-15,-9 1 40 16,5 8-44-16,-5 4 8 16,0 5-28-16,-5 3-8 15,5 1-4-15,-9-4 20 16,4 4-12-16,-10-5 12 16,10 1-12-16,-9-9 28 15,14 0-24-15,0-13 12 16,0 4-16-16,0-17-8 15,10 0 0-15,-1-8-16 16,6 4 8-16,4-9-4 16,1 4 0-16,-6 0-28 15,6 5 20-15,-1-4-4 16,1 8 12-16,-6 0 24 16,1 4-8-16,-6 5 24 15,6 4-20-15,-5 8-4 16,-1 5-4-16,-9 5 4 15,5-1-4-15,-5 0 8 16,0 5-8-16,0-5 16 16,5 5-12-16,-5-9 16 15,5-1-16-15,0-7-4 16,5 3 0-16,-10-12 28 0,14 0-16 0,-4-9-4 16,4 4-8-16,-4-12-68 15,10 3 36-15,-11-8-16 16,6 9 28-16,-1 0-8 15,6 4 12-15,-1 4 16 16,1 5 0-16,4 4 8 16,0 9-8-16,-4-5 52 15,-1 18-32-15,-9-14 24 16,5 14-28-16,-15-5 8 16,4 0-16-16,-8-4 20 15,4 5-20-15,-10-10 24 16,0 9-24-16,-4-8 12 15,4 0-12-15,0-9-60 16,5 4 24-16,5-8-112 16,5 4 76-16,-5-5-300 15,15 1 200-15</inkml:trace>
          <inkml:trace contextRef="#ctx0" brushRef="#br0" timeOffset="131309.0588">408 7113 676 0,'10'13'248'0,"-10"-13"-192"0,-19 26-16 0,14-17 32 15,5 12-48-15,-20-4 0 16,11 9-16-16,-16-13-164 15,11 9 84-15</inkml:trace>
          <inkml:trace contextRef="#ctx0" brushRef="#br0" timeOffset="131773.8564">729 6854 424 0,'-5'-4'156'0,"5"4"-120"0,5 30-8 0,-5-17 28 16,0 4-36-16,0 0 36 16,0 5-32-16,0 0-4 15,0-1-12-15,-5-4 56 16,5 1-36-16,-10-5 40 15,10 0-36-15,-9-9 16 16,9 0-28-16,-5-8-8 16,5 0-8-16,5-9 12 15,4 4-8-15,6-13-12 16,-5 5 0-16,14-4-4 0,0 3 0 16,1 1-12-16,-6 8 12 15,5 1 20-15,-9 8-4 0,-10 4 40 16,0 9-24-16,-15 4 20 15,5 1-24-15,-14 3 44 16,14 1-36-16,-5-5-4 16,0 0-16-16,10-4 20 15,0-4-16-15,10-13 24 16,5 4-24-16,9-9-144 16,0 5 68-16,-4-9-316 15,4 4 212-15</inkml:trace>
          <inkml:trace contextRef="#ctx0" brushRef="#br0" timeOffset="132194.1546">1118 7074 288 0,'0'-4'108'0,"0"4"-84"0,0 4-4 0,0 0 180 16,0 5-112-16,-5 4 44 15,-5 4-80-15,-5 9-4 16,-4 0-28-16,-5 4 4 15,9 1-12-15,-19-5-288 16,10-1 148-16</inkml:trace>
          <inkml:trace contextRef="#ctx0" brushRef="#br0" timeOffset="131941.323">1176 7018 424 0,'-15'13'156'0,"15"-13"-120"0,-14 9-8 15,4-1 60 1,10 1-52-16,-10 0-12 15,10 3-16-15,0-3-8 16,0 4 0-16</inkml:trace>
          <inkml:trace contextRef="#ctx0" brushRef="#br0" timeOffset="132483.9163">1254 6996 404 0,'-10'5'148'0,"10"-5"-112"0,0 26-12 0,-10-5 76 15,10 5-60-15,-5 26 8 16,-4 8-28-16,-6 14 4 15,0 4-12 1,6-9 0-16,4-9-4 0,-10-8-8 16,10-9 4-16,-9-13-40 15,9-4 20-15</inkml:trace>
          <inkml:trace contextRef="#ctx0" brushRef="#br0" timeOffset="132722.5514">1312 6979 652 0,'15'-8'244'0,"-15"8"-192"0,43 8-12 0,-28 1 32 16,9-1-48-16,0 5 44 15,10 0-40-15,-9 5 20 16,-1-1-28-16,-14-4 36 15,-10 4-32-15,-20-4 4 16,1 0-16-16,-20-9 20 16,10 5-20-16,-15-18-216 15,20 5 112-15</inkml:trace>
        </inkml:traceGroup>
        <inkml:traceGroup>
          <inkml:annotationXML>
            <emma:emma xmlns:emma="http://www.w3.org/2003/04/emma" version="1.0">
              <emma:interpretation id="{09D8BF69-4DC7-4A0D-95AA-352994A6B46D}" emma:medium="tactile" emma:mode="ink">
                <msink:context xmlns:msink="http://schemas.microsoft.com/ink/2010/main" type="inkWord" rotatedBoundingBox="5965,7066 6835,7045 6859,8085 5989,8106"/>
              </emma:interpretation>
            </emma:emma>
          </inkml:annotationXML>
          <inkml:trace contextRef="#ctx0" brushRef="#br0" timeOffset="140165.6693">3901 6353 352 0,'15'-9'132'0,"-15"9"-104"0,10-8-8 0,-1 3 124 16,-4 5-84-16,0 0 64 16,0-8-72-16,-5-1 4 15,10 9-32-15,-20 0-12 16,5 9-8-16,-14-9-4 16,4 13 0-16,-29 17 16 15,10 4-8-15,-24 36 24 16,10 7-20-16,-25 18-12 15,14-8-4-15,-4-5 84 16,15-13-48-16,-6-9 36 0,15-8-40 0,-4-9 8 16,9-4-20-16,0-13 28 15,14-9-28-15,1-8 12 16,14 0-16-16,0-18-104 16,5 5 48-16,5-14-140 15,9 1 104-15,6-13-472 16,4 8 304-16</inkml:trace>
          <inkml:trace contextRef="#ctx0" brushRef="#br0" timeOffset="140798.3831">3503 6992 592 0,'-15'0'220'0,"15"0"-172"0,0 0-12 0,5 0 56 15,0 0-56-15,5 0 56 16,5 4-52-16,19-4 40 16,4 5-44-16,16-5 16 15,-1 0-32-15,1 0 28 16,-6 0-32-16,-9 0 32 16,0 0-32-16,-15-5 4 15,-4 5-12-15,-20-4-148 16,0 0 76-16,-20-1-376 15,6 5 240-15</inkml:trace>
          <inkml:trace contextRef="#ctx0" brushRef="#br0" timeOffset="140511.5889">3595 6400 332 0,'15'-21'120'0,"-15"21"-92"0,24-17-8 0,-14 8 168 16,9 5-108-16,-4-5 44 15,9 5-72-15,1-5-4 16,-1 9-28-16,0 0-4 16,10 4-8-16,-14 5 28 15,4 8-20-15,-10 22 20 16,11 4-20-16,-1 31 36 16,0-1-28-16,1 18 4 15,-1-9-16-15,-5 0 20 16,1-9-20-16,-6 1 12 15,6-9-12-15,-10-1-8 16,4-8 0-16,-9-8 4 16,0 0-4-16,0-18 40 0,0-4-20 0,-5-13 20 15,0 0-24-15,-5-13-148 16,0-5 64-16,-5-12-176 16,5 4 136-16</inkml:trace>
        </inkml:traceGroup>
        <inkml:traceGroup>
          <inkml:annotationXML>
            <emma:emma xmlns:emma="http://www.w3.org/2003/04/emma" version="1.0">
              <emma:interpretation id="{294A76F0-C7AD-4D81-9689-14655A4367C8}" emma:medium="tactile" emma:mode="ink">
                <msink:context xmlns:msink="http://schemas.microsoft.com/ink/2010/main" type="inkWord" rotatedBoundingBox="7733,7505 8351,7490 8369,8288 7752,8302"/>
              </emma:interpretation>
            </emma:emma>
          </inkml:annotationXML>
          <inkml:trace contextRef="#ctx0" brushRef="#br0" timeOffset="143859.8121">5004 6888 528 0,'15'5'196'0,"-10"-1"-152"0,9 9-12 15,-4-9 88 1,5 1-72-16,9-1 8 15,10 5-36-15,10-5 4 16,4 5-12-16,11-14 28 16,-6 5-24-16,5-4-12 15,-9 4-8-15,-5-9 20 16,-10 5-8-16,-10-9 4 16,0 4-4-16,-19-8-8 15,5 4 4-15,-20-13 4 0,10 9-4 0,-5 0 8 16,-5 4-8-16,-4 0-20 15,4 4 8-15,-14 1-4 16,9 3 4-16,-9 1 32 16,5 8-12-16,-20 1-20 15,10-1 0-15,-20 0-4 16,15 5 4-16,-10-1-20 16,10 1 16-16,-5 0-4 15,15 4 8-15,-5 4 16 16,9 0-4-16,-4 5 16 15,10 4-12-15,-6 4-20 16,6 0 4-16,-6 13 56 16,10 1-24-16,1 12 16 15,9-4-24-15,5 8 0 16,9 0-8-16,15-8 4 16,5-9-8-16,20-8 24 15,-1-9-16-15,10-4 24 16,-4-5-24-16,-1 0-4 15,-9 0-4-15,-6-4-4 16,-4 0 0-16,-15-4-44 16,1 0 24-16,-1-9-72 15,-5 0 52-15,-4-13-316 16,4 0 196-16</inkml:trace>
        </inkml:traceGroup>
      </inkml:traceGroup>
    </inkml:traceGroup>
    <inkml:traceGroup>
      <inkml:annotationXML>
        <emma:emma xmlns:emma="http://www.w3.org/2003/04/emma" version="1.0">
          <emma:interpretation id="{56EC3A3F-E625-406A-A42C-E17D71C9FDF5}" emma:medium="tactile" emma:mode="ink">
            <msink:context xmlns:msink="http://schemas.microsoft.com/ink/2010/main" type="paragraph" rotatedBoundingBox="5473,8570 19979,7650 20068,9053 5562,99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A3871EA-9E1B-422E-99AB-B68CCDC05257}" emma:medium="tactile" emma:mode="ink">
              <msink:context xmlns:msink="http://schemas.microsoft.com/ink/2010/main" type="inkBullet" rotatedBoundingBox="5473,8570 6449,8508 6525,9700 5549,9762"/>
            </emma:interpretation>
          </emma:emma>
        </inkml:annotationXML>
        <inkml:trace contextRef="#ctx0" brushRef="#br0" timeOffset="211974.4188">2789 8491 340 0,'-10'13'128'0,"5"0"-100"0,0 12-8 16,5-3 36-16,0 13-36 16,5 8 44-16,0 13-36 15,0 4-4-15,0 1-16 16,0-5 12-16,0-13-12 16,-5-4 40-16,0-9-24 15,4-8 20-15,1-9-24 16,5-9 16-16,0-12-20 0,9-5 0 15,5-13-8-15,10-9-16 0,15-8 4 16,5 0 12-16,4 4-4 16,-5 4-12-16,-4-4 4 15,-15 9 12-15,5 4-4 16,-10 0 16-16,-19 5-12 16,4 4 16-16,-14-5-16 15,-14 9-4-15,4-4 0 16,-10 4-4-16,1 0 0 15,-10 0 24-15,9 4-12 16,1 1-128-16,4 3 64 16,1 1-352-1,-1 4 224-15,-9 13-8 0</inkml:trace>
        <inkml:trace contextRef="#ctx0" brushRef="#br0" timeOffset="211478.5854">3697 7774 156 0,'-9'0'56'0,"9"0"-44"0,-5 4-4 16,5-4 60-16,-5 0-40 16,-5 9 32-16,-9-1-32 15,-5 5-8-15,-6 9-12 16,-4 8 56-16,-9 18-36 16,-1 16 8-16,0 18-24 15,-9 1 20-15,-1-1-20 16,-9-5 40-16,-10-12-28 0,15-4 4 15,-5-1-16-15,14-4 0 16,1 0-4-16,4-4 12 16,5-4-12-16,5-10-100 15,5-3 48-15,5-9-220 16</inkml:trace>
      </inkml:traceGroup>
      <inkml:traceGroup>
        <inkml:annotationXML>
          <emma:emma xmlns:emma="http://www.w3.org/2003/04/emma" version="1.0">
            <emma:interpretation id="{98998CD2-42FD-42DD-89DC-07629C3EF96D}" emma:medium="tactile" emma:mode="ink">
              <msink:context xmlns:msink="http://schemas.microsoft.com/ink/2010/main" type="line" rotatedBoundingBox="8433,8769 20003,8036 20068,9053 8497,9787"/>
            </emma:interpretation>
          </emma:emma>
        </inkml:annotationXML>
        <inkml:traceGroup>
          <inkml:annotationXML>
            <emma:emma xmlns:emma="http://www.w3.org/2003/04/emma" version="1.0">
              <emma:interpretation id="{9EC12E67-0660-4C2A-85AC-34965350CBDB}" emma:medium="tactile" emma:mode="ink">
                <msink:context xmlns:msink="http://schemas.microsoft.com/ink/2010/main" type="inkWord" rotatedBoundingBox="8441,8895 9475,8829 9497,9176 8463,9242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61770.3827">5694 8254 496 0,'5'-25'184'0,"5"7"-140"0,4-3-16 0,-9 12 92 16,0 5-72-16,5-9 52 15,0 9-60-15,-6 0-12 16,16 4-16-16,4 8 52 15,0 5-36-15,10 17 24 16,0-4-32-16,5 8-8 16,-5 1-8-16,5-1 12 15,-5-4-8-15,0-4-4 16,-10 0 0-16,1-5 20 16,-1 1-12-16,-14-14-4 15,4 1-4-15</inkml:trace>
          <inkml:trace contextRef="#ctx0" brushRef="#br0" timeOffset="162104.5862">6272 8147 612 0,'-24'0'228'0,"24"0"-180"0,-19 30-12 15,4-13 44 1,5 0-52-16,-19 13 40 0,0 5-36 0,-20-5-8 31,15 4-16-31,-24-4 12 0,10 0-12 0,-11-8 24 16,20 4-20-16,-4-13-100 15,18-1 44-15,11-7-280 16,4-1 180-16</inkml:trace>
          <inkml:trace contextRef="#ctx0" brushRef="#br0" timeOffset="162295.7805">6520 8403 768 0,'-44'8'284'0,"44"-8"-220"0,0 13-20 15,10-9 12 1,14 1-40-16,20-1-12 15,14 0-8-15</inkml:trace>
          <inkml:trace contextRef="#ctx0" brushRef="#br0" timeOffset="162159.4178">6627 8261 652 0,'10'4'244'0,"-10"-4"-192"0,48 9-12 0,-23-9-64 15,-1 4 4-15</inkml:trace>
        </inkml:traceGroup>
        <inkml:traceGroup>
          <inkml:annotationXML>
            <emma:emma xmlns:emma="http://www.w3.org/2003/04/emma" version="1.0">
              <emma:interpretation id="{8CF62059-C556-4D44-91B2-812B75CA118E}" emma:medium="tactile" emma:mode="ink">
                <msink:context xmlns:msink="http://schemas.microsoft.com/ink/2010/main" type="inkWord" rotatedBoundingBox="9986,8843 10427,8815 10449,9155 10008,9182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62806.6904">7283 8132 580 0,'-10'-26'216'0,"10"26"-168"0,0 26-12 0,0-13 48 16,0 13-52-16,-5 4 16 16,5 0-32-16,-5 9 20 15,5-1-24-15,-4-3 12 16,8-5-12-16,-8-9 0 16,4-4-4-16,-5-8 56 15,5-1-36-15,0-16-28 16,5 8-4-16,-1-9 0 15,6 1 4-15,5-14-12 16,9-4 8-16,0-12-4 16,5 8 0-16,1-9-28 15,-1 22 20-15,-5 8 60 16,5 14-24-16,-14 12 36 16,-5 9-28-16,-10 4-8 15,4 0-12-15,-4-5-8 16,5-3 4-16,0-5 4 15,5-4-4-15,0-9 16 0,-1 1-12 16,6-14-40-16,-1 5 20 16,1-13-16-16,4-1 16 15,-4-12-8-15,0 9 8 0,-6-5 8 16,1 13 4-16,0 9 52 16,-1 8-28-16,-9 13 16 15,0 9-24-15,0 0 8 16,5 4-12-16,0-9 36 15,5 1-24-15</inkml:trace>
        </inkml:traceGroup>
        <inkml:traceGroup>
          <inkml:annotationXML>
            <emma:emma xmlns:emma="http://www.w3.org/2003/04/emma" version="1.0">
              <emma:interpretation id="{24847BD0-C37F-4F6D-85F4-848ED8F5656F}" emma:medium="tactile" emma:mode="ink">
                <msink:context xmlns:msink="http://schemas.microsoft.com/ink/2010/main" type="inkWord" rotatedBoundingBox="10815,8771 11828,8707 11862,9241 10849,9305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63307.522">8366 8141 748 0,'15'-13'276'0,"-15"13"-216"0,-10 0-16 16,0 4 56-1,1 9-64-15,-20 9 48 16,-1 4-48-16,-8 4 24 16,4 4-32-16,-5 1-16 15,10-5-8-15,-1-4-4 16,16-4 0-16,-1-9 24 15,6-5-12-15,9-3 12 16,4-1-12-16,11-8 0 16,4 4-4-16,11 0-24 0,-1 4 8 0,5 0-40 15,5 5 28-15,-1 0-4 16,-4-1 16-16,-4-3-12 16,-1 3 12-16,-15-12 84 15,1 4-44-15,-15-13 104 16,5 0-76-16,-20-17 16 15,5 4-44-15,-14-22 4 16,5 5-20-16,-6-13 0 16,6 8-8-16,0-3-8 15,9 16 4-15,-5 5-180 16,10 13 96-16,1 12-252 16,8 14 188-16</inkml:trace>
          <inkml:trace contextRef="#ctx0" brushRef="#br0" timeOffset="163470.4558">8551 8076 704 0,'5'4'264'0,"-5"-4"-208"0,14 31-12 16,-4-10 80-1,0 5-76-15,4 9 32 16,6 4-44-16,4-1 12 15,5-3-28-15,10-13-8 16,0 3-8-16,-5-7-136 16,0 3 72-16,-10-21-252 15,-4 0 176-15</inkml:trace>
          <inkml:trace contextRef="#ctx0" brushRef="#br0" timeOffset="163651.4716">8881 8054 904 0,'-5'5'332'0,"5"-5"-256"0,-38 56-24 0,8-22 80 16,11 1-84-16,-20 8 16 15,10 5-40-15,-10-5 32 16,15 0-32-16,-5-8-188 16,14-5 88-16,1-9-316 15,14 1 220-15</inkml:trace>
          <inkml:trace contextRef="#ctx0" brushRef="#br0" timeOffset="163770.274">9105 8439 820 0,'-15'21'304'0,"15"-21"-236"0,-24 22-20 16,0-9-16-1,4 4-28-15</inkml:trace>
        </inkml:traceGroup>
        <inkml:traceGroup>
          <inkml:annotationXML>
            <emma:emma xmlns:emma="http://www.w3.org/2003/04/emma" version="1.0">
              <emma:interpretation id="{BF87F1DF-0660-48AC-A9BE-89741AE30A05}" emma:medium="tactile" emma:mode="ink">
                <msink:context xmlns:msink="http://schemas.microsoft.com/ink/2010/main" type="inkWord" rotatedBoundingBox="12873,8488 13993,8417 14057,9434 12938,9505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65253.9614">10917 7951 756 0,'-15'-13'280'0,"15"13"-216"0,49 4-20 0,0-4 40 16,-6 0-56-16,20-4-204 16,15 4 92-16</inkml:trace>
          <inkml:trace contextRef="#ctx0" brushRef="#br0" timeOffset="165136.578">10980 7713 976 0,'24'0'360'0,"-24"0"-280"0,39 13-20 0,-14-8-16 15,-1 3-36-15,15 1-160 16,0 4 80-16,-1 0-448 16,1 0 292-16</inkml:trace>
          <inkml:trace contextRef="#ctx0" brushRef="#br0" timeOffset="164953.4195">10179 7774 436 0,'4'-5'160'0,"-4"5"-124"0,10-8-8 0,-10 3 132 15,0 10-92-15,0-10 60 16,5 5-72-16,-5-4 44 16,0 8-56-16,0-8-28 15,5 4-16-15,-5-4-8 16,0 8 0-16,0-4 16 16,0 0-4-16,0 0-4 15,0 0 4-15,0 0 20 16,0 0-12-16,5 0 4 15,0 0-8-15,-1 0 4 16,1-4-8-16,-5 4-20 16,0 0 8-16,5 0 12 15,0 8 0-15,-5-8-12 16,0 0 4-16,5 0 20 0,0 5-8 0,-5-5-20 16,0 0 4-16,-5 4 40 15,5 5-20-15,-5 4 0 16,0 0-8-16,-5 8 20 15,10 1-12-15,10-5-20 16,-5 5 0-16,19-14-4 16,10-3 4-16,15-14-64 15,4 5 40-15,6-9-48 16,-11 0 44-16,-4-4 28 16,-5 8 8-16,-25-4 12 15,6 4-8-15,-15-4 52 16,-5 9-32-16,-15 8 68 15,-4 9-52-15,-6 39 20 16,6 9-40-16,-5 38 16 16,9 0-20-16,0 22 36 15,6-13-28-15,-1 4-56 16,5-17 16-16,-14-13 20 16,9-17 0-16,-14-30 80 15,-1-14-48-15,-9-34 4 16,5-4-24-16,-14-22-12 15,18 5 0-15,-9-22-4 16,10 8 0-16,0-17-20 16,14 14 12-16</inkml:trace>
        </inkml:traceGroup>
        <inkml:traceGroup>
          <inkml:annotationXML>
            <emma:emma xmlns:emma="http://www.w3.org/2003/04/emma" version="1.0">
              <emma:interpretation id="{B1F94F11-85E0-42C3-AE44-AE596F4CA1A8}" emma:medium="tactile" emma:mode="ink">
                <msink:context xmlns:msink="http://schemas.microsoft.com/ink/2010/main" type="inkWord" rotatedBoundingBox="14587,8460 15845,8380 15893,9136 14635,9216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66094.45">12583 7700 860 0,'-9'5'320'0,"9"-5"-248"0,-44 17-20 0,20-4-28 16,9 4-24-16,-19 0 52 15,10 9-28-15,0-4-12 16,-1 0-4-16,6-5 16 16,4 9-12-16,15-13-32 15,0 4 12-15,10-8-44 16,4-5 32-16,11 5 8 15,19 4 8-15,-6-5-16 16,6 1 12-16,5-9 12 16,-15 8 0-16,-5-12 76 15,0 4-44-15,-14-13 68 16,-1 0-64-16,-14-13 28 16,-5 9-40-16,-14-13-8 15,4 8-12-15,-9-4-16 16,14 9 4-16,-14 0-4 15,9 4 0-15,-4 0-124 16,14 4 72-16,-5 5-208 16,20 4 152-16,5 0-500 15,9 4 344-15</inkml:trace>
          <inkml:trace contextRef="#ctx0" brushRef="#br0" timeOffset="166486.0102">12894 7726 652 0,'-14'-4'244'0,"14"4"-192"0,-10-4-12 0,5-1 120 15,10 10-96-15,-5-1 36 16,0 0-60-16,0 1-40 16,0 8-4-16,19 4 8 31,-4 0 0-31,19-4-144 0,0 4 76 0,0-12-68 16,-10-1 72-16,1-8 8 15,-1 4 32-15,-9-5 20 16,-6 1 4-16,-18 0 120 15,9 8-68-15,-15 0 68 16,5 9-72-16,-4 13 48 16,9 9-56-16,0 25 40 15,5 1-48-15,-5 16 24 16,5-3-32-16,-10-1-16 16,6-12-8-16,-11-14 28 15,0-8-16-15,-9-17 84 16,10-5-56-16,-16-17-4 15,11 0-24-15,-5-13-4 16,9 4-4-16,0-17 12 16,6 1-12-16,9-23-40 15,9 9 20-15,11-13-280 16,4 13 160-16</inkml:trace>
          <inkml:trace contextRef="#ctx0" brushRef="#br0" timeOffset="165695.3875">11962 7726 788 0,'-10'-8'292'0,"10"8"-228"0,-24 13-16 0,9-5-8 16,15 5-32-16,-19 9-12 16,4-1 0-16,-4 5 40 15,14 0-24-15,-5-4-8 16,10-5-8-16,10-8 48 15,-5-5-24-15,14-13-20 16,-4 1 0-16,-6-10 0 16,16 1 0-16,-16-4 8 15,16 3-4-15,-11 1-4 16,6 4 4-16,-6-4-24 16,6 8 12-16,-16 9 64 15,-4 9-28-15,-4 17 16 16,-6 4-28-16,0 9 20 15,10 4-24-15,-10-4-12 16,10-5-4-16</inkml:trace>
        </inkml:traceGroup>
        <inkml:traceGroup>
          <inkml:annotationXML>
            <emma:emma xmlns:emma="http://www.w3.org/2003/04/emma" version="1.0">
              <emma:interpretation id="{EFB296AF-B361-42E4-A653-E24F2BAF6D74}" emma:medium="tactile" emma:mode="ink">
                <msink:context xmlns:msink="http://schemas.microsoft.com/ink/2010/main" type="inkWord" rotatedBoundingBox="16340,9008 16400,9004 16411,9178 16352,9182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66681.008">13638 8270 964 0,'0'22'360'0,"0"-22"-280"0,14 52-24 0,-19-31 4 16,5 5-44-16,-24 0 40 15,0 4-32-15</inkml:trace>
        </inkml:traceGroup>
        <inkml:traceGroup>
          <inkml:annotationXML>
            <emma:emma xmlns:emma="http://www.w3.org/2003/04/emma" version="1.0">
              <emma:interpretation id="{96877AC4-E02E-4BBF-A784-6D2E19772400}" emma:medium="tactile" emma:mode="ink">
                <msink:context xmlns:msink="http://schemas.microsoft.com/ink/2010/main" type="inkWord" rotatedBoundingBox="17093,8334 18744,8229 18799,9083 17147,9188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67432.274">14342 7631 860 0,'0'-13'320'0,"0"13"-248"0,10-13-20 16,-5 9 104 0,4 4-96-16,6-4-8 15,9 4-32-15,1 0 12 16,4 8-20-16,-5 1-20 0,5 4 0 15,-5 0 4-15,-9 4 4 0,-5-4 8 16,9 4-4-16,-24-4 40 16,5 5-20-16,-24-5 12 15,14 4-20-15,-14-4 0 16,5 0-8-16,-11 4-24 16,11 0 8-16,4 5-12 15,6 0 8 1,14-1 8-16,4 1 4 0,6-9 0 15,4 0 0-15</inkml:trace>
          <inkml:trace contextRef="#ctx0" brushRef="#br0" timeOffset="167612.7979">14410 7756 944 0,'20'-4'352'0,"-20"4"-276"0,38 4-20 16,-13-8-20 0,4 4-32-16,19-8-4 15,6 3 4-15,14 1-428 16,5 4 232-16</inkml:trace>
          <inkml:trace contextRef="#ctx0" brushRef="#br0" timeOffset="167927.0227">15032 7752 860 0,'-5'-4'320'0,"5"4"-248"0,39 13-20 0,-15-13-12 15,1 4-32-15,23-8-72 16,-4 4 32-16,19-5-436 15,5 1 256-15</inkml:trace>
          <inkml:trace contextRef="#ctx0" brushRef="#br0" timeOffset="167793.7313">15153 7636 852 0,'-14'-13'316'0,"14"13"-248"0,24 4-16 0,-19 0 76 16,0 1-80-16,19-5 0 16,1 4-32-16,-1-4-28 15,0 4 4-15,0-4-288 16,-4 9 164-16</inkml:trace>
          <inkml:trace contextRef="#ctx0" brushRef="#br0" timeOffset="168137.5815">15858 7653 768 0,'5'-26'284'0,"-5"26"-220"0,39-17-20 15,-34 17 84 1,-1 4-80-16,-4 5-20 15,0 4-16-15,-9 25 12 0,-1 6-12 16,-24 42 32 0,5 9-28-16,-15 13-112 0,10-9 52 0,-5-17-12 31,20-13 36-31,4-21-100 0,1-9 64 0,4-18-344 16,5-12 220-16</inkml:trace>
          <inkml:trace contextRef="#ctx0" brushRef="#br0" timeOffset="168321.5721">15839 7661 852 0,'24'5'316'0,"-24"-5"-248"0,73 17-16 0,-44-4 104 16,-10 4-96-16,-4 9 44 15,-5 0-60-15,-20 9 48 16,-5 4-56-16,-19-5-184 15,10-4 80-15,-10-17-172 16,10 0 136-16</inkml:trace>
        </inkml:traceGroup>
        <inkml:traceGroup>
          <inkml:annotationXML>
            <emma:emma xmlns:emma="http://www.w3.org/2003/04/emma" version="1.0">
              <emma:interpretation id="{EBDBC5BD-B597-44C2-99B4-6F09410CCE6C}" emma:medium="tactile" emma:mode="ink">
                <msink:context xmlns:msink="http://schemas.microsoft.com/ink/2010/main" type="inkWord" rotatedBoundingBox="19178,8244 20013,8191 20035,8537 19200,8590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68691.5548">16543 7618 852 0,'19'-4'316'0,"-19"4"-248"0,44 0-16 0,-34 0-4 15,-5 0-36-15,-15 4 56 16,0 9-36-16,-14 5-16 16,5-1-8-16,-15 0 8 15,9 5-8-15,-4-5-20 16,10 5 4-16,9-10 32 15,15 1-16-15,14-8 36 16,10 3-28-16,10-3-24 16,0-1 4-16,-5-4 0 15,0 4 4-15,-5-4-20 16,0 5 12-16,-19-10 12 16,0 5 0-16,-15-8 24 15,0 3-16-15,-14-8 56 16,-1 5-36-16,1-9 12 15,9 8-28-15,0-8-200 16,10 4 96-16</inkml:trace>
          <inkml:trace contextRef="#ctx0" brushRef="#br0" timeOffset="169121.7021">16898 7493 808 0,'53'-17'300'0,"-53"17"-232"0,54 0-20 0,-20 0-16 16,-5 4-28-16,10 0-4 15,-1 5 4-15,-4 4-4 16,-4 0 0-16,-1 4 8 16,0 1-4-16,-29-1 68 15,-5 4-40-15,-29 1 84 16,5 0-64-16,-15-5 16 15,10 4-36-15,-5-3-20 16,15 3-8-16,0-3 12 16,4 3-8-16,15-8-20 15,10 4 4-15,10-8 64 16,-1 4-28-16,11-13-116 16,4 4 44-16,-5-4-196 15,5 0 136-15,-9 0-428 16,4 0 296-16</inkml:trace>
          <inkml:trace contextRef="#ctx0" brushRef="#br0" timeOffset="169204.4701">16966 7657 808 0,'-15'-13'300'0,"15"13"-232"0,-5 9-20 15,10-9 132 1,5 4-108-16,9-4 32 15,10 4-60-15,20 1 8 16,-5 3-32-16,4 1-292 16,1 0 148-16</inkml:trace>
        </inkml:traceGroup>
      </inkml:traceGroup>
    </inkml:traceGroup>
    <inkml:traceGroup>
      <inkml:annotationXML>
        <emma:emma xmlns:emma="http://www.w3.org/2003/04/emma" version="1.0">
          <emma:interpretation id="{6ACDE364-4076-45C6-9EC5-ECF2D48F9310}" emma:medium="tactile" emma:mode="ink">
            <msink:context xmlns:msink="http://schemas.microsoft.com/ink/2010/main" type="paragraph" rotatedBoundingBox="3099,10549 1539,12054 1010,11506 2571,100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9DF811-C39F-4A8B-A7B4-7AC0227AD811}" emma:medium="tactile" emma:mode="ink">
              <msink:context xmlns:msink="http://schemas.microsoft.com/ink/2010/main" type="line" rotatedBoundingBox="3099,10549 1538,12054 1010,11506 2571,10001"/>
            </emma:interpretation>
          </emma:emma>
        </inkml:annotationXML>
        <inkml:traceGroup>
          <inkml:annotationXML>
            <emma:emma xmlns:emma="http://www.w3.org/2003/04/emma" version="1.0">
              <emma:interpretation id="{04E1A4B4-4127-4C9A-8974-2F44FFD1CCAD}" emma:medium="tactile" emma:mode="ink">
                <msink:context xmlns:msink="http://schemas.microsoft.com/ink/2010/main" type="inkWord" rotatedBoundingBox="3099,10549 1538,12054 1010,11506 2571,10001"/>
              </emma:interpretation>
            </emma:emma>
          </inkml:annotationXML>
          <inkml:trace contextRef="#ctx0" brushRef="#br0" timeOffset="178391.3571">-617 9899 332 0,'-19'-35'120'0,"19"35"-92"0,-15-22-8 16,5 9 112 0,6 9-76-16,-6-9 76 15,5 9-76-15,-5-5-40 16,10 9-12-16,-9 0 12 16,4 5-8-16,-5-1-20 15,10 0 4-15</inkml:trace>
          <inkml:trace contextRef="#ctx0" brushRef="#br0" timeOffset="184500.4422">-291 10110 728 0,'-10'-9'268'0,"10"9"-208"0,5-8-16 0,0-1 72 15,9 1-72-15,11-14 0 16,4 5-28-16,14-9 16 16,6 4-20-16,9-8 12 15,1 4-12-15,-1-4-32 16,-14 4 8-16,-10-9 32 15,-5 9-12-15,-10-8 44 16,-4 4-28-16,-10-9 32 16,-5 9-32-16,-10-1-12 15,0 10-8-15,-9 12-4 16,-1 9 0-16,-19 17 0 16,10 9 0-16,-19 13 8 15,9 9-4-15,-15-1 16 16,16 1-12-16,-6 4 48 15,15-5-28-15,4 1-16 16,16-5-4-16,4-4 8 16,5-1-8-16,14-12 76 15,6-4-48-15,9-9-120 16,5-4 44-16,0-5-280 16,0 0 180-16</inkml:trace>
          <inkml:trace contextRef="#ctx0" brushRef="#br0" timeOffset="179440.8057">-923 9981 580 0,'10'-5'216'0,"-10"5"-168"0,10 0-12 0,-10 0 76 16,0 0-68-16,-5 5 60 15,0 8-60-15,-10 17 32 16,6 4-44-16,-16 35 8 15,6 9-24-15,-10 21 52 16,-1 1-36-16,6 21 28 16,5 0-32-16,-6 8 16 15,6-4-24-15,0-21 16 16,4-9-20-16,-4-22 36 16,9-21-28-16,0-13 20 15,10-4-24-15,-14-22 8 16,14-5-16-16,9-21-208 15,-4 0 104-15,5-17-264 16,4 17 204-16</inkml:trace>
          <inkml:trace contextRef="#ctx0" brushRef="#br0" timeOffset="179040.0939">-981 10330 508 0,'14'-17'188'0,"-14"17"-148"0,34-26-8 16,-24 13 140-1,5 5-100-15,-6-14 88 16,6 5-96-16,-15-5 84 16,0 9-88-16,-10 0-20 15,1 5-24-15,-16 3 20 16,6 10-20-16,-15 3-4 16,9 5-8-16,-18 4 4 15,14 9-4-15,-15 9 16 16,10-1-12-16,-15 18-4 15,6-9 0-15,-6 14-24 0,15 3 12 0,10-4 12 16,14 0 0-16,29 0 8 16,6-8-8-16,14-18 32 15,14 0-20-15,20-21 20 16,0-5-20-16,19-17-8 16,0 0-4-16,-9-8 12 15,-10 8-8-15,-15-9 4 16,-19 9-4-16,-10-8 4 15,-14 4-8-15,-15-1-4 16,-10 5 4-16,-24-4-16 16,5 8 8-16,-15-8 4 15,5 8 0-15,-4-3 16 16,9 7-8-16,0-12 24 16,19 8-20-16,0-8-216 15,15 4 112-15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05:36.03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5889111-9605-4A2B-9839-DE0D0588BEAA}" emma:medium="tactile" emma:mode="ink">
          <msink:context xmlns:msink="http://schemas.microsoft.com/ink/2010/main" type="writingRegion" rotatedBoundingBox="22221,2078 22658,2078 22658,2623 22221,2623">
            <msink:destinationLink direction="with" ref="{CDCBD6E8-94E7-415D-AD6F-2E801AB31CAE}"/>
          </msink:context>
        </emma:interpretation>
      </emma:emma>
    </inkml:annotationXML>
    <inkml:traceGroup>
      <inkml:annotationXML>
        <emma:emma xmlns:emma="http://www.w3.org/2003/04/emma" version="1.0">
          <emma:interpretation id="{023DA2E5-92BD-4611-B98D-03F21CE684E2}" emma:medium="tactile" emma:mode="ink">
            <msink:context xmlns:msink="http://schemas.microsoft.com/ink/2010/main" type="paragraph" rotatedBoundingBox="22221,2078 22658,2078 22658,2623 22221,26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653C87-327D-4739-9709-F4046D774947}" emma:medium="tactile" emma:mode="ink">
              <msink:context xmlns:msink="http://schemas.microsoft.com/ink/2010/main" type="line" rotatedBoundingBox="22221,2078 22658,2078 22658,2623 22221,2623"/>
            </emma:interpretation>
          </emma:emma>
        </inkml:annotationXML>
        <inkml:traceGroup>
          <inkml:annotationXML>
            <emma:emma xmlns:emma="http://www.w3.org/2003/04/emma" version="1.0">
              <emma:interpretation id="{9C720D18-72C8-4F54-A00E-2967DCB63C7E}" emma:medium="tactile" emma:mode="ink">
                <msink:context xmlns:msink="http://schemas.microsoft.com/ink/2010/main" type="inkWord" rotatedBoundingBox="22466,1959 22741,2487 22483,2622 22207,2094">
                  <msink:destinationLink direction="with" ref="{BFDC6EE3-93EB-441A-8225-C724D4AA6A77}"/>
                  <msink:destinationLink direction="with" ref="{88B6F27D-6D9B-417A-A11D-AFFE4B56F42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19468 1352 444 0,'48'-9'164'0,"-48"9"-124"0,88 22-16 0,-44-9 124 16,-1 4-88-16,6 13 64 15,-1 5-72-15,1 8 4 16,-5 0-32-16,-30 5 40 15,-4-1-36-15,-29 5 28 16,-6 0-28-16,-14-4-52 16,1-10 12-16,4-7-420 15,14-5 236-15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05:35.34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ED8EA61-3DB9-4C83-B3DE-0B3FA9ADBF31}" emma:medium="tactile" emma:mode="ink">
          <msink:context xmlns:msink="http://schemas.microsoft.com/ink/2010/main" type="inkDrawing" rotatedBoundingBox="17477,2676 18023,2647 18031,2790 17484,2818" shapeName="Other">
            <msink:destinationLink direction="with" ref="{2B4CED33-A69F-4DAB-BCD4-F26B81F3F872}"/>
          </msink:context>
        </emma:interpretation>
      </emma:emma>
    </inkml:annotationXML>
    <inkml:trace contextRef="#ctx0" brushRef="#br0">15275 1991 320 0,'-68'-26'120'0,"68"26"-96"0,-92-21-4 0,43 12 0 16,15 9-16-16,-29 0 60 15,-5 0-36-15,10 0 52 16,9 9-48-16,15-1 36 16,10 1-36-16,14 8 8 15,20 5-24-15,38 12 0 16,11 10-8-16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05:35.11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B4CED33-A69F-4DAB-BCD4-F26B81F3F872}" emma:medium="tactile" emma:mode="ink">
          <msink:context xmlns:msink="http://schemas.microsoft.com/ink/2010/main" type="inkDrawing" rotatedBoundingBox="17462,2945 19232,3353 19210,3451 17439,3043" semanticType="callout" shapeName="Other">
            <msink:sourceLink direction="with" ref="{CDCBD6E8-94E7-415D-AD6F-2E801AB31CAE}"/>
            <msink:sourceLink direction="with" ref="{CED8EA61-3DB9-4C83-B3DE-0B3FA9ADBF31}"/>
          </msink:context>
        </emma:interpretation>
      </emma:emma>
    </inkml:annotationXML>
    <inkml:trace contextRef="#ctx0" brushRef="#br0">16465 2682 288 0,'-29'-26'108'0,"29"26"-84"0,-34-26-4 16,5 18 136-1,10 3-88-15,-30-3 52 16,10 3-72-16,-34-8 20 15,5 9-40-15,-48-13 8 16,-1 8-20-16,-24-12 28 16,15 3-28-16,-25-16 20 15,30 8-20-15,-30-13 8 16,34 5-12-16,11-5-24 16,13 8 4-16,16 1-12 15,28 13 8-15,10 0-108 16,20 12 68-16,19-3-112 0,9 3 96 0,25-3-172 15,10 8 136 1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05:34.57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7FF5265-A780-4B6B-9AC4-C2A7410395CB}" emma:medium="tactile" emma:mode="ink">
          <msink:context xmlns:msink="http://schemas.microsoft.com/ink/2010/main" type="inkDrawing" rotatedBoundingBox="17408,5055 19367,3732 19389,3765 17430,5088" semanticType="callout" shapeName="Other">
            <msink:sourceLink direction="with" ref="{CDCBD6E8-94E7-415D-AD6F-2E801AB31CAE}"/>
            <msink:sourceLink direction="with" ref="{32BB3B9E-59E6-46A3-8CAE-07204FB062BC}"/>
          </msink:context>
        </emma:interpretation>
      </emma:emma>
    </inkml:annotationXML>
    <inkml:trace contextRef="#ctx0" brushRef="#br0">16635 3028 364 0,'-24'-9'132'0,"24"9"-100"0,-39 17-12 0,-5 9 80 15,1 4-60-15,-50 31-8 16,1 4-20-16,-63 47-12 15,4 5 4-15,-43 21 12 16,24-13-8-16,-39 5-4 16,34-14 0-16,-5-8 56 15,44-13-32-15,19-21 8 16,45-18-24-16,18-30-24 16,30-9 4-16,34-34-112 15,19-9 68-15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05:27.11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C154BBD-A650-40FC-AEDB-AF53ED6AC5A6}" emma:medium="tactile" emma:mode="ink">
          <msink:context xmlns:msink="http://schemas.microsoft.com/ink/2010/main" type="inkDrawing" rotatedBoundingBox="20091,1003 22384,3738 19717,5973 17425,3237" semanticType="container" shapeName="Other">
            <msink:sourceLink direction="with" ref="{A3E5EBDD-DDC6-4349-ADA1-14E0E182FC18}"/>
            <msink:destinationLink direction="with" ref="{FC161A03-8653-4652-97BA-C2DA98249261}"/>
            <msink:destinationLink direction="with" ref="{52E11FA0-12FE-45E6-A215-8FA9C603124A}"/>
            <msink:destinationLink direction="to" ref="{A2D872DE-9EE5-4E3B-98D8-0578D88F55EC}"/>
          </msink:context>
        </emma:interpretation>
      </emma:emma>
    </inkml:annotationXML>
    <inkml:trace contextRef="#ctx0" brushRef="#br0">17238 890 312 0,'-97'-22'112'0,"97"22"-84"0,-127 13-12 0,69-4 40 16,14 4-36-16,-48 9 44 16,4 3-36-16,-43 19 28 15,15 3-28-15,-20 31 16 16,24 0-24-16,-39 43 0 15,20-1-12-15,-15 62 20 16,30-5-16-16,4 65 76 16,25-22-52-16,19 35 76 15,34-26-64-15,48 38 20 16,25-20-40-16,68-6 16 16,14-42-24-16,83-13 28 15,5-44-32-15,73-29 12 16,-20-31-16-16,45-52-44 15,-35-22 20-15,9-38-32 16,-43-4 24-16,5-27-44 16,-34 9 36-16,-19-25-36 0,-40 8 32 15,-28-44 28-15,-35 14 4 0,-24-48 20 16,-19 13-12-16,-44-64-72 16,-24 12 32-16,-49-86-24 15,0 21 36-15,-34-64-112 16,15 34 72-16,-10-17 0 15,24 57 36-15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05:25.89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A295884-0DBE-43CF-9138-97CB1ABBBDFA}" emma:medium="tactile" emma:mode="ink">
          <msink:context xmlns:msink="http://schemas.microsoft.com/ink/2010/main" type="inkDrawing" rotatedBoundingBox="19880,1893 21076,3965 19180,5060 17984,2988" semanticType="enclosure" shapeName="Other">
            <msink:sourceLink direction="with" ref="{A3E5EBDD-DDC6-4349-ADA1-14E0E182FC18}"/>
          </msink:context>
        </emma:interpretation>
      </emma:emma>
    </inkml:annotationXML>
    <inkml:trace contextRef="#ctx0" brushRef="#br0">17097 1477 196 0,'-126'-47'72'0,"126"47"-56"0,-88-5-4 0,39 5 28 16,11 9-24-16,-55 21 40 15,6 1-32-15,-30 16 56 16,10 1-44-16,-9 12 56 16,23-4-56-16,-9 31 88 15,20-5-68-15,-20 43 24 16,34 0-44-16,14 69 12 15,20-17-28-15,34 44-16 16,15-23-8-16,34 27 20 16,4-26-8-16,59-22 16 15,14-35-16-15,49-42 68 16,-10-23-44-16,54-38 24 16,-15-22-36-16,29-64 0 15,-19-5-12-15,-5-47-84 16,-44 8 40-16,-34-39-56 15,-29 23 52-15,-39-45-112 16,-19 23 88-16,-34-22-88 0,-20 25 88 0,-34-7-152 16,5 20 120-16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05:25.52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5B0B2A6-47DF-432F-909F-D958EE21A5CE}" emma:medium="tactile" emma:mode="ink">
          <msink:context xmlns:msink="http://schemas.microsoft.com/ink/2010/main" type="inkDrawing" rotatedBoundingBox="20280,2068 20869,3956 19222,4470 18632,2582" semanticType="verticalRange" shapeName="Other">
            <msink:sourceLink direction="with" ref="{A3E5EBDD-DDC6-4349-ADA1-14E0E182FC18}"/>
            <msink:destinationLink direction="with" ref="{8CE815F2-A6FF-404F-A16D-ABACC7205ED8}"/>
            <msink:destinationLink direction="to" ref="{A879CA58-B879-4AF3-B181-35873F5DE235}"/>
          </msink:context>
        </emma:interpretation>
      </emma:emma>
    </inkml:annotationXML>
    <inkml:trace contextRef="#ctx0" brushRef="#br0">17252 1555 288 0,'-111'-26'108'0,"111"26"-84"0,-136-9-4 0,77 18 92 15,11 4-64-15,-45 4 60 16,6 14-64-16,-25 20 84 15,10 1-72-15,5 43 88 16,19 13-84-16,10 35-28 16,24 4-20-16,15 43 84 15,15-13-52-15,28 17 24 16,11-26-36-16,47 1-4 16,11-22-16-16,43-18-24 15,-9-25 4-15,38-48-32 16,-14-26 24-16,34-56-48 15,-14-4 36-15,14-43-12 16,-20-1 24-16,-4-38-116 0,-30 4 76 0,-29-26-120 31,-19 22 100-31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33:48.56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5D3D6EC-83F8-44A9-B33C-406BC90F9D7F}" emma:medium="tactile" emma:mode="ink">
          <msink:context xmlns:msink="http://schemas.microsoft.com/ink/2010/main" type="writingRegion" rotatedBoundingBox="4063,8458 5984,6614 6466,7116 4545,8960"/>
        </emma:interpretation>
      </emma:emma>
    </inkml:annotationXML>
    <inkml:traceGroup>
      <inkml:annotationXML>
        <emma:emma xmlns:emma="http://www.w3.org/2003/04/emma" version="1.0">
          <emma:interpretation id="{B9B90987-F186-4BD3-B52F-10AD2DCF1F1D}" emma:medium="tactile" emma:mode="ink">
            <msink:context xmlns:msink="http://schemas.microsoft.com/ink/2010/main" type="paragraph" rotatedBoundingBox="4063,8458 5984,6614 6466,7116 4545,89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27220E-D31A-4BB7-A1EE-BD8A494D7CF1}" emma:medium="tactile" emma:mode="ink">
              <msink:context xmlns:msink="http://schemas.microsoft.com/ink/2010/main" type="line" rotatedBoundingBox="4063,8458 5984,6614 6466,7116 4545,8960"/>
            </emma:interpretation>
          </emma:emma>
        </inkml:annotationXML>
        <inkml:traceGroup>
          <inkml:annotationXML>
            <emma:emma xmlns:emma="http://www.w3.org/2003/04/emma" version="1.0">
              <emma:interpretation id="{5AF558A8-8E10-423D-82D4-AC34F6401D1F}" emma:medium="tactile" emma:mode="ink">
                <msink:context xmlns:msink="http://schemas.microsoft.com/ink/2010/main" type="inkWord" rotatedBoundingBox="4070,8465 4693,7867 5168,8361 4545,8960"/>
              </emma:interpretation>
            </emma:emma>
          </inkml:annotationXML>
          <inkml:trace contextRef="#ctx0" brushRef="#br0">3320 7413 384 0,'0'-8'140'0,"0"8"-108"0,-14-12-8 0,10 4 164 15,4 8-108-15,-5-8 56 16,0 4-80-16,-4-4 36 15,0 8-52-15,-9-4 32 16,9 8-40-16,-18 0 24 16,4 8-28-16,-5 0 28 15,1 4-32-15,-9 8 32 16,8 1-32-16,-8 7 32 16,13 4-32-16,-4 5 20 15,4 3-24-15,0 5 8 16,5 0-16-16,0-5 12 15,9 1-16-15,0-5-4 16,4-3 0-16,5-5 12 16,5 0-8-16,-1-7-4 15,5-5 0-15,-4-8-48 16,9 0 24-16,-5-8-152 0,4 0 96 0,1-8-180 16,4 4 148-16</inkml:trace>
          <inkml:trace contextRef="#ctx0" brushRef="#br0" timeOffset="405.0777">3173 7753 416 0,'5'-4'152'0,"-5"4"-116"0,4 16-12 0,-4-12 164 16,0 4-108-16,-4 5 20 15,4 3-60-15,-10 0 44 16,6 4-48-16,-5-4 36 16,9 1-40-16,-5-5 36 15,5 0-40-15,-4-8 48 16,8 0-44-16,-4-8 4 16,9 4-24-16,-4-4 12 15,4 0-16-15,0-8-12 16,5-1 0-16,4-3 20 15,0 8-8-15,5-4-20 16,0 4 4-16,0 0-12 16,-1 4 8-16,-4 0 8 15,5 4 4-15,-14-4 44 16,5 8-24-16,-5-4 0 16,0 4-12-16,-4-8 4 0,4 4-8 0,-9-4-224 15,4 0 124-15,-4-4-600 16,10-1 388-16</inkml:trace>
          <inkml:trace contextRef="#ctx0" brushRef="#br0" timeOffset="814.1649">3256 7676 644 0,'9'-8'236'0,"-9"8"-180"0,0-8-20 0,0 4 80 16,0 8-72-16,0-4 60 16,0 0-60-16,5 0 32 15,4 0-44-15,4 0 16 16,1 0-28-16,4 0 0 16,5 0-12-16,-5-4-8 15,5 0 4-15,-9-4 12 0,4 8-8 0,-9-8 24 16,0 8-20-16,-9-4-20 15,0 8 0-15,0-4-136 16,0 4 76-16</inkml:trace>
          <inkml:trace contextRef="#ctx0" brushRef="#br0" timeOffset="1263.9023">3479 7442 572 0,'5'-17'208'0,"-5"17"-160"0,4-8-12 15,1-4 92 1,-1 12-76-16,1-8 68 16,4 8-68-16,0 0 32 15,0 0-48-15,0 8 24 0,5 4-32 0,0 13 16 16,-1 11-24-16,1 8 8 15,0 5-16-15,-5 12 20 16,0-9-20-16,-14 5-4 16,5-13-4-16,-13 1 40 15,3 0-24-15,-12-5 36 16,-1-4-32-16,-9-7-24 16,9-5 0-16,-13-8-96 15,13-4 48-15</inkml:trace>
        </inkml:traceGroup>
        <inkml:traceGroup>
          <inkml:annotationXML>
            <emma:emma xmlns:emma="http://www.w3.org/2003/04/emma" version="1.0">
              <emma:interpretation id="{242FA443-9D78-420E-A457-FDD14D9CD2D1}" emma:medium="tactile" emma:mode="ink">
                <msink:context xmlns:msink="http://schemas.microsoft.com/ink/2010/main" type="inkWord" rotatedBoundingBox="5361,7212 5984,6614 6412,7060 5789,76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438.8328">4244 6373 364 0,'-9'-8'132'0,"13"0"-100"0,-8 0-12 0,4 0 168 16,9 4-108-16,-9-8 12 16,14 3-56-16,-5-7 36 15,13 8-40-15,6-4 56 16,-1 8-52-16,14 12 28 15,-4 4-36-15,-6 12 8 16,6 13-20-16,-10 3-16 16,-4 1-4-16,-5 11 12 15,-4-3-4-15,-14 8 32 16,0-1-20-16,-18-3 20 16,-1 4-20-16,-17-17 0 15,9-3-8-15,-14-13 28 16,9-4-20-16,0-20 20 15,9 0-20-15,-4-20-8 16,13 0-4-16,0-17-16 16,5 9 8-16,5-17-4 15,8 13 0-15,1-5 8 16,4 9 0-16,5-4 0 16,-1 12 0-16,1-5-20 15,4 13 12-15,-4 0 4 16,4 4 4-16,-4 8-12 15,-1 0 8-15,1 0 4 0,0 8 0 16,-5-8-88-16,4 4 48 0</inkml:trace>
          <inkml:trace contextRef="#ctx0" brushRef="#br0" timeOffset="3830.8775">4722 6231 436 0,'9'-24'160'0,"-9"24"-124"0,14-24-8 0,-5 12 140 15,9 8-96-15,0-4 120 16,1 4-108-16,-1 8 44 15,0 4-72-15,-9 12 20 16,5 4-44-16,-14 5-8 16,4 3-16-16,-13 0 20 15,5-3-16-15,-10-5 48 16,5-4-32-16,0-4 20 16,4-4-28-16,5-7-8 15,5-1-8-15,4-8-16 16,9 4 8-16,0-5 20 15,5 10-8-15,-5-5-128 16,5 8 68-16,-5 0-204 0,0 4 148 16,-8-4-500-16,3 4 340 0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05:25.14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DCBD6E8-94E7-415D-AD6F-2E801AB31CAE}" emma:medium="tactile" emma:mode="ink">
          <msink:context xmlns:msink="http://schemas.microsoft.com/ink/2010/main" type="inkDrawing" rotatedBoundingBox="20305,2539 20351,3901 19185,3940 19139,2578" semanticType="verticalRange" shapeName="Other">
            <msink:sourceLink direction="with" ref="{D5889111-9605-4A2B-9839-DE0D0588BEAA}"/>
            <msink:destinationLink direction="with" ref="{2B4CED33-A69F-4DAB-BCD4-F26B81F3F872}"/>
            <msink:destinationLink direction="with" ref="{E7FF5265-A780-4B6B-9AC4-C2A7410395CB}"/>
            <msink:destinationLink direction="from" ref="{A2D872DE-9EE5-4E3B-98D8-0578D88F55EC}"/>
          </msink:context>
        </emma:interpretation>
      </emma:emma>
    </inkml:annotationXML>
    <inkml:trace contextRef="#ctx0" brushRef="#br0">17301 1935 364 0,'-10'-22'132'0,"10"22"-100"0,0-17-12 0,-5 9 52 15,5 8-44-15,-14-13 16 16,-1 0-28-16,-24-5 80 16,5 10-52-16,-24-1-12 15,5 5-20-15,-25 4 52 16,20 8-36-16,-25 10 84 15,20 12-60-15,-25 22 16 16,11 8-36-16,-6 40 92 16,20 3-68-16,14 22 72 15,25 1-72-15,34 16-4 16,19-12-32-16,29-1 4 16,5-21-12-16,25-21-8 15,4-18 0-15,30-26-4 16,-6-17 0-16,10-22-88 15,-28-8 48-15,-6-35-136 0,-19 9 100 16,-5-35-44-16,-10 4 72 0,-9-12-52 16,-10 8 56-16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05:34.29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3E5EBDD-DDC6-4349-ADA1-14E0E182FC18}" emma:medium="tactile" emma:mode="ink">
          <msink:context xmlns:msink="http://schemas.microsoft.com/ink/2010/main" type="writingRegion" rotatedBoundingBox="19315,2821 20083,2821 20083,3745 19315,3745">
            <msink:destinationLink direction="with" ref="{D5B0B2A6-47DF-432F-909F-D958EE21A5CE}"/>
            <msink:destinationLink direction="with" ref="{2C154BBD-A650-40FC-AEDB-AF53ED6AC5A6}"/>
            <msink:destinationLink direction="with" ref="{0A295884-0DBE-43CF-9138-97CB1ABBBDFA}"/>
            <msink:destinationLink direction="with" ref="{1C7A876A-1D1C-47B0-A1C1-8E8BF3AA30A5}"/>
          </msink:context>
        </emma:interpretation>
      </emma:emma>
    </inkml:annotationXML>
    <inkml:traceGroup>
      <inkml:annotationXML>
        <emma:emma xmlns:emma="http://www.w3.org/2003/04/emma" version="1.0">
          <emma:interpretation id="{B33B172E-9669-4A29-B7C1-28FF8C9E65B5}" emma:medium="tactile" emma:mode="ink">
            <msink:context xmlns:msink="http://schemas.microsoft.com/ink/2010/main" type="paragraph" rotatedBoundingBox="19315,2821 20083,2821 20083,3745 19315,37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33E21C-D6B3-4BFB-8E37-8DD14C160061}" emma:medium="tactile" emma:mode="ink">
              <msink:context xmlns:msink="http://schemas.microsoft.com/ink/2010/main" type="line" rotatedBoundingBox="19315,2821 20083,2821 20083,3745 19315,3745"/>
            </emma:interpretation>
          </emma:emma>
        </inkml:annotationXML>
        <inkml:traceGroup>
          <inkml:annotationXML>
            <emma:emma xmlns:emma="http://www.w3.org/2003/04/emma" version="1.0">
              <emma:interpretation id="{6F0B133E-C43D-42AE-B2DF-DD36C6126D2F}" emma:medium="tactile" emma:mode="ink">
                <msink:context xmlns:msink="http://schemas.microsoft.com/ink/2010/main" type="inkWord" rotatedBoundingBox="19869,2748 20145,3606 19434,3835 19158,2976">
                  <msink:destinationLink direction="with" ref="{AADDCEBD-161A-4D69-878A-6EE55F82691B}"/>
                  <msink:destinationLink direction="with" ref="{FC161A03-8653-4652-97BA-C2DA98249261}"/>
                  <msink:destinationLink direction="with" ref="{8CE815F2-A6FF-404F-A16D-ABACC7205ED8}"/>
                  <msink:destinationLink direction="from" ref="{A879CA58-B879-4AF3-B181-35873F5DE235}"/>
                  <msink:destinationLink direction="with" ref="{8720017E-833D-41DF-96D0-60C6CC60E9B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16033 4854 592 0,'-15'65'220'0,"15"-65"-172"0,5 121-12 16,5-78 48-1,0-8-52-15,4-9 40 16,6-5-40-16,18-34 8 16,11-4-24-16,19-39-168 15,5 0 84-15,5-31-204 16,-15 5 152-16</inkml:trace>
          <inkml:trace contextRef="#ctx0" brushRef="#br0" timeOffset="480.8004">15037 3943 572 0,'-97'56'208'0,"97"-56"-160"0,-73 39-12 0,49-26 56 15,9 4-56-15,5-8 4 16,5 4-24-16,20-13-4 15,14 4-4-15,34-17-120 16,5-4 60-16,25-9-280 16,-6-4 188-1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05:26.46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C7A876A-1D1C-47B0-A1C1-8E8BF3AA30A5}" emma:medium="tactile" emma:mode="ink">
          <msink:context xmlns:msink="http://schemas.microsoft.com/ink/2010/main" type="inkDrawing" rotatedBoundingBox="19960,1645 21357,3171 20904,3586 19507,2060" semanticType="verticalRange" shapeName="Other">
            <msink:sourceLink direction="with" ref="{A3E5EBDD-DDC6-4349-ADA1-14E0E182FC18}"/>
            <msink:destinationLink direction="with" ref="{BFDC6EE3-93EB-441A-8225-C724D4AA6A77}"/>
          </msink:context>
        </emma:interpretation>
      </emma:emma>
    </inkml:annotationXML>
    <inkml:trace contextRef="#ctx0" brushRef="#br0">16786 1296 260 0,'48'-39'96'0,"-48"39"-76"0,88-22-4 0,-30 14 68 16,1-1-48-16,38 9 128 15,-5 9-92-15,29 30 28 16,-4 8-60-16,29 44-48 16,-15 4 0-16,-5 39 8 15,-14-9 4-15,-24 30 8 16,-16-8-8-16,-28 9-20 16,-10-22 8-16,-29 8-24 15,-10-17 20-15,-29 5-92 16,0-26 56-16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05:35.79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FDC6EE3-93EB-441A-8225-C724D4AA6A77}" emma:medium="tactile" emma:mode="ink">
          <msink:context xmlns:msink="http://schemas.microsoft.com/ink/2010/main" type="inkDrawing" rotatedBoundingBox="20578,3166 22408,2274 22445,2351 20616,3243" semanticType="callout" shapeName="Other">
            <msink:sourceLink direction="with" ref="{9C720D18-72C8-4F54-A00E-2967DCB63C7E}"/>
            <msink:sourceLink direction="with" ref="{1C7A876A-1D1C-47B0-A1C1-8E8BF3AA30A5}"/>
          </msink:context>
        </emma:interpretation>
      </emma:emma>
    </inkml:annotationXML>
    <inkml:trace contextRef="#ctx0" brushRef="#br0">17889 2496 340 0,'-34'-4'128'16,"34"4"-100"-16,24-21-8 0,0 3 44 15,10 10-40-15,39-48 76 16,10-1-52-16,77-33 64 15,-4-5-64-15,67-9 36 16,-9 18-48-16,9-5-12 16,-38 18-12-16,-34 3-36 15,-30 19 12-15,-34 3-152 16,-18 18 88-16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05:34.10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2BB3B9E-59E6-46A3-8CAE-07204FB062BC}" emma:medium="tactile" emma:mode="ink">
          <msink:context xmlns:msink="http://schemas.microsoft.com/ink/2010/main" type="inkDrawing" rotatedBoundingBox="17544,4745 17895,4649 17922,4749 17571,4845" shapeName="Other">
            <msink:destinationLink direction="with" ref="{E7FF5265-A780-4B6B-9AC4-C2A7410395CB}"/>
          </msink:context>
        </emma:interpretation>
      </emma:emma>
    </inkml:annotationXML>
    <inkml:trace contextRef="#ctx0" brushRef="#br0">17039 3218 228 0,'-30'-39'84'0,"30"39"-64"0,-4-9-8 0,-1 9 108 15,0 9-68-15,-15 8 60 16,1 5-68-16,-15 38 148 15,5 5-112-15,-25 64 28 16,20 5-64-16,-24 69 8 16,14 0-32-16,-24 13 0 15,20-26-12-15,-25 5 12 16,24-23-12-16,-19-16 16 16,20-31-16-16,-1-21-12 15,5-27 0-15,10-29-164 16,10-14 92-16,0-46-324 15,14-14 228-15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05:24.10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2D872DE-9EE5-4E3B-98D8-0578D88F55EC}" emma:medium="tactile" emma:mode="ink">
          <msink:context xmlns:msink="http://schemas.microsoft.com/ink/2010/main" type="inkDrawing" rotatedBoundingBox="18654,5957 19430,3787 19803,3921 19027,6091" semanticType="callout" shapeName="Other">
            <msink:sourceLink direction="to" ref="{2C154BBD-A650-40FC-AEDB-AF53ED6AC5A6}"/>
            <msink:sourceLink direction="from" ref="{CDCBD6E8-94E7-415D-AD6F-2E801AB31CAE}"/>
          </msink:context>
        </emma:interpretation>
      </emma:emma>
    </inkml:annotationXML>
    <inkml:trace contextRef="#ctx0" brushRef="#br0">17029 2518 352 0,'-10'-13'132'0,"10"4"-104"0,0 1-8 16,0-1 80-1,0 9-60-15,0-13 52 16,0 13-52-16,0-8 32 16,10-1-40-16,-20 9 0 15,10 0-20-15,-10 0 20 16,6 17-20-16,-21-4 40 16,6 17-28-16,-5 1-24 15,9-1 0-15,0 0 44 16,6 0-24-16,4-4 16 0,10-4-20 15,9-18-24-15,6 1 0 0,9-14 12 16,5 0 0-16,-5-17-28 16,10 13 12-16,-29-4-4 15,4 8 8-15,-14-4 32 16,0 5-12-16,-24 8 4 16,9 0-8-16,-19 0 64 15,15 8-40-15,-1 1 48 16,6 0-44-16,9-9-28 15,5 0-8-15</inkml:trace>
    <inkml:trace contextRef="#ctx0" brushRef="#br0" timeOffset="660.256">16980 2108 228 0,'-34'-17'84'0,"34"17"-64"0,-34-5-8 0,15 5 152 16,9 5-92-16,-24 3 88 15,15 9-96-15,-25 18 72 16,10 8-76-16,-20 31 100 15,11-10-88-15,-1 23 84 16,10-1-88-16,19 22 20 16,15-9-52-16,25-4 12 15,14-13-28-15,19-25-8 16,5-14-8-16,20-30-40 16,-1-5 20-16,11-25-116 15,-1-9 72-15,-14-21-20 16,-15-1 52-16,-15-8-12 15,-14 13 24-15,-24-13 16 0,-10 17 4 0,-24-4-56 16,4 12 28-16,-14-3-244 16,10 17 148-16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05:32.95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2E11FA0-12FE-45E6-A215-8FA9C603124A}" emma:medium="tactile" emma:mode="ink">
          <msink:context xmlns:msink="http://schemas.microsoft.com/ink/2010/main" type="inkDrawing" rotatedBoundingBox="19915,4787 21583,3952 21618,4021 19950,4856" semanticType="callout" shapeName="Other">
            <msink:sourceLink direction="with" ref="{2C154BBD-A650-40FC-AEDB-AF53ED6AC5A6}"/>
          </msink:context>
        </emma:interpretation>
      </emma:emma>
    </inkml:annotationXML>
    <inkml:trace contextRef="#ctx0" brushRef="#br0">18302 3239 124 0,'0'-4'44'0,"0"-5"-32"0,9 1-4 0,-9 3 28 15,5 10-20-15,5-10 120 16,5 1-80-16,-15 0 40 15,9 4-56-15,-9-5 4 16,0 10-28-16,-9-5 28 16,9 4-28-16,0-4 20 15,-5 0-20-15,-5-4 0 16,0 4-8-16,-4-9 12 16,4 5-12-16,-14-9-40 15,14 8 20-15,-14-7-132 16,-1 7 84-16,-13-8 12 15,4 9 32-15,-10-9 8 16,10 9 0-16,-5-14 8 16,20 10 0-16,-6-10 52 15,11 6-28-15,-1-6 88 0,5 10-64 16,1-5 56-16,9 8-60 0,0 10 48 31,9 8-52-31,16 21 104 0,9 9-84 0,24 57 88 16,5 3-84-16,39 53-24 15,5-5-24-15,24 43-4 16,-4-12-8-16,-16-5-4 16,-14-26 4-16,-14-26 20 15,-20-30-12-15,-14-13-12 16,-6-21-4-16,-13-18-164 16,-6-13 92-16,-14-21-280 15,9-5 204-15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05:31.48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C161A03-8653-4652-97BA-C2DA98249261}" emma:medium="tactile" emma:mode="ink">
          <msink:context xmlns:msink="http://schemas.microsoft.com/ink/2010/main" type="inkDrawing" rotatedBoundingBox="20206,5306 21786,4432 21823,4498 20243,5372" semanticType="callout" shapeName="Other">
            <msink:sourceLink direction="with" ref="{2C154BBD-A650-40FC-AEDB-AF53ED6AC5A6}"/>
            <msink:sourceLink direction="with" ref="{6F0B133E-C43D-42AE-B2DF-DD36C6126D2F}"/>
          </msink:context>
        </emma:interpretation>
      </emma:emma>
    </inkml:annotationXML>
    <inkml:trace contextRef="#ctx0" brushRef="#br0">17490 4638 156 0,'5'-4'56'0,"-5"4"-44"0,25-34-4 0,-1 8 140 15,5 8-84-15,54-46 116 16,-1 12-104-16,49-39 32 16,-4 13-64-16,43-12 4 15,-20 16-32-15,15-8-16 16,-24 17-4-16,-24 5-24 16,-20 13 16-16,-19 8-56 15,-20 8 36-15,-19 14-28 16,-5 4 36-16,-24 5-156 15,-5 8 100-15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05:33.79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720017E-833D-41DF-96D0-60C6CC60E9BA}" emma:medium="tactile" emma:mode="ink">
          <msink:context xmlns:msink="http://schemas.microsoft.com/ink/2010/main" type="inkDrawing" rotatedBoundingBox="20092,5321 20398,5931 20273,5994 19967,5384" semanticType="callout" shapeName="Other">
            <msink:sourceLink direction="with" ref="{6F0B133E-C43D-42AE-B2DF-DD36C6126D2F}"/>
          </msink:context>
        </emma:interpretation>
      </emma:emma>
    </inkml:annotationXML>
    <inkml:trace contextRef="#ctx0" brushRef="#br0">17286 4613 612 0,'-29'21'228'0,"29"-21"-180"0,49 95-12 0,-25-30 88 16,0-5-76-16,5 27-12 15,1-5-20-15,-1-9 48 16,0-8-36-16,-5-26 32 16,5-9-32-16,-4-26 16 15,4-8-24-15,-10-39-336 16,1-5 172-16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05:33.59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CE815F2-A6FF-404F-A16D-ABACC7205ED8}" emma:medium="tactile" emma:mode="ink">
          <msink:context xmlns:msink="http://schemas.microsoft.com/ink/2010/main" type="inkDrawing" rotatedBoundingBox="20340,3912 20584,6018 20545,6022 20301,3916" semanticType="callout" shapeName="Other">
            <msink:sourceLink direction="with" ref="{6F0B133E-C43D-42AE-B2DF-DD36C6126D2F}"/>
            <msink:sourceLink direction="with" ref="{D5B0B2A6-47DF-432F-909F-D958EE21A5CE}"/>
          </msink:context>
        </emma:interpretation>
      </emma:emma>
    </inkml:annotationXML>
    <inkml:trace contextRef="#ctx0" brushRef="#br0">17583 3179 384 0,'-10'0'140'0,"10"0"-108"0,10 4-8 15,-10 9 40 1,0 4-40-16,0 35 112 15,5 9-76-15,4 68 36 16,1 14-56-16,14 68-16 16,-9-3-12-16,9 3 16 15,0-16-16-15,6-14-4 16,-1-26-4-16,-5-8 12 16,0-30-8-16,-14-22 24 0,0-17-20 0,-10-27-76 15,0-16 36-15,-15-31-484 16,5-4 280-16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35:06.75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F81BC1A-9AFB-464B-BF56-6F6FFF0C0B48}" emma:medium="tactile" emma:mode="ink">
          <msink:context xmlns:msink="http://schemas.microsoft.com/ink/2010/main" type="inkDrawing" rotatedBoundingBox="2769,9207 9026,8885 9029,8940 2772,9263" semanticType="underline" shapeName="Other">
            <msink:sourceLink direction="with" ref="{52608252-54DE-4051-873D-6EA7DF8BE7E0}"/>
            <msink:sourceLink direction="with" ref="{EEB93757-AEDC-4E74-92BA-84717662A085}"/>
          </msink:context>
        </emma:interpretation>
      </emma:emma>
    </inkml:annotationXML>
    <inkml:trace contextRef="#ctx0" brushRef="#br0">0 343 208 0,'0'0'76'0,"14"-5"-60"0,-5 5-4 0,-9 0 92 16,0 0-60-16,0 0 16 0,14 0-36 15,-14 0-12-15,0 0-8 16,4 0 12-16,10 0-8 15,-5 0-12-15,5 0 0 16,-1-8 4-16,5 8 0 16,5 0 52-16,0-8-28 15,0 4-12-15,4 0-4 16,0 0 24-16,1 4-16 16,-1 0 4-16,9 0-12 15,-8 0-16-15,13 0 4 16,-9 0 20-16,4 0-8 15,-4 4-4-15,9-4 0 16,-14-4 28-16,10 4-16 16,-6-4 32-16,6 0-32 15,-1-4 12-15,5 4-16 16,5 0-16-16,4 4 0 0,0-4 4 0,0 4 0 16,0 0 8-16,0 4-4 15,-4-4 8-15,-1 4-8 16,1-4-12-16,-1 4 4 15,-4-4-4-15,-4-4 0 16,4 4 8-16,4-4 0 16,-4 0 8-16,5 0-4 15,4 0 8-15,0 0-8 16,0 4-4-16,5 0 4 16,-1 0-4-16,1 4 0 15,-5-4 0-15,0 0 0 0,0 0 0 16,0 0 0-16,-4-4 0 15,4 0 0-15,0 0-12 16,9 0 8-16,0-1 12 16,5 1-4-16,0-4-4 15,-10 8 4-15,-4 0 4 16,5 0-4-16,-5-8-4 16,-9 0 4-16,5 4 12 15,-1 0-8-15,5 0-4 16,0-4 0-16,0 0 4 31,5 8-4-31,13-4 8 0,1-4-8 16,-1 4-20-16,-4 4 8 15,-14-4 12 1,0 4 0-16,9 0-20 0,0 0 8 0,0-4 12 16,10-1 0-16,4 1 16 15,4-4-12-15,-4 8-28 0,-5-4 8 16,5-4 4-16,-9 4 8 15,-1 4 0-15,-3-4 0 16,8 0 16-16,5-4-8 16,4 4 24-16,10 4-20 15,-5-4-40-15,-5-4 16 16,-4 12 0-16,-9-4 12 16,4-4 16-16,9-8-8 0,10 16-28 15,4-4 8-15,4-8 24 16,-3 4-8-16,-6-5-16 15,5 5 4-15,-18-4 32 16,4 0-16-16,1 0-28 16,4 0 12-16,0 0 20 15,0 4-8-15,-5 0 20 16,-4 0-16-16,-14 0 24 16,5 4-20-16,-19-4-32 15,-13-4 12-15,-9 8 28 16,0-4-12-16,-14 0-28 15,-9 4 12-15,-9 0-168 16,9 0 100-16,-9 0-324 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05:31.06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879CA58-B879-4AF3-B181-35873F5DE235}" emma:medium="tactile" emma:mode="ink">
          <msink:context xmlns:msink="http://schemas.microsoft.com/ink/2010/main" type="inkDrawing" rotatedBoundingBox="20918,3619 21984,5447 21744,5587 20678,3759" semanticType="callout" shapeName="Other">
            <msink:sourceLink direction="from" ref="{6F0B133E-C43D-42AE-B2DF-DD36C6126D2F}"/>
            <msink:sourceLink direction="to" ref="{D5B0B2A6-47DF-432F-909F-D958EE21A5CE}"/>
          </msink:context>
        </emma:interpretation>
      </emma:emma>
    </inkml:annotationXML>
    <inkml:trace contextRef="#ctx0" brushRef="#br0">17199 4094 216 0,'-15'0'80'0,"15"0"-60"0,10 0-8 0,-5-4 40 16,5 0-32-16,24-9 36 15,4 0-32-15,30-26 64 16,1 0-48-16,62-39 80 15,0-8-68-15,44-18 0 16,-20 18-32-16,20 0 4 16,-24 21-12-16,-6 9-16 15,-23 17 0-15,-25 0 4 16,-19 17 0-16,-30 1-20 16,-9 8 12-16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05:31.81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ADDCEBD-161A-4D69-878A-6EE55F82691B}" emma:medium="tactile" emma:mode="ink">
          <msink:context xmlns:msink="http://schemas.microsoft.com/ink/2010/main" type="inkDrawing" rotatedBoundingBox="20961,5507 21642,5099 21648,5110 20968,5518" semanticType="callout" shapeName="Other">
            <msink:sourceLink direction="with" ref="{6F0B133E-C43D-42AE-B2DF-DD36C6126D2F}"/>
          </msink:context>
        </emma:interpretation>
      </emma:emma>
    </inkml:annotationXML>
    <inkml:trace contextRef="#ctx0" brushRef="#br0">18209 4772 300 0,'34'-8'112'0,"-34"8"-88"0,59-35-8 0,-20 5 84 16,4 8-60-16,40-29 72 15,9 3-64-15,5-12-16 16,-9 8-20-16,-10-4-72 16,-10 12 32-16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05:33.1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8B6F27D-6D9B-417A-A11D-AFFE4B56F42D}" emma:medium="tactile" emma:mode="ink">
          <msink:context xmlns:msink="http://schemas.microsoft.com/ink/2010/main" type="inkDrawing" rotatedBoundingBox="22094,4847 22426,5804 22310,5844 21978,4887" semanticType="callout" shapeName="Other">
            <msink:sourceLink direction="with" ref="{9C720D18-72C8-4F54-A00E-2967DCB63C7E}"/>
          </msink:context>
        </emma:interpretation>
      </emma:emma>
    </inkml:annotationXML>
    <inkml:trace contextRef="#ctx0" brushRef="#br0">19341 4112 548 0,'-24'26'204'0,"24"-26"-156"0,15 116-16 15,-6-51 96 1,16 0-76-16,-1 25-20 15,10-3-20-15,10 8 4 16,-5-13-8-16,4 4 16 16,-9-12-16-16,-9-10 48 15,-1-7-28-15,-9-23 20 16,-6-12-28-16,-28-22 16 0,-1 0-20 16,-23-26-300-16,-6-4 156 0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07:34.74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4-22T19:08:18.315"/>
    </inkml:context>
  </inkml:definitions>
  <inkml:traceGroup>
    <inkml:annotationXML>
      <emma:emma xmlns:emma="http://www.w3.org/2003/04/emma" version="1.0">
        <emma:interpretation id="{7C6EB3D4-ADFC-4A3E-9542-85EA221FA987}" emma:medium="tactile" emma:mode="ink">
          <msink:context xmlns:msink="http://schemas.microsoft.com/ink/2010/main" type="writingRegion" rotatedBoundingBox="652,10706 23149,9796 23451,17274 954,18184"/>
        </emma:interpretation>
      </emma:emma>
    </inkml:annotationXML>
    <inkml:traceGroup>
      <inkml:annotationXML>
        <emma:emma xmlns:emma="http://www.w3.org/2003/04/emma" version="1.0">
          <emma:interpretation id="{D5D33022-18AA-4284-81E8-2C80DF75A250}" emma:medium="tactile" emma:mode="ink">
            <msink:context xmlns:msink="http://schemas.microsoft.com/ink/2010/main" type="paragraph" rotatedBoundingBox="652,10706 23149,9796 23451,17274 954,18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593BEC-0ED3-438D-BCE4-8C308AE347C5}" emma:medium="tactile" emma:mode="ink">
              <msink:context xmlns:msink="http://schemas.microsoft.com/ink/2010/main" type="line" rotatedBoundingBox="1675,10779 23090,9475 23291,12769 1876,14074"/>
            </emma:interpretation>
          </emma:emma>
        </inkml:annotationXML>
        <inkml:traceGroup>
          <inkml:annotationXML>
            <emma:emma xmlns:emma="http://www.w3.org/2003/04/emma" version="1.0">
              <emma:interpretation id="{BC6F2D34-5B6C-40B6-BF22-A85ED3DDB7CE}" emma:medium="tactile" emma:mode="ink">
                <msink:context xmlns:msink="http://schemas.microsoft.com/ink/2010/main" type="inkWord" rotatedBoundingBox="1728,11647 4743,11464 4891,13890 1876,140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-15168-3265 508 0,'-14'-12'188'0,"14"12"-148"0,-5 4-8 0,0 4 116 15,10-8-88-15,-5 9 28 16,0 4-52-16,0 9 76 16,0 8-64-16,-5 4 4 15,5 5-32-15,-10 0 24 16,5-4-28-16,-9-5 56 15,4-8-40-15,-5-5 36 16,6 4-36-16,-6-12 16 16,15-9-28-16,-10-4-8 15,10-5-8-15,0-17-32 16,20 5 16-16,-6-18-76 16,11 8 52-16,-1-3-4 15,5 4 24-15,-5 8-24 16,1 13 24-16,-11 5 4 15,1 13 12-15,-10 8 60 16,4 5-32-16,-9 8 16 16,5 0-28-16,-5 5-8 15,0-5-4-15,-9-4 12 16,-1 0-8-16,5-9 24 16,5 0-20-16,-15-8 40 15,15 0-28-15,0-9-4 16,5 0-12-16,0-13-40 15,15 4 16-15,-1-13-72 16,-4 9 48-16,9-8-16 16,0 8 32-16,0 0-4 0,10 4 16 15,-9 5-8-15,-1 4 8 16,-14 4 52-16,4 5-20 0,-14 4 36 16,10 4-32-16,-10 0-4 15,10 5-12-15,-20-5 4 16,10 1-8-16,-10-10 24 15,5 5-16-15,-4-4 4 16,4-1-8-16,-5-3 4 16,10-1-8-16,-5-4-56 15,5 0 28-15,5-4-120 16,5 4 80-16,4-9-204 16,6 9 152-16,-6-9-316 15,6 9 244-15,-1-8-36 31,1 8 136-31,-15-4 396 16,4 4-164-16,1-9 172 16,0 5-184-16,-1-5 32 15,1 5-96-15,10-5 56 16,-6 5-68-16,11-5-20 16,-1 9-24-16,-5-9 24 15,15 5-20-15,-5-5 4 16,5 9-12-16,0-8-96 15,-9 8 52-15,-6-5-164 16,-4 5 112-16</inkml:trace>
          <inkml:trace contextRef="#ctx0" brushRef="#br0" timeOffset="281.2037">-14590-3096 488 0,'-5'-4'180'0,"5"4"-140"0,-4-9-12 0,-1 13 84 15,10 5-68-15,-10 4 88 16,5 4-76-16,-5 13 68 16,5 1-68-16,-15 3-4 15,15-4-32-15,-14 1 4 16,9-1-12-16,-10-4 20 16,15 0-20-16,-14-9 32 15,4 0-28-15,0-8-76 16,10-5 32-16,-5-8-248 15,5 0 156-15</inkml:trace>
          <inkml:trace contextRef="#ctx0" brushRef="#br0" timeOffset="751.4543">-14080-3031 520 0,'-14'-9'192'0,"14"9"-152"0,-5 0-8 0,0 0 160 15,5 4-112-15,0 5 80 16,-10 4-92-16,6 4 16 15,-6 0-48-15,-5 5-24 16,5 0-4-16,-4-1 8 16,-1 5-8-16,1-9 16 15,4 1-16-15,-5-5 4 16,15 0-4-16,-14-9-128 16,14 0 64-16,0-8-296 15,0 4 196-15</inkml:trace>
          <inkml:trace contextRef="#ctx0" brushRef="#br0" timeOffset="1471.8707">-13788-2975 456 0,'-10'8'168'0,"10"-8"-128"0,-14 9-16 16,4 0 60 0,20-9-52-16,-10 4 60 0,0 0-56 0,0 1 28 15,4 3-36-15,-4 10 28 16,5-10-32-16,-10 1 48 15,5 4-40-15,-4-5 20 16,-1 1-32-16,-5-9 16 16,10 4-20-16,-10-8 20 15,10 4-24-15,0-9-4 16,10 1-4-16,0-9-32 16,9 4 16-16,5-13-20 15,-4 13 16-15,-6-5 0 16,11 10 8-16,-16-1 32 15,6 9-12-15,-5 0 56 16,-10 13-36-16,0 4 72 16,0 1-56-16,0-1 8 15,5 5-32-15,-1-9 12 16,1 4-20-16,0-9 20 16,5 5-24-16,-5-13-100 15,9 5 44-15,-19-10-176 16,10 5 124-16</inkml:trace>
          <inkml:trace contextRef="#ctx0" brushRef="#br0" timeOffset="1036.2383">-13929-2841 716 0,'-5'-5'264'0,"5"5"-204"0,5 13-16 0,-15-4 116 16,10 0-96-16,-9 12-8 15,-6-4-36-15,-9 1 4 16,9 8-16-16,-19-5-48 15,0 1 24-15,0-14-104 16,10 1 68-16,-10-18-108 16,24 5 92-16,5-9-428 15,10 0 276-15</inkml:trace>
          <inkml:trace contextRef="#ctx0" brushRef="#br0" timeOffset="44364.9661">-14289-1317 424 0,'0'-13'156'0,"0"13"-120"0,5-4-8 0,-5 4 132 16,0 0-92-16,0 0 16 15,0 0-48-15,0 0 20 16,-5 9-32-16,-4 8 32 16,-11 4-32-16,-4 10 12 15,-10 3-20-15,0 9 28 0,-5 5-28 16,0-5 4-16,5-4-12 0,10-5-8 16,0-8 4-16,9-4-32 15,5-5 16-15,1-8-100 16,4-9 60-16,10-9-188 15,4-8 136-15</inkml:trace>
          <inkml:trace contextRef="#ctx0" brushRef="#br0" timeOffset="1720.695">-13361-2841 696 0,'-14'8'256'0,"14"-8"-196"0,-15 31-20 0,-4-18 48 16,4 4-56-16,-9 4-12 16,-10 5-12-16,0-4 44 15,0 4-28-15,0-13-132 16,10 0 56-16,-1-13-160 16,11 0 124-16,4-13-260 15,20 0 196-15</inkml:trace>
          <inkml:trace contextRef="#ctx0" brushRef="#br0" timeOffset="1951.7641">-13045-2928 756 0,'-14'-8'280'0,"14"8"-216"0,-25 26-20 0,11-13 40 15,9 0-56-15,-15 12 68 16,16 10-56-16,-11 34 28 15,5 4-40-15,-4 22 8 16,4 0-20-16,-9-4 0 16,4-13-8-16,0-18 20 15,15-8-16-15,-14-17 24 16,4-5-24-16,0-13-164 16,6-17 84-16,-6-17-144 0,15-5 124 15</inkml:trace>
          <inkml:trace contextRef="#ctx0" brushRef="#br0" timeOffset="2148.7885">-13123-2867 768 0,'20'-13'284'0,"-20"13"-220"0,53 0-20 0,-28 0 112 16,4 8-96-16,0 5 20 16,10 5-48-16,-25 3 32 15,6 1-36-15,-40-1 56 16,-4 5-48-16,-24 0-68 15,9-4 12-15,-20-13-188 16,6-5 116-16,-10-21-268 16,14 4 204-16</inkml:trace>
          <inkml:trace contextRef="#ctx0" brushRef="#br0" timeOffset="4954.6597">-12705-3411 592 0,'-9'-5'220'0,"9"5"-172"0,-15-4-12 0,5 0 136 16,10 4-100-16,-9-5 112 15,9 5-104-15,0-4 20 16,9 0-60-16,11-1 4 16,4 1-28-16,15 0 8 15,5 8-12-15,4-8 0 16,-4 8-4-16,4-8-8 15,-4-1 4-15,-5-3 12 16,0-1-8-16,-15 1 48 16,1 3-28-16,-16-3 28 15,-4 3-28-15,-15-3-36 16,6 3 4-16,-16 1-228 16,6 4 124-16,-11 13-604 15,11 0 396-15</inkml:trace>
        </inkml:traceGroup>
        <inkml:traceGroup>
          <inkml:annotationXML>
            <emma:emma xmlns:emma="http://www.w3.org/2003/04/emma" version="1.0">
              <emma:interpretation id="{A30C1EF1-8B88-424E-9105-74474A861C38}" emma:medium="tactile" emma:mode="ink">
                <msink:context xmlns:msink="http://schemas.microsoft.com/ink/2010/main" type="inkWord" rotatedBoundingBox="5048,10574 8892,10340 9039,12759 5195,12994"/>
              </emma:interpretation>
            </emma:emma>
          </inkml:annotationXML>
          <inkml:trace contextRef="#ctx0" brushRef="#br0" timeOffset="9143.6312">-10834-2880 424 0,'9'-9'156'0,"-9"9"-120"0,-9 5-8 0,9-5 72 16,0 4-60-16,-10 0 16 15,10 5-32-15,-15 4 48 16,15 4-40-16,-9 9 28 15,9 0-32-15,-15 4 60 16,15 0-48-16,-10-4 36 16,10 0-44-16,0-9 16 15,0-4-28-15,0-13 52 16,10-4-40-16,0-18-16 16,4 1-8-16,1-9-20 15,4 4 8-15,6-5-76 16,-1 6 44-16,-9-1-12 15,4 13 28-15,-4 0-4 0,-6 8 12 0,-9 5 24 16,0 9-4-16,-9 4 32 16,9 4-24-16,-15 5 56 15,15-1-40-15,-10 1-8 16,10 0-12 0,-9-9 16-16,9 0-16 0,9-13 12 15,1 0-12-15,5-13 28 16,4 4-24-16,5-13-68 15,1 9 28-15,-1-8-44 16,10 8 36-16,-10-4-32 16,1 8 32-16,-1 0 20 15,0 5 8-15,-4 4 48 16,-6 4-24-16,-4 5 68 16,4 8-48-16,-4 5 36 15,5-1-44-15,-15 1 0 16,9 4-20-16,-18-9 56 15,9-4-40-15,-5-4-4 16,-5-1-12-16,0-8-196 16,10 0 100-16</inkml:trace>
          <inkml:trace contextRef="#ctx0" brushRef="#br0" timeOffset="9341.6582">-10139-2664 780 0,'-15'34'288'0,"15"-34"-224"0,-19 69-20 0,4-34-4 15,5-5-32-15,-14 5 24 16,0-1-20-16,-1-3-76 16,1-6 36-16,0-12-192 15,9 0 120-15</inkml:trace>
          <inkml:trace contextRef="#ctx0" brushRef="#br0" timeOffset="9830.4578">-9867-2859 548 0,'-5'0'204'0,"5"0"-156"0,5 9-16 15,-5-5 28 1,0 1-40-16,0 3 68 16,0 5-48-16,0 0 36 15,0 0-44-15,-15 4 24 16,15 1-28-16,-15-5 36 16,6 0-36-16,-16-5 4 15,16 1-20-15,-1-9 28 16,-5 4-24-16,15-12 12 15,0-5-16-15,15-9-16 0,4 9 0 0,6-8-24 16,9 8 16-16,-10 0-48 16,10 8 32-16,-19 1 16 15,9 8 8 1,-14 1 12-16,-1 8-4 0,-9 4 60 16,5 4-36-16,-10 5 60 15,5 0-52-15,-9 0-8 16,18 0-16-16,-9-9 8 15,0-4-12-15,0-8 24 16,0 3-20-16,0-16-136 16,5 3 68-16,-5-8-244 15,10 5 168-15</inkml:trace>
          <inkml:trace contextRef="#ctx0" brushRef="#br0" timeOffset="10015.9729">-9411-2643 624 0,'-14'26'228'0,"14"-26"-176"0,-20 35-16 16,6-22 36-1,14 4-48-15,-10 0 24 16,-5 5-28-16,6-9 8 15,9 4-16-15,-10-8-88 0,5 4 44 0,-5-13-368 16,10 0 220-16</inkml:trace>
          <inkml:trace contextRef="#ctx0" brushRef="#br0" timeOffset="10316.752">-8881-2720 572 0,'-24'47'208'0,"24"-47"-160"0,-10 104-12 0,-5-48 92 16,6-4-76-16,-16 4 84 15,11 0-76-15,-11 0 32 16,1-13-56-16,0-8 24 16,14-9-32-16,-14-9 16 15,14 0-24-15,-4-17-72 16,4 0 28-16,5-8-184 16,-5-5 112-16</inkml:trace>
          <inkml:trace contextRef="#ctx0" brushRef="#br0" timeOffset="10497.2312">-8915-2807 704 0,'34'0'264'0,"-34"0"-208"0,44 9-12 0,-30 0 64 16,10-1-68-16,1 14-28 16,-1-5-8-16,-24 5 40 15,10 4-24-15,-35-9 24 16,11 4-24-16,-40-12-28 15,16 4 4-15</inkml:trace>
          <inkml:trace contextRef="#ctx0" brushRef="#br0" timeOffset="7043.5795">-11835-3627 540 0,'-19'-9'200'0,"19"9"-156"16,0-17-12-16,0 12 96 15,4 5-76-15,6-8 52 16,5-1-64-16,-1 1-12 16,6 3-16-16,-1 1 8 15,5 8-12-15,1 1 4 16,-1 3-4-16,-5 5 20 15,1 0-16-15,-10 9 12 16,9-5-12-16,-24 5 64 16,-5-1-44-16,-14 5-56 15,10 0 12-15,-30 0 68 16,10 4-28-16,-20-4 0 16,20-4-16-16,0-1 60 0,10 1-40 15,14-5 4-15,10 5-20 0,25-9 32 16,-1 0-24-16,20-5 12 15,-5 1-20-15,-5-9 20 16,4 0-24-16,6-9-100 16,5 5 44-16,-1-18-176 15,6 14 124-15</inkml:trace>
          <inkml:trace contextRef="#ctx0" brushRef="#br0" timeOffset="7671.7165">-10786-4167 756 0,'-24'-4'280'0,"24"4"-216"0,-15 13-20 0,15-5 84 16,0 5-80-16,-9 26 88 15,-1 4-80-15,-14 26 36 16,14 5-56-16,-14 16 8 16,9 1-28-16,-19 39 36 15,0-9-28-15,5 8 32 16,0-12-32-16,-10-18 4 15,20-17-16-15,-6-13 44 16,11-17-28-16,-1-17 12 16,5-5-24-16,1-17-264 15,-6-5 136-15,5-8-476 16,-4 0 328-16</inkml:trace>
          <inkml:trace contextRef="#ctx0" brushRef="#br0" timeOffset="7401.5388">-10504-3675 780 0,'15'-21'288'0,"-15"21"-224"0,0-22-20 0,-5 9 76 15,-5 4-76-15,-14-8 36 16,0 9-48-16,-20 3 16 16,5 5-28-16,-19 13-28 15,-1 4 4-15,-9 9 28 16,10 5-16-16,-15 12 52 15,15 0-32-15,0 4-4 16,19 1-16-16,14-1 12 16,25 1-12-16,15-13 68 15,19-10-44-15,15-16 16 16,-1-9-32-16,20-17 0 16,5 0-8-16,-5-9 4 0,-10 4-8 15,-14-4 8-15,-5 9-8 0,-39 0-4 16,0 4 4-16,-34-5-16 15,10 10 8-15,-20-5-48 16,15 8 24-16,-5-8-248 16,9 5 152-16</inkml:trace>
          <inkml:trace contextRef="#ctx0" brushRef="#br0" timeOffset="10990.0385">-10115-4180 676 0,'10'-4'248'0,"-10"4"-192"0,14 4-16 16,-4-8 100-16,4 4-84 0,6-9 24 15,4 5-48-15,15-9 32 16,-5 0-36-16,10-9-24 16,-5 5-4-16,4-18 8 15,-4 9-4-15,-5-12-4 16,-14 7 4-16,-16-12-4 15,6 9 0-15,-10-1 0 16,0 9 0-16,-24 13 0 16,4 13 0-16,-18 17 60 15,4 9-32-15,-15 18 40 16,0-1-36-16,6 4-28 16,9 1-4-16,-5 4 16 15,19-5-8-15,6-4 40 16,4-4-24-16,10-13-56 15,10-4 16-15</inkml:trace>
          <inkml:trace contextRef="#ctx0" brushRef="#br0" timeOffset="12704.9231">-8731-3567 424 0,'-19'-8'156'0,"19"8"-120"0,0-9-8 16,0 5 192-1,0 8-124-15,10-8 52 16,-1 4-88-16,16-9 40 15,-1 5-56-15,25-9 4 16,9 8-28-16,25-8 16 16,-11 5-24-16,11-1 4 15,-15 5-8-15,-10-5 12 16,-9 18-12-16,-15-9-4 16,0 0 0-16,-24-9-92 0,-6 9 48 15</inkml:trace>
          <inkml:trace contextRef="#ctx0" brushRef="#br0" timeOffset="12961.1224">-8386-3878 384 0,'-4'-17'140'0,"4"17"-108"0,-10 9-8 0,10-1 120 15,-10 5-84-15,0 13 96 16,6 9-88-16,-16 8 64 15,-4 0-76-15,0 9 24 16,14 0-48-16,-14 4 60 16,9 0-52-16,-4 0 8 15,4-4-28-15,0-9 4 16,6-4-12-16,-1-13-120 16,20-9 56-16,4-17-400 15,11 0 248-15</inkml:trace>
        </inkml:traceGroup>
        <inkml:traceGroup>
          <inkml:annotationXML>
            <emma:emma xmlns:emma="http://www.w3.org/2003/04/emma" version="1.0">
              <emma:interpretation id="{73291F03-CDD6-4226-8F35-54FDCEBF983F}" emma:medium="tactile" emma:mode="ink">
                <msink:context xmlns:msink="http://schemas.microsoft.com/ink/2010/main" type="inkWord" rotatedBoundingBox="9194,10715 11763,10559 11915,13057 9346,13214"/>
              </emma:interpretation>
            </emma:emma>
          </inkml:annotationXML>
          <inkml:trace contextRef="#ctx0" brushRef="#br0" timeOffset="17446.4078">-6136-2764 364 0,'5'-4'132'0,"-5"4"-100"0,9-9-12 0,-9 1 132 16,0 16-88-16,0-8 36 16,0 0-60-16,0 0 84 15,0 13-72-15,-9 13 20 16,9-4-40-16,-15 17-4 16,5-5-16-16,-4 5 36 15,4-4-24-15,-4-5 56 16,4 0-44-16,0-13 0 15,10 1-20-15,-5-18 8 16,10 0-16-16,-5-18-4 16,10 6 0-16,4-23-24 15,16 5 12-15,-6-9-84 0,5 9 52 16,-5-1-12-16,5 18 32 0,-4-12 12 16,-1 16 8-16,-9 0-20 15,-6 9 12-15,-9 9 64 16,0 0-28-16,10 12 68 15,-5-4-56-15,-5 9-24 16,0-4-16-16,10 0 52 16,-10 3-28-16,9-3-20 15,-4-13-4-15,-5-1-196 16,5 1 108-16,-5-9-220 16,0 0 176-16</inkml:trace>
          <inkml:trace contextRef="#ctx0" brushRef="#br0" timeOffset="17628.8927">-5767-2483 632 0,'-34'43'236'0,"34"-43"-184"0,-24 31-16 16,9-18 16-1,5 4-36-15,-14 0-100 16,10 5 40-16</inkml:trace>
          <inkml:trace contextRef="#ctx0" brushRef="#br0" timeOffset="17896.1034">-5403-2716 528 0,'-4'0'196'0,"4"0"-152"0,-10 13-12 0,0 0 88 15,10 8-72-15,-10 23 68 16,6 7-64-16,-16 19 16 16,20-1-40-16,-14 4 0 15,14-4-16-15,-15 9 12 16,5-13-16-16,-9-1 24 15,14-3-20-15,-14-9 40 16,14-9-28-16,-15-21-188 16,11-10 88-16</inkml:trace>
          <inkml:trace contextRef="#ctx0" brushRef="#br0" timeOffset="18123.7871">-5354-2764 716 0,'44'0'264'0,"-44"0"-204"0,73 22-16 15,-49-5 8 1,-5 9-36-16,1 4 40 16,-6 5-32-16,-14-5 40 15,-9 0-36-15,-25-8 28 0,9 4-28 0,-33-22 0 16,9-4-16-16,-9-21-148 15,14 3 72-15</inkml:trace>
          <inkml:trace contextRef="#ctx0" brushRef="#br0" timeOffset="13271.4478">-7292-3653 768 0,'24'-56'284'0,"-24"56"-220"0,0-5-20 16,-5 5-12-1,-5-8-28-15,-24 8-28 0,0 8 12 0,-24-3 76 16,0 12-36-16,-25 9 72 15,20 4-60-15,-5 9 36 16,19 0-44-16,6 0 8 16,28 0-24-16,15-9 28 15,24 4-28-15,25-21 32 16,19-4-32-16,14-18 20 16,1-4-20-16,-10 5-16 15,-5-10-4-15,-19-3-24 16,-1 12 16-16,-24-8 12 15,-4 4 4-15,-20-4-4 16,0 8 4-16,-20-4-84 16,6 4 44-16</inkml:trace>
          <inkml:trace contextRef="#ctx0" brushRef="#br0" timeOffset="13573.7526">-7365-4098 464 0,'-10'-43'176'0,"10"43"-140"0,0-13-8 16,0 4 164-1,10 9-112-15,-10-4 72 16,0 4-88-16,-10-4 36 16,10 8-60-16,-10 9 16 15,10 4-36-15,-24 22 60 0,9 8-44 0,-9 27 20 16,5-1-36-16,-15 31 28 15,4-13-32-15,-4 43 20 16,0-9-20-16,10-4 20 16,0-5-24-16,0-21 32 15,14-21-28-15,-5-14 12 16,-4-8-16-16,4-17-184 16,6-5 96-16</inkml:trace>
          <inkml:trace contextRef="#ctx0" brushRef="#br0" timeOffset="16064.7405">-7409-2837 340 0,'10'0'128'0,"-10"0"-100"0,-10-4-8 0,10-1 96 15,0 10-68-15,0-1 60 16,0 5-64-16,0 4 16 16,0 4-40-16,-15 9 72 15,6 4-56-15,-6 5 48 16,5 3-48-16,-19 1 16 16,19-4-32-16,-14-9 36 15,14-5-32-15,6-12 48 16,4-5-40-16,4-17-24 15,6 0-8-15,0-17-36 16,4 4 20-16,16-8-48 16,-11 8 36-16,-4-9-48 15,9 9 44-15,-14 0 8 16,-1 9 12-16,6 0-8 16,-5 4 12-16,-1 4 12 15,-4 5 0-15,5 0 52 16,-10 4-32-16,0 4 0 15,10 5-16-15,-5 4 12 16,4 8-12-16,-9 9 24 16,0 1-20-16,0 7 12 0,0-7-12 15,-5 3 12 1,5-4-16-16,-9-8 32 0,4 0-24 0,-5-14 40 16,10-3-32-16,0-14 4 15,0 0-16-15,0-12-60 16,0-1 24-16,10-8-40 15,9 0 32-15,-9-1-24 16,5 10 32-16,-6-1 0 16,6 14 16-16,-5-5 8 15,-1 4 0-15,-4 0 16 16,5 9-8-16,-10 0 16 16,10 9-16-16,-10-5 16 15,0 5-16-15,0 4 4 16,14 9-4-16,-14 3-8 15,10-3 4-15,-15 0 20 16,5 4-12-16,-10-5 4 16,10 5-8-16,-9-4 36 15,9 4-20-15,-15-13-12 16,15 4-8-16,0-13-60 16,0 5 32-16</inkml:trace>
          <inkml:trace contextRef="#ctx0" brushRef="#br0" timeOffset="16315.967">-7059-2664 580 0,'-10'4'216'0,"10"-4"-168"0,29-4-12 0,-9-1 56 15,-1 5-56-15,15-4-12 16,5 0-16-16,5-1-300 15,-5 5 160-15</inkml:trace>
          <inkml:trace contextRef="#ctx0" brushRef="#br0" timeOffset="16516.544">-6646-2854 508 0,'-25'-5'188'0,"25"5"-148"0,10 5-8 15,-20-1 132 1,10 5-96-16,0 8 96 16,-9 5-96-16,-6 12 12 15,5 1-48-15,-4 8 40 16,4-4-40-16,-19 0 20 15,19-1-32-15,1-7 16 16,4-1-20-16,-5-13-124 16,20-4 60-16</inkml:trace>
          <inkml:trace contextRef="#ctx0" brushRef="#br0" timeOffset="19367.5155">-6836-3740 704 0,'10'-13'264'0,"-10"13"-208"0,68-25-12 16,-34 3-24 0,0 5-20-16,10-22 8 0,-1 0-4 15,-4-26-20-15,10 13 8 0,-10-12-4 16,-5 16 4-16,-10-8 120 15,-5 17-60-15,-4 0 60 16,-10 9-68-16,-15 0 40 16,5 12-48-16,-9 10 16 15,9-1-32-15,-10 18-8 16,6 8-8-16,-6 22 40 16,10 0-24-16,-5 26-20 15,10-5 0-15,0 5 44 16,0-5-24-16,10-12-44 15,0-1 12-15</inkml:trace>
          <inkml:trace contextRef="#ctx0" brushRef="#br0" timeOffset="16777.847">-6428-2453 592 0,'0'26'220'0,"0"-26"-172"0,0 43-12 0,-9-21 32 16,9 0-44-16,-25-1 0 16,16 5-16-16,-30-9 4 15,5 5-8-15,-25-9-64 16,11 0 32-16</inkml:trace>
        </inkml:traceGroup>
        <inkml:traceGroup>
          <inkml:annotationXML>
            <emma:emma xmlns:emma="http://www.w3.org/2003/04/emma" version="1.0">
              <emma:interpretation id="{720BF464-6A04-464F-8C98-4FD6AC1DC8D8}" emma:medium="tactile" emma:mode="ink">
                <msink:context xmlns:msink="http://schemas.microsoft.com/ink/2010/main" type="inkWord" rotatedBoundingBox="12527,11364 12916,11340 12927,11513 12538,11537"/>
              </emma:interpretation>
            </emma:emma>
          </inkml:annotationXML>
          <inkml:trace contextRef="#ctx0" brushRef="#br0" timeOffset="58026.6186">-4489-3606 488 0,'0'-4'180'0,"5"4"-140"0,0-4-12 16,-5 4 48-16,0 0-48 0,0 0 76 15,0 0-56-15,0 0 28 16,0 0-44-16,0 0 24 0,-5 0-28 16,5 0 28-16,0 0-32 15,0 0 20-15,0 0-24 16,0 0-16-16,0 0-8 16,0 0 72-16,0-5-36 15,0 5 48-15,0 0-44 16,0 0-28-16,0 0-8 15,0 0 8-15,0 0-4 16,0 0-12-16,0 0 4 0,0 0 40 16,0 0-24-16,0 0 0 15,9 0-8-15,-9 0-16 16,10 0 8-16,-5 5-4 16,14-1 0-16,-4-4 44 15,0 0-24-15,4 0-8 16,-4 0-8-16,9 0 12 15,0 0-4-15,0 0 8 16,1-4-8-16,-6 4-28 16,5 0 12-16,-4 0 24 15,-1 4-8-15,1-4-8 16,-6 0 0-16,-4 0 20 16,9 0-8-16,-9 0 24 0,-10 0-20 15,5-4 12-15,0-1-12 16,-5 5 12-16,0 0-16 15,0-4-100-15,0 0 48 16,0-1-176-16,0 1 124 16,0 4-228-16,-5 4 180 15</inkml:trace>
          <inkml:trace contextRef="#ctx0" brushRef="#br0" timeOffset="58433.2623">-4436-3450 364 0,'-24'-5'132'0,"24"10"-100"0,-10-5-12 16,1 4 212-16,9-4-132 15,-5 0 92-15,-5 0-112 16,10 0 44-16,0 0-72 16,0 0-20-16,0 0-20 0,0 0 52 15,10 0-36-15,4 0 24 16,-4-4-32-16,14 4 8 16,-9-5-16-16,19 1-8 15,-10 0 0-15,10-1 20 0,0 1-12 16,-10 0-20-1,10 0 0-15,-4-1 12 0,-6 1 0 16,0 4-4-16,-4 0 4 16,-6 0-16-16,-4 0 8 15,-10 0-112-15,0 0 64 16,0 0-216-16,0 0 148 16</inkml:trace>
        </inkml:traceGroup>
        <inkml:traceGroup>
          <inkml:annotationXML>
            <emma:emma xmlns:emma="http://www.w3.org/2003/04/emma" version="1.0">
              <emma:interpretation id="{438E3B9D-4B22-44FC-8D78-7E88ED0235CC}" emma:medium="tactile" emma:mode="ink">
                <msink:context xmlns:msink="http://schemas.microsoft.com/ink/2010/main" type="inkWord" rotatedBoundingBox="13456,10682 14760,10603 14867,12353 13563,1243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0023.577">-2730-4180 456 0,'9'-9'168'0,"-9"9"-128"0,5-4-16 0,-5 0 124 15,5 8-88-15,-5-8 20 16,5 4-48-16,0-5-4 16,0 5-16-16,-5-4 20 31,4 4-20-31,-4-4-12 0,0 8-4 0,0-4 28 16,0 0-12-16,-4 0-12 15,4 0-4-15,-5 0 20 16,5 0-8-16,-5 0 16 15,10 0-16-15,-5-4-12 16,0 4 0-16,0-5 20 16,0 10-8-16,0-5 4 15,0 0-4-15,0-5-8 16,0 5 4-16,0-4-4 16,0 8 0-16,0-4 8 15,0 0-4-15,0 0-12 16,0 0 4-16,0 0 28 15,0 0-12-15,0-4-12 16,0 4-4-16,0-4 4 16,0 8 0-16,0-4 8 15,0 0-4-15,0-4 8 16,5 4-8-16,-5-5 40 16,0 10-20-16,0-5-24 15,0 0 0-15,0-5 8 16,4 5-4-16,-4-4-4 0,5 4 4 15,-5-4 4-15,0 4-4 0,-5-5-4 16,5 10 4-16,-4-5 12 16,-1 0-8-16,-10 0 4 15,5 4-4-15,-9-4 4 16,4 0-8-16,-9-4-4 16,5-1 4-16,-15-3-16 15,9-1 8-15,-9-4 28 16,5 5-12-16,-10-5-20 15,10 4 0-15,-5-4-4 16,10 9 4-16,-5-1 0 16,9 5 0-16,1-4-28 15,4 8 20-15,1 1 4 16,4 3 12-16,0 1 8 0,5 4-4 16,-4 13 16-16,-1 21-12 15,0 22 40-15,1 22-24 0,-1 8-12 16,-5-3-8-16,-9-1-32 15,9 25 16-15,-9 10 12 16,0-5 4-16,0-8 16 16,-6-18-12-16,11-12 16 15,0-10-16-15,4-8-12 16,-4-4 0-16,4 0 4 16,5-13 0-16,10-5 16 15,0-8-8-15,0-4-20 16,10-14 4-16,-10 1 20 15,10-5-4-15,-5 0 16 0,4-12-16 16,1-1 16-16,-5-4-16 16,5-4-4-16,4-1 0 15,-4-3-40-15,14-1 20 16,10 0 24-16,0 9-4 16,0-8-8-1,5 4 0-15,10-5 28 16,-6 9-12-16,-4-4 12 15,-5 4-12-15,-10-5-88 16,-4 5 44-16,-6-4-184 16,-4 4 120-16</inkml:trace>
          <inkml:trace contextRef="#ctx0" brushRef="#br0" timeOffset="62262.0361">-2730-3506 520 0,'0'-5'192'0,"-5"10"-152"0,0-10-8 0,5 5 148 16,0 0-104-16,0 0-4 15,0 0-44-15,5 9 32 16,0-5-32-16,14 9-4 0,0-13-16 16,11 0 20-16,8-13-16 15,6 5-20 1,10-1 0-16,4 0-24 15,0-4 20-15,-4 0 4 16,-11 0 8-16,-4 1-20 16,-10 3 12-16,-19-13 32 15,0 14-16-15,-20-10-8 16,-4 10-4-16,-20-1 12 16,0 5-4-16,-15 8 8 0,-9 0-8 15,4 9-12-15,1-4 4 16,-6 8 12-16,11 5-4 15,4 8 52-15,-4 5-32 0,14 8 60 16,14 13-48-16,-4 4 12 16,19 10-32-16,10-6 20 15,9-8-24-15,20 1 12 0,-4-14-12 16,23-13 28-16,5-4-24 16,1-13 4-1,-6 4-12-15,5-8-60 16,-4-1 28-16,-1-8-60 15,1 5 48-15,-11-14-88 16,1 5 68-16</inkml:trace>
        </inkml:traceGroup>
        <inkml:traceGroup>
          <inkml:annotationXML>
            <emma:emma xmlns:emma="http://www.w3.org/2003/04/emma" version="1.0">
              <emma:interpretation id="{3A099AA9-541F-4FA3-B5B6-A935E6D89935}" emma:medium="tactile" emma:mode="ink">
                <msink:context xmlns:msink="http://schemas.microsoft.com/ink/2010/main" type="inkWord" rotatedBoundingBox="15130,10237 17851,10071 17977,12131 15256,12297"/>
              </emma:interpretation>
            </emma:emma>
          </inkml:annotationXML>
          <inkml:trace contextRef="#ctx0" brushRef="#br0" timeOffset="64339.3407">-1268-4089 624 0,'10'-9'228'0,"-10"9"-176"0,9 17-16 0,1 1 96 15,5-1-80-15,4 13-12 16,1-4-24-16,-1 0 12 16,15 4-16-16,-10 0-4 15,1-8-4-15,-1 4-48 16,-10-9 24-16,-9-4-116 16,0 4 76-16,-15-12-292 15,6-1 196-15</inkml:trace>
          <inkml:trace contextRef="#ctx0" brushRef="#br0" timeOffset="64527.8408">-967-4089 684 0,'-10'-13'252'0,"10"13"-192"0,-14 21-20 16,-1-3 84 0,-4-1-76-16,-5 13 76 15,-1 0-68-15,-4 9-12 0,5 9-28 16,-5-5 16-16,4-13-20 15,1 0-40-15,5 5 16 0,9-18-60 16,-5 0 40-16,15-12-160 16,0-1 108-16</inkml:trace>
          <inkml:trace contextRef="#ctx0" brushRef="#br0" timeOffset="64964.5071">-564-4279 592 0,'-4'-26'220'0,"4"26"-172"0,-10 0-12 0,5 0-4 16,0 8-24-16,-9 1 60 16,-1 0-40-16,-9 4 40 15,4 8-36-15,-4 5 16 16,5 4-28-16,-6-4 44 15,6 0-36-15,-1-9 4 16,6 1-20-16,-6-10 36 16,20 5-24-16,-5-13-4 15,5 5-12-15,5-5-40 16,15 4 16-16,4 0-4 16,5 9 12-16,5 0 8 15,0 4 0-15,0-4 24 16,0 9-12-16,-9-18 4 15,-1 5-8-15,-10-13 92 16,-4 4-56-16,-15-18 36 0,5 1-48 0,-14-13 16 16,-1 4-28-16,-9-9 16 15,4 5-20-15,1-9-24 16,0 18 0-16,14-1-156 16,5 9 92-16,5 4-236 15,14 5 176-15</inkml:trace>
          <inkml:trace contextRef="#ctx0" brushRef="#br0" timeOffset="65237.7288">-355-4344 528 0,'0'0'196'0,"0"0"-152"16,20 4-12-16,-1 0 132 15,-4 5-96-15,9 4 36 16,5 9-64-16,10-1 12 16,0 9-32-16,0-4 8 15,5-4-16-15,-15 0-24 16,0 3 4-16,-15-3-224 16,1-5 124-16</inkml:trace>
          <inkml:trace contextRef="#ctx0" brushRef="#br0" timeOffset="65371.5848">-10-4340 728 0,'-29'-13'268'0,"29"13"-208"0,-14 0-16 0,-1 0 108 16,0 9-92-16,-14 4 72 16,0 4-76-16,-10 9-48 15,10 0-8-15,-10 13-92 16,10 0 52-16,-10-1-172 15,10 1 120-15</inkml:trace>
          <inkml:trace contextRef="#ctx0" brushRef="#br0" timeOffset="66106.1546">-185-3342 808 0,'-19'-9'300'0,"19"9"-232"0,5-9-20 15,0 1 36 1,4 4-56-16,11-9 60 16,9 0-52-16,15-5-24 0,-1 10-12 0,11-10 0 15,-6 10 0-15,-9-5 8 16,0 8-4-16,-10-3-4 16,-4 4 4-16,-11-1-4 15,1 10 0-15,-15-5-28 16,0 0 16-16</inkml:trace>
          <inkml:trace contextRef="#ctx0" brushRef="#br0" timeOffset="66674.8521">588-3601 572 0,'0'-18'208'0,"0"18"-160"0,29-8-12 16,-19-1 4-1,4 5-28-15,6-9 40 16,4 8-28-16,0-3 4 16,5 8-16-16,-4 0 12 0,4 4-16 0,-5 5 24 15,5 8-20-15,-9 13 32 16,-1 5-28-16,-9 25 40 16,5 1-32-16,-20 12 32 15,-5 1-32-15,-24-5 40 16,0-9-36-16,-29-4 20 15,4-8-28-15,-18-18 28 16,9 0-32-16,0-12 4 16,19 3-12-16,5-21-32 15,15 0 12-15,10-21-48 16,14 12 32-16,10-13-36 16,14 5 32-16,15 8 0 15,5-4 20-15,15 13-8 16,-1 0 8-16,10 13 80 15,-9 9-40-15,-1 4 8 16,-4 4-20-16,-11-4 40 16,1 0-28-16,-5-4-120 15,-9-1 48-15,-6-8-212 16,-4 0 140-16</inkml:trace>
          <inkml:trace contextRef="#ctx0" brushRef="#br0" timeOffset="63404.2753">-1744-4215 560 0,'-20'5'208'0,"20"-5"-164"0,-24 21-8 15,10-3 136-15,9-1-100 0,-10 9 44 16,1 0-72-16,4 0-8 15,5 4-20-15,0-9-12 16,5 1 0-16,5-9 4 16,5-4-4-16</inkml:trace>
          <inkml:trace contextRef="#ctx0" brushRef="#br0" timeOffset="63551.2722">-1603-4348 852 0,'-68'-18'316'0,"68"18"-248"0,-25 9-16 0,25-9-136 15,0 4 36-15,10 1-384 16,5-1 236-16</inkml:trace>
          <inkml:trace contextRef="#ctx0" brushRef="#br0" timeOffset="64137.3017">-1321-4759 548 0,'-5'-21'204'0,"5"21"-156"0,0 17-16 0,0-4 80 15,0 4-68-15,0 22 68 16,-10 9-60-16,0 8 4 16,0 4-32-16,-9-4-4 15,9-8-12-15,-14 8 12 16,5-9-12-16,-11 1 60 16,6-9-40-16,-10-9 24 15,15-4-32-15,-6-17 28 16,6-1-32-16,9-16-68 15,10-5 28-15,15-9-64 16,4 0 52-16,6-3-96 16,18 7 72-16,-9 1 4 15,0 4 32-15,-5 0 16 16,1 9 8-16,-16-5 76 16,6 5-40-16,-20-5 84 15,5 18-68-15,-10-9 0 16,5 0-32-16,-15 0-12 15,5 0-4-15,-9 0-24 16,-1 4 12-16,6 0-48 16,9 1 28-16,-14-1 16 15,14 0 8-15,-10 5 4 16,15 0 0-16,0 4 44 16,10 0-24-16,-5 8 52 15,9 1-40-15,1 4 20 0,-1-5-32 16,6 9 28-16,-1-4-32 0,-4-4 20 15,4-5-20-15,-9-8-264 16,5 4 136-16</inkml:trace>
        </inkml:traceGroup>
        <inkml:traceGroup>
          <inkml:annotationXML>
            <emma:emma xmlns:emma="http://www.w3.org/2003/04/emma" version="1.0">
              <emma:interpretation id="{0B1AA805-F0E5-454F-98D5-361D2B87DD4D}" emma:medium="tactile" emma:mode="ink">
                <msink:context xmlns:msink="http://schemas.microsoft.com/ink/2010/main" type="inkWord" rotatedBoundingBox="18429,10801 19548,10733 19626,12009 18507,1207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7683.0334">1710-3640 312 0,'-5'-13'112'0,"5"13"-84"0,-5 4-12 0,1 0 160 16,4 5-100 0,-5 8 120-16,5 9-112 0,0 17 52 15,5 5-76-15,-10 21 36 16,5 0-56-16,-5 9 32 15,10-9-40-15,-10-4 8 16,0-13-24-16,-5-9 20 16,10-9-24-16,-14-12-76 15,14-1 36-15,-5-16-236 16,10-5 144-16</inkml:trace>
          <inkml:trace contextRef="#ctx0" brushRef="#br0" timeOffset="68059.0334">2337-3480 704 0,'14'25'264'0,"-14"-25"-208"0,30 31-12 16,-16-23-52 0,1 5-4-16,4-13 4 15,5 9 8-15,1-9 24 16,4-9-12-16,-5-4-12 15,-4 5-4-15,-11-10 12 16,-4 5-4-16,-19-4-12 16,4 4 4-16,-19-13 4 15,0 18 0-15,-15-14 8 0,5 13-4 0,-14-8 40 32,14 9-20-32,-10 8 20 0,15 8-24 0,5 14 36 15,10 12-32-15,9 14 4 16,10 12-16-16,10 14 36 15,4-14-24-15,10 9 12 16,10-8-20-16,0-9 8 16,5-9-12-16,5-13 12 15,-5-4-16-15,9-13-92 16,1-5 48-16</inkml:trace>
          <inkml:trace contextRef="#ctx0" brushRef="#br0" timeOffset="67467.9618">1472-3355 384 0,'-5'-9'140'0,"5"9"-108"0,-10 9-8 0,6-9 128 16,4 0-88-16,-5 0 72 15,5 0-80-15,0 0 32 16,9 0-52-16,6 0 32 16,5 0-36-16,9-9 8 15,0 9-24-15,10-4 0 16,0 4-8-16,9-17 4 15,1 8-8-15,4-4 8 16,-4 9-8-16,-10-9-12 16,-5 4 4-16,-20 0-120 15,1 9 68-15</inkml:trace>
          <inkml:trace contextRef="#ctx0" brushRef="#br0" timeOffset="68391.9265">2303-4206 852 0,'-10'-13'316'0,"10"13"-248"0,20-4-16 0,-6-1 32 16,-9 10-56-16,14-10-4 15,6 1-12-15,-6-5-56 16,5 9 28-16</inkml:trace>
        </inkml:traceGroup>
        <inkml:traceGroup>
          <inkml:annotationXML>
            <emma:emma xmlns:emma="http://www.w3.org/2003/04/emma" version="1.0">
              <emma:interpretation id="{79B1BC01-1169-4D79-B657-6B326C420B65}" emma:medium="tactile" emma:mode="ink">
                <msink:context xmlns:msink="http://schemas.microsoft.com/ink/2010/main" type="inkWord" rotatedBoundingBox="19822,10131 23118,9930 23283,12630 19986,12831"/>
              </emma:interpretation>
            </emma:emma>
          </inkml:annotationXML>
          <inkml:trace contextRef="#ctx0" brushRef="#br0" timeOffset="68628.617">2978-4374 476 0,'-5'-9'176'0,"5"9"-136"0,-19 9-12 0,4-5 120 16,6 5-88-16,-6 4 72 16,0 4-76-16,-4 9-20 15,0 8-24-15,4-4 8 16,5 9-12-16,5 0 16 15,10-9-16-15,5-4-28 16,5-8 8-16</inkml:trace>
          <inkml:trace contextRef="#ctx0" brushRef="#br0" timeOffset="68924.9887">3012-4517 808 0,'-19'-26'300'0,"19"26"-232"0,-15 17-20 0,10-12-308 16,5-1 132-16</inkml:trace>
          <inkml:trace contextRef="#ctx0" brushRef="#br0" timeOffset="69257.3259">3192-4867 508 0,'0'-8'188'0,"0"8"-148"0,5 26-8 0,-5-5 0 15,5 5-24-15,-5 22 120 16,5 3-72-16,-10 10 4 16,5-1-36-16,-5-4 36 15,0-8-32-15,-10-5 56 16,6-4-48-16,-6-9 0 15,5 0-20-15,1-8 24 16,-1-5-24-16,5-12 4 16,10-1-12-16,10-17-140 15,-1 4 76-15,6-12-112 16,-1 8 96-16,10-9-20 16,5 5 56-16,5-5 16 15,0 9 8-15,-5-4 64 16,-5 9-28-16,-14-1 60 0,-6 5-48 15,-18 4 20-15,-6 4-36 0,-9 5 8 16,-1 3-16-16,1 1 20 16,5 0-20-16,-1 5 12 15,11-1-12-15,-1 0 0 16,10 0-4-16,5-4 28 16,4 5-20-16,1-5 56 15,5 0-40-15,-1-5 20 16,6 1-32-16,-11-5-36 15,6 1 8-15,-25-1-176 16,5 0 104-16</inkml:trace>
          <inkml:trace contextRef="#ctx0" brushRef="#br0" timeOffset="69633.3267">3717-4266 704 0,'0'4'264'0,"0"-4"-208"0,-15 34-12 0,0-12-8 16,6 4-28-16,-16 17-12 15,1 5 0-15,-10-1-68 16,5 1 40-16,0-10-136 15,9 6 92-15,6-18-124 16,-6-5 116-16</inkml:trace>
          <inkml:trace contextRef="#ctx0" brushRef="#br0" timeOffset="69444.8271">3493-4245 748 0,'0'4'276'0,"0"-4"-216"0,34 18-16 15,-19-10 56 1,4 5-64-16,1 9 24 16,4 0-40-16,5 3 16 15,0 6-20-15,-5-5-44 16,-4-1 16-16,-1-12-120 16,6 0 72-16</inkml:trace>
          <inkml:trace contextRef="#ctx0" brushRef="#br0" timeOffset="70037.9019">4032-4456 600 0,'-38'4'224'0,"38"-4"-176"0,-25 26-12 15,11-18 8 1,9 5-32-16,-15 5 56 16,11 3-36-16,-11-3-16 15,11 3-8-15,-1-4 16 16,0 1-12-16,0-5 40 15,10 0-28-15,0-9 20 16,5 5-24-16,0-9 8 0,19 0-16 0,-4-5-8 16,4 5 0-16,10-4-4 15,0 0 0-15,-5-9 0 16,-4 13 0-16,-11-9 60 16,1 5-32-16,-20-9 104 15,0 8-76-15,-14-8 12 16,4 5-44-16,-9-9 4 15,9 8-16-15,-4-8-24 16,9 4 4-16,0-9-144 16,10 9 80-16</inkml:trace>
          <inkml:trace contextRef="#ctx0" brushRef="#br0" timeOffset="70548.3052">4241-4461 600 0,'-9'-4'224'0,"9"4"-176"0,-5-9-12 0,5 5 72 15,5 4-68-15,-1-9-28 16,1 9-8-16,5 0-4 16,0 5 0-16,4-5 44 15,-4 4-24-15,10 0 16 16,-1 9-20-16,0 0 64 16,1 0-48-16,-1 0 16 15,6 4-32-15,-1 1 28 16,-5-1-28-16,6-4 12 15,-6 4-16-15,-4-4 12 16,4 0-16-16,-14-4-4 16,9-1 0-16,-14-3-84 15,5-1 44-15,-5-4-188 16,0 0 124-16</inkml:trace>
          <inkml:trace contextRef="#ctx0" brushRef="#br0" timeOffset="71208.0603">4751-4461 652 0,'-9'-8'244'0,"9"8"-192"0,34-26-12 16,-10 13-32-1,0 8-12-15,25-8-16 16,-5 9 12-16,-1-5 4 16,1 5 4-16,-10 0-12 15,0 4 8-15,-14-4 72 16,-1 8-36-16,-9-4 40 15,-1 8-40-15,-4 10-20 16,5 3-4-16,-10 10 24 0,15-5-16 16,-15 60-12-16,4 13-8 0,-4 35 84 15,-4 13-48-15,8 52 36 16,6 12-40-16,0-34 8 16,9-26-20-16,-4-12 20 15,4 3-24-15,1-17 12 0,-15-17-12 16,9-17 20-16,-14-22-20 15,0-13 24-15,0-8-24 16,-24-14-4-16,-34-3-4 16,-15-1-24-16,-20-4 12 0,-4-5-68 15,-19-3 44-15,9-6-128 16,-15 1 88-16,1 5-440 16,24 3 284-1</inkml:trace>
          <inkml:trace contextRef="#ctx0" brushRef="#br0" timeOffset="70925.8092">4577-4491 728 0,'-20'26'268'0,"20"-26"-208"0,-14 30-16 0,4-13-8 16,5 1-28-16,-10 3 4 16,6 5-4-16,-11 0-24 15,11 4 8-15,-16 1-144 16,11-6 80-16</inkml:trace>
          <inkml:trace contextRef="#ctx0" brushRef="#br0" timeOffset="72153.6701">6039-3493 528 0,'15'-22'196'0,"-15"13"-152"0,14-8-12 0,-14 8 104 15,0-4-80-15,-14 1 48 16,-1-6-60-16,-4 5-8 0,-15 0-20 16,-20 9 40-16,-24 4-28 0,10 13 84 15,-9 9-64-15,9 21-4 16,9 4-28-16,11 22 24 15,19-4-24-15,14 4-4 16,20-13-8-16,24-4 28 16,39-9-16-16,29-12 32 15,20-14-32-15,-15-8-24 16,-10-18 4-16,-19-8 16 16,-10-5-4-16,-29-17-12 15,-10-17 0-15,-24-4-48 16,-14-5 24-16,-30 4-28 15,-4 5 32-15,-1 4-184 16,0 5 116-16,15-1-444 16,15-3 300-16,19-6-40 15</inkml:trace>
          <inkml:trace contextRef="#ctx0" brushRef="#br0" timeOffset="72392.8065">6049-4128 644 0,'-10'-35'236'0,"10"27"-180"0,0 8-20 0,0 0 140 16,-5 17-104-16,-9 9 104 15,9 21-100-15,-10 18 28 16,5 17-60-16,6 9 28 0,-21 25-40 16,1 48 16-16,-5-8-28 15,4-22-8-15,-4-13-8 16,0-9 12-16,-10 0-8 0,0-12-40 16,5-14 20-16,10-13-112 15,0-16 68-15,0-19-232 16,14-12 164-16,0-8-544 15</inkml:trace>
        </inkml:traceGroup>
      </inkml:traceGroup>
      <inkml:traceGroup>
        <inkml:annotationXML>
          <emma:emma xmlns:emma="http://www.w3.org/2003/04/emma" version="1.0">
            <emma:interpretation id="{E91C0102-B6F1-42DD-B77D-101232ECA13A}" emma:medium="tactile" emma:mode="ink">
              <msink:context xmlns:msink="http://schemas.microsoft.com/ink/2010/main" type="line" rotatedBoundingBox="1341,12615 22922,13237 22866,15174 1285,14553"/>
            </emma:interpretation>
          </emma:emma>
        </inkml:annotationXML>
        <inkml:traceGroup>
          <inkml:annotationXML>
            <emma:emma xmlns:emma="http://www.w3.org/2003/04/emma" version="1.0">
              <emma:interpretation id="{EF74591B-3AD6-4913-A6C4-B3743C508536}" emma:medium="tactile" emma:mode="ink">
                <msink:context xmlns:msink="http://schemas.microsoft.com/ink/2010/main" type="inkWord" rotatedBoundingBox="1335,12818 4216,12901 4166,14636 1285,1455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7039.4416">-14959-1382 572 0,'-5'0'208'0,"0"0"-160"0,-4 5-12 0,4 3 32 15,0 1-44-15,0 8 16 16,0 1-24-16,5-1 0 15,0-4-8-15,0 0-8 0,0-5 4 16,0-8-312-16,0 0 168 16,0 0-200-16</inkml:trace>
          <inkml:trace contextRef="#ctx0" brushRef="#br0" timeOffset="37639.2307">-14638-1671 456 0,'-10'-17'168'0,"10"30"-128"0,-10 8-16 0,10-3 16 16,0 12-28-16,0 4 68 16,-5 1-48-16,1 4-4 15,-1-5-16-15,0-3 8 16,5-6-12-16,-5-3 4 0,-5-5-4 15,5-4 28-15,0-4-20 16,1 0 12-16,-6-9-16 0,5-5-16 16,0-3 0-16,5-5-104 15,15 0 60 1,-1 4-24-16,1 0 44 0,4 1-4 16,6 3 20-16,-1 1 36 15,-5 0-16-15,-4 4-8 16,-15 0-4-16,0 0 64 15,-5 8-32-15,-5 1-12 16,1 0-8-16,-1-1 0 16,0 1-4-16,1 0-12 15,9-9 4-15,0 4-16 16,0-4 12-16,9 9-24 16,6-1 20-16,-1-3 24 15,1-1-8-15,0 0 20 16,-1 1-16-16,1-1 16 15,-6 0-16-15,-9-4-116 16,0 9 56-16,5 12-340 16</inkml:trace>
          <inkml:trace contextRef="#ctx0" brushRef="#br0" timeOffset="37170.9579">-14833-1628 540 0,'-9'-17'200'0,"9"13"-156"0,-10-5-12 0,5 9 0 0,0 9-24 15,0-1-20-15</inkml:trace>
          <inkml:trace contextRef="#ctx0" brushRef="#br0" timeOffset="36739.8113">-15527-691 196 0,'-5'-13'72'0,"5"13"-56"15,0-8-4-15,-5 8 144 0,5 0-88 16,0 0 44-16,0 0-68 16,0 0 28-16,5-5-40 15,4 5 0-15,6 5-20 16,0-5 12-16,4 4-16 15,0-8 16-15,11 4-16 16,-6-5-40-16,-5-3 20 0,6-1-88 16,-1-4 60-16,5 0-28 15,-10-4 40 1,-9 0 32-16,-5-1 0 16,5 1 28-16,-10 0-20 15,-10 0-4-15,5 4-4 16,-5 0 20-16,1 4-12 0,-1 0-4 15,-5 1-4-15,1 3-16 16,-1 5 8-16,1 0 4 16,-1 5 0-16,1-1 0 15,4 5 0-15,-14 4 0 16,-1 4 0-16,1 5 0 16,0 3 0-16,-5 1 52 15,-1 5-28-15,6 3 32 16,5 1-28-16,9-1 28 15,0 1-32-15,10 4-32 16,15-5 4-16,4 1 28 0,-4-5-16 16,9-8 16-16,10-5-12 0,-10-4 12 15,6-5-16-15,-1 1 24 16,-5-5-20-16,-5-4-92 16,-4 0 44-16,4-4-132 15,-14 0 96-15,15-9-96 16,-11-4 96-1,21-5-196-15</inkml:trace>
          <inkml:trace contextRef="#ctx0" brushRef="#br0" timeOffset="34545.3399">-15702-1960 312 0,'5'0'112'0,"-1"0"-84"0,1-5-12 16,5 5 48-16,0-4-40 15,-1-5 52-15,1 9-44 16,5 0-16-16,-1 0-8 16,1 0 16-16,-5 0-12 0,-1 0 4 15,6 0-8-15,-1 0 4 16,11 0 8-1,-6 0-8-15,5 0-8 16,1 0 0-16,-1-4 4 16,5 4-4-16,0 0-12 15,10 0 4-15,10-4 4 16,4 4 0-16,6 0 16 16,9 0-8-16,4 0 4 15,6 8-4-15,0-3-16 0,0-5 4 16,9-9 4-16,15 0 0 0,10 1 0 15,9 3 0-15,-4 1 0 16,-5 0 0 0,-1 0-44-16,11-5 24 0,9 0-20 15,-5 9 24-15,1 0-28 16,-11 5 28 0,-4-10-4-16,5 1 12 15,-11 0-12-15,-18-1 12 16,-20 1 20-16,-15 0-4 15,-19-1 136-15,-14 1-76 16,-10 0-4-16,-10-1-40 16,-10 1-16-16,0 0-4 15,-4 4-76-15,-1 0 40 16,-4 0-364-16</inkml:trace>
          <inkml:trace contextRef="#ctx0" brushRef="#br0" timeOffset="44124.3237">-14527-1304 372 0,'0'-9'140'0,"0"14"-112"0,0-5-4 0,0 0 100 15,0 0-72-15,10 0 32 0,-10 0-48 16,15 0 84 0,-1 4-32-16,1 0-44 15,-1 5 0-15,1 4-28 0,0 4 20 16,-1 5-24-16,6 8 40 15,-1 5-28-15,0-1-4 16,1 5-12-16,-1-9 36 16,1 1-20-16,-1-6-40 15,1-7 8-15,-1-5 36 16,-9 0-16-16,-5-5-44 16,-5-8 16-16,-5-4-104 15,0-5 68-15,-10-4-136 16,1 0 108-16,-1 0-324 15,5-12 224 1,6 3-24-16</inkml:trace>
          <inkml:trace contextRef="#ctx0" brushRef="#br0" timeOffset="45039.7752">-13963-1446 456 0,'5'-9'168'0,"-5"5"-128"0,-5-1-16 0,5 5 104 16,0 0-76-16,10 0 40 15,-5-4-36-15,-5 4-28 16,0 9 32-16,-5 4-32 0,-5 0 20 15,-5 4-28-15,1 4 0 16,-6 5-12-16,1 5 56 16,-5-1-36-16,4 0-4 15,1-4-12-15,4-9-28 16,6 0 8-16,9-8 40 16,9-5-20-16,11-4 0 15,-1 0-8-15,5-4-4 16,6 4 0-16,-1 0-20 15,0 0 12-15,0 0-4 16,-10 4 4-16,1 1 16 16,-6-5-4-16,-9 0 60 15,-5-5-36-15,0-3 52 16,-5-5-48-16,1-4 64 0,-1-5-56 16,-5 0 8-16,5 1-28 15,0-1-20-15,0 5-4 16,1 4-32-16,4 4 20 15,0 1-152-15,0 3 92 16,9 1-180-16,1 0 148 16,0 4-292-1,-5 0 224 1</inkml:trace>
          <inkml:trace contextRef="#ctx0" brushRef="#br0" timeOffset="45286.4139">-13803-1464 592 0,'-5'-8'220'0,"5"8"-172"0,0 4-12 16,0-4 68-16,0 0-64 16,10 4 52-16,0 1-52 15,4-1 60-15,11 5-60 16,4 4 36-16,5 4-44 0,0-4-20 16,5 13-4-16,0-9 36 15,0 13-24-15,-5-8-36 16,-10 4 8-16,-5-13-36 15,-4 4 28-15,-5-8-128 16,-10-9 84-16,0 0-504 16,0 0 312-1</inkml:trace>
          <inkml:trace contextRef="#ctx0" brushRef="#br0" timeOffset="45447.3432">-13414-1485 840 0,'-15'0'312'0,"11"4"-244"0,-11 0-16 0,0 9-4 16,-9-4-36-16,-5 8 24 15,-5 5-24-15,0-5-4 16,-10 13-4-16,0-8-192 0,1 8 104 16,4-4-272-1</inkml:trace>
        </inkml:traceGroup>
        <inkml:traceGroup>
          <inkml:annotationXML>
            <emma:emma xmlns:emma="http://www.w3.org/2003/04/emma" version="1.0">
              <emma:interpretation id="{DBD0FB72-7AD0-4844-A99D-C36B63A07BBD}" emma:medium="tactile" emma:mode="ink">
                <msink:context xmlns:msink="http://schemas.microsoft.com/ink/2010/main" type="inkWord" rotatedBoundingBox="5891,12856 6467,12872 6424,14381 5847,14364"/>
              </emma:interpretation>
            </emma:emma>
          </inkml:annotationXML>
          <inkml:trace contextRef="#ctx0" brushRef="#br0" timeOffset="51789.1762">-11184-626 444 0,'10'0'164'0,"-10"9"-124"0,9-9-16 16,6-9 184-16,-5 5-120 16,-1-5 60-16,11-8-84 15,-1 0 16-15,1-5-48 16,9-25 0-16,-5-14-20 0,5-34 36 16,5-9-24-16,0-12-4 15,5 8-12-15,5-17 20 16,0-14-16-16,-5 10 40 15,-5 17-28-15,4 21-12 16,-13 17-8-16,-6 18-4 16,-4 9 0-16,-6 12 8 15,1 5-4-15,-10 8-28 16,-10 9 12-16,10 5-12 16,-9 4 12-16,4 4-8 0,-5 0 8 15,-4 0 16-15,-6 4 0 16,-4 4-4-16,0 5 4 15,-10 5 20-15,-1 8-12 16,1 4-40-16,-4 9 16 16,-6 0-16-16,20-13 16 15,-6 4 24-15,6-9-4 16,5-3-28-16,19-5 8 16,0-13 12-16,24-5 4 15,5-12-20-15,20-5 8 16,14 5-12-16,-5-9 8 0,10 5 36 15,-14-1-16-15,-11 5 88 16,-18-9-52-16,-1 9 100 16,-24-1-80-16,-24 1 40 15,-1 4-60-15,-9 4-32 16,0 5-12-16,5 4-352 16,0 22 192-16,24 12-624 15</inkml:trace>
        </inkml:traceGroup>
        <inkml:traceGroup>
          <inkml:annotationXML>
            <emma:emma xmlns:emma="http://www.w3.org/2003/04/emma" version="1.0">
              <emma:interpretation id="{8F593F58-EE5D-4174-9927-66275FAA7015}" emma:medium="tactile" emma:mode="ink">
                <msink:context xmlns:msink="http://schemas.microsoft.com/ink/2010/main" type="inkWord" rotatedBoundingBox="8785,13277 11304,13349 11264,14750 8744,14677"/>
              </emma:interpretation>
            </emma:emma>
          </inkml:annotationXML>
          <inkml:trace contextRef="#ctx0" brushRef="#br0" timeOffset="47939.815">-7934-1347 664 0,'-9'-17'244'0,"18"17"-188"0,-9 0-16 16,25 0 100-1,-1 0-20-15,10 0-60 16,0 4 4-16,5 0-44 16,4 1 0-16,-4-5-12 0,5 4-228 15,-5-4 124-15,-5 0-388 16,0 0 272 0,-20 9-44-16</inkml:trace>
          <inkml:trace contextRef="#ctx0" brushRef="#br0" timeOffset="48166.4463">-7288-1425 520 0,'-19'-4'192'0,"19"4"-152"0,0 0-8 0,-5 8 96 16,-5-3-76-16,1-1 76 16,-6 5-72-16,1-1 12 15,-6 5-36-15,10 9-12 0,-4 4-12 16,4 0 4-16,5 0-8 15,5 0-36-15,5-5 16 16,5-4-196-16,4-8 116 16</inkml:trace>
          <inkml:trace contextRef="#ctx0" brushRef="#br0" timeOffset="48282.7265">-7224-1541 728 0,'-10'0'268'0,"10"0"-208"0,-5 13-16 16,0-5-272-16,5 1 116 15,5 4-316-15</inkml:trace>
          <inkml:trace contextRef="#ctx0" brushRef="#br0" timeOffset="47667.5938">-8172-760 612 0,'5'22'228'0,"5"-22"-180"0,4 13-12 0,6-5 16 16,-6 1-36-16,11 0 20 15,9-5-20-15,-10-8 8 16,10 4-12-16,0-9-16 0,0-4 0 16,-5 4 28-16,-5-12-12 0,-9 4 12 15,-10-5-12-15,-5-4 12 16,-10-4-16-16,-4 0-12 16,-6-1 0-16,6 5 12 15,-11 1-4-15,11 7-4 16,-6 5 4-16,-4 9 12 15,-10 8-8-15,10 5 4 16,-1 13-4-16,-9-5 36 16,-5 13-20-16,-4 9 40 15,9 0-36-15,9 0 40 16,1-5-40-16,24 18 48 16,24 4-44-16,-4 5-16 15,24 3-8-15,4 1 16 16,1-17-12-16,4 4 4 15,-4-22-8-15,-10 0-40 0,9-21 16 16,-4-9-100-16,0-9 64 16,-15-21-124-16,5-13 96 15,-10-1-260 1</inkml:trace>
          <inkml:trace contextRef="#ctx0" brushRef="#br0" timeOffset="48836.6999">-7074-1671 260 0,'-10'0'96'0,"20"0"-76"0,-10 0-4 0,0 0 220 16,10 13-132-16,-10 0 64 15,0 9-100-15,0 8 24 16,-10 9-56-16,0-5 96 0,6 5-76 15,-6 4 28-15,0 0-48 16,-4 5-12-16,4-9-16 16,10-9-8-16,-5-8 4 0,0-5 64 15,0-13-36-15,5-8-92 16,0-9 32-16,10-9-116 16,5-8 80-16,-1 4-156 15,6 0 124-15,4 5 20 16,0 3 48-16,0 10 84 15,1-1-32-15,-16 9 64 16,-9 0-52-16,0 9 80 16,-9-1-64-16,-1 1 44 15,-14 0-56-15,9 4-12 16,-9-5-16-16,4-8 0 16,6 9-8-16,4-9-20 15,5 4 8-15,-4 5-40 16,18 0 28-16,-4-1 16 15,15 14 4-15,-6-1-8 0,10 5 4 16,1-8 28-16,-1 7-12 16,5-7 4-16,-5-1-8 15,-9-4-84-15,4-4 40 16,-14-5-240-16,-5-4 152 16</inkml:trace>
          <inkml:trace contextRef="#ctx0" brushRef="#br0" timeOffset="49637.4051">-6564-1170 652 0,'-5'-4'244'0,"5"8"-192"0,-14 9-12 0,9 0 48 15,0 8-56-15,-5 10 16 16,-4 3-32-16,-10 1 20 16,-1-1-24-16,1 1-32 0,5-14 12 15,-15 1-124-15,9 0 76 16,1-5-164-1,0-8 124-15,-1 4-236 16,6-5 188-16,14-3 16 16</inkml:trace>
          <inkml:trace contextRef="#ctx0" brushRef="#br0" timeOffset="49426.7713">-6826-1105 592 0,'0'-18'220'0,"-5"14"-172"0,15 0-12 0,-10 4 100 16,10 0-80-16,-1 8 32 0,11 5-52 15,-6 9 48-15,20 8-48 16,-9 0-16-16,4 5-12 0,0-5 0 15,-5-4-4-15,0 0 32 16,-14-4-20 0,5-9-112-16,-6-5 52 0,-9-8-220 15</inkml:trace>
          <inkml:trace contextRef="#ctx0" brushRef="#br0" timeOffset="50324.6843">-6389-1442 456 0,'-14'-4'168'0,"14"4"-128"0,0 0-16 0,0 0 140 16,0 0-96-16,0 0 36 15,0 0-64-15,-10 0 4 16,5 4-28-16,-5 5 36 0,10-1-28 16,-9 5 48-16,-6 4-40 0,5 1 4 15,1-1-24-15,4 5 56 16,-5-5-40-16,0 0-4 15,1 0-12-15,4-4 0 16,5 0-8-16,5 0-4 16,4-4 4-16,11 0 12 15,9-5-8-15,10 0-40 16,9 0 20-16,6 1-16 16,-6-5 16-16,-9 0 8 15,-10 0 4-15,-9-9 68 16,-10-4-36-16,-15-4 48 15,-10 0-44-15,-4-5 68 16,-1 0-56-16,-9 1-24 16,15-1-16-16,-11 9-20 15,16 0 8-15,9 5-112 0,0 3 64 16,9 1-192-16,6 4 140 16,4 4-244-16,-4 1 196 15</inkml:trace>
          <inkml:trace contextRef="#ctx0" brushRef="#br0" timeOffset="50717.2984">-5772-1455 756 0,'-14'-9'280'0,"18"18"-216"0,-8 0-20 16,-1 4 84-16,0 4-80 0,-5 4 8 15,-4 5-36-15,-1 5-64 16,-9 7 20-16,-5 10-392 16,-15 4 224-16,-10-9-224 15</inkml:trace>
          <inkml:trace contextRef="#ctx0" brushRef="#br0" timeOffset="50536.912">-5947-1425 580 0,'5'-8'216'0,"0"20"-168"0,14 1-12 0,-4 0 56 0,-5 0-56 16,9 9-4-16,1 0-20 15,4-1 24-15,-10-4-20 16,6 1-100-16,-1-5 40 0,1-5-148 16,-10-8 108-1,-1 0-304-15</inkml:trace>
        </inkml:traceGroup>
        <inkml:traceGroup>
          <inkml:annotationXML>
            <emma:emma xmlns:emma="http://www.w3.org/2003/04/emma" version="1.0">
              <emma:interpretation id="{BD258E80-1669-49DB-BAB9-8AA7B8658195}" emma:medium="tactile" emma:mode="ink">
                <msink:context xmlns:msink="http://schemas.microsoft.com/ink/2010/main" type="inkWord" rotatedBoundingBox="12495,13991 13019,14006 13011,14282 12487,14267"/>
              </emma:interpretation>
            </emma:emma>
          </inkml:annotationXML>
          <inkml:trace contextRef="#ctx0" brushRef="#br0" timeOffset="94494.0168">-4533-937 392 0,'-5'0'148'0,"10"0"-116"0,-5 0-8 0,0 0 100 16,0 0-72-16,0-8 76 15,-5 8-72-15,5 0-20 16,0 0-24-16,0 0 0 0,5-9-8 15,-5 9-4-15,0 0 4 16,0 0 28-16,0 0-16 16,0 0 12-16,10 9-16 15,-10-9 28-15,0 0-24 16,10 0 40-16,-10 0-32 16,9 0 4-16,1 0-16 15,0 0-24-15,-10 0 4 0,9 0 32 16,1 0-16-16,-10 0 16 15,10 0-12-15,0 0 20 16,4 8-20-16,1-8-4 16,4 0-4-16,5 0-16 15,1 0 8-15,4-8-4 16,0 8 0-16,0-9 8 16,-5 9 0-16,6 0 24 15,-1 0-12-15,-5 0-12 16,-5-9-4-16,-4 9 4 15,0 0 0-15,-6 0 16 16,-9 0-8-16,0 0-4 16,10 9 0-16,0-9-4 15,0 9 0-15,-10-9-12 0,9 0 8 16,1 4-84-16,0-4 48 16,-1-4-92-16,1-1 76 15,-5 1-76-15,-5 0 72 16,-5-1-276-1,-5-3 188-15,6 3-96 16</inkml:trace>
          <inkml:trace contextRef="#ctx0" brushRef="#br0" timeOffset="95034.9546">-4470-712 228 0,'-5'-5'84'0,"5"5"-64"0,-4 0-8 0,4 0 136 16,0 0-84-16,0 0 104 15,0-8-92-15,0 8 48 16,-5 0-72-16,5 0 16 15,-5 0-40-15,0 8 28 0,5-8-32 16,0 0 12-16,0 0-20 16,0 0 44-16,0 0-32 15,10 0 4-15,9 0-20 16,1 0 28-16,4 5-24 16,10-5 20-16,0 0-20 0,0 0 0 15,0 0-8-15,-5 0 4 16,-10 0-8-16,1 0 8 15,-6 0-8-15,-4 0-108 16,-10 0 56-16,0 0-228 16,0 0 156-16,0 0-412 15</inkml:trace>
        </inkml:traceGroup>
        <inkml:traceGroup>
          <inkml:annotationXML>
            <emma:emma xmlns:emma="http://www.w3.org/2003/04/emma" version="1.0">
              <emma:interpretation id="{E2945920-DDBD-4D7B-BFF6-424D93FF6A54}" emma:medium="tactile" emma:mode="ink">
                <msink:context xmlns:msink="http://schemas.microsoft.com/ink/2010/main" type="inkWord" rotatedBoundingBox="13625,13339 16099,13410 16059,14791 13585,14720"/>
              </emma:interpretation>
            </emma:emma>
          </inkml:annotationXML>
          <inkml:trace contextRef="#ctx0" brushRef="#br0" timeOffset="97902.0956">-3177-1006 560 0,'-20'-13'208'0,"15"4"-164"0,-4-3-8 15,4 3 76-15,0-4-68 16,0 0 68-16,5 0-60 16,0 0-4-16,0 0-28 15,5-4 24-15,0 0-28 0,4-1 4 16,6-3-12-16,0 3-16 16,-1 1 4-16,6 0 12 15,4 0-4-15,0-1-12 16,5 5 4-16,-4-4 4 0,4 13 0 15,-5-1 8-15,0 1-4 16,-9 4-12-16,0 4 4 16,-1 5-16-16,-4 8 12 15,0 9 12-15,-1 9 0 16,-4 8 8-16,-5 5-8 16,0 3 16-16,0-3-12 15,-10-1 4-15,-4 1-4 16,-10-9 20-16,-10 0-16 15,-10-9 24-15,-10 0-24 16,-4-4-48-16,0-4 20 0,-1-1 12 16,11-4 4-16,4 1-16 15,10-5 8-15,5-5 4 16,10 1 4-16,4-9 0 16,10 0 0-16,10-4-12 15,5-5 8-15,4 0 4 16,11-4 0-16,-6 9 0 15,5 0 0-15,-4 4-36 16,-6 0 20-16,1 4 4 16,-1 0 12-16,-4 5-20 15,5 4 12-15,-1 0 12 16,1-4 0-16,4 4 24 16,1-5-16-16,-1 1 4 15,-4-5-8-15,9-4 12 16,5-4-12-16,0-1 16 15,5 1-16-15,-5 0-64 0,1 4 28 16,4-9-304-16,-5 9 180 16,10 9-312-1</inkml:trace>
          <inkml:trace contextRef="#ctx0" brushRef="#br0" timeOffset="98552.3245">-1924-1421 384 0,'34'-17'140'0,"-14"9"-108"0,-1-5-8 16,-9 8 196-16,-5-3-124 15,-1-1 44-15,-4 0-88 16,-9 1 16-16,-11-5-40 15,-4 0-28-15,0 4 0 0,-1 1 0 16,-4-1 0-16,0-4 8 16,-5 0-4-16,0 0-4 15,0 4 4-15,5 1-24 16,0 8 12-16,4 4 20 16,1 5-4-16,0 8 4 15,4 13-4-15,1 9 64 16,4 17-40-16,1 35-4 15,-1 26-16-15,-4-1 0 0,-5-12-8 16,-1-9 16-16,-4-9-12 16,0-8-4-16,5-5 0 15,-1-8 28-15,-4-9-16 16,15-8 4-16,-11-5-12 16,11-9 4-16,4 1-8 15,20-13 8-15,4-1-8 16,20 1-36-16,15 4 16 15,9-9 32-15,1-4-8 16,-1 4-52-16,-10 1 20 0,-4-6-192 16,-5-3 120-16,-5 0-524 15</inkml:trace>
          <inkml:trace contextRef="#ctx0" brushRef="#br0" timeOffset="99530.4492">-1652-1144 436 0,'15'-35'160'0,"-10"31"-124"0,-5-13-8 15,4 12 88-15,-4 1-68 16,-4 0 44-16,-1-1-56 0,-5 1 32 16,-5 4-36-1,-4 0 24-15,0 4-28 0,-6 1-8 0,-4 8-12 16,0 4 36-16,0 9-20 16,0 8 48-16,0 14-40 15,-1 8 4-15,6 5-24 16,0-5 20-16,4-4-20 15,6-9-12-15,4-4-4 16,10-5 48-16,5-8-24 16,9-9 16-16,11-8-20 0,18-9-52 15,21 0 20-15,13-9-104 16,1-12 68-16,-5 3 32 16,-5-3 16-16,-10-5 4 15,-14-9 4-15,-10 10 20 16,-5 7-12-16,-14-3 68 15,-6 12-48-15,-4 0 4 16,-10 1-20-16,1 16 16 16,-6 10-20-16,5 3-32 15,-5-3 12-15,5 16 0 16,1-12 8-16,-1-1 24 16,5 1-12-16,0-1-12 15,0-8-4-15,9 0-48 16,1 0 24-16,0-8-12 15,0-5 24-15,4 0-36 16,1 0 32-16,4-5-12 0,1-3 20 16,4-1 8-16,0-8 4 15,1 12 8-15,-6-16-4 16,0-1 8-16,-4 9-8 16,-5-4 8-16,-10-5-8 15,-5-3 8-15,-5 7-8 16,-4-12-12-16,-1 8 4 15,5-4 12-15,1-4-4 16,4 13-12-16,0 0 4 16,5 4-16-16,5 8 12 15,0-8 12-15,-1 9 0 16,6 0 8-16,0 4-8 16,0-4-20-16,4 4 8 0,1 0 4 15,-1-5 4-15,6 5-20 16,-1 0 12-16,1-4 20 15,-6 4-4-15,1 0-20 16,-1 4 4-16,-4 1 4 16,0 3 4-16,-5 5-12 15,-1 0 8-15,1 13-16 16,-5 0 12-16,0-5-12 16,5 10 8-16,0-5 24 15,5 4-4-15,-5 0-20 16,4-4 4-16,1-4 32 15,-5-5-16-15,-5-4 28 16,0-5-24-16,-5 1 32 0,0-9-28 16,-9 0 20-16,-6 0-20 15,1 0-24-15,-6-4 0 16,6 4 20-16,4-5-4 16,1 5-108-16,4-4 52 15,10 0-480 1</inkml:trace>
        </inkml:traceGroup>
        <inkml:traceGroup>
          <inkml:annotationXML>
            <emma:emma xmlns:emma="http://www.w3.org/2003/04/emma" version="1.0">
              <emma:interpretation id="{25DC6E4F-909B-477D-B0EA-B4495F5ABE74}" emma:medium="tactile" emma:mode="ink">
                <msink:context xmlns:msink="http://schemas.microsoft.com/ink/2010/main" type="inkWord" rotatedBoundingBox="16489,13509 17989,13553 17962,14470 16463,14427"/>
              </emma:interpretation>
            </emma:emma>
          </inkml:annotationXML>
          <inkml:trace contextRef="#ctx0" brushRef="#br0" timeOffset="100934.6605">306-1213 436 0,'-10'-17'160'0,"15"17"-124"0,-5 8-8 0,0 1 132 15,0 12-92-15,-5 10 68 16,-4 7-76-16,-1 6 36 16,0 3-56-16,0 1 16 0,1-1-36 0,-1-8-16 15,0-9-8-15,1-4 72 16,4-4-36-16,5-5 16 15,0-4-32-15,9-9 0 16,6-8-8-16,4 0-96 16,6-5 52-16,4 0-24 15,5-4 36-15,0 5 4 16,-5-1 12-16,-5 1 8 16,-9-1 0-16,-10 5 96 15,-10-5-52-15,-10-4 96 16,-9-4-80-16,0-5 68 15,0-4-72-15,-1-4-12 16,6-5-28-16,4 5-4 16,5 4-4-16,6 5-112 15,-1 3 56-15,10 10-172 0,4 3 120 16,6 5-224-16,4 5 180 16</inkml:trace>
          <inkml:trace contextRef="#ctx0" brushRef="#br0" timeOffset="101151.7382">607-1222 560 0,'-19'-8'208'0,"29"16"-164"0,9 5-8 0,-9 4 136 15,9 9-100-15,5 9 52 16,6 4-76-16,-1 4 12 0,5 0-40 15,0-4-8-15,0-9-8 0,-10 5-92 16,-5-14 48-16,1-8-196 16,-5-8 132-16</inkml:trace>
          <inkml:trace contextRef="#ctx0" brushRef="#br0" timeOffset="101344.2502">952-1252 600 0,'0'-4'224'0,"-9"12"-176"0,-6 14-12 16,0 4 176-16,1 8-124 15,-11 9 16-15,-4 9-60 16,-10 4-4-16,5-4-24 16,-4 0-24-16,-6-9 0 0,10-8-128 0,5-14 76 15,0 1-444 1</inkml:trace>
          <inkml:trace contextRef="#ctx0" brushRef="#br0" timeOffset="100079.3866">-398-1468 372 0,'-5'9'140'0,"0"-1"-112"0,0 5-4 16,0 4 180-16,-5 9-116 16,1 13 52-16,-1 13-80 15,-9 17-4-15,9 0-32 16,-5-4-4-16,1-13-12 0,-1 4 36 15,1-21-20-15,4-5 32 16,0-4-32-16,5-9 4 0,5-17-16 16,5-9-32-16,5-17 8 15,0-12-180-15,4-14 104 16,6-4-120-16,4 4 120 16,10 4 28-16,-5 9 36 15,0 14 116-15,0-1-48 16,-4 13 88-16,-11 4-76 15,-4 9 24-15,-10 0-44 16,0 13 4-16,-5-4-24 16,-10 17 8-16,-4-9-12 15,-5 0 12-15,-1-4-16 16,1 4-40-16,0-8 20 16,0 4 12-16,4-4 0 0,6-1 56 15,4 14-32-15,5-1 44 16,5 1-40-16,10 4 64 15,-1 0-52-15,11 0 28 16,4-5-40-16,0 1 28 16,-4-1-32-16,-1-8-68 15,1 0 24-15,-6 0-232 16,-4-4 140-16,-5-5-516 16,0 5 352-1,0-18 60-15</inkml:trace>
          <inkml:trace contextRef="#ctx0" brushRef="#br0" timeOffset="100536.1009">10-751 592 0,'0'0'220'0,"-5"9"-172"0,-15-1-12 0,6 1 84 0,-10-1-72 16,-10 5 32-16,-5 5-44 15,-5 12-12-15,0-4-16 16,0-5 4-16,10 5-8 0,10-8-20 16,10-5 8-16,4-9-136 15,10-4 76-15,5-4-348 16,14-5 232-1,-4 5-52-15</inkml:trace>
          <inkml:trace contextRef="#ctx0" brushRef="#br0" timeOffset="100418.288">-253-846 364 0,'0'4'132'0,"5"9"-100"0,-5 4-12 0,5-4 184 16,5-4-116-16,-1 17 44 16,6-4-80-16,5-1-4 15,4-4-28-15,5 1-4 0,5 3-8 16,-10-12 20-16,-4 8-16 15,-6-8-144-15,-4-5 68 16,-10-4-272 0</inkml:trace>
        </inkml:traceGroup>
        <inkml:traceGroup>
          <inkml:annotationXML>
            <emma:emma xmlns:emma="http://www.w3.org/2003/04/emma" version="1.0">
              <emma:interpretation id="{1F294CE7-470F-4B0A-9866-69E13087537A}" emma:medium="tactile" emma:mode="ink">
                <msink:context xmlns:msink="http://schemas.microsoft.com/ink/2010/main" type="inkWord" rotatedBoundingBox="18657,13967 19107,13980 19104,14066 18654,1405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1745.8182">1652-928 676 0,'-15'-9'248'0,"15"9"-192"0,-9 0-16 16,4 0 84-16,5 0-76 16,0 0 60-16,9-8-64 15,6 8 4-15,14 0-28 16,-5-13-12-16,15 4-4 0,15 5 4 0,4-1-4 16,0-3 8-16,1 8-8 15,-16-9-64-15,-4 9 32 16,-14 0-400-1,-25 0 232-15,-5-9-232 16</inkml:trace>
        </inkml:traceGroup>
        <inkml:traceGroup>
          <inkml:annotationXML>
            <emma:emma xmlns:emma="http://www.w3.org/2003/04/emma" version="1.0">
              <emma:interpretation id="{DB09A267-BB13-490C-BC4C-C76E1553C2D5}" emma:medium="tactile" emma:mode="ink">
                <msink:context xmlns:msink="http://schemas.microsoft.com/ink/2010/main" type="inkWord" rotatedBoundingBox="19623,13142 20249,13160 20202,14798 19576,1478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2443.9179">2648-1360 424 0,'-15'-9'156'0,"20"9"-120"0,-5 0-8 16,0 0 160-16,0-8-108 16,0 8 28-16,0 0-64 15,0 8 24-15,0 10-36 16,-5 12 36-16,0 26-40 0,1 13 4 15,-1 13-20-15,-5-4 20 16,5-9-20-16,0-9 24 16,-4-8-24-16,-1-4-56 15,5-18 20-15,0-4-140 16,-5-13 92-16</inkml:trace>
          <inkml:trace contextRef="#ctx0" brushRef="#br0" timeOffset="103057.7665">2925-1775 464 0,'0'-21'176'0,"5"16"-140"0,9-3-8 15,1 4 76-15,9-1-64 16,0 1 44-16,5 0-48 16,5 4-12-16,0 4-12 15,-4 0 0-15,-1 1-8 0,-10 3-4 16,-4-4 4-16,-1 5-4 16,-9 0 0-16,-5-1 16 15,-5 5-8-15,5 0 32 0,-4 9-24 16,-1 4-4-16,0 8-8 15,0 5 12-15,5 9-8 16,0 8 16-16,0 22-16 16,5 30 24-16,-5 30-20 15,-5-9 4-15,-5-12-8 16,1-5 4-16,-6 9-8 16,0 0 24-16,-9-13-16 15,0-22-4-15,-1-8-4 16,-9-22 40-16,-14-13-24 15,-1-21 24-15,-9-9-24 16,-10-13-168-16,0-4 80 0,5-5-300 16,-5-4 204-1,19 4-232-15</inkml:trace>
        </inkml:traceGroup>
        <inkml:traceGroup>
          <inkml:annotationXML>
            <emma:emma xmlns:emma="http://www.w3.org/2003/04/emma" version="1.0">
              <emma:interpretation id="{0A04C952-DDF1-4DC1-8F75-793D6149229E}" emma:medium="tactile" emma:mode="ink">
                <msink:context xmlns:msink="http://schemas.microsoft.com/ink/2010/main" type="inkWord" rotatedBoundingBox="20954,13233 22921,13290 22867,15150 20900,15094"/>
              </emma:interpretation>
            </emma:emma>
          </inkml:annotationXML>
          <inkml:trace contextRef="#ctx0" brushRef="#br0" timeOffset="105232.5497">5675-730 528 0,'14'-8'196'0,"-14"12"-152"0,0-4-12 16,0 0 8-16,0 4-28 15,-14-4 40-15,9 0-28 16,-5 5 48-16,-9 3-40 16,9 10 20-16,-5 8-32 0,-9 21 36 15,9 35-32-15,-4 17 4 16,4 14-16-16,-4-23 20 15,4-7-20-15,6-6 24 16,-6-16-24-16,1-5 32 0,-16-4-28 16,16-18 56-16,-10-12-40 15,9-9-140-15,-4-22 60 16,9-8-268-16,5-18 176 16</inkml:trace>
          <inkml:trace contextRef="#ctx0" brushRef="#br0" timeOffset="104040.8769">4441-1321 508 0,'-5'-17'188'0,"5"17"-148"0,0-13-8 0,-5 8 88 16,0-3-72-16,-5 3 68 0,-9-3-64 16,-10 3-12-16,-5 1-24 15,-20 8-20-15,-9 9 0 0,0 5 48 16,-5 16-24-16,14 9 60 16,6 18-44-16,9 8 20 15,15 4-36-15,4-4 36 16,20-8-32-16,20-5 20 15,28-13-24-15,20-8 36 16,34-14-32-16,0-3-48 16,-4-5 12-16,-21-13-16 15,-14-9 16-15,-9-17 52 16,-20-21-20-16,-20-14 0 16,-14-12-12-16,-14-5-8 15,-6 9 4-15,-9 8-4 16,-5 10 0-16,0 7-124 15,20 5 68-15,14 5-188 0,14-1 136 16,6 5-196 0,9 0 172-16,-5 0 4 15,-4-9 76-15,-1 0 176 16,-14-4-64-16,-5-5 136 16,0 14-112-16,-10 3 76 15,-14 10-96-15,4 17 20 16,-14 25-48-16,0 22 20 0,-4 9-28 15,-1 17 36-15,0 22-36 16,-5 30-32-16,5 13 0 16,-5-18 28-16,10-12-16 15,-4-9 8-15,4-4-8 0,0-9 12 16,4 0-12-16,-4-9 24 16,5-8-20-16,5 0-144 15,9-18 68-15,1-8-156 16,9-17 120-16,15 8-504 15</inkml:trace>
          <inkml:trace contextRef="#ctx0" brushRef="#br0" timeOffset="104522.6638">4649-773 476 0,'-9'0'176'0,"9"9"-136"0,0 8-12 0,-5 0 136 16,0 1-96-16,-10 3 8 15,11 5-48-15,-11 13 28 16,0-4-32-16,11-5 64 0,-6-4-48 15,-5-5 20-15,6-8-40 16,9-4 28-16,0-9-32 16,0-9 4-16,9-8-12 0,-4-5-96 15,15-8 52-15,-11 9-60 16,11-14 56-16,-11 18-4 16,11-5 24-16,-10 5 48 15,-6 4-16-15,6-4 60 16,-10 12-40-16,0 5 4 15,5 5-8 1,5 12-12-16,-5 0 16 16,-5 5-20-16,4 4 24 15,-4 0-24-15,0 0 12 16,0-9-12-16,0 0 36 16,0-13-24-16,0-4 32 15,0 0-32-15,0-12-4 16,10-6-12-16,-10-3-104 15,15-5 52-15,-6-4-76 0,1 4 64 16,-5 4 12-16,10 5 28 16,-6 8 40-16,1 5-16 15,-10 4 72-15,5 8-48 16,0 5 40-16,-5 13-40 16,0-4 8-16,0-1-24 15,0 5 36-15,0-4-28 16,0 0 12-16,0-9-20 15,0-5-96-15,0-8 44 16,0 0-148-16,0-8 104 16,0-5-316-16</inkml:trace>
          <inkml:trace contextRef="#ctx0" brushRef="#br0" timeOffset="104915.7891">5126-751 416 0,'-20'-4'152'0,"15"4"-116"0,0-5-12 15,5 5 120-15,0 9-84 16,-4 4 52-16,4 4-64 16,0 5 0-16,0 4-28 15,0 0 32-15,0 4-28 0,-5-4 20 16,0 0-24-16,5-5 16 15,-10-8-20-15,10-4 28 0,-10-9-28 16,6-5-4-16,-1-8-8 16,5-8-76-16,0-5 40 15,5 0-84-15,9 0 64 16,-4 5 0-16,4 8 32 16,-4 4 56-16,-5 0-16 15,10 14 88-15,-11 8-60 16,-4 4 20-16,-4 4-36 15,-11 10 4-15,15 3-20 16,10-8 28-16,4-4-28 16,6-1-128-16,-6-8 60 15,11-8-272-15,9-10 180 0</inkml:trace>
          <inkml:trace contextRef="#ctx0" brushRef="#br0" timeOffset="105382.4508">5548-639 704 0,'25'-34'264'0,"4"29"-208"0,10 1-12 0,-10 8 152 16,5 5-116-16,9 8 64 0,1 9-84 16,-10 9-36-16,-10 8-12 15,-19-4-4-15,-5-5-4 0,-29-4-188 16,-24-8 100-16,-10-13-300 15,-10-14 216-15,5-3-276 16</inkml:trace>
        </inkml:traceGroup>
      </inkml:traceGroup>
      <inkml:traceGroup>
        <inkml:annotationXML>
          <emma:emma xmlns:emma="http://www.w3.org/2003/04/emma" version="1.0">
            <emma:interpretation id="{6E1370E7-9E4B-44B9-ABA7-0B1A3820B4E7}" emma:medium="tactile" emma:mode="ink">
              <msink:context xmlns:msink="http://schemas.microsoft.com/ink/2010/main" type="line" rotatedBoundingBox="851,15638 19421,14887 19524,17433 954,18184"/>
            </emma:interpretation>
          </emma:emma>
        </inkml:annotationXML>
        <inkml:traceGroup>
          <inkml:annotationXML>
            <emma:emma xmlns:emma="http://www.w3.org/2003/04/emma" version="1.0">
              <emma:interpretation id="{7EBA29D5-4F62-4CC1-9AEC-BEAE7281EDE1}" emma:medium="tactile" emma:mode="ink">
                <msink:context xmlns:msink="http://schemas.microsoft.com/ink/2010/main" type="inkWord" rotatedBoundingBox="867,16026 3550,15917 3585,16764 901,1687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3394.4414">-14687 1230 540 0,'20'-26'200'0,"-11"8"-156"0,1 1-12 0,0 0 96 15,-5 0-76-15,-1 4 32 16,1 0-48-16,-5 4-4 16,-5 1-20-16,1 8-32 0,-11 4 8 15,5 9-20-15,1 4 16 16,-1 0 16-16,-5 9 4 16,5-9 32-16,1 9-20 15,-1 5 20-15,0 7-20 0,1 5 8 16,-6 5-12-16,5-9 20 15,-4-1-20-15,-6 6-4 16,6 3-4-16,4-4 4 16,5 0-4-16,5 0 8 15,5 0-8-15,10-8 16 16,4-1-12-16,5-8 16 16,1-9-16-16,-1-8 24 15,5-9-20-15,0-4-12 16,-4-9-4-16,4-9-4 15,5 1 0-15,0-5 24 16,0 4-8-16,5-8-28 16,-5 9 8-16,0-5 12 15,-5 4 4-15,-5 1-12 16,-5 3 4-16,-9 1 28 0,-5 0-12 16,0-5-12-16,-5 5-4 15,-5-4 20-15,0-1-8 16,-5 0 4-16,1-3-4 15,-1-1-16-15,0 4 4 16,1-8-4-16,-6 4 0 16,0 5 8-16,1-1 0 15,-1 5-12-15,-4-5 8 16,4 9 4-16,1 0 0 16,-1 0 8-16,-4 0-4 15,4 5-28-15,1-1 12 0,4 1 32 16,-5-1-12-16,6 0 16 15,-1 1-12-15,0-1-24 16,-4 0 4-16,4 5 4 16,-5 4 4-16,1 0 0 15,-6 9 0-15,1-1-12 16,-1 1 8-16,1 4-16 16,-1 4 12-16,1-4 4 15,0 0 4-15,-1 4-28 16,6 1 16-16,-1 7 4 15,0-7 8-15,11 3-44 16,4-4 24-16,4 9 32 16,6 5-4-16,10-10 28 15,-6-4-24-15,10 1 12 16,1-6-12-16,-1 1 12 0,0-4-16 16,1 0 16-16,-1-9-16 15,0 0-4-15,5 0 0 16,-4 0 28-16,-6 0-16 15,1 0 4-15,-6-9-12 16,-4 9 12-16,-10 0-12 16,0 0-136-16,0 0 72 15,-5 9-272-15,0-5 184 16,5 13-356 0</inkml:trace>
          <inkml:trace contextRef="#ctx0" brushRef="#br0" timeOffset="114777.6599">-13948 1570 208 0,'-5'4'76'0,"5"1"-60"0,5-5-4 16,-5 0 224-16,9 0-132 15,-9 0 72-15,10 0-104 16,5 4 20-16,-1-4-52 16,6 0 12-16,4 0-32 15,5 0 28-15,0 0-32 0,10-4 20 16,0-1-20-16,0 1 20 16,0 0-24-16,-1 0 4 15,-3-1-8-15,-6 1 20 16,-5 0-16-16,-5-1 12 0,-4 1-12 15,-5 0-76-15,-10-1 32 16,0 1-188-16,-5 4 120 16,-5 9-432-1</inkml:trace>
          <inkml:trace contextRef="#ctx0" brushRef="#br0" timeOffset="114426.1862">-13856 1398 340 0,'-5'-5'128'0,"10"14"-100"0,0-5-8 0,-5-4 44 16,0 0-40-16,0 0 76 15,0 0-52-15,0 0 44 0,0 0-52 16,0 0 8 0,0 0-32-16,0 0 28 0,0 0-28 15,0 0 32-15,0 0-32 0,0 0 32 16,0 0-32-16,0 0 4 16,14 5 4-1,1-5-12-15,4 0 12 16,6 0-16-16,9-5 4 15,4 1-4-15,1 0 12 16,0-1-12-16,5 5-4 16,-5 0 0-16,-10-4 4 15,-5 0-4-15,-4 4 8 16,-11 0-8-16,-9 0 24 16,0 0-16-16,0 0-12 15,-4 0-4-15,4 0-48 16,0 0 24-16,0-5-180 15,0 5 116-15,0 0-444 16</inkml:trace>
          <inkml:trace contextRef="#ctx0" brushRef="#br0" timeOffset="112360.6917">-15809 1251 364 0,'-5'-8'132'0,"5"-1"-100"0,-5-4-12 0,5 4 68 16,-5-4-52-16,0-8 48 15,-4-5-48-15,-1 0 0 16,0 0-24-16,-4 5-8 15,-1 3 0-15,-4 6 28 0,4 3-16 16,-4 5 4-16,4 4-12 16,-4 4 12-16,4 5-12 15,0 3 24-15,1 1-20 16,4 5 12-16,0-1-12 16,1 4 0-16,-1 1-4 0,0 0-8 15,1 3 4-15,4 1 4 16,-5 4-4-16,0 9 8 15,1 0-8-15,-1 4 40 16,0-4-20-16,5 4 32 16,-4 4-32-16,9 1-4 15,4-1-12-15,1 1 4 16,0-5-8-16,5-9 16 16,4-3-12-16,-4-14 24 15,14-13-20-15,-4-13 12 16,14-12-12-16,5-14-32 15,9-3 8-15,6-1 12 16,-1 0 4-16,-4 9-20 16,-1 4 8-16,-4 0 12 15,0-4 0-15,-10 4-12 16,-5 4 4-16,-10 1 28 0,-4 8-12 16,-5 0 24-16,-1 0-24 15,-4 0-4-15,5 5-4 16,-10 3-32-16,-5 10 16 15,0 12 12-15,0-4 4 16,-4 8-28-16,-6 5 12 16,1 4 4-16,-1 5 8 15,0 4 0-15,11 4 0 16,-1 4 0-16,5 5 0 0,5-9 8 16,4-4-4-16,6-13 40 15,-10-5-20 1,14-12-12-16,-4-13-8 0,4-9 12 15,-14-13-8-15,5-9-28 16,4-4 8-16,-4 1-32 16,-5 3 28-16,0 1 24 15,4-5-4-15,-4 9-24 16,-5 8 8-16,-5-4 4 16,5 5 8-16,-4-5 8 15,-1 13-4-15,0-13 8 16,0 13-8-16,-5-8 8 15,1 16-8-15,-1-3-28 16,5-1 12-16,0 5 4 16,0 4 8-16,5 0 8 15,0 0-4-15,10 0-12 16,14-9 4-16,1 9 12 0,-1-4-4 16,5-5-28-16,10-4 12 15,0 0-40-15,9-8 32 16,-9 4 16-16,-10-9 4 15,-9 8-16-15,-6 1 8 16,-14 4 20-16,-4 5-4 16,-6 3-4-16,-5 5 0 15,1 9-32-15,4 8 16 16,0 5-12-16,10 8 12 16,5 4 0-16,15 5 4 0,4 0 16 15,5 4-4-15,5-8-4 16,0-1 4-16,-5 1 12 15,-9-1-8-15,-6-4-4 16,-14-4 0-16,-14 0 40 16,-11-5-24-16,-9-8 24 15,-9-8-24-15,4-5-8 16,5-9-8-16,4-4-4 16,6 0 0-16,10 0 16 15,9 0-8-15,5-4-240 16,14 0 124-16,1 4-468 15</inkml:trace>
        </inkml:traceGroup>
        <inkml:traceGroup>
          <inkml:annotationXML>
            <emma:emma xmlns:emma="http://www.w3.org/2003/04/emma" version="1.0">
              <emma:interpretation id="{5F3F5F94-2FFC-45B8-A26D-FFB921670286}" emma:medium="tactile" emma:mode="ink">
                <msink:context xmlns:msink="http://schemas.microsoft.com/ink/2010/main" type="inkWord" rotatedBoundingBox="3962,15800 7605,15652 7662,17065 4019,1721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21036.2367">-12894 1191 508 0,'-10'-48'188'0,"15"31"-148"0,0-13-8 0,-5 17 132 15,10 0-96-15,-6-4 60 16,6 4-72-16,0 4 36 15,0 5-52-15,-6 13 8 0,6 12-32 16,-10 14 44-16,-5 16-32 16,0 10 28-16,-9-1-28 0,-6 0 28 15,1 1-32-15,-5-10 48 16,-1 1-40-16,1-4 36 16,5-5-36-16,-1-4-8 15,10-9-16-15,1-9 28 16,4-8-20-16,5-13-136 15,10-4 64-15,-6-5-308 16,1 1 204-16,5 3-528 16</inkml:trace>
          <inkml:trace contextRef="#ctx0" brushRef="#br0" timeOffset="121359.5626">-12622 1505 664 0,'-10'0'244'0,"10"0"-188"0,-5 0-16 15,5 0 112-15,0 0-92 16,15 0 0 0,4 5 28-16,6-1-56 15,4 0-4-15,5-4-16 0,0 0 32 16,5 0-20-16,-5 0 4 15,0 0-16-15,0-8 12 16,-20 8-16-16,6 0 40 16,-20-5-24-16,0 5-48 15,-10 0 12-15,-9 0-308 16,14 0 180-16</inkml:trace>
          <inkml:trace contextRef="#ctx0" brushRef="#br0" timeOffset="124596.6974">-11801 1208 456 0,'0'-9'168'0,"-10"9"-128"0,10-8-16 16,0 8 176-16,0 0-116 16,-5-9 80-16,5 1-96 15,0-5 24-15,-4-5-52 16,8-3-4-16,1-5-24 0,15 4-24 16,-6 5 4-16,6 9 4 0,-6-5 4 15,1 17-20-15,4 22 12 16,-4 4-4-16,-5 17 4 15,-10 1 8-15,0 16 0 16,-10-12 16-16,0-9-8 16,-14 0 68-16,0-12-44 15,-1-1 4-15,-9-9-20 16,-9-3 8-16,4-6-16 16,5-7 4-16,9 3-4 15,6 1-16-15,14-9 4 16,5 0-24-16,15 0 16 15,14 9 48-15,10-5-16 0,0 5 0 16,4-1-12-16,-4-3 20 16,-10-5-16-16,0 4 4 15,-9 0-8-15,-6-4-40 16,-4 0 16-16,0 0-116 16,4 0 72-16,-4 0-176 15,-5-8 132-15,14 3-488 16</inkml:trace>
          <inkml:trace contextRef="#ctx0" brushRef="#br0" timeOffset="125091.5491">-10999 1165 404 0,'0'-26'148'0,"14"9"-112"0,-4-5-12 0,-10 9 208 16,10-4-132-16,-10 4 56 16,0-4-92-16,0 4-40 15,-10 0-12-15,5 4-12 0,-14 1 0 16,4 3 8-16,-9 5-4 16,-10 5-20-16,0 3 8 15,0 1 40-15,9 4-20 16,16 0-28-16,4 4 8 0,5 5 36 15,14 8-16-15,1 4 24 16,4 5-20-16,6 9-16 16,-6 3-4-16,5-3 12 15,-4-1-4-15,-6-8-12 16,-9-5 4 0,-5-3 12-16,-5-6-4 0,-4-3 16 15,-6-9-12-15,-9-4 4 16,-5-5-4-16,0-4 4 15,-1 0-8-15,-4-4 96 16,0-5-56-16,5 0-8 16,10-4-24-16,4-4 8 15,6 0-12-15,-1 0 16 16,0-5-16-16,5 1-20 16,5-1 4-16,-5-4-216 15,20-8 124-15,0-1-612 16</inkml:trace>
          <inkml:trace contextRef="#ctx0" brushRef="#br0" timeOffset="125496.6039">-10761 1031 600 0,'-15'86'224'0,"15"-38"-176"16,-5 17-12-16,0-31 52 0,0 5-56 16,-4 4 68-16,-6 0-60 15,1-4 28-15,-1-5-40 16,-4 1 72-16,-1-5-56 0,6-4 4 16,-1-9-28-16,10-4 24 15,-14-4-28-15,14-5-24 0,-5-4 4 16,10 0-116-16,10-13-268 15,4 0 208 1</inkml:trace>
          <inkml:trace contextRef="#ctx0" brushRef="#br0" timeOffset="125327.1532">-10669 738 852 0,'0'-17'316'0,"0"17"-248"0,0 4-16 0,-5-4 24 15,0 0-52-15,0 5-160 16</inkml:trace>
          <inkml:trace contextRef="#ctx0" brushRef="#br0" timeOffset="125917.3341">-10577 1230 664 0,'-14'4'244'0,"4"5"-188"0,10 8-16 0,0-4 24 0,0 4-44 16,0 9 36-16,10 4-32 16,-5 4 20-16,4-3-24 15,1-6 0-15,0-3-12 0,-10 0-8 16,-5-5 4-16,0-4 20 16,-5-5-12-16,1 1 24 15,-6-5-24-15,0-4-12 16,6-13-4-16,-1 0-84 15,5-8 48-15,10-5-100 16,5 0 80-16,9 0 20 16,5 0 24-16,6 9 8 15,-6 0 0-15,-5 8 104 16,6 5-52-16,-11 8 68 16,6 9-60-16,-16 13 40 15,6-4-52-15,-5 4 60 16,0-1-60-16,0 6-8 0,4-1-20 15,1-4 24-15,0 0-20 16,-5-5-92-16,4-4 40 16,-4-4-192-16,5-13 128 15,-10-4-300 1</inkml:trace>
          <inkml:trace contextRef="#ctx0" brushRef="#br0" timeOffset="126835.5639">-10232 859 548 0,'-10'-30'204'0,"1"30"-156"0,14-9-16 15,-5 9 116-15,9 0-88 16,1 0-16-16,0 0-28 15,0 9 12-15,4-5-16 16,1 13 48-16,-10 5-32 0,-5 4 48 16,-5 4-44-16,-5-4 56 15,0 4-52-15,-14-9 64 16,0-3-60-16,14-1 36 16,-5-13-44-16,10-8 16 15,5-9-28-15,15 0-44 16,0-9 12-16,19 5-120 15,5 0 72-15,4 4-184 0,16-8 136 16,13 3-144-16,-4 5 144 16,-4-4-60-1,-11 0 100-15,-9 4 160 16,-10 0-48-16,-10 0 96 16,-5 0-80-16,-9-4 56 15,-5 0-64-15,-5-1 4 16,-5 1-32-16,0 4 68 0,5 0-56 15,-5 5-48-15,1 8 4 16,-1 8 24-16,-5 10-8 16,0 3 0-16,1 9-4 0,-1 13 4 15,0 13-4-15,-4 5 16 16,14 3-12-16,0-3 32 16,14-10-24-1,-4-7 20-15,14-10-20 0,-4-8-44 16,9-9 16-16,5-8-96 15,0-13 60-15,0-5-48 16,-10-13 56-16,10-12-32 16,0-18 40-16,-10 0 12 15,-9 1 8-15,4 3 12 16,-19 1 0-16,-4 8 88 16,-11 5-48-16,0-1 16 15,-4 9-32-15,-5 5 12 16,4 3-20-16,1 10 8 15,-1-1-12-15,1 9-24 0,0 9 4 16,-1 4-12-16,1 0 8 16,-6 4 44-16,6 0-20 15,-1 0-8 1,1 1-8-16,9-1 12 0,10-4-4 16,0-5 16-1,5 1-12-15,19-5-4 0,6 1 0 16,-1-1 48-16,15 0-28 15,-6 5 24-15,-4 0-28 16,0-1 8-16,-9 1-16 16,-1-1-44-16,-9-3 20 0,-11-1-228 15,-4-4 132-15</inkml:trace>
          <inkml:trace contextRef="#ctx0" brushRef="#br0" timeOffset="127464.4104">-10101 1462 476 0,'-9'0'176'0,"14"0"-136"0,-1 0-12 0,-4 0 120 15,0 0-88-15,0 0 88 16,0 0-84-16,0 0 48 15,10 0-68-15,0 0 32 0,4 0-44 16,11 0 8-16,14 0-24 16,4 0 28-16,20 0-28 15,5 0 20-15,0 0-20 16,0 5-8-16,-9-10-4 16,-11 1 12-16,-4 0-8 15,-15 4-4-15,-9 0 0 0,-6 0-4 16,-4-5 0-16,-10 5-100 15,-10 0 56-15,-4 0-252 16,-1-4 160-16,1 4-448 16</inkml:trace>
          <inkml:trace contextRef="#ctx0" brushRef="#br0" timeOffset="127774.1961">-10086 1570 632 0,'-5'0'236'0,"15"9"-184"0,0-18-16 0,-1 18 80 15,6-9-72-15,4 13 24 16,10-9-36-16,1 9 4 16,4 0-20-16,0 4 8 0,-5-4-12 15,0 0-24-15,-10 4 4 16,-4 0 4-16,-5 5 4 0,-15 8 16 16,-5 0-8-16,-9-4 32 15,-11 9-24-15,-4 4 20 16,0-1-20-1,5-8 0-15,0 9-8 0,0-9 28 16,10-4-20-16,9-8 12 16,0 3-16-16,10-8 12 15,5-9-16-15,14 5 24 16,15-9-20-16,5-9-4 16,15 1-4-16,4-1-4 15,5-8 0-15,-9 13 0 16,-11-5 0-16,-4 5-116 15,-10-5 64-15,-9 9-236 16,-20 0 164-16,-15 0-456 16</inkml:trace>
          <inkml:trace contextRef="#ctx0" brushRef="#br0" timeOffset="117273.7727">-11548 811 788 0,'-25'-8'292'0,"25"8"-228"0,-5-5-16 16,5 5-24-16,0 0-24 16,0 0-132-16</inkml:trace>
        </inkml:traceGroup>
        <inkml:traceGroup>
          <inkml:annotationXML>
            <emma:emma xmlns:emma="http://www.w3.org/2003/04/emma" version="1.0">
              <emma:interpretation id="{3A830A71-5B71-48CC-9D9B-00538F0B87E0}" emma:medium="tactile" emma:mode="ink">
                <msink:context xmlns:msink="http://schemas.microsoft.com/ink/2010/main" type="inkWord" rotatedBoundingBox="10672,17775 10686,17775 10687,17790 10672,1779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1" brushRef="#br0">-6360 2794 0,'0'0'0</inkml:trace>
        </inkml:traceGroup>
        <inkml:traceGroup>
          <inkml:annotationXML>
            <emma:emma xmlns:emma="http://www.w3.org/2003/04/emma" version="1.0">
              <emma:interpretation id="{F9C6BEDF-3432-43B7-BD78-B53A77DEBE0A}" emma:medium="tactile" emma:mode="ink">
                <msink:context xmlns:msink="http://schemas.microsoft.com/ink/2010/main" type="inkWord" rotatedBoundingBox="12322,15684 12813,15665 12821,15867 12330,15887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33154.1116">-4504 708 392 0,'-9'-4'148'0,"9"4"-116"0,-5-5-8 0,5 5 144 16,0 0-96-16,5-4 52 0,-5 4-76 16,0 0 56-16,0 0-64 15,9 0 28-15,1 4-40 0,-10-4 28 16,10 5-32-16,-1-1-4 15,1 0-12-15,5-4 12 16,4 0-12-16,1 5 4 16,4-5-4-16,0 0 4 15,0-5-8-15,1 5 32 16,-1-4-20-16,-5 4-12 16,-4 0-8-16,0 0 20 15,-6 0-8-15,1 0 24 16,-10 0-20-16,0 0 12 15,0 0-12-15,0 0-192 16,0 0 96-16,0 0-572 16,5 9 364-1,-5-1 56-15</inkml:trace>
          <inkml:trace contextRef="#ctx0" brushRef="#br0" timeOffset="133411.7957">-4698 863 676 0,'-5'-4'248'0,"20"8"-192"0,19-8-16 0,-10 4 156 16,10 0-116-16,10 0 12 0,-1 4-56 16,-4 0-24-16,0 1-8 15,0-1 28-15,-5-4-16 0,0 0 12 16,-10 0-16-16,-4 0-104 15,-6 0 48-15,-4 0-88 16,-10-9 76-16,-5 9-440 16,-5 9 276-1,-4 4-76-15</inkml:trace>
        </inkml:traceGroup>
        <inkml:traceGroup>
          <inkml:annotationXML>
            <emma:emma xmlns:emma="http://www.w3.org/2003/04/emma" version="1.0">
              <emma:interpretation id="{C5EEBFE6-1CAF-46B0-9F0F-2C080C348FB6}" emma:medium="tactile" emma:mode="ink">
                <msink:context xmlns:msink="http://schemas.microsoft.com/ink/2010/main" type="inkWord" rotatedBoundingBox="13588,14941 16056,15212 15927,16390 13458,16119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35007.0375">-2648 311 520 0,'-10'-26'192'0,"6"35"-152"0,-6-5-8 15,0 5 80-15,5 8-68 16,0 13 44-16,1 5-52 16,4 8 44-16,-5 0-48 15,0 1 20-15,-5-6-32 0,-4-3 60 16,-1-1-44-16,-4-3 28 15,-1-10-36-15,-4 1-8 16,0-5-12-16,-1-4 12 16,11-4-12-16,-1-1 16 15,5-3-16-15,30-1-40 16,9 0 28-16,5-4 0 16,15 0-8-16,19 0 8 15,9 0 20 1,6 0-8-16,-10 5 16 0,-15-1-16 15,-9 0-12-15,-10-4 0 16,-10 0 56-16,-15 0-28 16,-4-8-124-16,-15-1 52 15,-5 5-308-15,-4-14 196 16</inkml:trace>
          <inkml:trace contextRef="#ctx0" brushRef="#br0" timeOffset="135103.2943">-2497 350 676 0,'-29'0'248'0,"24"9"-192"0,-10 12-16 15,10 5 100-15,0 13-84 16,-4 13 48-16,-1 4-60 16,-14 5 36-16,9 8-44 15,-4 4 8-15,-1 9-28 0,-4 4 36 16,5-8-28-16,-1-9-4 15,6-8-12-15,-1-18 28 16,5-13-20-16,5-8-112 16,5-22 52-16,5-5-364 15,0-12 228-15,19-13-372 16</inkml:trace>
          <inkml:trace contextRef="#ctx0" brushRef="#br0" timeOffset="135481.8022">-1521 726 572 0,'25'-17'208'0,"-11"17"-160"0,-4 0-12 16,-5-5 164-16,0 1-116 0,-5 0 28 15,-5 4-68-15,-5-9-8 0,-14 9-24 16,-15-9-24-16,-15 9 4 0,-4 0-4 15,-10 9 4-15,0 0 24 16,10-1-8-16,9 5-4 16,10-4 0-1,10 4-4-15,10 0 0 0,19 0 0 16,9 4 0-16,21 0-12 16,18 9 8-16,6 9 20 15,4 12-8-15,-5 1-12 16,-9 8 0-16,-20-4 12 15,-14-9-4-15,-20-4 32 16,-14-9-20-16,-20-8 32 16,-9-14-32-16,0-3 92 15,-11-10-60-15,6-12 20 16,5-5-36-16,4-8 40 0,10 4-40 16,5-4-16-16,10 0-8 15,9-5-116-15,10 5 60 16,15 4-228-16,10-9 156 15</inkml:trace>
          <inkml:trace contextRef="#ctx0" brushRef="#br0" timeOffset="135871.3887">-1414 618 808 0,'-34'60'300'0,"34"-34"-232"0,-14 17-20 16,9-17 52-16,-5 13-64 16,0 9 4-16,1 8-24 15,4 0 8-15,0-4-16 16,-10-5 40-16,-4-12-24 0,-1-9 4 16,-4-5-16-16,0-12-132 15,0-18 68-15,4-12-148 0,6-9 112 16,9-5-268-1,10 0 204-15,9 10-188 16</inkml:trace>
          <inkml:trace contextRef="#ctx0" brushRef="#br0" timeOffset="135741.9926">-1249 272 924 0,'0'-69'340'0,"-4"69"-260"0,-6-4-28 0,10 4 88 0,-10 0-88 15,0 4-48-15,-4 5-4 16,4 4-244-16,-4 8 132 16,-11 5-576-16</inkml:trace>
          <inkml:trace contextRef="#ctx0" brushRef="#br0" timeOffset="136396.6613">-1239 700 756 0,'0'-4'280'0,"0"12"-216"0,-10 5-20 0,6-4 68 15,4 8-72-15,0 13 8 0,0 1-28 16,0 20 16 0,0 6-24-16,0 3 12 0,4-4-12 0,-4-4 12 15,0-9-16-15,0-13 40 16,0-8-24-16,0-9 40 16,-4-9-36-16,4-12-76 15,0-18 24-15,0-18-108 16,4-7 76-16,6-5-72 15,0 4 72-15,4 9 4 16,6 8 32-16,4 9 84 16,0 4-36-16,1 10 28 15,-1 7-36-15,-5 10 88 16,-4 12-60-16,-5 9 12 16,-10 13-36-16,0 4 56 15,-5 9-44-15,-5 4-8 0,0-4-16 16,-4-9 52-16,4-9-36 15,0-8 16-15,6-4-28 16,-1-5-88-16,5-8 40 16,0-9-184-16,0-9 120 15,5-8-192-15,4-13 160 16,1-9-436 0</inkml:trace>
          <inkml:trace contextRef="#ctx0" brushRef="#br0" timeOffset="134410.9518">-3517 764 696 0,'-10'0'256'0,"5"0"-196"0,5 0-20 0,0 0 120 16,10 4-96 0,4-4 28-16,6 0-56 0,14-4-4 15,9 0-20-15,16-1 0 0,-1-3-4 16,0 3 12-16,-9 1-12 15,-5 0-100-15,-15 4 48 16,-5-4-228-16,-9-1 152 16</inkml:trace>
        </inkml:traceGroup>
        <inkml:traceGroup>
          <inkml:annotationXML>
            <emma:emma xmlns:emma="http://www.w3.org/2003/04/emma" version="1.0">
              <emma:interpretation id="{9844B040-CFDB-430F-931A-D1BE12AF733E}" emma:medium="tactile" emma:mode="ink">
                <msink:context xmlns:msink="http://schemas.microsoft.com/ink/2010/main" type="inkWord" rotatedBoundingBox="16235,15016 19421,14887 19515,17215 16329,17344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45867.4822">-394 1335 416 0,'0'8'152'0,"5"-8"-116"0,0 0-12 16,0-8 120-16,0 3-84 0,5 1 20 16,-1 0-48-16,1-1 48 15,5 1-44-15,-6 0 28 0,6 4-36 16,-1-4 80-16,1-1-60 15,0 5-12-15,-1 0-24 16,1 0 24-16,4 0-20 16,6 0 32-16,-1 0-32 15,5 0 32-15,0 0-32 16,5 0-12-16,0 5-8 16,10-5 20-16,9 0-8 15,6 0-4-15,18-9 0 0,40 5 4 16,34-14-4-16,4 1-4 15,34 0 4-15,20-1-4 16,-29 1 0-16,-20 0-36 16,-14 4 20-16,-19 4 32 15,-21 1-8-15,-28-1-8 16,-20 5-4-16,-19 4 28 16,-14-9-12-16,-16 9-4 15,-4-9-4-15,-10 9-92 16,0-8 48-16,-4 3-284 15,-6 5 180-15</inkml:trace>
          <inkml:trace contextRef="#ctx0" brushRef="#br0" timeOffset="148017.7579">2201 126 548 0,'-10'-22'204'0,"10"18"-156"0,10-9-16 0,0 8 116 16,4 5-88-16,10 0 52 0,-4 5-64 16,4 3 20-16,5 23-40 15,0 20 16-15,1 40-24 0,-6 39 52 16,-14 3-40-16,-10 58 48 16,-20 16-48-16,-19-13 12 15,-19 35-28-15,-34-17 28 16,-25-27-28-16,5-25 64 15,-4-22-44-15,9-25 20 32,-10-5-36-32</inkml:trace>
          <inkml:trace contextRef="#ctx0" brushRef="#br0" timeOffset="136736.7466">-777 406 624 0,'0'-52'228'0,"4"39"-176"0,11-17-16 15,-5 13 168-15,0 4-120 16,4 4 52-16,-4 5-76 15,4 8-36-15,1 18-16 16,-5 0 8-16,-10 12-8 0,5-4 24 16,-10 9-20-16,0-13 48 15,-5 4-32-15,-4-12 4 16,-6-5-20-16,1-5 20 16,-1-8-20-16,6-4 12 15,18-5-12-15,11-4-24 16,5 0 4-16,9 5-32 0,0-1 24 15,0 18-292-15,-5-9 168 16,5 4-540 0</inkml:trace>
          <inkml:trace contextRef="#ctx0" brushRef="#br0" timeOffset="138364.7737">282 10 456 0,'-34'-18'168'0,"24"31"-128"0,-14-8-16 0,9-1 96 16,-4 5-72-16,-6 3 16 16,-23 10-40-16,-10 4 56 15,-25 26-44-15,-9 42 64 0,-1 23-60 16,11 4 80-16,9 17-68 15,10 34 52-15,14 0-60 16,15-16 4-16,15-10-28 16,14 14 40-16,10-5-32 15,9-13 20-15,1-21-28 16,14-31-80-16,10-16 32 0,-5-18-168 16,0-13 112-16,0-9-160 15,-10-17 140-15,0-4-424 16,1-13 296-1,-11-8 56-15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4-22T19:04:56.00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1B4BD9F-C126-4453-BCB8-3667D8416D9B}" emma:medium="tactile" emma:mode="ink">
          <msink:context xmlns:msink="http://schemas.microsoft.com/ink/2010/main" type="writingRegion" rotatedBoundingBox="13631,19079 13889,19079 13889,19199 13631,19199"/>
        </emma:interpretation>
      </emma:emma>
    </inkml:annotationXML>
    <inkml:traceGroup>
      <inkml:annotationXML>
        <emma:emma xmlns:emma="http://www.w3.org/2003/04/emma" version="1.0">
          <emma:interpretation id="{39B0A9B2-C33A-492F-9AC0-D51906C992CE}" emma:medium="tactile" emma:mode="ink">
            <msink:context xmlns:msink="http://schemas.microsoft.com/ink/2010/main" type="paragraph" rotatedBoundingBox="13631,19079 13889,19079 13889,19199 13631,191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C1EBEE-1A24-44E7-BCF8-E1CC190E1483}" emma:medium="tactile" emma:mode="ink">
              <msink:context xmlns:msink="http://schemas.microsoft.com/ink/2010/main" type="line" rotatedBoundingBox="13631,19079 13889,19079 13889,19199 13631,19199"/>
            </emma:interpretation>
          </emma:emma>
        </inkml:annotationXML>
        <inkml:traceGroup>
          <inkml:annotationXML>
            <emma:emma xmlns:emma="http://www.w3.org/2003/04/emma" version="1.0">
              <emma:interpretation id="{B688295A-97CE-4EB1-8EF7-365CAB724BD3}" emma:medium="tactile" emma:mode="ink">
                <msink:context xmlns:msink="http://schemas.microsoft.com/ink/2010/main" type="inkWord" rotatedBoundingBox="13631,19079 13889,19079 13889,19199 13631,19199"/>
              </emma:interpretation>
            </emma:emma>
          </inkml:annotationXML>
          <inkml:trace contextRef="#ctx0" brushRef="#br0">-3401 4217 0,'0'0'16,"0"0"-16,0 0 15,102-30-15,-48 17 16,-6-26 0,6 1-16,-54 38 15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08:47.90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62193BC-54D5-45B3-85CC-F0375B726BB8}" emma:medium="tactile" emma:mode="ink">
          <msink:context xmlns:msink="http://schemas.microsoft.com/ink/2010/main" type="writingRegion" rotatedBoundingBox="23111,12041 24338,12273 24178,13119 22951,12887"/>
        </emma:interpretation>
      </emma:emma>
    </inkml:annotationXML>
    <inkml:traceGroup>
      <inkml:annotationXML>
        <emma:emma xmlns:emma="http://www.w3.org/2003/04/emma" version="1.0">
          <emma:interpretation id="{882EFD5F-B0E9-4792-931A-84D3B1EF065C}" emma:medium="tactile" emma:mode="ink">
            <msink:context xmlns:msink="http://schemas.microsoft.com/ink/2010/main" type="paragraph" rotatedBoundingBox="23111,12041 24338,12273 24178,13119 22951,128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29D0F9-3E0F-4950-8092-55C1F304299E}" emma:medium="tactile" emma:mode="ink">
              <msink:context xmlns:msink="http://schemas.microsoft.com/ink/2010/main" type="line" rotatedBoundingBox="23111,12041 24338,12273 24178,13119 22951,12887"/>
            </emma:interpretation>
          </emma:emma>
        </inkml:annotationXML>
        <inkml:traceGroup>
          <inkml:annotationXML>
            <emma:emma xmlns:emma="http://www.w3.org/2003/04/emma" version="1.0">
              <emma:interpretation id="{8675F35B-5CDB-40E5-9FED-6F02DAED4189}" emma:medium="tactile" emma:mode="ink">
                <msink:context xmlns:msink="http://schemas.microsoft.com/ink/2010/main" type="inkWord" rotatedBoundingBox="23111,12041 24338,12273 24178,13119 22951,12887"/>
              </emma:interpretation>
              <emma:one-of disjunction-type="recognition" id="oneOf0">
                <emma:interpretation id="interp0" emma:lang="" emma:confidence="0">
                  <emma:literal>p</emma:literal>
                </emma:interpretation>
                <emma:interpretation id="interp1" emma:lang="" emma:confidence="0">
                  <emma:literal>P</emma:literal>
                </emma:interpretation>
                <emma:interpretation id="interp2" emma:lang="" emma:confidence="0">
                  <emma:literal>x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>3124-3153 424 0,'-10'-22'156'0,"10"18"-120"0,5 4-8 0,-5 0 104 15,-5 9-76-15,5 8 76 16,-9 13-76-16,9 9-4 16,0 0-32-16,0 4 24 0,-15-4-28 15,15-9 56-15,0 1-40 16,0-19 28-16,0 6-32 0,0-10 52 16,0-8-44-16,10-13-24 15,-5-4-12-15,4-13-20 16,1-9 12-16,5-13-76 15,-1 5 48 1,6 4-12-16,-6 8 28 0,-4 5-4 16,0 4 12-16,4 9 52 15,-14 4-20-15,10 4 16 16,-5 5-20-16,-5 4 8 16,0 13-12-16,9 8 28 15,-9 14-24-15,0 4 20 16,10-1-20-16,-10 1-16 15,0 0-4-15,0-9 40 16,0-4-24-16,0-8 24 16,15-5-20-16,-20-5-16 15,5-8-4-15,0-4-16 0,5-9 12 16,-5-9-48-16,0-8 28 16,0-9-36-16,9-4 32 15,-9 0 0-15,10 4 20 16,5 4-8-16,-6 5 8 15,-4 4 36-15,15 5-16 16,-6 8 44-16,-4 0-28 16,0 9 56-16,-10 8-44 15,14 13 0-15,-14 13-20 16,-14 9 32-16,14 13-24 16,0 0-4-16,0-5-12 0,0-3 20 15,14-6-16-15,-14-7 12 16,0-10-12-16,0-3 28 15,0-10-24-15,0-8-156 16,0-8 76-16,0-5-248 16,0-5 172-16,10 1-480 15</inkml:trace>
          <inkml:trace contextRef="#ctx0" brushRef="#br0" timeOffset="540.939">3644-3170 372 0,'10'-13'140'0,"-6"13"-112"0,-4-5-4 0,0 5 144 15,0 0-96-15,0 0 32 16,10 9-60-16,-10 8 36 16,-10 9-48-16,6 9-8 0,-6-1-12 15,0 1 24-15,-4-5-20 16,14-4 40-16,-10 0-32 16,10-17 12-16,-10-1-20 15,10-8 28-15,0 0-28 0,10-8 32 16,0-14-32-16,4-4-92 15,1-8 40-15,4-10-52 16,-4 1 52-16,4 9-16 16,-4 3 32-16,-6 10 8 15,6 4 12-15,-5 4 60 16,4 8-32-16,-4 5 52 16,-10 9-48-16,10 8 56 15,-10 9-52-15,0 9 0 16,0 4-20-16,0-1-12 15,0 1 0-15,14-9 12 16,-14-12-8-16,0 3 24 16,10-3-20-16,0-18-40 15,-5 0 16-15,4-9-164 16,6-8 96-16,4-5-264 16,-9 1 192-16,5 3-272 15</inkml:trace>
          <inkml:trace contextRef="#ctx0" brushRef="#br0" timeOffset="1042.8004">4032-3067 728 0,'0'-38'268'0,"15"38"-208"0,4 8-16 0,15 5 20 16,-4 9-44-16,4 4 60 15,14 12-44-15,-14-7 28 16,0 3-36-16,-5-3 16 0,-9-14-24 16,-44 0 88-1,-20-8-104-15,-10-18 0 16,-4-13-128-16,14-12 64 16,5-18-372-1</inkml:trace>
          <inkml:trace contextRef="#ctx0" brushRef="#br0" timeOffset="875.3271">4130-3261 488 0,'-5'-4'180'0,"-5"4"-140"0,0 0-12 0,10 8 48 15,-9 5-48-15,4 5 76 16,-5 12-56-16,10 17 20 0,-15 18-40 15,15 13 28-15,-9 4-32 0,-1-13 56 16,5 0-44-16,-5-4-16 16,6 0-12-16,-1-5 8 15,-5-4-8-15,-5-8 24 16,11-14-20-16,-6-8-64 16,0-13 24-16,0-13-156 15,6-13 104-15,4-8-364 16,-10-5 252-1,20 4-48-15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10:32.15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79D84BA-55CC-4E64-B259-96BAB6DDC0CE}" emma:medium="tactile" emma:mode="ink">
          <msink:context xmlns:msink="http://schemas.microsoft.com/ink/2010/main" type="inkDrawing" rotatedBoundingBox="14294,17109 18607,17307 18601,17453 14287,17254" semanticType="underline" shapeName="Other">
            <msink:sourceLink direction="with" ref="{547049FA-5FC8-410A-9D08-89FF653BA76C}"/>
          </msink:context>
        </emma:interpretation>
      </emma:emma>
    </inkml:annotationXML>
    <inkml:trace contextRef="#ctx0" brushRef="#br0">0 4 260 0,'10'-8'96'0,"-10"12"-76"0,9-4-4 16,-9 0 68-16,0 0-48 15,0 0 32-15,0 0-40 16,10 4 8-16,-5-4-20 16,5 5 36-16,-1-5-28 15,-4 4 20-15,15 0-24 16,-6 0-8-16,10 1-8 15,20-1 20-15,10-4-12 16,14 4 4-16,14 1-8 0,11-1-8 0,47-8 4 16,50-1 4-16,9 10-4 15,83-1-4-15,5 5 4 16,28-5 12-16,6 5-8 16,-10-5-28-16,0 9 8 15,-44 0 32-15,-5-4-12 16,-19 8 44-16,-34 0-28 15,-44 5 12-15,-38 4-20 16,-35-1-24-16,-24-3 0 16,-24 0-76-16,-25-1 48 15,-19-3-216 1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10:05.31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0160D71-5D2D-4053-AB98-EE358B26586C}" emma:medium="tactile" emma:mode="ink">
          <msink:context xmlns:msink="http://schemas.microsoft.com/ink/2010/main" type="writingRegion" rotatedBoundingBox="21081,15171 22202,17247 20556,18136 19435,16060"/>
        </emma:interpretation>
      </emma:emma>
    </inkml:annotationXML>
    <inkml:traceGroup>
      <inkml:annotationXML>
        <emma:emma xmlns:emma="http://www.w3.org/2003/04/emma" version="1.0">
          <emma:interpretation id="{7C5CD3CC-882F-432D-82C6-50DB272097E3}" emma:medium="tactile" emma:mode="ink">
            <msink:context xmlns:msink="http://schemas.microsoft.com/ink/2010/main" type="paragraph" rotatedBoundingBox="21081,15171 22202,17247 20556,18136 19435,160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1C8485-AC7A-4046-B235-A6C6DA5EE6F2}" emma:medium="tactile" emma:mode="ink">
              <msink:context xmlns:msink="http://schemas.microsoft.com/ink/2010/main" type="line" rotatedBoundingBox="21081,15171 22202,17247 20556,18136 19435,16060"/>
            </emma:interpretation>
          </emma:emma>
        </inkml:annotationXML>
        <inkml:traceGroup>
          <inkml:annotationXML>
            <emma:emma xmlns:emma="http://www.w3.org/2003/04/emma" version="1.0">
              <emma:interpretation id="{F5B5F58D-9CDD-4959-B7F6-91236E926667}" emma:medium="tactile" emma:mode="ink">
                <msink:context xmlns:msink="http://schemas.microsoft.com/ink/2010/main" type="inkWord" rotatedBoundingBox="21081,15171 22202,17247 20556,18136 19435,160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510 1058 540 0,'0'17'200'0,"-5"4"-156"0,-9 27-12 0,-1-9 104 15,5 13-80-15,-4 4 68 16,-10 4-72-16,14-8 4 16,-5-4-32-16,6-10 24 0,-1-20-32 15,5 3 48-15,5-12-36 16,0-18 12-16,5-4-24 0,5-21-112 16,-1-14 48-1,11-8-112-15,-1 9 92 16,1-1 4-16,4 1 40 0,0 12-28 15,0 9 32-15,1 9 84 16,-6 8-32-16,-4 9 88 16,-1 18-68-16,1 12 28 15,-1 17-48-15,-4 9 36 16,-5 1-40-16,5-1-16 16,4 0-4-16,1-26 24 15,-5 0-16-15,-1-4 32 16,1-13-32-16,5 0-4 15,-1-17-8-15,-4-13-112 16,4-5 60-16,-4-4-96 0,-5-21 84 16,0-14-112-16,10 5 96 15,-6 0 32-15,1 17 24 16,0 9 152-16,9 8-72 16,-9 14 88-16,0 16-84 15,4 22 40-15,1 9-64 16,-1 9 24-16,1 8-36 15,-5-4 8-15,-6 0-20 16,1-9 20-16,-5-9-24 16,0-8 40-16,0-9-28 15,-9 1-144-15,-1-10 64 16,0-8-192-16,0-13 140 16,1-4-548-16</inkml:trace>
          <inkml:trace contextRef="#ctx0" brushRef="#br0" timeOffset="405.0958">1171 1222 456 0,'-24'30'168'0,"24"-13"-128"0,0 13-16 16,0-4 96-16,0 5-72 15,9 7 24-15,1-7-40 16,-5-1-4-16,-5 0-16 16,-5-4 28-16,0-4-24 0,-5-1 32 15,-4-3-32-15,-1-1 12 0,1-13-16 16,-1-4 20-16,1-4-20 16,4-18-32-16,10-8 12 15,5 0-96-15,0 0 56 16,14-1-4-16,5-3 32 15,1 8 12 1,-1 13 8-16,0 4 68 0,-4 14-36 16,-11 12 76-16,-9 9-60 15,-5 4 44-15,-9 9-52 16,9-5 16-16,0-3-36 16,5-5 36-16,10-5-32 0,14-8-296 15,15-9 148-15,5 1-488 16</inkml:trace>
          <inkml:trace contextRef="#ctx0" brushRef="#br0" timeOffset="706.3959">1686 1369 496 0,'-20'8'184'0,"6"5"-140"0,24-4-16 15,-10-9 92-15,0 17-72 16,4-4-20-16,6-4-16 15,0 17-24-15,0-5 8 16,-6 9 4-16,-4 5 0 0,-4-1 24 16,-11 5-12-16,-4 9 68 0,-6 4-48 15,-9 12 48 1,-5 10-44-16,1 4 44 16,-1-18-48-16,5 1-8 0,5-10-12 15,9-12 44-15,6-9-32 16,4-4-28-16,10-13 0 15,5-8-184-15,14-10 100 16,1-12-452 0,-1-5 296-16,-9-12 16 15</inkml:trace>
          <inkml:trace contextRef="#ctx0" brushRef="#br0" timeOffset="891.89">1662 1477 580 0,'29'-13'216'0,"-5"21"-168"16,5 9-12-16,-14-4 84 0,-1 9-72 16,-4-5 16-16,-10 5-40 15,0-1 48-15,-10 1-40 16,-4-9 48-16,-11 0-48 0,1-4-60 16,-10-9 16-16,-10-5-300 15,-9-3 172-15</inkml:trace>
          <inkml:trace contextRef="#ctx0" brushRef="#br0" timeOffset="1351.6184">889 198 488 0,'20'5'180'0,"-6"-5"-140"0,1 4-12 0,-6 0 152 16,1 5-104-16,5-5 112 0,4 0-108 15,5 1 0-15,-9-5-44 16,9-5 28-16,5-3-36 0,10-5 12 16,-5-13-24-16,0 4-16 15,0-8-4-15,-9-4 4 16,-1-10 0-16,-24 1 0 16,0-4 0-16,-10 8-20 15,-9 13 12-15,-1 13 12 16,1 13 0-16,-15 13 40 15,10 26-20-15,9 13-12 16,5 4-8-16,1 4 84 16,18-17-48-16,16 5-148 15,18-14 56-15,6 10-804 16</inkml:trace>
          <inkml:trace contextRef="#ctx0" brushRef="#br0" timeOffset="-645.7174">675 86 728 0,'-48'-48'268'0,"28"27"-208"0,-14 4-16 0,10 17 96 15,0 13-84-15,-1 4-4 0,1 13-32 16,0 13 12-16,0 13-20 16,4 26 48-16,6 44-32 0,-6 16 20 15,1-12-28-15,4-22-28 16,-4 4 4-16,-6-4 52 15,-4-4-24 1,-10 4 8-16,0-18-20 0,-4-16 56 16,-6-14-40-16,10-12-144 15,10-14 64-15,5-12-320 16,19-9 208-16</inkml:trace>
          <inkml:trace contextRef="#ctx0" brushRef="#br0" timeOffset="-812.1358">462 341 236 0,'-10'-5'88'0,"10"5"-68"0,-10 0-4 0,10 0 148 16,0-4-92-16,0 0 96 15,0-1-100-15,0 1 20 16,0 0-52-16,-5-5 20 0,5 9-28 16,-19-8 16-16,4 8-24 0,-19 8-28 15,0 1 4-15,-5 8 44 16,-14 13-20-16,-5 31 80 15,-10 21-56-15,0 13 56 16,9-13-56-16,20-9-12 16,25-8-20-16,28-4 52 15,25-10-36-15,20-7 8 16,4-19-24-16,14-12 12 16,16-13-16-16,4-8-56 15,-5-9 24-15,-14-5 12 16,-25-8 8-16,-19-18 4 15,-24-21 0-15,-24 0 24 16,-20 0-12-16,-10 8 48 0,0 10-32 16,0 12-16-16,10 9-4 15,5 8-124-15,15 5 64 16,14-5-332-16,19-4 216 16,10 5-396-1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10:02.33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47049FA-5FC8-410A-9D08-89FF653BA76C}" emma:medium="tactile" emma:mode="ink">
          <msink:context xmlns:msink="http://schemas.microsoft.com/ink/2010/main" type="writingRegion" rotatedBoundingBox="17012,14983 18665,14928 18728,16834 17075,16889">
            <msink:destinationLink direction="with" ref="{C79D84BA-55CC-4E64-B259-96BAB6DDC0CE}"/>
          </msink:context>
        </emma:interpretation>
      </emma:emma>
    </inkml:annotationXML>
    <inkml:traceGroup>
      <inkml:annotationXML>
        <emma:emma xmlns:emma="http://www.w3.org/2003/04/emma" version="1.0">
          <emma:interpretation id="{18DDB6A2-F07C-4EC2-8196-C655B2F7EDED}" emma:medium="tactile" emma:mode="ink">
            <msink:context xmlns:msink="http://schemas.microsoft.com/ink/2010/main" type="paragraph" rotatedBoundingBox="17012,14983 18665,14928 18728,16834 17075,168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2AC4C4-FB51-4EAA-9998-75CF4870597E}" emma:medium="tactile" emma:mode="ink">
              <msink:context xmlns:msink="http://schemas.microsoft.com/ink/2010/main" type="line" rotatedBoundingBox="17012,14983 18665,14928 18728,16834 17075,16889"/>
            </emma:interpretation>
          </emma:emma>
        </inkml:annotationXML>
        <inkml:traceGroup>
          <inkml:annotationXML>
            <emma:emma xmlns:emma="http://www.w3.org/2003/04/emma" version="1.0">
              <emma:interpretation id="{1D444EED-D3C6-4675-9915-1C627B0EDCEE}" emma:medium="tactile" emma:mode="ink">
                <msink:context xmlns:msink="http://schemas.microsoft.com/ink/2010/main" type="inkWord" rotatedBoundingBox="17012,14983 18665,14928 18728,16834 17075,16889"/>
              </emma:interpretation>
            </emma:emma>
          </inkml:annotationXML>
          <inkml:trace contextRef="#ctx0" brushRef="#br0">403 1568 404 0,'15'-13'148'0,"-5"9"-112"0,14-5-12 15,-10 0 120-15,6 9-84 16,4-4 72-16,0 0-76 0,10 4 12 15,5 0-36 1,-5 0 56-16,10 8-48 0,-15 10 0 0,5 3-24 16,-10 5-12-16,6 0 0 15,-26 0 20-15,1 0-12 16,-14 4 40-16,-6-4-28 16,-14 0 4-16,-10 0-16 15,-5-9 12-15,1 0-16 16,9-4-28-16,0-4 8 15,19 0 24-15,10-5-8 16,20 0 64-16,24 1-40 0,4-5 8 16,6 0-24-16,4 4 12 15,1 0-16-15,-15 1 16 16,-1-1-16-16,-13-4-128 16,-1-4 68-16,-4-1-116 15,-6 1 100-15,6-9-376 16</inkml:trace>
          <inkml:trace contextRef="#ctx0" brushRef="#br0" timeOffset="-8596.6503">121 44 488 0,'10'-39'180'0,"-20"31"-140"0,20 8-12 15,-10 0 64-15,0 0-56 0,0 8 84 16,10 10-68-16,-10 12 52 16,0 21-60-16,0 31 16 0,0 13-40 15,-10 4 8-15,5-12-16 16,0-10 36-16,-4-21-24 15,-1-8-12-15,0-18-8 16,1 0 64-16,-1-13-36 16,0-12 4-16,5-14-20 15,5-13-48-15,15-12 20 0,-1-14-156 16,6-8 92-16,4 9-20 16,5 0 56-16,0 8 0 15,-4 13 24-15,-1 4 36 16,-14 22 68-1,-15 9-44-15,-5 8 40 16,-9 5-48-16,-6-5 8 16,-4 5-28-16,-5-5 20 15,0 0-24-15,0-4-48 16,5 0 20-16,10 4-8 16,9 5 16-16,10-1-20 15,10 5 16-15,4 0 12 16,1-4 4-16,4-5 24 15,1 9-16-15,-1-9 24 16,-4-8-24-16,4-1 40 16,-4 1-28-16,-1-5-156 0,-4-4 72 15,0 4-188-15,4-4 140 16,1 0-312 0,-1-4 236-16,6 0-20 15</inkml:trace>
          <inkml:trace contextRef="#ctx0" brushRef="#br0" timeOffset="-8477.3321">340 704 572 0,'10'4'208'0,"0"-4"-160"0,4 9-12 0,-4-1 144 16,9 1-104-16,6 8 68 15,4 0-84-15,10 9-16 0,9 0-28 16,1 4 52-16,-1-4-40 0,-4 0-116 16,-10-13 44-16,-10 4-144 15,1-17 108-15,-25 0-376 16,0-8 252-1,-20 8-48-15</inkml:trace>
          <inkml:trace contextRef="#ctx0" brushRef="#br0" timeOffset="-8284.32">704 643 664 0,'-14'13'244'0,"4"4"-188"0,-9 5-16 16,4-5 100-16,-9 5-84 15,-10 8 32-15,0 9-52 16,-5 8-12-16,0 14-16 16,-5-10 28-16,6-3-20 0,4-9-100 15,4-18 40-15,1-4-220 0,10-8 148 16,-1-13-388 0</inkml:trace>
          <inkml:trace contextRef="#ctx0" brushRef="#br0" timeOffset="-7836.6289">1079 488 624 0,'-30'22'228'0,"30"-9"-176"0,-4 8-16 16,-1-4 36-16,0 5-48 15,-5 4 32-15,0 0-28 16,-4 0 8-16,-1 4-20 16,-4-9 52-16,-1-3-36 0,-4-1 20 15,5 0-32-15,-1-4-8 16,6 0-8-16,4-5 12 16,10-3-8-16,10 3 16 15,14-3-16-15,5-1-12 16,15 5 0-16,14-9 12 15,10 0-4-15,-5 0 8 16,-4 0-8-16,-16 0-12 16,-14-9 4-16,-14 0 84 15,-20-4-48-15,-9 1 88 0,-16-6-68 16,-8 1 60-16,-1 0-60 16,-5-13-12-16,10-9-24 15,10 4 8-15,9 5-16 16,5 0-28-16,10 4 8 15,10 5-260-15,5 3 152 16,-6 10-184-16,1 3 176 16</inkml:trace>
          <inkml:trace contextRef="#ctx0" brushRef="#br0" timeOffset="-2688.1805">1632 488 600 0,'-4'-8'224'0,"13"8"-176"0,-9 0-12 15,0 0 88-15,10 8-76 16,-10 1 44-16,0 8-56 15,-15 5-12-15,6-1-12 16,-11 5 44-16,11 9-32 0,-16-14 8 16,11 1-20-16,-11 4-32 0,6-4 8 15,-5-5-128-15,-1-4 80 16,6-5-268 0,9 1 184-16,-4 8-236 15</inkml:trace>
          <inkml:trace contextRef="#ctx0" brushRef="#br0" timeOffset="-3133.8655">1419 496 488 0,'0'-13'180'0,"4"4"-140"0,1 1-12 0,0 4 108 16,5-1-80-16,0 1 16 16,4 4-48-16,1 4 76 15,-5 5-56-15,-1 4 48 0,11 4-52 16,-6 22 8-16,-4 0-32 15,0-1 36-15,4-3-28 16,1-1 4-16,4-3-16 16,-9-1 20-16,5-13-20 15,-6 5 56-15,11-14-36 16,-15 5-68-16,-5-13 16 0,0 0-132 16,-5 0 80-16,-10-4-204 15,5-5 156-15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10:32.61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2A9B628-FFA0-4789-8B69-52BBE83B471E}" emma:medium="tactile" emma:mode="ink">
          <msink:context xmlns:msink="http://schemas.microsoft.com/ink/2010/main" type="inkDrawing" rotatedBoundingBox="14022,17378 19156,17427 19154,17673 14020,17624" shapeName="Other"/>
        </emma:interpretation>
      </emma:emma>
    </inkml:annotationXML>
    <inkml:trace contextRef="#ctx0" brushRef="#br0">0 226 488 0,'39'0'180'0,"4"-13"-140"0,16 0-12 0,-11 0 4 15,35-8-24-15,58-9 84 16,34-5-48-16,63-4 32 15,53 0-44 1,59 18-8-16,19 16-16 0,30 14-8 0,23 4 4 16,-43 13-4-16,0 17 0 15,-29-4 16-15,-63-13-8 16,-30 0-4-16,-24-5 0 0,-33-3 4 16,-50-10-4-16,-33-8-12 15,-35 0 4-15,-38 0-244 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35:07.9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A53FC23-66AB-478F-AA76-6CCBEAF87560}" emma:medium="tactile" emma:mode="ink">
          <msink:context xmlns:msink="http://schemas.microsoft.com/ink/2010/main" type="inkDrawing" rotatedBoundingBox="2494,9022 9026,8788 9030,8909 2498,9143" semanticType="underline" shapeName="Other">
            <msink:sourceLink direction="with" ref="{52608252-54DE-4051-873D-6EA7DF8BE7E0}"/>
            <msink:sourceLink direction="with" ref="{EEB93757-AEDC-4E74-92BA-84717662A085}"/>
          </msink:context>
        </emma:interpretation>
      </emma:emma>
    </inkml:annotationXML>
    <inkml:trace contextRef="#ctx0" brushRef="#br0">0 306 184 0,'46'-4'68'0,"-24"4"-52"0,1 4-4 0,-5-4 92 15,10 0-60 1,8-4 44-16,-4 0-52 0,9 0 44 16,9-4-48-16,5 0 12 15,8 0-28-15,1 0 20 16,9 4-24-16,-5 0 4 16,10 0-8-16,-10 4-8 15,0-4 4-15,10 0 40 16,8-5-24-16,10 5 24 15,4 0-24-15,-5 0 0 0,-3 0-12 16,-1 4-8-16,4-12 4 0,10 4 12 16,4 0-8-16,-4 0 32 15,-5 0-24-15,-13 0-24 16,-1-4 4-16,1 3 16 16,8 5-4-16,10-4-4 15,-5 0 0-15,0 0 4 16,-13 8-4-16,-5-8-4 15,-9 0 4-15,-1 4-16 16,15 0 8-16,4 0 12 16,9 4-4-16,-9 0 24 15,-4 4-16-15,-5 0-40 16,0-4 16-16,-5 0 12 16,5-4 0-16,9 4 12 15,5 0-8-15,-5 0 8 0,-5 0-8 16,-8 0 8-16,-1 0-8 15,-9 4-36-15,5 0 16 16,0-8 40-16,4 8-12 16,1 4 0-16,-5-4-8 15,-1-4-4-15,-3 8 0 16,-6 0 0-16,-3-4 0 16,-6 0 0-16,1 0 0 15,0-12 0-15,4 12 0 16,4-12 0-16,1 8 0 0,4-8 0 15,-8 8 0-15,3 0-12 16,1-4 8-16,-5 4 12 16,-13 0-4-16,8-4-4 15,1 0 4-15,9 0-24 16,4 0 12-16,10-4 20 16,-6 0-4-16,-3 0-12 15,-1 0 0-15,-13-1 12 16,-10-3-4-16,-4 0-4 15,-4 4 4-15,-6-4-24 16,1 4 12-16,0-4 20 16,-18 8-4-16,4 0-20 15,-4 4 4-15,-5 0 4 16,-9 0 4-16,0 12-100 16,-9 4 56-16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10:32.95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88C9FAF-9C06-42DB-90C2-4FDD80447A7D}" emma:medium="tactile" emma:mode="ink">
          <msink:context xmlns:msink="http://schemas.microsoft.com/ink/2010/main" type="inkDrawing" rotatedBoundingBox="14157,17282 18652,17444 18644,17643 14150,17480" shapeName="Other"/>
        </emma:interpretation>
      </emma:emma>
    </inkml:annotationXML>
    <inkml:trace contextRef="#ctx0" brushRef="#br0">0 129 436 0,'68'-21'160'0,"0"8"-124"0,136-13-8 0,-63 13 28 16,107-9-36-16,58 5 96 16,82 8-64-16,45 14 20 15,28 3-40-15,-14 18-12 16,-9 13-12-16,-50 17-8 0,-82-8 4 16,-53-10-92-16,-49-7 48 0,-63 8-364 15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10:54.96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4B319BC-B9BB-46C9-9062-E6B823F480C0}" emma:medium="tactile" emma:mode="ink">
          <msink:context xmlns:msink="http://schemas.microsoft.com/ink/2010/main" type="writingRegion" rotatedBoundingBox="2401,425 14599,385 14616,5547 2418,5587"/>
        </emma:interpretation>
      </emma:emma>
    </inkml:annotationXML>
    <inkml:traceGroup>
      <inkml:annotationXML>
        <emma:emma xmlns:emma="http://www.w3.org/2003/04/emma" version="1.0">
          <emma:interpretation id="{4B932494-ED24-46B1-95D3-8D630410AC5D}" emma:medium="tactile" emma:mode="ink">
            <msink:context xmlns:msink="http://schemas.microsoft.com/ink/2010/main" type="paragraph" rotatedBoundingBox="2399,444 10471,386 10479,1403 2406,1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00B53A-4D93-4CB6-A277-CAB432410C38}" emma:medium="tactile" emma:mode="ink">
              <msink:context xmlns:msink="http://schemas.microsoft.com/ink/2010/main" type="line" rotatedBoundingBox="2399,444 10471,386 10479,1403 2406,1460"/>
            </emma:interpretation>
          </emma:emma>
        </inkml:annotationXML>
        <inkml:traceGroup>
          <inkml:annotationXML>
            <emma:emma xmlns:emma="http://www.w3.org/2003/04/emma" version="1.0">
              <emma:interpretation id="{9E533ED2-77EB-45D9-AE40-888D2DB42128}" emma:medium="tactile" emma:mode="ink">
                <msink:context xmlns:msink="http://schemas.microsoft.com/ink/2010/main" type="inkWord" rotatedBoundingBox="2399,469 4024,457 4028,988 2403,1000"/>
              </emma:interpretation>
            </emma:emma>
          </inkml:annotationXML>
          <inkml:trace contextRef="#ctx0" brushRef="#br0">228 16 508 0,'-5'-18'188'0,"10"18"-148"0,0-4-8 0,-5 4 88 15,0 0-72-15,0 0 16 16,0 0-40-16,-5 13-4 16,5 4-12-16,-15 13 72 15,1 5-44-15,-16 4 12 16,11 0-28-16,-10 0-4 15,9-9-8-15,-14-4 48 16,10 4-32-16,0-17 44 16,14 4-40-16,0-12-76 15,10-1 24-15,5 0 8 16,10 1 12-16,9 3-16 16,10 5 12-16,5-4 20 15,5-1-4-15,14-3-4 16,-9 3 0-16,-1-8 20 15,-4 5-12-15,4-5 56 16,-14 0-36-16,-9-5 72 16,-6 1-56-16,-14-9 36 15,0 4-48-15,-15-8 24 16,0 9-32-16,-9-10-36 16,4 5 4-16,-4-8 28 15,9 8-16-15,-14-9-220 16,19 9 116-16</inkml:trace>
          <inkml:trace contextRef="#ctx0" brushRef="#br0" timeOffset="211.1602">563-136 756 0,'0'0'280'0,"0"0"-216"0,-5 5-20 0,20 3 56 15,-6 5-64-15,6 9 48 16,4 8-48-16,6 13 24 15,4 1-32-15,0 3-36 16,5 1 4-16,-5-10-60 16,5 1 32-16,-5-4-44 15,0-5 40-15,-14-4-96 16,-5 0 76-16</inkml:trace>
          <inkml:trace contextRef="#ctx0" brushRef="#br0" timeOffset="444.6843">986-32 820 0,'-25'-4'304'0,"25"4"-236"0,-24 13-20 16,9 0 44-1,11 4-60-15,-16 13 24 16,10 9-36-16,-9 4 0 15,9 0-12-15,-9 1-40 16,4-5 16-16,-9-5-64 16,5 1 44-16,-1-9-108 15,6-1 84-15</inkml:trace>
          <inkml:trace contextRef="#ctx0" brushRef="#br0" timeOffset="632.3003">1355-41 788 0,'10'-21'292'0,"-10"21"-228"0,29 0-16 0,-15 4 124 16,6 5-104-16,4-1-20 16,5 1-28-16,0 0-152 15,5-1 76-15,5 1-552 16,0 0 336-16</inkml:trace>
          <inkml:trace contextRef="#ctx0" brushRef="#br0" timeOffset="766.0373">1369 232 664 0,'0'-5'244'0,"0"5"-188"0,30 5-16 15,-11-5 48 1,5 4-56-16,15-4 16 15,-5 4-32-15</inkml:trace>
        </inkml:traceGroup>
        <inkml:traceGroup>
          <inkml:annotationXML>
            <emma:emma xmlns:emma="http://www.w3.org/2003/04/emma" version="1.0">
              <emma:interpretation id="{B7293038-F767-42C1-B2AD-B16BCE6A0D8C}" emma:medium="tactile" emma:mode="ink">
                <msink:context xmlns:msink="http://schemas.microsoft.com/ink/2010/main" type="inkWord" rotatedBoundingBox="4567,585 6136,574 6143,1434 4573,14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291.0055">2331 24 496 0,'0'-8'184'0,"0"8"-140"0,5-5-16 0,-5 5 136 16,0 5-96-16,-5-1 52 15,5 9-72-15,-9 8-16 16,-6 5-20-16,-4 9-12 15,9 4 4-15,-9 0 20 16,9-5-12-16,-10-4-4 16,6 1-4-16,-6-10 12 15,11 1-8-15,-6-9-28 16,10 0 8-16,5-5-4 16,5 1 8-16,5-9 8 15,4 0 0-15,11-4-20 16,-6-1 12-16,10 1 4 15,5 4 4-15,0-4-20 16,5 8 12-16,-10-4 32 16,0 4-16-16,-9-4 88 15,-1 5-52-15,-14-10 76 16,0 5-68-16,-10-8 8 0,0-1-36 16,-9-8 24-16,4 8-32 0,-5-12-4 15,6 8-8-15,-6-18-92 16,5 10 48-16,-4-14-180 31,9 9 124-31,0-4-404 0,10 13 276 0</inkml:trace>
          <inkml:trace contextRef="#ctx0" brushRef="#br0" timeOffset="1696.0825">3012 141 676 0,'-10'-4'248'0,"10"4"-192"0,-10 25-16 16,5-7 128-1,5 3-100-15,-5 18 44 16,1 0-68-16,-6 13 4 0,10-5-32 16,-5 14 8-16,5-5-12 0,-10 13 12 15,5-4-16-15,-9-5 32 16,-1-4-24-16,-9-17 20 15,-5-13-20-15,-10-4 36 16,5-14-28-16,-10-25-24 16,10 0 0-16,-5-26-88 15,10 0 48-15</inkml:trace>
          <inkml:trace contextRef="#ctx0" brushRef="#br0" timeOffset="1461.4593">2691-19 676 0,'-10'22'248'0,"10"-22"-192"0,5 47-16 0,0-30 48 16,5 14-56-16,-1-5-20 15,11 4-12-15,4-4-64 16,0-5 36-16</inkml:trace>
          <inkml:trace contextRef="#ctx0" brushRef="#br0" timeOffset="1893.6082">3293 141 808 0,'15'-4'300'16,"-15"4"-232"-16,58-22-20 0,-24 13 20 16,5 9-48-16,15-4 8 15,-6 4-16-15,-4-4-140 16,4 8 72-16,-14-4-212 15,0 9 152-15</inkml:trace>
          <inkml:trace contextRef="#ctx0" brushRef="#br0" timeOffset="2029.0105">3546 292 728 0,'-19'0'268'0,"19"0"-208"0,24-9-16 0,-10 5 28 15,6 4-48-15,9-4 8 16,0 4-20-1,15-5-412-15,4 1 216 0</inkml:trace>
        </inkml:traceGroup>
        <inkml:traceGroup>
          <inkml:annotationXML>
            <emma:emma xmlns:emma="http://www.w3.org/2003/04/emma" version="1.0">
              <emma:interpretation id="{0D204B25-EEC6-4366-91C9-458E021AA6A9}" emma:medium="tactile" emma:mode="ink">
                <msink:context xmlns:msink="http://schemas.microsoft.com/ink/2010/main" type="inkWord" rotatedBoundingBox="6650,414 7549,407 7553,941 6654,94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77.961">4829-140 580 0,'9'-13'216'0,"-9"13"-168"0,39-21-12 0,-19 12 40 16,-1 9-48-16,10-4-28 15,5-1-4-15,-5 5 8 16,1 13 0-16,-6-4 8 16,0 8-8-16,-9 0 32 15,4 5-20-15,-14 8 92 16,5 5-60-16,-20 4 64 15,5 0-60-15,-14-1-4 16,4 1-28-16,-9-8 32 16,4-1-28-16,6-13 20 15,4 9-24-15,-4-9-44 16,14 1 12-16,0-6 12 16,0 6 0-16,14-10 0 15,-4 5 4-15,14-4-16 0,0 0 8 0,-9-5-224 16,9 5 120-1,-4-1-392-15,-6-3 280 0</inkml:trace>
          <inkml:trace contextRef="#ctx0" brushRef="#br0" timeOffset="2945.9085">4945 106 664 0,'-24'-13'244'0,"24"13"-188"0,5 5-16 0,4-5 100 15,1 4-84-15,5 0 32 16,4 5-52-16,6 0-4 16,4-5-20-16,14 5-472 15,-4 8 248-15</inkml:trace>
          <inkml:trace contextRef="#ctx0" brushRef="#br0" timeOffset="2417.5023">4386-62 756 0,'-14'-22'280'0,"14"22"-216"0,5 9-20 0,-10 0 12 16,5 8-40-16,-5 13 12 16,10 5-16-16,-10 8-8 15,5 0 0-15,-10-4 20 16,5 0-12-16,-9-5 12 16,-1-3-12-16,-9-10-8 15,9 1 0-15,-4-9-16 16,9 0 8-16,5-5 20 15,10 1-8-15,15-9-28 16,9 0 8-16,10-4-12 16,0 4 12-16,0-5 24 15,-5 10-4-15,9-10-4 16,-9 5 0-16,-9-4-4 16,-1 0 0-16,-10-5 24 0,6 0-12 15,-20-8 92-15,-5 8-56 16,-10-12-12-16,1 8-24 0,-6-13-72 15,6 4 32-15,-6-8-304 16,11 4 180-16</inkml:trace>
        </inkml:traceGroup>
        <inkml:traceGroup>
          <inkml:annotationXML>
            <emma:emma xmlns:emma="http://www.w3.org/2003/04/emma" version="1.0">
              <emma:interpretation id="{D3891D1F-3E4D-4E6F-912B-4FAEF38C852D}" emma:medium="tactile" emma:mode="ink">
                <msink:context xmlns:msink="http://schemas.microsoft.com/ink/2010/main" type="inkWord" rotatedBoundingBox="8300,539 8595,537 8598,863 8303,86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155.0859">5897-36 892 0,'15'-17'332'0,"-15"17"-260"0,24 0-20 16,-14-9 96-1,14 18-92-15,1-9-40 0,-1 8-12 16,15 1-44-16,5-5 24 0,-1 13-400 15,1 1 228-15</inkml:trace>
          <inkml:trace contextRef="#ctx0" brushRef="#br0" timeOffset="3303.4777">5975 180 632 0,'-14'4'236'0,"14"-4"-184"0,9 13-16 0,1-4 60 15,5-1-60-15,19 5 4 16,5 0-24-16,29-4-320 16,-10 4 168-16</inkml:trace>
        </inkml:traceGroup>
        <inkml:traceGroup>
          <inkml:annotationXML>
            <emma:emma xmlns:emma="http://www.w3.org/2003/04/emma" version="1.0">
              <emma:interpretation id="{684D2773-D56D-42B4-AB49-246CAB6DCCFF}" emma:medium="tactile" emma:mode="ink">
                <msink:context xmlns:msink="http://schemas.microsoft.com/ink/2010/main" type="inkWord" rotatedBoundingBox="9327,494 10472,486 10476,1021 9331,102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798.7963">7234-15 612 0,'-30'18'228'0,"30"-18"-180"0,-34 47-12 15,15-21 36 1,4 0-48-16,-14 4-12 0,5 5-4 0,-5-5 16 15,4 0-12-15,1-4 12 16,5 0-12-16,-1 0 20 16,11-9-20-16,-1-8-4 15,5 8-4-15,-5-13-4 16,10 5 0-16,-5 0 0 16,10-1 0-16,5-3 0 15,9-1 0-15,15 0 8 16,5 1-4-16,10-1 24 15,4 5-16-15,-9-1-12 16,5 1-4-16,-15-9 28 16,0 0-12-16,-15-9 40 15,1 9-28-15,-16-8 76 16,1-1-56-16,-14-4 12 16,4-4-32-16,-15-1 24 15,6 6-32-15,-11-14-12 16,11 4-8-16,-6-17 4 15,6 9 0-15,4-18-108 16,5 14 60-16,5-5-172 16,5 13 120-16</inkml:trace>
          <inkml:trace contextRef="#ctx0" brushRef="#br0" timeOffset="4203.3715">8069-71 476 0,'-5'-8'176'0,"5"8"-136"0,-19-9-12 0,9 5 152 15,10 4-104-15,-19-9 76 16,14 5-88-16,-19-5-16 15,4 9-32-15,-14 0-20 16,5 9 0-16,-5-1 4 16,0 10 0-16,5 8 24 15,9-1-12-15,1 10 4 16,19 4-8-16,15 0-8 16,-6 0 4-16,30-1 4 15,-5-3-4-15,5 4 8 16,-10-9-8-16,-5-8-4 15,-9-5 4-15,-10 0 116 16,-5-4-64-16,-29-4 112 16,0-1-96-16,-20-8 24 15,0 9-56-15,-4-18-24 16,19 9-8-16</inkml:trace>
        </inkml:traceGroup>
      </inkml:traceGroup>
    </inkml:traceGroup>
    <inkml:traceGroup>
      <inkml:annotationXML>
        <emma:emma xmlns:emma="http://www.w3.org/2003/04/emma" version="1.0">
          <emma:interpretation id="{DC3C0B6F-2A47-4D12-8564-B5675FC30AE3}" emma:medium="tactile" emma:mode="ink">
            <msink:context xmlns:msink="http://schemas.microsoft.com/ink/2010/main" type="paragraph" rotatedBoundingBox="2756,1289 14602,1250 14616,5547 2770,55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99E39A-D9F9-462A-A093-4012CC1CED35}" emma:medium="tactile" emma:mode="ink">
              <msink:context xmlns:msink="http://schemas.microsoft.com/ink/2010/main" type="line" rotatedBoundingBox="4696,1283 14602,1250 14609,3356 4703,3388"/>
            </emma:interpretation>
          </emma:emma>
        </inkml:annotationXML>
        <inkml:traceGroup>
          <inkml:annotationXML>
            <emma:emma xmlns:emma="http://www.w3.org/2003/04/emma" version="1.0">
              <emma:interpretation id="{F933E39E-587E-4388-B289-A32903CCF18E}" emma:medium="tactile" emma:mode="ink">
                <msink:context xmlns:msink="http://schemas.microsoft.com/ink/2010/main" type="inkWord" rotatedBoundingBox="4697,1590 9018,1576 9024,3374 4703,338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7284.9994">2686 1747 800 0,'-34'-17'296'0,"34"17"-232"0,10 9-16 15,-5-5 108 1,14 0-96-16,10 5 44 16,5 4-60-16,15-4 20 15,-5-1-36-15,24-3 8 16,-10-1-20-16,5-4-192 15,-5-4 92-15,1 4-308 16,-11 0 220-16</inkml:trace>
          <inkml:trace contextRef="#ctx0" brushRef="#br0" timeOffset="17069.9106">2934 1216 632 0,'10'-17'236'0,"-10"17"-184"0,19-13-16 16,-19 13 80-1,5 0-72-15,5 0 8 0,-1 9-32 0,6 4 32 16,-5 4-28-16,4 30 12 16,1 14-20-16,-6 34 8 15,-4 0-12-15,5 8 12 16,5-20-16-16,-6-1 16 15,-4-13-16-15,0-5 24 16,10-3-20-16,-15-14 24 16,4-8-24-16,-8-9-172 15,4-4 88-15</inkml:trace>
          <inkml:trace contextRef="#ctx0" brushRef="#br0" timeOffset="17671.0059">3536 1316 612 0,'-24'-9'228'0,"24"9"-180"0,24 0-12 0,-14 0 60 16,5 0-60-16,4-4-12 15,5-1-16-15,10-8-8 16,-9 5 0-16,4-10 0 16,0 5 0-16,-5-12 8 15,0 7-4-15,-9 1 24 16,-5 4-16-16,-10-9 68 15,0 9-48-15,-10 0 68 16,10-4-60-16,-15 4 64 16,6 9-64-16,-1 4-8 15,5 4-20-15,-5 14-12 16,10-1 4-16,-14 4 12 16,14 5-8-16,-10 9 24 15,10-1-20-15,-10 5 4 16,6 0-8-16,-1 4 12 15,5-4-12-15,0-4 4 16,5-1-4-16,-1-12-208 16,6-5 108-16</inkml:trace>
          <inkml:trace contextRef="#ctx0" brushRef="#br0" timeOffset="16800.1493">3012 1272 436 0,'0'-17'160'0,"9"17"-124"0,-9-9-8 16,0 9 88-16,5 0-68 0,-5-13 60 16,0 13-64-16,0 0 24 15,10 0-40-15,-10-8 36 16,0 16-36-16,-10-8 4 15,10 9-20-15,-24 4 12 16,9 4-16-16,-33 35 24 16,19 13-20-16,-39 21 32 15,19 1-28-15,-29 3 4 16,5-12-12-16,5-4 28 16,5-10-20-16,5-8 40 15,14-4-32-15,5-13 4 16,20-4-16-16,-10-14 20 15,14-3-20-15,5-18-100 16,15-5 44-16,10-16-184 16,4-1 128-16</inkml:trace>
          <inkml:trace contextRef="#ctx0" brushRef="#br0" timeOffset="17882.5682">3876 1182 756 0,'-9'0'280'0,"9"0"-216"0,19 4-20 0,-4-4 120 16,-1 0-100-16,30 0 36 15,-5 4-60-15,14 1-24 16,6-5-8-16,-6 0-72 16,-4 0 36-16,-15-5-216 15,-5 5 132-15,-15-4-408 16,-4 0 292-16</inkml:trace>
          <inkml:trace contextRef="#ctx0" brushRef="#br0" timeOffset="18063.0502">4231 992 592 0,'0'-9'220'0,"0"9"-172"0,0 22-12 16,0-5 136-1,0 4-100-15,-15 14 104 16,6-9-100-16,-11 13-8 15,6 4-40-15,-15 0 8 16,9 0-20-16,1 1-52 16,4 3 20-16,5-12-192 15,6-10 116-15</inkml:trace>
          <inkml:trace contextRef="#ctx0" brushRef="#br0" timeOffset="18395.4326">4668 1078 684 0,'-14'-17'252'0,"14"17"-192"0,0-9-20 0,0 5 188 16,0 8-132-16,0 0 52 16,0 1-88-16,-15 12-12 15,15-4-28-15,-10 21 16 16,6-8-24-16,-11 9 24 16,5 4-24-16,-4 4 40 15,4 0-28-15,-9 5-268 16,9-5 132-16,-5-4-356 15,10-5 268-15</inkml:trace>
          <inkml:trace contextRef="#ctx0" brushRef="#br0" timeOffset="19595.2771">5125 1808 892 0,'-15'4'332'0,"15"-4"-260"0,0 22-20 15,0-9 88 1,15-5-88-16,0-3 60 16,4 3-68-16,25-8 40 15,4 0-48-15,25-8-152 16,5-1 64-16,14 5-392 16,-4-5 248-16</inkml:trace>
          <inkml:trace contextRef="#ctx0" brushRef="#br0" timeOffset="19421.6985">5203 1631 684 0,'-10'0'252'0,"10"0"-192"0,10 0-20 0,-5 0 128 16,-1 0-100-16,1 0 80 16,5 0-88-16,14-5 64 15,5 5-68-15,10-4-32 16,5 8-12-16,5-4 4 16,-1 9-8-16,1-9 4 15,-5 0-4-15,-10 0-112 16,-5 9 56-16,-15-9-156 15,-4 0 116-15,-25 0-560 16,1 8 360-16</inkml:trace>
          <inkml:trace contextRef="#ctx0" brushRef="#br0" timeOffset="20133.2295">6616 1536 880 0,'-14'-22'328'0,"14"22"-256"0,0-21-16 0,-10 8 88 15,10 8-88-15,-14-3 68 16,-1 8-72-16,-19 4 16 16,-10 13-40-16,-14 13 8 15,-15 9-20-15,15-13-16 16,9 4-4-16,15-4 12 16,25 0-4-16,9-13 40 15,24-4-20-15,20-9-180 16,4 0 84-16,10-9-108 15,-9 1 108-15,4-5-8 16,-14 4 48-16,-14 0 20 16,9 9 8-16,-20 13 80 15,-4 5-40-15,-10 16 76 16,10 9-64-16,-15 26-8 16,0 1-24-16,-5 38-12 15,5-5 0-15,-14 14 12 0,4-5-8 16,-19-13 4-16,10-17-4 0,-20-4 28 15,15-9-20-15,-24-17 64 16,4-9-44-16,-9-25 28 16,19-10-36-16,-5-34 8 15,5 0-20-15,15-34 8 16,5 12-12-16,19-38-16 16,9 8 0-16,30-17-32 15,15 9 20-15,19 0-304 16,-1 21 180-16</inkml:trace>
        </inkml:traceGroup>
        <inkml:traceGroup>
          <inkml:annotationXML>
            <emma:emma xmlns:emma="http://www.w3.org/2003/04/emma" version="1.0">
              <emma:interpretation id="{E19B0F90-5836-432B-868C-A4E815A49378}" emma:medium="tactile" emma:mode="ink">
                <msink:context xmlns:msink="http://schemas.microsoft.com/ink/2010/main" type="inkWord" rotatedBoundingBox="9737,1635 11931,1627 11937,3305 9743,331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0723.3333">7355 1752 1048 0,'-19'-13'388'0,"19"13"-300"0,24 8-28 16,-10-8 136-1,6 5-120-15,9-10 16 16,10 1-56-16,19-9-52 16,5 4 8-16</inkml:trace>
          <inkml:trace contextRef="#ctx0" brushRef="#br0" timeOffset="20569.3686">7632 1285 704 0,'-5'-4'264'0,"5"4"-208"0,-15 13-12 16,6 4 88-1,-1 5-80-15,-9 30 68 16,4 8-68-16,-9 18-40 16,4-5-8-16,-9 1 32 15,5-10-24-15,-5-7 16 16,9-10-16-16,-4-12 56 16,9-9-40-16,1-9 60 15,4-4-52-15,5-18 12 16,10-3-32-16,5-27-16 0,4 5-4 0,11-39 20 15,-1 4-8 1,15-21-40-16,0 8 20 0,9 0-16 16,6 22 16-16,-1 4 0 15,1 22 4-15,-11 4 44 16,-4 18-24-16,-5 16 24 16,-9 14-20-16,-1 30 8 15,-14 8-12-15,4 22 0 16,1-4-4-16,-10 0 20 15,9-9-16-15,-24-5 12 16,10-3-12-16,-9-9-104 16,4-5 48-16,-24-12-176 15,9-9 124-15</inkml:trace>
          <inkml:trace contextRef="#ctx0" brushRef="#br0" timeOffset="21078.7327">8200 1311 788 0,'-14'-39'292'0,"14"39"-228"0,14 0-16 0,-4 0 96 16,0 0-88-16,9 0-20 16,5-8-24-16,11-1 4 15,3 5-8-15,11-14-48 16,4 10 24-16,-4-9-60 15,0 8 44-15,-11-13 16 16,-8 14 12-16,-16-5-16 16,1-5 12-16,-15 1 108 15,0-4-52-15,-10-5 104 16,0 8-88-16,-9 1 76 16,9 8-80-16,-14 9-32 15,4 9-16-15,-14 13 32 16,10 4-24-16,-5 8-8 15,10 1-8-15,-1 4-4 16,15-1 0-16,10 14 44 16,15-9-24-16,4-4-96 15,10 0 40-15,-5-17-308 16,5-5 192-16</inkml:trace>
          <inkml:trace contextRef="#ctx0" brushRef="#br0" timeOffset="26501.3793">9532 2378 624 0,'0'-56'228'0,"-10"56"-176"16,20 0-16-16,-10 4 72 16,0 5-68-16,-5 8 80 15,5 9-68-15,-20 13 8 16,1 4-36-16,-25 4 4 16,0 1-16-16,-14-5-156 15,9 0 76-15,1-8-368 16,9-5 244-16</inkml:trace>
        </inkml:traceGroup>
        <inkml:traceGroup>
          <inkml:annotationXML>
            <emma:emma xmlns:emma="http://www.w3.org/2003/04/emma" version="1.0">
              <emma:interpretation id="{CAD2DA20-2121-4F10-B64E-1145CB790C45}" emma:medium="tactile" emma:mode="ink">
                <msink:context xmlns:msink="http://schemas.microsoft.com/ink/2010/main" type="inkWord" rotatedBoundingBox="13408,1254 14602,1250 14608,3096 13414,310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7098.9263">11514 1596 352 0,'0'-17'132'0,"0"17"-104"0,14-22-8 15,-14 9 140 1,10 9-92-16,-10-13 80 16,0 0-88-16,-10-9 64 15,1 8-68-15,-6-3-12 16,-4 8-28-16,-11 0 24 16,6 4-24-16,-20 1 40 15,6 8-32-15,-6 4 4 16,10 9-16-16,-15 4 20 15,15 9-20-15,-14 9 56 16,14-1-36-16,-5 14 12 0,10-1-28 16,4 5-16-16,20-5-4 0,15 1 40 15,14-5-24-15,15-8 44 16,10-9-32-16,29-9-12 31,-1-4-8-31,21-13-40 0,-6 4 20 0,-10-8 4 16,-14 4 12-16,-19-9 16 15,-15 1-8-15,-24-5 16 16,-5 4-16-16,-30-4 32 16,1 9-24-16,-15-9 56 15,5 8-40-15,5-12-52 16,0 9 12-16,24-18-504 16,5 8 280-16</inkml:trace>
          <inkml:trace contextRef="#ctx0" brushRef="#br0" timeOffset="27368.647">11625 1138 756 0,'-34'0'280'16,"34"0"-216"-16,5 5-20 0,-5-5-40 15,0 0-12-15,-5 0 76 16,5 8-40-16,-9 5 44 15,-1 9-40-15,-14 25 16 0,4 10-28 0,-19 38 44 16,10 0-36-16,-10 30 56 16,5-9-48-16,-9 23 12 15,14-10-32-15,-1 1 28 16,11-14-28-16,4-21 40 16,6-21-32-16,-6-18-120 15,15-17 52-15</inkml:trace>
          <inkml:trace contextRef="#ctx0" brushRef="#br0" timeOffset="28165.2628">11810 1212 456 0,'5'4'168'0,"-10"1"-128"0,15-10-16 16,-5 1 124 0,9 8-88-16,6-12 28 15,4-5-52-15,10-5 20 16,0-3-28-16,10-5 8 16,-1-4-20-16,1-9-16 15,0 0-4-15,-15-9 28 16,0 14-12-16,-19-27 12 15,-5 14-12-15,-15-5 64 16,5 9-44-16,-14 4 48 16,-1 13-44-16,-4 9 24 0,9 12-32 0,-19 27-16 15,15 8-8-15,-5 31 40 16,4 8-24 0,1 9-36-16,4-14 8 0,1 5 20 15,9-8-8-15,10-5 44 16,9-8-24-16,6-14-100 15,9-4 40-15,0-8-384 16,0-13 232-16</inkml:trace>
        </inkml:traceGroup>
      </inkml:traceGroup>
      <inkml:traceGroup>
        <inkml:annotationXML>
          <emma:emma xmlns:emma="http://www.w3.org/2003/04/emma" version="1.0">
            <emma:interpretation id="{7A9A0373-C94A-44FF-8723-8BF66324BB12}" emma:medium="tactile" emma:mode="ink">
              <msink:context xmlns:msink="http://schemas.microsoft.com/ink/2010/main" type="line" rotatedBoundingBox="4255,3885 4409,5528 2851,5674 2697,4031"/>
            </emma:interpretation>
          </emma:emma>
        </inkml:annotationXML>
        <inkml:traceGroup>
          <inkml:annotationXML>
            <emma:emma xmlns:emma="http://www.w3.org/2003/04/emma" version="1.0">
              <emma:interpretation id="{4D273A49-C278-4A82-B541-6A3CB099A442}" emma:medium="tactile" emma:mode="ink">
                <msink:context xmlns:msink="http://schemas.microsoft.com/ink/2010/main" type="inkWord" rotatedBoundingBox="4255,3885 4409,5528 2851,5674 2697,403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9425.8199">782 4416 696 0,'-10'-13'256'0,"10"13"-196"0,10 0-20 15,-1-8-32-15,6 16-12 0,14 1 64 16,5 4-32-16,10 17-12 15,9 5-8-15,-14 16 0 16,0-3-4-16,-20 8 8 16,1 0-8-16,-30-8 32 15,0-1-20-15,-38-8 4 16,14 9-12-16,-25-18 92 16,21 0-56-16,-6-21 24 15,20-1-36-15,-10-25-12 16,19 8-12-16,5-12-16 15,20-5 4-15,0-4-24 16,14 8 16-16,15-4-32 16,5 5 28-16,4 3 4 15,10 10 12-15,6-5 32 16,4 13-16-16,-10 0 84 16,10 0-56-16,-10 0 12 15,1 0-32-15,-11-9 12 16,1 9-20-16,-1 0-8 15,-9-8-4-15,-10-1-224 16,-4 5 120-16,-21-5-332 16,1 0 244-16</inkml:trace>
          <inkml:trace contextRef="#ctx0" brushRef="#br0" timeOffset="58928.4882">403 4183 676 0,'-34'0'248'0,"34"0"-192"0,0 0-16 15,-5 0 92 1,10 0-80-16,-5 0 52 0,9 9-64 0,16-1 40 15,-1-3-44-15,15 3 44 16,5 1-48-16,33-9 4 16,1 0-24-16,43 0 36 15,-4 0-24-15,29 0-32 16,-15-9 4-16,20-4-8 16,-20 5 4-16,-15-10 8 15,-9 14 0-15,-24 0 16 16,-15 4-8-16,-20 0 104 15,-23 0-64-15,-16-5-12 16,6 1-20-16,-25-9-32 16,10 13 8-16</inkml:trace>
          <inkml:trace contextRef="#ctx0" brushRef="#br0" timeOffset="59646.8993">1486 4498 664 0,'-15'13'244'0,"15"-13"-188"0,-9 35-16 15,-6-14 92-15,5 10-80 0,1 7 24 16,9 1-44-16,-15 5 24 16,15-1-32-16,0-4 12 15,0 8-20-15,0-12-8 16,0-5-4-16,0 0 40 16,0-13-24-16,5-4 16 15,5-4-20-15,-10-18-212 16,9-4 108-16</inkml:trace>
          <inkml:trace contextRef="#ctx0" brushRef="#br0" timeOffset="59860.4669">1710 4511 684 0,'-44'-8'252'0,"44"8"-192"0,-15 0-20 0,10 0 128 16,5 8-100-16,10-8-8 15,5 18-40-15,9-1 4 16,5-4-16-16,5 4-28 16,0-4 8-16,-10 4-56 15,10-8 36-15,-24 4 8 16,5-5 12-16,-6-8 20 16,-4 9-4-16,0-9-12 15,10 0 4-15</inkml:trace>
          <inkml:trace contextRef="#ctx0" brushRef="#br0" timeOffset="58177.4913">728 3570 704 0,'0'-30'264'0,"0"30"-208"0,10-26-12 16,-5 13 52-1,4 4-60-15,6 0 32 16,0 1-40-16,9-5 0 16,10 13-16-16,14 13 0 15,6 13-4-15,-1 21 4 0,1 14-8 0,-15 21 8 16,-5-5-8-16,-25 1 40 15,-9-17-20-15,-24 3 4 16,-5-16-16-16,-20-9 20 16,6 0-20-16,-6-18 24 15,10-3-24-15,5-18 12 16,10 0-12-16,14-18-32 16,5 5 8-16,15-13-4 15,9 5 8-15,11-9-28 16,-1 12 20-16,5 1 4 15,0 17 12-15,-5-4-44 16,-5 4 24-16,-4-5-72 16,-11 10 52-16</inkml:trace>
          <inkml:trace contextRef="#ctx0" brushRef="#br0" timeOffset="58524.9497">1413 3354 728 0,'5'-9'268'0,"-5"9"-208"0,10-17-16 15,-5 13 44-15,4 4-56 0,-4 0 48 16,10 8-44-16,-10 5 16 15,4 5-32-15,1-1 0 16,0 9-12-16,-5-9 28 16,-1 5-20-16,-4-5 32 15,5-4-32-15,-5-5 32 16,5 10-32-16,-5-18 40 16,10 0-32-16,0 0-32 15,9 0 4-15,-4 0-220 16,9 4 124-16,-5 13-508 15,-4 9 340-15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11:25.63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D388E75-1077-4829-BCD0-A8B80C64BDA8}" emma:medium="tactile" emma:mode="ink">
          <msink:context xmlns:msink="http://schemas.microsoft.com/ink/2010/main" type="writingRegion" rotatedBoundingBox="12023,3357 19054,1682 19712,4446 12682,6121"/>
        </emma:interpretation>
      </emma:emma>
    </inkml:annotationXML>
    <inkml:traceGroup>
      <inkml:annotationXML>
        <emma:emma xmlns:emma="http://www.w3.org/2003/04/emma" version="1.0">
          <emma:interpretation id="{1341EF64-15B9-4674-98EF-5BEA4E1CBE18}" emma:medium="tactile" emma:mode="ink">
            <msink:context xmlns:msink="http://schemas.microsoft.com/ink/2010/main" type="paragraph" rotatedBoundingBox="13861,2919 19054,1682 19330,2841 14137,40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A19449D-44B2-4DD3-AC15-5728D35162AD}" emma:medium="tactile" emma:mode="ink">
              <msink:context xmlns:msink="http://schemas.microsoft.com/ink/2010/main" type="line" rotatedBoundingBox="13861,2919 19054,1682 19330,2841 14137,4078"/>
            </emma:interpretation>
          </emma:emma>
        </inkml:annotationXML>
        <inkml:traceGroup>
          <inkml:annotationXML>
            <emma:emma xmlns:emma="http://www.w3.org/2003/04/emma" version="1.0">
              <emma:interpretation id="{1ADF96A4-7901-4144-8A6F-41007AD00E2F}" emma:medium="tactile" emma:mode="ink">
                <msink:context xmlns:msink="http://schemas.microsoft.com/ink/2010/main" type="inkWord" rotatedBoundingBox="13889,3037 15002,2772 15244,3785 14130,40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12612 2451 372 0,'-5'0'140'0,"5"0"-112"0,-10 5-4 0,5-5 136 16,5 0-92-16,-5 0 60 16,1 8-72-16,-1 1 12 15,5 12-40-15,-5-3 28 16,0 12-32-16,-10 26 32 16,6 9-32-16,-1 26 4 15,5-1-16-15,-14 5-24 16,9-8 4-16,0-10 32 15,-4-20-16-15,-1-10 0 16,-4-8-4-16,4-17-268 16,5-5 144-16</inkml:trace>
          <inkml:trace contextRef="#ctx0" brushRef="#br0" timeOffset="197.527">12592 2676 676 0,'20'-17'248'0,"-20"17"-192"0,43-5-16 0,-28 5 144 16,4 9-108-16,-4-5 52 16,0 5-80-16,-15 12 12 15,0-3-40-15,-15-1-8 16,0 0-8-16,-14-12-164 16,10 12 88-16,-15-17-244 15,5 0 176-15</inkml:trace>
          <inkml:trace contextRef="#ctx0" brushRef="#br0" timeOffset="-660.7943">11601 2417 332 0,'-10'0'120'0,"20"0"-92"0,-5-9-8 15,-5 9 68 1,0 9-52-16,0 8 76 16,0 0-64-16,-5 14 28 0,-5-1-44 0,1 0 44 15,-1-4-44-15,-5-5 48 16,6 1-48-16,-6-9 20 15,15 0-32-15,0-13 16 16,0 0-20-16,15-13 0 16,9 4-8-16,-5-12-8 15,6-1 4-15,-1-8-24 16,0 0 12-16,-14 8-12 16,14 5 8-16,-14 8-28 15,5 9 24-15,-15 9 40 16,9 12-12-16,-18-3 88 15,9 12-56-15,0-13 24 16,-10 13-40-16,0-8 28 16,10-5-32-16,0 5 4 15,5-9-16-15,0-9 28 16,5-4-24-16,-5 0 20 16,-1-4-20-16,11-9-140 15,-5 0 68-15,-5-13-60 16,4-4 68-16,1 0-28 15,5-1 44-15,-6 1-16 16,1 13 28-16,5 0 96 16,-6 17-36-16,-9 8 80 15,15 1-68-15,-10 12 28 16,0 10-48-16,-5-5 8 0,0 4-24 0,-10-4 8 16,10-5-12-16,-5-3 20 15,10-5-20-15,0-9-136 16,0 0 68-16</inkml:trace>
          <inkml:trace contextRef="#ctx0" brushRef="#br0" timeOffset="1636.1879">11995 2589 364 0,'0'-8'132'0,"0"8"-100"0,0 0-12 0,0 0 80 16,0 0-60-16,0 8 80 15,9 1-68-15,-9 4 36 16,10-4-52-16,-20 12 16 16,10 1-32-16,0 4 44 15,-9 0-36-15,-1 0 12 16,10-5-24-16,-5-8 44 15,5 0-32-15,0-17 28 16,5 0-28-16,5-18 16 16,-1 5-24-16,6-18-16 15,4 14-8-15,-4-1-4 16,19 5 0-16,-10-1-28 16,1 5 20-16,-11 9-4 15,6 8 12-15,-16 9 52 16,6 9-24-16,-15 13 52 15,5-5-40-15,-9 13 12 0,9-9-28 16,-15-8 36-16,15 0-28 0,0-17-260 16,15-5 128-16</inkml:trace>
          <inkml:trace contextRef="#ctx0" brushRef="#br0" timeOffset="-270.27">12063 2430 520 0,'0'4'192'0,"0"-4"-152"0,5 0-8 0,-10 4 132 15,5 5-96-15,-10 0 52 16,0 4-72-16,-4 12 12 15,4-7-40-15,-5 3 0 16,15 5-12-16,-19-4 20 16,14 8-16-16,5-8 4 15,0-5-8-15,-10-8 4 16,15-5-8-16,-5-4-12 16,5 0 4-16,0-4-16 15,5-1 12-15,-1-8-32 16,1 0 24-16,-10-4-72 15,15 4 48-15,-15-4-8 16,9 8 28-16,-4-4-4 16,5 13 12-16,0-8 68 15,-5 16-28-15,-5-8 76 16,0 18-56-16,0-6 8 16,0 10-32-16,0-13 4 0,0 8-16 15,4 0 36-15,11-4-24 0,0-13-172 16,4 9 80-16,-4-18-256 15,9 9 180-15</inkml:trace>
        </inkml:traceGroup>
        <inkml:traceGroup>
          <inkml:annotationXML>
            <emma:emma xmlns:emma="http://www.w3.org/2003/04/emma" version="1.0">
              <emma:interpretation id="{11C43214-83BA-44FD-A3F9-65B862CB6D19}" emma:medium="tactile" emma:mode="ink">
                <msink:context xmlns:msink="http://schemas.microsoft.com/ink/2010/main" type="inkWord" rotatedBoundingBox="15825,2570 16576,2391 16635,2641 15885,282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588.3265">13481 2028 340 0,'-4'0'128'0,"4"0"-100"0,-15 13-8 0,10-13 132 16,5 4-88-16,-10-4 72 15,10 9-80-15,-4-9 32 16,4 4-52-16,0-8 32 15,4 4-36-15,1-9-8 16,10 1-16-16,4-14 28 16,1 9-20-16,9-8-24 15,0 3 4-15,5-3 8 16,0 8 0-16,-5 0-20 16,-5 4 8-16,-4 9 48 15,-6 9-20-15,-4 8 8 16,0 5-16-16,0 12 28 15,4 1-24-15,10-5 32 16,6 0-32-16,8-17 76 16,1 0-56-16,5-17 4 0,-5-1-24 15,0-12 8-15,0 4-16 0,-10-8 24 16,-5 3-20-16,-4 1-4 16,-1 4-4-16,-4 5-260 15,-1 3 140-15,6 14-536 16,9 4 364-16</inkml:trace>
        </inkml:traceGroup>
        <inkml:traceGroup>
          <inkml:annotationXML>
            <emma:emma xmlns:emma="http://www.w3.org/2003/04/emma" version="1.0">
              <emma:interpretation id="{9B0C5B75-B916-4945-A05C-0D4A4F322BE5}" emma:medium="tactile" emma:mode="ink">
                <msink:context xmlns:msink="http://schemas.microsoft.com/ink/2010/main" type="inkWord" rotatedBoundingBox="17166,2376 18096,2155 18317,3082 17387,330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128.7627">15527 1674 208 0,'48'-35'76'0,"-48"35"-60"0,25-34-4 0,-16 21 160 16,6 4-96-16,-5-4 172 15,-1 9-140-15,-9 4 28 16,5 9-84-16,-14 21 52 16,-1 9-64-16,-24 21 20 15,0-4-40-15,-44 31 16 16,10-1-20-16,-24 13 0 15,9-4-8-15,5 0 36 16,20-17-20-16,-5-17 20 16,29-14-24-16,0-8 28 15,10-13-32-15,9-26-12 0,10 0-8 0,15-43-200 32,14 4 112-32,20-39-280 0,9 5 208 15,15-18-140-15,5 18 176 0,-10-9 40 16,5 21 56-16,-9-12 368 15,-16 21-184-15,-9 4 128 16,-4 9-164-16,-11 14 32 16,1 16-88-16,-6 18 44 15,6 8-60-15,-6 22 4 16,6 0-28-16,-6 17 16 16,10 4-24-16,-4 22 12 15,4 5-12-15,-4 3 12 16,-1-3-16-16,-14-14 32 15,5-8-24-15,-10-13 4 16,0-13-12-16,-10-14-140 16,-5-3 76-16</inkml:trace>
          <inkml:trace contextRef="#ctx0" brushRef="#br0" timeOffset="9341.3288">15298 2028 820 0,'-72'-47'304'0,"72"47"-236"0,-20 4-20 16,20 0 80 0,0 5-80-16,20-1 112 15,4 5-88-15,24-4 32 16,11 0-60-16,-1-9-8 0,0 0-20 0,-4-13-116 16,-1 4 52-16,6-17-216 15,-6 9 144-15,-4-5-480 16,-6 9 332-16</inkml:trace>
        </inkml:traceGroup>
        <inkml:traceGroup>
          <inkml:annotationXML>
            <emma:emma xmlns:emma="http://www.w3.org/2003/04/emma" version="1.0">
              <emma:interpretation id="{EB598489-C172-4A56-8D5B-BDA6A739A506}" emma:medium="tactile" emma:mode="ink">
                <msink:context xmlns:msink="http://schemas.microsoft.com/ink/2010/main" type="inkWord" rotatedBoundingBox="18546,1803 19054,1682 19183,2224 18675,234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713.3276">16212 1449 808 0,'-15'-17'300'0,"15"17"-232"0,15-4-20 0,-10-1 28 16,14 1-52-16,10-9 8 16,0 0-20-16,25-13 36 15,-1 0-24-15,10-8-68 16,5 8 24-16,-14-9 8 16,-10 14 8-16,-20-5 12 15,-5 9-4-15,-23-5 40 16,-6 5-20-16,-15-1 64 15,6 6-48-15,-15 3 52 16,10 9-52-16,-10 9-12 16,5 3-16-16,-1 19 44 15,6 3-32-15,-10 27-12 16,5-1-4-16,5 14 16 16,19-5-12-16,5 0 12 0,5-9-12 0,19-17-176 15,10-12 92-15,15-14-360 16,4-4 240-16</inkml:trace>
        </inkml:traceGroup>
      </inkml:traceGroup>
    </inkml:traceGroup>
    <inkml:traceGroup>
      <inkml:annotationXML>
        <emma:emma xmlns:emma="http://www.w3.org/2003/04/emma" version="1.0">
          <emma:interpretation id="{AD8320FC-0288-4E75-BE68-FA8DB99B6A22}" emma:medium="tactile" emma:mode="ink">
            <msink:context xmlns:msink="http://schemas.microsoft.com/ink/2010/main" type="paragraph" rotatedBoundingBox="12469,5518 14700,4694 14925,5303 12694,61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DD3138-3E60-4310-A02D-DBF154904C54}" emma:medium="tactile" emma:mode="ink">
              <msink:context xmlns:msink="http://schemas.microsoft.com/ink/2010/main" type="line" rotatedBoundingBox="12469,5518 14700,4694 14925,5303 12694,6127"/>
            </emma:interpretation>
          </emma:emma>
        </inkml:annotationXML>
        <inkml:traceGroup>
          <inkml:annotationXML>
            <emma:emma xmlns:emma="http://www.w3.org/2003/04/emma" version="1.0">
              <emma:interpretation id="{B74186E5-3025-4369-9663-707C303EC594}" emma:medium="tactile" emma:mode="ink">
                <msink:context xmlns:msink="http://schemas.microsoft.com/ink/2010/main" type="inkWord" rotatedBoundingBox="12469,5518 13651,5082 13875,5690 12694,612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1750.0451">11247 4481 236 0,'-10'4'88'0,"0"1"-68"0,-14 8-4 16,19 4 8-16,-14 9-16 15,-15 4-4-15,-10 13 0 16,-19 0 40-16,-25 5-24 16,1 4 24-16,-1 13-24 0,6 12 0 15,9 1-12 1,10 0-8-16,9-1 4 0,6-16 4 15,4-14-4-15,10-12 8 16,10-13-8 0,4-9-136-16</inkml:trace>
          <inkml:trace contextRef="#ctx0" brushRef="#br0" timeOffset="121969.1245">10289 5094 248 0,'-9'30'92'16,"9"1"-72"-16,-10 29-4 0,5-21 24 0,0 13-24 16,0 0-12-16,5-5-8 15,5-8 48-15,5-13-24 16,5-4 80-16,-1-9-56 16,6-9 12-16,4-8-32 15,5-5-4-15,5-8-12 16,15-1-32-16,9-8 12 15,15 5-276-15</inkml:trace>
        </inkml:traceGroup>
        <inkml:traceGroup>
          <inkml:annotationXML>
            <emma:emma xmlns:emma="http://www.w3.org/2003/04/emma" version="1.0">
              <emma:interpretation id="{B54931D9-80F9-4C90-9D20-6246789C909C}" emma:medium="tactile" emma:mode="ink">
                <msink:context xmlns:msink="http://schemas.microsoft.com/ink/2010/main" type="inkWord" rotatedBoundingBox="13900,5198 14768,4878 14908,5259 14041,5579"/>
              </emma:interpretation>
              <emma:one-of disjunction-type="recognition" id="oneOf5">
                <emma:interpretation id="interp5" emma:lang="" emma:confidence="0">
                  <emma:literal>"</emma:literal>
                </emma:interpretation>
                <emma:interpretation id="interp6" emma:lang="" emma:confidence="0">
                  <emma:literal>2 1</emma:literal>
                </emma:interpretation>
                <emma:interpretation id="interp7" emma:lang="" emma:confidence="0">
                  <emma:literal>2 \</emma:literal>
                </emma:interpretation>
                <emma:interpretation id="interp8" emma:lang="" emma:confidence="0">
                  <emma:literal>y</emma:literal>
                </emma:interpretation>
                <emma:interpretation id="interp9" emma:lang="" emma:confidence="0">
                  <emma:literal>2 ^</emma:literal>
                </emma:interpretation>
              </emma:one-of>
            </emma:emma>
          </inkml:annotationXML>
          <inkml:trace contextRef="#ctx0" brushRef="#br0" timeOffset="122359.1622">11509 4632 208 0,'0'-39'76'0,"0"39"-60"0,34-4-4 0,-20 13-4 16,-4-1-8-16,14 14 32 15,1 4-16-15,4 4 84 16,-10 9-56-16,-9 0 32 16,5-9-44-16,-6 9 36 15,1-5-40-15,0-3 20 16,-5-10-28-16,-5-4 60 15,0-17-44-15,0-8 12 0,9-1-32 16,-9-4-8-16,10-13-4 16,-5 9 12-1,5-5-8-15,-1 10-4 16,6-1 0-16,-5 0-24 0,9 4 12 16,1 9 4-16,4 0 4 15,0 0 24-15,-4 0-12 16,4 0-12-16,-10 0-4 0,1 0-48 15,0 0 24-15,-1-4-248 16</inkml:trace>
          <inkml:trace contextRef="#ctx0" brushRef="#br0" timeOffset="122602.5436">12247 4459 280 0,'10'-51'104'0,"-10"51"-84"0,39 4 0 0,-20 5 20 16,6 4-24-16,-1 8 32 15,5 5-32-15,-9 4 12 16,-6 0-16-16,-9-4 88 16,0 0-52-16,-5-4 56 15,5-5-60-15,0-8-12 16,4 4-20-16,11-13 8 15,9 4-12-15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12:50.98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A2E0996-8CDE-4ACB-BE6B-43E444C29A94}" emma:medium="tactile" emma:mode="ink">
          <msink:context xmlns:msink="http://schemas.microsoft.com/ink/2010/main" type="inkDrawing" rotatedBoundingBox="21038,8379 23522,8292 23524,8341 21040,8427" semanticType="underline" shapeName="Other">
            <msink:sourceLink direction="with" ref="{F817F4DD-3A0D-439D-BF57-3711B20E4C1A}"/>
            <msink:sourceLink direction="with" ref="{13BB4548-19A8-4CB8-BBD6-6285414B1AE2}"/>
          </msink:context>
        </emma:interpretation>
      </emma:emma>
    </inkml:annotationXML>
    <inkml:trace contextRef="#ctx0" brushRef="#br0">18641 7815 364 0,'-5'-4'132'16,"5"4"-100"-16,0-5-12 0,0 1 88 16,0 8-64-16,0-4 112 15,0 0-84-15,0 0 120 16,0 0-108-16,0-4 76 16,0 4-96-16,0-4 64 15,0 8-72-15,5-4-4 16,0 0-32-16,9-4 48 15,11 4-36-15,48-5 12 16,9 10-28-16,69-10-8 0,4 5-4 0,78-8 64 16,-9-1-36-16,43 5 40 15,-34 4-40-15,15-5 36 16,-34-3-40-16,-29-1-32 16,-40 1 0-16,-33-5 16 15,-39 4-4-15,-44-4 4 16,-19 9-4-16,-35-5-260 15,-9 9 136-15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12:41.21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129F6B6-9E74-43DF-AD82-59A31A339523}" emma:medium="tactile" emma:mode="ink">
          <msink:context xmlns:msink="http://schemas.microsoft.com/ink/2010/main" type="writingRegion" rotatedBoundingBox="14054,7440 22896,6026 23472,9627 14630,11041"/>
        </emma:interpretation>
      </emma:emma>
    </inkml:annotationXML>
    <inkml:traceGroup>
      <inkml:annotationXML>
        <emma:emma xmlns:emma="http://www.w3.org/2003/04/emma" version="1.0">
          <emma:interpretation id="{2D2D8293-14AC-462B-B948-CD4B47558323}" emma:medium="tactile" emma:mode="ink">
            <msink:context xmlns:msink="http://schemas.microsoft.com/ink/2010/main" type="paragraph" rotatedBoundingBox="14450,7431 17881,6798 18095,7958 14664,85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1E8D5F-C4E7-43AD-A0EA-0BB07448C72F}" emma:medium="tactile" emma:mode="ink">
              <msink:context xmlns:msink="http://schemas.microsoft.com/ink/2010/main" type="line" rotatedBoundingBox="14450,7431 17881,6798 18095,7958 14664,8591"/>
            </emma:interpretation>
          </emma:emma>
        </inkml:annotationXML>
        <inkml:traceGroup>
          <inkml:annotationXML>
            <emma:emma xmlns:emma="http://www.w3.org/2003/04/emma" version="1.0">
              <emma:interpretation id="{5F7F151D-2E99-4041-ADFB-CDBF29C65114}" emma:medium="tactile" emma:mode="ink">
                <msink:context xmlns:msink="http://schemas.microsoft.com/ink/2010/main" type="inkWord" rotatedBoundingBox="14489,7643 15989,7366 16149,8234 14649,85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12996 7051 892 0,'-39'34'332'0,"39"-34"-260"0,-44 78-20 0,20-35 140 15,-1 9-116-15,1 13 60 16,0 4-80-16,0-9-52 16,4-8-4-16,6 4-4 15,4-13 4-15,-5-12-108 16,15-6 60-16,-10-12-148 16,10 0 112-16,-14-8-128 15,14-1 120-15,-10-13-228 16,0 1 180-16</inkml:trace>
          <inkml:trace contextRef="#ctx0" brushRef="#br0" timeOffset="406.5846">13078 7215 592 0,'-5'17'220'0,"5"-17"-172"0,-34 56-12 0,10-21 144 16,14-1-104-16,-14 22 104 15,14 0-104-15,-14 1-16 16,9-10-36-16,-4-4 20 16,19-8-28-16,-5-5 4 15,5-4-12-15,0-13 56 16,5-4-36-16,14-14-48 16,-4 1 12-16,9-13-168 15,1 4 96-15,-1-18-116 16,5 6 112-16,-5-14-16 15,1 4 56-15,-11 1 44 16,10 8 4-16,-14 17 160 16,0 9-92-16,-10 17 132 15,0 5-120-15,-10 8 40 16,10 5-76-16,-10-1 12 16,6-4-40-16,-6-4 16 15,20 0-20-15,-10-13-16 16,0 0-4-16,4-8-260 15,-4-1 144-15,0-13-332 16,0 5 256-16</inkml:trace>
          <inkml:trace contextRef="#ctx0" brushRef="#br0" timeOffset="-344.4218">12631 7452 456 0,'10'-17'168'0,"-10"8"-128"0,10-8-16 0,-6 4 156 16,6 4-104-16,-10-16 24 16,0 12-60-16,0-13 36 15,0 8-44-15,-10-3-16 16,6 4-8-16,-6-5 0 15,-5 9-4-15,-9-9-12 16,0 18 4-16,-15-5 4 16,10 1 0-16,-5 8 16 15,9 0-8-15,-4 0 4 16,15 8-4-16,-1 1-16 16,15 21 4-16,5 5-4 15,10 4 0-15,-1 8 16 16,10 5-4-16,-9 8-4 15,9-3 4-15,-4-6-4 16,-6-3 0-16,-4-9 32 16,-10-9-16-16,-10-4 84 15,-4-4-56-15,-11-14 56 16,-9 1-56-16,-14-18 48 16,14 9-52-16,-15-13 8 15,6 0-32-15,9-13 20 16,9 9-24-16,11-13-4 15,4 8-4-15,20-8-244 16,14 8 132-16</inkml:trace>
          <inkml:trace contextRef="#ctx0" brushRef="#br0" timeOffset="675.7965">13379 6891 652 0,'-9'-17'244'0,"9"17"-192"0,9 4-12 0,-9 0 144 16,0 5-108-16,0 4 24 16,5 0-60-16,5 0 16 15,0 4-28-15,4-4-8 16,-4 4-12-16,-10-4 20 16,15 0-16-16,-15-4 12 15,0-1-12-15,0-8 20 16,0 0-20-16,9-4-40 15,1 4 16-15,24-9-96 16,-5 5 60-16,25-5-240 16,-6 5 160-16</inkml:trace>
          <inkml:trace contextRef="#ctx0" brushRef="#br0" timeOffset="-207.5381">12937 6921 748 0,'-43'-13'276'0,"43"13"-216"0,-39-4-16 0,19 4-128 16,11 4 36-16</inkml:trace>
        </inkml:traceGroup>
        <inkml:traceGroup>
          <inkml:annotationXML>
            <emma:emma xmlns:emma="http://www.w3.org/2003/04/emma" version="1.0">
              <emma:interpretation id="{F8801808-40E6-444D-A63F-C484B5AB64F4}" emma:medium="tactile" emma:mode="ink">
                <msink:context xmlns:msink="http://schemas.microsoft.com/ink/2010/main" type="inkWord" rotatedBoundingBox="16388,7073 17881,6798 18095,7958 16602,8234"/>
              </emma:interpretation>
            </emma:emma>
          </inkml:annotationXML>
          <inkml:trace contextRef="#ctx0" brushRef="#br0" timeOffset="2823.0535">14302 6563 300 0,'-4'-44'112'0,"4"23"-88"0,0-5-8 0,-10 13 108 16,10 9-72-16,-10-9 40 15,5 8-52-15,-4-3 40 16,9 3-48-16,-15 5 64 16,5 5-56-16,-9 21 52 15,14 4-52-15,-19 30 52 16,14 5-56-16,-5 13 28 15,-4 0-36-15,9-5-8 16,5-13-12-16,-4-3 36 16,-1-10-20-16,-5-12 12 15,15-5-20-15,0-17 64 16,0-5-48-16,15-12-48 16,-5-5 8-16,14-16-136 15,0 3 84-15,20-13-108 16,-5 10 96-16,5 3-8 15,4 9 48-15,-24 4 0 16,1 9 20-16,-25 5 68 16,0 8-28-16,-25 0 52 15,1 4-48-15,-10-4 28 16,0 0-32-16,-5-9 8 16,15 5-20-16,-10-9 0 15,10 0-8-15,14-5-8 16,-5 5 4-16,15 0-32 0,5 5 16 0,5 3 32 15,0 5-12-15,14 5 72 16,0 3-48-16,-9 5 24 16,4 0-36-16,-4-4 8 15,-5-5-16-15</inkml:trace>
          <inkml:trace contextRef="#ctx0" brushRef="#br0" timeOffset="2974.4562">14439 7033 872 0,'24'9'324'0,"-24"-9"-252"0,34 34-20 0,-20-8 84 15,6 5-84-15,4 12 16 16,0 0-44-16,1 5-4 16,-1-5-12-16</inkml:trace>
          <inkml:trace contextRef="#ctx0" brushRef="#br0" timeOffset="3183.0211">14769 7111 560 0,'10'-9'208'0,"-10"9"-164"0,0 31-8 16,-10-10 120-16,5 1-92 15,-19 21 60-15,-5 5-68 16,-10 8 12-16,-5-5-40 0,-19 1-36 15,5-4 4-15,-1-9-184 16,11-9 100-16,18-21-376 16,21-5 260-16</inkml:trace>
          <inkml:trace contextRef="#ctx0" brushRef="#br0" timeOffset="3663.9942">15046 6865 612 0,'-44'0'228'0,"44"0"-180"0,-34 21-12 0,19-16 96 15,11 12-80-15,-11-4-20 16,5 4-20-16,-4-4-12 16,9 5 0-16,-5-10 16 15,10 14-8-15,-10-9-4 16,10 0 0-16,-9 4 4 15,-1-4-4-15,-5-4 8 16,11 8-8-16,-6-4 8 16,10 4-8-16,0-4 8 15,10 4-8-15,4 1 16 16,6 3-12-16,9-4 32 16,0 5-24-16,10 0 4 15,0-14-12-15,9-16 20 16,-4 8-16-16,-10-22 32 15,-5 9-28-15,-19-17 20 0,0 8-20 16,-20-4 36-16,-5 5-28 16,-14-1 12-16,0 5-20 0,-10 0 28 15,10 4-28-15,-5-9 4 16,10 9-12-16,-1-13 56 16,11 18-36-16,4-10 8 15,5 5-24-15,10 5-16 16,5-1 0-16,14 0-268 15,10 9 144-15,15 0-500 16,-1 5 352-16</inkml:trace>
          <inkml:trace contextRef="#ctx0" brushRef="#br0" timeOffset="3948.2507">15609 6908 768 0,'-24'-13'284'0,"24"13"-220"15,-19 0-20-15,4 0 76 16,1 0-76-16,-16 0 8 16,1 4-32-16,-10 1-20 15,10 8-4-15,0 4 28 16,14 0-12-16,11 9 48 16,13 0-32-16,6 9-4 15,4 3-16-15,6 6 20 16,-1-1-16-16,-5 4-4 15,-4-3-4-15,-5-10 28 0,-10-4-16 16,-25-4 12-16,1 0-16 16,-25-9-220-16,11 1 116 0,-11-5-540 15,10 4 356-15</inkml:trace>
        </inkml:traceGroup>
      </inkml:traceGroup>
    </inkml:traceGroup>
    <inkml:traceGroup>
      <inkml:annotationXML>
        <emma:emma xmlns:emma="http://www.w3.org/2003/04/emma" version="1.0">
          <emma:interpretation id="{EB6DA7DC-F0E5-4575-AB57-2355C5281143}" emma:medium="tactile" emma:mode="ink">
            <msink:context xmlns:msink="http://schemas.microsoft.com/ink/2010/main" type="paragraph" rotatedBoundingBox="15965,8163 23057,7029 23275,8397 16184,95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44CECB1-1DF4-45F4-827E-0ECFB7788A80}" emma:medium="tactile" emma:mode="ink">
              <msink:context xmlns:msink="http://schemas.microsoft.com/ink/2010/main" type="line" rotatedBoundingBox="15965,8163 23057,7029 23275,8397 16184,9531"/>
            </emma:interpretation>
          </emma:emma>
        </inkml:annotationXML>
        <inkml:traceGroup>
          <inkml:annotationXML>
            <emma:emma xmlns:emma="http://www.w3.org/2003/04/emma" version="1.0">
              <emma:interpretation id="{545403A6-02FE-4DCC-98EC-E96CB338B404}" emma:medium="tactile" emma:mode="ink">
                <msink:context xmlns:msink="http://schemas.microsoft.com/ink/2010/main" type="inkWord" rotatedBoundingBox="15996,8358 18028,8033 18181,8985 16148,9310"/>
              </emma:interpretation>
            </emma:emma>
          </inkml:annotationXML>
          <inkml:trace contextRef="#ctx0" brushRef="#br0" timeOffset="4687.7756">14220 8160 832 0,'5'-8'308'0,"-5"8"-240"0,73-9-20 0,-30 5 44 16,6 8-60-16,14 5 40 15,0 4-40-15,-9 8 0 16,-11 10-20-16,-18 3-8 16,-6 1 0-16,-38 4 12 15,-1-5-8-15,-28-4 4 16,4 1-4-16,-5-1 116 16,15-13-68-16,20 5 104 15,19-5-96-15,38-8-4 16,16-1-36-16,18-3 12 15,-4 3-24-15,-5-16-100 16,-5 8 44-16,-14 0-288 16,-5-5 184-16,-20 1-288 15,-5 0 248-15</inkml:trace>
          <inkml:trace contextRef="#ctx0" brushRef="#br0" timeOffset="4354.3327">13593 7759 716 0,'20'-5'264'0,"-20"5"-204"0,34 5-16 16,-10-5 168-1,0 0-124-15,25 0 124 16,9 4-124-16,30 0 36 16,4 5-76-16,58-13 20 15,11 4-40-15,48-9-8 16,-25 5-12-16,25-5-16 15,-34 5 4-15,-15-5 28 0,-24 5-12 16,-29-5-20-16,-24 9 0 0,-25-4 12 16,-19 8 0-16,-29-4 32 15,0 9-20-15,-30-5-208 16,10 5 104-16,-28-1-432 16,4 5 288-16</inkml:trace>
        </inkml:traceGroup>
        <inkml:traceGroup>
          <inkml:annotationXML>
            <emma:emma xmlns:emma="http://www.w3.org/2003/04/emma" version="1.0">
              <emma:interpretation id="{B6DF9931-021C-49CB-AAC0-D9298D5CB1D1}" emma:medium="tactile" emma:mode="ink">
                <msink:context xmlns:msink="http://schemas.microsoft.com/ink/2010/main" type="inkWord" rotatedBoundingBox="18581,7896 20681,7560 20817,8411 18717,874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976.2474">17494 7547 788 0,'-19'-13'292'0,"19"13"-228"0,-49-21-16 15,20 12 8 1,0 5-40-16,-15-1 12 16,6 10-16-16,-6-1-8 15,15 9 0-15,-1 9-32 0,11 3 16 0,9 6-4 16,15-1 8-16,10 0 0 16,9-4 0-16,15 4-28 15,5 1 20-15,4 3 4 16,1-4 12-16,-20 1-12 15,-10-1 8-15,-23-4 28 16,-11-5-12-16,-34-8 56 16,6-4-36-16,-20-18 56 15,14 1-52-15,0-18 20 16,15 4-36-16,10-12-324 16,14 3 160-16</inkml:trace>
          <inkml:trace contextRef="#ctx0" brushRef="#br0" timeOffset="6112.8168">17835 7046 1008 0,'-15'-4'372'0,"15"4"-288"0,-58 0-24 0,33 4-16 16,11 5-36-16,-11 4-20 15,16 4 4-15</inkml:trace>
          <inkml:trace contextRef="#ctx0" brushRef="#br0" timeOffset="6292.7959">17767 7564 872 0,'-54'70'324'0,"54"-70"-252"0,-19 47-20 0,9-25 76 16,5 4-80-16,-5 4 24 15,10 0-40-15,0-4 4 16,5-4-20-16,-5-5-24 15,10-4 0-15,0-18-252 16,4 1 144-16</inkml:trace>
          <inkml:trace contextRef="#ctx0" brushRef="#br0" timeOffset="6621.7009">17859 7634 728 0,'-5'4'268'0,"5"-4"-208"0,10 13-16 0,-5-5 64 16,-1 1-68-16,-4 8 44 16,0 1-48-16,0-1 16 15,10 0-32-15,-10-4 8 16,0 9-16-16,0-14-120 16,0 5 56-16,0-8-60 15,0-1 68-15,0-13-4 16,0 1 28-16,0-10 32 15,0-3-8-15,0-1 116 16,5 9-68-16,-5 0 112 16,0 9-92-16,0 8 52 15,10 5-72-15,-1 8 24 0,1 5-44 16,0 8-8-16,4 0-16 0,-9-4 4 16,5 0-8-16,-10-13-152 15,0 0 80-15</inkml:trace>
          <inkml:trace contextRef="#ctx0" brushRef="#br0" timeOffset="5465.8892">16260 7703 736 0,'-19'-9'272'0,"24"5"-208"0,-5 4-20 16,5-5 176-1,9 5-128-15,6-4 60 16,14 4-88-16,9-9 16 16,6 5-48-16,14-5-20 15,5 1-4-15,5-1-176 0,-5 9 92 0,-10 0-400 16,-9 0 264-16</inkml:trace>
          <inkml:trace contextRef="#ctx0" brushRef="#br0" timeOffset="5662.9144">16562 7400 676 0,'-20'31'248'0,"20"-31"-192"0,-14 86-16 0,-1-39 68 16,10-8-68-16,-14 26 104 16,4 4-80-16,-4 22-4 15,4-13-36-15,10-9 20 16,0-9-28-16,5-21-208 15,10-13 104-15,14-26-556 16,6-9 356-16</inkml:trace>
          <inkml:trace contextRef="#ctx0" brushRef="#br0" timeOffset="6923.6033">18160 7085 600 0,'-15'-30'224'0,"15"30"-176"0,15-9-12 0,-15 5 176 16,10 8-124-16,4-4 28 15,11 5-72-15,-1 3 0 16,10 5-28-16,-20 4 20 16,6 1-24-16,-20-5 24 15,0 4-24-15,-20-4 24 16,1 4-24-16,4-4-12 15,1 0-4-15,9-9 20 16,15 1-8-16,14-10-48 16,10 1 24-16</inkml:trace>
        </inkml:traceGroup>
        <inkml:traceGroup>
          <inkml:annotationXML>
            <emma:emma xmlns:emma="http://www.w3.org/2003/04/emma" version="1.0">
              <emma:interpretation id="{F817F4DD-3A0D-439D-BF57-3711B20E4C1A}" emma:medium="tactile" emma:mode="ink">
                <msink:context xmlns:msink="http://schemas.microsoft.com/ink/2010/main" type="inkWord" rotatedBoundingBox="21151,7334 21761,7237 21980,8604 21370,8702">
                  <msink:destinationLink direction="with" ref="{DA2E0996-8CDE-4ACB-BE6B-43E444C29A94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581.1811">19073 6696 676 0,'-9'-13'248'0,"9"13"-192"0,5 9-16 0,-5 8 68 16,0 5-68-16,-5 21 72 15,0 5-64-15,-10 29 20 16,1-3-40-16,-20 17-8 16,19-1-12-16,-19-3 12 15,15-14-12-15,-6-13 24 16,11-16-20-16,-1-18 48 15,5-9-32-15,10-21-24 16,0-1-4-16,5-29-88 16,15 3 48-16,14-29-108 15,0 8 84-15,14-4-60 16,-4 8 76-16,0 10 12 16,0 7 24-16,-6 10 116 0,1 4-56 15,-14 8 88 1,-1 9-80-16,-14 0 52 0,-6 9-64 0,-18-1 32 15,-6 9-44-15,-9-4-8 16,-5 0-16-16,-9-4 20 16,4 0-16-16,0-9 12 15,15 0-12-15,4 0-52 16,20 0 24-16,0 8 4 16,20 1 8-16,-1 4-16 15,0 13 12-15,11 4 4 16,-6 0 4-16,5 0 0 15,0-4 0-15,-9 0-12 16,-11-4 8-16,6-5-60 16,-5 0 36-16,-10-8-180 15,4-5 112-15,6-12-220 16,5-1 180-16</inkml:trace>
          <inkml:trace contextRef="#ctx0" brushRef="#br0" timeOffset="8017.4474">19355 7202 496 0,'5'0'184'0,"-5"0"-140"0,-5 4-16 16,0-4 100 0,10 13-76-16,-10-4 128 15,5 8-100-15,-5 5 56 16,5 3-76-16,-4 10 20 16,4 0-48-16,-5 3-20 0,5 1-4 0,0-4 16 15,9-5-12-15,-4-13 4 16,15 1-8-16,4-14-128 15,-9-4 64-15,4-9-84 16,5 1 80-16,-19-10-4 16,15 10 40-16,-15-14-12 15,-1 9 20-15,-4-4 0 16,0 8 8-16,-4 5 52 16,4 13-24-16,-10 12 88 15,0 9-60-15,0 9 48 16,10 0-56-16,-24 17 40 15,19 0-44-15,-9 13-12 16,4 1-12-16,-10-1 8 16,11-13-12-16,-6-9 68 15,10-16-44-15,-9-23 16 16,4 1-32-16,-5-26 0 16,11-5-8-16,-6-17 4 15,5-4-8-15,5-9-124 16,5 5 64-16,9-10-244 15,1 14 172-15</inkml:trace>
        </inkml:traceGroup>
        <inkml:traceGroup>
          <inkml:annotationXML>
            <emma:emma xmlns:emma="http://www.w3.org/2003/04/emma" version="1.0">
              <emma:interpretation id="{13BB4548-19A8-4CB8-BBD6-6285414B1AE2}" emma:medium="tactile" emma:mode="ink">
                <msink:context xmlns:msink="http://schemas.microsoft.com/ink/2010/main" type="inkWord" rotatedBoundingBox="22340,7563 23122,7438 23204,7951 22422,8076">
                  <msink:destinationLink direction="with" ref="{DA2E0996-8CDE-4ACB-BE6B-43E444C29A94}"/>
                </msink:context>
              </emma:interpretation>
            </emma:emma>
          </inkml:annotationXML>
          <inkml:trace contextRef="#ctx0" brushRef="#br0" timeOffset="8603.5077">20181 6981 612 0,'5'-30'228'0,"-5"30"-180"0,19-17-12 0,-14 8 176 15,5 9-124-15,-10-8 80 16,0 8-100-16,0 13 16 16,-5 0-48-16,-14 8 32 15,4 9-40-15,-14 5 40 16,5 4-40-16,-10 0 20 16,9 0-28-16,-4-5 36 15,10 5-32-15,-1-17 12 16,6-1-20-16,14-12 20 15,0-1-24-15,24-12 4 16,0 0-8-16,20-5-68 16,5 9 32-16,9-4 4 15,-9 8 12-15,-1-4-8 16,-14-4 12-16,-14 0 4 16,-6 4 4-16,-19-9 52 15,0 0-28-15,-24-8 88 0,0 13-64 16,-10-22 12-16,10 13-36 0,0-13 32 15,10 9-32-15,-1-5-12 16,10 5-8-16,10-5-48 16,10 9 24-16,-5 0-256 15,10 9 152-15,4 0-248 16,0 4 212-16,6-5-292 16,-1 10 256-16</inkml:trace>
          <inkml:trace contextRef="#ctx0" brushRef="#br0" timeOffset="8933.3834">20716 6986 780 0,'14'0'288'0,"-14"0"-224"0,10-13-20 0,-20 9 136 16,10 4-108-16,-14-5 76 15,4 5-84-15,-14-4 0 16,4 8-40-16,-9 1 4 15,14-1-16-15,-4-4-16 16,9 17 0-16,10 0-4 16,10 9 0-16,5 9 16 15,4 4-4-15,15 4 8 16,0-4-8-16,-5 0 16 16,0-5-12-16,-14-8-12 15,-1 0 0-15,-23-9 4 16,-6 1 0-16,-19-10 24 15,5 1-12-15,-15-9-4 0,10 4-4 0,5-4-136 16,15 4 72-16,-1-4-656 16,25 5 396-16</inkml:trace>
        </inkml:traceGroup>
      </inkml:traceGroup>
    </inkml:traceGroup>
    <inkml:traceGroup>
      <inkml:annotationXML>
        <emma:emma xmlns:emma="http://www.w3.org/2003/04/emma" version="1.0">
          <emma:interpretation id="{6939AA4D-0966-45F1-87F1-5F0832E90C5A}" emma:medium="tactile" emma:mode="ink">
            <msink:context xmlns:msink="http://schemas.microsoft.com/ink/2010/main" type="paragraph" rotatedBoundingBox="14505,9819 17091,9794 17100,10721 14514,107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187494-2E8D-4D2D-B35D-4EA33BFEBB15}" emma:medium="tactile" emma:mode="ink">
              <msink:context xmlns:msink="http://schemas.microsoft.com/ink/2010/main" type="line" rotatedBoundingBox="14505,9819 17091,9794 17100,10721 14514,10746"/>
            </emma:interpretation>
          </emma:emma>
        </inkml:annotationXML>
        <inkml:traceGroup>
          <inkml:annotationXML>
            <emma:emma xmlns:emma="http://www.w3.org/2003/04/emma" version="1.0">
              <emma:interpretation id="{A9AB23A8-90AF-4F3A-87EC-1E86217B4D39}" emma:medium="tactile" emma:mode="ink">
                <msink:context xmlns:msink="http://schemas.microsoft.com/ink/2010/main" type="inkWord" rotatedBoundingBox="14505,9819 17091,9794 17100,10721 14514,1074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557.8109">13603 9694 704 0,'-10'-13'264'0,"10"13"-208"0,-48-13-12 0,28 4 28 16,6 9-48-16,-16-9 52 15,6 9-44-15,-15 5-32 16,10 3-4-16,0 1 0 15,5 4 4-15,4 8 8 16,15 5-4-16,10 13 24 16,10-4-16-16,14-5-4 15,0-8-4-15,10 8 12 16,-5-13-8-16,5 0-4 16,-5 5 0-16,-29-5 56 0,0 1-32 15,-30-10 40-15,1 5-36 0,-29-9 80 16,4 1-64-16,-24-22 40 31,10 8-52-31,0-8-12 0,19 4-12 16,29-18-352-16,6 10 184 0</inkml:trace>
          <inkml:trace contextRef="#ctx0" brushRef="#br0" timeOffset="13693.6718">13996 9223 1276 0,'-24'-13'472'0,"24"13"-364"0,-58-4-32 0,34-1-60 16,-1 10-24-16,-9-5 12 15,15 4 0-15</inkml:trace>
          <inkml:trace contextRef="#ctx0" brushRef="#br0" timeOffset="13890.8956">13933 9624 892 0,'-39'87'332'0,"39"-87"-260"0,-43 69-20 16,18-39 44-1,16 0-64-15,-16 5 60 16,11-1-56-16,-1 5-16 16,5-4-12-16,1-9 16 0,4-5-12 0,0-12-216 15,10 0 112-15,-5-18-264 16,10 5 200-16</inkml:trace>
          <inkml:trace contextRef="#ctx0" brushRef="#br0" timeOffset="14308.3064">14162 9655 788 0,'-5'17'292'0,"5"-17"-228"0,-25 65-16 0,16-35 132 15,4 0-108-15,-15 9 76 16,11 4-84-16,-11 5 0 16,11-5-40-16,-1-4 40 15,5-9-36-15,5-13-48 16,5-8 8-16,5-9-140 16,4-9 84-16,6-17-108 15,-6 5 96-15,1-9-52 16,-6 8 72-16,11-8 8 15,-1 4 32-15,-19 0 40 16,15 9-12-16,-5 4 132 16,-6 13-76-16,-4 4 148 15,0 5-120-15,0 8 96 16,5 9-108-16,-5 8-24 16,0 1-36-16,0-1 4 15,0 1-16-15,0-5 16 0,0-4-16 16,0-13-48-1,0 0 24-15,-5-13-272 16,5 4 160-16,-4-17-208 0,4 5 192 0,-5-14-404 16,0 9 308-16</inkml:trace>
          <inkml:trace contextRef="#ctx0" brushRef="#br0" timeOffset="14579.7538">14419 9421 496 0,'-5'-30'184'0,"5"30"-140"0,0-17-16 0,0 8 252 16,5 9-160-16,0 0 136 15,10 0-148-15,4 9 48 16,0 4-92-16,-4 13 28 16,9-9-56-16,-19 13 8 15,15 1-28-15,-20-10 0 16,0 5-8-16,-20-9-24 15,15 5 8-15,-4-13 64 16,9 4-28-16,9-9-4 16,11 0-12-16,9-12-56 15,10 8 28-15,4-5-324 16,1 5 188-16</inkml:trace>
          <inkml:trace contextRef="#ctx0" brushRef="#br0" timeOffset="13002.7208">12126 9698 840 0,'-20'-9'312'0,"20"9"-244"0,15 9-16 0,4-9 24 16,6 4-52-16,33 5 68 16,5-5-52-16,15 0 20 15,0 5-40-15,4-5 0 16,-9 1-12-16,-5-5-104 16,-10 4 52-16,-19 0-184 15,-9 1 128-15,-26-10-344 16,-8 5 252-16</inkml:trace>
          <inkml:trace contextRef="#ctx0" brushRef="#br0" timeOffset="13249.3739">12578 9314 572 0,'0'-18'208'0,"0"18"-160"0,-15 18-12 16,5 3 144-1,6 5-104-15,-11 30 112 0,5 9-108 0,-9 17 20 16,4-4-60-16,-4-1 12 15,9-12-32-15,-9-4 28 16,4-5-32-16,5-9 12 16,-4-8-16-16,9-13-244 15,5-4 124-15,5-18-484 16,9 0 332-16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12:56.21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D0D5906-5263-484B-BD77-B70153F5D34B}" emma:medium="tactile" emma:mode="ink">
          <msink:context xmlns:msink="http://schemas.microsoft.com/ink/2010/main" type="inkDrawing" rotatedBoundingBox="17157,11259 17895,9676 18187,9813 17450,11396" semanticType="verticalRange" shapeName="Other">
            <msink:sourceLink direction="with" ref="{E7A14751-DF82-450E-A76B-3C1C8BA8E45A}"/>
          </msink:context>
        </emma:interpretation>
      </emma:emma>
    </inkml:annotationXML>
    <inkml:trace contextRef="#ctx0" brushRef="#br0">15677 9201 476 0,'10'-13'176'0,"-10"13"-136"0,5-13-12 0,-10 5 180 16,5 8-120-16,-14 0 116 15,4 0-120-15,-19 8 80 16,4 1-96-16,-33 34 72 16,0 13-80-16,-39 61 108 15,9 8-92-15,-28 69 92 16,43 5-92-16,5 4-8 16,24-26-40-16,25-13 0 15,14-26-16-15,29-25-104 16,15-31 48-16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12:58.56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E98F5A8-0158-497D-AFD6-9400D077F984}" emma:medium="tactile" emma:mode="ink">
          <msink:context xmlns:msink="http://schemas.microsoft.com/ink/2010/main" type="inkDrawing" rotatedBoundingBox="17779,10640 20252,10623 20253,10709 17780,10726" semanticType="underline" shapeName="Other">
            <msink:sourceLink direction="with" ref="{E7A14751-DF82-450E-A76B-3C1C8BA8E45A}"/>
          </msink:context>
        </emma:interpretation>
      </emma:emma>
    </inkml:annotationXML>
    <inkml:trace contextRef="#ctx0" brushRef="#br0">0 29 496 0,'20'-4'184'0,"-20"4"-140"0,9-4-16 0,-4-1 164 16,0 10-112-16,-5-10 160 15,15 5-136-15,-15-4 88 16,0 8-108-16,0-4 40 15,0 0-68-15,0 5 12 16,4 3-40-16,6 1 8 16,5 8-20-16,14-4 44 15,5 0-32-15,58-9 48 16,15 5-44-16,58-9 4 16,10 0-24-16,39-9-8 15,-5 9 0-15,24-8 20 16,-29 3-12-16,0-3 4 15,-34-1-8-15,-19 1 12 16,-39 3-12-16,-20-3 60 16,-29 3-40-16,-9-3 24 15,-20 3-32-15,-15-3-8 0,-4 8-8 0,-11-5-268 16,6 5 144 0,-29 5-480-16,4 8 336 0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13:00.26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FC89B68-F9B3-4988-BE45-A137D84408C6}" emma:medium="tactile" emma:mode="ink">
          <msink:context xmlns:msink="http://schemas.microsoft.com/ink/2010/main" type="inkDrawing" rotatedBoundingBox="20107,11447 20107,9983 20647,9984 20646,11448" semanticType="verticalRange" shapeName="Other">
            <msink:sourceLink direction="with" ref="{F21345B8-FBDC-4D90-9B45-2817C5968900}"/>
            <msink:sourceLink direction="with" ref="{E7A14751-DF82-450E-A76B-3C1C8BA8E45A}"/>
            <msink:sourceLink direction="with" ref="{DBE4DFC7-C17B-4407-9AAD-8A1CA3E30741}"/>
          </msink:context>
        </emma:interpretation>
      </emma:emma>
    </inkml:annotationXML>
    <inkml:trace contextRef="#ctx0" brushRef="#br0">122-3 676 0,'0'-13'248'0,"0"13"-192"0,34 21-16 0,-10 5 172 15,5 9-124-15,30 29 160 16,4 10-144-16,10 47 64 16,-5 0-100-16,-30 34 16 15,-8-12-48-15,-60-1 20 16,-4-17-28-16,-48-4-28 15,9-17 0-15,-19-22-80 16,19-13 44-16,-15-30-284 16,20-17 176-16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13:01.25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D3EFBEF-E158-4E55-A496-F6DAC55A546F}" emma:medium="tactile" emma:mode="ink">
          <msink:context xmlns:msink="http://schemas.microsoft.com/ink/2010/main" type="inkDrawing" rotatedBoundingBox="21561,9721 21632,11621 21164,11638 21093,9739" semanticType="verticalRange" shapeName="Other">
            <msink:sourceLink direction="with" ref="{F21345B8-FBDC-4D90-9B45-2817C5968900}"/>
            <msink:sourceLink direction="with" ref="{E7A14751-DF82-450E-A76B-3C1C8BA8E45A}"/>
          </msink:context>
        </emma:interpretation>
      </emma:emma>
    </inkml:annotationXML>
    <inkml:trace contextRef="#ctx0" brushRef="#br0">-6 15 696 0,'-4'-9'256'0,"4"9"-196"0,4 0-20 0,6-4 12 15,5 4-36-15,14-5 48 16,15 10-36-16,9-5-16 16,5 4-4-16,1 0-8 15,-6 5 0-15,-9 4-12 16,-5-4 8-16,-15-1 56 16,0 1-28-16,-14 0 52 15,-5-5-44-15,-10 4 80 16,0 1-60-16,-5 13-16 15,6 8-24-15,-1 39 8 16,5 4-12-16,-5 31-4 16,5 0 0-16,-5 34 48 15,5-4-28-15,-10 13 52 16,10-9-44-16,-5-22 64 16,10-12-56-16,-10-13 8 15,5-9-28-15,-9-9-4 0,4-12-8 16,-15-1-8-16,1-4 4 0,-39 0 28 15,4-4-16-15,-33 4-384 16,4-12 200-16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13:09.88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AFC69D4-F7BE-40AB-B957-95752F9EECE7}" emma:medium="tactile" emma:mode="ink">
          <msink:context xmlns:msink="http://schemas.microsoft.com/ink/2010/main" type="writingRegion" rotatedBoundingBox="21258,12036 21918,8691 23971,9096 23311,12441"/>
        </emma:interpretation>
      </emma:emma>
    </inkml:annotationXML>
    <inkml:traceGroup>
      <inkml:annotationXML>
        <emma:emma xmlns:emma="http://www.w3.org/2003/04/emma" version="1.0">
          <emma:interpretation id="{B3B2CB9A-74E2-4598-9CCC-5CABAFD6EF82}" emma:medium="tactile" emma:mode="ink">
            <msink:context xmlns:msink="http://schemas.microsoft.com/ink/2010/main" type="paragraph" rotatedBoundingBox="22500,8708 22801,11696 22006,11776 21705,87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FD28447-FD2A-44CE-8026-1EB70EECAE37}" emma:medium="tactile" emma:mode="ink">
              <msink:context xmlns:msink="http://schemas.microsoft.com/ink/2010/main" type="line" rotatedBoundingBox="22500,8708 22801,11696 22006,11776 21705,8788"/>
            </emma:interpretation>
          </emma:emma>
        </inkml:annotationXML>
        <inkml:traceGroup>
          <inkml:annotationXML>
            <emma:emma xmlns:emma="http://www.w3.org/2003/04/emma" version="1.0">
              <emma:interpretation id="{A54C9BAF-3993-48CC-A2C6-675A4E93FA27}" emma:medium="tactile" emma:mode="ink">
                <msink:context xmlns:msink="http://schemas.microsoft.com/ink/2010/main" type="inkWord" rotatedBoundingBox="22626,9953 22801,11696 22006,11776 21831,10033"/>
              </emma:interpretation>
              <emma:one-of disjunction-type="recognition" id="oneOf0">
                <emma:interpretation id="interp0" emma:lang="" emma:confidence="0">
                  <emma:literal>as</emma:literal>
                </emma:interpretation>
                <emma:interpretation id="interp1" emma:lang="" emma:confidence="0">
                  <emma:literal>an</emma:literal>
                </emma:interpretation>
                <emma:interpretation id="interp2" emma:lang="" emma:confidence="0">
                  <emma:literal>arts</emma:literal>
                </emma:interpretation>
                <emma:interpretation id="interp3" emma:lang="" emma:confidence="0">
                  <emma:literal>fans</emma:literal>
                </emma:interpretation>
                <emma:interpretation id="interp4" emma:lang="" emma:confidence="0">
                  <emma:literal>ors</emma:literal>
                </emma:interpretation>
              </emma:one-of>
            </emma:emma>
          </inkml:annotationXML>
          <inkml:trace contextRef="#ctx0" brushRef="#br0">198 987 444 0,'0'22'164'0,"0"3"-124"0,-5 23-16 0,5-13 44 16,-10 12-44-16,5-4 76 16,-9 5-52-16,9-5 64 0,-5-9-64 15,0-8 20-15,1-8-40 16,4-18 36-16,5-13-36 0,10-13-32 15,4-22 0-15,11-8-168 16,-1-9 96-16,0 5-84 16,0 12 92-16,1 9 12 15,-6 18 32-15,1-5 96 16,-16 17-40-16,-4 9 116 16,-4 9-88-16,-1 8 56 15,0 13-72-15,0 1 40 16,-10 8-48-16,15-5 8 15,-4 5-28-15,4 0 8 16,0-9-12-16,0-4 12 16,-5-4-16-16,5-14-28 15,0 1 8-15,-5-9 68 16,5-9-32-16,0-17-60 16,0-4 16-16,5-9-80 0,0 0 56 15,-1 9-8-15,16-4 32 16,-10 12-4-16,-6 5 12 15,11 4 60-15,4 13-24 16,-9 4 104-16,-5 13-72 16,-5 14 64-16,10-5-68 15,-10 12 24-15,0 1-44 16,-10 0-20-16,10-9-4 16,0-4 36-16,-5 4-24 15,-5-12-8-15,6-1-8 0,-1-8-136 16,-5-9 72-16,10 0-172 15,-5-9 132-15,5 0-128 16,5 1 132-16,14-1-208 16</inkml:trace>
          <inkml:trace contextRef="#ctx0" brushRef="#br0" timeOffset="-946.7027">324 37 540 0,'5'-9'200'0,"-5"1"-156"0,0-5-12 0,0 13 36 15,0 0-44-15,0-5-12 16,0 5-4-16,-5-4 0 16,-5 4-4-16,-4 0-4 15,-6 9 4-15,-14-1 12 16,15 1-8-16,-25 4 40 15,10-4-24-15,-14 12 76 16,9-4-56-16,5 5 40 16,14 13-48-16,11 3 60 15,23 10-56-15,20 12 36 0,15-4-44 16,4-17 8-16,10 5-24 16,1-32 36-16,-11-3-28 15,10-13-4-15,-24-13-12 0,-10-18 28 16,-14-4-20-16,-20 0 12 15,-19 5-16-15,4-5-24 32,-9 9 4-32,5-1 4 15,-1 10 4-15,1-1 0 0,5 5 0 16,4 0-240 0,5 4 132-16,20 0-248 0,0 4 204 0</inkml:trace>
          <inkml:trace contextRef="#ctx0" brushRef="#br0" timeOffset="-675.9827">314-278 528 0,'-38'-52'196'0,"38"52"-152"0,-10-22-12 0,5 9 0 16,10 9-24-16,-5-9 48 16,5 9-28-16,0-1 28 15,-1 10-28-15,-4 12 0 16,0 9-16-16,0 30 56 15,-4 9-40-15,-16 17 96 16,6 0-72-16,-16 34 116 16,1-3-92-16,-19 51 32 0,-6-17-64 15,1-13-8-15,4-9-20 16,5 0 8-16,6-8-16 16,-1-14 40-16,10-25-24 0,4-22-188 15,6-17 88-15,4-22-300 16,10-17 212-16</inkml:trace>
        </inkml:traceGroup>
        <inkml:traceGroup>
          <inkml:annotationXML>
            <emma:emma xmlns:emma="http://www.w3.org/2003/04/emma" version="1.0">
              <emma:interpretation id="{415ADEBD-4C1B-44D0-AE0C-72D80292F6B3}" emma:medium="tactile" emma:mode="ink">
                <msink:context xmlns:msink="http://schemas.microsoft.com/ink/2010/main" type="inkWord" rotatedBoundingBox="22350,8723 22391,9123 21923,9170 21883,8770"/>
              </emma:interpretation>
            </emma:emma>
          </inkml:annotationXML>
          <inkml:trace contextRef="#ctx0" brushRef="#br0" timeOffset="-18465.6299">-337-1522 488 0,'20'-9'180'0,"-20"9"-140"0,19-21-12 15,6 8 208 1,-1 4-136-16,10-4 72 15,10 4-100-15,4-4 64 16,6 9-76-16,-6 8 12 0,-4 5-40 0,-10 8-12 16,-10 9-12-16,-9 5 20 15,-10 3-16-15,-30 1 24 16,1-1-24-16,-29-8 32 16,14 0-28-16,-15-4 40 15,15-1-32-15,5-4 12 16,10-4-20-16,14-4 36 15,15 0-28-15,24-1 64 16,5 1-48-16,30 0-52 16,-6-1 4-16,0-3 32 15,-4 3-12-15,-16-8-160 16,-13 0 80-16</inkml:trace>
        </inkml:traceGroup>
      </inkml:traceGroup>
    </inkml:traceGroup>
    <inkml:traceGroup>
      <inkml:annotationXML>
        <emma:emma xmlns:emma="http://www.w3.org/2003/04/emma" version="1.0">
          <emma:interpretation id="{C7606995-CC34-4F4F-96B8-E6631BC9C37D}" emma:medium="tactile" emma:mode="ink">
            <msink:context xmlns:msink="http://schemas.microsoft.com/ink/2010/main" type="paragraph" rotatedBoundingBox="22603,12301 23200,9271 23909,9411 23311,124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FEC28F-29A0-4EAB-AD13-76D7FD7C4C10}" emma:medium="tactile" emma:mode="ink">
              <msink:context xmlns:msink="http://schemas.microsoft.com/ink/2010/main" type="inkBullet" rotatedBoundingBox="22603,12301 22796,11322 23504,11462 23311,12441"/>
            </emma:interpretation>
            <emma:one-of disjunction-type="recognition" id="oneOf1">
              <emma:interpretation id="interp5" emma:lang="" emma:confidence="0">
                <emma:literal>→</emma:literal>
              </emma:interpretation>
            </emma:one-of>
          </emma:emma>
        </inkml:annotationXML>
        <inkml:trace contextRef="#ctx0" brushRef="#br0" timeOffset="644.6843">611 1043 404 0,'-5'0'148'0,"5"4"-112"0,-10 1-12 16,5 3 64-16,0 1-52 15,-4 4 68-15,9 13-64 16,-5 4 28-16,-5 9-40 16,10 4 44-16,-5-4-40 0,-4 9 36 0,-11-18-36 15,10 4 36-15,1-3-40 16,-6-14 12-16,10-13-24 15,-4-4 8-15,9-4-12 16,14-13-32-16,1-14 8 16,4-12-152-16,15 0 88 15,5-5-20-15,-5 10 56 16,-10 12 28-16,1 8 8 16,-16 10 108-16,6 8-56 15,-20 13 104-15,-5 13-88 16,-4 4 96-16,-6 4-96 0,15-3 32 31,-4-1-56-31,18-4-16 0,11-5-12 16,9-12-44-16,10-5 16 15,5-8-268-15,-5-9 156 16,4-4-164-16,-4-5 168 16,-10 1-80-16,-4 3 120 15,-1 1-40-15,-10 8 72 16,-4 1 44-16,0-1 8 15,-5 0 84-15,-5 5-48 16,9-4 120-16,-9 8-88 16,0 0 44-16,10 8-64 15,-5 1 100 1,0 8-88-16,0 13 20 16,4 5-48-16,-4 25-4 0,-5 1-16 0,-5 4 12 15,-14 12-16-15,9 14 4 16,-19 0-4-16,19-5-8 0,-14-13 4 15,5-12-4-15,-10-22 0 16,19-13-188-16,0-18 104 16,10-25-236-1,10-30 176-15,14-14-168 16</inkml:trace>
        <inkml:trace contextRef="#ctx0" brushRef="#br0" timeOffset="811.6099">1087 1104 600 0,'-15'-39'224'0,"15"43"-176"0,20 9-12 16,-6 4 116-16,11 22-92 16,-1 9 8-1,-5 3-40-15,10-3 28 0,-14-9-32 16,-10-5-120-16,-5-8 52 0,-10-8-284 16,-19-14 184-1,0-13-248-15</inkml:trace>
      </inkml:traceGroup>
      <inkml:traceGroup>
        <inkml:annotationXML>
          <emma:emma xmlns:emma="http://www.w3.org/2003/04/emma" version="1.0">
            <emma:interpretation id="{D4D77530-9E12-4A9D-821D-1AB142922831}" emma:medium="tactile" emma:mode="ink">
              <msink:context xmlns:msink="http://schemas.microsoft.com/ink/2010/main" type="line" rotatedBoundingBox="23172,10107 23331,9297 23687,9367 23527,10177"/>
            </emma:interpretation>
          </emma:emma>
        </inkml:annotationXML>
        <inkml:traceGroup>
          <inkml:annotationXML>
            <emma:emma xmlns:emma="http://www.w3.org/2003/04/emma" version="1.0">
              <emma:interpretation id="{1F4E81DA-27A7-44EE-BE9B-BA7F862C357C}" emma:medium="tactile" emma:mode="ink">
                <msink:context xmlns:msink="http://schemas.microsoft.com/ink/2010/main" type="inkWord" rotatedBoundingBox="23172,10107 23331,9297 23687,9367 23527,10177"/>
              </emma:interpretation>
              <emma:one-of disjunction-type="recognition" id="oneOf2">
                <emma:interpretation id="interp6" emma:lang="" emma:confidence="0">
                  <emma:literal>6</emma:literal>
                </emma:interpretation>
                <emma:interpretation id="interp7" emma:lang="" emma:confidence="0">
                  <emma:literal>&gt;</emma:literal>
                </emma:interpretation>
                <emma:interpretation id="interp8" emma:lang="" emma:confidence="0">
                  <emma:literal>-</emma:literal>
                </emma:interpretation>
                <emma:interpretation id="interp9" emma:lang="" emma:confidence="0">
                  <emma:literal>b</emma:literal>
                </emma:interpretation>
                <emma:interpretation id="interp10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1259.8019">956-304 416 0,'29'39'152'0,"-15"-26"-116"0,11 4-12 0,-11-13 12 16,6-13-24-16,9-8 56 15,5-13-36-15,10-13 12 0,4-13-28 16,6 4 0-16,-6-4-8 16,-9-9 4-16,-5-13-8 15,-14-8-20-15,-11-5 8 0,-9 26 12 32,0 5 0-32,-14 17 96 15,-1 21-56-15,-19 26 44 16,10 14-52-16,-15 25 96 15,5 9-76-15,0 12 28 16,19 1-48-16,-4-4-4 0,19-9-20 16,14-9 36-1,6 4-24-15,14-4-400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35:43.75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D04A293-5445-4898-B92B-DDE103928605}" emma:medium="tactile" emma:mode="ink">
          <msink:context xmlns:msink="http://schemas.microsoft.com/ink/2010/main" type="inkDrawing" rotatedBoundingBox="11936,14102 20901,14219 20898,14400 11934,14284" semanticType="underline" shapeName="Other">
            <msink:sourceLink direction="with" ref="{A2E6EE93-3658-4802-9C45-4D611A0C3DC5}"/>
            <msink:sourceLink direction="with" ref="{2D43BD5E-CBB9-4514-8DD2-9CDBBC4C235F}"/>
            <msink:sourceLink direction="with" ref="{9A963E6C-A321-4470-ACED-EDD41A90BBF7}"/>
          </msink:context>
        </emma:interpretation>
      </emma:emma>
    </inkml:annotationXML>
    <inkml:trace contextRef="#ctx0" brushRef="#br0">-9 9 364 0,'-5'-8'132'0,"5"8"-100"0,0-4-12 16,0 4 168-16,0 0-108 16,14 0 64-16,4 0-84 15,5 0 20-15,-1 0-48 16,1 0 60-16,9 0-52 0,-5 0 8 16,1 0-28-16,-1 0-4 15,0 0-8-15,-4 4 4 16,4 0-8-16,-4 4-4 15,5 0 4-15,-1 0 12 0,5 0-8 16,0 0-12-16,-1 0 0 16,6-3 20-16,4-5-8 15,9 0 4-15,9-5-4 16,9 1-16-16,5 0 4 16,0 0 20-16,0 0-8 15,-5 8 4-15,1 4-4 16,-6 1-24-16,-8 3 8 15,4 0 20-15,-4 0-4 16,-1 4-20-16,1-4 4 16,4-4 40-16,9-8-20 15,1 0 24-15,4 0-20 0,-1-8-8 16,1 0-4-16,14 0 4 16,8 4-4-16,1 4-12 15,0 0 4-15,-14 8 4 16,-10 0 0-16,-3-4 8 15,-10 0-4-15,0-4 8 16,5 0-8-16,9-4-12 16,13 0 4-16,5 0 4 15,0 0 0-15,-4 4 16 16,-1 0-8-16,-4 0-20 16,0 0 4-16,-4 0 32 15,-1 0-16-15,0 8-36 16,1-8 16-16,-5 0 20 15,-5 4-4-15,0 0 0 16,-4-4 0-16,4-4-4 0,14 4 0 16,9-8 0-16,5 4 0 15,4 0 0-15,-18 4 0 16,4 0-20-16,-17 0 12 16,4 0 32-16,4 0-16 15,0-8-8-15,14 8-4 16,5 0-16-16,-14 4 12 15,5-4 12-15,-1 0 0 16,-18 0-12-16,10 4 4 16,8-4-24-16,1 4 16 15,-5 4-32-15,0 0 28 16,-10 0-4-16,1-4 12 0,-13 0 8 16,-6 1 0-16,-4-5-36 15,5 4 20-15,13-8 16 16,0 8 0-16,19 4 28 15,4-4-16-15,5 0-12 16,-19 4-4-16,0 0-84 16,1 0 48-16,-1-4 16 15,1-4 16-15,22 4 8 16,0 0 0-16,0 0 8 16,-4-4-4-16,4 0 8 15,9-4-8-15,28 0-20 16,-5 0 8-16,-14 0 4 15,0 4 4-15,-13-4 0 16,4-4 0-16,10 0 8 0,-5 0-4 16,-10 0 8-16,-22-5-8 15,-4 5-4-15,-5-8 4 16,-14 8 12-16,-9-8-8 16,-5 4 16-16,-22 4-16 15,0-8-12-15,-9 11 0 16,-14 1-120-16,0 4 68 15,0 9-376 1,-5 7 244-16,-4-8-124 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12:56.85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7A14751-DF82-450E-A76B-3C1C8BA8E45A}" emma:medium="tactile" emma:mode="ink">
          <msink:context xmlns:msink="http://schemas.microsoft.com/ink/2010/main" type="writingRegion" rotatedBoundingBox="18073,9632 19769,9650 19759,10583 18064,10565">
            <msink:destinationLink direction="with" ref="{1E98F5A8-0158-497D-AFD6-9400D077F984}"/>
            <msink:destinationLink direction="with" ref="{0D3EFBEF-E158-4E55-A496-F6DAC55A546F}"/>
            <msink:destinationLink direction="with" ref="{2FC89B68-F9B3-4988-BE45-A137D84408C6}"/>
            <msink:destinationLink direction="with" ref="{FD0D5906-5263-484B-BD77-B70153F5D34B}"/>
          </msink:context>
        </emma:interpretation>
      </emma:emma>
    </inkml:annotationXML>
    <inkml:traceGroup>
      <inkml:annotationXML>
        <emma:emma xmlns:emma="http://www.w3.org/2003/04/emma" version="1.0">
          <emma:interpretation id="{12AFCD49-DC01-4CA0-9D89-F7EBB10F5345}" emma:medium="tactile" emma:mode="ink">
            <msink:context xmlns:msink="http://schemas.microsoft.com/ink/2010/main" type="paragraph" rotatedBoundingBox="18073,9632 19769,9650 19759,10583 18064,105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312AF9-11B2-4CD7-8A9C-960681269750}" emma:medium="tactile" emma:mode="ink">
              <msink:context xmlns:msink="http://schemas.microsoft.com/ink/2010/main" type="line" rotatedBoundingBox="18073,9632 19769,9650 19759,10583 18064,10565"/>
            </emma:interpretation>
          </emma:emma>
        </inkml:annotationXML>
        <inkml:traceGroup>
          <inkml:annotationXML>
            <emma:emma xmlns:emma="http://www.w3.org/2003/04/emma" version="1.0">
              <emma:interpretation id="{D8C76D4A-6536-4945-8A95-79B91A36716B}" emma:medium="tactile" emma:mode="ink">
                <msink:context xmlns:msink="http://schemas.microsoft.com/ink/2010/main" type="inkWord" rotatedBoundingBox="18073,9632 19769,9650 19759,10583 18064,105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15799 9067 364 0,'5'-21'132'0,"-5"21"-100"0,5-13-12 16,-1 13 112-1,1 8-76-15,-5 5 148 16,5 13-120-16,-10 5 76 16,0 7-92-16,-14 27 36 15,4 13-64-15,-9 8 16 16,10-8-36-16,-6-5 44 15,10-8-36-15,-9-22 64 16,4 1-52-16,6-31 28 0,4-5-40 0,10-29-60 16,9-1 16-16,11-38-184 15,4 12 112-15,14-21-172 16,11 13 148-16,4 0-8 16,-4 17 72-16,-6 9 76 15,-14 12-12-15,-19 10 116 16,-10 8-72-16,-30 8 108 15,1 5-96-15,-29 5 68 16,19 3-80-16,-15 5 48 16,10 0-64-16,5 0 32 15,10 0-44-15,9 0-8 16,15 4-16-16,15 0-8 16,14-4 4-16,15 4 12 15,-1-4-8-15,-4-4-196 16,10-1 100-16,-20 1-236 15,0-5 180-15</inkml:trace>
          <inkml:trace contextRef="#ctx0" brushRef="#br0" timeOffset="404.5748">15979 9853 880 0,'-20'0'328'0,"20"0"-256"0,10 5-16 0,0-5 28 15,4 4-56-15,10-4 32 16,10 4-32-16,20-4-60 16,-5 0 16-16</inkml:trace>
          <inkml:trace contextRef="#ctx0" brushRef="#br0" timeOffset="256.8189">16110 9676 592 0,'24'-13'220'0,"-24"13"-172"0,5-8-12 0,0 3 144 16,5 10-104-16,-1-5 96 15,-4 4-104-15,5 0 48 16,-5 5-72-16,0 8 16 15,-1 5-40-15,-8 4 8 16,-1 0-16-16,-10-5-8 0,5 1 0 16,-9 4 20-16,0-5-12 0,-1-3-20 15,5-1 0-15,1-4 12 16,4 0 0-16,0-5-4 16,20 5 4-16,0-8 4 15,4 3-4-15,11-8-72 16,9 13 36-16,-20-13-260 15,11 9 160-15</inkml:trace>
          <inkml:trace contextRef="#ctx0" brushRef="#br0" timeOffset="870.816">16873 9296 716 0,'-20'-21'264'0,"20"21"-204"0,5-5-16 0,-10 5 52 15,5 9-60-15,-14-5 84 16,9 9-68-16,-20 5 8 16,1 7-36-16,-15 14 24 15,5 0-32-15,-9 9 76 16,4-5-56-16,-5 4 32 15,10-8-40-15,-5-4 8 16,15-5-20-16,-1-8 0 16,16 3-8-16,4-12 20 15,15-4-16-15,24-9 4 16,4 0-8-16,21 0-60 16,9 9 28-16,0-9-8 15,-5 4 20-15,-10-4-20 16,-9 0 20-16,-20-9 12 15,-4 5 4-15,-20-9 60 16,0 0-36-16,-24-8 84 16,-1 3-60-16,-18-21 44 15,4 14-56-15,-5-14 24 16,10 8-36-16,10 1-16 16,9 13-8-16,20 0-48 15,5 8 24-15,24 5-284 16,5 8 168-16,4 0-356 15,-4 9 276-15</inkml:trace>
          <inkml:trace contextRef="#ctx0" brushRef="#br0" timeOffset="1169.6254">17334 9361 684 0,'15'-35'252'0,"-15"35"-192"0,0-17-20 0,-5 9 144 16,0 3-108-16,-14-3 76 15,-1 3-88-15,-14 10 72 16,5 3-80-16,-5 14 24 16,14-5-44-16,-4 22-12 15,19 8-16-15,10 5-8 16,10 9 4-16,14-5 20 16,5 0-12-16,0-4-4 15,5-13-4-15,-15-13 12 16,0-5-8-16,-28-3 16 15,-1-10-16-15,-29 5-28 16,0-4 8-16,-15-1-100 16,10-8 60-16,-5 0-268 15,15 9 180-15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13:21.00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4615903-AC38-4F25-BDC5-8BB64B184498}" emma:medium="tactile" emma:mode="ink">
          <msink:context xmlns:msink="http://schemas.microsoft.com/ink/2010/main" type="inkDrawing" rotatedBoundingBox="13478,10488 19734,11351 19642,12015 13386,11152" semanticType="callout" shapeName="Other"/>
        </emma:interpretation>
      </emma:emma>
    </inkml:annotationXML>
    <inkml:trace contextRef="#ctx0" brushRef="#br0">49 7 112 0,'-19'-4'44'0,"19"0"-36"0,-5 4 0 0,0 0 20 0,-5 0-16 15,5 0 32-15,1 4-28 16,4-4 100-16,-5 9-64 15,5 4 40-15,0 0-56 16,0 8 16-16,5 9-32 16,-1 9 36-16,6 9-32 15,0 4-4-15,5 4-12 16,4-4 12-16,10-5-12 16,15-8 40-16,24-9-24 15,19-8-40-15,15-9 8 16,0-5 8-16,5-8 4 15,15-4 8-15,19 0-8 0,9-1-4 16,-14 14 4-16,-9 13-4 16,-1-5 0-16,10 9-20 0,5 4 12 15,-15 5 4-15,-9 3 4 16,-20-12 8-16,-5-4-4 16,-19 0-12-16,-15-1 4 15,-14-4 12-15,-15 1-4 16,-9 3 32-16,-15 1-20 15,-5-1-12-15,-10 1-8 16,0 0 28-16,-4-5-12 16,-1 0-4-16,5-4-4 15,1-4 12-15,9-9-8 16,4-4 4-16,16-9-4 0,9-5-8 16,24-3 4-16,20-5-40 15,20 8 20-15,4 6-40 16,5-6 36-16,0 10-20 15,29-1 24-15,29 9 80 16,5 17-36-16,6 5 8 16,52 17-20-16,5 13-12 15,1 4 0-15,23-4 4 16,-23-5-4-16,-30-12 24 16,-5-22-16-16,-9-18 48 15,-10-3-32-15,-30-10 72 16,-23-8-52-16,-20-17-24 15,-15 0-16-15,-4-4 16 16,-5 3-12-16,-5 10-20 16,-5 12 0-16,-15 5 4 15,-14 8 4-15,-15 22-328 0,-29 4 180 16,-14 9-308 0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11:37.3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58AA5BB-3856-48A6-A695-7DCD63274F49}" emma:medium="tactile" emma:mode="ink">
          <msink:context xmlns:msink="http://schemas.microsoft.com/ink/2010/main" type="writingRegion" rotatedBoundingBox="18371,3424 21388,-194 23211,1325 20193,4944"/>
        </emma:interpretation>
      </emma:emma>
    </inkml:annotationXML>
    <inkml:traceGroup>
      <inkml:annotationXML>
        <emma:emma xmlns:emma="http://www.w3.org/2003/04/emma" version="1.0">
          <emma:interpretation id="{FF21B8C8-2AB0-4747-A238-2AD042605E37}" emma:medium="tactile" emma:mode="ink">
            <msink:context xmlns:msink="http://schemas.microsoft.com/ink/2010/main" type="paragraph" rotatedBoundingBox="18371,3424 21388,-194 22533,760 19516,43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558C41-10B5-4C55-A0C8-5649E48EB797}" emma:medium="tactile" emma:mode="ink">
              <msink:context xmlns:msink="http://schemas.microsoft.com/ink/2010/main" type="line" rotatedBoundingBox="18371,3424 21388,-194 22533,760 19516,4379"/>
            </emma:interpretation>
          </emma:emma>
        </inkml:annotationXML>
        <inkml:traceGroup>
          <inkml:annotationXML>
            <emma:emma xmlns:emma="http://www.w3.org/2003/04/emma" version="1.0">
              <emma:interpretation id="{863DA759-DB44-4AC9-BDB3-18346F3BDE11}" emma:medium="tactile" emma:mode="ink">
                <msink:context xmlns:msink="http://schemas.microsoft.com/ink/2010/main" type="inkWord" rotatedBoundingBox="18781,3803 19599,2073 20204,2359 19386,40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17286 1989 424 0,'9'-8'156'0,"-9"8"-120"0,5-9-8 15,-5 0 124 1,5 9-88-16,-5-13 52 15,5 13-68-15,-15-17-8 16,5 17-24-16,-14-9-12 16,4 9 0-16,-19 0 4 15,5 9-4-15,-15-9 40 16,1 17-20-16,-16 5 56 16,11 4-44-16,-11 26 20 15,16-5-36-15,9 22 28 0,19 0-32 16,30-4 56-16,14-13-40 0,24-9 4 15,6-8-24-15,18-18 28 16,-4-4-24-16,15-17-4 16,-6-5-8-16,1-8 20 15,-30-1-12-15,-19-20 24 16,-5-1-24-16,-29-9 4 16,-9 14-8-16,-20-5-40 15,-5 0 16-15,0 9 60 16,9-1-24-16</inkml:trace>
          <inkml:trace contextRef="#ctx0" brushRef="#br0" timeOffset="299.7912">17514 1626 832 0,'-58'-30'308'0,"58"30"-240"16,-25 9-20-16,11 4 8 15,4 8-40-15,-14 14 40 16,14 0-32-16,-5 12 20 16,11 1-24-16,-16 34-8 15,6-5-8-15,-11 27 12 16,1 4-8-16,-5-4-12 16,5-18 0-16,-6-8 40 15,6-9-24-15,0-9 44 16,4-12-32-16,1-5-4 0,9-4-12 0,-4-9-52 15,9-4 28-15,0-13-200 16,5 0 120-16,-5-17-328 16,5-1 236-16</inkml:trace>
          <inkml:trace contextRef="#ctx0" brushRef="#br0" timeOffset="4743.7731">16479 3250 436 0,'5'-13'160'0,"-5"13"-124"0,10-13-8 0,-1 5 80 16,6-1-64-16,4-8 36 15,6-1-48-15,-1-3 16 16,10 8-28-16,-10 0 8 15,1 9-16-15,-1 8 64 16,-5 5-44-16,-4 8 60 16,4 4-56-16,-4 5 72 15,-1 0-60-15,11-4 8 16,-6 0-32-16,5-10 12 16,1 1-20-16,-1-8 28 15,10-1-28-15,-10-13-76 16,10 5 32-16</inkml:trace>
        </inkml:traceGroup>
        <inkml:traceGroup>
          <inkml:annotationXML>
            <emma:emma xmlns:emma="http://www.w3.org/2003/04/emma" version="1.0">
              <emma:interpretation id="{F98F3614-7F69-43F6-81BD-0C8EE926609E}" emma:medium="tactile" emma:mode="ink">
                <msink:context xmlns:msink="http://schemas.microsoft.com/ink/2010/main" type="inkWord" rotatedBoundingBox="20144,1297 21388,-194 22533,760 21289,2252"/>
              </emma:interpretation>
            </emma:emma>
          </inkml:annotationXML>
          <inkml:trace contextRef="#ctx0" brushRef="#br0" timeOffset="6625.2759">19379 612 464 0,'-9'-9'176'0,"9"9"-140"0,-34 43-8 0,9 0 144 16,-9-4-100-16,-29 35 32 16,-5-5-60-16,-24 8 16 15,9-3-32-15,-4 4-16 16,24-9-8-16,0-5 20 16,19-7-12-16,-5-19-48 15,25-7 20-15,-5-23-280 16,9-3 164-16</inkml:trace>
          <inkml:trace contextRef="#ctx0" brushRef="#br0" timeOffset="6790.7167">18476 1069 676 0,'-29'0'248'0,"29"0"-192"0,-10 44-16 16,10-19 120 0,5 1-96-16,5 18 72 15,9 3-80-15,5 1-12 16,5-1-28-16,20-21 32 15,0-4-24-15,19-18-84 16,0 0 32-16,4-21-272 0,-3-5 164 0</inkml:trace>
          <inkml:trace contextRef="#ctx0" brushRef="#br0" timeOffset="7697.9339">18354-23 704 0,'-9'-5'264'0,"9"5"-208"0,0 22-12 16,0-5 80-1,9 1-76-15,6 3-12 16,4 1-20-16,6-5 20 15,-1 0-20-15,15-4-12 16,-5-8-8-16,0-10-48 16,-5 1 24-16,-5-13 16 0,-4-1 8 0,-11-12 12 15,1 9-4-15,-15-18 16 16,0 8-12-16,-14 1 4 16,-5 9-4-16,-5 8 28 15,-1 13-20-15,-8 21-4 16,-1 14-8-16,10 17 28 15,14-1-16-15,15 6-4 16,10-1-8-16,14-17 48 16,10 0-28-16,-5-14-28 15,10-3 0-15,0-13-104 16,-5-1 56-16,5-25-136 16,-5 8 108-16,0-21-96 15,-10 4 104-15,0-26 0 16,-9-8 44-16,-10-13 60 15,0 8-12-15,-1 0 168 16,1 17-104-16,5 5 84 16,9 17-96-16,11 9 44 15,4 13-72-15,9 17 24 16,1 13-40-16,5 13-28 16,-6 8 0-16,-4 9 24 15,0-8-12-15,-10-1-84 16,0-17 40-16,-4 1-148 15,-6-18 100-15,-4-13-104 0,-6-5 104 16,1-21-168-16,-5 5 140 0,-5-27-84 16,0 9 116-16,-5-8 224 15,-5 8-76-15,6 4 188 16,-1 14-148 0,-5 4 52-16,10 8-96 0,-19 22 112 15,4 9-104-15,-19 16 8 16,5 10-48-16,-25 8 20 15,11 0-32-15,-11 5-120 16,11-14 52-16,4-8-100 16,10-9 84-16,9-12-192 15,15-1 144-15</inkml:trace>
          <inkml:trace contextRef="#ctx0" brushRef="#br0" timeOffset="7913.0039">19452-248 600 0,'0'-17'224'0,"0"17"-176"0,0 9-12 15,0-1 88 1,0 9-76-16,5 35 60 16,-5 4-64-16,-14 31 4 15,9 3-28-15,5 1 4 16,0-4-12-16,-10-10-24 15,20-8 4-15,-20-12 4 16,10-1 4-16,0-17-124 0,-10-9 68 0</inkml:trace>
          <inkml:trace contextRef="#ctx0" brushRef="#br0" timeOffset="8093.4843">19603-105 820 0,'24'-5'304'0,"-24"5"-236"0,25 52-20 0,-25-17 96 16,0-1-88-16,-10 14 76 16,5 4-76-16,-14-9-12 15,4 0-28-15,5-8-48 16,10-10 20-16,0-16-272 16,15 0 156-16</inkml:trace>
          <inkml:trace contextRef="#ctx0" brushRef="#br0" timeOffset="8190.24">20123 154 852 0,'-10'8'316'0,"10"-8"-248"0,0 18-16 15</inkml:trace>
        </inkml:traceGroup>
      </inkml:traceGroup>
    </inkml:traceGroup>
    <inkml:traceGroup>
      <inkml:annotationXML>
        <emma:emma xmlns:emma="http://www.w3.org/2003/04/emma" version="1.0">
          <emma:interpretation id="{466F70CA-498D-4BF3-AA2C-6A8CA21FA046}" emma:medium="tactile" emma:mode="ink">
            <msink:context xmlns:msink="http://schemas.microsoft.com/ink/2010/main" type="paragraph" rotatedBoundingBox="19877,3173 21478,3238 21432,4383 19831,43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EEFA3A9-A3FC-4CD8-8F4A-8904BA3C0EB8}" emma:medium="tactile" emma:mode="ink">
              <msink:context xmlns:msink="http://schemas.microsoft.com/ink/2010/main" type="line" rotatedBoundingBox="19877,3173 21478,3238 21432,4383 19831,4318"/>
            </emma:interpretation>
          </emma:emma>
        </inkml:annotationXML>
        <inkml:traceGroup>
          <inkml:annotationXML>
            <emma:emma xmlns:emma="http://www.w3.org/2003/04/emma" version="1.0">
              <emma:interpretation id="{DD2DC71E-83EF-455E-8524-6D893F9AF191}" emma:medium="tactile" emma:mode="ink">
                <msink:context xmlns:msink="http://schemas.microsoft.com/ink/2010/main" type="inkWord" rotatedBoundingBox="19877,3173 21478,3238 21432,4383 19831,431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388.9883">17524 2650 488 0,'0'0'180'0,"0"0"-140"0,-5 17-12 0,0-8 128 16,5 4-92-16,-10 13 44 15,5 4-64-15,-9 0-8 16,9 5-20-16,-5 4-4 15,5-9-4-15,0 0 28 16,5-4-20-16,0-13 12 16,10-4-16-16,-5-18-16 15,5-4 0-15,4-13 28 16,6 4-12-16,-6-16-20 16,6 12 0-16,4-13-24 15,0 17 20-15,-9-4 4 16,4 13 8-16,-4-4 44 15,-1 17-24-15,-9 9 60 16,5-1-44-16,-10 14 44 16,5 0-44-16,-5 8 0 15,0 0-24-15,0 0-8 16,0-4 0-16,0-4 12 16,10-5-8-16,-1-8-12 15,1-5 0-15,0-13-76 0,4 1 44 16,1-14-92-16,0 1 72 15,-6-10-24-15,-4 5 44 0,5-4 24 16,0 9 8-16,-10 3 48 16,0 10-24-16,0 8 88 15,0 13-60-15,-15 8 64 16,10 9-60-16,5 5-12 16,0 0-24-16,0-5 8 15,10-4-16-15,-5-9-64 16,14-4 28-16,-4-17-224 15,9-5 136-15</inkml:trace>
          <inkml:trace contextRef="#ctx0" brushRef="#br0" timeOffset="5764.9887">18228 2672 800 0,'-10'8'296'0,"10"-8"-232"0,-24 43-16 16,9-17 80-1,6 5-80-15,-16 12 44 16,6 4-56-16,4 1-12 16,6-1-12-16,-6-12-56 15,15-5 28-15,-10-13-96 16,20-4 64-16,-10-17-128 16,10 0 100-16,-5-14-112 15,4 1 104-15,-9-22-44 0,0 0 76 16,10-13 44-16,-5 14 8 15,5-1 180-15,-1 9-96 0,6 4 40 32,-5 8-72-32,-1 10 52 0,6 12-64 0,-5 13 44 15,-10 5-48-15,0 8 32 16,0 5-36-16,-10-5 0 16,10 0-20-16,-10-13 12 15,20 1-16-15,14-18-128 16,10-5 68-16,0-16-204 15,0-1 148-15</inkml:trace>
          <inkml:trace contextRef="#ctx0" brushRef="#br0" timeOffset="5841.1918">18524 2685 436 0,'0'0'160'0,"0"0"-124"0,-4 8-8 0</inkml:trace>
          <inkml:trace contextRef="#ctx0" brushRef="#br0" timeOffset="6109.9044">18617 2637 572 0,'-15'0'208'0,"15"0"-160"0,0 9-12 16,-10-9 100 0,10 13-80-16,0 4 68 15,0 9-72-15,-9 21-12 16,9 5-24-16,-10 30 16 0,5 0-20 15,-14 13-32-15,4-8 12 16,-29 12-68-16,20-8 40 0,-15 4 68 16,5-9-12-16,0-8 48 15,10-18-40-15,0-21-24 16,-1 0-4-16,6-30-108 16,14-1 60-16,-5-25-360 15,20-5 228-15</inkml:trace>
          <inkml:trace contextRef="#ctx0" brushRef="#br0" timeOffset="6296.9021">18709 2663 728 0,'34'-39'268'0,"-34"39"-208"0,87 4-16 0,-33 1 96 15,-15 8-84-15,9 13 16 16,1 4-48-16,-20 9 4 15,-9-5-16-15,-25-8-140 16,-5 0 72-16,-34-22-280 16,1 1 188-16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14:22.47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0D64AFE-0013-4FD1-B562-BC230E3547F4}" emma:medium="tactile" emma:mode="ink">
          <msink:context xmlns:msink="http://schemas.microsoft.com/ink/2010/main" type="inkDrawing" rotatedBoundingBox="7085,6872 9139,8913 9086,8966 7032,6926" semanticType="callout" shapeName="Other">
            <msink:sourceLink direction="with" ref="{CDB22E3F-3923-479E-95CC-754B0A1598E1}"/>
          </msink:context>
        </emma:interpretation>
      </emma:emma>
    </inkml:annotationXML>
    <inkml:trace contextRef="#ctx0" brushRef="#br0">0 0 184 0,'54'13'68'0,"-6"9"-52"0,45 34-4 0,-30 4 116 0,24 35-72 15,15 22 24-15,34 17-48 16,25 47-4-16,9 9-16 16,-24-21 0-16,24-23-4 15,-20 1 4-15,1-9-8 16,-20-12-12-16,-24-23 4 16,-25-16 12-16,-9-18-4 15,-19-22 24-15,-6-8-16 16,-9-9-216-16,-5-4 112 15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12:00.40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7755A4D-A148-4E1D-A460-C2F9C689A22F}" emma:medium="tactile" emma:mode="ink">
          <msink:context xmlns:msink="http://schemas.microsoft.com/ink/2010/main" type="writingRegion" rotatedBoundingBox="1323,6747 14792,6371 14871,9210 1402,9586"/>
        </emma:interpretation>
      </emma:emma>
    </inkml:annotationXML>
    <inkml:traceGroup>
      <inkml:annotationXML>
        <emma:emma xmlns:emma="http://www.w3.org/2003/04/emma" version="1.0">
          <emma:interpretation id="{FE3F09EC-9A9B-4297-A516-C6E127A2E201}" emma:medium="tactile" emma:mode="ink">
            <msink:context xmlns:msink="http://schemas.microsoft.com/ink/2010/main" type="paragraph" rotatedBoundingBox="1323,6747 14792,6371 14871,9210 1402,95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00FD34-D4FE-4B28-A112-975044172048}" emma:medium="tactile" emma:mode="ink">
              <msink:context xmlns:msink="http://schemas.microsoft.com/ink/2010/main" type="line" rotatedBoundingBox="1323,6747 14792,6371 14871,9210 1402,9586"/>
            </emma:interpretation>
          </emma:emma>
        </inkml:annotationXML>
        <inkml:traceGroup>
          <inkml:annotationXML>
            <emma:emma xmlns:emma="http://www.w3.org/2003/04/emma" version="1.0">
              <emma:interpretation id="{F618B481-22B3-4BCD-886A-94099787ECBA}" emma:medium="tactile" emma:mode="ink">
                <msink:context xmlns:msink="http://schemas.microsoft.com/ink/2010/main" type="inkWord" rotatedBoundingBox="1327,6988 3593,6919 3652,8857 1387,8926"/>
              </emma:interpretation>
            </emma:emma>
          </inkml:annotationXML>
          <inkml:trace contextRef="#ctx0" brushRef="#br0">-195 7146 788 0,'5'-48'292'0,"-5"48"-228"0,5-43-16 0,-10 17 96 16,5 9-88-16,-10-18 92 16,0 9-84-16,-9-4 12 15,0 13-44-15,-15 4-20 16,4 13-8-16,-13 13-40 16,4 8 20-16,-10 1 24 15,15 8-4-15,10-4-16 16,9 0 4-16,15-4 4 15,10-5 4-15,19-9 0 16,5-3 0-16,10-10-108 16,0 1 60-16,-1-9-52 15,-4-4 60-15,-14 4 12 16,-1 4 16-16,-14 1-24 16,-6 8 20-16,-13 26 48 15,-1 12-12-15,-14 62 24 16,-1 12-24-16,-9 26 52 0,10-4-40 15,-10 9-40-15,5-14 0 0,-5-4 20 16,10-21-8-16,-20-18 108 16,10-21-64-16,-10-17 44 15,10-9-56-15,-14-26 0 16,9-9-24-16,-5-30 12 16,10-4-16-16,5-31 24 15,9 1-20-15,16-14-32 16,13 14 12-16,20-13 0 15,5 16 8-15,34-12-12 16,5 13 8-16,5-9-296 16,-5 14 164-16,-5-6-492 15,-10 19 352-15</inkml:trace>
          <inkml:trace contextRef="#ctx0" brushRef="#br0" timeOffset="-541.9623">-652 6407 736 0,'-19'-30'272'0,"4"30"-208"0,-19 0-20 16,20 4 64-1,-6 9-68-15,-19 48 16 16,-4 3-32-16,-16 40 48 16,11 0-40-16,-10 30 20 15,24-5-32-15,19 9 16 16,15-17-20-16,10-8 36 15,33-27-28-15,-4-17-4 0,15-13-12 0</inkml:trace>
          <inkml:trace contextRef="#ctx0" brushRef="#br0" timeOffset="584.1198">874 6990 832 0,'-15'-9'308'0,"15"9"-240"0,5-8-20 0,0 4 132 16,10 4-108-16,4-5 8 15,5 5-52-15,5 5-36 16,-4 3 4-16,-1 18 8 16,-5 9 0-16,-19 25 8 15,0 1-8-15,-24 12 24 16,-5 0-16-16,-10-8 4 15,5 0-8-15,-10-18 36 16,15-8-20-16,5-17 56 16,5-1-44-16,4-21 0 15,15 0-20-15,15-8-28 16,4-5 4-16,20 4-4 16,9 9 4-16,11 0 0 15,-1 9 0-15,-4 0-88 16,-6 8 48-16,-9-9-108 15,-5 5 88-15,-10-4-172 16,1 0 136-16</inkml:trace>
          <inkml:trace contextRef="#ctx0" brushRef="#br0" timeOffset="2100.3819">2171 6891 560 0,'0'0'208'0,"0"0"-164"0,-15 8-8 0,6 1 180 16,4 8-124-16,-15 14 60 15,20-6-88-15,-24 27 32 16,10 4-56-16,-11 22 52 16,16-4-56-16,-21 8 28 15,21-5-36-15,-16-16-28 16,11-14 0-16,-1-12 0 15,10-9 0-15,20-18-256 16,4-3 140-16</inkml:trace>
        </inkml:traceGroup>
        <inkml:traceGroup>
          <inkml:annotationXML>
            <emma:emma xmlns:emma="http://www.w3.org/2003/04/emma" version="1.0">
              <emma:interpretation id="{30EBCC08-0465-4283-9369-321441256A72}" emma:medium="tactile" emma:mode="ink">
                <msink:context xmlns:msink="http://schemas.microsoft.com/ink/2010/main" type="inkWord" rotatedBoundingBox="4068,7741 6359,6610 7052,8014 4761,9145"/>
              </emma:interpretation>
            </emma:emma>
          </inkml:annotationXML>
          <inkml:trace contextRef="#ctx0" brushRef="#br0" timeOffset="2565.6197">2958 7059 1008 0,'20'-26'372'0,"-20"26"-288"0,-10-17-24 0,5 4 108 15,0 9-104-15,-14-9 36 16,-1 8-60-16,-19 1-32 16,1 4-8-16,-26 4-8 15,11 9 0-15,-10 5 0 16,-5-1 0-16,19 0-12 16,25 5 12-16,4-9-48 15,30 4 28-15,19-13-56 16,10 5 48-16,19-9-124 15,-4 0 88-15,-5 0-44 16,-1 0 68-16,-9 4-20 16,0 5 44-16,-15 17 12 15,-4 8 8-15,-20 36 64 16,-5 12-32-16,-15 21 40 16,6 1-36-16,-20 25-20 15,0-8-4-15,-15 9 8 16,10-13-8-16,-14-18 68 15,4-17-44-15,-14-17 48 16,10-13-44-16,-1-14 16 16,10-7-32-16,1-23 52 15,9-3-40-15,0-31 64 0,14-5-56 0,6-33 8 16,9-1-28-16,15-30-20 16,4 17-4-16,30-8-148 15,4 17 84-15,25-22-404 16,10 18 264-16</inkml:trace>
          <inkml:trace contextRef="#ctx0" brushRef="#br0" timeOffset="1862.7495">1724 7111 728 0,'0'4'268'0,"0"-4"-208"0,34 0-16 0,-10 0 64 16,10 0-68-16,25 0 36 16,-1-4-44-16,10 4-8 15,-5 0-16-15,-5 0 4 16,-4 0-8-16,-10 0-20 15,-10 4 8-15,-10-4-112 16,-9 0 68-16,-20-4-340 16,-5 4 216-16</inkml:trace>
          <inkml:trace contextRef="#ctx0" brushRef="#br0" timeOffset="2786.2264">3284 6692 540 0,'-34'-34'200'0,"34"34"-156"0,-34-31-12 0,24 18 212 15,5 5-140-15,-14-5 116 16,14 13-128-16,0 0-40 16,5 8-32-16,10 1 8 15,-1 8-16-15,16-4 40 16,9 5-28-16,5-14-296 16,4 0 148-16</inkml:trace>
          <inkml:trace contextRef="#ctx0" brushRef="#br0" timeOffset="32742.8734">10183 6239 676 0,'14'-9'248'0,"-14"9"-192"0,34 13-16 0,-24 0 84 16,4 9-76-16,6 42 60 16,4 10-64-16,-4 51 48 15,4 0-52-15,-10 65 24 16,-4-4-36-16,-20 39 8 16,-4-31-20-16,-35 13 28 15,1-34-28-15,-45-9-4 16,11-34-8-16,-20-18 28 15,14-26-16-15,-9-30-144 16,34-17 64-16,-5-30-200 16,10-9 144-16,9-43-460 15,15-5 324-15</inkml:trace>
          <inkml:trace contextRef="#ctx0" brushRef="#br0" timeOffset="3001.7961">3755 6325 736 0,'-24'-9'272'0,"24"9"-208"0,4 0-20 0,-8 0 212 15,4 9-148-15,-10 4 52 16,10 4-92-16,0 18 0 15,0 8-36-15,-10 22 24 16,5 4-32-16,-9 0-40 16,14-9 8-16,-5-3-324 15,5-10 180-15</inkml:trace>
          <inkml:trace contextRef="#ctx0" brushRef="#br0" timeOffset="35476.9559">11232 6817 632 0,'19'-13'236'0,"-19"13"-184"0,20-13-16 0,-10 13 132 16,-1 5-100-16,1 8 36 16,0 4-64-16,-15 0 12 15,0 5-32-15,-10 4 16 16,1 0-20-16,-10-5 36 16,9-3-28-16,-4-1 12 15,9-9-20-15,10-3 28 16,5-1-28-16,24-8-4 15,10-1-8-15,14-3 20 16,5 8-12-16,-4-4-328 16,-1 8 168-16</inkml:trace>
        </inkml:traceGroup>
        <inkml:traceGroup>
          <inkml:annotationXML>
            <emma:emma xmlns:emma="http://www.w3.org/2003/04/emma" version="1.0">
              <emma:interpretation id="{CDB22E3F-3923-479E-95CC-754B0A1598E1}" emma:medium="tactile" emma:mode="ink">
                <msink:context xmlns:msink="http://schemas.microsoft.com/ink/2010/main" type="inkWord" rotatedBoundingBox="6830,7032 9783,6552 10166,8901 7212,9382">
                  <msink:destinationLink direction="with" ref="{00D64AFE-0013-4FD1-B562-BC230E3547F4}"/>
                </msink:context>
              </emma:interpretation>
            </emma:emma>
          </inkml:annotationXML>
          <inkml:trace contextRef="#ctx0" brushRef="#br0" timeOffset="31211.6689">9041 7150 508 0,'-29'9'188'0,"29"-5"-148"0,-15-4-8 0,10 0 124 16,10 0-92-16,-5-4 72 15,0 4-80-15,15-5 40 16,-1 1-56-16,35 0 32 15,4 4-40-15,40 4 16 16,4 5-28-16,34-5 16 16,-10 4-20-16,20-12-16 15,-14 13-4-15,-1-9 12 16,-19 8-4-16,-25-8-4 16,-18 5 4-16,-21-10 48 15,-14 1-28-15,-19-9-12 16,-5 5-4-16,-15-10-212 15,-4 10 112-15,-15-1-404 16,4 9 280-16</inkml:trace>
          <inkml:trace contextRef="#ctx0" brushRef="#br0" timeOffset="32352.1944">9148 6278 404 0,'0'-9'148'0,"0"9"-112"0,0 4-12 0,0-4 164 16,0 0-108-16,-10 0 64 15,10 0-84-15,-15 0-8 16,1 9-32-16,-10 0 4 16,4 8-12-16,-14 9 36 15,5 8-24-15,-5 40 32 16,5 3-32-16,-10 40 48 16,15-5-40-16,-1 52 28 15,6-8-32-15,-1 43 36 16,6-22-36-16,9 4-16 15,15-17-4-15,9-13 0 16,5-30-4-16,15-22-188 16,0-25 100-16</inkml:trace>
          <inkml:trace contextRef="#ctx0" brushRef="#br0" timeOffset="5374.5354">5305 6373 964 0,'-49'4'360'0,"49"-4"-280"0,-14 30-24 0,-1-4-12 15,10 4-36-15,-5 31-28 16,6 8 8-16,-6 26 24 16,5-4-8-16,-14 42 28 15,4-3-20-15,-19 17-12 16,0-9-4-16,-24-4 48 15,4-18-24-15,-14 10 8 16,10-18-16-16,-5-5 36 16,19-25-24-16,15-18-252 15,9-16 124-15</inkml:trace>
          <inkml:trace contextRef="#ctx0" brushRef="#br0" timeOffset="6862.7064">6704 7716 880 0,'10'-9'328'0,"-10"9"-256"0,0 0-16 15,-10 4 108 1,10 5-100-16,-10 8 44 0,5 5-64 0,-24 25-16 16,15 9-16-16,-1 27 8 15,5 3-12-15,1 5 32 16,4-9-24-16,-5-5-76 16,5-16 32-16,-9-9-72 15,9-9 60-15,-15-17-36 16,15-5 44-16,-14-12-32 15,14 0 32-15,-5-18-112 16,1 0 80-16,9-21-412 16,14 4 264-16</inkml:trace>
          <inkml:trace contextRef="#ctx0" brushRef="#br0" timeOffset="8870.9961">5825 6718 476 0,'4'-26'176'0,"30"0"-136"0,10-21-12 16,-20 12 56 0,6 9-52-16,18-21 32 0,6 4-36 0,4-5-16 15,0 14-8-15,-19-10 20 16,-5 14-12-16,-24-4 84 15,4 8-52-15,-28-9 56 16,-1 13-56-16,-4 1 68 16,-5 8-64-16,-10 4 0 15,9 9-28-15,1 13-4 16,0 5-8-16,4 16 20 16,6 5-16-16,-11 13 4 15,16 4-8-15,-6 13 12 16,5-4-12-16,10-5 24 15,10-4-20-15,5-12 40 16,-6-10-28-16,16-12-164 16,-1-1 76-16,10-8-320 15,0 0 216-15</inkml:trace>
          <inkml:trace contextRef="#ctx0" brushRef="#br0" timeOffset="7071.2447">6670 7759 652 0,'19'-17'244'0,"-19"17"-192"0,20 0-12 0,-1 0 156 16,6 8-116-16,9 5 88 16,0 4-96-16,-10 9 0 15,0 0-48-15,-14 4 48 16,-10 5-40-16,-24 0 28 16,-6-5-32-16,-18-4 8 15,-1-5-20-15,1-12-112 16,4 0 48-16,5-18-200 15,20 0 140-15</inkml:trace>
          <inkml:trace contextRef="#ctx0" brushRef="#br0" timeOffset="4772.9325">4100 6442 560 0,'34'-5'208'0,"-10"14"-164"0,10 34-8 0,-10 5 68 16,-9 3-64-16,4 40-8 15,6 4-20-15,-20 39 24 16,-1 0-20-16,-23 13 56 15,0-13-40-15,-30-22 80 16,5-17-60-16,-29-9 52 16,10-17-60-16,-5-12 24 15,15-14-40-15,-1-26-88 16,20-4 32-16,15-26-324 16,14-4 192-16</inkml:trace>
          <inkml:trace contextRef="#ctx0" brushRef="#br0" timeOffset="27699.273">7088 7055 652 0,'-59'9'244'0,"59"-9"-192"0,-29 12-12 0,20-7 224 15,9 3-152-15,9-3 80 16,6-1-116-16,19 0 28 16,5 1-60-16,19-5-32 15,0 0-12-15,-4 0-64 16,-1 0 36-16,-4 0-216 15,-10 0 132-15</inkml:trace>
          <inkml:trace contextRef="#ctx0" brushRef="#br0" timeOffset="27504.7557">7234 6891 624 0,'-44'-13'228'0,"34"4"-176"0,-9 9-16 16,9 0 160-1,10 0-116-15,5 0 44 16,4 0-72-16,16 0 24 15,4 9-44-15,15-9 8 0,-1 0-24 0,6 0 20 16,-5 8-24-16,-1-8-136 16,-4 5 68-16,-10-1-256 15,-4 5 176-15</inkml:trace>
        </inkml:traceGroup>
        <inkml:traceGroup>
          <inkml:annotationXML>
            <emma:emma xmlns:emma="http://www.w3.org/2003/04/emma" version="1.0">
              <emma:interpretation id="{EC3CA58F-9F0B-4B99-9E82-CDA5E6F6324B}" emma:medium="tactile" emma:mode="ink">
                <msink:context xmlns:msink="http://schemas.microsoft.com/ink/2010/main" type="inkWord" rotatedBoundingBox="10287,6497 14792,6371 14871,9210 10367,9336"/>
              </emma:interpretation>
            </emma:emma>
          </inkml:annotationXML>
          <inkml:trace contextRef="#ctx0" brushRef="#br0" timeOffset="27944.9263">7938 6977 600 0,'-24'-4'224'0,"24"4"-176"0,0 0-12 0,5 0 212 15,4 0-144-15,11 0 72 16,9 0-104-16,10-4-4 16,0-1-44-16,4-3 4 15,1-1-16-15,-5 0-252 16,-5 5 128-16</inkml:trace>
          <inkml:trace contextRef="#ctx0" brushRef="#br0" timeOffset="28314.9616">8744 6485 756 0,'-19'0'280'0,"19"0"-216"0,-24 34-20 15,4-3 120 1,1-1-100-16,-15 17 52 16,5 5-68-16,-10 4-16 15,15 0-20-15,-20-8 0 16,20-1-8-16,-6-12 16 16,11-5-12-16,-15-4 16 15,15-4-16-15,-1-5 16 16,10 0-16-16,1-4 16 15,4 0-16-15,19-8 4 0,-4 3-4 16,29-4 20-16,5 1-16 0,29-1-4 16,-10 0-4-1,5 5-24-15,-5 0 12 0,-15-9-180 16,-4 8 100-16,-15-8-144 16,0 5 128-16,-19-10-184 15,0 1 164-15,-10-9-276 16,-10 4 228-16</inkml:trace>
          <inkml:trace contextRef="#ctx0" brushRef="#br0" timeOffset="28510.9834">8774 6809 488 0,'-10'-9'180'0,"10"9"-140"0,5 4-12 0,-10 9 208 16,0 5-136-16,-10 16 124 15,1 5-128-15,-20 34 56 16,5 5-88-16,-15 26 16 15,5 4-44-15,0-5 12 16,10-20-28-16,0-14 0 16,10-13-12-16,-1-26-244 15,15 0 128-15,5-21-432 16,10-1 304-16</inkml:trace>
          <inkml:trace contextRef="#ctx0" brushRef="#br0" timeOffset="6005.714">5475 7616 580 0,'0'-26'216'0,"0"26"-168"0,-5 5-12 15,0-1 100 1,5 5-80-16,-15 4 24 15,6 8-48-15,-16 14 24 16,11-1-32-16,-6 14-4 0,6-1-12 0,-15 1 4 16,19-5-8-16,0-8 60 15,5-10-36-15,1-12 76 16,4-4-56-16,0-22-44 16,9 0-4-16,1-13 4 15,9 0 0-15,1-8-48 16,4 4 28-16,10-5-68 15,0 9 48-15,-10 0-8 32,1 13 24-32,-11 0 20 0,6 13 4 0,-10 5 112 15,4 8-64-15,-14 8 8 16,10 9-40-16,-15 9 16 16,5 0-24-16,0 0-12 15,0-4-4-15,0-10 48 16,0 1-24-16,5-13 36 15,-5 0-32-15,10-17-68 16,-1-5 24-16,-4-12-36 16,15 3 32-16,-11-20-16 15,1 7 24-15,5-3 8 16,-1 8 8-16,1 0-44 16,14 9 24-16,-15 4 52 15,11 13-16-15,-11 8 48 16,1 10-36-16,-1 12 40 15,1 4-40-15,-10 10 20 16,5-1-28-16,-10-4-28 0,0 0 4 16,0-14-236-16,-5-3 128 15,5-13-444-15,0-5 308 0</inkml:trace>
          <inkml:trace contextRef="#ctx0" brushRef="#br0" timeOffset="31666.8422">9575 7374 456 0,'0'-8'168'0,"0"8"-128"0,-5 21-16 0,1-3 156 16,4 8-104-16,-25 12 32 15,6 6-64-15,-15-1 24 16,0 0-36-16,-20-4 88 16,11 4-68-16,-16-13 48 15,20 1-60-15,-14-10 24 16,19-4-36-16,0-8 0 15,15 4-16-15,9-17 20 16,10-1-20-16,19-8-40 16,10 13 16-16,20 0-16 15,4 5 16-15,15 3 24 16,-4 5-4-16,-6-4-28 16,-9-5 8-16,-15 1 24 15,-5-1-8-15,-15-8 72 16,1-1-44-16,-20-8 92 15,-5 0-68-15,-14-8 52 16,0 3-64-16,-10-16-20 16,5 8-16-16,-1-21 0 15,11 12-4-15,14 5-160 16,10 4 84-16,10 4-332 16,14 14 224-16,0 3-320 15,5 10 280-15</inkml:trace>
          <inkml:trace contextRef="#ctx0" brushRef="#br0" timeOffset="6635.4182">6033 7750 352 0,'-9'4'132'0,"9"-4"-104"0,9-4-8 16,-9 0 176-1,0 8-112-15,0-8 52 16,0 4-76-16,0-4 24 15,0 4-48-15,0 0 24 16,0 8-32-16,0 1 36 0,0 4-36 0,-9 13 40 16,4 8-40-16,-15 9 40 15,11 5-40-15,-6-5 20 32,15-4-28-32,-14-9 28 0,4 0-32 0,10-25 64 15,0-1-44-15,0-26 12 16,14 1-32-16,-4-22-60 15,14 4 20-15,1-9-52 16,-1 9 44-16,0 5-20 16,-4 4 32-16,4 8-36 15,-9 13 36-15,-15 9 68 16,9 9-24-16,-18 13 64 16,4 8-52-16,-15 13 64 15,16 0-60-15,-6 0 20 16,0 1-40-16,10-14 36 15,10-4-32-15,4-22 32 16,6 0-32-16,14-17-172 16,-5-8 80-16,15-14-256 15,4 5 180-15,11-13-320 16,-11 17 264-16</inkml:trace>
          <inkml:trace contextRef="#ctx0" brushRef="#br0" timeOffset="29184.7749">9629 6321 684 0,'5'0'252'0,"-5"0"-192"0,-25 39-20 0,16-9 68 16,-1 13-68-16,-24 17 36 16,14 1-44-16,-28-1 44 15,19-3-44-15,-25-14 28 16,20-4-32-16,5-13 28 16,5-1-32-16,9-16 4 15,15 0-16-15,15-9-16 16,-6 0 0-16,21 0-24 15,13 8 16-15,-4 1-4 16,5 4 8-16,-5 4-28 16,-5 0 20-16,-10-4 24 15,0 5-4-15,-4-18 36 16,-10 13-24-16,-10-26 48 16,4 4-36-16,-13-8 28 15,4-5-28-15,-10-17 16 16,6 9-24-16,-16-17-8 15,16 3-8-15,-6-7-16 16,10 7 8-16,0 6-120 16,5 12 68-16,5 8-156 0,5 10 124 0,0 8-84 15,-1 8 100-15,6-3 12 16,-1 3 36-16,6-8 60 16,-10 0-16-16,4-13 140 15,1 13-88-15,4-17 108 16,5 17-100-16,15-9 72 15,5 9-88-15,0 0-32 16,9 9-20-16,5 0-12 16,-9 4 0-16,0-5-12 15,-1 5 8-15,-14-13-68 16,0 0 40-16,-19-13-112 16,-1 5 84-16,-18-10-160 15,-1 5 124-15,-15-4-76 16,11 4 100-16</inkml:trace>
          <inkml:trace contextRef="#ctx0" brushRef="#br0" timeOffset="37730.8931">12262 6321 592 0,'24'-5'220'0,"1"1"-172"0,13-5-12 16,-23 5 100 0,0 8-80-16,-6-8 40 15,6 0-56-15,-20-5 4 16,0 5-28-16,-24-5 0 16,0 5-8-16,-25 0-24 15,6 4 8-15,-15-9 12 0,14 9 0 0,-9-9-4 16,14 9 4-16,5 5-24 15,15-1 12-15,0-4 12 16,14 9 0-16,0-1-20 16,5 10 8-1,0 16 48-15,5 5-20 16,-4 47 0-16,4 5-12 0,-15 47-16 16,5 0 4-16,-19 35 20 15,5-13-8-15,-10 17 16 16,5-26-16-16,-15 13-12 15,20-30 0-15,-10 0 20 16,9-26-8-16,11-13 60 16,4-17-40-16,0-5 32 15,10-17-32-15,10 5 8 16,9-14-20-16,6 1 20 16,4-5-24-16,0-9 12 15,0-3-12-15,-4-14 20 16,-6 0-20-16,-4-12-56 15,-1-1 20-15,-4-4-156 16,0 0 100-16,-6 0-176 16,6 0 144-16</inkml:trace>
          <inkml:trace contextRef="#ctx0" brushRef="#br0" timeOffset="31917.5097">9813 7564 600 0,'10'-8'224'0,"-10"8"-176"0,15-4-12 0,-15-1 124 15,0 10-96-15,-5-5 60 16,0 0-68-16,-10 4-8 16,1 4-28-16,-11 10-12 15,16-5-4-15,-20 8 4 16,14 5-4-16,0-4 8 15,15-1-8-15,0 1-36 16,5 0 16-16,15-1 48 16,-1 5-12-16,1-9-28 15,4 5 4-15,-14-5 16 16,-1 5-4-16,-18-9 24 16,-1 4-20-16,-14-13-56 15,-1 5 20-15</inkml:trace>
          <inkml:trace contextRef="#ctx0" brushRef="#br0" timeOffset="29396.4521">10037 6312 600 0,'-10'0'224'0,"10"0"-176"0,-14 0-12 16,9 0 148 0,-5 9-108-16,-5 4 84 15,6 4-92-15,-6 13 80 16,5 5-88-16,-14 17 52 15,5-1-68-15,9 6 32 16,5-6-44-16,0 1-28 0,0-4-4 16,5-9 24-1,15-14-12-15,-5-3-120 16,-6 0 60-16,16-14-264 0,-6 1 172 0</inkml:trace>
          <inkml:trace contextRef="#ctx0" brushRef="#br0" timeOffset="165.4412">97 7089 1080 0,'4'0'400'0,"-4"0"-312"0,10 5-24 15,-10-5 28 1,20 4-64-16,4-4 32 16,10 4-32-16,19-4-212 15,1 0 100-15</inkml:trace>
          <inkml:trace contextRef="#ctx0" brushRef="#br0" timeOffset="33103.3337">10246 5876 808 0,'19'-22'300'0,"-19"22"-232"0,39-17-20 0,-20 8 116 16,1 9-100-16,9 9 16 16,-10 8-44-16,1 14-16 15,-1-6-12-15,-14 6 4 16,0 8-8-16,-15-5 40 16,-4 1-20-16,-11-5-4 15,11-4-12-15,9-9 20 16,-5 0-16-16,20-8 4 15,9-5-8-15,20-4-8 16,0 0 4-16,15 5-312 16,-1-1 168-16</inkml:trace>
          <inkml:trace contextRef="#ctx0" brushRef="#br0" timeOffset="35160.6117">11042 7267 436 0,'-4'-22'160'0,"4"5"-124"0,-5-1-8 0,0 5 80 16,0 9-64-16,-5-13 44 16,-4 4-52-16,-6-4 16 15,6 8-32-15,-20-4 28 16,5 4-32-16,-20 9 64 16,10 5-44-16,-14 8 44 15,14 4-44-15,-5 22 60 16,10 4-56-16,0 17 96 15,24 1-76-15,10-1-20 16,10-8-24-16,19-9 20 16,0-4-20-16,20-13 20 0,4 0-20 15,1-9 20-15,-6-4-24 16,-9-13-128-16,5 5 64 0,-20-14-248 16,-4 5 172-16</inkml:trace>
          <inkml:trace contextRef="#ctx0" brushRef="#br0" timeOffset="5117.3481">5256 6826 756 0,'-5'-13'280'0,"5"13"-216"0,-14 4-20 0,-1 5-12 16,1 8-28-16,-25 5 52 15,5 4-32-15,-29 4-12 16,4 5-4-16,-19 21 16 15,10 0-12-15,-4 26 56 16,18 0-36-16,20 4 28 16,20-8-32-16,38-26 16 15,20-5-24-15,33-21 28 16,11-4-32-16,14-26-84 16,-10-1 36-16,0-21 8 15,-9 0 20-15,-25-21 20 16,-9 4-8-16,-39-9 32 15,-10 9-24-15,-30 4 84 16,1 4-56-16,-14 5 4 16,9 8-28-16,4-3-180 15,11 3 88-15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11:56.41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85A3D74-854C-4018-887F-4F96D4A58846}" emma:medium="tactile" emma:mode="ink">
          <msink:context xmlns:msink="http://schemas.microsoft.com/ink/2010/main" type="writingRegion" rotatedBoundingBox="4076,6395 5537,3901 6162,4266 4700,6761"/>
        </emma:interpretation>
      </emma:emma>
    </inkml:annotationXML>
    <inkml:traceGroup>
      <inkml:annotationXML>
        <emma:emma xmlns:emma="http://www.w3.org/2003/04/emma" version="1.0">
          <emma:interpretation id="{4428EBE3-9B4B-4B50-9861-8A79AF725D8D}" emma:medium="tactile" emma:mode="ink">
            <msink:context xmlns:msink="http://schemas.microsoft.com/ink/2010/main" type="paragraph" rotatedBoundingBox="4076,6395 5537,3901 6162,4266 4700,67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1274EC-B93E-4D5C-A3DA-3C6DBE5382A6}" emma:medium="tactile" emma:mode="ink">
              <msink:context xmlns:msink="http://schemas.microsoft.com/ink/2010/main" type="line" rotatedBoundingBox="4076,6395 5537,3901 6162,4266 4700,6761"/>
            </emma:interpretation>
          </emma:emma>
        </inkml:annotationXML>
        <inkml:traceGroup>
          <inkml:annotationXML>
            <emma:emma xmlns:emma="http://www.w3.org/2003/04/emma" version="1.0">
              <emma:interpretation id="{361A1B65-668E-49C6-88A4-F1FC8E12A529}" emma:medium="tactile" emma:mode="ink">
                <msink:context xmlns:msink="http://schemas.microsoft.com/ink/2010/main" type="inkWord" rotatedBoundingBox="4076,6395 4441,5773 4957,6076 4593,66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3269 3522 416 0,'24'-43'152'0,"-24"43"-116"0,25-21-12 0,-16 12 120 15,6 5-84-15,-10-5 96 16,0 5-88-16,-15-5 72 16,5 5-80-16,-14-1 76 15,4 10-80-15,-9 3 24 16,4 5-44-16,-4 22 32 16,5 4-40-16,-6 43 48 15,6 4-44-15,-5 35 20 16,4 0-32-16,-9 21 36 15,5-12-32-15,4 4-12 16,11-18-8-16,-6-16 12 16,5-22-8-16,5-14 48 0,-4-12-28 15,-1-22-164-15,5 1 72 0</inkml:trace>
          <inkml:trace contextRef="#ctx0" brushRef="#br0" timeOffset="-314.8378">2987 4015 464 0,'10'-9'176'0,"-10"9"-140"16,15 0-8-16,-11-4 64 15,1 4-56-15,0-5 12 16,5 10-28-16,0-5 4 16,-1 4-12-16,-9-4 28 15,0 0-24-15,0 0 20 16,0 0-20-16,0 0 44 16,0 0-32-16,0 0-4 15,0 0-16-15,0 0-8 16,0 0 4-16,0 0 40 15,0 0-24-15,5 0 0 16,0 0-12-16,-5 0 20 0,0 0-16 16,0 0 4-1,0 0-8-15,0 0 4 0,0 0-8 0,0 0-4 16,0 0 4-16,0 0 4 16,0 0-4-16,0 0 24 15,0 0-16-15,0-4 4 16,5 4-8-16,-5-5-16 15,0 10 4-15,0-5 20 16,0 0-8-16,0-5 16 16,5 5-16-16,-5-4 16 15,0 8-16-15,-5-8-4 16,5 4 0-16,-5-4 28 16,0-1-16-16,-5 1 12 15,6 4-16-15,-11-4-8 16,10 4 0-16,-9-5 12 15,4 5-8-15,-10 0 16 16,6 5-16-16,-10-1 24 16,9 5-20-16,-14 4 24 15,5 4-24-15,-6 5 56 16,6 3-36-16,5 6-16 16,14 3-8-16,19 1 24 15,11-5-16-15,28-13 20 16,10-4-20-16,30-13-124 15,4-4 60-15,0-9-8 0,-10 0 32 16,-19-4 36-16,-14 4-8 0,-30-9 72 16,-9 5-44-16,-35-5 60 15,1 5-56-15,-20-5 72 16,0 5-60-16,-5 0-36 16,15 8-8-16,5-4-68 15,14 5 36-15,5-5-392 16,15 8 228-16</inkml:trace>
        </inkml:traceGroup>
        <inkml:traceGroup>
          <inkml:annotationXML>
            <emma:emma xmlns:emma="http://www.w3.org/2003/04/emma" version="1.0">
              <emma:interpretation id="{3BF0513C-CADC-40F8-A281-579E61A0A9B8}" emma:medium="tactile" emma:mode="ink">
                <msink:context xmlns:msink="http://schemas.microsoft.com/ink/2010/main" type="inkWord" rotatedBoundingBox="4948,5139 5639,3960 6162,4266 5471,5446"/>
              </emma:interpretation>
            </emma:emma>
          </inkml:annotationXML>
          <inkml:trace contextRef="#ctx0" brushRef="#br0" timeOffset="2311.2123">1812 5630 612 0,'-20'-39'228'0,"20"39"-180"0,5 0-12 16,5 9 104-1,-5-1-84-15,14 22 40 16,0 9-56-16,20 22 4 16,-5 4-28-16,0 4 20 15,0-5-24-15,5-12 32 16,0-13-28-16,0-17 92 0,0-5-60 16,-5-26 32-1,-5-4-48-15,0-26 8 0,-5 5-24 0,-4-22 44 16,-1 4-32-1</inkml:trace>
          <inkml:trace contextRef="#ctx0" brushRef="#br0" timeOffset="2119.7021">2210 5302 600 0,'-5'-31'224'0,"5"31"-176"0,-10 9-12 0,1 4 96 16,4 4-80-16,-15 22 32 16,6 4-48-16,-15 18-4 15,9 3-20-15,1 6 0 16,4 7-4-16,5-3-16 15,10-14 4-15,-4-12-48 16,8-9 24-16,-8-18-196 16,-1-8 124-16,-10-17-372 15,1-5 264-15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13:38.23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A3A1E4E-B0C9-42A2-AF1B-478ED4CBF052}" emma:medium="tactile" emma:mode="ink">
          <msink:context xmlns:msink="http://schemas.microsoft.com/ink/2010/main" type="writingRegion" rotatedBoundingBox="12294,13989 18725,10602 19332,11755 12901,15142"/>
        </emma:interpretation>
      </emma:emma>
    </inkml:annotationXML>
    <inkml:traceGroup>
      <inkml:annotationXML>
        <emma:emma xmlns:emma="http://www.w3.org/2003/04/emma" version="1.0">
          <emma:interpretation id="{48BBE2A3-7BFF-473C-A6B9-7C9EE29BB96B}" emma:medium="tactile" emma:mode="ink">
            <msink:context xmlns:msink="http://schemas.microsoft.com/ink/2010/main" type="paragraph" rotatedBoundingBox="12294,13989 18725,10602 19332,11755 12901,151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DF9278-04CB-4DAA-90CF-E637E2EF4560}" emma:medium="tactile" emma:mode="ink">
              <msink:context xmlns:msink="http://schemas.microsoft.com/ink/2010/main" type="line" rotatedBoundingBox="12294,13989 18725,10602 19332,11755 12901,15142"/>
            </emma:interpretation>
          </emma:emma>
        </inkml:annotationXML>
        <inkml:traceGroup>
          <inkml:annotationXML>
            <emma:emma xmlns:emma="http://www.w3.org/2003/04/emma" version="1.0">
              <emma:interpretation id="{8895DC0B-AA33-4C5A-9961-BA56FAD98A99}" emma:medium="tactile" emma:mode="ink">
                <msink:context xmlns:msink="http://schemas.microsoft.com/ink/2010/main" type="inkWord" rotatedBoundingBox="12373,14139 13570,13509 14098,14511 12901,151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10202 13416 404 0,'-10'26'148'0,"-4"-4"-112"0,-6-1-12 0,11-3 152 16,-6 7-100-16,0-3 60 15,1 8-80-15,-1-4 44 16,1 0-56-16,4-4 4 0,0-5-28 16,5-4 16-16,5-4-24 0,0-9 12 15,0-9-12-15,5-4-60 16,5-4 24-16,5-5-140 15,4 0 92-15,-4 1-72 16,4-9 80-16,0 12 8 16,-4-3 36-16,0 4 40 15,-6 4-12-15,-4 4 80 16,5 0-52-16,-10 9 32 16,10 9-40-16,-1-5 16 15,6 14-24-15,-5-1 44 16,-1 0-36-16,1 0 4 15,0 1-20-15,-1-5 0 16,-9 0-4-16,0-1 12 16,-9-3-12-16,9-9 24 15,-5 0-20-15,5 0-40 16,-5-4 16-16,5-5-96 16,5-4 60-16,5-4-72 15,-1-5 64-15,6 5-4 0,-1 0 36 16,1-5 24-16,0 5 0 15,-1 8 132-15,1 9-68 16,-6 5 112-16,1 8-100 16,0 4 76-16,-5 4-88 15,-5-3 48-15,0-1-68 16,5 5-40-16,-5-5-4 16,0 0 24-16,0-4-16 15,0 0-132-15,0-4 68 0,-5-9-236 31,5 0 164-31,0 0-284 0</inkml:trace>
          <inkml:trace contextRef="#ctx0" brushRef="#br0" timeOffset="498.3428">10727 13494 320 0,'0'0'120'0,"-5"4"-96"0,-5 5-4 0,5-5 80 16,0 5-60-16,-4 4 80 15,-6-9-68-15,5 9 72 16,-4 0-72-16,-1 4 36 16,6-4-52-16,4 0 8 0,-5 0-28 15,5-4 0-15,5-9-8 16,0 0 20-16,0-5-16 16,10 1-32-16,4-9 12 15,1 0-16-15,4 0 12 16,6-8-96-16,4-1 56 0,0 5-28 15,-5 0 44-15,1 4 60 16,-1 8-16-16,-10 5 160 16,6 5-92-16,-10 8 128 15,-10-1-120-15,4 1 40 16,-4 5-76-16,0-1-8 16,0-4-24-16,5 0 16 15,0-4-20-15,5-1-232 16,9-4 116-16,1-4-372 15</inkml:trace>
          <inkml:trace contextRef="#ctx0" brushRef="#br0" timeOffset="761.8665">11251 13494 164 0,'-9'-9'60'0,"4"22"-44"0,0-8-8 0,5-5 120 15,-5 8-72-15,0 5 120 16,0 4-100-16,-4 14 92 16,-6 20-92-16,-4 31 36 15,14 18-64-15,-15-1 20 16,6-4-40-16,4-17 8 0,-14-13-20 16,9-18 20-16,-9-12-24 15,4-9 12-15,-4-9-12 16,0-17-156-16,0-4 76 0,4-14-228 15,15-16 168 1,5-18-260-16</inkml:trace>
          <inkml:trace contextRef="#ctx0" brushRef="#br0" timeOffset="944.5262">11227 13572 456 0,'63'-44'168'0,"-19"40"-128"0,19-5-16 15,-29 9 112-15,0 9-80 16,-5 4 76-16,-14 9-76 15,-15 4-4-15,-20 4-32 16,-18 9 16-16,-6 0-24 0,-14-5-84 16,-1-8 40-16,11-9-88 15,-11-17 68-15,11-8-132 16,4-14 104 0,10-4-280-16</inkml:trace>
        </inkml:traceGroup>
        <inkml:traceGroup>
          <inkml:annotationXML>
            <emma:emma xmlns:emma="http://www.w3.org/2003/04/emma" version="1.0">
              <emma:interpretation id="{8D2E247E-11E9-4063-873E-B319864A5A67}" emma:medium="tactile" emma:mode="ink">
                <msink:context xmlns:msink="http://schemas.microsoft.com/ink/2010/main" type="inkWord" rotatedBoundingBox="15657,12218 16163,11952 16405,12410 15898,12677"/>
              </emma:interpretation>
            </emma:emma>
          </inkml:annotationXML>
          <inkml:trace contextRef="#ctx0" brushRef="#br0" timeOffset="-16688.031">13768 11516 312 0,'19'-4'112'0,"-9"-5"-84"0,-5 0-12 0,5 1 92 16,4 8-64-16,-14-5 24 15,0 1-36-15,-14-5-32 0,-1 5 0 16,-14-4 24-16,-10 8-12 15,-5 0-20-15,-4 4 0 16,9 0 4 0,-5 5 4-16,10-1 8 0,10 1-4 15,9 0 40-15,6 4-20 16,-1 4 12-16,20 9-20 16,14 8 44-16,0 14-32 15,10-1-4-15,0 14-16 0,10-14 20 16,-15 10-16-16,0-19-20 15,-14-7 0-15,-10-5 40 16,-10-5-20-16,-19-8 52 16,-20-13-36-16,-5-4 20 15,6-14-28-15,-11-3 8 16,10-9-16-16,6-1-288 16,4 6 148-16</inkml:trace>
        </inkml:traceGroup>
        <inkml:traceGroup>
          <inkml:annotationXML>
            <emma:emma xmlns:emma="http://www.w3.org/2003/04/emma" version="1.0">
              <emma:interpretation id="{699A99D9-AF92-4038-9D19-58E00C6020CE}" emma:medium="tactile" emma:mode="ink">
                <msink:context xmlns:msink="http://schemas.microsoft.com/ink/2010/main" type="inkWord" rotatedBoundingBox="16747,11903 16957,11792 17075,12018 16865,12128"/>
              </emma:interpretation>
            </emma:emma>
          </inkml:annotationXML>
          <inkml:trace contextRef="#ctx0" brushRef="#br0" timeOffset="-14360.8236">14395 11291 228 0,'-5'0'84'0,"10"0"-64"0,-5-8-8 16,0 8 72-16,5-9-48 15,-1 9 100-15,6-9-76 16,0 5-36-16,0 4-20 15,4 0 4-15,1 4-4 16,-1 5 52-16,-4 0-32 16,0 8-12-16,-10-4-4 15,-5 4 16-15,-5 1-12 16,-14-5 4-16,5-5-8 16,4 1 4-16,-9-1-8 15,14-3 68-15,10-5-40 0,10 4 32 16,24-4-36-16,14 0 16 0,1 4-24 15,9 5-60-15,-14 0 16 16,-5-9-436 0</inkml:trace>
        </inkml:traceGroup>
        <inkml:traceGroup>
          <inkml:annotationXML>
            <emma:emma xmlns:emma="http://www.w3.org/2003/04/emma" version="1.0">
              <emma:interpretation id="{9D762BAA-4834-40E5-BB1D-C894CA316AAB}" emma:medium="tactile" emma:mode="ink">
                <msink:context xmlns:msink="http://schemas.microsoft.com/ink/2010/main" type="inkWord" rotatedBoundingBox="18584,11270 18970,11067 19141,11390 18755,11594"/>
              </emma:interpretation>
              <emma:one-of disjunction-type="recognition" id="oneOf1"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2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&lt;</emma:literal>
                </emma:interpretation>
              </emma:one-of>
            </emma:emma>
          </inkml:annotationXML>
          <inkml:trace contextRef="#ctx0" brushRef="#br0" timeOffset="-38320.7436">16377 10587 424 0,'0'0'156'0,"0"0"-120"0,0 0-8 16,0 0 124 0,0 0-88-16,-5-4 80 0,5 4-84 0,-5-4 84 15,5 4-84-15,0-4 0 16,5-1-40-16,0 1 4 15,5 4-12-15,-1-9 0 16,6 18-4-16,-5-18 4 16,4 9-8-16,-4-4 8 15,0 4-8-15,-5-4 8 16,4 4-8-16,-9-5-12 16,0 10 4-16,5-5 28 15,0 0-12-15,-5 0 4 16,0 0-8-16,0 0 12 15,10 0-12-15,-1 0 32 16,1 4-24-16,-10-4 12 16,0 0-16-16,0 0 12 15,0 0-16-15,0 0-4 16,0 0 0-16,0 0-4 16,10 4 0-16,0 5 8 15,-1 0-4-15,1-9 8 16,0 4-8-16,-5-4-4 15,-1 4 4-15,6 0 20 16,0 1-12-16,-10-5-12 16,0 0-4-16,0 0 4 15,0 0 0-15,0 0 16 16,0 0-8-16,0 4-12 16,0 0 0-16,-5 1 4 0,5-1 0 15,-15 5 8-15,6-1-4 0,-16 5 8 16,6 0-8-1,-10 5 8-15,5-1-8 0,-10 0-12 16,4 5 4-16,-4-5 4 16,10 0 0-16,0-4 8 15,0 4-4-15,4-12 8 16,10 3-8-16,6-8-4 16,4 9 4-16,9-9 28 15,6 0-16-15,14-9 4 16,5 9-12-16,10 0 4 15,4-8-8-15,11 3 16 16,-6 5-12-16,-4 0-28 16,-6 5 8-16,-13-5-152 15,-1 0 88-15,-10-5-268 16,1 5 196-16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13:30.23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CDA8E4E-1E90-45A3-BE23-64925A7A1375}" emma:medium="tactile" emma:mode="ink">
          <msink:context xmlns:msink="http://schemas.microsoft.com/ink/2010/main" type="writingRegion" rotatedBoundingBox="2753,12835 15626,12671 15698,18406 2826,18570"/>
        </emma:interpretation>
      </emma:emma>
    </inkml:annotationXML>
    <inkml:traceGroup>
      <inkml:annotationXML>
        <emma:emma xmlns:emma="http://www.w3.org/2003/04/emma" version="1.0">
          <emma:interpretation id="{2CE746E2-BD68-40C1-AC3B-6E4673E9068C}" emma:medium="tactile" emma:mode="ink">
            <msink:context xmlns:msink="http://schemas.microsoft.com/ink/2010/main" type="paragraph" rotatedBoundingBox="7010,12675 13503,12728 13490,14406 6996,143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E17350E-8633-4A0E-93EC-4377640303F7}" emma:medium="tactile" emma:mode="ink">
              <msink:context xmlns:msink="http://schemas.microsoft.com/ink/2010/main" type="line" rotatedBoundingBox="7010,12675 13503,12728 13490,14406 6996,14353"/>
            </emma:interpretation>
          </emma:emma>
        </inkml:annotationXML>
        <inkml:traceGroup>
          <inkml:annotationXML>
            <emma:emma xmlns:emma="http://www.w3.org/2003/04/emma" version="1.0">
              <emma:interpretation id="{CF1F9C17-96CD-4F30-ABB9-1A8FB240A0ED}" emma:medium="tactile" emma:mode="ink">
                <msink:context xmlns:msink="http://schemas.microsoft.com/ink/2010/main" type="inkWord" rotatedBoundingBox="7005,13185 7471,13188 7468,13482 7003,134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 2 416 0,'-15'-4'152'0,"20"4"-116"0,15 4-12 0,4-4 152 0,0 0-100 16,10-4 76-16,15 4-88 16,-6 0-36-16,6 9-16 15,-5-1-180-15,-5 1 92 0,-15 0-420 16,10 4 276-1,-10 0 100-15</inkml:trace>
          <inkml:trace contextRef="#ctx0" brushRef="#br0" timeOffset="-165.4158">179-205 280 0,'-5'-17'104'0,"5"26"-84"0,5-18 0 16,-5 9 136-16,10-9-88 15,4 9 60-15,6-4-72 16,4 4 28-16,5 0-48 0,5 0-20 16,0 0-8-16,0 9 8 0,-5-9-8 15,1 8-40-15,-11 1 20 16,-9 0-296 0,-10 3 168-16,-15 6-152 15</inkml:trace>
        </inkml:traceGroup>
        <inkml:traceGroup>
          <inkml:annotationXML>
            <emma:emma xmlns:emma="http://www.w3.org/2003/04/emma" version="1.0">
              <emma:interpretation id="{5B80B6C0-1C61-4C4F-9D57-74583EDD0F87}" emma:medium="tactile" emma:mode="ink">
                <msink:context xmlns:msink="http://schemas.microsoft.com/ink/2010/main" type="inkWord" rotatedBoundingBox="7867,12932 11351,12960 11343,13932 7859,1390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4.6068">859-80 520 0,'0'-8'192'0,"10"12"-152"0,24-4-8 15,-19 0 116-15,19 0-88 0,4 4-8 16,6-4-32-16,-5 0-8 16,14 5-4-16,-14-5-128 0,5 0 64 15,-15 0-200 1</inkml:trace>
          <inkml:trace contextRef="#ctx0" brushRef="#br0" timeOffset="658.7524">1743-386 260 0,'0'4'96'0,"0"0"-76"0,0 9-4 16,10 0 96-16,-10 9-64 15,-10 4 68-15,10 8-64 16,-14-3 76-16,-10 8-72 16,4-5 60-16,-9-8-64 15,-5 0 24-15,0-5-44 16,0-3 0-16,10-5-20 0,9-5-8 15,-4 1 0-15,19 0 4 16,0-9-4-16,9 4-4 16,16 0 4-16,18 1-4 0,6 3 0 15,14 1 8-15,-5-1-4 16,10-8-20 0,-9 9 8-16,-1-9 20 0,-9 9-4 15,-6-9-4-15,-13 0 0 16,4 0-16-16,-10 0 8 15,-14 0-164-15,-10 0 92 16,9-5-288 0,-9 1 204-16,5 4-120 15</inkml:trace>
          <inkml:trace contextRef="#ctx0" brushRef="#br0" timeOffset="948.5629">1928-326 280 0,'0'0'104'0,"-10"9"-84"0,-4 13 0 16,4-5 164-16,10 13-104 15,-15 9 108-15,-4 8-108 16,-5 1 56-16,9-1-80 15,-4 1 40-15,-6 4-56 16,11-5 16-16,-6 9-36 0,6-17 16 16,-10 0-20-16,14-4 8 0,-14-14-12 15,14-8-220-15,-5-13 116 16,1-8-352 0</inkml:trace>
          <inkml:trace contextRef="#ctx0" brushRef="#br0" timeOffset="1825.3567">2244 7 340 0,'0'-5'128'0,"5"5"-100"16,-5 0-8-16,0 0 44 0,0 0-40 15,0 9 52-15,0 4-44 16,-5 9 48-16,-5 8-48 16,0 9 12-16,-4 13-28 15,4-1 36-15,-4-3-28 16,4-5 32-16,0-8-32 0,5-9 20 15,-4-13-24-15,9-5 16 16,0-12-20-16,0-13 0 16,0-9-8-16,9-5-24 15,-4-7 8-15,5-1-56 0,4 0 32 16,11 4 0 0,-6 5 16-16,15 4 12 0,5 0 4 15,5 9 76-15,-5 0-40 16,9 8 68-16,-14 0-64 15,0 5 44-15,0 4-48 16,-10 4 16-16,11 1-32 16,-11-1 0-16,-10-4-12 15,6 0-68-15,-6 0 32 16,-4 0-392 0</inkml:trace>
          <inkml:trace contextRef="#ctx0" brushRef="#br0" timeOffset="4366.6146">2939-451 268 0,'14'-13'100'0,"-4"9"-76"0,4-1-8 0,6 5 68 0,-6 0-48 16,11 0 12-16,9 0-28 16,-10 9 32-16,10 0-28 15,-10 4-12-15,1 4-8 16,-16 5 4-16,-18 3-4 15,-1 1-4-15,-19 0 4 16,-5-4 4-16,-10-1-4 16,10-3 96-16,10-1-56 15,-1-13 104-15,21 1-84 16,8-10-4-16,16 1-36 16,9-5 28-16,24-4-28 0,-4 5-12 15,9 3-8-15,-9 5-172 16,0 5 92-16,-15 8-356 15</inkml:trace>
          <inkml:trace contextRef="#ctx0" brushRef="#br0" timeOffset="4757.8416">3697-41 236 0,'-15'5'88'0,"15"-10"-68"0,0 5-4 0,-10 0 16 16,-4 9-20-16,-1-5 48 0,-4 1-32 15,-6-1 4-15,1 13-20 16,0-8 0 0,-10 4-4-16,9 0 36 0,6 0-20 15,4 0 48-15,6 8-40 16,18 5 4-16,6 4-24 15,4 5-8-15,6 12 0 16,4 1 12-16,0-1-8 16,-5 1-12-16,-9-9 0 15,-10-9 100-15,-15-4-52 16,-9 0 60-16,-6-13-60 16,-23-5 48-16,-1-12-52 15,-9 0 32-15,4-5-40 0,11 1-20 16,14-1-4-16,14 0-196 15,15 1 104-15,19-5-404 16</inkml:trace>
          <inkml:trace contextRef="#ctx0" brushRef="#br0" timeOffset="5117.1097">3896-235 260 0,'43'-26'96'0,"-18"17"-76"0,-1 9-4 0,-9 5 60 0,4 8-44 16,-4 4 16-16,4 9-32 15,-4-9 44-15,-1 13-32 16,-19-8 48-16,0 0-44 15,-4-9 56-15,-6-1-52 16,-4-3 20 0,-10 0-36-16,14-5 28 0,-9 0-32 15,14 1 12-15,10-5-16 0,10 4-16 16,14 0 0-16,25-4 28 16,-1 5-12-16,6-1-48 15,-1 0 20-15,0-4-384 16,1 0 220-1,-10 9-92-15</inkml:trace>
        </inkml:traceGroup>
        <inkml:traceGroup>
          <inkml:annotationXML>
            <emma:emma xmlns:emma="http://www.w3.org/2003/04/emma" version="1.0">
              <emma:interpretation id="{0E25924C-51A6-41F8-82CA-6936A1B1954F}" emma:medium="tactile" emma:mode="ink">
                <msink:context xmlns:msink="http://schemas.microsoft.com/ink/2010/main" type="inkWord" rotatedBoundingBox="11787,12714 13503,12728 13490,14406 11773,1439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325.4827">5319-395 436 0,'-29'-34'160'0,"14"38"-124"0,-9 9-8 0,14 4 104 16,1 22-76-16,-1 17 104 16,0 13-96-16,1 0 84 0,-11 9-84 15,-4 17 64-15,0 22-72 0,-1 4 84 16,1-5-80-1,-10-16 24-15,5-18-48 0,0-9 4 16,-10-17-24-16,5-4 28 16,0-13-28-16,-10-13-68 15,15-5 28-15,9-12-292 16,6-9 176-16,14 0-384 16</inkml:trace>
          <inkml:trace contextRef="#ctx0" brushRef="#br0" timeOffset="7039.2213">5407 28 208 0,'19'-4'76'0,"-4"4"-60"0,-10 0-4 0,-5 0 108 16,-5 0-68-16,0 0 16 16,-5-4-44-16,-4-1 24 15,-11 1-32-15,-9 0 40 16,-14 4-32-16,-1 0 12 0,0 0-20 16,-4 0 64-16,0 0-48 15,-1 4 68-15,-9 0-60 16,0 5 36-16,5 8-44 15,14 9 148-15,15 17-100 0,14 14 36 16,30 3-68-16,19 1 8 16,19-5-36-16,1-13 0 15,18-13-12-15,16-17 4 16,-1-13-8-16,1-13 16 16,-15-13-12-16,-20-13-12 15,-14-13 0-15,-20 1 40 16,-19 3-24-16,-19 1-28 15,-15 8 8-15,-5 9-8 16,-5 8 8-16,10 5-88 16,5 4 48-16,5 4-348 15,19 5 220-15</inkml:trace>
          <inkml:trace contextRef="#ctx0" brushRef="#br0" timeOffset="9350.9419">5912-67 676 0,'-5'9'248'0,"20"-9"-192"0,9 4-16 0,-5-4 92 0,11-8-80 15,8-1-4-15,11-8-28 16,0-9 4-16,4-13-16 16,-4-4-4-16,-11-9 0 0,-8-8-4 15,-6 3 0-15,-14 1 0 16,-6 4 0-16,-13 14 16 15,-1 12-8-15,-9 8 136 16,-6 14-76-16,-4 21 68 16,-5 27-80-16,10 16-4 15,14 13-32-15,5 1 4 16,10-9-12-16,10-9-140 16,9-9 72-16,5-4-572 15,-9-4 348 1,-16-4-172-16</inkml:trace>
          <inkml:trace contextRef="#ctx0" brushRef="#br0" timeOffset="53160.6441">5067-680 156 0,'0'-13'56'0,"-5"9"-44"0,14-5-4 16,1 14 88-16,5 8-56 16,9 17 104-16,20 35-80 0,29 43 76 15,33 21-80-15,21 9-40 16,9 35-16-16,29 8-24 15,10-21 12 1,-20-9-120-16,-23-4 72 16,-26-4-156-16,-18-14 124 0,-30-12-76 15</inkml:trace>
        </inkml:traceGroup>
      </inkml:traceGroup>
    </inkml:traceGroup>
    <inkml:traceGroup>
      <inkml:annotationXML>
        <emma:emma xmlns:emma="http://www.w3.org/2003/04/emma" version="1.0">
          <emma:interpretation id="{BA689386-A7A7-40CD-A56E-A0FD700F6149}" emma:medium="tactile" emma:mode="ink">
            <msink:context xmlns:msink="http://schemas.microsoft.com/ink/2010/main" type="paragraph" rotatedBoundingBox="3028,15098 15654,14937 15677,16709 3051,168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F7662C-5812-4A19-8248-C979E7DBC48E}" emma:medium="tactile" emma:mode="ink">
              <msink:context xmlns:msink="http://schemas.microsoft.com/ink/2010/main" type="inkBullet" rotatedBoundingBox="3028,15098 4576,15078 4598,16804 3050,16824"/>
            </emma:interpretation>
          </emma:emma>
        </inkml:annotationXML>
        <inkml:trace contextRef="#ctx0" brushRef="#br0" timeOffset="85154.3676">-3679 2650 560 0,'5'-9'208'0,"10"-8"-164"0,4-9-8 0,-4 13 76 16,4-4-68-16,6-5 68 15,9-4-60-15,-5-4-40 16,0-5-8-16,0 1 32 0,-5-1-24 16,-9 5 36-16,0-4-32 0,-11 3 4 15,-4 1-12-15,-19 0 12 16,9 0-12-16,-14 4 16 15,-10 0-16-15,10 9 16 16,-5 12-16-16,-10 10-12 16,0 8 0-16,5 12 12 15,5 6-4-15,-1 8-48 16,16 8 28-16,4 1 20 16,10-5 0-16,0-4 8 15,20-5-4-15,-6-8-16 16,10-9 4-16,1-12-48 15,9-14 24-15,-10-8-72 16,0-5 56-16,-14 1-52 16,5-1 56-16,-15 5 12 0,-5 8 16 15,-5 13 64-15,0 22-28 16,5 22 32-16,-4 17-28 16,-6 17 8-16,5 0-20 15,-4 0-8-15,-6 13-4 16,-4 0 4-16,-5 4-4 15,0-8 52 1,-5-14-32-16,0-3 24 0,-5-22-28 16,5-18 80-16,0-21-56 15,5-13 24-15,9-17-40 16,16-35-8-16,13-8-12 0,11-14 20 16,14 5-16-16,14 4 24 15,15 5-24-15,5-5 12 16,5 5-12-16,-10 8-192 15,-4-4 96-15,-11 0-352 16,-14-5 244-16,-14 1-300 16</inkml:trace>
        <inkml:trace contextRef="#ctx0" brushRef="#br0" timeOffset="85469.2045">-3285 1816 488 0,'0'-56'180'0,"5"43"-140"0,14-13-12 16,-9 13 144-16,14 0-100 15,-9 0 24-15,9 0-56 0,5 9 8 16,0 8-28-16,1 9-16 0,-6 5-8 16,0 8 12-16,-9 4-4 15,-6 4 40-15,-18 1-20 16,-6-1 32-16,-4-3-32 15,4-10 48-15,-4-3-40 16,4-5 20-16,5-1-32 16,10-3-28-16,10-9 4 15,10 0-16-15,9-9 8 16,14 5-20-16,6 0 20 16,0 4-384-16,-6 8 220 0,-4-3-316 15</inkml:trace>
        <inkml:trace contextRef="#ctx0" brushRef="#br0" timeOffset="85754.9653">-2916 2291 852 0,'5'-4'316'0,"15"0"-248"0,28-5-16 15,-24 9 40-15,25 0-60 16,-5-9 16-16,14 9-32 0,0 5-44 16,-9-1 16-16,-5 0-228 0,-6 1 132 15,-13-1-472 1,9 18 296-1</inkml:trace>
      </inkml:traceGroup>
      <inkml:traceGroup>
        <inkml:annotationXML>
          <emma:emma xmlns:emma="http://www.w3.org/2003/04/emma" version="1.0">
            <emma:interpretation id="{9EAD40F6-9D37-429C-BE66-8487DED09CBA}" emma:medium="tactile" emma:mode="ink">
              <msink:context xmlns:msink="http://schemas.microsoft.com/ink/2010/main" type="line" rotatedBoundingBox="5343,15261 15657,15130 15677,16709 5363,16840"/>
            </emma:interpretation>
          </emma:emma>
        </inkml:annotationXML>
        <inkml:traceGroup>
          <inkml:annotationXML>
            <emma:emma xmlns:emma="http://www.w3.org/2003/04/emma" version="1.0">
              <emma:interpretation id="{DDED3CF5-3EF3-4D64-A1DE-780D2508ACC1}" emma:medium="tactile" emma:mode="ink">
                <msink:context xmlns:msink="http://schemas.microsoft.com/ink/2010/main" type="inkWord" rotatedBoundingBox="5346,15458 6401,15445 6419,16827 5363,1684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8426.8603">-1517 2149 464 0,'-14'-13'176'0,"9"9"-140"0,0-5-8 0,5 5 136 15,0-5-96-15,5-4 0 16,10-4-44-16,4-1-24 16,15 10-4-16,10-9 20 0,9 12-8 15,6 5 16-15,-6 9-16 16,-9 8 4-16,-5 5-4 15,-20 4 20-15,-24 0-16 16,-19 4 12-16,-25 0-12 16,-19 5-8-16,-5 3 0 15,5 1 12-15,5-4-8 0,10 4 60 16,4-18-40-16,15 10-12 16,24-6-8-16,10-3 0 15,10-5-4-15,34-8 16 16,29-9-12-16,34-9-56 15,0-8 24-15,-15 4-60 16,5-4 48-16,-10-5-20 16,-9 1 36-16,-15-1 28 15,-4 0-4-15,-21 1 28 16,1-1-20-16,-9 1 68 16,-6-5-48-16,-5 4 16 15,-4-4-32-15,-1 0 0 16,-4 0-8-16,0 5 20 15,-15 4-16-15,-10 4-20 0,-14 8 0 16,-10 14-32-16,0 8 24 16,-4 5 4-16,-6 4 12 15,5 4 0-15,6 9 0 16,4 4-72-16,24 0 40 16,5-4-68-16,15-4 60 15,9-10-60-15,10-12 56 16,0-4-84-16,5-9 72 15,-4-4-96 1,-1-5 88-16,-10 5 12 16,-14 17 76-16,-10 17-8 15,-14 9 152-15,9 17-92 16,-9 13 72-16,-1 9-84 16,10 4-8-16,1 4-36 15,-1 9-12-15,5 0-4 0,-5-13-4 16,1-8 0-16,-11-18 88 15,1-9-48-15,-5-12 44 16,-10-13-48-16,9-18 32 16,1-17-36-16,5-26 24 15,14-21-28-15,19-5 16 16,20 4-24-16,5 5-16 16,15 0-8-16,9 13 20 15,5 4-8-15,0 4-72 16,-10 5 32-16,-14 9-48 15,-15-1 44-15,-14 5-52 0,-15 8 52 16,-15-4-72-16,-4 0 64 16,-11 5-492-1,11 8 296-15,9-9 48 16</inkml:trace>
        </inkml:traceGroup>
        <inkml:traceGroup>
          <inkml:annotationXML>
            <emma:emma xmlns:emma="http://www.w3.org/2003/04/emma" version="1.0">
              <emma:interpretation id="{E3E0E4B9-44DD-458D-84DA-F4BFACBCC451}" emma:medium="tactile" emma:mode="ink">
                <msink:context xmlns:msink="http://schemas.microsoft.com/ink/2010/main" type="inkWord" rotatedBoundingBox="7147,15541 7614,15535 7621,16083 7154,1608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9811.5446">145 2291 644 0,'0'0'236'0,"10"0"-180"0,9-4-20 16,1 4 44-16,9 0-52 15,10 0 16-15,9 0-28 16,1 0 20-16,4-4-24 16,-4-1-12-16,-1 1-4 0,-4 0-128 15,-10-1 72-15,-10 5-296 16</inkml:trace>
          <inkml:trace contextRef="#ctx0" brushRef="#br0" timeOffset="90050.3446">490 2114 572 0,'10'0'208'0,"-20"18"-160"0,0 7-12 0,10-7 76 16,0 8-68-16,0 8 16 15,0 5-36-15,-5 9 4 16,1 3-16-16,-6 1 28 0,0 0-24 15,5-4 12-15,-4-5-16 16,-1-9-156-16,0-3 76 16,5-14-376-1,5-4 244-15,0-26-32 16</inkml:trace>
        </inkml:traceGroup>
        <inkml:traceGroup>
          <inkml:annotationXML>
            <emma:emma xmlns:emma="http://www.w3.org/2003/04/emma" version="1.0">
              <emma:interpretation id="{E27D576F-B8C9-4B04-9AF3-D445272C84DC}" emma:medium="tactile" emma:mode="ink">
                <msink:context xmlns:msink="http://schemas.microsoft.com/ink/2010/main" type="inkWord" rotatedBoundingBox="8192,15225 11389,15184 11409,16746 8212,1678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0318.3906">1384 2132 548 0,'-10'-9'204'0,"-4"22"-156"15,-1 4-16-15,5-4 16 0,-14 4-32 16,5 1 64-16,-6-1-44 16,6 0 28-16,-1-4-36 15,6 9 8-15,4-9-20 0,0 0-8 16,10-5-4-16,10-3 20 15,0-5-12-15,14 0-32 16,15-5 12-16,10-3 44 16,19-1-16-16,14 0-132 0,1 5 60 15,-10 4-280 1,-15 0 184-16,-9 9-188 16</inkml:trace>
          <inkml:trace contextRef="#ctx0" brushRef="#br0" timeOffset="90502.882">1549 2110 424 0,'10'-4'156'0,"0"12"-120"0,-10 5-8 0,0 0 96 16,0 9-72-16,-10 8-12 0,10 18-24 15,-15 12 12-15,-4 13-16 16,-5 1-4-16,-1-5-4 0,1-4-128 15,0-9 68-15</inkml:trace>
          <inkml:trace contextRef="#ctx0" brushRef="#br0" timeOffset="90844.2913">2127 2270 652 0,'-24'30'244'0,"24"9"-192"0,0 26-12 16,0-27 12-16,0 14-36 15,-5 0 12-15,5-9-16 16,10-4 28-16,-10-13-24 0,14-13 48 0,-14-13-36 16,0-9 12-16,10-21-24 15,0-17-8-15,-5-14-4 16,-5-4-4-16,9 5 0 15,-4 8-28-15,15 9 16 16,4 8-40-16,0 10 32 16,1 7 68-16,9 10-24 15,4-1 28-15,-4 13-32 16,0 5-60-16,0-9 16 16,-9 9-192-16,-11-9 120 0,6 0-392 15</inkml:trace>
          <inkml:trace contextRef="#ctx0" brushRef="#br0" timeOffset="91083.927">2642 1847 676 0,'20'-5'248'0,"4"14"-192"0,-9 8-16 15,-1 0 40-15,-14 9-52 16,10 9 40-16,-10 4-36 15,-5-5-8-15,0-8-16 16,0 0 28-16,0-9-20 0,1-4 32 16,-1-4-32-16,5-9 4 15,9-9-12-15,11 5-192 0,4 0 100 16,10-9-352 0,10 4 244-16,19 13-108 15</inkml:trace>
          <inkml:trace contextRef="#ctx0" brushRef="#br0" timeOffset="91417.9889">3439 2157 436 0,'-15'5'160'0,"11"-10"-124"0,-11-3-8 0,10 8 44 16,-5 0-44-16,-9-9 24 15,-5 9-32-15,-10 0-8 0,0 0-8 16,-5 0 12-16,5 9-8 15,0 4 40-15,14 4-24 0,20 0-4 16,15 5-12 0,9-5 20-16,20 13-16 0,-5-4-12 15,0 5-4-15,-10-1 20 16,-10-13-8-16,-4 5 40 16,-10 4-24-16,-20-5 48 15,-19-4-40-15,-14 9 48 16,-11-4-48-16,-4-5 20 15,10-4-32-15,14-4-44 16,10-5 12-16,14-8-324 16,15-5 184-16,24-8-340 15</inkml:trace>
          <inkml:trace contextRef="#ctx0" brushRef="#br0" timeOffset="91671.5487">3507 1773 632 0,'5'22'236'0,"0"-14"-184"0,0 10-16 0,4-5-16 16,6 4-20-16,-1-4 16 16,1 4-8-16,0 0 16 15,-6 5-16-15,-9-5 24 0,-14-8-20 0,-6 4-4 16,-4 4-4-16,-5-8-32 15,5-1 16-15,9 5 4 16,10-4 8-16,20 0-12 16,9-9 8-16,20 0-252 15</inkml:trace>
          <inkml:trace contextRef="#ctx0" brushRef="#br0" timeOffset="92239.5856">4343 2145 488 0,'19'-18'180'0,"-9"18"-140"0,-5-8-12 16,0 3 92-16,-5 5-72 15,-5-4 16-15,-10 0-40 0,-9 8-48 16,-10 5 12-16,-15-1 64 0,1 1-28 15,-1 4 36-15,5 4-32 16,10 0-28-16,15 1 0 16,19-1 8-16,14 0-4 15,20 0 8-15,5-4-8 16,0-4-92-16,5-9 52 16,5-4-104-16,-6-1 80 15,-9 1-24-15,-9 0 48 16,-16 4 16-16,-14 4 8 0,-9 5 144 15,-10 8-72-15,-1 9 88 16,-9 17-84-16,0 26 28 16,10 22-52-16,9 8-4 15,1-4-24-15,14 9 20 16,0-9-20-16,0 4 12 16,-10-4-12-16,10-13 20 15,-15-17-20-15,-4-22 40 16,-20-17-28-16,-5-17 4 15,-9-31-16-15,0-30 0 16,-6-17-4-16,11-4 4 16,14-5-8-16,29 9 8 15,19 9-8-15,25 8-28 16,24 9 12-16,5 8 24 16,5 9-8-16,0 17-200 0,0 5 104 15,-5 4-428 1,-14 9 288-16,-16 4-64 15</inkml:trace>
        </inkml:traceGroup>
        <inkml:traceGroup>
          <inkml:annotationXML>
            <emma:emma xmlns:emma="http://www.w3.org/2003/04/emma" version="1.0">
              <emma:interpretation id="{5A37F495-8F6B-4F9A-90DA-4BF670247B90}" emma:medium="tactile" emma:mode="ink">
                <msink:context xmlns:msink="http://schemas.microsoft.com/ink/2010/main" type="inkWord" rotatedBoundingBox="11957,15537 13018,15523 13025,16066 11963,1608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3805.2513">4969 2356 580 0,'-14'-13'216'0,"28"9"-168"0,6-9-12 16,-6 4 100-16,1 9-80 15,9-8 48-15,10-1-60 16,10-4 20-16,9 4-36 15,11 9-8-15,-1-8-12 0,0 3 4 0,-14 1-8 16,-11 4-144-16,-8 0 76 16,-16 0-316-1,-14 0 212-15,-10 9-180 16</inkml:trace>
          <inkml:trace contextRef="#ctx0" brushRef="#br0" timeOffset="94000.7869">5290 2110 632 0,'5'4'236'0,"0"1"-184"0,-10 3-16 0,0 5 116 15,0 4-92-15,-5 9 0 0,1 13-36 16,-6 0-8-16,1 9-8 16,4-1 12-16,0 1-12 0,-4-1 24 15,-1 1-20-15,10-18-152 16,0 0 72-16</inkml:trace>
          <inkml:trace contextRef="#ctx0" brushRef="#br0" timeOffset="94224.8681">6014 2110 728 0,'-10'9'268'0,"15"-5"-208"0,-15 9-16 0,6 0 28 16,-1 8-48-16,0 10 0 16,5 8-16-16,5 8 36 15,-5 9-20-15,0 0-12 0,-5 0-8 16,-5-4-24-16,-4-4 12 16,4-9-92-16,0-9 52 15,0-9-336 1</inkml:trace>
        </inkml:traceGroup>
        <inkml:traceGroup>
          <inkml:annotationXML>
            <emma:emma xmlns:emma="http://www.w3.org/2003/04/emma" version="1.0">
              <emma:interpretation id="{51C1EB05-4CBB-40A8-ACAC-E1AED8904760}" emma:medium="tactile" emma:mode="ink">
                <msink:context xmlns:msink="http://schemas.microsoft.com/ink/2010/main" type="inkWord" rotatedBoundingBox="14046,15588 14432,15583 14436,15825 14049,15830"/>
              </emma:interpretation>
              <emma:one-of disjunction-type="recognition" id="oneOf7">
                <emma:interpretation id="interp7" emma:lang="" emma:confidence="1">
                  <emma:literal>=</emma:literal>
                </emma:interpretation>
                <emma:interpretation id="interp8" emma:lang="" emma:confidence="0">
                  <emma:literal>I</emma:literal>
                </emma:interpretation>
                <emma:interpretation id="interp9" emma:lang="" emma:confidence="0">
                  <emma:literal>E</emma:literal>
                </emma:interpretation>
                <emma:interpretation id="interp10" emma:lang="" emma:confidence="0">
                  <emma:literal>[</emma:literal>
                </emma:interpretation>
                <emma:interpretation id="interp11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94645.2271">7044 2356 800 0,'0'4'296'0,"15"5"-232"0,9 0-16 0,-5-1 88 15,10-3-84-15,10-1 16 16,15 0-44-16,9 1-208 16</inkml:trace>
          <inkml:trace contextRef="#ctx0" brushRef="#br0" timeOffset="94479.543">7102 2201 780 0,'5'-13'288'0,"15"13"-224"0,9-5-20 15,-10 5 128-15,5-4-104 16,6 0-8-16,4-1-40 16,4 1 4-16,6 0-16 15,0 4-180-15,-5 0 96 0</inkml:trace>
        </inkml:traceGroup>
        <inkml:traceGroup>
          <inkml:annotationXML>
            <emma:emma xmlns:emma="http://www.w3.org/2003/04/emma" version="1.0">
              <emma:interpretation id="{379F4A99-F232-475C-B220-70105D92A813}" emma:medium="tactile" emma:mode="ink">
                <msink:context xmlns:msink="http://schemas.microsoft.com/ink/2010/main" type="inkWord" rotatedBoundingBox="15300,15556 15662,15551 15668,15972 15305,15976"/>
              </emma:interpretation>
              <emma:one-of disjunction-type="recognition" id="oneOf8">
                <emma:interpretation id="interp12" emma:lang="" emma:confidence="0">
                  <emma:literal>O</emma:literal>
                </emma:interpretation>
                <emma:interpretation id="interp13" emma:lang="" emma:confidence="0">
                  <emma:literal>0</emma:literal>
                </emma:interpretation>
                <emma:interpretation id="interp14" emma:lang="" emma:confidence="0">
                  <emma:literal>u</emma:literal>
                </emma:interpretation>
                <emma:interpretation id="interp15" emma:lang="" emma:confidence="0">
                  <emma:literal>o</emma:literal>
                </emma:interpretation>
                <emma:interpretation id="interp16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94972.3532">8390 2132 748 0,'-29'17'276'0,"19"-17"-216"0,-19 21-16 15,14-3 4-15,5 8-36 16,10 12 4-16,20 14-8 15,14 13 48-15,10-4-32 16,9-10-20-16,5-12-4 0,-9-17-96 16,-5-14 48-16,-10-21-20 0,-15-17 40 15,-9-9 24-15,-15-12 4 16,-10-1 0-16,-14 4 4 16,0 5-16-16,-5 9 8 15,5 8-260 1</inkml:trace>
        </inkml:traceGroup>
      </inkml:traceGroup>
    </inkml:traceGroup>
    <inkml:traceGroup>
      <inkml:annotationXML>
        <emma:emma xmlns:emma="http://www.w3.org/2003/04/emma" version="1.0">
          <emma:interpretation id="{2D5ADA4E-E0E1-4C68-A475-752BC721C68B}" emma:medium="tactile" emma:mode="ink">
            <msink:context xmlns:msink="http://schemas.microsoft.com/ink/2010/main" type="paragraph" rotatedBoundingBox="2799,17249 12973,17034 13002,18405 2828,186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8B8734-3EC3-42DA-8ED3-1E3C1DC3483A}" emma:medium="tactile" emma:mode="ink">
              <msink:context xmlns:msink="http://schemas.microsoft.com/ink/2010/main" type="line" rotatedBoundingBox="2799,17249 12973,17034 13002,18405 2828,18620"/>
            </emma:interpretation>
          </emma:emma>
        </inkml:annotationXML>
        <inkml:traceGroup>
          <inkml:annotationXML>
            <emma:emma xmlns:emma="http://www.w3.org/2003/04/emma" version="1.0">
              <emma:interpretation id="{C57F6869-804E-4342-90AF-C6A7C8ECE9D2}" emma:medium="tactile" emma:mode="ink">
                <msink:context xmlns:msink="http://schemas.microsoft.com/ink/2010/main" type="inkWord" rotatedBoundingBox="2802,17378 4249,17347 4274,18534 2827,18564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03245.0987">-3902 4386 236 0,'15'0'88'0,"-11"-4"-68"0,6-5-4 0,0 0 176 16,0 9-108-16,-1-4 28 15,6-5-68-15,-1-4 44 16,6 0-52-16,-1 0 28 16,6 5-36-16,-1-9 0 0,-5-5-16 15,1 0 20-15,4-4-20 16,-9 5 56-16,4-5-36 16,-4-9 28-16,-6 5-32 15,1 0-8-15,-10 0-12 16,0-1 4-16,-10 6-8 15,-4 3 8-15,-6 9-8 16,-14 4-4-16,5 9 4 0,0 9-16 16,0 4 8-16,0 4-24 15,-5 5 16-15,5 12 24 16,-1-8-8-16,11 9-16 16,0-5 4-16,14 0-12 15,0-4 8-15,15-9-8 16,4-4 8-16,6-8-80 15,14-10 52-15,-5-8-72 16,14-4 64-16,6-4-32 16,-5-5 48-16,-10 8-8 15,-5 5 24-15,-10 5 28 16,-9 12-8-16,-10 9 72 16,-5 13-44-16,0 9 40 15,-9 3-40-15,4 19 8 16,0 20-24-16,1 18 36 15,-1 13-28-15,5-4-32 16,-5-5 4-16,-4-17 8 0,-6-8 0 16,-4-10 24-16,-5-16-16 15,-10-1 24-15,-10-12-24 16,1-13 12-16,-10-14-12 16,-6-8 28-16,6-4-24 15,9-5-12-15,15-8-8 16,15-5-4-16,19-16 0 0,29-6 8 15,15-20 0-15,9-10 24 16,6 5-12-16,-1 0 40 16,5 4-28-16,5 22 4 15,-14 4-16-15,-6 13-8 16,-9 5 0-16,-10 21-24 16,-9 0 12-16,-16 13-24 15,-8 4 20-15,-6 4-240 16,-5-3 136-16,-4 12-444 15</inkml:trace>
          <inkml:trace contextRef="#ctx0" brushRef="#br0" timeOffset="105785.4043">-3207 4373 392 0,'0'-9'148'0,"5"9"-116"0,4 9-8 15,-9-9 128 1,0 0-88-16,0 0 60 0,0 0-68 16,0 0-32-16,0 0-16 15,0 0 8-15,0 0-8 0,10 4 32 16,-10-4-24-16,10 5 32 16,4-5-32-16,-4 0 20 15,5 0-20-15,-1 0 0 16,6-5-8-16,-6 1 4 15,10-5-8-15,6 9-4 0,8-4 4 16,-3 0 4 0,3 4-4-16,6 0-12 0,-15 0 4 15,5 4 28-15,-9-4-12 16,-6 0 4-16,-4 0-8 16,-6 0-8-16,-9 0 4 15,-5 0 12-15,-4 0-8 16,-1 4-40-16,-9-4 20 15,4 0-184-15,-4 13 108 16,4-13-296 0,0 5 216-16,1-1-108 15</inkml:trace>
          <inkml:trace contextRef="#ctx0" brushRef="#br0" timeOffset="106623.9085">-3202 4567 236 0,'4'-4'88'0,"-4"4"-68"0,5 0-4 16,-5 0 44-16,0 0-36 15,0 0 52-15,0 0-44 16,0 0 20-16,-5 4-32 16,1-4 52-16,4 0-40 0,-5 9 28 15,5-9-32-15,0 0-28 16,0 0 0-16,0 8 24 16,0-3-12-16,0-5 40 0,5 8-28 15,-5-8-56-15,9 5 16 16,1-5 56-16,0 4-20 15,9 0-8-15,1-4-4 16,4 0-8-16,5 9 0 16,5-9 8-16,5 4-4 15,0 1-4-15,-5-1 4 16,-5 5-4-16,-10-5 0 16,-4 0 44-16,-5 1-24 0,-15-5 16 15,-5 0-20-15,-4 0-8 16,-1-5-4-16,0-3-544 15</inkml:trace>
        </inkml:traceGroup>
        <inkml:traceGroup>
          <inkml:annotationXML>
            <emma:emma xmlns:emma="http://www.w3.org/2003/04/emma" version="1.0">
              <emma:interpretation id="{D6E1DB3E-DAA3-4D2C-B539-77D88A41D0E7}" emma:medium="tactile" emma:mode="ink">
                <msink:context xmlns:msink="http://schemas.microsoft.com/ink/2010/main" type="inkWord" rotatedBoundingBox="4791,17303 6101,17276 6126,18471 4817,18498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09298.976">-1371 4338 612 0,'-10'5'228'0,"20"-1"-180"0,-24 9-12 0,9 4 52 15,-5 9-56-15,-5 9 48 16,1 12-44-16,-6 1 0 15,16 3-24-15,-16-3 36 0,10-9-24 16,6-9 12 0,4-4-20-16,-15-4-60 15,15-5 20-15</inkml:trace>
          <inkml:trace contextRef="#ctx0" brushRef="#br0" timeOffset="109462.4094">-1006 4511 664 0,'14'-22'244'0,"-14"27"-188"0,20-5-16 16,-6 0 12-16,-4 0-36 16,4 0 48-16,6 0-36 15,4 0-192-15</inkml:trace>
          <inkml:trace contextRef="#ctx0" brushRef="#br0" timeOffset="109056.3216">-1609 3881 476 0,'0'-5'176'0,"0"1"-136"0,5 0-12 0,-5 4 100 16,0 0-76-16,0 0 24 15,-5 4-44-15,0 0-4 0,-9 5-16 16,-1 12 12-16,-9 1-16 0,-10 13-4 16,-15 12 0-16,-14 9 40 15,-10 9-24-15,-9 0 44 16,9 4-36-16,14 9-16 16,1 12-4-16,34 18 24 15,9-8-16-15,20-14-4 16,19 0-8-16,15-25 40 15,15-5-24-15,-1-9 52 16,1-21-40-16,-11 9-104 16,-4-18 40-16,-5-4-224 15,-5-13 144-15</inkml:trace>
        </inkml:traceGroup>
        <inkml:traceGroup>
          <inkml:annotationXML>
            <emma:emma xmlns:emma="http://www.w3.org/2003/04/emma" version="1.0">
              <emma:interpretation id="{429CB579-8BDA-4D44-8876-1DC0AD3B2676}" emma:medium="tactile" emma:mode="ink">
                <msink:context xmlns:msink="http://schemas.microsoft.com/ink/2010/main" type="inkWord" rotatedBoundingBox="6729,17775 6908,17771 6917,18167 6738,18170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09941.6841">-195 4351 488 0,'0'0'180'0,"0"0"-140"0,10 5-12 16,-10-5 32-16,9 0-40 16,1 4 36-16,5 0-32 15,-6 14 4-15,-4-1-16 16,0 4 0-16,-5 10-4 0,0-1 4 16,-10 4-8-16,-4-3 68 15,-10 3-40-15,-1-4 40 16,6-4-40-16,-1-4 24 0,11-5-28 15,-6 0-8-15,30-8 24 16,9-5-28 0,5 5 12-16,0-5-16 15,0 5-176-15,1 0 92 16,-6-1-564 0</inkml:trace>
        </inkml:traceGroup>
        <inkml:traceGroup>
          <inkml:annotationXML>
            <emma:emma xmlns:emma="http://www.w3.org/2003/04/emma" version="1.0">
              <emma:interpretation id="{03DAF403-926E-406F-8F83-7C77D70A0871}" emma:medium="tactile" emma:mode="ink">
                <msink:context xmlns:msink="http://schemas.microsoft.com/ink/2010/main" type="inkWord" rotatedBoundingBox="7413,17151 10585,17084 10614,18455 7442,18522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12418.3101">1389 4321 488 0,'0'0'180'0,"-10"0"-140"0,0 0-12 0,5 0 100 16,-4 9-76-16,-6-1 32 15,1-3-48-15,-6 3-4 16,-4 1-20-16,0 8-8 0,4-8 0 16,6 12-4-16,9 1 0 15,10 8 8-15,4 0-4 16,6 1-28-16,9-5 12 0,-4 17 24 16,-1-13-8-16,-4-8 8 15,-11-1-4-15,-4 1 36 16,-9 8-20-16,-6-17 40 15,-9-4-36-15,0-9 12 16,-1-13-24-16,6 4 8 16,-1-21-12-16,11 8-288 15,4-4 148-15</inkml:trace>
          <inkml:trace contextRef="#ctx0" brushRef="#br0" timeOffset="112703.5684">1593 4006 540 0,'19'-39'200'0,"-4"39"-156"0,9 9-12 16,-14-1 36-16,0 1-44 0,4 4 16 16,-4 4-24-16,4 5 0 15,-14-1-8-15,0 1 48 0,-4-1-32 16,-16-3 0-16,-4-5-16 15,4 4 28-15,-9-4-20 16,5-4 12-16,5 4-16 16,19-5 0-16,9-4-4 15,16-4 4-15,18 9-8 16,-4-9-136-16,10 4 76 0,-6-4-412 16</inkml:trace>
          <inkml:trace contextRef="#ctx0" brushRef="#br0" timeOffset="113124.1871">2152 3708 416 0,'4'-13'152'0,"16"13"-116"0,-1-4-12 0,1 4 108 15,9 4-76-15,5 9 104 16,14 13-96-16,16 21 96 16,4 31-96-16,-15 17-12 0,-9 9-32 15,-10-5 48-15,-29-4-40 16,-30 9 60-16,-33 17-52 16,-29 4-96-16,-11-9 32 15,-4-21-144-15,-4-21 96 0,-26-9-344 16,1-1 236-1,24-8-176-15</inkml:trace>
          <inkml:trace contextRef="#ctx0" brushRef="#br0" timeOffset="111833.2537">471 4347 248 0,'0'0'92'0,"-10"-9"-72"15,5 9-4-15,5 0 60 0,0 9-44 16,0 0 112-16,0 12-84 15,5-4 64-15,0 14-72 16,-5 8 32-16,0-5-48 16,0 1 8-16,-5-5-28 15,0-4 28-15,0-5-28 0,0-3 64 16,0-10-44-16,5-8 20 16,0-8-36-16,-9-5-8 15,4-9-8-15,5-4 12 31,14 5-8-31,-9-5-40 16,5 4 20-16,5-4-16 0,-1 9 16 0,1-5 36 16,4 14-16-1,-4-1 16-15,4 0-12 0,-9 1 0 16,4 3-4-16,-4-3-96 16,0 8 52-16</inkml:trace>
          <inkml:trace contextRef="#ctx0" brushRef="#br0" timeOffset="112112.0033">694 4075 464 0,'15'-13'176'0,"-15"13"-140"0,19-17-8 0,-4 12 108 15,4 5-80-15,5 0 4 16,1 5-36-16,-1 8 12 15,5-5-24-15,-10 14 4 16,1-5-8-16,-15 0 48 16,0 1-32-16,-20-5 24 15,5 4-28-15,-9-8 16 16,4 4-20-16,1-5 36 16,4-4-28-16,5 5-24 15,10-5 0-15,10 1-28 16,14-1 16-16,19 5-276 0</inkml:trace>
          <inkml:trace contextRef="#ctx0" brushRef="#br0" timeOffset="115005.8905">2856 4593 572 0,'0'-17'208'0,"15"8"-160"0,4 5-12 0,0 4 128 16,15 0-96-16,10 0 24 16,14 0-52-16,10 4 8 15,5 9-28-15,0 4-60 0,0-12 16 16,-10 3-288-16,-4 1 172 15,13 0-304-15</inkml:trace>
          <inkml:trace contextRef="#ctx0" brushRef="#br0" timeOffset="114585.7378">3084 4131 560 0,'-9'-9'208'0,"9"9"-164"0,4-8-8 0,-4 8 84 16,15 0-72-16,9 0 32 15,10 8-44-15,15-8-12 16,4 5-16-16,-4-1 12 0,0-4-12 16,4 0 40-16,-9-4-24 15,-1-1-164-15,-9-3 76 16,-9-1-424 0,-6 9 268-16,1-13 4 15</inkml:trace>
          <inkml:trace contextRef="#ctx0" brushRef="#br0" timeOffset="114792.3036">3439 3837 508 0,'0'0'188'0,"5"0"-148"0,-5 13-8 16,0 0 72-16,0 9-64 16,0 21 60-16,-5 9-56 15,5 4-4-15,-5 5-24 16,0-5-4-16,-4-5-4 0,-1-3 12 15,-5-13-12-15,1-5 40 16,-6 0-24-16,-4-4-128 16,-5 0 56-16,0 0-548 15</inkml:trace>
        </inkml:traceGroup>
        <inkml:traceGroup>
          <inkml:annotationXML>
            <emma:emma xmlns:emma="http://www.w3.org/2003/04/emma" version="1.0">
              <emma:interpretation id="{036812C0-278D-4BC5-A8D9-44F7EC6D8691}" emma:medium="tactile" emma:mode="ink">
                <msink:context xmlns:msink="http://schemas.microsoft.com/ink/2010/main" type="inkWord" rotatedBoundingBox="11317,17539 12983,17504 12992,17944 11326,17979">
                  <msink:destinationLink direction="with" ref="{59852D2E-3966-4A45-88EF-C19F151EB4E2}"/>
                </msink:context>
              </emma:interpretation>
              <emma:one-of disjunction-type="recognition" id="oneOf13">
                <emma:interpretation id="interp21" emma:lang="" emma:confidence="0">
                  <emma:literal>2rs</emma:literal>
                </emma:interpretation>
                <emma:interpretation id="interp22" emma:lang="" emma:confidence="0">
                  <emma:literal>ars</emma:literal>
                </emma:interpretation>
                <emma:interpretation id="interp23" emma:lang="" emma:confidence="0">
                  <emma:literal>ors</emma:literal>
                </emma:interpretation>
                <emma:interpretation id="interp24" emma:lang="" emma:confidence="0">
                  <emma:literal>art</emma:literal>
                </emma:interpretation>
                <emma:interpretation id="interp25" emma:lang="" emma:confidence="0">
                  <emma:literal>zrs</emma:literal>
                </emma:interpretation>
              </emma:one-of>
            </emma:emma>
          </inkml:annotationXML>
          <inkml:trace contextRef="#ctx0" brushRef="#br0" timeOffset="116906.9456">4323 4213 436 0,'-9'-9'160'15,"9"9"-124"-15,14-25-8 0,-9 16 80 16,0 5-64-16,5-9-8 15,4 4-24-15,10-8 52 16,1 8-36-16,9 5-4 16,0 4-12-16,0 8-28 15,5 5 8-15,-5 5-4 16,-5 3 4-16,-15 1 52 16,-4 4-24-16,-29 0 24 15,-1 4-24-15,-24 0 8 0,-4 0-16 16,-1-4-16-16,10-4 0 15,5 4 12-15,5-5-4 16,15-3-12-16,4-10 4 0,10-8 56 16,10 5-28-16,14-5 16 0,15-9-24 15,14 5 0-15,6-1-8 16,-1 5 12-16,-14 0-12 16,-6 0 16-16,-8 0-16 15,-11 0-4-15,-9 5 0 16,-10-5-32-16,0 0 16 15,0 0-120-15,0 0 76 16,0 0-268 0,9 4 180-16,1 5-216 15</inkml:trace>
          <inkml:trace contextRef="#ctx0" brushRef="#br0" timeOffset="117342.6178">5081 4243 288 0,'5'-21'108'0,"-5"3"-84"0,5-7-4 16,-5 16 180-16,5 5-112 15,0-1 16-15,-5 5-60 16,-10 18 12-16,10 7-28 15,0 14 8-15,-5 5-20 16,0-6 28-16,5 1-28 0,-5 0 20 0,-4 4-20 16,4-12 44-16,-5-6-32 15,5-7 48-15,0-14-44 16,0-4 28-16,5-4-32 16,0-14 8-16,10-7-20 15,-5-6 8-15,14-3-12 16,1-1-44-16,4 1 20 15,5-1-60-15,20 5 40 16,4 4 8-16,6 0 12 16,-1 17 12-16,-9 5 0 15,-11 4 16-15,-8 0-8 16,-6 9-12-16,-10-5 0 0,-4 13-216 16,-10-17 120-16,0 9-464 15</inkml:trace>
          <inkml:trace contextRef="#ctx0" brushRef="#br0" timeOffset="117732.6552">5961 4200 548 0,'14'-30'204'0,"-9"30"-156"0,-5-9-16 16,-5 5 44-16,0 0-48 0,-4-1-4 16,-6 1-12-16,-4 4 16 15,-1 13-16-15,1-13 4 16,4 13-8-16,-4 4-8 16,4 0 4-16,5 5-4 15,5 4 0-15,10-4-20 16,10 8 12-16,4 0 12 0,1-8 0 15,-1 4 8-15,1-1-8 16,-6-3-4-16,-4 4 4 16,-15-9 20-16,-9 0-12 15,-11-4 40-15,1 0-28 16,0-4 32-16,-6-9-32 0,1 0 12 16,5 0-20-16,5-9-80 15,4 1 36-15,10 8-352 16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15:30.11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9852D2E-3966-4A45-88EF-C19F151EB4E2}" emma:medium="tactile" emma:mode="ink">
          <msink:context xmlns:msink="http://schemas.microsoft.com/ink/2010/main" type="inkDrawing" rotatedBoundingBox="13307,17203 19518,16126 19711,17242 13500,18319" semanticType="callout" shapeName="Other">
            <msink:sourceLink direction="with" ref="{036812C0-278D-4BC5-A8D9-44F7EC6D8691}"/>
            <msink:sourceLink direction="with" ref="{72BF8E75-CB21-46DA-8E70-97B5C7DC8293}"/>
          </msink:context>
        </emma:interpretation>
      </emma:emma>
    </inkml:annotationXML>
    <inkml:trace contextRef="#ctx0" brushRef="#br0">-2 947 340 0,'0'-9'128'16,"5"18"-100"-16,5-1-8 0,5 5 148 0,-1 9-96 16,6 17 16-16,4 8-52 15,0 5-8-15,1 13-16 0,-6-17 28 16,10-1-24-16,0 1 20 16,-4-10-20-16,-6-12 36 15,0-8-28-15,-4-14 40 16,0-21-36-16,-1-9 12 0,1-26-24 15,4-13-52-15,5-4 20 16,6 0-128-16,4 0 80 16,4-13-88-16,6-5 88 15,-5-12 24-15,0 0 24 16,0 8 32-16,-15 5-8 16,10 21 24-16,-10 9-20 15,1 8 40-15,-6 5-28 16,5 13-12-16,-9 4-8 0,9 4 40 15,1 5-24-15,-6 0-8 16,5 4-8-16,-9 4 20 31,9 5-12-31,0 0 4 0,10-1-8 16,10 1 4-16,-5 0-8 16,19 4-12-16,1-5 4 15,18 5 40-15,6 5-24 0,19-5 36 16,44 0-32-16,24 4 32 15,29-8-32-15,73 4-24 16,10-9 4-16,58 9 44 16,39-13-20-16,10 9 16 15,14-5-20-15,-29 5 0 16,-34-9-8-16,-19 4 4 16,-40 0-8-16,-62-3 16 0,-34-6-12 15,-30 10 24-15,-33-1-20 16,-30 0-40-16,-24 1 16 15,-34 3-200-15,-29 1 116 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15:32.00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2AAD688-0442-4E1C-9836-8BD2114340DB}" emma:medium="tactile" emma:mode="ink">
          <msink:context xmlns:msink="http://schemas.microsoft.com/ink/2010/main" type="writingRegion" rotatedBoundingBox="14606,17361 18549,17277 18564,17982 14621,18065"/>
        </emma:interpretation>
      </emma:emma>
    </inkml:annotationXML>
    <inkml:traceGroup>
      <inkml:annotationXML>
        <emma:emma xmlns:emma="http://www.w3.org/2003/04/emma" version="1.0">
          <emma:interpretation id="{0FD83D53-631A-4BDC-89E5-C009B485AF87}" emma:medium="tactile" emma:mode="ink">
            <msink:context xmlns:msink="http://schemas.microsoft.com/ink/2010/main" type="paragraph" rotatedBoundingBox="14606,17361 18549,17277 18564,17982 14621,180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1474E9-86B8-4BC6-B442-D961BE424A64}" emma:medium="tactile" emma:mode="ink">
              <msink:context xmlns:msink="http://schemas.microsoft.com/ink/2010/main" type="line" rotatedBoundingBox="14606,17361 18549,17277 18564,17982 14621,18065"/>
            </emma:interpretation>
          </emma:emma>
        </inkml:annotationXML>
        <inkml:traceGroup>
          <inkml:annotationXML>
            <emma:emma xmlns:emma="http://www.w3.org/2003/04/emma" version="1.0">
              <emma:interpretation id="{D0B2B5F6-A7ED-4C54-8395-F553583FB1C4}" emma:medium="tactile" emma:mode="ink">
                <msink:context xmlns:msink="http://schemas.microsoft.com/ink/2010/main" type="inkWord" rotatedBoundingBox="14606,17361 15330,17345 15341,17853 14616,178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38 23 352 0,'-9'-13'132'0,"9"4"-104"0,0 0-8 0,0 9 148 16,0 0-96-16,0 0-20 15,0 0-32-15,9 18 44 16,-9-5-36-16,0 4-4 0,-9 5-12 16,4-5 24-16,5 13-20 0,0-4 20 15,-5 0-20-15,0-5 8 16,0-3-12-16,-5-5 44 16,10-5-28-16,0-8 48 15,0 0-44-15,0-17-8 16,5 8-12-16,5-12-12 15,0 8 4-15,9-13-24 16,1 9 12-16,-1 8-24 16,5 0 20-16,1-4 12 15,-1 13 4-15,0 0 24 16,0 13-16-16,-4-4 12 16,-1 0-12-16,-9-1 28 15,9-3-24-15,-9-1 48 16,5 0-36-16,-15-4-76 15,0-4 24-15,9-5-292 0,6-8 176 16,-5 4-408 0</inkml:trace>
          <inkml:trace contextRef="#ctx0" brushRef="#br0" timeOffset="301.4216">403-219 260 0,'0'-30'96'0,"0"25"-76"0,0-3-4 0,9 3 96 16,6-3-64-16,-5-1 8 16,4 0-36-16,10 5 76 0,-4 8-52 15,4 9-12-15,1 9-20 16,-1 0 44-16,-14 3-32 16,-10 1 88-16,-10-4-64 15,0 0 40-15,-9-5-52 0,-1 4 44 16,-4-3-48-16,14-10 12 15,-4 5-28-15,-1-4-36 16,10 0 12-16,15-9 44 16,14 0-16-16,10 0-64 15,15 4 24-15,4-4-256 16,1 0 152-16,-11 4-388 16</inkml:trace>
        </inkml:traceGroup>
        <inkml:traceGroup>
          <inkml:annotationXML>
            <emma:emma xmlns:emma="http://www.w3.org/2003/04/emma" version="1.0">
              <emma:interpretation id="{72BF8E75-CB21-46DA-8E70-97B5C7DC8293}" emma:medium="tactile" emma:mode="ink">
                <msink:context xmlns:msink="http://schemas.microsoft.com/ink/2010/main" type="inkWord" rotatedBoundingBox="15418,17426 18541,17247 18577,17872 15454,18051">
                  <msink:destinationLink direction="with" ref="{59852D2E-3966-4A45-88EF-C19F151EB4E2}"/>
                </msink:context>
              </emma:interpretation>
              <emma:one-of disjunction-type="recognition" id="oneOf1">
                <emma:interpretation id="interp1" emma:lang="" emma:confidence="0">
                  <emma:literal>52.1</emma:literal>
                </emma:interpretation>
                <emma:interpretation id="interp2" emma:lang="" emma:confidence="0">
                  <emma:literal>52-1</emma:literal>
                </emma:interpretation>
                <emma:interpretation id="interp3" emma:lang="" emma:confidence="0">
                  <emma:literal>32-1</emma:literal>
                </emma:interpretation>
                <emma:interpretation id="interp4" emma:lang="" emma:confidence="0">
                  <emma:literal>52.'</emma:literal>
                </emma:interpretation>
                <emma:interpretation id="interp5" emma:lang="" emma:confidence="0">
                  <emma:literal>32.1</emma:literal>
                </emma:interpretation>
              </emma:one-of>
            </emma:emma>
          </inkml:annotationXML>
          <inkml:trace contextRef="#ctx0" brushRef="#br0" timeOffset="643.7112">1107 36 624 0,'0'-9'228'0,"0"9"-176"0,0-4-16 0,-10 4 16 16,1 4-36-16,-6 0 4 15,-9 5-12-15,-1 4-8 16,1 0 4-16,-10 0-16 0,10 4 8 16,14 0-4-16,0 5 0 15,20-5 16-15,10 9-4 0,-6 0 32 16,15 4-20-16,-4-4 32 16,4 0-32-16,-15-4 12 15,-9-1-16-15,-10-8 64 31,-4 4-44-31,-16-4 48 16,1 0-44-16,-15-8 16 16,5 3-32-16,-5-12 0 15,5 4-12-15,10-9-272 0</inkml:trace>
          <inkml:trace contextRef="#ctx0" brushRef="#br0" timeOffset="1018.7073">1190-215 372 0,'19'-30'140'0,"-14"30"-112"0,14 0-4 0,-4 0 144 16,4 4-96-16,6 5 8 15,4 4-52-15,0 4 36 16,-5 5-36-16,1-1 40 0,-11-3-40 15,1-1 64-15,-20 4-52 16,-15-3 28-16,-4-1-40 16,0 0 36-16,-10-4-36 15,5 0 4-15,4 0-20 16,6-4-32-16,19-5 8 0,15-4 32 16,9 9-12-16,10-9-16 15,24-9 0-15,0 9-252 16,1 9 144-16,-1-1-484 15</inkml:trace>
          <inkml:trace contextRef="#ctx0" brushRef="#br0" timeOffset="1202.8341">2001 152 880 0,'10'0'328'0,"24"0"-256"0,29-13-16 0,-15 13 0 15,21 0-40-15,13 0-4 16,-4 0-8 0,4 0-252-16,6 0 136 0,-6-8-352 15,11 8 264-15,4 0-40 16</inkml:trace>
          <inkml:trace contextRef="#ctx0" brushRef="#br0" timeOffset="1443.3379">3935-198 632 0,'-5'-17'236'0,"5"17"-184"0,0-4-16 16,0 8 116 0,5 9-92-16,-5 9 52 15,0 12-64-15,0 9 20 16,-5 5-40-16,0 4-8 16,5 0-12-16,-15 12-52 15,1-3 28-15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56" y="1119878"/>
            <a:ext cx="8686800" cy="5355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05269" y="123825"/>
            <a:ext cx="6349519" cy="727075"/>
          </a:xfrm>
        </p:spPr>
        <p:txBody>
          <a:bodyPr/>
          <a:lstStyle>
            <a:lvl1pPr marL="0" indent="0">
              <a:buNone/>
              <a:defRPr b="1" i="0" baseline="0">
                <a:solidFill>
                  <a:srgbClr val="0000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A12CB-4914-4D19-9092-313ABD398378}" type="datetime1">
              <a:rPr lang="en-US"/>
              <a:pPr>
                <a:defRPr/>
              </a:pPr>
              <a:t>4/22/2019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1DBE6-900F-4D55-8A36-02565DDB5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4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5.emf"/><Relationship Id="rId18" Type="http://schemas.openxmlformats.org/officeDocument/2006/relationships/customXml" Target="../ink/ink8.xml"/><Relationship Id="rId21" Type="http://schemas.openxmlformats.org/officeDocument/2006/relationships/image" Target="../media/image9.emf"/><Relationship Id="rId7" Type="http://schemas.openxmlformats.org/officeDocument/2006/relationships/image" Target="../media/image1.emf"/><Relationship Id="rId12" Type="http://schemas.openxmlformats.org/officeDocument/2006/relationships/customXml" Target="../ink/ink5.xml"/><Relationship Id="rId17" Type="http://schemas.openxmlformats.org/officeDocument/2006/relationships/image" Target="../media/image7.emf"/><Relationship Id="rId2" Type="http://schemas.openxmlformats.org/officeDocument/2006/relationships/customXml" Target="../ink/ink1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4.emf"/><Relationship Id="rId5" Type="http://schemas.openxmlformats.org/officeDocument/2006/relationships/image" Target="../media/image2.emf"/><Relationship Id="rId15" Type="http://schemas.openxmlformats.org/officeDocument/2006/relationships/image" Target="../media/image6.emf"/><Relationship Id="rId23" Type="http://schemas.openxmlformats.org/officeDocument/2006/relationships/image" Target="../media/image10.emf"/><Relationship Id="rId10" Type="http://schemas.openxmlformats.org/officeDocument/2006/relationships/customXml" Target="../ink/ink4.xml"/><Relationship Id="rId19" Type="http://schemas.openxmlformats.org/officeDocument/2006/relationships/image" Target="../media/image8.emf"/><Relationship Id="rId9" Type="http://schemas.openxmlformats.org/officeDocument/2006/relationships/image" Target="../media/image3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customXml" Target="../ink/ink10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16.emf"/><Relationship Id="rId18" Type="http://schemas.openxmlformats.org/officeDocument/2006/relationships/customXml" Target="../ink/ink19.xml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customXml" Target="../ink/ink16.xml"/><Relationship Id="rId17" Type="http://schemas.openxmlformats.org/officeDocument/2006/relationships/image" Target="../media/image18.emf"/><Relationship Id="rId2" Type="http://schemas.openxmlformats.org/officeDocument/2006/relationships/customXml" Target="../ink/ink11.xml"/><Relationship Id="rId16" Type="http://schemas.openxmlformats.org/officeDocument/2006/relationships/customXml" Target="../ink/ink1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.xml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10" Type="http://schemas.openxmlformats.org/officeDocument/2006/relationships/customXml" Target="../ink/ink15.xml"/><Relationship Id="rId19" Type="http://schemas.openxmlformats.org/officeDocument/2006/relationships/image" Target="../media/image19.emf"/><Relationship Id="rId4" Type="http://schemas.openxmlformats.org/officeDocument/2006/relationships/customXml" Target="../ink/ink12.xml"/><Relationship Id="rId9" Type="http://schemas.openxmlformats.org/officeDocument/2006/relationships/image" Target="../media/image14.emf"/><Relationship Id="rId14" Type="http://schemas.openxmlformats.org/officeDocument/2006/relationships/customXml" Target="../ink/ink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25.emf"/><Relationship Id="rId18" Type="http://schemas.openxmlformats.org/officeDocument/2006/relationships/customXml" Target="../ink/ink28.xml"/><Relationship Id="rId26" Type="http://schemas.openxmlformats.org/officeDocument/2006/relationships/customXml" Target="../ink/ink32.xml"/><Relationship Id="rId3" Type="http://schemas.openxmlformats.org/officeDocument/2006/relationships/image" Target="../media/image20.emf"/><Relationship Id="rId21" Type="http://schemas.openxmlformats.org/officeDocument/2006/relationships/image" Target="../media/image29.emf"/><Relationship Id="rId7" Type="http://schemas.openxmlformats.org/officeDocument/2006/relationships/image" Target="../media/image22.emf"/><Relationship Id="rId12" Type="http://schemas.openxmlformats.org/officeDocument/2006/relationships/customXml" Target="../ink/ink25.xml"/><Relationship Id="rId17" Type="http://schemas.openxmlformats.org/officeDocument/2006/relationships/image" Target="../media/image27.emf"/><Relationship Id="rId25" Type="http://schemas.openxmlformats.org/officeDocument/2006/relationships/image" Target="../media/image31.emf"/><Relationship Id="rId2" Type="http://schemas.openxmlformats.org/officeDocument/2006/relationships/customXml" Target="../ink/ink20.xml"/><Relationship Id="rId16" Type="http://schemas.openxmlformats.org/officeDocument/2006/relationships/customXml" Target="../ink/ink27.xml"/><Relationship Id="rId20" Type="http://schemas.openxmlformats.org/officeDocument/2006/relationships/customXml" Target="../ink/ink2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.xml"/><Relationship Id="rId11" Type="http://schemas.openxmlformats.org/officeDocument/2006/relationships/image" Target="../media/image24.emf"/><Relationship Id="rId24" Type="http://schemas.openxmlformats.org/officeDocument/2006/relationships/customXml" Target="../ink/ink31.xml"/><Relationship Id="rId5" Type="http://schemas.openxmlformats.org/officeDocument/2006/relationships/image" Target="../media/image21.emf"/><Relationship Id="rId15" Type="http://schemas.openxmlformats.org/officeDocument/2006/relationships/image" Target="../media/image26.emf"/><Relationship Id="rId23" Type="http://schemas.openxmlformats.org/officeDocument/2006/relationships/image" Target="../media/image30.emf"/><Relationship Id="rId10" Type="http://schemas.openxmlformats.org/officeDocument/2006/relationships/customXml" Target="../ink/ink24.xml"/><Relationship Id="rId19" Type="http://schemas.openxmlformats.org/officeDocument/2006/relationships/image" Target="../media/image28.emf"/><Relationship Id="rId4" Type="http://schemas.openxmlformats.org/officeDocument/2006/relationships/customXml" Target="../ink/ink21.xml"/><Relationship Id="rId9" Type="http://schemas.openxmlformats.org/officeDocument/2006/relationships/image" Target="../media/image23.emf"/><Relationship Id="rId14" Type="http://schemas.openxmlformats.org/officeDocument/2006/relationships/customXml" Target="../ink/ink26.xml"/><Relationship Id="rId22" Type="http://schemas.openxmlformats.org/officeDocument/2006/relationships/customXml" Target="../ink/ink30.xml"/><Relationship Id="rId27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5.xml"/><Relationship Id="rId5" Type="http://schemas.openxmlformats.org/officeDocument/2006/relationships/image" Target="../media/image39.emf"/><Relationship Id="rId4" Type="http://schemas.openxmlformats.org/officeDocument/2006/relationships/customXml" Target="../ink/ink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13" Type="http://schemas.openxmlformats.org/officeDocument/2006/relationships/image" Target="../media/image46.emf"/><Relationship Id="rId18" Type="http://schemas.openxmlformats.org/officeDocument/2006/relationships/customXml" Target="../ink/ink44.xml"/><Relationship Id="rId26" Type="http://schemas.openxmlformats.org/officeDocument/2006/relationships/customXml" Target="../ink/ink48.xml"/><Relationship Id="rId3" Type="http://schemas.openxmlformats.org/officeDocument/2006/relationships/image" Target="../media/image41.emf"/><Relationship Id="rId21" Type="http://schemas.openxmlformats.org/officeDocument/2006/relationships/image" Target="../media/image50.emf"/><Relationship Id="rId7" Type="http://schemas.openxmlformats.org/officeDocument/2006/relationships/image" Target="../media/image43.emf"/><Relationship Id="rId12" Type="http://schemas.openxmlformats.org/officeDocument/2006/relationships/customXml" Target="../ink/ink41.xml"/><Relationship Id="rId17" Type="http://schemas.openxmlformats.org/officeDocument/2006/relationships/image" Target="../media/image48.emf"/><Relationship Id="rId25" Type="http://schemas.openxmlformats.org/officeDocument/2006/relationships/image" Target="../media/image52.emf"/><Relationship Id="rId2" Type="http://schemas.openxmlformats.org/officeDocument/2006/relationships/customXml" Target="../ink/ink36.xml"/><Relationship Id="rId16" Type="http://schemas.openxmlformats.org/officeDocument/2006/relationships/customXml" Target="../ink/ink43.xml"/><Relationship Id="rId20" Type="http://schemas.openxmlformats.org/officeDocument/2006/relationships/customXml" Target="../ink/ink45.xml"/><Relationship Id="rId29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8.xml"/><Relationship Id="rId11" Type="http://schemas.openxmlformats.org/officeDocument/2006/relationships/image" Target="../media/image45.emf"/><Relationship Id="rId24" Type="http://schemas.openxmlformats.org/officeDocument/2006/relationships/customXml" Target="../ink/ink47.xml"/><Relationship Id="rId5" Type="http://schemas.openxmlformats.org/officeDocument/2006/relationships/image" Target="../media/image42.emf"/><Relationship Id="rId15" Type="http://schemas.openxmlformats.org/officeDocument/2006/relationships/image" Target="../media/image47.emf"/><Relationship Id="rId23" Type="http://schemas.openxmlformats.org/officeDocument/2006/relationships/image" Target="../media/image51.emf"/><Relationship Id="rId28" Type="http://schemas.openxmlformats.org/officeDocument/2006/relationships/customXml" Target="../ink/ink49.xml"/><Relationship Id="rId10" Type="http://schemas.openxmlformats.org/officeDocument/2006/relationships/customXml" Target="../ink/ink40.xml"/><Relationship Id="rId19" Type="http://schemas.openxmlformats.org/officeDocument/2006/relationships/image" Target="../media/image49.emf"/><Relationship Id="rId4" Type="http://schemas.openxmlformats.org/officeDocument/2006/relationships/customXml" Target="../ink/ink37.xml"/><Relationship Id="rId9" Type="http://schemas.openxmlformats.org/officeDocument/2006/relationships/image" Target="../media/image44.emf"/><Relationship Id="rId14" Type="http://schemas.openxmlformats.org/officeDocument/2006/relationships/customXml" Target="../ink/ink42.xml"/><Relationship Id="rId22" Type="http://schemas.openxmlformats.org/officeDocument/2006/relationships/customXml" Target="../ink/ink46.xml"/><Relationship Id="rId27" Type="http://schemas.openxmlformats.org/officeDocument/2006/relationships/image" Target="../media/image53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emf"/><Relationship Id="rId18" Type="http://schemas.openxmlformats.org/officeDocument/2006/relationships/customXml" Target="../ink/ink58.xml"/><Relationship Id="rId26" Type="http://schemas.openxmlformats.org/officeDocument/2006/relationships/customXml" Target="../ink/ink62.xml"/><Relationship Id="rId39" Type="http://schemas.openxmlformats.org/officeDocument/2006/relationships/image" Target="../media/image73.emf"/><Relationship Id="rId21" Type="http://schemas.openxmlformats.org/officeDocument/2006/relationships/image" Target="../media/image64.emf"/><Relationship Id="rId34" Type="http://schemas.openxmlformats.org/officeDocument/2006/relationships/customXml" Target="../ink/ink66.xml"/><Relationship Id="rId42" Type="http://schemas.openxmlformats.org/officeDocument/2006/relationships/customXml" Target="../ink/ink70.xml"/><Relationship Id="rId47" Type="http://schemas.openxmlformats.org/officeDocument/2006/relationships/image" Target="../media/image77.emf"/><Relationship Id="rId50" Type="http://schemas.openxmlformats.org/officeDocument/2006/relationships/customXml" Target="../ink/ink74.xml"/><Relationship Id="rId55" Type="http://schemas.openxmlformats.org/officeDocument/2006/relationships/image" Target="../media/image81.emf"/><Relationship Id="rId63" Type="http://schemas.openxmlformats.org/officeDocument/2006/relationships/image" Target="../media/image85.emf"/><Relationship Id="rId7" Type="http://schemas.openxmlformats.org/officeDocument/2006/relationships/image" Target="../media/image57.emf"/><Relationship Id="rId2" Type="http://schemas.openxmlformats.org/officeDocument/2006/relationships/customXml" Target="../ink/ink50.xml"/><Relationship Id="rId16" Type="http://schemas.openxmlformats.org/officeDocument/2006/relationships/customXml" Target="../ink/ink57.xml"/><Relationship Id="rId20" Type="http://schemas.openxmlformats.org/officeDocument/2006/relationships/customXml" Target="../ink/ink59.xml"/><Relationship Id="rId29" Type="http://schemas.openxmlformats.org/officeDocument/2006/relationships/image" Target="../media/image68.emf"/><Relationship Id="rId41" Type="http://schemas.openxmlformats.org/officeDocument/2006/relationships/image" Target="../media/image74.emf"/><Relationship Id="rId54" Type="http://schemas.openxmlformats.org/officeDocument/2006/relationships/customXml" Target="../ink/ink76.xml"/><Relationship Id="rId62" Type="http://schemas.openxmlformats.org/officeDocument/2006/relationships/customXml" Target="../ink/ink8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2.xml"/><Relationship Id="rId11" Type="http://schemas.openxmlformats.org/officeDocument/2006/relationships/image" Target="../media/image59.emf"/><Relationship Id="rId24" Type="http://schemas.openxmlformats.org/officeDocument/2006/relationships/customXml" Target="../ink/ink61.xml"/><Relationship Id="rId32" Type="http://schemas.openxmlformats.org/officeDocument/2006/relationships/customXml" Target="../ink/ink65.xml"/><Relationship Id="rId37" Type="http://schemas.openxmlformats.org/officeDocument/2006/relationships/image" Target="../media/image72.emf"/><Relationship Id="rId40" Type="http://schemas.openxmlformats.org/officeDocument/2006/relationships/customXml" Target="../ink/ink69.xml"/><Relationship Id="rId45" Type="http://schemas.openxmlformats.org/officeDocument/2006/relationships/image" Target="../media/image76.emf"/><Relationship Id="rId53" Type="http://schemas.openxmlformats.org/officeDocument/2006/relationships/image" Target="../media/image80.emf"/><Relationship Id="rId58" Type="http://schemas.openxmlformats.org/officeDocument/2006/relationships/customXml" Target="../ink/ink78.xml"/><Relationship Id="rId5" Type="http://schemas.openxmlformats.org/officeDocument/2006/relationships/image" Target="../media/image56.emf"/><Relationship Id="rId15" Type="http://schemas.openxmlformats.org/officeDocument/2006/relationships/image" Target="../media/image61.emf"/><Relationship Id="rId23" Type="http://schemas.openxmlformats.org/officeDocument/2006/relationships/image" Target="../media/image65.emf"/><Relationship Id="rId28" Type="http://schemas.openxmlformats.org/officeDocument/2006/relationships/customXml" Target="../ink/ink63.xml"/><Relationship Id="rId36" Type="http://schemas.openxmlformats.org/officeDocument/2006/relationships/customXml" Target="../ink/ink67.xml"/><Relationship Id="rId49" Type="http://schemas.openxmlformats.org/officeDocument/2006/relationships/image" Target="../media/image78.emf"/><Relationship Id="rId57" Type="http://schemas.openxmlformats.org/officeDocument/2006/relationships/image" Target="../media/image82.emf"/><Relationship Id="rId61" Type="http://schemas.openxmlformats.org/officeDocument/2006/relationships/image" Target="../media/image84.emf"/><Relationship Id="rId10" Type="http://schemas.openxmlformats.org/officeDocument/2006/relationships/customXml" Target="../ink/ink54.xml"/><Relationship Id="rId19" Type="http://schemas.openxmlformats.org/officeDocument/2006/relationships/image" Target="../media/image63.emf"/><Relationship Id="rId31" Type="http://schemas.openxmlformats.org/officeDocument/2006/relationships/image" Target="../media/image69.emf"/><Relationship Id="rId44" Type="http://schemas.openxmlformats.org/officeDocument/2006/relationships/customXml" Target="../ink/ink71.xml"/><Relationship Id="rId52" Type="http://schemas.openxmlformats.org/officeDocument/2006/relationships/customXml" Target="../ink/ink75.xml"/><Relationship Id="rId60" Type="http://schemas.openxmlformats.org/officeDocument/2006/relationships/customXml" Target="../ink/ink79.xml"/><Relationship Id="rId4" Type="http://schemas.openxmlformats.org/officeDocument/2006/relationships/customXml" Target="../ink/ink51.xml"/><Relationship Id="rId9" Type="http://schemas.openxmlformats.org/officeDocument/2006/relationships/image" Target="../media/image58.emf"/><Relationship Id="rId14" Type="http://schemas.openxmlformats.org/officeDocument/2006/relationships/customXml" Target="../ink/ink56.xml"/><Relationship Id="rId22" Type="http://schemas.openxmlformats.org/officeDocument/2006/relationships/customXml" Target="../ink/ink60.xml"/><Relationship Id="rId27" Type="http://schemas.openxmlformats.org/officeDocument/2006/relationships/image" Target="../media/image67.emf"/><Relationship Id="rId30" Type="http://schemas.openxmlformats.org/officeDocument/2006/relationships/customXml" Target="../ink/ink64.xml"/><Relationship Id="rId35" Type="http://schemas.openxmlformats.org/officeDocument/2006/relationships/image" Target="../media/image71.emf"/><Relationship Id="rId43" Type="http://schemas.openxmlformats.org/officeDocument/2006/relationships/image" Target="../media/image75.emf"/><Relationship Id="rId48" Type="http://schemas.openxmlformats.org/officeDocument/2006/relationships/customXml" Target="../ink/ink73.xml"/><Relationship Id="rId56" Type="http://schemas.openxmlformats.org/officeDocument/2006/relationships/customXml" Target="../ink/ink77.xml"/><Relationship Id="rId8" Type="http://schemas.openxmlformats.org/officeDocument/2006/relationships/customXml" Target="../ink/ink53.xml"/><Relationship Id="rId51" Type="http://schemas.openxmlformats.org/officeDocument/2006/relationships/image" Target="../media/image79.emf"/><Relationship Id="rId3" Type="http://schemas.openxmlformats.org/officeDocument/2006/relationships/image" Target="../media/image55.emf"/><Relationship Id="rId12" Type="http://schemas.openxmlformats.org/officeDocument/2006/relationships/customXml" Target="../ink/ink55.xml"/><Relationship Id="rId17" Type="http://schemas.openxmlformats.org/officeDocument/2006/relationships/image" Target="../media/image62.emf"/><Relationship Id="rId25" Type="http://schemas.openxmlformats.org/officeDocument/2006/relationships/image" Target="../media/image66.emf"/><Relationship Id="rId33" Type="http://schemas.openxmlformats.org/officeDocument/2006/relationships/image" Target="../media/image70.emf"/><Relationship Id="rId38" Type="http://schemas.openxmlformats.org/officeDocument/2006/relationships/customXml" Target="../ink/ink68.xml"/><Relationship Id="rId46" Type="http://schemas.openxmlformats.org/officeDocument/2006/relationships/customXml" Target="../ink/ink72.xml"/><Relationship Id="rId59" Type="http://schemas.openxmlformats.org/officeDocument/2006/relationships/image" Target="../media/image8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4.xml"/><Relationship Id="rId13" Type="http://schemas.openxmlformats.org/officeDocument/2006/relationships/image" Target="../media/image91.emf"/><Relationship Id="rId18" Type="http://schemas.openxmlformats.org/officeDocument/2006/relationships/customXml" Target="../ink/ink89.xml"/><Relationship Id="rId26" Type="http://schemas.openxmlformats.org/officeDocument/2006/relationships/customXml" Target="../ink/ink93.xml"/><Relationship Id="rId39" Type="http://schemas.openxmlformats.org/officeDocument/2006/relationships/image" Target="../media/image104.emf"/><Relationship Id="rId3" Type="http://schemas.openxmlformats.org/officeDocument/2006/relationships/image" Target="../media/image86.emf"/><Relationship Id="rId21" Type="http://schemas.openxmlformats.org/officeDocument/2006/relationships/image" Target="../media/image95.emf"/><Relationship Id="rId34" Type="http://schemas.openxmlformats.org/officeDocument/2006/relationships/customXml" Target="../ink/ink97.xml"/><Relationship Id="rId7" Type="http://schemas.openxmlformats.org/officeDocument/2006/relationships/image" Target="../media/image88.emf"/><Relationship Id="rId12" Type="http://schemas.openxmlformats.org/officeDocument/2006/relationships/customXml" Target="../ink/ink86.xml"/><Relationship Id="rId17" Type="http://schemas.openxmlformats.org/officeDocument/2006/relationships/image" Target="../media/image93.emf"/><Relationship Id="rId25" Type="http://schemas.openxmlformats.org/officeDocument/2006/relationships/image" Target="../media/image97.emf"/><Relationship Id="rId33" Type="http://schemas.openxmlformats.org/officeDocument/2006/relationships/image" Target="../media/image101.emf"/><Relationship Id="rId38" Type="http://schemas.openxmlformats.org/officeDocument/2006/relationships/customXml" Target="../ink/ink99.xml"/><Relationship Id="rId2" Type="http://schemas.openxmlformats.org/officeDocument/2006/relationships/customXml" Target="../ink/ink81.xml"/><Relationship Id="rId16" Type="http://schemas.openxmlformats.org/officeDocument/2006/relationships/customXml" Target="../ink/ink88.xml"/><Relationship Id="rId20" Type="http://schemas.openxmlformats.org/officeDocument/2006/relationships/customXml" Target="../ink/ink90.xml"/><Relationship Id="rId29" Type="http://schemas.openxmlformats.org/officeDocument/2006/relationships/image" Target="../media/image9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3.xml"/><Relationship Id="rId11" Type="http://schemas.openxmlformats.org/officeDocument/2006/relationships/image" Target="../media/image90.emf"/><Relationship Id="rId24" Type="http://schemas.openxmlformats.org/officeDocument/2006/relationships/customXml" Target="../ink/ink92.xml"/><Relationship Id="rId32" Type="http://schemas.openxmlformats.org/officeDocument/2006/relationships/customXml" Target="../ink/ink96.xml"/><Relationship Id="rId37" Type="http://schemas.openxmlformats.org/officeDocument/2006/relationships/image" Target="../media/image103.emf"/><Relationship Id="rId5" Type="http://schemas.openxmlformats.org/officeDocument/2006/relationships/image" Target="../media/image87.emf"/><Relationship Id="rId15" Type="http://schemas.openxmlformats.org/officeDocument/2006/relationships/image" Target="../media/image92.emf"/><Relationship Id="rId23" Type="http://schemas.openxmlformats.org/officeDocument/2006/relationships/image" Target="../media/image96.emf"/><Relationship Id="rId28" Type="http://schemas.openxmlformats.org/officeDocument/2006/relationships/customXml" Target="../ink/ink94.xml"/><Relationship Id="rId36" Type="http://schemas.openxmlformats.org/officeDocument/2006/relationships/customXml" Target="../ink/ink98.xml"/><Relationship Id="rId10" Type="http://schemas.openxmlformats.org/officeDocument/2006/relationships/customXml" Target="../ink/ink85.xml"/><Relationship Id="rId19" Type="http://schemas.openxmlformats.org/officeDocument/2006/relationships/image" Target="../media/image94.emf"/><Relationship Id="rId31" Type="http://schemas.openxmlformats.org/officeDocument/2006/relationships/image" Target="../media/image100.emf"/><Relationship Id="rId4" Type="http://schemas.openxmlformats.org/officeDocument/2006/relationships/customXml" Target="../ink/ink82.xml"/><Relationship Id="rId9" Type="http://schemas.openxmlformats.org/officeDocument/2006/relationships/image" Target="../media/image89.emf"/><Relationship Id="rId14" Type="http://schemas.openxmlformats.org/officeDocument/2006/relationships/customXml" Target="../ink/ink87.xml"/><Relationship Id="rId22" Type="http://schemas.openxmlformats.org/officeDocument/2006/relationships/customXml" Target="../ink/ink91.xml"/><Relationship Id="rId27" Type="http://schemas.openxmlformats.org/officeDocument/2006/relationships/image" Target="../media/image98.emf"/><Relationship Id="rId30" Type="http://schemas.openxmlformats.org/officeDocument/2006/relationships/customXml" Target="../ink/ink95.xml"/><Relationship Id="rId35" Type="http://schemas.openxmlformats.org/officeDocument/2006/relationships/image" Target="../media/image10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8569565" y="5145238"/>
              <a:ext cx="13320" cy="33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50845" y="5126518"/>
                <a:ext cx="507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489901" y="219358"/>
              <a:ext cx="8187120" cy="61952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6221" y="206038"/>
                <a:ext cx="8217720" cy="622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k 14"/>
              <p14:cNvContentPartPr/>
              <p14:nvPr/>
            </p14:nvContentPartPr>
            <p14:xfrm>
              <a:off x="269941" y="614998"/>
              <a:ext cx="1608480" cy="399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7701" y="604918"/>
                <a:ext cx="16326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7" name="Ink 46"/>
              <p14:cNvContentPartPr/>
              <p14:nvPr/>
            </p14:nvContentPartPr>
            <p14:xfrm>
              <a:off x="524101" y="1139878"/>
              <a:ext cx="4719240" cy="10656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1861" y="1125118"/>
                <a:ext cx="47444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3" name="Ink 82"/>
              <p14:cNvContentPartPr/>
              <p14:nvPr/>
            </p14:nvContentPartPr>
            <p14:xfrm>
              <a:off x="478741" y="1730278"/>
              <a:ext cx="6664320" cy="14832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0461" y="1715158"/>
                <a:ext cx="66866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5" name="Ink 174"/>
              <p14:cNvContentPartPr/>
              <p14:nvPr/>
            </p14:nvContentPartPr>
            <p14:xfrm>
              <a:off x="1525621" y="2456038"/>
              <a:ext cx="759240" cy="676080"/>
            </p14:xfrm>
          </p:contentPart>
        </mc:Choice>
        <mc:Fallback>
          <p:pic>
            <p:nvPicPr>
              <p:cNvPr id="175" name="Ink 17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08701" y="2443078"/>
                <a:ext cx="783000" cy="70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6" name="Ink 205"/>
              <p14:cNvContentPartPr/>
              <p14:nvPr/>
            </p14:nvContentPartPr>
            <p14:xfrm>
              <a:off x="997861" y="3199438"/>
              <a:ext cx="2247480" cy="123840"/>
            </p14:xfrm>
          </p:contentPart>
        </mc:Choice>
        <mc:Fallback>
          <p:pic>
            <p:nvPicPr>
              <p:cNvPr id="206" name="Ink 20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1021" y="3187558"/>
                <a:ext cx="22662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9" name="Ink 208"/>
              <p14:cNvContentPartPr/>
              <p14:nvPr/>
            </p14:nvContentPartPr>
            <p14:xfrm>
              <a:off x="899581" y="3176038"/>
              <a:ext cx="2350080" cy="109080"/>
            </p14:xfrm>
          </p:contentPart>
        </mc:Choice>
        <mc:Fallback>
          <p:pic>
            <p:nvPicPr>
              <p:cNvPr id="209" name="Ink 20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93461" y="3163438"/>
                <a:ext cx="23684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3" name="Ink 252"/>
              <p14:cNvContentPartPr/>
              <p14:nvPr/>
            </p14:nvContentPartPr>
            <p14:xfrm>
              <a:off x="4302301" y="5101318"/>
              <a:ext cx="3221640" cy="74880"/>
            </p14:xfrm>
          </p:contentPart>
        </mc:Choice>
        <mc:Fallback>
          <p:pic>
            <p:nvPicPr>
              <p:cNvPr id="253" name="Ink 25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91861" y="5087278"/>
                <a:ext cx="32461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65" name="Ink 264"/>
              <p14:cNvContentPartPr/>
              <p14:nvPr/>
            </p14:nvContentPartPr>
            <p14:xfrm>
              <a:off x="5768941" y="5251438"/>
              <a:ext cx="524880" cy="542520"/>
            </p14:xfrm>
          </p:contentPart>
        </mc:Choice>
        <mc:Fallback>
          <p:pic>
            <p:nvPicPr>
              <p:cNvPr id="265" name="Ink 26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53461" y="5242078"/>
                <a:ext cx="559080" cy="57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5912" y="254969"/>
              <a:ext cx="7846560" cy="4644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592" y="243809"/>
                <a:ext cx="7879680" cy="467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3989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441" y="885645"/>
            <a:ext cx="6960687" cy="519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067135" y="153838"/>
              <a:ext cx="5558400" cy="451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9215" y="140158"/>
                <a:ext cx="558108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1107095" y="482518"/>
              <a:ext cx="1409040" cy="666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6655" y="464158"/>
                <a:ext cx="14371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5" name="Ink 44"/>
              <p14:cNvContentPartPr/>
              <p14:nvPr/>
            </p14:nvContentPartPr>
            <p14:xfrm>
              <a:off x="3306335" y="560998"/>
              <a:ext cx="3852000" cy="10188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99135" y="546598"/>
                <a:ext cx="38696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2" name="Ink 61"/>
              <p14:cNvContentPartPr/>
              <p14:nvPr/>
            </p14:nvContentPartPr>
            <p14:xfrm>
              <a:off x="1607135" y="430318"/>
              <a:ext cx="1265040" cy="448200"/>
            </p14:xfrm>
          </p:contentPart>
        </mc:Choice>
        <mc:Fallback>
          <p:pic>
            <p:nvPicPr>
              <p:cNvPr id="62" name="Ink 6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96695" y="416278"/>
                <a:ext cx="128988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7" name="Ink 76"/>
              <p14:cNvContentPartPr/>
              <p14:nvPr/>
            </p14:nvContentPartPr>
            <p14:xfrm>
              <a:off x="1188872" y="2228849"/>
              <a:ext cx="1622160" cy="69120"/>
            </p14:xfrm>
          </p:contentPart>
        </mc:Choice>
        <mc:Fallback>
          <p:pic>
            <p:nvPicPr>
              <p:cNvPr id="77" name="Ink 7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81672" y="2212649"/>
                <a:ext cx="16448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6" name="Ink 95"/>
              <p14:cNvContentPartPr/>
              <p14:nvPr/>
            </p14:nvContentPartPr>
            <p14:xfrm>
              <a:off x="1260872" y="795358"/>
              <a:ext cx="5248440" cy="2723011"/>
            </p14:xfrm>
          </p:contentPart>
        </mc:Choice>
        <mc:Fallback>
          <p:pic>
            <p:nvPicPr>
              <p:cNvPr id="96" name="Ink 9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0792" y="783838"/>
                <a:ext cx="5274000" cy="2751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0" name="Ink 109"/>
              <p14:cNvContentPartPr/>
              <p14:nvPr/>
            </p14:nvContentPartPr>
            <p14:xfrm>
              <a:off x="3722912" y="1928969"/>
              <a:ext cx="3510360" cy="504360"/>
            </p14:xfrm>
          </p:contentPart>
        </mc:Choice>
        <mc:Fallback>
          <p:pic>
            <p:nvPicPr>
              <p:cNvPr id="110" name="Ink 10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06352" y="1917809"/>
                <a:ext cx="354312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2" name="Ink 111"/>
              <p14:cNvContentPartPr/>
              <p14:nvPr/>
            </p14:nvContentPartPr>
            <p14:xfrm>
              <a:off x="3578192" y="2415329"/>
              <a:ext cx="3740760" cy="77040"/>
            </p14:xfrm>
          </p:contentPart>
        </mc:Choice>
        <mc:Fallback>
          <p:pic>
            <p:nvPicPr>
              <p:cNvPr id="112" name="Ink 11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65592" y="2404169"/>
                <a:ext cx="37688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9" name="Ink 118"/>
              <p14:cNvContentPartPr/>
              <p14:nvPr/>
            </p14:nvContentPartPr>
            <p14:xfrm>
              <a:off x="4419512" y="5616809"/>
              <a:ext cx="360" cy="360"/>
            </p14:xfrm>
          </p:contentPart>
        </mc:Choice>
        <mc:Fallback>
          <p:pic>
            <p:nvPicPr>
              <p:cNvPr id="119" name="Ink 11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00792" y="5598089"/>
                <a:ext cx="37800" cy="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575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531152" y="677609"/>
              <a:ext cx="1394640" cy="4104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872" y="665369"/>
                <a:ext cx="14198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9" name="Ink 28"/>
              <p14:cNvContentPartPr/>
              <p14:nvPr/>
            </p14:nvContentPartPr>
            <p14:xfrm>
              <a:off x="617192" y="214649"/>
              <a:ext cx="7310160" cy="278928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5312" y="203129"/>
                <a:ext cx="7336080" cy="28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4" name="Ink 63"/>
              <p14:cNvContentPartPr/>
              <p14:nvPr/>
            </p14:nvContentPartPr>
            <p14:xfrm>
              <a:off x="3627152" y="876689"/>
              <a:ext cx="3927600" cy="57960"/>
            </p14:xfrm>
          </p:contentPart>
        </mc:Choice>
        <mc:Fallback>
          <p:pic>
            <p:nvPicPr>
              <p:cNvPr id="64" name="Ink 6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19952" y="863729"/>
                <a:ext cx="39506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0" name="Ink 69"/>
              <p14:cNvContentPartPr/>
              <p14:nvPr/>
            </p14:nvContentPartPr>
            <p14:xfrm>
              <a:off x="4073912" y="1234169"/>
              <a:ext cx="3351240" cy="45576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62392" y="1226969"/>
                <a:ext cx="337788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4" name="Ink 83"/>
              <p14:cNvContentPartPr/>
              <p14:nvPr/>
            </p14:nvContentPartPr>
            <p14:xfrm>
              <a:off x="1333952" y="1392569"/>
              <a:ext cx="882000" cy="1213200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22432" y="1383569"/>
                <a:ext cx="901080" cy="12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8" name="Ink 117"/>
              <p14:cNvContentPartPr/>
              <p14:nvPr/>
            </p14:nvContentPartPr>
            <p14:xfrm>
              <a:off x="2357432" y="2866409"/>
              <a:ext cx="1672200" cy="43200"/>
            </p14:xfrm>
          </p:contentPart>
        </mc:Choice>
        <mc:Fallback>
          <p:pic>
            <p:nvPicPr>
              <p:cNvPr id="118" name="Ink 1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45912" y="2850929"/>
                <a:ext cx="16992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2" name="Ink 141"/>
              <p14:cNvContentPartPr/>
              <p14:nvPr/>
            </p14:nvContentPartPr>
            <p14:xfrm>
              <a:off x="6822512" y="1794329"/>
              <a:ext cx="1117800" cy="223560"/>
            </p14:xfrm>
          </p:contentPart>
        </mc:Choice>
        <mc:Fallback>
          <p:pic>
            <p:nvPicPr>
              <p:cNvPr id="142" name="Ink 14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07752" y="1781369"/>
                <a:ext cx="11437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0" name="Ink 149"/>
              <p14:cNvContentPartPr/>
              <p14:nvPr/>
            </p14:nvContentPartPr>
            <p14:xfrm>
              <a:off x="3814352" y="2933369"/>
              <a:ext cx="4104000" cy="191520"/>
            </p14:xfrm>
          </p:contentPart>
        </mc:Choice>
        <mc:Fallback>
          <p:pic>
            <p:nvPicPr>
              <p:cNvPr id="150" name="Ink 14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07872" y="2918609"/>
                <a:ext cx="41292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5" name="Ink 244"/>
              <p14:cNvContentPartPr/>
              <p14:nvPr/>
            </p14:nvContentPartPr>
            <p14:xfrm>
              <a:off x="7210232" y="3275369"/>
              <a:ext cx="993960" cy="604440"/>
            </p14:xfrm>
          </p:contentPart>
        </mc:Choice>
        <mc:Fallback>
          <p:pic>
            <p:nvPicPr>
              <p:cNvPr id="245" name="Ink 24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95472" y="3259529"/>
                <a:ext cx="1023480" cy="6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93" name="Ink 292"/>
              <p14:cNvContentPartPr/>
              <p14:nvPr/>
            </p14:nvContentPartPr>
            <p14:xfrm>
              <a:off x="1315952" y="3079169"/>
              <a:ext cx="4242240" cy="1020600"/>
            </p14:xfrm>
          </p:contentPart>
        </mc:Choice>
        <mc:Fallback>
          <p:pic>
            <p:nvPicPr>
              <p:cNvPr id="293" name="Ink 29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06592" y="3063329"/>
                <a:ext cx="4264920" cy="10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94" name="Ink 293"/>
              <p14:cNvContentPartPr/>
              <p14:nvPr/>
            </p14:nvContentPartPr>
            <p14:xfrm>
              <a:off x="339632" y="4347809"/>
              <a:ext cx="7492320" cy="1864800"/>
            </p14:xfrm>
          </p:contentPart>
        </mc:Choice>
        <mc:Fallback>
          <p:pic>
            <p:nvPicPr>
              <p:cNvPr id="294" name="Ink 29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0632" y="4338449"/>
                <a:ext cx="7515000" cy="18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04" name="Ink 303"/>
              <p14:cNvContentPartPr/>
              <p14:nvPr/>
            </p14:nvContentPartPr>
            <p14:xfrm>
              <a:off x="2843432" y="6106769"/>
              <a:ext cx="4545360" cy="304560"/>
            </p14:xfrm>
          </p:contentPart>
        </mc:Choice>
        <mc:Fallback>
          <p:pic>
            <p:nvPicPr>
              <p:cNvPr id="304" name="Ink 30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36232" y="6093809"/>
                <a:ext cx="456624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09" name="Ink 308"/>
              <p14:cNvContentPartPr/>
              <p14:nvPr/>
            </p14:nvContentPartPr>
            <p14:xfrm>
              <a:off x="4431392" y="6435089"/>
              <a:ext cx="1062360" cy="426960"/>
            </p14:xfrm>
          </p:contentPart>
        </mc:Choice>
        <mc:Fallback>
          <p:pic>
            <p:nvPicPr>
              <p:cNvPr id="309" name="Ink 30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13752" y="6425009"/>
                <a:ext cx="1087920" cy="45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8171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063" y="383606"/>
            <a:ext cx="4024016" cy="62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73285"/>
            <a:ext cx="9079934" cy="516723"/>
          </a:xfrm>
        </p:spPr>
        <p:txBody>
          <a:bodyPr/>
          <a:lstStyle/>
          <a:p>
            <a:r>
              <a:rPr lang="en-US" sz="2000" dirty="0" smtClean="0"/>
              <a:t>Finite Difference Time Domain Method </a:t>
            </a:r>
            <a:r>
              <a:rPr lang="zh-CN" altLang="en-US" sz="2000" dirty="0"/>
              <a:t>（</a:t>
            </a:r>
            <a:r>
              <a:rPr lang="en-US" sz="2000" dirty="0" smtClean="0"/>
              <a:t>Yee</a:t>
            </a:r>
            <a:r>
              <a:rPr lang="zh-CN" altLang="en-US" sz="2000" dirty="0" smtClean="0"/>
              <a:t> </a:t>
            </a:r>
            <a:r>
              <a:rPr lang="zh-CN" altLang="en-US" sz="2000" dirty="0"/>
              <a:t>（</a:t>
            </a:r>
            <a:r>
              <a:rPr lang="zh-CN" altLang="en-US" sz="2000" dirty="0" smtClean="0"/>
              <a:t>余）</a:t>
            </a:r>
            <a:r>
              <a:rPr lang="en-US" sz="2000" dirty="0" smtClean="0"/>
              <a:t>Algorith</a:t>
            </a:r>
            <a:r>
              <a:rPr lang="en-US" sz="2000" dirty="0"/>
              <a:t>m</a:t>
            </a:r>
            <a:r>
              <a:rPr lang="en-US" sz="2000" dirty="0" smtClean="0"/>
              <a:t>, 1966):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05269" y="123825"/>
            <a:ext cx="8333014" cy="727075"/>
          </a:xfrm>
        </p:spPr>
        <p:txBody>
          <a:bodyPr/>
          <a:lstStyle/>
          <a:p>
            <a:r>
              <a:rPr lang="en-US" dirty="0" smtClean="0"/>
              <a:t>Convert ME into Matrix </a:t>
            </a:r>
            <a:r>
              <a:rPr lang="en-US" dirty="0" err="1" smtClean="0"/>
              <a:t>Eqns</a:t>
            </a:r>
            <a:r>
              <a:rPr lang="en-US" dirty="0" smtClean="0"/>
              <a:t>—CEM Made Simple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DB1DBE6-900F-4D55-8A36-02565DDB509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93779"/>
            <a:ext cx="7277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0124"/>
            <a:ext cx="36385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32" y="6251245"/>
            <a:ext cx="23336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68177"/>
            <a:ext cx="5107541" cy="241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12127" y="6226897"/>
            <a:ext cx="419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</a:t>
            </a:r>
            <a:r>
              <a:rPr lang="en-US" dirty="0" err="1" smtClean="0"/>
              <a:t>ain’t</a:t>
            </a:r>
            <a:r>
              <a:rPr lang="en-US" dirty="0" smtClean="0"/>
              <a:t> such thing as a free lunch</a:t>
            </a:r>
            <a:r>
              <a:rPr lang="zh-CN" altLang="en-US" dirty="0" smtClean="0"/>
              <a:t>。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25124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Stability: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2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25792" y="192689"/>
              <a:ext cx="9008640" cy="6713297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912" y="182249"/>
                <a:ext cx="9032040" cy="6738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9" name="Ink 128"/>
              <p14:cNvContentPartPr/>
              <p14:nvPr/>
            </p14:nvContentPartPr>
            <p14:xfrm>
              <a:off x="4136192" y="1705409"/>
              <a:ext cx="3053880" cy="143640"/>
            </p14:xfrm>
          </p:contentPart>
        </mc:Choice>
        <mc:Fallback>
          <p:pic>
            <p:nvPicPr>
              <p:cNvPr id="129" name="Ink 1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29712" y="1697849"/>
                <a:ext cx="30715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5" name="Ink 154"/>
              <p14:cNvContentPartPr/>
              <p14:nvPr/>
            </p14:nvContentPartPr>
            <p14:xfrm>
              <a:off x="3192272" y="2752649"/>
              <a:ext cx="5576400" cy="209880"/>
            </p14:xfrm>
          </p:contentPart>
        </mc:Choice>
        <mc:Fallback>
          <p:pic>
            <p:nvPicPr>
              <p:cNvPr id="155" name="Ink 15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84712" y="2744009"/>
                <a:ext cx="5595840" cy="22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164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22552" y="149129"/>
              <a:ext cx="1053000" cy="8272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112" y="140129"/>
                <a:ext cx="1070640" cy="84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6" name="Ink 85"/>
              <p14:cNvContentPartPr/>
              <p14:nvPr/>
            </p14:nvContentPartPr>
            <p14:xfrm>
              <a:off x="3721112" y="276209"/>
              <a:ext cx="245160" cy="87552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6712" y="262169"/>
                <a:ext cx="270720" cy="90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0" name="Ink 109"/>
              <p14:cNvContentPartPr/>
              <p14:nvPr/>
            </p14:nvContentPartPr>
            <p14:xfrm>
              <a:off x="5353352" y="433529"/>
              <a:ext cx="92880" cy="542880"/>
            </p14:xfrm>
          </p:contentPart>
        </mc:Choice>
        <mc:Fallback>
          <p:pic>
            <p:nvPicPr>
              <p:cNvPr id="110" name="Ink 10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37152" y="419849"/>
                <a:ext cx="117360" cy="5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5" name="Ink 114"/>
              <p14:cNvContentPartPr/>
              <p14:nvPr/>
            </p14:nvContentPartPr>
            <p14:xfrm>
              <a:off x="5208272" y="600569"/>
              <a:ext cx="392040" cy="184320"/>
            </p14:xfrm>
          </p:contentPart>
        </mc:Choice>
        <mc:Fallback>
          <p:pic>
            <p:nvPicPr>
              <p:cNvPr id="115" name="Ink 1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90632" y="585449"/>
                <a:ext cx="4258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2" name="Ink 121"/>
              <p14:cNvContentPartPr/>
              <p14:nvPr/>
            </p14:nvContentPartPr>
            <p14:xfrm>
              <a:off x="8688752" y="2900969"/>
              <a:ext cx="24840" cy="17280"/>
            </p14:xfrm>
          </p:contentPart>
        </mc:Choice>
        <mc:Fallback>
          <p:pic>
            <p:nvPicPr>
              <p:cNvPr id="122" name="Ink 1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70032" y="2882249"/>
                <a:ext cx="622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7" name="Ink 186"/>
              <p14:cNvContentPartPr/>
              <p14:nvPr/>
            </p14:nvContentPartPr>
            <p14:xfrm>
              <a:off x="5982992" y="5107049"/>
              <a:ext cx="360" cy="360"/>
            </p14:xfrm>
          </p:contentPart>
        </mc:Choice>
        <mc:Fallback>
          <p:pic>
            <p:nvPicPr>
              <p:cNvPr id="187" name="Ink 18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64272" y="5088329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5" name="Ink 194"/>
              <p14:cNvContentPartPr/>
              <p14:nvPr/>
            </p14:nvContentPartPr>
            <p14:xfrm>
              <a:off x="1295072" y="288449"/>
              <a:ext cx="3093120" cy="691560"/>
            </p14:xfrm>
          </p:contentPart>
        </mc:Choice>
        <mc:Fallback>
          <p:pic>
            <p:nvPicPr>
              <p:cNvPr id="195" name="Ink 19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81032" y="277649"/>
                <a:ext cx="3115800" cy="71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1" name="Ink 210"/>
              <p14:cNvContentPartPr/>
              <p14:nvPr/>
            </p14:nvContentPartPr>
            <p14:xfrm>
              <a:off x="3342032" y="1428569"/>
              <a:ext cx="3573360" cy="1636920"/>
            </p14:xfrm>
          </p:contentPart>
        </mc:Choice>
        <mc:Fallback>
          <p:pic>
            <p:nvPicPr>
              <p:cNvPr id="211" name="Ink 2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26552" y="1417049"/>
                <a:ext cx="3601800" cy="166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21" name="Ink 220"/>
              <p14:cNvContentPartPr/>
              <p14:nvPr/>
            </p14:nvContentPartPr>
            <p14:xfrm>
              <a:off x="2901752" y="754289"/>
              <a:ext cx="2186640" cy="523080"/>
            </p14:xfrm>
          </p:contentPart>
        </mc:Choice>
        <mc:Fallback>
          <p:pic>
            <p:nvPicPr>
              <p:cNvPr id="221" name="Ink 2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85192" y="745649"/>
                <a:ext cx="221508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22" name="Ink 221"/>
              <p14:cNvContentPartPr/>
              <p14:nvPr/>
            </p14:nvContentPartPr>
            <p14:xfrm>
              <a:off x="6425432" y="1442969"/>
              <a:ext cx="1389240" cy="679320"/>
            </p14:xfrm>
          </p:contentPart>
        </mc:Choice>
        <mc:Fallback>
          <p:pic>
            <p:nvPicPr>
              <p:cNvPr id="222" name="Ink 22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17152" y="1428209"/>
                <a:ext cx="1413000" cy="7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4" name="Ink 223"/>
              <p14:cNvContentPartPr/>
              <p14:nvPr/>
            </p14:nvContentPartPr>
            <p14:xfrm>
              <a:off x="5495192" y="836009"/>
              <a:ext cx="910080" cy="423360"/>
            </p14:xfrm>
          </p:contentPart>
        </mc:Choice>
        <mc:Fallback>
          <p:pic>
            <p:nvPicPr>
              <p:cNvPr id="224" name="Ink 22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79352" y="829889"/>
                <a:ext cx="94176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5" name="Ink 224"/>
              <p14:cNvContentPartPr/>
              <p14:nvPr/>
            </p14:nvContentPartPr>
            <p14:xfrm>
              <a:off x="-80848" y="1398329"/>
              <a:ext cx="4815360" cy="2160360"/>
            </p14:xfrm>
          </p:contentPart>
        </mc:Choice>
        <mc:Fallback>
          <p:pic>
            <p:nvPicPr>
              <p:cNvPr id="225" name="Ink 22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88048" y="1390049"/>
                <a:ext cx="4833360" cy="21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6" name="Ink 225"/>
              <p14:cNvContentPartPr/>
              <p14:nvPr/>
            </p14:nvContentPartPr>
            <p14:xfrm>
              <a:off x="1073672" y="1564289"/>
              <a:ext cx="2937240" cy="1937880"/>
            </p14:xfrm>
          </p:contentPart>
        </mc:Choice>
        <mc:Fallback>
          <p:pic>
            <p:nvPicPr>
              <p:cNvPr id="226" name="Ink 22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58912" y="1551329"/>
                <a:ext cx="2965680" cy="19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27" name="Ink 226"/>
              <p14:cNvContentPartPr/>
              <p14:nvPr/>
            </p14:nvContentPartPr>
            <p14:xfrm>
              <a:off x="7064072" y="2438009"/>
              <a:ext cx="339480" cy="709920"/>
            </p14:xfrm>
          </p:contentPart>
        </mc:Choice>
        <mc:Fallback>
          <p:pic>
            <p:nvPicPr>
              <p:cNvPr id="227" name="Ink 22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51472" y="2426129"/>
                <a:ext cx="365040" cy="73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Ink 20"/>
              <p14:cNvContentPartPr/>
              <p14:nvPr/>
            </p14:nvContentPartPr>
            <p14:xfrm>
              <a:off x="553112" y="587969"/>
              <a:ext cx="3704760" cy="7884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112" y="575369"/>
                <a:ext cx="37245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7" name="Ink 36"/>
              <p14:cNvContentPartPr/>
              <p14:nvPr/>
            </p14:nvContentPartPr>
            <p14:xfrm>
              <a:off x="9321992" y="3153465"/>
              <a:ext cx="178560" cy="7056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03272" y="3134745"/>
                <a:ext cx="216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0" name="Ink 99"/>
              <p14:cNvContentPartPr/>
              <p14:nvPr/>
            </p14:nvContentPartPr>
            <p14:xfrm>
              <a:off x="501992" y="223649"/>
              <a:ext cx="6705720" cy="4115880"/>
            </p14:xfrm>
          </p:contentPart>
        </mc:Choice>
        <mc:Fallback>
          <p:pic>
            <p:nvPicPr>
              <p:cNvPr id="100" name="Ink 9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6152" y="215369"/>
                <a:ext cx="6735600" cy="41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2" name="Ink 331"/>
              <p14:cNvContentPartPr/>
              <p14:nvPr/>
            </p14:nvContentPartPr>
            <p14:xfrm>
              <a:off x="7999712" y="751769"/>
              <a:ext cx="156240" cy="193096"/>
            </p14:xfrm>
          </p:contentPart>
        </mc:Choice>
        <mc:Fallback>
          <p:pic>
            <p:nvPicPr>
              <p:cNvPr id="332" name="Ink 33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91792" y="742402"/>
                <a:ext cx="177480" cy="211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3" name="Ink 332"/>
              <p14:cNvContentPartPr/>
              <p14:nvPr/>
            </p14:nvContentPartPr>
            <p14:xfrm>
              <a:off x="6292952" y="961289"/>
              <a:ext cx="197640" cy="51976"/>
            </p14:xfrm>
          </p:contentPart>
        </mc:Choice>
        <mc:Fallback>
          <p:pic>
            <p:nvPicPr>
              <p:cNvPr id="333" name="Ink 33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82152" y="951904"/>
                <a:ext cx="215280" cy="72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34" name="Ink 333"/>
              <p14:cNvContentPartPr/>
              <p14:nvPr/>
            </p14:nvContentPartPr>
            <p14:xfrm>
              <a:off x="6286112" y="1067129"/>
              <a:ext cx="632880" cy="163576"/>
            </p14:xfrm>
          </p:contentPart>
        </mc:Choice>
        <mc:Fallback>
          <p:pic>
            <p:nvPicPr>
              <p:cNvPr id="334" name="Ink 33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74952" y="1059202"/>
                <a:ext cx="650880" cy="178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35" name="Ink 334"/>
              <p14:cNvContentPartPr/>
              <p14:nvPr/>
            </p14:nvContentPartPr>
            <p14:xfrm>
              <a:off x="6275672" y="1355849"/>
              <a:ext cx="704520" cy="467776"/>
            </p14:xfrm>
          </p:contentPart>
        </mc:Choice>
        <mc:Fallback>
          <p:pic>
            <p:nvPicPr>
              <p:cNvPr id="335" name="Ink 33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64872" y="1347567"/>
                <a:ext cx="722520" cy="486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36" name="Ink 335"/>
              <p14:cNvContentPartPr/>
              <p14:nvPr/>
            </p14:nvContentPartPr>
            <p14:xfrm>
              <a:off x="6533432" y="584009"/>
              <a:ext cx="1239120" cy="1213696"/>
            </p14:xfrm>
          </p:contentPart>
        </mc:Choice>
        <mc:Fallback>
          <p:pic>
            <p:nvPicPr>
              <p:cNvPr id="336" name="Ink 33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20832" y="576088"/>
                <a:ext cx="1264320" cy="1236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37" name="Ink 336"/>
              <p14:cNvContentPartPr/>
              <p14:nvPr/>
            </p14:nvContentPartPr>
            <p14:xfrm>
              <a:off x="6655832" y="778409"/>
              <a:ext cx="827280" cy="885016"/>
            </p14:xfrm>
          </p:contentPart>
        </mc:Choice>
        <mc:Fallback>
          <p:pic>
            <p:nvPicPr>
              <p:cNvPr id="337" name="Ink 33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43952" y="771208"/>
                <a:ext cx="848880" cy="905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38" name="Ink 337"/>
              <p14:cNvContentPartPr/>
              <p14:nvPr/>
            </p14:nvContentPartPr>
            <p14:xfrm>
              <a:off x="6815312" y="815129"/>
              <a:ext cx="659880" cy="723016"/>
            </p14:xfrm>
          </p:contentPart>
        </mc:Choice>
        <mc:Fallback>
          <p:pic>
            <p:nvPicPr>
              <p:cNvPr id="338" name="Ink 33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01272" y="807208"/>
                <a:ext cx="684360" cy="745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39" name="Ink 338"/>
              <p14:cNvContentPartPr/>
              <p14:nvPr/>
            </p14:nvContentPartPr>
            <p14:xfrm>
              <a:off x="6898832" y="921329"/>
              <a:ext cx="424440" cy="492616"/>
            </p14:xfrm>
          </p:contentPart>
        </mc:Choice>
        <mc:Fallback>
          <p:pic>
            <p:nvPicPr>
              <p:cNvPr id="339" name="Ink 33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82992" y="909806"/>
                <a:ext cx="452160" cy="520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40" name="Ink 339"/>
              <p14:cNvContentPartPr/>
              <p14:nvPr/>
            </p14:nvContentPartPr>
            <p14:xfrm>
              <a:off x="6323912" y="1684169"/>
              <a:ext cx="588240" cy="438256"/>
            </p14:xfrm>
          </p:contentPart>
        </mc:Choice>
        <mc:Fallback>
          <p:pic>
            <p:nvPicPr>
              <p:cNvPr id="340" name="Ink 33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12032" y="1675526"/>
                <a:ext cx="608760" cy="459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41" name="Ink 340"/>
              <p14:cNvContentPartPr/>
              <p14:nvPr/>
            </p14:nvContentPartPr>
            <p14:xfrm>
              <a:off x="7034192" y="703529"/>
              <a:ext cx="518760" cy="588016"/>
            </p14:xfrm>
          </p:contentPart>
        </mc:Choice>
        <mc:Fallback>
          <p:pic>
            <p:nvPicPr>
              <p:cNvPr id="341" name="Ink 34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27712" y="694167"/>
                <a:ext cx="535680" cy="606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42" name="Ink 341"/>
              <p14:cNvContentPartPr/>
              <p14:nvPr/>
            </p14:nvContentPartPr>
            <p14:xfrm>
              <a:off x="7431632" y="838529"/>
              <a:ext cx="645480" cy="325216"/>
            </p14:xfrm>
          </p:contentPart>
        </mc:Choice>
        <mc:Fallback>
          <p:pic>
            <p:nvPicPr>
              <p:cNvPr id="342" name="Ink 34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23352" y="828445"/>
                <a:ext cx="663840" cy="342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43" name="Ink 342"/>
              <p14:cNvContentPartPr/>
              <p14:nvPr/>
            </p14:nvContentPartPr>
            <p14:xfrm>
              <a:off x="6810272" y="1406609"/>
              <a:ext cx="315360" cy="776656"/>
            </p14:xfrm>
          </p:contentPart>
        </mc:Choice>
        <mc:Fallback>
          <p:pic>
            <p:nvPicPr>
              <p:cNvPr id="343" name="Ink 34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02712" y="1398688"/>
                <a:ext cx="329400" cy="796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44" name="Ink 343"/>
              <p14:cNvContentPartPr/>
              <p14:nvPr/>
            </p14:nvContentPartPr>
            <p14:xfrm>
              <a:off x="6953192" y="1016729"/>
              <a:ext cx="278640" cy="332056"/>
            </p14:xfrm>
          </p:contentPart>
        </mc:Choice>
        <mc:Fallback>
          <p:pic>
            <p:nvPicPr>
              <p:cNvPr id="344" name="Ink 34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37352" y="1008446"/>
                <a:ext cx="307800" cy="356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45" name="Ink 344"/>
              <p14:cNvContentPartPr/>
              <p14:nvPr/>
            </p14:nvContentPartPr>
            <p14:xfrm>
              <a:off x="7446392" y="1354049"/>
              <a:ext cx="425880" cy="632296"/>
            </p14:xfrm>
          </p:contentPart>
        </mc:Choice>
        <mc:Fallback>
          <p:pic>
            <p:nvPicPr>
              <p:cNvPr id="345" name="Ink 34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35232" y="1343607"/>
                <a:ext cx="447120" cy="652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46" name="Ink 345"/>
              <p14:cNvContentPartPr/>
              <p14:nvPr/>
            </p14:nvContentPartPr>
            <p14:xfrm>
              <a:off x="7287632" y="1613249"/>
              <a:ext cx="565560" cy="321616"/>
            </p14:xfrm>
          </p:contentPart>
        </mc:Choice>
        <mc:Fallback>
          <p:pic>
            <p:nvPicPr>
              <p:cNvPr id="346" name="Ink 34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81872" y="1604965"/>
                <a:ext cx="578880" cy="335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47" name="Ink 346"/>
              <p14:cNvContentPartPr/>
              <p14:nvPr/>
            </p14:nvContentPartPr>
            <p14:xfrm>
              <a:off x="7213472" y="1925369"/>
              <a:ext cx="120240" cy="224056"/>
            </p14:xfrm>
          </p:contentPart>
        </mc:Choice>
        <mc:Fallback>
          <p:pic>
            <p:nvPicPr>
              <p:cNvPr id="347" name="Ink 34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02672" y="1916364"/>
                <a:ext cx="142200" cy="247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48" name="Ink 347"/>
              <p14:cNvContentPartPr/>
              <p14:nvPr/>
            </p14:nvContentPartPr>
            <p14:xfrm>
              <a:off x="7320032" y="1410209"/>
              <a:ext cx="89640" cy="756856"/>
            </p14:xfrm>
          </p:contentPart>
        </mc:Choice>
        <mc:Fallback>
          <p:pic>
            <p:nvPicPr>
              <p:cNvPr id="348" name="Ink 34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11392" y="1401567"/>
                <a:ext cx="110880" cy="776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49" name="Ink 348"/>
              <p14:cNvContentPartPr/>
              <p14:nvPr/>
            </p14:nvContentPartPr>
            <p14:xfrm>
              <a:off x="7183592" y="1448009"/>
              <a:ext cx="599400" cy="289936"/>
            </p14:xfrm>
          </p:contentPart>
        </mc:Choice>
        <mc:Fallback>
          <p:pic>
            <p:nvPicPr>
              <p:cNvPr id="349" name="Ink 34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76752" y="1437204"/>
                <a:ext cx="617040" cy="307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50" name="Ink 349"/>
              <p14:cNvContentPartPr/>
              <p14:nvPr/>
            </p14:nvContentPartPr>
            <p14:xfrm>
              <a:off x="7546472" y="1836449"/>
              <a:ext cx="245520" cy="146656"/>
            </p14:xfrm>
          </p:contentPart>
        </mc:Choice>
        <mc:Fallback>
          <p:pic>
            <p:nvPicPr>
              <p:cNvPr id="350" name="Ink 34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539632" y="1826720"/>
                <a:ext cx="262080" cy="163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51" name="Ink 350"/>
              <p14:cNvContentPartPr/>
              <p14:nvPr/>
            </p14:nvContentPartPr>
            <p14:xfrm>
              <a:off x="7951112" y="1745009"/>
              <a:ext cx="117360" cy="347176"/>
            </p14:xfrm>
          </p:contentPart>
        </mc:Choice>
        <mc:Fallback>
          <p:pic>
            <p:nvPicPr>
              <p:cNvPr id="351" name="Ink 35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940672" y="1736366"/>
                <a:ext cx="141120" cy="369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81" name="Ink 380"/>
              <p14:cNvContentPartPr/>
              <p14:nvPr/>
            </p14:nvContentPartPr>
            <p14:xfrm>
              <a:off x="320192" y="3642929"/>
              <a:ext cx="8041680" cy="2756880"/>
            </p14:xfrm>
          </p:contentPart>
        </mc:Choice>
        <mc:Fallback>
          <p:pic>
            <p:nvPicPr>
              <p:cNvPr id="381" name="Ink 38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06512" y="3633209"/>
                <a:ext cx="8071920" cy="27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93" name="Ink 392"/>
              <p14:cNvContentPartPr/>
              <p14:nvPr/>
            </p14:nvContentPartPr>
            <p14:xfrm>
              <a:off x="4907312" y="6868529"/>
              <a:ext cx="93240" cy="43560"/>
            </p14:xfrm>
          </p:contentPart>
        </mc:Choice>
        <mc:Fallback>
          <p:pic>
            <p:nvPicPr>
              <p:cNvPr id="393" name="Ink 392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88592" y="6849809"/>
                <a:ext cx="1306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97" name="Ink 396"/>
              <p14:cNvContentPartPr/>
              <p14:nvPr/>
            </p14:nvContentPartPr>
            <p14:xfrm>
              <a:off x="8293472" y="4390649"/>
              <a:ext cx="446760" cy="314416"/>
            </p14:xfrm>
          </p:contentPart>
        </mc:Choice>
        <mc:Fallback>
          <p:pic>
            <p:nvPicPr>
              <p:cNvPr id="397" name="Ink 396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278712" y="4375883"/>
                <a:ext cx="476280" cy="342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07" name="Ink 406"/>
              <p14:cNvContentPartPr/>
              <p14:nvPr/>
            </p14:nvContentPartPr>
            <p14:xfrm>
              <a:off x="5145272" y="6177465"/>
              <a:ext cx="1551240" cy="106200"/>
            </p14:xfrm>
          </p:contentPart>
        </mc:Choice>
        <mc:Fallback>
          <p:pic>
            <p:nvPicPr>
              <p:cNvPr id="407" name="Ink 406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38792" y="6169905"/>
                <a:ext cx="15688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09" name="Ink 408"/>
              <p14:cNvContentPartPr/>
              <p14:nvPr/>
            </p14:nvContentPartPr>
            <p14:xfrm>
              <a:off x="7158752" y="5532929"/>
              <a:ext cx="664920" cy="843976"/>
            </p14:xfrm>
          </p:contentPart>
        </mc:Choice>
        <mc:Fallback>
          <p:pic>
            <p:nvPicPr>
              <p:cNvPr id="409" name="Ink 408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143632" y="5517807"/>
                <a:ext cx="693000" cy="872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11" name="Ink 410"/>
              <p14:cNvContentPartPr/>
              <p14:nvPr/>
            </p14:nvContentPartPr>
            <p14:xfrm>
              <a:off x="6131672" y="5393609"/>
              <a:ext cx="598320" cy="676080"/>
            </p14:xfrm>
          </p:contentPart>
        </mc:Choice>
        <mc:Fallback>
          <p:pic>
            <p:nvPicPr>
              <p:cNvPr id="411" name="Ink 410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117632" y="5382809"/>
                <a:ext cx="628200" cy="70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12" name="Ink 411"/>
              <p14:cNvContentPartPr/>
              <p14:nvPr/>
            </p14:nvContentPartPr>
            <p14:xfrm>
              <a:off x="5047352" y="6263865"/>
              <a:ext cx="1848960" cy="81000"/>
            </p14:xfrm>
          </p:contentPart>
        </mc:Choice>
        <mc:Fallback>
          <p:pic>
            <p:nvPicPr>
              <p:cNvPr id="412" name="Ink 411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039072" y="6251985"/>
                <a:ext cx="18676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13" name="Ink 412"/>
              <p14:cNvContentPartPr/>
              <p14:nvPr/>
            </p14:nvContentPartPr>
            <p14:xfrm>
              <a:off x="5094512" y="6244425"/>
              <a:ext cx="1618200" cy="107640"/>
            </p14:xfrm>
          </p:contentPart>
        </mc:Choice>
        <mc:Fallback>
          <p:pic>
            <p:nvPicPr>
              <p:cNvPr id="413" name="Ink 412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086592" y="6233265"/>
                <a:ext cx="163440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865592" y="148409"/>
              <a:ext cx="4391640" cy="18608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192" y="136889"/>
                <a:ext cx="4419360" cy="18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2" name="Ink 51"/>
              <p14:cNvContentPartPr/>
              <p14:nvPr/>
            </p14:nvContentPartPr>
            <p14:xfrm>
              <a:off x="4557032" y="613889"/>
              <a:ext cx="2311200" cy="158544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49112" y="597329"/>
                <a:ext cx="2333520" cy="161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0" name="Ink 169"/>
              <p14:cNvContentPartPr/>
              <p14:nvPr/>
            </p14:nvContentPartPr>
            <p14:xfrm>
              <a:off x="7574912" y="2985929"/>
              <a:ext cx="892080" cy="44280"/>
            </p14:xfrm>
          </p:contentPart>
        </mc:Choice>
        <mc:Fallback>
          <p:pic>
            <p:nvPicPr>
              <p:cNvPr id="170" name="Ink 16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59072" y="2967929"/>
                <a:ext cx="9277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1" name="Ink 170"/>
              <p14:cNvContentPartPr/>
              <p14:nvPr/>
            </p14:nvContentPartPr>
            <p14:xfrm>
              <a:off x="5225192" y="2529809"/>
              <a:ext cx="3122640" cy="1330920"/>
            </p14:xfrm>
          </p:contentPart>
        </mc:Choice>
        <mc:Fallback>
          <p:pic>
            <p:nvPicPr>
              <p:cNvPr id="171" name="Ink 17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11872" y="2518289"/>
                <a:ext cx="3153240" cy="13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2" name="Ink 171"/>
              <p14:cNvContentPartPr/>
              <p14:nvPr/>
            </p14:nvContentPartPr>
            <p14:xfrm>
              <a:off x="6259832" y="3517289"/>
              <a:ext cx="255240" cy="585720"/>
            </p14:xfrm>
          </p:contentPart>
        </mc:Choice>
        <mc:Fallback>
          <p:pic>
            <p:nvPicPr>
              <p:cNvPr id="172" name="Ink 17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38592" y="3503609"/>
                <a:ext cx="28656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3" name="Ink 172"/>
              <p14:cNvContentPartPr/>
              <p14:nvPr/>
            </p14:nvContentPartPr>
            <p14:xfrm>
              <a:off x="6400952" y="3826169"/>
              <a:ext cx="889560" cy="33840"/>
            </p14:xfrm>
          </p:contentPart>
        </mc:Choice>
        <mc:Fallback>
          <p:pic>
            <p:nvPicPr>
              <p:cNvPr id="173" name="Ink 17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92672" y="3806009"/>
                <a:ext cx="9172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7" name="Ink 176"/>
              <p14:cNvContentPartPr/>
              <p14:nvPr/>
            </p14:nvContentPartPr>
            <p14:xfrm>
              <a:off x="7238672" y="3600089"/>
              <a:ext cx="191880" cy="521640"/>
            </p14:xfrm>
          </p:contentPart>
        </mc:Choice>
        <mc:Fallback>
          <p:pic>
            <p:nvPicPr>
              <p:cNvPr id="177" name="Ink 17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23192" y="3588569"/>
                <a:ext cx="22608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9" name="Ink 178"/>
              <p14:cNvContentPartPr/>
              <p14:nvPr/>
            </p14:nvContentPartPr>
            <p14:xfrm>
              <a:off x="7597592" y="3506489"/>
              <a:ext cx="164160" cy="683640"/>
            </p14:xfrm>
          </p:contentPart>
        </mc:Choice>
        <mc:Fallback>
          <p:pic>
            <p:nvPicPr>
              <p:cNvPr id="179" name="Ink 17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85712" y="3493529"/>
                <a:ext cx="190440" cy="7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3" name="Ink 182"/>
              <p14:cNvContentPartPr/>
              <p14:nvPr/>
            </p14:nvContentPartPr>
            <p14:xfrm>
              <a:off x="7880552" y="3147929"/>
              <a:ext cx="633960" cy="1317600"/>
            </p14:xfrm>
          </p:contentPart>
        </mc:Choice>
        <mc:Fallback>
          <p:pic>
            <p:nvPicPr>
              <p:cNvPr id="183" name="Ink 18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72272" y="3132809"/>
                <a:ext cx="653040" cy="13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93" name="Ink 192"/>
              <p14:cNvContentPartPr/>
              <p14:nvPr/>
            </p14:nvContentPartPr>
            <p14:xfrm>
              <a:off x="6506432" y="3469049"/>
              <a:ext cx="608400" cy="336960"/>
            </p14:xfrm>
          </p:contentPart>
        </mc:Choice>
        <mc:Fallback>
          <p:pic>
            <p:nvPicPr>
              <p:cNvPr id="193" name="Ink 19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89152" y="3459689"/>
                <a:ext cx="64368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95" name="Ink 194"/>
              <p14:cNvContentPartPr/>
              <p14:nvPr/>
            </p14:nvContentPartPr>
            <p14:xfrm>
              <a:off x="4851152" y="3790529"/>
              <a:ext cx="2253600" cy="407880"/>
            </p14:xfrm>
          </p:contentPart>
        </mc:Choice>
        <mc:Fallback>
          <p:pic>
            <p:nvPicPr>
              <p:cNvPr id="195" name="Ink 19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42152" y="3784049"/>
                <a:ext cx="227376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03" name="Ink 202"/>
              <p14:cNvContentPartPr/>
              <p14:nvPr/>
            </p14:nvContentPartPr>
            <p14:xfrm>
              <a:off x="6798032" y="121769"/>
              <a:ext cx="1312200" cy="1445040"/>
            </p14:xfrm>
          </p:contentPart>
        </mc:Choice>
        <mc:Fallback>
          <p:pic>
            <p:nvPicPr>
              <p:cNvPr id="203" name="Ink 20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90112" y="110969"/>
                <a:ext cx="1330920" cy="14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8" name="Ink 227"/>
              <p14:cNvContentPartPr/>
              <p14:nvPr/>
            </p14:nvContentPartPr>
            <p14:xfrm>
              <a:off x="2532032" y="2493449"/>
              <a:ext cx="756000" cy="718560"/>
            </p14:xfrm>
          </p:contentPart>
        </mc:Choice>
        <mc:Fallback>
          <p:pic>
            <p:nvPicPr>
              <p:cNvPr id="228" name="Ink 22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25912" y="2487329"/>
                <a:ext cx="769680" cy="73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0" name="Ink 229"/>
              <p14:cNvContentPartPr/>
              <p14:nvPr/>
            </p14:nvContentPartPr>
            <p14:xfrm>
              <a:off x="486872" y="2314529"/>
              <a:ext cx="4842360" cy="1007280"/>
            </p14:xfrm>
          </p:contentPart>
        </mc:Choice>
        <mc:Fallback>
          <p:pic>
            <p:nvPicPr>
              <p:cNvPr id="230" name="Ink 22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1392" y="2299769"/>
                <a:ext cx="4871160" cy="10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31" name="Ink 230"/>
              <p14:cNvContentPartPr/>
              <p14:nvPr/>
            </p14:nvContentPartPr>
            <p14:xfrm>
              <a:off x="1511072" y="1448009"/>
              <a:ext cx="610560" cy="951480"/>
            </p14:xfrm>
          </p:contentPart>
        </mc:Choice>
        <mc:Fallback>
          <p:pic>
            <p:nvPicPr>
              <p:cNvPr id="231" name="Ink 23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00272" y="1433609"/>
                <a:ext cx="639000" cy="9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3" name="Ink 252"/>
              <p14:cNvContentPartPr/>
              <p14:nvPr/>
            </p14:nvContentPartPr>
            <p14:xfrm>
              <a:off x="4483952" y="4013369"/>
              <a:ext cx="2407320" cy="1339560"/>
            </p14:xfrm>
          </p:contentPart>
        </mc:Choice>
        <mc:Fallback>
          <p:pic>
            <p:nvPicPr>
              <p:cNvPr id="253" name="Ink 25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69912" y="3998609"/>
                <a:ext cx="2434320" cy="13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8" name="Ink 267"/>
              <p14:cNvContentPartPr/>
              <p14:nvPr/>
            </p14:nvContentPartPr>
            <p14:xfrm>
              <a:off x="1017512" y="4579649"/>
              <a:ext cx="4622400" cy="2103480"/>
            </p14:xfrm>
          </p:contentPart>
        </mc:Choice>
        <mc:Fallback>
          <p:pic>
            <p:nvPicPr>
              <p:cNvPr id="268" name="Ink 26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03832" y="4573169"/>
                <a:ext cx="4647960" cy="21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7" name="Ink 276"/>
              <p14:cNvContentPartPr/>
              <p14:nvPr/>
            </p14:nvContentPartPr>
            <p14:xfrm>
              <a:off x="4829192" y="6070409"/>
              <a:ext cx="2243880" cy="510480"/>
            </p14:xfrm>
          </p:contentPart>
        </mc:Choice>
        <mc:Fallback>
          <p:pic>
            <p:nvPicPr>
              <p:cNvPr id="277" name="Ink 27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21272" y="6058169"/>
                <a:ext cx="226404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81" name="Ink 280"/>
              <p14:cNvContentPartPr/>
              <p14:nvPr/>
            </p14:nvContentPartPr>
            <p14:xfrm>
              <a:off x="5262632" y="6246449"/>
              <a:ext cx="1416600" cy="250920"/>
            </p14:xfrm>
          </p:contentPart>
        </mc:Choice>
        <mc:Fallback>
          <p:pic>
            <p:nvPicPr>
              <p:cNvPr id="281" name="Ink 28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48592" y="6236729"/>
                <a:ext cx="1445040" cy="27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3824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865</TotalTime>
  <Words>33</Words>
  <Application>Microsoft Office PowerPoint</Application>
  <PresentationFormat>On-screen Show (4:3)</PresentationFormat>
  <Paragraphs>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等线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43</cp:revision>
  <dcterms:created xsi:type="dcterms:W3CDTF">2018-08-30T17:22:35Z</dcterms:created>
  <dcterms:modified xsi:type="dcterms:W3CDTF">2019-04-22T19:43:47Z</dcterms:modified>
</cp:coreProperties>
</file>