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96" r:id="rId3"/>
    <p:sldId id="284" r:id="rId4"/>
    <p:sldId id="297" r:id="rId5"/>
    <p:sldId id="285" r:id="rId6"/>
    <p:sldId id="298" r:id="rId7"/>
    <p:sldId id="299" r:id="rId8"/>
    <p:sldId id="300" r:id="rId9"/>
    <p:sldId id="286" r:id="rId10"/>
    <p:sldId id="287" r:id="rId11"/>
    <p:sldId id="288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09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4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04T14:19:22.1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231A3E-A16A-4376-9873-B2E8DDF8D713}" emma:medium="tactile" emma:mode="ink">
          <msink:context xmlns:msink="http://schemas.microsoft.com/ink/2010/main" type="writingRegion" rotatedBoundingBox="23804,14292 23840,14292 23840,14385 23804,14385"/>
        </emma:interpretation>
      </emma:emma>
    </inkml:annotationXML>
    <inkml:traceGroup>
      <inkml:annotationXML>
        <emma:emma xmlns:emma="http://www.w3.org/2003/04/emma" version="1.0">
          <emma:interpretation id="{C03B3F4D-C3AD-43EB-B7AC-4264B36333A0}" emma:medium="tactile" emma:mode="ink">
            <msink:context xmlns:msink="http://schemas.microsoft.com/ink/2010/main" type="paragraph" rotatedBoundingBox="23804,14292 23840,14292 23840,14385 23804,14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A606E-A6AF-4436-9113-A26062C6D99D}" emma:medium="tactile" emma:mode="ink">
              <msink:context xmlns:msink="http://schemas.microsoft.com/ink/2010/main" type="line" rotatedBoundingBox="23804,14292 23840,14292 23840,14385 23804,14385"/>
            </emma:interpretation>
          </emma:emma>
        </inkml:annotationXML>
        <inkml:traceGroup>
          <inkml:annotationXML>
            <emma:emma xmlns:emma="http://www.w3.org/2003/04/emma" version="1.0">
              <emma:interpretation id="{DF57307D-3016-44AE-BF20-51ACE1582B45}" emma:medium="tactile" emma:mode="ink">
                <msink:context xmlns:msink="http://schemas.microsoft.com/ink/2010/main" type="inkWord" rotatedBoundingBox="23804,14292 23840,14292 23840,14385 23804,14385"/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36 0 0,'-36'93'16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5:59.9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5F4720-4D1F-4CC3-A3E1-9FD02E50923C}" emma:medium="tactile" emma:mode="ink">
          <msink:context xmlns:msink="http://schemas.microsoft.com/ink/2010/main" type="writingRegion" rotatedBoundingBox="10960,15579 11570,15579 11570,16012 10960,16012"/>
        </emma:interpretation>
      </emma:emma>
    </inkml:annotationXML>
    <inkml:traceGroup>
      <inkml:annotationXML>
        <emma:emma xmlns:emma="http://www.w3.org/2003/04/emma" version="1.0">
          <emma:interpretation id="{E9923375-02E5-4DB9-916E-17E81434ACFC}" emma:medium="tactile" emma:mode="ink">
            <msink:context xmlns:msink="http://schemas.microsoft.com/ink/2010/main" type="paragraph" rotatedBoundingBox="10960,15579 11570,15579 11570,16012 10960,160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7019BE-5D8F-4AF5-A222-9D8D6660EE81}" emma:medium="tactile" emma:mode="ink">
              <msink:context xmlns:msink="http://schemas.microsoft.com/ink/2010/main" type="line" rotatedBoundingBox="10960,15579 11570,15579 11570,16012 10960,16012"/>
            </emma:interpretation>
          </emma:emma>
        </inkml:annotationXML>
        <inkml:traceGroup>
          <inkml:annotationXML>
            <emma:emma xmlns:emma="http://www.w3.org/2003/04/emma" version="1.0">
              <emma:interpretation id="{2D406FD1-CCD5-457A-881B-F000D3F27DD8}" emma:medium="tactile" emma:mode="ink">
                <msink:context xmlns:msink="http://schemas.microsoft.com/ink/2010/main" type="inkWord" rotatedBoundingBox="10960,15579 11570,15579 11570,16012 10960,16012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12-3 488 0,'-9'8'180'0,"9"-8"-140"0,-5 0-12 0,5 0 128 0,0 0-92 15,0 0 124-15,0 0-108 16,9 0 68-16,1 0-88 15,-1 0 64-15,-9 0-68 0,0 0-4 16,0 0-32-16,4 8 32 16,5 4-28-16,5-12 20 15,4 8-24-15,0-4-8 16,10-4-8-16,4-4 4 16,13 0-4-16,5 0-4 15,5 4 4-15,-5-4 4 16,-5 4-4-16,-4 0-4 15,-13 0 4-15,-6 4 20 16,-8 0-12-16,-5 0-216 16,-9-4 112-16,0 0-432 0,0 0 292 15</inkml:trace>
          <inkml:trace contextRef="#ctx0" brushRef="#br0" timeOffset="-396.7659">117-339 340 0,'4'-8'128'0,"-4"4"-100"0,-9-4-8 0,9 8 176 15,-4-4-112-15,4 0 64 16,-5-1-88-16,5 1 64 16,-5 4-72-16,5 0 72 0,0 0-72 15,5 0 52-15,4 0-60 16,0 0 40-16,9 4-48 0,1 1 32 16,8-5-36-1,5 0-20-15,9 0-4 0,9 4 8 31,0-4-8-31,0 0-4 0,-4 0 0 0,-5 0 4 16,-5 0-4-16,-9-4 16 31,-4 4-12-31,-9-5-28 0,-1 1 8 16,-13 0-152-16,0 0 88 16,0 0-248-16,0 0 180 15,-4 0-416 1,-19 12 272-16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7:46.8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E97E7C-AEDA-4F51-A7DE-B07C84C2AA4A}" emma:medium="tactile" emma:mode="ink">
          <msink:context xmlns:msink="http://schemas.microsoft.com/ink/2010/main" type="writingRegion" rotatedBoundingBox="1316,393 9933,465 9920,1957 1303,1885">
            <msink:destinationLink direction="with" ref="{E67981A6-1687-4CE2-898B-B795C1ED44CF}"/>
          </msink:context>
        </emma:interpretation>
      </emma:emma>
    </inkml:annotationXML>
    <inkml:traceGroup>
      <inkml:annotationXML>
        <emma:emma xmlns:emma="http://www.w3.org/2003/04/emma" version="1.0">
          <emma:interpretation id="{518D0413-DFB2-4C9E-9F63-89C1FC72FD66}" emma:medium="tactile" emma:mode="ink">
            <msink:context xmlns:msink="http://schemas.microsoft.com/ink/2010/main" type="paragraph" rotatedBoundingBox="1316,393 9933,465 9920,1957 1303,18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11DEB9-41D2-4C01-8108-B47ABD2C1569}" emma:medium="tactile" emma:mode="ink">
              <msink:context xmlns:msink="http://schemas.microsoft.com/ink/2010/main" type="line" rotatedBoundingBox="1316,393 9933,465 9920,1957 1303,1885"/>
            </emma:interpretation>
          </emma:emma>
        </inkml:annotationXML>
        <inkml:traceGroup>
          <inkml:annotationXML>
            <emma:emma xmlns:emma="http://www.w3.org/2003/04/emma" version="1.0">
              <emma:interpretation id="{42E6338A-756B-495F-B65C-B385F8AE37D8}" emma:medium="tactile" emma:mode="ink">
                <msink:context xmlns:msink="http://schemas.microsoft.com/ink/2010/main" type="inkWord" rotatedBoundingBox="1316,398 5043,429 5031,1916 1303,18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464 437 184 0,'14'-16'68'0,"-14"16"-52"0,9 8-4 0,-9-4 136 16,0 8-84-16,0 13 60 16,0 3-68-16,-14 8 64 15,5 9-68-15,-5-13 28 16,5 1-48-16,-4-1 16 15,3-8-28-15,1-8 16 16,9 1-20-16,0-13 28 16,9-4-28-16,-9-8 20 15,14-5-20-15,-5-11 0 16,5 4-8-16,4-17-112 16,-4 9 56-16,-5-8-40 15,5 11 48-15,-5 5 16 16,4 8 12-16,-4 12 124 15,0 12-60-15,-9 8 140 16,10 13-112-16,-10-9 36 16,0 4-72-16,4 1-16 0,5-9-16 15,5-4 16 1,9 0-16-16,9-12-20 0,-1 0 0 0,10-12-112 16,9 0 68-16,5-8-172 15,-9 8 124-15,8-12-68 16,-17-9 100-16,4-15-44 15,-9 7 68-15,-10-19-4 16,6 7 28-16,-15 1 56 16,1 11-16-16,-5 5 132 15,0 4-84-15,-9 7 84 16,9 5-88-16,-4 8 40 16,-5 4-64-16,0 8 24 15,0 20-36-15,-9 13-16 16,0 7-8-16,-10 13-4 15,10-4 0-15,-13 3-132 16,8-3 72-16,0-9-64 16,10-3 72-16,-5-9-44 15,9-4 56-15</inkml:trace>
          <inkml:trace contextRef="#ctx0" brushRef="#br0" timeOffset="196.5723">669 631 840 0,'0'4'312'0,"0"-4"-244"0,32-12-16 0,-10 8 112 16,10 4-100-16,14-8 8 31,9 4-44-31,8-4-68 0,-8 4 16 16,0-4-288-16,-1 8 172 0</inkml:trace>
          <inkml:trace contextRef="#ctx0" brushRef="#br0" timeOffset="-673.7892">282 28 364 0,'4'-16'132'0,"-4"12"-100"0,10 0-12 0,-10 0 68 15,0 8-52-15,0-4 12 16,4 8-28-16,-4 8 48 15,0 9-36-15,-14 31-8 16,1 5-12-16,-10 24 16 16,5-4-16-16,-10 0-4 15,6-12-4-15,-10-5 48 16,9-3-28-16,-9-12 8 16,9 3-20-16,-8-3-8 15,12-9 0-15,1-11-92 16,4-9 48-16,14-12-460 15,10-4 276-15</inkml:trace>
          <inkml:trace contextRef="#ctx0" brushRef="#br0" timeOffset="1774.6777">1206 571 488 0,'9'8'180'0,"-9"-8"-140"0,9 8-12 0,-4-8 100 16,4 12-76-16,5-4 24 15,-1 0-44-15,15-8-20 16,-6 8-8-16,6-8 12 16,4 0-8-16,-1-4 4 15,1 0-4-15,0-4-8 16,-14 0 4-16,-9-8 20 16,-4 4-12-16,-19-4-20 15,5 3 0-15,-18 1 48 16,4 4-20-16,-13 4 124 15,13 8-80-15,-9 8 32 16,9 4-56-16,1 5 20 16,-1 3-32-16,5-4-36 15,4 13 4-15,5-13 16 16,9 8-4-16,9-4-20 0,-4-3 4 16,13-5-56-16,9-4 32 15,19-12-88-15,4-4 64 0,13-8-8 16,1 4 40-16,4-17 24 15,-4 5 0-15,-14-8 0 16,-4 8 4-16,-23-9 84 16,-1 9-48-16,-13 0 124 15,-4 8-92-15,-19 0 36 16,1 8-64-16,-15 8-8 16,6 4-20-16,-10 4-12 15,9 0 0-15,0-4-4 16,10 4 0-16,8 0-88 15,10 0 48-15,8 1-40 16,10 3 48-16,4 4-68 16,5 4 56-16,-5 21-8 15,-4 3 32-15,-5 25 12 16,-4 0 8-16,-18 12-20 16,-1-4 12-16,-18-4-4 15,0-12 4-15,-22-5 52 16,4-3-24-16,-14-8 36 15,19-9-32-15,-14-16 40 16,4-12-36-16,14-16-4 16,10-8-16-16,17-20-60 15,10 0 28-15,26-25-252 16,20-4 152-16,17-20-124 16,0 0 144-16,10-12 12 0,-1 16 56 15,14-4 24 1,-9 17 8-16,18-9 28 0,-22 20-12 0,-10 1 128 15,-14 11-76-15,-17 17 148 16,-14 12-120-16,-14 16 76 16,-5 8-96-16,-8 8 8 15,4 8-48-15,0 1-32 16,4-1 0-16,1 0 24 16,-1 1-12-16,1-5-4 15,0 4-4-15,-10-16 4 16,5 1-4-16,-14-13-36 15,5 0 16-15,-9-17-40 16,4 5 36-16,-8-16-80 16,8 8 56-16,-4-9-80 15,4 9 72-15,9-4 28 16,15 4 16-16,17-1 104 16,5 9-52-16,13 0 52 15,1 0-56-15,8 4-4 16,-3 8-20-16,8-4 16 15,-5 8-20-15,1-4-4 16,0 0-4-16,-10 0-4 16,-8 4 0-16,-15-4 16 15,1 4-8-15,-18-8 24 16,-1 4-20-16,-17-4 4 16,3 0-8-16,-12-4-8 15,8 0 4-15,-9 0-32 0,5 8 16 16,-5 4 32-16,10 8-12 15,-6 4-28-15,6 8 12 16,-1 1 0-16,5 3 8 16,0 0 8-16,4-4-4 15,1 1-12-15,8-5 4 16,-4 4-16-16,9-8 12 0,5-7-120 16,-5-1 72-16,0-16-76 15,5 3 76-15,-14-11-4 16,9 4 36-16,-9-12-20 15,9 12 24-15,-9-4 28 16,0 7-4-16,5 1 152 16,-1 8-88-16,1 0 44 15,8 8-68-15,10 1 12 16,5 7-36-16,8-4 8 16,10 0-16-16,8 0-8 15,1-4 0-15,-14-8-16 16,13 4 8-16,-17-16-40 15,-5 0 24-15,0-8-12 16,-10 0 20-16,10-21 52 16,-9 1-20-16,13-37-8 15,-4 8-8-15,0-12-16 16,-5 16 8-16,-4 9 136 16,-5 11-72-16,-8 17 88 15,-1 7-84-15,-14 17-24 16,5 8-24-16,-14 33 48 0,5 7-36 15,-23 21 8-15,10 4-24 0,-1-4-16 16,9-9 0-16,10-7 12 16,4-9-4-16,13-7-80 15,10-9 40-15,0-4-444 16,22-4 264-16</inkml:trace>
          <inkml:trace contextRef="#ctx0" brushRef="#br0" timeOffset="9083.4198">-155 150 548 0,'0'-4'204'0,"9"4"-156"0,-5-4-16 0,-4 0 176 31,5 4-120-31,0-4 116 0,-1 8-120 0,1-8 52 16,-1 4-76-16,10-4-44 15,4 4-12-15,14-9 4 16,4 9-4-16,14-8 16 16,5 4-12-16,4-8-100 15,-4 8 48-15,-5-4-164 16,-9 4 112-16,-9-4-156 15,-5 4 144-15</inkml:trace>
          <inkml:trace contextRef="#ctx0" brushRef="#br0" timeOffset="10313.289">-278 1012 352 0,'-5'0'132'0,"5"0"-104"0,0-4-8 16,0 0 60 0,0 8-48-16,0-4 40 15,0 0-40-15,0 0-8 16,0 0-16-16,0 0 56 15,0 0-36-15,5 0 32 16,-1 0-32-16,-4-4 16 16,0 4-24-16,0-4 28 15,5 4-32-15,-5-8-4 0,5 8-8 0,-1-4 4 16,5 8-4-16,-9-12-12 16,5 8 4-16,-1 0 56 15,10-5-28-15,-9-3 32 16,4 8-28-16,-5-4 28 15,1 8-32-15,-1-4-12 16,1 0-8-16,-1 0 4 16,5 4-4-16,10-4 16 15,-1 4-12-15,0-4 24 16,0 0-20-16,1 0-12 16,3 5-4-16,-3-1 4 15,3 0 0-15,-13 0-12 16,0 4 8-16</inkml:trace>
        </inkml:traceGroup>
        <inkml:traceGroup>
          <inkml:annotationXML>
            <emma:emma xmlns:emma="http://www.w3.org/2003/04/emma" version="1.0">
              <emma:interpretation id="{FE0FA119-E406-4C8A-8BF1-1022E1A604CB}" emma:medium="tactile" emma:mode="ink">
                <msink:context xmlns:msink="http://schemas.microsoft.com/ink/2010/main" type="inkWord" rotatedBoundingBox="5897,432 9933,465 9921,1897 5885,18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87.0436">4653 32 384 0,'-32'9'140'0,"32"-9"-108"0,-32 24-8 0,9 4 152 16,14 5-100-16,-14 35 120 15,5 5-112-15,-9 16 52 16,8-8-76-16,-8 0-36 16,9-16-12-16,4-4 32 15,5-5-24-15,0-15 36 16,14-5-32-16,4-16 12 15,4-12-20-15,10 1 0 16,0-5-8-16,4-8-16 16,1 4 4-16,-1 0 4 15,5 4 0-15,0 0 24 16,-10 4-12-16,10-8-100 16,-9 4 44-16,9-12-112 15,9 8 88-15,-5 0-200 16,1-8 152-16</inkml:trace>
          <inkml:trace contextRef="#ctx0" brushRef="#br0" timeOffset="2419.3321">4707 150 600 0,'-9'-24'224'0,"0"19"-176"15,9-11-12-15,0 16 160 16,9 0-116-16,5-12 100 15,4 8-104-15,14 0-32 16,4-4-28-16,19 0-16 16,4 8 4-16,5-8 12 15,-19 8-8-15,1-4-160 16,-14 8 80-16,-23-4-252 16,0 0 180-16,-36-4-276 15,-1 4 240-15</inkml:trace>
          <inkml:trace contextRef="#ctx0" brushRef="#br0" timeOffset="3286.6391">4366 635 612 0,'-55'-8'228'0,"55"8"-180"0,-9-12-12 16,14 4 160-1,8 8-116-15,24-8 28 0,4 8-64 16,18-16 0-16,5 8-28 0,18-4-8 31,-5 8-4-31,23-9-4 0,-4 13 0 0,-14-12-28 16,0 8 16-16,-19-4 12 31,-13 8 4-31,-18-8 60 0,-9 0-36 0,-18-4 32 16,-1 8-32-16,-22-8 0 15,4 4-16-15,-22-1-8 16,9 5 0-16,-10 4-24 16,5 8 12-16,-13 1 32 15,4 7-16-15,4 4-28 16,15-4 12-16,3 4-8 16,10 1 8-16,9-5 8 15,9 8 0-15,23-4-36 16,0 1 20-16,4 11-92 15,5 4 60-15,-9 21-20 16,-4-4 40-16,-19 15 16 16,-5-3 8-16,-22 8 64 15,0-12-32-15,-23-5 60 16,14-3-52-16,-10-4 0 16,5-5-20-16,0-7-12 15,14-5 0-15,0-4-4 16,9 1 0-16,-5-9-12 15,14-4 8-15,0-12 40 0,5 0-24 0,-5-16 52 16,9 4-36-16,5-12 28 16,-1-1-28-16,-4-11-28 15,5 8 0-15,0-13-160 16,4 9 88-16</inkml:trace>
          <inkml:trace contextRef="#ctx0" brushRef="#br0" timeOffset="4433.1872">5249 688 352 0,'5'-20'132'0,"-5"20"-104"0,9-16-8 15,-5 12 124 1,5 4-84-16,-9-4 64 0,5 8-72 0,-5 0 24 16,0 4-44-16,-5 4 36 15,1 0-40-15,-5 8 92 16,9 0-68-16,-9 5 20 16,9 7-40-16,-5-4-12 15,5 1-12-15,0-5-8 16,9 0 4-16,-4-3 4 15,4-5-4-15,0-12-4 16,5 0 4-16,-1-16-112 16,5 4 60-16,-4-17-84 15,4 5 72-15,0-12-48 16,1 3 64-16,-1 1 20 16,0 4 20-16,-4 4 28 15,4 11-12-15,-9 1 136 16,0 4-80-16,-9 4 56 15,0 8-68-15,0 1 20 16,5 7-44-16,-1-4-20 16,10 8-4-16,4-12-8 15,9 4 0-15,14-12-36 16,5 4 20-16,9-12-100 16,-1 0 64-16,1-8-28 15,0 4 44-15,-10-4-4 16,-4 4 24-16,-14-1 0 15,-4 5 8-15,-9-8 24 16,-5 8-8-16,-9-4 32 0,0 8-24 16,-5-4 4-16,1 8-12 0,-5-8 64 15,0 16-40-15,-10-8 16 16,10 8-32-16,-4 0 0 16,3 0-8-16,-3 0-8 15,4 4 4-15,0 0 12 16,4 1-8-16,1-1-92 15,4 0 48-15,0-4-112 16,4 4 84-16,1 0-76 16,4-4 80-16,0-4-12 15,4 4 44-15,-8-4 16 16,4 9 8-16,-4 3 152 16,4 0-80-16,0 8 88 15,5 1-92-15,4-5-16 16,0 0-28-16,14-8 4 15,-9-4-16-15,13-16-48 16,5 0 24-16,9-16-140 16,5-5 88-16,-1-7-64 15,1 8 72-15,-5-13 0 16,-9 9 36-16,-9-17-4 16,0 5 16-16,-14-21 24 15,-4 8-4-15,-1-7 104 16,-8 15-64-16,-10 5 140 15,-4 11-108-15,5 13 52 16,-5 16-76-16,-10 16 36 16,10 12-52-16,-9 17-20 15,0 3-12-15,0 5-8 0,4-5 0 16,-4 9-36-16,4-4 20 0,-4 3-92 16,9-3 60-16,-14-1-160 15,18-7 112-15</inkml:trace>
          <inkml:trace contextRef="#ctx0" brushRef="#br0" timeOffset="6546.4451">5896 729 340 0,'4'0'128'0,"-4"0"-100"0,0-9-8 0,0 5 96 15,5 4-68-15,-5-4 32 16,4 0-44-16,-4-4 64 16,5 8-52-16,-5-8 20 15,0 4-40-15,0-4 36 16,0 4-36-16,-5-4 4 16,5 4-20-16,-4-4 0 15,4 0-4-15,-9 0 4 16,4 3-8-16,-13-3-12 15,4 4 4-15,-18-8-4 16,5 12 0-16,-14 0 44 16,4 8-24-16,-8-4 16 15,13 4-16-15,0 5 28 16,9 3-24-16,10 0-4 16,8 0-8-16,19 0 12 15,9 0-8-15</inkml:trace>
          <inkml:trace contextRef="#ctx0" brushRef="#br0" timeOffset="4641.3206">6282 615 580 0,'-31'-20'216'0,"31"20"-168"0,-23 4-12 0,14-4 260 15,4 4-168-15,1-8 108 16,8 4-140-16,19-4 28 15,4 4-76-15,37-8-16 16,4 4-20-16,14-8 8 16,9 0-12-16,0-9-48 15,-9 9 24-15,0-4-260 16,-13 4 152-16</inkml:trace>
          <inkml:trace contextRef="#ctx0" brushRef="#br0" timeOffset="4939.0333">6874 603 904 0,'-9'41'332'0,"9"-41"-256"0,-9 32-24 0,5-16 124 15,8 0-108-15,-4 5-20 16,5 3-28-16,-1 8-44 16,1-3 12-16,4-1-296 15,0-4 172-15,5-4-484 16,-1-3 348-16</inkml:trace>
          <inkml:trace contextRef="#ctx0" brushRef="#br0" timeOffset="4784.6223">7056 320 508 0,'-4'-16'188'0,"4"16"-148"0,4-17-8 15,-8 13 80-15,4 8-68 0,-9 5-44 16,-5-1-4-16</inkml:trace>
          <inkml:trace contextRef="#ctx0" brushRef="#br0" timeOffset="5631.3124">7220 696 548 0,'0'-8'204'0,"0"8"-156"0,-4-4-16 16,-1 4 176-1,5 4-120-15,-9 0 52 16,5 8-80-16,-5 0-4 15,9 1-32-15,0 3-4 16,9 8-12-16,0-8 4 16,9 4-8-16,0-7-20 15,5 3 8-15,0-8 12 16,-1 0 0-16,-3-8-12 0,3 0 4 16,-3-8-48-16,-6 0 24 0,-4-8-64 15,-4 7 52-15,-5-11-36 16,0 12 44-16,-9-20-16 15,4 20 28-15,-8-13 20 16,8 13 0-16,1 0 36 16,4 0-20-16,0-4 64 15,0 12-44-15,9-8 36 16,-5 8-40-16,14 0-20 16,-4 0-4-16,-5-8 8 15,5 8-8-15,-5 0-12 16,0 0 0-16,5-8 12 15,-5 16-4-15,4-16-4 32,6 8 4-32,-6-4-4 0,10 4 0 0,0 0-12 15,-5 8 8-15,5 0 4 16,-10 0 0-16,1 4 8 16,4-4-4-16,-9 8 8 15,-4-3-8-15,4-1-4 16,-9 4 4-16,0-12 20 15,0 0-12-15,0-4-136 16,0 0 68-16,0-4-60 16,9 4 68-16,-9-16 16 15,14 4 20-15,-5-9 4 16,0 1 0-16,5-4 8 0,18 12 0 0,-5-8 104 16,5 11-56-16,0 5 140 15,-5 4-108-15,-4 4 44 16,0 9-76-16,-10 3-8 15,-4 4-24-15,-4 0 16 16,4 4-20-16,-9 1 4 16,0 3-8-16,-5-8-236 15,10 5 124-15</inkml:trace>
          <inkml:trace contextRef="#ctx0" brushRef="#br0" timeOffset="5872.1013">8313 559 852 0,'-9'-4'316'0,"9"4"-248"0,-9 4-16 0,0-4 180 15,4 4-136-15,-8 0 44 16,3 8-88-16,-8 0-20 16,9 4-20-16,0 4 0 15,4 5-8-15,10-9-20 16,9 4 8-16,4 0-40 15,5 5 28-15,-1-1-136 16,1 0 88-16,-14 0-172 16,-4 1 136-16,-19-5-320 15,1 4 236-15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7:54.9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67981A6-1687-4CE2-898B-B795C1ED44CF}" emma:medium="tactile" emma:mode="ink">
          <msink:context xmlns:msink="http://schemas.microsoft.com/ink/2010/main" type="inkDrawing" rotatedBoundingBox="993,1462 10722,1364 10724,1533 994,1630" semanticType="underline" shapeName="Other">
            <msink:sourceLink direction="with" ref="{15E97E7C-AEDA-4F51-A7DE-B07C84C2AA4A}"/>
          </msink:context>
        </emma:interpretation>
      </emma:emma>
    </inkml:annotationXML>
    <inkml:trace contextRef="#ctx0" brushRef="#br0">-2 163 312 0,'-5'4'112'0,"5"-4"-84"0,9 0-12 16,-4 0 136 0,-1 0-88-16,1 0 44 15,4 0-64-15,0 0 56 16,5 4-60-16,4 0 8 0,0 5-28 0,5-5 4 15,4 0-12-15,1-4 12 16,3 4-16-16,6-4 16 16,4 4-16-16,9-8 16 15,0 0-16-15,23 0-12 16,4 8 0-16,10-8 12 16,13-9-4-16,-4 5 8 15,-10 4-8-15,14-8 40 16,-4 8-20-16,18-8 4 15,-10 8-16-15,1 0 0 16,-9 4-4-16,8 0 12 16,-3 8-12-16,8 0 4 15,-9 0-4-15,14-4-16 16,-14 8 4-16,14-8 12 16,-19 4-4-16,24-8-12 15,-14 0 4-15,17-4 12 16,-17 0-4-16,0-4-12 15,-10 8 4-15,15-12 4 16,-19 12 0 0,27 0-12-16,-18 0 8 0,23 0 12 15,-23 4-4-15,42 0-12 16,-24 0 4-16,19 0-24 16,-10-4 16-16,5 0-92 15,-18 8 56-15,13-8 24 0,-4 9 16 16,0-1-28-16,-9 0 20 0,0-8 16 15,-5 0 0-15,23 0 12 16,-13 0-8-16,13-4-4 16,-14 0 4-16,18-4-40 15,-17-1 20-15,22 1-20 16,-14 4 20-16,10-4-8 16,-19 8 12-16,19-8 16 15,0 4 0-15,13-8 8 16,-14 4-8-16,24-4-4 15,-19 4 4-15,23-9-4 16,-14 9 0-16,9-8 24 16,-22 4-12-16,18-8 4 15,-23 8-8-15,9-1-8 16,-27 9 4-16,4 4-24 16,-13 4 12-16,13 9 20 15,-4-1-4-15,4 8-12 16,-4 0 0-16,-14-8 4 15,-4 9 0-15,-9-5 8 16,-10-4-4-16,-4-4-4 16,-5 0 4-16,0-12 12 15,-8 4-8-15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40:13.2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9T14:45:30.411"/>
    </inkml:context>
  </inkml:definitions>
  <inkml:traceGroup>
    <inkml:annotationXML>
      <emma:emma xmlns:emma="http://www.w3.org/2003/04/emma" version="1.0">
        <emma:interpretation id="{CE4B657C-5FCC-41C4-B4F2-2E76651FAC64}" emma:medium="tactile" emma:mode="ink">
          <msink:context xmlns:msink="http://schemas.microsoft.com/ink/2010/main" type="writingRegion" rotatedBoundingBox="213,1741 24924,1606 25018,18733 307,18869"/>
        </emma:interpretation>
      </emma:emma>
    </inkml:annotationXML>
    <inkml:traceGroup>
      <inkml:annotationXML>
        <emma:emma xmlns:emma="http://www.w3.org/2003/04/emma" version="1.0">
          <emma:interpretation id="{59742E6E-5B13-4799-A436-48685222DCED}" emma:medium="tactile" emma:mode="ink">
            <msink:context xmlns:msink="http://schemas.microsoft.com/ink/2010/main" type="paragraph" rotatedBoundingBox="1489,1772 24309,1563 24335,4406 1515,46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E15BE1-8DFB-4EA6-AEF9-0BB29039A749}" emma:medium="tactile" emma:mode="ink">
              <msink:context xmlns:msink="http://schemas.microsoft.com/ink/2010/main" type="line" rotatedBoundingBox="2335,1765 22375,1581 22387,2894 2347,3077"/>
            </emma:interpretation>
          </emma:emma>
        </inkml:annotationXML>
        <inkml:traceGroup>
          <inkml:annotationXML>
            <emma:emma xmlns:emma="http://www.w3.org/2003/04/emma" version="1.0">
              <emma:interpretation id="{3E2360BA-5274-472F-B288-4ED812D7CBE5}" emma:medium="tactile" emma:mode="ink">
                <msink:context xmlns:msink="http://schemas.microsoft.com/ink/2010/main" type="inkWord" rotatedBoundingBox="2336,1800 5114,1774 5121,2469 2342,24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1029 198 872 0,'0'-8'324'0,"0"8"-252"0,-5-12-20 16,0 12 4-1,1 0-40-15,-10-8 56 0,1 8-40 0,-10-8 4 16,14 16-24-16,-28-8 20 16,10 0-20-16,-14 8 48 15,9 4-32-15,-9 4 28 16,14 1-28-16,-23-5 44 15,27 12-40-15,-4-4-16 16,4 4-8-16,14-11-28 16,0 11 12-16,18-8 4 15,0-4 4 1,14-4-28-16,9 9 16 0,13-17-84 16,1 4 56-16,13-4-40 15,9 8 48-15,0-8-8 16,1 0 24-16,-10-8 28 15,-5 4-8-15,-3-9 44 16,-10 5-24-16,-5-4 4 16,-4 0-16-16,-9-12 12 15,-5 12-16-15,-9-13 24 16,5 5-20-16,-14-12 4 16,4 11-8-16,-8-3-8 15,-6 4 4-15,-3 0-40 16,4 4 20-16,-5 7 4 15,5 9 12-15,-9 0-12 16,9 9 8-16,-5-1 48 16,5 12-24-16,-9-12-8 15,9 4-8-15,-5 0-4 16,5 0 0-16,-5 0 0 16,5 5 0-16,0-5-20 0,4 0 12 0,-4 0-92 15,9 0 52-15,-4-4-84 16,4 4 76-16,4-7-16 15,5-1 44-15,0 0 16 16,5 4 8-16,-5-8 100 16,5 4-52-16,0-4 52 15,-1 4-56-15,-4-4-12 16,5 0-16-16,-5 0 8 16,5 0-12-16,-1 0-100 15,1 0 48-15,0-8-132 16,4 8 100-16,0-8-112 15,0-5 104-15,5-3-80 16,4 8 96-16,5-28 24 16,5 7 28-16,4-23 68 15,4 7-28-15,5-15 176 16,0 3-112-16,0 4 112 16,-4 13-116-16,-14-1 80 15,0 13-96-15,-14 0 108 16,-4 12-100-16,-10-5 4 15,-4 13-44-15,-9 0-16 16,0 4-12-16,0 8-40 16,-5 4 16-16,0 8-48 15,5 13 36-15,-4 7 16 16,4 17 8-16,-5 3-8 0,9 5 8 16,-8 4 20-16,4-12-8 15,-10-5-12-15,10-3 0 16,0-5 20-16,5-8-8 0,4-7-28 15,4-5 8-15,5-4-56 16,10-4 36-16,8-8-20 16,5 0 32-16,0-12-44 15,4 4 36-15,0-12-12 16,1 4 24-16,-5-4-8 16,-5 0 12-16,-9 3 96 15,-4 5-44-15,-10-8 52 16,1 8-52-16,-14-4 24 15,4 12-36-15,-8-8-16 16,-1 16-8-16,-13-8-16 16,9 8 8-16,-10 0-4 15,10 4 0-15,0 4-28 16,9-3 20-16,9 3-12 16,4-8 16-16,10 0 16 15,4 4 0-15,9-12-28 16,1 0 12-16,8-4-56 15,5 0 36-15,5-8-36 16,-5 4 36-16,-5-4 28 16,-4 8 4-16,-14-5 0 15,0 9 4-15,-13-4 20 16,-1 4-12-16,-4-4 76 16,0 8-52-16,0 0 40 0,10 5-44 15,-1-1-8-15,0 4-16 0,4-4-16 16,1 4 4-16,4-4 40 15,5 0-24-15,4-8 0 16,1 4-8-16,-1-8 48 16,-4 0-28-16,-5-4 24 15,5 0-28-15,9-8 28 16,-10 0-32-16,15-9 32 16,-1 5-32-16,-8-4-144 15,3 4 64-15,10-1-616 16,-4 13 376-16</inkml:trace>
          <inkml:trace contextRef="#ctx0" brushRef="#br0" timeOffset="-1516.5272">409 170 728 0,'23'-12'268'0,"-9"4"-208"0,-1 0-16 0,-3 0 108 16,-10 8-92-16,9-9 64 15,4 9-72-15,-13-12 40 16,9 4-52-16,-9 0 52 15,0-8-56-15,-4 4 0 16,-1 4-20-16,-17-17 8 16,3 21-16-16,-22-8-56 15,9 0 24-15,-18 4-8 16,5 8 20-16,-10 8 0 16,10 0 4-16,4 8-20 15,9 1 16-15,5-1-20 16,8 0 16-16,6 0-16 15,13 0 16-15,4 0 0 16,5 5 8-16,14 3 32 16,4 0-12-16,14 1-12 15,0-5-4-15,14 12 12 0,-19-4-4 16,10 1-28-16,-14-5 12 16,-5 0 40-16,-4-3-16 0,-5-5 8 15,-9 0-12-15,-18-8 72 16,9 4-44-16,-23-8 76 15,5 0-64-15,-14-8 0 16,5 4-28-16,-19-8 4 16,5 0-12-16,-13 4-24 15,17 0 4-15,-8-8-4 16,8 8 4-16,6-4-100 16,8 8 60-16,9-8-260 15,10 8 168-15</inkml:trace>
        </inkml:traceGroup>
        <inkml:traceGroup>
          <inkml:annotationXML>
            <emma:emma xmlns:emma="http://www.w3.org/2003/04/emma" version="1.0">
              <emma:interpretation id="{B7EFEEA9-A1B5-40AE-AD82-529535DFF8EC}" emma:medium="tactile" emma:mode="ink">
                <msink:context xmlns:msink="http://schemas.microsoft.com/ink/2010/main" type="inkWord" rotatedBoundingBox="5741,2047 7813,2028 7816,2371 5744,23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56.0176">3410 49 632 0,'4'-21'236'0,"-4"17"-184"0,0 0-16 15,0 4 116 1,0 8-92-16,-4 0 72 16,4 9-76-16,-9 7-4 15,9 4-32-15,0 5 48 16,0 3-36-16,9 0 4 16,-5-3-24-16,-4-5-8 15,0-4 0-15,9-3 28 16,0-5-16-16,-9-8 20 0,5-4-20 0,4-12 36 15,0 4-28-15,14-12-12 16,-9-1-8-16,8-15-68 16,1 8 36-1,4-9-4-15,-4 5 16 0,-9 4-32 16,9 12 28-16,-14 8 104 16,0 12-44-16,5 8 72 15,-5 4-60-15,-5 4-28 16,14 1-16-16,-4-1-36 15,9 0 16-15,0-4 32 16,-5-3-12-16,5-5 28 16,8 0-24-16,-8-8 12 15,0 4-12-15,0-12-24 16,-14 0 4-16,-5-8-24 16,5 0 20-16,1-13-48 15,-10 5 32-15,9-8-48 16,-5 4 44-16,5-5-12 15,5 9 28-15,-5-8 8 16,0 7 8-16,5-3-12 16,-5 8 8-16,5 0 12 15,4 4-4-15,-9 4-12 16,5 8 4-16,8 0 4 16,1 4 0-16,9 0 0 15,4 4 0-15,19-4-20 16,0-4 12-16,4 0-4 0,-4 0 4 15,-10-12 16-15,-9 8-4 16,-13-9 104-16,0 9-60 0,-23-8-12 16,-9 4-20-16,-18 0-4 15,8 4-8-15,-26 4-28 16,13 8 12-16,-14 0-40 16,15 12 32-16,-1-3-20 15,18 3 24-15,-18 4-16 16,23-4 16-16,9 1 0 15,0 3 8-15,9-4 32 16,0-4-12-16,23-8-12 16,0 1-4-16,0-5-84 15,0 4 48-15,0-16-84 16,-5 8 72-16,-9-9 0 16,-4 5 32-16,-10-8 40 15,1 8-12-15,-10-12 0 16,5 0-4-16,-9-8 56 15,9 7-32-15,0 1 68 16,9 4-56-16,0 4 36 16,1 4-44-16,3 8 0 15,1 4-20-15,0 4 0 16,4 4-4-16,-5 5 4 16,1-1-8-16,0 0 8 15,-1 0-8-15,1 1-4 16,0-1 4-16,-5-8-48 15,4 4 24-15,-3-8 24 0,3 0 0 0,1-8-16 16,4 0 4-16,-4-8-4 16,-1 0 4-16,6-8 0 15,-1 4 0-15,-4-8 8 16,-1 7 0-16,1-3 24 16,-1 8-12-16,-3-4 32 15,-1 4-28-15,-5 0 20 16,1 8-20-16,-5-4 8 15,4 4-12-15,-4 4 36 16,5 4-24-16,-1 4-24 16,1 0 0-16,0 4 0 15,4 5 0-15,0-5 8 16,0 4-4-16,0-8 16 16,5 4-12-16,-5-8-48 15,0 5 24-15,0-5 4 16,0 0 8-16,-4-8-32 15,-1 0 20-15,5-4 4 16,0 0 12-16,0-12-12 16,5 3 8-16,0-7-60 15,-1 4 36-15,6-8-4 16,-1 7 16-16,5-3-4 16,4 4 8-16,-4 4 60 15,-1 4-24-15,-3-4 8 16,3 12-20-16,-8-8 0 0,4 16-4 15,-4-8 12-15,4 12-12 0,5-8 4 16,-9 0-4-16,4 0-16 16,5 0 4-16,-5-4 20 15,5 0-8-15,-5-4 4 16,0 4-4-16,-9-8-8 16,5 4 4-16,-5-8 12 15,0 8-8-15,-4-17-4 16,-1 13 0-16,-4-4 4 15,0-4-4-15,0 0-20 16,-4 4 8-16,-10 0 12 16,5 3 0-16,-14 1-20 15,9 4 8-15,-18 0-12 16,10 12 8-16,-15-4 52 16,10 9-20-16,-14 7 24 15,14 0-24-15,4 8 28 16,9 5-32-16,19-1-24 15,8-4 4-15,15-3 16 16,4-1-4-16,4-4-116 16,5 0 56-16,5-7-288 15,-5-1 192-15</inkml:trace>
        </inkml:traceGroup>
        <inkml:traceGroup>
          <inkml:annotationXML>
            <emma:emma xmlns:emma="http://www.w3.org/2003/04/emma" version="1.0">
              <emma:interpretation id="{3C61C8EE-AF72-4317-92CD-B9CB272A9A4C}" emma:medium="tactile" emma:mode="ink">
                <msink:context xmlns:msink="http://schemas.microsoft.com/ink/2010/main" type="inkWord" rotatedBoundingBox="8422,1965 10311,1948 10321,3004 8431,30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27.2422">6082 142 880 0,'0'-13'328'0,"0"13"-256"0,0-4-16 16,0 8 108 0,0 5-100-16,0 3 28 0,9 8-56 0,5 4-4 15,4-8-20-15,14 5-8 16,4-13 0-16,19-8 12 16,4 0-8-16,19-8 24 15,-1-9-20-15,-4-3-32 16,-9 4 12-16,-10-12 20 15,-13-1-8-15,-23 1-16 16,-4-4 4-16,-32 3-32 16,-5 9 24-16,-27 12-4 15,0 0 12-15,-14 16 0 16,10 12 0-16,-6 0 24 16,19 5-8-16,0-1 16 15,19 4-16-15,-1 1-4 16,14-5 0-16,9 0-16 15,9-4 8-15,23 1-60 16,4-1 36-16,28-4-76 16,4-8 60-16,19-8-88 15,-10 8 76-15,10-16-8 16,-19 4 40-16,-4-20 4 16,-1 4 12-16,-17-13 24 15,-10 5-8-15,-17-12 112 16,-6 7-68-16,-8-3 84 15,-10 7-76-15,-8 1 20 16,-1 8-44-16,-4 0-4 16,13 11-20-16,-4-3-16 0,9 4 0 15,5 0-16-15,4 4 12 0,13 4-12 16,1 8 8-16,9 12-44 16,-9 5 28-16,0 3 8 15,-14 4 8-15,-14 13 4 16,1 4 0-16,-24 11 8 15,6 1 0-15,-19 28 8 16,9-4-4-16,0 20-20 16,9-4 8-16,5-12-4 15,13-8 4-15,5-16 0 16,14-20 0-16,13-9 16 16,10-12-4-16,17-20-12 15,-8 0 4-15,18-12 4 16,-10-12 0-16,-8-20 16 15,-1 3-8-15,-36-28 40 16,1 5-24-16,-42-17 12 16,0 16-20-16,-36 8 96 15,13 17-60-15,-9 0-16 16,19 15-20-16,8-3-76 16,14 12 32-16,14-8-216 15,14 8 132-15</inkml:trace>
          <inkml:trace contextRef="#ctx0" brushRef="#br0" timeOffset="3647.8613">7580 20 612 0,'9'-28'228'0,"-9"28"-180"0,9-24-12 0,-4 15 168 15,4 5-120-15,-9-4 96 16,4 8-100-16,-8 8 24 15,4 9-60-15,-9 11 4 16,4 8-32-16,-8 5-16 16,3-5-4-16,1-3 4 15,9-5 0-15,0-12 8 16,0 0-4-16,9-12 16 16,5 0-12-16,4-12 24 15,1 0-20-15,-1-12-48 16,0 0 20-16,9-13-40 15,-4 9 32-15,0-4-24 16,4 8 28-16,-9 3-8 16,-4 5 16-16,-9 16 80 15,4 12-40-15,-14 5 124 16,5 7-84-16,-4-4 36 16,8 5-60-16,5-9 20 15,5 0-36-15,9-12 0 16,-1 0-16-16,6-12-148 15,-1 4 72-15,-4-4-280 16,0 4 192-16</inkml:trace>
        </inkml:traceGroup>
        <inkml:traceGroup>
          <inkml:annotationXML>
            <emma:emma xmlns:emma="http://www.w3.org/2003/04/emma" version="1.0">
              <emma:interpretation id="{D27BC0FE-E2B5-455C-A2ED-3C98449318FF}" emma:medium="tactile" emma:mode="ink">
                <msink:context xmlns:msink="http://schemas.microsoft.com/ink/2010/main" type="inkWord" rotatedBoundingBox="10744,2370 10854,2369 10855,2493 10746,249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35.33">8509 340 932 0,'4'20'348'0,"-4"-20"-272"0,-27 24-20 0,9-7-4 16,4-1-40-16,-13 8-232 15,4 0 116-15</inkml:trace>
        </inkml:traceGroup>
        <inkml:traceGroup>
          <inkml:annotationXML>
            <emma:emma xmlns:emma="http://www.w3.org/2003/04/emma" version="1.0">
              <emma:interpretation id="{48170534-2694-4488-937B-931361C7DDB0}" emma:medium="tactile" emma:mode="ink">
                <msink:context xmlns:msink="http://schemas.microsoft.com/ink/2010/main" type="inkWord" rotatedBoundingBox="11614,1680 13582,1662 13589,2374 11620,239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467.355">10253-24 464 0,'27'-21'176'0,"-27"21"-140"0,23-8-8 16,-14 4 128-1,4 8-92-15,-3-4 116 0,3 4-104 0,-13 9 32 16,14-1-64-16,-14 12 56 16,0 8-60-16,-5 5 64 15,-4 3-64-15,9 1 8 16,0-5-28-16,-13-8 32 15,17 1-28-15,-8-9 4 16,8-4-16-16,-4-8 36 16,0 0-24-16,-4-24 4 15,4 16-16-15,0-16-88 16,4-4 44-16,-4-9-96 16,9 13 72-16,0-20-68 15,0 8 68-15,5-9 4 16,-9 13 32-16,4-5 76 15,0 17-32-15,-9-4 100 16,9 16-72-16,-9 12 56 16,4 4-64-16,-8 9 16 15,4 3-40-15,0 0 0 16,0 1-12-16,0-1-8 16,0-4 4-16,4 5-4 15,6-13 0-15,-10 0 0 16,0-4 0-16,9-12-20 15,0 0 12-15,-5-8-56 16,5-4 32-16,1-12-20 0,-6-5 32 16,14-7-44-16,-4 12 36 0,9-9-4 15,-1 9 20-15,6 0 44 16,-1 12-20-16,5-1 68 16,14 13-44-16,-19 4 64 15,-4 9-60-15,-10 3 64 16,1 8-64-16,-14 4 20 15,0 1-40-15,-5-1 0 16,1-4-12-16,-10-3 20 16,14-5-16-16,0 0-48 15,0 0 20-15,0-12-120 16,0 4 76-16,0-8-168 16,0 0 128-16</inkml:trace>
          <inkml:trace contextRef="#ctx0" brushRef="#br0" timeOffset="9007.3255">11108 210 572 0,'0'-20'208'0,"0"20"-160"0,5-4-12 0,-5 0 136 16,5 0-100-16,-1-4 68 15,1 0-80-15,-5-4 44 16,4 8-60-16,-4-4 68 15,0 4-64-15,-4-1 44 16,-1 10-52-16,-4-5 32 16,0 4-40-16,-5 4 0 15,5 4-20-15,-9 4 20 16,4 0-20-16,-4 0-4 16,4 5-4-16,1-1-24 15,8 0 12-15,5-4-4 16,9 4 4-16,5-7 16 15,4-5-4-15,-4 0 8 16,9-8-8-16,-1-8 16 16,6 8-12-16,-10-16 4 15,5-1-4-15,-10-7 12 16,-4 8-12-16,-9-17 16 16,0 17-16-16,0-12-40 15,0 8 20-15,5-5-184 16,4 5 108-16,9 4-252 15,5 4 192-15</inkml:trace>
          <inkml:trace contextRef="#ctx0" brushRef="#br0" timeOffset="7490.7475">9497-324 436 0,'-5'-4'160'0,"5"-4"-124"0,5 0-8 16,-5 8 184-1,4 0-120-15,-4-8 88 16,5 8-108-16,-5 0 24 15,4 0-56-15,-13 8 12 16,5 12-32-16,-14 25 16 0,-1 15-20 0,-8 21 20 16,4 4-24-16,-9-4-32 15,10-8 12-15,-6-16 80 16,15-9-40-16,-6-15 80 16,10-5-64-16,0-20 0 15,9 0-28-15,5-16-12 16,4 0-4-16,5-16 4 15,4 4-4-15,5-21-64 16,-1 9 32-16,1-13-16 16,0 13 28-16,0 3-8 15,-1 9 12-15,1 4-8 16,0 12 8-16,-5 8 36 16,0 4-16-16,-4 12 60 15,0 5-36-15,-5 3 20 16,0 8-32-16,-5 1 0 15,1-1-12-15,-5-3 4 16,5-5-8-16,-10-4 40 16,5 1-20-16,0-9-12 15,0 0-8-15,-9-8-32 16,9 0 16-16,-14-8-40 16,14 4 32-16,0-8-72 15,14 4 52-15,-14-4-204 16,14 0 140-16</inkml:trace>
          <inkml:trace contextRef="#ctx0" brushRef="#br0" timeOffset="7806.0878">9870 89 880 0,'-18'-8'328'0,"18"8"-256"0,-14-8-16 0,5 8 176 16,9 8-136-16,-18 0 60 15,13 0-92-15,-4 4-40 16,9 8-12-16,-13 1-24 15,13 3 8-15,0 0 12 16,4 1-4-16,5-5-20 16,5-4 8-16,4-4-40 15,5-4 28-15,9-8-36 16,-9 0 32-16,8-4-24 16,-3 0 28-16,-1-16-8 15,-13 12 16-15,-5-21-20 16,0 13 20-16,-9-12 4 15,0 8 8-15,-5-13-28 16,5 13 16-16,0-8-152 16,5 12 88-16,9-5-240 15,-5 5 176-15</inkml:trace>
        </inkml:traceGroup>
        <inkml:traceGroup>
          <inkml:annotationXML>
            <emma:emma xmlns:emma="http://www.w3.org/2003/04/emma" version="1.0">
              <emma:interpretation id="{7ADB9D1C-D4DB-4E67-BCA5-F84869C760D2}" emma:medium="tactile" emma:mode="ink">
                <msink:context xmlns:msink="http://schemas.microsoft.com/ink/2010/main" type="inkWord" rotatedBoundingBox="13863,1740 16742,1713 16753,2853 13873,287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973.8547">12725 105 624 0,'0'0'228'0,"0"12"-176"0,-9 13-16 16,9-13 132-1,0 4-100-15,-9 4 16 16,4 4-48-16,-4-3 8 0,0-1-24 16,4-8 44-16,5 0-36 0,-9-4 40 15,9-4-40-15,-9-16 20 16,18 4-28-16,-9-12-28 15,5 4 4-15,-5-5 16 16,4-3-4-16,1 4-28 16,4-4 8-16,-9 12-12 15,9 3 12-15,-9 9 24 16,5 0-4-16,4 0 32 16,4 9-24-16,15-5 4 15,8 4-12-15,10-16 4 16,-1 4-8-16,5-13-48 15,-4 1 28-15,-10-8-16 16,-4 8 20-16,-5-9-8 16,-4 9 8-16,-18 0 36 15,-5 8-16-15,0 0 16 16,-5 8-12-16,-4 8 44 16,0 8-28-16,-5 12 20 15,5 9-28-15,-14 15 0 16,14 1-12-16,-14 20 4 15,10 0-8-15,-5 12-12 16,4-8 4-16,-9 0-16 16,10-5 12-16,-6-15-24 15,6-8 20-15,-6-13-92 16,10-8 56-16,-4-7-72 16,4-13 64-16,9-12-136 0,9-4 108 15</inkml:trace>
          <inkml:trace contextRef="#ctx0" brushRef="#br0" timeOffset="11244.809">12957 235 696 0,'0'-29'256'0,"0"29"-196"0,36-32-20 0,-13 16 144 16,-5 8-108-16,14-8 40 16,-4 7-68-16,3 1 8 15,1 8-36-15,-9 12 8 16,9 5-16-16,-14 7 44 15,-4 0-28-15,-14 0 4 16,0 5-20-16,-18-5 44 16,4-4-28-16,-18-3 4 15,5-1-20-15,-10-8 12 16,10-4-16-16,4-12-20 16,5 4 4-16,18-21-164 15,9 5 96-15,14-20-280 16,0 3 204-16</inkml:trace>
          <inkml:trace contextRef="#ctx0" brushRef="#br0" timeOffset="11679.9298">13444-215 756 0,'32'-44'280'0,"-32"44"-216"0,23-24-20 15,-14 16 180 1,0 8-132-16,-9-17 112 16,0 17-116-16,0 0-20 0,0 17-44 0,0 3-24 31,4 8-4-31,-13 25 12 0,9 7-4 0,-4 9-12 15,4 0 4-15,-14-8 40 16,10-9-24-16,-10-7-20 16,9-9 4-16,-8-7 28 15,4-5-16-15,-10-8-36 16,10-4 16-16,-4-8-16 16,8 0 16-16,1-12-28 15,8 4 24-15,5-12-40 16,9 0 36-16,5-8-28 15,0 7 28-15,0-3-8 16,-1 4 16-16,-3 0 24 16,-1 4-4-16,-4-1 32 15,-1 5-24-15,-4 4-12 16,0 4-8-16,-4 4 48 16,4 4-24-16,-9 5 24 15,5 7-24-15,-5 4 16 16,0 0-20-16,-5 1-8 15,5 3-4-15,0-8-4 16,5 0 0-16,-1-7-20 16,10-1 12-16,4-8-144 15,0 0 80-15</inkml:trace>
          <inkml:trace contextRef="#ctx0" brushRef="#br0" timeOffset="11952.1538">14004-32 1276 0,'-32'-17'472'0,"32"17"-364"0,-18 0-32 0,9-8-24 15,4 16-44-15,-4-8-84 16,9 8 44-16,-4 5-324 16,4 3 196-16,-5 0-548 15,10 8 400-15,-5 1 76 31,0-1 148-31,-9-4 1008 16,4 4-500-16,-9 5 28 16,10 3-280-16,-5-12-100 15,9-4-48-15,0 1-100 16,9-5 44-16</inkml:trace>
          <inkml:trace contextRef="#ctx0" brushRef="#br0" timeOffset="12180.8578">14405 158 892 0,'-5'0'332'0,"5"0"-260"0,-18 0-20 16,4 0 64-1,5 8-76-15,-18 0 16 16,4 8-32-16,-18 0 4 0,18 5-16 0,-8-1-24 15,12 0 4-15,10-4-12 16,9 4 8-16,14-7 16 16,4 3 0-16</inkml:trace>
          <inkml:trace contextRef="#ctx0" brushRef="#br0" timeOffset="9683.6069">11641 4 632 0,'9'8'236'0,"-9"-8"-184"0,0 12-16 0,0-4 132 16,5 4-100-16,-10 9 124 16,5 7-112-16,-13 0-4 15,4 5-48-15,-10-1 44 16,6 0-40-16,-10-3 12 16,9-5-28-16,1-4 28 15,3-3-28-15,1-9 32 16,9-4-32-16,5-16 12 15,9 12-16-15,4-29-96 16,5 9 48-16,-1-16-120 16,1 7 88-16,-5-7-24 15,10 7 56-15,-15-3 32 16,1 12 4-16,0 0 64 16,-5 12-36-16,-9 3 60 15,4 10-52-15,-4 3 88 16,5 4-68-16,-5 8 16 15,4 0-40-15,1 5-32 16,-1-1 0-16,1 0 24 16,0 0-12-16,-1-3-4 15,5-5-4-15,-9-4-40 0,9-4 20 0,-4-8-20 16,4 0 20-16,0-8-96 16,-4 4 60-16,4-8-36 15,0 0 48-15,4-13 8 16,1 5 16-16,0-8-4 15,4 3 8-15,-4 1 36 16,4 12-16-16,0 0 80 16,-9 12-52-16,-4 8 100 15,4 4-76-15,-18 8 16 16,9 5-44-16,-5-1-32 16,10 4 0-16,-10 1 0 15,5-5 0-15,-4-4 32 16,8 0-16-16,-8-3-76 15,4-1 32-15,-9-4-96 16,4 0 68-16,-4-8-112 16,4 4 92-16,1-12-172 15,4 4 140-15</inkml:trace>
          <inkml:trace contextRef="#ctx0" brushRef="#br0" timeOffset="10027.5073">12256 186 932 0,'-9'-4'348'0,"9"4"-272"0,0-12-20 16,0 8 84-1,0 4-88-15,0-4 24 0,0 8-44 0,0 0-20 16,0 4-8-16,0 4 4 16,-9 8-4-1,-1-3-12-15,10 3 4 0,0-4 4 16,5 4 0-16,4-8 8 15,9 1-4-15,-4-9-12 16,18 4 4-16,-9-8-76 16,9 0 44-16,-5-4 12 15,-9 0 20-15,-4-9 4 16,-5 1 0-16,-14-8 16 16,1 4-8-16,-15-4 84 15,6 3-48-15,-19 1 40 16,14 8-48-16,4-4-44 15,-4 8 0-15,13 0-272 16,5 4 152-16</inkml:trace>
        </inkml:traceGroup>
        <inkml:traceGroup>
          <inkml:annotationXML>
            <emma:emma xmlns:emma="http://www.w3.org/2003/04/emma" version="1.0">
              <emma:interpretation id="{D8DD4428-1D29-4FE3-B342-F72D4B4DED80}" emma:medium="tactile" emma:mode="ink">
                <msink:context xmlns:msink="http://schemas.microsoft.com/ink/2010/main" type="inkWord" rotatedBoundingBox="17598,1727 18539,1719 18545,2376 17604,238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497.4629">15274 186 880 0,'-13'-28'328'0,"13"28"-256"0,9-8-16 0,-5 0 28 16,-4 0-56-16,9-5 32 16,5 5-32-16,9-4-28 15,9 8 0-15,9-4 24 16,13 8-12-16,15-8-12 15,-6 8-4-15,-3-4 20 16,3 4-8-16,-4 0 24 16,-13 4-20-16,-5 0 48 15,-9 4-32-15,0-4-16 16,-5 4-4-16,0 0-8 16,5-4 0-16,0 0 16 15,0 0-8-15,0-4 4 16,0 4-4-16,-10-8 28 15,-3 4-20-15,-15-4 12 0,-4 4-16 16,-13 0-8-16,-1 4 0 16,-13 0 4-16,13 9-4 0,-18-1 24 15,9 4-16-15,1 12-12 16,3-3-4-16,1 3-4 16,4 0 0-16,1-4-12 15,13 1 12-15,9-13 20 16,5-4-4-16,8-8 24 15,6 0-20-15,8-16-4 16,1 8-4-16,-6-13 28 16,1 9-16-16,-14-12 4 15,-4 4-12-15,-18-9 4 16,-6 9-8-16,-8-8-20 16,5 8 8-16,-10-1-12 15,9 13 8-15,10 4-264 16,4 4 148-16</inkml:trace>
          <inkml:trace contextRef="#ctx0" brushRef="#br0" timeOffset="12951.9077">15903-308 748 0,'4'0'276'0,"-8"4"-216"0,4 5-16 15,-9 3 92 1,4 8-84-16,-18 33-20 15,5 3-20-15,-14 21-12 0,5-4 0 0,-5 0-12 16,9-13 8-16,0-3-76 16,5-12 44-16,-5-1-276 15,10-16 172-15</inkml:trace>
        </inkml:traceGroup>
        <inkml:traceGroup>
          <inkml:annotationXML>
            <emma:emma xmlns:emma="http://www.w3.org/2003/04/emma" version="1.0">
              <emma:interpretation id="{213900A7-017A-4E13-BC03-E574211C7C10}" emma:medium="tactile" emma:mode="ink">
                <msink:context xmlns:msink="http://schemas.microsoft.com/ink/2010/main" type="inkWord" rotatedBoundingBox="19633,1701 22376,1676 22382,2283 19639,2308"/>
              </emma:interpretation>
              <emma:one-of disjunction-type="recognition" id="oneOf7">
                <emma:interpretation id="interp7" emma:lang="" emma:confidence="0">
                  <emma:literal>rector</emma:literal>
                </emma:interpretation>
                <emma:interpretation id="interp8" emma:lang="" emma:confidence="0">
                  <emma:literal>vector</emma:literal>
                </emma:interpretation>
                <emma:interpretation id="interp9" emma:lang="" emma:confidence="0">
                  <emma:literal>eater</emma:literal>
                </emma:interpretation>
                <emma:interpretation id="interp10" emma:lang="" emma:confidence="0">
                  <emma:literal>eaten</emma:literal>
                </emma:interpretation>
                <emma:interpretation id="interp11" emma:lang="" emma:confidence="0">
                  <emma:literal>enter</emma:literal>
                </emma:interpretation>
              </emma:one-of>
            </emma:emma>
          </inkml:annotationXML>
          <inkml:trace contextRef="#ctx0" brushRef="#br0" timeOffset="14247.4642">17701 77 892 0,'9'16'332'0,"-9"-16"-260"0,41 20-20 16,-14-12 88-1,5 0-88-15,5-3 24 16,4-1-44-16,0-4-4 0,-5 0-16 16,0-9 12-16,-4 1-16 0,-9-8 32 15,-5 8-24-15,-9-12 20 16,1 8-20-16,-15-9 0 16,5 5-8-16,-14-4-8 15,1 8 4-15,-10 0-40 16,9 4 20-16,-9 8 76 15,5 8-32-15,-9 8-8 16,9 4-12-16,0 4 16 16,4 5-12-16,0-1-4 15,10 0-4-15,13-3 20 16,4-5-12-16,10-8-48 16,5 0 20-16,3-8-260 15,1 0 152-15,5-8-364 16,4 4 276-16</inkml:trace>
          <inkml:trace contextRef="#ctx0" brushRef="#br0" timeOffset="14487.1011">18366 53 676 0,'13'-25'248'0,"-13"25"-192"0,19-28-16 16,-6 16 200 0,-4 8-140-16,-9-8 100 15,0 4-116-15,-9 8 24 16,-4 0-64-16,-19 12 56 15,0 8-60-15,0 8 0 16,0 5-24-16,9-1-36 16,10 4 8-16,13-3-4 0,13-1 8 0,19-8 24 15,9-3-8-15,18-9-108 16,1 0 52-16,3-8-156 16,1 0 116-16,-9-16-224 15,-5 4 176-15</inkml:trace>
          <inkml:trace contextRef="#ctx0" brushRef="#br0" timeOffset="15357.0309">19035-344 984 0,'-14'0'368'0,"14"0"-288"0,-22 8-20 0,3 0 72 15,15 8-84-15,-19 13-12 16,5 7-20-16,-14 17-4 15,18 3-8-15,-8 9-20 16,8-8 8-16,-4-9-84 16,9-7 52-16,9-9-160 15,0-12 112-15,-14-7-112 16,14-5 116-16,0-12-124 16,-9 0 120-16,0-9 8 15,-5 1 48-15,5-4 340 16,-5 0-168-16,5 8 156 15,0 0-172-15,9-13-28 16,5 13-64-16,8-8-28 16,10 4-8-16,13-12 20 0,5 4-8 0,14-1 4 15,0 5-4 1,8-8-8-16,-13 12 4 0,-9-4 20 16,-4 3-12-16,-10-3 156 15,-13 4-96-15,-14 0 60 16,-9 8-76-16,-5 4-44 15,5 8-8-15,0 16-40 16,4 5 20-16,10 11 4 16,13 5 12-16,-4-1 0 15,4-8 0-15,5-7-56 16,0 3 32-16,-1-12-16 16,1-3 24-16,-5-9-16 15,5-4 16-15,-9-4 36 16,-5 0-12-16,-9-8-16 15,4 0 0-15,-17-13-4 16,4 5 4-16,-5-4 0 16,5 4 0-16,4-5-36 15,5 13 24-15,-9-4-20 16,18 8 24-16,-4 0 0 16,4 4 8-16,0-8 24 15,-4 12-8-15,4-4-12 16,0 0 0-16,4 0 12 15,10 0-4-15,-5 0 16 16,5 0-12-16,-9 0 16 16,9 0-16-16,-5 4 16 15,5 8-16-15,-10-4 24 0,-4 0-20 16,5 9 12-16,4-5-12 16,-4-4 12-16,0 0-16 0,4 0 24 15,4-8-20-15,-8-8 48 16,4 8-32-16,1-24 12 15,-1 8-24-15,5-5 44 16,-1 1-32-16,10-12-24 16,-9 11-4-16,18-7 8 15,-9 0-4-15,13 8-152 16,-8 11 80-16,-5 5-316 16,-1 13 216-16,-26 7-648 15,0 8 456-15</inkml:trace>
          <inkml:trace contextRef="#ctx0" brushRef="#br0" timeOffset="13917.5807">17309 77 1080 0,'-13'4'400'0,"13"-4"-312"0,0 32-24 0,0-16 12 16,0 5-56-16,4 3 8 15,5-4-16-15,5 0 0 16,4 5-4-16,-4-17 36 15,4 4-20-15,0-12 20 16,5-8-24-16,-5-4 28 16,5 4-32-16,-5-13 20 15,5-3-20-15,-5-12 20 16,5 7-24-16,-5-23 12 16,5 11-12-16,-9-7 36 15,4 7-24-15,-9 5 4 16,5 16-16-16,-1-1-76 15,-4 13 32-15,-4 8-244 16,0 12 156-16,-1 5-320 16,5 3 248-16</inkml:trace>
        </inkml:traceGroup>
      </inkml:traceGroup>
      <inkml:traceGroup>
        <inkml:annotationXML>
          <emma:emma xmlns:emma="http://www.w3.org/2003/04/emma" version="1.0">
            <emma:interpretation id="{D527EA85-94FC-4805-B7A7-F85F0D342F5E}" emma:medium="tactile" emma:mode="ink">
              <msink:context xmlns:msink="http://schemas.microsoft.com/ink/2010/main" type="line" rotatedBoundingBox="19686,2756 24319,2701 24323,3032 19690,3087"/>
            </emma:interpretation>
          </emma:emma>
        </inkml:annotationXML>
        <inkml:traceGroup>
          <inkml:annotationXML>
            <emma:emma xmlns:emma="http://www.w3.org/2003/04/emma" version="1.0">
              <emma:interpretation id="{03C2B729-5B53-4588-A656-32B8C82C02B3}" emma:medium="tactile" emma:mode="ink">
                <msink:context xmlns:msink="http://schemas.microsoft.com/ink/2010/main" type="inkWord" rotatedBoundingBox="19686,2782 21818,2757 21822,3057 19690,308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324.8394">17355 866 852 0,'-9'-24'316'0,"9"24"-248"0,9-25-16 15,-4 17 104 1,-1 8-96-16,-4 0 28 16,5 8-52-16,-5 9-40 15,4-5 0-15,-4 16 16 16,5-4-4-16,-5 1-20 0,4-1 4 16,1-4 12-16,-1-4 0 0,1-3 16 15,4-1-12-15,5-12 16 16,-1 4-16-16,1-8-20 15,4 4 4-15,-4-4-92 16,4 0 52-16,-4 0 4 16,-1 4 28-16,-3 4 64 15,3 4-24-15,-4 0 44 16,5-4-40-16,13 4-4 16,-4 0-16-16,9 0-8 15,0-8 4-15,0 0-24 16,4 0 12-16,-9-8-84 15,1 8 52-15,-6-12-4 16,-12 8 28-16,-1-8 20 16,4 8 0-16,-13-13 8 15,0 9-8-15,0-12-4 16,0 4 4-16,-9-8 12 16,18 7-8-16,-9-3 60 15,5 4-40-15,4 0 52 16,5 4-48-16,4 0-16 15,0 12-8-15,0-9-8 16,5 9 0-16,0-4 8 16,4 4-4-16,-4-4 8 15,9 4-8-15,-5-4-12 16,0 8 4-16,-4-4 12 0,4 0-4 16,-4-4-12-16,0 4 4 0,-9-4 12 15,-5 0-4-15,-5-4 24 16,1 8-16-16,-10-8-4 15,1 8-4-15,-10 0-4 16,0 0 0-16,-4 8 16 16,5 0-8-16,-10 0-20 15,5 4 4-15,-5 5 4 16,9-5 4-16,1 4-12 16,3 4 8-16,1-4-24 15,9 1 16-15,5-1 24 16,4-4-8-16,5-12 8 15,8 4-4-15,6-8-120 16,4 0 60-16,-1-8-48 16,1 0 56-16,-4-5-12 15,-6 9 36-15,-8 0-16 16,-9 0 20-16,-5-4 28 16,4 8-8-16,-8-4 80 15,4 4-48-15,0 4 56 16,0 4-52-16,0 0 24 15,13 4-36-15,-4 0 8 16,14 4-20-16,0 0 8 16,0 9-12-16,-1-13-8 15,10 4 0-15,-9-4-32 16,0 0 16-16,0-8-108 16,4 4 64-16,-13-4-56 0,8 0 68 15,-3 0-4 1,-6-4 28-16,-4-8 12 0,-4 4 8 15,-5-8 16-15,0-1-8 0,-5-3 48 16,5 4-28-16,0 4 40 16,5 4-40-16,-5 8 56 15,18 8-48 1,-13 4 36-16,13 8-40 0,-4 4-20 16,-5-7-4-16,4 3 16 15,5 4-12-15,-4-4-4 16,-5-3-4-16,5-5-48 15,-5 4 24-15,0-16-28 16,5 4 28-16,-5-8-24 16,5 4 24-16,-5-8 20 15,0 0 0-15,-5-12-8 16,15 11 4-16,-6-19-16 16,5 12 12-16,5-8 12 15,0 3 0-15,0 1 40 16,-1 4-20-16,1-8 20 15,0 7-24-15,-5-3 36 16,-4 8-32-16,-5-4-24 16,5 8 0-16,-14-4 16 15,9 8-8-15,-9-4 24 16,0 4-20-16,0-1 4 16,0 10-8-16,0-1 28 15,13 4-20-15,10 4 4 0,9 0-12 16,0 0 20-16,0 0-16 0,13-4 12 15,-8 4-12-15,-1-8 0 16,1 1-4-16,-10-10-8 16,-4 5 4-16,-5-8-40 15,-5 0 20-15,-8-4-4 16,0 8 12-16,-5-8-12 16,0 4 12-16,-14-8 20 15,-4 8-4-15,-5 0-40 16,0 3 20-16,-9 10 44 15,10 3-12-15,-15 8-20 16,19 4 0-16,13 8 0 16,10 1 0-16,22 3 24 15,5-8-12-15,9-3-128 16,0-5 64-16</inkml:trace>
        </inkml:traceGroup>
        <inkml:traceGroup>
          <inkml:annotationXML>
            <emma:emma xmlns:emma="http://www.w3.org/2003/04/emma" version="1.0">
              <emma:interpretation id="{254F1D47-97C2-4EB1-B347-AA92EB23E9E7}" emma:medium="tactile" emma:mode="ink">
                <msink:context xmlns:msink="http://schemas.microsoft.com/ink/2010/main" type="inkWord" rotatedBoundingBox="22607,2721 24319,2701 24323,3032 22611,3052"/>
              </emma:interpretation>
              <emma:one-of disjunction-type="recognition" id="oneOf9">
                <emma:interpretation id="interp13" emma:lang="" emma:confidence="1">
                  <emma:literal>case</emma:literal>
                </emma:interpretation>
                <emma:interpretation id="interp14" emma:lang="" emma:confidence="0">
                  <emma:literal>ease</emma:literal>
                </emma:interpretation>
                <emma:interpretation id="interp15" emma:lang="" emma:confidence="0">
                  <emma:literal>care</emma:literal>
                </emma:interpretation>
                <emma:interpretation id="interp16" emma:lang="" emma:confidence="0">
                  <emma:literal>Case</emma:literal>
                </emma:interpretation>
                <emma:interpretation id="interp17" emma:lang="" emma:confidence="0">
                  <emma:literal>use</emma:literal>
                </emma:interpretation>
              </emma:one-of>
            </emma:emma>
          </inkml:annotationXML>
          <inkml:trace contextRef="#ctx0" brushRef="#br0" timeOffset="19065.4141">20578 838 676 0,'9'-17'248'0,"-9"9"-192"0,0-12-16 0,-4 8 164 16,4 4-120-16,-9-8 64 15,-5 4-88-15,1-1 36 16,3 5-56-16,-12 4 8 16,3 8-32-16,-12 9-16 15,3 3-4-15,-8 8 56 16,4 4-28-16,0 5 16 16,9-1-24-16,1-4-16 15,8 1-4-15,5-5 4 16,13 0 0-16,5-8 0 15,19-3 0-15,13-9-20 16,4 4 12-16,10-8-68 16,9 4 44-16,4-8 4 15,-13 0 16-15,4-8 20 16,-9-1-4-16,-9-7-4 16,-9 8 4-16,0-8 56 15,-5 4-32-15,-4-9-4 16,-1 9-12-16,-12-4 8 15,3 4-12-15,-4-9-4 16,-4 9 0-16,-10-8 12 16,5 4-8-16,-9 0-4 15,9 3 0-15,-4 1-16 16,4 4 8-16,-14 4 4 16,9 8 0-16,-4 4-12 15,9 4 8-15,-4 4-4 16,-10 4 0-16,5 5 16 15,-9 3-4-15,4 0-4 0,10 0 4 16,-10-3-24 0,9-1 12-16,-4-4-32 0,18 4 24 15,-4-12-144-15,4 5 88 0,0-9-108 16,5 0 100-16,4-12-36 16,-4 4 68-16,-14-9 8 15,13 9 24 1,-13-4 128-16,0 8-64 0,0-4 144 15,0 8-112-15,0-4 44 16,0 8-76-16,0 0 0 16,14 9-28-16,0-5-20 15,4 0-4-15,0-8 20 16,14 4-8-16,-9-8-56 16,-1 4 24-16,6-8-68 15,-10 0 52-15,-4-8 28 16,-1 4 8-16,1-12 4 15,0 3 4-15,-5-11-16 16,4 0 8-16,6 3 64 16,-6 5-32-16,15 4 32 15,-10 8-32-15,0 8 0 16,5 4-16-16,-5 8 12 16,9 8-16-16,-9-8 16 15,1 9-16-15,-1-1 4 16,-4 8-4-16,-1-16 28 15,1 5-20-15,-10-1-12 16,-4-8-8-16,0 0-16 0,-4 4 12 0,-5-4-32 16,0 0 24-16,-14-8 4 15,23 4 12-15,-18-4 8 16,18 4-4-16,-14-8-4 16,14 4 4-16,0-4-4 15,0 4 0-15,-5-8-12 16,10 8 8-16,-10-12-4 15,5 8 0-15,0-4 0 16,0 8 0-16,0-4 0 16,5 4 0-16,9-4 8 15,4 8 0-15,5-4 32 16,-1 0-16-16,10-4 12 16,0 4-16-16,9-12-8 15,-9 4 0-15,18-9-4 16,-18 5 0-16,23-8 16 15,-19 4-8-15,-4-4 4 16,-5 3-4-16,-22 1 12 16,8 4-12-16,-13-4 16 15,-13 8-16-15,4-4 16 16,-14 8-16-16,-9-13-12 16,14 17 0-16,-10-8 4 15,6 16 0-15,-1 5 8 16,14 7-4-16,0 8 16 15,9 0-12-15,18 5 16 0,5-1-16 16,27-3 32-16,0-5-24 0,9-4-100 16,-9-4 40-16,-4-4-288 15,-5 5 184-15</inkml:trace>
        </inkml:traceGroup>
      </inkml:traceGroup>
      <inkml:traceGroup>
        <inkml:annotationXML>
          <emma:emma xmlns:emma="http://www.w3.org/2003/04/emma" version="1.0">
            <emma:interpretation id="{9FF68683-3A54-40F4-AEEC-0C8C093797C7}" emma:medium="tactile" emma:mode="ink">
              <msink:context xmlns:msink="http://schemas.microsoft.com/ink/2010/main" type="line" rotatedBoundingBox="1522,3115 9933,3283 9906,4640 1494,4472">
                <msink:destinationLink direction="with" ref="{236B5480-020A-4D9C-A5E0-0A806CF64F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B172AF3-BEE8-4997-B2A4-1D1E63815088}" emma:medium="tactile" emma:mode="ink">
                <msink:context xmlns:msink="http://schemas.microsoft.com/ink/2010/main" type="inkWord" rotatedBoundingBox="1518,3270 4498,3329 4477,4396 1497,4336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5687.5758">-460 1542 520 0,'13'-12'192'0,"-13"12"-152"0,28-16-8 0,-6 3 116 16,-8 9-88-16,4-12 36 16,5 8-56-16,0-12 56 15,-9 4-56-15,-5-13 36 16,4 13-44-16,-22-8 24 16,-4 8-28-16,-19-9 0 15,0 5-16-15,-23 0 0 16,5 8-4-16,-5 0-8 15,1 8 4-15,4 0 4 16,9 4-4-16,0 4 24 16,13 4-16-16,1 4-20 15,14 4 0-15,-1 8-24 16,14 5 20-16,4 7 4 16,10 4 8-16,13 5 0 15,5 0 0-15,18 3 0 16,-4-3 0-16,8-5 8 15,1-4-4-15,-5-3 16 16,-9-5-12-16,-14-4 4 16,-8 1-4-16,-19-9 36 0,-5 0-20 0,-22-8 12 15,0 0-20 1,-19-4 44-16,5 0-32 0,-18-4 40 16,18 0-40-16,-5-4 20 15,10 4-28-15,4-8 0 16,0 4-12-16,9-8-8 15,1 8 4-15,13-8-92 16,-1 8 48-16,10-8-188 16,10 8 128-16,-10 0-308 15,13 4 232-15</inkml:trace>
          <inkml:trace contextRef="#ctx0" brushRef="#br0" timeOffset="26527.7838">-78 1667 436 0,'-4'-8'160'0,"4"8"-124"0,-5 0-8 16,1-8 148-1,8 16-100-15,-8-8 52 16,4 0-80-16,-5 0 44 0,5 0-52 0,-5 0 24 16,10 8-36-16,-10-4 28 15,1 13-32-15,-5-1-4 16,9 4-12-16,-14 4 4 15,14-8-8-15,0 5 16 16,0-5-12-16,0-4 4 16,5 4-4-16,4-16-16 15,0 0 4-15,5-8-76 16,4 0 44-16,-5-8-100 16,10 4 76-16,-5-17-24 15,-4 13 48-15,-5-12 16 16,5 12 8-16,-5-1 92 15,-5 13-48-15,-8 4 132 16,4 8-92-16,-9 5 44 16,0 3-68-16,4 0-8 15,10 4-24-15,4-8 8 16,0 5-16-16,5-9 4 16,17-8-4-16,1-4-112 15,0 0 56-15,5-13-120 16,4 5 92-16,-5-8-92 15,5 8 96-15,-5-16-36 16,5 7 64-16,-18-7 24 16,0 8 16-16,0 4 116 0,-10 7-60 15,-4 14 200-15,1 7-140 0,-10 4 60 16,0 12-100-16,0 0-24 16,0 5-28-16,0-13 20 15,9 0-24-15,-5-3 20 16,5-1-20-16,0-16 28 15,5 0-28-15,-5-8-112 16,0 8 52-16,-4-17-64 16,4-3 64-16,-9 4 4 15,0-4 24-15,9-5-24 16,-9 5 24-16,14-4-20 16,-5 4 20-16,4 4-8 15,6 7 12-15,3-3 52 16,6 4-20-16,13 0-160 15,4 4 76-15,-4-12-356 16,14 0 236-16</inkml:trace>
          <inkml:trace contextRef="#ctx0" brushRef="#br0" timeOffset="27789.5216">1142 1323 548 0,'-9'-20'204'0,"9"20"-156"0,-13-16-16 16,-1 8 116-1,5 8-88-15,-23 0 64 16,9 8-72-16,-18 28 68 15,14 9-68-15,-28 28-8 16,14 4-28-16,-4 44-4 16,4-8-4-16,9 13-68 15,14-13 32-15,4-12 12 16,9-20 12-16,5-16 4 0,10-12 0 16,12-25-80-16,1-8 44 0,9-20-32 15,0-8 44-15,-5-12 12 16,5-5 8-16,-14-31-8 15,5 11 8-15,-9-36 20 16,-14 17-8-16,-9-5 84 16,4 12-48-16,-18-4 84 15,5 17-72-15,-9-1 24 16,4 17-44-16,0 0-4 16,10 12-20-16,-1-5-44 15,14 13 20-15,-9-8 0 16,18 16 12-16,-9-8 0 15,18 8 0-15,-4-4-12 16,18 4 8-16,-1-8-32 16,15 8 20-16,9-8-48 15,-1 8 36-15,1-8-36 16,0 0 32-16,-10-1 20 16,-13-3 8-16,0 4 28 15,-9 0-12-15,-10 0 76 16,1 8-52-16,-10-4-4 15,1 4-20-15,-10-8 0 16,5 8-8-16,-9 0-4 16,0 0 4-16,0 0-4 15,5 8 0-15,-15-4-12 16,10 4 8-16,-13 0 28 0,8 0-12 16,-9 4 12-16,14 5-12 15,-14-1 12 1,10 4-16-16,-6-12-20 0,19 12 4 15,-9-12 12-15,9 9 0 16,5-9-92-16,4 4 52 0,5-12-112 16,4 0 84-16,0 0-68 15,5-4 76-15,-14-20 32 16,14 11 16 0,-14-11 60-16,-5 8-28 0,1 4 176 15,-1 4-112-15,5 8 24 16,-4 0-68-16,0 16-8 15,4 4-24-15,4 0 12 16,6-3-16-16,8-1 16 16,5-4-16-16,4-12-48 15,-4 8 24-15,9-16-140 16,-5 8 88-16,-4-12-40 16,0 4 64-16,-4-13 24 15,-10 5 16-15,4-8 4 16,1 4 0-16,0 4-28 15,0-5 16-15,-5 13 120 16,5 0-60-16,-5 0 56 16,0 12-64-16,-4-4 8 15,-1 8-32-15,-3-4 44 16,3 4-32-16,-4 0 12 16,5-4-24-16,-9-4 52 0,-1 0-36 0,-4 0 4 15,0 0-24-15,-9 0 12 16,4 5-16-16,-13-5-12 15,5 4 0-15,-15-8-4 16,6 8 0-16,3 4-20 16,1 0 16-16,0 0-32 15,4 4 28-15,1 4-4 16,8 4 12-16,10-3 0 16,-1-1 0-16,19-4 24 15,9 4-8-15,4-12-40 16,1 12 20-16,4-16-148 15,0 0 88-15,4 0-48 16,-4-4 72-16,0-12-44 16,-5 8 52-16,-13-12 20 15,0 12 16-15,-18-9 56 16,-5 1-28-16,-14 4 184 16,5 4-116-16,-14 8 112 15,5 0-120-15,-5 8 20 16,5 0-64-16,4 12-40 15,10-3-4-15,8 3 16 16,5-4-4-16,19 0-64 16,8-4 28-16</inkml:trace>
        </inkml:traceGroup>
        <inkml:traceGroup>
          <inkml:annotationXML>
            <emma:emma xmlns:emma="http://www.w3.org/2003/04/emma" version="1.0">
              <emma:interpretation id="{67000AC3-CED3-40E3-9082-0D908D0A5ECF}" emma:medium="tactile" emma:mode="ink">
                <msink:context xmlns:msink="http://schemas.microsoft.com/ink/2010/main" type="inkWord" rotatedBoundingBox="5149,3300 7925,3356 7900,4600 5124,454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8565.0876">2941 1327 716 0,'-5'-12'264'0,"5"12"-204"0,-9 12-16 0,0 9 108 16,4 7-92-16,-8 20-8 15,-1 5-32-15,-4 8-24 16,4-5 0-16,-4 5 40 15,9-8-24-15,-5-5 16 16,5-3-16-16,5-9 36 16,4-11-24-16,-5-9-156 15,5-12 72-15</inkml:trace>
          <inkml:trace contextRef="#ctx0" brushRef="#br0" timeOffset="29230.3946">3118 1582 652 0,'-4'-4'244'0,"4"4"-192"0,0 4-12 0,0-4 84 15,0 0-76-15,-9 4 16 16,9 4-40-16,0 5 24 16,-5-1-32-16,1 4 4 15,8 0-12-15,-4 0 28 16,0 5-20-16,5-9 4 16,-5 4-12-16,0-8-8 15,0 4 4-15,0-8 28 16,0 0-16-16,0-4 4 15,9 0-12-15,-9-4-52 16,13 4 28-16,-4-12-40 16,14 4 32-16,-14-12-44 15,10 8 40-15,-6-9-36 16,1 9 32-16,0 4 44 16,-5 4-4-16,-5 8 88 15,5 4-52-15,0 4 24 16,1 17-40-16,-6-5 8 0,14 0-20 15,5 0-8-15,0-3-4 16,9-13-76-16,4 0 40 0,14-16-164 16,5 4 112-16,13-16-140 15,-9 7 128-15,0-11-60 16,-4 4 92-16,-14-17 28 16,-4 5 20-16,-15-25 172 15,-4 5-84-15,-18-13 112 16,0 8-104-16,-18 5 176 15,14 15-140-15,-14 13 56 16,8 12-100-16,-3 20-4 16,4 8-44-16,-10 25 4 15,6 7-16-15,-10 9 12 16,18-4-16-16,-13 3-4 16,9-7 0-16,-14-5-180 15,23-3 96-15</inkml:trace>
          <inkml:trace contextRef="#ctx0" brushRef="#br0" timeOffset="30866.4865">3574 1607 768 0,'-19'-13'284'0,"19"13"-220"0,0 0-20 16,0 0 156-1,9 0-120-15,5 0 56 16,9 0-80-16,9 0 0 0,0 0-32 0,18 5-64 15,-5 3 16-15,1 0-260 16,-1 4 152-16,-4-4-328 16,-4 4 260-16,-15-8-116 15,10 4 184-15,-13-4 248 16,-6 0-52-16,-8-8 316 16,-1 4-212-16,-4-4 56 15,0 8-132-15,0-8 20 16,0 4-64-16,0 4 36 15,0 4-48-15,-4 0 0 16,-1 5-24-16,-4-5 36 16,9 0-24-16,-4 0 32 15,8 0-32-15,-4-8-12 16,9 4-8-16,5-4 20 16,4 0-12-16,5-4-12 15,0 4-4-15,-1-4-76 16,1 0 44-16,-9-4 12 15,-1 0 20-15,-13-4 12 16,10 3-4-16,-24-3 52 16,5 8-32-16,-9 0 96 15,-1 8-68-15,-3 0 20 16,3 8-40-16,-12 5-40 16,12-1 4-16,6 4 0 15,4 0 4-15,9 5 0 16,4-1 0-16,10 0-64 15,9-4 36-15,13-16-180 0,0 0 112 16,19-12-160-16,4 4 148 0,5-12-116 16,0 0 132-16,-14-8 36 15,-9 7 36-15,-23-15 160 16,-4 16-76-16,-19-12 176 16,-4 19-136-16,-9-3 84 15,-1 8-108-15,-3 4-28 16,4 8-32-16,4 9-24 15,9 3 0-15,1 16-4 16,4 9 0-16,-5 32-144 16,10 4 84-16,-10 16-52 15,1-8 72-15,-19-4 8 16,5-4 24-16,-19-13 20 16,5-7 0-16,-13-16 76 15,8-9-44-15,-4-20 144 16,14-4-100-16,0-20 0 15,9 0-52-15,13-24-8 16,14 4-12-16,14-29-8 16,9 4 4-16,18-32-224 15,9 0 120-15,18-8-120 16,1 20 128-16,-5-3-20 16,-10 19 64-16,-12 0 48 15,-6 21 0-15,-18-9 232 16,-4 25-124-16,-9 0 76 15,-1 4-108-15,1 16-24 0,-5 0-32 16,0 8-24-16,0 12 0 0,1-4 40 16,3 4-24-16,-8 1 8 15,4 3-12-15,-5-8-8 16,6-4 4-16,-10-4-24 16,0 0 12-16,-5-16-32 15,0 8 24-15,-4-8-64 16,5 4 44-16,-5-20-20 15,4 12 36-15,-4-21 0 16,9 13 12-16,0-16 16 16,9 11-4-16,0-11 32 15,5 16-20-15,4 0 40 16,0 7-32-16,5 5 4 16,0 4-16-16,4 0 0 15,0 4-4-15,5-4-8 16,5 8 4-16,-5-4 12 15,-5 0-8-15,-4 0 4 16,-5 0-4-16,-9-4 28 16,-9 4-20-16,-14-4 12 15,1 8-16-15,-10 4-16 16,5 4 0-16,-10 5-4 16,6 3 0-16,-1 0-12 15,5 4 12-15,4-3-4 16,9 3 4-16,1-4 24 15,4-4-8-15,4-4 24 16,10-4-20-16,4-12-84 16,5 4 40-16,0-8-104 0,0 4 76 0,-10-8-16 15,5 4 48-15,-13-8 4 16,4 4 16-16,-13-4 24 16,4 7-8-16,-5 1 60 15,0 8-40-15,1 4 68 16,8 4-56-16,1 5-16 15,9 3-16-15,13 0 24 16,0 0-16-16,19-4 4 16,-1 5-12-16,10-13-40 15,-5 4 16-15,5-12-144 16,-5 0 88-16,-5-9-72 16,-4 5 80-16,-9-12 8 15,-5 8 36-15,-13-20 20 16,0 7 4-16,-14-23 96 15,0 3-56-15,-9-15 148 16,4 11-108-16,-4 0 140 16,4 17-128-16,-4 12-32 15,9 12-40-15,-9 24-12 16,9 12-4-16,-9 13 20 16,9 3-16-16,0 1 24 15,5-1-24-15,8-7-252 16,6-5 132-16</inkml:trace>
        </inkml:traceGroup>
        <inkml:traceGroup>
          <inkml:annotationXML>
            <emma:emma xmlns:emma="http://www.w3.org/2003/04/emma" version="1.0">
              <emma:interpretation id="{7E3FD716-753E-4533-B990-4F5563288E5A}" emma:medium="tactile" emma:mode="ink">
                <msink:context xmlns:msink="http://schemas.microsoft.com/ink/2010/main" type="inkWord" rotatedBoundingBox="8756,3259 9933,3283 9908,4497 8732,4474"/>
              </emma:interpretation>
              <emma:one-of disjunction-type="recognition" id="oneOf12">
                <emma:interpretation id="interp20" emma:lang="" emma:confidence="0">
                  <emma:literal>E.</emma:literal>
                </emma:interpretation>
                <emma:interpretation id="interp21" emma:lang="" emma:confidence="0">
                  <emma:literal>En.</emma:literal>
                </emma:interpretation>
                <emma:interpretation id="interp22" emma:lang="" emma:confidence="0">
                  <emma:literal>tg</emma:literal>
                </emma:interpretation>
                <emma:interpretation id="interp23" emma:lang="" emma:confidence="0">
                  <emma:literal>ty</emma:literal>
                </emma:interpretation>
                <emma:interpretation id="interp24" emma:lang="" emma:confidence="0">
                  <emma:literal>t?</emma:literal>
                </emma:interpretation>
              </emma:one-of>
            </emma:emma>
          </inkml:annotationXML>
          <inkml:trace contextRef="#ctx0" brushRef="#br0" timeOffset="31737.9269">6669 1259 728 0,'-36'-25'268'0,"36"25"-208"0,-4 8-16 0,-1 13 116 16,0 7-96-16,-8 29 72 16,-1 3-80-16,-13 9 32 15,9 0-52-15,-14 0 24 16,9-5-32-16,-4 1 36 16,4-8-36-16,0-5 12 15,9-7-24-15,10-13 8 16,13-7-12-16,9-13 0 15,10 0-4-15,17-12 12 16,1 4-12-16,-1-4-28 16,5 0 8-16,5 0-56 15,-19 0 36-15,-4-4-80 16,0 4 60-16,-9-8-68 0,-1 0 64 0,-12-8-180 16,-10 7 132-16,0-11-308 15,-5 4 236-15</inkml:trace>
          <inkml:trace contextRef="#ctx0" brushRef="#br0" timeOffset="32262.3228">6619 1720 704 0,'-45'-12'264'0,"45"12"-208"0,-9-8-12 0,9 4 152 15,9 8-116-15,9-4 12 16,5 0-56-16,22 0-24 16,10 0-8-16,4-4 4 15,0 4-4-15,10-8 16 16,-6 3-12-16,1-11-4 15,-5 12 0-15,-13-12 12 16,-10 8-8-16,-22 0 40 16,-9-4-24-16,-24 4-12 15,-3 0-8-15,-19 8 48 16,9 0-28-16,-5 0-12 16,10 16-4-16,0 4-28 15,8 4 12-15,1 9-4 16,5 3 4-16,-1 9 8 15,9-5 0-15,1 5-28 16,8-5 16-16,-8 1-32 16,13-1 28-16,0-4-72 15,5 1 48-15,8-1-96 16,-3-3 76-16,-6-5-60 0,10-4 72 16,-9-4 4-16,4 13 28 15,-18-5 56-15,-9 0-20 16,0 1 104-16,-5 3-68 15,0-3 20-15,1-5-44 0,8-4 4 16,1-4-20-16,-5-8-16 16,18 4-4-16,-5-12 20 15,5 0-8-15,5-8-4 16,-5 4 0-16,5-8 40 16,-5 8-24-16,-9-12-8 15,9 8-8-15,0-16 12 16,-4-1-8-16,13-23-380 15,5 7 200-15</inkml:trace>
          <inkml:trace contextRef="#ctx0" brushRef="#br0" timeOffset="31438.4705">6624 1376 852 0,'-23'-36'316'0,"14"23"-248"0,0-3-16 0,9 8 156 16,5 8-124-16,8-4 36 15,5 4-72-15,19 0-28 16,8 8-12-16,5 0 0 15,1 0-4-15,-6 0 24 16,1 1-16-16,-5-9-84 16,-14 12 40-16,-13-12-212 15,-5 8 140-15</inkml:trace>
          <inkml:trace contextRef="#ctx0" brushRef="#br0" timeOffset="32667.7411">7393 1748 580 0,'9'-12'216'0,"-9"12"-168"0,0 0-12 0,0 0 172 16,0 0-120 0,0 0 72-16,0 0-96 0,-9 4 60 15,9 8-68-15,-9 0-4 16,9 5-32-16,0-5 4 15,0 0-12-15,9-8 0 16,5 0-4-16,4-8 20 16,-4 0-16-16,9-8-120 15,-1 0 60-15,-3-5-8 16,3 9 32-16,-8-4 0 16,4 8 12-16,-18-4 24 15,9 8-4-15,-4 0 180 16,4 8-100-16,-9 4 68 15,0 4-92-15,0-3 0 16,0-1-40-16,0-4-208 16,0 0 100-16</inkml:trace>
        </inkml:traceGroup>
      </inkml:traceGroup>
    </inkml:traceGroup>
    <inkml:traceGroup>
      <inkml:annotationXML>
        <emma:emma xmlns:emma="http://www.w3.org/2003/04/emma" version="1.0">
          <emma:interpretation id="{93085C82-FAED-48A2-8A67-AC591BCA6AD0}" emma:medium="tactile" emma:mode="ink">
            <msink:context xmlns:msink="http://schemas.microsoft.com/ink/2010/main" type="paragraph" rotatedBoundingBox="2644,4605 19888,4479 19902,6402 2659,6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FB980F-9F16-4C35-A5F1-497FD5C9B27E}" emma:medium="tactile" emma:mode="ink">
              <msink:context xmlns:msink="http://schemas.microsoft.com/ink/2010/main" type="inkBullet" rotatedBoundingBox="2649,5208 3458,5202 3466,6295 2657,6301"/>
            </emma:interpretation>
            <emma:one-of disjunction-type="recognition" id="oneOf13">
              <emma:interpretation id="interp25" emma:lang="" emma:confidence="1">
                <emma:literal>g,</emma:literal>
              </emma:interpretation>
              <emma:interpretation id="interp26" emma:lang="" emma:confidence="0">
                <emma:literal>g.</emma:literal>
              </emma:interpretation>
              <emma:interpretation id="interp27" emma:lang="" emma:confidence="0">
                <emma:literal>g'</emma:literal>
              </emma:interpretation>
              <emma:interpretation id="interp28" emma:lang="" emma:confidence="0">
                <emma:literal>8,</emma:literal>
              </emma:interpretation>
              <emma:interpretation id="interp29" emma:lang="" emma:confidence="0">
                <emma:literal>g</emma:literal>
              </emma:interpretation>
            </emma:one-of>
          </emma:emma>
        </inkml:annotationXML>
        <inkml:trace contextRef="#ctx0" brushRef="#br0" timeOffset="167715.2742">614 3484 684 0,'5'4'252'0,"-5"-4"-192"0,4 0-20 0,-4-4 144 15,5 4-108-15,-1-12 24 16,6 4-60-16,3-12 8 16,1 0-28-16,0-13 8 15,4 5-16-15,0-8 28 16,-4 7-24-16,-14-3 20 15,-5 12-20-15,-13-5 0 16,0 9-8-16,-14 0-24 16,0 8 8-16,-14 4-24 15,5 4 20-15,-13 12-4 16,17-4 8-16,-4 12 8 16,19 5 0-16,8 3-12 15,9 0 8-15,10 1 12 16,9-5-4-16,4-4-48 15,9-4 28-15,-4-8-104 16,4-4 68-16,-4-8-144 16,4 4 112-16,-4-8-128 15,4 4 120-15,-8 0 0 16,3 4 60-16,-8 12 212 16,4 9-96-16,-13 11 120 15,4 8-120-15,-9 13 8 16,0 4-52-16,-5 11-28 0,5-3-4 0,-9 16 16 15,9-4-12-15,-9 4 12 16,5-8-12-16,-10-12 0 16,0-9-4-16,-9-7 36 15,1-9-20-15,-19-16 4 16,4-3-16-16,-8-22 88 16,8-3-52-16,-4-28-12 15,14 4-24-15,9-21 60 16,9 4-40-16,18-3 4 15,14 7-20-15,8 1-20 16,6 7 0-16,-1 1 20 16,1 4-8-16,-5-1 16 15,-5 17-16-15,-4-12-152 16,-1 11 76-16,1 1-360 16,0 4 240-16</inkml:trace>
        <inkml:trace contextRef="#ctx0" brushRef="#br0" timeOffset="167881.1766">1120 3707 1100 0,'-5'16'408'0,"5"-16"-316"0,-9 16-28 16,4-8 108 0,1 5-108-16,-10 7 16 15,5 8-44-15,0 13-176 0,4-1 76 0,-8 9-532 16,4-1 332-16</inkml:trace>
      </inkml:traceGroup>
      <inkml:traceGroup>
        <inkml:annotationXML>
          <emma:emma xmlns:emma="http://www.w3.org/2003/04/emma" version="1.0">
            <emma:interpretation id="{940270E6-6269-447A-A489-F1A531DA979B}" emma:medium="tactile" emma:mode="ink">
              <msink:context xmlns:msink="http://schemas.microsoft.com/ink/2010/main" type="line" rotatedBoundingBox="4161,4593 19888,4479 19902,6402 4175,6517"/>
            </emma:interpretation>
          </emma:emma>
        </inkml:annotationXML>
        <inkml:traceGroup>
          <inkml:annotationXML>
            <emma:emma xmlns:emma="http://www.w3.org/2003/04/emma" version="1.0">
              <emma:interpretation id="{ECF9D53C-A94B-43BE-B788-9CDDAED9CB5C}" emma:medium="tactile" emma:mode="ink">
                <msink:context xmlns:msink="http://schemas.microsoft.com/ink/2010/main" type="inkWord" rotatedBoundingBox="4162,4695 5340,4687 5350,6109 4172,6117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5356.939">2249 2679 488 0,'-19'-16'180'0,"6"16"-140"0,-24 0-12 0,15 8 48 16,8 4-48-16,-13 4 8 16,4 5-24-16,0 3-16 15,5-4 0-15,0 16 72 16,4-3-36-16,0 3 16 15,5 9-32-15,0 3 28 16,9-3-28-16,0-1 4 16,5 9-12-16,-1 0 4 15,10-5-8-15,-5 13 8 16,0-17-8-16,-9 1-12 16,5-13 4-16,-10-11-4 15,5-1 0-15,-23-16 24 16,14 0-8-16,-23-16-28 15,10 4 8-15,-19-13 4 16,13 9 8-16,6-8-28 16,3 4 16-16,10 0-12 0,18 8 12 15,-4 8 8-15,9 0 4 0,8 8 0 16,1 16 0-16,-5 8 8 16,1 1-4-16,-1 11 40 15,-5 1-20-15,-13 7 20 16,0-3-24-16,-13-1 36 15,4 1-32-15,-5 0-4 16,-4-1-12-16,0 1 36 16,8-9-20-16,10-7-4 15,0-1-12-15,10-12 12 16,3-4-12-16,5-12 24 16,19-4-20-16,4-12-128 15,-5 4 64-15</inkml:trace>
          <inkml:trace contextRef="#ctx0" brushRef="#br0" timeOffset="112449.3842">2850 2970 416 0,'-28'-20'152'0,"28"20"-116"0,-41 8-12 0,19-4 64 16,-1 13-52-16,-23 7 56 15,-4 4-52-15,-9 29 68 16,-5 4-60-16,10 40 140 15,17-4-104-15,19 20 8 16,23-8-56-16,36 5-8 16,9-13-16-16,41 0-264 15,13-16 140-15,51-24-452 16,0-17 316-16</inkml:trace>
        </inkml:traceGroup>
        <inkml:traceGroup>
          <inkml:annotationXML>
            <emma:emma xmlns:emma="http://www.w3.org/2003/04/emma" version="1.0">
              <emma:interpretation id="{0D7B7ACB-2E7E-4B6C-802A-CCB10EACC8A0}" emma:medium="tactile" emma:mode="ink">
                <msink:context xmlns:msink="http://schemas.microsoft.com/ink/2010/main" type="inkWord" rotatedBoundingBox="5608,4877 8674,4854 8683,6100 5617,6122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10464.5637">4329 3553 560 0,'-13'-8'208'0,"13"8"-164"0,-9 0-8 0,-1 0 164 16,20 0-116-16,-1 0 80 15,13 8-96-15,24 0 0 16,-1-4-44-1,19-4-12-15,0 0-8 0,-5 0 4 16,-4-4-4-16,-1-4-12 16,-8 0 4-16,-10-8 20 15,-4 8-8-15,-14-4 4 16,1 4-4-16</inkml:trace>
          <inkml:trace contextRef="#ctx0" brushRef="#br0" timeOffset="110727.7702">4634 3229 676 0,'-32'0'248'16,"32"0"-192"-16,-22 9-16 0,13-5 32 15,9 4-48-15,-9 24 8 16,4-4-20-16,-4 29-8 15,-5-4 0-15,1 11 4 16,3-3-4-16,-12 4-4 16,3-13 4-16,-8-7-4 15,9-1 0-15,-5 1 0 16,5-9 0-16,4-15-188 16,5 7 104-16</inkml:trace>
          <inkml:trace contextRef="#ctx0" brushRef="#br0" timeOffset="111248.6547">5131 3059 600 0,'-9'0'224'0,"9"0"-176"0,-10 17-12 0,6-13 72 15,8 4-68-15,-4 16-16 16,10 4-16-16,-6 9-20 15,5 7 8-15,-4 9 12 16,4-4-4-16,-9 3 16 16,4-7-12-16,-13-1-4 15,5-7 0-15,-10-17 28 16,0 4-16-16,-4-8-4 16,5-16-8-16,3-16-16 15,10-8 8-15,19-13-92 16,3-3 48-16,24-5-28 15,4 9 40-15,5 4 24 16,-1 3 8-16,-8 9 48 16,-5 16-24-16,-18 0 52 15,-5 8-40-15,-23 4 56 16,1 0-52-16,-28 8 0 16,4-3-20-16,-22-9-12 0,9 8 0 15,-9-12 12-15,14 8-8 0,4-8-4 16,14 8 0-16,13 0 72 15,10 4-40-15,13 4 12 16,5 5-28-16,9 3 84 16,0-4-56-16,-5 4 20 15,0-3-36-15,-9-1-12 16,1 4-12-16,-10-4 12 16,0 5-12-16,-5-13-4 15,1 4 0-15,-1-8-216 16,6 8 116-16</inkml:trace>
          <inkml:trace contextRef="#ctx0" brushRef="#br0" timeOffset="111430.64">5499 3626 632 0,'-22'20'236'0,"22"-20"-184"0,-23 45-16 15,14-29 228 1,4 4-152-16,-4 4 44 15,9 9-92-15,0-5-24 16,5 1-24-16,-1 3-20 16,10-12 0-16,-10 8-192 15,1-7 108-15</inkml:trace>
          <inkml:trace contextRef="#ctx0" brushRef="#br0" timeOffset="111819.6947">5631 2966 704 0,'32'4'264'0,"-32"-4"-208"0,23 25-12 0,-14-17 116 15,0 4-96-15,0-4 16 16,0 4-44-16,-4-4 64 16,0 4-56-16,-5-3 24 15,4-1-40-15,-8-8 16 16,4 0-24-16,-5 0-28 15,5 0 4-15,0 0-8 16,9 0 4-16,5 0-64 16,4 4 40-16,18-4-260 15,10 4 160-15,9-4-276 16,-5 0 232-16</inkml:trace>
          <inkml:trace contextRef="#ctx0" brushRef="#br0" timeOffset="112783.8867">6005 2926 508 0,'-9'-4'188'0,"9"4"-148"0,13 24-8 0,1-8 176 16,9 5-120-16,13 7 148 16,1 4-132-16,13 13 96 15,4 3-116-15,-4 29 8 16,-4 8-52-16,-32 16 0 16,-10-16-24-16,-45 13-68 15,0-18 24-15,-50 9-112 16,-4 1 80-16,-19-18-212 15,14 1 152-15,4-24-260 16,28-9 212-16</inkml:trace>
          <inkml:trace contextRef="#ctx0" brushRef="#br0" timeOffset="109761.6915">3291 3177 364 0,'-22'0'132'0,"22"0"-100"0,9 0-12 0,-9-8 168 16,0 16-108-16,4-16 56 15,5 8-80-15,0 0 0 16,0 0-32-16,1 0 24 16,3 8-32-16,10-8 40 15,4 0-32-15,19 0 12 16,-1 0-20-16,28-8 8 15,5 8-12-15,13-8 12 16,-14 8-16-16,-4-8 4 16,-14 12-4-16,-9-12 48 15,-4 8-32-15,-14-9 44 16,-10 9-40-16,-13 0 12 16,5 0-24-16,-14 0-8 15,0 0-4-15,0 9 12 16,0-9-8-16,0 8-4 15,0-4 0-15,0-4-24 16,9 8 12-16,-18-8 4 16,9 8 4-16,-14 8 0 15,5-4 0-15,-13 25-28 0,-1-1 16 16,-18 17-20-16,18 7 16 0,-22-3-72 16,13 4 52-16,-9-17 12 15,13 1 20-15,-3-17 4 16,-1 0 0-16,-14-7 8 15,14-5-4-15,-9-8 8 16,14-4-8-16,-5-8 40 16,0-4-20-16,0-4 40 15,10-5-36-15,-1-15 56 16,5 8-48-16,-1-21 20 16,10 9-36-16,0-17 8 15,0 17-16-15,5-9-44 16,4 13 20-16,0-4-252 15,-5 7 144-15</inkml:trace>
          <inkml:trace contextRef="#ctx0" brushRef="#br0" timeOffset="194588.4763">4093 2861 424 0,'-19'-8'156'0,"24"16"-120"0,4-8-8 16,-9 0 88-1,0 0-68-15,0-8 44 16,9 8-56-16,0 0 32 16,0-8-36-16,-4 8 36 0,4 0-40 15,-4-4 40-15,4 8-40 0,0-4 20 16,4 0-28-16,1 4 0 15,0 0-12-15,-1 0-16 16,6 0 4-16,-10 0 28 16,4 4-12-16,-13 4 24 15,0 1-24-15,-13 3 12 16,4 4-12-16,-14 4-24 16,5-8 4-16,-5 5-4 15,9 7 4-15,1-20 8 16,8 4 0-16,5-4 0 15,5 0 0-15,8-16 24 16,5 8-12-16,14-8 32 16,5 8-28-16,-5-4-4 15,-1 4-8-15,-17 4-192 16,-5 4 104-16,-13 0-476 16,-5 13 312-16</inkml:trace>
        </inkml:traceGroup>
        <inkml:traceGroup>
          <inkml:annotationXML>
            <emma:emma xmlns:emma="http://www.w3.org/2003/04/emma" version="1.0">
              <emma:interpretation id="{66CC62F0-2717-4D52-86BE-51A52A0E49E1}" emma:medium="tactile" emma:mode="ink">
                <msink:context xmlns:msink="http://schemas.microsoft.com/ink/2010/main" type="inkWord" rotatedBoundingBox="8998,4987 10811,4974 10822,6468 9008,6481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14733.3403">7257 4132 384 0,'-23'0'140'0,"14"8"-108"0,-5 16-8 0,5-3 224 15,9-1-140-15,0 12 28 16,-9 5-84-16,9-1-16 16,0-4-20-16,-4-3-20 15,8-1 0-15,-4-8 12 16,0-4-4-16,9-7-56 16,0-5 28-16,5-17-508 15,4-3 292-15</inkml:trace>
          <inkml:trace contextRef="#ctx0" brushRef="#br0" timeOffset="114989.0322">8131 3032 436 0,'-14'-12'160'0,"14"12"-124"0,-36 8-8 15,9 0 140 1,4 8-96-16,-32 21 120 16,1 3-108-16,-15 41 64 15,5 8-88-15,-4 17 76 0,32-5-80 0,-14-4-28 16,27-16-16-16,0 0 4 16,14 0-8-16,9-21-328 15,18-11 172-15</inkml:trace>
          <inkml:trace contextRef="#ctx0" brushRef="#br0" timeOffset="115287.8256">8258 3498 520 0,'-18'28'192'0,"18"-28"-152"0,-23 73-8 0,14-45 44 16,5 0-48-16,-10 9 16 15,10-1-28-15,-1-7-8 16,5-5-4-16,-5-4 4 16,5-4-4-16,0-8 16 15,10-8-12-15,-6-16 16 16,5 8-16-16,-4-24-4 16,4 7 0-16,5-7-4 15,-1 4 0-15,5-1 76 16,1 9-40-16,-1 0 24 15,5 16-40-15,-1-4 28 16,1 0-32-16,0 4-200 16,4 4 100-16</inkml:trace>
          <inkml:trace contextRef="#ctx0" brushRef="#br0" timeOffset="115454.2675">8281 3316 684 0,'14'-33'252'0,"-14"33"-192"0,32-16-20 0,-10 4 40 15,10 8-52-15,14-12-72 16,-1 7 20-16</inkml:trace>
          <inkml:trace contextRef="#ctx0" brushRef="#br0" timeOffset="113680.7331">7066 3225 372 0,'9'-12'140'0,"-9"12"-112"0,0-4-4 15,0 0 100 1,0 4-72-16,0-8-12 0,0 8-24 0,-9-4-4 16,-5 4-8-16,0 0 8 15,-4 4-8-15,-14 0 16 16,9 4-12-16,-18 0 4 16,10 4-4-16,-20 17 80 15,11-5-44-15,-6 25 92 16,0-1-76-16,10 17 32 15,22-8-52-15,23-5-4 16,19-3-24-16,26-13-8 16,1-12 0-16,22-7-4 15,1-13 0-15,22-4 16 16,-13-4-8-16,-10-21 16 16,-9 13-16-16,-22-28 4 15,-14 11-4-15,-23-15 28 16,-9 7-20-16,-32-3 12 15,0 8-16-15,-14-1 0 16,1 13-4-16,4 0-184 16,18 12 100-16,5-13-468 15,27 5 304-15</inkml:trace>
          <inkml:trace contextRef="#ctx0" brushRef="#br0" timeOffset="114012.1185">7143 2954 364 0,'-36'8'132'0,"36"-8"-100"0,-19 12-12 0,15-3 140 15,-5-1-92-15,0 8 60 16,-5 4-72-16,5 8 88 16,4 1-80-16,-13 23 24 15,9 5-52-15,-14 36 32 16,10 4-40-16,-10 12 4 16,0-3-20-16,-9 3-8 15,9 0 0-15,-4 1 20 16,0-21-12-16,4 0-120 15,5-17 60-15</inkml:trace>
        </inkml:traceGroup>
        <inkml:traceGroup>
          <inkml:annotationXML>
            <emma:emma xmlns:emma="http://www.w3.org/2003/04/emma" version="1.0">
              <emma:interpretation id="{9E7EB4CC-2193-4BBC-8C3E-C64AB0089636}" emma:medium="tactile" emma:mode="ink">
                <msink:context xmlns:msink="http://schemas.microsoft.com/ink/2010/main" type="inkWord" rotatedBoundingBox="11210,4900 11352,4899 11359,5854 11217,5855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15649.2861">8869 2882 716 0,'45'-12'264'0,"-45"12"-204"0,41 41-16 16,-27-9 184 0,4 9-132-16,-4 40 140 15,-5 8-136-15,-9 32 24 16,4-8-72-16,-22 9-92 15,4-13 20-15,-31 0-684 16,-1-12 388-16</inkml:trace>
        </inkml:traceGroup>
        <inkml:traceGroup>
          <inkml:annotationXML>
            <emma:emma xmlns:emma="http://www.w3.org/2003/04/emma" version="1.0">
              <emma:interpretation id="{B2CB41B2-84F5-4955-8299-067A8D46CACF}" emma:medium="tactile" emma:mode="ink">
                <msink:context xmlns:msink="http://schemas.microsoft.com/ink/2010/main" type="inkWord" rotatedBoundingBox="11959,5265 12293,5263 12296,5583 11962,5585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24631.9015">9620 3506 832 0,'0'4'308'0,"0"-4"-240"0,0 8-20 0,0-4 8 31,9 5-40-31,4-1 4 0,10 0-12 0,-5-4 20 16,5 0-16-16,9-8-164 15,0 4 84-15,32-16-416 16,-5-1 272-16</inkml:trace>
          <inkml:trace contextRef="#ctx0" brushRef="#br0" timeOffset="124415.3103">9738 3259 612 0,'-18'-12'228'0,"18"12"-180"0,-9 0-12 0,4-4 88 16,5 4-76-16,0-4 76 16,0 4-68-16,-9-4-4 15,9 8-32-15,0-4 40 16,9 4-32-16,0-4 56 16,10 4-48-16,-1-4 12 15,5 0-32-15,8 0-8 16,-8 0-4-16,9 0 28 15,0 8-16-15,-9-8-120 16,-1 8 56-16,-12-8-140 16,-6 4 104-16</inkml:trace>
        </inkml:traceGroup>
        <inkml:traceGroup>
          <inkml:annotationXML>
            <emma:emma xmlns:emma="http://www.w3.org/2003/04/emma" version="1.0">
              <emma:interpretation id="{B2A0B90F-6DD6-48BE-9AC7-5D35A5458EEC}" emma:medium="tactile" emma:mode="ink">
                <msink:context xmlns:msink="http://schemas.microsoft.com/ink/2010/main" type="inkWord" rotatedBoundingBox="12914,4530 16013,4507 16024,6057 12925,6079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25211.4597">10954 3100 780 0,'-14'-16'288'0,"14"16"-224"0,-9-12-20 15,0 4 76 1,4 8-76-16,-17 0 80 16,-1 4-72-16,-23 12-8 15,5 8-28-15,-18 33-20 16,9 3 0-16,0 21-4 16,23 0 0-16,13-4 8 15,9-8 0-15,24-12-20 16,12-13 12-16,33-7 40 15,0-9-20-15,13-20 16 16,-4-4-16-16,5-20 12 16,-6-4-16-16,-3-33 40 0,-6 0-24 15,-17-28 12-15,-5 13-20 16,-23-13-8-16,-9 12-4 0,-22 12-24 16,-1 21 12-16,-13-1-4 15,4 17 4-15,-14 4-88 16,10 8 48-16,-9 8-204 15,8 4 136-15,-8 0-112 16,13 8 132-16,-4 0-12 16,9 4 64-16,-1 9 56 15,10-1-8-15,0 12 208 16,9 5-120-16,5 16 104 16,8-1-112-16,6 5-20 15,8 0-40-15,0-5 12 16,1-7-24-16,-1-5 4 15,5-7-8-15,0-9 20 16,-5-8-16-16,0-7 24 16,-4-5-24-16,-9-8 40 15,-1 0-28-15,-13-8-112 16,0-1 48-16,-9-11-232 16,5 4 152-16</inkml:trace>
          <inkml:trace contextRef="#ctx0" brushRef="#br0" timeOffset="125511.7575">11914 2922 704 0,'14'0'264'0,"-14"0"-208"0,0 8-12 0,-5 0 96 15,1 4-84-15,-10 8 32 16,-4 5-52-16,-14 11 12 16,5 5-28-16,-23 31 52 15,9 9-40-15,-9 21 28 16,4-9-32-16,10 0 0 16,18-12-16-16,13 0 28 15,10-4-24-15,4-17-84 16,13-3 36-16,6-21-272 15,8-15 168-15</inkml:trace>
          <inkml:trace contextRef="#ctx0" brushRef="#br0" timeOffset="125872.2162">12015 3468 728 0,'0'-8'268'0,"0"8"-208"0,4 4-16 15,-4 0 52 1,0 8-60-16,0 9 24 16,0 3-40-16,-4 4 8 15,-1 5-16-15,0-5 0 0,5-4-4 0,-4-4-8 16,4-3 4-16,-5-9 56 16,5-4-32-16,-4-8 60 15,4 0-52-15,0-13 36 16,4 1-40-16,5-8 0 15,10 4-20-15,3-9-24 16,6 5 4-16,4 0 20 16,-1 8-4-16,6-1-12 15,-1 9 0-15,-4 0 12 16,-5 4-4-16,-4 0 24 16,5 8-16-16,-15-4 40 15,1 0-28-15,-14-8-112 16,9 4 48-16</inkml:trace>
          <inkml:trace contextRef="#ctx0" brushRef="#br0" timeOffset="126114.8615">12137 3209 652 0,'-41'-8'244'0,"41"8"-192"0,-9-8-12 15,9 0 84 1,0 8-76-16,-4-8 88 16,8 4-80-16,-4-4 24 0,0 4-44 15,9-4 48-15,10 8-48 0,3-9-8 16,1 9-16-16,5-8 0 16,3 8-8-16,1-4-4 15,0 8 4-15</inkml:trace>
          <inkml:trace contextRef="#ctx0" brushRef="#br0" timeOffset="126411.6796">12611 2991 768 0,'45'0'284'0,"-45"0"-220"0,55 16-20 0,-28-4 112 16,1 8-96-16,4 29 96 16,-5 3-88-16,-9 33 28 15,0 0-56-15,-18 4 40 16,0-8-48-16,-36-12 56 15,9-8-52-15,-28-9-120 16,14-7 40-16,-27 4-828 16,18-9 476-16</inkml:trace>
          <inkml:trace contextRef="#ctx0" brushRef="#br0" timeOffset="166573.6184">13189 2505 496 0,'-14'-12'184'0,"14"12"-140"0,-4-4-16 0,-1 0 144 16,10 8-100-16,-5-8 76 15,4 4-84-15,1-4 16 16,4 4-44-16,5 0 4 16,9 0-24-16,8 8 0 15,1 8-8-15,0-4 4 16,0 17-8-16,-9 3-4 16,0 8 4-16,-28 1 28 15,5-5-16-15,-23 5 12 16,10-1-16-16,-28-3-16 15,13-5 0-15,-4 0 20 16,14 1-8-16,5-1-20 16,3-4 4-16,20-3 4 15,-6-5 4-15,23-4 24 16,5-4-12-16,5-8-4 0,4 4-4 16,-14-8-16-16,0 0 8 15,-22 0 28-15,4 0-12 0,-36 0-4 16,8 0-4-16,-8 4-40 15,4 5 20-15,1 3-12 16,8 4 16-16,-9 12 8 16,10 1 4-16,-1 19-12 15,9 1 8-15,-4 11-4 16,9 1 0-16,-9 4-12 16,9-4 12-16,-4-1 4 15,-6-3 4-15,10 0 44 16,0-9-24-16,-4 9 8 15,4 3-16-15,-5-7 12 16,5 0-16-16,-9-17 24 16,5-8-20-16,-15-11 32 15,1-9-28-15,-23-24-288 16,5 7 148-16</inkml:trace>
          <inkml:trace contextRef="#ctx0" brushRef="#br0" timeOffset="132588.0028">13681 3808 756 0,'-5'-28'280'0,"5"28"-216"0,-9 12-20 15,0-4 84 1,5 8-80-16,-24 9-28 0,5 7-16 0</inkml:trace>
        </inkml:traceGroup>
        <inkml:traceGroup>
          <inkml:annotationXML>
            <emma:emma xmlns:emma="http://www.w3.org/2003/04/emma" version="1.0">
              <emma:interpretation id="{CD2AAE44-F9A7-4C7A-A0F5-0AEB0B57917F}" emma:medium="tactile" emma:mode="ink">
                <msink:context xmlns:msink="http://schemas.microsoft.com/ink/2010/main" type="inkWord" rotatedBoundingBox="17438,5119 17834,5117 17839,5762 17443,5765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3020.1518">15115 3294 652 0,'0'49'244'0,"0"-49"-192"0,0 97-12 0,5-57 40 16,-5 1-52-16,-5 3 52 15,5 1-48-15,-9-9 36 16,18-3-36-16,-9-13 88 16,0 0-68-16,-9-12 40 15,9 0-56-15,-5-16 0 16,5 4-24-16,0-20 20 15,14 0-20-15,-5-17-40 16,5 9 16-16,4-13-44 16,5 13 36-16,-1-1 16 15,6 13 4-15,-1 0 64 16,5 12-36-16,0 0 40 0,-5 8-36 16,-4-4 24-16,0 8-28 0,-5-8 28 15,0 0-32-15,-9-8-128 16,5-1 56-16,-10-7-336 15,6 4 216-15</inkml:trace>
          <inkml:trace contextRef="#ctx0" brushRef="#br0" timeOffset="133261.4863">15238 3104 892 0,'-5'0'332'15,"5"0"-260"-15,9 0-20 0,-4 0 152 16,4 0-124-16,5-4 56 16,-1 4-80-16,10-4-24 15,0 4-20-15,9-8-256 16,4 8 132-16,10 8-696 15,4 4 452-15</inkml:trace>
        </inkml:traceGroup>
        <inkml:traceGroup>
          <inkml:annotationXML>
            <emma:emma xmlns:emma="http://www.w3.org/2003/04/emma" version="1.0">
              <emma:interpretation id="{E08EC26F-C345-45F5-B045-A3F9BB02BD0D}" emma:medium="tactile" emma:mode="ink">
                <msink:context xmlns:msink="http://schemas.microsoft.com/ink/2010/main" type="inkWord" rotatedBoundingBox="18295,5140 18603,5137 18608,5740 18299,5742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33710.8808">15989 3638 780 0,'-32'-20'288'0,"32"20"-224"0,0-12-20 16,0 8 156 0,9 4-120-16,-4-8-16 15,13 4-40-15,19-4-20 16,-6-1 0-16,33 1-252 16,-5 0 136-16</inkml:trace>
          <inkml:trace contextRef="#ctx0" brushRef="#br0" timeOffset="133567.9741">16262 3108 880 0,'-9'0'328'0,"9"0"-256"0,-23 4-16 0,5 0 72 16,5 4-80-16,-24 8 16 15,5 5-40-15,-9 11 12 16,14 4-20-16,-9 13-24 16,13 4 0-16,0 3 40 15,14 1-20-15,9 0-8 16,9-9-8-16,0-7 40 15,14-5-24-15,9-8-116 16,4-7 56-16,5 3-316 16,5-12 200-16</inkml:trace>
        </inkml:traceGroup>
        <inkml:traceGroup>
          <inkml:annotationXML>
            <emma:emma xmlns:emma="http://www.w3.org/2003/04/emma" version="1.0">
              <emma:interpretation id="{0E195683-643E-47EA-AF64-5B3A88BF9462}" emma:medium="tactile" emma:mode="ink">
                <msink:context xmlns:msink="http://schemas.microsoft.com/ink/2010/main" type="inkWord" rotatedBoundingBox="19126,5077 19893,5071 19898,5740 19131,5745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4086.7955">16804 3064 780 0,'0'-9'288'0,"0"9"-224"0,-9-4-20 0,9 0 128 15,0 8-104-15,0 4 44 16,0 5-68-16,-9 15 12 15,9 8-36-15,0 21-16 16,9 4-8-16,5 8 20 16,4-9-8-16,14-7 24 15,-5-9-20-15,5-11 68 16,0-9-48-16,4-12 40 16,-4-4-40-16,9-16 8 15,-5-4-24-15,-4-28 72 16,9-1-52-16,-4-16 4 15,-5 9-24-15,-1-5-36 16,-8 17 8-16,-9-5 12 16,4 17 4-16,-4 0-20 15,-5 12 8-15,-9 0-216 16,14 7 124-16,-14 1-280 16,9 4 216-16</inkml:trace>
          <inkml:trace contextRef="#ctx0" brushRef="#br0" timeOffset="134298.859">17555 3561 956 0,'-32'29'352'0,"32"-29"-272"0,-27 32-24 0,18-12 16 16,4 0-52-16,-4 5 24 16,9-1-24-16</inkml:trace>
        </inkml:traceGroup>
      </inkml:traceGroup>
    </inkml:traceGroup>
    <inkml:traceGroup>
      <inkml:annotationXML>
        <emma:emma xmlns:emma="http://www.w3.org/2003/04/emma" version="1.0">
          <emma:interpretation id="{D4509125-2900-472F-BF8A-B5770CCEDC46}" emma:medium="tactile" emma:mode="ink">
            <msink:context xmlns:msink="http://schemas.microsoft.com/ink/2010/main" type="paragraph" rotatedBoundingBox="2496,6542 18028,6456 18039,8508 2507,85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262813-684F-4ED6-B75B-59074A64D9C6}" emma:medium="tactile" emma:mode="ink">
              <msink:context xmlns:msink="http://schemas.microsoft.com/ink/2010/main" type="line" rotatedBoundingBox="2496,6542 18028,6456 18039,8508 2507,8594"/>
            </emma:interpretation>
          </emma:emma>
        </inkml:annotationXML>
        <inkml:traceGroup>
          <inkml:annotationXML>
            <emma:emma xmlns:emma="http://www.w3.org/2003/04/emma" version="1.0">
              <emma:interpretation id="{25B3743F-7CCC-41A8-B541-3CD34BCC8F70}" emma:medium="tactile" emma:mode="ink">
                <msink:context xmlns:msink="http://schemas.microsoft.com/ink/2010/main" type="inkWord" rotatedBoundingBox="2498,6905 3887,6897 3893,7970 2504,7977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72684.361">482 5152 592 0,'-4'-4'220'0,"4"4"-172"0,0-4-12 15,0 0 112 1,0 8-88-16,-9-8 44 16,4 4-60-16,-18 0 4 15,5 4-32-15,-28 0 0 0,10 4-8 0,-19 8 48 16,19 8-32-16,-5 13 24 15,9 7-28-15,18 13 44 16,10 4-36-16,18-1 12 16,17-7-24-16,20-17-8 15,3-3-4-15,5-17 4 16,10-8-4-16,-15-16 24 16,1 0-16-16,-14-21 32 15,-9 1-28-15,-9-16 32 16,-5 7-32-16,-14-19 20 15,-4 15-20-15,-9-8-16 16,5 13-4-16,-10-4-84 16,0 11 48-16,5-3-204 15,5 8 136-15</inkml:trace>
          <inkml:trace contextRef="#ctx0" brushRef="#br0" timeOffset="172926.5066">591 4889 780 0,'-9'-16'288'0,"9"16"-224"0,-22 0-20 16,12 4 100 0,10 8-88-16,-13 12 40 15,4 8-56-15,0 13-16 16,9 3-12-16,-5 21 0 16,5 0-8-16,-9 24 8 15,14-4-8-15,-15 4 16 16,1-12-12-16,-4-12 4 0,4-8-4 15,-5-9-8-15,-4-11 4 0,4-9-208 16,5-8 112-16,9-3-456 16,9-5 304-16</inkml:trace>
          <inkml:trace contextRef="#ctx0" brushRef="#br0" timeOffset="173182.1811">632 5751 768 0,'0'36'284'0,"0"-36"-220"0,0 37-20 0,0-21 32 16,0 4-52-16,0-4-12 16,0 4-4-16,10-3 8 15,-10-1-8-15,4-8-84 16,1 0 44-16,-1-12-396 15,5 0 236-15</inkml:trace>
          <inkml:trace contextRef="#ctx0" brushRef="#br0" timeOffset="173420.3175">1060 5119 664 0,'-18'-12'244'0,"18"12"-188"0,-13-8-16 0,8 8 112 16,5 8-92-16,-5 0 44 15,1 4-60-15,-10 21 36 16,5 7-44-16,-14 29 0 16,5 4-24-16,-9 8 0 15,9-8-4-15,-10 0 20 16,6-13-16-16,8-7-48 15,5-13 20-15,-5-3-172 16,14-13 104-16,9-12-504 16,-4-4 328-16</inkml:trace>
          <inkml:trace contextRef="#ctx0" brushRef="#br0" timeOffset="173765.8913">1106 5399 560 0,'-9'28'208'0,"9"-28"-164"0,0 44-8 15,9-27 84 1,5-1-72-16,-5 0 68 16,0 0-64-16,-9-8 24 15,4-4-44-15,1-8 52 16,-1 0-48-16,-4-8 0 0,10 0-20 0,-6-8 8 15,5 4-16-15,-9-13 4 16,9 9-4-16,-4-4-24 16,4 3 8-16,0 5-24 15,5 4 20-15,-5 4 12 16,5 4 4-16,-5-4 32 16,4 4-20-16,-4-4-56 15,0 8 16-15,1-8-128 16,-1 0 80-16</inkml:trace>
          <inkml:trace contextRef="#ctx0" brushRef="#br0" timeOffset="174068.1948">1188 5160 976 0,'4'-12'360'0,"-4"12"-280"0,5 0-20 15,-5-4 44-15,5 4-68 0,-1-4-4 16,5 8-20-16,5-8-80 16,4 4 36-16,5-4-428 15,4 4 256-15</inkml:trace>
          <inkml:trace contextRef="#ctx0" brushRef="#br0" timeOffset="174280.3007">1438 5038 624 0,'14'-4'228'0,"-14"4"-176"0,23 17-16 0,-10-5 96 16,1 4-80-16,0 8 104 16,4 9-92-16,-9 19 40 15,-4 9-60-15,-5 16 12 16,0 0-36-16,-23 0 60 15,5-9-44-15,-19-3-88 16,5-8 28-16</inkml:trace>
        </inkml:traceGroup>
        <inkml:traceGroup>
          <inkml:annotationXML>
            <emma:emma xmlns:emma="http://www.w3.org/2003/04/emma" version="1.0">
              <emma:interpretation id="{01CABAD1-3048-4891-822D-4AF932128E6C}" emma:medium="tactile" emma:mode="ink">
                <msink:context xmlns:msink="http://schemas.microsoft.com/ink/2010/main" type="inkWord" rotatedBoundingBox="4226,6532 6716,6518 6726,8349 4236,8363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36008.3183">4002 5285 840 0,'-5'4'312'0,"5"-4"-244"0,36 8-16 15,-17-8 84 1,-1 4-84-16,9-8 8 16,5 4-40-16,14-8 4 15,-1 0-12-15,5 4-24 16,0 0 4-16,-18 0-156 15,-5 4 92-15</inkml:trace>
          <inkml:trace contextRef="#ctx0" brushRef="#br0" timeOffset="136248.9001">4297 5071 832 0,'-18'4'308'0,"18"-4"-240"0,-23 20-20 0,14-4 72 16,5 0-76-16,-5 13 8 16,4 3-32-16,-4 9-28 15,5 3 0-15,-6 1 12 16,10-5 0-16,-9 1 32 16,9-9-20-16,-4-8-156 15,4-3 76-15,0-13-388 16,9-4 248-16</inkml:trace>
          <inkml:trace contextRef="#ctx0" brushRef="#br0" timeOffset="138002.5678">2859 4650 580 0,'-23'-16'216'0,"23"16"-168"0,-23 0-12 16,10 0 172-1,8 8-120-15,-13 4 72 16,0 4-96-16,-10 29 44 16,10 3-64-16,-14 25 68 15,9 0-64-15,5 32-8 16,9-4-24-16,9 29 8 0,5-13-16 0,17 5-144 16,19-25 72-16,41-12-148 15,9-21 120-15,51-11-548 16,-6-12 356-16</inkml:trace>
          <inkml:trace contextRef="#ctx0" brushRef="#br0" timeOffset="135750.9842">3068 4966 852 0,'-4'-9'316'0,"4"9"-248"0,-5 0-16 0,1 5 104 16,4-5-96-16,-5 0 28 15,5 0-52-15,5 0-32 16,4 4-4-16,18 4-36 16,5 8 20-16,22-8 16 15,1-4 0-15,22-4 0 16,-8 4 4-16,31-8 4 15,-14 0-4-15,6-4 8 16,-6 8-8-16,-18-4 8 16,-22 4-8-16,-14-4 60 15,-5 8-36-15,-18-4 24 16,-4 0-32-16,-14 0-16 16,4 4-8-16,-13 0 28 15,9 0-12-15,-5 4-40 16,5 0 16-16,-5 4 0 15,5 4 12-15,-14 5-12 32,1 3 8-32,-10 12 4 0,0 5 0 0,-9 16 0 15,5-1 0-15,4 5-12 16,4 0 8-16,-4-13 4 16,19-7 0-16,-5-9 16 15,8-12-8-15,-3-12 32 16,8 0-24-16,-8-16 4 15,8-8-12-15,-13-20 20 0,4-5-16 16,-18-11 12-16,10-1-12 16,-29 0-8-16,15 17 0 0,-9-8 12 15,13 7-8-15,-5-7 4 16,14 7-4-16,5 1-24 16,18 7 8-16,9-3-68 15,10 12 44-15,8 4-356 16,5 12 212-16</inkml:trace>
          <inkml:trace contextRef="#ctx0" brushRef="#br0" timeOffset="195475.3374">3838 4690 580 0,'0'-4'216'0,"0"4"-168"0,9-8-12 0,-5 0 84 16,5 8-72-16,5-8 52 15,0 0-60-15,4-4 8 16,5 4-32-16,-10-4 20 16,6 8-24-16,-6-5-20 15,5 9 0-15,-4 0 4 16,0 9 4-16,-5 3 24 16,-9 4-12-16,0 8-12 15,0 0-4-15,-9 5 20 16,-5-1-8-16,5 0 4 15,4-3-4-15,-13-5 28 16,14-4-20-16,8-8 12 16,5-4-16-16,5-12 44 15,13 4-28-15,-4-8-16 16,4 0-4-16,-4 0-8 16,-5 4 0-16,5 4-308 15,-9 8 168-15</inkml:trace>
          <inkml:trace contextRef="#ctx0" brushRef="#br0" timeOffset="168915.0342">2572 4816 392 0,'14'-37'148'0,"-5"21"-116"0,4-12-8 0,-8 12 120 16,-1 4-84-16,-4-13 80 15,5 5-80-15,-5-4 48 16,0 8-64-16,-9-5 24 16,4 5-40-16,-13-4 0 15,4 4-16-15,-13 0-8 16,9 7 0-16,-23-3 4 15,9 8-4-15,-18-4 8 16,5 8-8-16,-10 4-4 16,9 8 4-16,1 9 12 15,8 7-8-15,6 16 4 16,8 1-4-16,5 20 12 16,8-1-12-16,10 1 4 15,5-4-4-15,4-4-8 16,5-5 4-16,4-7-4 15,0-5 0-15,-4-7 32 16,4-1-16-16,-13-4-4 0,-5 1-8 16,-14-5-48-16,-4-4 24 0,-5-8-28 15,0 0 28-15,-9-8 20 16,10-4 0-16,-10-8 0 16,9 0 4-16,-9-4-16 15,18 4 8-15,5-8-4 16,5 16 0-1,8-4 8-15,5 4 0 0,5 4 24 16,4 12-12-16,-4 24 24 16,9 5-24-16,-5 28-4 15,5-4-4-15,-14 3 40 16,0 1-24-16,-14 0 16 16,5-12-20-16,-18 20 52 15,4-8-36-15,-17 4 12 16,-1-9-28-16,-5-3 0 15,5-8-8-15,10-13-16 16,13-3 4-16,22-9-32 16,15-4 20-16</inkml:trace>
        </inkml:traceGroup>
        <inkml:traceGroup>
          <inkml:annotationXML>
            <emma:emma xmlns:emma="http://www.w3.org/2003/04/emma" version="1.0">
              <emma:interpretation id="{22D704F9-105F-4DC3-8648-1E068650F63D}" emma:medium="tactile" emma:mode="ink">
                <msink:context xmlns:msink="http://schemas.microsoft.com/ink/2010/main" type="inkWord" rotatedBoundingBox="7041,6927 7935,6922 7940,7767 7046,7771"/>
              </emma:interpretation>
            </emma:emma>
          </inkml:annotationXML>
          <inkml:trace contextRef="#ctx0" brushRef="#br0" timeOffset="136743.1979">4812 4905 676 0,'-14'-4'248'0,"14"4"-192"0,5 16-16 16,-1 0 92-1,1 8-80-15,-10 13 16 16,5-1-44-16,-4 13 12 16,4-1-20-16,-5 9 0 0,1-4-8 0,-5 3 12 15,0-7-12-15,-5-5 40 16,5-11-24-16,-9-13 12 16,4-4-20-16,0-20 8 15,10 0-12-15,8-24-52 16,5 0 24-16,14-17-112 15,4 9 72-15,19-5-20 16,-1 13 48-16,10 4 48 16,0 7-8-16,-5 5 8 15,-9 8-12-15,-18 0 28 16,-5 8-20-16,-27 0 20 16,-5 4-20-16,-18 4 20 15,5 5-24-15,-14-9 4 16,9 4-8-16,0-8 4 15,14 0-8-15,0 0-28 16,9 0 12-16,4 4 32 16,5 8-12-16,14 9 52 15,4-1-32-15,9 8 64 16,5 5-52-16,0-5 0 16,-5-4-24-16,-4-3 52 15,-5-1-40-15,-9-8-108 16,-4-4 40-16</inkml:trace>
          <inkml:trace contextRef="#ctx0" brushRef="#br0" timeOffset="137178.8935">5322 5569 652 0,'-5'-4'244'0,"5"4"-192"0,0 4-12 15,-4 0 188 1,4 8-132-16,-9 4 32 16,0 4-76-16,-5 0 48 15,5 1-60-15,-5-1 0 16,5 0-24-16,0-4 24 15,9-4-24-15,-5-7 20 16,10-1-20-16,-5-8-132 16,4-1 64-16,-4-11-256 15,5 4 172-15</inkml:trace>
          <inkml:trace contextRef="#ctx0" brushRef="#br0" timeOffset="137494.7179">5486 4929 780 0,'-5'-20'288'0,"5"20"-224"0,9-8-20 0,-4 0 172 15,4 16-128-15,0-8 72 16,5 8-96-16,-5 0-36 15,0 4-16-15,-5 4 20 16,1 5-16-16,-10-5 20 16,1 0-20-16,-5 4 20 15,0 0-24-15,-5-7 4 16,10 3-8-16,-1-8-24 16,5 4 8-16,9-8-12 15,9 0 8-15,10-4-184 16,8-4 104-16</inkml:trace>
        </inkml:traceGroup>
        <inkml:traceGroup>
          <inkml:annotationXML>
            <emma:emma xmlns:emma="http://www.w3.org/2003/04/emma" version="1.0">
              <emma:interpretation id="{DBF83CEC-9E80-4EEB-8B48-99F68143FF12}" emma:medium="tactile" emma:mode="ink">
                <msink:context xmlns:msink="http://schemas.microsoft.com/ink/2010/main" type="inkWord" rotatedBoundingBox="8501,6599 11051,6585 11062,8547 8512,8561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40901.8268">8705 5269 872 0,'9'16'324'0,"-9"-16"-252"0,-14 41-20 0,5-17 32 16,0 8-56-16,-18 9 8 16,8-1-24-16,-8 1 20 15,4-5-20-15,-4-7-40 16,9-1 16-16,-1-16-112 15,6 0 68-15,4-12-344 16,9-4 220-16</inkml:trace>
          <inkml:trace contextRef="#ctx0" brushRef="#br0" timeOffset="140590.5226">8390 4998 676 0,'-9'-12'248'0,"9"12"-192"0,5-16-16 0,-1 8 156 16,1 3-116-16,-5-3 88 15,5 8-96-15,-1-4 0 16,1 8-48-16,-1-4 4 16,10 0-16-16,9-4 20 15,4 4-20-15,9-4-172 16,1 0 88-16,4-4-460 16,-5 8 300-16</inkml:trace>
          <inkml:trace contextRef="#ctx0" brushRef="#br0" timeOffset="138319.3821">6160 4585 820 0,'18'-12'304'0,"-18"12"-236"0,27-4-20 0,-4 8 132 16,9 8-108-16,22 25 76 15,6 7-84-15,8 33 36 16,0 4-60-16,-13 8 40 15,-14-4-44-15,-37 20 16 16,-8-8-32-16,-42 9-36 16,-13-9 8-16,-14-8-68 15,9-16 40-15,-8-17-228 16,17-11 144-16</inkml:trace>
          <inkml:trace contextRef="#ctx0" brushRef="#br0" timeOffset="138919.2168">7266 5318 676 0,'-41'97'248'0,"41"-97"-192"0,-46 158-16 0,15-69 68 15,3-4-68-15,-4 40-8 16,0-3-20-16,5-1 0 15,0-20-8-15,-10-12 104 16,6-16-60-16,-15-12 44 16,14-17-56-16,-22-15 24 15,-1-13-32-15,-13-20-28 16,8 0 0-16,-3-29 8 16,17 1-4-16,19-33-36 15,13 8 16-15,46-19-4 16,9 7 12-16,32 0 60 15,4 12-28-15,10 1-20 16,-10 15-4-16,1 1-176 16,-10 11 96-16</inkml:trace>
          <inkml:trace contextRef="#ctx0" brushRef="#br0" timeOffset="138648.7868">7280 5075 976 0,'54'-24'360'0,"-54"24"-280"0,23-41-20 0,-14 21 72 16,5 8-84-16,-14-13 44 15,9 5-56-15,-18 0 8 16,-5 4-28-16,-41 16-16 16,14 8-4-16,-36 20-16 15,18 5 12-15,-5 3-12 16,19 4 8-16,4-3-8 16,18 3 8-16,14-7 8 15,9-1 4-15,9-8-72 16,9-7 40-16,9-9-156 15,5 0 108-15,14-16-212 16,4 4 164-16</inkml:trace>
          <inkml:trace contextRef="#ctx0" brushRef="#br0" timeOffset="139611.3772">7553 5354 704 0,'4'-16'264'0,"1"16"-208"0,-5 0-12 0,-5 0 124 16,5 4-100-16,-4 4 68 15,-5 4-76-15,0 21 44 16,9-1-60-16,-19 12-4 16,10 1-24-16,0-1 8 15,9 1-16-15,-14-9 4 16,14-3-4-16,-9-9 4 16,9 0-8-16,-13-7-152 15,13-5 80-15</inkml:trace>
          <inkml:trace contextRef="#ctx0" brushRef="#br0" timeOffset="139954.7946">8204 4828 788 0,'-32'-4'292'0,"32"4"-228"0,-37 8-16 16,15 0 64-1,4 8-72-15,-23 5 80 0,4 3-68 0,-4 4-16 16,9 9-24-16,-9 7 44 15,14 9-32-15,-5 11 8 16,9 5-20-16,10 8-8 16,13-4 0-16,0 4 12 15,4-16-8-15,5-9-160 16,10-11 80-16</inkml:trace>
          <inkml:trace contextRef="#ctx0" brushRef="#br0" timeOffset="140329.7957">8213 5152 496 0,'-14'12'184'0,"14"-12"-140"0,0 24-16 0,0-4 120 15,-4-3-88-15,4 3 64 16,4-4-72-16,-4 4 32 16,0-4-48-16,0-7 32 15,0-9-36-15,0 0 16 16,0-9-28-16,0 1 16 16,5 0-20-16,-1-4 0 15,1 4-8-15,-1-8 20 16,10 4-16-16,-5-4 68 15,9 7-48-15,-4-11 16 0,4 12-32 0,-4-4 0 16,4 8-8-16,-4-8-96 16,4 8 52-16,-4-8-228 15,-1 8 148-15,-4-1-492 16,5 5 336 0</inkml:trace>
        </inkml:traceGroup>
        <inkml:traceGroup>
          <inkml:annotationXML>
            <emma:emma xmlns:emma="http://www.w3.org/2003/04/emma" version="1.0">
              <emma:interpretation id="{9C420941-8A28-41B1-929A-A639EFDC4FBD}" emma:medium="tactile" emma:mode="ink">
                <msink:context xmlns:msink="http://schemas.microsoft.com/ink/2010/main" type="inkWord" rotatedBoundingBox="11375,6779 12104,6775 12109,7665 11380,7669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41216.1452">9073 5123 664 0,'-22'13'244'0,"22"-13"-188"0,0 28-16 0,-5-12 48 16,5 0-56-16,-4 9 40 16,8 3-40-16,-4 0-8 15,5-4-16-15,-5-3-8 16,0-5 4-16,-5-8 48 16,5-4-28-16,-4-12 0 15,4 4-16-15,-5-12 20 16,5 0-16-16,0-9 4 15,5 5-8-15,-1-8 20 16,10 7-16-16,-1-3 4 16,6 8-8-16,3 0 4 15,1 8-8-15,0-4-56 16,4 3 28-16,-9 1-252 16,5 4 152-16</inkml:trace>
          <inkml:trace contextRef="#ctx0" brushRef="#br0" timeOffset="141398.288">9137 4962 904 0,'0'-13'332'0,"0"13"-256"0,14-16-24 16,-10 8 88-1,5 8-88-15,5-8-12 16,0 8-24-16</inkml:trace>
          <inkml:trace contextRef="#ctx0" brushRef="#br0" timeOffset="141876.6482">9647 4796 832 0,'-14'-13'308'0,"14"13"-240"0,28 13-20 0,-19 3 184 16,4 4-136 0,6 16 96-16,-1 9-112 0,0 12 24 15,0-1-60-15,-13 21 20 16,-1 0-36-16,-22 16 36 16,-5-8-36-16,-31 4 4 15,-5-16-20-15,-28-12-176 31,5-5 92-31</inkml:trace>
          <inkml:trace contextRef="#ctx0" brushRef="#br0" timeOffset="141608.4488">9465 4747 728 0,'-5'8'268'0,"5"-8"-208"0,9 37-16 0,1-17 0 15,-1 4-32-15,0 4 4 16,4 5-8-16,-3-5-16 16,3 0 4-16,-4-3-224 15,0-5 120-15</inkml:trace>
        </inkml:traceGroup>
        <inkml:traceGroup>
          <inkml:annotationXML>
            <emma:emma xmlns:emma="http://www.w3.org/2003/04/emma" version="1.0">
              <emma:interpretation id="{3F492FBE-48BD-41FB-95BA-3D613439FA31}" emma:medium="tactile" emma:mode="ink">
                <msink:context xmlns:msink="http://schemas.microsoft.com/ink/2010/main" type="inkWord" rotatedBoundingBox="12762,7194 13085,7192 13087,7500 12764,7502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42613.6398">10453 5164 800 0,'-18'0'296'0,"13"0"-232"0,5 8-16 16,-9-8 184-1,18 0-136-15,-9 0 32 16,9 0-76-16,9 8-4 16,10-8-32-16,4 0 36 15,4 8-28-15,10-4-84 0,8-4 32 0,-8 4-344 16,-1 8 208-16</inkml:trace>
          <inkml:trace contextRef="#ctx0" brushRef="#br0" timeOffset="142749.131">10435 5423 1040 0,'4'8'384'0,"-4"-8"-300"0,23 8-20 0,0-4 24 16,0 4-60-16,13-8 8 15,5 12-24-15,18-8-200 16,14 0 100-16</inkml:trace>
        </inkml:traceGroup>
        <inkml:traceGroup>
          <inkml:annotationXML>
            <emma:emma xmlns:emma="http://www.w3.org/2003/04/emma" version="1.0">
              <emma:interpretation id="{05ED33EE-100A-46E4-9D95-CFC6265D1082}" emma:medium="tactile" emma:mode="ink">
                <msink:context xmlns:msink="http://schemas.microsoft.com/ink/2010/main" type="inkWord" rotatedBoundingBox="13596,7226 13800,7224 13801,7246 13596,7248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42930.6113">11263 5200 1008 0,'-9'-4'372'0,"9"4"-288"0,9 4-24 15,0-4 132 1,5 4-116-16,13 0-12 16,10 0-40-16,17-4-72 0,1 5 24 0</inkml:trace>
        </inkml:traceGroup>
        <inkml:traceGroup>
          <inkml:annotationXML>
            <emma:emma xmlns:emma="http://www.w3.org/2003/04/emma" version="1.0">
              <emma:interpretation id="{11ADFC4F-7201-4166-80F7-FEDFD70B9227}" emma:medium="tactile" emma:mode="ink">
                <msink:context xmlns:msink="http://schemas.microsoft.com/ink/2010/main" type="inkWord" rotatedBoundingBox="14201,6669 15882,6660 15888,7642 14207,7651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43393.3715">12119 5115 880 0,'5'-12'328'0,"-5"12"-256"0,0 0-16 0,-5 0 44 15,5 0-64-15,-13 0-20 16,-1 8-16-16,-13 0 0 16,4 5 0-16,-18 15 0 15,9 0 0-15,-4 9 44 16,8 7-24-16,5 5 44 15,10-1-36-15,8-7 4 16,10-5-20-16,8-8 20 16,10-11-20-16,14-25 48 15,4 4-32-15,4-25-60 16,1 5 20-16,-10-21-44 16,-4 1 32-16,-18-9 0 15,-10 13 16-15,-22-13 8 16,0 13 0-16,-14-17-28 15,9 13 16-15,-4-9 4 16,9 8 8-16,-1-7 0 16,10 7 0-16,9 1 24 15,5 7-12-15,9 1 56 0,4 8-36 16,14-1 20-16,4 9-32 16,5 4 8-16,0 12-16 15,0 8 0-15,-5 4-4 0,-4 12-16 16,0 4 4-1,0 5-296-15,0 3 164 0</inkml:trace>
          <inkml:trace contextRef="#ctx0" brushRef="#br0" timeOffset="143693.147">12980 4658 756 0,'-9'-12'280'0,"9"12"-216"16,-19-4-20-16,6 4 84 15,4 4-80-15,-19 12 44 16,6 0-56-16,-24 29 44 16,5-1-48-16,-14 25 20 15,14 0-32-15,0 12 80 16,5 0-56-16,9 16-4 15,9-8-24-15,4 0 16 16,14-4-20-16,0-20 32 16,9-9-28-16,5-19-180 15,8-17 88-15,6-12-344 16,8-4 236-16</inkml:trace>
          <inkml:trace contextRef="#ctx0" brushRef="#br0" timeOffset="144134.4603">12993 5099 756 0,'0'0'280'0,"0"0"-216"0,-9 16-20 0,0-12 120 16,9 13-100-16,-9 3 44 15,4 4-64-15,-4 4 36 16,5 1-44-16,-5-1-12 16,4-4-12-16,-4-3 8 15,9-5-12-15,-4-16 48 16,4 8-28-16,0-24-4 16,9 8-16-16,0-21 12 15,0 9-12-15,4-12-12 16,6 3 0-16,3 1-24 15,6 12 16-15,-1-13 68 16,0 21-32-16,-8-8 12 16,-1 4-24-16,-4 4 20 15,-1 4-20-15,-4 0-144 16,5 4 68-16,0-4-360 16,-1 0 236-16</inkml:trace>
          <inkml:trace contextRef="#ctx0" brushRef="#br0" timeOffset="144250.2728">13107 4905 1016 0,'-13'-12'376'0,"13"12"-292"0,22-16-20 0,-13 7 104 16,5 5-104-16,0-8-36 15,4 8-20-15,5-4-148 16,4 8 72-16</inkml:trace>
          <inkml:trace contextRef="#ctx0" brushRef="#br0" timeOffset="144465.8437">13257 5241 1100 0,'10'0'408'0,"-10"0"-316"0,36-12-28 16,-18 8 20-1,5 4-60-15,22-8 16 16,1 8-24-16,9 0-456 16,-1 4 236-16</inkml:trace>
        </inkml:traceGroup>
        <inkml:traceGroup>
          <inkml:annotationXML>
            <emma:emma xmlns:emma="http://www.w3.org/2003/04/emma" version="1.0">
              <emma:interpretation id="{2CECF3B9-72E8-441C-8984-13012A499F2F}" emma:medium="tactile" emma:mode="ink">
                <msink:context xmlns:msink="http://schemas.microsoft.com/ink/2010/main" type="inkWord" rotatedBoundingBox="16309,6622 18028,6612 18038,8376 16319,8385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44834.3237">14018 5051 780 0,'0'-4'288'0,"0"4"-224"0,0 4-20 0,0 0 92 16,0 4-84-16,0 8 40 15,0 4-52-15,0 4-4 16,-9 5-24-16,4 7 20 16,-4 1-20-16,0-1 12 15,9-4-12-15,-5-7 28 16,5-1-24-16,-9-16 48 16,9 0-36-16,0-24 12 15,9 4-24-15,-9-12 0 16,5-1-8-16,-5-7-16 15,18 8 4-15,-4-9-16 16,9 13 12-16,8-4-12 16,1 8 8-16,14-1 24 15,-14 9-4-15,4 0-128 16,-4 8 68-16,-23-8-344 16,14 8 220-16</inkml:trace>
          <inkml:trace contextRef="#ctx0" brushRef="#br0" timeOffset="145000.7643">14173 4804 1100 0,'9'-12'408'0,"-9"12"-316"0,22 0-28 0,-8 0 12 16,-5 0-56-16,23 0-124 15,-9 4 56-15,13-8-800 16,5 0 464-16</inkml:trace>
          <inkml:trace contextRef="#ctx0" brushRef="#br0" timeOffset="145165.2102">14528 4589 1132 0,'-23'16'420'0,"23"-16"-328"0,9 45-24 0,0-17-36 16,5 1-32-16,-5 11 8 15,5 1-4-15,4-5-292 16,-5-4 156-16,-3-3-424 16,12-5 316-16</inkml:trace>
          <inkml:trace contextRef="#ctx0" brushRef="#br0" timeOffset="145465.5019">14723 4743 820 0,'-13'-12'304'0,"13"12"-236"0,4 4-20 0,5 0 184 15,1 4-136-15,3 16 32 16,10 9-76-16,-5 23 12 15,14 1-36-15,-18 28 28 16,8-4-32-16,-22 24 12 16,-9-8-20-16,-27 17 64 15,13-21-48-15,-31-12-48 16,3-17 8-16,-17-11-116 16,14-13 68-16</inkml:trace>
          <inkml:trace contextRef="#ctx0" brushRef="#br0" timeOffset="170048.5641">15097 4715 684 0,'-9'-25'252'0,"9"25"-192"0,-14-20-20 0,14 12 136 16,0 4-104-16,0-4 24 15,0 8-56-15,14 4 8 16,4 4-28-16,5 8 0 15,4 9-12-15,5 11 12 16,0 4-12-16,-10 5-12 16,1-1 0-16,-14 1 40 15,0-5-24-15,-18-3 36 16,0-1-32-16,-14-7 4 16,1-5-12-16,8 0-24 15,-4 0 8-15,18-7-4 16,9-1 4-16,0-4-20 15,14 4 16-15,0-8-40 16,-1 4 32-16,-22-12 8 16,9 4 8-16,-18-4 12 0,9 0-4 0,-32 0-12 15,10 0 4-15,-10 0 12 16,5 5-4-16,-1 3 24 16,15 8-16-16,3 8-4 15,15 8-4-15,4 13-16 16,5 4 8-16,-10-1 28 15,15 1-12-15,-15 3-32 16,-4 1 12-16,-9 4 8 16,4-1 4-16,-8 13-4 15,4 0 4-15,-10 20-16 16,10 0 8-16,0-8 12 16,9-8-4-16,0-17-4 15,5-7 4-15,-14-17 108 16,4-7-60-16,-22-17-12 15,4-4-24-15,-22-21 40 16,-1 5-32-16,-18-20-256 16,14 0 124-16</inkml:trace>
          <inkml:trace contextRef="#ctx0" brushRef="#br0" timeOffset="146116.8956">15693 5698 1008 0,'-4'4'372'0,"4"12"-288"0,-9 9-24 0,-5-13 56 16,5 4-76-16,-32 8 0 15,9 0-24 1,-14 1-188-16,10 3 96 0,-10-4-344 16,19-3 236-16</inkml:trace>
        </inkml:traceGroup>
      </inkml:traceGroup>
    </inkml:traceGroup>
    <inkml:traceGroup>
      <inkml:annotationXML>
        <emma:emma xmlns:emma="http://www.w3.org/2003/04/emma" version="1.0">
          <emma:interpretation id="{CFF95E96-B3DF-485B-BFE8-033FC05DE1A0}" emma:medium="tactile" emma:mode="ink">
            <msink:context xmlns:msink="http://schemas.microsoft.com/ink/2010/main" type="paragraph" rotatedBoundingBox="4350,8591 21803,8421 21822,10385 4369,105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C26E10D-6C4C-43CD-B59B-1C79B5FBC94E}" emma:medium="tactile" emma:mode="ink">
              <msink:context xmlns:msink="http://schemas.microsoft.com/ink/2010/main" type="line" rotatedBoundingBox="4350,8591 21803,8421 21822,10385 4369,10555"/>
            </emma:interpretation>
          </emma:emma>
        </inkml:annotationXML>
        <inkml:traceGroup>
          <inkml:annotationXML>
            <emma:emma xmlns:emma="http://www.w3.org/2003/04/emma" version="1.0">
              <emma:interpretation id="{B75CA075-9D7B-4EED-AF97-7D412ADD6E79}" emma:medium="tactile" emma:mode="ink">
                <msink:context xmlns:msink="http://schemas.microsoft.com/ink/2010/main" type="inkWord" rotatedBoundingBox="4352,8818 7230,8790 7242,10018 4364,10046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06947.3912">2768 7459 624 0,'-14'-9'228'0,"14"9"-176"0,0 29-16 0,0-13 80 15,0 4-72-15,-5 4 60 16,5 5-60-16,-9-1-4 15,9 4-24-15,-9-11-4 16,9 3-4-16,-4-12 48 16,4 4-32-16,-5-12-20 15,5 0-4-15,-4-12-176 16,-1 0 96-16</inkml:trace>
          <inkml:trace contextRef="#ctx0" brushRef="#br0" timeOffset="207919.5356">3278 7110 520 0,'-23'-12'192'0,"23"12"-152"0,-5 4-8 0,1-4 168 16,4 4-116-16,-5-4 80 15,10 0-96-15,-5 0 8 16,9 0-44-16,0 0-20 15,9 0-8-15,5-4 4 16,0 4-4-16,9-4-12 16,4 0 4-16,5-4 12 15,5 8-4-15,-1 0-12 16,-4 4 4-16,-5-4-16 16,-4 8 12-16,-9-8 76 15,-5 8-40-15,-4 1 36 16,-5-1-36-16,-14-8 8 15,1 4-20-15,-10 0-24 16,5 8 0-16,-4-4 12 16,3 0 0-16,-8 4-20 15,9 4 8-15,-14 9-4 16,10 3 4-16,-10 12 8 16,5 5 0-16,-5 12-12 15,9-5 8-15,-8 1 28 16,3-9-12-16,1-7 4 15,4-5-8-15,-4-16 36 16,5 1-20-16,-6-22 20 0,6-3-24 0,-6-24 8 16,10 0-16-16,-9-21 12 15,9 4-16-15,-9-7-4 16,4 7 0-16,-4 1-4 16,4 15 0-16,-4-3 0 15,9 12 0-15,-5-1 8 16,5 13-4-16,0 0-36 15,9 4 16-15,5 0-172 16,4 8 108-16,9-4-332 16,5 8 232-16</inkml:trace>
          <inkml:trace contextRef="#ctx0" brushRef="#br0" timeOffset="206644.5858">2444 7422 372 0,'10'-12'140'0,"-10"12"-112"0,9-12-4 0,-5 4 136 15,5 4-92-15,-4-8 80 16,4 3-88-16,-4-3 20 15,4 4-44-15,-5-12 40 16,1 12-44-16,-1-12 36 16,5 7-36-16,-4-7-20 15,4 0-4-15,-4 4 36 16,4-4-24-16,-9-1-8 16,0-3-8-16,-9 4-4 15,4 0 0-15,-13-1 16 16,4 1-8-16,-13 12 4 15,4 4-4-15,-13 0-24 16,4 8 8-16,-9 0 4 16,4 8 4-16,-4 0-12 15,14 5 8-15,-5-1 4 16,9 0 0-16,-4 0-28 16,14 4 16-16,-1 1-20 15,14-1 16-15,0 0-16 16,4 0 16-16,1 0 8 0,4 1 8 15,5-5 0-15,-1 4 0 0,6-4-12 16,-1 1 8-16,0-9-4 31,5 0 0-31,-5-8 16 0,5 0-4 0,-10-4-4 16,6 4 4-16,-10-4 4 16,0 8-4-16,-5 4-4 15,1 4 4-15,-10 24-4 16,5 5 0-16,-4 15 0 15,-1 1 0-15,-4 0 8 16,9-9-4-16,-13 1-20 16,3-9 8-16,-12-3 32 15,3-5-16-15,-17-8 0 16,9 1-4-16,-10-13 12 16,10 0-8-16,-9-12 16 15,13-4-16-15,-5-12 32 16,15 0-24-16,-1-13-12 15,5 5-8-15,9-16-32 16,5 7 20-16,8-11 4 16,5 11 12-16,10-7 16 15,-1 7-8-15,5 1 40 16,0 12-24-16,0 0 4 16,-5 7-16-16,-4 5 12 15,0 4-16-15,-5 0 32 16,0 8-24-16,-4-4-68 0,-1 0 28 15,1-4-204-15,0 4 128 16</inkml:trace>
          <inkml:trace contextRef="#ctx0" brushRef="#br0" timeOffset="208790.8521">3815 6827 800 0,'0'-28'296'0,"0"28"-232"0,23-16-16 16,-10 4 64-1,1 12-72-15,9 12 36 16,-1-4-44-16,1 12-20 16,0 4-4-16,-5 9 0 15,0 3-4-15,-13-4 32 16,0 5-20-16,-19-9 20 15,5-4-20-15,-14-3 0 0,9-1-8 16,-4-4 48-16,4-4-32 0,5-8-12 16,5 4-4-16,8-8-8 15,10-4 0-15,9 4-196 16,4 8 108-16,10-3-112 16,-1 3 112-16,9-4-32 15,6 0 72-15,12 0 8 16,-4 4 24-16,1-8-4 15,-6 4 8-15,-8-4 96 16,-10 0-44-16,-13-4 96 16,-5 4-76-16,-13-4 16 15,-5 4-44-15,-23 0 24 16,5 4-32-16,-23-4-40 16,9 8 8-16,-14 4 28 15,5 4-12-15,-9 0 28 16,14 5-24-16,-5-1 40 15,9 0-28-15,5 0-4 16,13 9-12-16,10-9 20 16,8 12-16-16,19-11 4 15,4 3-8-15,32-8 12 16,10-4-12-16,4-8 4 16,-1 0-4-16,-8-12 12 15,-5 4-12-15,-18-12 4 16,-9 0-4-16,-14-9 12 15,-9 5-12-15,-13-8-40 16,-5 4 20-16,-9-5-96 0,4 5 60 0,-4 0-128 31,9 4 100-31,0-9-140 0,4 5 124 16,0-4-28-16,10 3 72 0,-10-3 80 16,5 8-12-16,-4-5 160 15,-1 13-100-15,-8 0 100 16,8 4-104-16,-4 4 12 15,4 8-52-15,-8 4 56 16,8 4-52-16,-4 9-36 16,5 3-4-16,-10 12 24 15,9-7-16-15,-8 23 0 16,4-7-4-16,-14 23 12 16,9-3-8-16,-13 12 16 15,4-4-16-15,-4-8 4 16,4-9-4-16,0-7 12 15,5-9-12-15,4-7-248 16,14-9 128-16,14-8-660 16,4 0 432-16</inkml:trace>
          <inkml:trace contextRef="#ctx0" brushRef="#br0" timeOffset="208972.4886">4889 7762 840 0,'9'20'312'0,"-9"-20"-244"0,-18 37-16 16,14-21-20-1,4 4-28-15,-9 4-36 0,9 1 16 0,0-1-144 16,0 0 88-16,-10-4-312 16,10-3 216-16</inkml:trace>
        </inkml:traceGroup>
        <inkml:traceGroup>
          <inkml:annotationXML>
            <emma:emma xmlns:emma="http://www.w3.org/2003/04/emma" version="1.0">
              <emma:interpretation id="{BAAC4FF2-B33B-4760-B47C-49F1FB227F13}" emma:medium="tactile" emma:mode="ink">
                <msink:context xmlns:msink="http://schemas.microsoft.com/ink/2010/main" type="inkWord" rotatedBoundingBox="7872,9401 8087,9399 8087,9466 7873,9468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09213.2275">5540 7438 996 0,'-9'-20'368'0,"9"20"-284"0,0-4-24 16,5 0 64-1,8 0-80-15,19-8 0 16,5 4-28-16,27-4-124 16,-1 7 56-16</inkml:trace>
        </inkml:traceGroup>
        <inkml:traceGroup>
          <inkml:annotationXML>
            <emma:emma xmlns:emma="http://www.w3.org/2003/04/emma" version="1.0">
              <emma:interpretation id="{CA4C90F8-0F9E-45A0-8A53-796E84F4CBB5}" emma:medium="tactile" emma:mode="ink">
                <msink:context xmlns:msink="http://schemas.microsoft.com/ink/2010/main" type="inkWord" rotatedBoundingBox="8731,8721 11692,8692 11710,10483 8748,10512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11703.4178">7539 7143 676 0,'-14'-4'248'0,"14"4"-192"0,-18 0-16 0,9-4 144 15,9 4-108-15,0-4 104 16,0 0-104-16,0 0-60 16,9 4-12-16,14-8-16 15,0 8 4-15,22-9 8 16,1 5 0-16,18 0-12 15,-5 4 8-15,4-4-4 16,-8 8 0-16,-9-4 16 16,-10 0-4-16,-9 0 16 15,-4 4-12-15,-18-4 4 16,4 4-4-16,-9 0 4 16,0 5-8-16,-9 3 16 15,-5 0-12-15,-4 8-20 16,4 4 4-16,-9 17-12 15,14 3 8-15,-23 17 0 16,19 0 4-16,-10-1 0 16,5-7 0-16,-5-8 16 15,9-9-4-15,-8-8 52 16,12-7-32-16,-3-21 76 16,4 0-52-16,-14-29 8 15,14-3-32-15,-14-17 4 0,14 5-16 16,-5-9 0-16,5 13-4 15,-23-1 20-15,28 13-16 0,-14 0 24 16,4 7-24-16,5-3-4 16,0 12-4-16,-10 0 12 15,15 4-8-15,-5-4-172 16,9 8 92-16</inkml:trace>
          <inkml:trace contextRef="#ctx0" brushRef="#br0" timeOffset="212529.6435">8982 7163 632 0,'19'-12'236'0,"-19"12"-184"0,13-8-16 0,-13 0 148 15,0 8-108-15,-13-12 16 16,13-1-56-16,-23 1 8 15,0 4-24-15,-18 0-8 16,-4 8-8-16,-33 4-4 16,14 4 0-16,-13 8 44 15,22 1-24-15,19-5-8 16,13 4-8-16,23-8-4 16,14-4 0-16,31-4-20 15,10 8 12-15,0-16-100 16,-1 8 56-16,1-12-4 15,-14 12 36-15,-18-8 4 16,-10 8 8-16,-22 0 8 16,9 8 0-16,-23 12 88 15,1 13-48-15,-1 39 52 16,0 9-52-16,14 37 24 16,4-9-36-16,1 37 0 15,8-17-16-15,-8 9 12 0,4-13-16 16,-23-24 4-16,9-20-4 0,-27-20 56 15,-4-12-36-15,-23-25 32 16,13-4-32-16,-9-32-8 16,10-12-12-16,-15-41 12 15,15-8-12-15,-1-16-12 16,23 16 0-16,5 4-32 16,18 21 20-16,9 3-40 15,13 17 36-15,24 0-4 16,4 12 16-16,27-5-160 15,5 9 92-15,18-4-172 16,0 4 140-16</inkml:trace>
          <inkml:trace contextRef="#ctx0" brushRef="#br0" timeOffset="212005.7555">8258 6673 696 0,'32'0'256'0,"-32"0"-196"0,19 17-20 15,-6-1 24 1,1 0-44-16,4 12 0 15,0 1-12-15,-9 7 12 16,5 0-12-16,-19 1 60 16,-4-1-40-16,-13 5 68 15,-1-9-56-15,-14-8 80 16,6-3-68-16,-1-5 36 16,9 0-52-16,14-8-44 15,9-4 0-15,9-4 28 0,18 4-12 0,14 0-248 16,9 0 132-16</inkml:trace>
          <inkml:trace contextRef="#ctx0" brushRef="#br0" timeOffset="212696.5875">9360 7612 932 0,'-18'-20'348'0,"18"20"-272"0,0 16-20 16,0 0 84 0,0 5-88-16,0 3 32 15,0 4-48-15,0 1-216 16,9 3 96-16</inkml:trace>
          <inkml:trace contextRef="#ctx0" brushRef="#br0" timeOffset="210261.9873">6692 7115 540 0,'0'-13'200'0,"0"13"-156"0,-4-4-12 0,-5 4 52 31,-1 4-52-31,-12 0 32 0,-1 5-36 0,-9 3 8 31,0 8-20-31,-18 4 116 0,14 5-76 0,-1 7 48 16,10 0-60-16,18 9 12 15,4-9-36-15,24 1 28 16,3-9-32-16,28-16 12 16,5-4-16-16,0-20 20 15,4 0-20-15,-5-12 40 16,-13-1-28-16,-9-3 20 16,-4 4-24-16,-24-9-140 15,1 9 64-15,-23-8-156 16,4 12 120-16,-18-5-176 15,14 9 152-15</inkml:trace>
          <inkml:trace contextRef="#ctx0" brushRef="#br0" timeOffset="210457.5068">6733 6953 808 0,'14'-33'300'0,"-14"33"-232"0,-9-12-20 16,9 12 116 0,0 8-100-16,-14 4 60 15,14 9-68-15,-9 11 0 16,-5 4-32-16,5 9-20 15,-4 3-8-15,-6 17 40 16,10 4-24-16,-4 12 0 16,8-8-8-16,-18 0 4 15,23-9-4-15,-22-7-48 16,8-12 28-16,-4-9-148 0,4-4 92 0</inkml:trace>
          <inkml:trace contextRef="#ctx0" brushRef="#br0" timeOffset="210683.6131">6975 7673 748 0,'0'28'276'0,"0"-28"-216"0,-23 45-16 0,14-21 24 15,9 0-48-15,-5 5 0 16,5 3-12-16,-9 5-40 15,9-5 16-15,0-4-48 16,0 1 36-16</inkml:trace>
        </inkml:traceGroup>
        <inkml:traceGroup>
          <inkml:annotationXML>
            <emma:emma xmlns:emma="http://www.w3.org/2003/04/emma" version="1.0">
              <emma:interpretation id="{A31FD84C-BD7D-4FAB-B392-E43D71E3DD6C}" emma:medium="tactile" emma:mode="ink">
                <msink:context xmlns:msink="http://schemas.microsoft.com/ink/2010/main" type="inkWord" rotatedBoundingBox="12539,9115 14253,9099 14259,9726 12546,9742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14930.9776">10202 7499 780 0,'14'16'288'0,"-14"-16"-224"0,27-8-20 0,-8 8 84 16,-1 4-80-16,9-4 16 16,1 4-40-16,8-4-128 15,0 0 56-15</inkml:trace>
          <inkml:trace contextRef="#ctx0" brushRef="#br0" timeOffset="214757.0084">10312 7293 632 0,'-9'-4'236'0,"9"4"-184"0,-9-9-16 16,9 9 140-16,4 0-104 0,1-8 68 15,8 4-80-15,1-4-24 16,0 8-24-16,4-4 0 16,5 8-8-16,-1-4-56 15,1 0 28-15,0 0-156 16,4 8 100-16</inkml:trace>
          <inkml:trace contextRef="#ctx0" brushRef="#br0" timeOffset="215667.4445">11149 7127 736 0,'-9'-4'272'0,"9"4"-208"0,-9 0-20 0,5-4 124 15,8 4-100-15,-4-9 8 16,5 9-48-16,4-8 20 15,5 8-32-15,17-12 4 16,6 8-12-16,27-4 4 16,-1 8-8-16,15-4-4 15,-1 8 4-15,-13-4 4 16,-5 4-4-16,-9-4-12 16,-9 8 4-16,-14-4 28 15,-8 4-12-15,-6-4 24 16,-13 5-24-16,0-1-4 15,0 0-4-15,-13-4-4 16,4 4 0-16,-10 4-12 16,10 4 8-16,-9 4-24 15,4-3 16-15,-8 23 12 0,3 5 4 0,-17 15-20 32,9 5 8-32,-5 0 4 0,4-9 4 15,-3-7 8-15,12-4-4 16,-3-17 32-16,3-4-20 0,1-16 32 15,9 0-32-15,-9-20 12 16,9-4-16-16,-14-29 20 16,5-3-20-16,-19-9 4 15,10-3-8-15,-9 3 4 16,4 4-8-16,-5 1-12 16,15 15 4-16,-6 9-4 15,10 4 0-15,0-1-12 16,4 5 12-16,5 8-12 15,9 4 8-15,5 0-20 16,4 8 20-16,0-8-224 16,4 16 128-16</inkml:trace>
          <inkml:trace contextRef="#ctx0" brushRef="#br0" timeOffset="215879.145">11796 7329 1016 0,'0'-4'376'0,"0"4"-292"0,27 20-20 0,-18-16-28 16,5 4-32-16,0-4-64 15,-1 4 32-15,6-3-676 16,3-5 388-16</inkml:trace>
        </inkml:traceGroup>
        <inkml:traceGroup>
          <inkml:annotationXML>
            <emma:emma xmlns:emma="http://www.w3.org/2003/04/emma" version="1.0">
              <emma:interpretation id="{FCC6CA10-3C89-4B42-9AB0-05652EB1ADCE}" emma:medium="tactile" emma:mode="ink">
                <msink:context xmlns:msink="http://schemas.microsoft.com/ink/2010/main" type="inkWord" rotatedBoundingBox="14988,8660 19134,8620 19148,9991 15001,10032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17978.4492">14041 7139 840 0,'-14'0'312'0,"14"0"-244"0,14-4-16 15,-1 0 4 1,5 4-40-16,23-8 12 16,5 8-16-16,9-8 0 15,-1 8-4-15,-4-9-8 16,-4 5 4-16,-10-4 4 16,-4 8-4-16,-18-8 16 15,-1 4-12-15,-17 0 40 16,4 4-24-16,-14 4-12 0,5 8-8 0,-14 0-16 15,10 5 8 1,-10 11-16-16,0 0 12 0,0 21 32 16,10-1-16-1,-10 13-28-15,5 0 12 0,-14-9 36 16,9-3-16-16,0-17 44 16,-4-3-32-16,0-17 20 15,4-4-24-15,-4-24 36 16,4 0-32-16,0-25 12 15,9 5-20-15,-8-17-8 16,-1 13-4-16,-4-5 4 16,8 9-4-16,-3 3-20 15,3 13 8-15,1 0-12 16,14 8 8-16,-5 0-80 16,9 7 52-16,9 1-232 15,4 8 152-15</inkml:trace>
          <inkml:trace contextRef="#ctx0" brushRef="#br0" timeOffset="218328.5563">14819 7143 956 0,'-41'-4'352'0,"41"4"-272"0,-55 0-24 15,33 0 60-15,3 4-76 0,-17 0-8 16,4 4-20-16,0 8-56 15,14 4 28-15,0 13-8 16,13 7 16-16,1 13 8 16,8 4 0-16,15-5 0 15,-1-7 0-15,41-9 44 16,-14-8-24-16,19-15 8 16,-5-13-16-16,1-13 28 15,-10 5-24-15,-23-28 12 16,9-1-16-16,-36-7-88 15,5 3 44-15,-28 1-96 16,5 8 72-16,-14 3-264 16,9 9 180-16</inkml:trace>
          <inkml:trace contextRef="#ctx0" brushRef="#br0" timeOffset="218549.1429">14851 7013 852 0,'-27'-24'316'0,"27"24"-248"0,-32-12-16 15,18 12 92 1,5 12-88-16,-5-4 16 16,5 0-48-16,-4 12-12 15,8 5-8-15,0 11 4 16,10-3-4-16,-5 7-4 16,9 5 4-16,-4 15-24 15,-5 1 12-15,-9 8 56 16,4 0-24-16,-13-5 32 15,13-3-28-15,-8-12-28 0,-6-5 0 0,1-12-72 16,4-3 40-16,1-13-48 16,-1 0 44-16</inkml:trace>
          <inkml:trace contextRef="#ctx0" brushRef="#br0" timeOffset="218791.7875">15197 7612 728 0,'-5'25'268'0,"5"-25"-208"0,-4 36-16 16,4-20 88-1,0 4-80-15,0 5 40 16,9-5-52-16,-9 4-4 15,4 5-24-15,-4-17-164 16,5 4 80-16,-5-8-156 16,0-8 128-16</inkml:trace>
          <inkml:trace contextRef="#ctx0" brushRef="#br0" timeOffset="216645.4761">13212 6641 540 0,'0'-12'200'0,"0"12"-156"0,0-4-12 16,-5 4 80-1,1 4-68-15,-5-4 24 16,0 4-36-16,-14 4 48 15,9 4-44-15,-13 8 36 16,4 5-40-16,-13 15-8 16,4 5-16-16,-32 19 20 15,14 9-16-15,-14 16 68 16,19-8-48-16,-14 33 16 16,18-9-32-16,9 8 8 0,13-12-12 15,19-12 0-15,14-12-4 16,23-20 28-16,4-5-20 15,9-19-180-15,-5-5 88 16</inkml:trace>
          <inkml:trace contextRef="#ctx0" brushRef="#br0" timeOffset="217303.1536">13590 7224 684 0,'41'-29'252'0,"-41"29"-192"0,27-24-20 16,-18 16 92 0,5 0-80-16,-5-12 32 15,0 8-48-15,-18-5 12 16,4 9-28-16,-26-4 8 16,-1 4-16-16,-23 4 20 15,9 4-20-15,-22 8 12 0,14 4-12 0,-6 0 28 16,15 1-24-16,4 7-56 15,18-4 16-15,5-4-8 16,9 4 20-16,9-8-36 16,13 1 28-16,6-9-80 15,8 0 56-15,-4 0-16 16,4 4 36-16,-4-8-48 16,0 4 40-16,-1 0 0 15,-13 4 16-15,5 4-4 16,-5 4 8-16,-9 16 0 15,0 4 4-15,0 29-12 16,-4 8 12-16,-1 16 20 16,-9-4-4-16,-8 0 16 15,3-12-16-15,-12-1 24 16,8-7-20-16,-9-8 136 16,9-13-80-16,-4-15 112 15,4-5-104-15,0-24 76 16,5-4-88-16,5-13 12 15,3 1-44-15,6-8 12 16,8 4-24-16,6-5-8 16,3 5-8-16,5 0-104 15,5 3 56-15</inkml:trace>
          <inkml:trace contextRef="#ctx0" brushRef="#br0" timeOffset="217455.5589">13649 7560 872 0,'-5'4'324'0,"5"-4"-252"0,-9 40-20 0,5-20 4 31,8 5-40-31,-4 3 4 0,5 4-12 0,-1 1-128 16,6-5 64-16</inkml:trace>
          <inkml:trace contextRef="#ctx0" brushRef="#br0" timeOffset="219048.4722">15616 7260 832 0,'-9'-16'308'0,"9"16"-240"0,0-4-20 0,4 0 220 15,10 4-156-15,9-4 80 16,4 4-116-16,0-8-48 15,14 8-24-15,-4-4-100 16,4 8 48-16,-9-4-408 16,-1 8 252-16</inkml:trace>
          <inkml:trace contextRef="#ctx0" brushRef="#br0" timeOffset="219990.4947">16549 7163 476 0,'0'-12'176'0,"0"12"-136"0,9-8-12 0,-4 4 152 16,-1 0-104-16,-4-8 52 15,0-1-80-15,-9 1 20 16,0 4-40-16,-23 4-16 16,0 8-8-16,-13 4 48 15,4 4-28-15,-9 9 60 16,13 3-48-16,10 4 20 15,18 5-36-15,27-1-8 16,14 0-8-16,18-11 48 16,5-5-28-16,-1-16 32 15,1-4-28-15,-9-12-8 16,-1 3-12-16,-18-11-40 16,-4 8 16-16,-18-8-128 15,-1 8 84-15,-22-13-268 16,13 5 184-16</inkml:trace>
          <inkml:trace contextRef="#ctx0" brushRef="#br0" timeOffset="220230.6342">16695 6706 684 0,'-9'-16'252'0,"9"16"-192"0,-5 4-20 0,-4 0 84 16,9 8-76-16,0 12 16 15,-5 4-40-15,1 21-4 16,4 0-12-16,-5 15-8 15,1-3 4-15,-10 4 4 16,5-9-4-16,-14 13 8 16,10-4-8-16,-10 4 40 15,5-9-20-15,-1-3-4 16,10-4-12-16,0-13 4 16,9-3-8-16,9-13-224 15,5-4 124-15</inkml:trace>
          <inkml:trace contextRef="#ctx0" brushRef="#br0" timeOffset="220427.6582">16749 7487 820 0,'10'44'304'0,"-10"-44"-236"0,4 57-20 16,1-33-36-1,4-3-16-15,-5 7-24 16,1 0 16-16,-1-4-136 0,10-3 80 0,-14-5-240 31,0-4 168-31</inkml:trace>
        </inkml:traceGroup>
        <inkml:traceGroup>
          <inkml:annotationXML>
            <emma:emma xmlns:emma="http://www.w3.org/2003/04/emma" version="1.0">
              <emma:interpretation id="{272E33DE-6FB9-413A-91D8-FE4700C4F360}" emma:medium="tactile" emma:mode="ink">
                <msink:context xmlns:msink="http://schemas.microsoft.com/ink/2010/main" type="inkWord" rotatedBoundingBox="19582,8443 21803,8421 21817,9819 19595,9841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21312.011">17300 7115 592 0,'-9'-9'220'0,"9"9"-172"0,5-12-12 0,-5 8 136 15,0 4-100-15,0-4 76 16,9 4-84-16,5 0 0 15,4-8-40-15,9 0-12 16,0 8-8-16,19-8-16 16,-1 4 8-16,19-8 4 15,0 4 0-15,0-5 16 16,-10 9-8-16,-13-4 16 16,-13 8-16-16,-6-8 84 15,-3 8-48-15,-19 0 12 16,-5 4-32-16,-9 0-32 15,1 8 4-15,-10 1-8 16,9 3 4-16,-13 4 8 16,18 4 0-16,-14 1 16 15,9 3-8-15,-4 0 4 16,5 1-4-16,-15-5 12 16,10 0-12-16,-18-12 24 15,13 0-20-15,-9-8 4 16,5-4-8-16,-5-8 20 15,14-8-16-15,-5-4-12 16,5 4-4-16,-5-13 20 16,9 1-8-16,-9-4-12 15,5 3 0-15,-5 1 4 16,5 4 0-16,0 4 32 0,4 3-16 0,1 5-40 16,13 4 12-16,9 0-16 15,0 8 16-15,5 0-220 16,4 8 124-16</inkml:trace>
          <inkml:trace contextRef="#ctx0" brushRef="#br0" timeOffset="221945.7505">18452 6981 580 0,'14'-16'216'0,"-14"16"-168"0,14-16-12 16,-10 8 68-1,1 3-64-15,-5-11 96 16,0 4-76-16,-9-12-12 15,9 8-28-15,-23-5 28 16,0 9-24-16,-13-4-40 16,-1 8 8-16,-8 4 64 15,8 8-32-15,-4 8-24 16,9 8-4-16,0 5 28 16,5 3-16-16,14 8-8 0,13-3-4 0,13-5 20 15,14-4-8-15,14-3-56 16,5-5 24-16,4-8-84 15,-4 0 56-15,-10-8-96 16,0 4 84-16,-17-16 12 16,-10 8 32-16,-23-4 32 15,0 8-4-15,-17-4 16 16,3 8-16-16,-4 4 48 16,5 4-28-16,0 8 12 15,9 9-24-15,4 27 8 16,14 5-12-16,-5 28 0 15,10-4-4-15,-10 4 20 16,1-16-16-16,-14-4 40 16,-1-17-28-16,-13-11 108 15,5-5-72-15,-5-16 64 16,10-7-72-16,-6-18 40 16,5 1-52-16,1-28-4 15,3 4-20-15,6-25 16 16,8 9-20-16,5-9-4 15,9 8-4-15,0-3-40 16,10 20 20-16,-1-5-108 16,5 13 68-16,9 0-160 15,-1 8 120-15,10-1-260 16,0 9 200-16</inkml:trace>
          <inkml:trace contextRef="#ctx0" brushRef="#br0" timeOffset="222125.3169">18671 7240 912 0,'0'4'340'0,"0"-4"-264"0,-18 28-24 0,8-11 72 15,10 3-80-15,0 12 0 16,5 1-28-16,4 3 32 16,5 8-24-16,-1-15-164 15,1-1 76-15,-9-16-196 16,4 0 148-16</inkml:trace>
          <inkml:trace contextRef="#ctx0" brushRef="#br0" timeOffset="222453.1614">19162 6414 808 0,'28'-16'300'0,"-28"16"-232"0,45-4-20 0,-22 12 132 15,4 4-108-15,10 25 60 16,-1 3-76-16,1 53 12 15,-5 9-40-15,-14 31 28 16,4-3-32-16,-31 19 20 16,-4-11-24-16,-33-5-160 15,1-15 76-15,-51-21-196 16,5-20 148-16</inkml:trace>
        </inkml:traceGroup>
      </inkml:traceGroup>
    </inkml:traceGroup>
    <inkml:traceGroup>
      <inkml:annotationXML>
        <emma:emma xmlns:emma="http://www.w3.org/2003/04/emma" version="1.0">
          <emma:interpretation id="{15AA53F0-6798-4C0A-8FE9-3B5ED79A1D82}" emma:medium="tactile" emma:mode="ink">
            <msink:context xmlns:msink="http://schemas.microsoft.com/ink/2010/main" type="paragraph" rotatedBoundingBox="2197,10365 23948,11012 23892,12920 2140,122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EF2384-EAE6-4619-9616-75FE636C1FD9}" emma:medium="tactile" emma:mode="ink">
              <msink:context xmlns:msink="http://schemas.microsoft.com/ink/2010/main" type="inkBullet" rotatedBoundingBox="2175,11095 2624,11108 2621,11213 2172,11199"/>
            </emma:interpretation>
            <emma:one-of disjunction-type="recognition" id="oneOf37">
              <emma:interpretation id="interp53" emma:lang="" emma:confidence="0">
                <emma:literal>-</emma:literal>
              </emma:interpretation>
            </emma:one-of>
          </emma:emma>
        </inkml:annotationXML>
        <inkml:trace contextRef="#ctx0" brushRef="#br0" timeOffset="244282.5994">-160 9170 248 0,'-9'-8'92'16,"9"8"-72"-16,0-12-4 0,0 8 60 16,0 8-44-16,0-8 104 15,9 4-80-15,-9-4 64 16,9 0-68-16,-4 0 24 16,-5 4-44-16,9 0 44 15,-9 4-44-15,9-4 28 16,-9 4-32-16,9-4 36 15,-4 0-36-15,13-4 40 16,-4 0-40-16,-1-4 28 16,15 0-28-16,8-4 16 15,-4 8-24-15,13-9 16 16,1 9-20-16,-5-4 0 16,-5 8-8-16,-8 0 28 0,-1 4-20 15,-13-4 32 1,-1 4-32-16,-13-4 12 0,5 4-16 0,-10-8 20 15,5 4-20-15,-4-4-152 16,4 4 72-16</inkml:trace>
      </inkml:traceGroup>
      <inkml:traceGroup>
        <inkml:annotationXML>
          <emma:emma xmlns:emma="http://www.w3.org/2003/04/emma" version="1.0">
            <emma:interpretation id="{9624D9F6-C129-43AA-9522-70423E9B941C}" emma:medium="tactile" emma:mode="ink">
              <msink:context xmlns:msink="http://schemas.microsoft.com/ink/2010/main" type="line" rotatedBoundingBox="2963,10387 23948,11012 23892,12920 2906,12295"/>
            </emma:interpretation>
          </emma:emma>
        </inkml:annotationXML>
        <inkml:traceGroup>
          <inkml:annotationXML>
            <emma:emma xmlns:emma="http://www.w3.org/2003/04/emma" version="1.0">
              <emma:interpretation id="{771A66CC-EC61-457A-9B9B-48949824AF91}" emma:medium="tactile" emma:mode="ink">
                <msink:context xmlns:msink="http://schemas.microsoft.com/ink/2010/main" type="inkWord" rotatedBoundingBox="2960,10496 4566,10544 4526,11875 2920,11828">
                  <msink:destinationLink direction="with" ref="{EB31A1F5-CABA-4E79-A678-06ADC83077B0}"/>
                </msink:context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44839.3464">1110 8620 392 0,'10'-16'148'0,"-10"16"-116"0,18-8-8 15,-14 4 144 1,5 0-96-16,1-9 60 15,3 5-76-15,-4-4 44 16,-4 4-56-16,4-4 48 16,-9 4-52-16,0-8 40 15,-9 12-44-15,-5-8-28 16,5 7-8-16,-18-3 0 16,-1 8 0-16,1 0 8 15,-5 8-4-15,0-3-20 0,10 3 8 16,-1 4 12-16,5 4 0 0,-5 4-12 15,0 0 4-15,0 21 12 16,1 3-4-16,-1 33-12 16,9 0 4-16,-4 16-32 15,9 0 20-15,4 9 16 16,-4-5 0-16,0 12 0 16,9-8 4-16,-9-4-4 15,9-16 0-15,-5-8 32 16,-4-20-16-16,0-9 12 15,5-16-16-15,-15-15 28 16,6-5-24-16,-10-16-12 16,14 4-8-16,-14-13 12 15,10 5-4-15,-6-8-20 16,6 4 8-16,-6-8-252 16,10 11 144-16</inkml:trace>
          <inkml:trace contextRef="#ctx0" brushRef="#br0" timeOffset="262734.3196">1529 9219 364 0,'-4'-4'132'0,"4"4"-100"0,0-8-12 0,4 0 156 15,-4 8-100-15,0-8 40 16,0 0-68-16,9-9 16 16,-9 5-36-16,0-12 28 15,10 8-32-15,-20-9 4 16,6 9-16-16,-14-8-8 16,4 8 0-16,-9 0-16 15,5 8 8-15,-14 8-4 16,9 4 0-16,-4 8 16 15,4 4-4-15,-4 4 40 16,9 0-20-16,4 9 4 16,0-1-16-16,5 0 0 15,9-3-4-15,-4-5 28 16,13 0-20-16,0-8 12 16,5 0-16-16,-1-12 44 15,6-4-28-15,3-16-40 16,6 4 4-16,13-21-88 15,-5 1 56-15,-4-29-48 16,0 9 52-16,0-21 12 16,-14 16 12-16,0 0 12 15,-4 21 0-15,-10-1 96 16,10 17-52-16,-14 4 8 16,0 8-32-16,0 12-20 15,-9 8-4-15,0 20 12 16,0 9-4-16,-10 19 24 0,10 5-16 15,-9 8 4-15,-5-9-8 0,-4 1 4 16,9-4-8-16,-14-5 24 16,14-7-16-16,-5-1 24 15,9-3-24-15,1-9-32 16,4-7 12-16,4-17-52 16,5 0 32-16,5-20-100 15,13 4 72-15</inkml:trace>
          <inkml:trace contextRef="#ctx0" brushRef="#br0" timeOffset="263263.7257">2189 9029 488 0,'10'-20'180'0,"-10"20"-140"0,4-21-12 16,-4 9 136-1,5 4-96-15,-5-12 36 16,4 8-64-16,-8-9 40 16,-5 5-48-16,-10-4 4 15,6 8-24-15,-15 0 0 16,6 0-4-16,-10 3-16 16,4 9 4-16,-3 9-4 15,3-5 0-15,-4 8 0 16,10 8 0-16,3 8-20 15,6 1 16-15,-1 3 24 0,10 4-8 16,4-7-8-16,4 7 0 0,10-7 12 16,9 3-4-16,-1-4-4 15,1 1 4-15,-5-1-4 16,5-4 0-16,-5 0 16 16,0 5-8-16,-8-1 4 15,-10 0-4-15,-10 1 20 16,-3 3-16-16,-5-12 84 15,-5 5-52-15,0-13 48 16,0 4-52-16,-13-20 32 16,4 0-40-16,-14-16 0 15,-4 3-20-15,-9-11 20 0,-14 0-20 16,14 4-84-16,9 3 40 16,5 1-200-16,13 4 128 15,9 4-536-15,9 12 356 16,28 8 20-16</inkml:trace>
        </inkml:traceGroup>
        <inkml:traceGroup>
          <inkml:annotationXML>
            <emma:emma xmlns:emma="http://www.w3.org/2003/04/emma" version="1.0">
              <emma:interpretation id="{EACE94AC-6649-405C-88A1-F03F2ED166DB}" emma:medium="tactile" emma:mode="ink">
                <msink:context xmlns:msink="http://schemas.microsoft.com/ink/2010/main" type="inkWord" rotatedBoundingBox="4795,10652 8002,10748 7951,12445 4744,12350">
                  <msink:destinationLink direction="with" ref="{EB31A1F5-CABA-4E79-A678-06ADC83077B0}"/>
                </msink:context>
              </emma:interpretation>
            </emma:emma>
          </inkml:annotationXML>
          <inkml:trace contextRef="#ctx0" brushRef="#br0" timeOffset="268619.5434">4602 9199 676 0,'-9'0'248'0,"9"0"-192"0,-4-8-16 0,-5 0 172 16,9 16-124-16,0-8 44 15,9 0-80-15,4-8-12 16,10 8-24-16,18-5 8 15,-4 10-16-15,17-10 4 16,-8 5-4-16,8-4 12 16,1 4-12-16,-14-4-12 15,-5 8 0-15,-13-4 20 16,0 9-8-16,-23-1 4 16,9 0-4-16,-18 0-8 15,-5 0 4-15,1 4 4 16,-6 4-4-16,-3 4-20 0,13 5 8 0,-14 15 4 15,0 5 4 1,0 15 16-16,10-3-8 0,-10 0-12 16,5-5 0-16,-5-7 20 15,9-9-8-15,-18-11 24 16,19-5-20-16,-10-20 12 16,14-4-12-16,-14-25 28 15,14-3-24-15,-9-17-12 16,4-3-8-16,-18-9 12 15,9 13-4-15,-8-5-4 16,-6 17 4-16,5-1-16 16,0 5 8-16,-4 3 4 15,4 17 0-15,14-8 0 16,4 8 0-16,14 0-64 16,0 4 36-16,14 4-252 15,9 4 156-15,18 4-452 16,-5 8 324-16</inkml:trace>
          <inkml:trace contextRef="#ctx0" brushRef="#br0" timeOffset="269010.0988">5495 9320 572 0,'9'-28'208'0,"-9"28"-160"0,5-12-12 0,-5 0 112 16,0 7-88-16,0-3 80 16,-5 4-80-16,-13-4-24 15,-5 8-20-15,-9-4 48 16,-4 8-36-16,-10 0 16 16,-4 8-28-16,-9 9 28 15,4 7-28-15,1 16-4 16,22 1-8-16,0 12 12 15,18-5-8-15,28 1 32 16,9-9-24-16,18-7-4 16,4-5-8-16,5-12 48 15,5-3-28-15,-10-13-36 16,1-4 4-16,-23-12 20 16,9 3-8-16,-19-11 20 15,-4 0-16-15,-9-12 4 16,-9 7-4-16,0-15-172 15,9 7 88-15</inkml:trace>
          <inkml:trace contextRef="#ctx0" brushRef="#br0" timeOffset="269291.4847">5399 8984 736 0,'-13'-8'272'0,"13"8"-208"0,-14 16-20 16,5-8 96-1,18 5-84-15,-9 7 16 16,0 8-48-16,0 4 24 0,0 13-32 0,-9 8 20 16,9 3-20-16,-9 25 8 15,-5 4-12-15,-9 8 0 16,5-4-4-16,-18-8 12 16,-1-16-12-16,5-8 16 15,10-13-16-15,8-11-56 16,5-5 24-16,9-12-200 15,13-4 124-15</inkml:trace>
          <inkml:trace contextRef="#ctx0" brushRef="#br0" timeOffset="269612.8389">5604 9814 684 0,'9'0'252'0,"-9"0"-192"0,0 16-20 16,0-8 112-16,0 4-92 0,0 9-16 16,0-1-28-16,0 0 20 15,0 0-20-15,0 0 40 32,0 1-32-32,0-9-112 0,0 0 48 0,0-12-284 15,9 0 180-15</inkml:trace>
          <inkml:trace contextRef="#ctx0" brushRef="#br0" timeOffset="264310.139">2531 9142 424 0,'0'-8'156'0,"0"8"-120"0,0 4-8 0,0 0 28 16,0 0-36-16,9 0 0 16,-9 4-12-16,9 0 56 15,-4 4-36-15,-5 5 68 16,-5 3-56-16,-4-4 8 15,5 8-28-15,-10 1 40 16,0 3-32-16,1 0 12 16,-6-3-24-16,6-5 36 15,4-4-28-15,-5-12 32 16,5-4-32-16,9-16-4 16,0 4-12-16,9-13-16 15,5 5 4-15,4-8-4 16,-5 8 0-16,10-1-12 15,0 5 12-15,-5 0-4 16,5 4 4-16,-5 0 8 0,9 4 0 0,-13 4 32 16,9 4-16-16,-14 4 32 15,0 8-32-15,-4 0-4 16,8 0-8-16,-8 4-32 16,4 5 16-16,-9-1 32 15,0 0-12-15,0 0 8 16,0 4-8-16,-9-7 12 15,9-1-12-15,-14-8 24 16,14 4-20-16,-9-12-20 16,9 4 0-16,0-8-112 15,0 0 68-15</inkml:trace>
          <inkml:trace contextRef="#ctx0" brushRef="#br0" timeOffset="264807.4646">2608 8911 612 0,'0'-16'228'0,"0"16"-180"0,5-12-12 16,-1 0 96-16,1 4-80 0,4-12 76 16,0-1-72-16,5-7 32 15,0 8-52-15,-1-5-20 16,5 5-8-16,-4 0-44 16,0 4 20-16,-1 4-12 15,1 4 16-15,-9 4 8 16,-1 4 4-16,-4 4 76 15,5 8-40-15,-1 12 4 16,5 4-24-16,-4 9 16 16,4 7-20-16,0 1 4 15,5-5-8-15,-5-3-184 16,5-5 100-16,-1-8-512 16,5-3 328-16</inkml:trace>
          <inkml:trace contextRef="#ctx0" brushRef="#br0" timeOffset="264898.2022">3096 9227 852 0,'-5'-8'316'0,"5"8"-248"0,18 0-16 15,-9 0-20 1,5 8-28-16</inkml:trace>
          <inkml:trace contextRef="#ctx0" brushRef="#br0" timeOffset="266923.0314">4024 8701 372 0,'14'12'140'0,"-14"-12"-112"0,14 12-4 0,-14-8 188 16,9 0-120-16,-9-4 36 15,0 0-80-15,-9 0 24 16,0 4-40-16,-14-4 8 16,9 4-24-16,-27-8-44 15,5 0 16-15,-19-4-16 16,0 0 16-16,1-4 8 16,8 4 4-16,-4-8 8 15,14 8-4-15,-1 0-28 16,15-1 12-16,-1 9 48 15,9 9-16-15,-4 3-8 16,9 4-8-16,-5 24 12 16,5 5-8-16,-5 28 24 15,10 0-20-15,-10 3-4 16,10-3-4-16,-10 8 4 16,0-8-4-16,-8 16 16 15,12-8-12-15,-12 4 16 16,-1-12-16-16,0-4-4 15,0-9 0-15,-8-11-16 16,17-5 8-16,0 1 12 16,10-9-4-16,8 1 68 15,1-5-40-15,8-4 48 16,6-7-44-16,-1-1 24 16,0-4-32-16,-4-16 28 0,-1 8-32 15,-4-8-4-15,5 8-12 0,-9-8-96 31,-1 0 52-31,-4 4-112 0,5 4 84 0,-1 1-172 16,10-1 132-16,0-8-340 16,-1 0 252-16</inkml:trace>
          <inkml:trace contextRef="#ctx0" brushRef="#br0" timeOffset="267675.0318">4061 9462 696 0,'0'-20'256'0,"0"20"-196"0,32-29-20 16,-28 13 112-1,5 8-92-15,0-12 8 16,5 8-40-16,-5-9-16 16,0 9-8-16,-18-4 64 15,9 4-36-15,-9-4-12 0,-5 4-12 0,-8-1-8 16,-10 5 0-16,-9 0 8 15,-5 8-4-15,-22 4 40 16,13 4-20-16,1 4-12 16,8 9-8-16,5-5-32 15,27 4 16-15,14-8 32 16,14 0-12-16,27-12-36 16,-4 4 16-16,17-8-88 15,-8 0 60-15,-5-4-40 16,4 4 48-16,-22-4-24 15,9 4 32-15,-18 0 28 16,-5 8 0-16,-9 4-36 16,0 8 20-16,-14 29 44 15,-4 7-12-15,-5 29 16 16,9 4-20-16,-13 8-16 16,9-8-4-16,-5 13 12 15,0-13-4-15,0 8-4 16,1-4 4-16,-19-16 20 15,9-17-12-15,-18-15 24 16,9-13-24-16,-9-20 48 16,13-4-32-16,1-36 4 15,13-1-20-15,0-19-8 16,10 3 0-16,4-3 12 16,13 7-8-16,5-3 60 15,5 15-40-15,4 1-4 0,-4 7-12 0,9-3 0 16,-1 8-8-1,-3 0 16-15,-1 4-12 16,5-9-20-16,-1 9 4 0,10-4-232 16,-9 8 128-1</inkml:trace>
          <inkml:trace contextRef="#ctx0" brushRef="#br0" timeOffset="268059.5598">4115 9781 456 0,'0'-8'168'0,"0"8"-128"0,0-8-16 16,0 4 212-1,0 8-136-15,0 0 80 16,0 4-104-16,-4 5 12 16,4 3-52-16,-9 0-24 15,0 4-4-15,4 0 8 16,-4 1-8-16,0-9 16 0,9 0-16 0,-9-4-28 15,4 0 8-15,-4-16-172 16,18 4 104-16,-4-16-436 16,4 4 288-16</inkml:trace>
        </inkml:traceGroup>
        <inkml:traceGroup>
          <inkml:annotationXML>
            <emma:emma xmlns:emma="http://www.w3.org/2003/04/emma" version="1.0">
              <emma:interpretation id="{9932C81F-693F-4CF9-92A3-B2D408C5040B}" emma:medium="tactile" emma:mode="ink">
                <msink:context xmlns:msink="http://schemas.microsoft.com/ink/2010/main" type="inkWord" rotatedBoundingBox="8514,10928 11600,11020 11560,12381 8473,12289">
                  <msink:destinationLink direction="with" ref="{EB31A1F5-CABA-4E79-A678-06ADC83077B0}"/>
                </msink:context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72850.3444">7698 9288 624 0,'14'-20'228'0,"-14"20"-176"0,9-13-16 15,0 5 96 1,-4 8-80-16,-5-8 16 16,0 8-44-16,-5-4 12 15,-4 8-20-15,-23 0 0 16,0 8-8-16,-22 5-24 0,8 3 8 16,-31 12 48-16,22 1-20 0,-13 11 44 15,13 5-36-15,19-1 4 16,22 1-20-16,28-9 28 15,27-3-24-15,9-17 12 16,14-8-16-16,4-16-16 16,9 0 0-16,-4-12 40 15,-4 0-24-15,-24-13 16 16,-13 5-16-16,-32-8-8 16,0 7 0-16,-32-7-120 15,14 8 64-15,-19-9-296 16,19 13 192-16</inkml:trace>
          <inkml:trace contextRef="#ctx0" brushRef="#br0" timeOffset="273003.2615">7621 9053 780 0,'-9'0'288'0,"9"0"-224"0,0 20-20 16,-9-4 92-1,9-3-84-15,0 3-4 16,-5 4-28-16,-4 4 12 15,9 13-20-15,0 11-4 16,-9 1-4-16,-5 20 12 16,10 3-8-16,-19 9 4 15,5-8-4-15,-5 0 4 16,9-8-8-16,-8-8-4 16,3-9 4-16,-3-3 20 15,13-9-12-15,9-8-136 0,9-3 68 0,-9-9-272 16,13-4 184-1</inkml:trace>
          <inkml:trace contextRef="#ctx0" brushRef="#br0" timeOffset="273338.1514">7639 9915 684 0,'-18'8'252'0,"18"-8"-192"0,-5 16-20 15,-4-8 172 1,9 5-124-16,-9 3 16 15,9 4-60-15,-4 0-4 16,8 4-24-16,-4-3 8 16,9 3-12-16,-9-12 12 15,0 4-16-15,0-12-84 16,9 4 44-16,-18-12-288 16,9 0 176-16</inkml:trace>
          <inkml:trace contextRef="#ctx0" brushRef="#br0" timeOffset="269883.5922">6169 9482 808 0,'-14'-12'300'0,"14"12"-232"0,0 0-20 16,0 0 168-1,0 0-128-15,0 0 44 16,23 0-80-16,0-4-4 16,-1 0-28-16,24-8 40 15,-5 4-32-15,4-1-136 16,1 1 56-16,-14-4-264 15,0 4 176-15</inkml:trace>
          <inkml:trace contextRef="#ctx0" brushRef="#br0" timeOffset="272284.7388">6861 9183 520 0,'-19'0'192'0,"19"0"-152"0,-13 0-8 0,4 0 104 16,9 0-80-16,-5-9 84 15,5 9-80 1,5-4-24-16,4 8-20 0,4-8 4 15,6 4-12-15,3 0 4 16,10-8-4-16,5 0-8 16,4 8 4-16,18 0-4 15,-4 0 0-15,-14 8 0 16,13 0 0-16,-17-4 0 16,-6 13 0-16,-8-9 32 15,-5 0-16-15,-13-8 12 16,4 0-16-16,-18 0 36 15,9 8-24-15,-14-4-32 16,-8 4 4-16,3 0-8 16,6 0 4-16,-19 4-20 15,9 13 16-15,-22 23 4 16,22 1 8-16,-18 16-20 16,13-9 12-16,-3 5 20 15,8-4-4-15,0-9 4 16,9-16-4-16,-13-7 36 15,13-9-20-15,-8-16-4 16,13-4-12-16,-14-24 12 16,14 3-12-16,-23-23 4 15,18 3-4-15,-18-11 12 16,23 3-12-16,-14 0 76 16,1 17-48-16,3-9-4 0,6 17-20 15,-1-8-20-15,5 11 4 16,9-3 4-16,9 8 0 0,-4 4-72 15,4 8 40-15,4-1-260 16,6 9 160-16</inkml:trace>
          <inkml:trace contextRef="#ctx0" brushRef="#br0" timeOffset="276325.6373">8044 9045 320 0,'-13'0'120'0,"13"0"-96"0,9 4-4 0,-9-4 148 15,0 0-96-15,4 4 76 16,-4 0-84-16,0-4 44 15,10 4-64-15,-10-4 60 16,9 4-64-16,4 0 20 16,6-4-40-16,3 0-8 15,1 4-8-15,13 0 4 16,5 0-4-16,14-4 16 16,0 4-12-16,13-4-4 15,-4 0 0-15,-10 0-16 16,-8 0 8-16,-10 0 56 15,-17 4-28-15,-6-4 24 16,-4 0-28-16,-31 0 16 16,22 0-20-16,-19 0-8 15,6 0-4-15,-10 0-16 16,14 4 8-16,-5 5-16 16,5 3 12-16,0 4 12 15,-5 0 0-15,-8 8-20 16,12 1 8-16,-12 11-32 15,-1 5 24-15,-9 15 4 16,18 5 12-16,-13 8 8 16,9 0-4-16,4-5 8 0,5-7-8 0,-5-13 8 15,5-7-8-15,0-13 84 16,9 0-44-16,0-20-20 16,0 1-16-16,-9-26 16 15,9 1-12-15,-4-16 12 16,-6-1-12-16,-12-19-8 15,13 3 0-15,-23-12-16 16,13 4 8-16,-17 5 12 16,13 11-4-16,-9-7 32 15,10 15-20-15,-1-7 20 16,5 7-20-16,-5 1-8 16,9 12-4-16,5 3-60 15,9 9 32-15,9 4-68 16,-9 8 52-16,23 8-228 15,0 4 148-15</inkml:trace>
          <inkml:trace contextRef="#ctx0" brushRef="#br0" timeOffset="274464.0529">8208 9130 572 0,'9'-8'208'0,"-9"8"-160"0,10-8-12 0,-6 4 48 16,5 0-52-16,5-9 32 16,4 9-36-16,5-4-16 15,0 8-8-15,-1-8 4 16,10 8-4-16,-9-4-12 15,-14 4 4-15,5-4 20 16,4 8-8-16,-13-4 24 16,-5 0-20-16,0 0 12 15,0 4-12-15,-5-4 0 16,5 0-4-16,-9 0-8 16,9 0 4-16,0-4 12 15,0 4-8-15,0-4 4 16,0 0-4-16,0-4 12 15,0 8-12-15,0-4-4 16,0 4 0-16,-9-4 4 16,-5 8-4-16,14-8 8 15,0 4-8-15,-9-4 16 16,0 4-12-16,9-4 32 16,0 4-24-16,-5-8 12 15,5 8-16-15,-9-4-16 16,9 8 0-16,0-8 20 0,0 4-8 0,0-4 4 15,0 4-4 1,-9-4-8-16,9 4 4 0,0-4 28 16,0 4-16-16,0-9 20 15,0 9-20-15,0-8-36 16,0 8 12-16,0-4-8 16,0 4 8-16,0-4 8 15,0 4 0-15,0-4 0 16,0 4 0-16,0-4 16 15,0 8-8-15,0-8-12 16,0 4 0-16,0-4 12 16,0 4-4-16,0-4 8 15,9 4-8-15,-9-4-28 16,0 4 12-16,0-4 4 16,0 8 8-16,0-4 0 15,0 0 0-15,0 0 8 16,0 0-4-16,0 0-4 15,0 0 4-15,0 0-16 16,0 0 8-16,0 0 12 16,0 0-4-16,0 0 24 15,0 0-16-15,0 0-120 16,0 0 60-16,0 0-140 16,0 0 104-16</inkml:trace>
          <inkml:trace contextRef="#ctx0" brushRef="#br0" timeOffset="276861.5417">9001 9324 756 0,'22'-28'280'0,"-22"28"-216"0,32-24-20 15,-18 11 68-15,4 5-72 16,-4-8 28-16,-5 4-40 0,4-4 0 16,-13 8-16-16,-22 4 0 15,8 4-4-15,-27 4-16 16,9 4 4-16,-27 0 4 15,18 4 0-15,-4 0-12 16,-1 4 8-16,28 1-16 16,4-1 12-16,14 0 20 15,23 4-4-15,0-4-4 16,9 1 0-16,-1-9-84 16,6 4 44-16,-5-4-32 15,-10 0 44-15,-12 0-8 16,-1 0 20-16,-18 8 8 15,-1 9 4-15,-17 15 32 16,13 5-16-16,-17 15 12 16,12 1-16-16,-3 8-16 15,8-4 0-15,5 3 48 16,4-3-24-16,-4 8 16 16,0 0-20-16,0-8 64 15,-5-5-48-15,-8-11 48 16,3-5-44-16,-17-15 24 15,13-9-32-15,-9-24 44 16,0 0-40-16,1-25 48 16,8 1-48-16,9-20 12 15,5 7-28-15,9-7 20 16,9 7-24-16,5-3-20 0,4 11 0 0,5 1-120 16,0 8 72-16,13-1-244 15,-4 13 172-15</inkml:trace>
          <inkml:trace contextRef="#ctx0" brushRef="#br0" timeOffset="277044.1661">9187 9838 736 0,'-13'-4'272'0,"13"4"-208"0,0 12-20 0,0-4 108 15,0 0-92-15,0 9-8 16,9 3-32-16,-5 0-52 15,1 4 20-15,4 1-184 16,5-1 108-16,-10-4-200 16,5-4 164-16</inkml:trace>
        </inkml:traceGroup>
        <inkml:traceGroup>
          <inkml:annotationXML>
            <emma:emma xmlns:emma="http://www.w3.org/2003/04/emma" version="1.0">
              <emma:interpretation id="{14E04392-E2E3-4A89-935A-E8A842034052}" emma:medium="tactile" emma:mode="ink">
                <msink:context xmlns:msink="http://schemas.microsoft.com/ink/2010/main" type="inkWord" rotatedBoundingBox="12129,10660 13508,10701 13462,12243 12084,12202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82553.1044">10576 9802 436 0,'-23'0'160'0,"18"4"-124"0,-4-8-8 0,9 8 132 15,-9-4-92-15,9 0 88 0,0 0-92 16,-9 0 64-16,9-4-72 15,0 4 32-15,0 0-52 0,-4-4 32 16,8 0-36-16,5 4 16 16,14 0-28-16,9-4 8 15,13 4-16-15,10 0 28 32,-9 0-24-32,-1 0-24 15,5 4 4-15,-13-8 16 16,-5 8-4-16,-10-4 16 15,1 4-16-15,-14-8-12 16,0 4 0-16,-4-8-224 16,-1 3 120-16,-8-3-260 15,4 8 208-15</inkml:trace>
          <inkml:trace contextRef="#ctx0" brushRef="#br0" timeOffset="277539.0346">9784 8843 728 0,'0'-45'268'0,"0"45"-208"0,0-36-16 0,9 19 52 15,-5 5-60 1,14-8 40-16,-4 4-44 0,18-4 16 16,0 8-28-16,13-1-36 15,1 5 8-15,-5 4 20 16,4 4-8-16,-13 0-8 16,5 8 0-16,-19-4 48 15,5 4-24-15,-14 1-28 16,4 3 4-16,-13 0 0 15,10 4 4-15,-20 16 0 16,10 9 0-16,0 24 16 16,0-1-8-16,-9 17-4 15,9 0 0-15,0 29-16 16,-4-5 8-16,4 20 20 16,0-7-8-16,0-5 4 15,0-20-4-15,0 0 12 16,-5-16-12-16,-22 0 68 15,13-12-44-15,-27-13 40 16,-4-15-40-16,-14-13-152 16,4-8 68-16</inkml:trace>
          <inkml:trace contextRef="#ctx0" brushRef="#br0" timeOffset="281263.202">10717 9442 548 0,'-32'0'204'0,"28"4"-156"0,-15 0-16 0,10 0 148 16,-4-4-104-16,3 4 60 15,10-4-80-15,10 0 28 16,21 4-48-16,15-12 32 0,18 8-36 15,4-4 36-15,-13-9-40 16,-1 9-16 0,1 0-4-16,-19-8 16 15,5 8-12-15,-18-8 48 16,0 8-32-16,-23-4-4 16,9 8-16-16,-18-4-112 15,0 8 56-15,4-4-228 16,-4 4 156-16,9 0-440 15,0 4 312-15</inkml:trace>
        </inkml:traceGroup>
        <inkml:traceGroup>
          <inkml:annotationXML>
            <emma:emma xmlns:emma="http://www.w3.org/2003/04/emma" version="1.0">
              <emma:interpretation id="{6D0CACF2-FA38-4191-BA64-65812C3A1EF5}" emma:medium="tactile" emma:mode="ink">
                <msink:context xmlns:msink="http://schemas.microsoft.com/ink/2010/main" type="inkWord" rotatedBoundingBox="14032,11047 15949,11104 15909,12459 13992,12401">
                  <msink:destinationLink direction="with" ref="{750F139B-1932-4A15-B1C7-E601EE801EB3}"/>
                </msink:context>
              </emma:interpretation>
            </emma:emma>
          </inkml:annotationXML>
          <inkml:trace contextRef="#ctx0" brushRef="#br0" timeOffset="288331.5737">12939 9073 520 0,'-28'-12'192'0,"28"12"-152"0,-13-4-8 0,4 0 60 15,9 8-56-15,-9-4 84 16,13 8-68-16,-8 0 16 16,-1 0-36-16,-4 4 40 15,0 9-40-15,-9 7 56 16,4 0-52-16,-23 29 28 16,19 4-36-16,-27 32 52 15,13 4-44-15,-14 8 36 16,1-12-40-16,4 4 0 15,18-12-20-15,-13 0-8 16,17-12 0-16,-3-8 40 16,8-12-24-16,5-17 16 15,4-8-20-15,-4-28-156 16,9 0 72-16,0-16-236 0,9 4 172 16</inkml:trace>
          <inkml:trace contextRef="#ctx0" brushRef="#br0" timeOffset="288170.6457">12725 9316 300 0,'41'-12'112'0,"-41"12"-88"0,45-12-8 0,-22 4 248 16,0 4-148-16,-5-4 44 15,-4 8-96-15,-1-4 28 16,-13 4-52-16,-4-5 24 16,-5 10-36-16,-23-1 0 15,9 4-16-15,-32 8 44 16,19 8-28-16,-19 13 48 16,10-1-44-16,-5 17 56 15,18-1-52-15,9 9 0 16,9-4-20-16,14-9 8 15,5-7-16-15,31-9 16 16,10-8-16-16,27-12 40 16,0 1-24-16,-5-13-4 15,-4 0-12-15,-19-13 36 0,-4 1-20 16,-23-16-4-16,-4 4-12 0,-23-13-16 16,-5 5 4-16,-27-5 12 15,9 13-4-15,-4 0-160 16,4 8 84-16,14-9-228 15,4 9 172-15,14-12-312 16,23 4 248-16</inkml:trace>
          <inkml:trace contextRef="#ctx0" brushRef="#br0" timeOffset="289443.2952">12902 10073 944 0,'-36'36'352'0,"36"-36"-276"0,-27 61-20 16,13-29 104-1,5-3-100-15,-9 3-8 16,8 4-32-16,1-7 12 16,5-5-20-16,4-8-20 15,4 0 0-15,1-11-164 16,4-1 96-16</inkml:trace>
          <inkml:trace contextRef="#ctx0" brushRef="#br0" timeOffset="290223.2394">13144 10073 372 0,'-14'-12'140'0,"14"12"-112"0,-5-4-4 0,1 4 164 16,4 4-108-16,-9 0 64 15,0 12-84-15,-5 0 28 16,9 8-52-16,-8 5 24 15,4-1-32-15,-5 0 36 16,9 1-36-16,-4-1 40 16,5-4-40-16,-5-3-4 15,4-5-16-15,-4-4 12 16,9-4-12-16,0-12-64 16,5-4 28-16,-1-12-112 15,10-1 80-15,-1-7-96 16,1 4 88-16,0-5 24 15,4 13 28-15,-9 0 60 16,0 12-24-16,-9 8 140 16,5 12-88-16,-5 4 48 15,0 9-72-15,0-5 0 16,4 4-28-16,1-7 4 16,4-1-12-16,5-12 20 15,4 0-20-15,0-12-128 0,0 0 64 16,0-16-80-16,1 0 76 0,-1-17-20 15,0 5 40-15,-4-9-4 16,-1 9 24-16,-8 0 36 16,4 11-12-16,-4 1 116 15,4 8-72-15,0 4 148 16,0 8-116-16,5 4 16 16,4 4-60-16,5-4-16 15,4 4-16-15,0 0 20 16,1 0-16-16,-1-4 12 15,-4 0-12-15,-10-4-8 16,1 4 0-16,-14-4-60 16,0 4 32-16,-14-4 4 15,5 0 8-15,-14 0-8 16,10 5 12-16,-15-5-4 16,10 8 4-16,-5 0 0 15,10 8 0-15,-5 4 0 16,4-4 0-16,-4 0 0 15,4 5 0-15,-4-1 24 16,4 4-8-16,1-4-20 16,8 1 4-16,10-1 20 15,4 0-4-15,13-4-4 16,10 5 0-16,14-13 12 16,-1 4-8-16,10-4-304 15,-5-4 164-15</inkml:trace>
          <inkml:trace contextRef="#ctx0" brushRef="#br0" timeOffset="289175.5655">13139 9883 756 0,'-18'-21'280'0,"18"21"-216"0,-23-8-20 0,14 8 100 16,9 0-88-16,0 0-48 16,9 0-8-16</inkml:trace>
          <inkml:trace contextRef="#ctx0" brushRef="#br0" timeOffset="287599.024">11696 9446 652 0,'-18'-13'244'0,"18"13"-192"0,4-4-12 16,1 0 92-1,-1 8-80-15,1-4 76 16,8 0-72-16,6-4 12 15,3 4-36-15,6-4 40 16,4 4-40-16,9-8-8 16,-5 4-12-16,5 0 0 15,-5 4-8-15,-4-8 8 0,-9 12-8 0,-14-4-152 16,5 8 80-16,-28 0-340 16,14 4 224-16</inkml:trace>
        </inkml:traceGroup>
        <inkml:traceGroup>
          <inkml:annotationXML>
            <emma:emma xmlns:emma="http://www.w3.org/2003/04/emma" version="1.0">
              <emma:interpretation id="{8EC15E6B-CCC2-4089-B15E-C770112A0502}" emma:medium="tactile" emma:mode="ink">
                <msink:context xmlns:msink="http://schemas.microsoft.com/ink/2010/main" type="inkWord" rotatedBoundingBox="16261,10971 19128,11057 19084,12541 16217,12455">
                  <msink:destinationLink direction="with" ref="{750F139B-1932-4A15-B1C7-E601EE801EB3}"/>
                </msink:context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97414.9144">16549 9543 540 0,'-9'-33'200'0,"9"33"-156"0,9-16-12 0,-9 8 80 15,0 4-68-15,-9-4 80 16,4 8-72-16,-17 4 28 16,3 8-48-16,-26 12 60 15,4 5-52-15,-9 11 44 16,0 1-48-16,4 3 76 15,10 1-60-15,13-9 0 16,19-4-32-16,26-3 32 16,15-5-28-16,26-4-4 15,1-3-12-15,9-9 4 16,0-4-8-16,0-12-4 16,-14 4 4-16,-14-9 12 15,-8 1-8-15,-23-12-4 16,-10 8 0-16,-22-13 48 15,0 9-28-15,-10-12-28 16,6 8 0-16,3-9-104 16,6 5 56-16</inkml:trace>
          <inkml:trace contextRef="#ctx0" brushRef="#br0" timeOffset="297719.2242">16599 9025 768 0,'-23'-4'284'0,"23"4"-220"0,-9 16-20 0,9-4 112 16,9 8-96-16,-4 9 8 15,4-1-40-15,-4 12 8 16,-5 5-20-16,0 24 0 16,9-1-8-16,-18 30 48 15,4-5-32-15,-13 4-28 16,4-8 0-16,-9 12 72 15,10-8-40-15,-10 4 0 16,9-4-16-16,1-20 16 16,8-4-16-16,-4-21-56 15,9-11 20-15,-4-13-192 16,4-8 120-16,-5-16-496 16,5 0 328-16</inkml:trace>
          <inkml:trace contextRef="#ctx0" brushRef="#br0" timeOffset="298006.4882">16722 10109 840 0,'0'0'312'0,"0"0"-244"0,-9 49-16 15,0-17 92-15,9 5-88 0,-9 7 16 16,9 5-48-16,0-5-4 16,4 1-12-16,-4-9 12 15,5-7-12-15,-5-9-188 16,4-4 96-16</inkml:trace>
          <inkml:trace contextRef="#ctx0" brushRef="#br0" timeOffset="290585.2045">14364 9272 600 0,'-23'-17'224'0,"23"17"-176"0,-41-4-12 0,18 0 192 16,14 4-132-16,-27 0 88 16,-5 4-112-16,-5 13 52 15,10 3-72-15,-14 28-12 16,18 5-24-16,-14 28 16 15,24 0-20-15,-10 0-4 16,13-4-4-16,6-9 4 16,13-7-4-16,0-4-20 15,4-9 8-15,10-7-164 16,4-5 96-16,14-16-312 16,0 1 216-16</inkml:trace>
          <inkml:trace contextRef="#ctx0" brushRef="#br0" timeOffset="290929.618">14382 9680 652 0,'-18'-20'244'0,"18"20"-192"0,-14 32-12 0,5-15 112 16,9-1-92-16,-5 4 28 16,5 8-52-16,-4-3-4 15,8 3-20-15,-4-8 28 16,10-4-24-16,-6-7 20 15,1 7-20-15,-5-12 20 16,0 0-24-16,0-8 32 16,0 0-28-16,0-4-12 15,0 0-8-15,0-9 4 16,0 9 0-16,4-12 0 16,5 16 0-16,5-8 60 15,4 0-32-15,5 4 8 16,0 4-24-16,-1-9 0 15,6 9-4-15,-5-12-16 16,-5 12 4-16,-5-4-148 16,1 4 84-16,-9-8-236 15,-1 4 172-15</inkml:trace>
          <inkml:trace contextRef="#ctx0" brushRef="#br0" timeOffset="291154.8188">14377 9514 860 0,'-31'-16'320'0,"31"16"-248"0,0-20-20 0,0 4 156 15,9 16-124-15,4-12 0 16,6 4-52-16,3-1-40 16,10 9 4-16</inkml:trace>
          <inkml:trace contextRef="#ctx0" brushRef="#br0" timeOffset="291410.2026">14742 9223 808 0,'9'0'300'0,"-9"0"-232"0,45 20-20 16,-22-4 168-1,9 13-128-15,0 27 60 16,4 13-84-16,-8 20-28 16,-15-4-24-16,-22 0 24 15,0-8-20-15,-37 4 12 16,-4-12-16-16,-22 4-68 15,8-9 28-15,-14 1-172 0,15-16 108 0,-15-17-572 32,15-8 368-32</inkml:trace>
          <inkml:trace contextRef="#ctx0" brushRef="#br0" timeOffset="294671.2488">14601 9114 404 0,'4'-8'148'0,"-4"8"-112"0,5-4-12 0,-5 0 92 31,0 8-68-31,0-4 24 0,0 4-40 0,-5 0 56 16,5 4-48-16,-4 4 52 15,4 8-52-15,-5 0 52 16,5 9-56-16,0-9-8 16,9 8-16-16</inkml:trace>
          <inkml:trace contextRef="#ctx0" brushRef="#br0" timeOffset="293438.944">14678 9126 612 0,'-14'-8'228'0,"14"8"-180"0,0-4-12 0,0 0 160 16,0 8-116-16,0 0 20 16,0 8-60-16,0 4-16 15,0 8-16-15</inkml:trace>
          <inkml:trace contextRef="#ctx0" brushRef="#br0" timeOffset="296742.0783">15242 9790 756 0,'-4'4'280'0,"4"-4"-216"0,27-21-20 15,-4 13 100 1,0 4-88-16,31-4 40 16,6 4-56-16,17-8-24 15,0 8-8-15,1-4 8 16,-10 8-8-16,-13 0-4 16,-10 0 0-16,-8 0 4 15,-10 0-4-15,-18 0-56 16,0 0 28-16</inkml:trace>
          <inkml:trace contextRef="#ctx0" brushRef="#br0" timeOffset="297042.5038">15711 9373 572 0,'-22'0'208'0,"22"0"-160"0,-23 16-12 0,14 4 156 16,4 0-112-16,-4 21 100 15,9 3-104-15,-9 17 28 16,9-8-60-16,-14-1 20 16,10-3-36-16,-14-5-8 15,13-3-12-15,-13-5 28 16,9 1-20-16,-9-5-40 15,8-4 12-15,1-7-140 16,5-1 84-16,4-12-232 16,9 0 168-16</inkml:trace>
        </inkml:traceGroup>
        <inkml:traceGroup>
          <inkml:annotationXML>
            <emma:emma xmlns:emma="http://www.w3.org/2003/04/emma" version="1.0">
              <emma:interpretation id="{61F99041-E968-4115-AD0C-B8D4A373B430}" emma:medium="tactile" emma:mode="ink">
                <msink:context xmlns:msink="http://schemas.microsoft.com/ink/2010/main" type="inkWord" rotatedBoundingBox="19585,11189 21325,11241 21288,12491 19548,12439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98346.8939">17542 9272 652 0,'-46'-17'244'0,"46"17"-192"0,-41 0-12 16,18 4 172-1,10 5-124-15,-19 7 80 16,9 8-100-16,-9 29 24 15,9 7-52-15,-8 25 4 16,8 0-28-16,5 4 20 16,8-4-24-16,6 0 12 0,8-8-12 0,6 0 20 15,8-4-20-15,-5-16-216 16,1-13 112-16,-5-20-320 16,5-7 236-16</inkml:trace>
          <inkml:trace contextRef="#ctx0" brushRef="#br0" timeOffset="298646.1891">17501 9765 788 0,'-9'8'292'0,"9"-8"-228"0,-10 21-16 0,10-5 28 15,5-4-52-15,-5 8 32 16,9-4-28-16,0 1 0 15,5-1-16-15,0-8 0 16,4 0-4-16,-5-12 72 16,6 4-44-16,-1-12 32 15,0 0-40-15,0-9 0 16,0 5-16-16,5-12 0 16,0 8-4-16,4-1-16 15,1 9 4-15,-6 4 4 16,-3 8 0-16,-6 0-144 15,1 8 80-15,-10-8-236 16,1 4 168-16</inkml:trace>
          <inkml:trace contextRef="#ctx0" brushRef="#br0" timeOffset="298859.2648">17533 9575 904 0,'-14'-24'332'0,"14"24"-256"0,14-24-24 0,-5 7 184 16,0 9-140-16,14-16 0 15,13 8-64-15,-4-4-20 16,0 7-8-16,0 5-224 16,4 4 120-16,-9 4-384 15,1 8 272-15</inkml:trace>
          <inkml:trace contextRef="#ctx0" brushRef="#br0" timeOffset="299021.6947">18001 9255 728 0,'-9'0'268'0,"9"0"-208"0,-22 8-16 16,22-8 152-1,0 13-116-15,0 3-16 16,0 4-40-16,9 4-36 15,-5 5 4-15,5-1-296 16,5-4 168-16</inkml:trace>
          <inkml:trace contextRef="#ctx0" brushRef="#br0" timeOffset="299622.2917">18147 9203 676 0,'-9'0'248'0,"9"0"-192"0,23-12-16 0,-14 8-20 16,9 8-20-16,-4-4 0 15,9 0 0-15,-10 0-44 16,5 8 24-16,-4 0 8 15,-5 4 8-15,0-4 4 16,-4 0 0-16,-10 0 8 16,5 0-4-16,-9-4 16 15,9 4-12-15,0-8-40 16,0 5 20-16,-9-5-132 16,18 0 84-16,-9-5 24 15,9 5 24-15,-4-4 72 16,-5 4-32-16,0-8 60 15,9 8-52-15,-9-4 64 16,0 8-60-16,0-4 28 16,0 0-40-16,0-4 44 15,0 4-40-15,0-4 36 0,0 8-36 0,0-8-36 16,9 4 0-16,-9-4 72 16,5 4-40-16,-5-4 28 15,0 8-36-15,0-4 28 16,0 0-32-16,0 0 48 15,9 4-36-15,0 4 28 16,4 4-28-16,10 25 52 16,-5 3-44-16,19 37 44 15,-5 4-44-15,0 16 8 16,-5-8-28-16,-13 13 28 16,-1-5-28-16,-40 12 20 15,4-8-20-15,-41-8-176 16,1-12 88-16</inkml:trace>
          <inkml:trace contextRef="#ctx0" brushRef="#br0" timeOffset="300015.8387">18930 10214 1080 0,'14'-8'400'0,"-14"8"-312"0,9 37-24 0,-18-17 28 15,4 4-64-15,-22 21 16 16,4-5-28-16,-18 1-220 15,5 3 112-15</inkml:trace>
        </inkml:traceGroup>
        <inkml:traceGroup>
          <inkml:annotationXML>
            <emma:emma xmlns:emma="http://www.w3.org/2003/04/emma" version="1.0">
              <emma:interpretation id="{4FB6AF42-E769-4E6F-9F85-8EB1691A74B0}" emma:medium="tactile" emma:mode="ink">
                <msink:context xmlns:msink="http://schemas.microsoft.com/ink/2010/main" type="inkWord" rotatedBoundingBox="22041,11153 23943,11209 23905,12483 22003,12427"/>
              </emma:interpretation>
              <emma:one-of disjunction-type="recognition" id="oneOf43">
                <emma:interpretation id="interp59" emma:lang="" emma:confidence="0">
                  <emma:literal>EY</emma:literal>
                </emma:interpretation>
                <emma:interpretation id="interp60" emma:lang="" emma:confidence="0">
                  <emma:literal>FY</emma:literal>
                </emma:interpretation>
                <emma:interpretation id="interp61" emma:lang="" emma:confidence="0">
                  <emma:literal>EV,</emma:literal>
                </emma:interpretation>
                <emma:interpretation id="interp62" emma:lang="" emma:confidence="0">
                  <emma:literal>EVY</emma:literal>
                </emma:interpretation>
                <emma:interpretation id="interp63" emma:lang="" emma:confidence="0">
                  <emma:literal>EVE</emma:literal>
                </emma:interpretation>
              </emma:one-of>
            </emma:emma>
          </inkml:annotationXML>
          <inkml:trace contextRef="#ctx0" brushRef="#br0" timeOffset="302402.1538">20770 9652 800 0,'0'-8'296'0,"0"8"-232"0,0-4-16 15,-10 4 96-15,-3 0-88 0,4 4 4 16,-28 4-36-16,5 0-16 16,-4 8-4-16,-10-8-16 0,-13 9 8 15,14 3 4-15,-1 4 0 16,10-4 52-16,4 9-28 16,9-5 60-16,5 12-48 15,18-7 20-15,18 7-36 16,5 9 16-16,13 3-20 15,10-3-16-15,-1-5-4 16,1-12-208-16,-1-7 116 16,-17-9-244-16,-5-12 192 15,-10-8-420-15</inkml:trace>
          <inkml:trace contextRef="#ctx0" brushRef="#br0" timeOffset="302508.4365">20392 9927 728 0,'-5'-8'268'0,"14"8"-208"0,0-8-16 16,5 8 204-16,4 0-144 15,10 0 64-15,8 8-100 16,5-8-12-16,9 8-36 16,-4-8-56-16,-1 4 20 0,-4-4-208 15,-9 0 124-15,0 0-204 16,-5-8 172-16,-4 0-400 15</inkml:trace>
          <inkml:trace contextRef="#ctx0" brushRef="#br0" timeOffset="302924.3306">21088 9514 632 0,'-18'-44'236'0,"14"32"-184"0,-6-4-16 0,10 7 140 15,0-3-104-15,10 0 68 16,-6 4-80-16,5 4-8 16,0 8-32-16,-9 8 40 0,14 25-32 15,-5 15 4-15,-4 13-20 0,13 8 44 16,-9-8-28-16,9 3 28 16,0-3-28-16,5-8 0 31,4 3-16-31,1-3 20 0,-1-12-20 15,0-21 68-15,-4-16-48 16,0-20 32-16,0-12-36 16,-5-13 0-16,5-3-16 0,-5-13-8 15,0-20 0-15,0-4 12 16,-4-4-8-16,4 17-28 16,-4 11 8-16,-5 13 4 15,-5 11 8-15,6 9-28 16,-10 12 16-16,9 8-4 15,-9 8 8-15,0 4-116 16,13 4 68-16,-13 1-244 0,9 11 172 16,1-12-500-1</inkml:trace>
          <inkml:trace contextRef="#ctx0" brushRef="#br0" timeOffset="303182.377">21575 10057 912 0,'-22'24'340'0,"31"-4"-264"0,-18 21-24 16,9-13 140-16,-5 12-116 15,1 5-12-15,4-1-40 16,-5-3 16-16,0-1-24 16,5-7 20-16,-4-9-20 0,4-8-368 15</inkml:trace>
          <inkml:trace contextRef="#ctx0" brushRef="#br0" timeOffset="301441.3575">19745 9648 488 0,'-13'-12'180'16,"3"8"-140"-16,10 4-12 0,0 24 128 16,-13 4-12-16,13 9-72 15,-5-5 0-15,5 1-52 16,-4-5 44-16,-1-4-36 0,1 0 20 15,-1-7-28-15,-4-5 60 16,9-16 0 0,0-4-40-16,14-9 32 15,-5-7-44-15,9-8-24 16,0-5-4-16,0 1-8 16,14-1 0-16,5 9 16 15,4 4-4-15,-14 8 32 0,5 8-20 16,-14 8-4-16,5 4-8 15,-14 0 4-15,18 0-4 16,-9 0 24-16,-4 0-16 16,0-4-144-16,-10 0 68 15,10-8-344-15,-14 0 228 16</inkml:trace>
          <inkml:trace contextRef="#ctx0" brushRef="#br0" timeOffset="301681.993">19709 9174 860 0,'13'-16'320'0,"-8"12"-248"0,4-4-20 16,-9 8 112-16,9 4-100 15,0 0-44-15,19 4-16 16,-1 0 0-16,-4-4 0 16,9 5-204-16,13 3 108 0,-13-4-308 15</inkml:trace>
          <inkml:trace contextRef="#ctx0" brushRef="#br0" timeOffset="301874.6761">20191 9138 1028 0,'-18'16'380'0,"18"-12"-296"0,0 8-20 0,0 1-12 16,0 3-40-16,0 4-12 15,0 8-4-15,14 5-252 16,-14 3 140-16,0 0-580 15</inkml:trace>
        </inkml:traceGroup>
      </inkml:traceGroup>
    </inkml:traceGroup>
    <inkml:traceGroup>
      <inkml:annotationXML>
        <emma:emma xmlns:emma="http://www.w3.org/2003/04/emma" version="1.0">
          <emma:interpretation id="{914AB90C-A51F-4842-8750-362AE24688AE}" emma:medium="tactile" emma:mode="ink">
            <msink:context xmlns:msink="http://schemas.microsoft.com/ink/2010/main" type="paragraph" rotatedBoundingBox="1982,12038 3958,12038 3958,13162 1982,131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62CE7A-A325-47D2-8701-B2874D959D8D}" emma:medium="tactile" emma:mode="ink">
              <msink:context xmlns:msink="http://schemas.microsoft.com/ink/2010/main" type="line" rotatedBoundingBox="1982,12038 3958,12038 3958,13162 1982,13162"/>
            </emma:interpretation>
          </emma:emma>
        </inkml:annotationXML>
        <inkml:traceGroup>
          <inkml:annotationXML>
            <emma:emma xmlns:emma="http://www.w3.org/2003/04/emma" version="1.0">
              <emma:interpretation id="{D8B8E46C-61A7-455D-ACE2-E66539CF6B91}" emma:medium="tactile" emma:mode="ink">
                <msink:context xmlns:msink="http://schemas.microsoft.com/ink/2010/main" type="inkWord" rotatedBoundingBox="1982,12038 3958,12038 3958,13162 1982,13162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46834.9985">-28 10218 612 0,'14'-32'228'0,"0"12"-180"0,8-8-12 16,-8 15 132-16,4-7-100 16,0 4 68-16,1-4-76 15,-6 8-36-15,-4-1-12 16,1 1 4-16,-10 0-8 0,-10 4 4 16,-3 4-4-16,-10 4-16 15,0 4 4-15,-4 4 12 16,0 0-4-16,-1 0-12 15,1 5 4-15,0-9 4 16,4 4 0-16,5 0 8 16,-1 0-4-16,6 4-20 0,4-4 8 15,4 4-24-15,5 8 20 16,0-7-4 0,9 3 8-16,0 8 8 15,5 4 0-15,0 1 8 16,4 3-4-16,0 4-12 15,-4 1 4-15,-1-5 4 16,-3 0 0-16,-6-3 32 16,1-1-16-16,-5-4-12 0,0-7-8 15,0-5 4-15,-5 0 0 0,1 0 16 16,-1 0-8-16,-4-4-4 16,-5 0 0-16,1-8-4 15,-10 4 0-15,0-4 16 16,0 4-8-16,-9-4 4 15,-4 0-4-15,4-4-8 16,5 4 4-16,-5-8-4 16,9 0 0-16,9-4-20 15,10 0 12-15,4 0-172 16,4 4 100-16,6 0-452 16</inkml:trace>
          <inkml:trace contextRef="#ctx0" brushRef="#br0" timeOffset="247482.3241">400 10129 476 0,'5'-16'176'0,"-5"16"-136"0,18-8-12 0,-13 4 120 15,-1 8-88-15,-4 0 36 16,0 8-56-16,-4 13 12 15,4 3-32-15,-10 20 36 16,1 1-32-16,-4 8 32 16,8-1-32-16,-9-3 32 15,10-9-32-15,-10-3-4 16,10-9-12-16,-5-8 28 16,4-3-20-16,-9-9-200 15,10 0 100-15</inkml:trace>
          <inkml:trace contextRef="#ctx0" brushRef="#br0" timeOffset="247961.1085">1051 10259 392 0,'28'-16'148'0,"-28"16"-116"0,4-21-8 15,-4 13 128 1,5 4-88-16,-10-8 72 0,5 8-80 0,-13-4-4 31,3 8-32-31,-12 0-4 0,-1 12-8 0,-9-4 12 16,5 8-12-16,-14 1-20 16,9-5 4-16,-5 12 12 15,10-4 0-15,-5 0-4 16,14 5 4-16,4-1-4 15,14 0 0-15,9 0-12 16,5 5 8-16,9-1 4 16,0-4 0-16,-1 1-28 15,6-5 16-15,-10-4 12 16,-4 0 4-16,-14-4 8 16,0 5-8-16,-14-9-4 15,0 4 4-15,-13-12 28 16,0 8-16-16,-5-8 12 15,4 4-16-15,-3-4-8 16,3 0 0-16,-4-4 12 16,19 4-8-16,-5-8-12 15,4 0 0-15,5-4-68 16,4 3 40-16,10-7-312 16,4 8 188-16</inkml:trace>
          <inkml:trace contextRef="#ctx0" brushRef="#br0" timeOffset="248332.683">1142 10445 572 0,'-13'36'208'0,"13"-36"-160"0,-19 29-12 0,15-17-32 16,4 4-8-16,-5 0-16 15,5 4 12-15,-9-4 12 16,5 5 0-16,-10-13 16 16,0 8-12-16,-4-8-4 15,9 0 0-15,0-8-48 16,4 4 24-16</inkml:trace>
          <inkml:trace contextRef="#ctx0" brushRef="#br0" timeOffset="249041.5684">1256 10562 488 0,'-9'12'180'0,"9"-12"-140"0,-18 4-12 0,9 0 108 15,9 4-80-15,-9 1 40 16,9 3-56-16,-9-4-24 15,9 0-8-15,-5 0 24 16,5 0-16-16,-5-8 12 16,10 0-16-16,-5-4 28 15,9 0-24-15,-4-4-24 16,4 0 4-16,0-4-16 16,0 8 8-16,-4-5 8 15,4 9 4-15,-5 0 88 16,1 9-48-16,-1-1-8 15,1 4-20-15,-1-4 0 16,1 4-8-16,4-4-4 16,5 0 4-16,-1-8-4 15,6 4 0-15,3-12-100 16,6 0 56-16,4-8-44 16,4 4 52-16,0-8-52 15,1 7 52-15,-10-7 16 16,-4 4 16-16,-5 4 48 15,-4 0-24-15,-10 4 124 16,1 8-80-16,-14 4 76 16,4 12-80-16,-8-4 32 15,-1 8-56-15,-4 13-28 0,4-1-8 16,-4 20 24-16,4 5-12 0,-4 12-120 16,9-4 60-16,-5-5-20 15,10-7 44-15,-6-9-4 16,6-3 16-16,-1-17-44 15,10-4 28-15,-5-12 16 16,9-4 8-16,-4-16 12 16,4 4-4-16,-5-12 68 15,5 0-40-15,-9-9 76 16,5 5-60-16,-14-8 52 16,4 7-56-16,-8-3 76 15,-1 4-68-15,0-4 16 16,10 3-36-16,4-3-4 15,4 4-16-15,10-5-16 16,9 13 0-16,13-4-244 16,10 8 136-16</inkml:trace>
          <inkml:trace contextRef="#ctx0" brushRef="#br0" timeOffset="247211.9967">150 10400 528 0,'4'-4'196'0,"-4"4"-152"0,5-4-12 0,-5 0 176 15,4 4-120-15,1-4 88 16,9 4-104-16,-1-4 44 16,6 4-72-16,8-4 4 15,0 8-28-15,5-4 4 16,4 4-12-16,1-4 0 15,-5 4-4-15,0-4 12 16,-5 0-12-16,-4 0-4 16,-5 0 0-16,-4-4-84 15,-5 4 44-15,-9-4-196 16,0 8 128-16,-9-8-420 16,4 0 292-16</inkml:trace>
          <inkml:trace contextRef="#ctx0" brushRef="#br0" timeOffset="248099.0617">1192 10093 624 0,'-13'-20'228'0,"13"20"-176"0,-14-8-16 0,5 4-104 16,4 8 28-16</inkml:trace>
        </inkml:traceGroup>
      </inkml:traceGroup>
    </inkml:traceGroup>
    <inkml:traceGroup>
      <inkml:annotationXML>
        <emma:emma xmlns:emma="http://www.w3.org/2003/04/emma" version="1.0">
          <emma:interpretation id="{C6A73920-9896-484F-A77D-DC2C14BA76E7}" emma:medium="tactile" emma:mode="ink">
            <msink:context xmlns:msink="http://schemas.microsoft.com/ink/2010/main" type="paragraph" rotatedBoundingBox="4898,13382 18304,13148 18341,15248 4934,154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313849-9485-480F-B787-0D1103B38E71}" emma:medium="tactile" emma:mode="ink">
              <msink:context xmlns:msink="http://schemas.microsoft.com/ink/2010/main" type="inkBullet" rotatedBoundingBox="4898,13382 6259,13358 6282,14710 4921,14734"/>
            </emma:interpretation>
          </emma:emma>
        </inkml:annotationXML>
        <inkml:trace contextRef="#ctx0" brushRef="#br0" timeOffset="308089.6627">2941 11816 464 0,'22'-12'176'0,"-8"4"-140"0,4-1-8 16,-4 5 56-16,-5 0-52 15,0-4 84-15,0 0-64 16,-4 0-8-16,-5 0-28 16,-5 0 16-16,-8 0-20 0,-6 4-20 15,-12 4 0-15,-6 0 20 16,-8 8-4-16,-5 8-4 15,-1 4 0-15,-3 9 116 0,-5 3-64 16,9 0 92-16,13 5-84 16,14-1 28-16,23 0-52 15,23 1 4-15,14-5-28 16,22-8 20-16,23-11-24 16,18-13 24-16,5 0-24 15,-10-13 12-15,-8 1-12 16,-19-4 20-16,-18-4-20 15,-14 0 32-15,-17-1-28 16,-10-3 4-16,-18 4-12 16,-10 4-32-16,-3 4 12 0,-1 4 12 15,-4 4 4-15,8-5-212 16,6 1 112-16,13 4-304 16,9-8 224-16</inkml:trace>
        <inkml:trace contextRef="#ctx0" brushRef="#br0" timeOffset="308406.9427">3323 11516 496 0,'-32'-48'184'0,"14"28"-140"0,-9-13-16 15,9 21 100-15,4-4-76 16,-9 4 40-16,0-4-52 16,1 8 20-16,3 0-32 15,6 8 8-15,-5 4-20 0,4 4 20 16,-4 12-24-16,-5 12 76 15,-4 21-52-15,-5 20 68 0,-5 12-64 16,1 8 36-16,-1-8-44 16,6 16 44-16,-1 8-44 15,9 8-16-15,5-12-8 16,4-24 36 0,0-8-24-1,5-12 24-15,0-17-24 0,0-12-88 16,5-7 36-16,-1-17-212 15,10-16 140-15,4-9-484 16,27-15 328-16,0-24-96 16</inkml:trace>
        <inkml:trace contextRef="#ctx0" brushRef="#br0" timeOffset="308767.4174">3341 12301 684 0,'-32'85'252'0,"19"-49"-192"0,-5 21-20 0,9-33 112 15,-5 5-92-15,5-1 28 16,4 0-52-16,-4-4-12 16,0-7-16-16,0-1 28 0,9-4-20 15,-5-4 40-15,1-8-32 16,-1-4-268-16,-4-8 132 15,9 0-548 1</inkml:trace>
        <inkml:trace contextRef="#ctx0" brushRef="#br0" timeOffset="309215.1216">3537 12370 756 0,'-18'-29'280'0,"13"33"-216"0,-4 5-20 16,9-1 84-16,-13 8-80 15,4 4 52-15,-10 4-60 16,15 5-28-16,-10-1-12 16,0 0 24-16,14 1-12 0,-9-9-12 15,9-4-4-15,0-4-4 16,0 0 0-16,0-12-56 16,9-4 36-16,10 0-48 15,-6-8 40-15,1 4 4 16,-5 0 16-16,0 0 4 15,-4 0 4-15,-5 4 76 16,9 12-36-16,-9 4 48 0,9 4-44 16,5 0 8-16,4 0-28 15,9-4 8-15,5-3-12 16,0-9-24-16,13 0 4 16,1-9-128-16,-5 5 76 15,-5-12-40-15,-8 4 60 16,-10 0 24-16,-14 0 12 15,-4 0 12-15,-9 4-4 16,-9 4 8-16,-5-4-8 16,5 3 96-16,0 5-56 15,9 5 0-15,9-5-28 0,23 0-92 16,-1-5 44-16,6 1-668 16</inkml:trace>
        <inkml:trace contextRef="#ctx0" brushRef="#br0" timeOffset="308669.6547">3810 11771 944 0,'0'-24'352'0,"-9"24"-276"0,-4 0-20 15,-1 8 84-15,-4-4-88 16,-1 4-4-16,-3 8-28 16,3 1-492-16,1 3 260 15,0 8-360-15</inkml:trace>
        <inkml:trace contextRef="#ctx0" brushRef="#br0" timeOffset="309771.1819">3929 12519 216 0,'-9'8'80'0,"4"-8"-60"0,0 9-8 0,5-9 28 16,0 0-24-16,0 0 76 16,5-9-56-16,4 9 92 15,0 0-72-15,-4-8 132 0,-5 8-108 16,0 0 60-16,0-8-80 15,-5 8-8-15,1 8-32 16,-5-8-12-16,-10 0-4 0,1 0 40 16,0 8-24-16,-5 1 16 15,10-1-20-15,-6 0 44 16,1 0-32-16,0 4 40 16,18 8-40-16,0-4-16 15,9-4-4-15,5 5-64 16,8-5 32-16,10 0-208 15,-4 0 128-15,3-4-540 16</inkml:trace>
      </inkml:traceGroup>
      <inkml:traceGroup>
        <inkml:annotationXML>
          <emma:emma xmlns:emma="http://www.w3.org/2003/04/emma" version="1.0">
            <emma:interpretation id="{D2EBF0C7-BEF6-4555-ADD8-E17640E465D7}" emma:medium="tactile" emma:mode="ink">
              <msink:context xmlns:msink="http://schemas.microsoft.com/ink/2010/main" type="line" rotatedBoundingBox="6545,13402 18305,13196 18341,15248 6581,15453"/>
            </emma:interpretation>
          </emma:emma>
        </inkml:annotationXML>
        <inkml:traceGroup>
          <inkml:annotationXML>
            <emma:emma xmlns:emma="http://www.w3.org/2003/04/emma" version="1.0">
              <emma:interpretation id="{1D2017F0-79B1-4C05-967C-8DE3E35CB863}" emma:medium="tactile" emma:mode="ink">
                <msink:context xmlns:msink="http://schemas.microsoft.com/ink/2010/main" type="inkWord" rotatedBoundingBox="6550,13678 8576,13642 8596,14760 6569,14796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10194.809">4757 11736 788 0,'-22'-16'292'0,"12"16"-228"0,-3-8-16 16,4 8 80-16,-5 8-80 15,-13-8 96-15,-5 16-84 16,-14 4-20-16,-8 9-24 16,-10 3-16-16,0 13 4 0,5 3 40 15,13 21-24-15,10 16 60 16,9 4-44-16,13 8 0 16,14-16-20-16,9-8 40 15,14-8-28-15,9-21-136 16,9-3 56-16,4-13-184 15,5-8 132-15,-4-8-304 16,-5-12 232-16</inkml:trace>
          <inkml:trace contextRef="#ctx0" brushRef="#br0" timeOffset="310491.097">4771 12052 852 0,'-5'0'316'0,"-4"0"-248"0,5 0-16 0,4 12 84 16,0 4-84-16,-5 8-4 16,1 1-28-16,-5-1-8 15,-1 0-4-15,6-8 20 0,-1-3-16 16,-4-5 40-16,0-8-28 16,5-8-32-16,4-5 4 0,0-3 16 15,4 0-4-15,5-4-20 16,-4 0 4-16,13-1 40 15,0 5-20-15,5 4 36 16,0 0-32-16,4 4-4 16,-9 4-8-16,10 4 4 15,-10 0-112 1,0-4 60-16,-4 4-220 16,-5-4 144-16,0 0-488 15,0 4 336 1,-9 0 28-16</inkml:trace>
          <inkml:trace contextRef="#ctx0" brushRef="#br0" timeOffset="311212.2129">5417 11627 736 0,'23'20'272'0,"-18"0"-208"0,18 21-20 0,-5-5 176 15,5 17-128-15,4 4 68 16,0 19-92-16,-4 26-12 0,-14 7-36 15,-18-4 60-15,-9-8-48 0,-19-12 24 16,-13-16-36-16,-18-4-96 16,-32-13 40-16,-14-7-220 15,9-13 144-15,5-7-460 16,0-1 320 0,9-8-116-16</inkml:trace>
          <inkml:trace contextRef="#ctx0" brushRef="#br0" timeOffset="310688.8049">4803 11918 872 0,'4'0'324'0,"-8"-4"-252"0,4-8-20 16,9 8 156-16,0 0-124 0,9-4-16 15,10 0-44-15,3 0-28 16,1 0 0-16,0 0-192 0,0 3 108 16,-5 5-344-16,1-8 244 15,-6 16-268 1</inkml:trace>
          <inkml:trace contextRef="#ctx0" brushRef="#br0" timeOffset="310868.2958">5208 11708 964 0,'-9'0'360'0,"9"8"-280"0,0-8-24 16,9 8 32-16,-4 8-60 15,4-8-28-15,4 13-4 16,-4-5-380-16</inkml:trace>
          <inkml:trace contextRef="#ctx0" brushRef="#br0" timeOffset="318058.242">5927 12206 624 0,'-18'4'228'0,"18"0"-176"0,5 4-16 0,4 0 160 16,4 0-116-16,1 0 20 15,9 0-60-15,-5 0 0 16,5 0-24-16,0-4 0 0,-5-4-8 16,0 0-8-16,-4 0 4 15,-5-4-4-15,9 0 0 16,-9 0 32-16,-9 4-16 15,5-4-48-15,-5 4 16 0,0 0-96 16,0 8 64-16,0 0-196 16,9 0 136-16,-9 5-412 15</inkml:trace>
          <inkml:trace contextRef="#ctx0" brushRef="#br0" timeOffset="317783.0104">6014 12032 644 0,'-14'-4'236'0,"14"4"-180"0,0-9-20 0,0 9 80 0,5 0-72 16,4 0-20-16,5 0-12 15,-1 0 12-15,10 0-12 16,0 0 4-16,4 0-8 0,0 0-16 16,1 0 4-16,-6 0 12 15,1 0-4-15,-9 4-4 16,-5 5 4-16,-4-1 40 15,-5 0-24-15,-10 0-160 16,1-4 76-16</inkml:trace>
        </inkml:traceGroup>
        <inkml:traceGroup>
          <inkml:annotationXML>
            <emma:emma xmlns:emma="http://www.w3.org/2003/04/emma" version="1.0">
              <emma:interpretation id="{9B21F331-D715-4AC4-A7D3-1B78F330E675}" emma:medium="tactile" emma:mode="ink">
                <msink:context xmlns:msink="http://schemas.microsoft.com/ink/2010/main" type="inkWord" rotatedBoundingBox="9185,13356 12454,13299 12490,15350 9221,15407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20221.1282">7207 12622 612 0,'0'-8'228'16,"0"4"-180"-16,9 4-12 0,-9 0 176 0,9 0-124 15,-9 0 28-15,0 0-72 16,4 8 0-16,-4 9-28 16,10 7 20-16,3 16-24 0,-4 17 4 15,0 8-8-15,-4-1 12 16,4-7-12-16,0-8 40 16,0-9-24-16,5-11 20 15,-5-13-24-15,5-4 80 16,-5-16-56-16,14-12-4 15,-14-13-24-15,13-3-12 16,6-13 0-16,-1 5-4 16,0 3 0-16,1 5-28 0,-5 4 16 15,-10 4-152-15,10 3 88 16,-14 9-328-16,5 8 224 16,-5 12-400-1</inkml:trace>
          <inkml:trace contextRef="#ctx0" brushRef="#br0" timeOffset="318917.5553">6874 12052 880 0,'-18'4'328'15,"27"-4"-256"-15,0 0-16 0,5 4 124 0,-5 0-108 16,14-4 0-16,0 0-48 16,18-4 12-16,4 4-24 15,1-4 4-15,8 0-8 0,-8 0-40 16,-5-4 16-16,-18 4-108 15,-1-4 68-15,-22-1-328 32,9 5 216-32</inkml:trace>
          <inkml:trace contextRef="#ctx0" brushRef="#br0" timeOffset="322376.3044">7525 13262 572 0,'-13'-8'208'0,"13"8"-160"0,-9-4-12 0,9 4 112 15,0 0-88-15,0 0 52 16,0 0-64-16,0 0 28 0,9 12-44 15,-9 0 0-15,0 0-20 0,0 0 0 16,0 0-4-16,0 1 12 16,-9-1-12-16,9 0-4 15,-14-4 0-15,14 0 12 16,-9-4-8-16,9-4-136 16,0 0 72-16,9-4-308 15,5-4 204 1,-5 8-272-16</inkml:trace>
          <inkml:trace contextRef="#ctx0" brushRef="#br0" timeOffset="319758.8808">8582 11404 436 0,'-9'-20'160'0,"9"20"-124"0,-10-12-8 0,1 8 160 15,9 4-108-15,-4-8 64 16,-5 0-84-16,-5-4 72 16,9 3-76-16,-13-3-28 15,5 4-16-15,-19 0-32 16,9 8 12-16,-13-4-4 15,4 8 4-15,-23-4 0 16,14 8 0-16,-18 0 0 16,4 0 0-16,-13 5 32 15,13 3-12-15,-4 16 48 16,9 9-32-16,0 27-32 0,18 21 0 16,14 4 0-16,13-3 4 15,10-1 8-15,18 12-4 16,-5 4 8-16,-4 0-8 0,-1-16 8 15,-4-16-8-15,-9-20 8 16,-13-5-8-16,-19-15 40 16,-5-5-20-16,-4-4 48 15,-4-12-40-15,4 0-16 16,4-3-8-16,6-9 16 16,-1-4-12-16,0-5-232 15,9-7 116-15,-4 4-652 16</inkml:trace>
          <inkml:trace contextRef="#ctx0" brushRef="#br0" timeOffset="324155.5023">8600 12007 716 0,'18'-4'264'0,"-18"4"-204"0,14-8-16 0,-10 4 96 15,10 4-84-15,-5-8 60 16,5 4-72-16,-10-4 76 16,1 8-68-16,-5-8-28 15,-9 4-12-15,-14-4-4 16,0 8-4-16,-18 0-56 16,5 4 28-16,-10 4-24 15,1 8 28-15,-5 4-8 16,9 0 16-16,4 9 44 15,10 3-20-15,9 1 44 16,9-1-32-16,18-8 12 16,14-4-20-16,17-20 28 15,6 0-28-15,13-20-48 16,-4 0 16-16,4-12-68 16,-4 7 48-16,-14-7 8 15,-10 4 16-15,-12-13 20 16,-6 9-4-16,-17-17-20 15,-5 9 8-15,-10-9 56 16,6 13-24-16,4 3 52 0,0 17-44 16,4 20 4-16,5 12-24 0,0 21 20 15,9 3-20-15,-4 9 12 16,4-1-12-16,-5 5 12 16,5-4-16-16,1 3-116 15,-1-7 56-15,-5-13-92 16,5-4 80-16,0-15-196 15,5-9 144-15,0-21-316 16,-1 1 244-16</inkml:trace>
          <inkml:trace contextRef="#ctx0" brushRef="#br0" timeOffset="324468.8328">8859 11825 696 0,'0'-40'256'16,"0"40"-196"-16,10-8-20 0,-10 12 172 15,4 4-124-15,-8 12 96 16,4 8-104-16,0 13-28 15,9-1-32-15,-5 33-16 16,1 0 0-16,-1 16 12 16,10-8-8-16,4 0 24 0,0-20-20 15,1-25 56-15,-1-24-36 16,5-16 28-16,4-28-32 16,0-25 28-16,5-24-32 0,4 0 32 15,5-4-32-15,0 0-12 16,5-12-8-16,-5 12 48 0,0 12-28 15,-18 17-20-15,-1 15-4 16,-12 9-20 0,3 7 12-16,-4 13-4 15,0 12 4-15,-4 8-80 16,4 5 48-16,0 7-292 16,0 4 184-16</inkml:trace>
          <inkml:trace contextRef="#ctx0" brushRef="#br0" timeOffset="325309.568">9688 12036 488 0,'14'-8'180'0,"-5"-1"-140"0,0-3-12 0,5 4 188 16,4 0-124-16,0 0 88 15,0-8-108-15,5 0-20 16,-9-5-32-16,-5 1 20 0,-9 4-24 15,-9 0-12-15,-14 4-8 16,-4 0 4-16,-5 20 0 16,-5-8 0-1,1 12 0-15,-14 4 32 16,18-8-16-16,5 12 4 16,13-4-12-16,5-3 12 15,13 3-12-15,10 0-4 16,9-4 0-16,4-4-4 15,9 0 0-15,-4-8-56 16,0 0 32-16,-4-8 4 16,-6 8 8-16,-13 8-24 15,-4 4 20-15,-19 21-4 16,1 11 12-16,-10 37 76 16,9 4-36-16,-9 37 4 15,10-5-20-15,-5 25 8 16,8-13-16-16,-12-3 4 15,13-21-4-15,-19-20 28 16,10-20-20-16,-23-13 32 0,9-19-32 0,-22-21 64 16,4-8-44-16,-5-41-16 15,5 1-12-15,4-41-8 16,14-4 0-16,19-8 0 16,17 8 0-16,37 8 32 15,14 4-16-15,4 9 48 16,-4 3-36-16,-1 13-24 15,-13 3-4-15,0 5 0 0,-4 11 0 16,-14 5 0 0,4 4 0-16,-4 4-380 15,-1 8 208-15,1 0-616 16</inkml:trace>
          <inkml:trace contextRef="#ctx0" brushRef="#br0" timeOffset="325567.7563">10102 12181 632 0,'9'8'236'0,"-9"-4"-184"0,5 5-16 16,4 7 140-16,-4 12-104 15,-5 8 96-15,0 9-100 16,-5 4 48-16,1-1-72 15,-1-11 4 1,0-1-28-16,-4-8 16 0,5 1-24 0,-5-9 40 16,4-4-28-16,-9-8-180 15,10 0 84-15</inkml:trace>
        </inkml:traceGroup>
        <inkml:traceGroup>
          <inkml:annotationXML>
            <emma:emma xmlns:emma="http://www.w3.org/2003/04/emma" version="1.0">
              <emma:interpretation id="{EAA90E31-319F-48EF-9831-B79352FA3AA4}" emma:medium="tactile" emma:mode="ink">
                <msink:context xmlns:msink="http://schemas.microsoft.com/ink/2010/main" type="inkWord" rotatedBoundingBox="12907,13676 15387,13632 15408,14842 12928,14886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27051.216">11017 11801 572 0,'0'-37'208'0,"0"37"-160"0,-4-28-12 0,-1 12 100 16,5 8-80-16,-9-8 40 15,5 4-56-15,-5 7-48 16,-10 5 0-16,-17 21 80 16,4 7-40-16,-23 21 8 15,1-1-24-15,-5 21 16 16,9-4-20-16,4 16-4 15,14-4-4-15,14-1 20 16,9-7-12-16,13-8 12 16,15-12-12-16,3-13-448 15,15-4 240-15</inkml:trace>
          <inkml:trace contextRef="#ctx0" brushRef="#br0" timeOffset="327367.0572">11054 12015 716 0,'-9'21'264'0,"9"-21"-204"0,-5 48-16 0,5-24 0 16,5 1-32-16,-5 3 32 16,4 4-28-16,-4-7 56 15,5-5-40-15,-5-12 108 16,0 0-80-16,-5-20 28 15,5 4-52-15,-4-12-24 16,8-1-4-16,-4-7 0 16,0 8-4-16,9-4-4 15,5 3 4-15,13-3 84 16,5 8-48-16,14 0 8 16,4 4-28-16,9-1-84 15,-4 5 36-15,-1-4-360 16,-13 4 212-16</inkml:trace>
          <inkml:trace contextRef="#ctx0" brushRef="#br0" timeOffset="327520.464">11241 11724 852 0,'22'-36'316'0,"-22"36"-248"0,41-21-16 0,-13 9 200 16,-1 4-148-16,18-4-16 15,-8 8-56-15</inkml:trace>
          <inkml:trace contextRef="#ctx0" brushRef="#br0" timeOffset="327761.6057">11605 12440 832 0,'-28'41'308'0,"19"-17"-240"0,-13 12-20 16,-1-11-24-16,-9-5-24 15,0 12-176-15,0-3 96 16,5-9-488-16</inkml:trace>
          <inkml:trace contextRef="#ctx0" brushRef="#br0" timeOffset="328071.9823">11901 11967 696 0,'0'-4'256'0,"0"12"-196"0,-9 12-20 0,9-4 84 16,0 21-76-16,4 11 8 16,5 13-36-16,0 4 4 15,0-13-12-15,1 1 0 0,-6-13-4 16,-4-15 36-16,0-5-20 16,-9-12 40-16,-5-16-36 15,5-20-4-15,0-9-16 0,0-15 20 16,9-5-16-1,9 0-12-15,14 5-4 0,18 7 4 16,14 13 0-16,8 3 24 16,1 13-12-16,-5 4-4 15,-4 4-4-15,-14 4-268 16,-5 0 144-16</inkml:trace>
          <inkml:trace contextRef="#ctx0" brushRef="#br0" timeOffset="328300.5875">12115 11704 996 0,'32'-12'368'0,"-32"12"-284"0,41 4-24 0,-28 4 72 16,5 4-84-16,-4 8-12 15,9 0-20-15,-14 1-92 16,14 3 40-16,-14-4-356 16,4 4 216-16</inkml:trace>
          <inkml:trace contextRef="#ctx0" brushRef="#br0" timeOffset="328447.6841">12465 11679 748 0,'-23'-8'276'0,"23"8"-216"0,0 33-16 0,0-17-20 15,10 0-24-15,-6 8-292 16,5 1 160-16</inkml:trace>
          <inkml:trace contextRef="#ctx0" brushRef="#br0" timeOffset="328733.4437">12875 11720 892 0,'50'16'332'0,"-36"12"-260"0,8 29-20 0,-3-20 152 16,8 19-124-16,-4 37 44 15,0 37-72-15,-19-9 8 16,-13-16-40-16,-14-11 28 0,-27-10-32 16,-36 6-56-16,-15-10 16 15,10-15-280-15,-4-20 168 16</inkml:trace>
        </inkml:traceGroup>
        <inkml:traceGroup>
          <inkml:annotationXML>
            <emma:emma xmlns:emma="http://www.w3.org/2003/04/emma" version="1.0">
              <emma:interpretation id="{18C7ACCC-025A-4E84-A0D6-D0A43140C300}" emma:medium="tactile" emma:mode="ink">
                <msink:context xmlns:msink="http://schemas.microsoft.com/ink/2010/main" type="inkWord" rotatedBoundingBox="15653,13374 18307,13327 18333,14819 15679,14866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30973.1875">15065 11396 768 0,'-5'-56'284'0,"1"47"-220"0,-10-7-20 0,5 16 12 0,-9 0-40 16,-14 0 108-16,-18 16-68 15,-14 21-16-15,5 28-24 16,-5 24 56-16,10 20-40 0,-1-8 16 15,9 4-32-15,24 13 0 16,13 15-8-16,-5-11-68 16,14-17 32-16,9-16-280 15,5-16 172-15</inkml:trace>
          <inkml:trace contextRef="#ctx0" brushRef="#br0" timeOffset="332625.7977">14924 11845 416 0,'-9'-12'152'0,"9"12"-116"0,0-8-12 0,4 4 252 16,10 4-156-16,-5-4 100 15,5-4-128-15,8 0 144 16,1 0-136-16,9 0 60 16,0 4-96-16,0-13-36 15,-9 9-16-15,4-4-4 16,0 4-4-16,0-8-56 16,1 16 28-16,-5-12-216 15,-1 8 128-15,1 0-308 16,0 4 232-16</inkml:trace>
          <inkml:trace contextRef="#ctx0" brushRef="#br0" timeOffset="331179.7509">15069 11955 808 0,'-27'16'300'0,"18"4"-232"0,0 25-20 0,4-13 20 15,5 25-48-15,-9-1 8 16,9 1-16-16,9-8-8 15,-13-13 0-15,8-8 56 0,5-12-32 16,1-16 32-16,-6-16-32 16,1-16 36-16,4-13-36 15,-9-7 4-15,9-5-20 0,0 13-8 16,5-1 0 0,-1 17 20-16,15-1-12 0,-1 9 4 15,5 0-8-15,4 8 28 16,5-4-20-16,-18 4 12 31,9 7-16-31,-9 5-8 0,-10-4 0 16,-4 4-112-16,-9 0 60 15,0 0-304-15</inkml:trace>
          <inkml:trace contextRef="#ctx0" brushRef="#br0" timeOffset="330354.5448">14009 11582 520 0,'0'-28'192'0,"0"28"-152"0,0-12-8 16,-9 0 88 0,9 8-72-16,-5-8 96 15,-4 3-84-15,-5-7-28 16,5 8-20-16,-9 0 4 15,4 8-8-15,-18 4 4 16,5 12-4-16,-32 21-16 0,9 7 4 0,-46 25-4 16,10-8 0-16,-5 20 104 15,22-4-52-15,15 24 80 16,17-4-72-16,33 8 16 16,8-8-36-16,42-16 12 15,8-12-24-15,24-20 36 16,-1-13-32-16,19-24 32 15,-14-8-32-15,9-32 12 16,-5 0-20-16,-4-45 8 16,-13 12-12-16,-19-12 12 15,-14 16-16-15,-31-11-12 16,-5 23 0-16,-32-3-164 16,0 11 92-16,-23 13-304 15,10 12 212-15</inkml:trace>
          <inkml:trace contextRef="#ctx0" brushRef="#br0" timeOffset="330564.6035">13512 12011 976 0,'9'17'360'0,"-9"-17"-280"0,37 44-20 15,-10-16 176 1,5 1-140-16,5 15 44 16,4 5-88-16,4 3-12 15,5-3-24-15,5 0 8 0,4-9-16 16,-4-12-128-16,-5-3 68 15,-5-5-60-15,-4 4 64 16,-4-12 24-16,-1 0 20 0,0-4-68 0,1-3 40 16,8 3-304-16,5-4 184 15,1-12-488 1</inkml:trace>
          <inkml:trace contextRef="#ctx0" brushRef="#br0" timeOffset="332961.9179">15661 11396 780 0,'14'-36'288'0,"-14"36"-224"0,32 16-20 16,-14 0 128-16,18 25-104 0,5 36 104 16,5 28-96-16,0 0 48 15,-6 12-72-15,-12 21-12 0,-10 8-24 16,-18-21 8-16,-23-16-16 15,-22-12-84-15,-55-3 44 16,-37 3-388-16,-13-12 236 16,-14-12-508-1</inkml:trace>
        </inkml:traceGroup>
      </inkml:traceGroup>
    </inkml:traceGroup>
    <inkml:traceGroup>
      <inkml:annotationXML>
        <emma:emma xmlns:emma="http://www.w3.org/2003/04/emma" version="1.0">
          <emma:interpretation id="{FD19AD8D-1815-4595-87FC-5676C81BC0BD}" emma:medium="tactile" emma:mode="ink">
            <msink:context xmlns:msink="http://schemas.microsoft.com/ink/2010/main" type="paragraph" rotatedBoundingBox="288,14548 3826,14735 3744,16291 206,16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C003B5-D40D-482B-BA3B-6E6A78278859}" emma:medium="tactile" emma:mode="ink">
              <msink:context xmlns:msink="http://schemas.microsoft.com/ink/2010/main" type="line" rotatedBoundingBox="288,14548 3826,14735 3744,16291 206,16104"/>
            </emma:interpretation>
          </emma:emma>
        </inkml:annotationXML>
        <inkml:traceGroup>
          <inkml:annotationXML>
            <emma:emma xmlns:emma="http://www.w3.org/2003/04/emma" version="1.0">
              <emma:interpretation id="{53B503E8-3B6A-46F0-997D-C2BF663BFBBD}" emma:medium="tactile" emma:mode="ink">
                <msink:context xmlns:msink="http://schemas.microsoft.com/ink/2010/main" type="inkWord" rotatedBoundingBox="350,14548 801,16122 717,16146 265,14573"/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667377.0556">-1999 12550 384 0,'0'-21'140'0,"0"21"-108"0,0-8-8 15,0 8 100-15,-5 8-72 16,-4 0 8-16,0 1-40 16,5 3 16-16,-6 4-24 15,1 0 32-15,-4 0-28 16,26 9 20-16,-4 3-20 0,5 12 44 16,13 29-32-16,14 24 4 15,10 16-20-15,-1-11 0 16,-5 7-4-16,-4 24 12 15,-9 13-12-15,-5-13-4 16,-9-23 0-16,-4-13-24 16,-5-20 12-16,0-9 56 15,5-7-24-15,0-8-44 0,-1-13 8 16,1-8-52 0,0-11 36-16,-5-9-36 0,-9-8 32 15,4-8-156-15,-8-5 104 16,4 1-328-1</inkml:trace>
        </inkml:traceGroup>
        <inkml:traceGroup>
          <inkml:annotationXML>
            <emma:emma xmlns:emma="http://www.w3.org/2003/04/emma" version="1.0">
              <emma:interpretation id="{75AF758B-FA8E-4DDF-BA3F-9AFCC7A50F07}" emma:medium="tactile" emma:mode="ink">
                <msink:context xmlns:msink="http://schemas.microsoft.com/ink/2010/main" type="inkWord" rotatedBoundingBox="1445,14800 3816,14926 3770,15803 1398,15677"/>
              </emma:interpretation>
              <emma:one-of disjunction-type="recognition" id="oneOf50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539284.667">-187 12821 652 0,'-5'-4'244'0,"14"0"-192"0,-4 0-12 0,-5 4 144 16,-5 0-108-16,1 4-20 15,-1 8-36-15,1 4-20 16,-1 8 4-16,5 5-148 0,-4 3 80 16</inkml:trace>
          <inkml:trace contextRef="#ctx0" brushRef="#br0" timeOffset="539680.441">-902 12873 820 0,'5'-12'304'0,"4"8"-236"0,0-8-20 16,5 4 36-16,4 0-56 15,5 0 16-15,-1 4-28 0,10-4-44 16,14 0 16-16,8-1-156 0,10 9 92 15,0 13-452 1,-5 7 296-16,-9 4 0 16</inkml:trace>
          <inkml:trace contextRef="#ctx0" brushRef="#br0" timeOffset="539072.827">-815 13140 164 0,'13'-36'60'0,"1"28"-44"0,-5-16-8 16,0 16 176-16,9 4-104 15,-13-5 12-15,-1 9-56 0,10 9 20 16,-9-5-32-16,-5 20 100 16,9-4-68-16,-9 12 48 15,0 5-64-15,0-9 52 16,0 9-56-16,-9-9 12 0,9-4-32 15,-5-4 8-15,5-3-12 16,-4-5 72-16,-1-4-48 16,-4-8 32-16,9-8-40 15,0-4-28-15,0-5 0 16,14-11 0-16,4 0 0 16,5-9 0-16,8-3 0 0,6 12-28 15,-5 7 16-15,9-3 4 16,-9 12 8-16,-5 0-12 15,-4 4 8-15,-10 0 20 16,1 0-8-16,0-1-72 16,-1-3 32-16,-4 4-216 15,0-4 136-15,-4 4-440 16</inkml:trace>
          <inkml:trace contextRef="#ctx0" brushRef="#br0" timeOffset="541185.467">-5 13549 436 0,'-5'-4'160'0,"5"4"-124"16,5-4-8-16,-5 4 184 15,0-4-120-15,5 0 96 0,-1 0-108 16,1 0 32-16,4 0-64 16,0 0 0-16,5 0-28 0,4 0-20 15,9 4-4-15,14 0-4 16,9 0 0-16,9 0 32 15,5 4-12-15,-5 0-12 16,-4 0-4-16,-14 0-48 16,-5 0 24-16,-8 0-20 15,-6-4 28-15,-3 0-16 16,-6 0 20-16,-4 0-116 16,0 0 76-16,1 0-436 31,12 8 168-31</inkml:trace>
          <inkml:trace contextRef="#ctx0" brushRef="#br0" timeOffset="540617.9577">373 12983 488 0,'-18'-4'180'0,"13"4"-140"0,-4-4-12 0,4 4 108 15,1 0-80-15,4 0 60 16,0 0-72-16,-5 8-40 16,1 4-4-16,-5 4-4 0,-5 4 4 15,-9 4 16-15,-4 5-8 16,0-1 16-16,-5 0-16 15,0 1 40-15,5-5-24 0,4 4 12 16,5-7-20-16,9-5 0 16,4 0-8-16,10-4 4 15,8 0-8-15,5 0-4 16,5 1 4-16,4-1-4 16,5-4 0-16,0 4-240 15,9-4 132-15,0 4-432 16</inkml:trace>
          <inkml:trace contextRef="#ctx0" brushRef="#br0" timeOffset="540197.3144">733 13108 384 0,'22'-4'140'0,"-13"0"-108"0,10-4-8 0,-6 8 136 16,-4 0-92-16,1-4 68 16,-1 0-76-16,-5 0 52 15,1 0-60-15,-5 4 32 0,0 0-48 16,-9 0-12-16,-10 4-12 16,-8 8-12-16,-9-4 4 15,-1 4 12-15,-13 4-8 16,-4-8-12-16,-15 5 0 15,-8-1 20-15,-1-4-8 0,6 0-12 16,12 0 0-16,15 0 12 16,27 0-68-1,22 4 36-15,19-8-228 16,13-4 136-16</inkml:trace>
          <inkml:trace contextRef="#ctx0" brushRef="#br0" timeOffset="541413.5725">601 13391 612 0,'-10'-4'228'0,"15"8"-180"0,-5-8-12 0,0 4 80 16,0 0-72-16,0 0-28 15,9 0-12-15,0 4 32 16,5 0-24-16,0 0 8 0,-1 5-12 0,1-1 4 16,4 0-8-16,-4 8-12 15,-5 4 4-15,-5 8 48 16,-4 1-24-16,-4 7 24 16,-5 1-24-16,-5-1-16 15,5-4-8-15,-5-3-136 16,1-9 72-16,4-4-128 15,-1-8 112-15,1-16-320 16,5-8 224 0,13-4 32-16</inkml:trace>
          <inkml:trace contextRef="#ctx0" brushRef="#br0" timeOffset="541863.7854">1165 13270 424 0,'-4'-16'156'0,"4"16"-120"0,0 0-8 0,0 0 124 16,0 0-88-16,4 12 16 15,1 4-44-15,4 4 8 16,-5 5-24-16,1-1 16 0,-5 8-20 15,0-12 36-15,-5 5-28 16,5-9 20-16,0-4-24 16,-4-4 80-16,-1-4-56 0,1-8-12 15,4-4-20-15,0-4 16 16,4-4-16-16,-4 0-4 16,0-1-4-16,9 5-24 15,5-12 12-15,4 12-12 16,0 0 8-16,5 0 16 15,0-1 0-15,4 5-4 16,1 0 4-16,-1 4-4 16,-4 0 0-16,-1 0 24 15,-8 4-12-15,-5-4-12 16,0 0-4-16,-9 4-164 16,0 0 92-16,0 0-392 15,-4 0 260 1,8 12-108-16</inkml:trace>
          <inkml:trace contextRef="#ctx0" brushRef="#br0" timeOffset="542375.6566">1197 13068 496 0,'0'-4'184'0,"-5"0"-140"0,5-1-16 16,0 5 196-16,0 0-128 15,10-4 60-15,-1 0-92 16,4 0 32-16,1 0-56 15,4 0-4-15,0-4-20 0,5 4 8 0,4 4-16 16,1-8 4-16,-1 8-4 16,0-4 28-16,-4 0-20 15,-5 0 32-15,-4-4-32 16,-5 0-68-16,-9 0 28 16,-4-1-96-16,-1 5 64 15,-9 4-236-15,-4 9 164 16</inkml:trace>
        </inkml:traceGroup>
      </inkml:traceGroup>
    </inkml:traceGroup>
    <inkml:traceGroup>
      <inkml:annotationXML>
        <emma:emma xmlns:emma="http://www.w3.org/2003/04/emma" version="1.0">
          <emma:interpretation id="{C9A7606E-260D-46C6-AA91-834450F0A2D1}" emma:medium="tactile" emma:mode="ink">
            <msink:context xmlns:msink="http://schemas.microsoft.com/ink/2010/main" type="paragraph" rotatedBoundingBox="446,15676 25010,15919 24979,19090 414,18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366621-FAA7-49F2-ADD8-97CD53D77901}" emma:medium="tactile" emma:mode="ink">
              <msink:context xmlns:msink="http://schemas.microsoft.com/ink/2010/main" type="line" rotatedBoundingBox="446,15676 25010,15919 24982,18801 417,18558"/>
            </emma:interpretation>
          </emma:emma>
        </inkml:annotationXML>
        <inkml:traceGroup>
          <inkml:annotationXML>
            <emma:emma xmlns:emma="http://www.w3.org/2003/04/emma" version="1.0">
              <emma:interpretation id="{AC66FF52-AF97-44C6-95F0-6C6FF47FD183}" emma:medium="tactile" emma:mode="ink">
                <msink:context xmlns:msink="http://schemas.microsoft.com/ink/2010/main" type="inkWord" rotatedBoundingBox="443,15977 811,15980 806,16479 438,16475"/>
              </emma:interpretation>
            </emma:emma>
          </inkml:annotationXML>
          <inkml:trace contextRef="#ctx0" brushRef="#br0" timeOffset="667647.5811">-1617 13950 488 0,'-4'4'180'0,"4"0"-140"15,4 0-12-15,-4 4 64 0,0 4-56 16,0 0-4-16,5 9-20 16,4-1-12-16,-4 12 4 15,4 9 4-15,13 11-4 0,-12 5-4 16,-1-4 4-16,4-1 64 16,-13-11-36-16,-9-9 104 15,-14-4-80-15,-8-11 56 16,-15-9-68-16,-18-12-20 15,-4-9-16-15,4-11-388 16,1 0 208-16</inkml:trace>
        </inkml:traceGroup>
        <inkml:traceGroup>
          <inkml:annotationXML>
            <emma:emma xmlns:emma="http://www.w3.org/2003/04/emma" version="1.0">
              <emma:interpretation id="{62A6DDF6-72EE-4982-A98F-8670873C068A}" emma:medium="tactile" emma:mode="ink">
                <msink:context xmlns:msink="http://schemas.microsoft.com/ink/2010/main" type="inkWord" rotatedBoundingBox="1190,17277 1248,15858 1783,15880 1725,17299"/>
              </emma:interpretation>
              <emma:one-of disjunction-type="recognition" id="oneOf51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527910.4681">-670 13861 456 0,'-13'-16'168'0,"13"16"-128"0,-5 0-16 16,1 0 96-16,4 0-72 16,-5 8 44-16,-4 4-56 0,0 4 8 15,0 4-28-15,-5 5 44 0,0 3-32 16,5 16 20-16,-4 17-28 16,-1 24 36-16,5 8-32 15,-14 12 32-15,0-16-32 16,5-4 32-16,-5-4-32 15,1-4 4-15,3 0-16 16,6 0 0-16,-6-12-4 16,15-13 12-16,-5-11-12 15,9-5-40-15,0-11 20 0,4-9-104 16,1-8 64-16,-5-8-268 16,9 4 180-16</inkml:trace>
          <inkml:trace contextRef="#ctx0" brushRef="#br0" timeOffset="527912.9735">-715 14986 704 0,'-14'-20'264'0,"19"20"-208"0,-10 0-12 16,5 0 52-16,0 20-60 15,5 0 4-15,-5 8-24 16,0 9 8-16,-9 7-16 16,9-7-56-16,-10-1 24 0,20 1-52 15,-10-13 44-15,0-8-80 0,9-16 60 16</inkml:trace>
          <inkml:trace contextRef="#ctx0" brushRef="#br0" timeOffset="526400.905">-820 14249 312 0,'-32'-12'112'0,"19"12"-84"0,-10 0-12 16,14 0 180-16,-19 8-112 15,1 4 8-15,-9 9-52 16,4 7 16-16,-5 8-32 16,10 9 4-16,4 3-16 0,10 1 36 0,17-8-24 15,1-1 48-15,17-4-40 16,19-7 20-16,5-5-32 16,-1-4 36-16,10-8-32 15,-5-4-4-15,9-3-12 16,-13-5 4-16,4-13-8 15,-14 13 76-15,-4-4-44 16,-9-4 56-16,-9-4-52 16,-14-4 24-16,-5-4-36 15,-4-5-8-15,-5-3-12 0,-4 4-8 16,0-13 4-16,0 9-4 16,4-8 0-16,5-9-160 15,4 1 88-15,1-1-244 16,4 1 176-16,4-1-436 15,10 9 324 1,-9 15 100-16</inkml:trace>
        </inkml:traceGroup>
        <inkml:traceGroup>
          <inkml:annotationXML>
            <emma:emma xmlns:emma="http://www.w3.org/2003/04/emma" version="1.0">
              <emma:interpretation id="{AB47E94D-3FBE-4890-875B-0B94A013CD68}" emma:medium="tactile" emma:mode="ink">
                <msink:context xmlns:msink="http://schemas.microsoft.com/ink/2010/main" type="inkWord" rotatedBoundingBox="2125,16150 4023,16168 3999,18593 2101,18574"/>
              </emma:interpretation>
              <emma:one-of disjunction-type="recognition" id="oneOf52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661238.4894">692 14359 288 0,'9'-4'108'0,"-9"-1"-84"0,0-3-4 0,0 8 108 16,4-4-72-16,1 0 60 0,-5 4-72 16,4-4 76-16,-4 0-68 15,0-4 44-15,9 4-56 16,-9-4 8-16,0 0-32 0,0 0 8 15,5 0-12-15,0 0 0 16,-1-5-4-16,14 1 28 16,-4 0-20-16,9 0 12 15,9 4-16-15,-10 0 12 16,10 8-16-16,-9 8 4 16,0 8-4-16,-5 8-16 15,-13 17 4-15,-5-5 56 16,0 9-28-16,-10 3-12 15,-3 1-4-15,-10-5-8 32,9 1 0-32,-8 4 16 0,-1 7-8 0,0 5-28 15,0 16 8-15,5 4-20 16,9-4 16 0,0 0 8-16,9-13 8 0,4-15-20 0,10-9 12 15,4-7 32-15,10-13-16 16,-1-8 16-16,0-12-12 15,-4-8-32-15,-5-8 8 16,-9-4 12-16,-9-1 4 16,-4 1-36-16,-5 0 16 15,0 0 4-15,-5 16 12 16,0 0-12-16,1 8 8 16,4 8 12-16,-1 0-4 0,-3 8 8 15,-1 4-8-15,0 1-4 16,1-1 4-16,-1 0-4 15,0 0 0-15,-4 1 24 16,5 3-12-16,-1 4-32 16,-4 17 12-16,13 16 8 15,-13 16 4-15,18 12-12 16,0-8 4-16,-9 4 4 16,9 8 0-16,-9 4 8 15,9 0-4-15,-5-4 24 16,-4-16-16-16,0-8 76 15,4-16-52-15,-13-17 40 16,-5-11-44-16,-4-5 0 16,0-16-20-16,-10-8-8 15,-8-8 0-15,8 4 4 0,6-4-4 16,8 0-20-16,9-13 8 16,14 13-180-16,14-16 100 15,13-4-516 1</inkml:trace>
          <inkml:trace contextRef="#ctx0" brushRef="#br0" timeOffset="661738.8845">1211 15111 880 0,'22'-8'328'0,"6"0"-256"0,-1-8-16 0,0 8 28 16,10 4-56-16,13 4-80 16,4 8 24-16,1 8-500 15,-5 4 288-15,-18-3-120 0</inkml:trace>
          <inkml:trace contextRef="#ctx0" brushRef="#br0" timeOffset="661583.4539">1302 14771 684 0,'4'-16'252'0,"-4"12"-192"0,-4-4-20 15,4 8 188-15,0 0-132 16,4 0 68-16,10-8-96 15,4 8 12-15,5-12-44 16,4 4-24-16,23 0-4 0,0 4 0 16,5 4-4-16,0 0-232 15,-14 4 124-15,-14 12-292 0,-18 8 224 16,-14 17-308 0</inkml:trace>
          <inkml:trace contextRef="#ctx0" brushRef="#br0" timeOffset="527915.9807">186 14185 476 0,'0'-25'176'0,"-4"21"-136"0,-5-4-12 15,9 4 136 17,-10 4-96-32,-3-4 44 0,-5 4-68 0,-5 4 20 0,-4 4-36 15,-1 8 0-15,-4 13-16 16,5 7 20-16,0 13-20 0,-1 15 12 16,-8 9-12-16,9-4 28 15,-1-4-24-15,6-4-24 16,3-13 4-16,6 5 0 15,4-9 4-15,4 1 8 16,0-17-4-16,5-4-4 16,5-3 4-16,-5-13-356 0,5 8 192 15</inkml:trace>
          <inkml:trace contextRef="#ctx0" brushRef="#br0" timeOffset="528682.5198">95 14593 280 0,'0'-12'104'0,"0"16"-84"0,-4-4 0 16,4 0 48-16,0 8-40 15,0 4 68-15,0 1-56 16,0 3 88-16,0 0-72 16,0 4 16-16,0-4-40 15,0 5 32-15,-5 3-36 16,1-8 4-16,-1-4-20 0,0 4 56 16,1-7-40-16,-5-9 32 0,4-5-32 15,5-3-16-15,0-4-8 16,0 0-4-16,5 0 0 15,8-4 8-15,6 0-4 16,-1-1-28-16,9 1 12 16,0 0 24-16,1 4-8 15,-1 0-8-15,0 4 0 16,-4 4 40-16,-5-5-24 16,1 5 24-16,-6-4-20 15,-4 4 20-15,5 0-24 16,-5 0 12-16,0-4-12 0,5 0-68 15,4-4 28-15,-4 4-148 16,-1-4 100-16,1 12-240 16,-5-4 176-1</inkml:trace>
          <inkml:trace contextRef="#ctx0" brushRef="#br0" timeOffset="529173.337">154 14444 352 0,'-4'-4'132'15,"4"8"-104"-15,0 0-8 0,0-8 104 0,0 4-72 16,4-4 96-16,5-5-88 16,1 1 52-16,-1 0-68 15,4 0 32-15,6 0-44 16,3 4 8-16,6-4-24 0,-1 8 8 16,9-8-12-16,-4 0 20 15,-9 4-20-15,0 0 4 16,-5 4-8-16,-4 0-32 15,-1 4 12-15,-4 0-136 16,-9-4 80-16,0 0-364 16</inkml:trace>
          <inkml:trace contextRef="#ctx0" brushRef="#br0" timeOffset="529538.2954">564 14128 416 0,'14'0'152'0,"-5"8"-116"0,5 12-12 15,-1 5 120-15,1 19-84 16,4 25 52-16,5 20-64 16,0-4-8-16,-1-4-24 15,-17 8 16-15,-14 8-20 0,-5 4 40 16,-13 4-28-16,-10-20-40 15,-8-8 8-15,-10-24-60 16,-8-5 36-16,-6-15-264 16</inkml:trace>
        </inkml:traceGroup>
        <inkml:traceGroup>
          <inkml:annotationXML>
            <emma:emma xmlns:emma="http://www.w3.org/2003/04/emma" version="1.0">
              <emma:interpretation id="{410F8EFE-3CD2-4E51-9FD6-AB8B53ACDF5F}" emma:medium="tactile" emma:mode="ink">
                <msink:context xmlns:msink="http://schemas.microsoft.com/ink/2010/main" type="inkWord" rotatedBoundingBox="4529,16129 7151,16155 7139,17401 4517,17375"/>
              </emma:interpretation>
              <emma:one-of disjunction-type="recognition" id="oneOf53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532143.8178">2631 14650 548 0,'0'-16'204'0,"5"12"-156"0,-1-4-16 15,-4 8 96-15,0-4-76 16,-4-5 40-16,-10 1-52 0,0 4-32 16,-8 4-8-16,-10 4-8 0,-23 9 0 15,-4 3-12-15,-9 8 12 16,4 4 100-16,9 9-48 16,14-1 24-16,18 17-36 15,14-13-12-15,23-3-12 16,22-5 20-16,28-12-16 15,9-12 32-15,0 0-28 16,0-20 40-16,-10-4-32 16,-8-8-12-16,0-4-8 15,-23-1 40-15,-10 1-24 0,-17 0 16 16,-10-1-20-16,-8 9-24 16,-1 4 0-16,-4 0-100 15,-9 8 56-15,13-5-212 16,9 9 144-16,10 4-508 15</inkml:trace>
          <inkml:trace contextRef="#ctx0" brushRef="#br0" timeOffset="532420.482">2699 14185 756 0,'-31'-4'280'0,"21"4"-216"0,6 0-20 15,4 8-12-15,4 4-28 16,-4 4-4-16,0 16 4 0,0 9 4 16,-4 15-4-16,-5 13 68 0,0 8-40 15,-14-4 40-15,-4 8-40 16,-5 16 44-16,-14 12-44 16,5-16 4-16,0-4-24 15,5-20 44-15,4-16-28 16,5-5 4-16,8-19-20 15,1-5-176-15,18-24-304 16,18 0 240 0,14-32-256-1</inkml:trace>
          <inkml:trace contextRef="#ctx0" brushRef="#br0" timeOffset="532843.6279">2872 15079 684 0,'-22'28'252'0,"13"-3"-192"0,-5-1-20 0,5-4 136 16,-5-8-104-16,0 12 0 15,1-3-48-15,-1 3 0 16,5-16-12-16,0 20 0 0,0-19-4 16,4 3-96-1,5-4 52-15,-4-4-140 0,4-4 100 16,0 0-360 0,9 0 244-16,9 0-68 0</inkml:trace>
          <inkml:trace contextRef="#ctx0" brushRef="#br0" timeOffset="533574.1932">3096 15079 528 0,'4'-8'196'0,"-8"16"-152"0,-6 0-12 16,6 8 96-16,-5-4-76 15,0 5 32-15,-5 3-48 16,0 4 12-16,1 4-28 15,-1-3-16-15,0-5-8 0,5-4 12 16,0-4-4-16,0 4 24 16,4-7-16-16,1-5 24 15,-1-4-24-15,1 0-12 0,4 0-4 16,0 0 12-16,4-4-4 16,5-5-4-16,5 1 4 15,9-12-4-15,4 4 0 16,1 0-20-16,-1 4 12 15,-4-5-24-15,-1 9 20 16,-3 0 12-16,-10 4 4 16,-9 4 24-16,0 0-16 15,-5 12 48 1,5-4-32-16,0 9-16 16,0 3-4-16,5-12-8 15,4 8 0-15,4-16 68 0,10 0-36 16,0 0-64-16,-5 0 12 0,5 0-88 15,-9-8 56-15,-1 0-60 16,5-4 64-16,-8-4-4 31,-1 7 32-31,-5-3-12 16,1 4 16-16,-1-8 16 16,1 16 4-16,-5-4 96 15,4 4-56-15,-4-4 60 16,5 8-60-16,-5-8 4 15,9 4-28-15,-4-4-12 16,-1 8-4-16,-4-4-4 16,0 0 0-16,-4 0 44 15,-1 8-24-15,-9 0-52 0,-4 8 16 0,0-4-16 16,-5 5 20-16,1-5 0 16,3-4 4-16,10 8 44 0,9-4-24 15,14 4 44-15,9 5-32 16,8-9 40-16,6 4-36 15,8-8-224-15,6 0 104 16</inkml:trace>
          <inkml:trace contextRef="#ctx0" brushRef="#br0" timeOffset="534853.0703">4252 14168 444 0,'0'-16'164'0,"0"12"-124"0,0-8-16 0,0 8 176 15,0 0-116-15,-5 0 20 16,1 0-64-16,-1 4-16 16,5 0-16-16,-13 8-8 0,4 12 4 15,-10 13-16-15,-8 19 8 16,-14 17 4-16,0 16 0 0,-9-4 16 15,-9-4-8 1,0 4 48-16,13 0-28 0,5 16 48 16,14-8-44-16,13-8-8 15,14-21-12-15,9-3 0 16,9-12-8-16,5-9-80 16,9-20 40-16,-5-16-372 15</inkml:trace>
          <inkml:trace contextRef="#ctx0" brushRef="#br0" timeOffset="535198.9501">4193 14715 404 0,'-9'-8'148'0,"4"20"-112"0,-9 4-12 15,10-4 136-15,-5 16-92 16,-5 9 44-16,0 7-68 0,5 9-24 15,5-9-12-15,-1-3 8 0,1-13-8 16,4-7 112-16,4-26-48 16,5-11-36-1,0-12 44-15,5-8-52 16,0-5-20-16,9 1-8 16,-14-1 24-16,13 13-12 15,-8 4-48-15,4 7 20 16,5 1-16-16,-9 8 20 15,-1 4 16-15,6 0 0 0,-10 0 16 16,4 0-12-16,-4 0-48 16,1 0 24-16,3 0-164 15,-8-4 100 1,-1 8-496-16</inkml:trace>
          <inkml:trace contextRef="#ctx0" brushRef="#br0" timeOffset="535547.5622">4220 14581 436 0,'-14'4'160'0,"24"-4"-124"0,-10-8-8 0,0 8 160 16,0 0-108-16,0 0 0 16,4 0-48-16,5-4 84 15,5 0-64-15,4 0 4 0,5-4-36 16,9 8 4-16,0-4-12 15,-5 0 20-15,5 0-20 16,0-4-232-16,-1 8 116 16,-8 0-476-16</inkml:trace>
          <inkml:trace contextRef="#ctx0" brushRef="#br0" timeOffset="532572.4209">3228 14537 860 0,'18'-37'320'0,"-18"29"-248"0,-5-8-20 16,5 16 32-16,0 0-56 15,0 0 8-15,-4 0-24 16,-5 16-236-16</inkml:trace>
          <inkml:trace contextRef="#ctx0" brushRef="#br0" timeOffset="536177.2716">4662 14274 560 0,'-5'-17'208'0,"-4"13"-164"0,18 0-8 0,-9 4 100 16,0 0-80-16,14 8 60 15,9 9-72-15,-5 27 32 16,5 13-44-16,-1 16 0 0,1-1-20 0,-9 5 28 16,-5 12-24-16,-9 13 76 15,-14-5-56 1,-4 0-12-16,-5-20-16 0,-13-13-72 16,-1-15 36-16,-4-9-120 15,0-11 84-15,-4-13-316 16,-5-8 212-1,27 8-244-15</inkml:trace>
        </inkml:traceGroup>
        <inkml:traceGroup>
          <inkml:annotationXML>
            <emma:emma xmlns:emma="http://www.w3.org/2003/04/emma" version="1.0">
              <emma:interpretation id="{980A0646-6845-4BCE-8E8B-BA77F2DE7A29}" emma:medium="tactile" emma:mode="ink">
                <msink:context xmlns:msink="http://schemas.microsoft.com/ink/2010/main" type="inkWord" rotatedBoundingBox="7852,16153 10524,16180 10509,17710 7837,17684"/>
              </emma:interpretation>
              <emma:one-of disjunction-type="recognition" id="oneOf54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536654.1284">5540 14775 464 0,'-18'-8'176'0,"9"12"-140"0,5-4-8 16,-1 0 208-16,5 0-136 16,0 0 64-16,0 0-96 15,9-4 24-15,5-4-56 16,4 4 44-16,9 0-48 0,10-4 4 15,8 4-24-15,10 0 28 16,-5 0-24-16,-5 4 4 16,-4 0-12-16,-13 0 4 15,-10 0-8-15,-9 0 32 16,-9 0-20-16,-4 0 12 16,-6 0-16-16,1 0-132 15,-4 0 68-15,-1 0-352 16,5 4 224-16,0 12-388 15</inkml:trace>
          <inkml:trace contextRef="#ctx0" brushRef="#br0" timeOffset="537391.0904">7179 14233 540 0,'0'-20'200'0,"10"4"-156"0,-6-5-12 0,-4 13 52 0,-4-8-52 15,-6 12-4-15,1-4-16 16,-13 8-12-16,-10 0 4 15,-5 8-24-15,5 8 12 0,-9 5 4 16,-4 3 4-16,-1 4 8 16,1 1-4-16,4-1 24 15,4 4-16-15,6 5-4 16,3 7-4-16,5 9 12 16,5 7-8-16,0 9 4 15,4 28-4-15,-4 41 12 16,9-9-12-16,0-15 4 15,-5-25-4-15,-4 4-8 16,0-4 4-16,-9-12 20 16,-10 0-12-16,-4-21 56 0,-4-3-36 15,-1-17 28-15,-4-11-32 16,4-25 0-16,6-8-16 16,-1-21-96-16,0-3 48 15,9-5-120-15,13 9 88 16,15 4-408-1,18 4 264-15,17 12 4 16</inkml:trace>
          <inkml:trace contextRef="#ctx0" brushRef="#br0" timeOffset="537871.5479">7443 15071 624 0,'14'-45'228'0,"-9"25"-176"16,8-4-16-16,-13 8 96 0,-9-5-80 15,9 1 60-15,0 0-68 16,-9 0-28-16,5-1-16 16,-6-7 16-16,1 20-8 0,-4-4-4 15,-10 4 0-15,-9 0-32 16,-9 20 16-16,-14 4-20 16,5 12 16-16,0 17 28 15,5-1-8-15,13-3 44 16,18-1-24-16,5 1-12 15,18-13-8-15,9-12 48 16,14-12-28-16,14-8 8 16,13-12-20-16,-13-8-32 0,8-13 8 15,-13-3-84-15,-14-5 56 16,5 1-20-16,-9-5 36 16,-18 1 4-16,-1-9 12 15,-4 13 0-15,-9 7 0 16,5 5 88-1,-6 12-48-15,1 7 44 0,5 17-44 16,-1 13 16-16,-8 3-28 16,3 12 28-16,6 9-32 15,-14 11 4-15,4 9-12 0,5 0 20 16,-14-1-16-16,0-7 12 16,1-4-12-16,-1-5-164 15,-14-7 80-15,19-9-184 16,5-4 148-16</inkml:trace>
          <inkml:trace contextRef="#ctx0" brushRef="#br0" timeOffset="538237.0773">8176 14784 508 0,'0'-41'188'0,"0"29"-148"0,-9-12-8 15,0 20 104-15,-4-5-80 16,-1 1-4-16,-4 4-32 16,-10 4-16-16,1 4 0 15,-5 9-4-15,0-5 0 0,5 16 32 0,4 12-16 16,5 9 76-16,4 16-56 16,10 11 48-16,8 1-48 15,10-4 32-15,9-12-36 16,0-5 24-16,-5-11-28 15,-5-13 28-15,-13 0-32 16,-13-15 40-16,-24 3-36 16,-26-4-252-16,-24-4 120 15,-18 0-656 1</inkml:trace>
        </inkml:traceGroup>
        <inkml:traceGroup>
          <inkml:annotationXML>
            <emma:emma xmlns:emma="http://www.w3.org/2003/04/emma" version="1.0">
              <emma:interpretation id="{41997FA7-BC25-4733-9973-DFB71114F0DE}" emma:medium="tactile" emma:mode="ink">
                <msink:context xmlns:msink="http://schemas.microsoft.com/ink/2010/main" type="inkWord" rotatedBoundingBox="10947,16355 12224,16367 12215,17305 10938,17292"/>
              </emma:interpretation>
              <emma:one-of disjunction-type="recognition" id="oneOf55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550725.4133">8682 14326 756 0,'-14'8'280'0,"5"0"-216"0,-5 13-20 16,10-1-20-16,-14 12-24 0,-1 13-56 15</inkml:trace>
          <inkml:trace contextRef="#ctx0" brushRef="#br0" timeOffset="551427.8789">8750 14941 404 0,'-4'-8'148'0,"4"0"-112"0,4 8-12 15,-4 0 76-15,9 0-60 0,5 0 16 16,0 0-32-16,4 8 32 15,0 4-32-15,0 5 12 16,-4 7-20-16,0 12-16 0,-1 1-4 16,-8-1 28-16,-5 5-12 15,-5-1-4-15,-4-12-4 16,0 1 40-16,0-5-24 16,4-16 24-16,5-8-12 15,5-16-20 1,4-4-8-16,9-17 0 15,0 1-16-15,5 3 8 0,0-3-4 16,4 4 0-16,1 3 0 16,-1 9 0-16,0 0 0 15,-4 20 0-15,0 0 88 16,-5 16-48-16,-4 0 44 16,-5 9-44-16,0-1 8 15,-5 4-24-15,1 0 20 16,-1 1-24-16,1-5 12 15,-5 4-12-15,0-7-68 16,5-5 28-16,-5-8-112 16,0-8 80-16,0 0-272 15</inkml:trace>
          <inkml:trace contextRef="#ctx0" brushRef="#br0" timeOffset="551780.7405">8978 14848 600 0,'-5'-12'224'0,"10"12"-176"0,-1-8-12 15,1 4 96-15,-1 0-80 0,6-4 24 16,-1 0-44-16,9-4-4 15,0-1-16-15,5-3-8 0,0-4 0 0,-1 4 12 16,-3-4-8-16,-1 16-4 16,-5-5 0-16,-3 1 56 15,-1 8-32-15,-9 0 8 16,0 0-24-16,0 8 0 16,4 5-4-16,5-1 36 15,0 0-20-15,5 0-92 16,0 0 36-16,4 4-192 15,-4-8 124-15</inkml:trace>
          <inkml:trace contextRef="#ctx0" brushRef="#br0" timeOffset="552045.794">9629 14557 780 0,'0'-20'288'0,"-5"20"-224"0,5 0-20 0,0 0 128 0,0 12-104 16,0 8-44-16,-4 4-20 16,4 1-68-16</inkml:trace>
          <inkml:trace contextRef="#ctx0" brushRef="#br0" timeOffset="553608.9239">9702 15059 684 0,'-19'4'252'0,"10"0"-192"0,5 8-20 0,4 0 48 16,0 8-56-16,9-3-20 15,0-1-12-15,9-4 36 16,10-12-24-16,3 0 16 0,1 0-16 16,-4-8-16-16,-6-4 0 0,-3-1 4 15,-10 1 0-15,-9 4-56 16,-9 0 32-16,-5 0-140 16,0 8 92-16</inkml:trace>
        </inkml:traceGroup>
        <inkml:traceGroup>
          <inkml:annotationXML>
            <emma:emma xmlns:emma="http://www.w3.org/2003/04/emma" version="1.0">
              <emma:interpretation id="{F4762D3C-9FDD-48A6-BD30-C26822887443}" emma:medium="tactile" emma:mode="ink">
                <msink:context xmlns:msink="http://schemas.microsoft.com/ink/2010/main" type="inkWord" rotatedBoundingBox="12674,16288 15024,16311 15007,18013 12657,17989"/>
              </emma:interpretation>
              <emma:one-of disjunction-type="recognition" id="oneOf56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554393.5109">10876 14609 664 0,'14'-20'244'0,"-9"12"-188"0,4-8-16 0,-5 8 136 16,-4-4-104-16,0-4 44 15,0-5-72-15,-4 5-16 16,-1-4-16-16,-9-4 0 0,-4-5-8 15,-9 5-72-15,-10-4 36 16,-4-1-40-16,1 5 40 16,3 8 0-16,1 4 20 15,4 0 36-15,4 4-16 0,10 3-28 16,5 5 12-16,3 9-8 16,1 3 8-16,5 8 32 15,-1 8-12-15,1 5 12 16,-5 3-12-16,0 5-8 15,4 3 0-15,-13 5 20 16,4-1-12-16,0 5 4 16,5 16-8-16,-13 24 28 15,3 8-20-15,6-12-12 16,-1-8-8-16,0-12 4 16,5-5 0-16,0-15-12 15,0-13 8-15,0-3 28 16,4-5-12-16,1 0-4 15,4-11-4-15,0 3 4 16,0-4-4-16,4-8 16 0,6 4-12 16,-1-4 32-16,0-8-24 15,-9 0 4-15,13 0 56 16,1 0-40 0,0-4-44-16,4 0 4 15,0 0 16-15,9-4-8 16,5 8 28-16,9-4-20 15,0 0-32-15,0 4 12 16,5 0-176-16,-5 4 104 16,-5 0-164-16,-4-4 140 15,-5 0-484 1</inkml:trace>
          <inkml:trace contextRef="#ctx0" brushRef="#br0" timeOffset="554866.2531">11213 14986 748 0,'14'-57'276'0,"-10"25"-216"0,1-13-16 16,0 25 40-16,-1-4-56 16,-8 4 24-16,-6-5-32 15,-3 5-16-15,-5 8-8 16,-10 4 12-16,1 8-4 0,-5 8-20 15,-9 0 8-15,0 0 32 16,5 20-16-16,4-3 28 16,9-5-24-16,14 4 12 15,18 5-12-15,9-9 0 0,10-4-4 16,8-8-104-16,5-8 52 16,0 0-112-16,-5-8 88 15,-4 8 32-15,-9 0 24 16,-14 4 12-16,-18 8 0 15,-5 16 68-15,-4 5-36 16,-5 24 104-16,5 11-80 16,0-3 72-16,0 20-72 15,4 16-48-15,5 13-8 16,0-5 24-16,0-12-16 0,0-12 0 16,-5-16-4-16,-9-21 28 15,-4-7-16-15,-10-21 32 16,-8 0-32-16,-5-20 4 15,-5-20-12-15,-4-4-8 16,14-21 4-16,8-11-68 16,19-9 36-16,9 12 20 15,36-3 8-15,14 7-24 16,14 4 12-16,4 13-120 16,9 4 76-16,-4 3-252 15,0 5 172-15,-1 4-384 16</inkml:trace>
          <inkml:trace contextRef="#ctx0" brushRef="#br0" timeOffset="555078.8439">11486 15265 580 0,'19'-4'216'0,"-15"-4"-168"0,-4 4-12 0,0 4 144 16,5 16-104-16,-10 0 140 15,1 5-128-15,-6 3 12 16,1 8-60-16,5 1-8 0,-1-1-20 16,5-4-8-16,5-3 0 15,-5-5-288 1,0-4 156-16</inkml:trace>
          <inkml:trace contextRef="#ctx0" brushRef="#br0" timeOffset="555913.9288">12306 14431 476 0,'-9'-16'176'0,"4"8"-136"0,-13 4-12 0,9 4 164 0,-5 4-112 15,-9-4 20-15,-13 16-60 16,-9-4-36-16,-10 9-4 16,0 3 36-16,5 12-24 0,5 5 96 15,-1 7-60-15,5 13 48 16,9 24-56-16,0 16-4 16,10-4-20-16,3-3 16 15,10-14-20-15,0-11 12 16,9-12-12-16,5-13 36 15,4-11-24-15,5-5-180 16,4-12 84-16,0-8-512 16</inkml:trace>
          <inkml:trace contextRef="#ctx0" brushRef="#br0" timeOffset="556006.8919">12178 14925 696 0,'-13'4'256'0,"4"8"-196"0,-5 13-20 0,5-5 100 16,0 20-84-16,0 5 32 16,0-5-52-16,4 1 4 0,5-5-24 15,5-7 44-15,-1-9-32 0,5-4 84 16,5-12-64-16,0-12 56 15,-1-8-60-15,5-13-12 16,1-3-20-16,-1-17 0 16,5-7-8-16,4 7 8 15,0 9-8-15,5 3-28 16,5 13 12-16,-6 8 12 16,-3 12 4-16,-1 0-80 15,0 4 40-15,-4 4-304 16,0 4 188-16,-5 4-556 15</inkml:trace>
          <inkml:trace contextRef="#ctx0" brushRef="#br0" timeOffset="557423.1762">12388 14638 632 0,'-5'-8'236'0,"10"4"-184"0,-5-4-16 15,4 4 148-15,1-1-108 0,-1 1 76 16,6 4-88-16,-1-4 28 15,0 8-56-15,4 0 0 0,10 1-24 16,9-1-132-16,9 0 68 16,5-4-580-1,8 16 348 1,-13 0-36-16</inkml:trace>
          <inkml:trace contextRef="#ctx0" brushRef="#br0" timeOffset="557601.6513">12575 15374 820 0,'-5'25'304'0,"-4"-13"-236"0,0 12-20 16,4-8 20-16,-4 9-48 16,0-5-8-16,-5 0-8 15,10 0-32-15,-5-4 16 16,4-3-144-16,1-13 84 0,-6-4-304 16,1-13 212-1,9 1-148-15</inkml:trace>
        </inkml:traceGroup>
        <inkml:traceGroup>
          <inkml:annotationXML>
            <emma:emma xmlns:emma="http://www.w3.org/2003/04/emma" version="1.0">
              <emma:interpretation id="{B5C528D3-338E-4848-8D0A-B977F744630D}" emma:medium="tactile" emma:mode="ink">
                <msink:context xmlns:msink="http://schemas.microsoft.com/ink/2010/main" type="inkWord" rotatedBoundingBox="15398,15824 18078,15850 18060,17708 15380,17681"/>
              </emma:interpretation>
            </emma:emma>
          </inkml:annotationXML>
          <inkml:trace contextRef="#ctx0" brushRef="#br0" timeOffset="557960.6186">13103 14868 580 0,'9'5'216'0,"-9"7"-168"0,0 20-12 0,0-8 84 16,-9 9-72-16,9 7-28 15,0 1-16-15,0-5-12 16,-9-4 0-16,4-3 24 0,-4-9-8 0,0-4 32 16,4-4-24-16,-4-8 20 15,0-8-20-15,4-8-8 16,5-4-4-16,0-4 4 16,14 0-4-16,0-5 52 15,4 1-32-15,9 0 8 16,1 3-20-16,-1 5 12 15,0 0-16-15,1 8 16 16,-1-4-16-16,-4 4-72 16,-10-4 32-16,-4 4-188 15,-9-5 120-15,-9-3-440 16,0 4 304 0,5 8 92-16</inkml:trace>
          <inkml:trace contextRef="#ctx0" brushRef="#br0" timeOffset="558156.6268">13080 14792 488 0,'14'-21'180'0,"-5"13"-140"0,0-12-12 0,0 16 136 15,5-4-96-15,-1 0 44 16,5 4-68-16,-4 0-16 15,4 4-16-15,5 0-144 0,-9 0 76 16,-5 4-484-16</inkml:trace>
          <inkml:trace contextRef="#ctx0" brushRef="#br0" timeOffset="558920.1784">13763 14516 676 0,'32'-8'248'0,"-19"20"-192"0,10 17-16 0,-14-9 120 16,9 8-96-16,-13 13 52 16,4 24-68-16,5 28 12 15,-14 8-40-15,0 4 36 0,-9-12-32 16,-5-12-24-16,-13-8 0 15,-10-16-52-15,-13 7 24 16,-18-19-48-16,-10 7 44 16,-13-11-388-16</inkml:trace>
          <inkml:trace contextRef="#ctx0" brushRef="#br0" timeOffset="558499.0584">13567 14581 696 0,'0'-8'256'0,"-14"8"-196"0,28-4-20 0,-14 4 120 16,0 4-96-16,0-4-16 16,0 16-32-16,0 0-16 15,0-3 4-15,5 7-24 0,-10-12 12 16,14 8-180-16,-9-8 100 15</inkml:trace>
          <inkml:trace contextRef="#ctx0" brushRef="#br0" timeOffset="561548.0373">14259 14609 372 0,'-5'0'140'0,"10"5"-112"0,-5-1-4 15,0-4 152-15,0 0-100 16,0 0 76-16,0 0-88 16,0 0 72-16,0 0-80 15,0 0 44-15,0 0-60 0,9 0-12 16,0 0-16-16,5 0 0 15,0 0-8-15,8 0 16 16,10-4-12-16,0 4-12 16,14-5 0-16,-5 1 20 15,4 0-8-15,10 4-4 0,-1 0 0 16,-8 0-4-16,-14 0 0 16,4 0 16-16,-13 0-8 15,-5-4 16-15,0 4-16 16,-13 0 4-16,9 0-4 15,-10 8 12-15,-4-8-12 16,0 0 32-16,0 0-24 16,0 0-24-16,0 0 4 15,-4 4 16-15,-1 9-4 16,-4-9-28-16,-5 8 8 16,-4-4 24-16,4 0-8 15,-8 4-8-15,-10 8 0 16,9 13-4-16,-9 11 0 0,9 9 0 15,-8 8 0-15,8 7 0 16,-9-7 0-16,9-4 8 16,-9-5 0-16,5-3 8 15,4-9-4-15,0-7 24 16,5-9-16-16,-5-8 12 16,14-8-12-16,-4 4 12 15,4-12-16-15,-1 0 4 16,6-12-4-16,-5 4 12 15,0-8-12-15,-5-4 4 16,0-4-4-16,1-9-16 16,-6-15 4-16,1-13 28 15,5-12-12-15,-1 12-4 16,5-3-4-16,0 11-4 0,0 8 0 16,9 9-20-16,0 0 12 15,0 11-12 1,0 5 8-16,0 4 8 0,0 4 4 15,0 8-12-15,0 4 8 16,0 0-48-16,9 8 24 16,4 4-224-16,6 0 140 15</inkml:trace>
          <inkml:trace contextRef="#ctx0" brushRef="#br0" timeOffset="563066.0578">15170 14278 684 0,'0'0'252'0,"-5"4"-192"0,5 16-20 0,-14-4 40 16,14 12-52-16,-13 1-12 16,4 15-8-16,-10 5-484 15,-3-1 260-15,-6 1-72 16</inkml:trace>
          <inkml:trace contextRef="#ctx0" brushRef="#br0" timeOffset="564969.2398">15525 14986 364 0,'4'-33'132'0,"5"21"-100"0,1-8-12 0,-6 12 200 15,5-4-124-15,0-4 32 16,-9-1-76-16,0 1 28 16,-9 0-44-16,0 8 16 0,-5-4-32 15,-8 0-8-15,-10 4-8 16,9 4 4-16,-9 0-4 15,0 4 24-15,-4 4-16 16,13 4 12-16,-9 0-12 16,9 4 12-16,1 0-16 15,-1 4 32-15,0 4-24 0,5 5 48 16,-5 7-36-16,14 5-4 16,-5 7-16-16,14 1 20 15,0 3-16-15,10-11 4 16,3 3-8-16,1-4 12 15,13-15-12-15,0-5 40 16,14-8-24-16,5-4-12 16,9-4-8-16,-1-8-76 15,10-4 40-15,-18-4 12 16,-10-5 16-16,-9-7-8 16,-13-12 8-16,-14-1 48 15,0-3-24-15,-9-1 8 16,0 1-16-16,-14 7 12 15,9 5-16-15,5 3 16 16,0 1-16-16,-5 12 4 0,14-4-4 16,-9 4-24-16,9 3 8 15,0 5-12-15,0 4 8 16,0 4-184-16,9 8 104 16,5 9-268-16,-5 7 204 15</inkml:trace>
          <inkml:trace contextRef="#ctx0" brushRef="#br0" timeOffset="564353.8502">15538 14488 384 0,'-9'-16'140'0,"5"12"-108"0,4-8-8 0,0 8 152 16,0 0-100-16,0 0 40 15,0 4-68-15,4-4-12 16,-4 4-20-16,0 8-12 0,0 8 0 16,0 8 28-16,-4 8-16 15,-5 13 32-15,0 12-32 16,-14 28 64-16,0 36-44 15,0-4 12-15,10-15-32 16,-6-13-8-16,-3-8-4 16,8-13-4-16,5-11 0 0,-9-8 32 15,9-13-16-15,4-8 40 16,0-12-32-16,1-3-112 16,-1-13 48-16,5-8-204 15,0 3 136-15</inkml:trace>
          <inkml:trace contextRef="#ctx0" brushRef="#br0" timeOffset="565333.2139">15721 15387 664 0,'-10'-5'244'0,"10"-3"-188"0,0 8-16 16,0 0 128-16,0 0-100 16,0 13 24-16,0 3-52 15,-9 12 0-15,9 4-24 16,-9 1 44-16,9 11-32 0,-4-3-4 15,-1-9-16-15,1-4 12 0,4-7-12 16,0-5 60-16,-5-20-164 16,0-8 56-1,1-13-240-15,8-7 152 16,15 0-488 0</inkml:trace>
          <inkml:trace contextRef="#ctx1" brushRef="#br0">14009 13804 0,'0'0'0,"0"0"16,0 0-16,0 0 31</inkml:trace>
        </inkml:traceGroup>
        <inkml:traceGroup>
          <inkml:annotationXML>
            <emma:emma xmlns:emma="http://www.w3.org/2003/04/emma" version="1.0">
              <emma:interpretation id="{47082214-CD68-467B-B56D-1D59F74A4383}" emma:medium="tactile" emma:mode="ink">
                <msink:context xmlns:msink="http://schemas.microsoft.com/ink/2010/main" type="inkWord" rotatedBoundingBox="18319,16524 19908,16540 19899,17439 18310,17423"/>
              </emma:interpretation>
              <emma:one-of disjunction-type="recognition" id="oneOf57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565766.4217">16490 14618 704 0,'-18'-21'264'0,"-5"9"-208"0,-9 4-12 16,9 0 80-16,-9 4-76 16,-4 8 0-16,-9 8-32 15,-6 4 32-15,1 9-24 16,5 11 48-16,-1 9-40 0,10 27 28 16,4 9-32-16,9 8 8 15,5-8-20-15,9 0 8 16,9-12-12-16,4-16 36 15,1-9-24-15,13-11-164 16,-4-1 76-16,9-12-328 16,-1-4 220-16,1 5-376 15</inkml:trace>
          <inkml:trace contextRef="#ctx0" brushRef="#br0" timeOffset="567642.7118">16276 14889 260 0,'-9'0'96'0,"9"8"-76"0,-5 4-4 0,-4 4 184 15,9 4-112-15,0 13 16 16,9-5-60-16,-4 9 12 0,-5-5-28 15,9-4 44-15,-9-8-40 16,0 1 20-16,0-9-32 0,0 0 52 16,0-12-40-16,0 0-8 15,0-12-12-15,0 8 0 16,0-12-8-16,0-5 8 16,14-3-8-16,-5-4-20 15,13-1 8-15,1 1-12 16,5 4 8-16,-1 4 16 15,5-1 0-15,0 5 68 16,-1 0-40-16,-3 8 32 16,-1 0-36-16,-4 4-16 15,4 0-8-15,-13 4 20 16,0-8-12-16,-5 8-4 16,0 0-4-16,-5-4-200 0,-4 4 108 15,0 0-572 1</inkml:trace>
          <inkml:trace contextRef="#ctx0" brushRef="#br0" timeOffset="567870.3192">16476 14735 508 0,'9'-4'188'0,"-9"4"-148"16,0-4-8-16,0 4 148 0,14 0-104 16,-5-4 84-16,0 4-92 15,5 4-8-15,-5-12-40 16,9 8 24-16,0 0-28 0,5-12-40 16,-9 12 12-16,0 0-244 15,-1 0 140-15,1 0-436 16</inkml:trace>
          <inkml:trace contextRef="#ctx0" brushRef="#br0" timeOffset="568395.7144">16941 14504 664 0,'18'0'244'0,"0"25"-188"0,5 11-16 15,-9-16 112-15,4 21-92 16,0 7 36-16,-4 21-56 16,-10 20 28-16,-13 0-36 15,4-4 24-15,-22-8-28 0,-5-12 36 0,-18-9-36 16,0-11-120-16,0-9 48 15,0-3-344-15,-5-9 212 16</inkml:trace>
          <inkml:trace contextRef="#ctx0" brushRef="#br0" timeOffset="568092.4082">16831 14609 488 0,'-22'-8'180'0,"22"8"-140"0,0 8-12 0,0-8 64 16,0 0-56-16,4 17 56 16,1-5-52-16,4-4-12 15,-5 8-16-15,1-4 16 0,-5 0-16 16,-5 1-144-16,1-5 68 16,-5-8-420-1</inkml:trace>
          <inkml:trace contextRef="#ctx0" brushRef="#br0" timeOffset="570062.1723">17227 14824 652 0,'-9'0'244'0,"9"0"-192"0,-4 0-12 0,4 0 100 15,9 0-84 1,5 0 104-16,4 0-96 0,0-4 40 16,9-4-60-16,1 8-8 0,8-8-20 15,1 8 16-15,-1-8-20 16,-4 8 12-16,0-8-12 15,-10 4 0-15,-8-1-4 16,-5 1-52-16,-4 4 28 16,-5 0-200-16,0 0 120 15,13 0-468-15</inkml:trace>
        </inkml:traceGroup>
        <inkml:traceGroup>
          <inkml:annotationXML>
            <emma:emma xmlns:emma="http://www.w3.org/2003/04/emma" version="1.0">
              <emma:interpretation id="{D54A1793-B123-4D39-96EC-6AFE6013BBFB}" emma:medium="tactile" emma:mode="ink">
                <msink:context xmlns:msink="http://schemas.microsoft.com/ink/2010/main" type="inkWord" rotatedBoundingBox="20213,16175 22912,16202 22893,18049 20195,18022"/>
              </emma:interpretation>
              <emma:one-of disjunction-type="recognition" id="oneOf58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570466.2527">18134 14694 436 0,'9'-12'160'0,"0"12"-124"0,0-4-8 16,-5 0 132-16,-4 4-92 16,5-4 44-16,-5 0-68 15,-5 4 12-15,-8 0-36 16,-5 8 28-16,-5 0-32 0,-5 4 32 15,-8 1-32-15,0 3 56 16,-1 12-40-16,-4 0 56 0,9 5-52 16,10 3-8-16,8 5-16 15,14-5 16-15,18 1-16 16,5-13 4-16,4-8-8 16,10-12 48-16,4-4-32 15,9-12-28-15,-5-16 0 16,-8 7 0-16,-15-7 4 15,-8-4-20-15,-19-1 12 16,-13 5 12-16,-4 4 0 16,-1 3 8-16,0 5-8 15,0-4-152-15,10 8 80 0,3 0-484 16,20 0 308 0,8 12-132-16</inkml:trace>
          <inkml:trace contextRef="#ctx0" brushRef="#br0" timeOffset="570749.0675">18138 14448 756 0,'-41'-13'280'0,"32"5"-216"0,-5 4-20 15,10 8 120-15,-1 4-100 16,1 1-28-16,4 7-20 16,0 4-28-16,4 8 8 15,-4 1-16-15,0 11 12 0,-4 1 4 16,-5 7 4-16,-1 9 52 15,-3 16-28-15,-5 8 88 16,-5 8-64-16,-9-4-24 0,9-13-12 16,0-7 4-16,10-16-8 15,-5-9 48-15,4-11-28 16,9-1-84-16,5-8 28 16,5-4-148-16,4-12 96 15,9-4-340-15,0 0 232 16,10 4-276-1</inkml:trace>
          <inkml:trace contextRef="#ctx0" brushRef="#br0" timeOffset="570977.6147">18193 15229 728 0,'-5'12'268'0,"5"0"-208"0,-9 0-16 16,9 0 8-16,-5-4-36 16,1 13 32-16,-1-9-32 15,1-4 4-15,-1 4-12 16,1-4-84-16,-1-8 40 0,10-4-296 16,4 0 188-1,9-8-240-15</inkml:trace>
          <inkml:trace contextRef="#ctx0" brushRef="#br0" timeOffset="571259.8654">18748 14634 464 0,'-9'-8'176'0,"4"8"-140"0,-8 0-8 0,8 0 120 15,-8 0-88-15,-6 8 8 16,1 0-40-16,-9 8 64 16,-5 8-56-16,0 1 76 0,-9 35-64 15,14 17 36-15,4 8-48 0,9 0 16 16,10-8-32-16,4-12 28 16,9-4-32-16,5-13-136 15,4 1 64-15,5-17-272 16,-5-12 184-16,14-4-368 15</inkml:trace>
          <inkml:trace contextRef="#ctx0" brushRef="#br0" timeOffset="571788.7754">18684 14893 476 0,'-13'-8'176'0,"13"12"-136"0,0 8-12 15,0 8 152-15,0 4-104 16,-5 5-28-16,10 3-32 16,-5-4 8-16,9-3-12 0,-5-1 32 15,6-12-28-15,-6 0 48 0,-4-12 0 16,0-8-36 0,0-4-12-16,0-4-12 15,0 0-24-15,5-1 12 16,-5-3 4-16,9 4 4 15,0 0 16-15,0-4-8 16,9 12 16-16,0-5-16 16,10 1 40-16,-6 0-24 15,6 0-224-15,-1 4 108 16,-4 0-528-16</inkml:trace>
          <inkml:trace contextRef="#ctx0" brushRef="#br0" timeOffset="571791.2787">18716 14775 704 0,'0'-8'264'0,"0"4"-208"0,5 4-12 15,-5 0 116-15,18-4-96 16,-9 0-16-16,9 0-32 15,10-8-16-15,-1 4 4 16,0 4-148-16,1 4 80 0</inkml:trace>
          <inkml:trace contextRef="#ctx0" brushRef="#br0" timeOffset="572341.2681">19149 14569 476 0,'9'-12'176'0,"5"12"-136"0,8 0-12 16,-3 8 252-16,-6 4-160 0,5 4 64 15,10 13-108-15,-10 3 28 16,5 17-64-16,-14 19 16 0,4 13-36 15,-13 0 36-15,-13-8-32 16,4-4 40-16,-19-12-36 16,-13-13 20-16,-4 1-28 15,-5-21-272-15,-5-4 136 16,-4-4-572 0,4-4 384-16,10-8 12 15</inkml:trace>
          <inkml:trace contextRef="#ctx0" brushRef="#br0" timeOffset="571955.2586">18971 14654 592 0,'-18'-8'220'0,"13"16"-172"0,5 0-12 0,0-4 76 16,0 4-68-16,10 0-8 15,3-4-24-15,-8 13-320 16,-1-5 172-16,19 4-240 16</inkml:trace>
          <inkml:trace contextRef="#ctx0" brushRef="#br0" timeOffset="574342.2687">19522 14585 416 0,'0'-4'152'0,"0"4"-116"0,0 0-12 15,0-4 152-15,9 0 44 16,-9 4-112-16,14 0 60 16,-10 0-104-16,15 0-4 0,-1 0-40 15,5 0 4-15,13 0-12 16,-4 4 12-16,13 0-16 15,6 4-12-15,-6-4 0 0,-4 4 12 16,-9-8-4-16,-5 8-12 16,-4-8 4-16,-14 9 4 15,-9-9 0-15,0 0 16 16,-9 0-8-16,9-9-12 16,-5 9 0-16,-4 0-16 15,5 9 12-15,-10 3 4 16,0 4-16-1,1-4 12-15,-5 12-4 16,-5 13 4-16,0 15 0 16,-9 13 0-16,0 8-20 15,10 0 16-15,-1-8 32 16,5-5-12-16,-1-15-16 16,6-9 0-16,4-3 32 15,-1-13-16-15,1-12 52 16,0 0-32-16,0-16-16 0,-4-8-4 15,3-5-8-15,-3-23 0 16,-10-9 0-16,9-7 0 16,-4-1 24-16,9 0-12 15,0 5 40-15,-5 15-28 16,1 1 32-16,8 3-32 16,0 1 4-16,-4 7-16 15,5 5 12-15,4 4-16 16,0 4 16-16,4 0-16 15,-4 7-20-15,9 1 4 0,-9 4-180 16,10 4 100-16,3 0-296 16,1 4 216-16,13 4-388 15</inkml:trace>
          <inkml:trace contextRef="#ctx0" brushRef="#br0" timeOffset="575133.9758">20305 15051 780 0,'18'-37'288'0,"-4"21"-224"0,18-16-20 16,-14 19 100-16,0-7-88 15,14-4 60-15,-9 0-72 16,-5 3 16-16,-13 1-40 15,-5 4 8-15,-5-4-16 0,-22 12-16 16,-5 8 0-16,-13 0 12 16,-6 16-4-16,10-4-20 15,5 4 8-15,9 4-12 16,8 5 8-16,15-5 0 16,4-4 4-16,9-8-12 15,23 0 12-15,0 4-112 16,-5-3 68-16,5-5-104 0,-5 8 92 15,-13-4-92-15,-14 12 88 16,-9 12 16-16,-5 13 32 16,-18 8 8-16,0 7 4 15,1 17 120-15,-1 37-60 16,4 3-4-16,6-8-28 16,3-12 4-16,-3-12-16 15,8-16 60-15,-9-8-40 16,5-17 96-16,-5-19-72 15,10-9 40-15,-6-12-56 16,-3-8 24-16,-1-21-32 0,5-15-36 16,4-13 4-16,5-3 36 15,4-5-20-15,10 0 0 16,4 13-8-16,14-1-4 16,0 9 0-16,-1 3-20 15,6 5 12-15,-1 8-180 16,-9-5 100-16,14 17-312 15</inkml:trace>
          <inkml:trace contextRef="#ctx0" brushRef="#br0" timeOffset="574505.7029">20128 14168 832 0,'0'8'308'0,"0"5"-240"0,0 11-20 16,0-4 8-16,9 17-40 15,-5 7-40-15,5 5 12 0,-9 3-560 16,0 9 312-16,5-4-28 15</inkml:trace>
          <inkml:trace contextRef="#ctx0" brushRef="#br0" timeOffset="575331.5007">20537 15326 832 0,'-9'8'308'0,"9"0"-240"0,-13 0-20 0,13 4 72 16,-5 4-76-16,5 9-8 16,5 7-24-16,-5 4 24 15,9 1-20-15,-5-5-120 0,5-7 56 16,1-5-220-16,-1-8 148 16</inkml:trace>
        </inkml:traceGroup>
        <inkml:traceGroup>
          <inkml:annotationXML>
            <emma:emma xmlns:emma="http://www.w3.org/2003/04/emma" version="1.0">
              <emma:interpretation id="{2F1F4BD2-AA18-4487-8AD0-9A128FB176CE}" emma:medium="tactile" emma:mode="ink">
                <msink:context xmlns:msink="http://schemas.microsoft.com/ink/2010/main" type="inkWord" rotatedBoundingBox="23207,16263 25007,16281 24991,17896 23191,17879"/>
              </emma:interpretation>
              <emma:one-of disjunction-type="recognition" id="oneOf59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575776.3922">21088 14719 652 0,'-41'-16'244'0,"32"12"-192"0,-4 4-12 16,8 0 56-16,-4 4-60 15,0 0 68-15,-14 20-64 16,9 16 28-16,-8 21-40 16,-6 16 52-16,10 0-44 0,0 8 0 15,4-20-20-15,5-1 16 16,9-15-20-16,0-13-128 16,0 1 64-16,0-13-512 15,14-4 316 1,13-4-108-16</inkml:trace>
          <inkml:trace contextRef="#ctx0" brushRef="#br0" timeOffset="575917.769">21070 15034 652 0,'-32'4'244'0,"32"13"-192"0,0 15-12 0,5-16 12 16,-1 17-36-16,5-1 48 15,5-4-36-15,0-3-16 16,-1-5-4-16,-8-4 44 0,9-8-28 16,-14-8 88-16,0 0-64 15,0-12-24-15,-5-8-12 0,-4-5 32 16,4-11-24-16,-4-8-8 16,9-1-8-16,0 0 28 15,9 9-16-15,10 0 32 16,-6 15-32-16,19 1-4 15,0 8-8-15,-5 0-84 16,5 8 44-16,0 0-364 16,4 4 220-16</inkml:trace>
          <inkml:trace contextRef="#ctx0" brushRef="#br0" timeOffset="576052.473">21302 14719 840 0,'-18'-20'312'0,"23"15"-244"0,4-3-16 16,4 8 148-16,6 0-120 0,8 0-16 16,5 0-40-16,-9 8-240 15</inkml:trace>
          <inkml:trace contextRef="#ctx0" brushRef="#br0" timeOffset="576338.3754">21521 15350 840 0,'0'8'312'0,"0"8"-244"0,-5 5-16 15,-4-5 16-15,9 8-48 16,-4 4 44-16,-1 5-36 16,-4 3-32-16,-5-3 0 15,10-1-88-15,-5-12 52 0,0-12-136 16,-1-8 100-16,10-12-420 16</inkml:trace>
          <inkml:trace contextRef="#ctx0" brushRef="#br0" timeOffset="577221.1388">21876 14707 520 0,'0'-4'192'0,"0"8"-152"0,0-4-8 0,0 0 80 0,0 0-68 16,14 0 68-16,-14 0-60 15,0 0 4-15,0 0-32 16,0 0-4-16,0 0-12 0,-14 8 20 16,14-8-16-16,-14 0 68 15,10 0-48-15,-10 0 48 16,-4 0-44-16,4 0 44 15,-4 0-48-15,-5 0-8 16,-9 0-12-16,10 0 8 16,-1 0-12-16,0 0-12 0,14 0 0 15,4 0 12-15,10 0-4 16,9 0-144-16,17 0 76 16,1 0-280-16,0 4 192 15</inkml:trace>
          <inkml:trace contextRef="#ctx0" brushRef="#br0" timeOffset="576724.2597">21698 15103 652 0,'-27'0'244'0,"27"12"-192"0,-9 9-12 0,9-5-12 16,0 8-24-16,9 4 60 15,5 1-36-15,-1-1-12 16,-4-4-8-16,5-3 52 0,4-5-32 16,-18-4 96-16,0-12-72 15,0 0 28-15,-9-8-44 16,0 0 4-16,-5-13-24 0,14-11 8 16,0 0-12-16,0-17-32 15,14-3 8-15,4 7-4 16,14 1 8-16,-4 7 8 15,3 17 0-15,10 8-124 16,-9 4 68-16,-4 4-480 16,-10 8 296-1,-5-4-116-15</inkml:trace>
          <inkml:trace contextRef="#ctx0" brushRef="#br0" timeOffset="576881.6792">21817 14759 132 0,'0'-4'52'0,"9"4"-44"0,-5-4 4 0,-4 4 8 16,10 0-12-16,-1 8-128 15</inkml:trace>
          <inkml:trace contextRef="#ctx0" brushRef="#br0" timeOffset="577911.0088">22186 14626 600 0,'13'-4'224'0,"1"8"-176"0,4 4-12 0,-13 0 204 0,8 8-140 15,15 20 56-15,-24 29-92 16,10 32 40-16,-19 13-60 16,-4-5 24-16,-9-12-40 0,4 0 28 15,-18-4-32-15,1-4-128 16,-29-8 56-16,6-20-204 15,-15-17 144-15,-8-20-596 16,13-8 392 0,14-24 128-16</inkml:trace>
          <inkml:trace contextRef="#ctx0" brushRef="#br0" timeOffset="577477.3112">22186 14715 748 0,'-14'-8'276'0,"9"8"-216"0,5 0-16 16,0 0 112-16,0 0-96 15,0 0-8-15,0 12-32 16,5 0-8-16,9 4-4 16,-1-4-120-16,-8 4 60 0,8 5-368 15</inkml:trace>
          <inkml:trace contextRef="#ctx0" brushRef="#br0" timeOffset="579952.5965">22340 14282 716 0,'14'-8'264'0,"-9"4"-204"0,8-9-16 0,1 9 108 16,0 0-92-16,4 4-8 16,0 0-32-16,9 4 12 15,5 4-20-15,0 5 4 0,0 3-8 16,0 0-8-16,-5-4 4 16,-13 0-4-16,4 0 0 15,-9-4-12-15,-4 5 8 16,-5-5 4-16,-5 0 0 15,-4 0-28-15,9 0 16 0,-14 4 32 16,14 4-12-16,-4 1-8 16,4-1-4-16,0 4-16 15,-9 4 12-15,9 5-12 16,0-5 8-16,-5 0 24 16,-9 4-4-16,1 5-12 15,-5 11 0-15,4 9 4 16,0 20 0-16,10 8 8 15,-10-8-4-15,14-1 8 16,0-3-8-16,0-16-12 16,9 3 4-16,0-3 20 15,-9-12-8-15,0 3 24 16,9 9-20-16,-18-1-12 16,5 13-4-16,-10-4 4 15,9-5 0-15,-4-3 0 0,-9-8 0 16,4-5 32-16,1-8-16 15,-5-7 32-15,4-13-32 16,-4 4 48-16,4-12-36 16,-9-4-16-16,1 0-4 15,-10-4 16-15,9-4-12 16,-4 0-304-16,-5 0 160 16</inkml:trace>
        </inkml:traceGroup>
      </inkml:traceGroup>
      <inkml:traceGroup>
        <inkml:annotationXML>
          <emma:emma xmlns:emma="http://www.w3.org/2003/04/emma" version="1.0">
            <emma:interpretation id="{C5B47AD4-8EC0-4C6D-A5CB-4EF663360313}" emma:medium="tactile" emma:mode="ink">
              <msink:context xmlns:msink="http://schemas.microsoft.com/ink/2010/main" type="line" rotatedBoundingBox="1592,17890 11686,17861 11689,18832 1595,18861"/>
            </emma:interpretation>
          </emma:emma>
        </inkml:annotationXML>
        <inkml:traceGroup>
          <inkml:annotationXML>
            <emma:emma xmlns:emma="http://www.w3.org/2003/04/emma" version="1.0">
              <emma:interpretation id="{45499593-89EE-4F27-82C1-DE6DDD3BCFB8}" emma:medium="tactile" emma:mode="ink">
                <msink:context xmlns:msink="http://schemas.microsoft.com/ink/2010/main" type="inkWord" rotatedBoundingBox="1592,17890 5353,17879 5356,18850 1595,18861"/>
              </emma:interpretation>
              <emma:one-of disjunction-type="recognition" id="oneOf60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663720.987">-456 15945 424 0,'5'-20'156'0,"4"20"-120"0,-9 0-8 0,0 0 176 16,0-4-116-16,0 4 0 15,0 0-56-15,-5 0-20 16,-4 4-8-16,0-4 48 0,-4 0-28 0,-6 0 44 15,-3 0-40-15,-1 0 72 16,0 8-52-16,-4 0 20 16,-1 4-40-16,6 4 8 15,-1 5-20-15,5 3-8 16,4 12-4-16,9-12-4 16,10 17 0-16,9-5 16 15,18-3-8-15,13-5 32 16,10-16-24-16,4-12 4 15,0-8-12-15,-4-12 28 16,-10-4-20-16,-8-5 20 16,-15-3-20-16,-12-5 28 15,-20-7-28-15,-12-1-12 16,-15 5-8-16,-4 0-24 16,-4 19 16-16,4 1-32 15,9 16 28-15,9 4-108 0,14 12 68 16,14 0-320-16,17 9 212 15,6-1-404 1</inkml:trace>
          <inkml:trace contextRef="#ctx0" brushRef="#br0" timeOffset="673532.3544">-228 16483 416 0,'-18'-8'152'0,"13"12"-116"0,-13 0-12 15,9-4 84-15,0 12-64 16,-9-4 16-16,4 1-36 15,-4-1-12-15,-1-4-8 16,-8 12 64-16,-5-4-36 0,0 0-4 16,-9 8-16-16,0-3 44 15,0-9-32-15,5 12 60 16,0-4-48-16,4 0 28 0,4-4-36 16,6 5 0-16,8-1-16 15,5-8-8-15,9 12 0 16,9 0 28-16,18-3-16 15,14-5-172-15,19 4 84 16,12 16-580 0</inkml:trace>
          <inkml:trace contextRef="#ctx0" brushRef="#br0" timeOffset="673231.9774">1648 16293 580 0,'-9'12'216'0,"0"-4"-168"0,-10 25-12 0,10-17 12 0,-4 8-32 15,-6 4 32-15,-3 9-32 16,-6-5 12-16,-8 5-16 16,-5-1 20-16,-5 1-20 15,-4-9 4-15,-4-4-8 0,-19 0-8 16,-18 1 4-16,-14-5 4 16,9 0-4-16,5-4 16 15,0-4-12-15,-4 9 16 16,-6-9-16-16,1-4 16 15,5 0-16-15,4-8 40 16,18 0-24-16,9-8 76 16,9 4-56-16,10-12-12 15,8 8-20-15,1-5 16 16,4 1-16-16,0-4-56 16,0 4 20-16,1 0 48 0,-6-4-16 15,-4 4 12-15,0-5-12 16,-4 1-32-16,8 0 12 15,5 4-12-15,5 4 12 16,4 8 8-16,5-4 4 16,4 4-36-16,1 4 20 15,-1 4-12-15,14 0 16 16,0-8-88-16,0 0 52 16,9 4-160-16,5 8 112 15,4-4-400-15</inkml:trace>
          <inkml:trace contextRef="#ctx0" brushRef="#br0" timeOffset="672647.922">368 16795 300 0,'28'-12'112'0,"-10"12"-88"0,5 0-8 16,-5 0 4-16</inkml:trace>
          <inkml:trace contextRef="#ctx0" brushRef="#br0" timeOffset="674132.8898">1871 16346 280 0,'0'-33'104'0,"9"33"-84"0,-5 0 0 0,-4 0 180 16,5 20-112-16,4 9 96 15,0 3-104-15,5 17-12 16,-5-9-40-16,0 13 36 16,-9-9-36-16,9-11 40 0,-9-1-40 15,-4-8 28-15,-1-3-28 16,5-9 44-16,0-4-40 16,-4-8-8-16,4-4-12 15,0-8 16-15,0-9-16 16,0-3 12-16,0-4-12 15,9-5-44-15,0 5 20 0,4 0 20 16,10-1-4-16,0 1 0 16,4 4 0-16,5 4-4 15,5 3 0-15,-6-3 24 16,1 12-12-16,-9-4 4 16,-5 8-8-16,-4-4-164 15,-5 0 84-15,-9 4-280 16,-9-4 200-16,4-1-340 15</inkml:trace>
          <inkml:trace contextRef="#ctx0" brushRef="#br0" timeOffset="674355.481">2035 16143 476 0,'-9'-12'176'0,"13"8"-136"0,1 0-12 0,-1-4 188 16,1 4-124-16,4-4 124 16,0 0-128-16,5 0 0 15,-1 4-52-15,15-5-44 0,-1 9 4 16,5 9-228-16,13-1 124 16,5 16-508-1</inkml:trace>
          <inkml:trace contextRef="#ctx0" brushRef="#br0" timeOffset="674931.0392">2531 16613 540 0,'-5'-12'200'0,"5"12"-156"0,14-13-12 16,4 5 148-1,-4 8-104-15,9-16 32 16,-1 8-64-16,10-4-52 15,9 8 0-15,-4 0 36 16,8 0-16-16,10 4-176 0,0 8 88 16,-10-8-352-1,1 4 240-15,-5-4-48 0</inkml:trace>
          <inkml:trace contextRef="#ctx0" brushRef="#br0" timeOffset="674717.9774">2850 16184 592 0,'-23'-8'220'0,"18"16"-172"0,-13-8-12 15,9 0 40-15,-5 12-48 16,1-4 8-16,-6 8-24 16,-3-4 12-16,-1 13-16 15,-9-5 84-15,0 12-48 0,9 9 12 16,-4 3-32-16,0 1 32 0,13-1-32 15,1-3-4-15,13-1-12 16,4-3 12-16,19-13-12 16,4-4 16-1,5-4-16-15,0-4-128 0,9-3 68 16,-9-5-352 0,-5 0 224-16,0 0-228 15</inkml:trace>
        </inkml:traceGroup>
        <inkml:traceGroup>
          <inkml:annotationXML>
            <emma:emma xmlns:emma="http://www.w3.org/2003/04/emma" version="1.0">
              <emma:interpretation id="{E322EF47-7436-4888-BF28-984FEEF3E1AC}" emma:medium="tactile" emma:mode="ink">
                <msink:context xmlns:msink="http://schemas.microsoft.com/ink/2010/main" type="inkWord" rotatedBoundingBox="5477,18125 6422,18122 6425,18821 5479,18823"/>
              </emma:interpretation>
              <emma:one-of disjunction-type="recognition" id="oneOf61">
                <emma:interpretation id="interp81" emma:lang="" emma:confidence="0">
                  <emma:literal>Vs</emma:literal>
                </emma:interpretation>
                <emma:interpretation id="interp82" emma:lang="" emma:confidence="0">
                  <emma:literal>V</emma:literal>
                </emma:interpretation>
                <emma:interpretation id="interp83" emma:lang="" emma:confidence="0">
                  <emma:literal>V,</emma:literal>
                </emma:interpretation>
                <emma:interpretation id="interp84" emma:lang="" emma:confidence="0">
                  <emma:literal>VI</emma:literal>
                </emma:interpretation>
                <emma:interpretation id="interp85" emma:lang="" emma:confidence="0">
                  <emma:literal>Va</emma:literal>
                </emma:interpretation>
              </emma:one-of>
            </emma:emma>
          </inkml:annotationXML>
          <inkml:trace contextRef="#ctx0" brushRef="#br0" timeOffset="675570.7393">3146 16127 612 0,'-10'-16'228'0,"10"8"-180"0,10 0-12 0,-10 8 52 16,9 0-56-16,-5 8 4 15,5 4-20-15,0 8 24 16,5 17-24-16,0 15 76 0,-5 13-56 15,9 0 4-15,5-5-24 16,4 5-4-16,-9-20-4 0,-4-5 20 16,4-11-16-16,-4-9 56 15,0-4-36-15,-1-16 36 16,1-16-36-16,0-4-8 16,-5-21-16-16,4-16 4 15,1-7-8-15,0 3 16 16,-1 0-12-16,1 13-20 15,0 11 4-15,-5 9-12 16,0 8 8-16,-9 3-124 16,13 9 76-16,-3 0-180 15,3 8 136-15,-4 8-496 16,14 5 332 0,-5 7 120-16</inkml:trace>
          <inkml:trace contextRef="#ctx0" brushRef="#br0" timeOffset="675753.7272">3674 16593 644 0,'-5'0'236'0,"5"0"-180"0,5 8-20 0,-5-8 80 0,9 0-72 16,9 4 36-16,5 0-48 15,4 0 36-15,0 12-40 16,5-4-24-16,0-4-4 0,-5 4 0 16,1 0 0-16,-10-3 32 15,-9-1-16-15,-9-4 32 16,-9 8-32-16,-9-4-4 15,-10 0-8-15,-3 0 4 16,3-4-4-16,6-4 8 16,8 8-8-16,5-8 24 15,4 0-16-15,19 0 56 16,13 0-36-16,5 0-40 16,4 8 0-16,5-4 8 15,0 0 4-15,0 0-364 16,0 9 196-16,9 3-460 15</inkml:trace>
        </inkml:traceGroup>
        <inkml:traceGroup>
          <inkml:annotationXML>
            <emma:emma xmlns:emma="http://www.w3.org/2003/04/emma" version="1.0">
              <emma:interpretation id="{BB3B2BCA-E84B-4B95-902A-046A4FC9AAA5}" emma:medium="tactile" emma:mode="ink">
                <msink:context xmlns:msink="http://schemas.microsoft.com/ink/2010/main" type="inkWord" rotatedBoundingBox="9592,18045 11687,18039 11689,18783 9594,18790"/>
              </emma:interpretation>
              <emma:one-of disjunction-type="recognition" id="oneOf62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582655.4453">7307 16176 476 0,'14'-17'176'0,"-5"13"-136"16,4-8-12-16,-13 12 120 0,9 0-88 15,-9 0 20-15,0 12-48 16,0-3 4-16,0 7-20 15,10 8 52-15,-10 16-36 0,0 9 36 16,0 8-36-16,0-5 24 16,-10-11-28-16,1-1 36 15,5 1-36-15,-14-13 4 16,4-8-20-16,5 1 44 16,-5-13-28-16,5-8 12 15,0-8-24-15,4-13-16 16,-4 5-4-16,9-8 4 15,9-5 0-15,5-3-20 16,9 0 12-16,0-1-24 16,8 1 20-16,1 8-4 0,0 3 8 15,-9-3 24-15,13 12-8 16,-17 0 4-16,-1 8-4 16,-5 0 28-16,1 4-20 15,0 0 4-15,4-8-12 16,-9 8 48-16,-4-4-32 15,-5 0-44-15,9 0 8 16,-9-5-280-16,0 9 160 16</inkml:trace>
          <inkml:trace contextRef="#ctx0" brushRef="#br0" timeOffset="582958.6314">7339 16034 612 0,'0'-4'228'0,"4"4"-180"0,-4 0-12 16,0 0 176-16,9 0-124 15,1 4 44-15,-1-4-80 16,4 12 68-16,10-8-68 15,0 0 16-15,4-4-36 0,5-4 24 16,-5 0-32-16,1-8 4 16,3 12-16-16,-3-8-44 15,-1-4 20-15,-9 12-288 0,-4 0 164 16,-5 0-436 0</inkml:trace>
          <inkml:trace contextRef="#ctx0" brushRef="#br0" timeOffset="583931.8597">8026 16503 652 0,'-13'-8'244'0,"13"4"-192"0,0-4-12 0,0 8 112 15,4 0-92-15,5-4 64 16,5 0-72-16,4 4 40 16,5 0-52-16,4 0 8 0,0 4-32 0,5-4 20 15,5 4-24-15,-5-4 24 16,0 12-24-16,-1-8-12 15,-3-4-4-15,-6 0-192 16,1-4 108-16,0 0-404 16,0-4 276-1,4-4-180-15</inkml:trace>
          <inkml:trace contextRef="#ctx0" brushRef="#br0" timeOffset="583694.176">8372 16176 580 0,'0'-12'216'0,"5"12"-168"0,4-9-12 16,-9 9 92-16,0 0-76 15,0-4 68-15,0-4-68 0,-5 8 60 16,5-4-64-16,-4 4-44 0,-5 0-4 16,-5 0 12-16,0 0-4 15,-4 4-12-15,-5 4 0 16,1 0-4-16,-6-3 0 15,1 7 24-15,4-4-8 16,-4 4 40-16,0-4-24 16,4 12 4-16,5-4-16 15,-1 5 20-15,6 3-20 16,-1 4-4-16,5 9-4 16,4-5 12-16,5 0-8 15,0 5-20-15,5 3 4 0,4-7 48 16,0 3-20-16,0-3 8 15,5-5-16-15,4-4-8 16,0-4 0 0,5-3 12-16,0-5-8 0,0-4 24 15,-1 0-20-15,1-4-84 16,-5-4 40-16,1 0-112 16,-1 0 80-16,-4 0-68 15,-5 0 76-15,-5 0-128 16,1-8 104-16,-5 4-332 15,-5-4 228 1,1 0-56-16</inkml:trace>
          <inkml:trace contextRef="#ctx0" brushRef="#br0" timeOffset="584442.2999">8714 16192 424 0,'-9'-8'156'0,"9"8"-120"0,0 0-8 16,0 0 116-16,9 0-84 0,-5 12 0 15,1-4-36-15,-1 20 64 16,-4 5-52-16,0 15 76 0,5 13-64 15,4-12 8-15,0 7-32 16,0-11 40-16,0-5-36 16,5-3 20-16,0-17-28 15,-5-8 52-15,0 4-40 16,0-12 12-16,5 8-28 16,-5-8-16-16,0-4-4 15,0 0 4-15,0 0 0 16,0 0 24-16,5 0-12 15,-1-8 32-15,1-12-28 0,4 4 64 16,-4-21-44-16,4-7 20 16,0-21-36-16,1-4 8 15,-6 5-16-15,6 11-8 16,-6 4 0-16,1 9-16 16,-14 12 8-16,9 7 4 15,-9 5 0-15,0 0-36 16,4 8 20-16,6 4 24 15,-6 4-4-15,5 0-140 16,9 4 72-16,-8-4-168 16,3 8 132-16,-4 0-188 15,-4 0 160-15,-10 8-404 16</inkml:trace>
          <inkml:trace contextRef="#ctx0" brushRef="#br0" timeOffset="584970.3561">9306 16524 756 0,'4'12'280'0,"1"4"-216"0,4-4-20 16,-5-4 128-16,1 13-104 15,-5-1 8-15,4 8-48 16,6-8 28-16,-10 1-32 16,0-1 32-16,0-8-32 0,0-4-48 15,0 4 12-15,-5-4-296 16,-9 4 168-16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40:47.5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6B5480-020A-4D9C-A5E0-0A806CF64F3D}" emma:medium="tactile" emma:mode="ink">
          <msink:context xmlns:msink="http://schemas.microsoft.com/ink/2010/main" type="inkDrawing" rotatedBoundingBox="1243,4151 9703,4085 9704,4188 1244,4253" semanticType="underline" shapeName="Other">
            <msink:sourceLink direction="with" ref="{9FF68683-3A54-40F4-AEEC-0C8C093797C7}"/>
          </msink:context>
        </emma:interpretation>
      </emma:emma>
    </inkml:annotationXML>
    <inkml:trace contextRef="#ctx0" brushRef="#br0">11 158 704 0,'-9'0'264'0,"9"0"-208"0,0-4-12 0,-5 0 108 16,10 8-92-16,-5-4 64 15,9 0-72-15,0-4 16 16,0 4-40-16,5-4 16 15,0 4-24-15,4-5 16 16,-5 10-20-16,10-5 0 16,0 4-8-16,9-4-8 15,-9 0 4-15,8 0 12 16,1 4-8-16,23-4 4 16,-10 0-4-16,19-8 12 15,-5 3-12-15,23-3 4 16,-4 4-4-16,4 0-16 15,-5 4 4-15,0-4 12 16,-8 8-4-16,8-8 8 16,-4 0-8-16,18 0-4 15,-9 4 4-15,9-4 12 16,-9 4-8-16,0-4-20 16,-9 4 4-16,9-4 32 15,-9-4-16-15,22 8-28 0,-13 0 12 16,5 0 0-16,-10 8 8 0,5-4 16 15,-18-4-8-15,4 0 4 16,-9 8-4-16,14-8-16 16,-5 0 4-16,10-8 4 15,-10 8 0-15,10-12 8 16,-6 12-4-16,6-8-4 16,-10 8 4-16,0-8-32 15,-8 8 16-15,12-8 4 16,-3 8 8-16,8 0 16 15,-9 0-8-15,1 0-4 16,-6 8 0-16,6 0 4 16,-15 0-4-16,15-4-64 15,-15 0 32-15,28-4-16 16,-14 4 28-16,33-8 16 16,-15 4 4-16,5 4-4 15,-4-8 4-15,-10 4-16 16,-9 0 8-16,10 0 4 15,-10 4 0-15,23 0 0 16,-13 4 0-16,17-8 0 16,-13 8 0-16,5-8-12 15,-10 4 8-15,14-8-16 16,-9 4 12-16,27-4 12 16,-9 4 0-16,1-4-12 15,-10 4 4-15,0-4 4 0,-5 4 0 16,10-8 0-16,-10 16 0 0,10-12-12 15,-5 4 8-15,5 0 28 16,-10 4-12-16,14-8-20 16,-13 4 0-16,22-8 12 15,-9 8 0-15,19-8-4 16,-15 8 4-16,10-12-4 16,-14 4 0-16,19-4 44 15,-15 7-24-15,10 1 24 16,-9 4-24-16,-14 0-8 15,-5 9-8-15,1-5 40 16,-19 4-24-16,19-4-8 16,-19 4-8-16,9-8 12 15,-8 8-8-15,-6-8 40 16,-8-4-24-16,-23-4 48 16,0 4-40-16,-28-12-172 15,6-1 72-15,-20-7-416 16,10 4 272-16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48:46.1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656F6E-6EBD-455B-B7AC-D06D0124E669}" emma:medium="tactile" emma:mode="ink">
          <msink:context xmlns:msink="http://schemas.microsoft.com/ink/2010/main" type="inkDrawing" rotatedBoundingBox="18358,12709 20667,12724 20665,13063 18356,13048" shapeName="Other"/>
        </emma:interpretation>
      </emma:emma>
    </inkml:annotationXML>
    <inkml:trace contextRef="#ctx0" brushRef="#br0">0 28 384 0,'14'-12'140'0,"-14"12"-108"0,0 0-8 15,0 0 120-15,0 0-84 0,0 0 36 0,0 0-56 16,0 0 12-16,0 0-32 16,0 0 8-16,0 0-16 0,9 0 36 15,-9 0-24-15,9 0 76 16,5 0-56-16,9 0-56 16,9-8 4-16,9 8 8 15,18 0 0-15,18 0 64 16,14 0-36-16,14-4 40 15,50 0-36-15,9 8 8 16,-14 0-24-16,0-4 20 16,19 0-24-16,-6 4-4 15,-17 4-4-15,-14 0 4 16,-13 0-4-16,-6 0 8 16,-8 1-8-16,-18 3-4 15,-15-4 4-15,-17 0-24 0,-18 0 12 16,-19 0-32-16,-18 0 24 15,-23 0-56-15,-18-4 40 16,-9 4-88-16,-5-4 64 16,-8 0-68-16,-10 1 68 15,-23-5-48-15,-18 8 60 16,0 0-48-16,-4 0 52 16,9 4-32-1,-23-4 40-15,-18 8 36 16,4-4 0-16,14 1 52 15,4-5-28-15,-4 0 64 16,-4 4-52-16,17-4 28 0,33 0-40 16,13 0-8-16,23 4-12 15,23-4 12-15,36-8-12 0,36 0 48 16,37-4-28-16,14 4-4 16,54-4-16-16,46 4-16 15,0 0 4-15,27 8 20 16,-9-8-8-16,-28 8 16 15,-22-8-16-15,-32-4 4 16,-27-4-4-16,-28-4 72 16,-31 0-44-16,-32-4-12 15,-33 4-16-15,-22 0-88 16,-45-1 44-16,-51 9-144 16,-8 0 100-16,-28 0-52 0,-37 8 80 15,23-4 8-15,10 8 28 16,-1-4-16-16,10 5 20 15,36-1 120-15,32 4-60 16,36 0 64-16,55-4-68 16,54 4 48-16,33 0-52 15,36-4 8-15,68 1-32 16,0 7 8-16,14-8-12 16,18 0 20-16,-19-4-20 15,-31-4 12-15,-27-8-12 16,-28 0-8-16,-27-4 0 15,-32-5-16-15,-27 1 8 16,-23 4-244-16,-23 0 136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48:48.8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31A1F5-CABA-4E79-A678-06ADC83077B0}" emma:medium="tactile" emma:mode="ink">
          <msink:context xmlns:msink="http://schemas.microsoft.com/ink/2010/main" type="inkDrawing" rotatedBoundingBox="1167,13092 12028,12272 12066,12763 1204,13583" semanticType="underline" shapeName="Other">
            <msink:sourceLink direction="with" ref="{771A66CC-EC61-457A-9B9B-48949824AF91}"/>
            <msink:sourceLink direction="with" ref="{EACE94AC-6649-405C-88A1-F03F2ED166DB}"/>
            <msink:sourceLink direction="with" ref="{9932C81F-693F-4CF9-92A3-B2D408C5040B}"/>
          </msink:context>
        </emma:interpretation>
      </emma:emma>
    </inkml:annotationXML>
    <inkml:trace contextRef="#ctx0" brushRef="#br0">0 736 372 0,'14'-12'140'0,"4"12"-112"15,9 0-4-15,-13 0-24 0,0 0-4 16,4-8 136-16,0 8-72 15,0 0 8-15,1 0-40 16,-1 8 64-16,-5-8-56 16,6 12 48-16,-1-4-48 15,0-8-20-15,0 8-8 0,19 0-8 16,-10-8 8 0,5 0-4-16,13 0 16 15,1 0-12-15,9 8-4 16,8-3 0-16,1-1 4 15,-5-4-4-15,5 4 16 16,-9 0-12-16,4 0 32 0,-5-4-24 16,1 0-4-16,0-4-8 15,8 0-4-15,6-4 0 16,8 3-12-16,-4 1 8 16,-5 4 12-16,-4 0-4 15,-9 0-4-15,-1 0 4 16,5 0 4-16,-4-8-4 15,0 4-4-15,18-4 4 16,4 0 20-16,9 0-12 16,5 0-40-16,-13 4 16 15,-1 0 0-15,-8-4 12 0,-1 8 16 16,5-8-8-16,0 0-12 16,13-1 0-16,1 5 20 15,-1 0-8-15,-4 0-20 16,-5-4 4-16,-8 4 4 15,-6-4 4-15,1 0 16 16,4-4-8-16,1 4-12 16,4 4 0-16,-1-4 4 15,1-5 0-15,-9 5 0 16,-5-4 0-16,0 0 0 16,-4-8 0-16,-5 4 0 15,5-5 0-15,4 5-20 16,0-8 12-16,9 4 20 15,5-5-4-15,5 1-20 16,-5 0 4-16,-1 0 4 16,1-1 4-16,-4 1 16 0,12 0-8 15,15-1 4-15,9-3-4 16,0 8-16-16,-1 4 4 16,-13 0 12-16,-4-1-4 15,8-3-12-15,6 4 4 16,8 4-4-16,0 0 0 15,-13 4 24-15,-10-1-8 16,-4 1-12-16,14-4 0 16,-1 4-4-16,15 0 0 15,-6 0 16-15,-3 8-4 16,-10 0-12-16,4 0 4 0,14-8 20 16,10 0-8-16,8 8-12 15,-4 0 0-15,-13-4-4 16,3 4 0-16,10-12 0 15,27 7 0-15,-13 5 24 16,-19 5-8-16,-4-5-28 16,14 0 8-16,-5 0 12 15,9 4 4-15,0 4-4 16,-18-4 4-16,4 0-4 16,14 4 0-16,14 0 0 15,-5 0 0-15,-18 4 0 16,-5-4 0-16,-4-4 8 15,18 0-4-15,0 4-4 16,-14 5 4-16,-8-1-4 16,-19 0 0-16,4-4 8 0,-4 0-4 15,-4 0-4-15,4 0 4 16,-5 0 12-16,-13 0-8 16,-9-3 40-16,-9-1-24 15,-10 0 20-15,-8-4-24 16,-1 0 0-16,-4 0-12 15,-9-4 20-15,-1 0-16 16,1-1-12-16,0 1-4 16,0 0-16-16,-5 0 12 15,0 4-348-15,9 17 196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48:49.8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0F139B-1932-4A15-B1C7-E601EE801EB3}" emma:medium="tactile" emma:mode="ink">
          <msink:context xmlns:msink="http://schemas.microsoft.com/ink/2010/main" type="inkDrawing" rotatedBoundingBox="14028,12742 16873,12733 16874,12852 14029,12861" semanticType="underline" shapeName="Other">
            <msink:sourceLink direction="with" ref="{6D0CACF2-FA38-4191-BA64-65812C3A1EF5}"/>
            <msink:sourceLink direction="with" ref="{8EC15E6B-CCC2-4089-B15E-C770112A0502}"/>
          </msink:context>
        </emma:interpretation>
      </emma:emma>
    </inkml:annotationXML>
    <inkml:trace contextRef="#ctx0" brushRef="#br0">-2 34 340 0,'-9'4'128'0,"18"-4"-100"0,0 0-8 0,-9 0 112 16,9 0-76-16,0 0 32 16,0 0-52-16,5 0 20 15,0 8-28-15,8-8 8 0,6 8-20 16,8 0 20-16,14 0-24 0,9 0 12 15,14 0-12-15,9 0 56 16,5-8-40-16,13 0 60 16,36 0-52-16,24 4-8 15,-1 0-16-15,14-4 0 16,32 4-8-16,-18 5 16 16,-14-13-12-16,4-5 16 15,-8-3-16-15,-19-4 16 16,-18 0-16-16,-23 0-48 15,-18 0 24-15,-9-1-200 16,-14 1 120-16,-4 16-488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51:23.5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E83F13A-43FC-44CB-8A14-180AC6798BA5}" emma:medium="tactile" emma:mode="ink">
          <msink:context xmlns:msink="http://schemas.microsoft.com/ink/2010/main" type="writingRegion" rotatedBoundingBox="175,13647 1995,13948 1865,14732 45,14430"/>
        </emma:interpretation>
      </emma:emma>
    </inkml:annotationXML>
    <inkml:traceGroup>
      <inkml:annotationXML>
        <emma:emma xmlns:emma="http://www.w3.org/2003/04/emma" version="1.0">
          <emma:interpretation id="{39DDC169-988B-4858-8DB6-AA9AC83E0290}" emma:medium="tactile" emma:mode="ink">
            <msink:context xmlns:msink="http://schemas.microsoft.com/ink/2010/main" type="paragraph" rotatedBoundingBox="175,13647 1995,13948 1865,14732 45,14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2E4F67-BFC2-4B92-A376-D1BFA73598B8}" emma:medium="tactile" emma:mode="ink">
              <msink:context xmlns:msink="http://schemas.microsoft.com/ink/2010/main" type="line" rotatedBoundingBox="175,13647 1995,13948 1865,14732 45,14430"/>
            </emma:interpretation>
          </emma:emma>
        </inkml:annotationXML>
        <inkml:traceGroup>
          <inkml:annotationXML>
            <emma:emma xmlns:emma="http://www.w3.org/2003/04/emma" version="1.0">
              <emma:interpretation id="{524D41D1-5EAE-43F2-9B6C-AD48E6F5D758}" emma:medium="tactile" emma:mode="ink">
                <msink:context xmlns:msink="http://schemas.microsoft.com/ink/2010/main" type="inkWord" rotatedBoundingBox="175,13647 1995,13948 1865,14732 45,14430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-1653 12189 280 0,'0'-4'104'0,"0"4"-84"0,0 0 0 0,0 0-4 16,9 4-12-16,-9-4-4 15,0 0 4-15,9 0 20 16,0-4-12-16,0 4 48 15,0-4-32-15,-9 4 92 16,0 0-68-16,0 0 64 16,0 0-64-16,0 0 24 0,0 0-44 15,0 0-8-15,0 0-16 16,0 8 4-16,0 1-8 0,0-9-4 16,0 0 4-16,0 0 12 15,0 0-8-15,0 0 40 16,0 4-24-16,0-4 32 15,-4 4-32-15,-1 0-4 16,1 0-12-16,-1 0 28 16,-4 4-20-16,0-4-24 15,0 4 4-15,0 0 8 16,0 4 0-16,4 0 8 16,1 5-8-16,4 7-12 15,4 4 4-15,1 0 12 16,4 1-4-16,0-1-4 0,5 0 4 15,-1-3 12-15,-4-5-8 16,14-8-4-16,0 0 0 16,4-8 4-16,-4-8-4 15,4 0-72-15,-4 0 36 16,0 0-128-16,-5 0 88 16,-4 0-220-1,-5 4 164 1</inkml:trace>
          <inkml:trace contextRef="#ctx0" brushRef="#br0" timeOffset="416.5518">-1503 12019 496 0,'5'0'184'0,"-1"0"-140"16,-4 0-16-16,0 0 152 0,-4 0-104 15,-1 4 24 1,-9 5-68-16,-4-1-24 16,-4 0-144-16,3 4 68 0,1 0-452 15</inkml:trace>
          <inkml:trace contextRef="#ctx0" brushRef="#br0" timeOffset="131.7932">-1598 12359 560 0,'-5'-8'208'0,"0"4"-164"0,5-4-8 16,5 4 100-16,-5 0-80 16,5 0 92-16,-1-4-84 15,5 0 20-15,0 0-48 16,5 0-4-16,0 0-20 0,4-1 0 16,-5 1-4-16,10 0 12 15,-5-4-12-15,1 0-72 16,-1 4 32-16,0-4-136 15,-4 0 92-15,-5-1-272 16</inkml:trace>
          <inkml:trace contextRef="#ctx0" brushRef="#br0" timeOffset="-1578.7955">-2163 11692 612 0,'-5'-8'228'0,"1"3"-180"0,-1 5-12 0,5 0 160 16,9 0-116-16,1 0-24 0,-1 0-36 15,4 0-8-15,6 0-8 16,3-4 32-16,10 4-20 0,5-4-136 16,4-4 64-16,4 0-316 15</inkml:trace>
          <inkml:trace contextRef="#ctx0" brushRef="#br0" timeOffset="-1897.1422">-2117 11987 416 0,'-5'20'152'0,"5"-4"-116"0,-5 13-12 0,5-5 144 16,5 8-96-16,-5 5-20 16,0-1-32-1,0-3 36-15,0-9-32 0,-5-8 96 0,5-8-68 16,0-12-16-16,0-4-20 16,-4-16 20-16,-1-4-20 15,5-1-24-15,-4-3 4 16,4 3-28-16,-5 9 20 0,10-4-32 15,-1 4 28-15,5 4-4 16,5 3 12-16,4-3-20 16,5 4 16-16,0 4 48 15,4 0-16-15,0 8-8 16,1-8-8-16,-1 4 4 16,0 0-4-16,1 4-48 15,-6-4 28-15,-3 4-252 16,-6 0 148-16</inkml:trace>
          <inkml:trace contextRef="#ctx0" brushRef="#br0" timeOffset="865.2447">-975 11947 548 0,'-18'-13'204'0,"18"18"-156"0,5-5-16 0,-5 0-16 16,4 8-16-16,-4-8 52 15,5 8-28-15,4 16 44 0,0-4-40 16,9 9 56-16,0 23-48 0,1 9 36 16,-1-4-40-16,0 3 24 15,-4-15-28-15,4-5 52 16,-4-7-44-16,-5-13 72 15,-5-20-60-15,10-8 28 16,-5-13-44-16,0-23 8 16,5-1-24-16,-5-7 28 15,-5-5-28-15,5 13 4 16,-4 7-12-16,0 9-40 16,-1-4 16-16,1 11-20 15,4 5 20-15,-5 8-124 16,1-4 80-16,4 12-224 15,-9 0 160-15</inkml:trace>
          <inkml:trace contextRef="#ctx0" brushRef="#br0" timeOffset="1093.872">-474 12202 684 0,'18'40'252'0,"-9"-4"-192"16,1 21-20-16,-10-25 32 0,9 9-48 15,-18 8-132-15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52:45.7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F9D538-4080-4AF2-97C4-964E73E077BC}" emma:medium="tactile" emma:mode="ink">
          <msink:context xmlns:msink="http://schemas.microsoft.com/ink/2010/main" type="writingRegion" rotatedBoundingBox="1016,492 25053,457 25070,11581 1032,11616"/>
        </emma:interpretation>
      </emma:emma>
    </inkml:annotationXML>
    <inkml:traceGroup>
      <inkml:annotationXML>
        <emma:emma xmlns:emma="http://www.w3.org/2003/04/emma" version="1.0">
          <emma:interpretation id="{B098E0FE-51CD-409E-939F-917789BB17FC}" emma:medium="tactile" emma:mode="ink">
            <msink:context xmlns:msink="http://schemas.microsoft.com/ink/2010/main" type="paragraph" rotatedBoundingBox="1016,492 25054,471 25058,5145 1020,5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970E64-8602-43FF-9CC0-E10BFEB10CB9}" emma:medium="tactile" emma:mode="ink">
              <msink:context xmlns:msink="http://schemas.microsoft.com/ink/2010/main" type="line" rotatedBoundingBox="1016,492 25054,471 25056,2618 1018,2639"/>
            </emma:interpretation>
          </emma:emma>
        </inkml:annotationXML>
        <inkml:traceGroup>
          <inkml:annotationXML>
            <emma:emma xmlns:emma="http://www.w3.org/2003/04/emma" version="1.0">
              <emma:interpretation id="{2B200D00-7AE0-44B7-A88F-4D7F674AA415}" emma:medium="tactile" emma:mode="ink">
                <msink:context xmlns:msink="http://schemas.microsoft.com/ink/2010/main" type="inkWord" rotatedBoundingBox="1016,492 3593,490 3594,1993 1017,19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-10490-147 268 0,'-9'-49'100'0,"9"49"-76"0,-5-12-8 16,5 4 148-1,5 4-92-15,-5-4 104 16,5 8-100-16,-5 4 48 16,0 8-72-16,-5 25 48 15,0 7-56-15,-13 37 76 16,5 0-68-16,-19 32 52 16,0 1-60-16,-14 19-4 0,10-3-24 15,-10-5 16-15,15-24-20 0,-1-16-12 16,9-16-4-16,0-16 40 31,14-13-24-31,-5-15-204 0,14-5 104 0</inkml:trace>
          <inkml:trace contextRef="#ctx0" brushRef="#br0" timeOffset="-284.7741">-10544 278 424 0,'9'-12'156'0,"-9"16"-120"0,0-8-8 0,0 0 96 16,9 8-72-16,0-8 40 15,0 4-52-15,-5-4 56 16,1 4-56-16,0-4 8 16,-1 0-28-16,-4-4 4 15,0 8-12-15,-9-9 20 16,0 9-20-16,-18-4-12 15,4 8-4-15,-27 5 12 16,9-1-4-16,-28-4-20 16,10 12 8-16,-14 0 64 15,14 0-28-15,-4 9 60 16,17-1-52-16,5 8 44 16,18 1-44-16,19 7 8 0,17 9-28 15,47-9 8-15,8 1-12 0,27-21-16 16,1-4 0-16,9-20 4 15,-5-4 0-15,0-20 0 16,-4 7 0-16,-28-11 8 16,-13 8-4-16,-33-9 8 15,-12 1-8-15,-38-1 16 16,1 13-12-16,-19-4-4 16,5 12 0-16,0 0-4 15,10 4 0-15,3 0-264 16,10 8 144-16</inkml:trace>
          <inkml:trace contextRef="#ctx0" brushRef="#br0" timeOffset="391.5397">-10417 873 580 0,'-18'44'216'0,"18"-44"-168"0,-9 37-12 16,4-21 120-1,5 0-92-15,-9 4 60 0,0 1-68 16,0 3 0-16,0-4-32 0,-5-4-4 15,5 5-12-15,-9-9-16 16,13 0 4-16,-4-12-172 16,9 4 96-16</inkml:trace>
          <inkml:trace contextRef="#ctx0" brushRef="#br0" timeOffset="1036.8091">-10331 865 704 0,'-31'32'264'0,"31"-32"-208"0,-23 37-12 0,14-29 88 16,9 12-80-16,-5-4 8 16,10 0-40-16,-1-4-4 15,10 5-8-15,-5-9-8 16,5 4 4-16,-1-4-16 15,10-8 8-15,-23 0-128 16,9 0 72-16,-9 0-56 16,9 0 68-16,-9-8-28 15,0 8 44-15,0-16-8 16,5 12 24-16,-1-4 52 16,6 8-16-16,-6 0 176 15,10 0-108-15,-14 0 76 0,9 8-96 16,9 4 44-16,0 4-68 15,1-8-20-15,3 8-16 0,10-8 8 32,0 4-8-32,0-7-144 0,0-1 72 0,4-8-148 15,-9-1 120-15,-4-3-12 16,-5 4 64-16,-4-4-16 16,0 0 32-16,-10-4 12 15,5 4 8-15,-4 0 92 16,-5 4-48-16,9-4 204 15,-9 8-136-15,0-4 100 16,0 8-120-16,0-4 4 16,14 8-52-16,-5-8 0 15,0 4-24-15,-9-4 8 16,0 0-12-16,0 0-8 16,0 0 0-16,-9 0-84 15,9 8 44-15,-14-4-12 16,5 0 28-16,-9 0 12 15,9 4 8-15,-5 0 0 16,5 0 0-16,0 4-12 16,9 1 8-16,4-1-4 15,6 4 0-15,8-12-100 16,5 4 60-16</inkml:trace>
          <inkml:trace contextRef="#ctx0" brushRef="#br0" timeOffset="181.0786">-9934 217 704 0,'-19'-16'264'0,"19"16"-208"0,-13 12-12 0,4-8 116 15,4 4-96-15,-9 5-16 16,1-1-32-16,-1 4-444 16,5 0 232-16</inkml:trace>
          <inkml:trace contextRef="#ctx0" brushRef="#br0" timeOffset="1307.0659">-8997 148 644 0,'-13'-28'236'0,"13"28"-180"0,-28 0-20 0,6 8 124 15,17 0-96-15,-27 4 96 16,0 13-92-16,-22 11 20 15,-1 1-52-15,-22 27-24 16,8-3-4-16,-8 40 44 16,22-12-28-16,14 12 0 15,14-20-16-15,18 0 4 16,14-20-8-16,13-16-232 16,9-1 124-16</inkml:trace>
          <inkml:trace contextRef="#ctx0" brushRef="#br0" timeOffset="1638.4497">-9101 695 684 0,'-5'44'252'0,"5"-44"-192"0,-13 49-20 15,3-17-4 1,6-3-28-16,-10-1 40 0,5 8-24 15,0-7-56-15,4-5 16 0,-4-16-24 16,9 0 24-16,-4-16-8 16,8 0 12-16,-4-12 16 15,5-5 0-15,-5-3 52 16,9 0-32-16,5-13 120 16,4 13-76-16,5 0 88 15,-1 3-88-15,6-3 12 16,8 16-48-16,-4-4-12 15,-5 0-12-15,-4 3-76 16,0 9 36-16,-5-4-216 16,-4 8 136-16</inkml:trace>
          <inkml:trace contextRef="#ctx0" brushRef="#br0" timeOffset="1818.5354">-9110 464 684 0,'-9'0'252'0,"9"0"-192"15,0 0-20-15,4-4 136 16,5 4-104-16,9-16-12 16,5 8-36-16,14 0-276 15,-6 4 140-15</inkml:trace>
          <inkml:trace contextRef="#ctx0" brushRef="#br0" timeOffset="2102.2191">-8632 221 632 0,'4'-8'236'0,"-4"8"-184"0,46 33-16 0,-28-9 272 16,0 4-176-16,-4 37 28 15,0 8-100-15,-5 40 76 16,-9-8-76-16,-14 5 0 16,5-17-40-16,-32 0 16 15,4-12-24-15,-17 0-40 16,-1-13 16-16,-18-19-332 15,19-4 188-15</inkml:trace>
        </inkml:traceGroup>
        <inkml:traceGroup>
          <inkml:annotationXML>
            <emma:emma xmlns:emma="http://www.w3.org/2003/04/emma" version="1.0">
              <emma:interpretation id="{DDB67023-A326-4E02-8D5C-010E681C26D5}" emma:medium="tactile" emma:mode="ink">
                <msink:context xmlns:msink="http://schemas.microsoft.com/ink/2010/main" type="inkWord" rotatedBoundingBox="4180,1334 4526,1333 4527,1653 4181,16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69.3879">-7890 893 748 0,'-32'8'276'0,"32"-8"-216"0,23 12-16 0,-5-8 84 16,0 0-80-16,14 1 8 15,4 3-36-15,24-8-240 16,-1 0 116-16</inkml:trace>
          <inkml:trace contextRef="#ctx0" brushRef="#br0" timeOffset="4520.5042">-7708 675 704 0,'-14'-21'264'0,"5"17"-208"0,0-4-12 16,9 4 160-1,9 4-120-15,0-4 28 16,9 0-68-16,10-4-20 16,-1 4-12-16,10 0-116 15,-1 4 56-15</inkml:trace>
        </inkml:traceGroup>
        <inkml:traceGroup>
          <inkml:annotationXML>
            <emma:emma xmlns:emma="http://www.w3.org/2003/04/emma" version="1.0">
              <emma:interpretation id="{8ADABCEA-4C3A-491D-91B4-B198DBD2786F}" emma:medium="tactile" emma:mode="ink">
                <msink:context xmlns:msink="http://schemas.microsoft.com/ink/2010/main" type="inkWord" rotatedBoundingBox="5062,784 7503,782 7504,2411 5064,24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113.2144">-4671 954 612 0,'-37'16'228'0,"37"-16"-180"0,-9 12-12 16,0-12 80 0,18 4-72-16,-9-4-8 15,9 8-24-15,5-8-56 16,9 8 28-16,-5-16-156 15,5 4 96-15,-10-8-80 16,5 4 88-16</inkml:trace>
          <inkml:trace contextRef="#ctx0" brushRef="#br0" timeOffset="18561.5578">-5054 488 592 0,'-23'9'220'0,"23"-9"-172"0,0 0-12 15,-4 0 76 1,4 0-68-16,0 0 60 15,9 0-60-15,-4-9 32 16,4 5-44-16,0-8 36 0,0 0-40 0,0-4-4 16,0 4-16-16,0-4 28 15,0 3-20-15,0-3 4 16,1 8-12-16,-6-8 20 16,5 8-16-16,-4-4 24 15,-1 12-24-15,-4-8 76 16,5 8-52-16,-5 8 12 15,0-4-28-15,0 4 16 16,9 4-24-16,-5 0-32 16,1 4 12-16,0-8-36 15,-1 5 28-15,1-5-232 16,-1-4 136-16,-4-4-384 16,0 0 280-16</inkml:trace>
          <inkml:trace contextRef="#ctx0" brushRef="#br0" timeOffset="18736.4324">-4617 112 684 0,'-22'-4'252'0,"22"4"-192"0,-10 4-20 15,6 0 128 1,4 8-100-16,0 4-8 15,4 9-40-15,1-5-96 0,9 8 44 0</inkml:trace>
          <inkml:trace contextRef="#ctx0" brushRef="#br0" timeOffset="5947.2956">-5418 262 932 0,'0'-8'348'0,"0"8"-272"0,0 24-20 0,0-4 24 16,0-8-56-16,0 13-88 16,14-5 32-16,-5 8-368 15,0 5 220-15</inkml:trace>
          <inkml:trace contextRef="#ctx0" brushRef="#br0" timeOffset="5765.3108">-5650 614 580 0,'36'-53'216'0,"-36"53"-168"0,9-8-12 15,-18 8 144 1,9 8-104-16,-13 0 52 15,-10 13-80-15,-9 7 28 16,-4 4-44-16,-5 17-8 16,4-5-16-16,10 9-32 15,13-4 12-15,14-1 12 16,5-7 4-16,13-1-4 16,5 1 4-16,-1 3 12 15,-8-12-8-15,-9 5 4 0,-5-1-4 0,-14 1 36 31,-9-9-20-31,-18 4-12 0,-4-7-8 0,-5-13 12 16,9 0-8-16,0-24-40 16,13 0 20-16</inkml:trace>
          <inkml:trace contextRef="#ctx0" brushRef="#br0" timeOffset="5465.0117">-6042 828 592 0,'28'-36'220'0,"-28"36"-172"0,-14-32-12 0,0 11 24 16,5 9-40-16,-18-12 16 15,9 8-20-15,-14 8-24 16,9 8 0-16,-13 16 20 15,8 8-4-15,-8 21 4 16,9 3-4-16,-10 1-8 16,5-1 4-16,5-7 4 15,9-9-4-15,9-8-12 16,13-3 4-16,10-17 48 16,4-4-24-16,14-21-132 0,0 1 60 0,9-28-124 15,4 3 100-15,1-36-56 16,-5 4 72-16,-9-8 36 15,4 13 16-15,-18 7 244 16,0 20-128-16,-13 5 124 16,0 20-136-16,-15 11 84 15,6 18-104-15,-14 31-16 16,4 9-36-16,-13 27 12 16,13 1-24-16,-4 8-56 15,4-8 20-15,-4-12-128 16,9-8 80-16</inkml:trace>
          <inkml:trace contextRef="#ctx0" brushRef="#br0" timeOffset="18061.5898">-5108 853 184 0,'-19'-8'68'0,"28"-1"-52"0,-4 1-4 0,0 0 108 15,-1 8-68-15,1-8 32 16,-1 8-48-16,-4-4 84 16,0 4-68-16,0-4 48 15,0 8-60-15,0 0 32 16,0 0-40-16,0 4 0 15,0 4-20-15,-4 13 0 16,-1 3-4-16,-13 0 4 16,4 5-8-16,1-5-4 15,-6 0 4-15,6-7 40 16,4-1-24-16,-5-12 24 16,14 0-24-16,0-12-8 15,0 0-8-15,14-8-4 16,-1 0 0-16,5-13 0 15,5 5 0-15,0-12-64 16,9 8 36-16,-9-5 4 16,-1 9 12-16,-3-4 4 15,-6 3 0-15,1 1 8 16,4 12 0-16,-4 0 52 16,-5 4-28-16,-9 4 44 15,9 4-40-15,-4 4 28 16,4 8-28-16,-9 5 0 0,9-1-16 15,-9-4-24 1,4 8 4-16,-4-3 32 0,9 3-16 16,-9-8 0-16,0 4-4 0,0-8-24 15,0 9 12-15,-9-17-92 16,5 8 52-16,4-8-108 16,0 0 88-16</inkml:trace>
          <inkml:trace contextRef="#ctx0" brushRef="#br0" timeOffset="5046.4021">-6265 225 704 0,'-9'-40'264'0,"9"40"-208"0,-18-32-12 15,4 11 20 1,10 9-44-16,-10-12 36 15,0 8-32-15,-13 4 4 16,4 8-16-16,-18 16-24 16,5 12 4-16,-19 16-4 15,5 9 4-15,0 36-20 16,9 0 16-16,5 44-4 16,13-7 8-16,0 19-44 0,9-11 24 0,-4 12 32 15,14-17 0-15,-15-4-16 16,1-19 4-16,-14-17 56 15,5-21-24-15,-9-7 16 16,8-12-24-16,-4-13 0 16,14-4-8-16,-9-20 28 15,18-4-20-15,-5-16-144 16,23-4 64-16</inkml:trace>
        </inkml:traceGroup>
        <inkml:traceGroup>
          <inkml:annotationXML>
            <emma:emma xmlns:emma="http://www.w3.org/2003/04/emma" version="1.0">
              <emma:interpretation id="{2157131B-CFAD-4BE2-8C66-A05BA6B52C17}" emma:medium="tactile" emma:mode="ink">
                <msink:context xmlns:msink="http://schemas.microsoft.com/ink/2010/main" type="inkWord" rotatedBoundingBox="7817,864 9898,862 9899,2631 7819,263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940.5079">-2500 416 644 0,'-13'-29'236'0,"13"29"-180"0,-37-8-20 0,19 4 176 16,0 8-124-16,-19 0 72 15,6 8-96-15,-15 25-28 16,10-1-20-16,-10 33-16 16,10 0 4-16,-10 12-4 15,14-4 0-15,5 0 24 16,9-9-12-16,0 1-152 16,13-12 72-16</inkml:trace>
          <inkml:trace contextRef="#ctx0" brushRef="#br0" timeOffset="22264.1375">-2709 857 572 0,'-23'28'208'0,"23"-28"-160"0,-18 53-12 16,9-29 100-1,0-4-80-15,4 4 4 16,1 1-36-16,-1-5 0 16,5 0-12-16,0-16 0 15,5-4-4-15,4-12-8 16,-9 0 4-16,13-12-16 16,-4 3 8-16,1-11 56 15,-1 8-28-15,4-5 44 0,1 9-40 0,9 0 20 16,0 12-28-16,-1 0 8 15,10 8-16-15,0-4-112 16,4 4 52-16,-4-4-428 16,9 4 260-16</inkml:trace>
          <inkml:trace contextRef="#ctx0" brushRef="#br0" timeOffset="22745.4187">-2204 994 756 0,'-13'21'280'0,"13"-21"-216"0,-9 44-20 0,4-12 100 16,-4 5-88-16,-14 24 24 16,14-1-48-16,-18 1-180 15,8-8 80-15,-3-9-144 16,-1-7 124-16,5-13-152 15,4-8 136-15</inkml:trace>
          <inkml:trace contextRef="#ctx0" brushRef="#br0" timeOffset="22446.1703">-2554 582 892 0,'0'-21'332'0,"0"21"-260"0,32-12-20 0,-10 4 124 16,1 8-108-16,9-4-28 16,0 4-24-16,13-4-184 15,-13 8 92-15</inkml:trace>
          <inkml:trace contextRef="#ctx0" brushRef="#br0" timeOffset="20882.6002">-3606 286 456 0,'0'-24'168'0,"0"24"-128"0,14-20-16 16,-14 3 96-1,0 17-72-15,-14-16 0 16,14 12-32-16,-18-8 16 15,4 8-20-15,-18-8 32 16,10 8-28-16,-10-4 76 16,0 4-56-16,9-4 24 15,0 3-40-15,-9 1 8 16,19 8-16-16,-19 5-16 0,18 3 0 0,-13 8 12 16,13 4-4-16,-9 21-12 15,14 3 4 1,-27 49-16-16,18 9 12 0,-14 23 20 15,-5-11-4-15,1 15-20 16,9-16 4-16,-10 5 12 16,14-21 0-16,-4-8-4 15,9-16 4-15,0-20-32 16,13-13 16-16,1-11 24 16,8-5-8-16,1-12 28 15,4 0-20-15,9-8 32 16,5-4-28-16,0 0 4 15,4 9-12-15,0-9-8 16,5 4 4-16,-5 0-92 16,5-4 48-16</inkml:trace>
          <inkml:trace contextRef="#ctx0" brushRef="#br0" timeOffset="21469.2349">-3337 800 696 0,'-19'-44'256'0,"19"44"-196"0,-13-61-20 0,4 33 128 16,4 7-100-16,-9-11 16 16,1 12-48-16,-10-5-16 15,5 13-12-15,-19 12-16 31,6 12 4-31,-24 17 20 0,9 3-8 0,-8 9 4 16,8 3-4-16,5-3-24 16,14-5 8-16,22-12-40 15,19-8 28-15,18-16-124 16,4 0 80-16,5-20-124 16,5 0 108-16,-5-8-20 15,-5 7 56-15,-13 1 28 16,-5 8 12-16,-13 12 92 15,-1 8-48-15,-13 20 116 16,0 9-88-16,-5 20 100 16,5-1-96-16,-9 45 32 15,4 1-60-15,1 23 4 16,4-16-32-16,-10 1-88 16,10-13 40-16,-13-8-60 15,-1-12 52-15,-27-5-32 16,18-11 40-16,-23-24-32 15,10-9 32-15,-14-24 12 16,8 0 8-16,-3-32 64 16,8-1-28-16,10-19 60 15,18 7-48-15,13-23 36 16,14 11-40-16,37-20 36 16,4 8-40-16,14-16-24 0,4 21-4 0,-4-1-20 15,-10 20 12-15,-8 5-100 16,-10 12 56-16</inkml:trace>
          <inkml:trace contextRef="#ctx0" brushRef="#br0" timeOffset="21681.3092">-3255 1010 800 0,'-41'9'296'0,"41"-9"-232"0,-23 36-16 0,9-20 204 16,10 13-148-16,-10 15-24 16,5 5-52-16,4 7-104 15,10 1 44-15,-1-9-332 16,1-3 200-16,4-13-336 16,0-3 284-16</inkml:trace>
        </inkml:traceGroup>
        <inkml:traceGroup>
          <inkml:annotationXML>
            <emma:emma xmlns:emma="http://www.w3.org/2003/04/emma" version="1.0">
              <emma:interpretation id="{D0EB4D53-6793-4F51-BD4F-D0812CD88137}" emma:medium="tactile" emma:mode="ink">
                <msink:context xmlns:msink="http://schemas.microsoft.com/ink/2010/main" type="inkWord" rotatedBoundingBox="10171,708 12767,706 12768,2163 10172,2166"/>
              </emma:interpretation>
            </emma:emma>
          </inkml:annotationXML>
          <inkml:trace contextRef="#ctx0" brushRef="#br0" timeOffset="23090.6466">-1890 828 860 0,'0'8'320'0,"0"-8"-248"0,-4 41-20 15,-5-25 24 1,9 4-52-16,-5 1 16 16,1 3-24-16,-5-4-8 15,9 0-4-15,-5-3 12 16,5-1-8-16,-5-12 16 0,10 4-16 0,-5-16-4 15,0 4 0-15,0-8-4 16,9-1 0-16,5-11-20 16,4 4 12-16,14-12-4 15,0 7 4-15,13-7 60 16,-4 12-28-16,-4-1-12 16,4 9-4-16,-10 0-28 15,1 8 12-15,-9-4-208 16,-5 8 120-16</inkml:trace>
          <inkml:trace contextRef="#ctx0" brushRef="#br0" timeOffset="23288.1723">-1739 577 728 0,'-14'-16'268'0,"14"16"-208"0,0-8-16 15,9 8 168 1,0 8-124-16,0-8 28 16,5 12-72-16,0-3-108 15,8-1 36-15,6-8-488 16,-1 12 284-16</inkml:trace>
          <inkml:trace contextRef="#ctx0" brushRef="#br0" timeOffset="23525.3026">-1416 363 904 0,'-5'0'332'0,"5"0"-256"0,-4 12-24 0,-5-4 140 16,18 0-116-16,-9 17 32 15,0 3-64-15,-9 8-8 16,9-7-24-16,0 7-316 16,9-4 168-16,-9-3-476 15,4-1 344-15</inkml:trace>
          <inkml:trace contextRef="#ctx0" brushRef="#br0" timeOffset="23916.8456">-1138 347 548 0,'9'-8'204'0,"-9"8"-156"0,32 8-16 0,-5 8 264 16,-13 4-168-16,8 25 116 15,10 11-144-15,-9 21 0 16,-5 4-60-16,-27 0 36 15,-5-8-44-15,-31 8-24 16,4-8-8-16,-32 8-116 16,14-8 64-16,-5-5-156 15,14-11 120-15,-5-17-216 16,19-7 172-16</inkml:trace>
          <inkml:trace contextRef="#ctx0" brushRef="#br0" timeOffset="26050.526">-679 497 112 0,'0'-9'44'0,"0"9"-36"0,5-4 0 16,-10 0 100-1,5 8-60-15,-4-8 148 16,8 4-112-16,-4-8 140 15,0 8-128-15,-4-4 116 16,4 4-120-16,-5-8 68 16,1 8-92-16,-5-4 96 15,9 4-92-15,-5-4-4 0,5 0-40 0,5-4-36 16,8 8 4-16,19-8-8 16,5 4 4-16,26-4 32 15,6 8-12-15,8-8-48 16,-4 8 20-16,-9-5 4 15,-10 10 8-15,-13-5-32 16,-9 8 20-16,-14-4 48 16,-9 0-12-16,-13 0 36 15,-1 0-32-15,-8 4 12 16,4 4-20-16,-10 8-36 16,10 1 12-16,-9 15-8 15,9 0 8-15,-14 17 24 16,10 0-8-16,-19 3-4 15,9-3 0-15,-18-5-24 16,5-3 12-16,-10-9-12 16,10 1 8-16,-5-9 52 15,13-4-20-15,-4-7 16 16,14-5-20-16,-5-12-16 16,14-8-4-16,-4-13 28 15,4 5-12-15,-10-20 24 16,10-9-24-16,-14-19 24 15,5 11-24-15,-9-20-12 16,9 20-4-16,0 1-24 16,4 11 16-16,0 5-32 15,10 12 28-15,4-1-116 16,9 9 72-16,4 0-352 0,6 8 228 0</inkml:trace>
          <inkml:trace contextRef="#ctx0" brushRef="#br0" timeOffset="26231.2045">59-5 1092 0,'-9'-8'404'0,"9"8"-316"0,-23 32-24 0,14-16 0 15,5 4-48-15,-6 13 12 16,10-1-16-16,-4 5-244 15,4-1 124-15</inkml:trace>
          <inkml:trace contextRef="#ctx0" brushRef="#br0" timeOffset="26664.6638">601 448 880 0,'-9'0'328'0,"9"0"-256"0,-5 4-16 0,-4-4 108 16,5 4-100-16,-15 0 16 16,1 8-44-16,-14 4-8 15,-4 5-16-15,-28 7-16 16,19 4 0-16,-28 9 72 15,18-1-36-15,0 5-12 16,19-1-12-16,9-7-28 16,18-5 12-16,22-8 20 15,10 1-4-15,32-13 32 16,4-4-24-16,9-16-56 16,0 8 16-16,-4-8-16 15,-14 4 24-15,-18-8 16 16,0 8 4-16,-23-5 16 15,-4 1-12-15,-19-4 60 16,5 4-40-16,-14-8-4 16,19 4-12-16,-1-13-196 15,5 1 100-15,9-16-476 16,5 7 312-16</inkml:trace>
          <inkml:trace contextRef="#ctx0" brushRef="#br0" timeOffset="26949.4216">505 266 820 0,'-23'-16'304'0,"23"16"-236"0,-31 0-20 16,17 0 176-1,14 0-132-15,0 0 0 16,0 0-60-16,0 4-40 16,9 8 4-16,-9 12 44 0,0 4-20 0,-9 29-8 15,4 12-8-15,-8 16-4 16,-5 0 0-16,-23 4 24 15,13-8-12 1,-8 4-4-16,-5-12-4 0,4 0 20 16,10-9-12-16,4-11-64 15,10-9 24-15,4-19-104 16,9-5 76-16,9-20-168 16,4-4 124-16,6-8-436 15,3 0 300-15</inkml:trace>
          <inkml:trace contextRef="#ctx0" brushRef="#br0" timeOffset="27222.6577">665 1087 852 0,'0'0'316'0,"0"0"-248"0,-23 17-16 15,14-5 136 1,0 4-112-16,-5 16 8 16,14 5-56-16,-14 7-8 0,5 5-12 0,9-5-120 15,0-3 60-15,9-9-216 16,-4 1 148-16</inkml:trace>
        </inkml:traceGroup>
        <inkml:traceGroup>
          <inkml:annotationXML>
            <emma:emma xmlns:emma="http://www.w3.org/2003/04/emma" version="1.0">
              <emma:interpretation id="{09DEE4E5-C03F-4350-9DE7-9BC62D97E4D8}" emma:medium="tactile" emma:mode="ink">
                <msink:context xmlns:msink="http://schemas.microsoft.com/ink/2010/main" type="inkWord" rotatedBoundingBox="13317,881 14255,880 14256,1847 13318,18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9610.5026">1557 359 800 0,'-18'-8'296'0,"18"8"-232"0,0 0-16 0,0 0 140 16,0 0-112-16,9 0-20 16,9 0-36-16,5-4 44 15,0 4-36-15,8-4-144 16,-3 4 64-16,4-4-424 15,-1 4 264-15</inkml:trace>
          <inkml:trace contextRef="#ctx0" brushRef="#br0" timeOffset="30042.5859">2067 161 748 0,'9'0'276'0,"-9"0"-216"0,32 48-16 0,-19-28 120 15,6 13-100-15,-15 36 28 16,5 3-56-16,-9 34 20 15,0-9-28-15,-22 4 36 16,3-12-36-16,-17 0-40 16,9-16 4-16,-10-12-148 15,-4-9 84-15,5-19-248 16,-1-9 176-16</inkml:trace>
          <inkml:trace contextRef="#ctx0" brushRef="#br0" timeOffset="29788.9067">1976 233 756 0,'-18'-4'280'0,"18"4"-216"0,-14 17-20 0,5-9 40 16,18 0-56-16,-14 4-4 15,5 4-12-15,-4-8-204 16,8 0 104-16</inkml:trace>
          <inkml:trace contextRef="#ctx0" brushRef="#br0" timeOffset="29035.8925">1480 254 560 0,'0'-8'208'0,"0"4"-164"0,4-5-8 0,-4 5 144 15,5-4-104-15,-5-4 40 16,4 4-68-16,-8-4 24 16,-1 12-40-16,-9-4 8 15,5 4-24-15,-13 8 8 16,3 8-12-16,-17 8 28 16,9 13-24-16,-10 16 32 15,10 7-32-15,-10 29 12 16,19-8-16-16,5 8 0 15,3-12-4-15,10-12-8 16,0-8 4-16,10-13-16 16,-1-8 8-16,4-7-148 15,-4-5 84-15,5-8-340 16,9-4 224-16</inkml:trace>
          <inkml:trace contextRef="#ctx0" brushRef="#br0" timeOffset="29368.2835">1484 565 580 0,'-18'37'216'0,"18"-37"-168"0,-18 73-12 0,9-41 4 16,4 4-28-16,-4 1 32 15,9-1-28-15,0-7 48 16,0-1-36-16,0-12 12 15,0 4-24-15,9-16 64 16,-9-4-48-16,5-16-4 16,-1 8-16-16,1-8 8 15,4-4-12-15,4-9-12 16,1 5 0-16,4-4 72 16,1 12-36-16,3-5 24 15,1 1-36-15,0 4 28 16,4 4-32-16,0-4-56 15,1 7 16-15,-5-11-184 16,4 8 116-16</inkml:trace>
        </inkml:traceGroup>
        <inkml:traceGroup>
          <inkml:annotationXML>
            <emma:emma xmlns:emma="http://www.w3.org/2003/04/emma" version="1.0">
              <emma:interpretation id="{54745D1A-A244-4781-AF86-D688B120AFD2}" emma:medium="tactile" emma:mode="ink">
                <msink:context xmlns:msink="http://schemas.microsoft.com/ink/2010/main" type="inkWord" rotatedBoundingBox="14706,1484 14902,1483 14903,1519 14706,152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313.4655">2604 800 1048 0,'9'-8'388'0,"-9"8"-300"0,27-8-28 16,-13 4 120-16,0 0-112 16,4 0 16-16,0 4-48 0,0-8 20 15,1 8-32-15,-6 0-208 16,1 4 100-16,0-4-336 16,4 4 232-16</inkml:trace>
        </inkml:traceGroup>
        <inkml:traceGroup>
          <inkml:annotationXML>
            <emma:emma xmlns:emma="http://www.w3.org/2003/04/emma" version="1.0">
              <emma:interpretation id="{3A758427-7E5E-4AC4-8810-A14E34B9922A}" emma:medium="tactile" emma:mode="ink">
                <msink:context xmlns:msink="http://schemas.microsoft.com/ink/2010/main" type="inkWord" rotatedBoundingBox="15530,937 15949,936 15950,2179 15531,218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1873.7239">3660 501 696 0,'32'-33'256'0,"-18"21"-196"0,9-4-20 0,-14 8 128 16,0 4-100-16,-9-8 60 15,4 8-72-15,-17-5 12 16,13 5-40-16,-32 8-36 16,9 13 4-16,-22 7 0 15,4 12 4-15,-9 21-44 16,13-4 24-16,1 7 40 15,13-7-8-15,9-9-8 16,5-3-8-16,23-9 12 16,9-11-4-16,8-13 32 15,10 0-20-15,14-8 20 16,0-8-20-16,-10-5 0 16,-8 1-8-16,-6-8 56 0,-12 4-36 0,-19-4-12 15,0 3-8-15,-19 5 0 16,10-4-4-16,-4 0-144 15,4 8 76-15,18-16-288 16,4 3 192-16</inkml:trace>
          <inkml:trace contextRef="#ctx0" brushRef="#br0" timeOffset="32143.9422">3783 238 832 0,'-18'-21'308'0,"18"21"-240"0,-9 0-20 0,4 0 80 16,10 0-80-16,-5 0-20 16,0 8-16-16,0 5 32 15,0 3-24-15,-5 8 8 16,1 8-16-16,-14 33-16 16,4 8 0-16,-18 24 12 15,0-4-4-15,-4 0 16 16,4-4-12-16,-4-8 16 15,13-8-16-15,-5-4-4 16,15-12 0-16,4-9-4 16,4-11 0-16,5-17-88 15,5-4 48-15</inkml:trace>
          <inkml:trace contextRef="#ctx0" brushRef="#br0" timeOffset="32401.1258">3847 1047 748 0,'0'0'276'0,"0"0"-216"0,-9 28-16 0,4-8 144 15,-8 5-112-15,4 19 52 16,-10 5-80-16,6 3-16 15,4 1-20-15,-5-8 24 16,5-9-20-16,4-8-144 16,5-7 64-16,5-13-264 15,4-4 184-15</inkml:trace>
        </inkml:traceGroup>
        <inkml:traceGroup>
          <inkml:annotationXML>
            <emma:emma xmlns:emma="http://www.w3.org/2003/04/emma" version="1.0">
              <emma:interpretation id="{0ACCAB18-07CD-40E4-B30C-92241F9963BC}" emma:medium="tactile" emma:mode="ink">
                <msink:context xmlns:msink="http://schemas.microsoft.com/ink/2010/main" type="inkWord" rotatedBoundingBox="16259,805 19036,803 19037,2324 16260,2326"/>
              </emma:interpretation>
            </emma:emma>
          </inkml:annotationXML>
          <inkml:trace contextRef="#ctx0" brushRef="#br0" timeOffset="32654.8017">4598 343 808 0,'-23'-29'300'0,"23"29"-232"0,-45-8-20 0,27 4 52 32,4 8-64-32,-18 0 48 0,5 9-48 0,-23 23 8 15,13 8-28-15,-13 33-24 16,14 0 0-16,-1 12 12 15,10-8 0-15,4-8 24 16,14-8-16-16,-4 0-76 16,13-21 36-16,4-8-236 15,5-3 144-15</inkml:trace>
          <inkml:trace contextRef="#ctx0" brushRef="#br0" timeOffset="32985.6821">4412 751 704 0,'-10'17'264'0,"10"-17"-208"0,-13 44-12 0,4-24 20 16,4 1-44-16,-4 3 0 16,9 0-12-16,-5-4 4 15,5 1-8-15,0-9 24 16,10-4-16-16,-6-12 32 15,5 4-28-15,0-8-4 16,5 0-8-16,-5-13 28 16,5 5-16-16,4-12 48 15,0 4-36-15,5-5 40 16,4 5-40-16,-4 0 20 16,4 12-28-16,-4-1 16 15,4 9-20-15,-4-4-16 0,0 8-4 0,-5-8-164 16,5 8 92-16,-9-8-208 15,4 0 160-15</inkml:trace>
          <inkml:trace contextRef="#ctx0" brushRef="#br0" timeOffset="33167.1643">4516 509 676 0,'-18'-12'248'0,"18"12"-192"0,5-5-16 0,-5 1 136 16,9 4-104-16,4-8-20 16,10 4-32-16,4-4-52 15,1 4 16-15,-1 0-568 16,5 8 324-16</inkml:trace>
          <inkml:trace contextRef="#ctx0" brushRef="#br0" timeOffset="33360.2076">4808 343 820 0,'0'0'304'0,"0"0"-236"0,-5 8-20 16,-4-8 36 0,18 12-56-16,-9 4-28 15,5 8-4-15,-5 5-36 0,9-9 24 16,-9 4-180-16,9-3 108 0,-5-9-312 15,-4 4 224-15</inkml:trace>
          <inkml:trace contextRef="#ctx0" brushRef="#br0" timeOffset="34000.4788">5172 282 572 0,'14'-4'208'0,"-14"4"-160"0,13-4-12 0,-8 4 100 16,4 0-80-16,5 0 68 15,4 8-72-15,4-4 24 16,1 8-44-16,-5 13 44 16,5-1-44-16,-9 41 28 15,0-5-32-15,-10 17 16 16,1 0-24-16,-14 0 8 16,4-8-16-16,-27-9 44 15,0-11-28-15,-22 4-216 16,-1-5 100-16,-22-3-248 15,22-9 188-15</inkml:trace>
          <inkml:trace contextRef="#ctx0" brushRef="#br0" timeOffset="35687.4638">5664 375 736 0,'-5'-20'272'0,"0"20"-208"0,5-8-20 0,0 8 160 16,0 0-120-1,0 0 64-15,0 0-88 0,5 0-44 16,4 0-12-16,18 0 4 16,10 0-4-16,22 0 8 15,0 0-8-15,14 0-12 16,-9 4 4-16,-5-4-32 15,-9 4 20-15,-4-4 4 16,-19 8 12-16,-4-16 16 16,-5 8-8-16,-9 0 68 15,-4 0-44-15,-5 0 24 16,0 8-36-16,-5 0 0 16,5 8-12-16,0 4-32 15,-9 5 12-15,0 23 4 16,4 5 8-16,-8 12 8 15,-1 4-4-15,-9-5-36 16,10-7 16-16,-10-9 24 16,0-3-4-16,-13-9 0 15,8-3 0-15,-8-9 40 16,13-4-24-16,-9-12 16 16,9 0-20-16,-8-12 0 15,12 0-8-15,-8-12 48 16,4 0-32-16,-13-20-20 15,9 3-4-15,-14-19-28 16,9 3 16-16,-5-12 12 0,14 13 4 16,-4-1-12-16,14 13 4 0,-1 3-4 15,5 5 0-15,4 8-20 16,5 4 16-16,0 8-216 16,5-1 128-16</inkml:trace>
          <inkml:trace contextRef="#ctx0" brushRef="#br0" timeOffset="37413.7555">6733 662 612 0,'-4'0'228'0,"4"0"-180"0,4 0-12 0,-4 0 80 15,10 9-72-15,-1-9 52 16,4 0-56-16,-4 8 32 16,5-4-40-16,0-4 16 15,4 0-28-15,-9-4 28 16,5-4-32-16,-1-1 4 15,6 9-12-15,-1-16 28 16,-5 4-20-16,-3-8 48 16,-1 8-36-16,-5-13 40 15,1 9-40-15,-5-12 4 16,0 8-20-16,-9-5 0 16,4 9-4-16,-13-4-16 15,4 8 4-15,-18 4 4 16,10 4 0-16,-15 4-44 15,5 8 24-15,-9 0-80 16,5 8 56-16,0 0-68 16,8 0 64-16,5 1-32 15,10-1 48-15,4-4-8 16,9 0 24-16,4-4 8 0,10 4 8 16,-5 5-20-16,0 7 12 0,-4 12 4 15,-1 5 4-15,-13 15 0 16,9-3 0-16,-23 32-56 15,14-4 32-15,-23 24-76 16,10-8 56-16,-10 0 0 16,9-8 28-16,-9-16 4 15,9-16 4-15,1-13 120 16,-1-7-60-16,-4-13 68 16,8-8-68-16,-3-12 84 15,8-4-76-15,-4-12 16 16,9 4-44-16,-1-8 32 15,6-4-36-15,-1-5 28 16,5 5-28-16,9-16-16 16,5 7-8-16,4-19-24 15,5 7 12-15,14-11-24 16,-1 7 20-16</inkml:trace>
          <inkml:trace contextRef="#ctx0" brushRef="#br0" timeOffset="40581.3604">6815 501 496 0,'-9'-4'184'0,"9"4"-140"0,5-5-16 0,-10 1 136 15,5 4-96-15,-4-4 36 16,4 4-64-16,-5-8 28 16,10 4-36-16,-10-8 8 15,5 8-24-15,-9-8 20 16,5 4-24-16,-10-4 12 15,5 8-12-15,-9-4 36 16,8 3-24-16,-12-3-4 16,8 8-12-16,-9-4-8 15,10 4 4-15,-10 0-24 16,5 4 12-16,-5 0 32 16,5 5-16-16,-10 3 0 15,6 0-4-15,-10 4 20 16,9-4-12-16,-4 8 4 0,4 1-8 15,-4 3-8-15,4 0 4 0,0 0-16 16,5 5 8 0,4-1 40-16,1 0-24 0,3 1 0 15,1-5-8-15,0 8 4 16,5-3-4-16,-5-1 8 16,9 0-8-16,-10 1 8 15,10-9-8-15,-4 0 8 16,8-4-8-16,1-12 16 15,4 9-12-15,0-9 24 16,5 4-20-16,4-8 32 16,5 4-28-16,4-8 12 15,5 0-16-15,0-8-24 16,4 8 4-16,-4-9 40 16,5 9-20-16,-15-12 0 15,1 8-8-15,-5-4 4 16,-4 4-4-16,-5-4-12 15,0 8 4-15,5-4-4 16,0-1 0-16,-5 1 8 16,0 8 0-16,4-4 8 15,1 4-4-15,0-8-20 16,-1 8 8-16,-4-8-56 16,5 8 32-16,-5-8-212 15,0 8 132-15,-4-8-652 16,-1 8 424-16</inkml:trace>
          <inkml:trace contextRef="#ctx0" brushRef="#br0" timeOffset="35902.5338">6356 92 1048 0,'-5'-8'388'0,"5"8"-300"0,0 4-28 0,0 0-48 16,9 4-20-16,-9 4 20 16,5 8-4-16,-10 5-160 15,5-1 80-15</inkml:trace>
          <inkml:trace contextRef="#ctx0" brushRef="#br0" timeOffset="37595.1221">6920 982 880 0,'14'0'328'0,"-14"0"-256"0,-5 16-16 0,1-4 28 16,-1 9-56-16,-4 11 24 16,4 0-32-16,1 5-148 15,4-1 64-15,0-7-264 16,9-1 184-16</inkml:trace>
        </inkml:traceGroup>
        <inkml:traceGroup>
          <inkml:annotationXML>
            <emma:emma xmlns:emma="http://www.w3.org/2003/04/emma" version="1.0">
              <emma:interpretation id="{50195330-8D2E-4BD2-AA8E-FC842B7E9A88}" emma:medium="tactile" emma:mode="ink">
                <msink:context xmlns:msink="http://schemas.microsoft.com/ink/2010/main" type="inkWord" rotatedBoundingBox="19464,832 20434,831 20435,1701 19465,170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7954.0919">7731 132 728 0,'-10'-20'268'0,"10"20"-208"0,-9 4-16 15,0-4 160 1,5 4-120-16,-15 8 52 15,6 4-76-15,-19 9 52 16,9-1-64-16,-22 17-24 16,4 7-16-16,-14 25-20 15,14 8 8-15,5 16 20 16,13-16-8-16,14 0-20 16,9-24 4-16,9-5-156 0,9-3 92 0,5-21-332 15,0-8 224-15</inkml:trace>
          <inkml:trace contextRef="#ctx0" brushRef="#br0" timeOffset="38269.4294">7940 359 676 0,'5'4'248'0,"-5"-4"-192"0,-14 32-16 0,5-7 48 16,0 7-56-16,-10 17 24 15,-8 3-36-15,4 5 0 16,10-5-12-16,-5-7-8 16,8-9 4-16,1-11 4 15,5-5-4-15,-5-12 60 16,9-4-36-16,-5-16 24 16,5 0-32-16,-4-21 44 15,8 1-36-15,-4-17 20 16,9 5-28-16,14-5 0 15,4 13-12-15,14 0 12 16,5 15-12-16,8 1-12 16,-8 12 0-16,4-4-368 15,-4 8 204-15</inkml:trace>
          <inkml:trace contextRef="#ctx0" brushRef="#br0" timeOffset="38436.375">8149 229 1016 0,'0'-12'376'0,"0"12"-292"0,28-8-20 0,-15 4 8 15,6 4-52-15,3-4 0 16,1 4-12-16,4 0-384 16,1 4 204-16</inkml:trace>
          <inkml:trace contextRef="#ctx0" brushRef="#br0" timeOffset="38645.712">8332 788 696 0,'-14'44'256'0,"14"-44"-196"0,-23 57-20 16,14-33 4 0,4-3-32-16,-17 3-12 15,17 0-4-15</inkml:trace>
        </inkml:traceGroup>
        <inkml:traceGroup>
          <inkml:annotationXML>
            <emma:emma xmlns:emma="http://www.w3.org/2003/04/emma" version="1.0">
              <emma:interpretation id="{1BB2CFF5-072A-463A-A71B-C00A97DC2866}" emma:medium="tactile" emma:mode="ink">
                <msink:context xmlns:msink="http://schemas.microsoft.com/ink/2010/main" type="inkWord" rotatedBoundingBox="20907,647 22468,645 22470,2470 20908,247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8989.6587">8910 509 572 0,'-9'16'208'0,"9"-16"-160"0,-23 57-12 0,9-29-4 16,10 4-24-16,-10 9 48 15,0-1-28-15,5-3-16 16,5-1-4-16,-1-12 16 16,5 1-12-16,-4-17 84 15,4 0-52-15,-5-16 12 16,5 4-32-16,0-17 92 16,9 1-64-16,0-16 64 15,0 7-64-15,5-11-64 16,4 4 4-16,5-1 8 15,0 13 0-15,0 0 12 16,-1 11-8-16</inkml:trace>
          <inkml:trace contextRef="#ctx0" brushRef="#br0" timeOffset="39186.1818">8882 298 956 0,'0'-8'352'0,"0"8"-272"0,23-16-24 0,-9 12 24 15,4 4-56-15,5-4 0 16,0 4-16-16,-1-4-272 16,10 4 148-16</inkml:trace>
          <inkml:trace contextRef="#ctx0" brushRef="#br0" timeOffset="39353.1274">9269 173 956 0,'0'4'352'0,"0"-4"-272"0,-4 24-24 0,-1-8-12 15,10-4-36-15,-5 13-12 16,4-9 0-16,1 12-216 15,0-8 120-15</inkml:trace>
          <inkml:trace contextRef="#ctx0" brushRef="#br0" timeOffset="39560.6765">9597 209 932 0,'37'45'348'0,"-37"-45"-272"0,36 73-20 0,-27-1 84 16,-4 1-88-16,-19 37 76 15,-9-1-72-15,-22 12-84 16,-10-12 12-16,-31 9-356 16,8-13 200-16</inkml:trace>
          <inkml:trace contextRef="#ctx0" brushRef="#br0" timeOffset="42697.4158">10057-9 644 0,'-14'-17'236'0,"5"13"-180"15,-4-8-20-15,13 8 192 16,0 4-132-16,0-8-12 16,13 4-52-16,6-4-32 15,-1 4-4-15,9 0 28 16,9 8-12-16,-4 0-48 15,-9 8 20-15,-14 0 4 16,14 4 8-16,-23 5 4 16,5-1 0-16,-10 12 32 0,-4 5-16 0,-5 7-12 31,5 1-8-31,-14 36 20 0,1 8-8 0,-1 32-4 16,5-3 0-16,-14-5-4 15,18-12 0-15,-18 8 8 16,0-16-4-16,5 4 40 15,-5-16-20-15,0-8 76 16,19-12-56-16,-19-17 32 16,9-7-44-16,-9-9 16 15,9-12-28-15,-9 5 28 16,10-13-32-16,-24 0-48 16,14-8 16-16,-9 0-244 15,14 0 144-15</inkml:trace>
          <inkml:trace contextRef="#ctx0" brushRef="#br0" timeOffset="42880.9034">10367 1589 624 0,'-9'53'228'0,"9"-53"-176"0,-28 52-16 16,1-23-36 0,4-1-8-16</inkml:trace>
        </inkml:traceGroup>
        <inkml:traceGroup>
          <inkml:annotationXML>
            <emma:emma xmlns:emma="http://www.w3.org/2003/04/emma" version="1.0">
              <emma:interpretation id="{6E140982-2A4D-4322-AA68-C06BDBC689BD}" emma:medium="tactile" emma:mode="ink">
                <msink:context xmlns:msink="http://schemas.microsoft.com/ink/2010/main" type="inkWord" rotatedBoundingBox="23334,1010 25055,1008 25056,2215 23335,221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5657.3297">11928 970 872 0,'-13'-4'324'0,"13"4"-252"0,9 0-20 16,0 0 60-16,4 0-72 0,19-8 16 16,14 8-32-16,-1-4-20 15,10 8-8-15</inkml:trace>
          <inkml:trace contextRef="#ctx0" brushRef="#br0" timeOffset="45507.9574">12224 731 736 0,'9'-8'272'0,"-9"8"-208"0,23 0-20 0,-14-8 116 16,-4 16-96-16,4-8 72 16,-5 0-80-16,1-8-20 15,4 8-24-15,-9 0 8 16,0 0-12-16,-14 8 24 15,1 0-20-15,-24 12 12 16,5-3-12-16,-22 11-24 16,8-4 4-16,1 5-12 15,4 7 8-15,4-12-8 16,15 5 8-16,8-1 16 16,9 0 0-16,10-3 8 15,9 3-8-15,4-12 40 16,0 0-20-16,-4-8-200 15,4 5 96-15,5-9-260 16,-14 0 192-16</inkml:trace>
          <inkml:trace contextRef="#ctx0" brushRef="#br0" timeOffset="46241.5533">12397 505 540 0,'14'-25'200'0,"-14"25"-156"0,45-4-12 16,-31 0 160 0,-9 8-112-16,8-4 44 15,-13 0-72-15,0 0 32 16,0 0-48-16,0 8 24 16,0 9-32-16,0 7 36 15,9 8-36-15,-4 13 4 16,-5 3-20-16,0 9-8 15,14-4 0-15,-14-1 12 16,0-7-8-16,4-1 24 0,5 1-20 16,-4-9-4-16,-5-8-4 0,9-3 20 15,0-5-12-15,-9-8 24 16,14 4-24-16,-14-24 24 16,0 4-24-16,9-12-20 15,-5 8 0-15,5-20 12 16,1 11 0-16,3-19 16 15,1 0-12-15,0-9 40 16,4 5-24-16,-9-13-12 16,14 12-8-16,-10-11 12 15,5 11-8-15,-4 1-20 16,-5 12 4-16,0 3-4 16,5 9 4-16,0 4-88 15,-10 8 48-15,5 4-108 16,-4 8 88-16,9 0-156 15,-5 0 128-15,0 4-304 16,0 1 224-16</inkml:trace>
          <inkml:trace contextRef="#ctx0" brushRef="#br0" timeOffset="43388.2925">11286 497 600 0,'5'-17'224'0,"-5"17"-176"0,14-4-12 0,-10 8 160 16,1 4-116-16,-1 17 36 15,1 7-68-15,-10 21 24 16,5-1-40-16,-9 1 0 16,-5-5-20-16,1-7 20 15,-5-5-20-15,4-7 12 16,14-5-12-16,-9-8 72 15,0 0-48-15,9-16 4 16,9 0-24-16,-5-20-4 16,10 8-4-16,9-20 4 15,9-5-8-15,9-7-4 16,0-1 4-16,9 1-76 16,0 15 40-16,-5 1 84 0,-4 12-28 0,-9 4-20 15,-9 8-8 1,0 0 28-16,-5 4-16 0,-14-4 44 15,10 8-28-15,-14-8-144 16,5 4 64-16,-5-5-352 16,4 1 228-16</inkml:trace>
          <inkml:trace contextRef="#ctx0" brushRef="#br0" timeOffset="43630.9383">11482 335 540 0,'-18'-21'200'0,"18"21"-156"0,-14 0-12 0,5-4 168 16,9 4-116-16,-9-8 80 16,9 8-96-16,0-4 80 15,9 8-88-15,9-8 0 16,5 4-40-16,9-4 16 15,4 4-24-15,1-4-64 16,-1 8 24-16,-8-4-368 16,3 8 220-16</inkml:trace>
          <inkml:trace contextRef="#ctx0" brushRef="#br0" timeOffset="46706.2889">12752 1148 728 0,'-4'-4'268'0,"4"4"-208"0,4 0-16 0,-4-8 124 15,0 16-100-15,9-8 16 16,5 0-48-16,4 4 44 16,10 4-44-16,-6 4-32 15,10-4-8-15,-4 5 16 16,-1 3-4-16,-18 4 24 16,5 4-20-16,-19 1 32 15,-4 7-28-15,-23-4 12 16,0-3-16-16,-13-1-24 15,13-4 4-15,0 0 56 16,9-4-24-16,0-3 8 16,10 3-20-16,4-8 0 15,9 4-4-15,9-8 28 16,4 0-20-16,10-4-24 16,0 0 4-16,9-4-308 15,0 4 172-15,-5 0-580 16,-9 4 404-16</inkml:trace>
        </inkml:traceGroup>
      </inkml:traceGroup>
      <inkml:traceGroup>
        <inkml:annotationXML>
          <emma:emma xmlns:emma="http://www.w3.org/2003/04/emma" version="1.0">
            <emma:interpretation id="{D507AFEE-7BBB-4AFC-B63E-ADF5264253FA}" emma:medium="tactile" emma:mode="ink">
              <msink:context xmlns:msink="http://schemas.microsoft.com/ink/2010/main" type="line" rotatedBoundingBox="6339,3807 17306,1952 17593,3646 6626,5501"/>
            </emma:interpretation>
          </emma:emma>
        </inkml:annotationXML>
        <inkml:traceGroup>
          <inkml:annotationXML>
            <emma:emma xmlns:emma="http://www.w3.org/2003/04/emma" version="1.0">
              <emma:interpretation id="{F935D92B-933C-4EB7-AA55-C228DA8938AE}" emma:medium="tactile" emma:mode="ink">
                <msink:context xmlns:msink="http://schemas.microsoft.com/ink/2010/main" type="inkWord" rotatedBoundingBox="6382,4057 7322,3898 7510,5010 6570,516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4304.1473">-5045 3734 332 0,'0'0'120'0,"9"0"-92"0,5-8-8 0,-5 4 124 31,0 4-84-31,5-8 132 0,0 0-108 0,-5-4 40 15,0 4-76-15,-5-1 20 16,1 9-40-16,-10-16 0 16,1 12-16-16,-10-12-8 15,1 8 0-15,-15-12-4 16,5 12 0-16,-27-17 0 16,9 1 0-16,-13-4-12 15,4 7 8-15,-14-3 48 16,14 12-24-1,-5 0-8-15,10 4-8 16,-1 8 12-16,10 4-8 0,-5 0-12 16,13 8 0-16,-3 0-16 15,12 0 12-15,6-4-12 16,8 5 8-16,10-17-20 16,8 4 20-16,15-17-40 15,8 1 32-15,23-20-28 16,10-1 28-16,8-7-16 15,-4 7 20-15,-9 1-16 16,-10 12 16-16,-17 3 44 16,-6 13-16-16,-12 8 16 15,-6 12-16-15,-13 25-16 16,5 3 0-16,-5 25-4 16,0 0 0-16,-5 16 0 0,5 0 0 0,-13 20-36 15,8-4 24-15,-27 12-4 16,9-12 16-16,-17-8 16 15,3-12-4-15,-18-4 148 16,10-16-84-16,-5-13 60 16,13 1-72-16,-4-29 12 15,14 4-40-15,0-28 0 16,13 4-16-16,5-28 12 16,5 12-16-16,4-25-4 15,4 1 0-15,5-17 4 16,9 4-4-16,10-8 8 15,-1 13-8-15,5-5 16 16,4 13-12-16,5-1-4 16,-4 13 0-16,8-1-4 15,-4 13 0-15,5-8-176 16,-5 12 96-16,0-5-276 16,0 5 200-16</inkml:trace>
          <inkml:trace contextRef="#ctx0" brushRef="#br0" timeOffset="194697.6944">-4726 3564 540 0,'5'-12'200'0,"-5"12"-156"0,4 4-12 0,-4 4 124 16,0 4-92-16,-4 9 104 15,-1 3-92-15,-4 8-32 16,0 9-28-16,0-5-4 16,9 9-8-16,-5-9-28 15,5 0 12-15,-4-7-76 16,8-5 52-16,1-20-144 16,-1 4 100-16,-4-20-200 15,9-4 156-15</inkml:trace>
        </inkml:traceGroup>
        <inkml:traceGroup>
          <inkml:annotationXML>
            <emma:emma xmlns:emma="http://www.w3.org/2003/04/emma" version="1.0">
              <emma:interpretation id="{B7E83C3B-A7CF-4E08-ACF0-70558CEC3139}" emma:medium="tactile" emma:mode="ink">
                <msink:context xmlns:msink="http://schemas.microsoft.com/ink/2010/main" type="inkWord" rotatedBoundingBox="7767,3566 9119,3337 9299,4405 7948,463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95010.5568">-3606 2734 572 0,'5'-12'208'0,"-5"12"-160"0,-32 21-12 0,13-5 76 16,6 4-68-16,-33 12 60 15,1 9-60-15,-28 20 40 16,9-1-48-16,-9 33 44 16,14-8-48-16,0 17 4 15,23-9-24-15,4-8 12 16,13-13-16-16,6-3-64 15,8-16 28-15,5-9-180 16,0-3 112-16,14-13-336 16,4-8 244-16</inkml:trace>
          <inkml:trace contextRef="#ctx0" brushRef="#br0" timeOffset="195342.7791">-3661 3216 508 0,'0'32'188'0,"0"-32"-148"0,-9 85-8 16,5-44 44 0,8-5-48-16,-8 9 52 15,4-1-48-15,-5-3 12 0,1-9-28 16,-5-12 52-16,9 1-36 0,-5-13 56 15,5-4-52-15,-5-12 0 16,5 0-20-16,-4-17-4 16,8 1-4-16,6-20-8 15,3 11 4-15,5-7-4 16,5 7 0-16,4 1 60 16,5 8-32-16,0-5-4 15,0 9-12-15,0 0-220 16,0 4 112-16</inkml:trace>
          <inkml:trace contextRef="#ctx0" brushRef="#br0" timeOffset="195506.9096">-3442 2949 860 0,'-9'-4'320'0,"9"4"-248"0,18-8-20 15,0 0 4 1,5 4-40-16,13-8 12 16,5-1-16-16</inkml:trace>
          <inkml:trace contextRef="#ctx0" brushRef="#br0" timeOffset="195733.511">-2850 3410 736 0,'-28'61'272'0,"28"-61"-208"0,-9 61-20 0,0-29 28 15,5-8-48-15,-5 9-64 16,-10 3 20-16,6-7-196 15,4-5 120-15</inkml:trace>
        </inkml:traceGroup>
        <inkml:traceGroup>
          <inkml:annotationXML>
            <emma:emma xmlns:emma="http://www.w3.org/2003/04/emma" version="1.0">
              <emma:interpretation id="{0DE94E3A-A580-4ADF-ABC0-4A367C820238}" emma:medium="tactile" emma:mode="ink">
                <msink:context xmlns:msink="http://schemas.microsoft.com/ink/2010/main" type="inkWord" rotatedBoundingBox="9774,3651 10784,3481 11001,4761 9990,493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6061.3859">-2181 3078 572 0,'-9'0'208'0,"9"0"-160"0,9 21-12 16,-9-5 112 0,-9 4-88-16,0 17 52 15,4 3-64-15,-4 9-32 16,0-5-16-16,9-3 8 16,0-5-4-16,-4-12-12 15,4-3 4-15,-10-13 40 16,10-4-24-16,0-16-20 15,-9-1 4-15,5-11 36 0,-1 8-20 0,1-8 132 16,8 7-80-16,-4 1 32 16,18 4-56-16,-4-4 4 15,9 8-28-15,-5-12-96 16,5 7 44-16,9-7-412 16,-5 4 248-16</inkml:trace>
          <inkml:trace contextRef="#ctx0" brushRef="#br0" timeOffset="196198.2823">-2135 3030 736 0,'-14'-8'272'0,"14"8"-208"0,4-4-20 0,1 0 140 16,9 0-108-16,-5-4-20 15,9 4-36-15</inkml:trace>
          <inkml:trace contextRef="#ctx0" brushRef="#br0" timeOffset="196661.9816">-1284 2965 756 0,'5'53'280'0,"-5"-53"-216"0,0 65-20 0,-5-1 40 16,5 5-56-16,-18 36 40 15,4 1-36-15,-18 19-44 16,5-12 4-16,-19 5-148 16,5-17 84-16,-18-12-64 15,9-16 76-15,-9-21-96 16,9-11 88-16</inkml:trace>
          <inkml:trace contextRef="#ctx0" brushRef="#br0" timeOffset="196376.7229">-1785 2840 736 0,'-9'4'272'0,"9"-4"-208"0,14 24-20 0,-5-12-24 15,0 8-20-15,14-3-408 16,-10-1 224-16</inkml:trace>
        </inkml:traceGroup>
        <inkml:traceGroup>
          <inkml:annotationXML>
            <emma:emma xmlns:emma="http://www.w3.org/2003/04/emma" version="1.0">
              <emma:interpretation id="{A3BED248-CB78-4B22-A0A4-F2C01ABC4694}" emma:medium="tactile" emma:mode="ink">
                <msink:context xmlns:msink="http://schemas.microsoft.com/ink/2010/main" type="inkWord" rotatedBoundingBox="11434,3948 11796,3886 11862,4272 11499,433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96861.7018">-669 3228 788 0,'41'4'292'0,"-41"-4"-228"0,72 8-16 0,-40 0-24 15,0 5-24-15</inkml:trace>
          <inkml:trace contextRef="#ctx0" brushRef="#br0" timeOffset="197006.4103">-578 3580 924 0,'32'12'340'0,"-32"-12"-260"0,100-12-28 0,-50 4-52 16,-5 4-12-16,10-8-444 16,0 8 248-16</inkml:trace>
        </inkml:traceGroup>
        <inkml:traceGroup>
          <inkml:annotationXML>
            <emma:emma xmlns:emma="http://www.w3.org/2003/04/emma" version="1.0">
              <emma:interpretation id="{21400762-F0E0-4AD5-AC39-8204FB771682}" emma:medium="tactile" emma:mode="ink">
                <msink:context xmlns:msink="http://schemas.microsoft.com/ink/2010/main" type="inkWord" rotatedBoundingBox="13085,3646 13661,3548 13760,4137 13185,4234">
                  <msink:destinationLink direction="with" ref="{22BC39B0-0E56-4992-9A9D-3FEE286EF44B}"/>
                </msink:context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7788.9793">1006 3026 560 0,'18'24'208'0,"-18"-24"-164"0,59 12-8 15,-31-12-4 1,4 8-24-16,4-8 4 0,10 0-4 16,8-8 36-16,-8 0-20 0,-1-8 48 15,-4 8-40-15,-9-8 72 16,-9 8-56-16,-9-9 0 16,-14 5-28-16,-14-8-20 15,5 8-4-15,-14-8 12 16,0 4-4-16,-9 3-12 15,19 5 4-15,-19 0 4 16,9 4 0-16,-9 4-12 16,9 4 8-16,-18 4-4 15,5 4 0-15,0 9 16 16,4 3-4-16,-9 16 40 16,18 1-20-16,9 20 40 15,5 3-36-15,18 9 12 16,5-4-24-16,27-12-8 15,-5-13-4-15,10-7 12 16,4-13-8-16,9-12-84 16,0-8 44-16,14-16-244 15,0 0 152-15,14-13-272 16,-5-7 224-16</inkml:trace>
        </inkml:traceGroup>
        <inkml:traceGroup>
          <inkml:annotationXML>
            <emma:emma xmlns:emma="http://www.w3.org/2003/04/emma" version="1.0">
              <emma:interpretation id="{D90BE017-D7F3-40B0-B85E-7F748AD180A0}" emma:medium="tactile" emma:mode="ink">
                <msink:context xmlns:msink="http://schemas.microsoft.com/ink/2010/main" type="inkWord" rotatedBoundingBox="14080,2580 16032,2250 16188,3171 14236,3501">
                  <msink:destinationLink direction="with" ref="{22BC39B0-0E56-4992-9A9D-3FEE286EF44B}"/>
                </msink:context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97984.6946">2131 2261 592 0,'-14'-28'220'0,"14"28"-172"0,0-4-12 0,-9 8 136 16,9 4-100-16,-14 4 32 15,5 8-60-15,-5 0-28 16,5 1-8-16,9-1-44 15,0 4 20-15</inkml:trace>
          <inkml:trace contextRef="#ctx0" brushRef="#br0" timeOffset="198103.8962">2272 1897 384 0,'-5'-12'140'0,"5"12"-108"0</inkml:trace>
          <inkml:trace contextRef="#ctx0" brushRef="#br0" timeOffset="198598.327">2604 1763 496 0,'-23'-4'184'0,"23"4"-140"0,-13 24-16 15,4-3 188 1,4 7-124-16,-13 21 16 16,9 7-64-16,-5 17-20 0,5-8-16 0,0-4-84 15,9-9 40-15,0-11-12 16,9-9 28-16,-9-12 4 16,9 0 8-16,-9-15-64 15,0-1 40-15,5-13 4 16,4-3 16-16,0-4-84 15,4 4 48-15,-3-12-64 16,12 12 64-16,-3-5 84 16,8 9-16-16,-18 8 120 15,14 8-80-15,-14 0 44 16,9 5-60-16,-13 3 28 16,8 0-40-16,-13-4 8 15,0-4-24-15,-27 0-8 16,18 9-4-16,-23-13-4 15,9 4 0-15,0-8 8 16,1 8-4-16,-1 4-4 16,18-4 4-16,10-8 128 15,9 8-72-15,-5 0 36 16,13 8-56-16,1-3 4 16,4 3-28-16,-4-8-16 15,-5 4-4-15,-4-12-208 16,4 4 116-16,-4-12-316 15,0 0 236-15</inkml:trace>
          <inkml:trace contextRef="#ctx0" brushRef="#br0" timeOffset="198859.5225">3164 1812 880 0,'0'-4'328'0,"0"4"-256"0,-9 16-16 0,0 0 88 16,9 0-88-16,-9 41 48 16,0 0-60-16,-10 20-16 15,10-13-16-15,-4 17 0 16,4-8-8-16,4 4-12 16,0-12 4-16,5 3-156 15,10-11 88-15,-10-16-208 16,9-13 156-16,4-16-468 15,-4-8 332-15</inkml:trace>
          <inkml:trace contextRef="#ctx0" brushRef="#br0" timeOffset="199138.2626">3506 2204 808 0,'-5'25'300'0,"5"-25"-232"0,-14 36-20 15,5-20 80 1,9 0-80-16,-4 5-12 16,4 3-20-16,-5-4-4 15,10 0-8-15,-5-11 8 0,4-1-8 0,1-8 24 16,-1 0-16-16,-4-13 4 16,5 5-8-16,-5-16 4 15,4 8-8-15,1-16 8 16,4 3-8-16,5 1-28 15,4 8 12-15,9-5 56 16,1 13-20-16,3 0-36 16,6 4 4-16</inkml:trace>
          <inkml:trace contextRef="#ctx0" brushRef="#br0" timeOffset="199321.7699">3783 1840 924 0,'-9'-20'340'0,"9"20"-260"0,27-4-28 0,-8 0 72 16,-1 8-80-16,14 0-108 16,4 4 36-16,1 4-508 15,4 0 296-15</inkml:trace>
          <inkml:trace contextRef="#ctx0" brushRef="#br0" timeOffset="199471.1483">3979 2314 664 0,'14'8'244'0,"-14"-8"-188"0,32-8-16 0,-14 4-12 16,0 4-24-16</inkml:trace>
        </inkml:traceGroup>
        <inkml:traceGroup>
          <inkml:annotationXML>
            <emma:emma xmlns:emma="http://www.w3.org/2003/04/emma" version="1.0">
              <emma:interpretation id="{2CDAF22E-7EDC-48FD-9C29-DDDC883C8307}" emma:medium="tactile" emma:mode="ink">
                <msink:context xmlns:msink="http://schemas.microsoft.com/ink/2010/main" type="inkWord" rotatedBoundingBox="16609,2541 17384,2410 17475,2950 16701,3082">
                  <msink:destinationLink direction="with" ref="{22BC39B0-0E56-4992-9A9D-3FEE286EF44B}"/>
                </msink:context>
              </emma:interpretation>
              <emma:one-of disjunction-type="recognition" id="oneOf16">
                <emma:interpretation id="interp16" emma:lang="" emma:confidence="1">
                  <emma:literal>i',</emma:literal>
                </emma:interpretation>
                <emma:interpretation id="interp17" emma:lang="" emma:confidence="0">
                  <emma:literal>'r',</emma:literal>
                </emma:interpretation>
                <emma:interpretation id="interp18" emma:lang="" emma:confidence="0">
                  <emma:literal>r',</emma:literal>
                </emma:interpretation>
                <emma:interpretation id="interp19" emma:lang="" emma:confidence="0">
                  <emma:literal>i's</emma:literal>
                </emma:interpretation>
                <emma:interpretation id="interp20" emma:lang="" emma:confidence="0">
                  <emma:literal>n',</emma:literal>
                </emma:interpretation>
              </emma:one-of>
            </emma:emma>
          </inkml:annotationXML>
          <inkml:trace contextRef="#ctx0" brushRef="#br0" timeOffset="199787.4987">4580 2115 572 0,'5'4'208'0,"-5"-4"-160"0,9 29-12 0,-5-13 56 16,1 4-56-16,-10 8-4 16,10 1-20-16,-10-1 0 15,5-4-8-15,-4-3-12 16,8-1 4-16,-4-8 20 16,0-4-8-16,0-4 60 15,0 0-40-15,0-12 104 16,0 0-76-16,0-8 36 15,5 8-52-15,-1-13 20 16,10 9-32-16,4-4 0 16,0 8-16-16,5-4-16 15,0 4 0-15,0-4-84 16,4 8 48-16</inkml:trace>
          <inkml:trace contextRef="#ctx0" brushRef="#br0" timeOffset="199966.4759">4703 1945 728 0,'-14'-28'268'0,"14"28"-208"0,-4-12-16 0,4 8 152 16,9 4-116-16,0-4 0 16,5 0-48-16,4 0-72 15,5 4 16-15,8 0-668 16,6 4 380-16</inkml:trace>
          <inkml:trace contextRef="#ctx0" brushRef="#br0" timeOffset="200131.5245">5076 1739 624 0,'-36'-8'228'0,"36"8"-176"0,4 12-16 15,-4-4 52 1,5 0-56-16,4 8 32 15,5 9-36-15,4 3-36 16,0 4 4-16,0 1-280 16,1-1 152-16</inkml:trace>
          <inkml:trace contextRef="#ctx0" brushRef="#br0" timeOffset="200342.0722">5308 1848 728 0,'-22'12'268'0,"22"-12"-208"0,4 37-16 0,-8-9 152 16,4 4-116-16,-9 25-16 15,4-4-40-15,-13 16-36 16,4-5 4-16</inkml:trace>
        </inkml:traceGroup>
      </inkml:traceGroup>
    </inkml:traceGroup>
    <inkml:traceGroup>
      <inkml:annotationXML>
        <emma:emma xmlns:emma="http://www.w3.org/2003/04/emma" version="1.0">
          <emma:interpretation id="{1B2E72A2-2EA2-4B3D-99FB-DD9876F2A8F9}" emma:medium="tactile" emma:mode="ink">
            <msink:context xmlns:msink="http://schemas.microsoft.com/ink/2010/main" type="paragraph" rotatedBoundingBox="12783,4665 17481,4438 17531,5470 12833,56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A2F6E67-B39E-41F6-A0A5-AE4AC5DA6FF8}" emma:medium="tactile" emma:mode="ink">
              <msink:context xmlns:msink="http://schemas.microsoft.com/ink/2010/main" type="line" rotatedBoundingBox="12783,4665 17481,4438 17531,5470 12833,5697"/>
            </emma:interpretation>
          </emma:emma>
        </inkml:annotationXML>
        <inkml:traceGroup>
          <inkml:annotationXML>
            <emma:emma xmlns:emma="http://www.w3.org/2003/04/emma" version="1.0">
              <emma:interpretation id="{3B859AAF-C957-4ABB-84D1-933953010A32}" emma:medium="tactile" emma:mode="ink">
                <msink:context xmlns:msink="http://schemas.microsoft.com/ink/2010/main" type="inkWord" rotatedBoundingBox="12783,4665 15827,4518 15870,5411 12827,555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01466.2409">701 3945 476 0,'-18'44'176'0,"22"-8"-136"0,1 33-12 0,-1-32 32 15,1-5-40-15,4 13 104 16,9-1-68-16,10-3 124 16,8-5-100-16,19-4-12 15,4 1-44-15,9-5-16 16,0-4-4-16,1-11-84 16,-6-5 44-16,6-12-120 15,-5 0 92-15,-5-17-280 16,-9 9 192-16</inkml:trace>
          <inkml:trace contextRef="#ctx0" brushRef="#br0" timeOffset="201633.6542">1297 4228 540 0,'-18'4'200'0,"18"-4"-156"0,-27 36-12 0,13-7 104 16,5-1-80-16,-14 25 32 15,10 3-52-15,-15 21-24 16,10 0-4-16,0-4-44 15,4-8 20-15,5-21-204 16,9-7 120-16,5-29-240 16,8-4 192-16</inkml:trace>
          <inkml:trace contextRef="#ctx0" brushRef="#br0" timeOffset="201948.0189">1785 4216 560 0,'-37'68'208'0,"37"-68"-164"0,-32 69-8 0,14-32 100 16,4 3-80-16,-8 13 32 16,3 3-52-16,1-3-12 15,5-8-16-15</inkml:trace>
          <inkml:trace contextRef="#ctx0" brushRef="#br0" timeOffset="201798.1088">1680 4191 880 0,'86'-20'328'0,"-86"20"-256"0,73 0-16 15,-45 0 36-15,3 4-60 0,6 0 16 16,-1 4-32-16,1-8 0 16,-1 4-8-16,-4-8-104 31,-5 4 52-31,-13-4-244 0,-5 4 160 0</inkml:trace>
          <inkml:trace contextRef="#ctx0" brushRef="#br0" timeOffset="202120.9814">1939 4301 652 0,'-18'28'244'0,"18"-28"-192"0,-9 57-12 15,4-25 68 1,1 0-68-16,-10 17-44 15,10 4 0-15,-1-5-372 0,10-7 204 0</inkml:trace>
          <inkml:trace contextRef="#ctx0" brushRef="#br0" timeOffset="202295.9434">2376 4001 580 0,'-9'65'216'0,"9"-65"-168"0,-22 97-12 0,3-52-20 15,15-5-16-15,-19 29-36 16,0 4 20-16</inkml:trace>
          <inkml:trace contextRef="#ctx0" brushRef="#br0" timeOffset="202682.4731">2841 4187 496 0,'-14'49'184'0,"14"-49"-140"0,-32 57-16 0,23-29 40 16,5 4-44-16,-5 5 0 16,4 3-16-16,-9-7 48 15,14-1-32-15,0-16 24 16,0 0-28-16,0-16 52 16,9 0-40-16,-4-16 36 15,4 4-36-15,0-12 0 16,5 8-20-16,9-13 12 15,4 5-16-15,18-4 24 16,-4 11-20-16,10-3-4 16,-1 8-4-16,0 0-84 15,0 4 44-15,-9 0-196 16,-5 4 128-16,-4-4-340 16,0 8 248-16</inkml:trace>
          <inkml:trace contextRef="#ctx0" brushRef="#br0" timeOffset="202834.3758">3164 4074 652 0,'-23'-73'244'0,"23"73"-192"0,23-28-12 16,-5 8 180 0,0 12-128-16,10-9 36 15,4 13-80-15,4-4-80 16,5 4 12-16</inkml:trace>
          <inkml:trace contextRef="#ctx0" brushRef="#br0" timeOffset="203027.3888">3469 4398 780 0,'5'12'288'0,"-5"-12"-224"0,18-4-20 0,-4 0 128 16,8 0-104-16,19-4-28 16,9 0-24-16,14-13-544 15,4 13 288-15</inkml:trace>
        </inkml:traceGroup>
        <inkml:traceGroup>
          <inkml:annotationXML>
            <emma:emma xmlns:emma="http://www.w3.org/2003/04/emma" version="1.0">
              <emma:interpretation id="{09655B17-457C-4285-A5CD-830A9CF36600}" emma:medium="tactile" emma:mode="ink">
                <msink:context xmlns:msink="http://schemas.microsoft.com/ink/2010/main" type="inkWord" rotatedBoundingBox="16370,4655 17489,4601 17531,5470 16412,552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03342.8214">4330 4199 580 0,'-10'17'216'0,"10"-17"-168"0,-13 48-12 15,13-28-20 1,0 1-16-16,-14 3 16 16,14 4-8-16,-4-3-28 15,8-1 8-15,-4-8 12 16,0-4 4-16,0-8 24 15,0 0-16-15,0-12 24 16,0 0-24-16,0-8 144 16,14 0-84-16,-14-9 12 0,13 9-48 0,10-8 28 15,5 8-36-15,8 0 12 16,5 3-24-16,4 1-36 16,1 4 12-16,0 0-244 15,-5 8 136-15,-5-8-320 16,-4 4 244-16</inkml:trace>
          <inkml:trace contextRef="#ctx0" brushRef="#br0" timeOffset="203496.263">4448 3997 676 0,'-32'-52'248'0,"32"52"-192"0,0-13-16 0,5 9 200 16,8 8-140-16,1-8 12 15,13 4-68-15,10 0-20 16,-1 0-16-16</inkml:trace>
          <inkml:trace contextRef="#ctx0" brushRef="#br0" timeOffset="203661.6685">4921 3936 624 0,'-4'17'228'0,"4"-17"-176"0,4 40-16 16,1-24-8-1,4 5-24-15,5 3-320 0,4-4 172 0</inkml:trace>
          <inkml:trace contextRef="#ctx0" brushRef="#br0" timeOffset="203898.7988">5390 3953 716 0,'-4'0'264'0,"4"0"-204"0,-5 60-16 0,1-19 256 15,4 7-172-15,-9 21-52 16,0 4-48-16,-23 44-20 16,0 5-4-16,-18 23-796 15,4-11 436-15</inkml:trace>
        </inkml:traceGroup>
      </inkml:traceGroup>
    </inkml:traceGroup>
    <inkml:traceGroup>
      <inkml:annotationXML>
        <emma:emma xmlns:emma="http://www.w3.org/2003/04/emma" version="1.0">
          <emma:interpretation id="{8555EFFF-46E0-4D61-AFC3-D8FD1872C90A}" emma:medium="tactile" emma:mode="ink">
            <msink:context xmlns:msink="http://schemas.microsoft.com/ink/2010/main" type="paragraph" rotatedBoundingBox="4247,5240 23350,5483 23306,8902 4204,86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37DCD4-998C-453B-A803-59DF2238FB8B}" emma:medium="tactile" emma:mode="ink">
              <msink:context xmlns:msink="http://schemas.microsoft.com/ink/2010/main" type="line" rotatedBoundingBox="4247,5240 23098,5480 23078,7093 4227,6853">
                <msink:destinationLink direction="with" ref="{63FB2DA8-8A62-41D0-9780-3F0237AE61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00674D-B6FA-4368-AD62-619097866D4A}" emma:medium="tactile" emma:mode="ink">
                <msink:context xmlns:msink="http://schemas.microsoft.com/ink/2010/main" type="inkWord" rotatedBoundingBox="4239,5900 5370,5914 5364,6384 4233,6370"/>
              </emma:interpretation>
              <emma:one-of disjunction-type="recognition" id="oneOf19">
                <emma:interpretation id="interp23" emma:lang="" emma:confidence="0">
                  <emma:literal>0=</emma:literal>
                </emma:interpretation>
                <emma:interpretation id="interp24" emma:lang="" emma:confidence="0">
                  <emma:literal>0 =</emma:literal>
                </emma:interpretation>
                <emma:interpretation id="interp25" emma:lang="" emma:confidence="0">
                  <emma:literal>o =</emma:literal>
                </emma:interpretation>
                <emma:interpretation id="interp26" emma:lang="" emma:confidence="0">
                  <emma:literal>of</emma:literal>
                </emma:interpretation>
                <emma:interpretation id="interp27" emma:lang="" emma:confidence="0">
                  <emma:literal>O =</emma:literal>
                </emma:interpretation>
              </emma:one-of>
            </emma:emma>
          </inkml:annotationXML>
          <inkml:trace contextRef="#ctx0" brushRef="#br0" timeOffset="308178.5215">-7194 5632 932 0,'5'12'348'0,"-5"-12"-272"0,32 12-20 0,-9-12-4 16,-1 4-40-16,15-8 24 16,8 0-24-16,1-8-100 15,4 4 44-15,5-4-156 16,-5 0 112-16</inkml:trace>
          <inkml:trace contextRef="#ctx0" brushRef="#br0" timeOffset="307994.0119">-7084 5341 808 0,'9'-12'300'0,"-9"12"-232"0,0-8-20 15,0 3 132 1,9 5-108-16,5-4 0 16,-5 0-48-16,13 0 0 15,1 4-12-15,9-4 0 16,4 4-4-16,10-8 20 15,4 8-16-15,5 0-196 0,-10 8 96 0</inkml:trace>
          <inkml:trace contextRef="#ctx0" brushRef="#br0" timeOffset="308511.246">-7635 5183 808 0,'-59'0'300'0,"59"0"-232"0,-32 0-20 16,9 4 116-1,14 4-100-15,-23 12 60 16,18 5-68-16,-8 23-16 16,3 5-24-16,10 7-12 0,-4-3 0 0,13-8-4 15,9-5 0-15,13-15 8 16,1-5-4-16,9-20 40 16,0-8-20-16,4-29 12 15,5-3-20-15,-18-25 28 16,0 9-28-16,-32-13-12 15,0 16-8-15,-14 5-24 16,0 11 16-16,0 13-320 16,14 12 180-16</inkml:trace>
        </inkml:traceGroup>
        <inkml:traceGroup>
          <inkml:annotationXML>
            <emma:emma xmlns:emma="http://www.w3.org/2003/04/emma" version="1.0">
              <emma:interpretation id="{B247E625-168B-4A92-AE44-C595A58975A8}" emma:medium="tactile" emma:mode="ink">
                <msink:context xmlns:msink="http://schemas.microsoft.com/ink/2010/main" type="inkWord" rotatedBoundingBox="5913,5419 6909,5431 6896,6412 5901,639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90450.8242">-6192 5361 132 0,'-5'-36'52'0,"10"15"-44"0,0-3 4 0,-1 12 184 15,5 4-108-15,-4-8 176 16,4 3-152-16,-5 1 96 16,1 4-120-16,-5 4 24 15,5 4-68-15,-10 16 20 16,5 9-36-16,-5 23-8 16,1 5-12-16,-5-5-24 15,9 5 8-15,-9-8 20 16,9-9-4-16,-5-12-12 15,5 1 0-15,0-17 28 16,9 0-12-16,5-20 12 16,4-5-12-16,9-23 0 15,5 3-4-15,14-15-40 16,-5 11 16-16,4 5-20 16,-4 8 20-16,0 20 36 15,0 4-12-15,-9 20 8 16,-5 8-8-16,-8 16 4 0,-6 1-8 15,-8 3 76-15,-5 1-44 0,-9-5 4 16,4-7-24-16,-4-9 16 16,5 4-20-16,-1-11-12 15,10-5-4-15,-5-12-112 16,0 0 64-16,4-8-128 16,5 4 100-16,-4-9-252 15,4 1 188-15</inkml:trace>
          <inkml:trace contextRef="#ctx0" brushRef="#br0" timeOffset="290752.2236">-5937 5029 652 0,'-5'-20'244'0,"5"20"-192"0,32-16-12 15,-18 16 136 1,0 0-104-16,4-12 44 16,5 12-72-16,-1-9 64 15,6 1-60-15,-6 0 36 16,6 4-48-16,-10 4 16 16,-4 4-32-16,-5 4 52 15,0 0-40-15,-9 13-16 0,4 3-8 16,-4-4-20-16,5 5 8 15,-1-13-172-15,10 12 96 0,0-8-260 16,-1 0 192-16</inkml:trace>
          <inkml:trace contextRef="#ctx0" brushRef="#br0" timeOffset="294265.7945">-5395 4722 892 0,'-28'-13'332'0,"28"13"-260"0,0 4-20 0,0 5 72 15,0-1-80-15,0 20 44 16,0-4-52-16,0 13 0 16,0-1-24-16</inkml:trace>
          <inkml:trace contextRef="#ctx0" brushRef="#br0" timeOffset="290916.559">-5268 5414 1008 0,'-4'32'372'0,"4"-32"-288"0,22 24-24 0,-12-16-76 16,3 0-4-16,-4 1-268 15,5-1 160-15</inkml:trace>
        </inkml:traceGroup>
        <inkml:traceGroup>
          <inkml:annotationXML>
            <emma:emma xmlns:emma="http://www.w3.org/2003/04/emma" version="1.0">
              <emma:interpretation id="{865DDBA9-8243-44A9-8429-0A336B0B80A1}" emma:medium="tactile" emma:mode="ink">
                <msink:context xmlns:msink="http://schemas.microsoft.com/ink/2010/main" type="inkWord" rotatedBoundingBox="7387,5689 8424,5702 8414,6523 7376,6510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91561.3551">-4703 5090 832 0,'-14'-16'308'0,"14"16"-240"0,9-12-20 0,0 12 52 16,5 0-64-16,9-5 68 15,9 1-64 1,18-4 36-16,0 0-44 0,18 4 0 16,-4-4-20-16,27-8-8 15,-5 8 0-15,19 0 4 16,-5 4-4-16,-13-4 8 15,-19 8-8-15,-13 0 60 16,-10 8-36-16,-13-8 52 16,-9 4-48-16,-14 4 20 15,0-8-32-15,-4 8-8 16,-1 0-8-16,-4 0-4 16,0 0 0-16,-4 4 0 15,-1 5 0-15,-9 3 0 16,1 4 0-16,-19 33-20 15,9-5 12-15,-22 29-4 16,4 0 4-16,-5 0 16 16,1-8-4-16,4-8-12 15,4-13 4-15,5-7 40 16,10-9-24-16,-10-7 8 16,18-5-12-16,-4-16 36 15,4 0-20-15,0-16 4 16,5 0-16-16,-13-20-8 15,3-1 0-15,-8-27 12 0,0-5-8 16,-19-28-12 0,14 16 0-16,-18-4-4 0,14 20 0 0,4-3 0 15,18 23 0-15,14-7-100 16,9 15 60-16,10 1-112 16,8 12 92-16</inkml:trace>
        </inkml:traceGroup>
        <inkml:traceGroup>
          <inkml:annotationXML>
            <emma:emma xmlns:emma="http://www.w3.org/2003/04/emma" version="1.0">
              <emma:interpretation id="{2A8C180A-8F6B-442B-85CF-32792E55787B}" emma:medium="tactile" emma:mode="ink">
                <msink:context xmlns:msink="http://schemas.microsoft.com/ink/2010/main" type="inkWord" rotatedBoundingBox="8895,5299 9913,5312 9896,6680 8878,6667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91773.8532">-3160 4580 956 0,'-4'12'352'0,"4"-12"-272"0,-19 45-24 16,10-17-40 0,9 4-20-16,-9 17-216 15,0-5 120-15</inkml:trace>
          <inkml:trace contextRef="#ctx0" brushRef="#br0" timeOffset="292132.4021">-2436 5098 832 0,'-23'-8'308'0,"23"8"-240"0,-41 0-20 0,19 0 44 16,-1 8-60-16,-32 0 40 15,10 12-40-15,-10 5 24 16,9 3-28-16,-17 16 16 15,17 5-24-15,1 12 28 16,13-5-32-16,14-3 4 16,18-9-12-16,18-11-8 15,14-9 4-15,36-16 12 16,9 0-8-16,28-16 4 16,-14 0-4-16,-4-12-32 15,-19 4 12-15,-13-9 4 16,-14 5 8-16,-28-8-20 15,-4 8 12-15,-18-9-40 16,-4 9 28-16,-6-12-240 16,10 7 144-16</inkml:trace>
          <inkml:trace contextRef="#ctx0" brushRef="#br0" timeOffset="292375.0655">-2304 4774 632 0,'-45'-24'236'0,"45"24"-184"0,-32 28-16 15,9-8 212 1,5 1-144-16,-5 15 108 16,0 1-124-16,0 7-64 0,14 1-20 0,-13 27 28 15,8 9-20-15,-9 8 16 16,14 4-16-16,-23-4 0 16,19-8-4-16,-19-8-24 15,18-12 8-15,-9 0-48 16,5-9 28-16,-5-3-72 15,14-9 56-15,-5-7-272 16,14-5 176-16</inkml:trace>
          <inkml:trace contextRef="#ctx0" brushRef="#br0" timeOffset="292599.9664">-2204 5754 780 0,'-4'20'288'0,"4"-20"-224"0,-9 32-20 16,0-16 32 0,4 1-52-16,-13 7 0 15,18 0-16-15,-9 0-96 16,4 1 52-16,-4-13-252 15,18 0 160-15</inkml:trace>
        </inkml:traceGroup>
        <inkml:traceGroup>
          <inkml:annotationXML>
            <emma:emma xmlns:emma="http://www.w3.org/2003/04/emma" version="1.0">
              <emma:interpretation id="{4D073005-B834-4D2A-AEE1-C6FD47EBF881}" emma:medium="tactile" emma:mode="ink">
                <msink:context xmlns:msink="http://schemas.microsoft.com/ink/2010/main" type="inkWord" rotatedBoundingBox="10357,5752 11832,5771 11817,6949 10342,693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92872.1522">-1457 5066 800 0,'-23'-9'296'0,"23"9"-232"0,-27 13-16 0,9-1 36 16,4 4-56-16,-18 28 32 15,0 5-32-15,-9 28 16 16,9 0-24-16,1 4 8 16,8-4-16-16,5-9 12 15,13-11-16-15,10-4-72 16,4-9 32-16,4-7-136 15,6-9 92-15,3-12-588 16,1 0 364-16</inkml:trace>
          <inkml:trace contextRef="#ctx0" brushRef="#br0" timeOffset="293154.8288">-1443 5571 944 0,'-19'33'352'0,"19"-33"-276"0,-13 40-20 15,4-28-4 1,9 5-40-16,-9-5-4 16,4 0-4-16,0-8 4 15,5 4-4-15,0-12 52 0,5 0-32 0,-5-8 0 16,5 0-16-16,-5-13 12 16,0 9-12-16,0-8 40 15,4 8-24-15,1-5 40 16,-1 5-36-16,1-4-40 15,8 12 4-15,1 0 28 16,0 4-12-16,-1-4-104 16,6 4 48-16,-1-8-236 15,5-1 160-15</inkml:trace>
          <inkml:trace contextRef="#ctx0" brushRef="#br0" timeOffset="293348.8337">-1421 5191 880 0,'-18'0'328'0,"18"0"-256"0,5 0-16 0,-5 0 64 16,0 0-76-16,4 0 16 16,10 0-36-16,4 0 12 15,0 8-20-15,5-8-124 16,0 0 60-16,0 0-308 15,-1 8 196-15</inkml:trace>
          <inkml:trace contextRef="#ctx0" brushRef="#br0" timeOffset="293485.1524">-1043 5053 756 0,'-4'9'280'0,"4"-9"-216"0,-5 8-20 0,1-4 76 16,4 4-76-16,-5 0-20 15,0 16-12-15</inkml:trace>
          <inkml:trace contextRef="#ctx0" brushRef="#br0" timeOffset="293679.1668">-801 5045 780 0,'0'8'288'0,"0"-8"-224"0,27 21-20 0,-18 3 144 16,0 4-112-16,-9 37 8 15,0 4-56-15,-14 20 0 16,5-4-16-16,-23 0-60 16,1-12 24-16</inkml:trace>
          <inkml:trace contextRef="#ctx0" brushRef="#br0" timeOffset="295091.4236">-319 5871 1060 0,'23'4'392'0,"-14"16"-304"0,-4 17-28 0,-19-5 68 16,5 0-84-16,-28 17-52 16,1-1 0-16,-5-3-168 15,0 0 96-15,5-25-100 16,13 4 108-16</inkml:trace>
        </inkml:traceGroup>
        <inkml:traceGroup>
          <inkml:annotationXML>
            <emma:emma xmlns:emma="http://www.w3.org/2003/04/emma" version="1.0">
              <emma:interpretation id="{D7C8C862-2D01-473A-9015-71950C51D02C}" emma:medium="tactile" emma:mode="ink">
                <msink:context xmlns:msink="http://schemas.microsoft.com/ink/2010/main" type="inkWord" rotatedBoundingBox="12676,5946 14326,5967 14318,6598 12668,6577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95442.8917">569 5555 820 0,'14'-32'304'0,"-14"32"-236"0,13 8-20 16,-13 0 88-1,5 4-84-15,-5 4-20 16,4 13-20-16,-4 3-4 16,5 0-4-16,-10 5 16 15,5-5-12-15,0-3-12 16,0-5 0-16,-4-4 12 16,-1 0-4-16,1-12 68 15,8-4-40-15,-8-8 68 0,4 0-60 16,4-12 36-16,1 4-44 0,4-12-28 15,5 4-4-15,-1-5 16 16,5 5-8-16,1 0 4 31,8 4-4-31,-4 3-172 0,4 5 88 0,-4-4-260 16,4 8 188-16</inkml:trace>
          <inkml:trace contextRef="#ctx0" brushRef="#br0" timeOffset="295602.2823">687 5353 924 0,'-4'-37'340'0,"4"37"-260"0,0-4-28 0,4 0 52 16,5 0-68-16,10-12 48 16,3 8-48-16,10 0-28 15,5 4-8-15,4-4-88 16,0 8 48-16,9 0-260 15,-9 0 168-15</inkml:trace>
          <inkml:trace contextRef="#ctx0" brushRef="#br0" timeOffset="295768.7241">1347 5236 912 0,'-22'8'340'0,"22"-8"-264"0,-9 28-24 0,0-12 0 15,9 8-40-15,-10 5-20 16,6 7 0-16,4 9-128 16,0-9 76-16</inkml:trace>
          <inkml:trace contextRef="#ctx0" brushRef="#br0" timeOffset="296081.0946">2140 5507 956 0,'-19'-4'352'16,"19"4"-272"-16,-22 8-24 0,8-4 40 15,5 0-64-15,-14 0 16 16,-4 4-32-16,-19 4 20 15,5 8-24-15,-22 5 4 16,13 3-8-16,-1-4-32 16,10 5 12-16,10-1 4 15,12 4 8-15,19-3-12 16,14-1 8-16,18-8 4 16,9 4 0-16,9-7-88 15,0-5 48-15,0-4-356 16,-13 0 220-16</inkml:trace>
          <inkml:trace contextRef="#ctx0" brushRef="#br0" timeOffset="296247.7457">1698 5745 1008 0,'-4'-4'372'0,"4"4"-288"0,45 8-24 0,-18-3 44 15,1-1-68-15,22-8 24 16,-9 4-40-16,32-5-96 15,-5 1 40-15,27-4-484 16,1 0 288-16</inkml:trace>
        </inkml:traceGroup>
        <inkml:traceGroup>
          <inkml:annotationXML>
            <emma:emma xmlns:emma="http://www.w3.org/2003/04/emma" version="1.0">
              <emma:interpretation id="{18F85902-4357-4348-A716-BCE72AB7F454}" emma:medium="tactile" emma:mode="ink">
                <msink:context xmlns:msink="http://schemas.microsoft.com/ink/2010/main" type="inkWord" rotatedBoundingBox="14853,5906 15681,5916 15670,6793 14842,6782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96576.0956">3132 5312 808 0,'18'-60'300'0,"-18"60"-232"0,19-29-20 0,-28 21 80 15,9 0-80-15,-14 0 76 16,-4 0-68-16,-28 8-12 16,1 8-28-16,-10 0 8 15,9 12-16-15,1 9 16 16,-1 3-16-16,24-4 4 16,3 17-4-16,10 8-24 15,9-9 8-15,14 5 32 16,4-9-16-16,14 5 0 15,9-9-4-15,-9 0-4 0,0-3 0 16,-23-5 24-16,-5 1-12 0,-22-1 92 16,-5 0-56-16,-18-4 48 15,0 5-56-15,1-13-12 16,12 8-16-16,1-16-188 16,13 0 100-16,10-3-644 15,8-1 400-15</inkml:trace>
          <inkml:trace contextRef="#ctx0" brushRef="#br0" timeOffset="296700.464">3569 5960 1092 0,'-13'57'404'0,"13"-57"-316"0,-28 56-24 0</inkml:trace>
        </inkml:traceGroup>
        <inkml:traceGroup>
          <inkml:annotationXML>
            <emma:emma xmlns:emma="http://www.w3.org/2003/04/emma" version="1.0">
              <emma:interpretation id="{2E16992C-0DCF-4088-A96E-6FA5C72E445A}" emma:medium="tactile" emma:mode="ink">
                <msink:context xmlns:msink="http://schemas.microsoft.com/ink/2010/main" type="inkWord" rotatedBoundingBox="17788,5784 19571,5807 19561,6598 17778,6575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97673.1873">5787 5110 676 0,'0'-12'248'0,"4"8"-192"0,1-8-16 0,-5 4 144 16,4 8-108-16,1-8 40 15,4 8-68-15,-5 0-12 16,5 4-20-16,1 8-12 15,-1 12 0-15,-14 33 28 16,10 7-16-16,-19 25 12 16,5-8-16-16,-23 0 0 15,18-12-4-15,-17-12 12 16,17-13-12-16,-9-7 4 16,5-9-4-16,4-12 36 15,14-4-20-15,0-12-12 16,0-4-8-16,23-20-84 15,0 4 44-15,9-17-84 16,4 5 68-16,14-8-8 16,0 7 36-16,-9 5 12 15,5 8 12-15,-14 3 96 16,-1 17-52-16,-17 9 68 16,9-1-60-16,-14 20 32 15,-9 0-48-15,0 5 8 16,-9-1-28-16,4 0 20 15,-4-3-24-15,-4-1 12 16,3 0-12-16,-12 1-88 0,3-5 44 16,-3-4-132-16,-1 0 92 15,9-7-116-15,5-1 108 0,9-16-296 16,0 4 212-16</inkml:trace>
          <inkml:trace contextRef="#ctx0" brushRef="#br0" timeOffset="298617.751">6620 5584 704 0,'-5'-25'264'0,"5"25"-208"0,-23-20-12 0,14 12 124 16,-4 8-100-16,-6-8 44 16,6 4-68-16,-19 4-40 15,18 4-8-15,-18 4-8 16,10 8 4-16,-10-4 0 15,9 9 0-15,-9-1 8 16,18 0 0-16,-4-4-28 16,5 4 16-16,3-7-48 15,10-1 32-15,0-8-64 16,10 4 52-16,3-8-88 16,5 0 72-16,-4-4-8 15,9 4 40-15,0-4 4 16,-1 0 12-16,1-4 140 15,4 8-72-15,-4-4 52 16,5 4-64-16,-6-9 36 16,15 9-48-16,-5-16 24 0,-1 16-32 15,1-8 8-15,-4 0-20 16,-6 4 0-16,1 4-8 0,-9 4 64 16,-5 4-40-16,-14 4-12 15,1 4-12-15,-5 1 44 16,4-1-28-16,-13-8 16 15,18 4-24-15,-14-4 20 32,14-8-24-32,5 0 24 0,13-8-24 0,-4-8-32 15,18 0 12-15,-10-13-88 16,6 5 56-16,-6-8-72 16,6 7 64-16,-15-3 12 15,6 4 24-15,-10-4 20 16,4 11-4-16,-4-3 24 15,5 12-16-15,0 8 76 16,4 0-52-16,14 0 48 16,4 8-48-16,14 0-20 15,0-4-8-15,5-8 8 16,0-4-8-16,-10 0 24 16,-4-8-20-16,-13 4 24 15,-6 4-24-15,-22-1-4 16,0 9-4-16,-27 9-40 15,-5-1 20-15,-23 20-48 16,5 0 36-16,-9 13 8 16,9-5 8-16,9 1 4 0,14-1 0 15,13-12 8-15,10-3 0 0,17-17 24 16,10 0-12-16,13-16-32 16,10 3 12-16,4-19-80 15,-4 0 52-15,-5-17-64 16,0 9 56-16,-14-13 40 15,0 5 4-15,-13-17 12 16,-5 17-4-16,-9-9 12 16,5 17-12-16,-5-1 112 15,0 17-68-15,0 0 32 16,9 12-48-16,-5 3 32 16,5 14-40-16,-4 15-16 15,4 8-4-15,-9 17 8 16,4 3-8-16,-8 5-28 15,4-4 8-15,-9-1-188 16,4-3 108-16</inkml:trace>
        </inkml:traceGroup>
        <inkml:traceGroup>
          <inkml:annotationXML>
            <emma:emma xmlns:emma="http://www.w3.org/2003/04/emma" version="1.0">
              <emma:interpretation id="{269B59E4-2E49-427E-A7C3-F05EDFFB10E6}" emma:medium="tactile" emma:mode="ink">
                <msink:context xmlns:msink="http://schemas.microsoft.com/ink/2010/main" type="inkWord" rotatedBoundingBox="20407,5817 23094,5851 23084,6622 20397,6587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01726.1338">8505 5495 592 0,'27'-17'220'0,"-27"17"-172"0,27-12-12 0,-18 4 76 15,0 0-68-15,-9 0 124 16,0 0-96-16,-13-4 80 16,-1 12-88-16,-13-8-4 15,4-1-40-15,-13 9 16 16,4 0-24-16,-9 9-20 16,9-1 0-16,0 4-12 15,14 4 8-15,9 8-8 16,9-3 8-16,9-1 24 15,9 4-4-15,9 4-12 16,10 1 0-16,-1-5-4 16,1-4 0-16,-10 0 60 15,-4-3-28-15,-23-1 24 16,0 0-28-16,-28-4 36 0,6 4-32 0,-15-8-4 16,10 5-12-16,-5-13-40 15,14 4 16-15,4-8-100 16,10 0 64-16,8-5-180 15,5 1 132-15,14-4-228 16,9 4 184-16,9-8-148 16,4 4 168-16,-4-4 80 15,0 3 32-15,-13-3 264 16,-1 8-140-16,-13-8 160 16,-1 8-160-16,-8-4 120 15,4 4-132-15,-5 0 52 16,6-1-88-16,-1 9-52 15,0 0-12-15,4 9 12 16,6-1-4-16,-6 0 16 16,1 4-16-16,9-4-4 15,-5 4 0-15,0-4 12 16,0 0-8-16,10-8 16 16,-6 4-16-16,-3-12-28 15,-1 4 8-15,-9-12-4 16,5 4 8-16,-10-8-12 15,1-5 12-15,-5 13-4 16,0-4 4-16,0 0 52 16,0 16-24-16,0 0 0 15,4 8-12-15,5 16 4 16,5-12-8-16,-5-4 32 16,14 13-20-16,0-9 4 15,4 4-12-15,5-12 12 0,0-4-12 0,-5 0-84 16,0 0 44-16,-13-4-36 15,0-4 44-15,-10 0-32 16,5 8 32-16,-9-24-16 16,9 7 24-16,5-11-16 15,4 4 16-15,19-5 44 16,-1 1-16-16,5-16 44 16,5 11-32-16,-5-7 20 15,0 11-24-15,-5-15 52 16,-4 12-40-16,-9-5 48 15,-1 13-48-15,-12 0 12 16,-6 7-28-16,-8 5-8 16,4 4-4-16,-19 8-32 15,15 4 16-15,-19 29-20 16,0 7 16-16,-18 37 16 16,9 8 4-16,-4 4-36 15,9-8 16-15,4-8-56 16,9-5 40-16,14-7 24 15,9-12 8-15,5-9-76 16,9-7 40-16,-5-13-48 16,14-4 48-16,-9-16 20 15,-1-4 12-15,-3-12-8 16,-6 0 8-16,-13-17-4 16,0 5 0-16,-9-13 0 15,0 9 0-15,-9-8 44 0,13 11-24 0,-8-7 44 16,4 12-32-16,-1-5 12 15,10 9-20-15,0 0-16 16,10 8-4-16,3 4-16 16,5-1 12-16,5 1 4 15,4 8 4-15,1 0 16 16,-1 0-8-16,0-4-12 16,-4 8 0-16,4-8 12 15,-8 4-4-15,-10-8 32 16,0 8-20-16,-9-8 20 15,0 16-20-15,-9-4 8 16,9 4-12-16,-18 0-24 16,18 9 4-16,-5 3-4 15,5-4 4-15,-5 4 0 16,10-4 0-16,-5-7-28 16,5 3 20-16,8-4-28 15,1 0 24-15,-5-12-8 16,-4 0 16-16,8-8 8 15,1 0 4-15,-10-13 16 16,15 9-8-16,-1-8-12 16,-4 4 0-16,13-1 48 15,-4 5-24-15,4 8 16 16,0 8-20-16,5-8 20 16,0 16-24-16,9-16-12 0,0 8-4 15,0-12 20 1,0 4-8-16,-5-9-4 0,-4 9 0 0,0-8 4 15,-5 4-4-15,1-8-12 16,-1 4 4-16,0-13 28 16,-4 9-12-16,-5-4 24 15,0 12-24-15,-13 0 24 16,9 3-24-16,-14 9-4 16,0 4-4-16,0 5-4 15,0 3 0-15,-14 8 0 16,9 4 0-16,-4 1 52 15,0 3-28-15,-9 0-36 16,9 0 4-16,-5 1-16 16,14-5 12-16,0-4-20 15,0-3 20-15,23 3 48 16,0-4-16-16,18-8 8 16,4-8-16-16,10-8-8 15,13 8 0-15,1-20-24 16,-6 4 12-16,-8-13 20 15,0 5-4-15,-24-4-4 16,-3-1 0-16,-28 1 12 16,0 4-8-16,-32 7 68 15,5 5-44-15,-19 8 60 16,14 12-56-16,0 13-68 16,19 3 12-16,26 12 16 0,19-3 4 15,9-5-280-15,9 8 152 0,0-11-360 16,-4-5 272-16</inkml:trace>
        </inkml:traceGroup>
      </inkml:traceGroup>
      <inkml:traceGroup>
        <inkml:annotationXML>
          <emma:emma xmlns:emma="http://www.w3.org/2003/04/emma" version="1.0">
            <emma:interpretation id="{AE00ECDC-4E25-40FA-AC07-165AB18E31F6}" emma:medium="tactile" emma:mode="ink">
              <msink:context xmlns:msink="http://schemas.microsoft.com/ink/2010/main" type="line" rotatedBoundingBox="4715,7400 23312,7147 23330,8492 4734,8746">
                <msink:destinationLink direction="with" ref="{63FB2DA8-8A62-41D0-9780-3F0237AE61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820CCC1-95B5-44C0-A2E8-65A451E51282}" emma:medium="tactile" emma:mode="ink">
                <msink:context xmlns:msink="http://schemas.microsoft.com/ink/2010/main" type="inkWord" rotatedBoundingBox="4724,8053 5131,8047 5140,8662 4733,8668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09652.7844">-6980 7328 820 0,'-18'12'304'0,"18"-12"-236"0,-36 40-20 15,13-7 20 1,0 3-48-16,-27 21 24 16,14 4-24-16,-23 7 16 15,4-3-20-15,5-4-8 0,18 0-4 0,23-13-16 16,18-7 8-16,27-21 20 16,10-4-8-16,13-28 24 15,0 0-20-15,0-17 48 16,-4 1-32-16,-14-12 20 15,-9 7-28-15,-23-11 0 16,-9 11-12-16,-14 1-192 16,1 8 100-16,-10-1-652 15,5 13 408-15</inkml:trace>
        </inkml:traceGroup>
        <inkml:traceGroup>
          <inkml:annotationXML>
            <emma:emma xmlns:emma="http://www.w3.org/2003/04/emma" version="1.0">
              <emma:interpretation id="{179141BA-A283-4995-A4E5-AAA371A55B82}" emma:medium="tactile" emma:mode="ink">
                <msink:context xmlns:msink="http://schemas.microsoft.com/ink/2010/main" type="inkWord" rotatedBoundingBox="5924,8062 6333,8056 6338,8391 5929,8397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09281.2952">-6174 7660 860 0,'23'0'320'0,"-23"0"-248"0,68 0-20 0,-27 0-12 16,0 4-32-16,9-4-128 16,5 0 68-16,0 0-528 15,-5 8 320-15</inkml:trace>
          <inkml:trace contextRef="#ctx0" brushRef="#br0" timeOffset="309116.8837">-6115 7372 1120 0,'-18'0'416'0,"18"0"-324"0,0-8-24 16,5 8-4 0,8-8-48-16,15 0 40 15,8 4-32-15,10 0-24 16,-1 4 0-16,10 0 8 15,-5 8-4-15,-5 0-168 16,-4 8 88-16</inkml:trace>
        </inkml:traceGroup>
        <inkml:traceGroup>
          <inkml:annotationXML>
            <emma:emma xmlns:emma="http://www.w3.org/2003/04/emma" version="1.0">
              <emma:interpretation id="{DCA96BD2-CBC8-4281-A0B8-F1A672363D8B}" emma:medium="tactile" emma:mode="ink">
                <msink:context xmlns:msink="http://schemas.microsoft.com/ink/2010/main" type="inkWord" rotatedBoundingBox="7210,7390 9598,7357 9613,8463 7225,8495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03842.7902">-3365 6984 728 0,'-32'-24'268'0,"32"24"-208"0,-36-5-16 15,18 5 52 1,9 5-60-16,-14 3-4 15,9 4-20-15,-8 8 0 16,3 4-8-16,-8 9 68 16,9 3-40-16,-10 21 4 15,6-1-20-15,-6 21 40 0,10-4-28 0,0 0 12 16,13-4-24-16,-8-17-16 16,8-3-4-16,5-17-120 15,9-11 68-15,5-13-640 16,9 0 388-16</inkml:trace>
          <inkml:trace contextRef="#ctx0" brushRef="#br0" timeOffset="304128.0476">-3460 7198 880 0,'-14'-4'328'0,"14"4"-256"0,-9 25-16 0,0-9-16 16,9 4-32-16,-14 8 16 15,10 1-16-15,-1-1 4 16,5 0-4-16,-4-7 12 16,8-5-12-16,-4-12 40 15,5-4-24-15,-1-12-12 16,10-1-8-16,-14-7 72 16,9 4-40-16,5-8 4 15,-5 4-24-15,9-1-4 16,0 5-4-16,5 0-8 15,4 8 4-15,1 0 20 16,-1 4-12-16,5 0-120 16,-5 4 60-16</inkml:trace>
          <inkml:trace contextRef="#ctx0" brushRef="#br0" timeOffset="304355.1529">-3342 7040 924 0,'9'-4'340'0,"-9"4"-260"0,14 0-28 0,-5 0 36 16,0 0-60-16,9 0 8 15,0 4-24-15,1-4-16 16,3 0 0-16,-3 0-332 15,3 0 184-15</inkml:trace>
          <inkml:trace contextRef="#ctx0" brushRef="#br0" timeOffset="304505.5791">-2946 6955 892 0,'-18'5'332'0,"18"-5"-260"0,-23 24-20 15,14-12 44 1,9 4-64-16,-9 0 4 16,18 5-20-16</inkml:trace>
          <inkml:trace contextRef="#ctx0" brushRef="#br0" timeOffset="304773.8339">-2727 6968 748 0,'13'8'276'0,"-13"-8"-216"0,50 36-16 0,-18-12 172 15,-4 1-128-15,13 23 132 16,0 9-128-16,-28 28 24 15,1 0-68-15,-37 16 0 16,0-20-32-16,-31-8 36 16,-1-12-28-16,-13-9-180 15,13-11 84-15</inkml:trace>
          <inkml:trace contextRef="#ctx0" brushRef="#br0" timeOffset="303061.6854">-4435 7073 580 0,'-4'-12'216'0,"-1"12"-168"0,5 0-12 0,-4 0 4 16,4 0-28-16,-9 0 48 15,4 0-32-15,-9-4 56 16,5 4-48-16,-4-4 20 16,4 8-36-16,-14-8 36 15,9 4-32-15,-18 0 32 16,9 4-32-16,-17 0 32 16,8 4-32-16,-14 0 20 15,14 4-24-15,-9 4 0 16,14 4-12-16,-5 5 20 15,14-1-16-15,4 12 12 16,10 1-12-16,17 7 20 16,10-3-20-16,27-9 4 15,5-3-8-15,18-21 4 16,-1 0-8-16,1-16 32 16,-9 0-20-16,-9-13 12 15,-10 5-16-15,-8-4-8 16,-10 4 0-16,-9-5 20 15,-4 9-12-15,-10-4 4 16,1 8-8-16,-5-4-8 16,0 4 4-16,-5-8 4 15,5 8-4-15,-9-13-108 0,5 5 56 0,-5-8-164 16,4 4 116-16,-9-13-268 16,10 9 200-16</inkml:trace>
          <inkml:trace contextRef="#ctx0" brushRef="#br0" timeOffset="303362.4858">-4416 6701 600 0,'4'-25'224'0,"-4"25"-176"0,-13-8-12 0,3 4 88 16,10 4-76-16,-4 0 32 15,-1 4-44-15,-8 4 48 16,4 12-48-16,-5 9 20 15,5 7-36-15,-9 17 36 16,4-1-32-16,-9 21 20 16,9-4-24-16,-13 24 0 15,9 0-12-15,-5 12 28 16,5-11-20-16,-5-5 12 16,19-17-16-16,-15-11-16 15,15-12 0-15,-5-13 40 16,4-8-24-16,1-11-264 15,8-1 136-15,5-8-540 16,10-4 368-16</inkml:trace>
          <inkml:trace contextRef="#ctx0" brushRef="#br0" timeOffset="303573.573">-4252 7502 728 0,'0'0'268'0,"0"0"-208"0,0 28-16 0,0-8 108 16,0 1-92-16,0 7 20 16,0 4-48-16,-10-3-4 15,10-1-16-15,0-8 12 16,10-4-16-16,-1-12-144 16,0 0 72-16,9-12-476 15,5 0 300-15</inkml:trace>
        </inkml:traceGroup>
        <inkml:traceGroup>
          <inkml:annotationXML>
            <emma:emma xmlns:emma="http://www.w3.org/2003/04/emma" version="1.0">
              <emma:interpretation id="{9DB1C2EA-A391-4CAA-AAA7-63C5D441F39E}" emma:medium="tactile" emma:mode="ink">
                <msink:context xmlns:msink="http://schemas.microsoft.com/ink/2010/main" type="inkWord" rotatedBoundingBox="10120,8378 10277,8376 10278,8522 10122,8525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04957.2796">-1826 7656 1268 0,'-9'28'468'0,"9"-28"-364"0,-45 40-28 0,26-23-76 16,-3-1-16-16,-15 8-480 16,14 0 276-16</inkml:trace>
        </inkml:traceGroup>
        <inkml:traceGroup>
          <inkml:annotationXML>
            <emma:emma xmlns:emma="http://www.w3.org/2003/04/emma" version="1.0">
              <emma:interpretation id="{FA2A57DA-D6DB-4169-9E63-4E8AC2DAE3F4}" emma:medium="tactile" emma:mode="ink">
                <msink:context xmlns:msink="http://schemas.microsoft.com/ink/2010/main" type="inkWord" rotatedBoundingBox="11530,7308 13448,7281 13463,8382 11545,8408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05660.149">-565 7109 508 0,'9'-12'188'0,"-9"12"-148"0,23 0-8 0,-14 8 184 16,0 4-124-16,-4 21-28 15,-1 3-40-15,-4 25-24 16,0 0 4-16,0 7 64 16,0-11-36-16,0-12 92 15,10-13-68-15,-6-20 88 16,10-4-84-16,-1-32-28 16,6 0-20-16,-1-25 32 15,5 5-24-15,4-13 0 16,5 8-12-16,-5 5-40 15,5 7 16-15,4 9-28 16,1 8 24-16,-1 0 28 16,1 11-4-16,-5 1 28 15,4 4-20-15,-9 0-84 16,-4 4 40-16</inkml:trace>
          <inkml:trace contextRef="#ctx0" brushRef="#br0" timeOffset="305871.2296">-119 6660 1112 0,'19'-24'412'0,"-19"24"-320"0,9-12-28 0,0 4 36 16,9 3-68-16,5-7 16 15,-5 8-32-15,19-4-140 16,-6 4 68-16,15 0-220 15,4 4 156-15,0 4-368 16,-4 4 276-16</inkml:trace>
          <inkml:trace contextRef="#ctx0" brushRef="#br0" timeOffset="306021.9299">546 6611 984 0,'-9'37'368'0,"9"-37"-288"0,-18 65-20 16,9-37 0 0,13 0-44-16,-13 5-100 15,9-1 40-15</inkml:trace>
          <inkml:trace contextRef="#ctx0" brushRef="#br0" timeOffset="306477.1383">1352 7008 748 0,'-14'-12'276'0,"14"12"-216"0,-27-8-16 0,13 4 92 16,5 8-84-16,-13 4 60 16,-1-4-68-16,-27 8-40 15,9 8-4-15,-14 13 40 16,5-1-20-16,-5 13 8 15,19 3-16-15,4 21 36 16,18-4-24-16,24 4 20 16,12-5-24-16,19-7 8 15,9-13-16-15,-4-7-148 16,4-9 72-16,-9-3-640 16,4-9 384-16</inkml:trace>
          <inkml:trace contextRef="#ctx0" brushRef="#br0" timeOffset="311006.9641">1033 7384 924 0,'-9'-24'340'0,"18"16"-260"15,0-12-28-15,5 12 96 16,0 0-92-16,9 0 40 15,4 4-56-15,5-9 40 16,4 9-48-16,1-4-200 16,4 8 88-16</inkml:trace>
        </inkml:traceGroup>
        <inkml:traceGroup>
          <inkml:annotationXML>
            <emma:emma xmlns:emma="http://www.w3.org/2003/04/emma" version="1.0">
              <emma:interpretation id="{57B89B35-C58B-4FC0-9E7D-C3BF3AFD2B11}" emma:medium="tactile" emma:mode="ink">
                <msink:context xmlns:msink="http://schemas.microsoft.com/ink/2010/main" type="inkWord" rotatedBoundingBox="14209,7495 15290,7480 15305,8602 14224,8616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11505.0987">2631 6834 880 0,'9'-36'328'0,"-9"36"-256"0,-13-17-16 0,-1 9 72 16,5 8-80-16,-27-4 16 15,4 8-40-15,-27 4 24 16,9 9-32-16,-10-5-24 16,10 8 4-16,5 8-16 15,17-3 8-15,15 7-8 16,17 4 8-16,24 9 16 16,13-5 0-16,13 13 32 15,5 4-20-15,-4 11-32 16,0-3 8-16,-14 0-8 15,-5-4 8-15,-27-9 52 16,5-3-24-16,-46-13 104 16,5-7-68-16,-46-9 80 15,-5-8-76-15,-4-12 4 16,10 0-40-16,12-12-128 16,10-4 56-16,28-9-316 15,8 5 200-15</inkml:trace>
          <inkml:trace contextRef="#ctx0" brushRef="#br0" timeOffset="311636.4489">3200 7672 872 0,'-9'24'324'0,"9"-24"-252"0,-22 32-20 0,-1-15 48 15,0 3-64-15,-22 0 68 16,-1 4-64-16,-18 13-596 16,14 3 296-16</inkml:trace>
        </inkml:traceGroup>
        <inkml:traceGroup>
          <inkml:annotationXML>
            <emma:emma xmlns:emma="http://www.w3.org/2003/04/emma" version="1.0">
              <emma:interpretation id="{4165E721-4DD7-4FCA-99C8-3F337B729EE3}" emma:medium="tactile" emma:mode="ink">
                <msink:context xmlns:msink="http://schemas.microsoft.com/ink/2010/main" type="inkWord" rotatedBoundingBox="17712,7543 19716,7516 19730,8542 17726,8569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12996.5728">6242 7081 684 0,'18'-8'252'0,"-18"8"-192"0,5-4-20 0,-10 8 164 15,-4 4-120-15,0 4 36 16,0 8-72-16,-10 13-12 15,10-1-20-15,-4 17-4 16,8-1-4-16,5 1 4 16,5-1-8-16,8-15-12 15,1-5 4-15,13-24-4 16,10-8 0-16,-5-16-88 16,4 0 48-16,-4-13-12 15,-9 9 36-15,-10-8-40 16,-4 7 36-16,-22-3 24 15,4 8 4-15,-14-1 36 16,5 9-20-16,0 4 48 16,-1 8-36-16,19 0-16 15,0 8-4-15,23-8 24 16,9 4-16-16,13-8 20 16,10 0-20-16,13-8-8 15,-4 0-4-15,0-8-4 16,-5 8 0-16,-13-13 0 0,-5 5 0 0,-14-8 24 15,-4 3-12-15,-19 1 40 16,1 8-28-16,-14 4 4 16,0 8-16-16,-14 12 56 15,5 8-40 1,-14 25-12-16,4 7-8 0,-22 49 36 16,14 8-24-16,-5 9-140 15,14-9 64-15,8-16 8 16,19-16 32-16,5-16 8 15,18-13 0-15,9-16-144 16,-1-11 84-16,1-9-60 16,0-8 76-16,-9-17-44 15,-5-3 56-15,-4-24 40 16,-1-9 0-16,-3-36 4 16,-1 8 0-16,-5-16 136 15,5 20-76-15,10 4 80 16,-6 21-84-16,5 3 40 15,1 21-60-15,12-1-20 16,1 13-12-16,28-4 8 16,-1 20-8-16,18-12 48 15,1 8-28-15,-1-4-16 16,-9 8-4-16,-9-4 0 16,-13 8-4-16,-10-4-144 15,-4 0 76-15,-14 0-156 0,1 0 120 16,-15-4-336-1,1 0 244-15</inkml:trace>
          <inkml:trace contextRef="#ctx0" brushRef="#br0" timeOffset="313167.8306">7544 6862 560 0,'-23'-36'208'0,"23"36"-164"0,-4-24-8 0,-1 20 232 16,0 8-152-16,-8 12 88 15,4 4-120-15,-10 17 12 16,10 3-56-16,-9 5 28 15,5-1-36-15,-1 5-20 16,9-1-4-16,10 5 8 16,4-1-8-16,9 1-12 15,9-8 0-15,5-13-296 16,0-8 164-16</inkml:trace>
          <inkml:trace contextRef="#ctx0" brushRef="#br0" timeOffset="312237.1307">6064 7162 808 0,'-32'-33'300'0,"28"25"-232"0,-14-4-20 0,-5 0-36 15,14 8-16-15,-28-12 4 16,1 8 0-16,-28 0-20 16,14 4 12-16,-5 0 48 15,14 8-20-15,0 0 8 16,19 8-16-16,3 4-8 15,19 0 0-15,10 8 12 16,21 1-8-16,6 7 4 16,8 1-4-16,1 3-8 15,-1 0 4-15,-4 1 56 16,-13-5-32-16,-28-8 52 16,-5 1-48-16,-31-9 48 15,8 0-48-15,-12-16 4 0,3 0-24 16,1-16-120-16,8 0 56 0,15-17-172 15,17 9 124-15</inkml:trace>
        </inkml:traceGroup>
        <inkml:traceGroup>
          <inkml:annotationXML>
            <emma:emma xmlns:emma="http://www.w3.org/2003/04/emma" version="1.0">
              <emma:interpretation id="{EA725972-CDFE-419B-A4EA-55D9122E4F02}" emma:medium="tactile" emma:mode="ink">
                <msink:context xmlns:msink="http://schemas.microsoft.com/ink/2010/main" type="inkWord" rotatedBoundingBox="20436,7572 23317,7533 23330,8477 20448,8516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13618.5773">8495 7053 768 0,'0'-4'284'0,"0"4"-220"0,5-4-20 0,-5-1 180 16,0 1-132-16,-5-4 104 31,1 4-112-31,-10-4-28 0,1 8-36 0,-15-4-24 16,10 4 0-16,-9 4 4 16,4 4 0-16,0 4-28 15,19 5 16-15,-1-1-32 16,10 4 28-16,13 0 40 15,9 5-12-15,14-5-20 16,5 4 4-16,8-4-8 16,-4 5 4-16,-18-9-72 15,0 0 44-15,-32-8 32 16,-4 4 4-16,-33-8-4 16,1 4 0-16,-14-12 4 15,4 4 0-15,1-8 0 16,13 4 0-16,9-12-36 15,9 8 20-15,14-8-196 16,14 4 116-16</inkml:trace>
          <inkml:trace contextRef="#ctx0" brushRef="#br0" timeOffset="315012.0809">8882 7057 632 0,'5'0'236'0,"-5"0"-184"0,9-8-16 16,-9 4 116-1,0 8-92-15,-4-4 64 16,-1 4-72-16,-4 4 68 0,4 4-68 0,1 4-8 16,13 0-28-16,-9 4 16 15,14 1-20-15,4-1 12 16,-9 0-12-16,9-8 20 16,-4 0-20-16,8-12-76 15,1-4 36-15,-5-8-60 16,5 4 48-16,-9-4-40 15,0 4 44-15,-5-8-8 16,-9 8 28-16,0-5-16 16,0 5 16-16,-9 0 52 15,9 4-16-15,0 4 52 16,9 4-40-16,4 0 36 16,1 4-36-16,9 1 0 15,4-1-20-15,5-8 12 16,4 4-16-16,1-8 32 15,4 4-24-15,-5-8-48 16,1-1 16-16,8 1-84 16,-13 4 56-16,14-12-60 15,-19 8 60-15,0-12 4 16,0 4 24-16,-4-17 40 16,-5 5-16-16,-4-9 148 15,4 5-84-15,-9 0 64 16,1 7-76-16,-6 5 44 15,5 8-60-15,-4 12-20 16,4 8-16-16,0 12-28 16,0 5 12-16,-14 15 20 15,5 1-4-15,-22 23-40 0,-6 5 20 16,-13 36-148-16,0-7 88 0,-9 3-28 16,9-12 56-1,10-8-8-15,8-21 32 0,5-11 28 16,13-9-4-16,10-15 28 15,13-5-20-15,5-12-12 16,4-4-4-16,0-16 20 16,5 0-8-16,0-29 16 15,-5 1-16-15,-4-33-4 16,-5 8 0-16,-9-24 12 16,-4 24-8-16,-10-7 60 15,5 19-40-15,0 0 40 16,0 17-36-16,0-5 16 15,9 17-28-15,5-4-28 16,9 8 4-16,0-1-8 16,8 9 4-16,10-4 16 15,5 4-4-15,9 0-4 16,-5 8 4-16,0 0-16 16,-18 4 8-16,-14 0-4 15,-4 4 0-15,-24-4 8 16,1 4 0-16,-18 0-12 15,4 8 8-15,-13 0-4 16,18 0 0-16,-14 4-12 16,13 1 12-16,6-1 20 0,-1 0-4 0,1-4 16 15,13 0-16-15,18-8-12 16,4 4 0-16,6-8-136 16,-1 0 72-16,0-4-100 15,1 4 96-15,-10-4 0 31,0 4 44-31,-9-4 8 0,10 4 12 0,-10-8 16 16,-5 0-4-16,14-4 84 16,-4 4-44-16,4-8 84 15,5 8-72-15,9-5 0 16,4 9-36-16,1-4 32 16,-1 8-28-16,5-4-4 15,-4 8-12-15,4-4 12 16,-5 0-12-16,-13 0 4 15,9 4-4-15,-32-4 4 16,9 4-8-16,-23 0-4 16,5 1 4-16,-9-1-4 15,4 4 0-15,-9-4-12 16,10 0 8-16,-1 0 20 16,0 0-8-16,14 4 16 15,9 4-16-15,5-4 32 16,4 0-24-16,19-8 4 15,4 4-12-15,22-8-112 16,6 0 56-16,8-8-60 16,-4 8 64-16,0-8-4 0,-9 4 28 15,-14-8 32-15,-9 8-8 0,-19-13 80 16,6 9-48-16,-24-8 120 16,5 4-88-16,-22 0 116 15,4 3-104-15,-10 9-12 16,6 4-44-16,13 12-24 15,9 5-4-15,18-1 64 16,5 4-32-16,32-4-196 16,4 0 88-16</inkml:trace>
        </inkml:traceGroup>
      </inkml:traceGroup>
    </inkml:traceGroup>
    <inkml:traceGroup>
      <inkml:annotationXML>
        <emma:emma xmlns:emma="http://www.w3.org/2003/04/emma" version="1.0">
          <emma:interpretation id="{95C5A523-8FEA-469C-9D21-D658CC98E867}" emma:medium="tactile" emma:mode="ink">
            <msink:context xmlns:msink="http://schemas.microsoft.com/ink/2010/main" type="paragraph" rotatedBoundingBox="1084,9310 22335,9279 22339,11585 1088,11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364E91-BB92-4129-8AA0-E1204C2BAC52}" emma:medium="tactile" emma:mode="ink">
              <msink:context xmlns:msink="http://schemas.microsoft.com/ink/2010/main" type="line" rotatedBoundingBox="1084,9310 22335,9279 22339,11585 1088,11616"/>
            </emma:interpretation>
          </emma:emma>
        </inkml:annotationXML>
        <inkml:traceGroup>
          <inkml:annotationXML>
            <emma:emma xmlns:emma="http://www.w3.org/2003/04/emma" version="1.0">
              <emma:interpretation id="{6E5545E4-734A-47FD-96A6-F4C94C60EE3B}" emma:medium="tactile" emma:mode="ink">
                <msink:context xmlns:msink="http://schemas.microsoft.com/ink/2010/main" type="inkWord" rotatedBoundingBox="1084,9310 1858,9308 1859,9799 1085,9800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83473.1557">-10959 8590 548 0,'-50'13'204'0,"50"-13"-156"0,-9 32-16 0,9-4-8 16,9 1-20-16,23 31-4 16,-5-3 4-16,23 16 28 15,5-12-16-15,9-9 100 16,-5-11-64-16,5-17 56 16,-1-4-64-16,1-20 32 15,-5-4-44-15,5-40 24 16,-5-1-28-16,-4-36-228 15,-5 4 108-15</inkml:trace>
        </inkml:traceGroup>
        <inkml:traceGroup>
          <inkml:annotationXML>
            <emma:emma xmlns:emma="http://www.w3.org/2003/04/emma" version="1.0">
              <emma:interpretation id="{481182F3-28B5-4CEE-A26B-CD63E95CD70C}" emma:medium="tactile" emma:mode="ink">
                <msink:context xmlns:msink="http://schemas.microsoft.com/ink/2010/main" type="inkWord" rotatedBoundingBox="2472,9659 5563,9654 5566,11120 2474,11125">
                  <msink:destinationLink direction="with" ref="{AD24E596-72D5-40C8-BFA2-FEC042032B77}"/>
                </msink:context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88007.2694">-9292 9813 372 0,'9'-17'140'0,"-9"17"-112"0,13-36-4 15,-4 20 84 1,1 4-64-16,-6-17 88 16,5 5-76-16,-9-12 8 15,14 7-40-15,-14-7-4 0,4 8-12 16,-13 3-8-16,0 5 4 0,-23 4-4 16,5 16 0-16,-23 20-20 15,0 4 12 1,-18 13 4-16,4 11 4 0,14 1 52 15,13 4-28-15,24-9 8 16,22-8-20-16,23-11 20 16,9 7-20-16,27-16 24 15,-4-4-24-15,13-3 48 16,-9-9-32-16,1-17-4 16,-6 1-16-16,-17-8 20 15,4 0-16-15,-36-9 48 16,-1 9-32-16,-26-12-4 15,-1 3-16-15,-18-3-32 16,14 7 12-16,4-7-216 16,5 8 128-16</inkml:trace>
          <inkml:trace contextRef="#ctx0" brushRef="#br0" timeOffset="388247.2566">-8910 8975 696 0,'-32'-37'256'0,"32"37"-196"0,-18 5-20 15,4-1 24 1,10 4-44-16,-10 12 16 16,5 8-20-16,-9 17-16 0,4-1-4 15,-9 41 12-15,5 0-4 0,-9 29 16 16,4-9-12-16,-13-4-4 16,13-12 0-16,-18-4-4 15,14-16 0-15,-14 0 60 16,18-9-32-16,0-11-4 15,14-5-12-15,9-15-56 16,14-1 28-16</inkml:trace>
          <inkml:trace contextRef="#ctx0" brushRef="#br0" timeOffset="388385.1705">-8637 9452 800 0,'-32'-24'296'0,"32"24"-232"0,-13 16-16 16,4-8-36 0,4 5-16-16</inkml:trace>
          <inkml:trace contextRef="#ctx0" brushRef="#br0" timeOffset="389059.918">-8687 9885 704 0,'-64'45'264'0,"64"-45"-208"0,-36 61-12 16,27-37 8-1,0 0-36-15,9 1 12 16,4 3-16-16,14-12 36 0,5-4-24 0,5-12-32 16,-1 0 4-16,-4-8-116 15,-1 0 68-15,-3-8-156 16,-1 8 120-16,-9-13-164 15,9 9 144-15,-18-8-36 16,9 8 88-16,0 0 84 16,-4 4-12-16,13-4 296 15,-4 8-172-15,-5 0 112 16,5 4-152-16,-5 0 28 16,4 8-80-16,-4 0 20 15,10 4-40-15,-15 4-16 16,-4 4-8-16,0 5 12 15,0-1-8-15,0 0-20 16,0 4 4-16,0-11 40 16,5-1-20-16,-1-16-20 15,10-4 4-15,0-21-44 16,4 5 28-16,9-8-36 16,0 4 32-16,14-1 0 15,5 13 16-15,-1 4-20 16,1 8 16-16,-5 8 12 15,-5 4 4-15,1 13 68 16,-5-9-40-16,-14 8 48 16,0-4-44-16,-13-8 8 15,-5-3-28-15,-14-9 28 0,5 0-28 16,-14-9 4-16,9 1-12 16,-17-4 4-16,12 4-8 0,-3 0-12 15,3 8 4-15,-3 4-16 16,3 4 12-16,-3 8-32 15,8 5 24-15,-4 7-4 16,9 0 12-16,0 5 8 16,-5-1 0-16,14-4 44 15,4 1-24-15,15-5 16 16,3-4-20-16,15-8 20 16,13 0-24-16</inkml:trace>
          <inkml:trace contextRef="#ctx0" brushRef="#br0" timeOffset="389343.6862">-7344 9226 508 0,'-9'-20'188'0,"9"20"-148"0,-32-9-8 15,9 9 88 1,5 9-72-16,-27 7 104 16,4 4-88-16,-19 33 16 15,15 3-48-15,-5 29 12 16,9 4-24-16,0 0 0 0,27-12-12 16,5-4 28-16,14-4-20 0,13-12-4 15,9-9-8-15,23-11-180 16,5-5 96-16</inkml:trace>
          <inkml:trace contextRef="#ctx0" brushRef="#br0" timeOffset="389659.5328">-7185 9752 728 0,'-13'0'268'0,"13"0"-208"0,-23 36-16 0,5-19-8 16,13 7-28-16,-13 0-4 15,9 0 0-15,-5 1 20 16,5-1-12-16,0-4-12 16,5-4-4-16,-6-8 56 15,10-3-28-15,-4-14 44 16,8 5-40-16,1-12-32 16,4 4 0-16,5-12 16 15,9 4-4-15,-1-5-4 16,6 9 0-16,-1 0 20 15,5 4-12-15,4 4-4 16,-4 4-4-16,5 0-40 16,-6 4 20-16,10-9-144 15,-13 9 88-15,4-8-304 16,-14 4 212-16</inkml:trace>
          <inkml:trace contextRef="#ctx0" brushRef="#br0" timeOffset="389798.3955">-7207 9643 748 0,'-5'-8'276'0,"5"8"-216"0,5-13-16 0,4 1 68 15,14 8-72-15,-1-12-28 16,1 8-8-16</inkml:trace>
          <inkml:trace contextRef="#ctx0" brushRef="#br0" timeOffset="390035.0249">-6779 9250 756 0,'54'24'280'0,"-54"-24"-216"0,78 106-20 16,-46-42 68-1,-1 1-72-15,-3 20 0 16,-10-4-24-16,-18 4 24 16,-9-8-24-16,-37 8-76 15,1-4 32-15,-23-8-160 16,4-9 108-16</inkml:trace>
        </inkml:traceGroup>
        <inkml:traceGroup>
          <inkml:annotationXML>
            <emma:emma xmlns:emma="http://www.w3.org/2003/04/emma" version="1.0">
              <emma:interpretation id="{D66CEC30-6029-4158-9E2E-AAC1C0981EA2}" emma:medium="tactile" emma:mode="ink">
                <msink:context xmlns:msink="http://schemas.microsoft.com/ink/2010/main" type="inkWord" rotatedBoundingBox="6233,10274 6570,10273 6571,10568 6234,10569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91761.0954">-5864 9821 652 0,'-5'0'244'0,"5"0"-192"0,18 16-12 0,-4-12 100 31,9 0-84-31,4-4-4 0,5 4-32 0,0-4 20 16,-5 0-24-16,1 0-164 16,-6 0 80-16</inkml:trace>
          <inkml:trace contextRef="#ctx0" brushRef="#br0" timeOffset="391568.4993">-5810 9631 684 0,'0'-13'252'0,"0"13"-192"0,19-4-20 16,-6 0 92 0,6 0-80-16,-1-4 16 15,5 0-44-15,8-4-4 16,1 8-12-16,0-4 4 16,0-4-8-16,-5 16-56 15,5 0 28-15</inkml:trace>
        </inkml:traceGroup>
        <inkml:traceGroup>
          <inkml:annotationXML>
            <emma:emma xmlns:emma="http://www.w3.org/2003/04/emma" version="1.0">
              <emma:interpretation id="{4DB19705-09FF-40A5-A21E-2778CA8A890E}" emma:medium="tactile" emma:mode="ink">
                <msink:context xmlns:msink="http://schemas.microsoft.com/ink/2010/main" type="inkWord" rotatedBoundingBox="7096,9402 9262,9399 9264,11307 7099,11310">
                  <msink:destinationLink direction="with" ref="{4B662FD4-2B18-41DA-97AD-AEE48FAFEABA}"/>
                </msink:context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92513.0113">-4175 9145 540 0,'18'-20'200'0,"-18"20"-156"0,14-37-12 16,-14 21 96 0,0 8-76-16,-9-16 40 15,4 3-52-15,-13-15-32 16,4 8-8-16,-18-9 8 16,10 13-4-16,-10-4-12 15,0 11 4-15,-9 5-4 16,4 12 0-16,-13 17 8 15,5 7 0-15,-5 20-12 16,13 13 8-16,-8 32 28 0,8 4-12 16,15 45 12-16,-1-1-12 15,9 41 20-15,10-12-20 16,-1 8 24-16,5-28-24 0,0-17-4 16,-9-23-4-16,-5-21 72 15,-8-17-40-15,-1-19 84 16,0-13-68-16,-9-23 36 15,0-9-52-15,0-25-28 16,-4 1-8-16,4-24-152 16,0-1 84-16</inkml:trace>
          <inkml:trace contextRef="#ctx0" brushRef="#br0" timeOffset="392946.6646">-3925 9760 852 0,'141'-40'316'0,"-141"40"-248"0,51-37-16 16,-42 17 40 0,0 8-60-16,-18-17 4 15,0 9-20-15,-37 4-12 16,0 8 0-16,-17 16-32 16,-6 12 16-16,1 13-40 15,14 7 32-15,-1 1 8 16,14-1 8-16,14-4 12 15,13 1-4-15,9-13 8 16,14-4-8-16,14-7 32 0,9-5-20 16,14-12 20-16,-1-5-20 0,10-15-68 15,-1 4 24 1,-8-33-148-16,0 5 100 0,-19-33-72 16,0 4 84-16,-18-4 52 15,9 16 12-15,-13 9 216 16,4 15-120-16,-9 13 60 15,0 12-92-15,-14 28-4 16,-4 12-36-16,-14 37 4 16,10 8-16-16,-24 16 28 15,14-9-24-15,0-3-4 16,0-8-8-16,5-4 20 16,18-13-12-16,0-11-164 15,9-9 84-15</inkml:trace>
          <inkml:trace contextRef="#ctx0" brushRef="#br0" timeOffset="393247.9664">-3155 9566 880 0,'27'-57'328'0,"-27"57"-256"0,-27-44-16 16,-1 27 12 0,1 9-48-16,-28 8 8 15,5 8-16-15,-18 17-24 16,23 3 4-16,-10 12 20 15,23 5-4-15,0 4-64 16,28-1 28-16,8 1 20 16,5-9 8-16,23-3 36 0,14 3-20 0,-1-8 32 15,1 1-32 1,-19-5 20-16,-4 0-20 0,-37 1 44 16,-4-5-32-16,-23-8 20 15,5 0-28-15,-10-16 36 16,5-4-32-16,-4-16-232 15,13 4 112-15,9-16-592 16,9 7 384-16</inkml:trace>
          <inkml:trace contextRef="#ctx0" brushRef="#br0" timeOffset="393415.4117">-2864 8688 924 0,'23'-9'340'0,"-23"9"-260"0,0 37-28 0,0-9-24 16,0 5-28-16,0 23 32 16,0 1-16-16,-14 4-120 15,5-5 56-15,-5 1-440 16,5-4 268-16</inkml:trace>
        </inkml:traceGroup>
        <inkml:traceGroup>
          <inkml:annotationXML>
            <emma:emma xmlns:emma="http://www.w3.org/2003/04/emma" version="1.0">
              <emma:interpretation id="{B2ADBD2A-39F5-4DD1-94EB-4839786063E2}" emma:medium="tactile" emma:mode="ink">
                <msink:context xmlns:msink="http://schemas.microsoft.com/ink/2010/main" type="inkWord" rotatedBoundingBox="9703,9905 12234,9902 12235,11197 9705,11200">
                  <msink:destinationLink direction="with" ref="{4B662FD4-2B18-41DA-97AD-AEE48FAFEABA}"/>
                </msink:context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98165.5307">-838 9865 652 0,'-9'16'244'0,"9"-16"-192"0,0 33-12 0,-9-13 12 15,9 4-36-15,-14 5-4 16,14 3-8-16,-13-8 4 16,4-3-4-16,-1-13 40 15,10-4-20-15,0-16 20 16,0-5-24-16,0-15 52 16,10 4-40-16,3-1 56 15,-4 5-52-15,5-4 64 16,4 7-60-16,14 1 36 15,-5 4-44-15,14 4-8 16,-4 12-16-16,4-8-52 0,4 0 28 0,1-8-252 16,-5 11 148-16</inkml:trace>
          <inkml:trace contextRef="#ctx0" brushRef="#br0" timeOffset="398309.8704">-747 9501 652 0,'0'-20'244'0,"0"20"-192"0,9-16-12 0,-4 16 100 16,9 0-84-16,4-9 4 15,9 9-36-15,5 9 0 16,4-1-12-16,1 4-280 16,-5-4 144-16</inkml:trace>
          <inkml:trace contextRef="#ctx0" brushRef="#br0" timeOffset="398486.8406">-264 9295 632 0,'9'-8'236'0,"-9"8"-184"0,4 8-16 16,-4-8 132 0,0 8-100-16,0 8-8 15,0-4-40-15,0 16-8 16,0-3-4-16,0-1-104 15,5 4 52-15,-5-3-492 16,5-1 296-16</inkml:trace>
          <inkml:trace contextRef="#ctx0" brushRef="#br0" timeOffset="398744.0255">-41 9282 664 0,'-14'0'244'0,"14"0"-188"0,28 37-16 0,-15 7 84 15,5-3-76-15,10 40 96 16,4 0-84-16,-1 12-20 16,-3-4-24-16,-19 20-4 15,-9-12-8-15,-32 8 52 16,0-11-32-16,-13-18 24 15,-1-15-28-15,-18-24-236 16,-4-9 112-16</inkml:trace>
          <inkml:trace contextRef="#ctx0" brushRef="#br0" timeOffset="397841.6251">-801 9282 560 0,'-37'13'208'0,"37"-13"-164"0,-73 44-8 0,28 1 120 16,4 7-92-16,-28 29 44 31,10 0-64-31,-4 28 4 0,17 1-32 0,14 11 8 16,9-12-12-16,23-3 12 15,10-21-16-15,21-17-40 16,-8-11 20-16</inkml:trace>
          <inkml:trace contextRef="#ctx0" brushRef="#br0" timeOffset="397090.5424">-1748 9663 216 0,'-14'-12'80'0,"14"12"-60"0,-9-12-8 0,-5 4 116 16,5 8-72-16,-18-9 48 16,-1 5-60-16,-17-4 28 15,8 8-40-15,-26 0 16 16,8 4-28 0,-22 8 0-16,22 5-12 0,-22 7 92 15,17 4-56-15,10 5 52 16,19 3-56-16,40 5 40 15,9-1-44-15,27-8 8 16,10 5-28-16,36-25 0 0,9 0-8 16,9-8 56-16,1-4-36 0,-19-8 32 15,-18-12-32-15,-19-4 8 16,-17 11-20-16,-19-23-80 16,-14 0 36-16,-17-17-176 15,-10 8 112-15,-18-15-184 16,9 15 152-16</inkml:trace>
          <inkml:trace contextRef="#ctx0" brushRef="#br0" timeOffset="397330.6815">-1826 9202 756 0,'-4'-9'280'0,"4"9"-216"0,0-4-20 15,0 0 68-15,0 8-72 0,-9 0 16 16,9 9-32-16,0 23 12 15,-10 4-20-15,6 37-44 16,-5 4 16-16,-14 16 36 16,5-8-12-16,-10 21 16 15,-3-13-16-15,-1 12-8 16,0-20 0-16,9 0-4 16,0-8 0-16,10-16 32 15,4-21-16-15,9-7-112 16,13-21 52-16</inkml:trace>
          <inkml:trace contextRef="#ctx0" brushRef="#br0" timeOffset="397543.3268">-1685 10185 632 0,'0'24'236'0,"0"-24"-184"0,-9 61-16 0,5-37-16 15,4 5-20-15,-9-1 16 16,-1 4-8-16,-3-7-28 16,4-1 8-16,-5-8-48 15,5 0 32-15,-5-8-256 16,14 0 152-16</inkml:trace>
        </inkml:traceGroup>
        <inkml:traceGroup>
          <inkml:annotationXML>
            <emma:emma xmlns:emma="http://www.w3.org/2003/04/emma" version="1.0">
              <emma:interpretation id="{0E8589B8-D210-4B85-86E7-C4B507D310EC}" emma:medium="tactile" emma:mode="ink">
                <msink:context xmlns:msink="http://schemas.microsoft.com/ink/2010/main" type="inkWord" rotatedBoundingBox="12780,9766 15229,9763 15232,11596 12782,11599">
                  <msink:destinationLink direction="with" ref="{8E1E22B8-005A-401D-906B-B0C210EB56AF}"/>
                </msink:context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403442.3808">2895 9728 580 0,'-9'-33'216'0,"9"33"-168"0,-4-32-12 16,-1 12 40-1,-4 3-48-15,-5-11 24 16,10 8-32-16,-14-4-16 15,4 7-8-15,-9 5 56 16,5 8-28-16,-5 12 16 16,5 4-24-16,-5 9 8 0,10 3-12 0,4 4-8 15,4 5 0 1,10-5 12-16,4-4-8 0,9-3-48 16,5-5 24-16,9-4-84 15,-5 0 56-15,9-4-52 16,-4 4 56-16,-14 0 4 15,-4 9 20-15,-23 11 28 16,-5 8-4-16,-18 45 32 16,5 13-24-16,-5 15 20 15,0-4-20-15,5 4 8 16,0-11-12-16,-1-1 44 16,1-16-28-16,0-12 84 15,4-17-64-15,-18-23 84 16,9-9-76-16,-4-36 44 15,-5-8-60-15,4-33 24 16,10 0-36-16,4-11-44 16,10 11 8-16,3-12 0 15,20 9 8-15,12-9-12 16,6 12 8-16,-1-7-16 16,9 15 12-16,-4-4-128 15,0 13 76-15</inkml:trace>
          <inkml:trace contextRef="#ctx0" brushRef="#br0" timeOffset="402875.8724">2654 9084 676 0,'-9'-40'248'0,"9"40"-192"0,-23 8-16 0,14-4 4 31,5 4-32-31,-10 4-4 0,9 0-4 0,-8 8-4 16,8 1 0-16</inkml:trace>
          <inkml:trace contextRef="#ctx0" brushRef="#br0" timeOffset="403623.36">3128 9926 684 0,'-19'24'252'0,"19"-24"-192"0,-22 45-20 0,13-13 40 15,4-4-52-15,-9 13 8 16,10-1-24-16,4-3 0 15,4-5-4-15,5-8-156 16,5-3 80-16</inkml:trace>
          <inkml:trace contextRef="#ctx0" brushRef="#br0" timeOffset="400573.7293">678 9574 332 0,'5'-8'120'0,"-5"8"-92"0,0 8-8 15,0 0 16 1,4 12-24-16,-4 0 32 15,5 9-28-15,-5 3-32 16,0 5 8-16,-5-17 124 16,5 4-64-16,0-8 72 15,9-4-72-15,1-4 24 16,3-8-44-16,10-24-8 16,0 12-16-16,13-28 4 15,-4 7-8-15,0-11-28 0,4 11 12 16,-8 1-12-16,-1 12 12 0,-9 16-8 15,-4 8 8-15,-5 20 104 16,0 4-48-16,-4 9 16 16,-1 3-36-16,1-7 12 15,-1-1-20-15,-4-8 20 16,5-4-24-16,-1-3 4 16,1-5-8-16,-5-8-120 15,4 0 60-15</inkml:trace>
          <inkml:trace contextRef="#ctx0" brushRef="#br0" timeOffset="400816.2281">851 9238 624 0,'9'-24'228'0,"-9"24"-176"0,37-21-16 15,-19 9 96 1,0 8-80-16,10-4 24 15,3 4-44-15,-3 0-12 16,-1 4-12-16,-4 4-16 16,0 4 4-16,-14 4 20 15,0 5-8-15,-14 3 16 16,5 4-16-16,-9 4 24 16,5 1-20-16,-10 3-100 0,9 5 44 0</inkml:trace>
          <inkml:trace contextRef="#ctx0" brushRef="#br0" timeOffset="400949.582">1384 9691 852 0,'4'16'316'0,"-4"-16"-248"0,14 37-16 0,-9-25 4 16,-1 0-40-16,1-8-56 15,-1 4 16-15</inkml:trace>
          <inkml:trace contextRef="#ctx0" brushRef="#br0" timeOffset="401429.3531">1862 9291 904 0,'9'-4'332'0,"-9"4"-256"0,27-5-24 16,-13 1-8-1,4 4-36-15,10-4 24 16,3 0-20-16,10-4-4 16,5 0-4-16,4-4-16 15,-4 8 8-15,-10 0-16 16,-4 4 12-16,-9-4 12 16,-5 8 0-16,-14-4 8 15,-4 8-8-15,-13 0 16 16,4 4-12-16,-14 13-12 0,5 3 0 0,-10 20-16 15,6 9 12 1,-6 16 40-16,5 0-20 0,-4-4 0 16,13-9-8-16,-13-7 4 15,4-9-4-15,-4-3 8 16,4-9-8-16,-4-12 32 16,4-3-20-16,0-17 40 15,1 0-32-15,-1-21-4 16,14-3-12-16,-14-20-8 15,9-1 4-15,-13-20-4 16,4 13 0-16,-9-21 0 16,5 20 0-16,-5 1 0 15,5 11 0-15,0-3-36 16,13 19 20-16,0-3 48 16,14 12-12-16</inkml:trace>
        </inkml:traceGroup>
        <inkml:traceGroup>
          <inkml:annotationXML>
            <emma:emma xmlns:emma="http://www.w3.org/2003/04/emma" version="1.0">
              <emma:interpretation id="{14EC4620-4CA0-4F11-AB69-65DD5E6A44CD}" emma:medium="tactile" emma:mode="ink">
                <msink:context xmlns:msink="http://schemas.microsoft.com/ink/2010/main" type="inkWord" rotatedBoundingBox="15561,9875 18416,9871 18418,11260 15563,11264">
                  <msink:destinationLink direction="with" ref="{8E1E22B8-005A-401D-906B-B0C210EB56AF}"/>
                </msink:context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04653.126">4507 9894 800 0,'-54'36'296'0,"54"-36"-232"0,-55 49-16 16,28-21 0 0,8 0-36-16,-8 5 24 15,4-5-24-15,1 0-252 16,12-12 132-16</inkml:trace>
          <inkml:trace contextRef="#ctx0" brushRef="#br0" timeOffset="404852.6433">4940 9432 716 0,'9'-12'264'0,"-9"12"-204"0,9 57-16 0,-9-25 0 16,4 0-32-16,-8 17-12 16,-1 0-4-16,1-5 20 15,8 5-8-15,-8-9 4 31,-1-3-4-31,-8-13 28 0,3 0-20 0,-3-16 32 16,4 0-32-16,-5-16 76 16,5 0-56-16,0-20 24 15,4-1-40-15,10-15 60 16,4 8-44-16,18-5 20 16,5 13-36-16,14-1-16 15,4 9-8-15,9 4-32 16,-4 8 20-16,-10 0-328 15,-4 8 188-15</inkml:trace>
          <inkml:trace contextRef="#ctx0" brushRef="#br0" timeOffset="405094.789">4972 9214 788 0,'-23'-21'292'0,"23"21"-228"0,0 0-16 16,9 0 96-1,0 9-88-15,9-1 40 16,-4 4-56-16,9 8 12 16,4 4-32-16,0 1-80 15,1-1 32-15,3-4-140 0,-8 0 92 0</inkml:trace>
          <inkml:trace contextRef="#ctx0" brushRef="#br0" timeOffset="405196.071">5427 9153 788 0,'0'0'292'0,"0"0"-228"0,0 20-16 0,0-12 0 16,0 0-36-16,0 5 24 16,4-5-24-16</inkml:trace>
          <inkml:trace contextRef="#ctx0" brushRef="#br0" timeOffset="405408.6347">5627 9153 728 0,'46'0'268'0,"-46"0"-208"0,95 36-16 15,-45 1 96 1,-4 7-84-16,9 45 40 15,-14 4-56-15,-14 25-4 16,-4-9-24-16,-33 21 20 16,-8-17-20-16,-41 4 48 15,0-16-32-15,-37-12-136 16,19-24 56-16</inkml:trace>
          <inkml:trace contextRef="#ctx0" brushRef="#br0" timeOffset="403863.5008">4056 9351 540 0,'10'-77'200'0,"-10"77"-156"0,-32-20-12 16,9 12 52-1,5 8-52-15,-28 0 76 16,1 12-60-16,-33 21 0 16,10 3-28-16,-9 33 16 15,13 0-24-15,9 16 32 16,14-4-28-16,5-1 12 15,22-7-16-15,5 4 0 16,9-16-4-16</inkml:trace>
          <inkml:trace contextRef="#ctx0" brushRef="#br0" timeOffset="404149.2591">3952 9699 632 0,'-28'33'236'0,"28"-33"-184"0,-4 32-16 0,-1-20 0 16,1 4-28-16,-5 1 48 15,9-1-28-15,-9-12 20 16,9 4-28-16,-5-12 44 16,10 4-36-16,-1-12 48 15,1 0-44-15,-5-13 4 16,9 5-24-16,0-8 72 15,9 3-48-15,0 5-20 16,5 12-16-16,0 0 16 16,4 4-8-16,0-4-84 15,10 8 44-15</inkml:trace>
          <inkml:trace contextRef="#ctx0" brushRef="#br0" timeOffset="404328.4706">4097 9282 780 0,'10'-12'288'0,"-10"12"-224"0,59-24-20 0,-23 16 48 16,5 4-60-16,14-4-20 16,4 4-12-16,-4 4-520 15,-5 8 284-15</inkml:trace>
          <inkml:trace contextRef="#ctx0" brushRef="#br0" timeOffset="406611.1122">6292 10246 756 0,'14'-8'280'0,"-14"8"-216"0,9 52-20 15,-14-23 40 1,5 7-56-16,-14 0-4 16,5 1-12-16,-13-5-64 15,3 1 28-15,-3-9-208 0,-1 0 128 0</inkml:trace>
        </inkml:traceGroup>
        <inkml:traceGroup>
          <inkml:annotationXML>
            <emma:emma xmlns:emma="http://www.w3.org/2003/04/emma" version="1.0">
              <emma:interpretation id="{E68AEE73-8355-4854-A973-577C86E53CC5}" emma:medium="tactile" emma:mode="ink">
                <msink:context xmlns:msink="http://schemas.microsoft.com/ink/2010/main" type="inkWord" rotatedBoundingBox="19751,9913 22336,9909 22338,10868 19752,10872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06925.9963">7694 9521 508 0,'32'8'188'0,"-32"-8"-148"0,9 57-8 0,-9-25 8 16,0 1-28-16,-4 7 12 16,-1 5-12-16,-4-1 36 15,9-7-24-15,-9-9 48 16,9 4-40-16,-9-19 36 16,0 3-36-16,-5-16 8 15,9-8-24-15,-8-13 72 16,8-7-52-16,1-16 4 15,8 3-24-15,5-12 16 16,5 13-20-16,18-5 24 16,9 9-24-16,0 8-4 15,4 12-4-15,10-1 20 16,-10 17-12-16,1 0-180 16,-10 8 92-16</inkml:trace>
          <inkml:trace contextRef="#ctx0" brushRef="#br0" timeOffset="407229.9151">7694 9274 780 0,'-23'-32'288'0,"23"32"-224"0,-9-12-20 16,18 4 92-1,-4 8-84-15,22-8-12 16,10 0-24-16,31 4-68 15,9-5 28-15</inkml:trace>
          <inkml:trace contextRef="#ctx0" brushRef="#br0" timeOffset="407677.4363">8345 9865 780 0,'-13'-20'288'0,"13"20"-224"0,22-12-20 16,6 4 84-1,3 8-80-15,38-16 44 16,4 16-56-16,13-13-88 16,-4 5 24-16</inkml:trace>
          <inkml:trace contextRef="#ctx0" brushRef="#br0" timeOffset="407525.031">8928 9359 704 0,'-23'-8'264'0,"23"8"-208"0,-64 4-12 0,14 0-8 16,14 9-28-16,-41 11 40 16,8 8-24-16,-8 21-12 15,9-1-8-15,13 9 56 16,23 0-32-16,14 0 16 15,18-17-28-15,32 5 28 16,9-13-28-16,32 0 20 16,-1-3-20-16,6-13-344 15,-10 0 180-15</inkml:trace>
          <inkml:trace contextRef="#ctx0" brushRef="#br0" timeOffset="408191.3855">9324 9234 476 0,'0'-16'176'0,"0"16"-136"0,5-4-12 0,-1 4 92 15,1 4-72-15,-1 4 60 16,1 8-64-16,4 20 68 15,5 9-64-15,-1 32 36 16,-4 4-48-16,10 0 16 16,3-4-32-16,-3-9 28 15,12-11-32-15,-8-4 64 16,0-13-44-16,4-20 56 16,1-3-56-16,-10-21 20 15,5-5-36-15,-10-31 44 16,15-1-36-16,-10-43 12 15,9 3-24-15,-13-13 0 16,8 18-8-16,1 3-8 16,-5 20 4-16,-4 5-4 15,4 15 0-15,1 5-64 16,-6 16 36-16,-4 0-244 16,0 12 152-16,5 8-248 15,0 4 208-15</inkml:trace>
          <inkml:trace contextRef="#ctx0" brushRef="#br0" timeOffset="408396.3492">9820 9894 852 0,'28'0'316'0,"-28"0"-248"0,50 8-16 0,-32-4 32 16,9 4-56-16,5 4 8 16,0 4-24-16,-5 4 28 15,-4 5-24-15,-18-1-12 16,-5 0-8-16,-23 0 12 16,5 1-4-16,-14-9-4 15,9 0 4-15,-4-4 92 16,13 0-52-16,19-8 36 15,13 1-48-15,18-5-20 16,5 0-4-16,18-5-132 16,-4 5 68-16,-5-8-408 15,-4 8 256-15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2:25.1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19BB4E-7C89-4EE0-B876-7F8A26CB91A8}" emma:medium="tactile" emma:mode="ink">
          <msink:context xmlns:msink="http://schemas.microsoft.com/ink/2010/main" type="inkDrawing" rotatedBoundingBox="405,1533 4799,1456 4801,1565 407,1641" semanticType="underline" shapeName="Other">
            <msink:sourceLink direction="with" ref="{8F74088F-6B94-4E0F-87C0-149386DAA4EB}"/>
            <msink:sourceLink direction="with" ref="{7ED42769-A5AA-4B13-A448-D33A0CB5D99C}"/>
          </msink:context>
        </emma:interpretation>
      </emma:emma>
    </inkml:annotationXML>
    <inkml:trace contextRef="#ctx0" brushRef="#br0">0 108 372 0,'32'-36'140'0,"-32"36"-112"0,27-17-4 0,-18 9 92 15,5 8-68-15,-10-8 68 16,1 8-64-16,-5-4 48 16,0 8-56-16,0-4 32 15,0 0-44-15,0 4 44 16,9 0-44-16,-4 4 48 16,4 9-48-16,0-9 28 15,4-4-32-15,1 4 16 16,4-8-24-16,1 0 0 15,-1 8-12-15,0-8 28 16,5 0-20-16,9 0 12 16,-5 4-16-16,14-4-16 15,4 4 0-15,33 0 12 16,-5 8-4-16,31-8 8 16,-13 0-8-16,55-8 40 15,4-4-20-15,46 0 12 16,-5-8-20-16,28 0 0 15,-19 8-8-15,37 0 20 16,-23 3-16-16,23 5 4 16,-37 0-8-16,32-4 4 15,-36 4-8-15,18-12 16 16,-27 4-12-16,-10-4 4 16,-27 0-4-16,-27 4 12 0,-9 4-12 0,-36 0-12 15,-15 4 0 1,-17 0 20-16,-14 8-8 15,-14-4-64-15,-4 0 28 0,-1-4-180 16,-13 4 112-16,0-12-600 16,9 0 388-16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52:53.4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43AF95-5945-4C17-A5D4-71DE7E7BBE0D}" emma:medium="tactile" emma:mode="ink">
          <msink:context xmlns:msink="http://schemas.microsoft.com/ink/2010/main" type="writingRegion" rotatedBoundingBox="4664,2673 5228,2673 5228,3280 4664,3280"/>
        </emma:interpretation>
      </emma:emma>
    </inkml:annotationXML>
    <inkml:traceGroup>
      <inkml:annotationXML>
        <emma:emma xmlns:emma="http://www.w3.org/2003/04/emma" version="1.0">
          <emma:interpretation id="{BC6346A0-1A6B-4379-9596-B4E6ED5010C9}" emma:medium="tactile" emma:mode="ink">
            <msink:context xmlns:msink="http://schemas.microsoft.com/ink/2010/main" type="paragraph" rotatedBoundingBox="4664,2673 5228,2673 5228,3280 4664,3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21A5DD-43B9-49D2-A76F-930B963BDD66}" emma:medium="tactile" emma:mode="ink">
              <msink:context xmlns:msink="http://schemas.microsoft.com/ink/2010/main" type="line" rotatedBoundingBox="4664,2673 5228,2673 5228,3280 4664,3280"/>
            </emma:interpretation>
          </emma:emma>
        </inkml:annotationXML>
        <inkml:traceGroup>
          <inkml:annotationXML>
            <emma:emma xmlns:emma="http://www.w3.org/2003/04/emma" version="1.0">
              <emma:interpretation id="{12454B39-88BF-4CD3-9BD9-52F810BABA15}" emma:medium="tactile" emma:mode="ink">
                <msink:context xmlns:msink="http://schemas.microsoft.com/ink/2010/main" type="inkWord" rotatedBoundingBox="4664,2673 5228,2673 5228,3280 4664,32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-6875 2067 436 0,'-14'-12'160'0,"14"8"-124"0,-9 0-8 16,5-1 132-1,8 1-92-15,-4-4 112 0,0 0-100 16,-4-12-8-16,4 8-44 0,0-4 0 16,-9 8-16-16,0-1 12 15,-1 5-16-15,-3 8-20 16,-10 5 4-16,-9 3 12 16,9 4 0-16,-8 8 16 15,-1-4-12-15,4 1 4 16,10-1-4-16,-5-4 4 15,23 4-8-15,0-3-20 16,0-1 8-16,9 0 32 16,5 0-16-16,4 4 0 15,5 5-4-15,0-1-4 16,9 4 0-16,-19-4 0 16,10 1 0-16,-9-5 16 15,-1 4-8-15,-8-3-4 16,0 3 0-16,-10-4 40 15,5 0-24-15,-9-4 0 16,0 5-12-16,-9-5 4 16,8 4-8-16,-17-8 40 15,9 0-20-15,-18-8 56 16,13 0-44-16,-14-12 44 16,10 4-44-16,-9-16 32 15,4 4-36-15,-9-8-36 16,13 3 0-16,-3-7 28 15,8 8-16-15,-4-4-8 16,8 7-4-16,6 1-208 16,4 4 116-16,9 0-324 15,0 4 236-15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56:06.7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2BC39B0-0E56-4992-9A9D-3FEE286EF44B}" emma:medium="tactile" emma:mode="ink">
          <msink:context xmlns:msink="http://schemas.microsoft.com/ink/2010/main" type="inkDrawing" rotatedBoundingBox="12634,4519 18663,4334 18667,4469 12638,4654" semanticType="underline" shapeName="Other">
            <msink:sourceLink direction="with" ref="{21400762-F0E0-4AD5-AC39-8204FB771682}"/>
            <msink:sourceLink direction="with" ref="{D90BE017-D7F3-40B0-B85E-7F748AD180A0}"/>
            <msink:sourceLink direction="with" ref="{2CDAF22E-7EDC-48FD-9C29-DDDC883C8307}"/>
          </msink:context>
        </emma:interpretation>
      </emma:emma>
    </inkml:annotationXML>
    <inkml:trace contextRef="#ctx0" brushRef="#br0">-3 180 352 0,'0'-4'132'0,"0"4"-104"0,9 4-8 15,-5 0 140 1,5 0-92-16,10 1 104 15,3 3-96-15,51-8 64 16,14 4-80-16,90-12 152 16,1 4-116-16,127-17 40 15,0 9-76-15,123-16 16 16,-32-1-44-16,105 1 44 16,-55 8-44-16,46-4 92 15,-78 11-72-15,18 1 84 16,-67 8-80-16,-6 8-8 0,-63 4-32 0,-32 5-136 15,-59-1 68-15,-59 12-528 16,-46 0 320-16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59:09.0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FB2DA8-8A62-41D0-9780-3F0237AE61B5}" emma:medium="tactile" emma:mode="ink">
          <msink:context xmlns:msink="http://schemas.microsoft.com/ink/2010/main" type="inkDrawing" rotatedBoundingBox="748,8905 2510,6062 3242,6516 1481,9359" semanticType="verticalRange" shapeName="Other">
            <msink:sourceLink direction="with" ref="{E737DCD4-998C-453B-A803-59DF2238FB8B}"/>
            <msink:sourceLink direction="with" ref="{AE00ECDC-4E25-40FA-AC07-165AB18E31F6}"/>
          </msink:context>
        </emma:interpretation>
      </emma:emma>
    </inkml:annotationXML>
    <inkml:trace contextRef="#ctx0" brushRef="#br0">-8969 5814 436 0,'9'-36'160'0,"-9"36"-124"0,0-20-8 0,0 7 60 16,-9 9-52-16,-5-12 4 15,-4 0-24-15,-9 4-124 16,-5-4 56-16,-23 8-24 16,0 4 48-16,-36 16-4 15,5 4 20-15,-32 8 0 16,17 9 4-16,-26 31 120 15,9 5-60-15,-24 52 68 16,19 5-68-16,-9 76 84 16,32-11-76-16,5 76 8 15,13-25-44-15,13 26 12 16,15-34-20-16,8-7 0 16,14-41-8-16,19-16 12 0,17-36-12 0,5-9 16 15,10-28-16-15,3-8-40 16,1-16 20-16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0:04.84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1E22B8-005A-401D-906B-B0C210EB56AF}" emma:medium="tactile" emma:mode="ink">
          <msink:context xmlns:msink="http://schemas.microsoft.com/ink/2010/main" type="inkDrawing" rotatedBoundingBox="12360,11334 18036,11478 18013,12353 12338,12208" semanticType="underline" shapeName="Other">
            <msink:sourceLink direction="with" ref="{0E8589B8-D210-4B85-86E7-C4B507D310EC}"/>
            <msink:sourceLink direction="with" ref="{14EC4620-4CA0-4F11-AB69-65DD5E6A44CD}"/>
            <msink:destinationLink direction="with" ref="{2738AF0C-7234-4FB3-9388-542DD3C20012}"/>
          </msink:context>
        </emma:interpretation>
      </emma:emma>
    </inkml:annotationXML>
    <inkml:trace contextRef="#ctx0" brushRef="#br0">241 9 248 0,'-19'-12'92'0,"6"12"-72"0,-19 0-4 0,18 4 52 16,-4 4-40-16,-5 4 24 16,-4 4-32-16,0 13 52 15,-1 11-40-15,1 13 80 0,13 3-60 16,14 1 8-16,14-4-36 15,13-5 4-15,10-3-16 16,8-5 12-16,10-11-16 0,9-9-4 16,4-8 0-16,27-12 56 15,10-8-32-15,14-4-28 16,-1 4-4-16,-13-17 0 16,13-11 4-16,5 12-28 15,4 16 16-15,-22 8-12 16,-9 20 12-16,-19 8 24 15,-9 5-4-15,-4 7 16 16,-27 9-16-16,-6 3 32 16,-8 5-24-16,-9-13 20 15,-5-3-20-15,-9-9 0 16,-9-12-8-16,0-7 36 0,0-17-20 16,0-9-4-16,-1-11-12 15,10-4-24-15,5-5 8 16,9 5-32-16,8 0 24 15,15-5-28-15,22 9 24 16,28 8-16-16,22 8 20 16,5 4 8-16,18 0 8 15,41 4 0-15,22 8 0 16,24-8 32-16,45 8-16 16,14-12 32-16,27 12-32 15,-14-8 20-15,19 0-20 16,-46-8 0-16,-23-4-8 0,-22-4 64 15,-28-5-40-15,-36 1 76 16,-37-12-60-16,-31-5 52 16,-28-15-56-16,-32-13-160 15,-22-16 56-15,-28 0-356 16,-18 16 232-16,-5 5-316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0:09.3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38AF0C-7234-4FB3-9388-542DD3C20012}" emma:medium="tactile" emma:mode="ink">
          <msink:context xmlns:msink="http://schemas.microsoft.com/ink/2010/main" type="inkDrawing" rotatedBoundingBox="14530,13138 15849,12484 16500,13796 15182,14450" semanticType="callout" shapeName="Other">
            <msink:sourceLink direction="with" ref="{8E1E22B8-005A-401D-906B-B0C210EB56AF}"/>
          </msink:context>
        </emma:interpretation>
      </emma:emma>
    </inkml:annotationXML>
    <inkml:trace contextRef="#ctx0" brushRef="#br0">1084 473 464 0,'50'-32'176'0,"-19"16"-140"0,10-5-8 0,-18 9 40 16,-5-4-44-16,1-4 52 15,-6-12-44-15,-4 3 12 16,-9 1-28-16,-4-9 8 0,-5 5-12 16,-5 0 28-16,-9-1-24 15,-13 5-12-15,-14 0-8 16,-14 12 12-16,-4-5-4 16,4 9-12-16,-4 0 4 0,4 4-16 15,5 0 12-15,4 8 40 16,5 8-20-16,5 12-20 15,4 21 4-15,9 23 0 16,9 21 4-16,9 4 32 16,1-4-16-16,4-4 4 15,-10 4-12-15,-8 4-8 16,-14 0 4-16,-4-12 4 16,-6-12-4-16,6-12 8 15,-10-13-8-15,14-20 8 16,-4-24-8-16,8-28-28 15,-4-9 12-15,14 1-48 16,18-1 32-16,9 9-28 16,9 20 32-16,14 12 56 15,13 12-16-15,19 33 72 0,31 15-48 16,24 21 52-16,-1-4-52 16,14-12 16-16,23-12-36 15,17-5 44-15,-8-11-36 16,-23-17-76-16,-13-20 24 15,-6-16-96-15,-12-21 64 16,-15-24-140-16,-8-24 112 16,-10-8-428-1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0:10.9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B662FD4-2B18-41DA-97AD-AEE48FAFEABA}" emma:medium="tactile" emma:mode="ink">
          <msink:context xmlns:msink="http://schemas.microsoft.com/ink/2010/main" type="inkDrawing" rotatedBoundingBox="6932,12227 10653,11363 10733,11710 7013,12574" semanticType="underline" shapeName="Other">
            <msink:sourceLink direction="with" ref="{4DB19705-09FF-40A5-A21E-2778CA8A890E}"/>
            <msink:sourceLink direction="with" ref="{B2ADBD2A-39F5-4DD1-94EB-4839786063E2}"/>
          </msink:context>
        </emma:interpretation>
      </emma:emma>
    </inkml:annotationXML>
    <inkml:trace contextRef="#ctx0" brushRef="#br0">-2 763 268 0,'-9'24'100'0,"22"-12"-76"0,-4 8-8 16,1-12 88-16,-1 0-60 15,9 0 44-15,0 1-52 16,-4-1 8 0,-1 0-28-16,6-4 8 0,3-4-12 15,1 0 20-15,0 0-20 16,9-8 12-16,9-8-12 15,9-5-16-15,9 5 0 16,9-4-4-16,10-4 0 0,-1-5 0 16,1 1 0-16,-1-4 8 15,23-5 0-15,9-7 0 16,19 7 0-16,-14 1 8 16,-5-1-4-16,-9 1 16 0,0-1-12 15,0 1-28-15,5 0 8 16,-14-1 24-16,0 13-8 15,-9-8-24-15,-4-1 8 16,-10 5-20-16,0 4 16 16,10-5 16-16,8-3 4 15,14 8-12 1,10 3 4-16,-10 5-4 0,-5 0 0 16,-4 0-12-16,19 4 12 15,-1 4-40 1,-9 8 28-16,-9 8-20 0,-14 8 24 15,1 4 16-15,-14 0 4 16,-10-4-4-16,1 1 4 16,0-5 40-16,-19-4-24 15,-4 0-36-15,-9 0 8 16,-1-4 36-16,-13 0-16 16,-18 0-196-16,-4 4 100 15,4-4-144-15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0:11.8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D18688-AF4F-4282-89B5-AA17860A6941}" emma:medium="tactile" emma:mode="ink">
          <msink:context xmlns:msink="http://schemas.microsoft.com/ink/2010/main" type="writingRegion" rotatedBoundingBox="7855,12488 5000,13292 4641,12019 7497,11215"/>
        </emma:interpretation>
      </emma:emma>
    </inkml:annotationXML>
    <inkml:traceGroup>
      <inkml:annotationXML>
        <emma:emma xmlns:emma="http://www.w3.org/2003/04/emma" version="1.0">
          <emma:interpretation id="{678FD620-701E-4B7E-8829-6BDE7F8C71D6}" emma:medium="tactile" emma:mode="ink">
            <msink:context xmlns:msink="http://schemas.microsoft.com/ink/2010/main" type="paragraph" rotatedBoundingBox="7855,12488 5000,13292 4641,12019 7497,11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D6FBE1-C30F-4A52-B3CB-AF63D7CC0048}" emma:medium="tactile" emma:mode="ink">
              <msink:context xmlns:msink="http://schemas.microsoft.com/ink/2010/main" type="line" rotatedBoundingBox="7855,12488 5000,13292 4641,12019 7497,11215"/>
            </emma:interpretation>
          </emma:emma>
        </inkml:annotationXML>
        <inkml:traceGroup>
          <inkml:annotationXML>
            <emma:emma xmlns:emma="http://www.w3.org/2003/04/emma" version="1.0">
              <emma:interpretation id="{E82F3A7A-A7DF-406F-BF20-BADBAF6BBF15}" emma:medium="tactile" emma:mode="ink">
                <msink:context xmlns:msink="http://schemas.microsoft.com/ink/2010/main" type="inkWord" rotatedBoundingBox="7855,12488 7169,12681 6831,11483 7518,11290"/>
              </emma:interpretation>
              <emma:one-of disjunction-type="recognition" id="oneOf0">
                <emma:interpretation id="interp0" emma:lang="" emma:confidence="0">
                  <emma:literal>J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-4389 11265 156 0,'-23'-16'56'0,"23"12"-44"0,-13-4-4 15,3 8 8-15,-3 0-12 16,-5 4 16-16,-10 4-12 15,-13 8 4-15,0 9-4 16,-4 11 56-16,-1 21-36 16,10 8 112-16,-5-1-80 15,18-3 64-15,5-4-72 16,4-9-20-16,14-11-20 16,14-9 32-16,4-4-20 15,18-7 12-15,19-5-20 0,0 8-476 16,-5-4 252-16,-9 0 36 15</inkml:trace>
          <inkml:trace contextRef="#ctx0" brushRef="#br0" timeOffset="-51086.9662">-4872 10679 444 0,'9'-4'164'0,"-9"4"-124"0,23-13-16 0,-9 5 132 16,4 8-92-16,5-12 168 15,0 4-132-15,-10-4-12 16,5 8-56-16,-4-4 16 16,-14 8-32-16,-23 4-56 15,10 8 16-15,-28 4-76 16,18 9 56-16,-23-1-36 16,28 4 48-16,-5 5 12 15,10 3 8-15,-10 4-8 16,23 1 12-16,14 7 4 15,4 1 4-15,0 0-12 16,9-9 8-16,-8-4 4 16,3-7 0-16,-12-5 88 15,-10-4-48-15,-23-3 28 16,5-1-40-16,-19-12 36 16,10-4-36-16,-19-16 4 15,10 3-20-15,-10-11-16 16,5 0 0-16,5-9 20 15,9 9-8-15,4-4-92 16,9 12 48-16,-4-5-228 16,18 13 148-16</inkml:trace>
        </inkml:traceGroup>
        <inkml:traceGroup>
          <inkml:annotationXML>
            <emma:emma xmlns:emma="http://www.w3.org/2003/04/emma" version="1.0">
              <emma:interpretation id="{09F32991-1904-4629-AE84-12D74D4CD92E}" emma:medium="tactile" emma:mode="ink">
                <msink:context xmlns:msink="http://schemas.microsoft.com/ink/2010/main" type="inkWord" rotatedBoundingBox="5410,12976 4947,13106 4641,12019 5104,1188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1497.9512">-7039 11213 392 0,'-4'-12'148'16,"8"0"-116"-16,-4 4-8 0,0 8 56 0,0 0-48 16,0 8-4-16,-4 8-16 15,-5 0 8-15,-5 0-12 16,-4 4-12-16,-1 1 0 15,15 3 12-15,4-8-4 16,4-4 16-16,10-12-12 16,4-4 48-16,-4-4-28 15,4-8-4-15,-4 0-16 16,4-5 4-16,-4 5-8 0,-10 0 16 16,1 4-12-16,-14 12-20 15,0 4-4 1,4 0 8-16,-4 4-192 15</inkml:trace>
          <inkml:trace contextRef="#ctx0" brushRef="#br0" timeOffset="-21197.6521">-7157 11759 364 0,'-23'25'132'0,"23"-25"-100"0,-9 16-12 0,4-8 96 0,-4 0-68 16,5 0 8-16,-1 0-36 16,5 0 4-16,0 4-12 15,5-4-8-15,4-8 0 16,-9 0 20-16,9 0-12 15,-5 0-12-15,1-4-4 0,0 0-40 16,-5 0 24-16,0 4-232 16,-5 4 140-1,-4 4-136-15</inkml:trace>
          <inkml:trace contextRef="#ctx0" brushRef="#br0" timeOffset="-20914.3988">-7203 12172 384 0,'-4'-8'140'0,"8"24"-108"0,5 12-8 0,-4-7 120 16,-5 3-84-16,4 4 64 15,6 1-72-15,-1-9 4 16,-5 4-32-16,5-4 4 0,-4-12-16 15,4-8 20-15,-4-8-20 16,-10-4-144-16,-4-16 68 16,-5 4-448-1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0:20.3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E138F10-D5BE-42CD-93F3-40EED282CCFD}" emma:medium="tactile" emma:mode="ink">
          <msink:context xmlns:msink="http://schemas.microsoft.com/ink/2010/main" type="writingRegion" rotatedBoundingBox="9608,13823 10760,13823 10760,16045 9608,16045"/>
        </emma:interpretation>
      </emma:emma>
    </inkml:annotationXML>
    <inkml:traceGroup>
      <inkml:annotationXML>
        <emma:emma xmlns:emma="http://www.w3.org/2003/04/emma" version="1.0">
          <emma:interpretation id="{322DAB94-E3BD-4AAF-8DD8-521F831940AF}" emma:medium="tactile" emma:mode="ink">
            <msink:context xmlns:msink="http://schemas.microsoft.com/ink/2010/main" type="paragraph" rotatedBoundingBox="9608,13823 10760,13823 10760,16045 9608,16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10FDD1-B57D-463B-8400-5D52ED628DB4}" emma:medium="tactile" emma:mode="ink">
              <msink:context xmlns:msink="http://schemas.microsoft.com/ink/2010/main" type="line" rotatedBoundingBox="9608,13823 10760,13823 10760,16045 9608,16045"/>
            </emma:interpretation>
          </emma:emma>
        </inkml:annotationXML>
        <inkml:traceGroup>
          <inkml:annotationXML>
            <emma:emma xmlns:emma="http://www.w3.org/2003/04/emma" version="1.0">
              <emma:interpretation id="{B0A9A4F3-F797-4042-8179-AD869C68AEF9}" emma:medium="tactile" emma:mode="ink">
                <msink:context xmlns:msink="http://schemas.microsoft.com/ink/2010/main" type="inkWord" rotatedBoundingBox="10582,13823 10760,13823 10760,14001 10582,14001">
                  <msink:destinationLink direction="with" ref="{AD24E596-72D5-40C8-BFA2-FEC042032B77}"/>
                </msink:context>
              </emma:interpretation>
              <emma:one-of disjunction-type="recognition" id="oneOf0">
                <emma:interpretation id="interp0" emma:lang="" emma:confidence="1">
                  <emma:literal>L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¢</emma:literal>
                </emma:interpretation>
                <emma:interpretation id="interp4" emma:lang="" emma:confidence="0">
                  <emma:literal>#</emma:literal>
                </emma:interpretation>
              </emma:one-of>
            </emma:emma>
          </inkml:annotationXML>
          <inkml:trace contextRef="#ctx0" brushRef="#br0">-1493 13103 416 0,'0'36'152'0,"-5"-7"-116"0,-4-1-12 15,9-12 48-15,-9 0-44 16,9 0 8-16,-5 1-24 15,10-5 12-15,-5-4-16 16,13-8 16-16,6-4-16 16,13-4 40-16,13-8-24 15,19-1-244-15</inkml:trace>
        </inkml:traceGroup>
        <inkml:traceGroup>
          <inkml:annotationXML>
            <emma:emma xmlns:emma="http://www.w3.org/2003/04/emma" version="1.0">
              <emma:interpretation id="{9EC557D8-E515-4D72-A523-4502A99A3B33}" emma:medium="tactile" emma:mode="ink">
                <msink:context xmlns:msink="http://schemas.microsoft.com/ink/2010/main" type="inkWord" rotatedBoundingBox="9355,15870 9957,14229 10602,14466 10001,1610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5060.9727">-1612 13860 528 0,'27'-21'196'0,"-8"17"-152"0,-15-12-12 16,-4 8 176-16,0-8-120 16,-9 0 44-16,5-5-80 15,-15-3-12-15,-13-4-24 16,-18 4 16-16,-22 3-20 0,-10 9 12 15,-5 12-12-15,10 12-32 16,-1 17 8-16,5-1 40 16,14 8-16-16,14 1-36 15,36-5 12-15,9-4 44 16,22 1-12-16,24-13-140 16,40-8 64-16,28-4-132 15,-4-8 108-15,-19 4-76 16,-14 0 92-16,-18-4 32 15,-22-4 24-15,-15 8 96 0,-22 0-48 16,-13 8 192-16,-15 4-128 16,-17 17 96-16,-5 31-116 15,-14 50 24-15,0 23-64 16,5 17-16-16,4 32-16 16,24-8-20-16,-6-32 4 15,14-25 20-15,1-16-8 16,-1-20 16-16,0-20-16 15,-9-17-4-15,0-24 0 16,-13-11-40-16,-10-18 20 0,1-11 4 16,-10-32 12-16,18-25 16 15,14-16-8-15,28 0 4 16,40 8-4-16,28 16-40 16,36 4 16-16,46 8-84 15,18 13 60-15,0 3-796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0:20.0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D24E596-72D5-40C8-BFA2-FEC042032B77}" emma:medium="tactile" emma:mode="ink">
          <msink:context xmlns:msink="http://schemas.microsoft.com/ink/2010/main" type="inkDrawing" rotatedBoundingBox="2501,11484 11427,12859 11244,14047 2318,12671" semanticType="callout" shapeName="Other">
            <msink:sourceLink direction="with" ref="{B0A9A4F3-F797-4042-8179-AD869C68AEF9}"/>
            <msink:sourceLink direction="with" ref="{481182F3-28B5-4CEE-A26B-CD63E95CD70C}"/>
          </msink:context>
        </emma:interpretation>
      </emma:emma>
    </inkml:annotationXML>
    <inkml:trace contextRef="#ctx0" brushRef="#br0">248-2 288 0,'0'-8'108'0,"0"8"-84"0,0 4-4 0,-9 4-4 0,4 12-12 15,-13 13 16 1,9 7-12-16,-14 9-4 0,5-1 0 16,-10 1 12-16,6-5-8 15,3-3-40-15,1-5 20 16,0 1 36-16,-5-5-12 15,10 0 8-15,-1 5-12 16,14-1-8-16,-5 5 4 16,5 3-4-16,0 1 0 15,5-5 16-15,4 1-8 16,5-9 16-16,9 0-16 16,-1-7 32-16,10-1-24 15,0-4-24-15,4-4 4 16,1 1 16-16,4-1-4 15,0-4-4-15,0 0 0 16,0 0 12-16,0-4-8 0,-5 0-28 16,1 1 8-16,-1-5 32 15,0-4-12-15,1 4-28 16,8 4 12-16,-4 0 28 16,0 0-12-16,5 0-16 15,4 4 0-15,0-4 12 16,0 12 0-16,0-7 16 15,0-1-12-15,-4 4-12 16,-5-4 0-16,0 0 12 16,0 0-4-16,-5 1-12 15,5-1 4-15,0 0 4 16,9 0 0-16,0 0 8 0,9 4-4 16,1 0-20-16,3 5 8 15,10-1-4-15,-9 0 4 16,-5 0 32-16,-4 1-12 15,4-9-32-15,9 0 12 16,5 0 0-16,9 0 8 16,5 0-20-16,4 0 12 15,-9 13 32-15,-10-9-16 16,1 4-16-16,0 0 0 16,9 5-40-16,5-9 28 15,8 4-4-15,1 0 16 16,-1-3 8-16,-8-5 0 15,-5 0 0-15,4-4 0 16,10 4 0-16,9 0 0 16,-1-4-28-16,-8 4 16 0,0-3 12 15,-10-9 4-15,10 8 8 16,4-8-8-16,9 0-20 16,5 4 8-16,-9 0-4 15,-5 4 4-15,0-8 16 16,0 0-4-16,9 8-20 15,5-16 8 1,-4 20-12-16,-1-16 8 0,0 4-44 16,28-8 28-16,8 0 16 15,10 0 8-15,-14 0 4 16,10-1 0-16,12-3-20 0,10 0 12 16,-9 8 4-16,5 0 4 15,17 4-20-15,1 0 12 16,-18 4-24-16,4-4 20 15,18-4-12-15,-5 8 12 16,-31-8 8-16,9 8 4 16,0-4 0-16,-9 8 0 15,-32 0 16 1,-5 4-8-16,-27 13 24 0,-13-1-20 16,-19 0-20-16,-18 1 0 15,-18 3 84-15,-14 4-44 16,-14 5 72-16,-9 3-64 15,-4 5 28-15,-18 3-40 16,-10 5 0-16,-8-1-16 16,-19 1-8-16,-5-4 0 0,-4-1 12 15,-4 1-8-15,18-13 4 16,-1-7-4-16,10-5-16 16,23-8 4-16,4-4 28 15,9-4-12-15,23-8-56 16,14 0 20-16,4 0-332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59:53.6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3E1A302-A0C0-4645-9F0A-DC08657EC6C2}" emma:medium="tactile" emma:mode="ink">
          <msink:context xmlns:msink="http://schemas.microsoft.com/ink/2010/main" type="writingRegion" rotatedBoundingBox="5781,14494 10570,11005 11878,12800 7089,16289"/>
        </emma:interpretation>
      </emma:emma>
    </inkml:annotationXML>
    <inkml:traceGroup>
      <inkml:annotationXML>
        <emma:emma xmlns:emma="http://www.w3.org/2003/04/emma" version="1.0">
          <emma:interpretation id="{753B91E7-4A80-4FF4-BC72-DDBA854AE2F9}" emma:medium="tactile" emma:mode="ink">
            <msink:context xmlns:msink="http://schemas.microsoft.com/ink/2010/main" type="paragraph" rotatedBoundingBox="5781,14494 10570,11005 11878,12800 7089,16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515B22-8058-42D5-B183-13B55913681B}" emma:medium="tactile" emma:mode="ink">
              <msink:context xmlns:msink="http://schemas.microsoft.com/ink/2010/main" type="line" rotatedBoundingBox="5781,14494 10570,11005 11878,12800 7089,16289"/>
            </emma:interpretation>
          </emma:emma>
        </inkml:annotationXML>
        <inkml:traceGroup>
          <inkml:annotationXML>
            <emma:emma xmlns:emma="http://www.w3.org/2003/04/emma" version="1.0">
              <emma:interpretation id="{388617A6-FA14-48D0-B74D-3B848EBB2BE7}" emma:medium="tactile" emma:mode="ink">
                <msink:context xmlns:msink="http://schemas.microsoft.com/ink/2010/main" type="inkWord" rotatedBoundingBox="5781,14494 7967,12902 9275,14697 7089,16289"/>
              </emma:interpretation>
            </emma:emma>
          </inkml:annotationXML>
          <inkml:trace contextRef="#ctx0" brushRef="#br0">-5841 13499 436 0,'4'-12'160'0,"14"24"-124"0,14 5-8 0,-9-9 0 15,4-8-20-15,10-8 60 16,13-17-40-16,14 5-12 16,13-8-8-16,5 3 0 15,0-3-4-15,-9-8 8 0,-14 7-8 16,-9-7 8-16,-9-9-8 16,-5 1 24-16,-13-9-16 15,-9 9 48-15,-10-9-32 16,-4 17 28-16,-4 7-28 15,-14 9-16-15,4 12-8 0,-27 0-4 16,9 16 0-16,-4 4 0 16,-10 13 0-16,5-5-12 15,5 12 8-15,4-4-16 16,0 17 12-16,5-9-4 16,-1 17 4-16,1 4 16 15,0 24-4-15,4 16 8 16,5 4-8-16,-5-4 16 15,-4-8-12-15,-1-4-56 16,-4-8 24-16,-4-12-16 16,-14-9 24-16,-5 5 0 15,-8-16 8-15,-6-25 24 16,15-12-8-16,-1-16 16 0,19-12-16 16,8 3-28-16,15-11 8 15,26 4 12-15,15-5 4 16,17 1-4-16,14 0 4 15,0 4-4-15,1 3 0 16,-10-3 32-16,0 20-16 16,-9 8 40-16,0 12-32 15,-5 4 4-15,-4 21-16 16,9 12 20-16,-5 19-20 16,1 9-12-16,8-8-4 15,10-4 4-15,-5-16 0 0,0-9 24 16,-9-12-12-16,5-7 12 15,-14-17-12-15,4-4-44 16,-4-12 20-16,0-12-288 16,-9-5 164-16,-1 1-296 15</inkml:trace>
          <inkml:trace contextRef="#ctx0" brushRef="#br0" timeOffset="317.7452">-4667 13767 612 0,'-32'-17'228'0,"32"17"-180"0,0 0-12 0,0 0 140 16,9 8-104-16,14-4 32 15,5 9-60-15,22-9 8 16,4 4-32-16,28-24 36 15,0 7-32-15,32-7 20 16,-5 0-24-16,10-4 8 16,-15 4-16-16,-17-1-44 15,-14 5 20 1,-23 0-24-16,-9 8 20 0,-14 0-72 16,-9 4 52-16,-9-4-196 15,0 0 128-15,-9-12-368 16,10 4 264-16,3-17 0 15</inkml:trace>
          <inkml:trace contextRef="#ctx0" brushRef="#br0" timeOffset="660.6917">-3702 13257 600 0,'-22'-17'224'0,"13"17"-176"0,-5-4-12 16,9 4 88-16,-4-4-76 15,0 0 24-15,0 4-40 16,-5 4-20-16,-4 4-8 15,0 5-4-15,-5-1 0 0,-4 8-36 16,0 12 20-16,-5 17 16 16,0 24 0-16,-5 20 36 15,1 8-20-15,0-4-12 16,-5 16-8-16,9 21 12 16,9-5-4-16,0-11 16 0,0-13-12 15,1-24 4-15,-1-20-4 16,-9-13 12-16,-4-23-12 15,-5-9 60-15,-9-16-40 16,-10-12 24-16,1-9-32 16,4-19 8-16,1-9-16 15,17-7-60-15,6-5 24 16,12 0-236-16,19 5 144 16,23 11-472-1</inkml:trace>
          <inkml:trace contextRef="#ctx0" brushRef="#br0" timeOffset="1040.6663">-3292 14013 624 0,'27'13'228'0,"14"-1"-176"0,32-4-16 0,-18-4-104 16,0 4 28-16,31 4-416 15</inkml:trace>
          <inkml:trace contextRef="#ctx0" brushRef="#br0" timeOffset="872.2183">-3123 13722 800 0,'-5'-36'296'0,"19"32"-232"0,4-1-16 16,-9 5 8-16,0 0-40 16,9 9 4-16,5 7-12 15,0 4-480-15</inkml:trace>
        </inkml:traceGroup>
        <inkml:traceGroup>
          <inkml:annotationXML>
            <emma:emma xmlns:emma="http://www.w3.org/2003/04/emma" version="1.0">
              <emma:interpretation id="{E31D8FB2-5A33-4811-B7CE-E3A6573918E8}" emma:medium="tactile" emma:mode="ink">
                <msink:context xmlns:msink="http://schemas.microsoft.com/ink/2010/main" type="inkWord" rotatedBoundingBox="8459,13016 10795,11314 11242,11927 8906,136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566.9887">-1489 10727 288 0,'14'0'108'0,"-5"0"-84"0,5 4-4 0,-5 4 76 16,13 9-56-16,6-1-8 15,17 4-20-15,19 4 0 16,-5-3-8-16,-4-1 40 16,-14-4-20-16,-5 0-24 15,-36 0 0-15,-13 5 68 16,-33 3-36-16,-18 12-28 16,1 5-8-16,-6-1 0 15,5 1 4-15,-4-9-372 16,0 9 204-16,4-1 8 15</inkml:trace>
          <inkml:trace contextRef="#ctx0" brushRef="#br0" timeOffset="6861.3436">-1803 11529 332 0,'4'-13'120'0,"-4"13"-92"0,-4 8-8 16,-14 9 148-16,-14 15-96 16,-14 17 24-16,-8 15-56 15,-15 5 16-15,-17 4-28 16,-23 12 0-16,-28 20-16 15,-4 13 56-15,18-13-40 0,0-16 8 16,5-16-24-16,8-17 20 16,19-7-20-16,14-13 24 15,27-11-24-15,36-13-100 16,14-4-104 0,23-8 96-16,9-4-144 15,4-8 136 1,-4 0-20-16,0-1 76 0,-18 1 196 15,4 4-80-15,-18 4 112 16,0 4-104-16,-18 8 56 16,-5 0-76-16,-14 4-4 15,-8 9-32-15,-5-1 48 0,13 4-36 16,-8 5 12-16,18-1-28 16,-1-4 28-16,24-4-28 15,4-8 12-15,13-7-16 16,19-10-8-16,5-3 0 15,13 0 12-15,4 0-8 16,6 0-40-16,3 0 20 0,1 0-244 16,18 0 140-16</inkml:trace>
          <inkml:trace contextRef="#ctx0" brushRef="#br0" timeOffset="8468.7943">-2299 11844 528 0,'-19'-8'196'0,"19"0"-152"0,-9 8-12 0,9-8 140 0,0-4-100 15,5 4 0-15,-1 0-48 16,6 0-16-16,-1-13-4 16,4 5 4-16,1-4-4 0,18-13-4 15,0-7 4-15,0-9 12 16,13-3-8-16,19-1-20 15,-5 5 4-15,-4 3 4 16,-1 5 4-16,-8 11 8 16,-5 5-4-16,-18 8 32 15,-5 4-20-15,-9 4 12 16,-9 0-16-16,-9 8-8 16,-5 4 0-16,0 4-16 15,1 0 8-15,4 8-4 16,0 4 0-16,4 4 0 15,5 13 0-15,9 3 16 16,5 5-4-16,-1 3-4 0,6-3 4 16,-6-1-24-16,-4-3 12 15,-9-9 20-15,0-3-4 16,0-5 16-16,-9-4-16 16,0-8 32-16,-4-4-24 15,-1-8 56-15,-9-4-40 16,-4-8-60-16,0 0 16 15,-14 0 24-15,4 0-4 16,-4-4 8-16,-4-1-8 16,-1 5-16-16,-9-4 4 15,5 4 12-15,-9 0-4 0,14 0 8 16,-5 4-8-16,13-1-12 16,19 1 4-1,4 0 4-15,28 0 0 0,4 4 16 16,5 4-8-16,13 0-48 15,-4 0 24-15,0 4-192 16,0 4 116-16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3:03.3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C070CB2-A462-439F-B35D-BE4CDC3F1CB2}" emma:medium="tactile" emma:mode="ink">
          <msink:context xmlns:msink="http://schemas.microsoft.com/ink/2010/main" type="inkDrawing" rotatedBoundingBox="829,2979 21540,2962 21541,3299 830,3317" semanticType="underline" shapeName="Other">
            <msink:sourceLink direction="with" ref="{E816039F-E3D3-4C6C-85EA-9161CED088AD}"/>
          </msink:context>
        </emma:interpretation>
      </emma:emma>
    </inkml:annotationXML>
    <inkml:trace contextRef="#ctx0" brushRef="#br0">-2 203 384 0,'-5'0'140'0,"5"0"-108"0,5 0-8 0,-5-8 128 16,4 8-88-16,1-8 88 16,4 4-88-16,-4-4 20 15,4 8-48-15,0-8-4 16,4 8-20-16,-3-8 12 16,3 8-16-16,5 0 32 15,1 0-24-15,8-4 32 16,0 8-32-16,14-8 32 15,5 4-32-15,4-8 4 16,-5 8-12-16,5-4 4 16,-4 8-8-16,13-8 16 15,5 4-12-15,13-4-4 16,-4 4 0-16,23 0-24 16,-1 4 12-16,6-8-40 15,-6 4 28-15,19-4-56 16,-5-4 44-16,10 3 8 15,-10 5 12-15,-4-4 12 16,-19 0 0-16,14-4-12 16,-13 8 8-16,8-4 12 0,1 4-4 15,0-4-4-15,-14 4 4 0,4-4-68 16,-13 4 36-16,4 0 12 16,1-8 12-16,17 4-8 15,-4 4 8-15,19 0 4 16,-15 4 0-16,5-4 8 15,-13 4-4-15,13-4 8 16,-4 4-8-16,8 0 16 16,-8 4-12-16,9-4-12 15,-23 4 0-15,18-8-4 16,-5 4 0-16,15-4 16 16,-10 5-4-16,23-5-4 15,-18 0 4-15,4-5-16 16,-14 5 8-16,10-8 12 15,-9 8-4-15,-1 0-4 16,-8 0 4-16,-5 0-4 16,-14 8 0-16,-4-3 0 15,-10 3 0-15,6-8 0 16,-10 8 0-16,9-8 8 16,-4 8-4-16,17-8-12 15,6 4 4-15,-1 4 20 16,-9-8-8-16,1 8 16 15,-6 0-16-15,6-4 24 16,-5 0-20-16,4-4 4 0,-4 0-8 16,13 4-8-1,-9 0 4-15,19 0-16 0,-14 4 8 16,4-8 12-16,-4 4-4 0,9-8-12 16,0 4 4-16,13-4 12 15,-4 0-4-15,10 0-4 16,-15 8 4-16,1-4-4 15,-5 4 0-15,-5-4 24 16,-13 0-12-16,4 0-4 16,5 4-4-16,4 0 4 15,-8 1-4-15,8 3 24 16,-9 0-16-16,0-4-20 16,-4 4 0-16,0-4 40 15,-9 0-20-15,4 0 0 16,0 0-8-16,9 0 4 15,-4 4-4-15,4 0-4 16,-4 0 4-16,9 0 4 16,-9 9-4-16,-1-17-4 15,10 8 4-15,9-8-16 16,-9 4 8-16,23-4 4 16,-1 0 0-16,-8 0 16 15,-5 0-8-15,-5 0-4 16,-13 0 0-16,9 0-4 15,-10 0 0-15,10 0 8 16,-4 0-4-16,17-4-20 16,-13 4 8-16,4-4 20 0,-8 4-4 15,-1-4-12-15,-9 0 0 16,9-4 4-16,-8-1 0 0,12-3 0 16,-3 4 0-16,8-4 8 15,-9 4-4-15,5-4 8 16,-9 8-8-16,4-8 8 15,-9 4-8-15,5-9-28 16,0 9 12-16,13-12 24 16,-4 8-8-16,14 0-16 15,-10 0 4-15,10-1 20 16,-10 13-4-16,0-20-4 16,-8 12 0-16,13-8 4 15,-5 8-4-15,14-4-20 16,-9 4 8-16,0-9 32 15,-9 9-16-15,0-8-16 16,-10 12 0-16,6-4 4 16,-10 8 4-16,14-8-20 15,0 8 12-15,9-4 4 16,-10 4 4-16,10 0 8 16,-4 8-4-16,-10-4-12 15,0 4 4-15,10-8 20 16,-15 4-8-16,24 0 4 15,-10 0-4-15,10 0-40 16,-10-4 16-16,1 4 24 16,-6 4-4-16,6-4 8 15,-10 1-4-15,19-5-24 16,-10 0 8-16,14 0 20 0,-9 4-4 0,5-4-20 16,-15 0 4-16,1 0 4 15,-9 8 4-15,13-4 16 16,-8 4-8-16,17-8-4 15,1 4 0-15,13 4-24 16,-9 0 12-16,-5-4 4 16,-8 4 4-16,17-4 0 15,-13 0 0-15,19 0 16 16,-10 4-8-16,9 1 4 16,-9-1-4-16,9-4 4 15,-14 4-8-15,15-12-4 16,-6 8 4-16,19 0-16 15,-14 4 8-15,5-4 20 16,-14 4-8-16,23-8-28 16,-9 0 8-16,17 0 24 15,-8 8-8-15,5-16 8 16,-19 16-4-16,9-8 4 16,-9 0-8-16,23 0-12 15,-14 8 4-15,10 0 20 16,-19 0-8-16,18-8-12 15,-13 4 0-15,23-8 4 16,-15 8 0-16,6-4 44 16,-15 0-24-16,1-4 0 15,-9 4-12-15,18-4-8 0,-14 0 4 16,4 0 4-16,-8 4-4 0,-5-4-12 31,-9 0 4-31,14-4 48 0,-10-4-24 0,23 4-44 16,-17 0 12-16,8 4 0 15,-5 4 12-15,-17-4-28 16,-5 4 16-16,-5-4 40 16,-14 8-16-16,6-4-20 15,-6 0 4-15,5 0 16 16,1 0-4-16,8 0 16 16,0 0-16-16,-4 0-12 15,-14 4 0 1,0-4 28-16,-13 0-12 0,-6 0 4 15,-8 0-8-15,-5 0-8 16,-13 4 4-16,-5-4-48 16,0 0 24-16,0 4-80 15,9 0 56-15,-9 0-140 16,0 0 104-16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2:55.3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BEAFD1-51BE-48B6-811A-9E0E2F207B3C}" emma:medium="tactile" emma:mode="ink">
          <msink:context xmlns:msink="http://schemas.microsoft.com/ink/2010/main" type="writingRegion" rotatedBoundingBox="4352,524 22662,427 22706,8595 4395,8692"/>
        </emma:interpretation>
      </emma:emma>
    </inkml:annotationXML>
    <inkml:traceGroup>
      <inkml:annotationXML>
        <emma:emma xmlns:emma="http://www.w3.org/2003/04/emma" version="1.0">
          <emma:interpretation id="{F54FBF97-E1A5-4C6A-B6F8-D420B62B33C8}" emma:medium="tactile" emma:mode="ink">
            <msink:context xmlns:msink="http://schemas.microsoft.com/ink/2010/main" type="paragraph" rotatedBoundingBox="5181,391 22696,1273 22482,5512 4968,4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2D777F-1FA9-4E56-AD6E-5081635C166E}" emma:medium="tactile" emma:mode="ink">
              <msink:context xmlns:msink="http://schemas.microsoft.com/ink/2010/main" type="line" rotatedBoundingBox="6512,458 22696,1273 22606,3053 6422,2238"/>
            </emma:interpretation>
          </emma:emma>
        </inkml:annotationXML>
        <inkml:traceGroup>
          <inkml:annotationXML>
            <emma:emma xmlns:emma="http://www.w3.org/2003/04/emma" version="1.0">
              <emma:interpretation id="{EB5E2396-BF07-4FF3-821F-F5F34F721ACE}" emma:medium="tactile" emma:mode="ink">
                <msink:context xmlns:msink="http://schemas.microsoft.com/ink/2010/main" type="inkWord" rotatedBoundingBox="6512,458 9144,590 9061,2242 6429,2109">
                  <msink:destinationLink direction="to" ref="{0B7C68A7-ABEB-410E-86C9-BA0770D89E60}"/>
                </msink:context>
              </emma:interpretation>
            </emma:emma>
          </inkml:annotationXML>
          <inkml:trace contextRef="#ctx0" brushRef="#br0">2063-2174 600 0,'41'-8'224'0,"-19"0"-176"0,19-21-12 0,-9 1 28 16,0 8-44-16,27-17 44 16,5 5-36-16,9-21 72 15,0 13-52-15,-10-25 28 16,-8 12-44-16,-14-19 24 16,-9 7-28-16,-23-8 44 15,-9 16-40-15,-23 5 4 16,0 11-24-16,-18 5-24 15,10 12 4-15,-20 7 12 16,10 9 0-16,-9 12-12 16,9 8 4-16,0 21-24 15,10 3 16-15,-1 25-20 16,14 8 16-16,-1 8 8 16,6 0 8-16,-6 24 8 15,6-4-4-15,-19 20-64 16,9-7 32-16,-36-17 20 15,13-8 8-15,-40-4 0 16,4-21 4-16,-5-11 4 16,1-13-4-16,9-20 16 15,26-8-12-15,-3-16-4 16,8 0 0-16,14-20-4 16,19 4 0-16,13-5 0 15,13 1 0-15,10 12 32 16,18 8-16-16,14 12-40 15,-1 12 12-15,1 8 12 16,9 9 0-16,13-1 20 16,-13 4-12-16,4 1 32 0,-4-1-24 0,4-7 4 15,-9-1-12-15,19-16 28 16,-5 4-20-16,4-12 4 16,-4-4-12-16,-5-12-32 15,-9 4 12-15,-8-4-144 16,-10-8 84-16,-10 4-216 15,1-1 164-15</inkml:trace>
          <inkml:trace contextRef="#ctx0" brushRef="#br0" timeOffset="360.4579">3110-2324 756 0,'-46'-8'280'0,"46"8"-216"0,-18 4-20 16,9-4 100-1,9 4-88-15,0 0 4 16,0 0-36-16,18 0-32 15,14 4 0-15,27 0 20 16,14 5-4-16,4-5-4 16,5 0 0-16,9-8 20 0,-9 4-12 15,5-8-32-15,-10 4 12 0,-8 0 28 16,-15 4-12-16,-13-4 52 16,-9 0-32-16,-5-8-200 15,1 0 92-15,3-9-576 16,10 1 364-16</inkml:trace>
          <inkml:trace contextRef="#ctx0" brushRef="#br0" timeOffset="780.2006">4120-2696 684 0,'-27'-8'252'0,"27"8"-192"0,-14-12-20 0,5-1 84 16,9 9-76-16,-13-8 24 15,4 8-40-15,-10-4-32 16,1 8 0-16,-9 0 24 16,4 8-12-16,-9 4-20 15,5 9 0-15,-5-1 48 16,0 4-20-16,0 4 8 16,10 5-16-16,-15 7-8 15,19-3 0-15,-5 15-4 16,9 1 0-16,1 36 0 15,4 0 0-15,-5 4 0 16,9-12 0-16,-4 0 24 16,5-8-12-16,-10 0-12 15,0-9-4-15,-4 9 12 16,9-8-4-16,-14 8 8 16,10-9-8-16,-24-7 24 0,10-4-16 0,-23-17 48 15,9-3-32-15,-14-13 20 16,10-4-28-16,-1-20 8 15,14 0-16-15,10-28-156 16,8-1 76-16,14-19-412 16,14 7 268-16</inkml:trace>
        </inkml:traceGroup>
        <inkml:traceGroup>
          <inkml:annotationXML>
            <emma:emma xmlns:emma="http://www.w3.org/2003/04/emma" version="1.0">
              <emma:interpretation id="{DF4038E8-049F-492E-9DCC-F927F1B51502}" emma:medium="tactile" emma:mode="ink">
                <msink:context xmlns:msink="http://schemas.microsoft.com/ink/2010/main" type="inkWord" rotatedBoundingBox="9869,1031 10227,1049 10213,1324 9855,1306"/>
              </emma:interpretation>
            </emma:emma>
          </inkml:annotationXML>
          <inkml:trace contextRef="#ctx0" brushRef="#br0" timeOffset="1023.3465">4853-2421 756 0,'5'-8'280'0,"-5"8"-216"0,32-4-20 15,-19 0 84 1,6 4-80-16,8-4 0 15,5 4-32-15,23-4 16 16,-1 0-20-16,10 0-260 16,-5 8 136-16</inkml:trace>
          <inkml:trace contextRef="#ctx0" brushRef="#br0" timeOffset="1172.3573">4972-2194 728 0,'0'4'268'0,"0"-4"-208"0,13 4-16 0,-3-4 80 16,12 0-76-16,10 0 8 15,14 0-36-15</inkml:trace>
        </inkml:traceGroup>
        <inkml:traceGroup>
          <inkml:annotationXML>
            <emma:emma xmlns:emma="http://www.w3.org/2003/04/emma" version="1.0">
              <emma:interpretation id="{3C4A5412-92CB-44E7-8C4F-0145855BEDF1}" emma:medium="tactile" emma:mode="ink">
                <msink:context xmlns:msink="http://schemas.microsoft.com/ink/2010/main" type="inkWord" rotatedBoundingBox="10796,906 11777,955 11707,2348 10726,2299"/>
              </emma:interpretation>
            </emma:emma>
          </inkml:annotationXML>
          <inkml:trace contextRef="#ctx0" brushRef="#br0" timeOffset="1832.4977">6269-2441 932 0,'32'-29'348'0,"-32"29"-272"0,9-12-20 15,-4 0 40 1,4 4-64-16,-4-8-4 16,4 8-16-16,-9-8 24 15,0 7-20-15,-14-3-12 16,0 8-8-16,-22 8 12 15,4 4-4-15,-32 5-12 16,5 7 4-16,4 4 20 16,5-4-8-16,0 1-4 15,28 3 0-15,12 4-4 0,20-8 0 0,12-3 0 16,10-1 0-16,14-16-108 16,-5 12 60-1,-5-8-60-15,-4-4 64 0,-9 0 4 16,-5 0 24-16,-4 0 12 15,-14 0 4-15,0 4-20 16,0 4 12-16,-9 8 64 16,4 4-28-16,-4 21 8 15,9 3-24-15,-5 13 20 16,14 8-20-16,-4 4 24 16,4-13-24-16,-13 13-4 15,13-12-4-15,-18 20 4 16,4-13-4-16,-31 17 32 15,8-8-20-15,-26 0 12 16,8-12-16-16,-18-5 28 16,19-11-24-16,-5-9 32 15,13-3-32-15,1-13 40 16,9-8-32-16,4-12 4 16,9-4-16-16,0-16-8 15,10 4 0-15,13-33 4 16,5 5-4-16,18-25-12 15,9 8 4-15,18-4 4 16,4 13 0-16,28 3-28 16,-9 13 16-16,19-1-12 15,-10 5 12-15,9 8 8 16,-14 16 4-16,-4-5-212 0,-13 13 116 16,-19-8-228-16,-9 16 188 0</inkml:trace>
        </inkml:traceGroup>
        <inkml:traceGroup>
          <inkml:annotationXML>
            <emma:emma xmlns:emma="http://www.w3.org/2003/04/emma" version="1.0">
              <emma:interpretation id="{882165A6-52CD-4325-8D2F-FBB7537FEE69}" emma:medium="tactile" emma:mode="ink">
                <msink:context xmlns:msink="http://schemas.microsoft.com/ink/2010/main" type="inkWord" rotatedBoundingBox="13236,1647 15281,1750 15262,2129 13217,2026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20103.1828">8732-1802 352 0,'5'-4'132'0,"-5"4"-104"0,-18 0-8 0,4 4 132 16,5 4-88-16,-14-4 60 15,0 0-68-15,-13 0 36 16,9 4-52-16,-14 1-4 16,9-1-20-16,-23 0-20 15,14 4 0-15,-13 0 4 16,13 0 0-16,0 0 104 16,9 0-56-16,9 1 16 15,9-1-40-15,14 4 56 16,14 4-44-16,9 4-8 15,-5 5-16-15,5-1-12 16,4 0 4-16,0-3 40 16,5-5-24-16,0-12 96 15,0-4-64-15,0-20 116 16,-5-4-92-16,-4-21 68 16,-5 5-84-16,-4-13-32 15,-5 9-16-15,-4-9-56 16,-1 13 24-16</inkml:trace>
          <inkml:trace contextRef="#ctx0" brushRef="#br0" timeOffset="19757.7633">10267-1741 392 0,'-23'-8'148'0,"9"8"-116"0,-22-4-8 0,4 4 64 16,5 8-52-16,-32 4 48 16,4 4-48-16,-45 4 60 15,9 1-56-15,-46-1 64 16,5 0-64-16,-41-4 64 16,27-4-64-16,-31-12 44 15,27 4-48-15,8-8-12 16,33 0-12-16,4 0-44 15,33-4 16-15,8-4-328 16,27 8 188-16</inkml:trace>
        </inkml:traceGroup>
        <inkml:traceGroup>
          <inkml:annotationXML>
            <emma:emma xmlns:emma="http://www.w3.org/2003/04/emma" version="1.0">
              <emma:interpretation id="{7F587949-2D1F-4B02-BA1F-BAD286894385}" emma:medium="tactile" emma:mode="ink">
                <msink:context xmlns:msink="http://schemas.microsoft.com/ink/2010/main" type="inkWord" rotatedBoundingBox="16226,1503 19548,1670 19487,2896 16164,272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355.7961">11196-1587 528 0,'-5'16'196'0,"10"-16"-152"0,-5 0-12 0,4-8 72 16,10 0-64-16,8-17 36 15,6 1-44-15,17-16 0 16,5 11-20-16,14-11-8 16,-5 7 0-16,1-11 12 15,-6 7-8-15,-13-3 24 16,-9 8-20-16,-14 7-4 15,-9 9-4-15,-22 20 20 16,-1 8-12-16,-32 33-12 16,5 16-4-16,-18 44 12 15,9 12-4-15,0 25-144 16,14-17 76-16,13 1 8 16,5-17 36-16,18-8 24 15,4-16 0-15,-4-16 16 16,14-12-12-16,4-25-20 0,0-8 4 15,5-28-40-15,0-8 28 16,0-28-4-16,-1-9 16 0,1-16-36 16,0 9 24-16,-18-13-4 15,-1 16 16-15,-22-16 96 16,4 17-48-16,-18-9 80 16,0 17-68-16,-9-1 72 15,10 17-72-15,-6 3-8 16,14 13-28-16,1 8-4 15,8 12-4-15,5 0-16 16,4 9 4-16,14-5 12 16,5 0-4-16,23-4-80 15,4 4 40-15,18-12-108 16,0 4 80-16,5-12-40 16,-1 4 60-16,-8-16 32 15,-5 8 12-15,-13-13-16 16,-10 13 8-16,-9-16 12 15,0 4 0-15,-13 3 68 16,-1 1-40-16,-8 4 104 16,4 8-80-16,-5 0 36 15,1 8-52-15,-5 8-16 16,9 4-12-16,-5 12 0 16,5-8-8-16,0 5-4 15,5 3 4-15,-1-4-4 16,5 0 0-16,5-11-20 15,0-1 12-15,-1-16-76 16,5 4 48-16,1-17-20 0,-1 5 32 16,-4-8-12-16,-1 0 20 0,-4 3 16 15,5 5 4-15,-10 4 128 16,1 12-68-16,-5 0 92 16,9 8-88-16,-9 12-24 15,5-4-28-15,-1 5-16 16,10-5 4-16,4-4 4 15,0 4-4-15,5-16-144 16,4-8 76-16,-4-4-80 16,4 4 84-16,-4-20 16 15,-5 19 24-15,-8-15 8 16,-1 12 4-16,-9 4 76 16,0 8-36-16,4 0 92 15,5 8-68-15,10 4 96 16,3 12-88-16,10-11 8 15,5 11-48-15,8-16-12 16,1 0-8-16,-5-16-24 16,4 4 12-16,1-8-224 15,-14-8 124-15,-1 3-76 16,-8 1 108-16,0 0 32 16,-5 4 28-16,-13 0-12 15,13 4 16-15,-18 0 100 16,4 8-44-16,-4-4 156 15,10 8-108-15,-10-4 132 16,9 4-128-16,-5-4-4 16,14 4-56-16,-4-4 8 0,9 0-24 0,-14 0-16 15,14 0-8-15,-19 0 12 16,5 0-4-16,-18 4-20 16,5 4 8-16,-19 4-12 15,14 4 8-15,-14-4 0 16,0 0 4-16,1-4 16 15,8 5-4-15,-4-1 8 16,4 0-8-16,-4 4-12 16,13 4 4-16,-4 5 20 15,9 3-8-15,9 0 16 16,-4 1-16-16,13-17-116 16,14 4 56-16,13-8-180 15,1-8 128-15,22-8-320 16,-4 0 236-16</inkml:trace>
          <inkml:trace contextRef="#ctx0" brushRef="#br0" timeOffset="22552.8423">13344-1786 632 0,'14'-24'236'0,"-14"24"-184"0,0-16-16 16,0 12 184-1,0 8-128-15,-4 0 16 16,4 4-64-16,-10 12-4 15,1 0-24-15,-9 17-44 16,0 7 16-16,-9 17-148 0,4 0 88 16,0-5-144-16,9-3 124 0,5-12-276 15,9-9 208-15</inkml:trace>
          <inkml:trace contextRef="#ctx0" brushRef="#br0" timeOffset="22837.678">13085-1551 696 0,'-46'0'256'0,"46"0"-196"0,-4 12-20 0,8-12 172 16,10 4-124-16,13-4 28 15,5 4-72-15,14-8-132 16,-1 0 44-16,19-8-352 16,-5 4 216-16,10-12-200 15,-1 4 216-15,0-9 8 31,-18 9 96-31,-32 4 592 16,-4 4-288-16,0-8 32 16,4 3-172-16,-23 5 36 15,-4 8-80-15,-4 0-32 16,4 8-16-16,-5 5-276 16,9 3 144-16,1 0-332 15,4 4 256-15</inkml:trace>
          <inkml:trace contextRef="#ctx0" brushRef="#br0" timeOffset="23465.8704">13508-1409 748 0,'-32'28'276'0,"32"-28"-216"0,-13 32-16 16,8-19 180-1,5-1-132-15,0 0 44 0,5 0-84 0,8-12-4 16,6 12-28-16,8-16-12 16,14 4-4-16,0-12-92 15,4 4 48-15,1-8-4 16,-5-1 28-16,-5-7 12 15,-8 8 4-15,-10-4 60 16,0 4-32-16,-4-1 96 16,-10 5-72-16,-4 0 64 15,5 8-64-15,-10 4 68 16,5 4-68-16,0 0-36 16,9 8-12-16,5 0-4 15,-9 1 0-15,8-5 8 16,6 0-4-16,-6-8-64 15,1 0 32-15,-5-12-68 16,9 3 56-16,-4-7 8 16,-10 4 20-16,1-8-8 15,4 8 12-15,0-13 4 16,-9 9 4-16,5-4-28 16,4 4 16-16,0 0-12 15,0 4 12-15,9 3 8 16,-9 9 4-16,10 9 0 15,-6 3 0-15,1 8 76 16,9 8-40-16,-14 1 12 16,9-1-28-16,-9 0-12 0,0-3-4 15,0-1 12-15,5-4-8 0,0-8 16 16,-10 0-16-16,-4-8-84 16,5 0 44-16,-5-12-36 15,13 4 44-15,-8-12-8 16,4 0 20-16,5-4 0 15,-10 3 4-15,14 1 44 16,-4 8-24-16,4 8 132 16,5 8-80-16,-9 4 32 15,13 5-56-15,0 3-16 16,1 0-12-16,-6-4-256 16,-3-4 132-16,-1-8-632 15,-9 1 412-15</inkml:trace>
        </inkml:traceGroup>
        <inkml:traceGroup>
          <inkml:annotationXML>
            <emma:emma xmlns:emma="http://www.w3.org/2003/04/emma" version="1.0">
              <emma:interpretation id="{7E9C3093-7994-451A-BC8D-FE079F9CAE67}" emma:medium="tactile" emma:mode="ink">
                <msink:context xmlns:msink="http://schemas.microsoft.com/ink/2010/main" type="inkWord" rotatedBoundingBox="20356,1537 22677,1654 22650,2192 20328,207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5177.8367">15339-1587 444 0,'-10'-17'164'0,"15"13"-124"0,-10-4-16 0,1 0 168 15,8 16-112-15,-4-8 116 16,0 0-112-16,0 4 80 15,10 8-96-15,-1 9 20 16,4 3-52-16,-4 4-4 16,5 5-20-16,0-9 0 15,-1 0-4-15,6-12 4 16,3-4-8-16,1-12 40 16,0-4-20-16,0-12 20 15,-1 4-24-15,-8-16 36 16,0 15-32-16,-5-11-32 15,0 12 4-15,-4-4 28 16,4 7-16-16,-5 1-96 16,5 0 44-16,0 12-288 15,1 0 184-15,3 0-288 16,1 0 248-16</inkml:trace>
          <inkml:trace contextRef="#ctx0" brushRef="#br0" timeOffset="25463.5048">15794-1555 464 0,'0'24'176'0,"0"-24"-140"0,41 12-8 0,-18-12 108 16,-1 4-80-16,10-8 16 16,0-4-48-16,5-8-4 15,-19 4-12-15,9-4 28 16,0 4-20-16,-13-5-4 16,-5 5-8-16,-9 0-4 15,9 4 0-15,-22 0 0 16,-1 4 0-16,-9 4 16 15,0 4-8-15,-13 4 120 16,4 12-72-16,0 5 32 16,9-5-52-16,5 4-12 15,14 4-16-15,8 9 28 16,5-9-20-16,10-4-56 16,3-3 16-16,28-9-192 15,-9-8 120-15</inkml:trace>
          <inkml:trace contextRef="#ctx0" brushRef="#br0" timeOffset="25645.1541">16349-1595 632 0,'-18'-29'236'0,"18"29"-184"0,-4-8-16 16,-6 8 220 0,1 4-148-16,-4 8 52 15,4 0-92-15,-5 5-44 0,-4 15-12 16,13-4-24-16,-4 1 8 0,18-5-172 15,14 0 96-15,13-16-304 16,-4 0 216-16</inkml:trace>
          <inkml:trace contextRef="#ctx0" brushRef="#br0" timeOffset="25812.4661">16859-1879 600 0,'-13'-8'224'0,"13"8"-176"0,-10 0-12 0,1 4 104 16,9 8-84-16,-13 9-4 16,4 7-32-16,-23 16-16 15,18 1 0-15,-22 20-412 16,4 3 224-16</inkml:trace>
          <inkml:trace contextRef="#ctx0" brushRef="#br0" timeOffset="26348.0698">16513-1648 652 0,'-32'-16'244'0,"32"16"-192"0,23-8-12 0,0 4 84 16,0 4-76-16,31-9 32 15,-8 5-44-15,27-8-48 16,-5 4 4-16,18-4-132 0,-8 4 80 0,-10 0-64 15,-13 4 72-15,-19 0 72 16,-18 4-8-16,-18-4 148 16,-18 8-88-16,-18 0 144 15,4 8-120-15,0 4 28 16,9 4-72-16,10 17-36 16,3-1-16-16,20 1 0 15,3 3 0-15,10-12 16 16,0 9-8-16,9-17-20 15,-5-4 4-15,5-8-76 16,-5-8 48-16,-4-16-40 16,0 0 44-16,-10-16-52 15,6 7 48-15,-15-11-36 16,14 8 40-16,-13-9 36 16,13 13 0-16,-13 4 52 15,13 8-28-15,-9 7 72 16,14 14-52-16,-14 7 72 15,9 8-68-15,0 0 28 16,-9 5-48-16,5-5 44 16,0-4-44-16,4-12 72 15,-4-4-56-15,8-16 20 16,-3 4-40-16,-6-16 16 16,14 4-24-16,-8-13-36 15,8 9 8-15,9-8-580 16,10 11 320-16</inkml:trace>
        </inkml:traceGroup>
      </inkml:traceGroup>
      <inkml:traceGroup>
        <inkml:annotationXML>
          <emma:emma xmlns:emma="http://www.w3.org/2003/04/emma" version="1.0">
            <emma:interpretation id="{737FCEB2-AFEC-467D-AAC2-5E0C8EB9FC10}" emma:medium="tactile" emma:mode="ink">
              <msink:context xmlns:msink="http://schemas.microsoft.com/ink/2010/main" type="line" rotatedBoundingBox="5012,3462 15397,3406 15403,4594 5018,4649"/>
            </emma:interpretation>
          </emma:emma>
        </inkml:annotationXML>
        <inkml:traceGroup>
          <inkml:annotationXML>
            <emma:emma xmlns:emma="http://www.w3.org/2003/04/emma" version="1.0">
              <emma:interpretation id="{B2BEC8CC-D9F8-4D69-BEB9-F319AF0F0034}" emma:medium="tactile" emma:mode="ink">
                <msink:context xmlns:msink="http://schemas.microsoft.com/ink/2010/main" type="inkWord" rotatedBoundingBox="5012,3462 8035,3446 8041,4633 5018,4649">
                  <msink:destinationLink direction="to" ref="{0B7C68A7-ABEB-410E-86C9-BA0770D89E60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356.3582">460 226 444 0,'0'-12'164'0,"0"12"-124"0,32-5-16 15,-19 10 68 1,6 3-56-16,3 4 32 15,1 4-40-15,5 4-16 16,-6 4-8-16,-17 9 20 16,-1-1-12-16,-8 9 12 0,-1 3-12 15,-27 1 12-15,-4-5-16 16,-5-7 16-16,0-5-16 0,5-12 32 16,-1-12-24-16,5-24-4 15,23 4-8-15,9-21-24 16,9 13 12-16,19-4 32 15,-1 11-16-15,23-3-28 16,0 12 12-16,5-4 0 16,-5 8 8-16,4-12 8 15,1 4-4-15,-5-1 16 16,5 1-12-16,-5-4-4 16,-5 4 0-16,-13-12 4 15,-4 12-4-15,-19-9-4 16,-5 5 4-16,-17-8 4 15,-1 8-4-15,-13-5-12 16,13 9 4-16,-9 4 28 16,14 8-12-16,-9 8-4 15,13 4-4-15,-4 9 12 16,5 7-8-16,-5 8-12 16,9 5 0-16,0 3 4 15,13-3 0-15,-4-5 8 16,14-3-4-16,14-17-28 15,-1-12 12-15,14-16-100 16,-4-4 60-16,4-17-136 16,0 5 108-16,-18-9-44 15,4 13 76-15,-9 0 184 16,1 8-72-16,-10 8 128 0,-4 8-108 0,-14 12 36 16,0 8-72-16,-10 8 12 15,6 5-40-15,-5-1 44 16,4-4-36-16,1-11 12 15,4-1-24-15,0-20 28 16,9-4-28-16,0-17 20 16,9 1-20-16,-4-12-68 15,4 7 24-15,0-7-104 16,5 12 76-16,0-5-20 16,-1 13 48-16,1 0 16 15,0 12 8-15,-5 4-156 16,5 4 88-16</inkml:trace>
          <inkml:trace contextRef="#ctx0" brushRef="#br0" timeOffset="8002.1457">1776 278 560 0,'-23'-8'208'0,"23"8"-164"0,-18 4-8 0,4-4 76 15,10 0-68-15,-15 4-20 16,10 4-12-16,-14 4 4 16,10 5-8-16,-10 3-12 15,9 4 0-15,1 0 4 16,4 5 0-16,4-9 8 16,10-4-4-16,8-8-12 15,5-4 4-15,10-12-164 16,-1 4 92-16,5-12-216 15,0 0 164-15,-9 0-8 16,-1 4 80-16,-8-1 264 16,-5 5-108-16,-9 0 180 15,0 8-156-15,0 4 68 16,9 8-112-16,0 5-20 16,10-1-36-16,8 0-8 15,0 0-8-15,10-12-40 0,4 0 16 16,4-16-240-16,-4 4 140 0,0-8-276 15,-5-4 220-15</inkml:trace>
          <inkml:trace contextRef="#ctx0" brushRef="#br0" timeOffset="6576.0591">155 129 560 0,'-18'-9'208'0,"9"-3"-164"0,-10 4-8 0,6 4 48 16,8 8-52-16,-13 0 40 15,9 4-40-15,-9 4 24 16,4 9-28-16,-4 3 28 15,9 4-32-15,4-3 4 16,10-1-16-16,4-8-8 16,14 0 0-16,-1-8 12 15,1-8-8-15,4-4 4 16,-4-4-4-16,0-12-68 16,0 8 32-16,-19-8-24 15,1 3 32-15,-19-15-60 16,5 8 44-16,-9-9-28 15,4 9 40-15,5-4 0 16,4 12 16-16,10-5-20 16,9 13 16-16,13-4 4 15,9 8 8-15,15 0 0 0,-1 8 0 0,0 4 0 16,-5 4 0-16,-8 4 16 16,-6 5-8-16,-26 7 32 15,4 0-24-15,-18 29 40 16,4-4-32-16,-4 44-4 15,-4 0-12-15,-10 20-8 16,14-7 4-16,-18-13-4 16,17-8 0-16,1-8-100 15,-4-9 56-15,4-15-76 16,-5-4 64-16,5-17-252 16,4-20 172-16</inkml:trace>
          <inkml:trace contextRef="#ctx0" brushRef="#br0" timeOffset="8814.9748">2012 294 548 0,'19'-8'204'0,"-19"8"-156"0,22-12-16 16,-8 12 36 0,4 4-44-16,5-4 32 15,4 4-28-15,5-4-8 16,5 4-12-16,4-4 4 16,0 0-8-16,0-4 24 15,0 4-16-15,-5-4 12 0,-13 0-12 16,-10-4 56-16,-3 4-40 0,-10-4 68 15,0 8-56-15,-10 0 0 16,6 8-24-16,-5 4-28 16,4 4 4-16,5 5 12 15,9 3 0-15,0 0-28 16,10 0 12-16,-1-3-56 16,5-5 36-16,-5-4-28 15,0-4 36-15,-9-8-32 16,5 0 32-16,-14-12 0 15,0 4 16 1,-5-12-12-16,10 3 12 0,-14-3-24 16,9 4 20-16,0-4 4 15,4 8 8-15,1 0 16 16,-1 3-8-16,1-3 16 16,4 8-16-16,0 0-4 15,5 4 0-15,-5-4 4 16,5 4-4-16,-5-4 8 15,4 4-8-15,-4 0-4 16,5 4 4-16,0 0-24 16,-1 8 12-16,1 0 12 15,0 5 0-15,-1-1-12 16,1 0 4-16,0 0 64 16,4 4-32-16,-9-7 40 0,9 3-36 15,-9-16 24-15,5 4-28 0,-5-12 36 16,5 4-36-16,-14-8 4 15,9 3-20-15,-5-11 20 16,1 8-20-16,4-8-20 16,9 4 0-16,10-5-24 15,-1 9 20-15,5 4-532 16,4 4 296-16</inkml:trace>
          <inkml:trace contextRef="#ctx0" brushRef="#br0" timeOffset="8154.2162">2304 48 508 0,'-18'-73'188'0,"18"73"-148"0,-5-21-8 0,1 17 204 16,4 8-136-16,-10 17 36 15,6 3-80-15,-10 21-16 16,5 3-24-16,-5 13-4 15,5-5-4-15,-4 13-140 16,8 0 76-16,-9 4-360 16,10-8 232-16</inkml:trace>
        </inkml:traceGroup>
        <inkml:traceGroup>
          <inkml:annotationXML>
            <emma:emma xmlns:emma="http://www.w3.org/2003/04/emma" version="1.0">
              <emma:interpretation id="{64F4E5CC-6528-4F9D-9B08-53CF657CBA46}" emma:medium="tactile" emma:mode="ink">
                <msink:context xmlns:msink="http://schemas.microsoft.com/ink/2010/main" type="inkWord" rotatedBoundingBox="9583,3440 12674,3424 12679,4373 9588,439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040.9809">5199 294 372 0,'0'-8'140'0,"0"8"-112"0,0 4-4 16,0-4 84 0,0 8-64-16,-4 9 44 0,4 3-52 0,-14 12 24 15,10 1-32-15,-10 7 16 16,9 1-24-16,-4-1 16 16,5-4-20-16,4-11 28 15,4-1-28-15,1-16 32 16,9 0-32-16,4-20 4 15,5 0-12-15,-1-16-40 16,1-1 16-16,0-3-12 16,4 8 16-16,-9-1-20 15,1 9 20-15,-1 8 76 16,-5 8-36-16,-3 8 44 16,3 8-40-16,-4 5 0 15,0 3-20-15,5-4 12 16,0 0-16-16,-1-12 48 15,1 1-28-15,0-14-92 16,-1 1 32-16,1-12-96 16,0 0 72-16,-10-8-68 15,5 4 68-15,-4-1 12 16,4 5 28-16,-4 4 56 16,4 8-20-16,0 8 132 15,0 4-84-15,9 4 12 16,0 0-44-16,5-8-16 15,4 9-12-15,10-17 12 16,4 4-12-16,-5-9-92 16,1 1 48-16,-10-4-132 15,-4 4 96-15,-14-4-60 0,0 8 72 16,-14-8-36-16,1 8 56 0,-10-4 28 16,10 8 12-16,-1-4 100 15,5 8-56-15,0-4 132 16,9 0-100-16,5 0 36 15,4 0-68-15,0 0 20 16,5 0-36-16,-5 0-16 16,5 0-8-16,-14 0-4 15,5 0 0-15,-28 8-28 16,5 4 16-16,-14 8-108 16,0 8 64-16,-4 5 0 15,4-1 32-15,1 1 24 16,8 3 4-16,5-12 52 15,9 1-32-15,18-9 24 16,5 0-28-16,22-16 36 16,5 0-32-16,14-20-136 15,-5-1 60-15</inkml:trace>
          <inkml:trace contextRef="#ctx0" brushRef="#br0" timeOffset="12491.2004">6192 222 652 0,'14'-33'244'0,"-14"33"-192"0,41 0-12 0,-23-4 92 16,5 4-80-16,18-8 60 15,0 4-68-15,22-4-12 16,1 8-20-16,9-12-80 16,-9 8 36-16,-1-8-188 15,-17 12 120-15,-5-17-96 16,-5 5 112-16,-13-20 48 16,0 12 24-16,-10-5 132 15,-3-3-64-15,-6 4 24 16,5 12-48-16,-4-1-20 15,-1 5-8-15</inkml:trace>
          <inkml:trace contextRef="#ctx0" brushRef="#br0" timeOffset="12209.865">6461 60 632 0,'-28'-21'236'0,"28"21"-184"0,-23 17-16 16,14-1 60-1,9 0-60-15,-18 16-20 0,14-7-16 0,-5 11 16 16,4 1-8-16,0-1 4 16,5-4-4-16</inkml:trace>
          <inkml:trace contextRef="#ctx0" brushRef="#br0" timeOffset="13242.2704">6725 262 684 0,'-5'28'252'0,"5"-28"-192"0,-4 25-20 0,-1-13 24 16,10 4-44-16,-5-4 0 15,4 4-12-15,5-8 4 16,14 5-8-16,-5-13-168 16,5 0 88-16,4-4-156 15,-4-1 132-15,4-11-144 16,-4 4 140-16,-5-4 124 16,1 8-8-16,-10-4 344 15,0 8-200-15,-9-4 140 16,4 8-176-16,-4-4 32 15,0 8-88-15,0 0-28 16,0 12-24-16,0-8-12 16,9 8 4-16,0-4 40 15,5 0-24-15,4-4-96 16,1 1 40-16,-1-13-220 16,5 4 144-16,-10-9-176 15,1 5 160-15,-14-8-48 16,0 0 104-16,-14-4-20 15,1 8 52-15,-6-12 172 16,6 11-68-16,-1-3 172 16,9 8-136-16,1-4 40 15,8 4-80-15,6-8-12 16,3 8-28-16,5-4 32 0,5 8-28 0,0-12-12 16,4 8-8-16,1-4-4 15,-1 8 0-15,-4-8-36 16,-1 8 20-16,-8 0-20 15,0 4 20-15,-10 0-8 16,5 4 12-16,-4 8 8 16,0-8 4-16,4 8 76 15,0 0-40-15,4 1 68 16,6-1-64-16,3-4 8 16,1 4-28-16,0-12 24 15,0 0-28-15,4-12 4 16,0 4-12-16,-4-8-120 15,-5 8 60-15,-9-12-128 16,5 12 100-16,-14-9-128 16,5 9 120-16,-5-4 40 15,0 8 36-15,4 0 220 16,1 0-112-16,-1 0 148 16,5 8-140-16,5 0 32 15,9 5-76-15,-14-5-12 16,14 4-28-16,-14-8-188 15,14 4 92-15</inkml:trace>
          <inkml:trace contextRef="#ctx0" brushRef="#br0" timeOffset="10812.2006">4589 294 572 0,'-18'-8'208'0,"18"8"-160"0,0 0-12 0,9 0 68 15,0 0-64-15,28 4 44 16,-5 0-48-16,22 0-20 15,1 1-8-15,0-5 8 16,8 0-8-16,-4-9 16 16,5 5-16-16,-9-8-4 15,-1 4 0-15,-17-4-136 16,4 4 72-16</inkml:trace>
          <inkml:trace contextRef="#ctx0" brushRef="#br0" timeOffset="11184.6909">5259-17 540 0,'-46'-16'200'0,"46"16"-156"15,-45-8-12-15,22-1 52 16,9 9-52-16,-13-8 68 16,4 8-60-16,0-4-24 15,5 4-16-15,0 4 0 16,0 4 0-16,-5 13-12 15,9-1 8-15,-9 8-4 16,19 1 0-16,-5 3 8 16,-5 4 0-16,5 9-28 0,0-1 16 0,9 21 12 31,9 0 4-31,-18 16-12 0,23 0 4 0,-14 0 28 16,0-8-12-16,0-13-12 15,4-7-4-15,-13-13 48 16,4-7-24-16,-13-13 16 15,0 0-20-15,-14-8 28 16,9-12-28-16,-8-8 12 16,3 8-16-16,-4-20-8 15,10 8 0-15,-1-12-24 16,14 7 12-16</inkml:trace>
        </inkml:traceGroup>
        <inkml:traceGroup>
          <inkml:annotationXML>
            <emma:emma xmlns:emma="http://www.w3.org/2003/04/emma" version="1.0">
              <emma:interpretation id="{D3FA4B8B-398D-4420-B3D0-E36267188FCF}" emma:medium="tactile" emma:mode="ink">
                <msink:context xmlns:msink="http://schemas.microsoft.com/ink/2010/main" type="inkWord" rotatedBoundingBox="13280,3502 15397,3490 15400,3957 13283,396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128.1891">8282 209 392 0,'-14'-4'148'0,"14"4"-116"0,0 0-8 0,0 4 84 16,0 9-64-16,0 3 52 15,9 8-56-15,-4 0 40 16,13 5-44-16,-4-5 60 15,-5 0-56-15,13-8 96 16,-8-3-76-16,4-13 68 16,-4-4-72-16,4-9 4 15,-4 5-36-15,-1-12 4 16,-3 8-16-16,-10-8 12 16,0 8-16-16,9-5-12 15,-5 5 0-15,-4-4-16 0,9 8 12 0,0-4-120 16,14 8 72-16,-9-4-268 15,4 4 180-15</inkml:trace>
          <inkml:trace contextRef="#ctx0" brushRef="#br0" timeOffset="14413.7379">8705 258 572 0,'23'8'208'0,"-23"-8"-160"0,50 0-12 0,-32 0 56 16,5 0-56-16,9-4 24 15,-9 0-40-15,4-4 28 16,-4 4-32-16,-10-8-4 16,1 8-8-16,-14-4-4 15,0 4 0-15,-14-5 8 16,-4 9-4-16,-14-4 8 16,9 8-8-16,-8-4-48 15,-6 9 28-15,5-1 4 16,10 8 8-16,8 0 36 15,5 0-16-15,0 0 20 16,18 1-20-16,9-5 20 16,5 0-24-16,13-8-224 15,1 4 116-15</inkml:trace>
          <inkml:trace contextRef="#ctx0" brushRef="#br0" timeOffset="14659.3896">9156 270 612 0,'-18'-8'228'0,"18"8"-180"0,4-16-12 0,-8 16 72 16,4 0-68-16,-5 0 16 15,5 0-32-15,-9 8-12 16,0 0-8-16,-5 4 4 16,5-4-4-16,-9 13-20 15,9-1 8-15,-5 4 20 16,5 4-4-16,9-3-4 15,5 3 0-15,8-8-24 16,5-4 12-16,14-20-200 16,5 0 116-16</inkml:trace>
          <inkml:trace contextRef="#ctx0" brushRef="#br0" timeOffset="15558.3007">9210 246 560 0,'0'-12'208'0,"0"12"-164"0,10-12-8 0,-6 4 92 16,5 12-76-16,9-4 32 15,5 0-48-15,14 0-4 16,-1 0-20-16,14 0 0 16,5 8-4-16,4-4 12 15,-4 4-12-15,-1-8-4 16,-8 4 0-16,-5-4-4 16,-9 0 0-16,-10 0 8 15,-3 0-4-15,-6 0 96 16,-4 0-56-16,-9 0-20 15,0 0-12-15,0 0-24 16,0 0 8-16,0 4 4 16,5 4 0-16,-10 4 24 15,5 0-12-15,-9 0-12 16,0 5-4-16,-5-1-4 16,10 0 0-16,-5 0 8 15,4 4 0-15,10-3 16 16,4-1-8-16,5-8-20 15,4-4 4-15,5-8 12 0,-1 0 0 16,-3-8-56-16,3 4 28 0,-8-5-16 16,0 5 24-16,-14-8 0 15,4 8 8-15,-8-8-20 16,-1 8 16-16,-4-8 4 16,4 7 8-16,1-3-20 15,4 4 12-15,0 0-12 16,9 4 8-16,5 0 16 15,8 4 0-15,1 0-20 16,4 4 8-16,-4 0 32 16,5 8-16-16,-6 0 8 15,1 1-8-15,-5-1 36 16,-13 4-20-16,4-4 4 16,-5 0-16-16,-4-8 36 15,5 0-24-15,0-12 20 16,4 4-24-16,9-12 28 15,5 0-32-15,9-4 32 16,-5 3-32-16,14-3-4 16,-5 4-8-16,5-4-156 15,-9 8 84-15</inkml:trace>
          <inkml:trace contextRef="#ctx0" brushRef="#br0" timeOffset="14850.398">9593-5 632 0,'-46'32'236'0,"46"-32"-184"0,-36 53-16 15,27-29 8 1,4 1-32-16,1 7 24 16,4 0-24-16,0 1-40 15,9-1 16-15,-5-4-192 0,1 1 112 0</inkml:trace>
        </inkml:traceGroup>
      </inkml:traceGroup>
    </inkml:traceGroup>
    <inkml:traceGroup>
      <inkml:annotationXML>
        <emma:emma xmlns:emma="http://www.w3.org/2003/04/emma" version="1.0">
          <emma:interpretation id="{51AB14B9-7AE2-4512-B3A5-314F8A7C1AA2}" emma:medium="tactile" emma:mode="ink">
            <msink:context xmlns:msink="http://schemas.microsoft.com/ink/2010/main" type="paragraph" rotatedBoundingBox="4372,4799 17015,4698 17028,6405 4385,6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E5A7D2-5286-4F2A-8F78-114D45F774CB}" emma:medium="tactile" emma:mode="ink">
              <msink:context xmlns:msink="http://schemas.microsoft.com/ink/2010/main" type="line" rotatedBoundingBox="4372,4799 17015,4698 17028,6405 4385,6505"/>
            </emma:interpretation>
          </emma:emma>
        </inkml:annotationXML>
        <inkml:traceGroup>
          <inkml:annotationXML>
            <emma:emma xmlns:emma="http://www.w3.org/2003/04/emma" version="1.0">
              <emma:interpretation id="{A18CE4AD-8092-4471-9CAC-9241D527C91A}" emma:medium="tactile" emma:mode="ink">
                <msink:context xmlns:msink="http://schemas.microsoft.com/ink/2010/main" type="inkWord" rotatedBoundingBox="4374,5079 5167,5072 5175,6173 4383,6179"/>
              </emma:interpretation>
            </emma:emma>
          </inkml:annotationXML>
          <inkml:trace contextRef="#ctx0" brushRef="#br0" timeOffset="33457.6197">155 1808 312 0,'-9'-36'112'0,"9"36"-84"0,-14-9-12 15,5 1 144 1,9 8-92-16,-14-8 104 16,1 16-96-16,-6-16 56 15,6 8-76-15,-10-4-12 16,0 4-28-16,-4-8 32 16,13 8-24-16,-8 0 4 15,8 0-16-15,-18 0-16 16,14 8 0-16,-14 0 28 15,9 0-12-15,-4 21 4 16,0-1-8-16,-1 17 20 16,5-1-16-16,-8 17-32 0,12-5 12 0,6 5 0 15,4 0 8 1,9 0 0-16,4-5 0 16,1 5 0-16,8 0 0 0,-13-1 0 15,10-7 0-15,-15-4 44 16,0-5-24-16,-13-12 8 15,5-3-16 1,-19-13 28-16,0-4-24 0,-5-16 4 16,5-4-12-16,-4-24-8 15,9-1 4-15,-5-19-236 16,9 7 128-16,9-20-336 16,-4 13 248-16</inkml:trace>
          <inkml:trace contextRef="#ctx0" brushRef="#br0" timeOffset="32999.0732">-519 2192 488 0,'-14'-4'180'0,"14"0"-140"0,0 4-12 16,0-4 136 0,0 4-96-16,0-4 132 15,0 4-116-15,0-4 48 16,0 8-76-16,5-4 64 16,4 0-68-16,-9 0 16 15,14 0-36-15,13 0 12 16,0 0-24-16,23-4 16 15,10 4-20-15,8-4 0 16,-4 4-8-16,-1-4-40 0,-13 8 16 16,-4-4 16-16,-5 4 0 0,-9-4 28 15,0 4-16-15,-10 0 24 16,1 0-24-16,-18-8 24 16,-1 12-24-16,-4-8-48 15,0 0 20-15,0 0-304 16,0 0 176-16,0-8-328 15,5 8 268-15</inkml:trace>
          <inkml:trace contextRef="#ctx0" brushRef="#br0" timeOffset="33662.2269">-246 1589 704 0,'5'5'264'0,"-5"-5"-208"0,23 0-12 15,-5-5 264 1,-9 14-176-16,14-18 124 15,-1 18-148-15,10-9-16 16,5 0-56-16,4 0-104 16,-5-9 36-16,28 1-500 0,0 0 292 0</inkml:trace>
        </inkml:traceGroup>
        <inkml:traceGroup>
          <inkml:annotationXML>
            <emma:emma xmlns:emma="http://www.w3.org/2003/04/emma" version="1.0">
              <emma:interpretation id="{A1165209-4262-4DF3-95FA-1130FD8CBE41}" emma:medium="tactile" emma:mode="ink">
                <msink:context xmlns:msink="http://schemas.microsoft.com/ink/2010/main" type="inkWord" rotatedBoundingBox="5741,5579 6575,5572 6577,5901 5743,590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4562.8205">756 2298 704 0,'-14'-4'264'0,"14"4"-208"0,-9 4-12 16,5-4 184 0,8 0-132-16,5 0 68 0,0 0-96 0,28-8 68 15,4 0-80-15,36-1-8 16,1 5-32-16,8 0-4 15,-9 4-4-15,-4-8-16 16,-14 16 4-16,-18-8-84 16,-4 0 48-16,-14-8-144 15,-5 8 104-15,-18-4-252 16,0 4 184-16</inkml:trace>
          <inkml:trace contextRef="#ctx0" brushRef="#br0" timeOffset="34800.8739">1284 2075 852 0,'-9'8'316'0,"9"-8"-248"0,0 12-16 15,4-12 172 1,10 8-132-16,9 1 60 16,4-1-88-16,10-8-20 15,4 12-28-15,4-4-4 16,-4 0-4-16,-9 0 20 15,-9 12-16-15,-23-4-12 16,-5 13-4-16,-22 3 12 16,0-3-4-16,-10 11-4 15,5-12 4-15,5 1-244 16,9-5 132-16</inkml:trace>
        </inkml:traceGroup>
        <inkml:traceGroup>
          <inkml:annotationXML>
            <emma:emma xmlns:emma="http://www.w3.org/2003/04/emma" version="1.0">
              <emma:interpretation id="{B579AEFE-9509-4375-A692-EFCA0C8F65F8}" emma:medium="tactile" emma:mode="ink">
                <msink:context xmlns:msink="http://schemas.microsoft.com/ink/2010/main" type="inkWord" rotatedBoundingBox="7259,4975 8951,4961 8962,6347 7270,636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5524.0804">2786 2140 820 0,'0'8'304'0,"0"-8"-236"0,0-8-20 0,5 8 168 16,4 0-128-16,9 0 28 15,10 8-72-15,31-16-8 16,9 8-24-16,32-8 20 16,-9 8-20-16,0-12 12 15,-13-5-12-15,-14 5-8 16,-10 4 0-16,-17-8-24 15,-10 8 12-15,-18-4-252 16,0 8 144-16,-13-8-412 16,4 3 296-16</inkml:trace>
          <inkml:trace contextRef="#ctx0" brushRef="#br0" timeOffset="35868.4845">3451 1707 580 0,'-27'-4'216'0,"27"4"-168"0,-27-12-12 0,17 8 92 16,6 4-76-16,-10-4 24 16,5 4-44-16,-9-4-12 15,9 4-12-15,-14 0-24 16,9 8 8-16,-8 4 12 16,8 4 0-16,-9 16 68 15,5 9-40-15,0 24 4 16,4 3-20-16,5 13 8 15,4 0-16-15,1 4 24 16,8-8-20-16,-4 4-12 16,0-8-4-16,-9-12 20 15,5-13-8-15,-14-11 32 16,4-9-24-16,-18-20 20 16,0-4-20-16,0-20 8 15,-4 4-12-15,-1-13-44 16,15 1 20-16,-6 4-164 15,10-4 96-15</inkml:trace>
          <inkml:trace contextRef="#ctx0" brushRef="#br0" timeOffset="36126.1604">3529 2492 780 0,'0'44'288'0,"0"-44"-224"0,-10 61-20 0,10-33 12 16,0 1-40-16,0 7-4 16,10-3-8-16,-10-13 4 15,0 8-4-15,0-12-240 16,0 1 128-16,-10-9-220 15,10-4 188-15</inkml:trace>
          <inkml:trace contextRef="#ctx0" brushRef="#br0" timeOffset="36529.232">3847 2650 652 0,'32'-8'244'0,"-32"8"-192"0,37 20-12 0,-28-8 320 15,4 0-204-15,-4 8 64 16,-9 5-136-16,-9-1-48 15,5 0-24-15,-19-3-244 16,-4-1 128-16,-1-8-380 16,6 4 272-16</inkml:trace>
          <inkml:trace contextRef="#ctx0" brushRef="#br0" timeOffset="41376.2732">2823 1573 780 0,'-5'-12'288'0,"1"12"-224"0,8-8-20 0,-8 0 84 15,4-4-80-15,-18-4-20 16,4 3-16-16,-18-3 4 16,5 8-8-16,-23 0-20 15,4 8 4-15,-9 4-12 16,10 4 8-16,-1 8 16 15,5-7 0-15,10 15 24 16,8 4-16-16,0 29 76 16,14 4-52-16,-5 32 32 15,10 4-40-15,-10 12 52 16,9-20-44-16,-13 8 44 16,9-12-44-16,-9 4 68 0,9-8-56 15,0-8 20-15,9-4-40 0,18-13-8 16,9-11-12-16,37-9-8 15,9-3 4-15</inkml:trace>
        </inkml:traceGroup>
        <inkml:traceGroup>
          <inkml:annotationXML>
            <emma:emma xmlns:emma="http://www.w3.org/2003/04/emma" version="1.0">
              <emma:interpretation id="{D8A27391-7013-4EC5-837B-505A7155D21B}" emma:medium="tactile" emma:mode="ink">
                <msink:context xmlns:msink="http://schemas.microsoft.com/ink/2010/main" type="inkWord" rotatedBoundingBox="9353,5202 10020,5197 10027,6031 9359,6036"/>
              </emma:interpretation>
            </emma:emma>
          </inkml:annotationXML>
          <inkml:trace contextRef="#ctx0" brushRef="#br0" timeOffset="36830.0751">4357 2168 756 0,'-14'-4'280'0,"14"4"-216"0,0 0-20 0,10-8 216 16,3 8-152-16,19-8 0 16,14 0-64-16,8-4-24 15,15 0-12-15,-6-5-296 16,6 5 156-16,-15-8-360 16,1 12 276-16</inkml:trace>
          <inkml:trace contextRef="#ctx0" brushRef="#br0" timeOffset="37128.3902">4867 1780 416 0,'-4'-37'152'0,"4"37"-116"0,-19-16-12 0,10 8 120 16,9 8-84-16,-13-12 64 16,3 12-72-16,-12-8 104 15,13 8-88-15,-14 8 0 16,0 4-40-16,9 12 36 15,-4 17-36-15,5 11-4 16,-1 5-16-16,5 8-8 16,9-1 4-16,-14-3-4 15,5-4 0-15,-14-13 24 16,23-7-12-16,-23-1 32 16,14-3-28-16,-13-13 48 15,8 0-36-15,-9-4 4 16,14-8-20-16,0-8-164 0,9 8 80 15,-14-16-480-15,28 8 304 16</inkml:trace>
          <inkml:trace contextRef="#ctx0" brushRef="#br0" timeOffset="37386.1395">4876 2326 580 0,'18'12'216'0,"-18"-12"-168"0,14 8-12 0,-14 0 56 16,9 0-56-16,5 5 100 16,-5 3-76-16,-9 0 8 15,0 4-44-15,0-4 48 16,-5 5-40-16,-4-5 48 16,9-4-48-16,-9-4 56 15,9 8-52-15,-9-8 44 16,18 0-44-16,0-8 16 15,5 0-32-15,18-8-204 16,9 8 100-16</inkml:trace>
        </inkml:traceGroup>
        <inkml:traceGroup>
          <inkml:annotationXML>
            <emma:emma xmlns:emma="http://www.w3.org/2003/04/emma" version="1.0">
              <emma:interpretation id="{5A5450E4-42E3-4A51-9468-3CC175431CE7}" emma:medium="tactile" emma:mode="ink">
                <msink:context xmlns:msink="http://schemas.microsoft.com/ink/2010/main" type="inkWord" rotatedBoundingBox="10500,5125 11699,5115 11710,6447 10510,645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8104.0406">6483 1759 600 0,'-9'-20'-268'0,"-4"-16"300"15,3 3 4-15,-12 9 220 16,8 12-144-16,-4 0 88 16,4 8-116-16,-9 12 68 15,1 4-88-15,-6 29 92 16,10 7-92-16,-9 37 60 15,9 0-72-15,-5 12-4 16,9-8-28-16,1 4 4 16,8-12-12-16,-9 8 64 15,5-16-44-15,-9-12 32 16,9-5-36-16,-18-23-28 16,-1-13 0-16,-8-20-108 15,4-8 60-15,-9-12-280 16,18-5 184-16</inkml:trace>
          <inkml:trace contextRef="#ctx0" brushRef="#br0" timeOffset="38504.6068">6388 2399 840 0,'27'12'312'0,"-27"-12"-244"0,77 24-16 0,-36-16 200 16,-4 13-148-16,4-5 28 16,-5 4-80-16,-13-4-24 15,0 4-16-15,-23-3-100 16,-14 3 52-16,-22-12-88 16,8 8 72-16,-17-4 0 15,8 0 32-15,10 1 12 16,0 3 8-16,18-4 96 15,9 12-52-15,22 0 24 16,6 1-36-16,8 3 24 16,1 4-32-16,-6-3 12 15,1-5-20-15,-18-4 0 16,0 1-8-16,-28-9 12 16,0 4-12-16,-22-4-4 15,4 0 0-15,-9-8-112 16,9 0 60-16</inkml:trace>
          <inkml:trace contextRef="#ctx0" brushRef="#br0" timeOffset="37672.4242">5609 2371 652 0,'-13'20'244'0,"13"-20"-192"0,-10 52-12 0,6-15 84 15,-1-9-76-15,-8 17 24 16,4-1-40-16,-10 1-48 16,6-5 8-16,-6-12-124 15,10-7 76-15</inkml:trace>
          <inkml:trace contextRef="#ctx0" brushRef="#br0" timeOffset="37857.8507">5901 1933 1120 0,'13'-8'416'0,"-13"8"-324"0,50 4-24 16,-13-4 128 0,-1 4-120-16,19-8-20 15,-1-4-36-15,10-8-196 16,-5 4 100-16,5-16-324 15,0 7 224-15</inkml:trace>
        </inkml:traceGroup>
        <inkml:traceGroup>
          <inkml:annotationXML>
            <emma:emma xmlns:emma="http://www.w3.org/2003/04/emma" version="1.0">
              <emma:interpretation id="{7EF3949A-E2B5-4C91-A1D9-E016D9B81FD4}" emma:medium="tactile" emma:mode="ink">
                <msink:context xmlns:msink="http://schemas.microsoft.com/ink/2010/main" type="inkWord" rotatedBoundingBox="12639,5664 12703,5664 12704,5687 12640,568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8976.864">7640 2176 1300 0,'-14'8'480'0,"14"-8"-372"0,5 4-32 16,-1-8 4-1,10 4-60-15,4-12-300 16,5 4 152-16</inkml:trace>
        </inkml:traceGroup>
        <inkml:traceGroup>
          <inkml:annotationXML>
            <emma:emma xmlns:emma="http://www.w3.org/2003/04/emma" version="1.0">
              <emma:interpretation id="{D9AEE98D-02D7-4800-82A3-1DBDB5FB43F1}" emma:medium="tactile" emma:mode="ink">
                <msink:context xmlns:msink="http://schemas.microsoft.com/ink/2010/main" type="inkWord" rotatedBoundingBox="13313,5660 13377,5659 13378,5679 13314,568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9111.7202">8300 2172 1100 0,'18'8'408'0,"-18"-8"-316"0,23-12-28 0,-14 4-236 16,5 8 80-16</inkml:trace>
        </inkml:traceGroup>
        <inkml:traceGroup>
          <inkml:annotationXML>
            <emma:emma xmlns:emma="http://www.w3.org/2003/04/emma" version="1.0">
              <emma:interpretation id="{8B211619-BAA7-43D4-99B4-A4729842AF79}" emma:medium="tactile" emma:mode="ink">
                <msink:context xmlns:msink="http://schemas.microsoft.com/ink/2010/main" type="inkWord" rotatedBoundingBox="13864,5559 13909,5558 13910,5599 13865,5599"/>
              </emma:interpretation>
            </emma:emma>
          </inkml:annotationXML>
          <inkml:trace contextRef="#ctx0" brushRef="#br0" timeOffset="39247.582">8860 2059 1152 0,'-9'8'428'0,"9"-8"-332"0,18 16-28 0,-18-12 252 16,5 0-188-16,4 0-288 15,4 0 72-15</inkml:trace>
        </inkml:traceGroup>
        <inkml:traceGroup>
          <inkml:annotationXML>
            <emma:emma xmlns:emma="http://www.w3.org/2003/04/emma" version="1.0">
              <emma:interpretation id="{C19AA471-2393-4A75-8C68-376E66C043C6}" emma:medium="tactile" emma:mode="ink">
                <msink:context xmlns:msink="http://schemas.microsoft.com/ink/2010/main" type="inkWord" rotatedBoundingBox="14405,4719 17015,4698 17026,6094 14416,611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9352.361">9420 2103 456 0,'-18'29'168'0,"18"-29"-128"0</inkml:trace>
          <inkml:trace contextRef="#ctx0" brushRef="#br0" timeOffset="39577.961">9862 2294 1164 0,'18'0'428'0,"-18"0"-332"0,0 40-24 0,-5-20-60 16,1 1-20-16,-15 23-164 15,6 1 96-15,-15-1-236 16,15 1 180-16,-28-9-260 16,13-12 224-16</inkml:trace>
          <inkml:trace contextRef="#ctx0" brushRef="#br0" timeOffset="40086.3192">10799 1363 676 0,'-18'-16'248'0,"18"16"-192"0,-32 0-16 0,10 0 128 16,8 4-100-16,-13 8 52 15,4 4-72-15,0 16 72 16,5 5-68-16,4 24 8 16,1-1-36-16,3 41 32 15,10 5-32-15,-4 7-12 16,4-8-8-16,-9-12 40 15,4-16-24-15,-8-12 124 16,3-8-80-16,-12-13 24 16,3-12-52-16,-12-19-4 15,8-5-20-15,-18-16-112 16,4-5 52-16,-4-7-348 16,14 0 216-16,4-8-432 15,14 7 348-15</inkml:trace>
          <inkml:trace contextRef="#ctx0" brushRef="#br0" timeOffset="39817.0962">10344 1715 808 0,'9'-16'300'0,"-9"16"-232"0,46-4-20 15,-23 0 220 1,-5 4-156-16,27-8 0 15,5-1-68-15,23-3-60 16,-5 8 8-16,10-8-124 16,-10 8 76-16,-9-12-224 0,-9 8 156 0,-18-4-48 15,0 4 100-15,-27-9-72 16,-1 1 84-16</inkml:trace>
          <inkml:trace contextRef="#ctx0" brushRef="#br0" timeOffset="40565.5963">10936 2184 684 0,'-18'8'252'0,"18"-8"-192"0,-5 29-20 0,-4-13 32 15,5 0-48-15,-10 17 88 16,0 7-64-16,-4 0-12 15,4 5-24-15,-4 0 0 16,9-9-8-16,-5-12 40 16,5-4-20-16,-4-11-24 15,8-9 0-15,-4-21 16 16,0 5-8-16,9-20-56 16,0 7 24-16,0-15-40 15,9 16 32-15,-4-5 28 16,4 9 4-16,-5 4 0 15,5 8 4-15,0 3 144 16,1 5-80-16,-1 4 36 16,0 8-64-16,0 5 56 15,0 7-56-15,5 8 52 16,4-4-52-16,5 5 104 16,4-1-84-16,0-8-24 15,10 5-24-15,-10-25 12 16,0 0-12-16,-4-8 24 15,0-5-24-15,-10-11 56 16,1 4-36-16,-9-17 4 16,4 13-24-16,-5-12-8 15,1 7 0-15,-5-7-348 16,0 8 188-16,9-9-828 0,9 13 548 16</inkml:trace>
          <inkml:trace contextRef="#ctx0" brushRef="#br0" timeOffset="42158.8579">11469 1278 716 0,'27'-28'264'16,"5"19"-204"-16,13-7-16 0,-13 4-16 15,5 8-24-15,4-4-4 16,0 8 4-16,0 0-4 15,-5 8 0-15,-4 8 32 16,-5 0-16-16,-9 13 48 16,1-1-36-16,-10 17 56 15,0-1-48-15,0 17 0 16,0 4-20-16,-4 32 8 16,4-4-16-16,0 20-12 15,-5-12 0-15,15-8 100 0,-6-16-52 0,-8-8 124 16,4-12-96-16,-9-9 108 15,4-7-104 1,-8-9 16-16,-1-12-56 16,-13-8-32-16,4 1-4 0</inkml:trace>
        </inkml:traceGroup>
      </inkml:traceGroup>
    </inkml:traceGroup>
    <inkml:traceGroup>
      <inkml:annotationXML>
        <emma:emma xmlns:emma="http://www.w3.org/2003/04/emma" version="1.0">
          <emma:interpretation id="{F3DBB0A9-D9C3-423C-8268-0914240AF316}" emma:medium="tactile" emma:mode="ink">
            <msink:context xmlns:msink="http://schemas.microsoft.com/ink/2010/main" type="paragraph" rotatedBoundingBox="5919,7230 15884,6912 15932,8394 5966,87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2D4520-D215-470C-97C1-86976F583D2E}" emma:medium="tactile" emma:mode="ink">
              <msink:context xmlns:msink="http://schemas.microsoft.com/ink/2010/main" type="line" rotatedBoundingBox="5919,7230 15884,6912 15932,8394 5966,8712">
                <msink:destinationLink direction="with" ref="{0AD98241-A279-403D-B5FC-FD015AA2F78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817B5C6-6723-4E39-A03B-D48B8D02E0D2}" emma:medium="tactile" emma:mode="ink">
                <msink:context xmlns:msink="http://schemas.microsoft.com/ink/2010/main" type="inkWord" rotatedBoundingBox="5919,7230 6345,7217 6387,8553 5962,856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4529.3883">1047 3742 580 0,'0'-8'216'0,"0"8"-168"0,9-4-12 0,-9 0 112 15,0 8-88-15,0 0 0 16,5 0-36-16,-5 0 20 16,0 9-28-16,-9 7 48 15,4 4-36-15,-8 8-16 16,-1 5-4-16,-18-1 0 16,9 5-4-16,1-13 76 15,8-4-44-15,5-11 24 16,4 3-40-16,10-16 8 15,8 0-16-15,15-12-16 16,4 4 0-16,22-5-16 0,1 9 12 0,-5 0 4 31,0 4 4-31,-9-4-12 0,-5 8 8 0,-13-8 72 16,0 4-36-16,-14-8 136 16,-4 0-92-16,-14-8 16 15,-1 0-52-15,-8-13-28 16,5 9-4-16,-1-8-36 15,5 3 16-15,4 1-304 16,10 8 176-16,4 4-420 16,5 4 316-16</inkml:trace>
          <inkml:trace contextRef="#ctx0" brushRef="#br0" timeOffset="43057.2858">1207 3880 800 0,'13'-8'296'0,"-4"12"-232"0,0 8-16 0,-9 8 36 16,0 13-56-16,0 27 32 15,0 5-32-15,-4 24 28 16,4 0-32-16,0 25-12 15,9-5-8-15,-4 8 20 16,4-16-12-16,-9-12-12 16,0-16-4-16,-5-8-92 15,-4-12 48-15,-5-5-364 16,5-3 228-16</inkml:trace>
        </inkml:traceGroup>
        <inkml:traceGroup>
          <inkml:annotationXML>
            <emma:emma xmlns:emma="http://www.w3.org/2003/04/emma" version="1.0">
              <emma:interpretation id="{B318C464-5A58-4893-814A-71A76E26D45C}" emma:medium="tactile" emma:mode="ink">
                <msink:context xmlns:msink="http://schemas.microsoft.com/ink/2010/main" type="inkWord" rotatedBoundingBox="6788,7282 7083,7272 7128,8675 6832,8684"/>
              </emma:interpretation>
              <emma:one-of disjunction-type="recognition" id="oneOf13">
                <emma:interpretation id="interp17" emma:lang="" emma:confidence="1">
                  <emma:literal>t.</emma:literal>
                </emma:interpretation>
                <emma:interpretation id="interp18" emma:lang="" emma:confidence="0">
                  <emma:literal>t,</emma:literal>
                </emma:interpretation>
                <emma:interpretation id="interp19" emma:lang="" emma:confidence="0">
                  <emma:literal>J.</emma:literal>
                </emma:interpretation>
                <emma:interpretation id="interp20" emma:lang="" emma:confidence="0">
                  <emma:literal>J,</emma:literal>
                </emma:interpretation>
                <emma:interpretation id="interp21" emma:lang="" emma:confidence="0">
                  <emma:literal>'J.</emma:literal>
                </emma:interpretation>
              </emma:one-of>
            </emma:emma>
          </inkml:annotationXML>
          <inkml:trace contextRef="#ctx0" brushRef="#br0" timeOffset="53102.5375">2026 3775 372 0,'-27'0'140'0,"27"0"-112"0,-5 4-4 0,1 0 92 15,8 8-68-15,-8 8 76 16,4 5-68-16,-5 15-20 15,10 9-24-15,-5 3-12 16,0 1 4-16,-5-5 20 16,5-7-12-16,-9-1 84 15,0-7-52-15,-14-9 48 16,5 0-52-16,-14-8-12 16,5-3-16-16,-5-13-44 15,9 4 16-15,5-16-480 16,13-1 276-16</inkml:trace>
          <inkml:trace contextRef="#ctx0" brushRef="#br0" timeOffset="52852.7811">1880 4026 332 0,'-18'8'120'0,"14"-4"-92"0,-1 0-8 16,1-4 124-1,4 0-84-15,-5 0 184 16,10 0-136-16,-5-4 128 16,0 4-136-16,4-4 36 15,5 0-80-15,9-4-24 16,10 8-20-16,-1-4-44 16,0 4 16-16,1-8-312 0,4-5 180 0,-5-3-332 15,0 4 272-15</inkml:trace>
          <inkml:trace contextRef="#ctx0" brushRef="#br0" timeOffset="53224.8628">2076 4252 676 0,'-18'29'248'0,"18"-29"-192"0,14 16-16 0</inkml:trace>
          <inkml:trace contextRef="#ctx0" brushRef="#br0" timeOffset="46031.0445">1999 5179 288 0,'-9'-8'108'0,"18"8"-84"0,-9 0-4 0,0 0 108 16,0 0-72-16,-9 0 84 16,18 0-80-16,-9 0-4 15,0 0-36-15,0 0 24 16,0 0-28-16,0-4 40 16,4 4-32-16,5-4 64 15,-4 0-48-15,-5-8 28 16,5 0-40-16,-5-5 16 15,4 5-24-15,1-16 8 16,4 4-16-16,-5-21 12 16,5 5-16-16,-9-21 24 15,5 4-20-15,-10-11 100 16,1 15-60-16,-10 0 56 0,5 13-64 0,-9 3 24 16,13 13-40-16,-4 0 0 15,9 12-16-15,-4 0-24 16,8 8 4-16,1 4-56 15,4 8 32-15,9 0-212 16,-4 0 132-16,-1 0-248 16,1-4 204-16</inkml:trace>
        </inkml:traceGroup>
        <inkml:traceGroup>
          <inkml:annotationXML>
            <emma:emma xmlns:emma="http://www.w3.org/2003/04/emma" version="1.0">
              <emma:interpretation id="{755ACFEC-EC2D-4659-8DBC-CFD872DFDAD4}" emma:medium="tactile" emma:mode="ink">
                <msink:context xmlns:msink="http://schemas.microsoft.com/ink/2010/main" type="inkWord" rotatedBoundingBox="7809,7312 7941,7308 7983,8610 7851,861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6616.6023">2837 5098 340 0,'0'4'128'0,"0"-4"-100"0,4 8-8 0,-4-8 148 16,5 4-96-16,-5-4 156 15,0 0-128-15,4 0 100 16,1 0-116-16,-5-4 44 16,4 4-72-16,-4-8 0 15,5 4-32-15,-1-20 24 16,1 8-32-16,4-29 20 16,5 5-20-16,4-45-16 15,-9 0-4-15,0-29-24 16,9 17 16-16,-22-20-12 15,4 20 12-15,-14-8 8 16,5 20 4-16,-5 4 32 16,5 20-16-16,-4 4-4 15,3 17-8-15,1-1-4 16,5 17 0-16,-1-4 0 16,5 12 0-16,-4-1-56 15,4 13 32-15,-5 0-140 16,1 4 92-16,-1-4-152 15,5 8 124-15</inkml:trace>
        </inkml:traceGroup>
        <inkml:traceGroup>
          <inkml:annotationXML>
            <emma:emma xmlns:emma="http://www.w3.org/2003/04/emma" version="1.0">
              <emma:interpretation id="{3F0BAF4E-7EC2-472F-BD1F-C0061D1F41C8}" emma:medium="tactile" emma:mode="ink">
                <msink:context xmlns:msink="http://schemas.microsoft.com/ink/2010/main" type="inkWord" rotatedBoundingBox="8567,8038 8648,8035 8664,8539 8584,854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7082.5231">3570 5042 332 0,'13'-5'120'0,"-13"5"-92"0,9-4-8 0,-4 0 176 16,4 0-112-16,-5 0 168 15,1 4-144-15,-5-4 124 16,5 4-132-16,-5-4 8 16,4 0-64-16,-4-8 16 15,5 4-32-15,-5-16 36 16,4-1-36-16,5-15 20 15,-9 3-28-15,0-19 8 16,0 7-16-16,-4-3 12 16,4 11-16-16,-5 1 16 15,1 11-16-15,-5 1-4 16,9 12 0-16,0 4-32 16,0 8 16-16,0 4-196 0,9 4 112 0</inkml:trace>
        </inkml:traceGroup>
        <inkml:traceGroup>
          <inkml:annotationXML>
            <emma:emma xmlns:emma="http://www.w3.org/2003/04/emma" version="1.0">
              <emma:interpretation id="{C50DB4D2-61D7-422F-8F88-2DAEAD54B6A7}" emma:medium="tactile" emma:mode="ink">
                <msink:context xmlns:msink="http://schemas.microsoft.com/ink/2010/main" type="inkWord" rotatedBoundingBox="9429,7789 9563,7785 9589,8595 9455,860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7637.7247">4503 5086 476 0,'0'4'176'0,"0"-4"-136"0,9 8-12 16,-9-8 152 0,0 0-104-16,0 0 120 15,0 0-112-15,0 0 88 16,0 0-96-16,0 0 36 16,0 0-64-16,0-4 56 15,5 4-64-15,4-8 44 0,4 0-48 0,-4-12 32 16,0 4-36-16,-4-29 8 15,4 5-24-15,-13-37 8 16,-1 4-12-16,-18-20 56 16,10 16-40-16,-10 0 24 15,5 16-32-15,-5 1-8 16,9 15-8-16,1 5-16 16,3 11 8-16,1 9-112 15,18 8 64-15,-9 8-340 16,10 4 216-16,-6 4-220 15,5 8 228-15,-9 4-248 16,0 0 236-16</inkml:trace>
        </inkml:traceGroup>
        <inkml:traceGroup>
          <inkml:annotationXML>
            <emma:emma xmlns:emma="http://www.w3.org/2003/04/emma" version="1.0">
              <emma:interpretation id="{A50DD2F6-8EAA-4A7E-B9EF-14A9FDF64617}" emma:medium="tactile" emma:mode="ink">
                <msink:context xmlns:msink="http://schemas.microsoft.com/ink/2010/main" type="inkWord" rotatedBoundingBox="10763,8466 10810,8465 10810,8475 10764,847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8362.6802">5750 4977 572 0,'9'-4'208'0,"-9"4"-160"0,37-8-12 0</inkml:trace>
        </inkml:traceGroup>
        <inkml:traceGroup>
          <inkml:annotationXML>
            <emma:emma xmlns:emma="http://www.w3.org/2003/04/emma" version="1.0">
              <emma:interpretation id="{121F5B30-5C70-40EF-8A20-FB52851B0EB8}" emma:medium="tactile" emma:mode="ink">
                <msink:context xmlns:msink="http://schemas.microsoft.com/ink/2010/main" type="inkWord" rotatedBoundingBox="11423,8454 11497,8452 11497,8478 11424,848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8480.0357">6410 4981 748 0,'23'-8'276'0,"-23"8"-216"0,50-21-16 16</inkml:trace>
        </inkml:traceGroup>
        <inkml:traceGroup>
          <inkml:annotationXML>
            <emma:emma xmlns:emma="http://www.w3.org/2003/04/emma" version="1.0">
              <emma:interpretation id="{9D4D6E88-F1C5-4328-8546-1FCC6EAD2867}" emma:medium="tactile" emma:mode="ink">
                <msink:context xmlns:msink="http://schemas.microsoft.com/ink/2010/main" type="inkWord" rotatedBoundingBox="12511,8350 12626,8347 12627,8400 12513,8404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8629.8872">7499 4904 1444 0,'4'-12'536'0,"-4"12"-420"0,32-8-28 16,-18 0 136-1,-1 4-140-15,10-9-588 0,4 1 268 0</inkml:trace>
        </inkml:traceGroup>
        <inkml:traceGroup>
          <inkml:annotationXML>
            <emma:emma xmlns:emma="http://www.w3.org/2003/04/emma" version="1.0">
              <emma:interpretation id="{0B42AD4B-D880-48D6-8937-269B832019E2}" emma:medium="tactile" emma:mode="ink">
                <msink:context xmlns:msink="http://schemas.microsoft.com/ink/2010/main" type="inkWord" rotatedBoundingBox="14675,7485 14830,7480 14835,7646 14680,7651">
                  <msink:destinationLink direction="with" ref="{92DE1D44-E376-4BBE-8757-99EE5E22B7C1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9921.4244">9807 4086 364 0,'-5'-28'132'0,"5"28"-100"0,0-24-12 15,0 8 24 1,0 16-28-16,0-17 76 16,0 9-56-16,-4 0 24 15,4 4-40-15,-5 4 16 16,1 4-20-16,-5 0 64 15,4 4-48-15,-9 5 32 16,1 3-36-16,-6 0 16 0,10 0-24 0,-9 0 0 16,9 5-12-16,-5-9 12 15,5 4-12-15,5-8 4 16,4 0-4-16,0-12-40 31,9 4 16-31,5-8 32 0,8 4-8 0,1-8 0 16,0 12-4-16,-5-4-24 15,0 4 12-15,-9 0 48 16,5 8-20-16,-14 0-20 16,5 4 0-16,-10-8 16 15,5 4-8-15</inkml:trace>
        </inkml:traceGroup>
        <inkml:traceGroup>
          <inkml:annotationXML>
            <emma:emma xmlns:emma="http://www.w3.org/2003/04/emma" version="1.0">
              <emma:interpretation id="{FBBEE2A0-4174-4679-B4AE-385D0A17CCEA}" emma:medium="tactile" emma:mode="ink">
                <msink:context xmlns:msink="http://schemas.microsoft.com/ink/2010/main" type="inkWord" rotatedBoundingBox="15327,7084 15889,7066 15912,7780 15350,7798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51586.8521">10604 3605 416 0,'-19'-8'152'0,"19"8"-116"0,-13-12-12 0,8 8 64 16,5 4-52-16,-4-4 12 15,-1 4-28-15,-4 4 68 16,9 4-52-16,-5 8 48 16,5 4-48-16,-4 12 52 15,-1 1-52-15,-4 15-16 16,5 5-12-16,-1 12-8 15,1-5 0-15,-6-3 0 16,6-4 0-16,-1-13 0 16,-4-3 0-16,-13-13 16 15,12-12-8-15,-12-4-4 16,-1-8 0-16,0-12 20 16,0 4-12-16,1-16-100 15,12 11 44-15</inkml:trace>
          <inkml:trace contextRef="#ctx0" brushRef="#br0" timeOffset="51258.5112">10385 3775 652 0,'-18'-8'244'0,"18"8"-192"15,-5-4-12-15,5 0 156 16,5 8-116-16,4-8 12 16,5 4-56-16,8-8-16 15,10 4-12-15,5-13 4 16,-1 13-8-16,1-4-56 15,-1 8 28-15,-4-8-200 16,0 8 124-16</inkml:trace>
          <inkml:trace contextRef="#ctx0" brushRef="#br0" timeOffset="52006.9842">10585 3981 612 0,'-9'16'228'0,"9"-16"-180"0,-4 41-12 0,-5-17 44 16,18 0-52-16,-9 9-4 31,0-1-12-31,0 1 0 0,0-5-8 0,0-4-4 16,0-4 4-16,0-3 40 15,0-5-24-15,0-12 0 16,0 4-12-16,0-12 4 16,0 0-8-16,4-13-4 15,5 5 4-15,1-8 4 16,-10 4-4-16,9-5-4 15,-5 9 4-15,-4 4 64 16,0 12-36-16,0 8 76 16,9 4-60-16,0 9 80 15,-4 7-72-15,13-8 36 16,-4 0-56-16,9-3 88 16,8-5-72-16,-8-8 64 15,9 0-64-15,-9-12 68 16,9 4-68-16,-10-17 36 15,1 5-52-15,-14-20 0 16,5 7-24-16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3:00.3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7C68A7-ABEB-410E-86C9-BA0770D89E60}" emma:medium="tactile" emma:mode="ink">
          <msink:context xmlns:msink="http://schemas.microsoft.com/ink/2010/main" type="inkDrawing" rotatedBoundingBox="6598,3270 6787,2342 7145,2415 6955,3343" semanticType="callout" shapeName="Other">
            <msink:sourceLink direction="to" ref="{B2BEC8CC-D9F8-4D69-BEB9-F319AF0F0034}"/>
            <msink:sourceLink direction="to" ref="{EB5E2396-BF07-4FF3-821F-F5F34F721ACE}"/>
          </msink:context>
        </emma:interpretation>
      </emma:emma>
    </inkml:annotationXML>
    <inkml:trace contextRef="#ctx0" brushRef="#br0">332 2794 236 0,'-18'0'88'0,"18"4"-68"0,0-4-4 16,0 0 140 0,0 0-88-16,0 0 156 15,0 0-124-15,0 0 116 16,0 0-124-16,0-4 36 15,9 0-80-15,0-13 44 16,5 9-52-16,9-20-28 0,-1 4-12 0,10-13 16 16,9 1-8-16,-4-21-4 15,-6-3 0 1,1-29-4-16,5 12 0 0,-19-16-12 16,-4 16 8-16,-5 4 4 15,0 16 0-15,-9 9 32 16,0 15-16-16,-9 5 12 15,4 8-16-15,-8 3-16 16,8 9 0-16,-9 4 20 16,10 8-8-16,-19 0-28 15,5 5 8-15,-10-1 24 16,6 4-8-16,-15 0-16 16,10 0 4-16,-9-4-32 15,8 4 24-15,-4-4 4 16,10 5 12-16,-1-5 0 15,14 8 0-15,13-12-36 16,10 12 20-16,22-12-4 16,10 8 12-16,4-8-20 15,-5 4 16-15,-4-8 12 16,0 0 4-16,-9-8 8 16,-4 0-8-16,-15-8 84 15,-4 0-44-15,-13-8 48 16,-5 7-52-16,-19-7 8 15,1 4-32-15,-14-4 0 16,14 7-8-16,-5 1 28 0,14 8-20 16,4-4-128-16,10 8 60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3:05.4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D996DA5-1F4F-440C-B874-625E0D69FE87}" emma:medium="tactile" emma:mode="ink">
          <msink:context xmlns:msink="http://schemas.microsoft.com/ink/2010/main" type="writingRegion" rotatedBoundingBox="8720,2439 9763,2439 9763,3487 8720,3487"/>
        </emma:interpretation>
      </emma:emma>
    </inkml:annotationXML>
    <inkml:traceGroup>
      <inkml:annotationXML>
        <emma:emma xmlns:emma="http://www.w3.org/2003/04/emma" version="1.0">
          <emma:interpretation id="{3FFE6813-F848-4EFD-97AB-FFC90E839279}" emma:medium="tactile" emma:mode="ink">
            <msink:context xmlns:msink="http://schemas.microsoft.com/ink/2010/main" type="paragraph" rotatedBoundingBox="8720,2439 9763,2439 9763,3487 8720,3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5EB8AC-B315-4F81-BAC9-4E78F39BFEA0}" emma:medium="tactile" emma:mode="ink">
              <msink:context xmlns:msink="http://schemas.microsoft.com/ink/2010/main" type="line" rotatedBoundingBox="8720,2439 9763,2439 9763,3487 8720,3487"/>
            </emma:interpretation>
          </emma:emma>
        </inkml:annotationXML>
        <inkml:traceGroup>
          <inkml:annotationXML>
            <emma:emma xmlns:emma="http://www.w3.org/2003/04/emma" version="1.0">
              <emma:interpretation id="{FAC87F9D-63D2-412B-8D71-5C7617159DDC}" emma:medium="tactile" emma:mode="ink">
                <msink:context xmlns:msink="http://schemas.microsoft.com/ink/2010/main" type="inkWord" rotatedBoundingBox="8720,2439 9763,2439 9763,3487 8720,3487"/>
              </emma:interpretation>
            </emma:emma>
          </inkml:annotationXML>
          <inkml:trace contextRef="#ctx0" brushRef="#br0">1043 1048 612 0,'0'-20'228'0,"-9"12"-180"0,4-21-12 0,-4 9 0 16,9 4-28-16,-14-25-12 15,5 5 0-15,-23-21 28 16,0 21-12-16,-22-21 12 16,4 13-12-16,-23-17-16 15,18 8 0-15,-27-11 20 16,23 7-8-16,-9-12 76 15,18 25-48-15,-5-5-12 16,14 5-16-16,-4 11-20 16,17 9 8-16,1 0-4 15,13 7 0-15,1 9-20 16,4 4 16-16,-5 4 4 16,9 4 8-16,-13 17-12 15,9 3 8-15,-14 0 4 16,10 4 0-16,-10 5 0 15,9 7 0-15,-9-11 0 16,5-1 0-16,-5-8 0 16,10-4 0-16,4-12 8 15,4-4-4-15,14-16 8 16,9 0-8-16,14-16-20 16,9-1 8-16,9-11-40 15,0 11 28-15,-4 1-28 16,-1 16 28-16,-4-13 0 15,-9 21 12-15,-13-4 52 0,-6 8-24 16,-13-4 80-16,5 4-56 16,-10-4 56-16,1 4-56 0,-5-8-4 15,4 4-24-15,-13-4 32 16,4 3-24-16,-18-11-24 16,5 12 0-16,-14 0-44 15,14 0 24-15,-14 0 40 16,4 8-8-16,19-12-108 15,9 16 52-15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3:38.9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D98241-A279-403D-B5FC-FD015AA2F78D}" emma:medium="tactile" emma:mode="ink">
          <msink:context xmlns:msink="http://schemas.microsoft.com/ink/2010/main" type="inkDrawing" rotatedBoundingBox="4381,8601 19743,9059 19742,9116 4379,8657" semanticType="underline" shapeName="Other">
            <msink:sourceLink direction="with" ref="{AB2D4520-D215-470C-97C1-86976F583D2E}"/>
            <msink:destinationLink direction="with" ref="{92DE1D44-E376-4BBE-8757-99EE5E22B7C1}"/>
          </msink:context>
        </emma:interpretation>
      </emma:emma>
    </inkml:annotationXML>
    <inkml:trace contextRef="#ctx0" brushRef="#br0">-4 0 404 0,'-18'12'148'0,"18"-12"-112"0,0 21-12 0,9-17 180 16,10 0-116-16,26 0 80 16,10 4-100-16,36-4 60 15,4 4-72-15,56-8 40 16,-1 4-56-16,68-4 16 16,-13 0-36-16,91 0-16 15,-13-4-8-15,104 8 28 16,-32 4-12-16,114 0-20 15,-19 4 0-15,133 9-4 16,23-1 4-16,22 4 24 16,32-4-8-16,28 5 4 15,35 7-4-15,10-4 28 0,28 1-20 16,-10-5 32-16,5 4-32 0,-23-7 84 16,-23 3-56-16,-45-12 48 15,-46 0-52-15,-114-4-64 31,-22 4 12-31,-14 0-308 16,-78 5 176-16,-40-5-380 16,-82 0 296-16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3:44.7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DE1D44-E376-4BBE-8757-99EE5E22B7C1}" emma:medium="tactile" emma:mode="ink">
          <msink:context xmlns:msink="http://schemas.microsoft.com/ink/2010/main" type="inkDrawing" rotatedBoundingBox="14726,9093 14819,7421 14985,7431 14892,9103" semanticType="callout" shapeName="Other">
            <msink:sourceLink direction="with" ref="{0AD98241-A279-403D-B5FC-FD015AA2F78D}"/>
            <msink:sourceLink direction="with" ref="{0B42AD4B-D880-48D6-8937-269B832019E2}"/>
          </msink:context>
        </emma:interpretation>
      </emma:emma>
    </inkml:annotationXML>
    <inkml:trace contextRef="#ctx0" brushRef="#br0">0 1601 528 0,'4'25'196'0,"5"-17"-152"0,1 8-12 0,-6-12 132 16,5 4-96-16,9-8 140 15,-4 0-120-15,0-8 56 16,4 8-84-16,-13-12 116 15,4 4-100-15,-5-17 36 16,10 13-68-16,-14-32-40 16,9-1-8-16,5-28 0 15,-5 9 4-15,4-17 8 16,-3 12-4-16,-10-32-20 16,4 12 8-16,1-29 12 15,-5 21 0-15,-9-4 68 16,9 20-40-16,0 0-12 15,-10 16-12-15,6-16-20 16,8 17 8-16,1-13-16 16,-5 16 12-16,0 0 4 15,0 9 4-15,-5 11 0 16,1 13 0-16,-5 8-44 16,0 12 24-16,0 4-12 15,4 16 20-15,-4-8-140 16,4 12 80-16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4:02.4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0D884A-EDE9-49D4-8AD0-882BBCE4487A}" emma:medium="tactile" emma:mode="ink">
          <msink:context xmlns:msink="http://schemas.microsoft.com/ink/2010/main" type="writingRegion" rotatedBoundingBox="20231,12163 21542,12180 21532,12994 20221,12977"/>
        </emma:interpretation>
      </emma:emma>
    </inkml:annotationXML>
    <inkml:traceGroup>
      <inkml:annotationXML>
        <emma:emma xmlns:emma="http://www.w3.org/2003/04/emma" version="1.0">
          <emma:interpretation id="{223CC6E6-E53B-47FE-8887-0EB5150EC788}" emma:medium="tactile" emma:mode="ink">
            <msink:context xmlns:msink="http://schemas.microsoft.com/ink/2010/main" type="paragraph" rotatedBoundingBox="20231,12163 21542,12180 21532,12994 20221,12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23BABE-5A5B-4B90-978E-1E1B2857E9DA}" emma:medium="tactile" emma:mode="ink">
              <msink:context xmlns:msink="http://schemas.microsoft.com/ink/2010/main" type="line" rotatedBoundingBox="20231,12163 21542,12180 21532,12994 20221,12977"/>
            </emma:interpretation>
          </emma:emma>
        </inkml:annotationXML>
        <inkml:traceGroup>
          <inkml:annotationXML>
            <emma:emma xmlns:emma="http://www.w3.org/2003/04/emma" version="1.0">
              <emma:interpretation id="{88EBA511-C77C-4FAC-8707-0A9DA4CC4C8B}" emma:medium="tactile" emma:mode="ink">
                <msink:context xmlns:msink="http://schemas.microsoft.com/ink/2010/main" type="inkWord" rotatedBoundingBox="20231,12163 21542,12180 21532,12994 20221,12977"/>
              </emma:interpretation>
              <emma:one-of disjunction-type="recognition" id="oneOf0">
                <emma:interpretation id="interp0" emma:lang="" emma:confidence="0">
                  <emma:literal>BX</emma:literal>
                </emma:interpretation>
                <emma:interpretation id="interp1" emma:lang="" emma:confidence="0">
                  <emma:literal>ax</emma:literal>
                </emma:interpretation>
                <emma:interpretation id="interp2" emma:lang="" emma:confidence="0">
                  <emma:literal>Six</emma:literal>
                </emma:interpretation>
                <emma:interpretation id="interp3" emma:lang="" emma:confidence="0">
                  <emma:literal>Nix</emma:literal>
                </emma:interpretation>
                <emma:interpretation id="interp4" emma:lang="" emma:confidence="0">
                  <emma:literal>Hex</emma:literal>
                </emma:interpretation>
              </emma:one-of>
            </emma:emma>
          </inkml:annotationXML>
          <inkml:trace contextRef="#ctx0" brushRef="#br0">129 35 92 0,'-23'-4'32'0,"23"0"-24"0,-5 0 0 0,-4 0 196 0,0 0-112 16,0 0 192-16,0 0-160 16,0 0 212-16,4 0-192 15,5 4 72-15,0 0-128 16,14 16-8-16,4 4-44 0,5 4-24 15,4 9-8-15,5-1-16 16,4-4 8-16,10 1-4 16,-1-1 0-16,1 0 8 15,-10 5 0-15,-13-5 0 16,-18 4 0-16,-19 1 0 16,-22 11 0-16,-10 5 8 15,-8 16-4-15,-1 7 16 16,-4-3-12-16,4-12-20 15,14-13 4-15,14-11-136 16,9-17 76-16,18-16-296 16,27-16 204-16,-4-17-280 15,13 1 252 1,28-17-40-16</inkml:trace>
          <inkml:trace contextRef="#ctx0" brushRef="#br0" timeOffset="392.1542">1317 156 932 0,'-50'17'348'0,"13"7"-272"0,-22 12-20 16,23-7 16-16,-10 7-52 16,-4 0-72-16,-4-3 28 0,-1 3-316 15,0-3 184-15,1-9-372 16,-10 12 300-16,-4 1 108 16</inkml:trace>
          <inkml:trace contextRef="#ctx0" brushRef="#br0" timeOffset="212.0644">848 189 676 0,'-5'-16'248'0,"10"20"-192"0,4 8-16 0,-4-4 48 16,-1 8-56-16,14 12 32 0,1 9-36 16,3-1 0-16,10-7-16 15,5 7 0-15,-1-4-4 0,0 1-24 16,-4-5 8-16,5-4-4 15,-10-3 4-15,-4-5-328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4:01.8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48A6C8-1AC1-40D6-846C-71595FB0EC1C}" emma:medium="tactile" emma:mode="ink">
          <msink:context xmlns:msink="http://schemas.microsoft.com/ink/2010/main" type="inkDrawing" rotatedBoundingBox="3703,12219 20567,12592 20565,12686 3701,12312" semanticType="callout" shapeName="Other"/>
        </emma:interpretation>
      </emma:emma>
    </inkml:annotationXML>
    <inkml:trace contextRef="#ctx0" brushRef="#br0">-4 8 748 0,'0'-12'276'0,"9"12"-216"0,18 0-16 15,-4 0 56-15,13 4-64 16,24-4-100-16,17 4 32 16,10 0-80-16,17-4 64 15,19-4 48-15,50 0 4 0,9-5 144 16,41 9-80-16,41 9 24 15,42-1-56-15,21 8-4 16,74 4-20-16,18 4-24 0,32 1 4 16,45-5 4-16,50 12 4 15,23-16 24-15,46 5-12 16,22-9-32-16,28 4 12 16,18-12 28-16,14 0-12 15,26-4 0-15,6 0-4 16,-10 8 84-16,1 8-48 15,-10 1 28-15,-14-5-40 16,-26 4-16-16,-24 4-8 16,-63-8 12-16,-50-4-8 15,-28 5-72-15,-77-9 32 16,-27-4-296-16,-74 8 184 0,-53-16-336 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4:03.5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E9B245B-41E3-41C3-ABA3-09C4639C3969}" emma:medium="tactile" emma:mode="ink">
          <msink:context xmlns:msink="http://schemas.microsoft.com/ink/2010/main" type="writingRegion" rotatedBoundingBox="19324,8639 20425,8639 20425,9343 19324,9343"/>
        </emma:interpretation>
      </emma:emma>
    </inkml:annotationXML>
    <inkml:traceGroup>
      <inkml:annotationXML>
        <emma:emma xmlns:emma="http://www.w3.org/2003/04/emma" version="1.0">
          <emma:interpretation id="{D33D2A13-A3AB-4020-B607-1CFE289E11EB}" emma:medium="tactile" emma:mode="ink">
            <msink:context xmlns:msink="http://schemas.microsoft.com/ink/2010/main" type="paragraph" rotatedBoundingBox="19324,8639 20425,8639 20425,9343 19324,9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CE86F4-7733-43A6-9722-3735D545507A}" emma:medium="tactile" emma:mode="ink">
              <msink:context xmlns:msink="http://schemas.microsoft.com/ink/2010/main" type="line" rotatedBoundingBox="19324,8639 20425,8639 20425,9343 19324,9343"/>
            </emma:interpretation>
          </emma:emma>
        </inkml:annotationXML>
        <inkml:traceGroup>
          <inkml:annotationXML>
            <emma:emma xmlns:emma="http://www.w3.org/2003/04/emma" version="1.0">
              <emma:interpretation id="{ECC8E33D-4F27-405C-BB8B-935ADD8453E2}" emma:medium="tactile" emma:mode="ink">
                <msink:context xmlns:msink="http://schemas.microsoft.com/ink/2010/main" type="inkWord" rotatedBoundingBox="19390,8783 19689,9263 19538,9357 19239,8877"/>
              </emma:interpretation>
              <emma:one-of disjunction-type="recognition" id="oneOf0">
                <emma:interpretation id="interp0" emma:lang="" emma:confidence="0">
                  <emma:literal>s:</emma:literal>
                </emma:interpretation>
                <emma:interpretation id="interp1" emma:lang="" emma:confidence="0">
                  <emma:literal>s;</emma:literal>
                </emma:interpretation>
                <emma:interpretation id="interp2" emma:lang="" emma:confidence="0">
                  <emma:literal>3:</emma:literal>
                </emma:interpretation>
                <emma:interpretation id="interp3" emma:lang="" emma:confidence="0">
                  <emma:literal>s"</emma:literal>
                </emma:interpretation>
                <emma:interpretation id="interp4" emma:lang="" emma:confidence="0">
                  <emma:literal>5¢'</emma:literal>
                </emma:interpretation>
              </emma:one-of>
            </emma:emma>
          </inkml:annotationXML>
          <inkml:trace contextRef="#ctx0" brushRef="#br0">39 91 320 0,'-27'-16'120'0,"27"16"-96"0,-9-25-4 0,0 13 60 16,18 4-48-16,-9-8 112 15,4 8-84-15,-4 0 108 16,5 8-96-16,-1 8 60 15,1 4-76-15,0 12 12 16,4 5-36-16,0 3-20 16,4 8-8-16,6-11 28 15,3 7-16-15,6-8 4 16,8-3-12-16,1 3 12 16,-1-4-12-16,-4 1-4 15,-5-9 0-15,-9 8-4 16,1-4 0-16,-15-3 0 15,-4 3 0-15,-14-4 24 16,1 4-12-16,-15 0-20 16,6-3 0-16,-1-9 20 15,5 0-4-15,0-12-240 0,13 0 124 16</inkml:trace>
        </inkml:traceGroup>
        <inkml:traceGroup>
          <inkml:annotationXML>
            <emma:emma xmlns:emma="http://www.w3.org/2003/04/emma" version="1.0">
              <emma:interpretation id="{024BDDD0-1450-49EA-95E3-15CD7C72A75A}" emma:medium="tactile" emma:mode="ink">
                <msink:context xmlns:msink="http://schemas.microsoft.com/ink/2010/main" type="inkWord" rotatedBoundingBox="20262,8639 20425,8639 20425,9173 20262,9173"/>
              </emma:interpretation>
            </emma:emma>
          </inkml:annotationXML>
          <inkml:trace contextRef="#ctx0" brushRef="#br0" timeOffset="423.5418">1041 204 684 0,'4'-12'252'0,"-4"12"-192"0,-9 0-20 15,0 4 224 1,0 8-152-16,-5 4 36 16,-4 9-92-16,-5-5-24 15,10 4-20-15,4-4 8 16,0 1-12-16,13-9-188 0,10-4 96 0,13-12-492 16,5-4 320-16</inkml:trace>
          <inkml:trace contextRef="#ctx0" brushRef="#br0" timeOffset="511.7765">1082-180 436 0,'0'12'160'0,"0"-12"-124"0,13 24-8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4:06.8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2AD031D-74D3-4134-B940-1FBDC1C88AD3}" emma:medium="tactile" emma:mode="ink">
          <msink:context xmlns:msink="http://schemas.microsoft.com/ink/2010/main" type="inkDrawing" rotatedBoundingBox="5957,10815 18636,10522 18659,11484 5979,11776" shapeName="Other"/>
        </emma:interpretation>
      </emma:emma>
    </inkml:annotationXML>
    <inkml:trace contextRef="#ctx0" brushRef="#br0">-2 880 208 0,'-9'4'76'0,"18"0"-60"0,-9 0-4 0,14-4 100 16,-5 0-64-16,4 4 76 15,5 4-68-15,14 0 68 16,5 4-72-16,4 4 16 0,-5 9-36 16,19-5-20-16,-10-4-8 15,-8 0 40-15,8-3-24 16,-8-9-8-16,17-4-8 0,10-13 20 16,9-7-12-16,0-8 12 15,4-9-12-15,-9-11 12 16,10 3-16-16,-14-7 32 15,-5 7-24-15,5 1 32 16,4-5-32-16,5 5-4 16,9-9-8-16,-5-4-16 15,10-7 8-15,-10-5 12 16,0 0-4-16,-22 8 24 16,9 5-16-16,-19 11 40 15,1 9-28-15,-14 15 12 16,-1 13-20-16,6 8-16 0,-5 21-4 15,0 11 12-15,13 17-4 16,-13 3-12-16,14 5 4 16,-5-5 20-16,-5-3-8 15,10-4 4-15,-6-9-4 16,1 0-8-16,-4-7 4 16,8-5 12-16,-4 0-8 15,-4-3-20-15,13-5 4 16,-5-4-4-16,24-4 4 15,-6-4 24-15,15-4-8 0,-1 0 4 16,-8 0-4-16,8-8 4 16,-13-4-8-16,4-13 8 15,9 5-8-15,1-8 8 16,17-4-8-16,-4-5 68 16,5 1-40-16,-14 7-4 15,-5 1-16-15,1-4-12 16,8 11 4-16,1 13 4 15,13 8-4-15,-9 8 16 16,-4 5-12-16,-1 15-12 16,-9 0 0-16,1 1 4 15,-1-1 0-15,10 0-28 16,4 1 16-16,9-5 48 16,-4 0-16-16,-5 0-20 15,-5-3 0-15,5-5 0 16,5-4 0-16,13 0 8 0,-9 0-4 15,5-4 16-15,-5-4-12 16,-13-8-4-16,4-12 0 16,9 0 28-1,-5 4-16-15,33-4-4 16,-19-9-8-16,-4-3-4 16,0-17 0-16,4-3 0 15,5-9 0-15,18 5 8 0,-9-1-4 16,-28 17-12-1,5 11 4-15,10 13 12 16,13 12-4-16,-5 16-20 0,-4 5 8 16,-14 7 4-16,-18 8 4 15,4-3 8-15,5-5-4 0,1 4 8 16,3-7-8-16,5 3-12 16,-4-4 4-16,-5 5 4 15,0-9 0-15,5 0 0 16,13-8 0-16,14 4 8 15,9-3-4-15,0-1-4 16,-9-12 4-16,18-12 4 16,14 4-4-16,-10-1 8 15,-13-11-8-15,19-12 8 16,4-21-8-16,-1-3-36 16,-17-13 16-16,-19-8-20 15,10 4 20-15,-10 8 8 16,5 13 8-16,-9 11-12 0,-14 9 8 15,-13 12 20-15,-19 16-8 16,-9 8-20-16,-13 12 4 16,-5 12 12-16,-10 17 0 15,6 7-4-15,-10 5 4 16,0 4-4-16,5-1 0 16,5-3 52-16,13-13-28 15,9 1 8-15,14-9-20 16,-5 9-8-16,10-5 0 15,-6-7-24-15,-3 3 12 16,-6-8 32-16,-3 1-16 0,-6-5 16 16,15-4-12-16,-15-3 20 15,1-9-20-15,-5-4-100 16,0-4 44-16,-9 0-720 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3:59.8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A5B6901-0F7D-4943-9F89-5800E90FF276}" emma:medium="tactile" emma:mode="ink">
          <msink:context xmlns:msink="http://schemas.microsoft.com/ink/2010/main" type="writingRegion" rotatedBoundingBox="2777,9083 6696,10192 6125,12212 2206,11102"/>
        </emma:interpretation>
      </emma:emma>
    </inkml:annotationXML>
    <inkml:traceGroup>
      <inkml:annotationXML>
        <emma:emma xmlns:emma="http://www.w3.org/2003/04/emma" version="1.0">
          <emma:interpretation id="{EEBB0767-0E7D-4305-BA95-B01E3E325B43}" emma:medium="tactile" emma:mode="ink">
            <msink:context xmlns:msink="http://schemas.microsoft.com/ink/2010/main" type="paragraph" rotatedBoundingBox="2777,9083 6696,10192 6125,12212 2206,11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37719D-ED50-4E42-AB17-3DC31609BBC1}" emma:medium="tactile" emma:mode="ink">
              <msink:context xmlns:msink="http://schemas.microsoft.com/ink/2010/main" type="line" rotatedBoundingBox="2777,9083 6696,10192 6125,12212 2206,11102"/>
            </emma:interpretation>
          </emma:emma>
        </inkml:annotationXML>
        <inkml:traceGroup>
          <inkml:annotationXML>
            <emma:emma xmlns:emma="http://www.w3.org/2003/04/emma" version="1.0">
              <emma:interpretation id="{2F462723-2907-4C6E-9272-741E8E147A41}" emma:medium="tactile" emma:mode="ink">
                <msink:context xmlns:msink="http://schemas.microsoft.com/ink/2010/main" type="inkWord" rotatedBoundingBox="2777,9085 4517,9578 4171,10803 2430,10310"/>
              </emma:interpretation>
              <emma:one-of disjunction-type="recognition" id="oneOf0">
                <emma:interpretation id="interp0" emma:lang="" emma:confidence="0">
                  <emma:literal>(X)</emma:literal>
                </emma:interpretation>
                <emma:interpretation id="interp1" emma:lang="" emma:confidence="0">
                  <emma:literal>(x)</emma:literal>
                </emma:interpretation>
                <emma:interpretation id="interp2" emma:lang="" emma:confidence="0">
                  <emma:literal>(x]</emma:literal>
                </emma:interpretation>
                <emma:interpretation id="interp3" emma:lang="" emma:confidence="0">
                  <emma:literal>[x)</emma:literal>
                </emma:interpretation>
                <emma:interpretation id="interp4" emma:lang="" emma:confidence="0">
                  <emma:literal>(X]</emma:literal>
                </emma:interpretation>
              </emma:one-of>
            </emma:emma>
          </inkml:annotationXML>
          <inkml:trace contextRef="#ctx0" brushRef="#br0">216-4516 560 0,'0'-16'208'0,"0"16"-164"0,-19-8-8 16,6-1 84 0,8 9-72-16,-13-8 44 15,9 8-56-15,-14 4 8 16,5 5-28-16,-14 7 28 0,5 8-28 0,-14 8 76 15,9 5-56-15,-14 7 48 16,5 1-48-16,5 16 104 16,9-1-80-16,8 13 0 15,10-4-36-15,9 0 12 16,5-9-24-16,9-11-4 16,8-9-4-16,15-19-208 15,-5-5 112-15,-1-24-404 16,1 0 280-16</inkml:trace>
          <inkml:trace contextRef="#ctx0" brushRef="#br0" timeOffset="452.752">598-4318 548 0,'-18'-8'204'0,"18"8"-156"0,-18 8-16 0,4-4 148 16,0 4-104-16,-13 4 120 16,0 1-112-16,-10 7-44 15,10 0-24-15,-19 12 36 16,5 1-28-16,-9 3 8 15,14 5-20-15,-14-5 28 16,13-4-24-16,-4-7-4 16,10-5-8-16,-1-12-172 15,14-4 92-15,4-16-312 16,14 0 216-16</inkml:trace>
          <inkml:trace contextRef="#ctx0" brushRef="#br0" timeOffset="211.0732">234-4265 572 0,'-32'-20'208'0,"32"20"-160"0,-5-9-12 0,1 5 156 15,4 8-112-15,0 0 100 16,4 5-104-16,15 3-24 15,3 8-32-15,15 4 12 16,-1 5-20-16,14-1 4 16,0 4-8-16,-4-3 28 15,4-5-20-15,-18-4-24 16,0-8 4-16,-14-12-184 16,0 0 100-16</inkml:trace>
          <inkml:trace contextRef="#ctx0" brushRef="#br0" timeOffset="705.9245">666-4411 416 0,'5'-20'152'0,"-5"20"-116"0,23-28-12 16,-19 19 164 0,5 9-108-16,0 9 160 15,1 3-136-15,3 12 72 16,5 8-104-16,-4 13 60 0,0-1-76 0,-10 21 76 15,5 0-76-15,-13 16 8 16,4-8-40-16,-23-5-4 16,0-7-12-16,-31-8-120 15,8-9 60-15,-31-11-444 16,22-5 272-16</inkml:trace>
          <inkml:trace contextRef="#ctx0" brushRef="#br0" timeOffset="-314.8361">-30-4852 176 0,'4'-16'64'0,"-4"16"-48"0,-4-20-8 15,-1 11 148 1,5 5-88-16,-9-8 24 16,-5 8-52-16,-8-4 0 0,-1 4-24 0,-13 0 8 15,4 8-12-15,-14 4 36 16,10 4-24-16,-14 9-32 15,13 3 4-15,-8 20 16 16,8 5-4-16,1 20-4 16,13 0 0-16,-9 15-16 15,9-7 8-15,-4 16 28 16,4-8-12-16,1 13-4 16,3-13-4-16,-3-5 4 15,8-15-4-15,-13-8 120 16,-1-13-68-16,-4-23 60 15,-4-1-72-15,-19-24 32 16,-8-4-44-16,3-8-20 0,6-5-4 16,13 1-44-16,9 0 20 15,14-4-268-15</inkml:trace>
          <inkml:trace contextRef="#ctx0" brushRef="#br0" timeOffset="-663.1893">-781-4472 404 0,'-14'13'148'0,"14"-13"-112"0,0 16-12 0,4-12 108 16,6 0-76-16,8 0 92 15,9 0-84-15,14-8 72 16,0 4-76-16,14-4 40 16,4 4-60-16,9 0 32 15,-4 4-40-15,-5-4 16 16,-4 4-28-16,-14-4 16 15,-5 4-20-15,-13-4 20 16,-5 4-24-16,-9-8 4 16,-4 0-8-16,-10-8-200 15,1 4 104-15,-1-17-352 16,10 5 248-16</inkml:trace>
        </inkml:traceGroup>
        <inkml:traceGroup>
          <inkml:annotationXML>
            <emma:emma xmlns:emma="http://www.w3.org/2003/04/emma" version="1.0">
              <emma:interpretation id="{9B5B13CB-9105-42AB-81B5-66D03DBDE71A}" emma:medium="tactile" emma:mode="ink">
                <msink:context xmlns:msink="http://schemas.microsoft.com/ink/2010/main" type="inkWord" rotatedBoundingBox="6342,10091 6696,10192 6125,12212 5770,12111"/>
              </emma:interpretation>
            </emma:emma>
          </inkml:annotationXML>
          <inkml:trace contextRef="#ctx0" brushRef="#br0" timeOffset="1448.0353">2834-4014 424 0,'9'-37'156'0,"-9"37"-120"0,-9-24-8 16,4 12 60-1,-4 12-52-15,0-16 68 16,4 8-64-16,-4 8 52 16,0 8-52-16,9 16 104 15,0 16-84-15,9 33 56 16,-4 8-72-16,4 41-20 16,-9 11-16-16,0 53 36 0,-23 0-24 15,0-7-20 1,-9 3 0-16,-4 4 16 15,4-24-8-15,-9 0 4 16,14-21-4-16,13-7-40 16,5-17 16-16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3:04.7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175CA5-0EC4-4C25-9598-4CACEEC7AE44}" emma:medium="tactile" emma:mode="ink">
          <msink:context xmlns:msink="http://schemas.microsoft.com/ink/2010/main" type="inkDrawing" rotatedBoundingBox="2108,4629 6264,4548 6266,4634 2110,4716" semanticType="underline" shapeName="Other">
            <msink:sourceLink direction="with" ref="{8178B6E8-BE88-4EFC-84E5-F2C736F24887}"/>
          </msink:context>
        </emma:interpretation>
      </emma:emma>
    </inkml:annotationXML>
    <inkml:trace contextRef="#ctx0" brushRef="#br0">0 135 164 0,'0'-12'60'0,"4"8"-44"0,5-4-8 0,-9 4 8 16,0 8-12-16,0-4-48 15,0 0 28-15,-9 0-32 16,9 4 28-16,-4 0 80 16,4 0-32-16,0-4 116 15,0 4-84-15,0-4 116 16,13 0-100-16,-4 0 40 16,5 0-68-16,-5 0 28 15,5 0-44-15,-5 0 52 16,0 0-48-16,5 0 20 15,-1 0-36-15,15 0 28 16,-6 0-32-16,24-4 4 16,9 0-12-16,22-4 20 15,-9 4-16-15,32-9 12 16,10 5-12-16,22 0 0 16,-9 8-4-16,9 0 4 15,-5 4-8-15,28 0-4 16,-9 4 4-16,22-8 12 15,-18 0-8-15,32-8-4 16,-13 8 0-16,13-8 4 16,-23 0-4-16,19 0 8 15,-28 4-8-15,-4 4-4 16,-28 0 4-16,-8 4-16 16,-24 8 8-16,-9-8 12 15,-4 4-4-15,-9-8-28 16,-9 4 12-16,4-8 32 0,-14 4-12 0,1-12 0 15,-1 12-4-15,-4-12-4 16,5 4 0-16,-5-4-20 16,-9 4 12-16,4-4-76 15,-4 8 48-15,0-5-40 16,-9 1 44-16,9 0-16 16,-10 16 28-16,1 0-16 15,4 5 20-15,-8-1-16 16,3 0 16-16,-3 0-104 15,3 0 64-15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4:45.8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828260-7A31-4C85-9B98-A7F7A6816202}" emma:medium="tactile" emma:mode="ink">
          <msink:context xmlns:msink="http://schemas.microsoft.com/ink/2010/main" type="writingRegion" rotatedBoundingBox="1377,15430 2596,13088 4383,14017 3164,16360">
            <msink:destinationLink direction="with" ref="{101A8CF2-6B94-49C0-8065-4FEE2A83DAB7}"/>
          </msink:context>
        </emma:interpretation>
      </emma:emma>
    </inkml:annotationXML>
    <inkml:traceGroup>
      <inkml:annotationXML>
        <emma:emma xmlns:emma="http://www.w3.org/2003/04/emma" version="1.0">
          <emma:interpretation id="{9161A356-5854-4E2B-A780-4BC399B55DFE}" emma:medium="tactile" emma:mode="ink">
            <msink:context xmlns:msink="http://schemas.microsoft.com/ink/2010/main" type="paragraph" rotatedBoundingBox="1377,15430 2596,13088 4383,14017 3164,1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18D43E-C00B-4358-AA1F-8C83709B4DFE}" emma:medium="tactile" emma:mode="ink">
              <msink:context xmlns:msink="http://schemas.microsoft.com/ink/2010/main" type="line" rotatedBoundingBox="1377,15430 2596,13088 4383,14017 3164,16360"/>
            </emma:interpretation>
          </emma:emma>
        </inkml:annotationXML>
        <inkml:traceGroup>
          <inkml:annotationXML>
            <emma:emma xmlns:emma="http://www.w3.org/2003/04/emma" version="1.0">
              <emma:interpretation id="{701735F9-215E-4E88-A0D1-0AF91715521E}" emma:medium="tactile" emma:mode="ink">
                <msink:context xmlns:msink="http://schemas.microsoft.com/ink/2010/main" type="inkWord" rotatedBoundingBox="1377,15430 2596,13088 4383,14017 3164,163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-672-680 404 0,'-14'-12'148'0,"14"12"-112"0,-9-4-12 15,9 4 76-15,-9-4-60 16,4 0-8-16,-13 0-20 15,9 4 0-15,-14 4-8 16,10 8 8-16,-10 4-8 16,-9 13-28-16,5 11 12 15,-1 13 32-15,-3 16-12 16,-1-5 16-16,4 9-12 16,10-4 20-16,0 12-20 15,4 4 12-15,5 4-12 0,0-12-16 16,-5-12 0-16,-8-9 56 15,-6-11-28-15,1-13 88 16,0-12-64-16,-5-7 20 0,0-17-36 16,5-9-12-16,4-7-12 15,5-8-16-15,4-5 4 16,14 1-280-16,14 0 156 16,18-1-360-1</inkml:trace>
          <inkml:trace contextRef="#ctx0" brushRef="#br0" timeOffset="2117.2787">24-311 312 0,'-9'-4'112'0,"9"8"-84"0,9-8-12 0,-9 4 116 16,0 0-76-16,0 0 76 15,-13 8-52-15,4-4-40 16,-19 12 4-1,1 0-32-15,-5-4-4 0,0 4-32 16,5 1 12-16,9-5-164 16,4 0 100-1,10-4-304-15</inkml:trace>
          <inkml:trace contextRef="#ctx0" brushRef="#br0" timeOffset="2522.9899">179-433 384 0,'0'-8'140'0,"0"8"-108"0,9-4-8 0,0 0 164 0,10 0-108 16,8 0 100-16,18 8-104 15,10 8 92-15,4 16-96 16,5 13 68-16,0 8-80 0,-10 3-12 16,1 13-32-16,-19 8-12 15,-26 16 0-15,-6 0 48 16,-27-4-28-16,-22-8-28 16,-28-9 0-16,-18-11-80 15,14-8 48-15,4-17-340 16,18-8 212-16</inkml:trace>
          <inkml:trace contextRef="#ctx0" brushRef="#br0" timeOffset="4527.8621">-1419 1065 520 0,'-14'-25'192'0,"14"13"-152"0,5 8-8 15,4 4 124-15,5 4-92 16,4 12 116-16,9 9-104 15,-4 3 48-15,9 4-68 16,0 13-16-16,4 7-24 0,1 9 8 16,-10 4-16-16,0-4 32 15,1-9-24-15,-6-7 20 16,1-9-20-16,-14-7-228 16,5-9 116-16,4-12-492 15,-9-16 328 1,9-17-36-16</inkml:trace>
          <inkml:trace contextRef="#ctx0" brushRef="#br0" timeOffset="4864.9587">-713 1129 444 0,'-18'-24'164'0,"9"20"-124"0,-14-4-16 0,5 8 44 15,-5-4-44-15,-9 8 60 16,-5 0-48-16,-3 4-8 15,8-4-16-15,0 0 0 16,9 0-8-16,5-4 24 0,4 0-16 0,5 0 24 16,0 0-24-16,4 0 24 15,-8 0 12 1,-5 4-24-16,-1 0 4 16,-3 4-16-16,-1 5 44 15,0-1-28-15,5 0-16 16,0 0-4-16,4 4 8 15,0-4-8-15,5 0 4 16,5 1-4-16,4-5-16 16,0-4 4-16,0-4 4 15,9-8 0-15,-5 0-336 16,10 3 184-16,9-3-316 16</inkml:trace>
          <inkml:trace contextRef="#ctx0" brushRef="#br0" timeOffset="3454.5042">29-24 780 0,'-23'-8'288'0,"28"8"-224"0,8-4-20 0,-8-4 180 15,13 4-132-15,-4-4 16 16,4 0-64-16,5-1-40 16,-14 1-4-16,0 8-536 15</inkml:trace>
          <inkml:trace contextRef="#ctx0" brushRef="#br0" timeOffset="6070.2363">-1096 1125 124 0,'-4'0'44'0,"4"0"-32"0,0 0-4 0,0 0-16 16,0 0 4-16,0 0 4 15,0 0 0-15,4 8 104 0,-4-8-56 16,0 0 140-16,0 0-108 16,0 0 88-16,0 0-100 15,0 4-8-15,-4 5-36 16,-5-1-8-16,-5 4-8 15,-4 0-8-15,-5 4 4 0,-4 4-4 16,4 5 0-16,-13-1 76 16,4 4-40-16,-5 5 32 15,-4 3-40-15,14 0 0 16,0 5-16-16,4-5-8 16,9-3 0-16,5-5-4 15,9-4 0-15,0-3 16 16,14-9-8-16,-5-4-28 15,-9 0 8-15,0-8-284 0,9-4 160 16,0-4-296 0</inkml:trace>
          <inkml:trace contextRef="#ctx0" brushRef="#br0" timeOffset="6367.5589">-722 1498 456 0,'13'0'168'0,"-8"4"-128"0,0 8-16 0,13-4 88 0,-5 4-68 16,1 4 16-16,4 9-36 15,-4 3-20-15,-5 8-8 16,-4 1 72-16,-5 3-36 0,-14 1 84 15,5-1-64-15,-5-3 52 16,5-1-60-16,-5 0-4 16,5-7-24-16,9-5 8 15,5-12-16-15,8-12 16 16,19-8-16-16</inkml:trace>
          <inkml:trace contextRef="#ctx0" brushRef="#br0" timeOffset="6502.9185">-486 1247 880 0,'-13'8'328'0,"22"4"-256"0,5 0-16 0,-1-4-492 16,10 16 228-16,9-11-196 15</inkml:trace>
          <inkml:trace contextRef="#ctx0" brushRef="#br0" timeOffset="871.9204">93 0 436 0,'-9'21'160'0,"-1"-5"-124"0,-12 12-8 0,13-8 132 15,0 5-92-15,-1 3 96 16,-3 4-96-16,8-3 36 16,1-5-60-16,-1-4 36 0,5 0-44 15,5-8-12-15,-5-3-12 16,9-5-176-16,-9-4 88 0,0-8-444 16</inkml:trace>
          <inkml:trace contextRef="#ctx0" brushRef="#br0" timeOffset="1456.9768">-413-214 404 0,'0'-4'148'0,"9"0"-112"0,-9 0-12 15,0 4 136-15,-4 0-92 16,4 0 60-16,0 0-72 16,0 0 0-16,0 0-32 15,4 8 12-15,6-4-20 0,-1 0 72 16,4-4-52-16,6 8 92 16,3 0-72-16,10-4 44 15,5 4-60-15,-1 0-4 16,-4 4-20-16,0 1-4 15,-5-1-4-15,-9 0-16 16,-4 0 4-16,-5 0-200 16,-4-4 112-16,-5 0-264 15,0-8 204-15</inkml:trace>
          <inkml:trace contextRef="#ctx0" brushRef="#br0" timeOffset="330.3339">-85-595 268 0,'-45'-4'100'0,"22"8"-76"0,-9 0-8 16,9 9 36-16,-9 3-32 15,0 4 60-15,1 8-44 16,-1 5 80-16,4 11-64 16,-3-3 104-16,12 3-84 15,1 1 60-15,0-1-76 16,9 5 40-16,0 3-56 16,4 5 60-16,1 8-60 0,4 0-8 15,0-5-20-15,9-7-12 16,0-13 4-16,0 1 4 15,0-9-4-15,5-12-180 16,4-7 100-16,0-5-280 16,0-8 200-16,5-8-272 15</inkml:trace>
          <inkml:trace contextRef="#ctx0" brushRef="#br0" timeOffset="618.2461">-171-251 392 0,'-23'17'148'0,"18"-13"-116"0,-4 4-8 15,5 4 108-15,-15 4-76 16,-3 8 48-16,-6 5-60 15,-4 7-8-15,-4 5-20 16,4-5 16-16,0 0-20 0,10-7 24 16,8-9-24-16,5-12-48 15,9-12 20-15,18-12-404 16,14 0 232 0,4 3-60-16</inkml:trace>
          <inkml:trace contextRef="#ctx0" brushRef="#br0" timeOffset="-375.5446">-1346-332 476 0,'-14'-4'176'0,"14"4"-136"0,-4 4-12 16,4-4 136-16,4 9-96 16,5-1 132-16,1 0-116 15,3 0-4-15,5 0-52 16,5 0 20-16,9-4-32 0,14-4-4 0,17-4-8 15,10 4-16-15,5-4 8 16,-10 0 20-16,-4 4-8 16,-14 0-4-16,-14 0 0 15,-9 0-4-15,-8 0 0 16,-10 0-116-16,-9 0 64 16,0 0-296-16,4-12 192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4:53.4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00F08D1-0413-4139-A444-67C41AF001A8}" emma:medium="tactile" emma:mode="ink">
          <msink:context xmlns:msink="http://schemas.microsoft.com/ink/2010/main" type="inkDrawing" rotatedBoundingBox="5052,16836 19283,17893 19251,18316 5021,17259" semanticType="underline" shapeName="Other">
            <msink:sourceLink direction="with" ref="{6B41ECA0-993D-4B10-A81E-C044EC32D73E}"/>
            <msink:sourceLink direction="with" ref="{B82C6A10-E719-4822-B405-6C3A14FEB3FE}"/>
          </msink:context>
        </emma:interpretation>
      </emma:emma>
    </inkml:annotationXML>
    <inkml:trace contextRef="#ctx0" brushRef="#br0">26-4 684 0,'-32'-12'252'0,"32"24"-192"0,0-4-20 0,10-8 84 16,-1 20-76-16,9-12 88 0,23 0-80 15,32 4 0-15,27 5-36 16,18 3-20-16,28 4-4 0,50-4-4 15,22 1 0-15,69-1-12 16,23 0 12-16,49 12 48 16,56-3-20-16,8-1-20 15,51 13 0-15,45-1 8 16,45 9-4-16,28 7 8 16,36 21-8-16,32 12 16 15,10-12-12-15,8 4-12 16,14-16 0-16,-14-21-24 15,10-3 16-15,-32-13 12 16,-33-8 4-16,-54-12 32 16,-9 1-20-16,-68-9-12 15,-46-9-8-15,-72-7-136 0,-42-8 72 16,-54 8-240-16,-78-13 168 16,-54-3-364-1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4:53.0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01A8CF2-6B94-49C0-8065-4FEE2A83DAB7}" emma:medium="tactile" emma:mode="ink">
          <msink:context xmlns:msink="http://schemas.microsoft.com/ink/2010/main" type="inkDrawing" rotatedBoundingBox="6578,14146 6623,17410 6489,17412 6444,14148" semanticType="verticalRange" shapeName="Other">
            <msink:sourceLink direction="with" ref="{9E828260-7A31-4C85-9B98-A7F7A6816202}"/>
          </msink:context>
        </emma:interpretation>
      </emma:emma>
    </inkml:annotationXML>
    <inkml:trace contextRef="#ctx0" brushRef="#br0">70-4 444 0,'-9'0'164'0,"0"0"-124"0,-9 16-16 0,9-4 124 0,-5 16-88 15,5 25 36-15,9 28-56 16,0 16 72-16,9 20-60 16,9 61 36-16,5 21-52 0,4 35 32 15,-4 13-36-15,-5-12-28 16,-4 28-4-16,-14-28 24 16,-14-21-12-16,5 5 24 15,-13-13-24-15,3-32-76 16,6-32 36-16,-1-21-344 15,0-12 208-15,5-24-328 16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4:54.5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D912FDD-5CBD-49DA-AED9-B731E89E21C2}" emma:medium="tactile" emma:mode="ink">
          <msink:context xmlns:msink="http://schemas.microsoft.com/ink/2010/main" type="writingRegion" rotatedBoundingBox="6657,14679 21350,16032 21108,18656 6416,17303"/>
        </emma:interpretation>
      </emma:emma>
    </inkml:annotationXML>
    <inkml:traceGroup>
      <inkml:annotationXML>
        <emma:emma xmlns:emma="http://www.w3.org/2003/04/emma" version="1.0">
          <emma:interpretation id="{7A8C2F09-2F35-4505-8797-164C09726324}" emma:medium="tactile" emma:mode="ink">
            <msink:context xmlns:msink="http://schemas.microsoft.com/ink/2010/main" type="paragraph" rotatedBoundingBox="6657,14679 21350,16032 21108,18656 6416,17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4C74A-D19F-4E94-A39D-9E9A37440BAF}" emma:medium="tactile" emma:mode="ink">
              <msink:context xmlns:msink="http://schemas.microsoft.com/ink/2010/main" type="line" rotatedBoundingBox="6657,14679 21350,16032 21108,18656 6416,17303"/>
            </emma:interpretation>
          </emma:emma>
        </inkml:annotationXML>
        <inkml:traceGroup>
          <inkml:annotationXML>
            <emma:emma xmlns:emma="http://www.w3.org/2003/04/emma" version="1.0">
              <emma:interpretation id="{6B41ECA0-993D-4B10-A81E-C044EC32D73E}" emma:medium="tactile" emma:mode="ink">
                <msink:context xmlns:msink="http://schemas.microsoft.com/ink/2010/main" type="inkWord" rotatedBoundingBox="6574,15580 11024,15990 10874,17612 6425,17202">
                  <msink:destinationLink direction="with" ref="{700F08D1-0413-4139-A444-67C41AF001A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0 676 0,'10'0'248'0,"-1"0"-192"0,0 4-16 15,0-4 100-15,5 0-84 16,4 0-4-16,5 0-32 16,4 0-76-16,0 0 28 15,10 0-384-15,-15 4 228 16,10 4-164-16</inkml:trace>
          <inkml:trace contextRef="#ctx0" brushRef="#br0" timeOffset="90.2703">579-61 664 0,'27'0'244'0,"-27"0"-188"0,18 0-16 0,-13-4-64 16</inkml:trace>
          <inkml:trace contextRef="#ctx0" brushRef="#br0" timeOffset="1966.5821">697-186 456 0,'-9'0'168'0,"9"8"-128"0,-9 4-16 16,4-4 220-16,5 12-140 15,-4 5-8-15,-1 11-60 16,5-4 44-16,5 5-44 16,4-1 36-16,-5 1-40 0,1-5 36 15,4-12-40-15,0-12-4 16,5 4-16-16,4-16-112 15,-9-4 56-15,9-12-428 16,10 8 260-16,-6-4-176 16</inkml:trace>
          <inkml:trace contextRef="#ctx0" brushRef="#br0" timeOffset="242.6769">1134-526 956 0,'32'-29'352'0,"-23"25"-272"0,23-4-24 0,-18 8 16 0,8-8-52 16,1-4-52-16,4 8 16 15,-4 0-544-15</inkml:trace>
          <inkml:trace contextRef="#ctx0" brushRef="#br0" timeOffset="2281.5495">1439-672 496 0,'-18'0'184'16,"4"4"-140"-16,5 8-16 0,9 0 84 0,-4 1-68 16,4 7 36-16,4 16-48 15,-4 17 104-15,9 20-76 16,0 8 72-16,-4 0-76 0,-5 0 24 15,-5 3-48-15,-4 6-8 16,-4 15-16-16,-6-12-8 16,6-12 4-16,4-12 12 15,-5-9-8-15,0-19-216 16,10-13 116-16,-1-16-328 16,5-12 236-1,9-32-204-15</inkml:trace>
          <inkml:trace contextRef="#ctx0" brushRef="#br0" timeOffset="392.5743">2026-955 880 0,'32'-37'328'0,"-9"37"-256"0,9-4-16 16,-18 8 28-16,4 4-56 15,5 5-12-15,4-1-8 16,9 8-292-16,14 4 156 16,-4-8-468-16</inkml:trace>
          <inkml:trace contextRef="#ctx0" brushRef="#br0" timeOffset="2599.3948">2259-797 748 0,'-5'16'276'0,"1"-4"-216"0,-1 4-16 0,5 0 156 16,5 9-120-16,4 15 36 0,0 33-68 15,4 20-12-15,1 12-20 16,-5 0 24-16,-4 9-24 0,-5 15 20 16,-5 17-20-16,-13-21-8 15,-5-15-4-15,-4-17-60 16,0-16 32-16,4-13-184 15,5-19 116-15,4-29-252 32,9 4 196-32,14-36-344 0</inkml:trace>
          <inkml:trace contextRef="#ctx0" brushRef="#br0" timeOffset="555.0063">2891-878 964 0,'0'4'360'0,"23"16"-280"0,9 4-24 0,-9-8 136 15,9 1-116-15,18-1 8 16,0 4-56-16,23 0-132 16,-5 9 56-16,0-5-256 0,10-4 168 15,4-4-376 1,4 9 288-16,-13-1-84 0</inkml:trace>
          <inkml:trace contextRef="#ctx0" brushRef="#br0" timeOffset="2854.7327">3142-733 676 0,'36'0'248'0,"-4"8"-192"0,0 17-16 0,-18-5 120 16,4 25-96-16,-14 35 88 16,1 22-88-16,-10 3-32 15,-8-4-20-15,4 4 4 0,-14 13-8 16,9 11 16-1,-4-24-16-15,4-12-84 0,1-12 44 16</inkml:trace>
          <inkml:trace contextRef="#ctx0" brushRef="#br0" timeOffset="660.2978">4048-235 748 0,'45'61'276'0,"-26"-33"-216"0,13 1-16 16,-1-13 48-16,24-4-60 16,22-4-108-16,19-8 36 15,-5 8-584-15</inkml:trace>
          <inkml:trace contextRef="#ctx0" brushRef="#br0" timeOffset="3272.3959">4107-32 632 0,'9'-13'236'0,"-4"13"-184"0,8 0-16 0,-8 8 176 16,0 5-124-16,-1 23 72 16,1 29-96-16,4 16 0 15,0 12-40-15,5-4-64 0,-1-8 16 0,1-8-172 16,-1-13 104-16,1-11-152 16,-5-13 140-16</inkml:trace>
        </inkml:traceGroup>
        <inkml:traceGroup>
          <inkml:annotationXML>
            <emma:emma xmlns:emma="http://www.w3.org/2003/04/emma" version="1.0">
              <emma:interpretation id="{B82C6A10-E719-4822-B405-6C3A14FEB3FE}" emma:medium="tactile" emma:mode="ink">
                <msink:context xmlns:msink="http://schemas.microsoft.com/ink/2010/main" type="inkWord" rotatedBoundingBox="11685,15142 17852,15710 17610,18334 11444,17766">
                  <msink:destinationLink direction="with" ref="{700F08D1-0413-4139-A444-67C41AF001A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022.4672">5623-45 372 0,'18'-12'140'0,"-8"12"-112"0,-10 8-4 0,0-8 120 16,0 17-84-16,-5 7 140 15,-9 32-112-15,5 33 64 16,5 9-88-16,-1 15 60 0,1 0-68 15,4 9-4-15,4-1-32 16,5-8-12-16,19-24-4 16,-6-20-68-16,1-20 36 15,-5-9-68-15,10-28 56 16,-6-24-228-16,6-28 148 0,-10-9-396 16</inkml:trace>
          <inkml:trace contextRef="#ctx0" brushRef="#br0" timeOffset="3546.5735">5077-69 696 0,'4'45'256'0,"1"-9"-196"0,0 41-20 15,-1-24 32-15,1 19-48 16,-1 5 8-16,-4-4-20 0,0-4-132 16,-9-4 68-16,-5-1-448 15,-4 9 276-15,5-4 36 16</inkml:trace>
          <inkml:trace contextRef="#ctx0" brushRef="#br0" timeOffset="928.2063">5159-231 704 0,'41'-12'264'0,"-5"20"-208"0,19 0-12 15,-19 0 196-15,10 5-140 16,-1-5 116-16,10-4-124 16,22-4-32-16,24-4-36 15,17-9-336-15,0-11 168 0,-8-12-92 16,3-17 140-16,10 5-16 0,-4-5 68 15,-15 13-300 1,-3 3 188-16,-33 9 260 16,-18 3-44-16,-14 9 292 15,1 4-200-15,-1 4 88 16,-4 0-140-16,9 0 4 16,-5-4-60-16,19-4-212 0,13-9 88 15,19 1-516 1,8 0 332-16,-3-17 12 0</inkml:trace>
          <inkml:trace contextRef="#ctx0" brushRef="#br0" timeOffset="4310.1704">6502-356 676 0,'14'24'248'0,"-5"-4"-192"0,0 13-16 16,4-1 128-16,-13 13-100 16,5 15 60-16,-5 50-72 15,-5 27-8-15,-4 9-28 0,-4 4-84 0,-1 11 36 16,5-11-140 0,-5-20 92-16,1-29-68 0,3-20 80 15,6-25-96-15,-1-15 92 16</inkml:trace>
          <inkml:trace contextRef="#ctx0" brushRef="#br0" timeOffset="4622.0008">7080-716 652 0,'0'-4'244'0,"14"24"-192"0,-5 20-12 16,9-3 164-16,0 40-120 15,14 12 36-15,5 24-72 16,-1-4 0-16,-4 33-32 15,-5 12 0-15,-4-17-8 0,-5-19-8 16,-9-13 4-16,0-8 4 16,-4-8-4-16,-5-12-144 15,-5-4 76-15,1-17-308 16,-5-15 208-16</inkml:trace>
          <inkml:trace contextRef="#ctx0" brushRef="#br0" timeOffset="5132.3827">8141-716 300 0,'9'-13'112'0,"5"13"-88"0,-5-8-8 16,4 8 216-16,-3-8-132 16,-1 4 124-16,-9 0-128 15,9 0 32-15,-9 4-80 16,0 0 36-16,4 12-48 0,-4 13 8 0,0 31-28 16,0 49 36-16,0 29-28 15,-4 12 12-15,-1 40-20 16,1-8 0-16,-5-16-8 15,4-17 4-15,-4-3-8 16,0-12 40-16,9-13-20 16,0-24-40-16,0-24 8 15,9-21-44-15,5-19 32 16,8-25-444-16,19-33 256 16</inkml:trace>
          <inkml:trace contextRef="#ctx0" brushRef="#br0" timeOffset="5433.1827">9261-975 600 0,'0'28'224'0,"4"-4"-176"0,-4 33-12 16,10-25 168-16,-10 25-120 15,0 52 88-15,13 45-100 16,-13 12 0-16,5 52-48 16,-5-3 12-16,0-25-20 0,0 16-24 15,-5-19 0-15,-4-30 40 16,0-27-20-16,-5-33 16 16,5-16-16-16,-4-20-60 15,8-9 24-15,0-27-304 16,5-13 176-16</inkml:trace>
          <inkml:trace contextRef="#ctx0" brushRef="#br0" timeOffset="5748.7544">10203-737 520 0,'9'-8'192'0,"1"12"-152"0,-1 0-8 15,-5 4 140-15,14 13-100 16,-4 19 112-16,4 45-104 16,5 37 108-16,0 7-108 15,-10 37 24-15,1 36-64 0,-5-24-16 16,0-16-12-16,0-4 24 15,1 0-20-15,-6-33-24 16,-4-15 4-16,0-33-52 16,0-9 28-16,0-27-372 15,5-21 220-15,4-28-456 16</inkml:trace>
          <inkml:trace contextRef="#ctx0" brushRef="#br0" timeOffset="1184.8915">7809-1101 860 0,'13'0'320'0,"10"8"-248"0,18 8-20 16,0-7 216-16,14-1-156 16,13 8-44-16,0-8-44 15,28-8-308-15,27-8 156 16,22-12-548-16,6-5 380 15,-1-7 44-15,32-5 300 32,150 1-8-17,-58 24 68-15,-56 20-60 16,-45 20 484-16,-18 25-292 16,0 8 156-16,9-5-236 15,13 1-36-15,-8-8-76 16,22-13-456-16,5-4 220 0,-1-15-544 15</inkml:trace>
          <inkml:trace contextRef="#ctx0" brushRef="#br0" timeOffset="6017.8986">11037-417 904 0,'22'73'332'0,"-17"0"-256"16,-1 24-24-16,-4-45 124 0,-4 33-108 16,-1 41 8-16,-4 7-48 15,9-11-68-15,0-5 16 16,-4 13-272-16,4-5 164 0,4-20-552 16</inkml:trace>
        </inkml:traceGroup>
        <inkml:traceGroup>
          <inkml:annotationXML>
            <emma:emma xmlns:emma="http://www.w3.org/2003/04/emma" version="1.0">
              <emma:interpretation id="{4914C58B-AF48-407A-BDF0-AE8645BBAB7D}" emma:medium="tactile" emma:mode="ink">
                <msink:context xmlns:msink="http://schemas.microsoft.com/ink/2010/main" type="inkWord" rotatedBoundingBox="19628,17815 20193,17908 20151,18161 19586,180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963.9315">13254 1129 416 0,'-14'-36'152'0,"10"27"-116"0,-10-3-12 0,14 4 12 16,-9 8-24-16,-5 0 48 15,5 0-32-15,-5 12 48 16,1-4-44-16,8 5 92 15,1-5-72-15,8 0 172 0,5-8-128 16,5 8 80-16,13-8-104 0,10 0 24 16,17 4-56-16,19 0-16 15,9-4-12-15,-9 12 8 16,-5 0-12-16,-22 0-20 16,-1 5 4-16,-22-5 12 15,-14-4 0-15,-13 4-12 16,-15 4 4-16,-13-8 4 15,-13 8 0-15,4 5-20 16,-5-13 12-16,1 4 20 16,4 4-4-16,-5-8 4 15,15-4-4-15,-6 8 28 16,5-12-20-16,0-4-12 16,5-4-8-16,0 4 40 15,4-12-24-15,23 8-28 16,0-8 8-16,9 0 8 0,9 3 4 15,10 1-300-15,4 0 160 16,4 8-308-16,5-4 252 16</inkml:trace>
        </inkml:traceGroup>
        <inkml:traceGroup>
          <inkml:annotationXML>
            <emma:emma xmlns:emma="http://www.w3.org/2003/04/emma" version="1.0">
              <emma:interpretation id="{A3EBB08C-97CE-4878-9C5A-E858BE3FB1B6}" emma:medium="tactile" emma:mode="ink">
                <msink:context xmlns:msink="http://schemas.microsoft.com/ink/2010/main" type="inkWord" rotatedBoundingBox="20802,17956 21136,17986 21104,18325 20771,18295"/>
              </emma:interpretation>
              <emma:one-of disjunction-type="recognition" id="oneOf3"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7370.9957">14670 1226 924 0,'-46'12'340'0,"37"4"-260"0,-18 21-28 0,9-25 36 16,-19 8-60-16,5 13 24 16,-13 3-32-16,-10 5-192 15,0 11 88-15,14-3-652 16</inkml:trace>
        </inkml:traceGroup>
        <inkml:traceGroup>
          <inkml:annotationXML>
            <emma:emma xmlns:emma="http://www.w3.org/2003/04/emma" version="1.0">
              <emma:interpretation id="{104F2095-555F-46DE-BCF3-DCCD0C8B411C}" emma:medium="tactile" emma:mode="ink">
                <msink:context xmlns:msink="http://schemas.microsoft.com/ink/2010/main" type="inkWord" rotatedBoundingBox="20860,17802 21184,17832 21145,18262 20820,182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208.0644">14419 1044 716 0,'-13'16'264'0,"-1"-12"-204"0,14 25-16 0,0-1 168 0,9 4-124 16,5 17 8-16,4 8-56 15,5-5-4-15,13 1-20 16,5-5-36-16,-4-7 12 0,-6-13-156 15,1-16 88-15,14-4-300 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6:47.8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9T15:08:44.363"/>
    </inkml:context>
  </inkml:definitions>
  <inkml:traceGroup>
    <inkml:annotationXML>
      <emma:emma xmlns:emma="http://www.w3.org/2003/04/emma" version="1.0">
        <emma:interpretation id="{4398EC7C-04E4-4330-9339-AE4EE8CFB8F0}" emma:medium="tactile" emma:mode="ink">
          <msink:context xmlns:msink="http://schemas.microsoft.com/ink/2010/main" type="writingRegion" rotatedBoundingBox="-326,520 22250,171 22532,18375 -44,18725"/>
        </emma:interpretation>
      </emma:emma>
    </inkml:annotationXML>
    <inkml:traceGroup>
      <inkml:annotationXML>
        <emma:emma xmlns:emma="http://www.w3.org/2003/04/emma" version="1.0">
          <emma:interpretation id="{4F036647-DFBD-4EFA-9F9E-878C2A2AAA56}" emma:medium="tactile" emma:mode="ink">
            <msink:context xmlns:msink="http://schemas.microsoft.com/ink/2010/main" type="paragraph" rotatedBoundingBox="3357,472 11152,261 11186,1509 3391,17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5098BE5-6F11-4ECA-88DE-2693A6B5FCA1}" emma:medium="tactile" emma:mode="ink">
              <msink:context xmlns:msink="http://schemas.microsoft.com/ink/2010/main" type="line" rotatedBoundingBox="3357,472 11152,261 11186,1509 3391,1721"/>
            </emma:interpretation>
          </emma:emma>
        </inkml:annotationXML>
        <inkml:traceGroup>
          <inkml:annotationXML>
            <emma:emma xmlns:emma="http://www.w3.org/2003/04/emma" version="1.0">
              <emma:interpretation id="{61058394-0C1E-4C08-BFA8-4DBF3458CFE4}" emma:medium="tactile" emma:mode="ink">
                <msink:context xmlns:msink="http://schemas.microsoft.com/ink/2010/main" type="inkWord" rotatedBoundingBox="3357,472 5288,420 5322,1669 3391,17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1790 991 644 0,'-9'-20'236'0,"9"20"-180"0,-4-16-20 16,-1 8 60-1,10 4-60-15,-10 0 12 16,5 4-28-16,-4 4-20 0,8 8-4 15,-4 4 20-15,0 0-8 0,-4-4 40 16,4 4-24-16,-10-12 76 16,20 1-56-16,-10-14 12 15,0 5-32-15,0-16-48 16,9 0 12-16</inkml:trace>
          <inkml:trace contextRef="#ctx0" brushRef="#br0" timeOffset="-327.2287">1749 534 612 0,'-13'-8'228'0,"17"4"-180"0,1 0-12 15,-5 0 176 1,0 0-124-16,0-5 28 16,9 1-72-16,5 0 8 15,4 4-32-15,0 0 0 16,0 4-12-16,0 0 12 16,1 8-12-16,-10 0 24 15,-5 0-20-15,-13 1 4 0,5-1-8 16,-15-4 12-16,1 0-12 0,0-8 4 15,9 0-4-15,0-13 12 16,9 5-12-16,4-8-28 16,10 4 8-16,4 0-20 15,5 4 16-15,-5 3-8 16,5 9 12-16,-9 5-20 16,4 3 20-16,-18 4-92 15,-5 4 56-15,-8 4-328 16,3 0 208-16</inkml:trace>
          <inkml:trace contextRef="#ctx0" brushRef="#br0" timeOffset="-7089.4819">416 1003 624 0,'13'-32'228'0,"-13"32"-176"0,46-32-16 0,-19 3 104 16,5 9-84-16,9-25 60 15,0 9-72-15,9-17 16 16,5 9-40-16,-5-17 8 15,-5 13-16-15,-4-29 20 16,-4 8-20-16,-10-16-4 16,-4 12-4-16,-14-4 12 15,0 17-8-15,-23 7 24 16,-4 16-20-16,-28 1-12 16,10 16-4-16,-19 8-4 15,5 8 0-15,-4 12 16 16,8 8-4-16,10 20-36 15,8 5 16-15,10 15 4 16,14 5 12-16,8 0 8 16,10-4-4-16,0 7-28 15,-5-7 12-15,-23 24 24 16,5-4-8-16,-32 20-36 16,14 0 20-16,-19-4 12 0,5-16 0 0,-13-16 12 15,8-9-8-15,-18-19 24 16,14-9-16-16,-9-24 12 15,9-8-12-15,0-24-8 16,18-5 0-16,18-24-24 16,14 5 12-16,5 11-4 15,13 1 4-15,-4 15-56 16,13 21 36-16,0 8 4 16,5 16 12-16,5 21 12 15,-1 7 0-15,10 13 0 16,-1 0 0-16,33-5 32 15,-1-3-16-15,23-9 4 16,0-11-12-16,5-5 36 16,-14-16-20-16,5-8 64 15,-10 0-48-15,-9-16 36 16,-8 0-44-16,-15-13 36 16,-13 5-40-16,-9-8-68 15,-9 7 20-15,-5-3-300 16,-4 8 176-16</inkml:trace>
        </inkml:traceGroup>
        <inkml:traceGroup>
          <inkml:annotationXML>
            <emma:emma xmlns:emma="http://www.w3.org/2003/04/emma" version="1.0">
              <emma:interpretation id="{2F836D93-1995-40F5-B9C6-A7C4DF80F3AC}" emma:medium="tactile" emma:mode="ink">
                <msink:context xmlns:msink="http://schemas.microsoft.com/ink/2010/main" type="inkWord" rotatedBoundingBox="6073,702 7179,672 7200,1431 6093,14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8.1866">2692 315 496 0,'18'-24'184'0,"-18"24"-140"0,18-20-16 0,-14 12 100 16,6 8-76-16,-1-8 52 16,0 8-64-16,-9 0 24 15,0 0-36-15,0 8 72 16,0 0-56-16,0 0-12 15,9 12-20-15,0 8 32 16,5-7-20-16,4 23-12 16,0 1-8-16,5 15 4 15,4 1-4-15,0 12-20 16,1 0 8-16,-1 8 40 16,5-8-20-16,4-21 80 15,-13-7-56-15,9-25 120 16,0 4-88-16,4-40 36 15,14-4-60-15,10-33 20 16,12 5-36-16,6-25 0 16,-10 4-16-16,5-16 0 15,-19 16-4-15,-13-8-8 16,-4 13 4-16,-14-1 4 16,-5 16-4-16,-9 9-20 15,0 11 8-15,-4 13-100 16,-1 12 56-16,5 8-240 15,0 4 164-15,5 9-500 0,0-1 352 16</inkml:trace>
        </inkml:traceGroup>
        <inkml:traceGroup>
          <inkml:annotationXML>
            <emma:emma xmlns:emma="http://www.w3.org/2003/04/emma" version="1.0">
              <emma:interpretation id="{57920A02-F34A-4B32-AC5E-357D5D1A43B7}" emma:medium="tactile" emma:mode="ink">
                <msink:context xmlns:msink="http://schemas.microsoft.com/ink/2010/main" type="inkWord" rotatedBoundingBox="7944,920 9258,884 9272,1388 7958,14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69.4211">4708 688 384 0,'-23'-4'140'0,"23"4"-108"0,-18-4-8 0,4-1 188 15,14 10-120-15,-22-5 80 16,8 0-104-16,-4-5 80 16,9 5-88-16,-5-4 16 15,14 8-44-15,-9-4 24 16,9 0-32-16,0 0-4 15,9 0-12-15,14 0 28 16,-5 0-20-16,50 0 4 16,0 5-12-16,28-5 12 15,-5 0-12-15,41-5 4 16,-14 1-4-16,10-4-16 16,-10 16 4-16,-13-12 28 0,-23 4-12 15,-23 0 32 1,-9 0-28-16,-18 0 92 15,-9 0-60-15,-19-4-24 0,-4 0-12 16,-4-4-188 0,-1 8 96-16,1-8-348 0,4 0 240 0</inkml:trace>
          <inkml:trace contextRef="#ctx0" brushRef="#br0" timeOffset="1815.7235">5432 457 632 0,'0'-12'236'0,"0"12"-184"0,-5 0-16 0,1 0 176 15,4 4-124-15,-5 0 60 16,1 4-84-16,4 0-4 16,4 4-36-16,19 4-4 15,4 1-12-15,23-1 4 16,0 0-8-16,9 0 16 15,1 4-12-15,-10-7-20 16,-5 3 4-16,-8-4 32 16,-6 0-16-16,-12 4 104 15,-6 0-60-15,-17 5 4 16,-1 3-36-16,-18 4-4 16,1 1-8-16,-15-1 28 15,10 4-20-15,-9-3-68 16,13-1 28-16,0-8-196 15,14 0 124-15,0-11-268 16,9-1 208-16</inkml:trace>
        </inkml:traceGroup>
        <inkml:traceGroup>
          <inkml:annotationXML>
            <emma:emma xmlns:emma="http://www.w3.org/2003/04/emma" version="1.0">
              <emma:interpretation id="{F08EF1BB-D7F3-4EEE-8CC6-1697B64C7252}" emma:medium="tactile" emma:mode="ink">
                <msink:context xmlns:msink="http://schemas.microsoft.com/ink/2010/main" type="inkWord" rotatedBoundingBox="9904,671 11162,637 11180,1294 9921,1328"/>
              </emma:interpretation>
              <emma:one-of disjunction-type="recognition" id="oneOf3"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y</emma:literal>
                </emma:interpretation>
                <emma:interpretation id="interp7" emma:lang="" emma:confidence="0">
                  <emma:literal>WC</emma:literal>
                </emma:interpretation>
              </emma:one-of>
            </emma:emma>
          </inkml:annotationXML>
          <inkml:trace contextRef="#ctx0" brushRef="#br0" timeOffset="3089.7768">6547 360 548 0,'-5'0'204'0,"5"0"-156"0,-9-8-16 16,5 0 116-1,8 8-88-15,-8-8 44 16,4 8-60-16,-5-9 56 16,5 9-60-16,0-8-16 0,5 8-16 0,-5 4 0 15,0 5-4-15,0 11-20 16,4 0 8-16,1 16 12 16,-1 5 0-16,1-1 24 15,-1 1-16-15,1-1 12 16,4 5-12-16,-4-1 12 15,4 1-16-15,9-9 48 16,0 1-28-16,0-17 20 16,5-4-28-16,-5-20 36 15,1 0-32-15,-1-24 4 16,5 3-16-16,-1-15-16 16,1 3 0-16,0-3 28 15,0 8-12-15,-1-9-12 16,1 9-4-16,-5-1-16 15,1 9 12-15,-6 4 4 16,5 8 4-16,-4 4-44 16,4 8 24-16,0 12 8 15,1 4 8-15,-6 8 4 16,10 5 0-16,0 7-12 16,-5 0 8-16,-4 17 12 15,8-8-4-15,1 3 8 16,-5-3-8-16,-4-9 24 15,13-4-16-15,-8-19 32 16,-1-13-28-16,-5-13 20 16,15-11-20-16,-1-12 8 15,9-9-12-15,1-11 20 0,4 11-20 0,0-16-12 16,0 5-4-16,-9-5 56 16,0 8-28-16,-5-3-20 15,-4 15-4-15,4-3 16 16,-4 19-8-16,-5 1-20 15,9 8 4-15,-13 4-224 16,9 8 124-16,-5 12-444 16,-5 4 304-16</inkml:trace>
        </inkml:traceGroup>
      </inkml:traceGroup>
    </inkml:traceGroup>
    <inkml:traceGroup>
      <inkml:annotationXML>
        <emma:emma xmlns:emma="http://www.w3.org/2003/04/emma" version="1.0">
          <emma:interpretation id="{54C8CCD8-D291-41F9-A737-E06665A8A959}" emma:medium="tactile" emma:mode="ink">
            <msink:context xmlns:msink="http://schemas.microsoft.com/ink/2010/main" type="paragraph" rotatedBoundingBox="3709,2468 6558,2544 6525,3759 3676,36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584E60-497C-4234-B9D8-39BF507A0CAA}" emma:medium="tactile" emma:mode="ink">
              <msink:context xmlns:msink="http://schemas.microsoft.com/ink/2010/main" type="line" rotatedBoundingBox="3709,2468 6558,2544 6525,3759 3676,3683"/>
            </emma:interpretation>
          </emma:emma>
        </inkml:annotationXML>
        <inkml:traceGroup>
          <inkml:annotationXML>
            <emma:emma xmlns:emma="http://www.w3.org/2003/04/emma" version="1.0">
              <emma:interpretation id="{85DA63D1-9248-4AF2-87B4-59E49C424E0E}" emma:medium="tactile" emma:mode="ink">
                <msink:context xmlns:msink="http://schemas.microsoft.com/ink/2010/main" type="inkWord" rotatedBoundingBox="3709,2468 6558,2544 6525,3759 3676,3683"/>
              </emma:interpretation>
              <emma:one-of disjunction-type="recognition" id="oneOf4">
                <emma:interpretation id="interp8" emma:lang="" emma:confidence="0">
                  <emma:literal>ap</emma:literal>
                </emma:interpretation>
                <emma:interpretation id="interp9" emma:lang="" emma:confidence="0">
                  <emma:literal>up</emma:literal>
                </emma:interpretation>
                <emma:interpretation id="interp10" emma:lang="" emma:confidence="0">
                  <emma:literal>op</emma:literal>
                </emma:interpretation>
                <emma:interpretation id="interp11" emma:lang="" emma:confidence="0">
                  <emma:literal>alp</emma:literal>
                </emma:interpretation>
                <emma:interpretation id="interp12" emma:lang="" emma:confidence="0">
                  <emma:literal>asp</emma:literal>
                </emma:interpretation>
              </emma:one-of>
            </emma:emma>
          </inkml:annotationXML>
          <inkml:trace contextRef="#ctx0" brushRef="#br0" timeOffset="5208.4197">2282 2221 748 0,'0'-40'276'0,"0"40"-216"0,0-32-16 0,-18 15 32 16,4 5-52-16,-18-8 16 16,9 4-24-16,-22 4 0 15,4 4-8-15,-5 12-16 16,1 4 4-16,-10 20-4 15,14 4 0-15,-4 17 44 16,13 4-24-16,5 3 16 16,8-7-16-16,6-13 0 15,13-3-4-15,0-13-16 16,4 0 4-16,14-16-164 16,14 0 92-16,-9-16-252 0,4 4 184 15,-4-12-116 1,0 4 148-16,-9-1 132 0,-1 5-4 0,-13 8 340 15,5 12-200-15,-5 8 104 16,0 5-156-16,13-1-20 16,6 4-56-16,17-8 20 15,10 5-32-15,13-13 12 16,0 0-16-16,9-16 20 16,0-4-20-16,5-9-48 15,-4 5 20-15,-10-12-8 16,-5 4 16-16,-8-13 32 15,-14 5-12-15,-9 3-48 16,-10 9 20-16,-13 20 28 16,0 8-4-16,-13 25 16 15,3 11-12-15,-12 21-8 16,-1 4 0-16,-9 36 48 16,9 0-28-16,1 13 0 15,3-9-16-15,1-16 12 16,14-16-12-16,-10-17 4 15,0-11-4-15,14-17-140 16,-4-3 76-16,-5-21-96 16,9-8 88-16</inkml:trace>
          <inkml:trace contextRef="#ctx0" brushRef="#br0" timeOffset="5481.2119">2628 2201 684 0,'0'-61'252'0,"0"61"-192"0,41-16-20 0,-18 8 84 15,-1 8-76-15,24-4 32 16,-1 8-44-16,19 4-24 16,-9 4-4-16,13 9-8 15,-4-1 0-15,-14 8 8 16,-5 1-4-16,-31 15 32 15,-10 1-20-15,-35-1 40 16,-1-3-32-16,-32-9 12 16,0 0-20-16,1-11-60 15,3-5 20-15</inkml:trace>
          <inkml:trace contextRef="#ctx0" brushRef="#br0" timeOffset="4607.2767">334 2100 520 0,'-9'-28'192'0,"9"28"-152"0,9 8-8 0,-5-8-16 16,1 12-16-16,4 4-28 15,5 12 16-15,-5 25 32 16,0 0-12-16,0 20 36 15,5-9-28-15,-10-11 56 16,5-1-40-16,-4-15 48 16,-1-1-48-16,-4-11 20 15,0-1-32-15,0-16 36 16,5-4-32-16,4-16-4 16,5 0-12-16,17-33 12 15,6 1-12-15,13-29-64 16,0 0 28-16,9 4-32 15,-9 0 36-15,-4 21 20 16,-1 20 4-16,-8 19 56 16,-10 9-32-16,-9 37 52 15,-4 15-44-15,-10 13 4 16,1 4-24-16,-5-4 0 16,0-5-4-16,-5-19 20 15,10-9-16-15,-5-3 76 16,9-13-52-16,0-16 4 15,5-8-24-15,-5-21 24 16,14-3-24-16,9-33-48 16,4 1 16-16,9-30-120 15,1 18 76-15,-5 11-20 16,0 16 52-16,-14 17 32 16,-4 16 0-16,-5 24 64 0,-9 16-40 15,-13 29 60-15,-1 7-52 0,-13 13 20 16,13-8-36-16,5-8 8 15,0-9-16-15,-9-7 20 16,18-5-20-16,-9-12-120 16,0-3 60-16,0-5-212 15,10-4 144-15</inkml:trace>
        </inkml:traceGroup>
      </inkml:traceGroup>
    </inkml:traceGroup>
    <inkml:traceGroup>
      <inkml:annotationXML>
        <emma:emma xmlns:emma="http://www.w3.org/2003/04/emma" version="1.0">
          <emma:interpretation id="{A32E73E3-1CD2-4BFD-9514-452ADEEFB217}" emma:medium="tactile" emma:mode="ink">
            <msink:context xmlns:msink="http://schemas.microsoft.com/ink/2010/main" type="paragraph" rotatedBoundingBox="4303,4413 19619,4724 19537,8769 4221,84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3FE4C01-802D-4F96-90B8-6C91297D0815}" emma:medium="tactile" emma:mode="ink">
              <msink:context xmlns:msink="http://schemas.microsoft.com/ink/2010/main" type="line" rotatedBoundingBox="4303,4413 19619,4724 19585,6406 4269,6094"/>
            </emma:interpretation>
          </emma:emma>
        </inkml:annotationXML>
        <inkml:traceGroup>
          <inkml:annotationXML>
            <emma:emma xmlns:emma="http://www.w3.org/2003/04/emma" version="1.0">
              <emma:interpretation id="{411DFC56-A01F-4C0A-B82B-3D2D32AB4DF9}" emma:medium="tactile" emma:mode="ink">
                <msink:context xmlns:msink="http://schemas.microsoft.com/ink/2010/main" type="inkWord" rotatedBoundingBox="4303,4413 5954,4446 5927,5788 4276,5754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3549.6266">1144 4557 464 0,'23'-17'176'0,"-14"17"-140"0,4 0-8 0,-3 0 188 16,-1 0-124-16,9-12 60 15,9 4-88-15,0-12 16 16,5 4-48-16,0-13 16 16,0 5-28-16,-9-20 44 15,0 7-36-15,-1-7 28 16,1 7-28-16,-5-7 8 16,-4 7-20-16,-14-7-8 15,0 15-4-15,-14-7-4 16,5 16 0-16,-14-5 0 15,10 9 0-15,-5-4 0 16,4 12 0-16,-4-4-20 16,9 8 12-16,-10 0-12 0,10 8 8 15,-13 4 24-15,12 8-4 0,-8 4-28 16,9 5 8-16,-5 31-4 16,5 5 8-16,0 28 24 15,9-4-8-15,-9 0-92 16,9-8 48-16,-9-8 0 15,-5-5 24-15,-4-3 20 16,-5-4-4-16,-8 3 24 16,8-11-16-16,-14-4 4 15,10-9-8-15,-9-16 12 16,13-8-12-16,-18-20 4 16,18-4-4-16,0-16-16 15,10 3 4-15,4-7-16 16,9 12 12-16,9-4-24 15,4 11 20-15,10 5-20 16,0 8 16-16,18 21 0 16,-9-5 8-16,13 28 32 15,1 9-12-15,8 4-4 16,-13-5-4-16,9 1-4 16,-4-17 0-16,-5 1 24 15,0-9-12-15,-5-12 40 16,-4-4-28-16,-5-12-84 15,5-4 32-15</inkml:trace>
          <inkml:trace contextRef="#ctx0" brushRef="#br0" timeOffset="63851.3263">1781 4674 624 0,'9'-16'228'0,"-9"16"-176"0,9-12-16 0,-4 3 140 16,4 9-104-16,0-8 60 16,0 8-76-16,0 0 0 15,5 0-32-15,9 0 4 16,9 8-16-16,22-8 44 16,5 0-28-16,14-8-4 15,-4 8-16-15,-1-8 28 16,-4-4-20-16,-5 4 12 15,-9 0-16-15,-14 8-60 16,-4 0 24-16,-9-8-140 16,0 4 92-16,-5-8-292 15,5 0 200-15</inkml:trace>
          <inkml:trace contextRef="#ctx0" brushRef="#br0" timeOffset="64272.7532">2550 4103 820 0,'-22'-12'304'0,"22"12"-236"0,-5-8-20 16,1 0 44-1,4 8-60-15,-5-8 40 0,5 8-40 0,-9-4-28 16,0 4-4-16,-9 0-8 16,4 4 0-16,-9 0 8 15,10 4 0-15,-10 0 8 16,9 0-4-16,-9 4-28 15,10 5 12-15,-1 3 32 16,5-4-12-16,-5 20-28 16,5 1 12-16,0 23 8 15,5-3 4-15,-6 12 8 16,6-4-8-16,-10 24-28 16,10-16 12-16,-15 28 4 15,10-12 8-15,-23 0 8 16,14-8-4-16,-9-17-12 15,0-3 4-15,-19-16 72 16,14-5-36-16,-13-3 24 16,8-17-36-16,-4-8 36 15,5 8-32-15,4-12-4 16,0 0-12-16,9-8-8 16,1 0 4-16,4-16-224 15,8 0 120-15</inkml:trace>
        </inkml:traceGroup>
        <inkml:traceGroup>
          <inkml:annotationXML>
            <emma:emma xmlns:emma="http://www.w3.org/2003/04/emma" version="1.0">
              <emma:interpretation id="{C3E677EA-1AAE-4895-ADB2-0C2280BE9CD9}" emma:medium="tactile" emma:mode="ink">
                <msink:context xmlns:msink="http://schemas.microsoft.com/ink/2010/main" type="inkWord" rotatedBoundingBox="6524,4897 8412,4935 8387,6178 6499,614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4872.8467">3133 4860 1100 0,'0'24'408'0,"0"-24"-316"0,36 4-28 0,-4-4 28 16,0 0-64-16,14 0 16 15,4-8-28-15,4 0-316 16,-4 8 164-16</inkml:trace>
          <inkml:trace contextRef="#ctx0" brushRef="#br0" timeOffset="64693.3702">3261 4621 632 0,'-19'-12'236'0,"19"12"-184"0,-4 0-16 0,-1 0 184 15,10 0-128-15,-5 0 44 16,9 8-84-16,9-8 24 16,9 4-44-16,14-4-20 15,0 0-4-15,5 0-8 16,8-4 0-16,-17 4-188 15,4 4 104-15,-28-4-308 16,6 4 220-16</inkml:trace>
          <inkml:trace contextRef="#ctx0" brushRef="#br0" timeOffset="65954.8369">4653 4662 860 0,'32'-16'320'0,"-32"16"-248"0,28-17-20 15,-15 5 92 1,1 8-88-16,-5-12 40 16,5 4-56-16,-14-12 12 15,4 7-32-15,-22-7 28 16,0 4-32-16,-23 4-12 16,4 8-8-16,-17 8-16 15,-1 8 12-15,-9 4 12 16,14 8 0-16,-4 0-20 15,22 5 8-15,0-5-12 0,23 0 8 16,18-4-36-16,14 4 28 16,9-11-28-16,-1-1 28 0,15-8-52 15,-14-4 40-15,4 4-12 16,-4 0 28-16,-9 0 16 16,0 0 4-16,-5 4-28 15,-9 4 12-15,-5 4 76 16,6 4-36-16,-10 12 0 15,4 1-16-15,-4 23-12 16,0 9 4-16,0 16 12 16,0-8-8-16,-4 4-20 15,4-9 4-15,-14 5-32 16,5-12 24-16,-14 4 16 16,0 3 0-16,-9 1 0 15,5-4 4-15,-18-1-4 16,8-11 0-16,-22-9 24 15,9-19-12-15,-18-9 24 16,18-4-24-16,-10-20 12 16,19 4-12-16,10-21 36 15,12 1-24-15,19-16-12 16,14 7-8-16,32-7 20 16,13 11-12-16,23-23 112 15,4 11-72-15,28-16 68 0,0 17-68 0,4-13-28 16,-18 13-16-16,-18-1 16 15,-14 21-12-15,-17-5-152 16,-10 17 72-16</inkml:trace>
        </inkml:traceGroup>
        <inkml:traceGroup>
          <inkml:annotationXML>
            <emma:emma xmlns:emma="http://www.w3.org/2003/04/emma" version="1.0">
              <emma:interpretation id="{8FB6E840-0413-4F09-BEB3-8333D6347CFE}" emma:medium="tactile" emma:mode="ink">
                <msink:context xmlns:msink="http://schemas.microsoft.com/ink/2010/main" type="inkWord" rotatedBoundingBox="12096,5258 12971,5276 12956,6004 12081,598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2267.1077">8832 5277 696 0,'-32'8'256'0,"32"-8"-196"0,-32 28-20 16,14-11 100-1,9-5-84-15,-9 12 24 16,9 4-48-16,4 1 48 15,-4 7-44-15,18-12 28 16,-4-3-36-16,13-5 28 16,5-8-32-16,13-8 20 15,14 0-24-15,14-8-8 16,4 0-8-16,9-5-120 16,1 5 64-16,4-16-384 15,-5 16 240-15</inkml:trace>
          <inkml:trace contextRef="#ctx0" brushRef="#br0" timeOffset="132011.4314">9510 4892 580 0,'18'-20'216'0,"-9"8"-168"0,10 0-12 16,-15 4 128 0,5 4-96-16,0-4 80 15,1 8-88-15,-10-4 64 16,0 8-68-16,-19 12-32 15,6 4-12-15,-19 25 4 0,0 7-8 0,-14 17-4 16,5-4 0-16,-18 0-4 16,9-5 0-16,-14 1-28 15,10-4 16-15,-14-1-40 16,8-3 32-16,-8-1-124 16,23-11 80-16</inkml:trace>
        </inkml:traceGroup>
        <inkml:traceGroup>
          <inkml:annotationXML>
            <emma:emma xmlns:emma="http://www.w3.org/2003/04/emma" version="1.0">
              <emma:interpretation id="{908E0F47-E0F6-4F1F-853E-124FE0FB2873}" emma:medium="tactile" emma:mode="ink">
                <msink:context xmlns:msink="http://schemas.microsoft.com/ink/2010/main" type="inkWord" rotatedBoundingBox="13626,4995 15525,5034 15511,5756 13611,5717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3407.3961">10457 4557 748 0,'14'-9'276'0,"-14"9"-216"0,9 13-16 0,-9-5 4 15,0 8-36-15,-9 16 32 16,4 9-28-16,-18 32 12 16,5 3-16-16,-14 9 0 15,9-4-4-15,-4-12-8 16,9-12 4-16,0-17 40 16,4-7-24-16,0-17 44 15,10 0-36-15,-1-32-40 16,5 0 4-16,5-25-148 15,9 1 84-15,8-9-84 16,6 13 92-16,8-1-20 16,5 21 48-16,0 16 164 15,0 12-68-15,-9 17 76 16,0 7-80-16,-10 4-4 16,1 1-32-16,-14-9 60 15,-9 1-48-15,-27-9 48 0,9 0-44 0,-23-8 0 16,0 1-24-16,-18-13 12 15,9 4-16-15,-5-12 16 16,14 4-16-16,5-8-64 16,17 4 28-16,19 0-192 15,14-5 124-15,32-11-128 16,8 8 132-16,24-12-288 16,-1 4 212-16,9-17 68 15,1 9 64-15,-5-13 72 16,-5 5-24-16,-13-5 192 15,-9 13-112-15,-15-8 164 16,-12 11-148-16,-24-3 64 16,10 8-104-16,-19-4 16 15,5 11-48-15,-9 1-12 16,9 4-16-16,-9 4-16 16,5 4 4-16,-10 8 20 15,5 4-8-15,-14 17-28 16,5 3 8-16,-14 13 12 15,5 3 4-15,-1 1 16 16,10-1-12-16,0-11-12 16,9-5 0-16,4-12 28 15,1 1-12-15,8-17-128 16,10-4 64-16,4-17-124 16,10 1 100-16,-6-20-136 15,6-1 120-15,-6-15-72 0,6 11 96 16,-6 1 144-16,1 16-40 0,-14 7 220 15,-9 13-140-15,0 16 52 16,-4 13-100-16,-10 7 32 16,10 5-60-16,-1-1 8 15,10-4-32-15,8-11 0 16,-4-1-8-16,23-16-112 16,9 0 56-16,5-20-236 15,-5 0 160-15,4-21-168 16,5 5 172-16,-9-13 40 15,0 9 52-15,-4-9 304 16,-15 13-148-16,-3 0 160 16,-6 11-168-16,-13 5 52 15,5 12-100-15,-19 4 64 16,14 8-76-16,-14 4-32 16,5 9-16-16,0 7-4 15,5 0-4-15,-5 5 8 16,4-5-8-16,14 4-56 15,5-7 28-15,4-5-104 16,0 4 72-16,-9-4-56 16,14 1 68-16,-18-5 4 15,-1 8 24-15,-17-4 56 16,3 5-20-16,-12-5 132 16,3 0-84-16,-3-12 56 15,4 0-68-15,-1-8-16 16,10 0-24-16</inkml:trace>
          <inkml:trace contextRef="#ctx0" brushRef="#br0" timeOffset="133708.1961">11718 4913 1092 0,'-59'68'404'0,"59"-68"-316"0,-37 53-24 0,24-33 80 0,3 1-92 0,10-1 8 15,10 4-40-15,3-12-28 16,19 0 0-16,9-16-384 16,0 4 216-16</inkml:trace>
          <inkml:trace contextRef="#ctx0" brushRef="#br0" timeOffset="133574.3393">11722 4654 924 0,'-54'8'340'0,"54"-8"-260"0,-23 8-28 0,18-4-60 15,5 0-8-15,10 4-664 16,8 8 372-16</inkml:trace>
          <inkml:trace contextRef="#ctx0" brushRef="#br0" timeOffset="133949.3366">12137 4864 1152 0,'-5'-4'428'0,"5"4"-332"0,-5 0-28 0,1 0 32 16,-1 8-68-16,-4 0-20 16,9 4-12-16,-4 9 0 15,-5-1 0-15,-1 4 0 16,6 4 0-16,-1 5-20 16,10-1 12-16,-10 1-24 15,5-5 20-15,-4 0 24 16,4-3-8-16,-9-5-16 15,9 0 4-15,-14-8-56 16,5 0 32-16</inkml:trace>
        </inkml:traceGroup>
        <inkml:traceGroup>
          <inkml:annotationXML>
            <emma:emma xmlns:emma="http://www.w3.org/2003/04/emma" version="1.0">
              <emma:interpretation id="{F2435A82-91F2-465F-83DC-CA8F20708C28}" emma:medium="tactile" emma:mode="ink">
                <msink:context xmlns:msink="http://schemas.microsoft.com/ink/2010/main" type="inkWord" rotatedBoundingBox="16381,4980 19613,5046 19589,6200 16357,6134"/>
              </emma:interpretation>
              <emma:one-of disjunction-type="recognition" id="oneOf9">
                <emma:interpretation id="interp17" emma:lang="" emma:confidence="0">
                  <emma:literal>form</emma:literal>
                </emma:interpretation>
                <emma:interpretation id="interp18" emma:lang="" emma:confidence="0">
                  <emma:literal>forth</emma:literal>
                </emma:interpretation>
                <emma:interpretation id="interp19" emma:lang="" emma:confidence="0">
                  <emma:literal>farm</emma:literal>
                </emma:interpretation>
                <emma:interpretation id="interp20" emma:lang="" emma:confidence="0">
                  <emma:literal>furor</emma:literal>
                </emma:interpretation>
                <emma:interpretation id="interp21" emma:lang="" emma:confidence="0">
                  <emma:literal>forts</emma:literal>
                </emma:interpretation>
              </emma:one-of>
            </emma:emma>
          </inkml:annotationXML>
          <inkml:trace contextRef="#ctx0" brushRef="#br0" timeOffset="136036.6104">13520 4718 488 0,'0'-36'180'0,"-9"24"-140"0,5-8-12 0,4 3 208 15,4 9-136-15,1-16 36 16,4 8-80-16,0-4 28 16,0 3-48-16,-4 9-28 15,-1 8-8-15,-8 25 16 16,-1 7-8-16,-27 53-12 16,9 12 0-16,-31 33 28 15,8-9-12-15,1 13-40 16,8-13 16-16,15-4-16 15,13-24 16-15,9-12 24 16,9-20-4-16,4-33 48 0,10-3-28 16,-5-50-16-16,0 5-4 0,-8-41 8 15,-1 9-8-15,-23-21-56 16,-4 8 24-16,-37-12 28 16,1 17 0-16,-19 3 88 15,14 12-48-15,4 5 4 16,19 12-28-16,17-1-72 15,15 9 24-15,36-8-84 16,18 8 60-16,23-9-24 16,4 9 40-16,5-8 24 15,-5 7 8-15,-4-3-8 16,-18 12 8-16,-10 0 28 16,1 4-12-16,-14 0 32 15,-10 8-28-15,-8 0 56 16,4 8-40-16,-18 4 4 15,9 4-24-15,-9 4 12 16,0 5-16-16,-9-5-4 16,9 8 0-16,0-12-4 15,5 9 0-15,4-13 24 16,0 4-12-16,5-12 24 16,4 4-24-16,-5-8-32 15,1 0 12-15,4-20-44 16,-4 12 32-16,4-16-4 15,-4 7 16-15,-5-3 8 0,5 0 0 16,4 8 44-16,5 8-24 16,-1 8 52-16,10 4-40 15,-5 4 20-15,5 0-32 0,0-4 16 16,9 4-20-16,-4-12 20 16,-6 4-24-16,1-12-48 15,-4 0 20-15,-6-4-60 16,1 4 44-16,-9-4-20 15,-5 4 32-15,-5-4-24 16,1 3 24-16,-5 1-16 16,0 4 20-16,5 0 8 15,-1 8 8-15,1 0 32 16,4 9-16-16,4-1 56 16,6 4-40-16,-1-4 4 15,5 0-24-15,-5-4 20 16,0 4-20-16,-9-4 32 15,5 1-28-15,-19 3-76 16,1 4 32-16,-10 0-88 16,5 4 64-16,0-4-24 15,4 1 40-15,14-5-4 16,10 0 24-16,22-8 16 16,4 0 4-16,19-12-12 15,9 0 4-15,-1-20-40 16,-8 3 24-16,4-23-116 15,-8 7 76-15,3-11-28 16,-8 7 52-16,-5 1 16 0,-9 7 8 16,-18 1 64-1,-5 16-28-15,-23-13 104 0,1 13-72 0,-19 4 56 16,0 16-68-16,-9 0 60 16,10 8-64-16,-10 16-8 15,9 13-20-15,-4 19 8 16,9 5-12-16,4 4-196 15,9-1 100-15,1-19-60 16,4-9 84-16,0-24-76 16,9-3 80-16,-9-22-376 15,0 1 240-15,-5-12 148 16,1 0 40-16,-10-13 220 16,5 5-120-16,0-9 144 15,4 17-132-15,10-16 52 16,4 19-92-16,23-15 16 15,4 20-44-15,28-12-4 16,4 11-20-16,19 5-8 16,-5 4 0-16,-9 0 40 15,-10 4-24-15,-4-4 52 16,-13 8-40-16,-19-4 100 16,-4 4-76-16,-14-4 12 15,5 8-44-15,-28-4 12 16,14 4-20-16,-18 0-140 15,4 8 68-15,5 0-132 16,5 0 108-16,-5 5-56 16,9 3 76-16,-10 4 8 15,20 0 32-15,-10-3 128 0,13 3-60 0,-4-4 80 16,5-4-72-16,-5-8-4 16,14 0-32-16,0-8 16 15,-5 0-24-15,5-4-76 16,-10 4 36-16,-4-8-36 15,5 4 40-15,-14-8-8 16,0 8 20-16,0-8 44 16,-5 8-20-16,-4 0 60 15,9 4-40-15,14 4 56 16,-5 4-52-16,23 0 20 16,0 4-36-16,13-8 28 15,1 4-32-15,-1-4-12 16,10 0-8-16,-14-4 28 15,4 0-12-15,-13-4-4 16,-9 4-4-16,0-4-16 16,0 0 8-16,-14-4 4 15,-9 8 0-15,0-4-20 16,0 8 12-16,4-4 76 16,5 4-40-16,10 0 36 15,-6 0-36-15,1 0 8 16,4 0-20-16</inkml:trace>
        </inkml:traceGroup>
      </inkml:traceGroup>
      <inkml:traceGroup>
        <inkml:annotationXML>
          <emma:emma xmlns:emma="http://www.w3.org/2003/04/emma" version="1.0">
            <emma:interpretation id="{0A4976DD-FC78-458D-B1FB-CA266BD0EBFF}" emma:medium="tactile" emma:mode="ink">
              <msink:context xmlns:msink="http://schemas.microsoft.com/ink/2010/main" type="line" rotatedBoundingBox="4240,6376 11637,6261 11671,8439 4274,8554"/>
            </emma:interpretation>
          </emma:emma>
        </inkml:annotationXML>
        <inkml:traceGroup>
          <inkml:annotationXML>
            <emma:emma xmlns:emma="http://www.w3.org/2003/04/emma" version="1.0">
              <emma:interpretation id="{01CF8D10-A91E-4F6C-BADD-2A32ABE165DF}" emma:medium="tactile" emma:mode="ink">
                <msink:context xmlns:msink="http://schemas.microsoft.com/ink/2010/main" type="inkWord" rotatedBoundingBox="4248,6878 5240,6862 5257,7968 4265,7983"/>
              </emma:interpretation>
              <emma:one-of disjunction-type="recognition" id="oneOf10">
                <emma:interpretation id="interp22" emma:lang="" emma:confidence="0">
                  <emma:literal>¥</emma:literal>
                </emma:interpretation>
                <emma:interpretation id="interp23" emma:lang="" emma:confidence="0">
                  <emma:literal>%</emma:literal>
                </emma:interpretation>
                <emma:interpretation id="interp24" emma:lang="" emma:confidence="0">
                  <emma:literal>I</emma:literal>
                </emma:interpretation>
                <emma:interpretation id="interp25" emma:lang="" emma:confidence="0">
                  <emma:literal>[</emma:literal>
                </emma:interpretation>
                <emma:interpretation id="interp26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18033.2952">1859 6515 496 0,'-19'-16'184'0,"19"16"-140"0,-22-8-16 15,8 4 128 1,9 0-92-16,-13-8 28 15,9 4-56-15,-9-4 32 0,4 3-40 0,-4-3 40 16,4 8-40 0,-4-4 28-16,9 4-28 0,-9 4-8 15,4 4-12-15,1 4 12 16,3 4-12-16,-8 5 24 16,9-1-20-16,-14 4-20 15,10 4 0-15,-6 5-12 16,6-1 8-16,-5 8 24 15,4 1-4-15,-9 11-20 16,14 5 4-16,0 20 12 16,4 0 0-16,-4 16-12 15,0-12 4-15,-4-5 4 16,8-7 0-16,-13-8 8 16,4-9-4-16,-9-3-28 15,5-5 12-15,-14-3 112 16,10-5-56-16,-10-8 36 15,9-3-44-15,-13-5-4 16,8-4-20-16,-4-12 28 16,5 0-24-16,-5-8 4 15,5-4-12-15,-5 0-32 16,5-1 12-16,-1-7-100 16,6 4 60-16,-6-4-144 15,10 4 112-15,4-1-392 16,10 5 264-16</inkml:trace>
          <inkml:trace contextRef="#ctx0" brushRef="#br0" timeOffset="117432.6646">1121 6839 572 0,'-18'-4'208'0,"18"4"-160"0,-9-4-12 16,4 0 164 0,5 8-116-16,-9-8 44 15,18 4-76-15,-9-4 16 16,0 4-40-16,0-4 36 16,0 8-36-16,0-4-4 15,0 0-16-15,5 0 28 16,4 4-20-16,14-4-4 15,9 4-8-15,13-4 12 0,19 0-8 16,4 0-4-16,9 8 0 0,-13-4 12 16,0 0-8-16,-14 0-20 15,-9 4 4-15,-5-4 40 16,-4 0-20-16,-14-4 24 16,-4 4-20-16,-5-4 52 15,0 0-36-15,-9-4-68 16,5 0 16-16,-5-8-264 15,9 4 152-15</inkml:trace>
        </inkml:traceGroup>
        <inkml:traceGroup>
          <inkml:annotationXML>
            <emma:emma xmlns:emma="http://www.w3.org/2003/04/emma" version="1.0">
              <emma:interpretation id="{68094DB5-9059-4EDA-9B02-755101C1BC5A}" emma:medium="tactile" emma:mode="ink">
                <msink:context xmlns:msink="http://schemas.microsoft.com/ink/2010/main" type="inkWord" rotatedBoundingBox="5768,6352 8742,6306 8776,8484 5801,8530"/>
              </emma:interpretation>
            </emma:emma>
          </inkml:annotationXML>
          <inkml:trace contextRef="#ctx0" brushRef="#br0" timeOffset="123108.4283">3443 7786 860 0,'-10'0'320'0,"10"0"-248"0,-9 16-20 0,5-4 4 15,-1 5-40-15,-8 3-12 16,4 4-8-16,-5-4 4 16,5 5 0-16,-5-9 0 15,10 4 0-15,-6-8 32 16,10 0-16-16,0-16 32 15,5 0-32-15,13-12-12 16,5 0-8-16,9-21 12 16,0 17-4-16,4-12-12 15,1 3 4-15,-6 17-32 16,1 4 20-16,-14 12 40 16,1 8-12-16,-15 13 68 15,1 3-44-15,-10 0 20 16,1 5-36-16,-10-5 16 15,5-4-20-15,0-3 20 0,4-5-24 16,-8-4 4-16,8 0-8 0,0-4-96 16,5 0 52-16,-4-12-244 15,8 4 156-15</inkml:trace>
          <inkml:trace contextRef="#ctx0" brushRef="#br0" timeOffset="123503.9754">3893 7964 808 0,'-36'16'300'0,"36"-16"-232"0,0 4-20 0,4-4 96 16,5 8-88 0,19-12 68-16,4 4-72 0,27-8-20 31,0 4-20-31,18-8-292 0,-8 8 152 0</inkml:trace>
          <inkml:trace contextRef="#ctx0" brushRef="#br0" timeOffset="123680.1579">4781 7790 340 0,'0'-4'128'0,"0"4"-100"0,-14 4-8 0,0 8 200 16,5 4-124-16,-18 13 8 15,4 3-64-15,-4 5-40 16,4 3 0-16,-4-8 16 15,9 1-8-15</inkml:trace>
          <inkml:trace contextRef="#ctx0" brushRef="#br0" timeOffset="123335.5269">3934 7705 780 0,'5'-8'288'0,"-5"8"-224"0,13-4-20 0,-4 0 156 16,1 8-120-16,12-4 56 15,6 4-80-15,8-4-24 16,0 0-20-16,5 0 16 15,-4 0-16-15,-1 0-196 16,-4 4 96-16,-14 4-476 16,1 8 316-16</inkml:trace>
          <inkml:trace contextRef="#ctx0" brushRef="#br0" timeOffset="121426.3146">2414 7434 652 0,'-5'0'244'0,"5"0"-192"0,0 0-12 0,5 0 120 15,-1 8-96-15,-4-8 44 16,0 0-64-16,5 0 56 15,0 0-60-15,-1 0 52 16,10 8-52-16,4-8 52 16,9 8-56-16,14-8 36 15,0 0-40-15,14-8 16 16,9 8-28-16,-5-4 0 16,-9 8-12-16,-9-4-156 15,-9 8 80-15,-5-4-112 16,-4 0 100-16,-10 0-292 15,1 4 208-15</inkml:trace>
          <inkml:trace contextRef="#ctx0" brushRef="#br0" timeOffset="121066.8607">2464 7236 528 0,'9'-13'196'0,"-9"13"-152"0,5-8-12 16,-5 8 80-1,0 0-68-15,4 0 36 16,1 0-48-16,-5 0 36 0,4 0-40 16,1-8-4-16,-1 8-16 0,1 0 28 31,-1 0-20-31,6 0 40 0,3 0-32 0,1-8 20 15,0 8-24-15,-1 0 8 16,5-4-16-16,-4 4 12 16,0 8-16-16,-5 0-12 15,4 0 0-15,-3 5 12 16,-1-1-4-16,-5 0 8 16,1 0-8-16,4-4 8 15,0 4-8-15,5-8 8 16,4 0-8-16,5-8 24 15,-1 4-16-15,1-4-4 16,0 4-4-16,-5-8 12 16,0 4-8-16,-4-4 4 15,0 4-4-15,-10-4 12 16,5 8-12-16,-4-8 4 16,-1 4-4-16,5-4-24 15,1 4 8-15,-6-9-4 16,5 9 4-16,-4-4-240 15,-1 4 136-15,-8 8-564 16,4 4 380-16</inkml:trace>
          <inkml:trace contextRef="#ctx0" brushRef="#br0" timeOffset="120496.2219">2473 6871 332 0,'9'-4'120'0,"-9"4"-92"0,0 4-8 16,0-4 148-1,0 0-96-15,0 0 16 16,0 0-52-16,0 0 20 16,0 0-32-16,0 0 32 15,0 0-32-15,0 0 40 0,0 0-36 16,0 0 12-16,0 0-24 0,0 0 28 16,0 0-28-16,0 0 20 15,0 0-20-15,0 0 36 16,0 0-28-16,0 0-24 15,0 0 0-15,0 0 24 16,0 0-12-16,0 0 4 16,0 0-8-16,0 0 4 15,0 0-8-15,0 0 16 16,0 0-12-16,0 0-12 16,0 0 0-16,0-4 12 15,9 4-4-15,-4-8 8 16,4 4-8-16,0-4-4 15,5 4 4-15,-1-8-16 16,6 8 8-16,-1-8 12 16,0 8-4-16,0-4 16 15,0 8-12-15,5-8-28 16,-5 8 8-16,1-5 40 16,-6 10-16-16,1-5 36 15,4 0-32-15,-9 0 20 16,0 0-20-16,0 0 0 15,0 4-8-15,1-4 4 16,-1 8-8-16,0 0-12 16,0 4 4-16,-5 0 4 15,6 0 0-15,-1 0 24 16,0 0-12-16,0 1-12 0,4-1-4 16,1-4 4-16,0 0 0 0,-5-4 16 15,5 0-8-15,-5-4-20 16,4 4 4-16,-4-8 32 15,5 4-16-15,-5-8 36 16,5 4-28-16,-10-4-84 16,1 8 36-16,-10-4-244 15,5 4 152-15,-13 4-404 16,4 8 296-16</inkml:trace>
          <inkml:trace contextRef="#ctx0" brushRef="#br0" timeOffset="122582.5226">4990 6511 592 0,'9'0'220'0,"-9"0"-172"0,14 0-12 0,-9 0 164 16,-1 0-116-16,5 0 72 16,5 0-92-16,-5-4 8 15,5 4-40-15,-10-8 4 16,1 8-20-16,-14-4 20 15,-1 4-24-15,-26-4 12 16,0 4-12-16,-37-4 28 16,0 8-24-16,-18-4-4 15,14 0-8-15,-19 4 64 16,23-4-36-16,-18 0 24 16,18 0-36-16,-4 0-52 15,18 4 16-15,4 0 20 16,19 4 0-16,4 4-36 15,14 0 20-15,13 5-24 16,10-1 20-16,26 0 16 16,10 4 4-16,23-4-20 15,0 5 8-15,18-5-24 16,-5 0 20-16,10-4 4 16,-5 0 8-16,-5 5-44 15,-13-1 24-15,-14-8-4 0,-14 8 16 16,-18 0 24-16,-8 0-8 0,-24 5 32 15,-4 3-24 1,-28 12-12-16,1-7-8 0,-28 11-40 16,0 9 24-16,-32 3-36 15,14-3 32-15,-32-5-8 16,19 1 20-16,-1-5 24 16,28-3-4-16,4-9 32 15,23-4-24-15,13-3-12 16,19-5-8-16,18-8 20 15,9 0-8-15,50-12-12 16,10 4 0-16,44-8 48 16,1 8-24-16,27-8 16 15,-4 8-20-15,9-4-16 16,-10 4-4-16,-18-8 12 16,-22 8-4-16,-14-4 84 15,-14 4-44-15,-4-4 56 16,-9 4-56-16,-10-9 16 15,-4 5-40-15,-9 0 36 16,-5 4-32-16,-9-4-276 16,1 8 136-16</inkml:trace>
          <inkml:trace contextRef="#ctx0" brushRef="#br0" timeOffset="124415.6242">4553 5969 756 0,'-9'-12'280'0,"9"12"-216"0,-4-4-20 0,-6 8 92 16,10 4-84-16,-9 0-20 15,-4 4-20-15,-1 12-24 16,-4 5 8-16,-5-1 20 16,9-4-8-16,-4 5-20 15,5-5 4-15,-1-8 40 16,5-4-20-16,0-12 24 16,9 0-20-16,4-12-16 15,5 4-4-15,5-12-104 16,0 0 60-16,-1-1-148 15,10-3 112-15,-14 4 36 16,5 12 36-16,-5-8 44 16,0 3-16-16,-4 5 152 15,4 8-92-15,-9-8 100 0,9 16-100 0,-5-8 12 16,5 12-52-16,1 5-12 16,3 3-16-16,-4 0-8 15,10 0 4-15,-6 1-4 16,5 3 0-16,1-12 16 15,3 4-8-15,-8-16 60 16,4 0-40-16,0-12 32 16,1 0-32-16,8-16 60 15,5 3-48-15,4-19 0 16,-4 7-24-16,9-7-28 16,-5 11 4-16,-13 5-136 15,0 8 76-15,-14 4-260 16,5 12 184-16</inkml:trace>
        </inkml:traceGroup>
        <inkml:traceGroup>
          <inkml:annotationXML>
            <emma:emma xmlns:emma="http://www.w3.org/2003/04/emma" version="1.0">
              <emma:interpretation id="{289C72AE-D7EE-40B7-B998-50CA3F12E018}" emma:medium="tactile" emma:mode="ink">
                <msink:context xmlns:msink="http://schemas.microsoft.com/ink/2010/main" type="inkWord" rotatedBoundingBox="9314,6737 11644,6701 11664,7998 9334,8035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6591.9118">6643 7134 860 0,'-14'21'320'0,"14"-21"-248"0,0 28-20 0,0-12-28 15,0 0-24-15,0 9 8 16,0 3-4-16,0-4 8 16,0 1-8-16,0-5 32 15,0 0-20-15,-9-8 4 16,9 0-12-16,-9-8-16 15,9 0 4-15,0-8-24 16,0 0 16-16,9-8-84 16,0 0 56-16,5-12-48 15,4 4 52-15,4-5-8 16,1 9 28-16,0 0 0 16,9 12 8-16,-9 4 60 15,-1 4-28-15,1 4 68 0,-14 4-52 0,0 4 20 16,-4 0-40-16,-5 1 8 15,-5 3-16-15,-4-4 12 16,0 0-16-16,9-8-72 16,9 4 32-16</inkml:trace>
          <inkml:trace contextRef="#ctx0" brushRef="#br0" timeOffset="127357.552">8204 6353 600 0,'-23'-32'224'0,"23"32"-176"0,-14-16-12 0,5 4 72 15,5 8-68-15,-10-9 28 16,5 5-40-16,-9 0 8 15,4 4-20-15,-9 0-8 16,10 8-4-16,-15 4-16 16,10 9 8-16,-5 3 64 15,5 0-32-15,-5 8-4 16,10 1-12-16,-5 7 0 16,8 1-8-16,-8 7-12 15,9-4 4-15,-9 13-4 16,13-4 0-16,-8 15 16 15,8 1-4-15,-8 20-4 16,3-4 4-16,-8 8 4 16,9-12-4-16,-9-8-20 15,9-13 8-15,-5-7 20 16,5-13-4-16,-5-7 48 16,5-5-28-16,-13-8 28 15,8 0-28-15,-23-7 16 0,10 3-24 0,-23-12 16 16,9 4-20-16,-9-8 0 15,14 4-8-15,-5-4 12 16,13 0-12-16,6-5-56 16,12 1 24-16,10-4-244 15,0 4 148-15</inkml:trace>
          <inkml:trace contextRef="#ctx0" brushRef="#br0" timeOffset="126892.2338">7371 6726 728 0,'4'-16'268'0,"-4"16"-208"0,5-13-16 0,-1 9 96 15,10 4-84-15,4-4-12 16,5 0-28-16,13 0 4 15,1 4-12-15,18 0 24 16,4 4-20-16,9 0 48 16,-9 0-32-16,9-4-4 15,-8 0-16-15,-1-4 4 16,-5 0-8-16,1 0 40 16,-19 4-20-16,5-8-92 0,-13 4 36 15</inkml:trace>
          <inkml:trace contextRef="#ctx0" brushRef="#br0" timeOffset="126201.3723">6415 6831 444 0,'9'0'164'0,"-9"0"-124"0,0-4-16 16,0 0 212-1,9 8-136-15,-4-8 80 16,4 0-104-16,4-4 40 16,-3 4-72-16,-1-8 16 0,4 7-40 0,-4-7 28 15,1 4-32-15,-10-4 4 16,4 4-12-16,-4-8 28 15,0 4-20-15,-4-5-24 16,4 5 4-16,-19-8 16 16,15 8-4-16,-24-8-4 15,6 8 0-15,-15-1-4 16,5 9 0-16,-22 4-44 16,8 8 24-16,-17 5-12 15,17 7 20-15,-9 8-20 16,10 1 20-16,-1 19 4 15,19 1 8-15,4 11-20 16,10-3 12-16,4 0 4 16,18-9 4-16,13-11 8 15,1-9-4-15,23-16-36 16,-5 0 16-16,4-20-100 16,10 0 64-16,-10-20-28 15,-13 3 44-15,0-11 4 16,-9 8 20-16,-14-9 36 15,-5 13-16-15,-4 0 104 16,0 12-60-16,0-1 64 16,0 13-64-16,-13 9 40 15,13 3-52-15,-9 8 8 16,9 8-32-16,-14 9 20 0,14-1-24 16,0 1 4-16,0-5-8 0,0 0 12 15,0-3-12-15,0-5 40 16,0 0-24-16,0-8-144 15,0 1 64-15,0-5-156 16,0 0 120 0</inkml:trace>
          <inkml:trace contextRef="#ctx0" brushRef="#br0" timeOffset="127792.7126">8085 7345 612 0,'-9'0'228'0,"9"0"-180"0,0 12-12 16,-4-4 60-1,-1 0-60-15,-4 8 24 16,0 1-40-16,-5 3 0 16,5 0-12-16,0-4 12 15,5 0-12-15,-6-7 68 16,10 3-44-16,-4-16 16 16,4 4-32-16,0-8 44 15,9-1-32-15,0-7 4 16,5 0-20-16,4-4-16 0,5 8 0 0,4 0-24 15,0 7 16-15,1 10 68 16,4-5-32 0,-10 8 80-16,1 8-56 0,-5-4 44 15,-4 4-52-15,-9 0 16 16,4 1-36-16,-9-5 28 16,4 0-32-16,-4-4-136 15,0 4 64-15,0-4-420 16,0 0 264-16</inkml:trace>
        </inkml:traceGroup>
      </inkml:traceGroup>
    </inkml:traceGroup>
    <inkml:traceGroup>
      <inkml:annotationXML>
        <emma:emma xmlns:emma="http://www.w3.org/2003/04/emma" version="1.0">
          <emma:interpretation id="{D6A074BE-A113-4670-9887-EAD823610613}" emma:medium="tactile" emma:mode="ink">
            <msink:context xmlns:msink="http://schemas.microsoft.com/ink/2010/main" type="paragraph" rotatedBoundingBox="-115,7813 22393,8179 22335,11768 -174,11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7E1A3C-1E85-406A-BAD3-DA6939A9AAF4}" emma:medium="tactile" emma:mode="ink">
              <msink:context xmlns:msink="http://schemas.microsoft.com/ink/2010/main" type="line" rotatedBoundingBox="-115,7813 22393,8179 22335,11768 -174,11402"/>
            </emma:interpretation>
          </emma:emma>
        </inkml:annotationXML>
        <inkml:traceGroup>
          <inkml:annotationXML>
            <emma:emma xmlns:emma="http://www.w3.org/2003/04/emma" version="1.0">
              <emma:interpretation id="{49D80454-64E4-4F31-A1A3-2F4355EBB6CF}" emma:medium="tactile" emma:mode="ink">
                <msink:context xmlns:msink="http://schemas.microsoft.com/ink/2010/main" type="inkWord" rotatedBoundingBox="-115,7813 2467,7855 2409,11444 -174,11402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20304.2076">-918 7563 248 0,'-9'-48'92'0,"13"28"-72"0,-8-9-4 0,-5 21 24 15,-14 0-24-15,0 0-40 16,-9 8 12-16,-13 4-104 16,-19 4 64-16,-27 4-48 0,-27 13 60 15,8 3 100-15,10 12-32 16,23 9 120-16,0 8-88 15,8 3 144-15,10 5-120 16,9 4-20-16,14-4-40 16,13-1 8-16,14 33-20 15,9 21-4-15,13-1-4 16,6-8-24-16,-1-19 12 16,0-10-68-16,5-15 44 15,-10-16 4-15,-3-17 16 16,-1-8 28-16,0-7-8 15,-9-9 4-15,0-8-4 16,-5-4-32-16,1 0 12 16,-1 0 24-16,1 4-8 15,-6 4 64-15,-3 12-40 16,4 4 16-16,0 16-28 0,-5 21 0 16,9 16-8-16,1-4-8 15,-10 4 4-15,-4-13-24 0,-14-3 12 16,-4 0 20-16,-14-9-4 15,-5 9 24-15,-9 24-20 16,1 36 4-16,3 9-8 16,1-9 12-16,5-8-12 15,4 5 76-15,4 15-48 16,5 5 40-16,18-17-44 16,23-8 0-16,23-16-20 15,41-16 12-15,50-4-16 0,40-4-204 16,33-4 104-16,0-25-440 15</inkml:trace>
          <inkml:trace contextRef="#ctx0" brushRef="#br0" timeOffset="226459.3481">-2812 7373 196 0,'-68'12'72'0,"32"-4"-56"0,-23 13-4 0,27-5 12 16,0 8-16-16,-9 4-28 15,9 25 8-15,0 28 76 16,18 20-36-16,-13 4 124 16,18 13-84-16,0 44-32 15,9 12-24-15,0 4-12 16,0 36 0-16,4-3 24 16,1-21-12-16,0 8 4 15,-5 0-8-15,0-19-24 16,-5-34 8-16,-13-19-4 0,-9-9 4 15,-10-8 32-15,-13-16-12 16,-18-12 24 0,-1-12-24-16,-17-8-208 0</inkml:trace>
          <inkml:trace contextRef="#ctx0" brushRef="#br0" timeOffset="224208.178">-3162 8709 164 0,'4'0'60'0,"1"8"-44"0,4-8-8 0,-9 0 60 16,9 0-40-16,0 8 40 0,0-8-36 15,1 8 80-15,-1 0-64 16,0 4 64-16,0 4-60 16,0 5 4-16,0 11-32 15,0 13 12-15,-4 11-20 16,-1 17 28-16,1 0-28 15,-1-4 4-15,-4-17-12 0,5-11 12 16,4-9-12-16,-9-12 16 16,9-12-16-16,5-16 60 15,4-12-40-15,0-16-12 16,-4-17-8-16,13 1-72 16,-4-1 36-16,0 4-16 15,-1 5 28-15,-3 15 16 16,-6 5 4-16,1 4 8 15,-10 4-8-15,-4 0-20 16,0 12 8-16,-4-5-4 0,-1 9 4 16,5 0 0-16,5 13 0 15,4 3 44-15,0 12-24 16,5 17 16-16,4 23-16 16,0-3-16-16,-9 0 0 15,10-12 20-15,3-9-8 16,-13-8 24-16,5-15-20 15,4-13 48-15,0-16-32 16,1-29 28 0,-1-27-28-16,9-9 8 0,-4-8-20 0,0 12 28 15,-5-12-28-15,0 16-12 16,-4 1-8-16,-5 11 4 16,-5 8 0-16,1 9-12 15,-5 20 8-15,-5 12-104 16,-4 4 60-16,5 4-68 15,4 12 68-15,4 0-100 16,10-4 84-16,4 4-156 16</inkml:trace>
          <inkml:trace contextRef="#ctx0" brushRef="#br0" timeOffset="225032.8906">-2529 9291 80 0,'0'-16'32'0,"4"16"-24"0,5 0-4 0,-4-8 68 0,-5 8-40 16,0 0 120-16,0 0-84 16,4 8 56-16,1 0-72 15,-5 9 4-15,4 3-32 16,-4 4-20-16,-4-4-8 15,-1 9 4-15,1-5 0 16,-5-4 60-16,0 4-32 16,-1-11-12-16,1 3-8 15,0-8-8-15,5 0 0 16,-1-4 16-16,1-4-8 0,4 0 24 16,4-4-20-16,-4-4-12 15,5 0-4-15,-1 0-24 16,1 0 16-16,-5-1-4 15,0-3 8-15,4 4 8 16,-4-8 0-16,5 4 0 16,-5 4 0-16,9-8 24 0,-4 12-12 15,-1-4 12-15,5-1-12 16,-9 9 28-16,0 0-24 16,9 13 40-16,-4-5-32 15,-1 8-4-15,-4 4-12 16,0-12-8-16,0 8 4 15,0-8-4-15,5 1 0 16,4-9 24-16,0 0-12 16,5-9-12-16,-5 1-4 15,5-8-120-15,-1 8 68 16,1-4-100-16,-5-4 88 16,0 8-132-16,-9 8 112 15,5-4 32-15,-5 4 36 16,-5 4 20-16,1 4 0 15,-1 0 8-15,-4 0-4 16,0 0 76-16,0-4-44 16,-5-4 112-16,5 0-88 15,4 0-24-15,5 0-24 16,0 0-84-16,0 0 40 16,10 0-120-16,-1 0 88 15,4 0-124-15,1 0 108 16,0 8 12-16</inkml:trace>
        </inkml:traceGroup>
        <inkml:traceGroup>
          <inkml:annotationXML>
            <emma:emma xmlns:emma="http://www.w3.org/2003/04/emma" version="1.0">
              <emma:interpretation id="{163A99C8-E543-43E6-BDE1-FB72A8BB0A32}" emma:medium="tactile" emma:mode="ink">
                <msink:context xmlns:msink="http://schemas.microsoft.com/ink/2010/main" type="inkWord" rotatedBoundingBox="3739,9239 4543,9252 4525,10381 3721,10368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40736.0028">1044 9243 456 0,'-5'-16'168'0,"5"16"-128"0,9-12-16 16,-4-1 156-1,4 1-104-15,0-12-4 16,5 4-44-16,-1-13-20 16,6 9-4-16,-6-8 12 15,1 3-8-15,-10-3 48 16,6 8-28-16,-15-9 4 15,0 13-20-15,-8-4 12 16,-1 8-16-16,-9-5 16 16,10 5-16-16,-10 0 32 0,5 4-24 0,-5 4-48 15,5 4 16-15,-5 0-16 16,9 8 20-16,-4 0-8 16,5 8 8-16,-6 4 36 15,10 8-16-15,0 21-8 16,5 4-4-16,-1 23 4 15,10 1 0-15,-1 4 8 16,1-4-4-16,-10-4 32 16,1-9-20-16,-10-3 4 15,5-4-12-15,-23-1 12 16,5-3-12-16,-28-5 24 16,9-7-20-16,-26-13-20 15,12-16 0-15,-3-4-4 16,17-8 4-16,1-8 8 15,17 0 0-15,1-8-12 16,9 8 8-16,9-9-16 16,13 9 12-16,10-4-24 15,9 4 20-15,9 8-12 16,-1 4 12-16,15 16 16 16,0 8 0-16,8 13 24 15,1 7-16-15,8 5 24 16,-3-5-24-16,-6-3 4 15,-8-9-8-15,-10-8 20 16,-4-3-16-16,-9-13 56 0,0 0-36 16,-5-16 4-16,-5 0-24 15,10-17-132-15,-5 1 68 0</inkml:trace>
        </inkml:traceGroup>
        <inkml:traceGroup>
          <inkml:annotationXML>
            <emma:emma xmlns:emma="http://www.w3.org/2003/04/emma" version="1.0">
              <emma:interpretation id="{9464CBD0-AA27-4963-9953-4D095E4A2B80}" emma:medium="tactile" emma:mode="ink">
                <msink:context xmlns:msink="http://schemas.microsoft.com/ink/2010/main" type="inkWord" rotatedBoundingBox="5142,9201 7359,9237 7339,10436 5122,10400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2925.6968">2259 9433 416 0,'0'-8'152'0,"0"8"-116"0,-4-12-12 0,-1 4 108 16,10 8-76-16,-5-12 24 15,0 4-48-15,0-9-12 16,0 9-12-16,0-8 80 16,0 8-44-16,-5-8 24 15,5 4-40-15,-5-5 28 16,5 5-32-16,-4-8 4 15,-1 8-16-15,-4-4 12 16,5 4-16-16,-5-5 4 16,4 5-4-16,-9 0-16 15,5 4 4-15,-9 0-4 16,9 4 0-16,-14 0 16 16,5 4-4-16,-9 4-20 15,8 4 8-15,-8 4-24 16,9 4 20-16,-9 5 12 15,4-1 4-15,-4 4-12 16,4 4 4-16,-4 1-4 16,4 3 0-16,-5 1 32 15,10 3-12-15,-5 0-4 16,5-3-4-16,0 3 4 16,9-8-4-16,0 5-20 0,4-5 8 15,1-8 40-15,13-3-20 0,5-9-20 16,13 0 4-16,0-12 8 15,5-4 0-15,23-9-36 16,-1 5 16-16,5-12-48 16,-4 8 36-16,0-8-20 15,-10 7 28-15,1-7 20 16,-10 8 0-16,-9-4 0 16,-4 8 4-16,-9-9 12 15,-1 9-8-15,-8 0 4 16,0 8-4-16,-15 0 12 15,6 8-12-15,-10 0 24 16,1 8-20-16,-6 4 12 16,6 1-12-16,-5-1 12 15,4 4-16-15,0 4-12 16,5 1 0-16,0-5 28 16,9 4-12-16,-5-4 12 15,19 1-12-15,-14-9 12 16,9 0-16-16,5-8-108 15,4 0 52-15</inkml:trace>
          <inkml:trace contextRef="#ctx0" brushRef="#br0" timeOffset="143975.538">2382 9724 528 0,'9'-20'196'0,"-9"20"-152"16,0-12-12-16,0 4 72 16,0 8-64-16,0-4 44 15,0 4-48-15,0 4 0 16,0 8-24-16,0 8 44 15,0 5-28-15,0 7-24 16,0 0-4-16,-9 1 0 16,9-1 0-16,0-8 44 15,0 1-24-15,-9-5 16 16,9-4-20-16,0-12 8 16,0-4-12-16,0-12 0 15,9 4-4-15,0-20-60 0,5 3 28 0,-5-7-24 16,5 8 28-16,4-5-8 15,4 9 16-15,-8 0-8 16,9 8 8-16,-5 0 24 16,5 8-4-16,0 4 68 15,-1 0-44-15,1 0 16 16,0 8-32-16,-5 4 0 16,-4 4-8-16,-5 0 4 15,5 4-8-15,-24 1 24 16,10 3-16-16,-4-4 24 15,4-4-24-15,-9-3-4 16,9-5-4-16,-9-8-92 16,18 0 48-16,-9-13-284 15,9 1 180-15</inkml:trace>
          <inkml:trace contextRef="#ctx0" brushRef="#br0" timeOffset="145913.0149">3543 8794 756 0,'-18'-16'280'0,"18"16"-216"0,-5 0-20 15,0 0 24 1,1 0-48-16,-5 0 0 0,9 8-12 16,-9 8 12-16,9 8-12 0,-9 25-12 15,4 7 0-15,-9 29 12 16,5 0-4-16,-9 12-4 16,4-20 4-16,-8 20-24 15,3-12 12-15,-12 4 4 16,8-12 4-16,-9-12 88 15,9-8-48-15,-9-21 80 16,10-12-68-16,-10-24 8 16,9 0-36-16,-14-32 12 15,6 0-20-15,-10-13 0 16,4 1-8-16,-8-1-40 16,4 17 16-16,9-9-216 15,9 21 132-15,9 0-500 16,5 8 336-16</inkml:trace>
          <inkml:trace contextRef="#ctx0" brushRef="#br0" timeOffset="145567.5967">3019 9223 424 0,'-9'-17'156'0,"9"17"-120"0,-9-24-8 0,4 20 228 15,10 4-144-15,-5-8 52 16,9 8-96-16,0-8-8 16,9 8-36-16,10 0-12 15,4 8-8-15,22-8 20 16,5 12-12-16,14-4-12 16,-4 4-4-16,-6-3 4 15,-4 7 0-15,-8-12 16 16,-6 4-8-16,-13-8-40 15,-5 0 20-15,-9-12-164 16,-4 4 96-16</inkml:trace>
          <inkml:trace contextRef="#ctx0" brushRef="#br0" timeOffset="146273.4732">3770 9644 560 0,'-9'0'208'0,"9"0"-164"0,-13 56-8 16,13-32-32 0,0 5-8-16,-10 3 28 0,10 5-12 0,-4-5 76 15,-1 0-52-15,1-11 32 16,4-1-40-16,-5-12 52 31,10 0-44-31,-10-20 0 0,10 0-20 0,-1-21-28 16,1 5 4-16,9-12 4 15,-1 3 4-15,10 5-12 16,9 12 8-16,-9 20 40 16,8 16-24-16,-8 12 88 15,0 8-56-15,-14 5 32 16,0-5-44-16,-4-3-20 16,4-5-4-16,0-8-336 15,-9-3 180-15</inkml:trace>
          <inkml:trace contextRef="#ctx0" brushRef="#br0" timeOffset="147258.1202">3734 8854 392 0,'9'0'148'0,"-9"0"-116"0,-5 4-8 15,1-4 172 1,8 0-112-16,-4 0 28 16,10 0-68-16,-6-4 8 15,5 0-32-15,-4-4 60 16,4 8-44-16,-5-12 56 15,1 12-56-15,-10-8 44 16,5 8-44-16,-13-4 8 16,-1 0-28-16,-9-4 8 0,10 4-12 15,-6 0-44-15,6 4 20 0,-5-4-208 16,9 8 120-16</inkml:trace>
        </inkml:traceGroup>
        <inkml:traceGroup>
          <inkml:annotationXML>
            <emma:emma xmlns:emma="http://www.w3.org/2003/04/emma" version="1.0">
              <emma:interpretation id="{30B542DA-AB85-4F62-AC8F-56CF66FE5D46}" emma:medium="tactile" emma:mode="ink">
                <msink:context xmlns:msink="http://schemas.microsoft.com/ink/2010/main" type="inkWord" rotatedBoundingBox="8343,9861 8596,9865 8593,10027 8340,10022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52594.3672">4958 9567 892 0,'0'4'332'0,"0"-4"-260"0,37-8-20 16,-14 4 0 0,8 4-40-16,10-9 4 0,5 5-8 0</inkml:trace>
          <inkml:trace contextRef="#ctx0" brushRef="#br0" timeOffset="152445.4568">5004 9433 924 0,'14'-4'340'0,"-14"4"-260"0,18-4-28 0,-5 0 64 15,1 8-76-15,4-8-16 16,-4 4-16-16,9-4-28 15,9 4 12-15,-1-4-268 16,1 8 148-16</inkml:trace>
        </inkml:traceGroup>
        <inkml:traceGroup>
          <inkml:annotationXML>
            <emma:emma xmlns:emma="http://www.w3.org/2003/04/emma" version="1.0">
              <emma:interpretation id="{A3C06F4B-1F73-4527-9451-6EF7BBB34637}" emma:medium="tactile" emma:mode="ink">
                <msink:context xmlns:msink="http://schemas.microsoft.com/ink/2010/main" type="inkWord" rotatedBoundingBox="10145,9499 10738,9508 10719,10668 10126,10658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53284.8205">7198 9356 780 0,'36'-28'288'0,"-36"28"-224"0,41-24-20 15,-27 7 40 1,13 9-56-16,-13-16 60 16,4 4-52-16,-13-13 20 15,-5 5-36-15,-10-8 28 16,-12 11-32-16,-10-3 4 15,-5 12-12-15,-26 4 4 16,-6 8-8-16,-17 8-20 16,9 8 8-16,8 4-12 15,15 0 8-15,13 5-20 0,27-1 20 0,28-4-4 16,18 4 8-16,13-8-28 16,19 4 20-16,4-3-84 15,-9 3 60 1,0-4-28-16,-13 0 40 0,-1 8 4 15,-13 1 16-15,-13 15 16 16,-6 0-4-16,-13 37 32 16,0 4-20-16,-9 28 20 15,5 1-20-15,-15-5-24 16,19-16 0-16,-18-8 12 16,4-17 0-16,-8-3 40 15,-1-12-20-15,-32-13 4 16,19-12-16-16,-28-20 28 15,10 0-24-15,-10-20 56 16,5 4-40-16,18-29 4 16,4 17-24-16,28-25 20 15,9 9-20-15,32-13 4 16,4 13-8-16,37-5-40 16,-4 9 16-16,-1 3 16 15,-4 9 0-15,-10-1-44 16,-8 13 28-16</inkml:trace>
        </inkml:traceGroup>
        <inkml:traceGroup>
          <inkml:annotationXML>
            <emma:emma xmlns:emma="http://www.w3.org/2003/04/emma" version="1.0">
              <emma:interpretation id="{D000331C-DBD3-4EEB-AFF5-951E1AF7EAEE}" emma:medium="tactile" emma:mode="ink">
                <msink:context xmlns:msink="http://schemas.microsoft.com/ink/2010/main" type="inkWord" rotatedBoundingBox="11927,9831 13242,9853 13234,10375 11918,10354">
                  <msink:destinationLink direction="with" ref="{E3B53A46-BA74-4C0F-96C0-C04C00D05C93}"/>
                </msink:context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55296.6199">8550 9874 788 0,'-14'20'292'0,"14"-20"-228"0,36 9-16 15,-8-9 28 1,13 0-52-16,41-9-12 16,4 5-4-16,23-8-72 15,-4 4 36-15,4-8-156 16,-9 8 104-16,1-12-300 0,-15 12 212 15</inkml:trace>
          <inkml:trace contextRef="#ctx0" brushRef="#br0" timeOffset="155118.1452">8745 9583 748 0,'-9'-28'276'0,"9"28"-216"0,23-21-16 0,-5 13 68 15,5 4-72-15,23-12 52 16,8 8-52-16,19 0 16 15,4 4-36-15,10-4 0 16,-10 4-12-16,10-9-16 16,-5 17 4-16,-5-8-76 15,-13 4 44-15,-23 9-260 16,-14 3 164-16</inkml:trace>
          <inkml:trace contextRef="#ctx0" brushRef="#br0" timeOffset="155554.3044">9342 9397 676 0,'13'-4'248'0,"-13"4"-192"0,41 4-16 0,-4 0 40 16,4 4-52-16,22 0 60 15,6 0-52-15,-1 16 0 16,-9-3-20-16,-9 7 60 16,-9 4-44-16,-23 13 40 15,-4 3-40-15,-37 17 36 16,-9-4-40-16,-36 4-92 15,0-5 32-15</inkml:trace>
        </inkml:traceGroup>
        <inkml:traceGroup>
          <inkml:annotationXML>
            <emma:emma xmlns:emma="http://www.w3.org/2003/04/emma" version="1.0">
              <emma:interpretation id="{E47A2744-3352-47B7-93FD-9C3A16D09441}" emma:medium="tactile" emma:mode="ink">
                <msink:context xmlns:msink="http://schemas.microsoft.com/ink/2010/main" type="inkWord" rotatedBoundingBox="14922,9271 17009,9305 16990,10454 14904,10420">
                  <msink:destinationLink direction="with" ref="{E3B53A46-BA74-4C0F-96C0-C04C00D05C93}"/>
                  <msink:destinationLink direction="with" ref="{1C4940F2-70CA-44BF-B2C5-70C128E363C3}"/>
                </msink:context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58934.8061">11914 9401 280 0,'9'-4'104'0,"-9"4"-84"0,13-4 0 0,-13 0 196 15,14 4-120-15,-5-4 52 16,5 0-88-16,-5-5 60 16,4 9-68-16,1-8-16 15,4 0-24-15,-9-4 0 16,5 4-8-16,-9-8 60 15,4 8-36-15,-9-8 16 16,4 3-28-16,-8-7 0 16,-1 4-8-16,-4-4 4 15,-5 4-8-15,-8-1-4 16,3 5 4-16,-12 4-16 16,3 8 8-16,-13 8-16 15,9 8 12-15,-22 13 4 16,8 3 4-16,-8 13 24 15,13-1-12-15,-5 5 32 16,10-1-28-16,4 9-48 16,14 0 16-16,9-5 56 15,9-3-20-15,18-21-8 16,9-4-4-16,32-28-72 0,5 4 36 0,9-20-92 31,-5 4 64-31,-4-16-68 0,-5 3 68 0,-18-7 4 16,-5 7 32-16,-17-3 32 15,-6 8-8-15,-17 4 140 16,-1 7-76-16,-13 5 84 16,4 12-88-16,-8 8 28 15,3 5-52-15,6 11-4 16,8 8-24-16,5 9 0 16,5-1-4-16,4 1 28 15,0-1-20-15,5-7-92 16,-1-5 40-16,-8-7-176 15,-1-1 120-15</inkml:trace>
          <inkml:trace contextRef="#ctx0" brushRef="#br0" timeOffset="159290.2753">12223 9668 560 0,'-23'4'208'0,"23"-4"-164"0,-18 28-8 16,4-8 92 0,10 1-76-16,-14 11 24 15,13 0-44-15,-4 1-12 16,0-5-12-16,9-4 20 0,0-3-16 16,0-13 4-16,9 0-8 0,0-12 12 15,5 0-12-15,-5-12-28 16,5 3 8-16,-1-11-48 15,-4 4 32-15,9-8-72 16,1 7 56-16,-6 5-60 16,6 8 60-16,-10 12 48 15,9 8 0-15,-9 8 56 16,0 5-32-16,-4-1 20 16,4 0-28-16,4-3-44 15,1-5 12-15,9-4-428 16,4-4 240-16</inkml:trace>
          <inkml:trace contextRef="#ctx0" brushRef="#br0" timeOffset="160035.753">13334 9360 508 0,'0'-20'188'0,"0"20"-148"0,27-28-8 15,-18 12 132 1,5 3-96-16,4-15 88 0,0 0-92 16,5-17-4-16,0 9-40 0,-10-17 32 15,10 13-28-15,-9-5 12 31,-1 9-20-31,-17-1 8 0,4 9-12 0,-18 4-8 16,4 8 0-16,-18 3-4 16,9 9 0-16,-13 12-28 15,4 5 16-15,-4 19 32 16,8 8-12-16,-3 17-28 16,17 4 12-16,5 8 0 15,-5-5 8-15,5 1 16 16,4-4-8-16,-13 4 24 15,5-5-20-15,-15 9-76 16,1-8 36-16,-19-1 44 16,10-3-8-16,-9-12-4 15,8-9-8-15,1-16 28 16,4-4-12-16,9-20 12 16,9-12-12-16,-4-4-32 15,18 4 8-15,0-13-12 16,9 13 12-16,0-8 0 15,10 16 4-15,-1-4-28 16,5 4 20-16,-1 16 16 16,6 4 0-16,8 16 44 15,5 5-20-15,9 7 40 16,5 5-36-16,4-1 12 16,0-3-24-16,-4-9 8 15,-5-4-12-15,-9-11 28 0,-5-1-24 16,-9-16 48-16,1 0-36 15,-5-21-76-15,-5 1 24 0,-5-20-152 16,6 3 100 0,-6-11-344-16,-4 3 232 0</inkml:trace>
        </inkml:traceGroup>
        <inkml:traceGroup>
          <inkml:annotationXML>
            <emma:emma xmlns:emma="http://www.w3.org/2003/04/emma" version="1.0">
              <emma:interpretation id="{7E5A94D8-D87E-4760-9B35-112985A92174}" emma:medium="tactile" emma:mode="ink">
                <msink:context xmlns:msink="http://schemas.microsoft.com/ink/2010/main" type="inkWord" rotatedBoundingBox="17483,9186 18369,9201 18350,10389 17463,10374">
                  <msink:destinationLink direction="with" ref="{E3B53A46-BA74-4C0F-96C0-C04C00D05C93}"/>
                  <msink:destinationLink direction="with" ref="{1C4940F2-70CA-44BF-B2C5-70C128E363C3}"/>
                </msink:context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61123.6201">14790 8769 644 0,'-27'-12'236'0,"27"12"-180"0,-18-8-20 16,4 4 52-1,10 4-56-15,-10 0-28 16,5 8-8-16,-5 0 0 15,5 9 4-15,-14 11-12 16,14 8 8-16,-18 29-4 16,4 4 0-16,5 16 52 15,0 0-24-15,-5 4 8 16,9-8-16-16,5 16 12 16,5 0-16-16,-10-4 24 15,5-8-20-15,-9-12 4 16,4-12-8-16,-18-17 36 0,9-7-20 0,-18-21 40 15,10-8-36-15,-10-16 4 16,9 0-20-16,-9-29-16 16,18 5 0-16,-13-17-40 15,8 13 24-15,1-17-136 16,9 17 88-16</inkml:trace>
          <inkml:trace contextRef="#ctx0" brushRef="#br0" timeOffset="160776.1924">14249 9194 748 0,'-23'-12'276'0,"23"12"-216"0,-18-16-16 15,9 8 112 1,9 4-96-16,0-4 36 0,9 4-56 0,13-4-16 15,6 4-12-15,31-9 0 16,9 5-8-16,23-4-4 16,-9 8 4-16,0-8 4 15,-14 8-4-15,-13-4 24 16,-10 4-16-16,-13-4-4 16,-9 4-4-16,-9-8-244 15,-5-1 132-15</inkml:trace>
          <inkml:trace contextRef="#ctx0" brushRef="#br0" timeOffset="161511.9155">14868 9664 436 0,'-9'36'160'0,"9"-36"-124"0,-10 49-8 16,6-25 116-1,4 0-84-15,-9 1 8 16,4-1-40-16,-4-8 80 16,5 0-60-16,-6-8 40 15,10 0-52-15,-4-16 16 16,8 0-32-16,-4-20-28 16,5 4 4-16,0-17 16 15,8 5-4-15,1-5-12 16,9 9 0-16,-10 8-32 15,6 12 20-15,-6 16 60 0,5 8-24 0,-4 16 36 16,-5 4-28-16,-4 5 44 16,-1-1-40-16,-4-3 48 15,5-1-48-15,-5-12-164 16,0 0 68-16,-5-11-300 16,5-5 200-16</inkml:trace>
        </inkml:traceGroup>
        <inkml:traceGroup>
          <inkml:annotationXML>
            <emma:emma xmlns:emma="http://www.w3.org/2003/04/emma" version="1.0">
              <emma:interpretation id="{A3F05665-8A40-44C3-BCDB-581DBD185A47}" emma:medium="tactile" emma:mode="ink">
                <msink:context xmlns:msink="http://schemas.microsoft.com/ink/2010/main" type="inkWord" rotatedBoundingBox="19924,8448 22388,8488 22348,10991 19884,10951">
                  <msink:destinationLink direction="with" ref="{E3B53A46-BA74-4C0F-96C0-C04C00D05C93}"/>
                </msink:context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66556.8968">16547 9336 768 0,'-27'0'284'0,"27"0"-220"0,32 8-20 0,-5-4-20 15,0 4-24-15,19-4-212 16,-1 4 116-16,19-4-260 15,-5 0 200-15</inkml:trace>
          <inkml:trace contextRef="#ctx0" brushRef="#br0" timeOffset="166408.5025">16565 9101 964 0,'-18'-36'360'0,"18"36"-280"0,9-28-24 15,5 15 16 1,4 9-52-16,10-12 8 16,3 12-16-16,10 4-44 15,5 4 20-15,-1 4-236 16,-4 4 136-16</inkml:trace>
          <inkml:trace contextRef="#ctx0" brushRef="#br0" timeOffset="167006.7081">17590 9300 652 0,'82'-37'244'0,"-82"37"-192"0,41-40-12 16,-23 15 164 0,0 9-120-16,-9-16 88 15,5 4-100-15,-14-5 8 16,0 9-48-16,-18 4-32 15,-1 12 0-15,-26 8 0 16,-1 16 0-16,-31 4 24 16,-1 4-12-16,-3 1-12 15,12 3-4-15,10-4-60 16,23 0 36-16,17-7-60 16,19-1 52-16,28 0-168 15,8 0 112-15,19 0-44 16,-1 1 80-16,1 11-4 15,-9 4 36-15,-5 41 84 0,-5 4-32 16,-4 32 44-16,-14 0-40 0,5 9 0 16,-5-13-20-16,-18 21 12 15,5-25-16-15,-19 4 40 16,0-16-24-16,-27-20 48 16,0-21-40-16,-41-27-8 15,10-13-12-15,-19-41 24 16,18-3-20-16,0-25 120 15,23 9-80-15,18-9 68 16,23 12-72-16,45-7-40 16,19 3-8-16,45 4-4 15,5-3 0-15,22 7 8 16,-4 9-4-16,5-1-224 16,-24 13 124-16</inkml:trace>
          <inkml:trace contextRef="#ctx0" brushRef="#br0" timeOffset="221370.0426">18254 8033 372 0,'64'-8'140'0,"-32"12"-112"0,27 4-4 0,-18-8-24 16,18 8-4-16,32 4-24 0,0 8 16 15,-4 9 4-15,-15 3 8 16,-8 5 68-16,-18 3-36 16,-14 9 76-16,-23 11-60 15,-18 1 8-15,-28 4-32 16,-31 8 12-16,-19-9-20 16,-4 5 0-16,5 0-8 15,9-4-8-15,8 12 4 0,10-9-4 16,14-3 0-16,8 0-20 15,14-4 12-15,19-9 4 16,13-7 4-16,9-5-20 16,0-3 12-16,14-5-32 15,-9 0 24-15,-5 1-28 16,-4 11 24-16,-5 13 80 16,0 32-32-16,-4 4 28 0,-1 4-36 15,1 0 0-15,-5-8-12 16,0-4 12-16,-5 0-12 15,-4-16 24-15,-5-20-20 16,1-17 92-16,-5-24-56 16,-10-16 40-16,-4-16-52 15,-4-9-36-15,-10-3-4 16,-13-1-476 0</inkml:trace>
        </inkml:traceGroup>
      </inkml:traceGroup>
    </inkml:traceGroup>
    <inkml:traceGroup>
      <inkml:annotationXML>
        <emma:emma xmlns:emma="http://www.w3.org/2003/04/emma" version="1.0">
          <emma:interpretation id="{A87049C7-3CBC-48BF-936E-0A2995505229}" emma:medium="tactile" emma:mode="ink">
            <msink:context xmlns:msink="http://schemas.microsoft.com/ink/2010/main" type="paragraph" rotatedBoundingBox="1350,12226 20683,11761 20739,14106 1406,145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1D19AD-D7A9-4FAF-BA9D-69DC46C1A76C}" emma:medium="tactile" emma:mode="ink">
              <msink:context xmlns:msink="http://schemas.microsoft.com/ink/2010/main" type="line" rotatedBoundingBox="1350,12226 20683,11761 20739,14106 1406,14570"/>
            </emma:interpretation>
          </emma:emma>
        </inkml:annotationXML>
        <inkml:traceGroup>
          <inkml:annotationXML>
            <emma:emma xmlns:emma="http://www.w3.org/2003/04/emma" version="1.0">
              <emma:interpretation id="{342A1233-2930-431E-A108-20439F4BFA54}" emma:medium="tactile" emma:mode="ink">
                <msink:context xmlns:msink="http://schemas.microsoft.com/ink/2010/main" type="inkWord" rotatedBoundingBox="1350,12226 4871,12141 4926,14433 1405,14517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34011.7518">921 12845 332 0,'23'-8'120'0,"-14"0"-92"0,9-9-8 0,-9 9 132 16,0 0-88-16,5-8 44 15,4-4-64-15,0-1 12 16,-4-3-36-16,-5 0 16 16,0 0-20-16,-9-9 8 0,-4-7-12 15,-6 3 20-15,-3 1-20 16,-5 4-20-16,-5-1 0 15,0 9 20-15,-4 4-4 16,-1 3-12-16,-8 9 0 0,0 8 12 16,-10 8-4-16,1 9-4 15,-6 15 4-15,-3 9 4 16,-5 7-4-16,13 9 40 16,5-1-20-16,5 1-4 15,8-8-12-15,10-1 4 16,9-3-8-16,9-5-4 15,5-3 4-15,22-9 12 16,5-12-8-16,18-12-4 16,14-8 0-16,-1-8-92 15,-3-4 48-15,-10-4-48 16,4-1 52-16,-17-11-8 16,-10-4 28-16,-9 7 28 15,-4 1-8-15,-10 12 88 16,-8-1-48-16,-5 17 68 0,-9 17-64 15,-1-1-8-15,1 4-24 16,4 4-12-16,5 1 0 16,9-1 12-16,5 4-8 15,9-3 4-15,8-5-4 16,1-4-40-16,0-4 16 16,4 0-188-16,-4-4 112 15</inkml:trace>
          <inkml:trace contextRef="#ctx0" brushRef="#br0" timeOffset="234386.7692">1303 13035 456 0,'-9'16'168'0,"5"0"-128"0,-19 13-16 16,14-9 124-16,-5 8-88 15,5 5 44-15,0 7-60 16,4 0-32-16,5-11-12 16,0-5 24-16,5-4-12 0,4-12 40 15,0-8-28-15,5-8 4 16,4-8-16-16,0-8 0 16,5-9-4-16,9-11-16 15,-5 4 4-15,0 7-48 16,5 9 24-16,-9 8-28 15,-5 8 32-15,-4 16 64 0,-5 12-20 16,0 4 56-16,-4 5-44 16,-1-1 20-16,5 8-32 15,-9-11 8-15,0-5-16 16,0-4-164-16,-4-4 80 16,4-4-412-1</inkml:trace>
          <inkml:trace contextRef="#ctx0" brushRef="#br0" timeOffset="230378.2416">-490 11805 416 0,'41'-37'152'0,"-28"33"-116"0,6 0-12 0,-6 4 120 16,1 0-84-16,4 0 8 15,0 4-40-15,5 0 0 16,-5-4-16-16,1-4 36 0,-6-4-24 15,-4 0 56-15,-4 0-44 16,-14 0 12-16,-14 12-32 16,-13 12-8-16,-24 12-4 15,-26 9-40-15,-32 3 20 0,-5 1-4 16,4-1 12-16,6-7 16 16,-10-9-4-16,-5-4-4 15,5 4 4-15,14-11 40 16,27 3-24-16,18-8-28 15,19 0 4-15,22 0-36 16,23-8 24-16,32 0-12 16,41 4 16-16,22 4 24 15,6 4-4-15,17 0 32 16,14 9-24-16,0-1-32 16,-5 16 8-16,-22 9 20 15,-19 7-8-15,-17 9 8 16,-24 0-4-16,-13 0 36 15,-14-5-20-15,-31-7 12 16,-15-1-20-16,-31-7-36 16,-36-1 12-16,-15 1-24 15,-3-5 16-15,-10-3 0 0,-41-1 8 16,9 4 0-16,14-3 0 16,14-5 0-16,13-4 0 15,18 5 8-15,14-5 0 16,28-4-12-16,22 0 8 15,23-3-16-15,31-9 12 16,19 0 12-16,23-8 0 16,27 8 8-16,41-4-8 15,5 16 8-15,-5 0-8 16,32 1 8-16,13-1-8 0,-18 0-4 16,-18-8 4-16,-13-8 28 15,-5-4-16-15,-14 0 40 16,-9 0-32-16,-13 0 4 15,-24 0-16-15,-3-4 28 16,-6 0-24-16,-22-8 4 16,4 0-12-16,-8 4-140 15,-10-4 76-15,0-5-220 16,-13 9 156-16</inkml:trace>
          <inkml:trace contextRef="#ctx0" brushRef="#br0" timeOffset="231146.9136">-1933 13460 184 0,'0'-8'68'0,"9"8"-52"0,-9 8-4 0,5 0 40 16,-5 4-32-16,0 12 60 15,-5-3-44-15,5 15 20 16,-5 0-36-16,1 5 80 15,-1-5-56-15,1 1 40 16,-1-1-48-16,1-16 0 16,4-3-24-16,0-9 36 15,0-8-24-15,4-8-56 0,5-9 16 16,5-3-128-16,0-4 80 16,4-4-72-16,-5 11 80 15,6-3 24-15,-1 12 16 16,5 0 140-16,-1 8-72 15,-3 16 96-15,-1 4-84 16,-5 5 48-16,1 11-68 16,-5 1 24-16,-4 7-40 15,-5-8 8-15,0-7-20 0,0 3 0 16,-5-12-8-16,5 1-8 16,0-13 4-16,0-8-216 15,5-8 116-15</inkml:trace>
          <inkml:trace contextRef="#ctx0" brushRef="#br0" timeOffset="231459.7456">-1319 13820 548 0,'-41'4'204'0,"46"8"-156"0,22 4-16 0,-9-8 80 0,10 1-68 15,8-5 0-15,10 0-28 16,13-4-72 0,23-4 28-16,13 0-500 0</inkml:trace>
          <inkml:trace contextRef="#ctx0" brushRef="#br0" timeOffset="231310.8562">-1168 13585 652 0,'13'-24'244'0,"10"24"-192"0,0 0-12 0,-10 0-12 15,1 0-24-15,4 0 16 16,0 0-12-16,5 8-160 15,0 0 80-15,-9 4-384 16</inkml:trace>
          <inkml:trace contextRef="#ctx0" brushRef="#br0" timeOffset="231641.2275">-445 13593 652 0,'-9'-12'244'0,"9"20"-192"0,5 17-12 16,-1-9 4-16,5 12-32 15,-4 13 32-15,-5 15-28 16,0 5-84-16,0 0 36 16,-9-5-212-16,-9-3 140 0,-10-9-264 15</inkml:trace>
        </inkml:traceGroup>
        <inkml:traceGroup>
          <inkml:annotationXML>
            <emma:emma xmlns:emma="http://www.w3.org/2003/04/emma" version="1.0">
              <emma:interpretation id="{DB70507D-C946-4604-AD6D-73A29FE21B06}" emma:medium="tactile" emma:mode="ink">
                <msink:context xmlns:msink="http://schemas.microsoft.com/ink/2010/main" type="inkWord" rotatedBoundingBox="5590,12431 8137,12370 8174,13919 5627,13980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36864.1895">3024 12578 372 0,'9'-33'140'0,"-9"17"-112"0,9 0-4 0,-9 8 92 0,0 4-68 15,0 4 8-15,0 0-36 16,5 12 40-16,4 16-32 15,0 5 20-15,-5 11-28 16,1 9 28-16,-1-9-32 0,6 1 20 16,-6-9-20-16,5-3 28 15,0-9-28-15,0-4 4 16,0-4-12-16,1-8 48 16,3-12-32-16,1-4 24 15,0-8-28-15,4-4 0 16,0-13-12-16,0-7-96 15,0-9 52-15,1 1-32 16,-1-1 40-16,-5 9-20 16,1 3 28-16,0 13 52 15,-5 8-12-15,0 16 16 0,0 16-20 16,0 16 52-16,0 9-36 16,10 7-32-16,3 1-4 15,6-4 36-15,3-5-20 16,1-12 0-16,0 1-8 15,-5-13 40-15,1 0-24 16,-5-16 16-16,-1 0-20 16,-3-8 8-16,-1-8-12 15,-5-13 36-15,-4-15-24 16,1-5-24-16,-1-15 0 16,0-1-44-16,0 0 24 15,0 8 16-15,-4 5 4 0,-1 7 28 16,1 9-16-16,-1 8 4 15,1 3-8-15,-5 9-16 16,4 4 4-16,-4 12-112 16,0 0 64-16,0 8-280 15,-4 4 188-15,8 21-352 16</inkml:trace>
          <inkml:trace contextRef="#ctx0" brushRef="#br0" timeOffset="237870.2141">3825 12982 260 0,'0'0'96'0,"0"8"-76"0,4 0-4 15,-4-3 52-15,0 11-40 16,0 0 104-16,-4 4-76 15,4 0 48-15,-9 13-64 16,9 3 32-16,-14-7-40 16,5-5 24-16,9-4-28 15,-14-4-8-15,14 0-12 0,-4-12 4 16,8-8-8-16,1-8 16 0,4 0-12 16,-4-12-20-16,4 4 4 15,0-9 4-15,0 5 4 16,-5 4 16-16,15-5-8 15,-15 5-28-15,14-4 8 16,-8 4 24-16,12 4-8 16,-8 3-24-16,9 5 8 15,-5 0 12-15,5 0 4 16,-1 8 8-16,-8 4-8 16,4 4 8-16,-13 8-8 15,4-3 8-15,0 3-8 16,-9 4-4-16,5 4 4 15,-1-3 12-15,1-5-8 0,-5 0 24 16,9-4-20-16,-9-12-12 16,9-8-4-16,-5-4-4 15,15-4 0-15,-6-5-20 16,1-3 16-16,4 4-84 16,5 4 56-16,-5-5-4 15,5 5 28-15,0 4-4 16,-1 0 8-16,1 8 80 15,0 0-40-15,-14 0 52 16,14 4 8 0,-10 0-48-16,6 4 8 15,-6 0-32-15,-4 0 28 16,-4 4-28-16,0 4 4 0,-1 4-12 16,-4 1 4-16,0 3-8 15,-4 0 8-15,-6 4-8 16,10 1 32-16,-9-1-20 15,0-4-56-15,5-4 16 16,-5 1-68-16,-1-5 52 16,10-8-116-16,0-4 92 15,0 0-264 1,0 0 184-16,0 12-156 16</inkml:trace>
          <inkml:trace contextRef="#ctx0" brushRef="#br0" timeOffset="234927.6869">3069 12003 572 0,'19'-24'208'0,"-6"12"-160"0,-4 7-12 15,-4 1 136-15,-5 4-100 16,-5 13 16-16,-8 7-52 15,-6 8-24-15,-8 9-8 0,-9 3-4 0,-28 5 0 16,-18 7 44 0,-14 13-24-16,1 4-8 0,4-5-8 15,9-11 4-15,9-8-4 16,9-9-20-16,10-8 8 16,13-3-24-16,9-5 20 15,14 0 12-15,18 4 4 16,13 9 32-16,15 7-20 15,8 1-4-15,10-1-8 16,8 5 4-16,10 3-4 16,0 9-4-16,4 0 4 15,-4 7 40-15,-10-11-24 0,-8-9 52 16,-10-7-40-16,1-1-76 16,-15-11 20-16,1-13-132 15,0-4 84-15,-14-12-556 16,-9-12 348-1,-18-13 68-15</inkml:trace>
          <inkml:trace contextRef="#ctx0" brushRef="#br0" timeOffset="238081.7793">4772 13173 540 0,'13'12'200'0,"-13"4"-156"0,-13 24-12 16,4-19 124-16,-10 11-92 15,-8 4 28-15,0 5-56 16,-5-5-68-16,0-3 20 16,-4-1-364-16</inkml:trace>
        </inkml:traceGroup>
        <inkml:traceGroup>
          <inkml:annotationXML>
            <emma:emma xmlns:emma="http://www.w3.org/2003/04/emma" version="1.0">
              <emma:interpretation id="{9605C9C2-F318-4F8E-8173-913159F76796}" emma:medium="tactile" emma:mode="ink">
                <msink:context xmlns:msink="http://schemas.microsoft.com/ink/2010/main" type="inkWord" rotatedBoundingBox="8698,12486 12441,12396 12477,13898 8734,13988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41498.5255">7316 12092 560 0,'-45'-12'208'0,"36"8"-164"0,-10 4-8 0,15 0 40 16,-1 4-48-16,1 4-12 16,4 8-8-16,-5 4-28 15,-4 9 12-15,0 3 40 16,9 13-20-16,-14 31 0 15,1 13-8-15,-15 9 20 16,6-1-12-16,8-16-4 16,0-4-4-16,-4 4 40 0,-5-1-24 15,5-7-8-15,-5-8-8 16,5-16 20-16,-14-13-12 0,0-16 48 16,-4-16-32-16,-5-8-4 15,5-16-16-15,-5-8 20 16,-5-5-16-16,14 1-4 15,0 4-4-15,5-5-148 16,4 5 80-16,-4 12-308 16</inkml:trace>
          <inkml:trace contextRef="#ctx0" brushRef="#br0" timeOffset="241128.5419">6665 12513 632 0,'-13'-45'236'0,"13"41"-184"0,4-8-16 0,5 8 36 0,9-4-48 16,10 0 16-16,13 0-24 15,13 8 20-15,15 4-24 16,-1 0 32-16,18 0-28 0,-8-8 4 15,17-8-12-15,-4 4 20 16,10-4-16-16,-15-1 24 16,-18-3-24-1,-9 0 68-15,-18 4-48 0,-13 0-204 16,-10-4 88-16,-18 3-556 16</inkml:trace>
          <inkml:trace contextRef="#ctx0" brushRef="#br0" timeOffset="239836.7487">5341 12517 528 0,'-14'-20'196'0,"14"24"-152"0,0 0-12 15,9 0 60-15,9 8-56 16,14 4 32-16,14 0-40 0,27 1 8 15,-5-5-20-15,9-12-16 0,1-12-4 16,8-9 28-16,5-11-12 16,-4-9-4-16,-10-3-4 15,-13 3 20-15,-14 1-12 16,-9 0 12-16,-19 3-12 16,-12-7 12-16,-1 7-16 15,-18-7 4-15,-1-1-4 16,1 9-8-16,-13 11 4 15,-1 5-24-15,0 12 12 16,-9 8-4-16,0 4 4 0,-4 8-12 16,4 4 12-16,0 5-4 15,0-1 4-15,10 4-12 16,-1 5 12-16,0 3 4 16,9 16 4-16,-4 25 0 15,14 20 0-15,-5 13 16 16,-1-9-8-16,6-8 16 15,-5-12-16-15,0-4-12 16,-14-9 0-16,-4-3 56 16,4-8-28-16,-18-9 0 15,-14-12-16-15,1-11 20 16,4-17-16-16,0-16 32 16,4-13-28-16,14-3-32 15,19-4 8-15,-6 3-36 16,15 5 28-16,8 4-12 0,5 0 16 15,14 3 16-15,-9 5 0 16,9 8-48-16,-1 0 28 16,1 8-8-16,18 8 16 15,-9 9-20-15,23 11 16 16,8 8-12-16,1 9 12 16,4 0 8-16,10-1 4 15,8-7 32-15,-4-1-16 16,-18-20 56-16,4-4-40 15,-13-7 20-15,-10-9-32 16,-4-5-44-16,5-7 12 16,-1-4-684-16</inkml:trace>
          <inkml:trace contextRef="#ctx1" brushRef="#br0">6674 13464 0,'0'0'15,"0"0"-15,0 0 16,0 0 0,69-53-1,-60 41-15,0 12 16,-9 0-16</inkml:trace>
          <inkml:trace contextRef="#ctx0" brushRef="#br0" timeOffset="241848.9575">7394 12881 392 0,'4'12'148'0,"1"0"-116"0,-1 5-8 0,-4-5 56 16,14 8-48-16,-5 8 32 16,-4 5-36-16,-10 3 0 15,5 1-16-15,-9-5 0 16,-5 0-4-16,5-11 64 15,-5-1-40-15,-4-8 16 16,9-4-32-16,-5-16 28 16,14-8-28-16,10-9-24 15,3 1 4-15,19 4-52 0,14 4 28 16,8 4-12-16,1 8 24 16,-1 12 28-16,-22 8-8 0,-9 8 80 15,-9 0-48-15,-14 5 56 16,0 3-52-16,-14-4-12 15,5 1-16-15,-14-5 32 16,10-8-20-16,3 0-136 16,10-3 60-16,0-13-272 15</inkml:trace>
          <inkml:trace contextRef="#ctx0" brushRef="#br0" timeOffset="242509.2131">8008 12039 520 0,'0'0'192'15,"9"0"-152"-15,-4-4-8 0,4 4 104 0,4-4-80 16,6 0 16-16,-6 4-48 16,-4 0 40-16,10 4-36 15,-1 12 4-15,5 5-20 0,4 3-32 16,9 0 8-16,19 9 4 16,0 11 8-16,-1 13 8 15,5 12-4-15,5-1 24 16,4 1-16-16,5-8-12 15,-9-13-4-15,0-7 4 16,-1-5 0-16,-8-11 24 16,-5-5-12-16,-9-4 32 15,-5-4-28-15,-8 0 32 0,-5-4-32 16,-10 1 12-16,-8-5-16 16,-5 4-24-16,-9 0 4 15,-5 4 4-15,-9 4 4 16,-4 4 0-16,-10 5 0 15,-8 3 8-15,-10 8-4 16,-4 25 16-16,-9 12-12 16,4 4 32-16,-4 0-24 15,-19-4-4-15,-4-13-8 16,9-7-148-16,10-5 80 16,8-3-552-1</inkml:trace>
        </inkml:traceGroup>
        <inkml:traceGroup>
          <inkml:annotationXML>
            <emma:emma xmlns:emma="http://www.w3.org/2003/04/emma" version="1.0">
              <emma:interpretation id="{B40482F6-46AF-4785-AA04-A16DDDFF3310}" emma:medium="tactile" emma:mode="ink">
                <msink:context xmlns:msink="http://schemas.microsoft.com/ink/2010/main" type="inkWord" rotatedBoundingBox="13344,13058 14114,13039 14122,13352 13352,13371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43024.1202">9965 12744 696 0,'0'-49'256'0,"5"41"-196"0,9-4-20 0,-5 4 136 15,4-9-104-15,6 1 32 0,8 4-60 16,14 4-20-16,13-4-12 16,6 16 52-16,8 0-36 0,-4 8-196 15,-5 8 88-15,-14 1-312 16</inkml:trace>
          <inkml:trace contextRef="#ctx0" brushRef="#br0" timeOffset="243160.4833">9988 12914 624 0,'-14'-5'228'0,"33"5"-176"0,13 0-16 15,-10-4 104-15,24-4-84 16,27-4 32-16,22 12-52 0,1 0-48 16,-1-4 4-16,-8 8-500 15,13 0 276-15,0 8-72 16</inkml:trace>
        </inkml:traceGroup>
        <inkml:traceGroup>
          <inkml:annotationXML>
            <emma:emma xmlns:emma="http://www.w3.org/2003/04/emma" version="1.0">
              <emma:interpretation id="{F7F73A66-054D-489E-901A-C671ABB5B2B4}" emma:medium="tactile" emma:mode="ink">
                <msink:context xmlns:msink="http://schemas.microsoft.com/ink/2010/main" type="inkWord" rotatedBoundingBox="15456,12417 18848,12336 18891,14150 15500,14232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44004.2273">12901 11983 392 0,'5'-21'148'0,"-1"17"-116"0,-4 0-8 0,0 4 100 16,0-4-72-16,-4 0 8 15,4 4-40-15,0 0-12 16,0 0-4-16,0 0 20 0,0 0-12 15,0 0 32-15,0 0-28 0,0 0 48 16,-5 0-36-16,1 4-4 16,-5 4-16-16,-5 5-8 15,-9 7 4-15,-4 12 20 16,-14 5-12-16,-18 3 24 16,-19 5-24-16,-13 11 12 15,-4 17-12-15,13 8 12 16,9-12-16-16,9-4 16 15,14-13-16-15,9-11 16 16,9-9-16-16,10-8-4 16,17 1 0-16,5-9 12 15,9-8-8-15,5 0-12 16,9 8 0-16,4 4-40 16,14 5 24-16,13-1-20 0,15 8 24 15,-1 9 8-15,-4-9 8 16,-10 5 24-16,-4-1-12 15,-4-4 40-15,-14-11-28 16,-5-1 12-16,-9-8-20 16,-4-4 64-16,-5-8-48 15,0 0-48-15,-9-8 8 16,0-8-284-16,0 0 160 16</inkml:trace>
          <inkml:trace contextRef="#ctx0" brushRef="#br0" timeOffset="244610.8414">12865 12282 372 0,'9'-12'140'0,"0"12"-112"0,5-4-4 15,-5 8 100-15,0 4-72 16,5 12 40-16,-1 13-52 16,-4 15 64-16,-4 9-56 15,-1 8 52-15,-4-5-56 16,5 1-20-16,0-8-16 0,-1-13 16 16,-4-7-12-16,5-9 24 15,-1-4-24-15,1-8 12 0,4 0-12 16,0-12 56-16,5-4-40 15,4-12-28-15,9-8-4 16,0-17-88-16,5-19 52 16,0-13-72-16,0 8 64 15,-9 4-12-15,-5 5 36 16,0 11 100-16,0 13-36 16,-4 12-8-16,-5 12-20 15,0 20 44-15,5 16-32 16,-5 21-12-16,5 11-4 15,-1 5 16-15,10-4-12 16,-5-13-12-16,1-3-4 0,-1-9 56 16,0-7-28-16,0-9 16 15,-4-8-24-15,-1-12 52 16,1-12-36-16,-5-17 36 16,0-15-36-16,0-21-20 15,-4-16-4-15,0 4 8 16,4 9-8-16,-5 3-20 15,1 12 4-15,-1 9-4 16,10 7 4-16,-10 13-36 16,-4 8 24-16,0 4-180 15,-4 4 112-15,-5 20-232 16,0 4 176-16</inkml:trace>
          <inkml:trace contextRef="#ctx0" brushRef="#br0" timeOffset="245317.2209">13671 12837 364 0,'-5'0'132'0,"10"0"-100"0,-5 0-12 0,0 0 156 0,0 12-100 16,4 0-20-16,-4 0-36 15,0 4 0-15,0-4-12 16,0 1 60-16,0-5-40 0,-9 0 16 16,4-4-28-16,1-4 44 15,4-4-32-15,0-4-16 16,4-5-4-16,10-3 0 15,4-4-4-15,5 0-36 16,0 0 16-16,0-1-28 16,-1 5 24-16,1 4-8 15,-5-4 16-15,-4 12 16 16,0-4 0-16,-5 4 60 16,-9 4-36-16,4 8 8 15,5 0-24-15,-9 8 12 16,9 0-16-16,5-4 4 0,-5 9-4 15,0-5 20-15,0 0-16 16,1-4 4-16,-1-4-8 16,0 0 20-16,-9-8-16 15,0 0-20-15,9 0 0 16,0-4-48-16,0-4 28 16,0 0-80-16,5-8 56 15,-1 8-68-15,1-8 64 16,0 7 24-16,-1 5 16 15,1 0 120-15,0-4-56 16,-1 8 52-16,1 4-60 0,-5 0 24 16,0 4-36-16,0 5-8 15,0 3-12-15,1 0 4 16,-1 0-8-16,-5 0 40 16,1-3-20-1,-5-1 4-15,0-4-16 0,-9 0-120 16,0-4 56-16,4 0-260 15,-4-4 172-15</inkml:trace>
          <inkml:trace contextRef="#ctx0" brushRef="#br0" timeOffset="245489.1743">14535 12877 676 0,'28'-8'248'0,"-19"16"-192"0,9 0-16 0,-13 8 24 16,-15 9-44-16,-3 15-160 16</inkml:trace>
          <inkml:trace contextRef="#ctx0" brushRef="#br0" timeOffset="246156.4525">15314 12452 580 0,'0'-69'216'0,"9"49"-168"0,18-12-12 15,-9 16 120-15,5-5-92 16,0 1 60-16,0 0-68 16,-5 0 12-16,-5 3-40 15,-8 1 0-15,-10 4-16 0,-13 4-8 16,-23 8 0-16,-18 4-24 16,-14 12 12-16,5 4-12 15,9 5 8-15,13 7 8 16,10 5 4-16,13-1-12 15,14 0 8-15,23-7 40 0,22-5-24 16,14-4-36 0,5-4 12-16,-1-3-140 0,1-5 84 15,-14-4-172-15,-9 0 136 16,-9 4-108 0,-14 0 120-16,-5 8 136 15,-13 8-16-15,-4 5 204 16,-1 15-128-16,-4 9 16 15,4 8-72-15,0 20 4 16,10 36-32-16,13 4 28 0,14-3-32 16,-14-13 32-16,4-12-32 15,-13-12 12-15,-18 0-16 0,-9-16 56 16,-23-17-40-16,-5-15 8 16,-4-17-24-16,-9-20-32 15,13-17 8-15,1-11-48 16,3-12 32-16,15-13-20 15,22-4 28-15,14-4-24 16,23-3 24-16,23-5-8 16,17 4 16-16,15 4 8 15,-1 9 4-15,-9 11 24 16,-4 1-12-16,-18 15-4 16,-14-7-4-16,-5 16-32 15,0-9 16-15,-9 5-516 16</inkml:trace>
        </inkml:traceGroup>
        <inkml:traceGroup>
          <inkml:annotationXML>
            <emma:emma xmlns:emma="http://www.w3.org/2003/04/emma" version="1.0">
              <emma:interpretation id="{53E985AB-CA19-4070-8791-94DC1602E781}" emma:medium="tactile" emma:mode="ink">
                <msink:context xmlns:msink="http://schemas.microsoft.com/ink/2010/main" type="inkWord" rotatedBoundingBox="19539,12398 20697,12370 20725,13514 19566,13541"/>
              </emma:interpretation>
              <emma:one-of disjunction-type="recognition" id="oneOf26">
                <emma:interpretation id="interp42" emma:lang="" emma:confidence="0">
                  <emma:literal>y&gt;</emma:literal>
                </emma:interpretation>
                <emma:interpretation id="interp43" emma:lang="" emma:confidence="0">
                  <emma:literal>87</emma:literal>
                </emma:interpretation>
                <emma:interpretation id="interp44" emma:lang="" emma:confidence="0">
                  <emma:literal>-87</emma:literal>
                </emma:interpretation>
                <emma:interpretation id="interp45" emma:lang="" emma:confidence="0">
                  <emma:literal>.87</emma:literal>
                </emma:interpretation>
                <emma:interpretation id="interp46" emma:lang="" emma:confidence="0">
                  <emma:literal>g&gt;</emma:literal>
                </emma:interpretation>
              </emma:one-of>
            </emma:emma>
          </inkml:annotationXML>
          <inkml:trace contextRef="#ctx0" brushRef="#br0" timeOffset="246592.112">16165 11962 624 0,'-9'-16'228'0,"9"16"-176"0,13 12-16 0,-3-12 96 16,-1 9-80-16,4-1 60 0,1 16-68 16,9-4 48-16,4 8-52 15,9 1 8-15,24-5-32 0,17 4 28 16,19 5-28-16,8 3 4 15,-8 1-12-15,-10-1 28 16,5-8-20-16,-4-3 12 16,-10-9-16-16,-8-4-8 15,-10 0 0-15,-14-8 28 16,-8 0-16-16,-19 0 64 16,0 0-44-16,-13 4-8 15,-14 9-16-15,-14 19 8 16,-23 17-12-16,-13 19 4 15,-5 1-4-15,-13-8 12 16,-37-4-12-16,-27 4 24 0,-5 7-20 16,-31 17-252-16,-32 9 132 15</inkml:trace>
        </inkml:traceGroup>
      </inkml:traceGroup>
    </inkml:traceGroup>
    <inkml:traceGroup>
      <inkml:annotationXML>
        <emma:emma xmlns:emma="http://www.w3.org/2003/04/emma" version="1.0">
          <emma:interpretation id="{C0914DF0-646E-4C95-A814-769C0CEA1508}" emma:medium="tactile" emma:mode="ink">
            <msink:context xmlns:msink="http://schemas.microsoft.com/ink/2010/main" type="paragraph" rotatedBoundingBox="3541,15907 5107,13926 6038,14662 4473,166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2DC8BF-C0A2-44B2-9AF7-90F0BD3D72C8}" emma:medium="tactile" emma:mode="ink">
              <msink:context xmlns:msink="http://schemas.microsoft.com/ink/2010/main" type="inkBullet" rotatedBoundingBox="3581,15938 3760,15711 4097,15978 3918,16205"/>
            </emma:interpretation>
            <emma:one-of disjunction-type="recognition" id="oneOf27">
              <emma:interpretation id="interp47" emma:lang="" emma:confidence="0">
                <emma:literal>•</emma:literal>
              </emma:interpretation>
            </emma:one-of>
          </emma:emma>
        </inkml:annotationXML>
        <inkml:trace contextRef="#ctx0" brushRef="#br0" timeOffset="256636.5181">1669 13852 444 0,'-10'13'164'0,"-3"7"-124"0,-10 20-16 0,18-15 60 16,-4 7-52-16,5 4 4 0,-5 1-20 16,0-5 8-16,-1-4-16 15,1-7 32-15,-4-5-24 0,4-4 4 16,9-8-12-16,-5-4 12 16,-4-8-12-16,9-4 16 15,14-8-16-15,-5-5-20 16,0 1 4-16,0 4-32 15,5 0 24-15,4-1 16 16,-9 1 0-16,0 4 20 16,-4 0-12-16,4 4 76 15,0 8-48-15,-9-1 4 16,4 26 12 0,5 3-32-16,1 4-36 15,3 1 8-15,-4-1 44 16,5 0-16-16,0-7 24 15,-1-9-24-15,-4-4 60 16,5 0-44-16,4-16 56 0,-4-21-56 16,-5-7 12-16,9-17-32 15,-9-19 36-15,14-9-28 16,0 8-24-16,0 12 0 16,-1 8-228-16,6 13 120 15</inkml:trace>
      </inkml:traceGroup>
      <inkml:traceGroup>
        <inkml:annotationXML>
          <emma:emma xmlns:emma="http://www.w3.org/2003/04/emma" version="1.0">
            <emma:interpretation id="{61D930CF-F400-4BD3-9FC8-CC79EB3796FE}" emma:medium="tactile" emma:mode="ink">
              <msink:context xmlns:msink="http://schemas.microsoft.com/ink/2010/main" type="line" rotatedBoundingBox="3697,15710 5107,13926 6038,14662 4629,16446"/>
            </emma:interpretation>
          </emma:emma>
        </inkml:annotationXML>
        <inkml:traceGroup>
          <inkml:annotationXML>
            <emma:emma xmlns:emma="http://www.w3.org/2003/04/emma" version="1.0">
              <emma:interpretation id="{CDF54A52-4341-4DAE-98AD-42E365820529}" emma:medium="tactile" emma:mode="ink">
                <msink:context xmlns:msink="http://schemas.microsoft.com/ink/2010/main" type="inkWord" rotatedBoundingBox="3697,15710 5107,13926 6038,14662 4629,16446"/>
              </emma:interpretation>
              <emma:one-of disjunction-type="recognition" id="oneOf28">
                <emma:interpretation id="interp48" emma:lang="" emma:confidence="0">
                  <emma:literal>¥</emma:literal>
                </emma:interpretation>
                <emma:interpretation id="interp49" emma:lang="" emma:confidence="0">
                  <emma:literal>k</emma:literal>
                </emma:interpretation>
                <emma:interpretation id="interp50" emma:lang="" emma:confidence="0">
                  <emma:literal>K</emma:literal>
                </emma:interpretation>
                <emma:interpretation id="interp51" emma:lang="" emma:confidence="0">
                  <emma:literal>f</emma:literal>
                </emma:interpretation>
                <emma:interpretation id="interp52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255495.968">307 15350 580 0,'-9'36'216'0,"9"-12"-168"16,0 13-12-16,0-17 112 0,0 4-88 16,5 1 8-16,-1-1-40 15,5-4 8-15,0-4-20 16,1-3 20-16,-6-5-24 0,5-8 48 15,0-4-32-15,-4-5 12 16,-1-3-24-16,6-8-60 16,3-8 20-16,5-1-40 15,10 1 32-15,4 0-24 16,4 12 32-16,-4 3-24 16,-5 13 28-16,-4 13 64 0,-9 7-24 15,-5 4 56-15,0 0-44 16,-9 1 20-16,0-1-32 15,-5 0 60-15,1 1-44 16,-5-1 0-16,0 0-20 16,-1-4-180-16,1-3 92 15,5-1-328 1,4-8 228-16,4 4-244 16</inkml:trace>
          <inkml:trace contextRef="#ctx0" brushRef="#br0" timeOffset="255834.8701">872 15698 696 0,'13'4'256'0,"10"0"-196"0,5-4-20 16,-6 0 32-16,15-12-48 15,17 4 52-15,19 0-44 16,18-9-104-16,0 9 40 0,-4-4-416 15,-14 4 248-15,-1 4-100 16</inkml:trace>
          <inkml:trace contextRef="#ctx0" brushRef="#br0" timeOffset="255633.3349">963 15560 780 0,'36'-8'288'0,"-18"-4"-224"16,1 4-20-16,-6 0 24 0,10 8-48 15,4-4 36 1,1 0-32-16,-1 0-48 0,0 0 12 16,1 4-308-16</inkml:trace>
          <inkml:trace contextRef="#ctx0" brushRef="#br0" timeOffset="255060.8127">1878 14318 600 0,'36'-12'224'0,"-17"12"-176"0,-1 0-12 16,-5 0 88-16,10 0-76 15,-5 8 16-15,-4-8-40 16,4 0 40-16,-4 0-36 15,0-8 40-15,-5 0-40 0,4-1-4 16,-13-3-16-16,-4 4-8 16,-14-8 4-16,-19 0 12 15,-17 4-8-15,-10 4-12 16,-9 4 0-16,-9 4 20 16,-18-4-8-16,-9-1-12 0,-1 5 0 15,10 9-32-15,23-1 20 16,8 0-12-16,28 0 16 15,14 4-28-15,9 0 24 16,18 0-4-16,23 4 12 16,31 5 52-16,24 3-24 15,-1 4 16-15,5 1-20 16,-4-1 0-16,-6 0-8 16,-8-3-8-16,-9-1 4 15,-14 0 12-15,-28 9-8 16,-22-1 4-16,-9 8-4 15,-14 9 4-15,-32-1-8 0,-22-3-12 16,-19 0 4-16,-4-5 20 16,9 0-8-16,0-11-4 15,-1-5 0-15,10-8-4 16,9-4 0-16,14 1-12 16,18-5 8-16,46-12-40 15,26 0 48 1,24-1-4-16,13-3 40 15,23-4-24-15,36 4-12 16,19 4-8-16,-10 0 48 16,-13 0-24-16,-5 0 8 15,1-4-16-15,-24 4 0 16,-17 0-4-16,-24 0 28 16,-18-4-20-16,-17 4 4 15,-20 4-12-15,-12-4-84 0,-6 4 40 16,-4 4-312-16,-4 4 192 15,-10 8-444 1</inkml:trace>
        </inkml:traceGroup>
      </inkml:traceGroup>
    </inkml:traceGroup>
    <inkml:traceGroup>
      <inkml:annotationXML>
        <emma:emma xmlns:emma="http://www.w3.org/2003/04/emma" version="1.0">
          <emma:interpretation id="{CAD838A4-C997-4137-B7F1-0147EDC61A45}" emma:medium="tactile" emma:mode="ink">
            <msink:context xmlns:msink="http://schemas.microsoft.com/ink/2010/main" type="paragraph" rotatedBoundingBox="5128,15103 22340,14207 22533,17908 5321,1880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14E5B46-EEC1-4E24-98FC-9DF92DBE625F}" emma:medium="tactile" emma:mode="ink">
              <msink:context xmlns:msink="http://schemas.microsoft.com/ink/2010/main" type="inkBullet" rotatedBoundingBox="5173,15951 5251,15947 5259,16102 5181,16106"/>
            </emma:interpretation>
            <emma:one-of disjunction-type="recognition" id="oneOf29">
              <emma:interpretation id="interp53" emma:lang="" emma:confidence="0">
                <emma:literal>•</emma:literal>
              </emma:interpretation>
            </emma:one-of>
          </emma:emma>
        </inkml:annotationXML>
        <inkml:trace contextRef="#ctx0" brushRef="#br0" timeOffset="255965.2176">1790 15500 496 0,'32'8'184'0,"-14"4"-140"0,1 4-16 0,-10-4-40 0,-5 4 0 16,-8 9 84-16,-15 3-40 16,-3 8-116-16</inkml:trace>
      </inkml:traceGroup>
      <inkml:traceGroup>
        <inkml:annotationXML>
          <emma:emma xmlns:emma="http://www.w3.org/2003/04/emma" version="1.0">
            <emma:interpretation id="{C3E8577D-4627-494B-8303-A6FB2F8A42ED}" emma:medium="tactile" emma:mode="ink">
              <msink:context xmlns:msink="http://schemas.microsoft.com/ink/2010/main" type="line" rotatedBoundingBox="5954,15060 22340,14207 22441,16148 6055,17001"/>
            </emma:interpretation>
          </emma:emma>
        </inkml:annotationXML>
        <inkml:traceGroup>
          <inkml:annotationXML>
            <emma:emma xmlns:emma="http://www.w3.org/2003/04/emma" version="1.0">
              <emma:interpretation id="{CDB4D0FC-34E2-445A-B599-63E912B285FD}" emma:medium="tactile" emma:mode="ink">
                <msink:context xmlns:msink="http://schemas.microsoft.com/ink/2010/main" type="inkWord" rotatedBoundingBox="5954,15060 7593,14975 7656,16184 6017,16270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51742.6576">3388 15516 364 0,'-14'12'132'0,"10"-4"-100"0,-5 8-12 16,4-4 60-16,1 4-48 0,-10 1 40 16,5 3-40-16,-5-4 24 15,5-4-28-15,0 0 0 16,9-4-16-16,-9-4 28 16,4-4-24-16,1-4-4 0,4-4-8 15,4-4-4-15,10-4 0 16,-5 0 0-16,14 0 0 15,-10-1 0-15,10 1 0 16,0 4-20-16,4-4 12 16,1 4-4-16,-6 0 4 15,1 4-12-15,-5 4 12 0,1-5-4 16,-6 9 4-16,-4 9 16 16,-9-1-4-16,0 4 40 15,-4 4-20-15,-1 4 4 16,5-4-16-16,0 1 12 15,0-1-16-15,0-4-4 16,0 0 0-16,5 0 20 16,-1-8-12-16,-4 4 12 15,-4 0-12-15,-1-8 12 16,5 0-16-16,-9-8-4 16,18 8 0-16,-9-8-16 15,9 4 8-15,5-4-24 16,9-8 16-16,-10 8 4 15,6 4-20 1,-6 0 16-16,1 0 4 0,0 0 8 16,-5 4-20-16,-9 0 12 15,0 0 32-15,4 8-16 16,-4 0 52-16,9-4-32 16,-9 4-4-16,5 4-16 15,-1-4 12-15,5 0-12 16,-4 4 4-16,0 1-4 15,-5-1 20-15,-5 4-16 16,-4 0-92-16,9-4 44 16,-9 0-112-16,4 0 84 0,5-12-348 15,0 0 228 1,14 9-8-16</inkml:trace>
          <inkml:trace contextRef="#ctx0" brushRef="#br0" timeOffset="252209.4006">3943 15552 248 0,'-4'4'92'0,"8"0"-72"0,10 0-4 15,-14 4 88-15,9 4-60 16,0 1 36-16,0-1-48 15,-4 4 16-15,-5 0-28 0,0 0 80 16,-9 1-56-16,0-1 12 16,-1-4-32-16,6-4 4 15,-10-4-16 1,10-8-16-16,4-8 0 0,4-4-24 0,5-5 16 16,0 1-208-1,10 0 124-15,3 0 28 16,6-1 44-16,4 5 4 15,-1 4 12-15,1 4 32 16,-4 0-16-16,-6 8 132 16,-8 4-76-16,0 4 60 15,-10 0-72-15,-8 0 104 16,4 4-88-16,-5 1-16 0,5 3-32 16,0-4 12-16,9 4-20 0,5-4 32 15,0 0-28-15,-1 0-68 16,-4 1 28-16,5-5-124 15,-14 0 84-15,-9 0-412 16,-9 4 264 0,-10 4 12-16</inkml:trace>
          <inkml:trace contextRef="#ctx0" brushRef="#br0" timeOffset="250798.482">2887 14686 436 0,'-13'-36'160'0,"3"24"-124"0,20-13-8 16,-10 17 52-16,0 4-48 15,4-4 32-15,-4 8-36 16,0 0-44-16,0 0 8 0,0 0 52 15,0 8-20-15,0-8 24 0,9 12-28 16,-9 4 16-16,-9 5-20 16,9 15 28-16,-14 9-28 15,5 3-4-15,-13 5-8 16,-1-1 12-16,-4 17-8 16,-1 12 24-16,-4 0-20 15,5-16-4-15,0-4-4 16,9-9 12-16,-1-11-8 15,10-9 4-15,0-8-4 16,9-4 20-16,0 1-16 16,5-5 4-16,-1 4-8 0,10-4-24 15,-5-4 8-15,0-3 4 16,0-1 4-16,5-8 24 16,0-4-12-16,-1 0-4 15,5 0-4-15,1-1-16 16,8-3 8-16,5 4-4 15,4 4 0-15,5 8 8 16,0 1 0-16,5-5 16 16,-10 0-8-16,5 0 24 15,-5-4-20-15,5-4 12 16,-18 4-12-16,-5-4 36 16,-4 4-24-16,-9-4-48 15,-10-1 12-15,5 5-200 16,-14 0 116-16,10 9-524 15</inkml:trace>
        </inkml:traceGroup>
        <inkml:traceGroup>
          <inkml:annotationXML>
            <emma:emma xmlns:emma="http://www.w3.org/2003/04/emma" version="1.0">
              <emma:interpretation id="{C580FDD7-B9FB-4545-8065-FD663FDA867C}" emma:medium="tactile" emma:mode="ink">
                <msink:context xmlns:msink="http://schemas.microsoft.com/ink/2010/main" type="inkWord" rotatedBoundingBox="8029,15135 9217,15074 9270,16093 8082,16155"/>
              </emma:interpretation>
            </emma:emma>
          </inkml:annotationXML>
          <inkml:trace contextRef="#ctx0" brushRef="#br0" timeOffset="253424.4266">5068 14953 352 0,'0'-8'132'0,"9"4"-104"0,0 0-8 0,-9 4 80 16,0 0-60-16,9-4 60 0,0 0-56 16,-4-4 16-16,-1 8-40 15,1-8 44-15,4 0-36 16,-5 0 4-16,5-5-20 0,-4 1-8 15,0 0 0-15,-1-8 12 16,1 0 28 0,-1-1-24-16,1-7 16 15,-5 8-20-15,0 4 44 16,0-9-32-16,-9 9-16 16,9 4-4-16,-5 0 8 15,5 4-8-15,-4 4-28 16,-1 4 8-16,-4 4 12 15,-5 4 4-15,-4 8-12 16,9-4 4-16,-14 8 12 16,-4 5-4-16,-5-1-20 15,-9 4 8-15,-5 1-4 0,1-1 4 16,-1 8 0-16,1 17 0 16,-1 8 52-16,10 8-24 15,13-5-20 1,14-3 0-16,9-12 16 0,14-5-8 15,9-12 40-15,8-11-24 16,10-5 12-16,0-16-20 16,0 0-24-16,5-16 0 15,-10-5-40-15,1-7 28 16,-10-4-64-16,-9-5 48 16,0-3 16-16,-4 3 16 15,-5 5 4-15,-9 8 0 0,5 4 32 16,-1-1-16-16,-4 9-4 15,0 8-8-15,0 12-16 16,0 12 8-16,-4 17 12 16,-1 15-4-16,5 5 8 15,0 0-8-15,5-1 16 16,-1-3-12-16,5-8 4 16,10-9-4-16,-6-8-8 15,5-7 4-15,1-9-120 16,3-8 64-16,6-8-368 15</inkml:trace>
          <inkml:trace contextRef="#ctx0" brushRef="#br0" timeOffset="253908.3112">5632 15431 372 0,'-23'-4'140'0,"32"12"-112"0,-9 12-4 0,0-8 108 16,0 0-76-16,0 9 60 15,5-1-72-15,-5-4-28 16,0 0-16-16,0-4 24 16,4-4-12-16,-4 0 32 0,-9-4-28 15,9 1 32-15,-9-5-32 0,0 0 20 16,5-5-20-16,4-3-68 15,0-4 24-15,9 0-48 16,13 0 40-16,1 0-8 16,9 0 28-16,4 0-8 15,5 3 12-15,-4 5 44 16,-5 4-20-16,-10 9 8 16,1 3-12-16,-14 4 56 15,-9 4-36-15,-4 0 8 16,-10 1-24-16,0-5 0 15,5 0-4-15,5-4-96 16,-5 0 52-16</inkml:trace>
        </inkml:traceGroup>
        <inkml:traceGroup>
          <inkml:annotationXML>
            <emma:emma xmlns:emma="http://www.w3.org/2003/04/emma" version="1.0">
              <emma:interpretation id="{FE371369-28E6-4874-81F1-414675FC59DC}" emma:medium="tactile" emma:mode="ink">
                <msink:context xmlns:msink="http://schemas.microsoft.com/ink/2010/main" type="inkWord" rotatedBoundingBox="10827,15251 11353,15223 11366,15472 10840,15500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57615.6418">7457 15030 756 0,'37'0'280'0,"4"-4"-216"0,36-4-20 16,-31 8 24-16,13 4-48 15,18-4-52-15,5 0 16 16,0 0-596-16</inkml:trace>
          <inkml:trace contextRef="#ctx0" brushRef="#br0" timeOffset="257464.7401">7539 14828 560 0,'-32'-8'208'0,"32"8"-164"0,9-13-8 0,1 9 120 16,3 0-92-16,10 0 52 15,18 0-68-15,-5 4-44 16,19 0-4-16,-5 8 40 0,0-4-20 15,0 5-88-15,-13-1 36 16,4 0-280 0,-14 8 172-16,0 8-284 15</inkml:trace>
        </inkml:traceGroup>
        <inkml:traceGroup>
          <inkml:annotationXML>
            <emma:emma xmlns:emma="http://www.w3.org/2003/04/emma" version="1.0">
              <emma:interpretation id="{1BDDE65E-3337-4B5D-8462-6CD6EFB702BA}" emma:medium="tactile" emma:mode="ink">
                <msink:context xmlns:msink="http://schemas.microsoft.com/ink/2010/main" type="inkWord" rotatedBoundingBox="12267,14972 13945,14885 14033,16585 12355,16673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58394.2769">9387 14848 508 0,'14'-12'188'0,"9"0"-148"0,13-13-8 0,-9 17 184 0,5-24-124 16,5 12 68-16,8-1-92 15,-8-3 4-15,-1 0-40 16,-9-4 32-16,-4 7-36 0,-14-3 20 16,-13-4-28-16,-19 7 28 15,-18-3-32-15,-14 8-12 16,-8 0-8-16,3 16-16 16,6 0 12-16,-1 8-24 15,10 8 20-15,4 4-32 16,13 17 28-16,19-1-20 15,18 1 20-15,14 3-16 16,4-4 16-16,19-3-104 16,18-13 64-16,4 4-88 0,-4-3 80 15,9-5-188 1,-23-4 144-16,-19 4-84 16,-8 8 112-16,-27-3 120 15,-19 23-16-15,-27 29 244 16,-5 36-148-16,1 13 72 15,8 7-116-15,5 17 12 16,9 4-52-16,14-17-12 0,-5-11-16 16,5-33 28-16,-14-17-20 15,0-19 84-15,0-17-56 16,-13-15 76-16,-1-21-68 16,5-21 0-16,-4-31-32 0,-5-25 16 15,4-20-24-15,10 4-20 16,22 8 0-16,14 12-40 15,28 4 28-15,13 4-4 16,13 9 16-16,10 3-36 16,0 5 24-16,-5 7 8 15,18 9 8-15,-13 7-148 16,22 5 84-16,-8 4-288 16,-10 8 196-16,-13 8-304 15</inkml:trace>
          <inkml:trace contextRef="#ctx0" brushRef="#br0" timeOffset="258948.2232">9974 15325 476 0,'0'5'176'0,"-9"-1"-136"0,9 0-12 0,0-4 48 15,0 0-48-15,0 4-20 16,9 4-8-16,5 4 80 15,-9 4-48-15,-1 4 28 0,5 5-40 16,-9-1 52-16,0 0-40 16,-9-4 28-16,9 5-32 15,-4-9 8-15,-5-4-20 16,-1 0 8-16,1-4-12 0,-4-4 36 16,13-8-24-16,0-4-24 15,0-8 0-15,13-8-28 16,6-1 16-16,3 1-40 15,1 4 32-15,0 4-20 16,9 8 24-16,-10 4-16 16,-8 4 16-16,-5 4 96 15,0 4-40-15,-9 4 44 16,-9 0-48-16,9 4 32 16,0 0-36-16,0-3-28 15,18-5-4-15,5 0 52 16,4-4-28-16,5-4-36 15,14-8 4-15,-5 0-80 16,0-5 52-16,-14-3-20 16,5 0 32-16,-14 8 12 15,-13 4 12-15,-10 8-44 0,1 8 24 16,-10 4 84-16,9 5-32 16,1-1 88-1,8 0-68-15,10 0 16 16,9 4-36-16,13-7 40 15,5 3-40-15,5-12-252 16,8 0 116-16</inkml:trace>
        </inkml:traceGroup>
        <inkml:traceGroup>
          <inkml:annotationXML>
            <emma:emma xmlns:emma="http://www.w3.org/2003/04/emma" version="1.0">
              <emma:interpretation id="{986B1C5F-0733-4E9B-9F94-1A237F25667B}" emma:medium="tactile" emma:mode="ink">
                <msink:context xmlns:msink="http://schemas.microsoft.com/ink/2010/main" type="inkWord" rotatedBoundingBox="14637,16134 14810,16124 14814,16194 14640,16203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59100.6285">11254 15682 600 0,'72'12'224'0,"-72"-12"-176"0,60 20-12 0,-38-8 8 15,1 4-32-15</inkml:trace>
        </inkml:traceGroup>
        <inkml:traceGroup>
          <inkml:annotationXML>
            <emma:emma xmlns:emma="http://www.w3.org/2003/04/emma" version="1.0">
              <emma:interpretation id="{8A1A6A86-7089-4F1F-A9B3-C2688677B903}" emma:medium="tactile" emma:mode="ink">
                <msink:context xmlns:msink="http://schemas.microsoft.com/ink/2010/main" type="inkWord" rotatedBoundingBox="16727,14928 19146,14802 19172,15309 16754,15435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60089.2804">13347 14516 488 0,'5'-20'180'0,"-5"12"-140"0,0 0-12 16,4 4 76-16,-4 4-64 0,10 0-8 15,-1 12-20-15,0 12 16 16,4 12-16-16,-3 13 4 0,-6 12-8 15,1-5 12-15,-1-3-12 16,-8-8 48-16,-1-9-28 16,1-8 72-16,-1-7-52 15,-4-5 8-15,4-8-32 16,5-8 24-16,5-4-32 16,9-12 4-16,8-9-12 15,1-3-40-15,4-17 16 16,5 1-56-16,0 7 40 0,4 13-28 15,-8 4 36-15,-10 12-32 16,-4 12 32 0,-5 12 88-16,-9 8-32 0,0 5 16 15,-5 3-28-15,1-4 4 16,13-3-12-16,-9-5 36 16,13-4-24-16,-3-4 12 15,3-4-20-15,-4-8-36 16,14-4 12-16,-14 0-60 15,14-16 36-15,-9 4-72 16,4-4 60-16,5-13-36 16,-5 1 48-16,0-1-52 15,0 17 48-15,0 4 68 16,1 12-12-16,-1 8 100 0,0 4-68 16,0 13 48-16,5 7-60 15,0-4 16-15,-1 5-36 16,6-9 44-16,-5-4-36 15,-1-4-164-15,-8-3 72 16,4-5-380 0,-18-4 244-16,5 8-156 15</inkml:trace>
          <inkml:trace contextRef="#ctx0" brushRef="#br0" timeOffset="260421.2578">14344 14783 704 0,'-9'0'264'0,"18"0"-208"0,23 0-12 16,-9 0 116-16,22 0-96 0,10 0 16 16,13 8-44-16,5 0-168 15,-9 0 72-15,0-8-504 16,-5 9 312-16,4-13 0 15</inkml:trace>
          <inkml:trace contextRef="#ctx0" brushRef="#br0" timeOffset="260283.2976">14467 14532 560 0,'18'-28'208'0,"-9"28"-164"0,5-8-8 16,-5 0 128-16,5 8-96 15,4 0-28-15,14-4-24 16,-5 16 28-16,1 8-24 16,-1 4-204-16,-14 1 100 0,-3 7-436 15</inkml:trace>
          <inkml:trace contextRef="#ctx0" brushRef="#br0" timeOffset="260753.5466">15323 14419 560 0,'13'-12'208'0,"-3"12"-164"0,-6 4-8 15,5 8 100-15,0 12-80 16,-9 17 76-16,0 11-76 15,-4 1 4-15,4 4-36 16,-5-9 4-16,1-7-16 0,-5 3 44 16,-5-11-28-16,-4-9-24 15,-5-4-4-15,-4-4-196 16,-1-8 108-16,1-4-244 16</inkml:trace>
          <inkml:trace contextRef="#ctx0" brushRef="#br0" timeOffset="261053.4748">15751 14735 600 0,'-9'-8'224'0,"13"16"-176"0,5-8-12 16,-9 0 72-16,5 12-68 16,-1 4 16-16,5 0-32 15,-4-8-84-15,0 4 32 16,-1-4-476-16,-8 9 280 15,8-5 20-15</inkml:trace>
        </inkml:traceGroup>
        <inkml:traceGroup>
          <inkml:annotationXML>
            <emma:emma xmlns:emma="http://www.w3.org/2003/04/emma" version="1.0">
              <emma:interpretation id="{539E6820-C633-4265-9F0E-CCBD4A7CC526}" emma:medium="tactile" emma:mode="ink">
                <msink:context xmlns:msink="http://schemas.microsoft.com/ink/2010/main" type="inkWord" rotatedBoundingBox="19634,15185 20972,15116 21002,15690 19664,15759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61203.3727">16256 14816 644 0,'5'-17'236'0,"4"9"-180"0,4-8-20 0,-4 12 60 16,0 4-60-16,1-4-208 16</inkml:trace>
          <inkml:trace contextRef="#ctx0" brushRef="#br0" timeOffset="261353.275">16657 14739 840 0,'0'-4'312'0,"9"0"-244"0,0-5-16 0,0 5 32 0,14 0-56 16,-1 0-100-16,6 4 40 15,-1-4-672-15</inkml:trace>
          <inkml:trace contextRef="#ctx0" brushRef="#br0" timeOffset="261951.7842">17603 14929 560 0,'-13'16'208'0,"8"4"-164"0,1 13-8 16,4-13 32-16,0 8-44 15,-5 9 0-15,-4-1-16 16,-9-4 12-16,-14-7-12 15,-14-1-116-15,5 0 56 0,-13-16-172 16,-5-8 124-16,4-8-188 16</inkml:trace>
          <inkml:trace contextRef="#ctx0" brushRef="#br0" timeOffset="261684.1514">17540 15196 176 0,'4'4'64'0,"-13"0"-48"0,9 4-8 0,-5 4 8 15,-13-4-12-15,-5 5-152 16</inkml:trace>
        </inkml:traceGroup>
        <inkml:traceGroup>
          <inkml:annotationXML>
            <emma:emma xmlns:emma="http://www.w3.org/2003/04/emma" version="1.0">
              <emma:interpretation id="{54CF4466-D01F-482E-A563-C4E31515A965}" emma:medium="tactile" emma:mode="ink">
                <msink:context xmlns:msink="http://schemas.microsoft.com/ink/2010/main" type="inkWord" rotatedBoundingBox="21558,14610 22359,14568 22400,15370 21599,15412"/>
              </emma:interpretation>
              <emma:one-of disjunction-type="recognition" id="oneOf36">
                <emma:interpretation id="interp60" emma:lang="" emma:confidence="1">
                  <emma:literal>W</emma:literal>
                </emma:interpretation>
                <emma:interpretation id="interp61" emma:lang="" emma:confidence="0">
                  <emma:literal>w</emma:literal>
                </emma:interpretation>
                <emma:interpretation id="interp62" emma:lang="" emma:confidence="0">
                  <emma:literal>N</emma:literal>
                </emma:interpretation>
                <emma:interpretation id="interp63" emma:lang="" emma:confidence="0">
                  <emma:literal>n</emma:literal>
                </emma:interpretation>
                <emma:interpretation id="interp6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62912.6092">18200 14638 444 0,'9'-25'164'0,"4"9"-124"0,1-4-16 15,-5 12 80-15,0 0-64 16,0-9 16-16,5 9-32 15,-5 0 40-15,-4 0-36 16,-1 4 20-16,1 0-28 0,-5 0 16 16,9 0-20-16,-9 0 44 15,0-4-32-15,0 4 20 16,-9-4-28-16,4 0 28 16,10-1-32-16,-5 5-24 15,0 0 4-15,9 0 8 16,-9 4 0-16,0 0-4 15,0 0 4-15,0 12-32 0,-9 5 16 16,4 7 32-16,1 8-12 16,-10 9 36-16,9-5-28 15,1 9 32-15,4-1-32 16,4 1-4-16,1-9-8 16,-5-7 20-16,14-13-12 15,-5 4 40-15,-5-12-28 16,1 0 32-16,-5-8-32 15,0 0 12-15,0 0-20 16,0 0-60-16,4-16 20 16,1-4-32-16,-1-13 32 0,-4-15-24 15,0-5 28-15,0 1-8 16,-4-1 16-16,4 8-20 16,4 5 20-16,6 4-4 15,-10 7 8-15,9 5-12 16,-5 4 12-16,5 8 4 15,0-1 4-15,-9 9-20 16,10 8 12-16,3 5 32 16,-4 7-16-16,-4 12 36 15,4 12-28-15,0 5 4 16,5 8-12-16,4-1 20 16,5 1-16-16,4-5 32 15,5-7-28-15,-9-5-4 16,4-7-8-16,5-9 28 15,-5 4-16-15,5-8 12 0,-5-4-16 16,1 1-8-16,-6-5 0 16,-3 0 20-16,-6-4-12 15,1 0-32-15,4-4 12 16,0-4 28-16,-4-4-12 16,4 0 28-16,0-9-24 15,-4-3 40 1,4-4-28-16,-4-25-4 15,0-28-12-15,4-3 4 16,-9-5-8-16,4 12 52 16,-13 8-32-16,0 8-36 0,0 9 4 0,0 3 0 15,0 5 8-15,-13 3-20 16,4 9 12-16,0 8-4 16,0 4 4-16,4 7-232 15,5 9 132-15,-9 5-308 16,-5 11 236-16</inkml:trace>
        </inkml:traceGroup>
      </inkml:traceGroup>
      <inkml:traceGroup>
        <inkml:annotationXML>
          <emma:emma xmlns:emma="http://www.w3.org/2003/04/emma" version="1.0">
            <emma:interpretation id="{85852304-39F0-4412-A579-A39583F31769}" emma:medium="tactile" emma:mode="ink">
              <msink:context xmlns:msink="http://schemas.microsoft.com/ink/2010/main" type="line" rotatedBoundingBox="6216,16900 10440,17046 10387,18596 6163,18449"/>
            </emma:interpretation>
          </emma:emma>
        </inkml:annotationXML>
        <inkml:traceGroup>
          <inkml:annotationXML>
            <emma:emma xmlns:emma="http://www.w3.org/2003/04/emma" version="1.0">
              <emma:interpretation id="{8615B427-9930-43F3-9475-0EFCA76C3C18}" emma:medium="tactile" emma:mode="ink">
                <msink:context xmlns:msink="http://schemas.microsoft.com/ink/2010/main" type="inkWord" rotatedBoundingBox="6216,16909 8219,16979 8176,18213 6173,18144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89118.3109">2980 16495 248 0,'9'-20'92'0,"-9"16"-72"0,-5 0-4 0,5 0 132 16,0 4-84-16,0 0 60 16,-4 0-68-16,4 0 20 15,0 4-44-15,0 0 52 16,0-4-48-16,0 0 0 15,0 4-20-15,0-4 40 0,4 4-28 0,5-4 12 16,5 0-24-16,0 4-8 16,4 0-4-16,0 0 4 15,5 0-4-15,-5 4 16 16,5-4-12-16,0 0 4 16,-1-4-4-16,1 0 4 15,0-4-8-15,-9 0 40 16,4 0-20-16,-14 0-32 15,5 0 4-15,1 0-44 16,-10 4 28-16,0 0-144 16,-10 8 92-16,10 0-392 15,-4 8 260 1,8 1-16-16</inkml:trace>
          <inkml:trace contextRef="#ctx0" brushRef="#br0" timeOffset="289591.1561">2952 16673 392 0,'-9'8'148'0,"-4"4"-116"0,4 1-8 0,9-5 12 0,-5 0-24 16,5 0 40-16,0-8-28 15,0 0 48-15,0 0-40 16,9 0 36-16,0-4-36 16,0 4 44-16,-9 0-44 15,5-4 4-15,-1-4-24 0,-4 8-8 16,0 0 0-16,0 0-4 15,10 12 0-15,-1-4 0 16,4 4 0-16,1-4 16 16,4 0-8-16,0 0 48 15,1-4-28-15,-1-4-24 16,5 0-4-16,-1-4 16 16,6 0-8-16,-1 4 4 15,0 0-4-15,1 0 12 16,-1-4-12-16,0-4 4 0,-4 8-4 15,0-4-32-15,-5 0 12 16,-4 4-100-16,-1 0 60 16,1 0-224-1</inkml:trace>
          <inkml:trace contextRef="#ctx0" brushRef="#br0" timeOffset="288482.7446">2998 16969 372 0,'-23'-29'140'0,"32"17"-112"0,-4-4-4 0,-1 8 128 15,1-4-88-15,0 0 60 16,-1 3-68-16,1 1-24 16,-1 4-20-16,-4 4 0 0,5-4-8 15,-5 4 16-15,0 8-12 16,0 4 24-16,-5 9-20 0,1 7 24 15,-10 13-24-15,0 15-12 16,1 25-4-16,-6 8 28 16,-8-8-12-1,4 0-4-15,1-20-4 0,-1-5 12 16,5-3-8-16,4-17 4 16,0-7-4-16,5-9 4 15,0-4-8-15,9-8-4 16,0 0 4-16,0-8 12 15,0 0-8-15,9 4-64 16,9-4 4 0,-4 4 20-16,0 0 20 15,4 5 12-15,5-1 24 16,9 8-12-16,4-12-4 16,-4 0-4-16,13 4 12 15,1-8-8-15,9-8 4 16,8 8-4-16,-8-4 28 0,0 0-20 15,-10 0 4-15,-22-4-12 16,-5 8 12-16,-13-4-12 16,-10 0-232-16,-13-9 120 15,4 13-448 1</inkml:trace>
          <inkml:trace contextRef="#ctx0" brushRef="#br0" timeOffset="289929.1462">3881 17118 716 0,'-4'8'264'0,"8"9"-204"0,-4-1-16 15,5-12 0-15,8 12-32 16,-8 0 56-16,13-8-36 15,-9 13-68-15</inkml:trace>
          <inkml:trace contextRef="#ctx0" brushRef="#br0" timeOffset="290703.8851">4755 17126 456 0,'9'-8'168'0,"1"4"-128"0,-1-8-16 16,-5 8 88-16,1 0-68 15,-5 0 68-15,0 0-60 16,0-8 16-16,0 8-40 16,-5 0 8-16,1-8-20 0,-1 7 8 15,-4-3-12-15,0 0-16 16,0 4 0-16,0 0 28 16,0 0-12-16,-5 4-20 15,-4 0 0-15,-5 0 20 16,-4 4-4-16,-1 4-28 15,1 4 8-15,0 5 4 16,8-5 8-16,-8 12-12 0,4 4 8 16,-4 9 4-16,4 3 0 15,1 9 44-15,-1 3-24 16,5-7 0-16,13-1-12 16,5-7 4-16,14-5-8 15,-5-3 24-15,4-5-16 16,1-8 12-16,4-8-12 15,5-12-8-15,-5-8 0 16,5 0-16-16,0-8 8 16,0-9-40-16,-1 9 24 0,-8-8-72 15,0 3 52-15,-5 1 16 16,-5 4 20-16,1 8-8 16,-10 4 8-16,1-4 48 15,-5 12-24-15,4 0 16 16,1 12-20-16,-1-4 0 15,0 12-8-15,1-4-40 16,4 8 16-16,0 1 40 16,0-1-12-16,0 8 0 15,0-7-8-15,0-1 20 16,4 0-12-16,1-8 4 16,9-7 0-1,13 7-8-15,-13-12-24 16,4-4 8-16,0-8-144 15,0-4 80-15,-4-5-380 16,4-3 248-16,-9-12-48 16</inkml:trace>
          <inkml:trace contextRef="#ctx0" brushRef="#br0" timeOffset="290982.8603">4569 16900 528 0,'0'-16'196'0,"9"16"-152"0,-9-4-12 0,0 4 228 0,4-5-148 16,5 5-8-16,5 0-68 15,9 0 0-15,9 0-20 16,9 0 28-16,13 0-28 0,15 5-540 15</inkml:trace>
        </inkml:traceGroup>
        <inkml:traceGroup>
          <inkml:annotationXML>
            <emma:emma xmlns:emma="http://www.w3.org/2003/04/emma" version="1.0">
              <emma:interpretation id="{0C7ACC78-6DC9-4EAC-B8CB-F58DF98D64FE}" emma:medium="tactile" emma:mode="ink">
                <msink:context xmlns:msink="http://schemas.microsoft.com/ink/2010/main" type="inkWord" rotatedBoundingBox="9090,17343 10428,17390 10387,18596 9048,18549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91513.2685">5721 17175 892 0,'-23'-4'332'0,"23"4"-260"0,4 4-20 16,24 0 44-16,4 0-36 16,8-4-28-16,11 0-232 15</inkml:trace>
          <inkml:trace contextRef="#ctx0" brushRef="#br0" timeOffset="291380.4668">5812 16973 632 0,'-5'-8'236'0,"5"8"-184"0,9-5-16 15,0 5 160-15,5 0-116 16,-5 0 0-16,14 0-48 16,0 0 16-16,8-4-32 15,1 4-40-15,0 0 12 0,-5 4-376 16,-8 13 212-16,-6 11-288 16</inkml:trace>
          <inkml:trace contextRef="#ctx0" brushRef="#br0" timeOffset="292218.8787">6959 17005 456 0,'36'-16'168'0,"-22"8"-128"0,4 0-16 0,-9 8 168 0,-4-4-112 16,-1 0 80-16,-4 4-92 15,0-5 24-15,0-3-52 16,-4 4 20-16,-10 0-32 0,-4 0-16 16,-5 0-8-16,-4 4 20 15,-23 0-12-15,0 8-4 16,-5 4-4-16,5 5 12 16,5-1-8-16,8 0-72 15,5 0 32-15,9-4 12 16,5 4 16-16,9-3 12 15,9-5-4-15,18-4 8 16,-4-4-8-16,9 0-100 16,9 0 52-16,-10 0-76 0,1 0 64 15,-14 0 12-15,0 12 28 16,0 4 20-16,-9 8 0 16,-9 9 96-16,0 11-56 15,0 5 16-15,5 3-36 16,-10 9-12-16,0-4-8 15,10-1-4-15,4-11 0 16,0 16 16-16,-5-5-8 16,5 5 24-16,-4 0-20 15,-5 16 4-15,-5-17-8 16,-4-7 28-16,-1-4-20 0,-8-13 12 16,0 0-16-16,-14-11 12 15,-5-21-16-15,-4 12-4 16,-9-12 0-16,4-12-4 15,1-4 0-15,8 0-12 16,10-5 8-16,13-7-4 16,19-8 0-16,13-5 0 15,22-11 0-15,15 3 16 16,9 1-4-16,-1-1-4 16,1 5 4-16,-10-1 12 15,-13 9-8-15,0-1 16 16,-9 13-16-16,-5 0-20 15,-4 12 4-15,-1-4-68 16,-3 8 44-16,-6-4-232 16,14 0 144-16,5-1-448 15</inkml:trace>
        </inkml:traceGroup>
        <inkml:traceGroup>
          <inkml:annotationXML>
            <emma:emma xmlns:emma="http://www.w3.org/2003/04/emma" version="1.0">
              <emma:interpretation id="{92C40057-10A1-4EC2-ACFE-F498E4B8DD81}" emma:medium="tactile" emma:mode="ink">
                <msink:context xmlns:msink="http://schemas.microsoft.com/ink/2010/main" type="inkWord" rotatedBoundingBox="9787,17024 10355,17044 10333,17667 9766,17648"/>
              </emma:interpretation>
              <emma:one-of disjunction-type="recognition" id="oneOf39">
                <emma:interpretation id="interp67" emma:lang="" emma:confidence="0">
                  <emma:literal>5</emma:literal>
                </emma:interpretation>
                <emma:interpretation id="interp68" emma:lang="" emma:confidence="0">
                  <emma:literal>F</emma:literal>
                </emma:interpretation>
                <emma:interpretation id="interp69" emma:lang="" emma:confidence="0">
                  <emma:literal>{</emma:literal>
                </emma:interpretation>
                <emma:interpretation id="interp70" emma:lang="" emma:confidence="0">
                  <emma:literal>i</emma:literal>
                </emma:interpretation>
                <emma:interpretation id="interp71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293344.5567">6649 16936 352 0,'5'0'132'0,"-1"0"-104"0,1-4-8 0,-5 4 68 15,0 0-52-15,0 0 40 16,9 0-44-16,-9 0 16 16,0 0-28-16,0 0 0 15,9 0-12-15,-4-4-16 0,4 0 4 16,-5 0 12-16,1 0-4 0,4 0 16 15,-4-4-12-15,-5 0-4 16,0-4 0-16,0 8 40 16,0-1-24-16,0 1 36 15,-5-4-32-15,5 8 4 16,-4 0-16-16,-1 0-16 16,0 0 0-16,-4 0 12 15,0 0-4-15,5 0 8 16,-5 0-8-16,-1 8-4 15,-3-4 4-15,4 1 4 16,-5-5-4-16,0 4-4 16,-4-4 4-16,4 8-4 15,5-8 0-15,-4 4 0 16,4 0 0-16,4 0 0 16,-4-4 0-16,0 12 8 0,0-4-4 15,4 0-12-15,-13-4 4 16,4 4 12-16,5 0-4 15,-4 5 16-15,3-5-12 16,1-4-4-16,-4 12 0 16,4-4-16-16,4-4 8 15,-4 0 28-15,0 0-12 16,9 4 12-16,0 1-12 16,0-1 12-16,9-4-16 15,0 12-4-15,-9-4 0 0,5 0 12 16,-1-3-8-16,1 7-12 15,-5-4 0-15,13-8 20 16,-4 4-8-16,10-8-12 16,-6-8 0-16,1 4 40 15,-5-4-24-15,5-4 0 16,-5 8-8-16,0 0 28 16,5 0-16-16,-14 0-4 15,0 0-8-15,9 0-4 16,-9-4 0-16,0 0 0 15,9-8 0-15,-5 8-56 16,5-12 32-16,-4 7-96 16,0-3 68-16,4 0-160 15,4 0 116-15</inkml:trace>
          <inkml:trace contextRef="#ctx0" brushRef="#br0" timeOffset="293916.5821">6558 16604 260 0,'0'0'96'0,"0"0"-76"0,0 8-4 15,0-8 80-15,0 0-56 16,0 0 80-16,0 0-68 16,0 0 60-16,0 0-60 0,0 0 32 15,0 0-48-15,0 0 60 16,0 0-56-16,9 9 36 0,-4-1-44 15,4-4 24-15,18-4-28 16,5-4 28-16,14-4-32 16,8-1 4-16,6 1-16 15,-6 4 28-15,-4 0-24 16,-13 0 40-16,-15 4-32 16,-12 0-24-16,-15 0 0 15,-4 4-160-15,-5 4 88 16,-4-8-580-1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6:43.3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5AB40E6-2DB3-4165-A290-3F3078044015}" emma:medium="tactile" emma:mode="ink">
          <msink:context xmlns:msink="http://schemas.microsoft.com/ink/2010/main" type="writingRegion" rotatedBoundingBox="19064,379 23607,334 23634,3121 19092,3166"/>
        </emma:interpretation>
      </emma:emma>
    </inkml:annotationXML>
    <inkml:traceGroup>
      <inkml:annotationXML>
        <emma:emma xmlns:emma="http://www.w3.org/2003/04/emma" version="1.0">
          <emma:interpretation id="{2E22B254-0D76-4558-A2AA-F36735D5D415}" emma:medium="tactile" emma:mode="ink">
            <msink:context xmlns:msink="http://schemas.microsoft.com/ink/2010/main" type="paragraph" rotatedBoundingBox="19026,605 22947,308 23053,1720 19133,20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0EFC23-251D-411F-B588-B33EF6EB13B8}" emma:medium="tactile" emma:mode="ink">
              <msink:context xmlns:msink="http://schemas.microsoft.com/ink/2010/main" type="line" rotatedBoundingBox="19026,605 22947,308 23053,1720 19133,2017"/>
            </emma:interpretation>
          </emma:emma>
        </inkml:annotationXML>
        <inkml:traceGroup>
          <inkml:annotationXML>
            <emma:emma xmlns:emma="http://www.w3.org/2003/04/emma" version="1.0">
              <emma:interpretation id="{E2BAB724-C300-469E-8338-2632EE8997D4}" emma:medium="tactile" emma:mode="ink">
                <msink:context xmlns:msink="http://schemas.microsoft.com/ink/2010/main" type="inkWord" rotatedBoundingBox="19026,605 22947,308 23053,1720 19133,2017"/>
              </emma:interpretation>
              <emma:one-of disjunction-type="recognition" id="oneOf0">
                <emma:interpretation id="interp0" emma:lang="" emma:confidence="0">
                  <emma:literal>a a</emma:literal>
                </emma:interpretation>
                <emma:interpretation id="interp1" emma:lang="" emma:confidence="0">
                  <emma:literal>&gt; 5</emma:literal>
                </emma:interpretation>
                <emma:interpretation id="interp2" emma:lang="" emma:confidence="0">
                  <emma:literal>&gt; i</emma:literal>
                </emma:interpretation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&gt; ;</emma:literal>
                </emma:interpretation>
              </emma:one-of>
            </emma:emma>
          </inkml:annotationXML>
          <inkml:trace contextRef="#ctx0" brushRef="#br0">1607 167 716 0,'-13'0'264'0,"13"0"-204"0,27 12-16 0,0-4 80 31,10 1-76-31,22 3 24 0,10 8-40 16,8-4-4-16,5 4-16 0,5 1 28 15,-1 3-24-15,-22 12-4 16,-5-3-8-16,-36 15 20 16,-14 1-12-16,-31 7 4 15,-10-3-8-15,-14 0 12 16,5-9-12-16,0 1-4 15,9-9 0-15,5-3-76 16,13-9 40-16,5-8-332 16,14-4 204-16</inkml:trace>
          <inkml:trace contextRef="#ctx0" brushRef="#br0" timeOffset="570.1309">3376 127 632 0,'9'-25'236'0,"-9"25"-184"0,46-8-16 15,-37 12 52 1,-9 9-56-16,-9 7 68 15,4 4-60-15,-27 21 0 0,1 3-24 0,-33 37 32 16,4-4-24-16,-17 16-12 16,4-8-8-16,5-12 20 15,22-12-12-15,-4-17 40 16,13-3-28-16,15-21 56 16,13 1-44-16,9-25 20 15,9-4-36-15,27-33 16 16,5 1-20-16,28-45-24 15,-6 4 0-15,6-20-128 16,-5 12 76-16,-19 8 4 16,1 16 36-16,-10-4-20 15,5 25 24-15,-18 3 68 16,4 13-28-16,-8 4 44 16,3 12-36-16,-3 4 0 15,3 8-20-15,6 8-8 16,-1 8 0-16,10 17 4 15,-5 7-4-15,9 37 16 16,-5 0-12-16,5 12 4 16,-9 0-4-16,-5-12 28 15,-4-12-20-15,-5-8 4 16,-9-13-12-16,-9-7 28 16,5-9-20-16,-10-12-68 15,5-4 28-15,-9-16-248 16,5 0 152-16</inkml:trace>
          <inkml:trace contextRef="#ctx0" brushRef="#br0" timeOffset="797.9816">3012 653 756 0,'-69'-12'280'0,"69"12"-216"0,5 4-20 0,13-4 100 15,-4 0-88-15,40 0 32 16,1 4-52-16,18-4 4 15,-5 4-24-15,10 0-16 16,-1 0-4-16,1-8 64 16,-10 4-32-16,-8-4-64 15,-19 0 16-15,-5-20-132 16,-9 3 80-16,-13-15-396 16,0 4 260-16</inkml:trace>
          <inkml:trace contextRef="#ctx0" brushRef="#br0" timeOffset="1337.4376">3299-233 664 0,'-9'-9'244'0,"9"9"-188"0,41 0-16 16,-37 0 136 0,24 5-104-16,-6-5 44 15,6 4-72-15,31-4 4 16,0 0-32-16,28 0 20 15,-5 8-24-15</inkml:trace>
          <inkml:trace contextRef="#ctx0" brushRef="#br0" timeOffset="1170.9949">3317-395 280 0,'0'-12'104'0,"0"12"-84"0,46-4 0 0,-33-5 284 16,-4 9-168-16,-9 0 132 15,9 0-156-15,-9 0 0 16,5 9-68-16,9-9 24 15,13 0-36-15,5 0 16 16,14 0-28-16,4 0-8 16,14 0-8-16,-1 0-68 15,-3 4 36-15,-15 0-164 16,1 8 108-16,-28-4-316 16,-4-4 224-16</inkml:trace>
          <inkml:trace contextRef="#ctx0" brushRef="#br0" timeOffset="-1036.2535">1252 13 696 0,'4'-12'256'0,"-4"12"-196"0,14 0-20 0,-14 8 68 16,5-8-68-16,-14 9 36 15,-1 7-44-15,-31 4-8 16,-4 4-16-16,-37-4 12 16,4 5-12-16,-27-5-20 15,19-4 4-15,-28-4-4 16,14 0 4-16,-28 1 16 16,18 3-4-16,6 8 52 15,22-4-32-15,13 9 0 16,19 3-16-16,9 12-16 15,23 1 4-15,13 4 40 16,19-1-24-16,27 1 36 16,14-5-32-16,27-7 32 15,0-13-32-15,0-8-12 16,-5 8-8-16,-13-7 12 16,-9-1-4-16,-19-8 8 15,-4 4-8-15,-14-12 32 16,-4 4-20-16,-14-8-120 15,0 0 56-15</inkml:trace>
          <inkml:trace contextRef="#ctx0" brushRef="#br0" timeOffset="-270.0849">431 661 788 0,'-59'8'292'0,"59"-8"-228"0,50 12-16 0,-13-4 152 16,4 0-120-16,59-16 28 15,14 8-64-15,41-8-8 16,5 4-24-16,26-8 0 16,-17 8-4-16,0-8-148 15,-23 0 76-15,-28 0-44 16,-18 8 64-16,-31-13-44 15,-24 9 48-15,-22-12-84 16,-9 4 68-16</inkml:trace>
          <inkml:trace contextRef="#ctx0" brushRef="#br0" timeOffset="-495.8182">472 511 320 0,'-9'-28'120'0,"9"28"-96"0,5-20-4 15,-5 3 244 1,4 9-148-16,1-4 132 16,4 4-144-16,5-8-12 15,8 16-56-15,10-8-24 16,9 0-8-16,51-4-16 16,12 8 8-16,42-9 20 15,-13 9-8-15,26-8 4 16,-8 8-4-16,-1-4-24 15,-22 4 8-15,-24 0 20 0,-26 8-4 0,-23-4 48 16,-10 0-28-16,-36 0-112 16,-9 12 44-16</inkml:trace>
        </inkml:traceGroup>
      </inkml:traceGroup>
    </inkml:traceGroup>
    <inkml:traceGroup>
      <inkml:annotationXML>
        <emma:emma xmlns:emma="http://www.w3.org/2003/04/emma" version="1.0">
          <emma:interpretation id="{5560DBDE-A7EB-488B-B340-3C2BE54729AA}" emma:medium="tactile" emma:mode="ink">
            <msink:context xmlns:msink="http://schemas.microsoft.com/ink/2010/main" type="paragraph" rotatedBoundingBox="19630,1992 23623,1952 23634,3121 19642,3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A1C548-940F-4238-BE7F-34439201C564}" emma:medium="tactile" emma:mode="ink">
              <msink:context xmlns:msink="http://schemas.microsoft.com/ink/2010/main" type="inkBullet" rotatedBoundingBox="19636,2637 19715,2636 19720,3126 19641,3127"/>
            </emma:interpretation>
            <emma:one-of disjunction-type="recognition" id="oneOf1">
              <emma:interpretation id="interp5" emma:lang="" emma:confidence="1">
                <emma:literal>:</emma:literal>
              </emma:interpretation>
              <emma:interpretation id="interp6" emma:lang="" emma:confidence="0">
                <emma:literal>!</emma:literal>
              </emma:interpretation>
              <emma:interpretation id="interp7" emma:lang="" emma:confidence="0">
                <emma:literal>[</emma:literal>
              </emma:interpretation>
              <emma:interpretation id="interp8" emma:lang="" emma:confidence="0">
                <emma:literal>"</emma:literal>
              </emma:interpretation>
              <emma:interpretation id="interp9" emma:lang="" emma:confidence="0">
                <emma:literal>|</emma:literal>
              </emma:interpretation>
            </emma:one-of>
          </emma:emma>
        </inkml:annotationXML>
        <inkml:trace contextRef="#ctx0" brushRef="#br0" timeOffset="40086.5379">608 1899 176 0,'0'-8'64'0,"0"0"-48"0,5 0-8 0,-5 4 132 15,0 8-80-15,-5-4 20 16,5 8-48-16,-4 0 40 15,-1 12-40-15,-4-3 92 16,0 3-72-16,4 0 40 16,5-4-56-16,0-8 32 15,5-4-36-15,0-8 96 16,-1 0-72-16,5-4-32 16,-4 8-20-16,-10-8 20 15,5 0-12-15,-9 8-20 16,0 0 0-16,-5 8-200 15,10 0 116-15</inkml:trace>
        <inkml:trace contextRef="#ctx0" brushRef="#br0" timeOffset="40475.1611">608 2328 756 0,'-9'4'280'0,"9"-4"-216"0,-4 17-20 15,-1-13 92 1,10 0-84-16,-1-4 52 15,10 4-64-15,0-8-372 16,4 0 180-16</inkml:trace>
      </inkml:traceGroup>
      <inkml:traceGroup>
        <inkml:annotationXML>
          <emma:emma xmlns:emma="http://www.w3.org/2003/04/emma" version="1.0">
            <emma:interpretation id="{0AA6D08F-1086-4485-988C-654AA1321979}" emma:medium="tactile" emma:mode="ink">
              <msink:context xmlns:msink="http://schemas.microsoft.com/ink/2010/main" type="line" rotatedBoundingBox="20241,1986 23623,1952 23634,3121 20253,3155"/>
            </emma:interpretation>
          </emma:emma>
        </inkml:annotationXML>
        <inkml:traceGroup>
          <inkml:annotationXML>
            <emma:emma xmlns:emma="http://www.w3.org/2003/04/emma" version="1.0">
              <emma:interpretation id="{97F9D214-F40E-4042-88AD-79CAC2EEC039}" emma:medium="tactile" emma:mode="ink">
                <msink:context xmlns:msink="http://schemas.microsoft.com/ink/2010/main" type="inkWord" rotatedBoundingBox="20241,1986 22128,1967 22139,3094 20252,3113"/>
              </emma:interpretation>
              <emma:one-of disjunction-type="recognition" id="oneOf2">
                <emma:interpretation id="interp10" emma:lang="" emma:confidence="0">
                  <emma:literal>is</emma:literal>
                </emma:interpretation>
                <emma:interpretation id="interp11" emma:lang="" emma:confidence="0">
                  <emma:literal>in</emma:literal>
                </emma:interpretation>
                <emma:interpretation id="interp12" emma:lang="" emma:confidence="0">
                  <emma:literal>it</emma:literal>
                </emma:interpretation>
                <emma:interpretation id="interp13" emma:lang="" emma:confidence="0">
                  <emma:literal>if</emma:literal>
                </emma:interpretation>
                <emma:interpretation id="interp14" emma:lang="" emma:confidence="0">
                  <emma:literal>Vs</emma:literal>
                </emma:interpretation>
              </emma:one-of>
            </emma:emma>
          </inkml:annotationXML>
          <inkml:trace contextRef="#ctx0" brushRef="#br0" timeOffset="33314.2565">1173 1871 488 0,'0'-20'180'0,"0"20"-140"0,4-20-12 0,-4 7 56 15,5 9-52-15,0-12 40 16,4 4-40-16,0-4 16 16,4 4-28-16,-3-4 72 15,-1 7-56-15,-5 1 4 16,5 4-24-16,-4-4-12 16,4 8 0-16,-5 0 20 15,6 8-12-15,-6 13 24 16,1 3-24-16,4 24 32 15,0 9-28-15,5 16 4 16,-1-8-12-16,1-1 12 16,4-3-12-16,0-12 4 15,1-1-4-15,-1-15 12 16,-5-5-12-16,15-12 24 16,-15-4-20-16,10-16 84 15,0 0-52-15,9-16-32 16,-9 0-8-16,8-21-24 15,1 17 12-15,5-25 20 0,4 9-4 16,-5-9-4-16,-4 13 0 0,0-9-16 16,0 9 8-1,-19-5 20-15,6 9-8 0,-19-4 32 16,0 11-24-16,-10-3-12 16,10 8-8-16,-9-4-224 15,9 7 120-15</inkml:trace>
          <inkml:trace contextRef="#ctx0" brushRef="#br0" timeOffset="33661.2197">1414 1466 572 0,'-9'0'208'0,"9"0"-160"0,18-20-12 15,-4 8 136 1,4 4-100-16,5-12 60 16,0 3-76-16,13-11-52 15,1 8-4-15,-1-13 12 16,0 9-4-16,-8-4-4 15,-6 12 0-15,-8-5 4 0,0 17-4 0,-14 4 16 16,4 4-12-16,1 17 16 16,-5 3-16-16,23 0 40 15,-5-4-24-15,18 5-56 16,5-5 16-16</inkml:trace>
          <inkml:trace contextRef="#ctx0" brushRef="#br0" timeOffset="34290.4513">2343 2134 612 0,'-18'-8'228'0,"18"8"-180"0,-14 8-12 0,14-8 104 15,0 0-84-15,0-4 4 16,14 4-36-16,-5-4 20 16,14 4-28-16,8-4 48 15,1 8-36-15,14-4 4 16,9 0-20-16,-1 0-24 15,5 8 4-15,5 0 32 16,-5 4-16-16,0-4 8 16,1 9-8-16,-10-17 12 15,-14 4-12-15,-13-4 16 16,-14 0-16-16,0-8-108 16,-9-1 52-16</inkml:trace>
          <inkml:trace contextRef="#ctx0" brushRef="#br0" timeOffset="34604.9153">2844 1928 600 0,'-23'-25'224'0,"23"25"-176"0,-14 0-12 0,14 0 88 16,0 0-76-16,0 0 96 15,0 0-84-15,14 0-28 16,4 4-20-16,5 0-24 15,13 5 8-15,-4 7 12 16,0 0-4-16,0 0-4 16,4 0 4-16,-17 9 4 15,-6-1-4-15,-22 4 68 16,-4 1-40-16,-19 3 4 16,0 0-20-16,-5 1-4 15,-4-1-4-15,5 0 20 16,4-7-16-16,5-5-40 15,9-4 16-15,-1-4-360 16,15-4 204-16</inkml:trace>
        </inkml:traceGroup>
        <inkml:traceGroup>
          <inkml:annotationXML>
            <emma:emma xmlns:emma="http://www.w3.org/2003/04/emma" version="1.0">
              <emma:interpretation id="{F5BC7E71-D6F4-4186-87F4-F3D9D751DC40}" emma:medium="tactile" emma:mode="ink">
                <msink:context xmlns:msink="http://schemas.microsoft.com/ink/2010/main" type="inkWord" rotatedBoundingBox="22723,2051 23624,2042 23634,3121 22734,3130"/>
              </emma:interpretation>
              <emma:one-of disjunction-type="recognition" id="oneOf3">
                <emma:interpretation id="interp15" emma:lang="" emma:confidence="0">
                  <emma:literal>j</emma:literal>
                </emma:interpretation>
                <emma:interpretation id="interp16" emma:lang="" emma:confidence="0">
                  <emma:literal>W</emma:literal>
                </emma:interpretation>
                <emma:interpretation id="interp17" emma:lang="" emma:confidence="0">
                  <emma:literal>t</emma:literal>
                </emma:interpretation>
                <emma:interpretation id="interp18" emma:lang="" emma:confidence="0">
                  <emma:literal>G</emma:literal>
                </emma:interpretation>
                <emma:interpretation id="interp19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35626.9453">3668 1871 488 0,'-14'-28'180'0,"14"28"-140"0,5-25-12 0,-1 13 40 15,5 8-44-15,0-12 68 16,1 8-52-16,-10 0 8 15,9 8-28-15,-5 12 16 16,5 8-24-16,-4 21 12 16,9 11-12-16,-5 5 20 15,0 0-20-15,0-1 12 16,5-3-12-16,-5-5 36 16,4-7-24-16,1-9 20 15,4-3-24-15,0-17 60 16,-4 0-44-16,18-20 20 15,-9 0-36-15,-1-25 0 16,6 1-12-16,-10-21-8 16,9 5 4-16,-9-5-4 15,1 13 0-15,-6 7-36 16,6 13 20-16,-10 16-28 16,-5 8 24-16,5 24 80 15,5 5-32-15,-5 7 8 16,14 5-20-16,0-1 16 15,-1-3-20-15,10-1-4 16,0 1-4-16,5-9 12 16,4-4-8-16,-5-15 32 15,9-5-24-15,-13-16 40 0,9-5-32 16,-18-19 12-16,4 4-20 0,-13-45-8 16,-9 8-4-16,-10-24 4 15,10 8-4-15,-10 4-4 16,5 12 4-16,-4 13-24 15,-1 15 12-15,0 5-200 16,5 12 116-16,-4 4-376 16,4 8 260-16</inkml:trace>
          <inkml:trace contextRef="#ctx0" brushRef="#br0" timeOffset="36151.0712">3936 1543 508 0,'0'-8'188'0,"0"8"-148"0,10 0-8 0,-6-4 192 16,-4-4-128-16,18-4 32 15,-4 4-76-15,9-12-16 16,-5 7-20-16,5-11-20 16,-1 4 0-16,1-8 28 15,5 3-12-15,-10-3-20 16,9 4 0-16,-9 3 40 15,1 5-20-15,3 12 36 16,-4 8-32-16,-4 12 12 16,0 5-16-16,-5 11 28 15,5-4-24-15,13 1-48 16,-4-1 16-16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09:30.9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8D0A302-71AA-407C-AD80-6646E9F93B36}" emma:medium="tactile" emma:mode="ink">
          <msink:context xmlns:msink="http://schemas.microsoft.com/ink/2010/main" type="writingRegion" rotatedBoundingBox="15940,8708 13872,11894 12767,11178 14835,7991"/>
        </emma:interpretation>
      </emma:emma>
    </inkml:annotationXML>
    <inkml:traceGroup>
      <inkml:annotationXML>
        <emma:emma xmlns:emma="http://www.w3.org/2003/04/emma" version="1.0">
          <emma:interpretation id="{94992CCE-B794-4626-A543-96E1C68A4714}" emma:medium="tactile" emma:mode="ink">
            <msink:context xmlns:msink="http://schemas.microsoft.com/ink/2010/main" type="paragraph" rotatedBoundingBox="15940,8708 13872,11894 12767,11178 14835,7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EEB006-3DB1-4C78-9757-E7177F36F856}" emma:medium="tactile" emma:mode="ink">
              <msink:context xmlns:msink="http://schemas.microsoft.com/ink/2010/main" type="line" rotatedBoundingBox="15940,8708 13872,11894 12767,11178 14835,7991"/>
            </emma:interpretation>
          </emma:emma>
        </inkml:annotationXML>
        <inkml:traceGroup>
          <inkml:annotationXML>
            <emma:emma xmlns:emma="http://www.w3.org/2003/04/emma" version="1.0">
              <emma:interpretation id="{256C6BE2-F90B-47AD-907D-F2C3676F7C23}" emma:medium="tactile" emma:mode="ink">
                <msink:context xmlns:msink="http://schemas.microsoft.com/ink/2010/main" type="inkWord" rotatedBoundingBox="15940,8708 13872,11894 12767,11178 14835,79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9527 10538 600 0,'-9'-16'224'0,"9"16"-176"0,-5 20-12 16,-4-8 8-1,18 4-32-15,-18 9 40 16,9-1-28-16,-9 4 32 0,9 5-32 0,-14-9 40 16,14 0-36-16,-9-8 40 15,-5 1-40-15,14-9 20 32,0-4-28-32,14-12 8 0,-5-1-16 0,23-11-52 15,-9 4 24-15,22-16-60 16,1 15 44-16,-1-7-12 15,-4 16 28-15,-9 8 0 16,9 8 8-16,-27 8 88 16,0 9-48-16,-19-1 80 15,5 0-64-15,-9-4 20 16,0 1-40-16,-5-5-36 16,5-4 4-16,9-8-300 15,5 4 168-15</inkml:trace>
          <inkml:trace contextRef="#ctx0" brushRef="#br0" timeOffset="315.0187">10137 10825 684 0,'27'-4'252'0,"-27"4"-192"0,78 0-20 0,-38 0-4 15,15 8-28-15,13-4-56 16,-4-4 24-16,14 0-324 16,-10 0 192-16</inkml:trace>
          <inkml:trace contextRef="#ctx0" brushRef="#br0" timeOffset="153.4097">10150 10684 892 0,'41'8'332'0,"-41"-8"-260"0,55 8-20 16,-28-8-8-1,5 0-36-15,9 0-28 16,5 8 8-16,-5-8-392 15,0 4 224-15</inkml:trace>
          <inkml:trace contextRef="#ctx0" brushRef="#br0" timeOffset="452.7057">10879 10655 632 0,'-32'41'236'0,"32"-41"-184"0,-14 60-16 16,5-31 0-1,9-9-28-15</inkml:trace>
          <inkml:trace contextRef="#ctx0" brushRef="#br0" timeOffset="-481.5577">11698 8672 508 0,'37'-20'188'0,"-37"20"-148"0,13-8-8 15,-13 8 88 1,0-8-72-16,-13-4 88 0,-1 12-80 0,-18-8-28 16,-9 8-16-16,-27-8 12 15,13 8-12-15,-31 0-32 16,4 8 12-16,-27-8 72 16,13 8-36-16,-4-4 64 15,18 8-56-15,5 0 28 16,22 4-36-16,14-4-28 15,5-4 0-15,17 9-8 16,10 3 0-16,27 8 16 16,10-3-4-16,35 19 8 15,6 1-8-15,13 19 24 16,0 9-16-16,-9 4-40 16,-14-8 16-16,-23 0-24 15,-13-9 20-15,-41 1-8 16,-10-4 12-16,-49 16 8 15,-5-5 4-15,-36 9 0 16,13-4 0-16,-36-4 8 16,13-8-4-16,-4-5 60 15,23-11-36-15,13-1-4 16,28-7-12-16,9-13 8 16,18 0-12-16,18-4-4 15,14 1 0-15,32-13 4 16,4 0-4-16,46-4-4 15,14 0 4-15,35-4 20 0,-3 0-12 16,31 0-12-16,-13-4-4 16,-1 4-4-16,-17 8 0 0,-19-4 8 15,-23 4 0-15,-18-8 0 16,-18 4 0-16,-18-8-44 16,-5 4 24-1,-27-8-180-15,0 4 112 0,-27-4-400 16,8 4 272-16</inkml:trace>
          <inkml:trace contextRef="#ctx0" brushRef="#br0" timeOffset="1080.0796">11375 8118 416 0,'0'-24'152'0,"0"24"-116"0,9-4-12 0,-9 4 128 16,5 8-88-16,-5 0 88 15,9 4-88-15,-18 20 28 16,4 5-52-16,-8 11 20 16,-1 5-32-16,-4 3 0 15,9-11-16-15,-5-9 28 16,-4 1-24-16,4-25 48 16,10 4-36-16,-1-36-16 15,5 4-4-15,5-21-44 16,8 1 20-16,1-21-64 15,4 17 44-15,-13-5-8 16,13 9 24-16,-9 3-4 16,5 9 12-16,-10 8 80 15,5 8-40-15,0 8 72 0,0 8-60 16,5 8 36-16,0 4-44 0,4-3 24 16,5-1-28-1,4-12 52-15,5-4-44 0,0-12 44 16,9 0-44-16,-5-13 16 15,-4 1-32-15,-5-16 28 16,1 3-32-16,4-32-12 16,-5 5-8-16,-4-13-216 15,-10 12 120-15</inkml:trace>
          <inkml:trace contextRef="#ctx0" brushRef="#br0" timeOffset="2685.8487">11785 7903 236 0,'-9'0'88'0,"9"0"-68"0,-9-4-4 0,9 0-28 15,0 8 4-15,-5-4 76 16,5 0-40-16,-9 0 140 16,18 0-92-16,-9 0 80 15,5 8-92-15,-5 1 12 16,9-1-44-16,-9 0-4 15,0 4-16-15,0 0 28 16,0 0-24-16,-9 4 20 16,9 0-20-16,-9 5 28 15,4-1-28-15,-13 4 56 16,18 1-40-16,-14 15 12 16,5 5-28-16,-9 15 8 15,13-3-12-15,-13 4 12 16,14-9-16-16,-6-3 4 15,1-9-4-15,0-3 36 16,5-13-20-16,-5-4 12 16,9-4-20-16,-5-8 0 15,5-4-8-15,-5-8 12 16,10 4-12-16,-5-8-4 16,0 4 0-16,-5-8 4 0,5 4-4 15,-4-4-12-15,4 4 4 0,-14-12 12 16,1 7-4-16,-1-15 16 15,5 8-12-15,-9-12 16 16,9 7-16-16,-10-11 24 16,10 7-20-16,-9-3 4 15,9 8-8-15,-9-5-8 16,9 9 4-16,-1-4-4 16,1 12 0-16,-4-4 0 15,8 4 0-15,1-5-12 16,4 9 8-16,0-4 12 15,4 8-4-15,-4-4-4 16,5 8 4-16,-5-8-84 16,4 4 44-16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10:40.2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5FBB35A-D455-464D-98F0-729DA0B77B1F}" emma:medium="tactile" emma:mode="ink">
          <msink:context xmlns:msink="http://schemas.microsoft.com/ink/2010/main" type="writingRegion" rotatedBoundingBox="1556,11958 2439,7983 3682,8260 2799,12235"/>
        </emma:interpretation>
      </emma:emma>
    </inkml:annotationXML>
    <inkml:traceGroup>
      <inkml:annotationXML>
        <emma:emma xmlns:emma="http://www.w3.org/2003/04/emma" version="1.0">
          <emma:interpretation id="{584B97B2-305C-4CF2-ABCE-B8F177CC034A}" emma:medium="tactile" emma:mode="ink">
            <msink:context xmlns:msink="http://schemas.microsoft.com/ink/2010/main" type="paragraph" rotatedBoundingBox="1556,11958 2439,7983 3682,8260 2799,12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D5CB5-E7E3-46D7-9C6E-FD27E850C2F3}" emma:medium="tactile" emma:mode="ink">
              <msink:context xmlns:msink="http://schemas.microsoft.com/ink/2010/main" type="line" rotatedBoundingBox="1556,11958 2439,7983 3682,8260 2799,12235"/>
            </emma:interpretation>
          </emma:emma>
        </inkml:annotationXML>
        <inkml:traceGroup>
          <inkml:annotationXML>
            <emma:emma xmlns:emma="http://www.w3.org/2003/04/emma" version="1.0">
              <emma:interpretation id="{14C6381C-E7D3-4E63-8452-47FE29DF5BB1}" emma:medium="tactile" emma:mode="ink">
                <msink:context xmlns:msink="http://schemas.microsoft.com/ink/2010/main" type="inkWord" rotatedBoundingBox="2222,12106 2339,11577 2711,11660 2594,121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-1072 11436 436 0,'-5'-16'160'0,"5"16"-124"0,0 0-8 16,0 0 80-16,0 8-64 16,0 4 24-16,-4 5-36 0,-1-1 12 15,1 0-24-15,-6 4 16 0,1 9-20 16,5-9 28-16,-5 4-28 15,0 0 4-15,-1-3-12 16,6-5 28-16,-5-8-20 16,4-4 4-16,5-8-12 15,5-8-16-15,-1 0 4 16,1-9 4-16,4 1 0 16,0 4-20-16,0 0 12 15,-4 0 4-15,-5 3 4 0,0 5 0 16,0 0 0-16,0 4 24 15,0 0-12-15,0 4-4 16,0 0-4-16,9 12 28 16,0 0-16-16,5 1 4 15,4 3-12-15,9 0 28 16,0 0-20-16,5 0-4 16,0-4-8-16,0-3 64 15,-5-9-36-15,1-5 32 16,-1-7-36-16,-4-4 16 15,0-8-24-15,-1-9 0 16,6-15-12-16,-10-17 36 16,-5-4-20-16,-3 9-100 15,-1 15 40-15,-5 13-148 16,-4 24-56 0,0 16 128-16,-4 8-140 15,-1 4 148-15,1 0-256 16</inkml:trace>
        </inkml:traceGroup>
        <inkml:traceGroup>
          <inkml:annotationXML>
            <emma:emma xmlns:emma="http://www.w3.org/2003/04/emma" version="1.0">
              <emma:interpretation id="{6471F8A6-CD83-4BF8-826B-B32F7CE7A20A}" emma:medium="tactile" emma:mode="ink">
                <msink:context xmlns:msink="http://schemas.microsoft.com/ink/2010/main" type="inkWord" rotatedBoundingBox="1768,11004 2439,7983 3682,8260 3011,112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1823.929">-1068 10542 748 0,'0'12'276'16,"0"-12"-216"-16,14 12-16 0,0-12 12 15,8 0-40-15,24-4-4 16,9 4-8-16,13-12-200 16,0 4 108-16</inkml:trace>
          <inkml:trace contextRef="#ctx0" brushRef="#br0" timeOffset="-81999.0498">-1068 10299 852 0,'23'-16'316'0,"-23"16"-248"0,23-12-16 0,-5 8 16 16,-4 4-48-16,18-4 16 15,-10 8-20-15</inkml:trace>
          <inkml:trace contextRef="#ctx0" brushRef="#br0" timeOffset="-81641.4432">-449 10226 684 0,'0'29'252'0,"0"-29"-192"0,-9 85-20 0,5-41-32 15,4-3-12-15,-5 3-48 16,1 9 24-16,-5-17-284 16,-1 1 172-16</inkml:trace>
          <inkml:trace contextRef="#ctx0" brushRef="#br0" timeOffset="-82152.2966">-1541 10226 488 0,'13'-12'180'0,"-13"12"-140"0,19-12-12 0,-19 8 128 15,9 8-92-15,-5-4 36 16,-4 0-60-16,0 0-16 16,9 8-12-16,-9 8 0 15,0 5-8-15,0 15 32 16,0 0-20-16,-9 9 12 16,5-5-16-16,-5-7 20 15,9-1-20-15,-9-12 68 16,-1-3-48-16,6-17 16 15,4-4-32-15,0-17 0 16,14 5-8-16,-5-24-52 16,13 7 28-16,1-3-68 15,0 7 48-15,9 1-8 16,-9 12 24-16,8 4 20 16,-8 8 4-16,0 4 40 15,-5 8-20-15,-4 8 40 16,-5 8-36-16,-5 5 28 15,6 3-28-15,-10 4 0 16,0 1-16-16,-5-1-8 16,10-3 0-16,-15-5 12 15,6-4-8-15,-5-7-40 16,4-1 20-16,-4-8-96 16,5 4 60-16</inkml:trace>
          <inkml:trace contextRef="#ctx0" brushRef="#br0" timeOffset="-83998.2367">48 8644 820 0,'22'-24'304'0,"-22"24"-236"0,28-21-20 16,-19 9 28-1,0 8-52-15,0-12 32 16,0 8-28-16,-9-8 88 16,5 0-64-16,-14-1-4 15,0 5-32-15,-14-4 16 16,0 8-20-16,-27 0-12 15,-9 4-4-15,-23 4-16 16,14 8 12-16,-19 0 12 16,14 0 0-16,-13 4-20 15,17 0 8-15,-8 5 40 0,13 3-20 16,10-4-36-16,17 4 12 0,24 0-8 16,17 1 12-1,28 3 16-15,13 0-4 0,19-3 8 16,0 3-8-16,9 0-20 15,-5 4 8-15,9 5-32 16,-8-1 24-16,-24 9-4 16,-4 3 12-16,-41 13 24 15,0-1-8-15,-32 9 4 16,-4 0-4-16,-28 0-16 16,5-9 4-16,-27-3 4 15,8-8 0-15,-27 7 0 16,19-7 0-16,-10 3 24 15,23 1-12-15,-4-5-4 16,18-3-4-16,0-5 4 16,18-3-4-16,-5-5-20 15,14-4 8-15,0 0 4 16,14-3 4-16,9-5 0 16,14-4 0-16,8-4 0 15,10 4 0-15,23-8-20 16,4 0 12-16,36-4 4 15,5 4 4-15,19 0-20 16,-10 0 12-16,0-4 40 16,-14 0-20-16,-8-8 0 15,-1 8-8-15,-9-8 12 16,-13 4-8-16,-23-4-4 0,0 4 0 0</inkml:trace>
          <inkml:trace contextRef="#ctx0" brushRef="#br0" timeOffset="-81007.2562">-685 8146 156 0,'4'-36'56'0,"-4"36"-44"0,23-25-4 15,-14 13 236 1,5 4-136-16,-5-4 140 15,0 4-140-15,0 4 20 16,0 4-76-16,-13 8 52 0,4 4-64 0,-5 8 28 16,1 9-40-16,-6 3 16 15,6 1-24-15,-10-1 8 16,5-4-16-16,-5-8 28 16,5 1-24-16,-9-21 48 15,9 0-36-15,-5-25-68 16,10 5 20-16,-5-16-80 15,9 3 56-15,-5-7-36 16,5 12 48-16,0-5-8 16,9 13 24-16,0 4 16 15,0 8 4-15,5 8 104 16,0 8-60-16,4 8 44 16,5 4-56-16,0 4 16 15,4 1-32-15,0-5 16 16,5 4-20-16,-5-8 0 15,-4 1-8-15,0-13 56 16,0-4-36-16,-5-16 68 16,0 3-56-16,0-19 20 15,5 0-40-15,0-33-8 16,0 0-8-16,-5-24-200 16,0 12 108-16,0 8-440 15,0 25 296-15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10:13.4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B53A46-BA74-4C0F-96C0-C04C00D05C93}" emma:medium="tactile" emma:mode="ink">
          <msink:context xmlns:msink="http://schemas.microsoft.com/ink/2010/main" type="inkDrawing" rotatedBoundingBox="12498,11736 23043,11269 23049,11409 12504,11877" semanticType="underline" shapeName="Other">
            <msink:sourceLink direction="with" ref="{D000331C-DBD3-4EEB-AFF5-951E1AF7EAEE}"/>
            <msink:sourceLink direction="with" ref="{E47A2744-3352-47B7-93FD-9C3A16D09441}"/>
            <msink:sourceLink direction="with" ref="{A3F05665-8A40-44C3-BCDB-581DBD185A47}"/>
            <msink:sourceLink direction="with" ref="{9EBE8713-BA8A-4AF9-9DAE-4C864517EDA9}"/>
            <msink:sourceLink direction="with" ref="{7E5A94D8-D87E-4760-9B35-112985A92174}"/>
          </msink:context>
        </emma:interpretation>
      </emma:emma>
    </inkml:annotationXML>
    <inkml:trace contextRef="#ctx0" brushRef="#br0">1 494 112 0,'-9'-8'44'0,"9"8"-36"0,0 4 0 15,0-8 152-15,9 4-88 0,0-4 52 16,5 4-76-16,4-4 44 16,-4 4-52-16,8 0 24 15,10 4-36-15,-9-4 28 16,0 0-32-16,9 8-4 16,9 0-12-16,4 0-8 0,10-4 4 15,4 0 56-15,18 0-32 16,10 0 16-16,-14 0-28 15,9 4 44-15,4-8-32 16,24 0 4-16,22 4-20 0,0-4 36 16,4 4-24-16,19-12-24 15,36 0 0-15,-9 4 0 16,23-12 0-16,27 4 16 16,5 0-8-16,41 0 4 15,-5 4-4-15,32-9 4 16,5 9-8-16,8-8 32 15,1 12-20-15,13-20 4 16,14 8-12-16,14-5 20 16,4-3-16-16,32 0 24 15,0-1-24-15,14 1-12 16,9 0-4-16,-23 4-4 16,14-9 0-16,-55 13 32 15,28-12-12-15,-56 4 4 16,-44-1-8-16,-24 1 4 0,-27 8-8 15,-45 4-4-15,-32-9 4 16,-32 9-200-16,-28 4 108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10:48.2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C4940F2-70CA-44BF-B2C5-70C128E363C3}" emma:medium="tactile" emma:mode="ink">
          <msink:context xmlns:msink="http://schemas.microsoft.com/ink/2010/main" type="inkDrawing" rotatedBoundingBox="16405,10848 18851,10992 18849,11017 16404,10874" semanticType="underline" shapeName="Other">
            <msink:sourceLink direction="with" ref="{E47A2744-3352-47B7-93FD-9C3A16D09441}"/>
            <msink:sourceLink direction="with" ref="{7E5A94D8-D87E-4760-9B35-112985A92174}"/>
          </msink:context>
        </emma:interpretation>
      </emma:emma>
    </inkml:annotationXML>
    <inkml:trace contextRef="#ctx0" brushRef="#br0">4 2 464 0,'-9'8'176'0,"9"-8"-140"0,0 9-8 15,0-9 164-15,9 4-112 16,10-4 56-16,12 4-80 16,20 0-8-16,21-4-28 15,15 4-12-15,49-4-4 0,60 8 4 16,27-4-4-16,41 12 24 16,-22 0-16-16,4 4-12 15,-10 1-4-15,-44-5-16 16,-38-8 12-16,-35 0 32 15,-37-4-16-15,-28-4 52 16,-22 4-32-16,-32-4-148 16,-23 4 68-16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4:05.6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755973-128A-4E6E-AC93-D0C6A7E1A5CE}" emma:medium="tactile" emma:mode="ink">
          <msink:context xmlns:msink="http://schemas.microsoft.com/ink/2010/main" type="inkDrawing" rotatedBoundingBox="1204,5934 8288,5987 8287,6110 1203,6058" semanticType="underline" shapeName="Other">
            <msink:sourceLink direction="with" ref="{44FA75A2-A6D0-45D0-B2DD-EAFC6A8E8600}"/>
          </msink:context>
        </emma:interpretation>
      </emma:emma>
    </inkml:annotationXML>
    <inkml:trace contextRef="#ctx0" brushRef="#br0">-5 0 320 0,'-4'4'120'0,"4"-4"-96"0,0 4-4 16,0-4 36-1,0 0-36-15,0 0-20 16,9 4 0-16,0 0 36 15,0 1-24-15,-9-1 88 16,0 0-56-16,0 0 76 16,4 4-68-16,-4 0 0 15,0 0-32-15,0 0-4 16,5 0-8-16,0-8 28 16,4 4-20-16,-9-4 92 15,9 0-60-15,0-4 32 0,14 4-48 0,-5-4 16 16,-4 4-28-16,8-4-8 15,-3 4-8-15,3-4 4 16,6 8-4-16,13-4 8 16,-5 8-8-16,14-4-12 15,5 0 4-15,13-8-32 16,-4 12 20-16,4-8 32 16,0 4-8-16,5-12 8 15,-5 8-8-15,14-4-8 16,-9 8 4-16,14 0-4 15,-10 4 0-15,5 0 0 16,-9 5 0-16,-5-5-12 16,1 4 8-16,22-12 4 15,-9 0 0-15,22-4 16 16,-8-4-8-16,13 0-12 16,-13 8 0-16,8-8 20 15,-8 8-8-15,18-5-12 16,-14 5 0-16,14 0-4 15,-14 5 0-15,0-1 16 16,-22 0-4-16,-1-4-20 16,0 0 8-16,14-4 12 15,-9 4 0-15,9 0 8 16,-13 0-8-16,13-4-56 16,-14 4 28-16,14-5-40 15,-9 1 32-15,23 0 20 0,-9 4 8 0,4-4 4 16,-9 8 0-16,-9-8 8 15,-9 8-4-15,-1-4-20 16,-3 0 8-16,8-4 12 16,1 4 0-16,8-4 32 15,-9 4-20-15,5-4-12 16,-9 4-8-16,0-4-32 16,-9 4 20-16,4-4 24 15,-9 4-4-15,10-4 0 16,-6 8 0-16,1-4 4 15,-9 4-4-15,13-4-64 16,-13 0 32-16,-1 4 28 16,-13-4 4-16,9 8-24 15,-4-4 8-15,-10-4 4 16,-4 4 8-16,14-4 8 16,-14 0-4-16,22 0-12 15,-8 0 4-15,17 0 12 16,1 0-4-16,5 0-4 15,-10 4 4-15,4 1 4 16,-8-1-4-16,-5-4-12 16,-4 4 4-16,-10-4 4 15,5 0 0-15,-4 0 8 16,3 4-4-16,6-8-12 16,9 12 4-16,13-8-4 15,0 8 0-15,5-4 68 0,-14 0-32 16,-9-4 24-16,-9 8-32 0,-9-8 36 15,0 0-32-15,-14 0 4 16,0 0-16-16,-4-4-44 16,0 0 20-16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12:58.95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9T15:14:48.714"/>
    </inkml:context>
  </inkml:definitions>
  <inkml:traceGroup>
    <inkml:annotationXML>
      <emma:emma xmlns:emma="http://www.w3.org/2003/04/emma" version="1.0">
        <emma:interpretation id="{BF4C63C2-2C08-41F6-8ADE-A9681B51FE9C}" emma:medium="tactile" emma:mode="ink">
          <msink:context xmlns:msink="http://schemas.microsoft.com/ink/2010/main" type="writingRegion" rotatedBoundingBox="2030,612 23518,29 24017,18412 2528,18994"/>
        </emma:interpretation>
      </emma:emma>
    </inkml:annotationXML>
    <inkml:traceGroup>
      <inkml:annotationXML>
        <emma:emma xmlns:emma="http://www.w3.org/2003/04/emma" version="1.0">
          <emma:interpretation id="{A3035012-A819-472A-ABC7-30653511FF3B}" emma:medium="tactile" emma:mode="ink">
            <msink:context xmlns:msink="http://schemas.microsoft.com/ink/2010/main" type="paragraph" rotatedBoundingBox="6843,379 20734,378 20735,916 6844,9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91BA3A-0B3A-4BB0-8F68-D0FC262813C8}" emma:medium="tactile" emma:mode="ink">
              <msink:context xmlns:msink="http://schemas.microsoft.com/ink/2010/main" type="inkBullet" rotatedBoundingBox="6843,674 7135,673 7136,693 6844,694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246-288 728 0,'-28'-12'268'0,"28"12"-208"0,19 0-16 0,-6-4 96 16,5 4-84-16,5-4 4 16,18 4-36-16,-4 0 12 15,4 4-24-15,13 0-152 16,-8 0 72-16</inkml:trace>
      </inkml:traceGroup>
      <inkml:traceGroup>
        <inkml:annotationXML>
          <emma:emma xmlns:emma="http://www.w3.org/2003/04/emma" version="1.0">
            <emma:interpretation id="{C3556CC3-182F-45CD-85ED-1327A3C22E3C}" emma:medium="tactile" emma:mode="ink">
              <msink:context xmlns:msink="http://schemas.microsoft.com/ink/2010/main" type="line" rotatedBoundingBox="7053,379 20734,378 20735,916 7054,917"/>
            </emma:interpretation>
          </emma:emma>
        </inkml:annotationXML>
        <inkml:traceGroup>
          <inkml:annotationXML>
            <emma:emma xmlns:emma="http://www.w3.org/2003/04/emma" version="1.0">
              <emma:interpretation id="{9924BE17-5DE2-4E7F-9FA5-AA59EBC58084}" emma:medium="tactile" emma:mode="ink">
                <msink:context xmlns:msink="http://schemas.microsoft.com/ink/2010/main" type="inkWord" rotatedBoundingBox="7053,472 7280,471 7281,511 7054,512"/>
              </emma:interpretation>
            </emma:emma>
          </inkml:annotationXML>
          <inkml:trace contextRef="#ctx0" brushRef="#br0" timeOffset="-196.0251">432-470 676 0,'-4'-8'248'0,"4"8"-192"0,9-8-16 16,-9 4 92-1,0 8-80-15,4-8-12 16,10 4-24-16,4-4-16 0,5 0 4 0,0-4 12 16,4 8-8-16,5-4-64 15,0 4 28-15,-9 0-200 16,-1 8 128-16</inkml:trace>
        </inkml:traceGroup>
        <inkml:traceGroup>
          <inkml:annotationXML>
            <emma:emma xmlns:emma="http://www.w3.org/2003/04/emma" version="1.0">
              <emma:interpretation id="{4C37ACB2-09D4-4FB2-ABAC-E5772097A253}" emma:medium="tactile" emma:mode="ink">
                <msink:context xmlns:msink="http://schemas.microsoft.com/ink/2010/main" type="inkWord" rotatedBoundingBox="8906,581 9238,580 9239,726 8907,7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6.4562">2281-255 632 0,'9'-37'236'0,"-9"37"-184"0,14-32-16 0,-5 16 184 15,4 8-128-15,-4-9 124 16,5 5-128-16,4 0-28 16,5 8-36-16,9 0 16 15,-9 4-24-15,13-4-84 16,5 8 36-16,5-4-316 15,-1-4 192-15</inkml:trace>
        </inkml:traceGroup>
        <inkml:traceGroup>
          <inkml:annotationXML>
            <emma:emma xmlns:emma="http://www.w3.org/2003/04/emma" version="1.0">
              <emma:interpretation id="{42453747-5040-46AA-9784-C32AEFCE610D}" emma:medium="tactile" emma:mode="ink">
                <msink:context xmlns:msink="http://schemas.microsoft.com/ink/2010/main" type="inkWord" rotatedBoundingBox="11282,670 11638,669 11638,778 11283,7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55.3998">4657-203 944 0,'9'-4'352'0,"-9"4"-276"16,5-4-20-16,9-4 128 15,-5 4-112-15,27-12 8 16,1 0-52-16,17-9 28 16,10 9-32-16,4 4-516 15,-9 8 268-15</inkml:trace>
        </inkml:traceGroup>
        <inkml:traceGroup>
          <inkml:annotationXML>
            <emma:emma xmlns:emma="http://www.w3.org/2003/04/emma" version="1.0">
              <emma:interpretation id="{5E40D87A-E91C-41B9-9DD9-0FBD068941BB}" emma:medium="tactile" emma:mode="ink">
                <msink:context xmlns:msink="http://schemas.microsoft.com/ink/2010/main" type="inkWord" rotatedBoundingBox="15444,561 15695,561 15695,730 15445,731"/>
              </emma:interpretation>
              <emma:one-of disjunction-type="recognition" id="oneOf3">
                <emma:interpretation id="interp3" emma:lang="" emma:confidence="1">
                  <emma:literal>a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S</emma:literal>
                </emma:interpretation>
                <emma:interpretation id="interp7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50234.0295">8828-251 676 0,'-9'-45'248'0,"9"45"-192"0,4-16-16 0,-4 8 232 15,0 8-156-15,0-8 104 16,0 8-128-16,5-4-60 15,8 4-24-15,6-8 8 16,-1 0-8-16,14-8-28 16,9-5 8-16,18 5-296 15,0-4 172-15</inkml:trace>
        </inkml:traceGroup>
        <inkml:traceGroup>
          <inkml:annotationXML>
            <emma:emma xmlns:emma="http://www.w3.org/2003/04/emma" version="1.0">
              <emma:interpretation id="{17A6D6E0-EE2D-4A29-8A5F-483DF9D504A9}" emma:medium="tactile" emma:mode="ink">
                <msink:context xmlns:msink="http://schemas.microsoft.com/ink/2010/main" type="inkWord" rotatedBoundingBox="17684,492 17966,491 17967,710 17685,711"/>
              </emma:interpretation>
            </emma:emma>
          </inkml:annotationXML>
          <inkml:trace contextRef="#ctx0" brushRef="#br0" timeOffset="51375.6517">11081-437 964 0,'-13'-21'360'0,"13"21"-280"0,-9-4-24 0,18 0 84 16,-5 4-88-16,19-8 16 16,4 4-44-16,19-4 40 15,-1 8-36-15,24-4-236 16,-10 4 116-16</inkml:trace>
          <inkml:trace contextRef="#ctx0" brushRef="#br0" timeOffset="51538.8131">11109-324 852 0,'-14'4'316'0,"14"-4"-248"0,5 4-16 16,-5-4 84 0,9 8-84-16,9 0 24 15,5 4-44-15,13-3-100 0,10-1 36 16</inkml:trace>
        </inkml:traceGroup>
        <inkml:traceGroup>
          <inkml:annotationXML>
            <emma:emma xmlns:emma="http://www.w3.org/2003/04/emma" version="1.0">
              <emma:interpretation id="{CE707EBA-898C-44BA-8C1B-AECE33E21B5B}" emma:medium="tactile" emma:mode="ink">
                <msink:context xmlns:msink="http://schemas.microsoft.com/ink/2010/main" type="inkWord" rotatedBoundingBox="18462,379 19131,378 19132,916 18463,91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1735.8363">11860-405 788 0,'-23'-4'292'0,"23"4"-228"0,9 4-16 0,0-4 72 16,5 0-76-16,18 0 24 16,9 0-36-16,14 0-276 15,4 0 132-15</inkml:trace>
          <inkml:trace contextRef="#ctx0" brushRef="#br0" timeOffset="51946.6026">12488-599 892 0,'0'-4'332'0,"0"4"-260"0,5 0-20 15,-5 0 72 1,4 4-80-16,-4 16 36 16,9 4-48-16,-13 25 8 15,4 8-24-15,-9 15-44 0,4-3 16 0,-4 0-184 16,9-4 108-16,-4-9-472 15,8-3 312-15</inkml:trace>
        </inkml:traceGroup>
        <inkml:traceGroup>
          <inkml:annotationXML>
            <emma:emma xmlns:emma="http://www.w3.org/2003/04/emma" version="1.0">
              <emma:interpretation id="{693E76A3-299D-425A-AB98-7E23231243D2}" emma:medium="tactile" emma:mode="ink">
                <msink:context xmlns:msink="http://schemas.microsoft.com/ink/2010/main" type="inkWord" rotatedBoundingBox="20429,573 20735,573 20735,730 20430,731"/>
              </emma:interpretation>
            </emma:emma>
          </inkml:annotationXML>
          <inkml:trace contextRef="#ctx0" brushRef="#br0" timeOffset="53341.3354">13840-251 924 0,'-22'-45'340'15,"22"45"-260"-15,-9-16-28 0,4 8 184 16,10 4-140-16,-1-4 8 15,10 0-64-15,27-12-4 16,13 3-20-16,42-3-376 16,-5 8 192-16</inkml:trace>
        </inkml:traceGroup>
      </inkml:traceGroup>
    </inkml:traceGroup>
    <inkml:traceGroup>
      <inkml:annotationXML>
        <emma:emma xmlns:emma="http://www.w3.org/2003/04/emma" version="1.0">
          <emma:interpretation id="{A4798D1D-100A-47A0-B4E3-4EED2C7E3388}" emma:medium="tactile" emma:mode="ink">
            <msink:context xmlns:msink="http://schemas.microsoft.com/ink/2010/main" type="paragraph" rotatedBoundingBox="6628,896 20576,922 20572,2842 6624,28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60207DD-1FE9-43B8-960E-DE041B9A969F}" emma:medium="tactile" emma:mode="ink">
              <msink:context xmlns:msink="http://schemas.microsoft.com/ink/2010/main" type="line" rotatedBoundingBox="6628,896 20576,922 20572,2842 6624,2816"/>
            </emma:interpretation>
          </emma:emma>
        </inkml:annotationXML>
        <inkml:traceGroup>
          <inkml:annotationXML>
            <emma:emma xmlns:emma="http://www.w3.org/2003/04/emma" version="1.0">
              <emma:interpretation id="{90DFF4DB-C580-483F-9BB9-D4E52C31DD0D}" emma:medium="tactile" emma:mode="ink">
                <msink:context xmlns:msink="http://schemas.microsoft.com/ink/2010/main" type="inkWord" rotatedBoundingBox="6628,980 7946,982 7943,2304 6625,2301"/>
              </emma:interpretation>
            </emma:emma>
          </inkml:annotationXML>
          <inkml:trace contextRef="#ctx0" brushRef="#br0" timeOffset="-603.5967">159 367 436 0,'27'-48'160'0,"-27"48"-124"0,32-49-8 16,-23 25-16-1,5 12-12-15,-9-17 52 16,8 9-28-16,-13-12 112 15,9 12-76-15,-4-5 44 16,0 5-60-16,-5 4 12 16,0 0-36-16,0 0 52 15,-5 12-40-15,5-13 12 0,0 13-28 0,0-4 0 16,0 8-8-16,0-8-16 16,0 8 4-16,0 0-16 15,0 0 12-15,0 0 32 16,0 4-16-16,-5 0 28 15,5 8-24-15,-13 17 32 16,-1 7-28-16,-13 49 20 16,9 4-20-16,-10 16 0 15,10-4-8-15,-5 0-16 16,5-12 4-16,0 8-4 16,13-12 0-16,-17 0 44 15,12-16-24-15,-3-13 60 16,4-11-40-16,-5-9-8 15,9-8-12-15,1-3-20 16,4-5 4-16,-9-12-4 16,9 8 0-16,0-4 24 15,9 4-8-15,-9-7-20 16,9 3 4-16,0-4 4 16,5 0 4-16,-1-8 0 15,6 0 0-15,13 0 0 16,4 0 0-16,19-8 0 15,-1 12 0-15,10-4 0 16,-5 4 0-16,0 0 8 16,-9 4-4-16,-4-4-4 15,-1 4 4-15,-8-4-4 16,-1 0 0-16,-8-4-36 0,-6 0 20 16,-3-4-204-16,-6 4 120 0</inkml:trace>
          <inkml:trace contextRef="#ctx0" brushRef="#br0" timeOffset="209.0519">1320 234 808 0,'-41'4'300'0,"41"-4"-232"0,0 40-20 0,0-24 36 16,9 1-56-16,-9 3-20 15,9 0-8-15,-4 4-388 16,-1 0 212-16</inkml:trace>
        </inkml:traceGroup>
        <inkml:traceGroup>
          <inkml:annotationXML>
            <emma:emma xmlns:emma="http://www.w3.org/2003/04/emma" version="1.0">
              <emma:interpretation id="{A93F510A-4C49-43C8-A3BC-7A3239790C51}" emma:medium="tactile" emma:mode="ink">
                <msink:context xmlns:msink="http://schemas.microsoft.com/ink/2010/main" type="inkWord" rotatedBoundingBox="8574,1097 9190,1098 9188,1665 8573,1663"/>
              </emma:interpretation>
            </emma:emma>
          </inkml:annotationXML>
          <inkml:trace contextRef="#ctx0" brushRef="#br0" timeOffset="62739.9975">2272 290 548 0,'0'0'204'0,"9"4"-156"0,4 0-16 15,-3-4 116 1,-1 0-88-16,4 0 44 16,1 0-60-16,-5-4 56 15,5 4-60-15,-5-8 64 0,0 0-64 0,-5-8 0 16,6 8-24-16,-10-12 16 15,4 8-20-15,-8-9 12 16,-1 5-12-16,-9-8 0 16,5 12-4-16,-13-4 56 15,-1 8-36-15,-9-1-12 16,5 9-8-16,-14 5-8 16,9 7 0-16,-9 0 0 15,9 12 0-15,-5 21-28 16,10-1 16-16,-5 13-12 15,9-5 12-15,1 13 8 16,13-13 4-16,-5 5 0 16,9-13 0-16,5-7 0 15,10-13 0-15,8-4 24 16,4-4-12-16,15-16-32 16,-1 0 12-16,10-16-68 15,-1 4 40-15,-4-12-36 16,0-4 40-16,-9-13 20 15,-4 5 8-15,-15-13 4 16,1 9 0-16,-10-5 76 16,1 9-40-16,0 0 48 15,-1 7-48-15,1 1 24 16,4 12-32-16,0 0-16 16,4 8-8-16,-3 4 40 0,8 8-24 15,-14 20 16-15,1 4-20 16,-10 25 8-16,1 3-12 0,-10 5 0 15,10-4-4 1,4-9-8-16,13-8 4 0,10-7-216 16,4-9 116-16,23-4-692 15,5-4 436-15</inkml:trace>
        </inkml:traceGroup>
        <inkml:traceGroup>
          <inkml:annotationXML>
            <emma:emma xmlns:emma="http://www.w3.org/2003/04/emma" version="1.0">
              <emma:interpretation id="{3D233DD1-1201-41FE-845D-88D156F7724A}" emma:medium="tactile" emma:mode="ink">
                <msink:context xmlns:msink="http://schemas.microsoft.com/ink/2010/main" type="inkWord" rotatedBoundingBox="9972,1118 10232,1119 10231,1483 9971,148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98.6203">3351 480 832 0,'-5'8'308'0,"5"-8"-240"0,27 13-20 0,-4-13 0 16,14 0-36-16</inkml:trace>
          <inkml:trace contextRef="#ctx0" brushRef="#br0" timeOffset="1365.7678">3373 137 932 0,'5'0'348'16,"-5"0"-272"-16,18 0-20 0,-4 0 40 0,4 8-64 0,14-8 16 16,9 4-32-16,9 0-140 15,5 8 68-15</inkml:trace>
        </inkml:traceGroup>
        <inkml:traceGroup>
          <inkml:annotationXML>
            <emma:emma xmlns:emma="http://www.w3.org/2003/04/emma" version="1.0">
              <emma:interpretation id="{C1ADF183-AD55-4E08-8DE1-90F4E1D13D1F}" emma:medium="tactile" emma:mode="ink">
                <msink:context xmlns:msink="http://schemas.microsoft.com/ink/2010/main" type="inkWord" rotatedBoundingBox="10962,1060 11547,1062 11543,2825 10959,2824"/>
              </emma:interpretation>
            </emma:emma>
          </inkml:annotationXML>
          <inkml:trace contextRef="#ctx0" brushRef="#br0" timeOffset="2039.058">4803 157 956 0,'41'-24'352'0,"-41"24"-272"0,32-17-24 16,-23 9 24 0,5 4-56-16,-5-4 8 15,4 4-20-15,-17-4 28 16,-5 4-24-16,-23 4-12 0,5 8-8 0,-28 0-24 15,9 4 16-15,-22 9-12 16,9 7 12-16,4 4-52 16,19 1 32-16,22 15 0 15,19-12 16-15,18-7 48 16,4 7-20-16,18-20 8 16,-4 5-12-16,5-9-32 15,-1-4 12-15,-8-4-76 16,-1 4 52-16,-18 4-4 15,1 4 24-15,-15 4-4 16,-4 9 8-16,-9-5-28 16,0 12 24-16,-5 1 32 15,10 7-8-15,-10 37 44 16,5 8-28-16,-5 32 12 16,5-3-20-16,-9 3 28 15,9-4-28-15,-14 0 64 16,14-12-44-16,-18-8 56 15,4-20-56-15,-9-12 72 16,-9-21-60-16,-4-23 20 16,4-9-40-16,-14-37 0 15,19-7-16-15,-10-29-24 16,23-3 4-16,5-5-40 16,18 12 28-16,18-3-116 15,5 11 76-15,18-7-168 16,5 15 128-16</inkml:trace>
        </inkml:traceGroup>
        <inkml:traceGroup>
          <inkml:annotationXML>
            <emma:emma xmlns:emma="http://www.w3.org/2003/04/emma" version="1.0">
              <emma:interpretation id="{3A56EF5F-EFC3-4EA7-A4AA-B3BC0DB7EBB2}" emma:medium="tactile" emma:mode="ink">
                <msink:context xmlns:msink="http://schemas.microsoft.com/ink/2010/main" type="inkWord" rotatedBoundingBox="12890,2335 12959,2336 12958,2489 12890,248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8839.2164">6310 1358 768 0,'5'-4'284'0,"-1"4"-220"0,10 8-20 16,-19-8 120-1,5 8-100-15,-9 12 8 16,0 4-44-16,-14 13-140 16,0 19 60-16</inkml:trace>
        </inkml:traceGroup>
        <inkml:traceGroup>
          <inkml:annotationXML>
            <emma:emma xmlns:emma="http://www.w3.org/2003/04/emma" version="1.0">
              <emma:interpretation id="{163BDD86-395A-4DC8-BACD-02D7B4492741}" emma:medium="tactile" emma:mode="ink">
                <msink:context xmlns:msink="http://schemas.microsoft.com/ink/2010/main" type="inkWord" rotatedBoundingBox="15021,1211 15558,1212 15557,1794 15020,1793"/>
              </emma:interpretation>
            </emma:emma>
          </inkml:annotationXML>
          <inkml:trace contextRef="#ctx0" brushRef="#br0" timeOffset="64930.0697">8846 557 560 0,'5'0'208'0,"4"-8"-164"0,0-8-8 16,-5 4 156-1,5 12-112-15,0-16 80 16,1-5-92-16,-6-7 24 15,10 4-52-15,-14-9 28 0,9 9-36 0,-9 0 0 16,4-4-20 0,-17-1 0-16,4 9-4 0,-14-4 4 15,0 12-8-15,-22 4-4 16,13 8 4-16,-23 16 4 16,10 4-4-16,-15 20-12 15,10-3 4-15,-4 15 20 16,13 1-8-16,0 4 16 15,18-13-16-15,5 1-12 16,13-9 0-16,10-4 12 16,4-3-4-16,14-13 16 15,9 0-12-15,13-12-28 16,1 0 8-16,4-12-136 16,0-4 80-16,-9-4-40 15,4 3 64-15,-13-11-36 16,5 4 44-16,-19-8 56 15,5 12-12-15,-14-1 128 16,0 9-80-16,-9 0 120 16,0 8-100-16,-9 8 40 15,4 8-68-15,-9 1 12 16,1 3-40-16,4 8-16 16,4 0-8-16,1 1-4 15,4-1 0-15,9-4-36 16,0 1 24-16,14-9-276 15,-1-4 164-15</inkml:trace>
        </inkml:traceGroup>
        <inkml:traceGroup>
          <inkml:annotationXML>
            <emma:emma xmlns:emma="http://www.w3.org/2003/04/emma" version="1.0">
              <emma:interpretation id="{F13D646E-B5DF-4DC9-901F-2F1AB26BCC60}" emma:medium="tactile" emma:mode="ink">
                <msink:context xmlns:msink="http://schemas.microsoft.com/ink/2010/main" type="inkWord" rotatedBoundingBox="16346,1163 16729,1164 16728,1624 16345,1623"/>
              </emma:interpretation>
            </emma:emma>
          </inkml:annotationXML>
          <inkml:trace contextRef="#ctx0" brushRef="#br0" timeOffset="50684.4451">9747 614 800 0,'-27'16'296'0,"27"-16"-232"16,23 12-16-16,4-12 44 16,10 0-60-16,26-4-40 15,6 4 4-15,13-8-568 16,0 4 316-16</inkml:trace>
          <inkml:trace contextRef="#ctx0" brushRef="#br0" timeOffset="50519.3366">9775 182 892 0,'0'0'332'0,"0"0"-260"0,36 0-20 0,-13 0 8 15,9 0-44-15,22 0-48 16,-4 4 16-16,10 8-464 16,-1 4 264-16</inkml:trace>
        </inkml:traceGroup>
        <inkml:traceGroup>
          <inkml:annotationXML>
            <emma:emma xmlns:emma="http://www.w3.org/2003/04/emma" version="1.0">
              <emma:interpretation id="{008BF2D1-CBCC-440E-96FB-1027FA44AEEE}" emma:medium="tactile" emma:mode="ink">
                <msink:context xmlns:msink="http://schemas.microsoft.com/ink/2010/main" type="inkWord" rotatedBoundingBox="17572,916 18014,917 18011,2180 17570,2179"/>
              </emma:interpretation>
            </emma:emma>
          </inkml:annotationXML>
          <inkml:trace contextRef="#ctx0" brushRef="#br0" timeOffset="51104.4332">10995-49 624 0,'18'-16'228'0,"-18"16"-176"0,9 4-16 0,-4 4 28 16,-1 4-44-16,-4 17 36 15,5 3-32-15,-10 49 12 16,1 8-20-16,-5 12-8 16,4 4-4-16,-9-7 4 15,5-18-4-15,-4 5 16 16,8-8-12-16,-4 0 48 15,4-12-28-15,-8-8 20 16,13-13-28-16,0-7 16 16,0-9-20-16,0-8-16 15,0 4-4-15,0-11 28 16,4 3-12-16,1-8 4 16,-1 0-8-16,6 4 28 15,8 4-20-15,5-12 12 16,-1 4-16-16,15 1 12 15,-5-1-16-15,13 0-116 16,10-8 56-16,-10 0-156 16,5 0 120-16,-4-8-420 15,-1-5 284-15</inkml:trace>
        </inkml:traceGroup>
        <inkml:traceGroup>
          <inkml:annotationXML>
            <emma:emma xmlns:emma="http://www.w3.org/2003/04/emma" version="1.0">
              <emma:interpretation id="{2B3F9778-633B-4CB0-BD97-C402AF155C66}" emma:medium="tactile" emma:mode="ink">
                <msink:context xmlns:msink="http://schemas.microsoft.com/ink/2010/main" type="inkWord" rotatedBoundingBox="19333,1483 19365,1483 19364,1515 19332,1514"/>
              </emma:interpretation>
            </emma:emma>
          </inkml:annotationXML>
          <inkml:trace contextRef="#ctx0" brushRef="#br0" timeOffset="52169.7198">12707 501 820 0,'0'12'304'0,"0"-12"-236"0,18 12-20 0,-9-8 20 15,-9 0-48-15,0-8-548 16,5 4 288-16</inkml:trace>
        </inkml:traceGroup>
        <inkml:traceGroup>
          <inkml:annotationXML>
            <emma:emma xmlns:emma="http://www.w3.org/2003/04/emma" version="1.0">
              <emma:interpretation id="{10D5D0B0-5B75-438D-9008-A19307A98A5B}" emma:medium="tactile" emma:mode="ink">
                <msink:context xmlns:msink="http://schemas.microsoft.com/ink/2010/main" type="inkWord" rotatedBoundingBox="20100,1058 20576,1059 20573,2362 20097,2361"/>
              </emma:interpretation>
              <emma:one-of disjunction-type="recognition" id="oneOf7">
                <emma:interpretation id="interp11" emma:lang="" emma:confidence="0">
                  <emma:literal>r</emma:literal>
                </emma:interpretation>
                <emma:interpretation id="interp12" emma:lang="" emma:confidence="0">
                  <emma:literal>-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•</emma:literal>
                </emma:interpretation>
                <emma:interpretation id="interp1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53115.2451">13918 186 736 0,'18'-28'272'0,"-18"28"-208"0,9-21-20 0,-9 9 80 15,5 8-76-15,-10-12 44 16,1 8-56-16,-15-4-20 16,6 8-8-16,-19 0-8 15,9 4 0-15,-18 0 0 16,5 4 0-16,-14 0 8 15,13 4-4-15,5 4-20 16,14 4 8-16,9-4-32 16,18 5 24-16,18-5-12 15,5 0 16-15,-4 0-64 16,3 0 44-16,-3 4-4 16,-5 5 20-16,-10 15-48 15,-4 4 32-15,-13 21 16 16,-5 4 12-16,0 32 28 15,-5-4-12-15,-9 33 24 16,14-5-24-16,-5-4-12 16,5-20-4-16,0-16 40 15,9-16-24-15,-14-12 88 16,5-9-56-16,-13-19 84 16,-1-5-72-16,-14-16 88 15,6-4-84-15,-10-24 52 16,4-1-68-16,10-27-56 15,9 3 4-15,27-28-48 0,13 8 36 16,19-8-36-16,10 13 32 0,-1-1-156 16,-5 20 100-16,5-11-240 15,-4 15 180-15</inkml:trace>
        </inkml:traceGroup>
      </inkml:traceGroup>
    </inkml:traceGroup>
    <inkml:traceGroup>
      <inkml:annotationXML>
        <emma:emma xmlns:emma="http://www.w3.org/2003/04/emma" version="1.0">
          <emma:interpretation id="{DA77E85E-45D4-45C5-9326-0FEFCB8322BA}" emma:medium="tactile" emma:mode="ink">
            <msink:context xmlns:msink="http://schemas.microsoft.com/ink/2010/main" type="paragraph" rotatedBoundingBox="5238,3656 18557,3758 18546,5206 5227,51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97696D-D176-4657-A3BB-B4D791FF3127}" emma:medium="tactile" emma:mode="ink">
              <msink:context xmlns:msink="http://schemas.microsoft.com/ink/2010/main" type="line" rotatedBoundingBox="5238,3656 18557,3758 18546,5206 5227,5104"/>
            </emma:interpretation>
          </emma:emma>
        </inkml:annotationXML>
        <inkml:traceGroup>
          <inkml:annotationXML>
            <emma:emma xmlns:emma="http://www.w3.org/2003/04/emma" version="1.0">
              <emma:interpretation id="{982F23E8-A10E-453F-9FBB-9754321E5EA3}" emma:medium="tactile" emma:mode="ink">
                <msink:context xmlns:msink="http://schemas.microsoft.com/ink/2010/main" type="inkWord" rotatedBoundingBox="5238,3712 7550,3730 7539,5122 5227,510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6776.8685">-938 2857 800 0,'0'-16'296'0,"0"16"-232"0,-32-12-16 0,9 4 28 16,10 4-52-16,-19-8 0 15,9 0-16-15,-9-4-16 16,0 3 4-1,0-3 40-15,14 8-24 0,-5 4 36 16,14 4-32-16,0 8 64 16,9 8-44-16,0 29 44 15,14 3-44-15,-14 45-20 16,0 4-8-16,-14 25 16 16,14-13-12-16,-13 20-4 15,-6-12-4-15,-3-3-4 16,8-13 0-16,-13-12 24 15,8-17-12-15,-8-19 32 16,13-1-28-16,-4-15-40 16,9-9 12-16,9-8 0 15,14-3 12-15,22-1 0 16,10-12 0-16,27-4-20 16,-1 0 12-16,10-12-320 15,-4-5 176-15</inkml:trace>
          <inkml:trace contextRef="#ctx0" brushRef="#br0" timeOffset="59347.9926">-838 3181 652 0,'9'-4'244'0,"0"0"-192"0,19 0-12 0,-1 0 112 15,5 0-92-15,32-9 52 16,8 1-64-16,19 0-32 16,-9 8-16-16,-4-4 8 15,-14 4-4-15,-10-4 8 16,-8 4-8-16,-14 0 40 15,-10 8-20-15,-17-4 12 16,-1 8-20-16,-8-4-200 16,-1 4 96-16</inkml:trace>
          <inkml:trace contextRef="#ctx0" brushRef="#br0" timeOffset="66267.5286">-273 3549 560 0,'4'-4'208'0,"-4"-4"-164"0,9 4-8 0,-9-1 112 16,5 5-88-16,-5-8 36 16,0 4-56-16,-5-4 40 15,1 4-48-15,-5-4 20 16,0 8-32-16,-10-8 8 16,6 8-16-16,-15 0 12 15,6 4-16-15,-15 0-12 16,5 8 0-16,-18 4 28 15,9 9-12-15,-9 7 40 16,9 4-28-16,5 9 4 16,13-1-16-16,5-11-8 15,13 3 0-15,10-12 4 16,4-3-4-16,14-17 16 0,9-4-12 0,13-17-136 16,-4-3 72-16,0-8-52 15,-5 4 64-15,-8-5 0 16,-1 9 24-16,-13 4 20 15,-1 8 4-15,-13 8 148 16,5 8-84-16,-10 16 88 16,1 5-92-16,4 11-16 15,9-4-28-15,0-11 4 16,9 3-16-16,10-28-240 16,3 8 124-16</inkml:trace>
          <inkml:trace contextRef="#ctx0" brushRef="#br0" timeOffset="67196.9858">237 2809 924 0,'-23'-20'340'0,"23"20"-260"0,-18-25-28 0,13 17 124 15,5 8-108-15,0-4-20 16,9 4-28-16,5-8-20 16,9 8 4-16,-1 0-16 15,1 0 8-15,0 0 4 16,4 8 0-16,-4 4-12 16,0-4 8-16,-5 13 20 15,5 3-8-15,-14 12 16 16,0 17-16-16,-5 32-4 15,6 4 0-15,-10 24 12 16,4 4-8-16,-4 4 16 16,0-7-16-16,-9-5-4 15,0-12 0-15,-14-20 48 16,-4-13-28-16,-10-15 112 16,10-9-76-16,-9-16 12 15,-1-3-48-15,-4-17-4 16,18 4-12-16,-8-16-96 15,12 8 52-15,1 0-368 16,9-8 224-16</inkml:trace>
          <inkml:trace contextRef="#ctx0" brushRef="#br0" timeOffset="67828.6995">605 3896 612 0,'-4'-12'228'0,"4"12"-180"0,0 0-12 16,0 0 160-1,0 0-116-15,0 8-16 16,0 4-40-16,-5 5-20 16,5-1 0-16,-9-4 4 15,9 4-4-15,-4-12-4 0,8 4 4 16,5-16-4-16,0 4 0 15,0-16 16-15,10 4-8 0,17-17-56 16,-9 5 24-16,5 4-24 16,0 4 28-1,-9 11 36-15,9 18-8 0,-23 11 132 16,5 4-76-16,-14 4 76 16,0 9-80-16,0-13-4 15,0-4-36-15,0-4 4 16,9-4-12-16,4-12-192 15,-4-4 96-15,14-12-600 16,0 8 380-16</inkml:trace>
        </inkml:traceGroup>
        <inkml:traceGroup>
          <inkml:annotationXML>
            <emma:emma xmlns:emma="http://www.w3.org/2003/04/emma" version="1.0">
              <emma:interpretation id="{4B45D12E-CFF9-4058-8B0E-9760D00DE9AC}" emma:medium="tactile" emma:mode="ink">
                <msink:context xmlns:msink="http://schemas.microsoft.com/ink/2010/main" type="inkWord" rotatedBoundingBox="8202,4328 8388,4330 8386,4539 8200,4538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8145.6033">1598 3524 976 0,'-23'17'360'0,"23"-17"-280"0,23 8-20 0,0-4-16 16,8 0-36-16,24-4-292 16,-9 0 152-16</inkml:trace>
          <inkml:trace contextRef="#ctx0" brushRef="#br0" timeOffset="68009.7386">1621 3351 912 0,'-9'-4'340'0,"9"4"-264"0,18 8-24 16,-5-8 44-1,1 4-64-15,9 0 32 16,0-4-36-16,4 8-432 16,5 4 220-16</inkml:trace>
        </inkml:traceGroup>
        <inkml:traceGroup>
          <inkml:annotationXML>
            <emma:emma xmlns:emma="http://www.w3.org/2003/04/emma" version="1.0">
              <emma:interpretation id="{E76C5495-B737-4C72-A496-AD3CCE795F8A}" emma:medium="tactile" emma:mode="ink">
                <msink:context xmlns:msink="http://schemas.microsoft.com/ink/2010/main" type="inkWord" rotatedBoundingBox="9245,4212 10385,4221 10381,4751 9241,474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8638.912">2959 3338 912 0,'55'-20'340'0,"-55"20"-264"0,32-4-24 0,-14 0 28 16,-4 4-56-16,-1-8 8 15,5 4-20-15,-9-4 56 16,-4 0-40-16,-10-4 8 15,-4 4-24-15,-22-4-16 16,8 7 0-16,-23-3 12 16,5 4-4-16,-13 4-20 15,8 0 8-15,1 0 64 16,-1 17-28-16,5-1 60 16,9 12-52-16,0 0-16 15,10 5-12-15,8-1 0 16,0-4-4-16,10 1-4 0,8-5 4 15,10-4-32-15,4-4 16 0,9-8-108 16,5-4 64-16,0-8-160 16,5 0 120-16,-6-8 4 15,1 4 56-15,-9-8 24 16,0 8 8-16,-5-12 20 16,-4 7-8-16,-10-3 128 15,1 8-72-15,-10 4 68 16,1 8-76-16,-5 4 68 15,9 4-72-15,-5 9-36 16,10-1-12-16,4 4-4 16,4 4 0-16,19-3 0 15,0-5 0-15,9-4-196 16,-4 4 108-16,8-12-368 16,-13 0 252-16</inkml:trace>
          <inkml:trace contextRef="#ctx0" brushRef="#br0" timeOffset="69013.4084">3510 3512 444 0,'-5'0'164'0,"5"0"-124"0,-13 8-16 16,4-4 192-1,9 5-124-15,-14 3 88 16,5 4-108-16,0 8 88 0,4 0-96 0,-4 5 40 15,5 3-60-15,4-4 4 16,0 1-32-16,0-9 8 16,13-4-12-16,-8-12 44 15,4-4-28-15,0-16 12 16,5 4-24-16,-1-13-16 16,6 9-4-16,-1-8-76 15,0 8 44-15,0-4-12 16,0 7 28-16,1 5-12 15,3 4 16-15,-8 12 80 16,4 5-36-16,-9 7 64 16,5 0-56-16,-5 0 20 15,0 4-36-15,0-7 16 16,0-1-20-16,10-16-376 16,-1 0 192-16</inkml:trace>
        </inkml:traceGroup>
        <inkml:traceGroup>
          <inkml:annotationXML>
            <emma:emma xmlns:emma="http://www.w3.org/2003/04/emma" version="1.0">
              <emma:interpretation id="{F974209D-3F52-48A2-8C4B-028DA418537A}" emma:medium="tactile" emma:mode="ink">
                <msink:context xmlns:msink="http://schemas.microsoft.com/ink/2010/main" type="inkWord" rotatedBoundingBox="11621,4965 11752,4967 11751,5118 11620,511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77894.2839">5126 3985 880 0,'0'0'328'0,"0"4"-256"0,0 17-16 0,-9-9 44 15,5 4-64-15,-19 4-4 16,0 0-20-16,-18 9-204 16,9-1 104-16</inkml:trace>
        </inkml:traceGroup>
        <inkml:traceGroup>
          <inkml:annotationXML>
            <emma:emma xmlns:emma="http://www.w3.org/2003/04/emma" version="1.0">
              <emma:interpretation id="{F0317FBA-0511-4AA8-97C4-D9BB7C9089CF}" emma:medium="tactile" emma:mode="ink">
                <msink:context xmlns:msink="http://schemas.microsoft.com/ink/2010/main" type="inkWord" rotatedBoundingBox="13239,4365 15007,4379 15003,4984 13234,4970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8367.6857">7025 3395 600 0,'-5'-8'224'0,"5"8"-176"0,-22 0-12 0,-1 0 52 15,9 4-56-15,-18 8 24 16,5 0-36-16,-19 1 28 16,10-1-32-16,-14 4 84 15,9 4-56-15,-5 8 40 16,10 5-48-16,9 24 0 15,18-1-24-15,13 5 0 16,10-13-4-16,13-3 36 16,5-5-20-16,9-19-92 15,4-5 36-15,10-20-432 16,4 0 260-16</inkml:trace>
          <inkml:trace contextRef="#ctx0" brushRef="#br0" timeOffset="78548.5641">7416 3403 768 0,'-22'-8'284'0,"22"8"-220"0,-32 16-20 0,9 1 92 15,18 7-84-15,-22 20-4 16,13 5-28-16,-17 28-16 16,12 0 0-16,-3 4-60 15,8-8 32-15,-9-17-76 16,10-7 56-16</inkml:trace>
          <inkml:trace contextRef="#ctx0" brushRef="#br0" timeOffset="78805.4346">7430 3415 840 0,'55'-12'312'0,"-55"12"-244"0,27 4-16 15,-22 4 32 1,13 5-56-16,-14 15 8 16,1 0-24-16,-14 17 44 15,0-1-28-15,-23 5-16 16,9-5-4-16,-13-3-28 16,-5-5 12-16,-14-16-32 0,9-7 24 0,5-21-48 15,14-5 36-15,23-11-356 31,17 4 212-31</inkml:trace>
          <inkml:trace contextRef="#ctx0" brushRef="#br0" timeOffset="79165.0519">8058 3419 912 0,'-32'5'340'0,"32"-5"-264"0,-9 24-24 0,5-4-60 15,8 0-8-15,-4 29 32 16,5 8-8-16,-5 11 16 16,18-3-12-16,-4-4 12 15,-1-9-16-15,1-11-4 16,4-5 0-16,-4-11 12 16,4-17-8-16,-4-12-92 15,9-5 48-15,-1-23-140 16,1 4 100-16,9-29-112 15,0 9 104-15,0-9 36 16,-5 16 28-16,-9 1 264 16,0 20-132-16,-13 16 124 15,-5 8-140-15,-18 28 48 16,9 17-84-16,-5 11-8 16,9 1-32-16,5-4-12 15,5-5-4-15,9-11-296 16,13-5 160-16</inkml:trace>
        </inkml:traceGroup>
        <inkml:traceGroup>
          <inkml:annotationXML>
            <emma:emma xmlns:emma="http://www.w3.org/2003/04/emma" version="1.0">
              <emma:interpretation id="{06A99F78-01BF-493B-B38C-7333CB777E34}" emma:medium="tactile" emma:mode="ink">
                <msink:context xmlns:msink="http://schemas.microsoft.com/ink/2010/main" type="inkWord" rotatedBoundingBox="16047,4675 16815,4681 16813,4912 16046,4907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9613.8806">9420 3925 652 0,'4'-4'244'0,"-4"4"-192"0,0-4-12 0,0 0 164 16,14 4-120-16,-10-8 0 16,10 0-52-16,4-8-12 15,5 0-12-15,-5-9 4 16,-4 5-8-16,9-8 8 15,-5 4-8-15,-4-1 24 16,-1 9-16-16,-4-4 76 16,-4 12-52-16,4 4 32 15,0 8-40-15,0 12 44 16,-9 8-40-16,14 9 4 16,-5 3-24-16,14-4 28 15,9 1-24-15,4-13 32 0,9 0-32 16,19-12 12-1,-9-4-16-15,-1-16-16 0,-8 0 0 16,4-12-48-16,-23 4 24 0,1-17-116 16,-5 17 80-16,-1-17-256 15,1 17 180-15</inkml:trace>
        </inkml:traceGroup>
        <inkml:traceGroup>
          <inkml:annotationXML>
            <emma:emma xmlns:emma="http://www.w3.org/2003/04/emma" version="1.0">
              <emma:interpretation id="{3EA16D83-5EED-43D5-BF36-554D79FA3452}" emma:medium="tactile" emma:mode="ink">
                <msink:context xmlns:msink="http://schemas.microsoft.com/ink/2010/main" type="inkWord" rotatedBoundingBox="17430,3750 18557,3758 18546,5126 17420,5118"/>
              </emma:interpretation>
              <emma:one-of disjunction-type="recognition" id="oneOf14">
                <emma:interpretation id="interp22" emma:lang="" emma:confidence="0">
                  <emma:literal>N'</emma:literal>
                </emma:interpretation>
                <emma:interpretation id="interp23" emma:lang="" emma:confidence="0">
                  <emma:literal>N }</emma:literal>
                </emma:interpretation>
                <emma:interpretation id="interp24" emma:lang="" emma:confidence="0">
                  <emma:literal>N 3</emma:literal>
                </emma:interpretation>
                <emma:interpretation id="interp25" emma:lang="" emma:confidence="0">
                  <emma:literal>N</emma:literal>
                </emma:interpretation>
                <emma:interpretation id="interp26" emma:lang="" emma:confidence="0">
                  <emma:literal>N ]</emma:literal>
                </emma:interpretation>
              </emma:one-of>
            </emma:emma>
          </inkml:annotationXML>
          <inkml:trace contextRef="#ctx0" brushRef="#br0" timeOffset="80261.6279">10968 3480 840 0,'0'-12'312'0,"0"12"-244"0,-5 4-16 0,0 0 40 16,5 4-60-16,-4 12-28 15,8 5-8-15,-13 31 0 16,0 5 4-16,-14 12 8 15,10 0-4-15,-5-4 52 16,4-13-32-16,-4-11 8 16,4-5-20-16,0-15 64 15,5-5-44-15,-4-12-84 16,8-4 28-16,1-16-180 16,8-4 112-16,1-25-152 15,8 1 140-15,1-25-176 16,0 8 156-16,-1-8 124 15,6 9 8-15,-10 7 280 0,4 17-156 16,-8 0 128-16,-1 11-152 0,-4-3 48 16,5 12-92-16,-1 0 0 15,1 12-40-15,0 4 24 16,-1 4-32-16,5 20 20 16,9-4-20-16,1 33-16 15,-1 0-4-15,5 12 20 16,-1 3-8-16,6-11 24 15,-1 0-20-15,5-13 24 16,0-7-24-16,0-9 32 16,-5-7-28-16,0-9 48 15,1-4-36-15,-6-12 12 16,6-4-24-16,-6-16 36 16,1 3-28-16,-9-23-24 15,0 8 0-15,-5-25 8 16,4 8-4-16,-13-28-4 15,0 17 4-15,-9-9 12 16,5 12-8-16,-10 5-4 16,5 11 0-16,-5 9-24 15,10 12 12-15,8-5-24 16,5 9 20-16,5 0-276 16,4 8 156-16</inkml:trace>
          <inkml:trace contextRef="#ctx0" brushRef="#br0" timeOffset="80831.3534">11737 2845 684 0,'9'-24'252'0,"-9"24"-192"0,5-17-20 0,-1 13 164 16,5 0-120-16,0-8 52 15,1 12-76-15,3-8 24 16,1 8-48-16,4 0 16 16,0 8-32-16,-4 0-8 15,4 4-8-15,-13 5 12 16,-5 7-8-16,-9-4 32 16,-1 12-24-16,-8-7 12 15,0-1-16-15,-5-8 20 16,10 0-20-16,-1-12-20 15,5 5 0-15,0-9-24 0,9 4 20 16,4 0-40-16,10 8 32 0,4 8 8 16,5 4 8-16,4 5 12 15,1 3-4-15,-6 0-20 16,-3-3 8-16,-10-5 4 16,-5-4 4-16,-17-4 68 15,3-3-36-15,-17-1 40 16,4 0-40-16,-4-12-8 15,4 4-16-15,1-4-68 16,12 0 32-16</inkml:trace>
        </inkml:traceGroup>
      </inkml:traceGroup>
    </inkml:traceGroup>
    <inkml:traceGroup>
      <inkml:annotationXML>
        <emma:emma xmlns:emma="http://www.w3.org/2003/04/emma" version="1.0">
          <emma:interpretation id="{60290138-1CBB-4EFD-B0DD-A3543B3283BA}" emma:medium="tactile" emma:mode="ink">
            <msink:context xmlns:msink="http://schemas.microsoft.com/ink/2010/main" type="paragraph" rotatedBoundingBox="2170,5970 12742,5573 12786,6746 2214,7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CDD77-5AFA-4EE0-AFA1-EE92D136EB97}" emma:medium="tactile" emma:mode="ink">
              <msink:context xmlns:msink="http://schemas.microsoft.com/ink/2010/main" type="line" rotatedBoundingBox="2170,5970 12742,5573 12786,6746 2214,7143">
                <msink:destinationLink direction="with" ref="{FFC670C0-A932-4399-825E-2EF8B352890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3D93C3A-2D46-4868-B20F-5D820722CC36}" emma:medium="tactile" emma:mode="ink">
                <msink:context xmlns:msink="http://schemas.microsoft.com/ink/2010/main" type="inkWord" rotatedBoundingBox="2170,5970 5106,5860 5150,7033 2214,7143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3561.538">-2377 4957 956 0,'-4'-12'352'16,"4"12"-272"-16,-23 0-24 0,5 0-312 15,4 8 128-15</inkml:trace>
          <inkml:trace contextRef="#ctx0" brushRef="#br0" timeOffset="113230.3146">-4029 5139 748 0,'4'-40'276'0,"-4"20"-216"0,-9-13-16 15,0 17 48 1,0 4-60-16,-19-4-12 16,6 4-12-16,-19 4-8 15,9 4 0-15,-14 20 24 16,10 12-12-16,-14 29-4 16,9 7-4-16,0 13-16 15,14-4 8-15,8-4 28 0,15-8-12 0,13-9 12 16,14-11-12-16,27-17 28 15,0-4-24-15,27-20 56 16,10-4-40-16,-14-16-104 16,-1 4 40-16,-17-25-116 15,-5 1 84-15,-36-25-84 16,4 9 84-16,-23-9-56 16,-4 16 72-16,5 5 56 15,4 15 0-15,9 5 72 16,9 8-44-16,9 0 0 15,1 16-20-15,4 0 24 16,-1 0-24-16,1 4 20 16,-4 8-20-16,-6 0 20 15,1 4-24-15,-5 0 12 16,1 13-12-16,-10 7-8 16,9 9 0-16,-18 11 20 15,4 5-12-15,-13 28-12 16,9 0-4-16,-22 20-24 15,13 1 16-15,-5-17-12 16,5-12 12-16,-5-13 24 16,-4-11-4-16,4-20 76 15,5-9-48-15,-5-20-12 16,5-4-16-16,0-36 8 16,9-1-8-16,0-56-92 15,9 8 48-15,5-24-252 0,4 4 160 16,5 4 56-16,0 16 48 0,22 0 172 15,-4 28-80-15,14 25 80 16,-10 12-88-16,-4 32 20 16,-4 12-44-16,-14 17 4 15,-14-1-24-15,-9 9 8 16,0-5-12-16,-9 1 36 16,-5-8-24-16,-4-13 12 15,-5-8-20-15,-9-24-88 16,9 0 40-16,-13-20-16 15,18-1 28-15,-10-15-56 16,10 8 40-16,4-13 0 16,14 9 20-16,14 7 12 15,18 5 4-15,23 8 120 16,8 8-64-16,19 4 68 16,5 4-72-16,8-4-12 15,-3 8-24-15,8-8 8 16,-14 0-16-16,-18-9 48 15,1 5-28-15,-28-8 20 16,-9 4-28-16,-23-12-236 16,-9 16 112-16,-28-13-492 15,6 5 328-15</inkml:trace>
          <inkml:trace contextRef="#ctx0" brushRef="#br0" timeOffset="113411.792">-2859 4978 704 0,'-32'-9'264'0,"32"9"-208"0,-32 25-12 0,18-9 124 16,5 8-100-16,-9 25-64 16,4 7-4-16,-4 21 8 15,9 0-4-15,-5 4-168 16,5-12 92-16,9-4-20 16,9-9 60-16,-9-11-220 15,9-9 140-15</inkml:trace>
          <inkml:trace contextRef="#ctx0" brushRef="#br0" timeOffset="114249.5516">-2240 5346 592 0,'-5'-4'220'0,"5"4"-172"0,5 24-12 0,-5-8 4 16,4 0-28-16,-8 9 12 16,4-1-12-16,-5 4-8 15,5 1 0-15,-4-5 12 16,4 0-8-16,-5-4-20 16,10 1 4-16,-5-9 32 15,0-4-16-15,0-16 16 16,0 0-12-16,0-12 28 15,9 3-24-15,0-11-48 16,5 8 16-16,-1-5 56 16,5 13-20-16,1-4 48 15,-1 8-40-15,-9 4 12 16,5 8-24-16,-14 4 72 16,4 4-52-16,-13 4 12 15,0 1-28-15,-5-1-4 16,10 0-8-16,-1-4 20 15,5 0-16-15,0-8 40 0,9 0-28 16,5-12-4-16,4 4-12 16,9-12-8-16,1 4 4 0,4-8-68 15,0 4 36-15,-5-5-40 16,-4 5 36-16,-10 4 12 16,-4 4 8-16,-9 8-16 15,5 4 16-15,-14 4 120 16,0 8-60-16,-5 0 56 15,5 5-64-15,0-1 8 16,4 0-32-16,5-4 20 16,5 0-24-16,-1-7-4 15,10-1-4-15,4-8-280 16,5 0 152-16</inkml:trace>
          <inkml:trace contextRef="#ctx0" brushRef="#br0" timeOffset="113698.1817">-2509 5447 1048 0,'-36'36'388'0,"36"-36"-300"0,-23 33-28 15,5-25 40 1,13 4-68-16,-4-4-136 0,5 4 56 0,4-4-400 15,4 9 248-15</inkml:trace>
          <inkml:trace contextRef="#ctx0" brushRef="#br0" timeOffset="114538.9386">-1530 5483 1112 0,'-32'41'412'0,"32"-41"-320"0,-23 24-28 0,10-12 36 16,13 5-68-16,-9-1 16 16,4 0-32-16,1-4-140 15,8 4 68-15</inkml:trace>
          <inkml:trace contextRef="#ctx0" brushRef="#br0" timeOffset="114416.4771">-1530 5095 1048 0,'9'-45'388'0,"-9"45"-300"0,0-4-28 16,0 0 24 0,0 8-60-16,0 4-36 15,9 5 4-15,-13 11-396 16,4 8 224-16</inkml:trace>
        </inkml:traceGroup>
        <inkml:traceGroup>
          <inkml:annotationXML>
            <emma:emma xmlns:emma="http://www.w3.org/2003/04/emma" version="1.0">
              <emma:interpretation id="{4AC82D89-0811-4B44-B385-44FEF097076E}" emma:medium="tactile" emma:mode="ink">
                <msink:context xmlns:msink="http://schemas.microsoft.com/ink/2010/main" type="inkWord" rotatedBoundingBox="5452,6128 8450,6016 8470,6542 5472,6654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5436.8262">-1166 5346 572 0,'32'-8'208'0,"-32"8"-160"0,64-20-12 0,-37 11 56 15,-4 9-56-15,4-8 4 16,5 8-24-16,-9 0-12 16,0 8 0-16,-14 5-4 15,-5 7 0-15,-13 0 44 16,5 0-24-16,-19 5 80 16,5-1-56-16,-5 0 24 15,5 0-40-15,-5-3-8 16,9-1-12-16,1-4 4 15,8 0-8-15,5-4 8 0,5 1-8 16,8-5-56-16,6 4 28 16,8-12-120-16,0 8 80 0,10-8-104 15,4 0 96-15,9-8-8 16,4 4 48-16,5-8-8 16,-4 3 24-16,-5-7 160 15,0 8-80-15,-13-8 136 16,-1 8-116-16,-13-8 76 15,0 8-96-15,-10-5 12 16,-4 5-44-16,-4-4-32 16,-1 4 0-16,-17 0 16 15,4 8-8-15,-19 0-12 16,1 4 0-16,-18 0-16 16,8 4 12-16,-13 0-40 15,18 0 28-15,0 1-12 16,10 3 20-16,3 0-20 15,15 0 20-15,8-4 24 16,5 4-8-16,14-4 28 16,5 0-20-16,8-8-20 15,9 4 0-15,-4-4-120 16,-9 0 72-16,-9-4-24 16,-5 4 52-16,-13-4-20 15,-1 8 28-15,-13-8 0 16,5 0 12-16,-10 0 8 15,10 4 0-15,-6-4 32 16,10 8-16-16,10 0 32 16,3 4-32-16,10 5 12 0,4-1-16 15,14 0 20-15,-4 0-20 0,8-8 40 16,5 0-28-16,9-12-68 31,-4 0 24-31,23-12-44 16,-10 7 32-16,9-7 12 0,-13 4 8 0,-9-12 36 15,-5 3-12-15,-9-23 24 16,-10-1-24-16,-12-24 56 16,-6 13-36-16,-13-1 160 15,-4 17-104-15,-5 7 64 16,4 17-88-16,-9 20-60 16,10 16-8-16,-10 25 24 15,5 7-12-15,5 13 0 16,8-5-4-16,1 1-324 15,8-8 176-15</inkml:trace>
          <inkml:trace contextRef="#ctx0" brushRef="#br0" timeOffset="115721.584">-59 5326 520 0,'0'-21'192'0,"0"21"-152"0,45 4-8 15,-13-4 72 1,4 0-64-16,24 0 96 16,-1 0-76-16,14 0 44 0,-5 0-64 0,0-4 84 15,1 0-68-15,-1-12 44 16,-9 4-60-16,5-16 104 16,-10 7-84-16,-8-7 12 15,-5 4-48-15,-9 0-20 16,-5 11-8-16,-4 1 20 15,-5 4-8-15,-4 16-136 16,4 4 72-16,-9-4-300 16,5 9 200-16</inkml:trace>
          <inkml:trace contextRef="#ctx0" brushRef="#br0" timeOffset="116726.3569">815 5350 352 0,'-32'20'132'0,"32"-20"-104"0,-5 24-8 0,-4-11 124 15,9 3-84-15,0 0 80 16,0 0-80-16,0-4-4 16,9 4-36-16,-4-7 24 15,18 3-28-15,-5-8 12 16,-4 4-16-16,8-4-24 16,1 0 4-16,-5-8-56 15,5 4 32-15,-9-4 0 16,4 0 16-16,-9-4 108 15,5 4-48-15,-14-4 212 16,9 3-144-16,-9 1 36 16,0 8-84-16,0-4-52 0,4 5-8 15,15-5 4-15,-6 0-4 0,19 8 16 32,4-8-12-32,-4 8-172 15,9-8 92-15,-9 0-124 0,-4 0 112 0,-10 0-8 16,-5-8 52-16,-13 0 44 15,-4-1 0-15,-14-3 80 16,9 4-48-16,-14-12 120 16,9 4-88-16,-9 0-8 15,14 12-36-15,0-13-24 16,5 17-4-16,-6-8 4 16,20 0 0-16,-10 8 0 15,0 0 0-15,-10 0-28 16,10 0 16-16,-13 0-12 15,-5 8 12-15,-10 0-28 16,1-8 24-16,-19 4 24 16,15 0-4-16,-6-4-16 15,14 4 4-15,5-4-12 16,9 0 8-16,4 0 0 16,5 0 4-16,5-4 8 15,4 4 0-15,14-4 16 16,-5 4-8-16,-4-4-4 15,9 4 0-15,-5-4 4 16,-5 4-4-16,6-4 8 16,-6 4-8-16,10 0-12 15,-5 0 4-15,5-8 4 16,0 8 0-16,4-12 0 0,0 12 0 16,1-8 0-16,4 0 0 0,-10 8-20 15,6 0 12-15,-6-4 32 16,6 8-16-16,-5-4 8 15,-5 4-8-15,-5 0 36 16,10 4-20-16,-5 0 4 16,-4 0-16-16,-5 4 12 15,5 0-16 1,-14 1 4-16,0 3-4 0,0-4 4 16,0 4-8-16,0-4 8 15,0 0-8-15,-5-3 16 16,10-1-12-16,-5-8 16 15,9 0-16-15,0 0 4 16,5 0-4-16,-1-4-52 16,-4 0 28-16,10-5-32 15,-6 5 28-15,1-8 0 16,-5 0 12-16,9 0-20 16,-4 8 16-16,0 0 24 15,4 4-8-15,-5 4 72 16,6 4-44-16,-6 4 40 15,6 0-40-15,-1 4 36 16,0 1-40-16,5-1 4 16,0 0-20-16,4-4-340 15,5 0 176-15</inkml:trace>
        </inkml:traceGroup>
        <inkml:traceGroup>
          <inkml:annotationXML>
            <emma:emma xmlns:emma="http://www.w3.org/2003/04/emma" version="1.0">
              <emma:interpretation id="{318ABE7C-E049-4F33-A60A-FFD18D1B75C9}" emma:medium="tactile" emma:mode="ink">
                <msink:context xmlns:msink="http://schemas.microsoft.com/ink/2010/main" type="inkWord" rotatedBoundingBox="9468,5820 12746,5697 12771,6342 9492,6465"/>
              </emma:interpretation>
              <emma:one-of disjunction-type="recognition" id="oneOf17">
                <emma:interpretation id="interp29" emma:lang="" emma:confidence="0">
                  <emma:literal>those</emma:literal>
                </emma:interpretation>
                <emma:interpretation id="interp30" emma:lang="" emma:confidence="0">
                  <emma:literal>Thad</emma:literal>
                </emma:interpretation>
                <emma:interpretation id="interp31" emma:lang="" emma:confidence="0">
                  <emma:literal>Nod</emma:literal>
                </emma:interpretation>
                <emma:interpretation id="interp32" emma:lang="" emma:confidence="0">
                  <emma:literal>thud</emma:literal>
                </emma:interpretation>
                <emma:interpretation id="interp33" emma:lang="" emma:confidence="0">
                  <emma:literal>trod</emma:literal>
                </emma:interpretation>
              </emma:one-of>
            </emma:emma>
          </inkml:annotationXML>
          <inkml:trace contextRef="#ctx0" brushRef="#br0" timeOffset="122701.8022">4207 5010 644 0,'0'-4'236'0,"0"4"-180"0,9 4-20 0,-5-4 80 16,5 8-72-16,10 0 0 16,8 8-28-16,14-12 8 15,0 4-16-15,18-12 4 16,-9 4-4-16,0-8-84 16,-4 0 40-16,-10-8 4 15,1 4 20-15,-10-12 12 16,-4 3 0-16,-10 5 96 15,1 0-52-15,-9 4 44 16,4 4-52-16,-5 8 0 16,5 0-24-16,-4 0 12 15,-1 8-16-15,1 12 4 16,0 12-4-16,-5 9 4 16,0 12-8-16,-5-1 8 15,0 1-8-15,-4-5-4 16,0-7 4-16,-4-9 20 15,8-8-12-15,-9-7 4 16,10-5-8-16,-5-12-8 16,9-4 4-16,0-16-104 15,9 3 56-15,0-15-76 0,9 8 64 16,0-5-20-16,5 1 40 16,9 0-4-16,0 11 24 15,0 1 44-15,-5 4-16 0,-4 16 88 16,-5-4-56-16,-4 8 24 15,-5 8-40-15,-9 9 28 16,0-5-32-16,-5 8-12 16,5 5-8-16,-4-1 20 15,4-8-12-15,4 1-20 16,10-1 0-16,4-8-32 16,9-4 24-16,5-8-72 15,5 4 48-15,-5-12 0 16,-1 0 24-16,-3-8 4 15,-6 0 4-15,6-12 8 16,-15 4 0-16,1-5 68 16,4 5-36-16,-13 0 104 15,4 0-80-15,-4 11 4 16,-1 1-40-16,-4 16-28 16,0 1 0-16,0-1 4 15,9 12 4-15,-9 4 16 16,5-4-8-16,-1 1-92 15,10 3 48-15,-9-8-112 16,13-4 84-16,-9-8-68 16,4 4 76-16,-3-12 12 0,12 4 28 15,-17-16 4 1,4 4 4-16,0-16 24 16,0 7-8-16,-4-11-4 0,4 4 0 15,-9-5 84-15,0 13-48 0,-9-4 60 16,4 12-56-1,-4-5 40-15,-5 9-48 0,-4 0 24 16,5 4-32 0,-1-12 16-16,5 16-24 0,0-8-44 15,9 8 12-15,0-8 0 16,0 8 12-16,9-12 0 16,14 12 0-16,8-16-36 15,6 16 20-15,27-13-64 16,-10 9 44-16,24-8 16 15,-1 4 16-15,-13 0 20 16,-5 8-8-16,-18-8-4 16,-9 8 0-16,-14-4 28 15,0 4-16-15,-36 0 20 16,4 0-20-16,-22 0 52 16,4 0-36-16,-9 4-40 15,5 12 0-15,4 8-24 16,9 5 16-16,0-1 8 15,14 8 8-15,9 1 0 16,9-1 0-16,14-11-20 16,0-5 12-16,9-12-92 15,4 0 52-15,5-12-92 0,-14-4 80 16,5-8-16-16,0 4 48 0,0-21-4 16,-14-3 20-16,5-9 8 15,-5 1 4-15,0-17 60 16,1 17-32-16,-10-5 120 15,4 8-80-15,-4 9 72 16,5 0-80-16,-9 12 56 16,4 3-64-16,-9 5-20 15,4 12-20-15,-8 4 24 16,-1 12-20-16,-8 5 40 16,3 3-32-16,-8 16-12 15,5 9-8-15,-1 8 12 16,9-5-8-16,1 1-40 15,8-5 20-15,6-11-200 16,-1-5 116-16</inkml:trace>
          <inkml:trace contextRef="#ctx0" brushRef="#br0" timeOffset="121324.7319">4598 4913 820 0,'-13'-20'304'0,"13"20"-236"0,-28-13-20 15,15 5 72 1,8 16-76-16,-9-8 16 16,5 13-36-16,-4 11-32 15,3 4 4-15,-3 37-28 16,8-4 20-16,-4 11-276 15,5-7 156-15,-1-8-136 16,5-13 152-16</inkml:trace>
          <inkml:trace contextRef="#ctx0" brushRef="#br0" timeOffset="120870.834">2845 4909 488 0,'0'-29'180'0,"9"21"-140"0,1-12-12 0,3 12 84 15,-13 8-68-15,23-8 44 16,-5 8-52-16,5 0 8 16,0 8-28-16,-1 20 8 15,1 1-12-15,-5 31-8 16,-4-3 0-16,-14 16-4 15,0-12 0-15,-14-1 32 16,5-15-16-16,0-9 48 16,-4-7-36-16,3-13 48 15,10-4-44-15,0-20-16 16,10-4-8-16,12-37 0 16,1-4-4-16,9-23-48 15,0 15 28-15,4-4-32 16,5 17 28-16,-4 7-8 15,-1 5 16-15,-9 24 16 16,-4 12 0-16,-9 20 52 16,-5 8-32-16,0 25 44 0,-9 11-40 0,0 5 20 15,0-4-28-15,-9-4 16 16,9-13-20-16,0-11 8 16,0-5-12-16,0-12 44 15,0-8-28-15,0-20-4 16,9 0-16-16,-9-24-84 15,9 4 40-15,0-33-84 16,9-4 68-16,10-8-52 16,-5 13 60-16,4 11-24 15,0 9 44-15,0 3 88 16,5 17-32-16,-9 12 96 16,0 16-72-16,-9 28 44 15,-5 9-60-15,-14 20 8 16,-4 3-32-16,-14 5 36 15,10-12-28-15,-10-8 4 16,5-17-16-16,-1 0-24 16,10-11 4-16,5-9-200 15,4-4 116-15,9-12-200 16,4 0 164-16</inkml:trace>
          <inkml:trace contextRef="#ctx0" brushRef="#br0" timeOffset="121156.0952">3842 5398 676 0,'37'-4'248'0,"-37"4"-192"0,27-12-16 15,-13 4 128 1,-1 8-100-16,1-8 36 16,0 0-64-16,-5-8 20 0,0 8-32 0,-4-13 44 15,4 5-40-15,-14-4 12 16,5 4-28-16,-14-4 20 16,5 12-24-16,-13-9-12 15,-1 17-4-15,-9 0 12 16,9 8-4-16,-13 9-12 15,8 7 4-15,1 4-32 16,13 1 20-16,10-1 24 16,13-4-4-16,14-4-8 15,9 1 0-15,9-13-32 16,0 0 20-16,18-16-128 16,0 4 84-16,18-17-240 15,1 5 168-15</inkml:trace>
        </inkml:traceGroup>
      </inkml:traceGroup>
    </inkml:traceGroup>
    <inkml:traceGroup>
      <inkml:annotationXML>
        <emma:emma xmlns:emma="http://www.w3.org/2003/04/emma" version="1.0">
          <emma:interpretation id="{2E35533B-92AF-4B7F-B716-7AE4C48998AC}" emma:medium="tactile" emma:mode="ink">
            <msink:context xmlns:msink="http://schemas.microsoft.com/ink/2010/main" type="paragraph" rotatedBoundingBox="2437,7011 21519,6689 21598,11372 2516,11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17E3D0-4F3A-43E1-B34A-275A99194C4B}" emma:medium="tactile" emma:mode="ink">
              <msink:context xmlns:msink="http://schemas.microsoft.com/ink/2010/main" type="inkBullet" rotatedBoundingBox="5622,7416 7033,7392 7045,8098 5634,8121"/>
            </emma:interpretation>
          </emma:emma>
        </inkml:annotationXML>
        <inkml:trace contextRef="#ctx0" brushRef="#br0" timeOffset="159800.7729">-929 6552 528 0,'-9'-8'196'0,"9"8"-152"0,-9-8-12 16,9 4 80-1,4 4-68-15,1-4 80 16,4 8-72-16,5-8 28 16,-1 4-48-16,1-4-28 15,9 4-4-15,4-9 24 16,0 9-12-16,1-16 12 15,-1 12-12-15,-4-8 0 16,-5 4-4-16,-9-4-16 16,-4 4 4-16,-10-4-76 0,1 8 44 0,-15-5-56 15,6 9 52-15,-6 9 4 16,6-1 20-16,-10 8-60 16,14 4 44-16,-5 21 12 15,14-5 16-15,-9 8 12 16,5 1-4-16,-1 4 8 15,5 3-8-15,-4-7-20 16,8-1 8-16,-4 1 4 16,0-9 4-16,-4 1-12 15,4-9 8-15,-5-4-40 16,5 4 24-16,-5-15-64 16,1 3 48-16,-5-8 16 15,0 0 16-15,0 0-40 16,4 4 24-16,-4-8 24 15,4 4 0-15,-8 0 0 16,8 1 0-16,-4-5 4 16,4 0-4-16,-4-8 60 15,5 4-36-15,-5-8 60 16,4 3-52-16,-4-7 56 16,4 4-56-16,-4-4 56 15,5 4-56-15,-1 0 28 16,10 4-36-16,-5 0 52 15,9 4-44-15,0-4 64 16,9 8-60-16,0-4 36 16,5 0-44-16,0-4 16 0,4 0-28 15,10-4 16-15,4 4-20 16,4-5 0-16,-4 9-8 0,0 0-52 16,-4-4 28-16,-1 4-200 15,-9 9 120-15,-13-1-512 16,0 8 336-16</inkml:trace>
        <inkml:trace contextRef="#ctx0" brushRef="#br0" timeOffset="158710.2949">-114 6932 424 0,'5'0'156'0,"-5"0"-120"0,18 0-8 0,-9 0 132 16,5 0-92-16,8-4 44 15,6 4-68-15,3-4 48 16,6 4-56-16,4 0-16 15,-5 4-12-15,1 0 8 16,-1-4-8-16</inkml:trace>
        <inkml:trace contextRef="#ctx0" brushRef="#br0" timeOffset="158390.2096">86 6746 300 0,'-13'0'112'0,"13"0"-88"0,-14 4-8 0,9-4 136 15,5 4-88-15,-4-4 116 16,-1 4-104-16,-4-4 40 16,9 4-68-16,0-4 28 15,9 4-44-15,5-4 52 16,9 0-48-16,9 0-8 15,-1 0-16-15,6 0 0 16,4 0-8-16,-5 4 8 16,1 4-8-16,-5 1-12 15,-5-1 4-15,-9-8 20 16,-4 4-8-16,-5-4-84 16,9-4 44-16</inkml:trace>
      </inkml:traceGroup>
      <inkml:traceGroup>
        <inkml:annotationXML>
          <emma:emma xmlns:emma="http://www.w3.org/2003/04/emma" version="1.0">
            <emma:interpretation id="{4591EDCF-C44C-4744-8415-E3A378CAAE68}" emma:medium="tactile" emma:mode="ink">
              <msink:context xmlns:msink="http://schemas.microsoft.com/ink/2010/main" type="line" rotatedBoundingBox="7865,6919 21519,6689 21551,8606 7897,8837"/>
            </emma:interpretation>
          </emma:emma>
        </inkml:annotationXML>
        <inkml:traceGroup>
          <inkml:annotationXML>
            <emma:emma xmlns:emma="http://www.w3.org/2003/04/emma" version="1.0">
              <emma:interpretation id="{D168CF5F-90D2-4E2D-B4D9-5B7CF81EC027}" emma:medium="tactile" emma:mode="ink">
                <msink:context xmlns:msink="http://schemas.microsoft.com/ink/2010/main" type="inkWord" rotatedBoundingBox="7868,7105 11197,7049 11227,8781 7897,8837">
                  <msink:destinationLink direction="with" ref="{8C729CE3-3DCD-4627-A61D-8EFF2C0876E4}"/>
                </msink:context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0584.466">2549 6742 456 0,'0'0'168'0,"0"0"-128"0,0 0-16 0,0 0 60 16,0 0-52-16,0 0 68 15,0 0-60-15,0 0-16 16,0 0-16-16,0 0 24 16,0 0-16-16,0 0 20 15,0 0-20-15,0 4 28 16,9 0-28-16,-9-4 4 16,0 0-12-16,0 0 4 15,0 8-8-15,0-4 16 16,0 0-12-16,5-4 4 15,-5 4-4-15,9-4 36 16,-9 4-20-16,14-4 20 16,4 0-24-16,14-4 44 15,-5 0-36-15,14-4-24 16,5 4-4-16,8 0 24 16,1 4-12-16,-9-4 24 15,-1 8-24-15,-13-4-4 0,-9 0-4 16,-5 0-4-16,-9 0 0 15,-18-4-64-15,9 4 36 0,0-4-156 16,0 0 104-16</inkml:trace>
          <inkml:trace contextRef="#ctx0" brushRef="#br0" timeOffset="149411.2">3059 6528 416 0,'0'-9'152'0,"-9"5"-116"0,18-4-12 0,-9 4 120 16,0 4-84-16,0-8 64 16,5 4-72-16,-5-4 32 15,9 4-48-15,-9-4 24 16,14 4-32-16,-14-8-36 15,9 8 4-15,0-4 28 16,4 4-16-16,6-5 0 16,-6 9-4-16,1 0-4 15,4 9 0-15,-4 3 44 16,-5 4-24-16,0 12-20 16,-9 5 0-16,9 3 8 15,0-4-4-15,-9 1 8 16,14-1-8-16,-14 0-12 15,0 1 4-15,0-5 12 16,0 1-4-16,-14 3-48 16,5-12 28-16,0 4-32 15,0-3 28-15,-9-5 0 16,9 0 12-16,-5-4 0 16,5 4 0-16,-9-8-20 15,13 5 16-15,-4-5-12 16,9 0 12-16,-9-4 16 15,9 4 0-15,-5-4-12 16,5 0 4-16,-9-4 4 16,18 0 0-16,-9 0 0 0,5 4 0 0,4-4 32 15,5 0-16-15,4 0 4 16,5 8-12-16,-1 0 4 16,1 0-8-16,0 0-100 15,0 5 52-15</inkml:trace>
          <inkml:trace contextRef="#ctx0" brushRef="#br0" timeOffset="142339.9946">3492 6321 464 0,'0'-8'176'0,"0"8"-140"0,0-4-8 0,0 0 136 16,0 8-96-16,0-4 44 15,13 4-68-15,15 4 48 16,-1 4-56-16,14 17 36 16,0 3-40-16,5 21 0 15,-5-1-20-15,4 1 12 16,-4-9-16-16,-9 9 4 16,0-13-4-16,-9-3 20 15,-5-5-16-15,-9-12 32 16,9 5-28-16,-18-21-40 15,5 4 12-15,-10-8-200 16,5 0 116-16,0 0-452 16,0 0 304-16</inkml:trace>
          <inkml:trace contextRef="#ctx0" brushRef="#br0" timeOffset="142670.3934">3988 6329 496 0,'0'-12'184'0,"0"12"-140"0,5 0-16 0,-10 0 144 15,5 0-100-15,-4 0 76 16,4 0-84-16,-10 8 8 15,6-4-40-15,-14 12-4 16,4 13-16-16,-18 15-8 16,0 9 0-16,-18 4 20 15,5 3-12-15,-15-3 12 16,15-9-12-16,-10-3-8 16,23-9 0-16,-13-7-112 15,22-5 60-15,0-8-272 16,5 0 180-16</inkml:trace>
          <inkml:trace contextRef="#ctx0" brushRef="#br0" timeOffset="143300.0701">4530 6592 624 0,'9'-24'228'0,"-9"24"-176"0,9-32-16 0,-4 11 80 32,4 9-72-32,-5-16 80 0,5 8-72 0,-9-13 0 15,0 5-32-15,-13 0 4 16,4 7-12-16,-23-3-32 15,4 12 8-15,-22 4 32 16,5 12-12-16,-23 16 16 16,17 4-12-16,6 13-16 15,4 3 0-15,27-3 20 16,5-1-8-16,27-7-20 16,10-1 4-16,22-16-76 15,4 0 48-15,6-12-120 16,-10 4 92-16,-5-12-132 15,-8 4 112-15,-15-8-4 16,1 4 56-16,-5 0 20 16,-13 8 8-16,-5 12 136 15,0 12-72-15,-5 25 88 16,-4 3-84-16,-9 50 56 16,0 11-68-16,-14 20 16 15,9 1-40-15,-9-5-16 16,5-19-8-16,-9-1-24 15,-1-20 12-15,-4-8 76 16,0-16-40-16,5-29 44 16,9-12-40-16,-10-32-8 0,14-8-16 15,-9-20-8-15,19-9 4 0,8-11-32 16,10 3 16-16,8-12-12 16,10 4 12-16,9 5-108 15,0 11 68-15,0 1-224 16,-5 11 152-16</inkml:trace>
          <inkml:trace contextRef="#ctx0" brushRef="#br0" timeOffset="139025.2644">1766 6293 736 0,'-4'4'272'0,"4"-4"-208"0,-5 12-20 16,1-4 28-1,4 8-48-15,-14 21 16 16,5 3-24-16,-18 21-8 15,-1-4-4-15,-17 11 4 16,8-11-4-16,-17-4 8 16,4-9-8-16,-5 1 24 15,9-5-16-15,1-12 4 16,13-3-8-16,5-13-84 0,8 0 40 0,10-12-356 16,9 0 216-16</inkml:trace>
          <inkml:trace contextRef="#ctx0" brushRef="#br0" timeOffset="138752.0533">1293 6374 520 0,'-5'-25'192'0,"5"25"-152"0,5-4-8 0,-1-4 104 16,1 16-80-16,-1 1 48 31,10-1-60-31,9 20 12 0,4 8-36 0,14 17 44 16,0-4-36-16,5 11-16 15,-5-7-4-15,0 4 8 16,-5-13-8-16,-9-8 24 16,-4 1-20-16,-9-5 12 15,-5-7-12-15,-14-9-184 16,1 0 96-16</inkml:trace>
          <inkml:trace contextRef="#ctx0" brushRef="#br0" timeOffset="139341.6074">1953 6143 488 0,'18'-20'180'0,"-18"20"-140"0,23-8-12 0,-14 4 180 15,5 8-120-15,-1-4 52 16,1 8-80-16,-9 0-4 16,-1 8-32-16,-8 0 32 15,4 1-32-15,-10-1 12 16,6 4-20-16,-10-8 28 16,5 4-28-16,-5-8 12 15,5 5-16-15,0-9 0 16,9 4-4-16,5-8-32 15,4 4 12-15,9 0 4 16,9 0 8-16,10 4 0 16,-1 0 0-16</inkml:trace>
        </inkml:traceGroup>
        <inkml:traceGroup>
          <inkml:annotationXML>
            <emma:emma xmlns:emma="http://www.w3.org/2003/04/emma" version="1.0">
              <emma:interpretation id="{809078B2-0D55-473F-969F-17B66B9E44CB}" emma:medium="tactile" emma:mode="ink">
                <msink:context xmlns:msink="http://schemas.microsoft.com/ink/2010/main" type="inkWord" rotatedBoundingBox="12091,8327 12137,8326 12140,8492 12093,8493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60898.5912">5500 7345 788 0,'4'41'292'0,"5"-13"-228"0,-9 4-16 16,-9-20-88-16,5 5 12 16,-15 3-200-16,6-4 128 0</inkml:trace>
        </inkml:traceGroup>
        <inkml:traceGroup>
          <inkml:annotationXML>
            <emma:emma xmlns:emma="http://www.w3.org/2003/04/emma" version="1.0">
              <emma:interpretation id="{21F5B8EE-536C-4608-BE41-ACA0EE769762}" emma:medium="tactile" emma:mode="ink">
                <msink:context xmlns:msink="http://schemas.microsoft.com/ink/2010/main" type="inkWord" rotatedBoundingBox="13155,6830 14575,6806 14600,8311 13181,8335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63721.1155">6592 6572 528 0,'-13'-4'196'0,"13"4"-152"0,-9 0-12 16,4 4 184-1,5-4-124-15,-14 0 52 0,10 0-84 0,-1 0 24 16,5 0-48-16,9 8 8 16,10-4-28-16,22 8-8 15,13 0-4-15,42-7-16 16,18 3 8-16,27-4 12 16,-9 0-4-16,9 4-12 15,-9-8 4-15,-5 4-32 16,-17-4 20-16,-15 8 4 15,-22-8 12-15,-18 4 32 16,-14 0-16-16,-19-8-12 16,-3 4-8-16</inkml:trace>
          <inkml:trace contextRef="#ctx0" brushRef="#br0" timeOffset="162549.0621">6697 6022 444 0,'-18'-12'164'0,"18"12"-124"0,-9-17-16 0,4 9 104 15,10 4-76-15,-5-8 32 16,0 4-48-16,4-4 4 16,10 4-24-16,0-8 36 15,4 3-28-15,0-3 20 16,5 4-24-16,9 0 44 15,4 4-36-15,10 8-32 16,-1 8 0-16,10 16 44 16,-1 5-20-16,-4 11-8 15,-9 0-8-15,-13 1-4 16,-5-1 0-16,-19 1-36 16,-4-1 20-16,-23-3 4 15,5-1 12-15,-23-11 8 16,9-1-4-16,-9-16 8 0,9 0-8 15,-4-16 24-15,9-4-16 0,4-13 4 16,9 5-8-16,10-8 4 16,13 4-8-16,14-9-20 15,4 9 8-15,9-4 12 16,5 11 0-16,5 1-48 16,-5 4 28-16,0 0-140 15,0 4 88-15,-5-4-384 16,1 8 252-16</inkml:trace>
          <inkml:trace contextRef="#ctx0" brushRef="#br0" timeOffset="164392.9017">6743 6872 592 0,'-23'-17'220'0,"23"17"-172"0,-9-12-12 0,4 4 84 16,10 4-72 0,4-4 8-1,0 4-36-15,14-4-4 0,-10 8-8 0,19 0-8 16,5 4 4-16,8 4-4 16,5 8 0-16,5 8 0 15,-10 9 0-15,-13 7 16 16,-9 5-8-16,-23 11-4 15,-14-3 0-15,-18 0-4 16,1-9 0-16,-19-7 16 16,18-5-8-16,-5-16 24 15,5-4-20-15,10-24 32 16,8 0-28-16,-4-16 4 16,18-1-12-16,4-7-8 15,5 4 4-15,5-1-4 16,0 9 0-16,8 0 0 15,1 7 0-15,5 1-108 16,8 4 60-16,-4 0-40 16,-5 4 48-16,5 0 8 15,9 4 16-15,-9-4 4 16,0 8 4-16,0-4 44 16,-5 4-24-16,5 4 52 15,0 4-36-15,-14 8 20 16,14 8-28-16,-9 9 36 15,17-1-32-15,-17 8-4 0,9-3-12 16,-18-5 4-16,18 1-8 0,-10-9 8 16,1 0-8-16,-5-8-144 15,-4 1 76-15,-14-13-256 16,9 0 180-16</inkml:trace>
          <inkml:trace contextRef="#ctx0" brushRef="#br0" timeOffset="164609.9766">7498 7005 756 0,'-4'-8'280'0,"4"8"-216"0,-9 0-20 0,9 4 84 15,-9 8-80-15,4 8 24 16,-4 9-40-16,-5 11 24 15,-4 1-32-15,-5 3 20 16,-9-3-24-16,1-5 0 16,8-4-12-16,-9-7-60 15,18-5 28-15</inkml:trace>
          <inkml:trace contextRef="#ctx0" brushRef="#br0" timeOffset="162983.7362">7444 5884 808 0,'-5'-8'300'0,"5"8"-232"0,23-8-20 0,-14 0 44 15,5 8-60-15,4-8-4 16,0 4-16-16,5-4-88 15,0-1 40-15,-5 9-100 16,-5 0 76-16,-8 0-140 16,-5 9 116-16,-14 3 4 15,5 0 48-15,-14 0 144 16,10 4-60-16,-5 4 140 16,4 5-108-16,0 11 4 15,10 1-52-15,4 3-8 16,4 0-16-16,5-3 0 0,5-1-4 0,-9 1 28 15,4-9-20-15,-5-4 20 16,1-3-20 0,-10-5 20-16,1-4-24 15,-5-12-76-15,4 4 36 0,-4-8-80 16,0 0 64-16,-9-4-44 16,9 0 52-16,-5 8-8 15,9 0 28-15,-4 0-16 16,9 8 16-16,0 0 88 15,9 0-40-15,0 4 0 16,10-4-20-16,-1-8 0 16,5 8-8-16,-5-4-292 15,5 4 156-15</inkml:trace>
        </inkml:traceGroup>
        <inkml:traceGroup>
          <inkml:annotationXML>
            <emma:emma xmlns:emma="http://www.w3.org/2003/04/emma" version="1.0">
              <emma:interpretation id="{CCB4426F-AE71-4A09-A126-F653B982F5D0}" emma:medium="tactile" emma:mode="ink">
                <msink:context xmlns:msink="http://schemas.microsoft.com/ink/2010/main" type="inkWord" rotatedBoundingBox="15231,7622 15467,7618 15470,7809 15235,7813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65930.9895">8673 6653 860 0,'0'-8'320'0,"0"8"-248"0,4 0-20 0,6 0 48 16,-1 0-64-16,13 0 24 16,1 4-40-16,0-8-8 15,0 4-8-15,0-4-16 16,8 0 8-16</inkml:trace>
          <inkml:trace contextRef="#ctx0" brushRef="#br0" timeOffset="166076.4119">8609 6823 832 0,'14'8'308'0,"-14"-8"-240"0,54-4-20 0,-22 4 20 15,0 0-48-15,23-8-124 16,-10 0 56-16</inkml:trace>
        </inkml:traceGroup>
        <inkml:traceGroup>
          <inkml:annotationXML>
            <emma:emma xmlns:emma="http://www.w3.org/2003/04/emma" version="1.0">
              <emma:interpretation id="{B5AC77AB-8349-46E7-BC30-41A58F720C1E}" emma:medium="tactile" emma:mode="ink">
                <msink:context xmlns:msink="http://schemas.microsoft.com/ink/2010/main" type="inkWord" rotatedBoundingBox="16248,7226 17342,7208 17352,7828 16259,7846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66739.3592">10362 6406 684 0,'0'-4'252'0,"0"4"-192"0,0 28-20 0,9-3 144 15,-4-5-108-15,13 20 24 16,5 5-60-16,9-5 16 15,-1 1-28-15,10-5-8 16,5-3-12-16,-1-5 36 16,1-4-20-16,-10-8-156 15,-4 1 72-15</inkml:trace>
          <inkml:trace contextRef="#ctx0" brushRef="#br0" timeOffset="166513.7592">9624 6317 676 0,'0'-44'248'0,"0"44"-192"0,23-21-16 0,-14 13 112 15,5 8-92 1,13 0 28-16,-4 8-52 0,4 21 20 16,14 7-28-16,-9 29-8 15,0 8-12-15,-9 0 36 16,0-1-20-16,-14-11-12 15,-5-12-8-15,-17-9 28 16,-1-3-16-16,-22-9 12 16,4-4-16-16,-9-12-8 15,9 0 0-15,0-16-16 16,9 4 8-16,0-12 12 16,5 0-4-16,14-8-48 15,4 8 28-15,4-4-24 16,14 7 24-16,19 5 72 15,-5 4-32-15,18 4 12 16,0 5-24-16,5 3 28 16,-5 0-24-16,-5-4-24 15,1 8 4-15,-5-8-220 16,0 0 124-16,-5-8-472 16,0 4 320-16</inkml:trace>
          <inkml:trace contextRef="#ctx0" brushRef="#br0" timeOffset="166982.5173">10713 6386 800 0,'-37'-4'296'0,"37"4"-232"0,-36 12-16 0,18 0 80 16,-1 4-80-16,-3 9 104 15,-1 3-88-15,-9 8-48 16,9 5-12-16,-9 3 20 15,19-3-16-15,-15-5 16 16,15 1-12-16,-6-9-68 16,6-4 28-16,-1-3-288 15,5-5 176-15</inkml:trace>
        </inkml:traceGroup>
        <inkml:traceGroup>
          <inkml:annotationXML>
            <emma:emma xmlns:emma="http://www.w3.org/2003/04/emma" version="1.0">
              <emma:interpretation id="{EDC2C24B-C9E8-40C0-8DEB-35EBF4050171}" emma:medium="tactile" emma:mode="ink">
                <msink:context xmlns:msink="http://schemas.microsoft.com/ink/2010/main" type="inkWord" rotatedBoundingBox="17887,7207 20479,7163 20497,8212 17905,8256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69081.2796">12047 6293 748 0,'-19'-28'276'0,"19"28"-216"0,-13-25-16 0,13 17 156 15,4 4-120-15,5-4-16 16,10 4-40-16,8 0 0 15,9 8-16-15,1 4 4 16,4 8-4-16,-5 13 36 16,-4 7-20-16,-9 8-12 15,-5 9-8-15,-18-4-4 16,0 3 0-16,-18-3 0 16,4-9 0-16,-18-3 8 15,9-9-4-15,1-8 8 0,8 1-8 16,10-9 8-16,13 0-8 0,13-8 16 15,10 4-12 1,14-8 32-16,4 0-24 0,23-8-200 16,0 4 100-16,13-8-108 15,1 4 108-15,-5-5-16 16,-14 1 60-16,-9-12 40 16,-13 4 4-16,-10-21 52 15,-9 5-28-15,-13-17 64 16,0 5-52-16,-19-5 80 15,5 13-68-15,-18 3 36 16,4 17-52-16,-22 8 8 16,-1 8-28-16,-13 12-24 15,9 12 0-15,5 12-24 16,9 17 20-16,17-8 4 16,15-1 8-16,18-4-12 15,9-3 8-15,9-13-148 16,4 0 84-16,-8-8-148 15,-6-4 124-15,-8-8-116 16,-5 5 120-16,-9-10-16 16,-4 1 60-16,-10 4 168 15,5 4-64-15,-13 9 128 16,4 7-108-16,-10 12 40 16,10 5-72-16,0 11-32 15,5 5-16-15,4 12 0 16,4-5 0-16,-4 9 16 0,5-8-8 15,-10-9 40-15,1-3-24 0,-19-17 48 16,9-3-40-16,-8-17 36 16,3-4-36-16,-26-28 36 15,13-1-40-15,-4-27 28 16,4-5-28-16,0-3 8 16,9 3-20-16,23 0 0 15,9 17-8-15,18 0-32 16,5 7 12-16,9-3-20 15,0 16 16-15,-9-5-104 16,0 13 64-16</inkml:trace>
          <inkml:trace contextRef="#ctx0" brushRef="#br0" timeOffset="167700.0008">11268 6604 904 0,'0'-8'332'0,"0"8"-256"0,27-8-24 0,-4 4 80 16,4 4-84-16,14-8-36 16,10 4-12-16,-1 0-4 15,0 4 4-15,-5-4 16 16,1 8-8-16,-10-4-144 15,1 4 72-15,-10-4-192 16,-4 0 144-16</inkml:trace>
          <inkml:trace contextRef="#ctx0" brushRef="#br0" timeOffset="169771.1741">13563 6507 852 0,'4'4'316'0,"-4"-4"-248"0,37-4-16 0,-15 4 24 15,6 0-52-15,8-4-28 16,10 0 0-16,8-4-204 16,15 0 116-16</inkml:trace>
          <inkml:trace contextRef="#ctx0" brushRef="#br0" timeOffset="169607.8363">13626 6301 612 0,'0'-4'228'0,"0"4"-180"0,10-4-12 0,-10 0 204 16,4 8-140-16,5-4 124 15,-9 0-128-15,9 0 48 16,-4 0-84-16,13 0-8 15,-4 0-32-15,8-4-4 16,1 16-8-16,0-8-96 16,4 4 52-16,-4 0-272 15,0 0 172-15</inkml:trace>
        </inkml:traceGroup>
        <inkml:traceGroup>
          <inkml:annotationXML>
            <emma:emma xmlns:emma="http://www.w3.org/2003/04/emma" version="1.0">
              <emma:interpretation id="{E873D6F1-2160-4559-830B-55D6B9069F34}" emma:medium="tactile" emma:mode="ink">
                <msink:context xmlns:msink="http://schemas.microsoft.com/ink/2010/main" type="inkWord" rotatedBoundingBox="21118,7187 21527,7180 21534,7571 21125,7578"/>
              </emma:interpretation>
              <emma:one-of disjunction-type="recognition" id="oneOf24">
                <emma:interpretation id="interp40" emma:lang="" emma:confidence="0">
                  <emma:literal>o</emma:literal>
                </emma:interpretation>
                <emma:interpretation id="interp41" emma:lang="" emma:confidence="0">
                  <emma:literal>0</emma:literal>
                </emma:interpretation>
                <emma:interpretation id="interp42" emma:lang="" emma:confidence="0">
                  <emma:literal>O</emma:literal>
                </emma:interpretation>
                <emma:interpretation id="interp43" emma:lang="" emma:confidence="0">
                  <emma:literal>C</emma:literal>
                </emma:interpretation>
                <emma:interpretation id="interp44" emma:lang="" emma:confidence="0">
                  <emma:literal>G</emma:literal>
                </emma:interpretation>
              </emma:one-of>
            </emma:emma>
          </inkml:annotationXML>
          <inkml:trace contextRef="#ctx0" brushRef="#br0" timeOffset="170101.0461">14651 6228 652 0,'-5'-16'244'0,"5"16"-192"0,-9-4-12 0,0 0 156 15,0 8-116-15,-5-8 64 16,1 12-84-16,-15 4 80 15,6 8-80-15,8 13-28 16,0-1-20-16,1 13-24 16,8 3 8-16,10-3 12 15,13-1-4-15,14-7 24 16,13-9-16-16,10-8-64 16,4-4 24-16,5-16-40 15,-10-8 36-15,-13-12 20 16,-9 4 8-16,-27-29 20 15,-5 9-8-15,-37-17 24 0,5 5-20 16,-18 11 128 0,5 13-76-16,-1 4-64 0,24 8-4 15</inkml:trace>
        </inkml:traceGroup>
      </inkml:traceGroup>
      <inkml:traceGroup>
        <inkml:annotationXML>
          <emma:emma xmlns:emma="http://www.w3.org/2003/04/emma" version="1.0">
            <emma:interpretation id="{0C5CD286-5CF4-4DE5-AF1C-8E1730FA18F5}" emma:medium="tactile" emma:mode="ink">
              <msink:context xmlns:msink="http://schemas.microsoft.com/ink/2010/main" type="line" rotatedBoundingBox="2247,9915 9470,8249 9962,10381 2738,12047"/>
            </emma:interpretation>
          </emma:emma>
        </inkml:annotationXML>
        <inkml:traceGroup>
          <inkml:annotationXML>
            <emma:emma xmlns:emma="http://www.w3.org/2003/04/emma" version="1.0">
              <emma:interpretation id="{FCA7B6C6-D7A5-437D-B950-9D756350A1BD}" emma:medium="tactile" emma:mode="ink">
                <msink:context xmlns:msink="http://schemas.microsoft.com/ink/2010/main" type="inkWord" rotatedBoundingBox="2348,10354 4978,9747 5350,11360 2720,11966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28742.0861">-2618 10688 340 0,'-5'-29'128'0,"5"25"-100"0,0-8-8 0,0 8 132 15,-4-4-88-15,-5 0 60 16,0 0-68-16,-5 0 28 16,-9 0-48-16,-9 4 0 15,-13 4-24-15,4 0 20 0,-14 0-20 16,1-4-4-16,-24 0-4 16,-36-4 4-16,-18-9-4 15,9-3-4-15,-9-16 4 16,-9-1-4-16,9-11 0 0,14 3 24 15,18-20-12-15,31-15 12 16,15-18-12-16,35 1-44 16,33 8 20-16,32 8-8 15,27 12 12-15,22 5 0 16,24-9 0-16,35-8 8 16,6 0 0-16,-6 4 8 15,19 4-4-15,14 9 32 16,-14 7-20-16,-23 4-24 15,-8 13 4-15,-6-5 0 16,-8 9 4-16,-15 8 16 16,-22 3-8-16,-18 9 16 15,-18 4-16-15,-23 8-172 16,-19 0 92-16</inkml:trace>
          <inkml:trace contextRef="#ctx0" brushRef="#br0" timeOffset="228981.8498">-2213 8903 612 0,'5'-8'228'0,"13"12"-180"0,14-8-12 0,-5 0 104 16,19 0-84-16,17 4 16 16,15 0-48-16,-1 4-12 15,-4-4-8-15,-5 4 40 0,-13-4-24 16,-19 8 8-16,-13 8-16 0,-27 5-16 15,-24 3 0-15,-22 8 48 16,-27 21-24-16,-14 16-220 16,9 16 108-16,18-4-520 15</inkml:trace>
        </inkml:traceGroup>
        <inkml:traceGroup>
          <inkml:annotationXML>
            <emma:emma xmlns:emma="http://www.w3.org/2003/04/emma" version="1.0">
              <emma:interpretation id="{D124E54B-74CD-4BA3-9C8B-610DBD976F0D}" emma:medium="tactile" emma:mode="ink">
                <msink:context xmlns:msink="http://schemas.microsoft.com/ink/2010/main" type="inkWord" rotatedBoundingBox="5701,9118 9470,8249 9962,10381 6192,11250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7681.161">-360 8838 676 0,'23'-8'248'0,"-23"8"-192"15,14-20-16-15,-5 12 100 16,4 0-84-16,6-12 24 16,-1 3-48-16,0-19 48 15,0 0-44-15,-4-17 64 16,-1 8-60-16,-8-11 8 15,0 11-28-15,-10-7 16 16,0 7-24-16,-4 1 4 0,0 11-8 16,-4 5-16-16,8 8 4 0,-4 4-16 15,4 7 12-15,-4 9-12 16,5 13 8-16,-1 11-20 16,5 4 20-16,0 37 24 15,5 0-8-15,-5 8 0 16,4 7 0-16,-13-15-48 15,5-4 24-15,-15-8-20 16,6-9 24-16,-24-8-80 16,1 1 56-16,-23-13-40 15,4 0 48-15,-9-7 0 16,10-5 20-16,4-8-8 16,13 4 8-16,10-12-28 15,18 4 24-15,13-4-12 16,10 0 16-16,22-4 24 15,5 8-4-15,14 0 84 16,0 8-48-16,-5 12 40 16,-5 4-48-16,1 13 68 15,-1-1-56-15,-13 1 8 16,0-5-32-16,-9-4 12 16,0 1-20-16,-14-13 52 15,4-4-36-15,-4-24 4 16,5 4-24-16,-5-21-132 15,0 5 68-15</inkml:trace>
          <inkml:trace contextRef="#ctx0" brushRef="#br0" timeOffset="188986.4824">419 8600 684 0,'-5'-17'252'0,"5"17"-192"0,0-12-20 16,0 4 216 0,0 8-148-16,0-12 28 15,9 4-84-15,0-4-4 0,10 4-32 16,3-4 20-16,6 8-24 0,8-5-12 16,5 5-4-16,5-4 12 15,-1 8-4-15,-4-4 16 16,0 8-12-16,-14-4-4 15,1 4 0-15,-15-4 48 16,1 0-28-16,-14-4-108 16,0 4 44-16,-5-4-232 15,5 0 152-15</inkml:trace>
          <inkml:trace contextRef="#ctx0" brushRef="#br0" timeOffset="190219.3567">-524 8090 728 0,'-13'-8'268'0,"13"8"-208"0,18-9-16 0,-5 1 108 15,10 0-92-15,9-12 36 16,-5 12-56-16,10-8-68 16,-1 12 16-16</inkml:trace>
          <inkml:trace contextRef="#ctx0" brushRef="#br0" timeOffset="189693.051">851 8227 312 0,'-4'-12'112'0,"4"12"-84"0,-5-8-12 0,1 0 172 15,-1 8-108-15,-4-8 36 16,0 0-68-16,-9-4-36 15,4 4-12-15,-9-9 68 16,5 13-36-16,-5 4 32 16,5 4-36-16,-5-4 8 15,10 8-20-15,-6 1 36 16,6 3-28-16,-6 8 20 16,6 4-24-16,-10 25 16 15,9 3-20-15,-8 33-16 16,8 4-4-16,-4 9 12 15,9-14-4-15,-5-3-4 16,5-8 4-16,-5 0 4 16,14-12-4-16,-13-5 52 15,13-3-32-15,-10-12 8 16,6-5-20-16,-14-16 20 16,9-4-20-16,-14-16 12 15,9-4-12-15,-9-12 0 0,5 0-4 0,-5-12 20 16,1 3-16-16,-1-11-232 15,9 8 116-15</inkml:trace>
          <inkml:trace contextRef="#ctx0" brushRef="#br0" timeOffset="189936.571">492 7984 832 0,'4'-24'308'0,"-4"24"-240"0,9-16-20 0,-4 4 132 16,4 12-108-16,0-8 0 16,0 8-48-16,5-4 0 15,4 4-12-15,5 0-140 16,4 4 72-16,5 0-300 15,0 0 200-15</inkml:trace>
          <inkml:trace contextRef="#ctx0" brushRef="#br0" timeOffset="190701.6266">1466 8676 872 0,'-37'-4'324'0,"37"4"-252"15,14 0-20-15,9-4 16 16,0 4-48-16,18-4-8 15,13 4-8-15,14-8-340 16,1 4 184-16</inkml:trace>
          <inkml:trace contextRef="#ctx0" brushRef="#br0" timeOffset="190534.6818">1530 8272 924 0,'13'-4'340'0,"-13"4"-260"0,46 0-28 0,-19 0-24 16,0 4-28-16,5 0-28 15,5 8 16-15</inkml:trace>
          <inkml:trace contextRef="#ctx0" brushRef="#br0" timeOffset="191238.5534">2709 8559 684 0,'45'-36'252'0,"-45"36"-192"0,23-45-20 0,-9 21 136 15,-5 8-104-15,-9-13 76 16,0 9-84-16,-9-4-28 31,-10 8-20-31,-26 4 28 0,13 7-20 0,-27 10-24 16,9 3 0-16,-9 12 8 16,13 4-4-16,10 13-48 15,17 3 28-15,19 5 20 16,23-5 0-16,9-8-112 15,23-3 56-15,-10-9-76 16,10 0 72-16,-14-8-56 16,4 0 64-16,-22 1-40 15,0-1 52-15,-37 8 20 16,5 4 12-16,-23 9 108 16,10 3-56-16,-10 29 140 15,4 4-108-15,-4 36 16 16,23 0-56-16,0 0-36 15,9-16-4-15,-4-12 8 16,4-16-4-16,-19-17 128 16,15-3-68-16,-28-29 48 15,0-4-64-15,-22-24 12 16,8 0-40-16,-31-49-8 16,13 12-8-16,9-36-4 15,19 12 0-15,27-8-56 16,18 29 32-16,27 3-24 0,10 17 28 15,8-1-68-15,10 21 48 16,4-4-72-16,-13 8 68 0,0-4-184 16,-10 3 128-16,-4-3-256 15,-4 4 204-15</inkml:trace>
          <inkml:trace contextRef="#ctx0" brushRef="#br0" timeOffset="191572.4697">2586 8025 1112 0,'0'-20'412'0,"0"20"-320"0,0-33-28 16,9 21 44 0,9 4-72-16,9-8 24 15,5 8-40-15,14 0-52 16,8 8 16-16,10 4-296 0,5 8 172 15,-15 0-620-15,-8 4 424 0</inkml:trace>
        </inkml:traceGroup>
      </inkml:traceGroup>
    </inkml:traceGroup>
    <inkml:traceGroup>
      <inkml:annotationXML>
        <emma:emma xmlns:emma="http://www.w3.org/2003/04/emma" version="1.0">
          <emma:interpretation id="{21F1E787-72D4-4C8E-B2A8-4C95F4729BCF}" emma:medium="tactile" emma:mode="ink">
            <msink:context xmlns:msink="http://schemas.microsoft.com/ink/2010/main" type="paragraph" rotatedBoundingBox="4900,10906 23558,10317 23671,13917 5014,145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93BE03-7249-450A-AA60-6C80A364BB2B}" emma:medium="tactile" emma:mode="ink">
              <msink:context xmlns:msink="http://schemas.microsoft.com/ink/2010/main" type="line" rotatedBoundingBox="4900,10906 23453,10320 23519,12410 4966,12995"/>
            </emma:interpretation>
          </emma:emma>
        </inkml:annotationXML>
        <inkml:traceGroup>
          <inkml:annotationXML>
            <emma:emma xmlns:emma="http://www.w3.org/2003/04/emma" version="1.0">
              <emma:interpretation id="{BDA5E803-A3F1-4616-9B78-C148519BBCEF}" emma:medium="tactile" emma:mode="ink">
                <msink:context xmlns:msink="http://schemas.microsoft.com/ink/2010/main" type="inkWord" rotatedBoundingBox="4917,11421 6454,11373 6479,12138 4941,12187"/>
              </emma:interpretation>
            </emma:emma>
          </inkml:annotationXML>
          <inkml:trace contextRef="#ctx0" brushRef="#br0" timeOffset="194165.8145">-1698 10473 676 0,'-10'-4'248'0,"10"4"-192"0,0 0-16 0,0 0 100 16,10 0-84-16,3 0 32 0,5 0-52 15,5 0-4-15,0 0-20 16,9 0 20-16,4 0-20 0,19-4 4 15,0-4-8-15,8 4 4 32,-8 0-8-32,4 0 24 15,-4 4-16-15,-14-4 4 16,4 4-8-16,-22-4 4 16,-5-4-8-16,-13 0-136 15,-5 8 76-15,-23 0-60 16,9 0 68-16,-8 8 0 15,-10 0 28-15,0 4-12 0,-5 8 16 16,-4 5 0-16,10 3 8 16,-6 20 0-16,5 9 0 15,5 0 8-15,4 3 0 0,5-7 16 16,0-4-8-16,4-5-12 0,5-3 0 16,-5-9 12-16,10-4-4 15,-5-3 24-15,0-1-16 16,-1-4-20-16,1 0 0 15,0-3 4-15,5 3 4 16,-5 0 0-16,4-4 0 16,1-4 8-16,-1-4-4 15,0-3 24-15,1-5-16 16,-1 0-20-16,-8-5 0 16,8 1 4-16,1 0 4 15,4 0 60-15,0 0-32 16,0 0 60-16,0 4-52 15,0 0 44-15,9 4-44 16,9 4 24-16,0 5-32 0,5-5 16 16,4 0-24-16,5-4 8 15,9-4-16-15,-5-4 0 32,1 0-4-32,-5-8 28 15,0 3-20-15,-10-3-164 16,-3 4 80-16</inkml:trace>
          <inkml:trace contextRef="#ctx0" brushRef="#br0" timeOffset="195533.5868">-633 10955 424 0,'-9'-4'156'0,"9"4"-120"0,-9 0-8 16,4 0 140 0,10 0-96-16,-5 0 68 0,0 0-80 15,0-4 52-15,4 4-60 0,1-4 40 16,4 4-52-16,5 0 24 15,-1 4-36-15,5-4 16 16,5 4-24-16,9-8 8 16,-9 4-16-16,13-4 36 15,-4 4-24-15,-5-4-12 16,-4 4-8-16,-9-4-60 16,4 4 32-16,-13-8-192 15,-1 8 120-15</inkml:trace>
          <inkml:trace contextRef="#ctx0" brushRef="#br0" timeOffset="195038.0993">-487 10765 612 0,'-23'-4'228'0,"23"4"-180"0,-18 4-12 16,13-4 148-1,5 0-108-15,0-4 24 16,5 4-60-16,4-4 44 15,0 4-48-15,27-4 20 16,-4 0-36-16,-5-1 8 16,10 5-16-16,4-4 0 15,-5 8-4-15,-8-4 12 16,-1 0-12-16,-4 0 24 16,-5 0-20-16,5 0-20 0,-10 0 0 0,-13 0-144 15,9 0 80-15</inkml:trace>
        </inkml:traceGroup>
        <inkml:traceGroup>
          <inkml:annotationXML>
            <emma:emma xmlns:emma="http://www.w3.org/2003/04/emma" version="1.0">
              <emma:interpretation id="{FE52B750-2729-4A1E-B3A1-C1E5B158AB0B}" emma:medium="tactile" emma:mode="ink">
                <msink:context xmlns:msink="http://schemas.microsoft.com/ink/2010/main" type="inkWord" rotatedBoundingBox="7294,11009 8623,10967 8668,12397 7339,12439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96783.081">983 10736 624 0,'-18'4'228'0,"18"-4"-176"0,0 0-16 0,0 0 88 16,14 0-76-16,4-4 96 15,5 4-84-15,27-8 0 16,-9 0-40-16,-5-4-4 16,5 4-8-16,5-8 12 15,-1 8-12-15,-4-4 4 16,5 12-4-16,-14-5 4 16,-10 10-8-16,-8-5-108 15,4 8 56-15</inkml:trace>
          <inkml:trace contextRef="#ctx0" brushRef="#br0" timeOffset="197273.1852">1561 10324 456 0,'-9'-17'168'0,"9"17"-128"0,-9-16-16 0,-4 8 148 31,13 4-100-31,0-8 32 0,-10 4-60 0,1-4 16 16,-4 8-32-16,-1-4-8 15,-4 8-12-15,-5 0 12 16,9 8-12-16,-13 4 24 16,0 4-20-16,9 0 12 15,-5 0-12-15,0 21 12 16,14-1-16-16,-14 29 4 31,19 4-4-31,-15 16-8 0,19-4 4 0,-13 4-4 16,8-12 0-16,-4 12 8 15,9-9-4-15,-9 9 8 16,9-8-8-16,-5-8 16 16,-4-12-12-16,0-5 24 15,5-15-20-15,-15-9 32 16,10-12-28-16,-18-4 4 15,9 5-12-15,-14-17 4 16,5 0-8-16,-14-8 8 16,9-1-8-16,-9-15-4 15,4 4 4-15,-8-21 20 16,4 9-12-16,0-33-164 0,4 5 84 16,10 3-452-16,9 0 292 15,18 9-156-15</inkml:trace>
          <inkml:trace contextRef="#ctx0" brushRef="#br0" timeOffset="197578.5153">1179 10069 624 0,'0'-17'228'0,"0"17"-176"0,9 5-16 0,-9-1 176 16,5-4-124-16,-1 8 72 15,10-4-96-15,0 0-8 16,8 4-36-16,6-8 4 15,-1-4-12-15,14 0-32 16,-5 0 8-16</inkml:trace>
          <inkml:trace contextRef="#ctx0" brushRef="#br0" timeOffset="197819.4531">1785 10093 548 0,'0'-8'204'0,"0"8"-156"0,-10 4-16 0,10-4 116 16,10 4-88-16,3 0 64 16,5 0-72-16,-4-4-28 15,9 4-16-15,0-4 8 16,-1 8-8-16,-3 0-64 15,3 0 28-15</inkml:trace>
          <inkml:trace contextRef="#ctx0" brushRef="#br0" timeOffset="198160.368">1930 9992 236 0,'0'-4'88'0,"0"4"-68"0,0 4-4 0,0 0 168 16,0 4-104-16,0 4 108 15,0 8-108-15,-4 5 72 16,4 3-88-16,-9 4 48 15,9 1-68-15,-10-5 48 16,6 0-52-16,-5 1 16 0,0-5-36 0,-5-4 28 16,14 0-32-16,0-7 12 15,0 3-16-15,0-8 12 16,0 4-16-16,0-12-64 16,14 4 28-16,-14-4-208 15,9 0 132-15</inkml:trace>
          <inkml:trace contextRef="#ctx0" brushRef="#br0" timeOffset="198358.2588">1976 10858 956 0,'-9'20'352'0,"9"-20"-272"15,0 8-24-15,9-8-12 16,-5 8-36-16,-4-16-64 16,9 8 28-16,5 0-604 15,9 0 348-15</inkml:trace>
        </inkml:traceGroup>
        <inkml:traceGroup>
          <inkml:annotationXML>
            <emma:emma xmlns:emma="http://www.w3.org/2003/04/emma" version="1.0">
              <emma:interpretation id="{807A15B9-EFF1-4056-8262-8485FD724C18}" emma:medium="tactile" emma:mode="ink">
                <msink:context xmlns:msink="http://schemas.microsoft.com/ink/2010/main" type="inkWord" rotatedBoundingBox="9155,10778 11239,10712 11293,12420 9209,12486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01927.929">2722 10453 644 0,'9'-44'236'0,"-9"44"-180"0,14-29-20 0,-14 21 104 15,9 0-84-15,-9 0 68 16,0 8-72-16,0 0-4 16,0 8-28-16,-9 28 16 15,-5 9-24-15,1 36 24 16,4-8-24-16,-5 20 4 15,5-12-8-15,-14 4-8 16,14-16 4-16,-14 3 20 16,19-11-12-16,-14 0 32 15,13-13-28-15,-4-7-12 16,0-9-8-16,0-12-4 16,9 1 0-16,0-9-12 15,9 0 12-15,-9-4-4 16,9 0 4-16,5-4 0 15,8 4 0-15,1-8 0 16,9 4 0-16,18-4-12 16,0 0 12-16,5 8 32 15,9-3-16-15,-10-5 0 16,-8 8-4-16,-1-4-16 16,-13 4 8-16,-9 0-32 15,0 0 20-15,-5-8-144 0,-9 4 88 0,-14-8-400 16,5 4 264-16</inkml:trace>
          <inkml:trace contextRef="#ctx0" brushRef="#br0" timeOffset="202291.9068">2613 9967 600 0,'0'-16'224'16,"0"16"-176"-16,9-28-12 0,-9 12 168 15,14 4-120-15,-14-5 64 16,9 1-88-16,5-4 20 16,4 12-48-16,5-8-8 15,-1 8-16-15,10 4 4 16,5 4-8-16,4 0-64 16,4 8 32-16,-13-4-172 15,4 4 108-15,-17 4-336 16,-6 4 240-16</inkml:trace>
          <inkml:trace contextRef="#ctx0" brushRef="#br0" timeOffset="202472.5739">2577 10077 736 0,'0'8'272'0,"0"-8"-208"0,0 8-20 0,0-8 72 16,22 0-72-16,1 0 52 15,9 0-56-15,36 0 16 16,-13 0-36-16,22 0-116 16,-13 0 52-16</inkml:trace>
          <inkml:trace contextRef="#ctx0" brushRef="#br0" timeOffset="202680.6268">3597 10599 892 0,'-28'4'332'0,"28"-4"-260"0,9 48-20 15,0-27-36 1,5-1-20-16,-5-4-192 0,14 4 108 15</inkml:trace>
          <inkml:trace contextRef="#ctx0" brushRef="#br0" timeOffset="203533.9832">4630 10247 704 0,'-32'-16'264'15,"32"16"-208"-15,-36-9-12 0,13 5 96 16,23 8-84-16,-18-4-28 15,4 0-24-15,0 4 4 16,5 5-4-16,-13 3-4 16,12 8 4-16,-12 20-4 15,-1 9 0-15,0 32 32 16,-4 0-16-16,0 12 12 16,4-4-16-16,9 0-24 15,0-12 4-15,-4 12 20 16,9-8-4-16,5 8 4 15,-6-16-4-15,1-9 28 16,-4-7-20-16,-10-12 40 16,5-5-32-16,-10-16 12 15,10-7-20-15,-14-9 20 0,10-4-24 16,-10-20 12-16,18-5-12 0,-9-27-8 16,5 3 0-16,-5-24-236 15,10 13 128-15</inkml:trace>
          <inkml:trace contextRef="#ctx0" brushRef="#br0" timeOffset="203160.4336">4097 10538 840 0,'-4'-16'312'0,"4"16"-244"0,13-8-16 15,10 4 48-15,-5 4-64 0,19-4 32 16,4 0-40-16,18-4-28 16,0 4 0-16,5-5 36 15,-9 5-24-15,-10-4 8 16,-13 4-12-16,0-4-96 16,-5 4 52-16,-18-4-120 15,0 4 88-15</inkml:trace>
          <inkml:trace contextRef="#ctx0" brushRef="#br0" timeOffset="203761.5758">4320 9773 996 0,'23'-12'368'0,"-23"12"-284"0,55-8-24 15,-23 0 28 1,-10 8-60-16,19-8-4 16,-4 4-12-16</inkml:trace>
        </inkml:traceGroup>
        <inkml:traceGroup>
          <inkml:annotationXML>
            <emma:emma xmlns:emma="http://www.w3.org/2003/04/emma" version="1.0">
              <emma:interpretation id="{58E163DE-18E8-419C-92E0-5FB0BE4FD172}" emma:medium="tactile" emma:mode="ink">
                <msink:context xmlns:msink="http://schemas.microsoft.com/ink/2010/main" type="inkWord" rotatedBoundingBox="12023,10681 16103,10552 16167,12589 12087,12718"/>
              </emma:interpretation>
            </emma:emma>
          </inkml:annotationXML>
          <inkml:trace contextRef="#ctx0" brushRef="#br0" timeOffset="206525.4945">7444 9708 924 0,'-9'-4'340'0,"9"4"-260"0,13-12-28 15,-8 8 116 1,-1 0-104-16,5-8 16 15,10 8-44-15,-1-4-16 16,5 4-12-16,-1-8 28 16,15 8-20-16,-5 0-172 15,0 4 84-15</inkml:trace>
          <inkml:trace contextRef="#ctx0" brushRef="#br0" timeOffset="206792.2305">7981 9708 548 0,'-5'-12'204'0,"5"12"-156"0,14 0-16 0,-14 0 204 16,9 0-136-16,-4 0 36 16,4 4-80-16,4-4 28 15,6 8-48-15,3-3-20 16,10 3-8-16,-9-8 16 16,13 8-12-16,-13-8-40 15,9 0 16-15,0 0-236 16,-9 0 136-16</inkml:trace>
          <inkml:trace contextRef="#ctx0" brushRef="#br0" timeOffset="207124.7331">8218 9611 384 0,'-19'0'140'0,"19"0"-108"0,0 4-8 0,0-4 108 15,0 0-76-15,0 4 24 16,0 0-48-16,0 1 48 16,0 3-44-16,0 8 64 15,-4 4-60-15,-5 8 64 16,0 5-64-16,-5 7 64 16,0 5-64-16,-8-1 44 15,8 5-48-15,-4-5 24 16,0-3-32-16,13-5-16 15,0-7-8-15,5-1 20 16,10-4-12-16,3-8-84 16,5-4 40-16,1 1-212 15,3-5 140-15,-8-4-276 16,4 4 216-16</inkml:trace>
          <inkml:trace contextRef="#ctx0" brushRef="#br0" timeOffset="207410.4016">8427 10874 1092 0,'-9'8'404'0,"9"-8"-316"0,-9 4-24 0,9-4-236 31,9 0 80-31,9 0-660 0,5 8 420 0</inkml:trace>
          <inkml:trace contextRef="#ctx0" brushRef="#br0" timeOffset="208020.5212">9356 10615 580 0,'18'-61'216'0,"-18"61"-168"0,23-64-12 16,-19 35 128-1,6 9-96-15,-15-12 68 16,0 3-76-16,-17 1 36 16,8 12-56-16,-27 0 16 15,-5 12-36-15,-13 8 52 16,5 8-40-16,-10 20 12 16,18 4-28-16,5 17-16 15,19 4-4-15,17-1 4 16,10 1 0-16,17-12 16 15,10-9-8-15,23-16-84 16,-5 0 44-16,0-3-176 0,0-9 116 16,-13-8-20-16,-6 8 68 0,-12-8-60 15,-10 8 60-15,-18 12 72 16,-5-4-12-16,-9 21 112 16,10-1-72-16,-10 45 72 15,5 8-72-15,8 33-32 16,6-13-12-16,-1-20 12 15,-4-20-12-15,-4-13 32 16,-10-11-28-16,-9-9 56 0,-9-20-40 16,-5 1-60-16,1-21 16 15,-1-9 8-15,1-19 4 0,-5-12 12 16,4-13-8-16,5-4 16 16,9 9-12-16,14 7 24 15,14 9-20-15,17 3 24 16,15 5-24-16,22 0-4 15,36-1-4-15,28 5 4 16,-5 0-4-16,-4 4 52 16,-18 7-32-16,-15 1-220 15,-17 4 104-15,-14 0-196 16,-14 0 164-16</inkml:trace>
          <inkml:trace contextRef="#ctx0" brushRef="#br0" timeOffset="205024.2428">5454 10777 956 0,'-23'-20'352'0,"23"20"-272"0,9-4-24 16,-9 0 4-16,14 8-44 0,4-8 4 31,14 8-12-31,23-13 12 0,4 1-12 0,14 0-180 16,-5 4 96-16</inkml:trace>
          <inkml:trace contextRef="#ctx0" brushRef="#br0" timeOffset="205441.8564">6210 10275 600 0,'27'-16'224'15,"-27"16"-176"-15,68-12-12 0,-22 12 52 16,-5 12-56-16,14 0 48 16,-1 12-44-16,-4 25 8 15,-4 7-28-15,-10 13 28 16,-13 8-28-16,-5-4 48 16,-9-4-36-16,-27-13 40 15,4-7-40-15,-36-8 20 16,5-9-28-16,-23-8 16 15,-1-4-20-15,-8-11-8 16,22-5-4-16,5-4-16 16,14 0 8-16,4-4-48 15,18 4 24-15,5 0-12 16,23 4 24-16,18 4 52 0,9 4-16 0,18 0 8 16,5 0-16-16,4 0-24 15,-18 4 4-15,-5-8-156 16,-4 1 92-16,-9-5-384 15,-4 0 252-15</inkml:trace>
          <inkml:trace contextRef="#ctx0" brushRef="#br0" timeOffset="206073.2915">7731 10105 600 0,'-51'-16'224'0,"51"16"-176"0,-27-16-12 0,9 4 184 16,9 12-128-16,-5 0 16 15,14 8-64-15,-14 0-40 16,5 8-4-16,-4 4 0 16,4 8 0-16,-5 17-20 15,5 0 12-15,-9 35 56 16,4 9-24-16,-4 21 8 15,4-1-20-15,0-4-16 16,-4-8 0-16,5 5 20 16,-6-13-8-16,-3-4 32 15,3-9-24-15,-17-23 48 16,13-8-36-16,-13-21 12 16,4-8-24-16,-14-24 8 15,10 0-12-15,-14-16-8 16,9-1 0-16,-5-7-40 15,5 4 20-15,0-9-204 16,14 9 120-16</inkml:trace>
          <inkml:trace contextRef="#ctx0" brushRef="#br0" timeOffset="205726.1985">7038 10465 780 0,'-40'-16'288'0,"40"16"-224"0,-14-4-20 16,14 0 128-1,0 4-104-15,14-4 16 16,4 4-48-16,27-8 0 16,10 0-20-16,22 4 28 15,1 0-28-15,-1-9 20 16,0 9-20-16,-8-8 0 15,4 8-8-15,-19-4-24 16,-8 8 8-16,-14 0-112 16,-10 0 68-16,-12-4-208 15,-6 4 144-15</inkml:trace>
        </inkml:traceGroup>
        <inkml:traceGroup>
          <inkml:annotationXML>
            <emma:emma xmlns:emma="http://www.w3.org/2003/04/emma" version="1.0">
              <emma:interpretation id="{26B1B43E-CB43-400C-BCCF-D8CDCF92DE03}" emma:medium="tactile" emma:mode="ink">
                <msink:context xmlns:msink="http://schemas.microsoft.com/ink/2010/main" type="inkWord" rotatedBoundingBox="19198,10718 23461,10584 23519,12410 19256,12544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12556.8106">12862 10251 372 0,'9'4'140'0,"0"0"-112"0,4 0-4 0,-3-4 180 0,-1 0-116 15,4 0 60-15,1 0-84 16,4-4 48-16,-4-4-60 16,9 0-20-1,-1-9-20-15,6-3 8 0,-6-8-12 0,-3-9 4 16,-6-3-4-16,-8-9-52 16,-5-3 28-16,-9-1-84 15,-14 5 56-15,-9 11 8 16,-13 9 24-16,-10 16-8 15,-9 16 12-15,-4 12 4 16,9 20 4-16,13 13 0 16,14-4 0-16,14 3 0 15,18 1 0-15,18-9 24 16,19-12-12-16,13 1-12 16,0-9-4-16,5 0-16 0,-1-12 12 15,-8 0-24-15,4 1 20 16,-14-1-20-16,-13 4 16 15,-14 12 44-15,-9 21-16 16,-23 40 132-16,-9 40-80 16,-31 0 16-16,-6 25-48 15,10 8-12-15,0-8-12 16,9-17 20-16,9-27-16 16,9-30-4-16,14-15-4 15,13-20 40-15,14-17-24 16,14-16 0-16,18-16-12 15,14-29 36-15,9-15-20 0,-5-33-4 16,-14-4-12-16,-4 8-16 16,-9 8 4-16,-14 4 12 15,-4 9-4-15,-14-9 84 16,-9-8-44-16,-9 4-4 16,-5 0-24-16,0 8 8 15,0 9-16-15,1 7-172 16,3 5 92-16,15 3-404 15,8 9 264-15</inkml:trace>
          <inkml:trace contextRef="#ctx0" brushRef="#br0" timeOffset="215095.3292">13335 10202 280 0,'9'-8'104'0,"-4"4"-84"0,-1-4 0 16,1 8 92-16,-1-8-64 16,1 4 44-16,-1 0-56 15,-4 4 88-15,-4 12-72 16,-1 0 56-16,-4 8-64 15,-9 5 24-15,9 3-40 16,-14 0 28-16,19 1-32 0,-5-1 32 16,9-4-32-16,9-8 12 15,4-8-20-15,10-8 0 16,0-8-8-16,9-4 20 16,0-4-16-16,4-4-108 15,-4 0 48-15,-9-5-96 0,-5-3 84 16,-9 8 20-16,-5-1 24 15,6 9 76-15,-10 4-32 16,-10 8 112 0,-3 12-80-16,4 5 80 0,0 3-80 15,-1 4-12-15,20 4-32 16,8 1 32-16,5 3-24 16,-1-4 12-16,1-3-20 15,9-5-124-15,4-12 60 16,-4-8-124-16,0 0 96 15,0-8-68-15,0-12 84 0,4 4-48 16,5-13 64-16,5 5 4 16,-1 0 24-16,10-1 20 15,0 5 0-15,-10 4 76 16,-13 4-44-16,0 0 84 16,-18 0-68-16,-5-1 36 15,-14 1-52-15,-9 4-12 16,-13 4-12-16,-9 4-12 15,-14 4 4-15,-5 8-16 16,0 4 8-16,10 1 4 16,13-1 0-16,0 0 24 15,9 4-12-15,10-4 32 16,13-3-28-16,4 3 4 16,14-16-12-16,14 0 12 15,5-4-12-15,8 0-116 16,10-4 56-16,-14 4-92 0,-9 0 80 15,-10-1 16-15,-8 1 28 16,-14 4 0-16,0 0 8 16,0 0 0-16,0 0 4 15,9 9 52-15,23-5-24 16,5 0 8-16,17 0-16 16,19 0 12-16,-9-16-16 15,13-1 24-15,19-3-20 16,-19 8-12-16,-18-8-4 15,-9 0 4-15,-27 4 0 16,-23-1-20-16,-13 1 12 0,-28 8 20 16,-5 8-4-16,-9 8 16 15,-17-3-16-15,21 3 48 16,-3 4-28-16,4 0 4 16,22 4-20-16,6 1 12 15,22-1-16-15,13-4 32 16,19-8-24-16,-9-4 4 15,18-8-12-15,-5-8-96 16,19-4 52-16,-9 0-60 16,-10-1 56-16,5-3 40 15,-14-8 0-15,-18-5-4 16,14-7 0-16,-23-13-16 16,-4-15 12-16,-6-1 64 15,1 8-28-15,0 12 104 16,0 17-76-16,5 12-32 0,4 20-20 15,-5 20 40-15,5 25-24 16,9 7-8-16,0 1-8 16,0-1 40-16,10-3-24 15,-1-9 0-15,5-3-12 16,4-9-148-16,9-3 76 16,-4-1-124-16,14-8 108 15,-14 4-128-15,18-16 120 16,-9-12-116-1,-5-8 116-15,-9-4-24 16,1-5 64-16,4-3 232 16,-14 4-100-16,0 16 148 0,-9 12-132 15,-9 8 24-15,-5 8-72 16,-4 4 24-16,-4 1-44 16,-5 7 8-16,4-4-24 0,-4-3 20 15,4-5-24-15,0-4 32 16,10-4-28-16,4-12 32 15,4-8-32-15,-4-8-12 16,14-4-8-16,0-9-92 16,8-15 48-16,-3 3-108 15,3 1 88-15,10 4 4 16,9 7 40-16,5 13 16 16,8 8 8-16,10 4 24 15,-5 0-12-15,1 8 76 16,-10-4-52-16,-14-4 76 0,-4-4-64 15,-14-8 28-15,-9 3-44 16,-9-3 0-16,-4 0-20 16,-15 4-16-16,-8 8 0 15,0 8-24-15,-10 12 16 16,1 17-4-16,4 7 8 16,5-12 16-16,9 5-4 15,4-5-4-15,0-8 4 16,14 5 4-16,5-9-4 15,8-4 16-15,1-8-12 16,4 0-100-16,5-4 48 16,-14-4-76-16,19-4 64 0,-19 0-40 15,0-8 56-15,-9 7-4 16,0-3 24 0,13 8 4-16,-13 4 8 0,0 8 60 15,19 0-28-15,-6 9 44 16,19-5-40-16,0 4 20 15,0-4-28-15,13-4-28 16,-17 0 4-16,4-4-88 16,-1-4 52-16,-12-8-64 15,17 0 60-15,-13-4-12 16,9-4 32-16,-10-17-12 16,6-19 20-16,-5-29 8 15,4-28 8-15,-4 20-12 16,-5 8 8-16,5 16 232 15,-10 20-124-15,-4 13 28 0,-9 16-80 16,0 16 40-16,-4 32-56 16,-10 29 12-16,-13 24-32 15,4 12 28-15,-9-8-28 16,0-8 20-16,0-8-20 16,10-12-36-16,-1-13 12 15,0-11-96-15,0-13 56 16,-4-12-28-16,13-12 40 15,-8-8-4-15,-1-12 24 16,9-5-36-16,5-7 32 16,0-4-12-16,18 3 20 15,0 5-8-15,5-1 8 0,9 17 44 16,4-4-20-16,9 8 24 16,19 4-20-16,13 0 0 15,10-4-8-15,8 4 4 16,-8-12-8-16,-1 8 32 15,-9-5-20-15,-13-3-4 16,-14 4-8-16,-18 4 4 16,-1 4-4-16,-17 12-12 15,-10 8 4-15,-8 13 28 16,-15 7-12-16,6-4-4 16,-6 1-4-16,-3-5 12 15,3-4-8-15,5-3 16 16,10-5-16-16,4 0 32 15,18-4-24-15,4 0 20 16,6-4-20-16,3-8-16 0,10 0-4 16,5 0-68-16,4 0 40 15,-5 0 4-15,5 4 16 16,5 4-24-16,-1 1 20 16,1-1 4-16,-14 0 12 15,-1-4 88-15,-17-4-48 16,-5 0 28-16,-18-4-40 15,5-4-28-15,-6 0 0 16,-8-1-264-16,14 1 144 16,4 0-500-1</inkml:trace>
          <inkml:trace contextRef="#ctx0" brushRef="#br0" timeOffset="215217.1528">16786 9611 892 0,'-14'-4'332'0,"33"4"-260"0,8-4-20 16,-9 8-112-16</inkml:trace>
        </inkml:traceGroup>
      </inkml:traceGroup>
      <inkml:traceGroup>
        <inkml:annotationXML>
          <emma:emma xmlns:emma="http://www.w3.org/2003/04/emma" version="1.0">
            <emma:interpretation id="{17F455CB-EA57-43AB-A3AB-6AD6A1BA00A2}" emma:medium="tactile" emma:mode="ink">
              <msink:context xmlns:msink="http://schemas.microsoft.com/ink/2010/main" type="line" rotatedBoundingBox="20015,12088 23575,11745 23694,12978 20134,13322"/>
            </emma:interpretation>
          </emma:emma>
        </inkml:annotationXML>
        <inkml:traceGroup>
          <inkml:annotationXML>
            <emma:emma xmlns:emma="http://www.w3.org/2003/04/emma" version="1.0">
              <emma:interpretation id="{BE7962DB-5303-4470-A6C0-B08A990E254D}" emma:medium="tactile" emma:mode="ink">
                <msink:context xmlns:msink="http://schemas.microsoft.com/ink/2010/main" type="inkWord" rotatedBoundingBox="20015,12088 23575,11745 23694,12978 20134,13322"/>
              </emma:interpretation>
              <emma:one-of disjunction-type="recognition" id="oneOf30">
                <emma:interpretation id="interp50" emma:lang="" emma:confidence="0">
                  <emma:literal>firths</emma:literal>
                </emma:interpretation>
                <emma:interpretation id="interp51" emma:lang="" emma:confidence="0">
                  <emma:literal>fortes</emma:literal>
                </emma:interpretation>
                <emma:interpretation id="interp52" emma:lang="" emma:confidence="0">
                  <emma:literal>foster</emma:literal>
                </emma:interpretation>
                <emma:interpretation id="interp53" emma:lang="" emma:confidence="0">
                  <emma:literal>frater</emma:literal>
                </emma:interpretation>
                <emma:interpretation id="interp54" emma:lang="" emma:confidence="0">
                  <emma:literal>froths</emma:literal>
                </emma:interpretation>
              </emma:one-of>
            </emma:emma>
          </inkml:annotationXML>
          <inkml:trace contextRef="#ctx0" brushRef="#br0" timeOffset="217421.2492">13736 11631 560 0,'9'-25'208'0,"4"5"-164"0,10-40-8 16,-5 23 144-16,10-24-104 0,8-11 40 15,5-5-68-15,-4 8-20 16,-1 4-16-16,-9 21 0 0,-13 7-8 16,-14 21-12-16,-23 16 4 15,-18 32-24-15,-13 70 16 16,-15 23 56-16,-13 13-20 15,-4 32 16-15,13-9-24 16,23-19-8-16,13-33-4 16,24-20-4-16,17-16 0 15,15-16 44-15,8-13-24 16,5-15 24-16,0-17-24 16,0-16-16-16,-1-16-8 0,-8-21-136 15,-5-28 72-15,-9-24-120 16,-13-8 108-16,-5 16 32 15,-9 12 28-15,-10 4 100 16,1 13-48-16,0 7 88 16,4 13-68-16,14 7 28 15,18 9-68 1,23 12-4-16,4 0 20 16,1 4-20-16,13 8 0 15,4-4-4-15,1 0-24 16,0 0 12-16,-5 8-4 15,-9 0 4-15,-9 4-12 16,-5-12 12-16,0 17 20 16,0-9-4-16,-4 0-4 15,5-8 0-15,-1 0 12 16,0 0-8-16,-4-8 4 0,0 0-4 16,-5-1-16-16,0-3 4 15,-9 4-40-15,0 0 24 16,0-4-4-16,-9-4 16 15,10 8-12-15,3 8 12 16,-4 0 32-16,10 0-16 16,-1 0 28-16,14 0-24 15,4-8 32-15,14 8-28 16,5-8 12-16,4 4-16 16,-4-5 28-16,-5 1-24 0,-14 0-24 15,-9 4 4-15,-4 0-8 16,-9 0 4-16,-14 4-20 15,-9-4 16-15,-10 0 4 16,-3-4 8-16,-6 4-36 16,6 4 20-16,3 12-12 15,10 4 16-15,9 0 24 16,19 1-4-16,8-1 32 16,18 4-24-16,5-4 4 15,10 0-12-15,-1-4 4 16,-9 1-8-16,-5-5-108 15,-13-4 56-15,0-4-84 16,5 0 72-16,-10-4-48 16,0-4 64-16,1-9 20 15,-1-7 20-15,0-24 28 0,10-33-12 16,-1-12 48-16,-4-1-32 16,9 22 136-16,-9 11-92 15,-9 25 64-15,-10-1-76 16,1 29-44-16,-28 24-12 15,-9 41 20-15,-18 20-12 16,-4 16-4-16,-1 0-4 16,-4-12-172-16,9-4 92 15,5-17-104-15,4-3 108 16,5-20-44-16,4-17 68 16,-4-16-44-16,-1-12 52 15,15-8 64-15,-6-17-8 0,6-15 72 16,4-9-48-16,9 0 108 15,9 5-88-15,9 7-8 16,9 5-32-16,23 11 4 16,23 1-16-16,18 4-12 15,14 8 0-15,-18 3 12 16,-10-3-4-16,-9-4 76 16,-18 0-44-16,-13-5 136 15,-15-3-96-15,-8 4 36 16,-14 4-68-16,-9 3-24 15,-5 5-12-15,1 8 0 16,-10 20-4-16,5 9-124 16,4 19 64-16,-4 17-112 15,4 4 100-15,5-5-40 16,18-11 64-16,0-9 16 0,0-7 16 16,-4-5 48-16,-5-12-24 15,0-4 24-15,9 1-20 16,-9-13 20-16,0 0-24 15,9-8-92 1,5 3-20-16,-5 5 48 16,9 0-8-16,0 0 40 15,10 9-8-15,-10 3 16 16,14-4 88-16,0 0-44 16,4 0 44-16,14-4-44 15,0 0-20-15,0-4-4 0,-9 0 8 16,-4 0-8-16,-10 0 16 15,-9 4-16-15,-9-4-40 16,-9 0 20-16,0 0-8 16,5-8 12-16,-5 4-20 15,0 4 16-15,9 0-20 16,9 4 16-16,10 8 36 16,13 4-12-16,4 5 52 15,10-1-32-15,-1 0-16 16,5-4-4-16,1-4 24 15,3-4-16-15,-3 1 4 16,-15-5-12-16,-8-17 28 16,-10 5-20-16,-9-4-32 15,-9 4 8-15,-9-16-16 16,-4-4 12-16,-5-13 8 0,-1-20 4 16,20-16-12-16,-1 1 8 15,0 7-4-15,4 16 0 16,10 9 88-16,4 15-48 15,1 9 8-15,4 16-24 16,-5 12 8-16,-4 12-16 16,-5 13-20-16,-23 11 4 15,-22 9 20-15,-9 4-4 16,-19-5 16-16,5-3-16 16,4-9 32-16,37-3-24 15,18-9-48-15,37-4 16 16,31 9-612-16</inkml:trace>
        </inkml:traceGroup>
      </inkml:traceGroup>
      <inkml:traceGroup>
        <inkml:annotationXML>
          <emma:emma xmlns:emma="http://www.w3.org/2003/04/emma" version="1.0">
            <emma:interpretation id="{DF662F81-BBB3-4E0C-8E14-2918A9BBE82B}" emma:medium="tactile" emma:mode="ink">
              <msink:context xmlns:msink="http://schemas.microsoft.com/ink/2010/main" type="line" rotatedBoundingBox="5231,12857 11243,12659 11297,14307 5285,14504"/>
            </emma:interpretation>
          </emma:emma>
        </inkml:annotationXML>
        <inkml:traceGroup>
          <inkml:annotationXML>
            <emma:emma xmlns:emma="http://www.w3.org/2003/04/emma" version="1.0">
              <emma:interpretation id="{81DC8AA8-3CDE-4F2D-97AD-193A6A6BD024}" emma:medium="tactile" emma:mode="ink">
                <msink:context xmlns:msink="http://schemas.microsoft.com/ink/2010/main" type="inkWord" rotatedBoundingBox="5231,12857 8588,12747 8640,14337 5283,14447"/>
              </emma:interpretation>
            </emma:emma>
          </inkml:annotationXML>
          <inkml:trace contextRef="#ctx0" brushRef="#br0" timeOffset="234686.5489">141 12760 404 0,'0'-8'148'0,"0"4"-112"0,4-4-12 16,6 8 108-16,-1 0-76 16,4 0 16-16,1 0-48 15,-5 0 32-15,0 8-32 16,-9-8 40-16,9 4-36 0,-9 4 48 16,14 0-44-16,-5-8 20 0,-4 8-32 15,4-8 16-15,4-8-20 16,6 8 20-16,3 0-24 15,-3-8 48-15,8 8-32 16,5 0-16-16,0 0-4 16,0 0-28-16,4 0 12 15,5-4 20-15,-9 4-4 16,4 0 4-16,-4 4-4 16,-18 0-32-16,4 0 12 15,-18-4-108-15,0 0 64 16,0 0-440-16,0-4 272 15,5-12-96-15</inkml:trace>
          <inkml:trace contextRef="#ctx0" brushRef="#br0" timeOffset="234161.4322">218 12473 580 0,'0'-13'216'0,"0"13"-168"16,-9 0-12-16,0 0 120 0,5 0-92 15,-1 0 52-15,5 0-68 16,0 0 20-16,9 8-40 16,9-8 16-16,10 0-24 0,13 0 0 15,4 0-12-15,1-8-8 16,8 8 4-16,-13-8 4 15,-4 8-4-15,4 0-28 16,-19 0 12-16,1 0 24 16,-5 8-8-16,-4 0 8 15,-5-3-4-15,-9-5 4 16,0 0-8-16,0 0-116 16,0 0 60-16,14 0-296 0,-14-5 192 15</inkml:trace>
          <inkml:trace contextRef="#ctx1" brushRef="#br0">742 12460 0,'0'0'0,"0"0"15,0 0 1,0 0-16,-100 85 16,68-77-1,0 13-15,0-13 16,32-8-16,0 0 16,0 0-1</inkml:trace>
          <inkml:trace contextRef="#ctx0" brushRef="#br0" timeOffset="235647.6972">1866 12145 436 0,'-18'-12'160'0,"9"8"-124"0,-9-5-8 0,13 5 88 16,1-4-68-16,-1 8 0 16,-4 0-32-1,0 12-12-15,0-3 8 0,-9-1-8 16,4 4-20-16,0 8 8 15,1 8 76-15,-1 1-40 16,0 3 8-16,5 9-20 0,-4 11 60 16,-6 17-44-16,10 20-12 15,0 4-12-15,9 0 8 16,-4-16-8-16,4-8 16 16,-9-8-16-16,4-9 4 15,-4-3-4-15,-5-9-32 16,-4-12 12-16,-5-7-4 15,-4-9 8-15,-9-12 8 16,-5-4 0-16,0-4 8 16,0 0-4-16,4-5-20 15,1 1 8-15,4 0 20 16,9 4-4-16,0 0-4 16,10 0 0-16,4 4-260 15,4 0 140-15</inkml:trace>
          <inkml:trace contextRef="#ctx0" brushRef="#br0" timeOffset="235262.6547">1279 12481 600 0,'-23'-8'224'0,"23"12"-176"0,0-4-12 15,0 0 116-15,0 0-92 16,9 0 72-16,14 0-76 16,9 0-20-16,36 0-24 15,1-4 0-15,17 4-8 0,1 0 16 16,-19-5-12-16,-4 1 4 15,-14 0-4-15,-9 0 4 16,-5 0-8-16,-18 0 40 16,-8 0-20-16,-10 4-40 15,0-4 8-15,0-4-316 16,-10 8 176-16,10-4-420 16</inkml:trace>
          <inkml:trace contextRef="#ctx0" brushRef="#br0" timeOffset="237209.4724">1539 11930 404 0,'0'0'148'0,"0"0"-112"0,9 0-12 0,-9 0 76 0,9 0-60 16,-5 0 44-16,6 0-48 15,-10-4 60-15,9 0-56 16,-9 4 44-16,4 0-48 15,-4 0 8-15,9 4-28 0,5 0 28 16,4 0-28-16,5-4 12 16,9 0-16-16,0-4 20 15,4-4-20-15,5-4 4 16,-5 0-8-16,-4-8 12 16,5 7-12-16,-10 1 4 15,-13 4-4-15,-1 4-24 16,-3 4 8-16,-10 8-144 15,0 4 80-15,0 1-444 16,0 3 288-16,9-4-24 16</inkml:trace>
          <inkml:trace contextRef="#ctx0" brushRef="#br0" timeOffset="236338.0156">1898 13108 364 0,'0'-4'132'0,"0"8"-100"0,0-8-12 0,0 4 52 16,0 0-44-16,-4 4-28 16,-1 0-4-16,1-4 44 15,-5 8 92 1,-5 0-68-16,0 0 32 16,1 4-56-16,-1 1 48 15,5 7-52-15,0 0 36 0,4 8-40 16,5 1 8-16,9-1-24 15,5 0 8-15,4-7-12 16,-4-5 12-16,9-8-16 0,-1-8-100 16,10-8 48-16,-9-8-60 15,-5-5 60-15,-4-3 4 16,-10-4 24-16,-8-1 20 16,-5 5 0-16,0 4 84 15,-5 4-44-15,0-5 24 31,5 17-40-31,0-4 16 16,5 4-24-16,4 4-300 0,9 0 152 16,13 12-392-16</inkml:trace>
          <inkml:trace contextRef="#ctx0" brushRef="#br0" timeOffset="233068.4804">-419 12145 384 0,'-14'-41'140'0,"14"37"-108"0,-9-20-8 0,9 16 64 0,-9 8-52 15,0-4 32-15,-5 4-40 16,-4 4-16-16,0 4-8 15,-5 8-4-15,0-4 0 16,1 13 32-16,-10 3-16 0,4 0 40 16,6 9-32-16,-1-5 12 31,5 8-20-31,-5 13 28 0,0 24-28 16,9 16 4-16,-8 8-12 15,4 4 12-15,-1-16-12 16,6-12-12-16,-1-8 0 0,5-12 28 15,-5-5-12-15,5-7 4 16,0-9-8-16,-5-7 4 16,1-9-8-16,-1-8 32 15,-9-12-20-15,0-4 32 0,-8-8-32 16,-1-8 12-16,-9-5-16 16,-5 1-8-16,-4-4 0 15,0 3-60-15,5 1 32 16,4-12-272-16,9-13 164 15,14-11-340 1</inkml:trace>
          <inkml:trace contextRef="#ctx0" brushRef="#br0" timeOffset="232630.6162">-1006 12533 352 0,'-5'-4'132'0,"5"8"-104"0,5-4-8 16,-5 0 140-16,4 8-92 16,5 0 52-16,-4 1-72 15,13-1 44-15,-4 0-52 16,4 0 68-16,5-4-60 0,9-4 36 16,-1-4-48-16,20 0-20 15,3-4-8-15,1 0 0 16,-5-1-4-16,0 1 68 15,-9 0-40-15,-18 0 32 16,-1 4-36-16,-3-4 8 16,-15 8-20-16,-4 0-8 15,0 0-4-15,0 0-84 0,0 0 44 16,0 0-320-16,9-8 196 16</inkml:trace>
          <inkml:trace contextRef="#ctx0" brushRef="#br0" timeOffset="233382.8106">-870 11975 880 0,'0'-8'328'0,"0"4"-256"0,9-17-16 16,0 17 116-16,10-8-104 16,8-8-8-16,9 8-40 15,19-4-32-15,18-1 4 16,13 9-392-16,-4 0 220 0,5 16-424 16</inkml:trace>
        </inkml:traceGroup>
        <inkml:traceGroup>
          <inkml:annotationXML>
            <emma:emma xmlns:emma="http://www.w3.org/2003/04/emma" version="1.0">
              <emma:interpretation id="{183FC97B-5B2A-4C88-A540-D84628537C0C}" emma:medium="tactile" emma:mode="ink">
                <msink:context xmlns:msink="http://schemas.microsoft.com/ink/2010/main" type="inkWord" rotatedBoundingBox="9096,12809 11246,12739 11297,14307 9148,14377"/>
              </emma:interpretation>
            </emma:emma>
          </inkml:annotationXML>
          <inkml:trace contextRef="#ctx0" brushRef="#br0" timeOffset="237782.121">2504 12562 528 0,'-9'0'196'0,"18"0"-152"0,-9-4-12 16,23-1 148-16,-1 1-4 15,10 0-88-15,14 0-20 16,8-4-48-16,10 4-4 0,14 0-8 16,-1 0 20-16,-13 4-16 0,-10 0 32 15,-17 0-28 1,-5 0-100-16,-19-4 40 0,-13 0-164 16,-13 0 112-16,-6-4-444 15</inkml:trace>
          <inkml:trace contextRef="#ctx0" brushRef="#br0" timeOffset="238035.2947">2827 12270 364 0,'0'-24'132'0,"14"24"-100"0,-5-8-12 15,5 8 124-15,-5 4-84 16,0 4 96-16,-9 0-88 15,0 12 80-15,0 5-84 16,-9 7 28-16,-5 12-52 16,-9 13 4-16,0 12-28 0,1 4 28 0,-1 0-28 15,0-5 4-15,0-11-12 16,1-4-120-16,-1-9 60 16,5-11-244-16,9-9 168 15,9 0-368 1</inkml:trace>
          <inkml:trace contextRef="#ctx0" brushRef="#br0" timeOffset="238439.4392">3542 12468 600 0,'-27'-28'224'0,"8"32"-176"15,-17 4-12-15,18 0-16 0,-14 9-20 16,9 7 60-16,-9 16-32 15,9 9-4-15,1 12-12 16,-1-5 24-16,14 5-20 0,9-8 12 16,9-9-16-16,0-7 28 15,14-9-24-15,0-8 12 16,-1-4-16-16,10-8-8 16,-9-8 0-16,0-8 12 15,0-12-8-15,-14-12 4 16,4-17-4-16,-17-24 4 15,-5-16-8-15,0 8 8 16,-5 0-8-16,0 21-12 16,-4-5 4-16,13-4 20 15,5 4-8-15,10 13-40 0,3-1 20 16,5 9 12 0,5-1 0-16,9 13 20 0,4 11-12 15,-4 17 4-15,14 13-4 16,-5 11-280-16,-5 12 148 15,-4 17-408 1</inkml:trace>
          <inkml:trace contextRef="#ctx0" brushRef="#br0" timeOffset="239310.93">4471 12129 260 0,'-14'-33'96'16,"19"25"-76"-16,4-12-4 0,-5 12 96 0,1 0-64 16,-1-4 76-16,-4-1-68 15,-4 5 48-15,-5 0-60 16,-5 4 16-16,-4 4-40 16,0 4 16-16,-1 4-20 15,1 4 0-15,0 1-8 0,-5 11-16 16,5-4 4-16,0 4 20 15,-5 9-8-15,0-1 32 16,10 0-24-16,-6 5 32 16,-8-1-32-16,9 1-24 15,0 7 4-15,-1 17 28 16,6 20-16-16,-1 4 0 16,10 0-4-16,-1 0 4 0,-4-16-4 15,4-9-28-15,5 1 12 16,-4-4 12-16,-5-1 4 15,0 1-12-15,4-4 4 16,0-5 40-16,-4-7-24 16,-4-9 88-16,4-8-56 15,-5-7 12-15,0-5-32 16,-4-12 48-16,0-8-40 16,0-9 12-16,4-7-28 15,0-4-8-15,-4-5-4 0,4-3-252 16,-8 0 136-16,-10-1-588 15</inkml:trace>
          <inkml:trace contextRef="#ctx0" brushRef="#br0" timeOffset="238830.4796">3915 12545 572 0,'0'-12'208'0,"9"4"-160"0,-9-8-12 15,0 16 156-15,9-8-112 16,-4 0 108-16,4 0-108 16,5 0 44-16,9 4-68 15,4-5 0-15,18 1-32 0,15 0 4 0,12 4-16 16,6 0 12-16,-1 4-16 16,-13 0-28-16,-14 0 8 15,-9-4-64-15,-9 0 40 16,-23 0-44-16,-4-4 44 15,-10 0-104-15,-4-4 80 16,0 0-196-16,-5-1 148 16</inkml:trace>
          <inkml:trace contextRef="#ctx0" brushRef="#br0" timeOffset="239912.3799">4175 11772 332 0,'0'0'120'0,"0"4"-92"0,9-4-8 16,-9 0 124-16,0 0-84 16,0 0 116-16,0 0-100 15,0 0 48-15,0 0-68 16,0 0 0-16,0 0-32 15,9 0 4-15,5 0-16 0,4 0 28 16,5-4-24-16,8 4 32 16,15 4-32-16,4-8 12 15,0 8-16-15,0-4-8 16,-9 5 0-16,0-5 4 16,-9 0-4-16,-9 0-144 0,-14 4 76 15,-9-4-228-15</inkml:trace>
        </inkml:traceGroup>
      </inkml:traceGroup>
    </inkml:traceGroup>
    <inkml:traceGroup>
      <inkml:annotationXML>
        <emma:emma xmlns:emma="http://www.w3.org/2003/04/emma" version="1.0">
          <emma:interpretation id="{7E9982E9-A16F-44B0-B259-6702A25F41F2}" emma:medium="tactile" emma:mode="ink">
            <msink:context xmlns:msink="http://schemas.microsoft.com/ink/2010/main" type="paragraph" rotatedBoundingBox="4135,14262 23890,13727 24017,18412 4262,189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736502-56B6-4FE2-AD1E-28F9997B3A93}" emma:medium="tactile" emma:mode="ink">
              <msink:context xmlns:msink="http://schemas.microsoft.com/ink/2010/main" type="line" rotatedBoundingBox="4135,14262 23890,13727 23978,16990 4224,17525"/>
            </emma:interpretation>
          </emma:emma>
        </inkml:annotationXML>
        <inkml:traceGroup>
          <inkml:annotationXML>
            <emma:emma xmlns:emma="http://www.w3.org/2003/04/emma" version="1.0">
              <emma:interpretation id="{823D2991-EADE-41AA-8110-8DD61F831098}" emma:medium="tactile" emma:mode="ink">
                <msink:context xmlns:msink="http://schemas.microsoft.com/ink/2010/main" type="inkWord" rotatedBoundingBox="4147,14686 5328,14654 5352,15504 4170,15536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48303.8355">-2322 14367 92 0,'18'-9'32'0,"-18"5"-24"0,14 0 0 16,-10 0 224-16,5-4-128 16,-4 4 88-16,-1-8-108 15,-4 4 20-15,0-4-60 16,0 4 28-16,0 0-40 15,0 4-8-15,0-5-16 16,-4 1-8-16,-5 0 4 0,0 0-4 0,-5 8 0 16,0 0-20-16,-4 8 12 15,-5 0-12-15,1 9 8 16,3-5 36 0,-3 0-16-16,8 0 28 0,0 12-24 15,10-4 12-15,-1 9-12 16,5 7 0-16,5-3-4 15,4-5-16-15,5 0 4 16,-1-3 40-16,1-13-24 16,4-12 44-16,0-12-32 15,1-9-12-15,-1-3-8 0,-5-4 4 16,-3-13-4-16,-1-7 16 16,-5-5-12-16,-4-8-12 15,0-3 0-15,0 3 48 16,0 4-24-16,0 5 24 15,9 3-24-15,-4 5 52 16,4 3-40-16,-9 5 4 16,9-1-24-16,5 5 20 15,-5 4-20-15,0 3 12 16,5 5-12-16,4 8-44 16,9 4 20-16,5 4 20 15,0 8-4-15,13 4-176 16,5 0 96-16,-4 4-580 15</inkml:trace>
          <inkml:trace contextRef="#ctx0" brushRef="#br0" timeOffset="249025.2738">-1735 13861 560 0,'-9'0'208'0,"9"4"-164"0,9 0-8 0,0 0 76 0,5-4-68 16,9 4 44-16,13 0-52 15,-4-4-20-15,14-4-8 16,-6 0 16-16,15-4-12 0,0 0-32 15,-1 0 12-15,-13-5-96 16,-13 5 56-16,-19 0-20 16,-9 8 40-16,-9-8-72 15,-19 8 56-15,-3 8-36 16,-10 0 48 0,9 8 28-16,9 1 4 15,0 3 108-15,0 8-60 16,14 5 52-16,-4 7-60 15,-1 9 16-15,5 7-36 16,4 1-8-16,-4-9-8 0,0 1 12 0,5 0-8 16,-6-13 4-16,-3-8-4 15,-10 1-76-15,5-5 36 16,-5-8-76-16,-4-4 64 16,-5-4-16-16,0-4 36 15,0-4 4-15,5 0 12 16,-1 0 88-16,6 0-48 15,3 0 80-15,6 0-64 16,4 4 20-16,0-4-40 16,4 5 16-16,5-5-24 15,0 0 44-15,5 0-36 16,4 0 4-16,4 0-20 0,6 0 20 16,-1 0-20-16,9 4-12 15,0 4-4-15,5 0 20 16,5 4-8-16,-1 0-4 15,1 0 0-15,-6-4 20 16,6-4-12-16,-5-4 12 16,-5 0-12-16,-4-4 64 15,0 0-44-15,-5-4-224 16,-5 4 104-16,-3 0-472 16,-6 12 312-1,5 4-28-15</inkml:trace>
        </inkml:traceGroup>
        <inkml:traceGroup>
          <inkml:annotationXML>
            <emma:emma xmlns:emma="http://www.w3.org/2003/04/emma" version="1.0">
              <emma:interpretation id="{485BB9A9-2C02-458D-BAD9-88EB581DEEDB}" emma:medium="tactile" emma:mode="ink">
                <msink:context xmlns:msink="http://schemas.microsoft.com/ink/2010/main" type="inkWord" rotatedBoundingBox="6027,15221 6575,15206 6584,15525 6035,15540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51517.1372">-578 14488 228 0,'-10'0'84'16,"10"0"-64"-16,-4 0-8 0,4 0 136 0,0 0-84 16,0 0 8-16,0 0-44 15,0 8 20-15,0-8-32 16,0 0 32-16,0 0-32 16,0 0 64-16,0 0-44 15,0 0 56-15,0 0-56 16,0 0 56-16,0 0-56 15,0 0 12-15,0 0-32 0,0 0 8 16,0 0-12-16,0 0-32 16,0 0 8-16,9 0 24 15,0 0-8-15,5 0 20 16,4 0-16-16,5 8 16 16,0-8-16-16,13 12 16 0,0-4-16 15,1 0-4-15,-1 1 0 16,5-5 12-16,-9 0-8 15,-9-4 24-15,0 0-20 16,-5-4-4-16,-5 0-4 16,-8-1 12-16,0 1-8 15,-5 0 4-15,0 0-4 16,0 0-68-16,0 4 32 16,-5 0-192-16,0 4 124 15</inkml:trace>
          <inkml:trace contextRef="#ctx0" brushRef="#br0" timeOffset="250453.1819">-401 14237 228 0,'-9'8'84'0,"9"-8"-64"0,0-4-8 15,0 4 180-15,0 0-108 16,0 0 44-16,0 0-76 16,0 0 52-16,14 0-64 15,-5 0 20-15,0 4-40 0,-9-4 36 16,0 0-32-16,9 0-4 0,-4 0-12 16,13 0 20-16,-5 0-16 15,6 0 12-15,-6 4-12 16,10-4 12-16,0 0-16 15,0 8 24-15,8-4-20 16,-8-4 12-16,0 0-12 16,0 0 0-16,0 8-4 15,-5-8 4-15,-5-4-8 16,-3 4 32-16,3-8-20 16,-8 0 4-16,-5 0-12 15,0 0-16-15,0 8 4 16,-5-4-172-16,1 0 96 0,-5 4-232 15,-1 0 176 1,-3 8-272-16</inkml:trace>
        </inkml:traceGroup>
        <inkml:traceGroup>
          <inkml:annotationXML>
            <emma:emma xmlns:emma="http://www.w3.org/2003/04/emma" version="1.0">
              <emma:interpretation id="{F13AB34C-87B5-4E9E-A84C-F6553110CEBF}" emma:medium="tactile" emma:mode="ink">
                <msink:context xmlns:msink="http://schemas.microsoft.com/ink/2010/main" type="inkWord" rotatedBoundingBox="7298,14738 10103,14662 10140,16030 7335,16106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54700.3159">1074 14561 384 0,'14'-41'140'0,"-19"29"-108"0,10-8-8 15,-5 12 136-15,4-4-92 16,-4 0 36-16,-4-1-64 16,-5 1 4-16,0 4-28 15,-5 0 44-15,0 4-32 0,-8 0-24 16,-6 4-4-16,-4 4 8 15,-4 8-4-15,-5 12 40 16,-4 17-20-16,4 16 12 16,4 15-20-16,5 1 0 15,14-4-8-15,9-12 12 0,13-9-12 16,10-11 4-16,13-13-4 16,10-12 28-1,13-8-20-15,0-16 40 0,0-12-32 16,-4-21 12-16,-10-24-20 15,1-7 20-15,-10-5-24 16,-9 8 12-16,-9-4-12 16,-4 0-8-16,-1 0 0 15,-4 12-32 1,5 5 16-16,-5 7 32 16,4 9-12-16,5 11-28 15,1 13 12-15,3 8 0 16,5 8 8-16,5 8 24 0,0 12-12 0,0-8-128 31,13 0 64-31</inkml:trace>
          <inkml:trace contextRef="#ctx0" brushRef="#br0" timeOffset="255466.0586">1948 14209 404 0,'-9'-17'148'0,"9"17"-112"0,-4-8-12 0,4 8 120 16,-5 0-84-16,-8 4 20 16,8 9-48-16,-13-1-20 15,9 4-8-15,-5 12 40 0,-4 1-24 16,0 7 0-16,-1 9-12 15,6 19 36-15,-5 33-20 16,-5 5 4-16,5-9-16 16,-5-12-16-16,0-9 0 15,0-11 28-15,0-8-12 16,-4-17 84-16,-5-8-52 0,0-7 48 16,-4-1-52-16,0-12 24 15,-1-12-36 1,5-4-16-16,0-8-8 0,1 0 56 15,3-21-32-15,1 1-144 16,4 3 64-16,9 1-224 16,1-4 156-16</inkml:trace>
          <inkml:trace contextRef="#ctx0" brushRef="#br0" timeOffset="255094.8988">1388 14468 684 0,'-27'0'252'0,"18"4"-192"0,14-4-20 0,-5 0 84 16,27 0-32-1,14 0-44-15,13 8-8 16,15-8-28-16,4 4 12 0,-1 4-16 0,-3-8 24 16,-6-4-20-16,1 0 24 15,-14 0-24-15,-18 0-40 31,5 4 16-31,-28-4-96 16,0 8 60-16,-18-4-180 16,0 4 128-16</inkml:trace>
          <inkml:trace contextRef="#ctx0" brushRef="#br0" timeOffset="256773.5356">1794 13865 548 0,'-9'-8'204'0,"9"8"-156"0,-5-4-16 16,5 4 168-16,0 0-116 16,5 0 36-1,4 0-52-15,13-4-44 16,1 4 16-16,0 0-28 0,9 0-216 16,9 0 112-16,-5 12-512 15</inkml:trace>
          <inkml:trace contextRef="#ctx0" brushRef="#br0" timeOffset="256447.6673">2340 13747 476 0,'-5'-4'176'0,"1"12"-136"0,-10 0-12 15,5 5 100-15,-5 3-76 16,1 16 60-16,4 5-68 16,-5 7 48-16,-9 5-52 15,14-5 8-15,-14 1-32 0,14-1 36 16,-4-7-28-16,4-9-12 0,4-8-8 16,5-4 12-16,9-8-8 15,5-8 24-15,8 9-20 16,1-9-196-16,14-4 96 15,-5 4-280 1</inkml:trace>
          <inkml:trace contextRef="#ctx0" brushRef="#br0" timeOffset="256130.9784">2181 13946 600 0,'0'-4'224'0,"0"4"-176"0,-5-4-12 0,5 4 116 15,0 0-92-15,5 0 28 16,13 0-52-16,5-5 12 15,13 1-28-15,-4 0 0 0,9 4-12 16,-5 0 4-16,1 0-8 16,-10 4 16-16,-13-4-12 15,4 9-108-15,-14-1 52 16,-8-4-228-16,-5 4 156 16</inkml:trace>
          <inkml:trace contextRef="#ctx0" brushRef="#br0" timeOffset="259401.5343">2522 14541 248 0,'5'-5'92'0,"-5"5"-72"16,0 0-4-16,0 0 140 0,0 0-88 15,0 0-20-15,0 0-28 16,0 0 88-16,0 0-60 15,0-4 8-15,4 0-36 16,1 0 4-16,-5-4-12 16,4 4 12-16,1-4-16 0,-5 4-12 15,9 0 0-15,-9 4 12 16,0 0-4-16,0 0-212 16,9 12 112-1,14 4-280-15</inkml:trace>
          <inkml:trace contextRef="#ctx0" brushRef="#br0" timeOffset="257059.2123">2572 14512 840 0,'-9'-4'312'0,"18"8"-244"0,-9 0-16 16,0-4 32-16,0 0-56 15</inkml:trace>
          <inkml:trace contextRef="#ctx0" brushRef="#br0" timeOffset="258047.906">3032 14168 416 0,'0'-24'152'0,"9"20"-116"0,-9-4-12 0,0 4 64 16,0-4-52-16,0 4 12 16,14 0-28-16,-14 0 40 15,0 4-32-15,0 0 56 16,0 0-48 0,-14 20 36-16,14 4 12 0,-9 4-44 15,-5 9-12-15,-8 3-20 16,3 5 12-16,-3 7-12 15,-15 17 16-15,14 16-16 16,-8-4-12-16,8-4 0 0,0-12 28 16,9-17-12-16,5-7 24 15,0-9-24-15,0-12 56 16,9-7-36-16,9-5-16 16,0-4-8-16,0-4 0 15,-4-4-4-15,4 4 8 16,5-4-8-16,-14 4-4 15,9 0 4-15,-9 0-32 16,0 0 16-16,0 0-4 16,0 0 8-16,0 0 0 15,0 0 0-15,9 0 16 16,-5-4-4-16,15-1-4 16,-6 1 4-16,19-4-16 15,-9 0 8-15,18 4-4 16,-5 8 0-16,10 4 16 0,-5 4-4 15,4 9-12-15,-4-9 4 16,-4 12 28-16,8-8-12 16,-4-4-4-16,5-3-4 15,-14-9 28 1,0 12-16-16,-10-12 48 16,1 0-36-16,-9-8-84 15,-5 4 28-15,-5-13-248 16,1 1 156-16</inkml:trace>
          <inkml:trace contextRef="#ctx0" brushRef="#br0" timeOffset="258682.1206">3068 13857 728 0,'-13'-13'268'0,"26"13"-208"0,15 0-16 16,-15 0 140-16,24 0-108 16,-5 0 40-16,9-4-68 15,4 4 8-15,10 4-36 16,9 5-168-16,-14 7 80 0,0 4-388 16</inkml:trace>
          <inkml:trace contextRef="#ctx0" brushRef="#br0" timeOffset="258442.9546">3078 13711 548 0,'-10'-4'204'0,"10"0"-156"0,0 0-16 0,0 4 176 16,0 0-120-16,10-4 60 15,-1 0-84-15,13 4 24 16,1 4-52 0,0 0-20-16,9 4-8 0,0 0 16 0,0 4-12 15,-5-4 4-15,5 0-8 16,-10 4-172-16,1 1 88 15,-5-1-224-15,-18 0 168 16</inkml:trace>
          <inkml:trace contextRef="#ctx1" brushRef="#br0" timeOffset="40217.7924">2854 14581 0,'0'0'15,"0"0"1</inkml:trace>
        </inkml:traceGroup>
        <inkml:traceGroup>
          <inkml:annotationXML>
            <emma:emma xmlns:emma="http://www.w3.org/2003/04/emma" version="1.0">
              <emma:interpretation id="{3271A255-D11F-4076-AE6E-AF56A2160F6F}" emma:medium="tactile" emma:mode="ink">
                <msink:context xmlns:msink="http://schemas.microsoft.com/ink/2010/main" type="inkWord" rotatedBoundingBox="10493,14682 11683,14650 11721,16085 10532,16117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60600.5321">4899 13877 624 0,'-32'-12'228'0,"18"8"-176"0,-4 0-16 0,9 4 52 16,0 0-56-16,0 4-40 15,-1 0 4-15,1 4 4 16,-4 0 4-16,-1 4 24 0,0 8-16 16,1 9-4-16,-1 7-4 0,0 13 40 15,1 7-24-15,-1 9 0 16,-4 0-12-16,9 12 12 15,-5 16-12-15,10 12 24 16,-1 0-20-16,-9-8 4 16,10-8-8-16,-5-20 12 15,-5-16-12-15,0-9 4 16,-4-11-4-16,-5-9 12 16,-4-8-12-16,-5-8 4 15,-9 0-4-15,-4-4-16 16,-1-4 4-16,5 0 12 15,5 0-4-15,4 0-124 16,5 0 64-16,4 0-392 16,9 0 248-1,14 0-132-15</inkml:trace>
          <inkml:trace contextRef="#ctx0" brushRef="#br0" timeOffset="260210.466">4443 14322 600 0,'-22'-12'224'0,"8"8"-176"0,5 4-12 15,9 0 140-15,0 0-104 16,0 0-12-16,9 0-36 16,14 0 16-16,9 4-24 15,13 0 12-15,5 0-16 0,0-4 12 16,5 0-16-16,0-4 16 16,-1 0-16-16,-8 4 24 15,-14 0-20-15,-10 0 12 31,1 0-12-31,-14 0-104 16,-9 0 48-16</inkml:trace>
          <inkml:trace contextRef="#ctx0" brushRef="#br0" timeOffset="261486.5891">4639 13711 436 0,'-14'-8'160'0,"19"8"-124"0,-5 0-8 16,0 0 184-16,0 0-120 15,9 0 88-15,0 0-108 0,0-8 68 16,5 8-80-16,9-8-4 0,4 8-36 15,10-8 16-15,8 8-24 16,1-5-32-16,-5 10 12 16,0-10-184-16,-5 5 104 15,-9 0-276 1</inkml:trace>
          <inkml:trace contextRef="#ctx0" brushRef="#br0" timeOffset="260996.2675">4876 14957 528 0,'4'-8'196'0,"1"12"-152"0,0 4-12 15,-5-8 132-15,-5 9-96 16,0 3 68-16,1 4-76 16,-1 0-8-1,1 0-32-15,4 0-12 16,4 5-4-16,5-9 48 16,10 4-28-16,8-12 16 15,5 4-24-15,4-12-16 16,1 4-4-16,-10-16-40 15,0 4 24-15,-22-13 8 16,-1 5 8-16,-22-4-32 16,5 4 20-16,-19-1-4 15,4 9 12-15,-4 8-388 16,10 12 216-16,8-4-228 0</inkml:trace>
          <inkml:trace contextRef="#ctx0" brushRef="#br0" timeOffset="259835.9708">3897 14451 632 0,'-9'-8'236'0,"13"16"-184"0,-4-8-16 16,0 0 212-16,0 0-144 15,5 9 28-15,0-9-80 16,4 8-4-16,4 0-32 15,-4-8-88-15,5 4 40 0,-5 4-640 16,14 8 368 0,0-8 4-16</inkml:trace>
        </inkml:traceGroup>
        <inkml:traceGroup>
          <inkml:annotationXML>
            <emma:emma xmlns:emma="http://www.w3.org/2003/04/emma" version="1.0">
              <emma:interpretation id="{4E619A43-9017-4EA0-B47E-62F89E27B866}" emma:medium="tactile" emma:mode="ink">
                <msink:context xmlns:msink="http://schemas.microsoft.com/ink/2010/main" type="inkWord" rotatedBoundingBox="12329,15191 12912,15176 12929,15800 12346,15816"/>
              </emma:interpretation>
            </emma:emma>
          </inkml:annotationXML>
          <inkml:trace contextRef="#ctx0" brushRef="#br0" timeOffset="262356.9025">5741 14427 528 0,'-23'-4'196'0,"14"4"-152"0,9-4-12 0,0 4 72 16,0 0-64-16,14 0 36 16,4 0-44-16,18 4 52 15,5-4-48-15,5 4 0 0,-1 4-20 16,5-4 16-16,-4-4-20 16,0 0 12-16,8-4-12 15,1 4 12-15,-10-4-16 16,-13 0 24-16,0 0-20 0,-18 0 40 15,-5 0-28-15,-9-4 12 16,-9 12-20-16,4-4-132 16,-13 0 64-16,9-4-292 15,-5-4 196-15</inkml:trace>
          <inkml:trace contextRef="#ctx0" brushRef="#br0" timeOffset="262644.6088">6037 14205 456 0,'-5'0'168'0,"5"-4"-128"0,0 8-16 15,0 4 112-15,5 8-80 0,-1 12 68 16,-4 1-72-16,0 7 24 15,-4 9-44-15,-5 7 8 0,9 9-24 16,-9 8 20-16,-5-5-24 16,5-7 48-16,9-12-32 15,-9-1-120-15,-5-12 48 16,10-11-432 0,-15-5 260-16,1-20-100 15</inkml:trace>
        </inkml:traceGroup>
        <inkml:traceGroup>
          <inkml:annotationXML>
            <emma:emma xmlns:emma="http://www.w3.org/2003/04/emma" version="1.0">
              <emma:interpretation id="{079A831D-19AF-415E-8E9D-1095DC80AB9C}" emma:medium="tactile" emma:mode="ink">
                <msink:context xmlns:msink="http://schemas.microsoft.com/ink/2010/main" type="inkWord" rotatedBoundingBox="13418,14010 17123,13910 17177,15892 13471,15993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66968.8004">8586 13023 728 0,'0'-20'268'0,"5"16"-208"0,13-4-16 0,-4 4 116 16,9-1-96-16,4 1-36 15,9 4-20-15,-4 0 28 0,0 0-24 16,5 4 44-16,-6 5-32 0,1-1-172 15,-4-4 80-15,-10 4-292 16,-18 0 200 0,9 12-268-16</inkml:trace>
          <inkml:trace contextRef="#ctx0" brushRef="#br0" timeOffset="267256.5916">8568 13274 756 0,'-18'-16'280'0,"27"16"-216"0,23-4-20 15,-9 4 40-15,9 0-56 16,13 0 32-16,5 0-32 0,-4 8-28 16,8 4 0-16,6 4-284 0,-10 0 156 15,-14 8-396 1</inkml:trace>
          <inkml:trace contextRef="#ctx0" brushRef="#br0" timeOffset="266650.4541">8755 13679 456 0,'-5'-21'168'0,"10"21"-128"0,-10-8-16 0,5 8 124 16,-9 8-88-16,-4 13 36 16,-10 3-56-16,-5 28 28 15,-3 33-36-15,-10 21 8 0,0 3-24 16,4-12-8-16,1-16-4 15,-1 8 40-15,6-16-24 16,-1-8 60-16,9-13-44 16,0-11 0-16,5-13-20 15,4-8 60-15,10-12-44 16,4-8-4-16,0-4-16 16,4 0-36-16,5 4 12 0,10 0-12 15,-6 4 12-15,10 8-44 16,4 5 28-16,14 3 24 15,14 8 4-15,4 1 28 16,-4-5-16-16,4-4-64 16,-4-4 24-16,-10-4-60 15,-8 0 52-15,-6-7-124 16,-12-5 88-16,-10 0-220 16,-9 0 164-1</inkml:trace>
          <inkml:trace contextRef="#ctx0" brushRef="#br0" timeOffset="263684.3737">6938 14144 392 0,'-22'-4'148'0,"17"4"-116"0,0 0-8 16,5 0 144-16,10-4-96 15,12 0 16-15,15 0-52 16,13 4 36-16,14 4-40 16,4 4-8-16,-4 4-12 0,-5 0 16 15,-9-4-16-15,0 4 4 16,-14-4-8-16,-8-8 28 16,-10 0-20-16,-9 0-24 15,-4-4 4-15,-5-4-124 16,-5-8 72-16,-4-4-508 15</inkml:trace>
          <inkml:trace contextRef="#ctx0" brushRef="#br0" timeOffset="264505.5721">7457 14775 476 0,'-9'-16'176'0,"14"12"-136"0,-5-4-12 15,0 4 188-15,-5-4-124 16,-4 4 60-16,5 0-88 16,-6 8 4-16,-8 12-36 15,5 4-20-15,-6 8-8 0,6 9-4 16,4 3 0-16,9-11-28 16,9-1 16-16,13-4 56 15,1-3-20-15,9-5 16 16,5-16-24-16,-1 0-24 15,-9-12 0-15,5-5-12 0,-18-3 8 16,-14-8 16-16,-14 0 0 16,0-9-20-16,-4 9 8 15,-4 3 12-15,-10 5 0 16,9 4-152-16,14 8 80 16</inkml:trace>
          <inkml:trace contextRef="#ctx0" brushRef="#br0" timeOffset="265332.5333">7262 13428 364 0,'0'-8'132'0,"0"3"-100"0,4-3-12 16,-4 8 88-16,5-8-64 0,-1 8 52 16,-4 0-56-16,9-8 40 15,0 8-44-15,5 0 44 16,9 0-48-16,4 0 48 0,-4 8-48 16,0-8-16-16,4 12-8 15,0-3 16 1,-4-1-12-16,0-8 40 0,0 8-28 15,-1-4-136-15,-3-4 60 16,-6-4-388 0</inkml:trace>
          <inkml:trace contextRef="#ctx0" brushRef="#br0" timeOffset="265571.2078">7667 13266 652 0,'9'-8'244'0,"5"4"-192"0,13 0-12 16,-4 0 40-16,8-5-52 15,6 9 52-15,8 9-48 16,1-1 12-16,-5 4-28 15,0-4-140-15,-9 4 68 0,-5-4-388 16</inkml:trace>
          <inkml:trace contextRef="#ctx0" brushRef="#br0" timeOffset="265902.571">7958 13059 384 0,'0'4'140'0,"5"-4"-108"0,4 0-8 0,-9 0 128 0,0 0-88 16,0 4 44-16,0 17-64 15,-5 3 36-15,-8 12-44 16,-6 9 32-16,-3 20-36 0,-1-5 24 15,0 1-28-15,0 0-8 16,1-13-12-16,-1-7 12 16,9-5-12-16,0-12 60 15,5-3-40-15,0-5-12 16,5-4-8-16,4-4-132 16,4-4 68-16,10 4-384 15</inkml:trace>
          <inkml:trace contextRef="#ctx0" brushRef="#br0" timeOffset="267433.536">8045 13962 800 0,'-23'12'296'0,"32"0"-232"0,0 4-16 16,5-8 8-16,4 0-40 15,0 1-304-15</inkml:trace>
          <inkml:trace contextRef="#ctx0" brushRef="#br0" timeOffset="264084.4533">7548 13751 268 0,'-18'-20'100'0,"5"20"-76"0,-1-8-8 0,9 4 104 15,1 4-68-15,-5-8 76 16,-5 4-72-16,5 0-56 0,0 4-4 16,-5 4 60-16,0 8-32 15,1 0 0-15,-1 8-12 16,-4 13 32-16,0 15-20 16,4 21-24-16,-4 12 0 0,-5 8 8 15,5-8-4-15,-9 0 32 16,-5 12-20-16,4 0 4 15,1 0-12-15,-9-8-8 16,8-12 4-16,6-20 4 16,-1-13-4-16,0-12 32 15,0-7-20-15,1-17 12 16,-1-16-16-16,-9-13-16 16,9-3 0-16,5-4 4 15,0-5 0-15,-1 5 8 16,6 3-4-16,4 5-108 15,0 4 56-15,9 0-412 16,9 8 256 0,13 12-4-16</inkml:trace>
          <inkml:trace contextRef="#ctx0" brushRef="#br0" timeOffset="267762.1977">9151 14156 1040 0,'5'0'384'0,"13"0"-300"0,5 0-20 0,-14 8-196 15,-5 0 60-15,-8 0-684 16</inkml:trace>
          <inkml:trace contextRef="#ctx0" brushRef="#br0" timeOffset="268301.6734">9624 14249 456 0,'-22'-24'168'0,"17"20"-128"0,1-16-16 0,4 11 156 16,0-7-104-16,0 0 60 16,0 0-80-16,0 4-16 15,-5 0-24 1,-13 32 8-16,4 12-32 0,-4 9 4 15,4 3 36-15,1-3-20 0,8-1 8 16,14-3-12-16,0-9 12 16,5-8-12-16,9-8 32 15,0-8-24-15,4-12 40 16,0-12-32-16,0-4 40 16,-8-17-36-16,-10-19 4 31,4-1-20-31,-13-32-24 15,0 12 4-15,-9-12 20 16,5 20-4-16,-5 0-28 16,9 16 8-16,9-3-48 15,9 15 32-15,18-7 40 16,5 11-4-16,19-3 52 16,-1 19-32-16,4-3 12 15,1 16-24-15,-5 12-112 0,-4 12 48 0,-14 8-588 16,-9 13 352-16,-9 15-60 15</inkml:trace>
          <inkml:trace contextRef="#ctx0" brushRef="#br0" timeOffset="268887.227">10517 13650 768 0,'-46'-8'284'0,"46"8"-220"0,-50-16-20 0,32 12 84 16,9 4-80-16,-9 0-12 15,4 4-20-15,0 4-40 16,5 8 12-16,-4 4-12 16,-1 13 12-16,5 28-8 15,0 36 8-15,-5 0 24 16,5 0-4-16,-5 20-4 16,5-3 0-1,-9 15 4-15,9-20-4 0,-14 9 16 16,5-29-12-16,-5-25 40 15,0-3-24-15,-13-24 40 16,4-17-36-16,-9-8 12 16,-4-24-24-16,-1-4 20 0,1-13-24 15,-10-7-128-15,0 8 64 16,5-9-632-16,14 9 376 16,-5-5 16-16</inkml:trace>
          <inkml:trace contextRef="#ctx0" brushRef="#br0" timeOffset="268545.3169">10084 13933 748 0,'-18'-20'276'0,"18"20"-216"0,5-12-16 0,4 8 112 0,4 4-96 16,10 0-44-16,5 4-12 15,8 8 0-15,5-8 0 16,9 8 40-16,9 1-20 0,-4 3-252 16,-10 0 124-16,-8-4-196 15,-14-4 168 1,-10-8-240-16</inkml:trace>
        </inkml:traceGroup>
        <inkml:traceGroup>
          <inkml:annotationXML>
            <emma:emma xmlns:emma="http://www.w3.org/2003/04/emma" version="1.0">
              <emma:interpretation id="{A4E6A4CC-74FC-49C7-A74F-858F466D00A7}" emma:medium="tactile" emma:mode="ink">
                <msink:context xmlns:msink="http://schemas.microsoft.com/ink/2010/main" type="inkWord" rotatedBoundingBox="18025,15122 18435,15111 18436,15141 18026,15152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70290.5399">11400 14156 340 0,'0'-8'128'0,"0"4"-100"0,23 4-8 15,-14-4 104-15,5 4-72 16,-1 0 32-16,10 4-48 15,4 0 4-15,-4-4-24 16,9 4 36-16,-5 0-28 0,5-4 40 0,9 0-36 16,-4 0-16-16,4-4-4 15,-10 4 16-15,-8 0-12 16,-9 0 32-16,-14 0-28 16,-9 4-84-16,4 0 36 15,-4-4-324 1</inkml:trace>
        </inkml:traceGroup>
        <inkml:traceGroup>
          <inkml:annotationXML>
            <emma:emma xmlns:emma="http://www.w3.org/2003/04/emma" version="1.0">
              <emma:interpretation id="{3BC43B24-FAF7-435C-BFD7-A9E2E7D70B42}" emma:medium="tactile" emma:mode="ink">
                <msink:context xmlns:msink="http://schemas.microsoft.com/ink/2010/main" type="inkWord" rotatedBoundingBox="18861,13963 21504,13891 21590,17055 18947,17126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1" brushRef="#br0" timeOffset="60845.6328">14077 16082 0,'0'0'16,"0"0"0,0 0-1,0 0 1</inkml:trace>
          <inkml:trace contextRef="#ctx0" brushRef="#br0" timeOffset="271343.8256">12393 13917 508 0,'-19'-32'188'0,"28"16"-148"0,-9-9-8 0,10 13 72 16,3-8-64-1,5 8 16-15,10 4-32 0,13-8-4 16,-9 12-12-16,4 8 20 0,5 12-16 15,-14 20 24-15,1 17-24 16,-6 12 24-16,-17 12-24 16,-5-5-4-16,-14-7-4 15,-8-8 56-15,-15 3-32 16,-8-15 24-16,-5 0-32 0,4-17-36 16,0 0 8-16,1-20-8 15,9-8 8-15,4 0-20 16,9-16 16-16,14 4-76 15,4-4 52-15,14 8-20 16,14-9 32-16,0 9 12 16,4 8 12-16,5 0 60 15,4 8-32-15,5-3 16 16,0 7-28-16,0 4 36 16,0 0-28-16,-4-4-4 15,-1 0-12-15,1-16-216 16,-5 4 112-16,-1 8-448 15</inkml:trace>
          <inkml:trace contextRef="#ctx0" brushRef="#br0" timeOffset="271709.8117">13271 14160 684 0,'-41'-40'252'0,"23"19"-192"0,-9-3-20 0,13 20 112 15,0-4-92-15,-4 0-36 16,0 20-16-16,-5 12-28 16,1 13 12-16,-6 3-12 0,5 1 8 15,10 3 24-15,4-3-4 16,9-13 24-16,4-4-20 0,5-8 32 16,5-3-28-16,4-13 40 15,5-8-32-15,0-9 20 16,0-11-24-16,4-8 16 15,-9-33-20-15,-4-20 8 16,-5 0-12-16,-9 4-8 16,0 0 0-16,-9 4 12 15,9 4-8-15,0 0-40 16,0 4 20-16,18 4 12 16,9 5 0-16,14 7 12 15,18 12-8-15,5 9 8 16,0 24-8-16,-10 8 24 15,6 16-16-15,-19 8-64 16,-5 21 24-16,-4 11-280 16,0 5 172-16</inkml:trace>
          <inkml:trace contextRef="#ctx0" brushRef="#br0" timeOffset="272339.9885">14177 13610 496 0,'-22'-12'184'0,"3"3"-140"0,-8 5-16 16,4-4 136-16,5 8-96 0,-5 0-20 16,1 8-28-16,3 5 0 15,6 3-12-15,-1 8-4 0,5 17 0 16,-9 19 20-16,4 33-12 15,0 21 12-15,1-9-12 16,4-12 0-16,-1 4-4 16,1-4 4-16,0 0-8 15,-4-8 24-15,-10-4-16 16,9-24 84-16,-4-25-52 16,-5-16-20-16,-4-16-16 15,0-24 16-15,-5-12-12 16,0-9 12-16,5-3-12 0,4 11 12 15,0 1-16-15,5 3-304 16,4-3 164-16,-4 4-480 16</inkml:trace>
          <inkml:trace contextRef="#ctx0" brushRef="#br0" timeOffset="272026.1542">13617 13929 652 0,'-13'-20'244'0,"17"12"-192"0,1 0-12 0,-1 4 200 0,5 0-140 15,1 0 28-15,8 0-76 16,9 0-4-16,9 0-32 15,19 0 8-15,27 4-12 0,9 0 36 16,0 8-24-16,-9 0-164 16,-18 0 76-16,-14-4-124 15,-18-4 104-15,-14-4-116 16,-18-4 116-16,-9-4-260 16,-9-8 196-1,-10-1-100-15</inkml:trace>
          <inkml:trace contextRef="#ctx0" brushRef="#br0" timeOffset="272661.3444">13859 13092 520 0,'-9'-12'192'0,"9"12"-152"0,9-4-8 0,4-1 212 15,-4 1-140-15,14 0 88 16,9-4-108-16,0 4-4 16,13 0-48-16,-4 4 24 0,-4 4-32 15,-5 4-304-15,4 4 152 0</inkml:trace>
          <inkml:trace contextRef="#ctx0" brushRef="#br0" timeOffset="272853.3546">14369 13047 676 0,'9'-8'248'0,"0"4"-192"0,4 4-16 15,6 0 92-15,3-4-80 16,10 4 24-16,14-4-44 16,-1 4-48-16,10 0 8 15,-10 8-280-15</inkml:trace>
          <inkml:trace contextRef="#ctx0" brushRef="#br0" timeOffset="273107.0839">14596 12918 476 0,'-13'0'176'0,"3"0"-136"0,1 8-12 0,-4-4 144 16,4 12-100-16,-5 0 60 16,5 4-76-16,-9 9 36 15,4 7-52-15,5 5 68 0,-5 11-60 16,14 5-8-16,0 8-24 0,0-5 68 15,0 1-48-15,9-12-100 16,5-9 32-16,0-7-232 16,13-5 148-16,9-8-512 15</inkml:trace>
          <inkml:trace contextRef="#ctx0" brushRef="#br0" timeOffset="273390.6802">14906 13921 852 0,'-23'-36'316'0,"14"44"-248"0,9 4-16 0,0-4-12 15,9 8-32-15,0-7-188 16,5 3 96-16</inkml:trace>
        </inkml:traceGroup>
        <inkml:traceGroup>
          <inkml:annotationXML>
            <emma:emma xmlns:emma="http://www.w3.org/2003/04/emma" version="1.0">
              <emma:interpretation id="{CB2862BC-C79A-4E85-AC60-566D4AB7D38F}" emma:medium="tactile" emma:mode="ink">
                <msink:context xmlns:msink="http://schemas.microsoft.com/ink/2010/main" type="inkWord" rotatedBoundingBox="21834,14714 23915,14658 23949,15907 21868,15963"/>
              </emma:interpretation>
            </emma:emma>
          </inkml:annotationXML>
          <inkml:trace contextRef="#ctx0" brushRef="#br0" timeOffset="273931.2028">15643 13881 696 0,'23'-28'256'0,"-23"15"-196"15,9-11-20-15,-9 16 40 0,-9-8-52 16,9 4 16-16,-23-4-28 16,-22-1-24-16,-10 5 0 15,-9 4-4-15,-4 8 4 0,0 4-12 16,18 4 12-16,4 12-12 16,23 13 8-16,10 11 16 15,26 13 0-15,10 4 24 16,32-5-16-16,9-7 4 15,4-5-8-15,0 1-96 16,-13-21 52-16,-10 5-192 16,-13-5 128-16,-9 0-104 15,-14 0 116 1,-18 1 20-16,-9 3 44 16,-10 8 272-16,-8 17-136 0,0 28 72 15,-1 12-108-15,14 0-16 16,5-12-40-16,0-8-12 15,0-20-4-15,13-17 20 0,-4-8-12 16,-9-11 68-16,4-9-48 16,-4-16 60-16,4-21-56 15,10-15 64-15,4-25-60 16,13-4-8-16,19 0-20 16,14 12-80-16,18 13 36 15,-1 16-540 1</inkml:trace>
          <inkml:trace contextRef="#ctx0" brushRef="#br0" timeOffset="275463.7706">15511 13917 260 0,'9'-4'96'0,"-9"4"-76"0,14-4-4 0,0 0 124 16,8 4-80-16,-3-4 52 16,-6 0-64-16,-4 0 28 15,5 4-44-15,-5-4-20 16,0 8-4-16,-27 4 60 16,18 4-36-16,-14 8 24 15,5 5-36-15,-4 7 36 16,13 5-32-16,0-1-4 15,0 0-12-15,13 1 28 16,6-9-20-16,-15 0-4 16,14 1-8-16</inkml:trace>
          <inkml:trace contextRef="#ctx0" brushRef="#br0" timeOffset="312867.3415">16030 13869 384 0,'14'-25'140'0,"4"17"-108"0,-4 4-8 16,-5 4 84-16,5-4-64 15,-5 4 68-15,4 4-60 16,6 4 24-16,3 1-44 16,1-1 0-16,9 0-20 15,-5-4 28-15,23 4-24 0,-13 0 12 0,4-4-16 16,-5-4 20-16,-13 0-20 15,9 0 12-15,-19 0-12 16,6 0 12-16,-10 0-16 16,-9 0-144-16,0 8 72 15,0 4-432 1</inkml:trace>
          <inkml:trace contextRef="#ctx0" brushRef="#br0" timeOffset="313134.0504">16117 14152 508 0,'4'4'188'0,"-4"-4"-148"0,0 0-8 15,0 0 60-15,19 8-56 16,-6 0 12-16,10 0-28 16,0-8 16-16,22 0-24 15,5 0 12-15,-4-4-12 0,-1-4 28 16,10-4-24-16,-5 4-276 16</inkml:trace>
          <inkml:trace contextRef="#ctx0" brushRef="#br0" timeOffset="313507.5458">17023 13893 476 0,'-37'40'176'0,"24"-11"-136"0,-5 23-12 0,8-19 76 16,-8 7-64-16,18 5 0 0,0-5-24 15,18-3-4-15,-4-1-4 16,27-12 36-16,5-7-20 0,4-5-4 16,-5-12-12-16,1-8 4 15,-1-13-8-15,-13-3 8 16,0-16-8-16,-27-5 16 15,-5-7-12-15,-5-13 68 16,-13 4-44-16,-23 17 112 16,4 7-84-16,-4 9 36 15,23 8-56-15,-9 7-32 16,27 5-8-16,14 8-212 16,13 8 116-16</inkml:trace>
        </inkml:traceGroup>
      </inkml:traceGroup>
      <inkml:traceGroup>
        <inkml:annotationXML>
          <emma:emma xmlns:emma="http://www.w3.org/2003/04/emma" version="1.0">
            <emma:interpretation id="{DFE3E796-E895-4A26-A982-67E25E2909D8}" emma:medium="tactile" emma:mode="ink">
              <msink:context xmlns:msink="http://schemas.microsoft.com/ink/2010/main" type="line" rotatedBoundingBox="8753,16181 14813,16630 14646,18881 8587,18432"/>
            </emma:interpretation>
          </emma:emma>
        </inkml:annotationXML>
        <inkml:traceGroup>
          <inkml:annotationXML>
            <emma:emma xmlns:emma="http://www.w3.org/2003/04/emma" version="1.0">
              <emma:interpretation id="{3F938656-54EC-4A17-B191-B89F7D979F13}" emma:medium="tactile" emma:mode="ink">
                <msink:context xmlns:msink="http://schemas.microsoft.com/ink/2010/main" type="inkWord" rotatedBoundingBox="8777,16669 11006,17161 10654,18758 8424,18266"/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23971.9963">3897 16382 364 0,'-14'-12'132'0,"19"4"-100"0,-10-9-12 0,5 13 24 15,0-4-28-15,-4-4 4 16,-5 4-12-16,4 0 12 0,1 4-12 15,-6 8-4-15,-3 4 0 16,4 0-4-16,-5 4 0 16,0 5 0-16,-4-1 0 15,-5 4 68-15,10 4-36 16,-5 5 16-16,4 11-32 16,0 17 0-16,1 20-8 15,-1 4-16-15,0 4 4 16,-4-5 12-16,0-7-4 0,0 0 24 15,-5-4-16-15,0 0 4 16,5 0-8-16,0-9-16 16,4-7 4-16,0 3 12 15,5-23-4-15,0-5 76 16,-4-12-44-16,3-3 48 16,-3-13-48-16,-1-9 16 0,0-3-32 15,1-4 28-15,-1-8-32 16,0 4-12-16,1-13-8 15,-1 5 20-15,14 0-8 16,-4-1-240-16,-6 9 124 16,10 8-440-1</inkml:trace>
          <inkml:trace contextRef="#ctx0" brushRef="#br0" timeOffset="324316.9247">3961 17232 424 0,'-9'0'156'0,"9"0"-120"0,-9 12-8 15,4-4 132-15,0 4-92 16,1 8 24-16,-1 9-52 15,1 15 8-15,-1 1-28 16,5-5-8-16,9 5-8 0,5-9 12 16,9-12-8-16,0-3 24 15,-1-5-20-15,1-8 24 16,-5-12-24-16,0-4 12 16,-8-8-12-16,-10-9 12 15,-5-7-16-15,-4-13-4 0,-5 13 0 16,1 0-16-1,4 3 8-15,-1 17-244 0,1 4 136 16</inkml:trace>
          <inkml:trace contextRef="#ctx0" brushRef="#br0" timeOffset="323523.3054">3451 16609 404 0,'-14'-9'148'0,"14"5"-112"0,-4 0-12 15,4 4 108-15,0 0-76 16,0 0-20-16,9 0-24 16,4 0-12-16,6 0 0 15,12 4 44-15,1-4-24 0,14 0 0 16,9 4-12-16,-1 0 12 15,1 1-12-15,-5-1-4 16,-9-4 0-16,-5 8-4 16,-8-4 0-16,-6 0 16 15,-13-4-8-15,5 0 48 16,-14 0-28-16,5-4-200 0,4-8 92 16</inkml:trace>
          <inkml:trace contextRef="#ctx0" brushRef="#br0" timeOffset="324773.6291">3674 16180 528 0,'-9'-4'196'0,"13"-1"-152"0,5-7-12 0,1 8 52 16,3-4-52-16,1 0 48 15,4-4-44 1,0 0 32-16,5 4-36 16,0 0 8-16,4 0-24 0,0 3 20 0,5 5-24 15,0 0-40-15,0 0 16 16,5 9-324 0,-1-1 184-16,14 0-252 15</inkml:trace>
          <inkml:trace contextRef="#ctx0" brushRef="#br0" timeOffset="322685.1873">2085 16099 548 0,'-23'-8'204'0,"23"16"-156"0,0-8-16 15,0 0 80-15,9 8-68 16,5 0 36-16,18-8-48 16,0 8 8-16,13-4-24 15,14-4 28-15,-4 0-28 0,-5 0-40 16,0 8 12-16,-13 0-192 15,-10 0 112-15</inkml:trace>
          <inkml:trace contextRef="#ctx0" brushRef="#br0" timeOffset="322080.5727">2194 16503 372 0,'0'-8'140'0,"0"8"-112"15,-9 0-4-15,9 0 100 0,0 0-72 16,0 0-20-16,-4 8-20 15,-5 4 4-15,-5 17-8 16,-4 23 60-16,-5 17-40 16,0 8-4-16,0 4-12 15,5-4 24-15,4-12-20 0,1-5 20 16,4-7-20-16,0-9 8 16,4-3-12-16,0-1 12 15,1-11-16-15,-1-1 16 16,5-8-16-16,-4-8 48 15,-1 5-28-15,1-13 4 16,-1 4-20-16,5-8-24 16,0 0 4-16,9 0-68 15,9 4 44-15,10 4 32 16,13 0 0-16,13 4 4 16,10-4 0-16,4 12 4 0,-8-3-4 15,-1-13 8-15,-18 8-8 16,0-4 24-16,-14-8-16 15,-4 0-20-15,-9-4 0 16,-5-16-276-16,-5-17 152 16</inkml:trace>
          <inkml:trace contextRef="#ctx0" brushRef="#br0" timeOffset="322473.0958">2131 15989 392 0,'-10'-16'148'0,"15"8"-116"0,9-12-8 15,-10 12 128-15,10-4-88 0,4-1 52 16,5 1-68-16,0 4 36 16,4 8-48-16,9 0 0 0,1 8-24 15,4-4 0-15,4 17-4 16,-8-1 12-16,-1-8-12 15,-9 4 24-15,-4 4-20 16,-5-3-32-16,-9-13 12 16,-4 16-220-16,-5-8 128 15</inkml:trace>
          <inkml:trace contextRef="#ctx0" brushRef="#br0" timeOffset="322922.4861">2868 16754 572 0,'0'8'208'0,"14"4"-160"0,-1 13-12 0,-3-9 12 15,-1 0-32-15,0 4 40 0,0 9-32 16,-5-5-100-16</inkml:trace>
        </inkml:traceGroup>
        <inkml:traceGroup>
          <inkml:annotationXML>
            <emma:emma xmlns:emma="http://www.w3.org/2003/04/emma" version="1.0">
              <emma:interpretation id="{C7CDAAB8-BA99-4B37-ABB1-835589AF7BFD}" emma:medium="tactile" emma:mode="ink">
                <msink:context xmlns:msink="http://schemas.microsoft.com/ink/2010/main" type="inkWord" rotatedBoundingBox="11424,16379 12017,16423 11910,17867 11317,17823"/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1" brushRef="#br0" timeOffset="27975.6115">4967 15411 0,'0'0'16,"0"0"-1,0 0-15,0 0 16</inkml:trace>
          <inkml:trace contextRef="#ctx1" brushRef="#br0" timeOffset="27689.7345">5340 15933 0,'0'0'0,"0"0"16,0 0-16,0 0 16</inkml:trace>
          <inkml:trace contextRef="#ctx0" brushRef="#br0" timeOffset="325057.2927">4726 16499 612 0,'-9'0'228'0,"18"0"-180"0,-5 0-12 16,5 0 96-16,0-4-80 16,5 4 8-16,9-4-40 15,0 4 16-15,8 0-24 0,6 0-196 16,4 4 96-16,-5 4-448 15</inkml:trace>
          <inkml:trace contextRef="#ctx0" brushRef="#br0" timeOffset="325233.7628">4698 16835 664 0,'0'0'244'0,"9"8"-188"0,5-8-16 0,4 0 128 16,14-8-100-16,9 8 44 16,9 0-68-16,5 0-140 0,-5 4 52 15,9 0-508-15</inkml:trace>
        </inkml:traceGroup>
        <inkml:traceGroup>
          <inkml:annotationXML>
            <emma:emma xmlns:emma="http://www.w3.org/2003/04/emma" version="1.0">
              <emma:interpretation id="{4AF3C515-C086-4802-8ACF-16944EA83D8F}" emma:medium="tactile" emma:mode="ink">
                <msink:context xmlns:msink="http://schemas.microsoft.com/ink/2010/main" type="inkWord" rotatedBoundingBox="11914,18166 13588,16678 14716,17947 13042,19434"/>
              </emma:interpretation>
              <emma:one-of disjunction-type="recognition" id="oneOf40">
                <emma:interpretation id="interp64" emma:lang="" emma:confidence="1">
                  <emma:literal>g.</emma:literal>
                </emma:interpretation>
                <emma:interpretation id="interp65" emma:lang="" emma:confidence="0">
                  <emma:literal>g •</emma:literal>
                </emma:interpretation>
                <emma:interpretation id="interp66" emma:lang="" emma:confidence="0">
                  <emma:literal>g .</emma:literal>
                </emma:interpretation>
                <emma:interpretation id="interp67" emma:lang="" emma:confidence="0">
                  <emma:literal>g ^</emma:literal>
                </emma:interpretation>
                <emma:interpretation id="interp68" emma:lang="" emma:confidence="0">
                  <emma:literal>g r</emma:literal>
                </emma:interpretation>
              </emma:one-of>
            </emma:emma>
          </inkml:annotationXML>
          <inkml:trace contextRef="#ctx0" brushRef="#br0" timeOffset="326809.6562">6151 16819 404 0,'9'0'148'0,"-9"0"-112"0,-5 0-12 16,5 0 128-16,0-4-88 15,9-8 88-15,0 4-88 0,5-8 12 16,9-9-44-16,0-3 32 0,-1-4-36 16,1-1 12-1,0 1-24-15,-5-1 20 0,-4 1-24 16,-1 4 24-16,-13-5-24 16,-4 13 12-16,-10 0-12 15,1 4-8-15,-6 4 0 16,-3 3-4-16,-6 5 0 15,-4 8-12-15,5 5 8 16,-5 3-4-16,-4 4 0 16,-1 4 0-16,1 8 0 15,9 5-12-15,-5 23 12 0,14-3 12 16,8 8 0-16,15-5 24 16,4-7-16-16,9 0 12 15,10-13-12-15,-6-12-68 16,10-4 28-16,0-15-4 15,5-5 16-15,-1-13-24 16,-4-7 24-16,-5-8 4 16,-4-1 12-16,-9-3-28 15,-5 4 16-15,-9 16-40 16,-5 4 32-16,1 28 8 16,-6 16 8-16,1 13-16 15,-4 7 12-15,4 13 32 16,-5 12-16-16,-4 12 28 15,0 4-24-15,8 0-4 16,-12-7-4-16,3-18 20 0,-3-11-12 16,-10-8 4-16,-5-21-8 15,-8-4 4-15,-1-11-8 16,-8-9 40-16,-1-12-20 16,5-13-24-16,4-11 0 15,10-8-8-15,13-9 0 16,14-7 52-16,23-5-24 15,18-4 68-15,27 0-48 16,5 5 88-16,8 11-72 16,-3-3-28-16,13 7-16 0,0 5-4 15,0 3-4 1,-10 5 8-16,-12 12-8 0,-19 0 8 16,-9-4-8-16,-10 16-196 15,-13-1 104-15,-9 5-308 16,5 9 224-16,-10 7-352 15</inkml:trace>
          <inkml:trace contextRef="#ctx0" brushRef="#br0" timeOffset="327006.7118">8081 16973 748 0,'-4'-20'276'0,"17"32"-216"0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15:03.7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C670C0-A932-4399-825E-2EF8B3528906}" emma:medium="tactile" emma:mode="ink">
          <msink:context xmlns:msink="http://schemas.microsoft.com/ink/2010/main" type="inkDrawing" rotatedBoundingBox="1777,6903 12641,6448 12646,6569 1782,7024" semanticType="underline" shapeName="Other">
            <msink:sourceLink direction="with" ref="{D9BCDD77-5AFA-4EE0-AFA1-EE92D136EB97}"/>
          </msink:context>
        </emma:interpretation>
      </emma:emma>
    </inkml:annotationXML>
    <inkml:trace contextRef="#ctx0" brushRef="#br0">0 377 352 0,'9'4'132'0,"-4"-4"-104"0,4 0-8 16,0 0 168-1,-9 8-108-15,9-8 64 16,-9 0-84-16,9 8 28 16,5-8-52-16,-14 8 16 15,4-4-32-15,5 4 8 16,5 0-16-16,4-8 0 16,-4 8-4-16,9-8 4 0,4 4-8 0,-4-4 32 15,9 4-20-15,0-4-4 16,9 0-8-1,-5 0 4-15,0 0-4 0,-4 0-4 16,0 0 4-16,14 0-4 16,-5 0 0-16,13-4 8 15,5 4-4-15,10-4 24 16,-1 4-16-16,5-4-4 16,-5 4-4-16,-9-4 4 15,5 4-4-15,0-8 8 16,-10 4-8-16,15-12-12 15,-1 8 4-15,19-4 20 16,-10 3-8-16,0 1-12 16,-4 4 0-16,-5 0 12 15,-8 4-4-15,3-4-12 16,-3 8 4-16,17-4-4 16,-4 0 0-16,13 0 32 15,-4 4-12-15,5-8-12 16,-5 4-4-16,0 0 12 15,-9 0-4-15,4-8-20 16,-4 8 8-16,13-4 12 16,-8 8 0-16,-1-4-4 15,-4 0 4-15,0-4-4 16,-9 4 0-16,13-4 0 16,-9 4 0-16,23-8 16 15,-4 4-8-15,4-4-12 0,-9 8 0 16,0-8 12-16,-5 16-4 15,-4-8 8-15,-14 8-8 0,9-12-12 16,-4 8 4-16,14-4 4 16,-1 0 0-16,19-4 0 15,-14 0 0-15,4-8 8 16,-9 4-4-16,10-9 24 16,-10 9-16-16,10-8-20 15,-5 8 0-15,4-4 4 16,-8 4 4-16,-1 0 8 15,-9 8-4-15,-4-8 24 16,9 4-16-16,4-5-20 16,-4 5 0-16,14-4-4 15,-1 4 4-15,-8-4 0 16,-1 8 0-16,-9-4 32 16,-4 8-12-16,-5-8-20 15,-4 4 0-15,13-8-4 16,0 8 4-16,14-8 8 15,-4 4 0-15,-1 0 8 16,-4 4-4-16,-5-4 8 16,-4 8-8-16,-5-4-12 15,-4 0 4-15,0-4 4 16,-1 4 0-16,5-4 8 16,1 4-4-16,8-8-12 15,-4 8 4-15,4-4 20 16,0 8-8-16,-4-8-20 0,-9 0 4 15,-1 0 4-15,-8-1 4 0,17-3 8 16,-8 4-4-16,4-8-12 16,-4 8 4-16,9-4-4 15,-5 8 0-15,5-4 8 16,-10 4 0-16,1-4 0 16,-10 4 0-16,10-8 8 15,-9 8-4-15,17-4-4 16,-4 4 4-16,23-4-24 15,-13 4 12-15,8-8-4 16,-9 16 4-16,1-8 8 16,-10 0 0-16,0 0 16 15,-4 0-8-15,13-4 4 16,-4 4-4-16,18-4-8 16,0 4 4-16,9 0-16 15,0 4 8-15,-5-4-16 16,-8 0 12-16,8-4 4 15,-4 4 4-15,18-8 0 16,-9 4 0-16,9-1 60 16,-8 10-32-16,-1-5 16 15,-14 4-28-15,19-4 28 16,-10 0-28-16,5 0-24 16,-4 4 4-16,-15-4 28 15,1 4-16-15,-13-4 16 16,-15 0-12-16,-9-8-96 0,-4 8 48 15,-9-9-184-15,0 1 124 0,-9-4-124 16,-5 4 128-16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16:18.8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C729CE3-3DCD-4627-A61D-8EFF2C0876E4}" emma:medium="tactile" emma:mode="ink">
          <msink:context xmlns:msink="http://schemas.microsoft.com/ink/2010/main" type="inkDrawing" rotatedBoundingBox="4244,8448 11687,8230 11691,8356 4248,8573" semanticType="underline" shapeName="Other">
            <msink:sourceLink direction="with" ref="{D168CF5F-90D2-4E2D-B4D9-5B7CF81EC027}"/>
          </msink:context>
        </emma:interpretation>
      </emma:emma>
    </inkml:annotationXML>
    <inkml:trace contextRef="#ctx0" brushRef="#br0">-5 199 548 0,'0'-9'204'0,"0"13"-156"0,9 5-16 0,0-5-28 16,0 0-8-16,5 0-4 15,-1 0 0-15,1-4 52 16,9-4-24-16,-1 0 80 0,1 4-56 16,14-4 24-16,8 0-40 15,10 0-8 1,4 4-12-16,18 4 4 15,-4 4-8-15,5-4-12 16,-10 0 4-16,14-4-16 16,4 4 12-16,19-4 12 15,-5 0 0-15,10 0-12 16,-15 0 4-16,5 0 20 16,-9 4-8-16,19 0-20 15,-6 0 4-15,15 0 32 16,-10-4-16-16,0 0 0 15,-4 0-4-15,27-4 12 16,-9 4-8-16,18 0-12 0,-9-4 0 16,0-4-4-16,28 0 0 15,-1 8 24-15,-18 0-8 0,-9-4-84 16,18 0 44-16,5 0 0 0,-5 0 20 16,-18 4 4-16,-13 0 0 15,-10-13 0-15,9 5 0 16,10-4 60-1,-5 4-28-15,0-8 24 16,-14 4-28-16,37-8-8 16,-5 7-8-16,27-3 28 15,-13 4-16-15,-5-4-4 16,28 8-8-16,-10 8-4 16,-17-8 0-16,-29 4-20 0,1 0 12 15,9-9 4-15,10 5 4 16,-10 8 52-16,-14-8-28 0,-9 8 8 15,-4 4-20-15,0 0 12 16,-5 4-16-16,-5 1-48 16,-13-5 24-16,-32-4-16 31,1 0 20-31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4-19T15:13:47.3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4-19T15:15:51.374"/>
    </inkml:context>
  </inkml:definitions>
  <inkml:traceGroup>
    <inkml:annotationXML>
      <emma:emma xmlns:emma="http://www.w3.org/2003/04/emma" version="1.0">
        <emma:interpretation id="{80C9BAAA-118D-4AF2-B6B6-620FAFD78744}" emma:medium="tactile" emma:mode="ink">
          <msink:context xmlns:msink="http://schemas.microsoft.com/ink/2010/main" type="writingRegion" rotatedBoundingBox="16559,8428 19071,8783 18880,10131 16369,9776"/>
        </emma:interpretation>
      </emma:emma>
    </inkml:annotationXML>
    <inkml:traceGroup>
      <inkml:annotationXML>
        <emma:emma xmlns:emma="http://www.w3.org/2003/04/emma" version="1.0">
          <emma:interpretation id="{E9312F06-AB90-411A-957A-3321283DBD0A}" emma:medium="tactile" emma:mode="ink">
            <msink:context xmlns:msink="http://schemas.microsoft.com/ink/2010/main" type="paragraph" rotatedBoundingBox="16559,8428 19071,8783 18880,10131 16369,9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71ECDD-8774-435D-AADF-AF18315951E4}" emma:medium="tactile" emma:mode="ink">
              <msink:context xmlns:msink="http://schemas.microsoft.com/ink/2010/main" type="line" rotatedBoundingBox="16559,8428 19071,8783 18880,10131 16369,9776"/>
            </emma:interpretation>
          </emma:emma>
        </inkml:annotationXML>
        <inkml:traceGroup>
          <inkml:annotationXML>
            <emma:emma xmlns:emma="http://www.w3.org/2003/04/emma" version="1.0">
              <emma:interpretation id="{595D6D43-3256-4E1C-A42E-A4D28D9F7B34}" emma:medium="tactile" emma:mode="ink">
                <msink:context xmlns:msink="http://schemas.microsoft.com/ink/2010/main" type="inkWord" rotatedBoundingBox="16559,8428 19071,8783 18880,10131 16369,9776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•Y</emma:literal>
                </emma:interpretation>
                <emma:interpretation id="interp4" emma:lang="" emma:confidence="0">
                  <emma:literal>•A</emma:literal>
                </emma:interpretation>
              </emma:one-of>
            </emma:emma>
          </inkml:annotationXML>
          <inkml:trace contextRef="#ctx0" brushRef="#br0">12242 9134 0,'0'0'15</inkml:trace>
          <inkml:trace contextRef="#ctx1" brushRef="#br0">9902 7899 372 0,'-9'-20'140'0,"5"20"-112"0,-1-8-4 16,0 8 180-1,5 0-116-15,-4-8 72 16,8 16-96-16,6 0 72 15,3 12-80-15,15 9 36 16,3 3-56-16,10 5 24 16,5 3-32-16,-5-4 28 15,-5-3-32-15,-4-9 20 0,-5 0-24 0,-13-3 36 16,0-5-32-16,-19-4-48 16,10 0 12-16,-14-8-272 15,4 4 156-15</inkml:trace>
          <inkml:trace contextRef="#ctx1" brushRef="#br0" timeOffset="239.1672">10212 7814 756 0,'-9'-8'280'0,"9"8"-216"0,-9 21-20 0,4-5 40 15,5 12-56-15,-9 0 32 16,4 9-32-16,-8 7 0 16,4-7-16-16,-19-1 20 15,1-3-20-15,-14-9 4 16,9-4-8-16,-4-4-68 16,8-4 32-16,6-7-304 15,13 3 180-15</inkml:trace>
          <inkml:trace contextRef="#ctx1" brushRef="#br0" timeOffset="612.5686">10490 8175 756 0,'-5'0'280'0,"5"0"-216"0,32-4-20 0,-9-4 84 15,4 16-80-15,18-8-20 16,1 0-16-16,9 0-188 16,-5 0 96-16,0-4-464 15,-5 8 304-15</inkml:trace>
          <inkml:trace contextRef="#ctx1" brushRef="#br0" timeOffset="471.6925">10549 7980 788 0,'32'-16'292'0,"-32"16"-228"0,59-16-16 0,-32 12 8 15,5 4-40-15,4-8-4 16,1 8-8-16,-5 4-112 16,0 4 60-16</inkml:trace>
          <inkml:trace contextRef="#ctx1" brushRef="#br0" timeOffset="1393.5848">11696 7984 704 0,'36'-32'264'0,"-36"32"-208"0,28-24-12 0,-10 8 124 15,-4 3-100-15,-5-11 80 16,4 4-88-16,-13-8 20 16,0 7-44-16,-18-3 20 15,5 4-28-15,-10-4 28 16,5 7-32-16,-14-3 12 15,9 16-20-15,-14-4-16 16,6 8-4-16,-10 8 12 16,4 4-4-16,-4 13-28 15,14 11 12-15,9 0-12 16,9 5 12-16,9-5 8 16,13 1 4-16,10-9-88 15,9 4 48-15,0-11-116 16,-5-5 88-16,10-12-120 15,-6 12 108-15,-3-12-12 16,-6 4 52-16,-8-8 28 16,-5-4 8-16,-9 8 108 15,5 4-56-15,-10 4 52 16,5 1-60-16,-9 7 8 16,9 4-32-16,-4 4-24 0,8 1 0 15,-4 15 12 1,0 1 0-16,9 15 16 0,-4 5-12 15,-10 0 24-15,5 0-20 0,-9-13 12 16,0 5-12-16,-14-8 12 16,0-13-16-16,-8-8-4 15,3-3 0-15,-13-13 40 16,23-4-24-16,-23-16 8 16,9 0-16-16,-9-21-8 15,9 1 0-15,-13-29 40 16,8 9-24-16,-8-17 36 15,13 12-32-15,-4 5 4 16,13 11-16-16,9 1-32 16,14 12 8-16,37 3-40 15,4 13 32-15,31 4 16 16,10 8 4-16,5 0 0 16,-10 9 4-16,10-1 4 15,-19 0-4-15,0 0-56 16,-13 0 28-16,-23-8-140 15,-9 4 92-15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20:09.4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24E7F66-425B-4130-8CE1-02A2104789E7}" emma:medium="tactile" emma:mode="ink">
          <msink:context xmlns:msink="http://schemas.microsoft.com/ink/2010/main" type="writingRegion" rotatedBoundingBox="1012,175 22624,417 22477,13552 865,13311"/>
        </emma:interpretation>
      </emma:emma>
    </inkml:annotationXML>
    <inkml:traceGroup>
      <inkml:annotationXML>
        <emma:emma xmlns:emma="http://www.w3.org/2003/04/emma" version="1.0">
          <emma:interpretation id="{8AB331F0-5F78-45F4-95B5-D87A350C4C42}" emma:medium="tactile" emma:mode="ink">
            <msink:context xmlns:msink="http://schemas.microsoft.com/ink/2010/main" type="paragraph" rotatedBoundingBox="1633,182 21184,401 21162,2386 1610,2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8AEF95-EBD5-413B-992B-83E1876EABBD}" emma:medium="tactile" emma:mode="ink">
              <msink:context xmlns:msink="http://schemas.microsoft.com/ink/2010/main" type="line" rotatedBoundingBox="1633,182 21184,401 21162,2386 1610,2167"/>
            </emma:interpretation>
          </emma:emma>
        </inkml:annotationXML>
        <inkml:traceGroup>
          <inkml:annotationXML>
            <emma:emma xmlns:emma="http://www.w3.org/2003/04/emma" version="1.0">
              <emma:interpretation id="{72C72506-1DDF-4BFC-AC9C-E1548924AD19}" emma:medium="tactile" emma:mode="ink">
                <msink:context xmlns:msink="http://schemas.microsoft.com/ink/2010/main" type="inkWord" rotatedBoundingBox="1630,434 2147,440 2133,1688 1616,16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-1359-730 572 0,'-22'-4'208'0,"22"4"-160"15,-5-8-12-15,5 3 84 16,9 10-72-16,9-5 16 16,10 4-40-16,17 0 4 15,10 8-16-15,8 0 12 16,1 4-16-16,-5 4 16 0,-9 1-16 0,-4-5-4 15,-14 4 0-15,-14-8-48 16,-4 0 24-16,-19-8-136 16,-4 4 88-16,-18-12-128 15,4 0 112-15,-18-4-116 16,14 8 112-16,-10 12 0 16,15 9 56-16,-6 27 132 15,15 5-52-15,-1 24 36 16,5-5-48-16,0 22-12 15,4-5-16-15,-9 12 80 16,14-8-44-16,-13-12 84 16,-1-12-72-16,-13-17 68 15,13-7-68-15,-9-17 32 16,1-4-52-16,-10-16 24 16,9-4-32-16,0-12 16 15,5 0-24-15,-5-4 72 16,19 12-56-16,-5 0-20 15,9 8-16-15,0 8 60 16,13 9-32-16,19-1 16 16,-9-4-28-16,22 5 36 15,6-9-28-15,17-4-24 16,0 0 0-16</inkml:trace>
        </inkml:traceGroup>
        <inkml:traceGroup>
          <inkml:annotationXML>
            <emma:emma xmlns:emma="http://www.w3.org/2003/04/emma" version="1.0">
              <emma:interpretation id="{A6992FD7-353D-4C05-BB44-6C68A42F6BF7}" emma:medium="tactile" emma:mode="ink">
                <msink:context xmlns:msink="http://schemas.microsoft.com/ink/2010/main" type="inkWord" rotatedBoundingBox="3031,915 3679,922 3675,1354 3027,13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079.0059">39 2 820 0,'-41'-4'304'0,"41"4"-236"0,4 4-20 16,-4 4 88 0,9 0-84-16,14 0 60 15,4 9-68-15,28-5 4 16,4 8-28-16,19 0-128 16,-1 5 60-16,5-9-204 0,-5-4 144 0,5 0-288 15,-9 0 224-15</inkml:trace>
          <inkml:trace contextRef="#ctx0" brushRef="#br0" timeOffset="-1291.0707">121-229 800 0,'4'-24'296'0,"10"20"-232"0,0 0-16 0,-5 0 28 16,4 8-52-16,15 0-20 15,3 4-4-15,20 8 24 16,3-7-12-16,5 7-64 15,-4-8 24-15,0 0-76 16,-5 0 60-16</inkml:trace>
        </inkml:traceGroup>
        <inkml:traceGroup>
          <inkml:annotationXML>
            <emma:emma xmlns:emma="http://www.w3.org/2003/04/emma" version="1.0">
              <emma:interpretation id="{928EE4C2-AB4E-4C14-973E-90DC9540F597}" emma:medium="tactile" emma:mode="ink">
                <msink:context xmlns:msink="http://schemas.microsoft.com/ink/2010/main" type="inkWord" rotatedBoundingBox="4599,351 6021,367 6004,1900 4582,18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17.3531">1768-613 652 0,'-9'-32'244'0,"9"32"-192"0,46-13-12 16,-14 5 56 0,0 8-60-16,18-4-4 15,0 0-20-15</inkml:trace>
          <inkml:trace contextRef="#ctx0" brushRef="#br0" timeOffset="2706.7311">2501-573 684 0,'-4'-16'252'0,"4"16"-192"0,36-8-20 15,-13 4 144 1,0 4-108-16,9-4 60 16,9 8-80-16,4-8-32 15,5 4-16-15,5-8 44 16,-5 8-28-16,-5-4-124 15,-4 8 52-15,-13-4-272 16,-6 0 176-16</inkml:trace>
          <inkml:trace contextRef="#ctx0" brushRef="#br0" timeOffset="2914.8156">2920-815 496 0,'-23'4'184'0,"23"-4"-140"0,-27 16-16 0,13 0 136 15,5-4-96-15,-9 8 36 16,4 1-64-16,-4 7 20 16,9 4-32-16,-5 5 0 15,10-1-16-15,-1 1 20 16,5-5-20-16,5-4 12 16,9-3-12-16,-1-9-88 15,10-4 44-15</inkml:trace>
          <inkml:trace contextRef="#ctx0" brushRef="#br0" timeOffset="3303.9602">2815 124 892 0,'-4'28'332'0,"4"-28"-260"0,0 20-20 0,4-8-288 16,6 0 116-16</inkml:trace>
          <inkml:trace contextRef="#ctx0" brushRef="#br0" timeOffset="2446.5904">2319-338 644 0,'-32'-28'236'0,"32"28"-180"0,-54-16-20 15,26 8 52 1,10 8-56-16,-9 4 40 16,4 4-40-16,0 20 8 15,5 8-24-15,0 25-36 16,9 0 12-16,0 44 44 15,-5 12-16-15,0 5-8 16,10-9-8-16,-19-12-32 16,14-20 16-16,-14-12 32 15,5-4-12-15,-5-17 124 0,1-7-76 0,-15-21 76 16,5-4-76-16,-13-24-4 16,13 0-32-16,-18-20 24 15,13-1-28-15,-8-23-156 16,13 3 76-16,5-24-256 15,9 9 176-15</inkml:trace>
          <inkml:trace contextRef="#ctx0" brushRef="#br0" timeOffset="2165.3945">1691-87 696 0,'-18'-8'256'0,"18"8"-196"0,9 0-20 0,0 0 84 16,9 4-76-16,14-4 52 15,9 4-60-15,9-4-12 16,5 8-16-16,4-8 16 16,0 4-16-16,14-4 4 15,-9 0-8-15,-14 0 12 16,4 4-12-16,-17-4-108 16,-10 4 52-16,-13-8-208 15,-1 0 140-15</inkml:trace>
        </inkml:traceGroup>
        <inkml:traceGroup>
          <inkml:annotationXML>
            <emma:emma xmlns:emma="http://www.w3.org/2003/04/emma" version="1.0">
              <emma:interpretation id="{D982D3B9-47B8-428C-87D4-53A7B64F59C8}" emma:medium="tactile" emma:mode="ink">
                <msink:context xmlns:msink="http://schemas.microsoft.com/ink/2010/main" type="inkWord" rotatedBoundingBox="6599,330 7835,344 7819,1815 6582,18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22.6109">3976-346 548 0,'-27'-36'204'0,"27"36"-156"0,-9-25-16 16,0 25 124 0,4 0-92-16,-13 9 16 15,-5 7-44-15,0 24-8 0,1 9-16 16,-10 36 12-16,0-4-16 0,-14 28 16 16,15-8-16-16,-10 0 32 15,13-16-24-15,1-12 56 16,13-12-40-16,-8-13 20 15,12-11-32-15,6-9 52 16,4-8-40-16,0-8 4 16,4 1-24-16,6-13-16 15,8 4 0-15,4-4 12 16,10 8-4-16,14 0 32 16,4 0-20-16,-5 0-12 15,10 4-8-15,-9-8 40 16,-1 4-24-16,-4-8-116 15,-9 4 56-15,4-8-228 16,-13 0 152-16,-14 0-524 16,0 4 360-16</inkml:trace>
          <inkml:trace contextRef="#ctx0" brushRef="#br0" timeOffset="4189.6086">3721-799 808 0,'-41'-4'300'0,"41"4"-232"0,14 4-20 0,4 0 140 16,5 0-112-16,27 4-12 16,5 0-40-16,13 0 52 15,0 4-44-15,19 1-232 16,-5-1 108-16,4 8-552 15,-9 0 360-15</inkml:trace>
          <inkml:trace contextRef="#ctx0" brushRef="#br0" timeOffset="3994.0895">3885-827 872 0,'0'-13'324'0,"0"13"-252"0,14-8-20 0,-10 8 84 15,1 4-84-15,13-4-20 16,5 4-20-16,9 0 20 16,4 5-16-16,-4-5-24 15,14 0 4-15</inkml:trace>
          <inkml:trace contextRef="#ctx0" brushRef="#br0" timeOffset="4370.3606">4796-34 840 0,'-37'12'312'0,"37"-12"-244"0,0 24-16 0,0-12-4 16,0 0-36-16,5 5-304 15,4-1 160-15</inkml:trace>
        </inkml:traceGroup>
        <inkml:traceGroup>
          <inkml:annotationXML>
            <emma:emma xmlns:emma="http://www.w3.org/2003/04/emma" version="1.0">
              <emma:interpretation id="{DF314E53-89FF-4421-A5FD-C9C4744F973D}" emma:medium="tactile" emma:mode="ink">
                <msink:context xmlns:msink="http://schemas.microsoft.com/ink/2010/main" type="inkWord" rotatedBoundingBox="8417,393 9102,401 9088,1700 8402,169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923.6616">5433-160 892 0,'-9'-8'332'0,"9"8"-260"0,13 12-20 16,-4-8 132-1,1 0-112-15,21-4 16 16,-3 0-52-16,26 0-8 16,6 0-16-16,17 0-68 15,-4-8 28-15,0 0-268 16,-10 4 160-16,-13-4-240 16,-4 0 216-16,-19-8-100 15,-9 0 156-15,-13-5 12 0,0 5 56 0,-15-12 48 16,1 8-4-16,-13-13 300 15,3 5-172-15,-17-4 140 16,9 11-160-16,-10 1 24 16,5 8-80-16,0 12-12 15,1 8-28-15,-6 20-28 16,14 9 0-16,-4 19-12 16,9-3 8-16,0 20 16 15,9 8 0-15,-5 20 40 16,9-12-20-16,-4-8 64 15,5 0-48-15,-10-16 52 16,10-13-52-16,-15-7 76 16,6-9-64-16,-10-7 0 15,5-5-32-15,-10-12 24 16,6-4-28-16,-6-12-24 16,6-4 4-16,-1-20-192 15,5 3 104-15,-5-35-436 16,5 3 296-16</inkml:trace>
          <inkml:trace contextRef="#ctx0" brushRef="#br0" timeOffset="5152.688">5647-775 996 0,'9'-4'368'0,"-9"4"-284"0,4 0-24 16,1 0 108-16,4 0-104 0,9 0 28 15,10 0-56-15,13 0 20 16,0 0-28-16,9-4-300 16,-5 16 148-16</inkml:trace>
        </inkml:traceGroup>
        <inkml:traceGroup>
          <inkml:annotationXML>
            <emma:emma xmlns:emma="http://www.w3.org/2003/04/emma" version="1.0">
              <emma:interpretation id="{4B1B6A61-CB03-4897-B1A7-CD228FAC2C8C}" emma:medium="tactile" emma:mode="ink">
                <msink:context xmlns:msink="http://schemas.microsoft.com/ink/2010/main" type="inkWord" rotatedBoundingBox="9852,896 11457,914 11448,1678 9844,166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886.6577">6835 148 880 0,'-18'-12'328'0,"27"12"-256"0,13-8-16 0,-3 4 44 16,3 4-64-16,19-4 12 15,5 4-28-15,27 0-4 16,0 8-8 0,4 0 4-16,-13 0-8 0,-1 12-4 15,-17-4 4-15,-14-4-136 16,-14 5 72-16</inkml:trace>
          <inkml:trace contextRef="#ctx0" brushRef="#br0" timeOffset="6319.829">8182-241 860 0,'41'-16'320'0,"-41"16"-248"0,41-12-20 0,-23 16 16 16,5 4-48-16,0 8-20 15,4 9 0-15,-4 19 0 16,4 5 0-16,-18 24 52 16,0 7-28-16,-22 10-44 15,-1-10 8-15,-22-11-8 16,4-4 12-16,-23-20-12 0,5-9 12 0,-14-12 48 15,14-4-20-15,-4-20-20 16,8 0 0 0,5-16 0-16,23-4 0 0,18 0-28 15,9-4 16-15,32 3-4 16,-4 13 8-16,13 8 76 16,4 8-36-16,-8 13 4 15,-1 7-20-15,-8-4 8 16,4 4-16-16,4-7-64 15,-4-5 28-15</inkml:trace>
        </inkml:traceGroup>
        <inkml:traceGroup>
          <inkml:annotationXML>
            <emma:emma xmlns:emma="http://www.w3.org/2003/04/emma" version="1.0">
              <emma:interpretation id="{FDCA89FE-DC07-4B26-A33A-B8F9E076F4DD}" emma:medium="tactile" emma:mode="ink">
                <msink:context xmlns:msink="http://schemas.microsoft.com/ink/2010/main" type="inkWord" rotatedBoundingBox="11963,298 14494,326 14472,2289 11941,226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677.6534">11405-26 924 0,'27'-41'340'0,"-27"41"-260"0,19-24-28 0,-19 4 52 15,4 12-68-15,-8-8-12 16,-1 3-16-16,-22-3 0 15,4 8-4-15,-23 8-4 16,10 0 4-16,-14 8-40 16,4 4 20-16,5 5-20 15,19-1 20-15,-10 12-8 16,23-4 12-16,0 17 16 16,9-5 0-16,18 5-72 15,0-1 36-15,14 5-164 16,-5-5 112-16,10 5-124 15,-6-5 120-15,-21 5-24 16,8-1 64-16,-32 9 92 16,10-1-24-16,-24 21 192 15,5-4-120-15,-4 16 56 0,9-8-84 0,-14 4 68 16,14-12-76-16,0-13 8 16,4-7-40-16,-4-17 48 15,4-3-40 1,-9-13 20-16,10-4-32 0,-19-16 28 15,0 0-32-15,-9-20-4 16,5 3-8-16,4-31 40 16,14 3-24-16,22-20-20 15,14 9 0-15,28 3-44 16,4 12 24-16,23 5-4 16,0 12 16-16,4-1-108 15,-4 13 64-15,-5 0-120 16,-13 12 96-16</inkml:trace>
          <inkml:trace contextRef="#ctx0" brushRef="#br0" timeOffset="6995.589">8997-83 300 0,'-27'-4'112'0,"27"4"-88"0,0-8-8 16,-5 4 144-1,5 8-92-15,-9-8 140 16,4 4-120-16,-8-4 64 16,8 8-88-16,1-4 28 15,4 0-56-15,-5 0 0 16,10 0-24-16,-1 4 44 15,1 0-28-15,-1-4 4 0,5 4-20 0,1-4 12 32,-1 4-16-32,-5-4 16 0,1 0-16 0,-5 0 32 15,0 0-24-15,0-4 12 16,0 4-16-16,0-8 12 16,0 8-16-16,0-4-20 15,0 4 4-15,0-4-4 16,0 4 4-16,0-4-12 15,0 8 12-15,0-8-12 16,9 4 8-16,-9-4 8 16,4 4 4-16,-4-4 8 15,0 8-4-15,-4-4 8 16,4 0-8-16,-9 0 16 16,9 0-12-16,-5 0-20 15,10 0 4-15,-5 0 4 16,0 0 4-16,0 0 0 15,0 0 0-15,0 0 24 16,0 0-12-16,9 0 12 16,-5 4-12-16,1 0 12 15,0 0-16-15,13-4 24 16,5 0-20-16,27-4 24 16,9 0-24-16,23 4-4 15,4-8-4-15,5 4 4 16,-13 4-4-16,-15-4-4 15,-8 8 4-15,-19-4 12 0,-8 0-8 16,-15-4-12-16,1 4 0 0,-19-4-200 16,1 0 112-16,-5-4-244 15,9-1 188-15</inkml:trace>
          <inkml:trace contextRef="#ctx0" brushRef="#br0" timeOffset="7265.3063">9657-451 684 0,'-36'-28'252'0,"36"28"-192"0,-28-4-20 0,10 4 84 16,4 8-76-16,-17 4 24 16,8 4-40-16,-9 16-20 15,18 5-8-15,-4 15 4 16,9 5-4-16,-5 36-4 16,10 0 4-16,-1 29 4 15,1-13-4-15,-10-4-12 16,14-24 4-16,-14 0 4 15,1-16 0-15,-19-9 132 16,9-7-72-16,-13-17 36 16,4-3-56-16,-9-17 48 15,4-4-52-15,-4-24-148 16,14-5 60-16,-9-31-392 16,13 7 248-16</inkml:trace>
          <inkml:trace contextRef="#ctx0" brushRef="#br0" timeOffset="7478.373">9197-609 736 0,'14'-32'272'0,"-14"32"-208"0,32-25-20 0,-19 13 168 16,6 4-124-16,13-12 60 15,4 8-84-15,14-8-20 16,5 7-28-16,4 1 8 15,-5 0-16-15,1 4-84 16,0 4 44-16,-1 4-332 16,-4 4 200-16</inkml:trace>
          <inkml:trace contextRef="#ctx0" brushRef="#br0" timeOffset="7778.1719">10053-686 652 0,'-41'-8'244'0,"41"8"-192"0,-27-8-12 16,18 8 172-16,9 0-124 0,13 0 8 16,1 0-56-16,18 0 16 15,9 0-32-15,9 0 12 16,0 0-20-16,0 0-288 16,-4 0 144-16</inkml:trace>
          <inkml:trace contextRef="#ctx0" brushRef="#br0" timeOffset="8017.397">10335-868 612 0,'-4'4'228'0,"4"-4"-180"0,-5 4-12 0,-4 0 104 15,5 8-84-15,-15 9 84 16,1 7-80-16,-18 16 48 15,8 5-64-15,-8 4 48 16,13 11-52-16,10-7-12 16,8-4-16-16,14-9 32 15,9-3-20-15,10-9-56 16,-1-4 16-16,9-3-428 16,5 3 244-16</inkml:trace>
          <inkml:trace contextRef="#ctx0" brushRef="#br0" timeOffset="8153.2579">10481 164 944 0,'-9'20'352'0,"9"-20"-276"0,4 8-20 0,6-8-108 16,8 4 16-16</inkml:trace>
        </inkml:traceGroup>
        <inkml:traceGroup>
          <inkml:annotationXML>
            <emma:emma xmlns:emma="http://www.w3.org/2003/04/emma" version="1.0">
              <emma:interpretation id="{1F3FCFAB-6A24-4B68-9339-9E84281C81FA}" emma:medium="tactile" emma:mode="ink">
                <msink:context xmlns:msink="http://schemas.microsoft.com/ink/2010/main" type="inkWord" rotatedBoundingBox="15856,1088 16220,1092 16216,1490 15851,148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751.2591">12830 277 832 0,'-9'4'308'0,"9"-4"-240"0,18 8-20 0,5-3 80 15,-1-1-80-15,19-4 32 16,5 8-44-16</inkml:trace>
          <inkml:trace contextRef="#ctx0" brushRef="#br0" timeOffset="18617.9048">13048-30 644 0,'-18'-20'236'0,"13"11"-180"0,-13 5-20 0,18-4 148 16,0 8-108-16,0-4 52 15,9 0-80-15,5-4-8 16,4 8-24-16,-4-4-12 15,13 8 0-15,-9 0 12 16,1 4-8-16,-6-4-20 16,10 8 4-16,-14-3-200 15,9 3 116-15</inkml:trace>
        </inkml:traceGroup>
        <inkml:traceGroup>
          <inkml:annotationXML>
            <emma:emma xmlns:emma="http://www.w3.org/2003/04/emma" version="1.0">
              <emma:interpretation id="{CE785022-7FF0-4C92-B3DE-8AD3A2DD4165}" emma:medium="tactile" emma:mode="ink">
                <msink:context xmlns:msink="http://schemas.microsoft.com/ink/2010/main" type="inkWord" rotatedBoundingBox="17181,858 17750,865 17737,2002 17168,19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342.8919">14204-277 820 0,'-45'-16'304'0,"45"16"-236"0,-9-12-20 0,9 12 80 15,9 0-80-15,14-9-12 16,9 9-20-16,18-8-16 16,4 12 4-16,15 0 20 15,-6 5-12-15,1-9-12 16,-5 12-4-16,-9-8-92 16,-4 4 48-16,-19 0-116 15,-4 0 88-15,-23 0-68 16,-5 0 84-16,-13-4-20 15,0 4 44-15,-9-4 16 16,4 5 8-16,-5 11 48 16,10 8-24-16,0 25 44 15,4 11-32-15,-4 25 12 16,9-4-20-16,0 5-8 16,4-10-4-16,-4-11 20 15,0-12-12-15,-9-9 40 16,4-7-28-16,-8-13 40 15,13-3-36-15,-23-13-4 16,18-4-16-16,-18-12 12 16,18 4-12-16,-4-8 32 15,5 8-24-15,3 4 64 0,10 4-44 0,19-4 80 16,3 12-64-16,15 12 0 16,-1 5-32-16,14-5 16 15,-13 4-24-15,4-3 12 16,0-1-12-16,-5-8-176 15,-4 1 92-15,-9-17-184 16,0 0 144-16</inkml:trace>
        </inkml:traceGroup>
        <inkml:traceGroup>
          <inkml:annotationXML>
            <emma:emma xmlns:emma="http://www.w3.org/2003/04/emma" version="1.0">
              <emma:interpretation id="{72B33D8A-0DCD-4F3C-AB9E-507A41FDD188}" emma:medium="tactile" emma:mode="ink">
                <msink:context xmlns:msink="http://schemas.microsoft.com/ink/2010/main" type="inkWord" rotatedBoundingBox="18501,418 21183,448 21162,2386 18479,235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687.9828">16917-220 404 0,'-13'-9'148'0,"13"9"-112"0,-14-20-12 15,5 12 100-15,4 4-72 0,-4-4 52 16,0 0-64-16,-14-4 52 16,14 8-56-16,-13 0 36 15,8 4-40-15,0 4 16 16,5 8-28-16,-4 4 8 15,3 0-16-15,-8 4 12 16,18 1-16-16,-9 7-4 16,5 4 0-16,-6 17-4 15,10 8 0-15,-9 15-12 16,5 1 8-16,-5 12 20 16,4-4-8-16,-4 4-4 15,0-4 0-15,-5 24 12 16,10-16-8-16,-10 9-4 15,10-18 0-15,-10 1 4 16,9-20-4-16,-8-8 16 16,4-13-12-16,-14-7 40 15,9-9-24-15,-13-12 32 16,4-4-32-16,-18-8-32 16,9 0 4-16,-18-16 28 15,14 4-16-15,-1-12-52 16,1 3 20-16,9-11-360 15,13 4 212-15</inkml:trace>
          <inkml:trace contextRef="#ctx0" brushRef="#br0" timeOffset="21380.887">16703-524 464 0,'0'-8'176'0,"0"8"-140"0,10-8-8 0,-6-4 164 16,1 12-112-16,-1-8 64 15,1 8-84-15,-5-8 80 16,4 8-80-16,5-5-12 15,-9 5-28-15,5 0 28 16,0 5-24-16,4-5 4 16,4 4-16-16,10-4 12 15,4 4-16-15,14-8-160 16,0 4 80-16</inkml:trace>
          <inkml:trace contextRef="#ctx0" brushRef="#br0" timeOffset="21604.4813">17209-560 592 0,'-14'-8'220'0,"14"8"-172"0,5 0-12 15,-1-9 100-15,10 9-80 16,9-8 16-16,4 0-48 0,0 0-12 15,5 4-8-15,-5 4-68 16,1 0 36-16,-6-8-376 16,-3 16 224-16</inkml:trace>
          <inkml:trace contextRef="#ctx0" brushRef="#br0" timeOffset="21937.5537">17354-742 476 0,'0'0'176'0,"0"0"-136"15,0 8-12-15,-9-4 56 16,9 8-52-16,0 8 84 15,-9 4-64-15,-4 13 88 16,3-1-80-16,-3 9 68 16,4-5-72-16,-5 9 32 15,5-9-52-15,0-7 8 16,9-1-28-16,0-4 8 16,9-3-12-16,0-9 36 15,5 0-24-15,4-8-252 0,0 0 124 0,5-8-304 16,0 0 232-16</inkml:trace>
          <inkml:trace contextRef="#ctx0" brushRef="#br0" timeOffset="19922.4304">16248-536 424 0,'-9'-20'156'0,"9"20"-120"0,-9-25-8 0,5 17 132 15,-1 4-92-15,-13-4 60 16,4 8-72-16,-9 0 20 16,5 8-44-16,-14-4 36 15,10 17-40-15,-10 3 4 16,4 8-20-16,-13 9 12 16,5 3-16-16,-23 9 4 15,13-5-4-15,-22 29 48 16,9 0-32-16,-14 40 16 15,14-7-24-15,0 15 36 16,22-20-28-16,5 21 12 16,23-13-20-16,27 13 36 15,10-21-28 1,22-12 20-16,18-16-24 0,-4-4 8 16,4-17-16-16,-9-11-220 15,-9-9 116-15,-4-11-364 16,-5-5 260-16</inkml:trace>
          <inkml:trace contextRef="#ctx0" brushRef="#br0" timeOffset="20252.8263">16094 277 664 0,'-28'-24'244'0,"28"24"-188"0,-9-12-16 0,9 8 164 15,9 4-120-15,5-4 64 16,9 0-88-16,31-4 64 16,10-4-72-16,27-1 8 15,0 9-36-15,5-12-4 16,-14 16-12-16,4-8 20 15,-9 8-16-15,-8-4-20 16,-15 8 0-16,-17-8-120 16,-5 4 72-16,-14-8-200 15,-4 0 148-15,-10-12-480 16,5 3 328-16</inkml:trace>
          <inkml:trace contextRef="#ctx0" brushRef="#br0" timeOffset="22293.0138">17951-496 540 0,'9'-20'200'16,"-9"20"-156"-16,4 4-12 0,5 0 168 15,10 8-116-15,3 17 96 16,6 3-100-16,-5 25 68 16,8-1-84-16,-8 66-16 15,0 3-28-15,-23 33-8 16,0-8-4-16,-23 8 28 16,5-17-20-16,-46-3 64 15,0-21-44-15,-54-12-16 0,18-24-12 0</inkml:trace>
        </inkml:traceGroup>
      </inkml:traceGroup>
    </inkml:traceGroup>
    <inkml:traceGroup>
      <inkml:annotationXML>
        <emma:emma xmlns:emma="http://www.w3.org/2003/04/emma" version="1.0">
          <emma:interpretation id="{6D2A3384-95B9-470E-931C-3CE37B77618D}" emma:medium="tactile" emma:mode="ink">
            <msink:context xmlns:msink="http://schemas.microsoft.com/ink/2010/main" type="paragraph" rotatedBoundingBox="1478,3018 22599,3409 22549,6107 1428,5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0785D9-81AA-4D28-8EE6-6B16716B7090}" emma:medium="tactile" emma:mode="ink">
              <msink:context xmlns:msink="http://schemas.microsoft.com/ink/2010/main" type="line" rotatedBoundingBox="1478,3018 22599,3409 22549,6107 1428,5717"/>
            </emma:interpretation>
          </emma:emma>
        </inkml:annotationXML>
        <inkml:traceGroup>
          <inkml:annotationXML>
            <emma:emma xmlns:emma="http://www.w3.org/2003/04/emma" version="1.0">
              <emma:interpretation id="{517DF330-CE4D-4699-87C2-441DF6C06590}" emma:medium="tactile" emma:mode="ink">
                <msink:context xmlns:msink="http://schemas.microsoft.com/ink/2010/main" type="inkWord" rotatedBoundingBox="1472,3352 1900,3360 1880,4477 1451,446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4995.2571">-1554 2236 600 0,'-5'-16'224'0,"5"16"-176"0,0-16-12 15,5 8 72 1,4 8-68-16,4-8 44 0,10 8-48 0,4-9 0 16,5 9-24-16,9-4 12 15,5 4-16-15,4 0 24 16,0 8-20-16,-5 1-32 16,1-1 12-16,-23 0 36 15,-5 4-16-15,-23-4 16 16,1 4-16-16,-19 0-24 15,-4 0 4-15,-1 1-40 16,-3 3 28-16,-1 12-36 16,18 0 32-16,-9 13-16 15,19-1 24-15,-1 9 28 16,-4-5-8-16,0 5 0 16,4-5 0-16,-4 1-4 15,-4 0 0-15,4-5 8 16,-10-4-4-16,10-3-72 15,-4-1 36-15,-6-4-24 16,6 1 36-16,-10 3 0 16,9-3 12-16,-13-1 104 15,13 0-52-15,1-4 60 16,4 1-60-16,-1-9 16 16,10 0-40-16,0-4 28 15,0 4-32-15,0-7 20 16,0-1-20-16,0-4 0 15,10 4-8-15,-1 4-24 16,13 8 8-16,-8 0-48 0,9 5 28 16,0-9-124-16,4 0 80 0,18-4-520 15,1 0 328-15</inkml:trace>
        </inkml:traceGroup>
        <inkml:traceGroup>
          <inkml:annotationXML>
            <emma:emma xmlns:emma="http://www.w3.org/2003/04/emma" version="1.0">
              <emma:interpretation id="{CAF5C4DE-5FBD-4A33-8C04-881FF380711F}" emma:medium="tactile" emma:mode="ink">
                <msink:context xmlns:msink="http://schemas.microsoft.com/ink/2010/main" type="inkWord" rotatedBoundingBox="2518,3700 3001,3709 2996,3994 2513,398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5342.6815">-289 2532 924 0,'5'-9'340'0,"-5"9"-260"16,18 4-28-16,-5 1 88 15,-3-1-88-15,12-8 32 16,10 4-48-16,0 0 4 15,-5 0-24-15,5 0-220 16,-9 8 112-16,0-8-408 0,-1 8 284 0</inkml:trace>
          <inkml:trace contextRef="#ctx0" brushRef="#br0" timeOffset="35551.7366">-485 2742 756 0,'-32'8'280'0,"32"-8"-216"0,0 8-20 0,0-8 180 16,9 4-132-16,14-4 36 15,9 0-80-15,23 0-12 16,-1 0-20-16,1 0-28 16,-9 8 4-16,-1-4-232 15,-9 13 128-15,-8-5-400 16,-5-4 284-16</inkml:trace>
        </inkml:traceGroup>
        <inkml:traceGroup>
          <inkml:annotationXML>
            <emma:emma xmlns:emma="http://www.w3.org/2003/04/emma" version="1.0">
              <emma:interpretation id="{B68DDC47-87EF-4158-842C-DE91FC60BE63}" emma:medium="tactile" emma:mode="ink">
                <msink:context xmlns:msink="http://schemas.microsoft.com/ink/2010/main" type="inkWord" rotatedBoundingBox="3715,3265 5109,3290 5069,5475 3674,544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7490.7036">703 3563 676 0,'-9'17'248'0,"9"-17"-192"0,-9 44-16 0,5-24 48 15,-1 9-56-15,-4 3 48 16,0-4-44-16,4 1-28 16,5-1-8-16,5-12 8 15,8 0-4-15</inkml:trace>
          <inkml:trace contextRef="#ctx0" brushRef="#br0" timeOffset="37262.4792">1937 2167 300 0,'59'-20'112'0,"-36"20"-88"0,-5-4-8 15,-9 0 128 1,0 8-84-16,0-8 152 16,0 4-120-16,-9-4 96 15,5 4-108-15,-10-4-8 16,1 4-44-16,-14-4-8 15,-1 0-12-15,-31-4-8 16,5 8 4-16,-46-4 4 16,4 8-4-16,-26-12-12 15,17 8 4-15,-22-9 40 16,17 9-24-16,-3-4 104 0,13 4-64 16,13-4-16-16,24 12-20 0,31-8-32 15,0 9 8-15,46-1-32 16,32 4 24-16,13 4 32 15,-4 0-8-15,22 4 16 16,1 9-12-16,8-5-68 16,-8 4 28-16,-10 1-24 15,-13 7 32-15,-23 5 20 16,-14-5 0-16,-31 0 12 16,-6 1-8-16,-35 3-20 15,-1 1 8-15,-17-1-4 16,3 9 4-16,-21-1-20 15,12 5 16-15,-26-8 12 16,17-1 4-16,-13-8 8 16,23-7-8-16,-5-1 16 15,28-4-12-15,4 5-12 16,18-13 0-16,9 4-16 16,23-4 12-16,23 5 32 15,5 3-16-15,35-12-16 16,-3 4 0-16,31-8 40 15,0 4-20-15,23-12 44 16,-5 0-32-16,-4 0 32 16,-18 0-32-16,-10 9-4 15,-22-9-12-15,-14 8 20 0,-18-8-16 16,-9 8-108-16,-14 0 48 0</inkml:trace>
          <inkml:trace contextRef="#ctx0" brushRef="#br0" timeOffset="37638.7598">935 3357 560 0,'-36'-24'208'0,"36"24"-164"0,-23 0-8 16,14 0 4 0,9 0-28-16</inkml:trace>
          <inkml:trace contextRef="#ctx0" brushRef="#br0" timeOffset="37866.085">1045 3827 664 0,'-37'40'244'0,"37"-40"-188"0,-36 28-16 0,18-16 40 16,4 5-52-16,-13 3 8 15,4 4-24-15</inkml:trace>
          <inkml:trace contextRef="#ctx0" brushRef="#br0" timeOffset="38149.0934">1377 3693 600 0,'-18'36'224'0,"18"-36"-176"0,-14 53-12 0,5-17 36 16,4-3-48-16,-8 15 16 15,8-3-24-15,-13 16 44 16,9-5-32-16,-18-3 48 16,8 4-44-16,-12-13 92 15,-6-8-72-15,-4-19 20 16,5-9-40-16,-5-28-208 16,14-1 96-16</inkml:trace>
          <inkml:trace contextRef="#ctx0" brushRef="#br0" timeOffset="38287.7555">1345 3369 964 0,'5'-12'360'0,"-5"12"-280"16,4 0-24-16,-4 0-72 15,0 8-4-15</inkml:trace>
        </inkml:traceGroup>
        <inkml:traceGroup>
          <inkml:annotationXML>
            <emma:emma xmlns:emma="http://www.w3.org/2003/04/emma" version="1.0">
              <emma:interpretation id="{D54E9B6E-CEB7-4D65-BAC3-80CF5C42EDE1}" emma:medium="tactile" emma:mode="ink">
                <msink:context xmlns:msink="http://schemas.microsoft.com/ink/2010/main" type="inkWord" rotatedBoundingBox="5607,3180 8597,3235 8564,5006 5574,495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2322.549">4532 3090 768 0,'-41'32'284'0,"41"-32"-220"0,-23 37-20 15,14-21-32 1,9 0-16-16,-9 0 28 0,4 5-12 0,0-5 4 16,15 4-8-16,-10-4-16 15,9 0 4-15,-5-8 20 16,5 5-8-16,0-9-108 15,5 0 52-15</inkml:trace>
          <inkml:trace contextRef="#ctx0" brushRef="#br0" timeOffset="42461.9036">4618 2985 852 0,'-14'12'316'0,"14"-12"-248"0,0 4-16 0,14-4-180 16,0 0 60-16</inkml:trace>
          <inkml:trace contextRef="#ctx0" brushRef="#br0" timeOffset="43448.3245">5451 2094 860 0,'-23'-12'320'0,"23"12"-248"0,-18-12-20 0,9 4-4 16,4 8-36-16,-8-8-4 16,8 8-4-16,-13-4-16 15,9 4 8-15,-14 4-4 16,9 8 0-16,-13 12-12 16,9 5 12-16,-14 23 84 15,9 1-44-15,-4 20-28 16,9 0-4-16,0 20-12 15,8-4 4-15,1 16 32 16,9-8-12-16,-4-8 4 16,8-12-8-16,-8-16-16 15,4-13 4-15,-14-11 48 16,1-9-24-16,-19-12 16 0,4-4-20 16,-13-16 28-16,0 0-28 15,0-8-12-15,10-4-8 0,-1 0-60 16,14 8 36-16,4-4-464 15,14 7 272-15</inkml:trace>
          <inkml:trace contextRef="#ctx0" brushRef="#br0" timeOffset="43080.5723">4887 2532 800 0,'-10'-5'296'0,"10"5"-232"0,0 5-16 15,5-5 44 1,4 0-60-16,28-5 48 16,4 5-44-16,31-8 8 15,1 4-28-15,9-8 0 16,-5 8-8-16,-8 0 20 0,-15 4-16 0,-17 0-92 16,-5 8 44-16,-14-4-16 15,-4 4 32-15,-14-8-92 16,4 0 60-16,-4-4-600 15,9 0 356-15</inkml:trace>
          <inkml:trace contextRef="#ctx0" brushRef="#br0" timeOffset="43649.8614">5424 3130 756 0,'-23'45'280'0,"23"-45"-216"0,-36 40-20 0,22-23 68 16,0 3-72-16,10 0 52 16,4 4-52-16,4-3-4 15,10-1-20-15,4-8 40 16,14 0-28-16,-9-12-180 16,-1-4 80-16</inkml:trace>
          <inkml:trace contextRef="#ctx0" brushRef="#br0" timeOffset="40160.2372">3107 2135 508 0,'-32'-32'188'0,"32"32"-148"0,-9-21-8 16,9 9 72-1,0 8-64-15,-9-8 60 16,4 8-56-16,-13 0-4 0,4 8-24 0,-18 4-20 31,10 8 0-31,-1 4-4 0,0 5 0 0,-4 11 16 16,13 5-4-1,1 11-28-15,3 5 12 0,-3 12 24 16,8-1-8-16,-13 30 8 16,18-1-4-16,-9 12-52 15,0-16 28-15,-9 0-24 16,8-16 24-16,-12-16 44 15,13-13-16-15,-10-7 156 16,6-13-92-16,-5-20 20 16,4 4-56-16,-9-12 0 15,9-12-24-15,-8-8-8 16,3 0-4-16,1-5-156 16,5 9 84-16,4-4-440 15,4 16 284-15</inkml:trace>
          <inkml:trace contextRef="#ctx0" brushRef="#br0" timeOffset="39762.1773">2588 2612 800 0,'-5'-16'296'0,"5"24"-232"0,5-8-16 0,-5 0 88 15,13 0-84-15,10 0 32 16,9 0-48-16,14-8-4 15,-5 4-20-15,36-4 0 16,0 4-4-16,1-4 12 16,-5 8-12-16,-14 0 24 15,-5 4-20-15,-22 0-136 16,0 0 68-16</inkml:trace>
          <inkml:trace contextRef="#ctx0" brushRef="#br0" timeOffset="40491.1676">3066 3211 592 0,'-9'21'220'0,"9"-21"-172"0,-19 48-12 0,6-15-12 15,8-1-20-15,-17 25 32 16,8-1-20-16,-13 5 100 16,8-4-64-16,-8-5 72 15,4-7-68-15,-9-9 76 16,10-8-76-16,-10-11 8 15,4 3-40-15,-8-24 12 16,9 0-20-16,-10-33-192 16,10 9 92-16,-5-16-500 15,14-5 320-15</inkml:trace>
          <inkml:trace contextRef="#ctx0" brushRef="#br0" timeOffset="40611.9504">3025 2989 788 0,'0'8'292'0,"0"-8"-228"0,0 4-16 15</inkml:trace>
          <inkml:trace contextRef="#ctx0" brushRef="#br0" timeOffset="41616.622">3876 2098 612 0,'-9'-8'228'0,"9"8"-180"0,-14-8-12 15,5 8 80 1,5 8-72-16,-5-8-8 16,4 17-24-16,-9 11 8 15,5 8-12-15,-9 17 24 16,4 12-20-16,-18 8 24 15,14-1-24-15,-9 9-12 16,4-8-4-16,-9 8 4 16,10-4 0-16,-6-8 32 15,15-9-16-15,-6-15 4 0,10-9-12 16,0-7 36-16,5-9-20 0,4-8 40 16,9 0-36-16,9-4 56 15,5 5-48-15,9-5 20 16,-1 4-36-16,6-4 8 15,-5 4-16-15,-5-4 28 16,0 4-24-16,-4-4-4 16,-5 0-8-16,1-4-252 15,3 1 136-15</inkml:trace>
          <inkml:trace contextRef="#ctx0" brushRef="#br0" timeOffset="41963.5451">4176 3033 652 0,'0'4'244'0,"0"-4"-192"0,-9 33-12 16,5-5 92-1,4 0-80-15,-5 9 40 0,1 7-52 16,-5 17-16-16,0-12-12 16,-10 11 44-16,10 1-32 0,-14-12 44 15,10-5-40-15,-19-7 64 16,9-9-52-16,-18-24-8 15,14-4-20-15,-5-24-168 16,9-5 84-16</inkml:trace>
          <inkml:trace contextRef="#ctx0" brushRef="#br0" timeOffset="42114.9473">4222 2722 904 0,'-36'-29'332'0,"36"29"-256"0,-5 17-24 16,0-5-8-16,5-4-36 0,0 8-284 15,10 4 148-15</inkml:trace>
          <inkml:trace contextRef="#ctx0" brushRef="#br0" timeOffset="43763.1619">5551 2880 1048 0,'-18'-21'388'0,"18"21"-300"0,0-8-28 16,0 0 16-16,5 4-56 16</inkml:trace>
        </inkml:traceGroup>
        <inkml:traceGroup>
          <inkml:annotationXML>
            <emma:emma xmlns:emma="http://www.w3.org/2003/04/emma" version="1.0">
              <emma:interpretation id="{81991175-3972-48BD-BCE2-BAF5132913DF}" emma:medium="tactile" emma:mode="ink">
                <msink:context xmlns:msink="http://schemas.microsoft.com/ink/2010/main" type="inkWord" rotatedBoundingBox="9224,3162 12887,3229 12837,5928 9174,586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5537.3083">7035 2491 508 0,'32'-28'188'0,"-32"28"-148"0,77-21-8 16,-40 17 36 0,-1 4-44-16,10 4 16 15,-1 9-24-15,-13 7 52 16,0 8-36-16,-14 21 28 0,0-1-32 15,-18 25 0-15,-4 0-16 0,-23 8 0 16,-1-8-4-16,-22-8 28 16,5-13-20-16,-15-11 20 15,10-1-20-15,0-20 8 16,14-3-12-16,-1-22-16 16,15-3 0-16,-1-20-4 15,18-4 0-15,5-5-36 16,19 5 24-16,17 12-20 15,0 7 24-15,10 22 72 16,4 11-32-16,-4 8 36 16,-1 5-32-16,-4-1 0 15,-5 0-16-15,-4-7 28 16,-4-1-24-16,-1-8-68 16,-4 0 28-16,-1-12-292 15,6-4 176-15</inkml:trace>
          <inkml:trace contextRef="#ctx0" brushRef="#br0" timeOffset="45899.1007">7850 2564 800 0,'-18'0'296'0,"18"0"-232"0,-9 4-16 0,13-4 96 16,5 4-88-16,19-12 4 15,8 8-36-15,23 0 0 16,9 4-12-16,1-4 20 16,-10 0-20-16,-4-4-4 15,-5 4-4-15,-14-8-172 16,-4 8 92-16,-9-4-192 16,-5 4 156-16</inkml:trace>
          <inkml:trace contextRef="#ctx0" brushRef="#br0" timeOffset="46211.2119">8264 2256 748 0,'-50'-16'276'0,"50"16"-216"0,-23-8-16 16,14 4 120-1,5 8-100-15,-15 4-16 16,15 0-32-16,-1 12-60 15,5 9 28-15,0 15 12 16,0 1 4-16,-13 16-8 16,13 7 4-16,-9 17 4 0,9 0 0 0,-19 4 0 15,15-8 0-15,-14-12 24 16,9-8-12-16,-14-13 76 16,5-11-52-16,-14-9 32 15,0-12-40-15,-5-8 0 16,10-4-16-16,-5-8-8 15,9 0 0-15,-4 0-84 16,13-8 44-16</inkml:trace>
          <inkml:trace contextRef="#ctx0" brushRef="#br0" timeOffset="48478.5338">8355 3252 436 0,'0'-4'160'0,"0"4"-124"0,-4 0-8 0,-5 0 88 15,9 4-68-15,0-4 44 16,0 0-56-16,-10 0 16 16,20 0-32-16,-20 0 16 15,10 8-20-15,0 8 28 16,-4 4-28-16,-5 17 4 15,0 7-12-15,-5 13 4 16,5 0-8-16,-14 3 16 16,9-7-12-16,-13-9 24 15,4-7-20-15,-13-13 92 16,4-8-56-16,0-16 56 0,0-4-60 0,5-24 60 16,9 0-64-16,4-29-8 15,14 4-20-15,14-3-20 16,9 11 4-16,13 5-16 15,0 11 12-15,10 5-24 16,-5 12 20-16,14-4-136 16,-10 8 80-16</inkml:trace>
          <inkml:trace contextRef="#ctx0" brushRef="#br0" timeOffset="46437.813">8455 3070 768 0,'-32'44'284'0,"32"-44"-220"0,-31 45-20 15,12-25-12 1,10 0-28-16,0 0 40 16,5 1-20-16,-5-5 4 15,18 0-16-15,4-12 0 16,10 0-4-16,9-12-288 15,4 0 152-15</inkml:trace>
          <inkml:trace contextRef="#ctx0" brushRef="#br0" timeOffset="46570.6975">8678 2904 860 0,'-54'-29'320'0,"54"29"-248"0,0-20-20 0,4 8-20 16,15 4-28-16,-1-8-540 15,18 8 292-15</inkml:trace>
          <inkml:trace contextRef="#ctx0" brushRef="#br0" timeOffset="47667.095">9443 2616 476 0,'9'-4'176'0,"-9"4"-136"0,9 0-12 16,-4 0 120-1,-1 0-88-15,1 0 36 16,4 0-56-16,0-4 48 16,5 4-52-16,-1-4 36 15,1 0-40-15,9-4 52 16,-5 4-48-16,-4-8 36 15,-5 0-40-15,0-8 8 16,0 3-24-16,-13-7 28 16,-1 8-28-16,-13 0 12 0,4 4-16 0,-27 4 12 15,5 4-16-15,-28 8-20 16,5 8 4-16,-9 4-12 16,8 8 8-16,10 0 8 15,14 1 4-15,9-5-20 16,17 0 12-16,15-8-100 15,13 0 56-15,23-12-124 16,5 0 96-16,4-8-64 16,0 4 80-16,-18 0 8 15,-5 4 36-15,-22-8-4 16,-5 8 12-16,-14 8 88 16,0-4-44-16,-4 21 72 15,4 3-64-15,1 33 8 16,4 7-28-16,-5 17 24 15,14 4-28-15,-5 1-48 16,-4-10 16-16,-9 5 4 16,-5-12 8-16,-8 4 48 15,8-12-24-15,-23-12 52 16,14-13-40-16,-4-16 20 16,13-12-32-16,-9-24 44 15,0-4-36-15,10-8-16 16,8-5-4-16,9-7-8 15,5 8 0-15,5-9 8 16,0 9-4-16,17-4-12 16,-3 11 4-16,-6 1 20 0,5-4-8 15,-4 8-12-15,9-5 0 16,-5 5-84-16,5 12 48 0,0-16-160 16,-1 12 112-16,1-8-420 15,0 8 284-15</inkml:trace>
          <inkml:trace contextRef="#ctx0" brushRef="#br0" timeOffset="48883.9664">9598 3130 464 0,'-14'-12'176'0,"14"12"-140"0,0 0-8 16,5 0 120 0,4 4-88-16,0-4 52 15,5 4-64-15,-5-4 12 16,4 4-40-16,-4 5 36 0,5 7-32 0,-14 4 4 16,0 4-16-16,0 17 44 15,0 3-28-15,-4 25 12 16,4 4-24-1,-10 8-8-15,1-8-4 0,-4-9 84 16,4-11-48-16,-14-13 88 16,9-3-72-16,-13-21 16 15,9-4-40-15,-14-20 12 16,9-4-24-16</inkml:trace>
          <inkml:trace contextRef="#ctx0" brushRef="#br0" timeOffset="49019.8294">9794 2742 924 0,'4'-16'340'0,"-4"16"-260"16,18 0-28-16,-4 0 80 16,0 4-84-16</inkml:trace>
          <inkml:trace contextRef="#ctx0" brushRef="#br0" timeOffset="51541.3288">7122 2013 488 0,'-10'-8'180'0,"10"8"-140"0,0 0-12 15,0-8 136 1,0 16-96-16,-4-16 68 16,4 8-76-16,-9 0-8 15,4 0-32-15,-17 0-12 16,3 8-4-16,-17 0-4 0,-1 9 0 15,-22-5 0-15,9 4 0 0,-27 0 16 16,13-4-8-16,-13-8-12 31,13 9 0-31,9 3 48 0,19-4-24 0,4-4-8 16,18 4-8-16,5 4-4 16,18 5 0-16,14 7 0 15,0 0 0-15,22 9 0 16,1-1 0-16,9 4 16 15,-1 1-8-15,-8 3 24 16,-5-3-20-16,-23-1-48 16,5 1 20-16,-23 11 4 15,0-3 8-15,-23 16-60 16,0-4 36-16,-9 3-4 16,0-3 16-16,-13-8 12 15,9-9 4-15,-15 1-20 16,15-5 12-16,-19-3 12 15,14-1 0-15,-4-4 32 16,9 1-20-16,-5-1 4 16,9-4-12-16,-5 1 4 15,10-5-8-15,0 0-4 16,8-3 4-16,6-1-24 16,13 4 12-16,-9-4 12 15,13 5 0-15,10-5 32 16,9 4-20-16,22-4 4 15,5 1-12-15,46-5 4 0,-10 0-8 16,24-4 8-16,-10-4-8 16,0 0 8-16,-14 0-8 0,-8-4-12 15,-5 4 4-15,-28-3 48 16,-13-1-24-16,-18-4 24 16,-10 4-24-16,-8-8-184 15,-1 4 88-15</inkml:trace>
          <inkml:trace contextRef="#ctx0" brushRef="#br0" timeOffset="52038.7935">6361 4102 404 0,'-9'4'148'0,"9"-4"-112"0,9 12-12 0,-9 0 108 16,10 4-76-16,-6 25 32 15,1 3-52-15,4 13-12 16,-5 0-16-16,-4 7 20 16,0-15-16-16,-22 3 100 15,12-7-60-15,-12-9 72 16,-1 1-68-16,0-13 24 16,0 4-48-16,-8-28 0 15,21 0-20-15</inkml:trace>
          <inkml:trace contextRef="#ctx0" brushRef="#br0" timeOffset="45088.613">6352 2791 1080 0,'-4'-9'400'0,"4"9"-312"0,0 0-24 0,4-8 72 16,5 8-88-16,5-8-28 15,9 8-16-15,9-8 12 16,0 8-8-16,9-12-152 15,-5 12 76-15,9-4-208 16,-4 8 152-16</inkml:trace>
          <inkml:trace contextRef="#ctx0" brushRef="#br0" timeOffset="52171.6464">6557 3944 904 0,'14'-4'332'0,"-14"4"-256"0,0-4-24 15,9 4-8 1,-5 8-36-16</inkml:trace>
        </inkml:traceGroup>
        <inkml:traceGroup>
          <inkml:annotationXML>
            <emma:emma xmlns:emma="http://www.w3.org/2003/04/emma" version="1.0">
              <emma:interpretation id="{3AF7A175-EEAF-4101-A2D8-C62C57D3DE79}" emma:medium="tactile" emma:mode="ink">
                <msink:context xmlns:msink="http://schemas.microsoft.com/ink/2010/main" type="inkWord" rotatedBoundingBox="13538,3890 13980,3898 13975,4163 13533,415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4406.5953">10545 2916 456 0,'-19'0'168'0,"19"0"-128"0,-13 0-16 0,13 0 236 16,0 0-148-16,-5 0 88 15,5 0-116-15,-4 0 4 16,8 0-52-16,1 8 32 15,18-4-40-15,8 4 12 16,10 0-24-16,14-4-8 16,4 8-4-16,-4-12 12 15,-10 9-8-15,-4-5 24 16,-9 0-20-16,-9-4-40 16,-9 4 16-16,-5-12-252 15,-5 4 144-15</inkml:trace>
          <inkml:trace contextRef="#ctx0" brushRef="#br0" timeOffset="74090.4911">10581 2710 444 0,'-9'0'164'0,"9"4"-124"16,0 0-16-16,0-4 148 15,0 0-100-15,9 0 88 16,-9 4-96-16,5-4 56 16,-1 4-68-16,5-4 16 15,5 4-40-15,13-4-8 16,-4 0-12-16,4 0-8 16,5 0 4-16,0 0 4 15,0 4-4-15,-5 0-12 16,1 0 4-16,-15 0 12 15,10 0-4-15,-23 0 40 16,0 4-20-16,-5 0-32 0,-4 4 4 0</inkml:trace>
        </inkml:traceGroup>
        <inkml:traceGroup>
          <inkml:annotationXML>
            <emma:emma xmlns:emma="http://www.w3.org/2003/04/emma" version="1.0">
              <emma:interpretation id="{7F678EB7-F977-4CCE-A6A0-697ACACC92AB}" emma:medium="tactile" emma:mode="ink">
                <msink:context xmlns:msink="http://schemas.microsoft.com/ink/2010/main" type="inkWord" rotatedBoundingBox="14894,3392 15665,3406 15636,5000 14865,4986">
                  <msink:destinationLink direction="with" ref="{5B15C430-3FF2-4705-B34A-F020D20986CE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6462.4817">11883 2621 600 0,'-14'-5'224'0,"10"5"-176"0,-1 5-12 15,1-10 124 1,8 5-96-16,-4-4 88 16,0 4-88-16,0-4 48 15,9 4-68-15,5-4-12 0,9 4-20 16,22-4-20-16,10 4 4 0,18 0 28 16,-5 4-12-16,-4 0 12 15,4 4-12-15,-23 1 12 16,-4-1-16-16,-9-4-4 15,-4 4 0-15,-10-8-120 16,-9 0 64-16</inkml:trace>
          <inkml:trace contextRef="#ctx0" brushRef="#br0" timeOffset="76837.3539">12516 2272 632 0,'-37'-16'236'0,"37"16"-184"0,-22-16-16 0,8 8 44 16,14 8-52-16,-18-4 16 15,13 4-28-15,-18-8-16 16,14 16-4-16,-9-8 4 16,13 12 0-16,-17 4-20 15,3 0 12-15,6 21 4 16,-5-9 4-16,4 17 60 15,14 3-32-15,-9 29 16 16,9 0-28-16,-5 20 0 16,10-4-8-16,-14-4 20 15,4-8-16-15,-13-12-4 16,0-8-4-16,-14-13 20 0,5-11-12 16,-14-9 84-16,9-8-52 0,-9-8 4 15,9-3-28-15,-4-13-4 16,8-5-8-16,10-15-32 15,9 4 12-15,4-8-268 16,10 7 152-16</inkml:trace>
          <inkml:trace contextRef="#ctx0" brushRef="#br0" timeOffset="77101.6234">12570 3337 612 0,'-13'61'228'0,"13"-61"-180"15,-23 97-12-15,14-57 104 16,4 1-84-16,-4 7 32 16,5-3-52-16,-10-9 4 15,0-4-24-15,-8-7 8 16,8-1-12-16,-9-8 28 15,5-4-24-15,-19-12 12 16,10-4-16-16,-9-24-112 16,13-4 52-16</inkml:trace>
          <inkml:trace contextRef="#ctx0" brushRef="#br0" timeOffset="77230.4603">12620 3029 956 0,'0'4'352'0,"0"-4"-272"0,-9 0-24 0,9 0-196 16,9 0 64-16</inkml:trace>
        </inkml:traceGroup>
        <inkml:traceGroup>
          <inkml:annotationXML>
            <emma:emma xmlns:emma="http://www.w3.org/2003/04/emma" version="1.0">
              <emma:interpretation id="{7A19280A-F4AE-408F-9FA1-D853C3BD505E}" emma:medium="tactile" emma:mode="ink">
                <msink:context xmlns:msink="http://schemas.microsoft.com/ink/2010/main" type="inkWord" rotatedBoundingBox="16162,3577 18458,3619 18427,5305 16131,5262">
                  <msink:destinationLink direction="with" ref="{5B15C430-3FF2-4705-B34A-F020D20986CE}"/>
                </msink:context>
              </emma:interpretation>
            </emma:emma>
          </inkml:annotationXML>
          <inkml:trace contextRef="#ctx0" brushRef="#br0" timeOffset="78189.6435">13249 2463 456 0,'-14'-16'168'0,"14"16"-128"0,-5 0-16 0,1 0 148 16,8 0-100-16,-8 0 52 31,4 0-76-31,-5 0-24 0,5 8-16 0,-4 8 44 16,4 4-28-16,-5 25 16 15,5 3-24-15,-9 29-8 16,4 4-4-16,-8 8 12 16,4-4-8-16,-9-8 24 15,8-12-20-15,-3-9-20 16,4-11 0-16,0-13 56 15,9-8-24-15,0-7 68 16,9-1-52-16,9-16 52 16,0 4-52-16,-4-4 24 15,-1 0-36-15,10 0-16 16,-5 4-8-16,-4-4 12 16,9 4-8-16,4 0 24 15,-4 0-20-15,-10-4-32 16,6 4 12-16,3-8-300 15,-8 4 172-15</inkml:trace>
          <inkml:trace contextRef="#ctx0" brushRef="#br0" timeOffset="79600.334">13658 3228 548 0,'-13'0'204'0,"13"0"-156"16,-19 0-16-16,10 0 104 15,9 4-80-15,-9 4 40 16,5-8-56-16,-1 0 28 16,5 8-36-16,0-8 0 15,9 8-20-15,0 0 20 16,5 4-20-16,-5 0-4 16,0 4-4-16,0 17-4 15,0 3 0-15,-4 29 8 16,4 0-4-16,-14 12 8 15,5 0-8-15,-13-9 16 16,-1-7-12-16,-18 4-4 0,0-4 0 16,-9-5 28-16,5-7-16 0,-5-13 32 31,14-8-32-31,-14-23 40 0,18-5-32 0,9-25-12 16,14-3-8-16,14-17-16 15,13 9 8-15,23-9 12 16,5 9-4-16,4-4-28 15,-4 7 12-15,-5 1-172 16,-5 8 104-16,-8-1-392 16,4 9 264-16</inkml:trace>
          <inkml:trace contextRef="#ctx0" brushRef="#br0" timeOffset="78536.2716">13763 3139 652 0,'-5'32'244'0,"5"-32"-192"0,-9 24-12 0,5-4 100 16,-1-3-84-16,-8 7 60 15,8 4-72-15,0-3 24 16,10 3-40-16,-5-8 0 15,0 0-16-15,-5-12 20 16,5 1-20-16,-4-14 56 16,-5 1-36-16,-19-4-52 15,10 0 12-15,-27-4-48 16,13 8 36-16,-5-8-100 16,19 8 68-16,-5-12-336 15,23 8 212-15</inkml:trace>
          <inkml:trace contextRef="#ctx0" brushRef="#br0" timeOffset="78672.6347">13822 2827 696 0,'5'4'256'0,"-5"-4"-196"0,9 8-20 15,-5-4-252 1,10 0 108-16</inkml:trace>
          <inkml:trace contextRef="#ctx0" brushRef="#br0" timeOffset="78987.8302">14041 3147 728 0,'-10'12'268'0,"10"-12"-208"0,-13 32-16 0,8-16 80 16,5 1-76-16,-4 7 32 15,4 0-44-15,0 4-4 16,9 1-20-16,0-5 20 15,0-4-20-15,5-8 48 16,4-3-32-16,0-14-60 16,5 5 20-16,0-16-308 15,-1 0 176-15</inkml:trace>
          <inkml:trace contextRef="#ctx0" brushRef="#br0" timeOffset="79105.3531">14177 2989 860 0,'-18'0'320'0,"18"0"-248"0,-5-4-20 0,-4 0-56 16,18 8-8-16</inkml:trace>
          <inkml:trace contextRef="#ctx0" brushRef="#br0" timeOffset="81132.4316">14632 2730 268 0,'0'0'100'0,"0"0"-76"0,9 0-8 16,-9 0 168 0,0 0-104-16,-9 0 72 15,9 4-88-15,-4-4 96 16,4 4-88-16,0 0 8 16,0 0-48-16,0-4 12 15,0 4-24-15,-9-4 44 16,9 4-36-16,-5-4 20 15,10 0-28-15,-5 0 36 16,0 0-32-16,0 0 48 16,0 0-40-16,0 0 20 0,0 0-32 15,9 0 36-15,-5 0-32 0,24 0 20 16,4 0-24-16,22 0 16 16,1 0-20-16,8-4-16 15,1 16-4-15,-5-4 20 16,-9 0-8-16,-13 0-12 15,-10 1 0-15,-13-5 40 16,4 4-24-16,-13-8 36 16,-5 4-32-16,-9-12-156 15,4 4 76-15,-4-13-312 16,9 5 212-16</inkml:trace>
          <inkml:trace contextRef="#ctx0" brushRef="#br0" timeOffset="81462.3512">15129 2495 644 0,'-28'-12'236'0,"28"12"-180"0,-32-24-20 0,14 16 104 15,14 4-84-15,-19-5 4 16,14 5-36-16,-9 0-16 16,4 8-4-16,-4 4-4 15,4 1 0-15,-9 23 0 16,10-12 0-16,-6 41 0 15,10 8 0-15,-4 12 24 16,8 4-12-16,-4 4-4 16,4-21-4-16,1-3 12 15,13-8-8-15,-14-17 68 0,5-3-44 16,-13-13 92-16,4-8-68 0,-10-4 16 16,1 0-40-16,-9-12-32 15,9 5 0-15,-5-10 16 16,5 1-8-16,0-8-188 15,8 4 96-15,1-8-308 16,9 4 220-16</inkml:trace>
          <inkml:trace contextRef="#ctx0" brushRef="#br0" timeOffset="81676.4218">15342 3248 904 0,'-18'32'332'0,"18"-32"-256"0,-13 45-24 0,-1-21 52 16,9 0-68-16,-4 13-4 15,0-1-20-15,9-8 8 16,5 5-12-16,4-21 24 16,9 4-20-16,5-16-216 15,0-4 112-15,-1-12-628 16,1 4 404-16</inkml:trace>
          <inkml:trace contextRef="#ctx0" brushRef="#br0" timeOffset="81777.1881">15415 3114 676 0,'-13'-16'248'0,"13"16"-192"0,0-4-16 0,4 0-92 31,5 0 20-31</inkml:trace>
        </inkml:traceGroup>
        <inkml:traceGroup>
          <inkml:annotationXML>
            <emma:emma xmlns:emma="http://www.w3.org/2003/04/emma" version="1.0">
              <emma:interpretation id="{D3D9C2A8-29A2-448F-BFBB-BAEB946BB8E3}" emma:medium="tactile" emma:mode="ink">
                <msink:context xmlns:msink="http://schemas.microsoft.com/ink/2010/main" type="inkWord" rotatedBoundingBox="19015,4070 19229,4073 19228,4113 19015,4110">
                  <msink:destinationLink direction="with" ref="{5B15C430-3FF2-4705-B34A-F020D20986CE}"/>
                </msink:context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2034.373">15984 2928 1276 0,'9'0'472'0,"-9"0"-364"0,32-8-32 15,-14 0 28 1,1 8-72-16,13-12-204 16,-1 12 88-16,6-8-768 15,-1 8 468-15</inkml:trace>
        </inkml:traceGroup>
        <inkml:traceGroup>
          <inkml:annotationXML>
            <emma:emma xmlns:emma="http://www.w3.org/2003/04/emma" version="1.0">
              <emma:interpretation id="{94067AE6-94B5-4A76-9948-F894D61C2A27}" emma:medium="tactile" emma:mode="ink">
                <msink:context xmlns:msink="http://schemas.microsoft.com/ink/2010/main" type="inkWord" rotatedBoundingBox="19852,3669 22593,3720 22564,5254 19823,5203">
                  <msink:destinationLink direction="with" ref="{5B15C430-3FF2-4705-B34A-F020D20986CE}"/>
                </msink:context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4481.7666">18110 3422 716 0,'0'24'264'0,"0"-24"-204"0,0 65-16 16,0-33 116-1,0 5-96-15,-9 7 72 16,4 5-80-16,-13-5 76 16,5 1-76-16,-10-17 60 15,5 4-64-15,-19-3 32 16,14-9-48-16,-27-8 44 0,18 0-48 0,-9-12 4 15,14 0-24-15,4-20-236 16,10 0 120-16,13-29-556 16,9-7 368-16</inkml:trace>
          <inkml:trace contextRef="#ctx0" brushRef="#br0" timeOffset="82753.9245">17031 2677 580 0,'-4'-40'216'0,"8"32"-168"0,5-13-12 15,0 9 56 1,5 8-56-16,-5-8 68 16,5 4-64-16,4 8-24 15,5 4-16-15,-10 24 16 16,6 17-8-16,-19 32 4 0,0 4-4 0,-28 4-96 15,6-4 52-15,-24-13 12 16,14-7 16-16,-22-12 52 16,17-13-24-16,-8-12 44 15,22-3-36-15,-9-17 56 16,14-4-48-16,4-12-8 16,14 3-16-16,0-7 8 15,14 8-12-15,9 0 104 16,8 8-64-16,10 4-12 15,14 8-20-15,-9 0 12 16,-1 1-16-16,-4-1 12 16,-5 0-12-16,-13-8-164 15,9 0 80-15,-14-8-208 16,-4 0 156-16</inkml:trace>
          <inkml:trace contextRef="#ctx0" brushRef="#br0" timeOffset="83293.9549">17791 2532 624 0,'-36'-13'228'0,"36"13"-176"0,-41-8-16 0,18 4 168 16,10 4-120-16,-10-4 72 15,-4 4-92-15,-1 0 16 16,10 4-44-16,4 8-56 16,5 5 8-16,-4 19 20 15,13 8-4-15,0 33 0 16,0 4 0-16,0 8-68 15,0-8 36-15,0 0 20 16,0-4 8-16,-10-20-8 16,1-5 4-16,-4-15 48 15,4-1-24-15,-14-20 24 16,9 5-24-16,-18-21 8 16,14-8-16-16,-5-5 0 15,10-3-4-15,-10 0-260 0,14 0 136 16</inkml:trace>
          <inkml:trace contextRef="#ctx0" brushRef="#br0" timeOffset="82996.1055">17414 2791 788 0,'-19'-9'292'0,"19"9"-228"0,-4 0-16 16,4 0 228 0,0 0-160-16,-9 0 44 15,18 9-96-15,-5-9 12 0,15 0-44 0,26-9-20 16,10 9-4-16,13-8 0 15,-4 4-4-15,4-4-124 16,-4 8 64-16,-19-8-172 16,1 8 128-16,-28-8-136 15,-4 4 132-15</inkml:trace>
          <inkml:trace contextRef="#ctx0" brushRef="#br0" timeOffset="84641.7239">18224 3171 976 0,'-5'4'360'0,"5"-4"-280"0,0 16-20 0,5-16-44 16,-1 0-20-16,10 0-648 16,9 8 356-16</inkml:trace>
          <inkml:trace contextRef="#ctx0" brushRef="#br0" timeOffset="85141.7978">18847 2900 944 0,'-9'-49'352'0,"9"49"-276"0,14-44-20 16,-5 19 148 0,0 9-124-16,0-20-16 15,5 7-40-15,-5-7 0 16,-4 12-16-16,-5-5 4 16,-5 13-4-16,-18 0-104 15,1 12 52-15,-19 8 0 16,4 4 28-16,-13 20-32 15,9 5 28-15,9 19 16 0,5 1 4 0,27 4 20 32,14-5-12-32,8-7-4 0,10-9 0 15,0-7-68-15,5-5 36 0,-10-12-76 16,0 4 60 0,-18 13-24-16,9-13 40 0,-18 24-12 15,0-11 24-15,-9 27 44 16,0 5-16-16,5 36 124 15,-1-4-80-15,-4 16 68 16,4-11-72-16,-4-5 24 16,5-17-44-16,-5-3 52 15,4-12-48-15,-13-12 64 16,4-13-60-16,-4-28 52 16,-5 0-52-16,-9-24-12 15,10-4-16-15,-15-13 0 16,5 1-8-16,10-17 8 15,-1 9-8-15,23-17-12 16,14 17 4-16,27-21-60 16,-5 13 36-16,9-5-4 15,1 13 16-15,4-5-244 16,-4 17 144-16,8 3-352 16,-4 5 268-16</inkml:trace>
          <inkml:trace contextRef="#ctx0" brushRef="#br0" timeOffset="85339.4474">19539 3292 892 0,'9'21'332'0,"-9"-21"-260"0,-22 81-20 0,17-29 88 32,5 1-88-32,-9 24 40 0,0-5-52 0,-14-3 4 15,19-8-28-15,-24-8 72 16,15-13-52-16,-24-12 68 15,5-3-64-15,-13-21-80 16,4 0 20-16</inkml:trace>
          <inkml:trace contextRef="#ctx0" brushRef="#br0" timeOffset="85459.6423">19526 3114 1236 0,'9'0'456'0,"-9"0"-352"0,9 0-32 16</inkml:trace>
        </inkml:traceGroup>
      </inkml:traceGroup>
    </inkml:traceGroup>
    <inkml:traceGroup>
      <inkml:annotationXML>
        <emma:emma xmlns:emma="http://www.w3.org/2003/04/emma" version="1.0">
          <emma:interpretation id="{7EA24CD2-A731-4B4D-B12F-9EAAE88EF1B2}" emma:medium="tactile" emma:mode="ink">
            <msink:context xmlns:msink="http://schemas.microsoft.com/ink/2010/main" type="paragraph" rotatedBoundingBox="1102,5713 3720,6128 3551,7188 933,6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D9AB5-041D-4B5E-8506-0ADF3006B0AD}" emma:medium="tactile" emma:mode="ink">
              <msink:context xmlns:msink="http://schemas.microsoft.com/ink/2010/main" type="line" rotatedBoundingBox="1102,5713 3720,6128 3551,7188 933,6772"/>
            </emma:interpretation>
          </emma:emma>
        </inkml:annotationXML>
        <inkml:traceGroup>
          <inkml:annotationXML>
            <emma:emma xmlns:emma="http://www.w3.org/2003/04/emma" version="1.0">
              <emma:interpretation id="{C1216453-E3B0-4EEF-893A-6B17E231E098}" emma:medium="tactile" emma:mode="ink">
                <msink:context xmlns:msink="http://schemas.microsoft.com/ink/2010/main" type="inkWord" rotatedBoundingBox="1102,5713 3720,6128 3551,7188 933,6772"/>
              </emma:interpretation>
              <emma:one-of disjunction-type="recognition" id="oneOf19">
                <emma:interpretation id="interp19" emma:lang="" emma:confidence="0">
                  <emma:literal>¥</emma:literal>
                </emma:interpretation>
                <emma:interpretation id="interp20" emma:lang="" emma:confidence="0">
                  <emma:literal>H</emma:literal>
                </emma:interpretation>
                <emma:interpretation id="interp21" emma:lang="" emma:confidence="0">
                  <emma:literal>1</emma:literal>
                </emma:interpretation>
                <emma:interpretation id="interp22" emma:lang="" emma:confidence="0">
                  <emma:literal>☺</emma:literal>
                </emma:interpretation>
                <emma:interpretation id="interp23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104783.0408">-753 4729 704 0,'-14'-4'264'0,"14"4"-208"0,0 8-12 16,0-8 116 0,0 0-96-16,0 4 16 0,9 4-44 0,5 0 8 15,4 0-24-15,9-8 16 16,1 4-20-16,4-4-68 15,4 0 24-15,-9-4-48 16,1 4 40-16,-24-8 4 16,1 8 16-16,-23-4-4 15,-5 8 8-15,-9-4-20 16,5 8 20-16,-5 5-20 16,9 3 16-16,0 20 16 15,14 9 4-15,0 15-12 16,5 5 4-16,4 0 4 15,9-8 0-15,-5-9 0 16,5-3 0-16,-4-13 8 16,4-4-4-16,-9-7 40 15,0-5-20-15,-9-4 4 16,0-4-16-16,-9-12-8 16,8 4 0-16,-12-8 12 15,8 4-8-15,0-4-40 16,5 8 20-16,5-4 20 15,4 4-4-15,9 4 36 16,4 4-24-16,10 0 20 16,5 4-20-16,3-4-80 15,1 4 36-15</inkml:trace>
          <inkml:trace contextRef="#ctx0" brushRef="#br0" timeOffset="105198.1461">-2046 5546 436 0,'-18'-4'160'0,"18"4"-124"0,-5 0-8 0,1 0 184 16,4 4-120-16,-5 1 104 16,-4-1-112-16,9-4 32 15,0 4-68-15,-5-4 0 16,10 8-28-16,4 0 40 16,9 4-32-16,28 0-16 15,22 0-4-15,37 4-28 16,-1 5 12-16,69 3 40 15,-9 0-20-15,69 5 16 16,-15-5-16-16,14 0-8 16,-31-4 0-16,13-3-4 15,-28-9 0-15,-13 4 0 16,-27-4 0 0,-37-8 52-16,-22-4-28 0,-24-4 60 15,-17 0-48-15,-19-5-32 0,-8 5-8 0,-19-4-248 16,0 8 140-16,-19 4-332 15,6 8 248-15</inkml:trace>
          <inkml:trace contextRef="#ctx0" brushRef="#br0" timeOffset="104298.2441">-1878 4980 332 0,'-22'-20'120'0,"22"20"-92"0,0-29-8 15,0 9 148-15,4 8-96 0,5-16 68 16,5 7-80-16,9-7 36 16,-1 4-56-16,10-5 8 15,9 9-32-15,0 0 20 16,0 12-24-16,5 4-4 15,4 8-4-15,0 16 4 16,-5 8-4-16,10 37-4 16,-5-4 4-16,0 20 4 15,-9-8-4-15,-14-13 16 16,-8-7-12-16,-24-8 32 16,-4-5-24-16,-18-8 12 15,-1-11-16-15,-8-5 44 16,4-4-28-16,-9-20-4 15,14 0-16-15,0-21-8 16,13 9 4-16,9-8-68 16,14 4 36-16,14-5-16 15,4 13 28-15,24-4-52 16,3 4 36-16,24-5-124 16,-1 9 84-16,-4-8-116 15,-5 4 108-15,-4-12-100 16,-14 3 100-16</inkml:trace>
        </inkml:traceGroup>
      </inkml:traceGroup>
    </inkml:traceGroup>
    <inkml:traceGroup>
      <inkml:annotationXML>
        <emma:emma xmlns:emma="http://www.w3.org/2003/04/emma" version="1.0">
          <emma:interpretation id="{73E931B9-6E72-47D0-A9B4-22CBB6C38F5E}" emma:medium="tactile" emma:mode="ink">
            <msink:context xmlns:msink="http://schemas.microsoft.com/ink/2010/main" type="paragraph" rotatedBoundingBox="974,6467 15507,6545 15496,8661 963,8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5B3BC6-96EF-40A9-8949-25FADC7940CC}" emma:medium="tactile" emma:mode="ink">
              <msink:context xmlns:msink="http://schemas.microsoft.com/ink/2010/main" type="inkBullet" rotatedBoundingBox="971,7177 1670,7181 1667,7769 967,7765"/>
            </emma:interpretation>
            <emma:one-of disjunction-type="recognition" id="oneOf20">
              <emma:interpretation id="interp24" emma:lang="" emma:confidence="0">
                <emma:literal>•</emma:literal>
              </emma:interpretation>
            </emma:one-of>
          </emma:emma>
        </inkml:annotationXML>
        <inkml:trace contextRef="#ctx0" brushRef="#br0" timeOffset="105693.4942">-2042 6065 612 0,'-18'-29'228'0,"18"29"-180"0,0-16-12 15,9 8 124 1,-4 4-96-16,18-4 8 16,8 4-44-16,33 4-16 15,0 4-8-15,18 20 20 0,-5 4-12 16,1 33 12-16,-10 4-12 0,-4 20 12 15,-10-12-16-15,-8-9 16 16,-14-7-16-16,-32-12 68 16,-5-5-44-16,-18-16 92 15,10-3-68-15,-28-21-20 16,14-4-20-16,-19-25-16 16,5-7 4-16,14-9-48 15,-1 9 24-15,28-1-100 16,9 13 68-16,14 12-92 15,9 12 84-15</inkml:trace>
      </inkml:traceGroup>
      <inkml:traceGroup>
        <inkml:annotationXML>
          <emma:emma xmlns:emma="http://www.w3.org/2003/04/emma" version="1.0">
            <emma:interpretation id="{1D5DB78E-B100-428E-8821-2D7674C62196}" emma:medium="tactile" emma:mode="ink">
              <msink:context xmlns:msink="http://schemas.microsoft.com/ink/2010/main" type="line" rotatedBoundingBox="1857,6471 15507,6545 15496,8661 1846,8587"/>
            </emma:interpretation>
          </emma:emma>
        </inkml:annotationXML>
        <inkml:traceGroup>
          <inkml:annotationXML>
            <emma:emma xmlns:emma="http://www.w3.org/2003/04/emma" version="1.0">
              <emma:interpretation id="{AAFE26C0-9CBC-490D-8623-E4EDC35EE8FF}" emma:medium="tactile" emma:mode="ink">
                <msink:context xmlns:msink="http://schemas.microsoft.com/ink/2010/main" type="inkWord" rotatedBoundingBox="1853,7202 3122,7209 3114,8594 1846,858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6699.6788">-603 6024 652 0,'-45'4'244'0,"45"-4"-192"0,-32 12-12 0,13-8 112 15,15 4-92-15,-5 0-24 16,0 1-24-16,4 3-24 16,-4 0 8-16,9 8 12 15,0 8-4-15,-9 17-4 16,0 3 4-16,4 17-4 15,1-8 0-15,-10 8-12 16,5-9 8-16,-5-3 12 16,5-5-4-16,-9-7 16 15,4-9-12-15,1-3 48 16,4-5-28-16,-10-8 28 16,6-4-28-16,-19-12-8 15,9 8-12-15,-32-16 12 16,24 4-12-16,-15-8-4 15,10 0 0-15,-5 4-76 0,18 0 40 0</inkml:trace>
          <inkml:trace contextRef="#ctx0" brushRef="#br0" timeOffset="106389.3543">-1086 6344 716 0,'-31'-8'264'0,"31"8"-204"0,-5-8-16 15,-4 8 132 1,18 0-104-16,5 0 44 16,4 0-72-16,9 8 4 15,14 0-32-15,14 0 20 16,-10 0-24-16,10-8-12 15,-9 4-4-15,-1-8 12 0,-4 4-4 0,-9-8 40 16,0 4-20-16,-19-12-68 16,10 3 24-16,-14-11-220 15,-4 8 128-15,13-8-556 16,-4-1 372-16</inkml:trace>
          <inkml:trace contextRef="#ctx0" brushRef="#br0" timeOffset="109239.5828">-553 6607 716 0,'0'-24'264'0,"0"24"-204"16,23-5-16-16,-14 1 116 16,0 8-96-16,-4-4-60 15,4 9-8-15</inkml:trace>
          <inkml:trace contextRef="#ctx0" brushRef="#br0" timeOffset="109102.2179">-475 6712 392 0,'-10'-12'148'0,"10"12"-116"0,10-4-8 16,-10 0 144-1,9 4-96-15,-5-4 60 16,5 8-76-16,0 0 44 16,1 8-56-16,-10 28 48 15,-5 9-52-15,-9 32-36 0,5 4-8 16,-14 4 28-16,5-8-16 0,-18-12 28 16,9-9-24-1,-10-7 24-15,10-13-24 0,-10-7 112 16,5-13-72-16,-4-20 8 15,13 0-40-15,-4-20-28 16,13 4 0-16,1-25-268 16,8-3 148-16</inkml:trace>
          <inkml:trace contextRef="#ctx0" brushRef="#br0" timeOffset="109463.6932">89 6400 996 0,'0'8'368'0,"0"-8"-284"0,-23 49-24 0,10-21 88 15,4 1-92-15,-14 7-12 16,14 1-28-16</inkml:trace>
        </inkml:traceGroup>
        <inkml:traceGroup>
          <inkml:annotationXML>
            <emma:emma xmlns:emma="http://www.w3.org/2003/04/emma" version="1.0">
              <emma:interpretation id="{187A6A76-6DC7-4772-8008-1CAE4A9DFF52}" emma:medium="tactile" emma:mode="ink">
                <msink:context xmlns:msink="http://schemas.microsoft.com/ink/2010/main" type="inkWord" rotatedBoundingBox="4573,6780 5064,6782 5062,7133 4571,713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2796.8218">1541 5919 840 0,'0'12'312'16,"0"-12"-244"-16,23 4-16 0,-5-4 32 16,10 4-56-16,13-8 8 15,4 4-24-15,10-4 12 16,-10 8-16-16,1-4 4 16,4 0-4-16,-14 0-52 15,-4 4 28-15,-18 0-68 16,9 4 48-16</inkml:trace>
          <inkml:trace contextRef="#ctx0" brushRef="#br0" timeOffset="112554.4493">1719 5640 528 0,'-5'-9'196'0,"5"5"-152"0,0 0-12 15,0 0 104 1,0 4-80-16,0-4 76 16,0 0-76-16,0-4 40 15,0 8-56-15,0-4-12 16,0 8-16-16,0 0 8 15,0 0-12-15,0 0 16 0,10 0-16 0,3 0 60 16,5 4-40-16,10-8-4 16,4 5-12-16,4-5-12 15,0 0 4 1,-4 0 12-16,0 0-8 0,-9 0 16 16,0 4-16-16,-5 0 16 15,-4 4-16-15,-14 0-128 16,4 0 68-16</inkml:trace>
        </inkml:traceGroup>
        <inkml:traceGroup>
          <inkml:annotationXML>
            <emma:emma xmlns:emma="http://www.w3.org/2003/04/emma" version="1.0">
              <emma:interpretation id="{710E6846-DD46-48F9-A7E0-EB577C1D8BFF}" emma:medium="tactile" emma:mode="ink">
                <msink:context xmlns:msink="http://schemas.microsoft.com/ink/2010/main" type="inkWord" rotatedBoundingBox="6129,6495 10496,6518 10487,8140 6120,8117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0563.5873">7064 5405 644 0,'-45'-20'236'0,"45"20"-180"0,-32-8-20 0,23 3 132 16,9 10-100-16,-10-5-8 15,10 4-40-15,-13 4-16 16,13 8 0-16,-5 16-40 16,5 9 20-16,-18 27 16 15,13 1 0-15,-22 16 12 16,18-4-8-16,-14 12 24 16,5-8-16-16,0 12-20 15,0-8 0-15,4 0 32 16,0-12-16-16,-8-16 72 15,-1-8-48-15,-9-21 60 16,5-8-56-16,-23-16 0 16,-1-4-20-16,-3-20-4 15,17-4-4-15,-8-16-84 0,13 3 40 16,0-11-416-16,9 11 248 0</inkml:trace>
          <inkml:trace contextRef="#ctx0" brushRef="#br0" timeOffset="120169.7686">6490 5822 924 0,'-18'-8'340'0,"18"8"-260"0,-4 0-28 16,8 0 64-1,5 0-76-15,14 0-8 16,9 4-20-16,32-4 0 16,-5 8-8-16,5-4 40 15,4 4-20-15,5-4-4 0,-14 0-12 0,5 0-76 16,-5 0 36 0,-27-8 20-16,0 4 12 0,-19-12-148 15,1 4 80-15</inkml:trace>
          <inkml:trace contextRef="#ctx0" brushRef="#br0" timeOffset="118832.2117">5193 6170 624 0,'-9'-4'228'0,"9"4"-176"0,-18 8-16 0,4 0 132 15,5 8-100-15,-9 4 88 16,8 5-92-16,1 3 48 16,5 0-68-16,-1 1 4 15,10 3-28-15,-1-4 4 16,5 1-12-16,1-5 44 15,-1-4-28-15,-5-12-172 16,1 0 76-16</inkml:trace>
          <inkml:trace contextRef="#ctx0" brushRef="#br0" timeOffset="119386.1842">5557 6255 612 0,'-4'0'228'0,"4"0"-180"0,0 4-12 0,0 0 28 16,9 0-44-16,-5 4-20 15,5 8 0-15,-4 8 8 16,-1 9-4-16,-8 11 16 16,4 1-12-16,-9 7 48 15,4-3-28-15,-8 0 40 16,-1-1-40-16,-9 1 84 15,9-5-64-15,-17 1 20 16,12-5-36-16,-13-3 4 16,5-5-20-16,-14-4 44 15,9-11-32-15,-13-5 12 0,13-4-24 0,-4-24-176 16,13 3 88-16</inkml:trace>
          <inkml:trace contextRef="#ctx0" brushRef="#br0" timeOffset="119025.726">5307 6008 932 0,'-9'-8'348'0,"9"8"-272"0,-10 0-20 0,15 0-64 16,4 4-8-16,5 4-568 15,4 8 324-15</inkml:trace>
          <inkml:trace contextRef="#ctx0" brushRef="#br0" timeOffset="119554.1309">5580 5992 728 0,'-18'-4'268'0,"18"4"-208"0,0 0-16 0,0 0 0 15,0 0-32-15,4 0-4 16,5 0-4-16</inkml:trace>
          <inkml:trace contextRef="#ctx0" brushRef="#br0" timeOffset="119765.7038">6072 5955 892 0,'-19'16'332'0,"19"-16"-260"0,-22 25-20 0,8-9-24 16,9 4-28-16</inkml:trace>
          <inkml:trace contextRef="#ctx0" brushRef="#br0" timeOffset="121536.1756">7346 6562 728 0,'-4'8'268'0,"-5"5"-208"0,-14 3-16 0,5-4 20 16,-5 8-44-16,0 4-8 16,0 1-8-16,1-1-16 15,13-4 8-15,4-4 4 16,10-4 0-16,17-12-12 16,10 0 8-16,9-12-340 15,5 4 188-15</inkml:trace>
          <inkml:trace contextRef="#ctx0" brushRef="#br0" timeOffset="121652.4858">7460 6315 840 0,'-45'-44'312'0,"45"44"-244"0,-5-8-16 16,5 8 4 0,5 0-40-16,13-8-76 0,-5 0 32 15</inkml:trace>
          <inkml:trace contextRef="#ctx0" brushRef="#br0" timeOffset="116533.9869">3363 5801 704 0,'-23'-32'264'0,"18"20"-208"0,1-20-12 15,-1 7 132 1,5 5-104-16,0-24 68 15,5 7-80-15,4-11-60 16,5 11-4-16,4-3-4 16,4 11 8-16,1 1 0 15,9 12 0-15,0 12-12 16,4 12 8-16,-8 32 12 0,-6 17-4 0,-17 24 32 31,4 0-20-31,-27 0 4 0,4-8-12 0,-18-5-16 16,1 1 4-16,-15-8-16 15,5-4 12-15,-18-9 12 16,4-7 0-16,-4-21 32 16,13-8-20-16,6-20 4 15,12-4-12-15,15-13-68 16,8 1 32-16,23 0-40 16,14 8 36-16,9 8-8 15,0 12 24-15,0 16 28 16,0 8-8-16,-9 17 0 15,-5-1 0-15,-4 9 20 16,-5-9-12-16,-4-7 4 16,4-5-8-16,0-12 56 15,5-3-36-15,9-17-20 16,0-4-8-16,13-25-160 16,5 5 88-16,10-12-436 15,-1 7 280-15</inkml:trace>
          <inkml:trace contextRef="#ctx0" brushRef="#br0" timeOffset="117315.3297">4378 5381 444 0,'9'-17'164'0,"-9"17"-124"0,0-12-16 0,0 4 184 16,9 8-120-16,-9-8 72 15,0 4-96-15,0-4 16 16,0 8-44-16,0-4-4 15,0 4-20-15,-9 4-8 16,9 4 0-16,-14 12-4 16,-4 5 0-16,-5 31 24 15,10 9-12-15,-10 20 24 16,5-4-24-16,0-4-4 16,8-13-4-16,-8-3 4 15,9-12-4-15,-5-5 16 16,10-7-12-16,-5-9 4 15,4 0-4-15,-4-7 4 16,9-1-8-16,-4-8 8 16,4 4-8-16,-5-4-12 15,10 0 4-15,-10 1 40 16,5-1-24-16,-5 0-20 16,5 0 4-16,-4-8 28 15,4 0-16-15,-5 0 36 16,5 0-28-16,-4-4-24 0,4 4 4 0,-5-4 8 15,10 4 0-15,-5-4-36 16,0 0 16-16,0 0 16 16,0 0 0-16,0 4 0 15,0 0 4-15,0 4 12 16,4-3-8-16,1-1 4 16,-1 0-4-16,10 4-16 15,9 0 4-15,13 0 12 16,5 0-4-16,9 0-20 15,5 0 8-15,-9 0 12 16,-1 4 0-16,-9-3 8 16,-8 3-8-16,-15-8 76 15,1 4-44-15,-14-8 32 16,5 0-40-16,-10-4 16 16,5 0-24-16,-4-4-16 15,8 0-8-15,5-9-164 16,5 5 92-16,0-4-236 15,4 8 180-15</inkml:trace>
        </inkml:traceGroup>
        <inkml:traceGroup>
          <inkml:annotationXML>
            <emma:emma xmlns:emma="http://www.w3.org/2003/04/emma" version="1.0">
              <emma:interpretation id="{EEC7C222-08DD-4F87-8F96-260BC01DFA01}" emma:medium="tactile" emma:mode="ink">
                <msink:context xmlns:msink="http://schemas.microsoft.com/ink/2010/main" type="inkWord" rotatedBoundingBox="11743,7256 12171,7259 12170,7273 11743,7271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23188.0706">8712 6089 540 0,'9'-8'200'0,"0"8"-156"0,-4 0-12 16,4 0 236 0,-9 0-152-16,9 0 104 15,9 0-128-15,10 0 20 16,4 0-68-16,4 0-8 16,0-4-20-16,5 4 16 15,0 0-20-15,5 0-76 16,-14 0 36-16,9 0-184 0,-5 0 116 0</inkml:trace>
        </inkml:traceGroup>
        <inkml:traceGroup>
          <inkml:annotationXML>
            <emma:emma xmlns:emma="http://www.w3.org/2003/04/emma" version="1.0">
              <emma:interpretation id="{00BF0F3E-A4E3-4619-99FD-766E94A7A230}" emma:medium="tactile" emma:mode="ink">
                <msink:context xmlns:msink="http://schemas.microsoft.com/ink/2010/main" type="inkWord" rotatedBoundingBox="12752,6982 14766,6993 14758,8495 12744,8484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3576.1014">9746 5842 808 0,'32'-28'300'0,"-32"28"-232"0,63-13-20 0,-31 13 44 15,5 4-60-15,8 13-4 16,10 3-16-16,-10 8 24 16,5 1-20-16,-22 7 32 15,-6 0-32-15,-31 13 32 16,5 4-32-16,-33 11 12 15,-13-3-16-15,-13 4-16 16,-1-4 0-16,9-17 12 16,5-4-4-16,5-7-20 15,13-9 8-15,9-4-40 16,18-3 28-16,10-5 60 16,13 8-20-16,28-20 12 15,8 8-20-15,24-8-60 16,-5 0 24-16,-1 0-164 0,1 8 104 15,-18-20-272-15,-1 8 200 0</inkml:trace>
          <inkml:trace contextRef="#ctx0" brushRef="#br0" timeOffset="124085.4753">11098 6097 808 0,'14'-32'300'0,"-14"32"-232"0,18-29-20 0,-18 9 176 15,4 12-132-15,-4-25 52 16,0 13-84-16,-9-8 16 16,0 0-44-16,-18 3-28 15,4 9-4-15,-36 8 16 16,-5 8-8-16,-22 12-28 16,8 4 8-16,5 5-20 15,19-1 16-15,13-4-36 16,23 4 32-16,22-8-56 15,19 5 44-15,22-5-80 16,10 0 60-16,9-4-80 16,-1 0 76-16,-3 0-8 15,-10 4 40-15,-14 9 4 16,-9 7 12-16,-13 33 88 16,-5 11-48-16,-13 30 44 15,-1-1-44-15,-13 36-20 16,4-7-4-16,-27 3 8 15,19-19-8-15,-33-13 24 16,9-20-20-16,-22-16 12 0,13-13-12 16,-22-15 28-16,22-13-24 0,-13-20 32 15,18-4-32-15,0-41 12 16,9 5-16-16,18-45 12 16,14 8-16-16,32-12-40 15,4 12 20-15,32 1 12 16,14 19 0-16,9 4-132 15,5 13 76-15,-5 4-184 16,-14 7 136-16</inkml:trace>
          <inkml:trace contextRef="#ctx0" brushRef="#br0" timeOffset="125139.296">11717 6583 600 0,'0'-5'224'0,"0"5"-176"0,5-4-12 15,-5 0 104 1,0 8-84-16,9-4 16 16,-9 4-48-16,0 1 12 15,0 7-20-15,0 8 20 16,0 8-24-16,0 17-20 16,-9-1 0-16,-5 25 40 15,5 0-20-15,-14 0 80 16,0-5-56-16,-9-7 68 15,-4-8-64-15,-5-13 64 16,-4-4-64-16,-10-7 0 16,9-9-24-16,-8-8 8 15,8 0-16-15,5-16-64 0,18 4 28 16,1-20-236-16,13-1 148 16</inkml:trace>
          <inkml:trace contextRef="#ctx0" brushRef="#br0" timeOffset="125261.621">11708 6287 728 0,'-18'0'268'0,"18"0"-208"0,18 12-16 0</inkml:trace>
        </inkml:traceGroup>
        <inkml:traceGroup>
          <inkml:annotationXML>
            <emma:emma xmlns:emma="http://www.w3.org/2003/04/emma" version="1.0">
              <emma:interpretation id="{BE875153-85D7-4A0D-8FFD-1BB2BB93BBA9}" emma:medium="tactile" emma:mode="ink">
                <msink:context xmlns:msink="http://schemas.microsoft.com/ink/2010/main" type="inkWord" rotatedBoundingBox="15437,7266 15503,7267 15502,7566 15436,7566"/>
              </emma:interpretation>
              <emma:one-of disjunction-type="recognition" id="oneOf26">
                <emma:interpretation id="interp30" emma:lang="" emma:confidence="0">
                  <emma:literal>"</emma:literal>
                </emma:interpretation>
                <emma:interpretation id="interp31" emma:lang="" emma:confidence="0">
                  <emma:literal>j l</emma:literal>
                </emma:interpretation>
                <emma:interpretation id="interp32" emma:lang="" emma:confidence="0">
                  <emma:literal>j |</emma:literal>
                </emma:interpretation>
                <emma:interpretation id="interp33" emma:lang="" emma:confidence="0">
                  <emma:literal>&amp;</emma:literal>
                </emma:interpretation>
                <emma:interpretation id="interp34" emma:lang="" emma:confidence="0">
                  <emma:literal>j 1</emma:literal>
                </emma:interpretation>
              </emma:one-of>
            </emma:emma>
          </inkml:annotationXML>
          <inkml:trace contextRef="#ctx0" brushRef="#br0" timeOffset="125512.8037">12473 6085 976 0,'-9'0'360'0,"9"0"-280"0,-5 24-20 16,1-4 12-1,-1 9-52-15,-9 23 8 0,5 1-16 0,-4 12-472 16,4-9 248-16</inkml:trace>
        </inkml:traceGroup>
      </inkml:traceGroup>
    </inkml:traceGroup>
    <inkml:traceGroup>
      <inkml:annotationXML>
        <emma:emma xmlns:emma="http://www.w3.org/2003/04/emma" version="1.0">
          <emma:interpretation id="{4653B22F-F78D-43A3-9953-F0BDD12D32E7}" emma:medium="tactile" emma:mode="ink">
            <msink:context xmlns:msink="http://schemas.microsoft.com/ink/2010/main" type="paragraph" rotatedBoundingBox="1728,8816 15239,9126 15184,11526 1673,11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0798D4-0E54-43AE-A866-A2C36BC45A40}" emma:medium="tactile" emma:mode="ink">
              <msink:context xmlns:msink="http://schemas.microsoft.com/ink/2010/main" type="line" rotatedBoundingBox="1728,8816 15239,9126 15184,11526 1673,11216"/>
            </emma:interpretation>
          </emma:emma>
        </inkml:annotationXML>
        <inkml:traceGroup>
          <inkml:annotationXML>
            <emma:emma xmlns:emma="http://www.w3.org/2003/04/emma" version="1.0">
              <emma:interpretation id="{88638E46-21B6-45F3-9331-748265D41D60}" emma:medium="tactile" emma:mode="ink">
                <msink:context xmlns:msink="http://schemas.microsoft.com/ink/2010/main" type="inkWord" rotatedBoundingBox="1713,9469 3467,9510 3441,10639 1687,10599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44701.1126">-1131 8351 528 0,'-14'-16'196'0,"14"16"-152"0,-22-12-12 0,8 4 52 16,9 4-52-16,-8-5 104 15,8 9-80-15,-4-8 48 16,4 8-64-16,1-4 8 16,4 8-32-16,9-4 8 15,5 4-12-15,13 0 0 16,9 1-4-16,19-1-8 15,4 4 4-15,32 0 48 16,-9 0-28-16,41 0-12 16,-4 0-4-16,17 4 16 15,-13-8-12-15,5 0-4 16,-15 4-4-16,1-8 20 16,-9 4-12-16,-23-4 32 15,-9 0-28-15,-28 0 20 0,-4 0-20 0,-13 0 0 16,-6 4-8-16,-8-4 20 15,-5 5-16-15,-4-5 4 16,-1 0-8-16,-8 4-24 16,4 0 8-16,-5-4-4 15,0 4 4-15,-8 0-28 16,4 4 20-16,-14 4-20 16,5 0 20-16,-14 4 16 15,9 4 4-15,-18 9-36 16,5-1 16-16,-10 9-12 15,5-1 16-15,-13 9 0 16,13 3 4-16,-19 25 0 16,15 4 0-16,-14 20 0 15,9-4 0-15,-10-8 16 16,6-8-4-16,-5-16 16 16,18-1-12-16,-14-15 4 15,19-9-4-15,-5-16 28 16,9-7-20-16,-5-21 20 15,15-1-20-15,-19-31 20 16,18-9-24-16,-18-32-20 16,9 5 0-16,-14-18 64 15,5 14-28-15,-13-1 24 16,13 16-32-16,-23-12 36 16,14 16-32-16,0-16-4 15,0 17-12-15,4-9-24 16,10 12 8-16,4 5-32 0,9 15 24 15,1 13-312-15,3 12 180 0</inkml:trace>
        </inkml:traceGroup>
        <inkml:traceGroup>
          <inkml:annotationXML>
            <emma:emma xmlns:emma="http://www.w3.org/2003/04/emma" version="1.0">
              <emma:interpretation id="{AEEF9C6A-00E3-4B72-A0D6-7906DC46B6AB}" emma:medium="tactile" emma:mode="ink">
                <msink:context xmlns:msink="http://schemas.microsoft.com/ink/2010/main" type="inkWord" rotatedBoundingBox="5827,9846 7630,9888 7613,10636 5810,10594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9175.7235">2789 8982 664 0,'23'0'244'0,"-23"0"-188"0,41 4-16 0,-19-4 24 15,1 4-44-15,23 5-8 16,8-5-8-16,1-4-32 16,0 0 16-16,-1-4-252 15,-17 12 148-15</inkml:trace>
          <inkml:trace contextRef="#ctx0" brushRef="#br0" timeOffset="149908.7668">4209 8727 592 0,'23'-20'220'0,"-23"20"-172"0,37-8-12 0,-19 8-4 16,-5 8-24-16,19 12 48 15,0 5-28-15,0 35 4 16,-9 9-20-16,-9 20 28 16,4 0-24-16,-36-8 20 15,8-8-20-15,-35-8 8 16,4-13-12-16,-18-3 28 16,13-13-24-16,-8-19 20 15,8-5-20-15,-4-16-8 16,23-4-4-16,4-13-48 15,5 1 24-15,22-4-36 16,14 0 32-16,14 7 72 16,9 13-24-16,14 8 28 15,4 4-32-15,9 5 52 16,1 11-40-16,-6-4 4 16,1 0-24-16,-18-3-76 15,4-1 32-15</inkml:trace>
        </inkml:traceGroup>
        <inkml:traceGroup>
          <inkml:annotationXML>
            <emma:emma xmlns:emma="http://www.w3.org/2003/04/emma" version="1.0">
              <emma:interpretation id="{7DE04B50-97C0-4C8C-B1BD-ABFDE85DF18C}" emma:medium="tactile" emma:mode="ink">
                <msink:context xmlns:msink="http://schemas.microsoft.com/ink/2010/main" type="inkWord" rotatedBoundingBox="8554,8973 11587,9043 11541,11073 8508,11004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50419.6612">5812 8501 684 0,'-23'8'252'0,"23"-8"-192"0,0 24-20 0,0-12 24 16,0 13-44-16,0 11 80 16,-13 0-56-16,4 53-4 15,-1 5-24-15,-3 19-12 16,13-4 0-16,-14-4 20 15,5-16-12-15,-14-4 48 16,5-8-32-16,-5-12 20 16,10-8-28-16,-10-13 44 15,5-11-36-15,4-13 20 16,5-4-28-16,4-12-52 16,5 0 16-16,5-4-24 15,4 0 24-15,5 0 28 16,8 4-8-16,6 0-16 15,-1 4 4-15,5 4-24 16,13 5 20-16,10 3-12 16,0 4 12-16,18 0 36 15,-5-3-16-15,0 3 0 16,-13-8-4-16,8-12-92 16,-8 12 48-16,0-16-108 0,-10 0 84 15,-22-16-244 1,0 4 172-16</inkml:trace>
          <inkml:trace contextRef="#ctx0" brushRef="#br0" timeOffset="150875.733">5530 8141 832 0,'-14'-4'308'0,"14"4"-240"0,46-9-20 0,8 9 72 16,1-8-76 0,45 4 24-16,5 8-36 0,22-4-136 15,-4 8 56-15</inkml:trace>
          <inkml:trace contextRef="#ctx0" brushRef="#br0" timeOffset="150764.8148">5612 7861 964 0,'-9'-20'360'0,"9"20"-280"16,4-8-24-16,5 8-12 15,9 0-36-15,19-8-4 16,4 16 0-16,18-8 12 15,9 8-8-15,-4 4-152 16,0 4 76-16</inkml:trace>
          <inkml:trace contextRef="#ctx0" brushRef="#br0" timeOffset="151023.5213">7000 8982 944 0,'0'73'352'0,"0"-73"-276"0,32 57-20 0,-23-37-72 16,5 0-4-16</inkml:trace>
          <inkml:trace contextRef="#ctx0" brushRef="#br0" timeOffset="151470.9596">7629 8719 860 0,'-5'-4'320'0,"5"4"-248"0,5 0-20 0,-1-4-12 15,10 4-32-15,18-4 4 16,9 4-4-16,32 0-24 16,4 4 8-16,9 0 32 15,1 4-16-15,-5-8 16 16,-5 0-12-16,-4 0-44 15,-9 0 20-15,-10-4-132 16,-8 4 84-16,-14-4-372 16,-5 4 240-16</inkml:trace>
          <inkml:trace contextRef="#ctx0" brushRef="#br0" timeOffset="151874.816">8343 8197 464 0,'0'-20'176'0,"0"20"-140"0,-18-8-8 0,5 4 128 16,13 8-92-16,-23-4 36 16,14 8-60-16,-14 8 12 15,9 4-32-15,-4 25-8 16,4-1-8-16,-4 17 12 15,9 12-8-15,-5 8 32 16,10 0-24-16,-5 44 4 16,9-7-12-16,-5 19 20 15,1-11-16-15,8-1-4 16,1-7-4-16,-5 3-24 16,0-20 12-16,0-16 20 15,9-16-4-15,-14-20 84 16,1-13-48-16,-19-24 12 15,5-8-32-15,-41-20 12 16,18-4-20-16,-28-17-52 16,6 9 20-16,-6-13-172 15,15 9 104-15,-10-8-228 16,18 7 176-16</inkml:trace>
          <inkml:trace contextRef="#ctx0" brushRef="#br0" timeOffset="152445.5713">8057 7934 488 0,'-10'-20'180'0,"10"20"-140"0,0-8-12 15,0 0 152-15,0 8-104 16,0-12 172 0,0 12-140-16,0-8 36 0,10 8-84 0,3 0 8 15,10 0-40-15,0 0 28 16,9 0-32-16,13 0 4 16,-4 0-16-16,5-5 36 15,8 5-24-15,10-4-200 16,-5 0 96-16,-4 0-328 15,-10 4 224-15</inkml:trace>
        </inkml:traceGroup>
        <inkml:traceGroup>
          <inkml:annotationXML>
            <emma:emma xmlns:emma="http://www.w3.org/2003/04/emma" version="1.0">
              <emma:interpretation id="{67A90C5C-525A-4CAF-B6E7-2522983F9533}" emma:medium="tactile" emma:mode="ink">
                <msink:context xmlns:msink="http://schemas.microsoft.com/ink/2010/main" type="inkWord" rotatedBoundingBox="12754,9232 15235,9288 15184,11526 12703,11469"/>
              </emma:interpretation>
              <emma:one-of disjunction-type="recognition" id="oneOf30">
                <emma:interpretation id="interp38" emma:lang="" emma:confidence="0">
                  <emma:literal>=</emma:literal>
                </emma:interpretation>
                <emma:interpretation id="interp39" emma:lang="" emma:confidence="0">
                  <emma:literal>}</emma:literal>
                </emma:interpretation>
                <emma:interpretation id="interp40" emma:lang="" emma:confidence="0">
                  <emma:literal>5</emma:literal>
                </emma:interpretation>
                <emma:interpretation id="interp41" emma:lang="" emma:confidence="0">
                  <emma:literal>S</emma:literal>
                </emma:interpretation>
                <emma:interpretation id="interp42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55127.1902">11717 8735 572 0,'0'-12'208'0,"0"12"-160"0,0-4-12 15,0 0 56 1,0 8-56-16,-5-8-4 15,5 4-20-15,-9-4 0 16,0 4-8-16,-9-4 32 16,4 8-20-16,-13-4 76 15,4 0-56-15,-4 0 32 16,4 4-40-16,0 0 36 16,5 4-36-16,5 0-16 0,8 1-4 0,1 3-44 31,4 8 20-31,0 12 60 0,9 1-24 0,0 7-24 15,0 5 0-15,4-5-8 16,10 1 4-16,9-13 52 16,0-8-24-16,4-16 24 15,5 0-24-15</inkml:trace>
          <inkml:trace contextRef="#ctx0" brushRef="#br0" timeOffset="154724.9945">11685 8193 644 0,'-4'-8'236'0,"4"8"-180"16,-5 0-20-16,5-8 140 15,0 8-104-15,0-4 96 16,0 4-100-16,0-8 48 16,5 8-72-16,-1-8 60 15,10 8-64-15,-1-16 0 16,1 16-24-16,13 0 8 15,1 0-16-15,22-9 32 16,5 1-24-16,8-4-4 16,1 4-8-16,0 8-172 15,-10 4 92-15,-13 0-224 16,-9 8 168-16</inkml:trace>
          <inkml:trace contextRef="#ctx0" brushRef="#br0" timeOffset="153003.7317">9700 9067 904 0,'18'-20'332'0,"-18"20"-256"0,37-24-24 0,-10 16 52 16,5 0-68-16,18 0 12 15,5 3-28-15,8 1-28 16,-3 8 0-16,-6-4 40 16,-8 9-20-16,-10-1-80 15,-4 4 36-15,-14-4-280 16,0 0 172-16</inkml:trace>
          <inkml:trace contextRef="#ctx0" brushRef="#br0" timeOffset="154172.0242">10943 8626 780 0,'-27'-16'288'0,"27"16"-224"0,0-24-20 15,4 12-20-15,10 8-24 0,9-5 32 16,4 9-16-16,5 9-12 16,0 7-8-16,9 8 20 31,0 4-8-31,-9 13-4 0,-1-1 0 0,-21 17 4 15,-10 4-4-15,-23 3 16 16,-5-3-12-16,-22-4 16 16,5-9-16-16,-28-7 68 15,0-5-44-15,0-11 60 16,14-5-56-16,14 8-8 16,22-4-16-16,32 1 0 15,14-5-8-15,36 0 16 16,5-4-12-16,27-8-144 15,0-4 72-15,27-4-124 16,-9 0 108-16,10-12-56 16,-19 4 76-16,0-16 28 15,-13 0 16-15,-5-21 120 16,-14 5-56-16,-9-21 104 16,-9 8-88-16,-13-15 104 15,-15 15-96-15,-22-4 24 16,-4 21-56-16,-24-9-24 15,-3 17-8-15,-19 4 0 16,9 12-4-16,-19-5-28 16,15 13 12-16,-5 0-32 15,18 8 28-15,14 0-92 16,18 9 60-16,18-1-48 16,9 0 56-16,14 0-68 0,5 0 64 0,8 0-68 15,-4 4 64-15,-4 5-108 16,-5 7 88-16,-23 21 12 15,-9-1 36-15,-22 25 112 16,-1 4-48-16,-23 32 24 16,19-4-36-16,-4 41-12 15,3-21-12-15,-3 1-8 16,3-17 4-16,10-4 28 16,5-11-16-16,-15-5 100 15,15-13-64-15,-19-15 56 16,5-16-64-16,-5-25 24 15,0-8-40-15,-18-28-8 16,5-4-12-16,-5-17 20 16,14 5-16-16,-5-9 84 15,14 9-52-15,13-13-4 16,10 13-24-16,4-16-4 16,18 3-4-16,-9-20-52 15,5 13 28-15,0-25-128 16,-5 12 80-16</inkml:trace>
        </inkml:traceGroup>
      </inkml:traceGroup>
    </inkml:traceGroup>
    <inkml:traceGroup>
      <inkml:annotationXML>
        <emma:emma xmlns:emma="http://www.w3.org/2003/04/emma" version="1.0">
          <emma:interpretation id="{DC02A0F8-4DFE-4441-9837-93102C532E4A}" emma:medium="tactile" emma:mode="ink">
            <msink:context xmlns:msink="http://schemas.microsoft.com/ink/2010/main" type="paragraph" rotatedBoundingBox="2478,9578 6043,9578 6043,11342 2478,11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5D7A55-55F2-422C-919A-CC785273C915}" emma:medium="tactile" emma:mode="ink">
              <msink:context xmlns:msink="http://schemas.microsoft.com/ink/2010/main" type="line" rotatedBoundingBox="2478,9578 6043,9578 6043,11342 2478,11342"/>
            </emma:interpretation>
          </emma:emma>
        </inkml:annotationXML>
        <inkml:traceGroup>
          <inkml:annotationXML>
            <emma:emma xmlns:emma="http://www.w3.org/2003/04/emma" version="1.0">
              <emma:interpretation id="{E4EA368E-670D-45FD-A065-3D57A87AFE6D}" emma:medium="tactile" emma:mode="ink">
                <msink:context xmlns:msink="http://schemas.microsoft.com/ink/2010/main" type="inkWord" rotatedBoundingBox="2478,10472 3211,10472 3211,11342 2478,11342"/>
              </emma:interpretation>
            </emma:emma>
          </inkml:annotationXML>
          <inkml:trace contextRef="#ctx0" brushRef="#br0" timeOffset="147225.4478">89 9387 540 0,'0'-12'200'0,"0"12"-156"16,0-4-12-16,0-4 80 15,0 16-68-15,-9-16-8 16,9 8-24-16,-5-4 16 16,-4 8-16-16,0-4 4 15,5 8-8-15,-15-4 20 16,15 4-16-16,-14 0 4 16,4 4-8-16,5 0-8 15,0 1 4-15,-5-1-4 16,5 4 0-16,-5 0 8 15,5 4-4-15,-4 9-20 16,13 3 8-16,-14 8-4 16,9 9 4-16,5 0-12 0,5-1 12 15,0-3 20-15,4-1-4 0,-5 1-4 16,5-9 0-16,0 1 20 16,-4-1-12-16,-10 0 4 15,-4-3-8-15,0-13 4 16,5 8-8-16,-10-11 24 15,9 3-16-15,-17-12 32 16,8 0-28-16,-18-4 12 16,9 0-16-16,-18-8 28 15,5 0-24-15,-19-4 12 16,14 4-16-16,-4-4-32 16,-5-4 8-16,13-1-84 0,10 1 56 15,9-8-128-15,4 4 96 16,19-8-412-16</inkml:trace>
          <inkml:trace contextRef="#ctx0" brushRef="#br0" timeOffset="146720.5846">-353 9638 540 0,'-18'0'200'0,"18"0"-156"0,-9-4-12 16,5 0 160 0,8 8-112-16,1-4 28 15,4 0-64-15,9 0 36 16,9 8-48-16,5 0-16 15,0 0-8-15,5 0 16 0,-1 4-12 16,0-8-4-16,-4 5-4 0,5-9-4 16,-5 4 0-16,4-4 24 15,0 0-12-15,-4-4 24 16,-4 4-24-16,-1-9 12 16,-4-3-12-16,-5-4-24 15,-4 8 4-15,-10-12-120 16,5 4 72-16,-13-9-76 15,4 9 76-15,-9-4-340 16,9 4 220-16</inkml:trace>
          <inkml:trace contextRef="#ctx0" brushRef="#br0" timeOffset="147598.9215">-52 9318 476 0,'-5'-8'176'0,"5"8"-136"0,0 8-12 0,-9-8 136 16,18 0-96-16,-9 0 96 15,0 0-96-15,0 0 12 16,14 0-48-16,-5-4-4 15,5 4-16-15,9-8 12 16,8 4-16-16,15-4-108 16,4 4 52-16</inkml:trace>
        </inkml:traceGroup>
        <inkml:traceGroup>
          <inkml:annotationXML>
            <emma:emma xmlns:emma="http://www.w3.org/2003/04/emma" version="1.0">
              <emma:interpretation id="{B95D311D-4B4F-473D-8FDD-384C967112F6}" emma:medium="tactile" emma:mode="ink">
                <msink:context xmlns:msink="http://schemas.microsoft.com/ink/2010/main" type="inkWord" rotatedBoundingBox="3676,9578 4618,9578 4618,10577 3676,10577"/>
              </emma:interpretation>
            </emma:emma>
          </inkml:annotationXML>
          <inkml:trace contextRef="#ctx0" brushRef="#br0" timeOffset="146019.7202">645 8468 528 0,'0'-16'196'0,"0"16"-152"0,13-16-12 0,-4 8 104 16,0 4-80-16,10-8 68 15,8 4-72-15,18 0 4 16,10 8-32-16,18 0 24 16,4 0-32-16,10 4 12 15,-14 4-16-15,-5-8 20 16,-4 4-20-16,-10-4 12 15,-4 4-12-15,-22-4 80 16,-5 4-48-16,-28-4-40 16,0 0-4-16,-17 4-108 15,3 4 56-15,-17 4-12 16,9 8 40-16,-10 9-4 16,10-1 16-16,-5 12 0 15,9 1 4-15,5 16 0 16,14-5 0-16,-1 17 24 15,10-4-8-15,-1 8-4 16,5-9 0-16,0-3 20 16,0-12-12-16,-4-1-76 15,-5-7 36-15,0-5-52 16,-9-4 44-16,-5-11-16 16,-4 3 32-16,-14-12 0 15,9 4 12-15,-8-8 68 16,3 5-32-16,-4-5 112 0,10 0-80 15,-1 0 56-15,5 0-72 16,4-8 24-16,5 0-40 0,0 0 8 16,9 0-20-16,-5-4-8 15,-4 4-4-15,0-8 20 16,9 8-12-16,-5-4 32 16,5 8-28-16,0-4-4 15,5 8-8-15,13-4-4 16,14 0 0-16,14-4 8 15,-1 4-4-15,19 0 16 16,-5 0-12-16,5-4 16 16,-10 0-16-16,10-4 24 15,-5 4-20-15,1 0 24 16,-6 4-24-16,-13-4-100 16,-9 4 44-16</inkml:trace>
        </inkml:traceGroup>
        <inkml:traceGroup>
          <inkml:annotationXML>
            <emma:emma xmlns:emma="http://www.w3.org/2003/04/emma" version="1.0">
              <emma:interpretation id="{34D94ED3-EEC0-4570-910C-BB7258050E30}" emma:medium="tactile" emma:mode="ink">
                <msink:context xmlns:msink="http://schemas.microsoft.com/ink/2010/main" type="inkWord" rotatedBoundingBox="5688,10415 6043,10415 6043,10431 5688,10431"/>
              </emma:interpretation>
            </emma:emma>
          </inkml:annotationXML>
          <inkml:trace contextRef="#ctx0" brushRef="#br0" timeOffset="149327.1438">2680 9249 872 0,'-23'0'324'0,"23"0"-252"0,0 0-20 16,9 0 76-1,5 0-80-15,8-4 24 16,19 4-40-16,14-12 4 0,4 12-20 0,19 0-184 31,-1 4 92-31</inkml:trace>
        </inkml:traceGroup>
      </inkml:traceGroup>
    </inkml:traceGroup>
    <inkml:traceGroup>
      <inkml:annotationXML>
        <emma:emma xmlns:emma="http://www.w3.org/2003/04/emma" version="1.0">
          <emma:interpretation id="{73B9A082-E303-48CE-912C-7E009FCFCBC5}" emma:medium="tactile" emma:mode="ink">
            <msink:context xmlns:msink="http://schemas.microsoft.com/ink/2010/main" type="paragraph" rotatedBoundingBox="7823,11480 20435,11480 20435,13515 7823,135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9640F7-54DE-4181-ABBC-0C4541B302CE}" emma:medium="tactile" emma:mode="ink">
              <msink:context xmlns:msink="http://schemas.microsoft.com/ink/2010/main" type="line" rotatedBoundingBox="7823,11480 20435,11480 20435,13515 7823,13515"/>
            </emma:interpretation>
          </emma:emma>
        </inkml:annotationXML>
        <inkml:traceGroup>
          <inkml:annotationXML>
            <emma:emma xmlns:emma="http://www.w3.org/2003/04/emma" version="1.0">
              <emma:interpretation id="{527B744F-1A6E-4F22-B704-2072D8124228}" emma:medium="tactile" emma:mode="ink">
                <msink:context xmlns:msink="http://schemas.microsoft.com/ink/2010/main" type="inkWord" rotatedBoundingBox="7823,11480 12681,11480 12681,12775 7823,12775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06058.4238">6313 10565 384 0,'-37'44'140'0,"28"1"-108"0,-13 7-8 0,3-23 84 16,6 7-64-16,-10 9 24 16,-9 11-36-16,9 9-12 15,5-4-12-15,-5-9 48 16,10-11-32-16,4-9 0 0,9-12-16 16,0-20 56-16,9-16-36 15,4-12-4-15,15-13-12 16,-1-3 0-16,-4-1-8 15,4 5-108 1,-4-1 56 0,-10 1-16-16,10 8 40 0,-14-1-4 15,0 5 16-15,-9 8-36 16,5 4 28-16,-5 16 68 16,0 0-24-16,9 16 44 15,0 4-36-15,5 24-28 16,9 1-4-16,8 36 36 0,15-8-24 15,9-4 24-15,-10-13-20 16,10-15 96-16,-14-13-60 16,4-28 40-16,1-24-56 0,-14-21 44 31,9 1-48-31,-5-25 28 16,10 4-32-16,-5-28-44 15,-5 12 8-15,14-12-168 0,-13 12 100 16,-6 4-136-16,1 21 120 0</inkml:trace>
          <inkml:trace contextRef="#ctx0" brushRef="#br0" timeOffset="206287.0671">7615 11443 528 0,'-5'40'196'0,"-13"-19"-152"0,-27 3-12 16,22-8-104-16,-9 4 32 15,-9 9-336-15</inkml:trace>
          <inkml:trace contextRef="#ctx0" brushRef="#br0" timeOffset="207559.8527">8152 10775 384 0,'-9'16'140'0,"14"1"-108"0,-1 11-8 16,-4-8 20-16,0 12-28 16,0 21 40-16,-9 4-32 15,0 7 12-15,4-7-20 16,-4-12 52-16,0-13-36 16,9-8 36-16,-4-7-36 15,4-22 16-15,4-15-28 16,5-16 28-16,0-13-32 0,-4-3-68 0,4-1 28 15,0 9-28-15,-9 3 32 16,0 5-16-16,-9 7 20 16,9 5-16-16,-9 8 16 15,4 0 8-15,5-1 8 16,0 5-12-16,0 4 8 16,5 0-16-16,4 4 12 15,0 4 12-15,0 4 0 16,5 4 24-16,-5 8-16 15,9 9 32-15,0 7-28 16,-8 13 32-16,3 15-32 16,5-3-32-16,-4-4 8 0,0-9 64 15,-5 1-32-15,9-17 72 16,-4-12-56-16,-1-20 36 16,1-16-44-16,0-17 8 15,-1-15-24-15,1-1 8 16,4 1-12-16,-4 7 0 15,-5-4-4-15,5 13 12 16,-5 4-12-16,4-1-12 16,-3 5 0-16,-1 4-60 15,-5 8 36-15,5 3-48 16,0 5 40-16,5 4-60 16,-5 0 56-16,5 4-124 15,-5 0 92-15,0 0-360 16,-9 0 240-1,5 12 56-15</inkml:trace>
          <inkml:trace contextRef="#ctx0" brushRef="#br0" timeOffset="208013.383">8976 10791 184 0,'-13'0'68'0,"8"8"-52"0,-9 9-4 16,14-1 216-16,-9 8-128 15,-9 13 12-15,4 7-68 16,-8 13-32-16,3-5-4 0,-12 1 0 16,-6-5-4-16,5-11 16 15,-13-5-12-15,13-7-4 16,-5-9 0-16,19-12-356 16</inkml:trace>
          <inkml:trace contextRef="#ctx0" brushRef="#br0" timeOffset="207817.3354">8699 10803 404 0,'18'17'148'0,"0"7"-112"0,-4 16-12 0,-1-3 48 15,15 15-44-15,-6 5 24 16,1 4-32-16,0-5-8 0,0-11-8 16,-1 0 20-16,1-9-12 15,-5-12 4-15,-4-12-8 16,0-4-172-16,-5-16 88 15,0-4-268-15</inkml:trace>
          <inkml:trace contextRef="#ctx0" brushRef="#br0" timeOffset="208208.5026">9650 10674 416 0,'-9'8'152'0,"9"0"-116"0,-23 8-12 0,14 5 92 0,0 3-68 15,-5 12 16-15,5 25-40 16,-4 28-32-16,13 8 4 15,-5 0-432-15,19 0 240 16,-10-8 44-16</inkml:trace>
          <inkml:trace contextRef="#ctx0" brushRef="#br0" timeOffset="205141.9611">4956 10597 268 0,'-9'-28'100'0,"9"12"-76"0,5-5-8 0,-5 5 148 0,0-4-92 16,9 4 52-16,-18 0-76 15,9 16-24-15,-14 0-16 16,-9 24-44-16,14 8 20 16,-9 13 40-16,0 3-12 15,4 1 0-15,-4-1-8 16,4-3 4-16,5-1-4 16,4-3 68-16,-4-9-40 0,0-3 4 15,9-17-20-15,0 4 24 16,0-16-24-16,0-16 40 15,9-4-32-15,0-1-12 16,-4-3-8-16,4 0-48 16,0-5 24-16,-4-3-12 15,-5-8 20-15,0-5 0 16,0 1 4-16,0 3 0 16,0 9 0-16,13-1-12 0,-13 9 12 15,9 4-4-15,1 4 4 16,-6 7 24-16,5 9-8 15,0 13 16-15,5 11-16 16,9 12 32-16,-5 9-24 16,5 3 4-16,9-3-12 15,-1-1 4-15,1 1-8 16,0-9 16-16,5-7-12 16,-5-5 32-16,-1-4-24 15,-8-12 20-15,9-8-20 16,-9-8 52-16,0-12-36 0,-10 4-8 15,-4-4-12-15,5-17 0 16,-14 1-8-16,0-17 8 16,0 9-8-16,9-1-64 15,-9 1 32-15,14 7-164 32,-14 9 108-32</inkml:trace>
          <inkml:trace contextRef="#ctx0" brushRef="#br0" timeOffset="205339.4868">5566 10435 436 0,'9'73'160'0,"-9"-28"-124"0,23 15-8 0,-14-31 60 16,14-1-52-16,9 4 4 15,4-3-24-15,-4-1-4 16,9-4-4-16,-5-4-68 15,-4-3 32-15,0-1-136 16,-9-4 88-16,-9 0-220 16</inkml:trace>
          <inkml:trace contextRef="#ctx0" brushRef="#br0" timeOffset="205565.1118">6053 10298 416 0,'-22'20'152'0,"12"8"-116"0,-3 33-12 16,4-25 100-16,-28 17-72 15,1 12-4-15,-10-9-28 16,-8-3-8-16,-1-9-4 16,0 1-8-16,14-1 4 0,-4-7 28 15,13-9-16-15,9-3-92 16,1-13 40-16,8-12-420 15</inkml:trace>
        </inkml:traceGroup>
        <inkml:traceGroup>
          <inkml:annotationXML>
            <emma:emma xmlns:emma="http://www.w3.org/2003/04/emma" version="1.0">
              <emma:interpretation id="{EC8D00BE-6141-46AA-89AA-ACBFAC89A69B}" emma:medium="tactile" emma:mode="ink">
                <msink:context xmlns:msink="http://schemas.microsoft.com/ink/2010/main" type="inkWord" rotatedBoundingBox="16437,11925 19146,11925 19146,13301 16437,13301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14104.5531">15296 11245 548 0,'-10'-17'204'0,"15"17"-156"0,-5-4-16 0,0 4 16 16,0 0-32-16,0 17 4 15,-5 7-12-15,1 16 20 16,-5 13-16-16,-5 0 12 0,-4 19-12 16,0 13 12-16,4 0-16 15,-9-8 4-15,5-16-4 16,-5-8 64-16,10-21-40 15,4-12 40-15,9-20-40 16,0-24 0-16,9-25-20 16,4-19 12-16,1-5-16 15,0 0-48-15,4-4 24 0,-9 4-52 16,0 0 40-16,0 9 16 16,0 3 8-16,0 8 48 15,0 25-24-15,1 4 24 16,3 40-24-16,1 16 16 15,4 17-20-15,0 3 36 16,10 5-28-16,4 12-24 16,4-4 0-16,5-1 0 15,0-3 0-15,-5-17 24 16,-4-7-12-16,-4-13 84 16,-6-16-52-16,1-20 4 15,-5-12-28-15,-4-17 24 16,0-3-28-16,-1-1 12 15,-4 1-16-15,0 7-52 16,1 5 24-16,-1 4-260 16,-5 7 152-16,5 9-608 15</inkml:trace>
          <inkml:trace contextRef="#ctx0" brushRef="#br0" timeOffset="214421.904">15796 12119 228 0,'5'-20'84'0,"-1"11"-64"0</inkml:trace>
          <inkml:trace contextRef="#ctx0" brushRef="#br0" timeOffset="214347.7063">16006 11641 320 0,'-37'61'120'0,"28"0"-96"0,-4 16-4 16,8-25-196-16</inkml:trace>
          <inkml:trace contextRef="#ctx0" brushRef="#br0" timeOffset="214227.5352">16115 11119 676 0,'-32'0'248'0,"23"24"-192"0,-9 9-16 0,9-9-196 15</inkml:trace>
          <inkml:trace contextRef="#ctx0" brushRef="#br0" timeOffset="210171.8171">13565 11378 260 0,'-4'-16'96'0,"8"16"-76"0,-4 4-4 16,-4 4 124-16,-1 4-80 15,-8 8 80-15,-1 17-80 16,-4 11-12-16,0 21-32 16,-1 0 52-16,1 0-40 15,0-8 68-15,4-13-56 0,5-11 52 16,0-17-52-16,9-16 32 15,5-16-40-15,4-29 0 16,0-15-20-16,5-9-16 16,-1 0 0-16,-4 4-48 15,-4 1 24-15,-5 7-20 16,-5 4 28-16,1 5-16 0,4 12 20 16,0 7-8-16,0 13 12 15,0 12 52-15,13 20-20 16,6 5 24-16,-1 11-24 15,5 9 0-15,-1 15-12 16,6 17-16-16,-6 8 4 16,6 0 28-16,-5-16-12 15,4-8 40-15,-4-13-28 16,-5-15 48-16,5-21-40 16,-1-16 56-16,1-25-52 15,0-27-8-15,0-17-16 0,4-8 24 16,0 8-20-16,1 4 20 15,3 5-20 1,-8-1 0-16,-5 4-8 0,-13 9 28 31,4 7-20-31,-13 0-24 0,-6 5 4 16,1 8-124-16,5 3 72 16,4 1-200-16,4 4 148 15,5-5-448-15,10 13 312 16,8 4-40-16</inkml:trace>
          <inkml:trace contextRef="#ctx0" brushRef="#br0" timeOffset="210457.0753">14230 10771 404 0,'50'-20'148'0,"-18"16"-112"0,9 0-12 0,-23 4 164 15,5 0-108-15,-5 8 12 16,-4 8-56-16,-5 4 8 16,-4 5-24-16,-10 3 60 0,-4 4-44 15,-5 5 28-15,1-9-36 16,-6-4 80-16,1-3-60 16,5-9 40-16,8-8-52 15,14-8-20-15,9 0-8 0,10 0 0 16,4 0-4-16,4 4-136 15,5 4 76-15,4 8-492 16</inkml:trace>
        </inkml:traceGroup>
        <inkml:traceGroup>
          <inkml:annotationXML>
            <emma:emma xmlns:emma="http://www.w3.org/2003/04/emma" version="1.0">
              <emma:interpretation id="{0FDC349B-C871-46D2-90B8-70AFE93924C0}" emma:medium="tactile" emma:mode="ink">
                <msink:context xmlns:msink="http://schemas.microsoft.com/ink/2010/main" type="inkWord" rotatedBoundingBox="19064,12669 20435,12669 20435,13515 19064,13515"/>
              </emma:interpretation>
              <emma:one-of disjunction-type="recognition" id="oneOf33">
                <emma:interpretation id="interp45" emma:lang="" emma:confidence="0">
                  <emma:literal>for</emma:literal>
                </emma:interpretation>
                <emma:interpretation id="interp46" emma:lang="" emma:confidence="0">
                  <emma:literal>to</emma:literal>
                </emma:interpretation>
                <emma:interpretation id="interp47" emma:lang="" emma:confidence="0">
                  <emma:literal>far</emma:literal>
                </emma:interpretation>
                <emma:interpretation id="interp48" emma:lang="" emma:confidence="0">
                  <emma:literal>Her</emma:literal>
                </emma:interpretation>
                <emma:interpretation id="interp49" emma:lang="" emma:confidence="0">
                  <emma:literal>He</emma:literal>
                </emma:interpretation>
              </emma:one-of>
            </emma:emma>
          </inkml:annotationXML>
          <inkml:trace contextRef="#ctx0" brushRef="#br0" timeOffset="215261.1688">16056 12018 808 0,'-23'-25'300'0,"28"21"-232"0,4-12-20 15,-5 16 80-15,10 0-80 16,13 0-20-16,14 8-16 15,14 0-76-15,4 0 36 16,9 4-156-16,1-3 104 0,-6-5-124 16,-3-4 116-16,-15-4 8 0,-8 0 52 15,-6 4 8-15,-8 0 12 16,-5-9 88 0,-4 1-12-16,-14 8-28 15,9-8-24-15,0 0-12 16,-4 0 56-16,-5-4-32 15,0 4 68-15,-9 4 16 16,-5 4-60 0,-9 8 4-16,-4 4-40 15,0 12 8-15,-1-3-12 16,1-1 28-16,9 0-24 16,9 0 32-16,4 0-32 15,14-3 12-15,14-1-16 0,9-12-24 16,9-4 4-16,9 0-164 15,14-12 96-15,-1 0-104 16,-3-5 108-16,-1 9 16 16,-18 0 36-16,-14 4 32 15,-9 4-4-15,-9 4 128 16,-9-4-72-16,-4 8 128 16,-1 0-108-16,1-4 32 15,-1-4-72-15,5 0 72 16,0 0-64-16,9-8 8 15,5-4-36-15,4-8-12 16,0-4-8-16,1-13-4 16,3-3 0-16,6-5 16 15,13-7-8-15,9-1-40 16,9 9 20-16,5 11-156 0,9 25 92 16</inkml:trace>
          <inkml:trace contextRef="#ctx0" brushRef="#br0" timeOffset="214714.1818">16639 11520 716 0,'-19'-33'264'0,"6"42"-204"0,-10 7-16 0,9-4 44 15,-4 12-56-15,-9 17 40 16,-10 35-40-16,-8 5 0 16,-5 0-20-16,4-4-32 0,1 0 8 15,-1-8-76-15,5-4 52 16,5-5-48-16,9-7 48 16,-5-8-96-16,18-9 76 0,-4-12-432 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5:22:03.3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15C430-3FF2-4705-B34A-F020D20986CE}" emma:medium="tactile" emma:mode="ink">
          <msink:context xmlns:msink="http://schemas.microsoft.com/ink/2010/main" type="inkDrawing" rotatedBoundingBox="14461,5380 23353,5491 23352,5566 14460,5455" semanticType="underline" shapeName="Other">
            <msink:sourceLink direction="with" ref="{7F678EB7-F977-4CCE-A6A0-697ACACC92AB}"/>
            <msink:sourceLink direction="with" ref="{7A19280A-F4AE-408F-9FA1-D853C3BD505E}"/>
            <msink:sourceLink direction="with" ref="{D3D9C2A8-29A2-448F-BFBB-BAEB946BB8E3}"/>
            <msink:sourceLink direction="with" ref="{94067AE6-94B5-4A76-9948-F894D61C2A27}"/>
          </msink:context>
        </emma:interpretation>
      </emma:emma>
    </inkml:annotationXML>
    <inkml:trace contextRef="#ctx0" brushRef="#br0">23 36 560 0,'-18'-24'208'0,"18"24"-164"0,-5-8-8 0,5 4 4 15,9 4-28-15,0-4 56 16,10 0-36-16,13 12 56 16,-1 4-52-16,29 0 36 15,-1 0-40-15,59 5 8 16,5-9-24-16,91 0 0 16,-5 0-8-16,101-4 20 15,-14 0-16-15,132-8 68 16,-27 4-48-16,122 0-4 15,-45 4-16-15,119 0 32 16,-78 4-20-16,109-4-12 16,-73 0-8-16,28-4 12 15,-59 4-8-15,72 0-20 0,-100 0 4 16,-49 0-244-16,-92 0 140 16,-82 4-572-16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2:22.043"/>
    </inkml:context>
    <inkml:brush xml:id="br0">
      <inkml:brushProperty name="width" value="0.15" units="cm"/>
      <inkml:brushProperty name="height" value="0.15" units="cm"/>
      <inkml:brushProperty name="fitToCurve" value="1"/>
    </inkml:brush>
    <inkml:brush xml:id="br1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4-19T14:34:54.602"/>
    </inkml:context>
  </inkml:definitions>
  <inkml:traceGroup>
    <inkml:annotationXML>
      <emma:emma xmlns:emma="http://www.w3.org/2003/04/emma" version="1.0">
        <emma:interpretation id="{29E70F53-8387-43DC-9DE5-49D097982DA5}" emma:medium="tactile" emma:mode="ink">
          <msink:context xmlns:msink="http://schemas.microsoft.com/ink/2010/main" type="writingRegion" rotatedBoundingBox="543,414 23616,425 23607,18613 534,18602"/>
        </emma:interpretation>
      </emma:emma>
    </inkml:annotationXML>
    <inkml:traceGroup>
      <inkml:annotationXML>
        <emma:emma xmlns:emma="http://www.w3.org/2003/04/emma" version="1.0">
          <emma:interpretation id="{B27832C8-DB5D-41EA-921A-726BFEF83C72}" emma:medium="tactile" emma:mode="ink">
            <msink:context xmlns:msink="http://schemas.microsoft.com/ink/2010/main" type="paragraph" rotatedBoundingBox="555,396 12046,571 12021,2198 530,2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66EB54-6995-4C05-8A94-3BA7D73E7FD9}" emma:medium="tactile" emma:mode="ink">
              <msink:context xmlns:msink="http://schemas.microsoft.com/ink/2010/main" type="line" rotatedBoundingBox="555,396 12046,571 12021,2198 530,2023"/>
            </emma:interpretation>
          </emma:emma>
        </inkml:annotationXML>
        <inkml:traceGroup>
          <inkml:annotationXML>
            <emma:emma xmlns:emma="http://www.w3.org/2003/04/emma" version="1.0">
              <emma:interpretation id="{8F74088F-6B94-4E0F-87C0-149386DAA4EB}" emma:medium="tactile" emma:mode="ink">
                <msink:context xmlns:msink="http://schemas.microsoft.com/ink/2010/main" type="inkWord" rotatedBoundingBox="554,412 2472,441 2460,1266 542,1236">
                  <msink:destinationLink direction="with" ref="{EB19BB4E-7C89-4EE0-B876-7F8A26CB91A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151 122 548 0,'-9'-25'204'0,"18"13"-156"15,-18-4-16-15,9 8 132 16,9 4-96-16,-9-4 80 16,0 0-88-16,9-8 12 15,0 7-40-15,-4-3-12 16,-5 8-12-16,0 4-16 16,0 8 4-16,0 25 4 15,-5 11 0-15,-4 37 16 16,0 4-8-16,-14 8-4 15,1-4 0-15,-6-8 4 0,6-8-4 0,3-8-4 16,6-13 4-16,-5-7-4 16,8-9 0-16,10-15 32 15,5-5-16-15,0-24 12 16,13 0-16-16,-5-13-44 16,1 5 20-16,0-12-32 15,-1 12 24-15,-8-1 0 16,9 9 12-16,-10 0-12 15,1 4 12-15,-5 0-4 16,0 8 4-16,0-4 16 16,18 0-4-16,-4 0-20 15,-1 4 8-15,5 0 12 16,5 0 0-16,9-4-4 16,5 0 4-16,13 0 12 15,0 0-8-15,4 0-20 16,-4 0 4-16,0 0 32 15,-4 0-16-15,-10 0-60 16,1 0 24-16,-5 0-4 16,-5 4 16-16,-4-8 20 15,-5 0 0-15,-4-4 8 16,-5 0-8-16,0-8-12 16,0 4 4-16,-4-8 20 15,-1 3-8-15,-8-7-12 16,-1 8 0-16,-4 0 4 0,9 8 0 15,-9-5 0-15,0 9 0 0,-5-4-20 16,5 8 12-16,-5 0 4 16,5 4 4-16,0 0-20 15,4 0 12-15,-8 5-12 16,8 3 8-16,-4 4 36 16,5 4-16-16,-1 0-8 15,5 1-4-15,0-1-4 16,5 4 0-16,-1-4 8 15,1 1 0-15,4-5 0 16,4-4 0-16,10-8-44 16,5 0 24-16,3-12-136 15,1 0 88-15,5-8-92 16,-1-1 92-16,5-3 32 16,0 8 28-16,0-4-4 15,0 8 8-15,0-4 64 16,0 0-32-16,-9-1 96 15,-5 9-72-15,-4-4 40 16,-5 8-56-16,-4-4 0 16,4 0-24-16,-9-4 20 15,5 8-20-15,-14-8-12 16,4 4-4-16,-8 0 12 16,4 4-4-16,-9 0-12 15,0 4 4-15,-5-4 12 16,5 0-4-16,-5 0-20 15,5 0 8-15,-9 0 20 0,9 8-4 16,-14 0-4-16,9-8 0 0,-13 12 4 16,4-4-4-16,0 0-28 15,10 5 12-15,-5-1 4 16,8 4 8-16,6 4 44 16,4 0-24-16,18 5-20 15,5-1 0-15,22-8 8 16,1 8-4-16,13-3 16 15,0-5-12-15,5-8-4 16,-14-4 0-16,5-12-76 16,-5 0 40-16,-14-12-144 15,10-1 96-15,-5-15-68 16,0 12 84-16,-9-25-52 16,-5 9 68-16,-4-21-12 15,-1 12 36-15,1-7 128 16,-9 15-56-16,0-7 100 15,-5 15-88-15,0 5 88 16,-9 8-88-16,0 3 32 16,-9 13-52-16,0 8-4 15,-5 9-24-15,-9 7 12 16,5 4-16-16,-5 9-12 16,10 3 0-16,-10 4-4 15,5-3 0-15,4-1 8 16,14 1 0-16,-9-1-88 15,9-4 48-15,4-3-180 0,1-5 124 16,-5-4-220-16,0-4 180 16</inkml:trace>
          <inkml:trace contextRef="#ctx0" brushRef="#br0" timeOffset="183.4872">1508 474 632 0,'0'-16'236'0,"0"16"-184"0,0 8-16 0,9-4 124 16,5 0-96-16,9 0 104 16,8 8-92-16,10 0-32 15,14 0-28-15,0 0 20 16,-1 0-20-16,10-7-224 16,0 3 112-16</inkml:trace>
        </inkml:traceGroup>
        <inkml:traceGroup>
          <inkml:annotationXML>
            <emma:emma xmlns:emma="http://www.w3.org/2003/04/emma" version="1.0">
              <emma:interpretation id="{7ED42769-A5AA-4B13-A448-D33A0CB5D99C}" emma:medium="tactile" emma:mode="ink">
                <msink:context xmlns:msink="http://schemas.microsoft.com/ink/2010/main" type="inkWord" rotatedBoundingBox="3041,434 4245,452 4233,1257 3028,1239">
                  <msink:destinationLink direction="with" ref="{EB19BB4E-7C89-4EE0-B876-7F8A26CB91A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937.7219">2755 348 340 0,'-27'-20'128'0,"13"12"-100"0,1-8-8 0,4 4 156 16,4 4-100-16,-4-13 84 15,0 9-92-15,-9-12 52 16,4 8-68-16,-9-5 48 15,10 9-56-15,-1 0-4 16,5 8-24-16,4 4-28 16,10 8 4-16,13 4 4 15,9 9 4-15,5 3 8 16,-4 4-4-16,3 1 8 16,1-5-8-16,-9 0-12 15,-5-4 4-15,-4 1 4 16,-14-1 0-16,-9-8-100 15,0 4 56-15,-9-8-148 16,8 0 108-16,-12 0-96 16,17 0 108-16,1 1 8 15,8 3 40-15,1 4 8 16,13 0 8-16,14 8 8 16,0 1 0-16,4-1 24 15,-4 0-12-15,-5 1 24 16,1-1-24-16,-19 0 100 15,-5 0-60-15,-17 1 40 16,-10-1-56-16,-23 0 8 16,5-4-28-16,-27-7 28 15,4-1-28-15,-4-8-4 16,18 0-8-16,4-8-16 16,19 4 8-16,9-8-16 0,13 4 12 15</inkml:trace>
          <inkml:trace contextRef="#ctx0" brushRef="#br1" timeOffset="2376.8847">3643 45 572 0,'0'-8'208'0,"0"8"-160"0,5 0-12 0,-5 0 76 16,0 0-68-16,0 0-8 15,0 0-24-15,-5 8 32 16,1 4-20-16,-10 12 4 16,5 9-16-16,-18 23 36 15,-1 13-24-15,-17 12 12 16,4-8-20-16,-9 8 8 15,13-12-12-15,10-5 12 16,18-3-16-16,27-8 16 16,9-13-16-16,19-20 40 15,4-4-24-15,5-24-40 16,-5 0 8-16,-9-20 20 0,-9 8-8 16,-19-5 0-16,-8 5 0 0,-19-4 4 15,0 8-4-15,-22 4-20 16,4 12 8-16,-9 0-4 15,9 0 4-15,10 4-152 16,12 8 88-16</inkml:trace>
        </inkml:traceGroup>
        <inkml:traceGroup>
          <inkml:annotationXML>
            <emma:emma xmlns:emma="http://www.w3.org/2003/04/emma" version="1.0">
              <emma:interpretation id="{EDAF4A65-1E3D-4EF5-90BD-A32572DD5709}" emma:medium="tactile" emma:mode="ink">
                <msink:context xmlns:msink="http://schemas.microsoft.com/ink/2010/main" type="inkWord" rotatedBoundingBox="4889,521 7675,563 7651,2131 4865,20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4115.536">4385 963 696 0,'-9'53'256'0,"9"-17"-196"0,-4 9-20 16,-5-21 144-1,9 1-108-15,-19 7 8 16,1 4-56-16</inkml:trace>
          <inkml:trace contextRef="#ctx0" brushRef="#br1" timeOffset="5615.7833">5537 279 528 0,'0'-28'196'0,"9"20"-152"0,-4-4-12 0,-10 4 124 16,5 8-92-16,-13-8 72 16,13 4-80-16,-14 8 24 15,-4 8-48-15,-14 40-8 16,-14 21-16-16,-13 16-8 16,0-4 4-16,-14 41 12 15,14 7-8-15,-9-7-4 16,9-17 0-16,-5-12 4 15,18-24-4-15,1-20-4 16,17-9 4-16</inkml:trace>
          <inkml:trace contextRef="#ctx0" brushRef="#br1" timeOffset="5886.6211">5341 142 592 0,'5'-16'220'0,"-5"16"-172"0,32 0-12 0,-18-4 56 32,4 8-56-32,5-4 32 0,-1 4-40 0,10-4 8 15,-9 8-20-15,0 12 0 16,-1 4-8-16,1 29 12 16,-9 4-12-16,-5 28 16 15,5-4-16-15,-14 32 24 16,4-8-20-16,-8 21 12 15,4-13-12-15,-5-8-8 16,5-20 0-16,-4-12-112 16,-1-12 60-16</inkml:trace>
          <inkml:trace contextRef="#ctx0" brushRef="#br1" timeOffset="6906.8853">5027 810 808 0,'-22'-25'300'0,"22"25"-232"0,9-16-20 15,0 4 44 1,9 4-60-16,18-8 24 16,10 8-36-16,27-13-8 15,4 13-8-15,14 0-4 16,-9 8 0-16,5-12 16 15,-19 12-8-15,-4-8-12 16,-10 8 0-16,-8-8 12 0,-14 8-4 16,-9-8-20-16,4 8 8 0,-14 0-24 15,-3 8 20-15,-6 8 4 16,1 12 8-16,-14 29-20 16,9 4 12-16,-14 36 4 15,9-4 4-15,-8 8 8 16,8-12-4-16,-13 4 16 15,9-8-12-15,-9-4 4 16,9-8-4-16,-5-12 4 16,9-9-8-16,1-23 52 15,-5-9-32-15,4-20 8 16,5-12-20 0,0-33-60-16,14 1 24 0,-10-17-104 15,10 4 72-15,4-32-12 16,-4 16 44-16,0-28-4 15,4 12 16-15,0-8 16 16,0 20 0-16,5 0-12 16,4 25 4-16,5-5 40 15,9 25-24-15,0 3 16 16,0 13-16-16,0 8-16 16,-5 12 0-16,-8 12 20 15,-1 9-8-15,-9 19-4 16,-4 1 0-16,-14 11 20 15,-5 5-12-15,-22-8 12 16,4-1-12-16,-18-15 0 16,5-1-4-16,-14-16 20 0,13-3-16 0,-4-13 4 15,14-4-8-15,4-29 12 16,10 1-12-16,13-25-64 16,9 9 28-16,14-9-4 15,8 13 16-15,10-5 4 16,5 9 4-16,9 3 8 15,-5 9 0-15,-5-4 8 16,-4 12-4-16,-9 3-12 16,0 9 4-16,-9 4 4 15,-5 4 0-15,-4 13 8 16,-5 3-4-16,-9 12 8 16,4-3-8-16,-4 3-4 15,5 0 4-15,-1-7 20 16,1-1-12-16,-1-12 48 15,1 0-32-15,-1-16-16 16,1 0-4-16,-5-8 8 16,5 0-8-16,-5-12-28 15,0 7 8-15,0-15-20 16,0 8 16-16,0-9-60 16,9 9 40-16,0-8-8 15,0 11 24-15,9-3-32 16,5 12 32-16,4-4 32 15,1 8-4-15,-1 0-16 16,0 4 0-16,-4 4 12 16,-5 4 0-16,-13 0-116 0,-1 8 60 0,-13 0-348 15,5 4 220-15</inkml:trace>
          <inkml:trace contextRef="#ctx0" brushRef="#br1" timeOffset="7252.3044">6589 810 624 0,'9'16'228'0,"-9"-16"-176"0,23 36-16 0,-10-20 16 15,6 5-36-15,8-1 12 16,0 0-16-16,5-4-44 16,9 1 20-16,0-9-164 15,-4-4 96-15,-1-12-56 16,0-1 84-16,-4-11 36 16,-9 0 12-16,0-16 200 15,0 7-108-15,-10-11 96 16,1 3-104-16,-5-11-20 15,5 15-36-15,-5-3 56 16,0 4-48-16,-9 3 60 16,4 13-56-16,1 4-52 15,4 8 8-15,-9 12 16 16,5 8-4-16,-19 13 8 16,5 7-4-16,-23 17 4 15,5 7-8-15,4 5 16 16,5 4-12-16,9-13-4 15,13-3 0-15,10-17-48 16,9-7 24-16,8-17-460 16,6-8 264-16</inkml:trace>
        </inkml:traceGroup>
        <inkml:traceGroup>
          <inkml:annotationXML>
            <emma:emma xmlns:emma="http://www.w3.org/2003/04/emma" version="1.0">
              <emma:interpretation id="{97111B76-FAEB-4D27-8DA8-624A65B2923A}" emma:medium="tactile" emma:mode="ink">
                <msink:context xmlns:msink="http://schemas.microsoft.com/ink/2010/main" type="inkWord" rotatedBoundingBox="8163,790 9017,803 9006,1561 8151,1548"/>
              </emma:interpretation>
            </emma:emma>
          </inkml:annotationXML>
          <inkml:trace contextRef="#ctx0" brushRef="#br1" timeOffset="7495.4511">7704 381 652 0,'-9'-4'244'0,"9"4"-192"0,-4 28-12 0,-5-8 84 15,9 4-76-15,-14 13 16 16,9-1-40-16,-8 5 4 16,8-1-16-16,-8 5 20 15,8-1-20-15,-4 9-12 16,4 4-4-16,1-9-68 15,4-3 40-15,0-17-232 16,4-8 144-16</inkml:trace>
          <inkml:trace contextRef="#ctx0" brushRef="#br1" timeOffset="7885.4887">8201 607 728 0,'13'-12'268'0,"-13"12"-208"0,-13-40-16 15,-1 28 36 1,5-5-52-16,-14-3-12 16,5 4-8-16,-14-4 36 15,9 12-24-15,-13 4-28 0,13 12 4 16,-4 8-16-16,9 4 8 0,-1 4 24 16,6 5-4-16,8-5 4 15,5 0-4-15,9-4 28 16,5-3-20-16,4-9-56 15,5 4 16-15,-9-8-128 16,8 0 80-16,-3-8-80 16,8 4 88-16,-18-4-4 15,5 0 44-15,-10-4 12 16,1 8 12-16,-10 0 192 16,5 4-104-16,-9 4 88 15,4 8-104-15,-8 12 24 16,8 9-56-16,-8 15-16 15,13 1-12-15,4 4-64 16,14-1 28-16,-4-3-464 16,0-9 268-16</inkml:trace>
          <inkml:trace contextRef="#ctx0" brushRef="#br1" timeOffset="8049.0716">8460 923 728 0,'0'24'268'0,"0"-24"-208"0,0 57-16 15,0-33 36 1,0 13-52-16,0-1-4 0,-9 9-12 16</inkml:trace>
        </inkml:traceGroup>
        <inkml:traceGroup>
          <inkml:annotationXML>
            <emma:emma xmlns:emma="http://www.w3.org/2003/04/emma" version="1.0">
              <emma:interpretation id="{4E9A6D4E-6896-4C59-BD88-AFB3AC9FD4D4}" emma:medium="tactile" emma:mode="ink">
                <msink:context xmlns:msink="http://schemas.microsoft.com/ink/2010/main" type="inkWord" rotatedBoundingBox="9551,702 12043,740 12030,1637 9537,1599"/>
              </emma:interpretation>
              <emma:one-of disjunction-type="recognition" id="oneOf3">
                <emma:interpretation id="interp3" emma:lang="" emma:confidence="0">
                  <emma:literal>2019,</emma:literal>
                </emma:interpretation>
                <emma:interpretation id="interp4" emma:lang="" emma:confidence="0">
                  <emma:literal>209,</emma:literal>
                </emma:interpretation>
                <emma:interpretation id="interp5" emma:lang="" emma:confidence="0">
                  <emma:literal>2019.</emma:literal>
                </emma:interpretation>
                <emma:interpretation id="interp6" emma:lang="" emma:confidence="0">
                  <emma:literal>209.</emma:literal>
                </emma:interpretation>
                <emma:interpretation id="interp7" emma:lang="" emma:confidence="0">
                  <emma:literal>wig.</emma:literal>
                </emma:interpretation>
              </emma:one-of>
            </emma:emma>
          </inkml:annotationXML>
          <inkml:trace contextRef="#ctx0" brushRef="#br1" timeOffset="8679.2476">9002 458 496 0,'32'-25'184'0,"-32"25"-140"0,32-4-16 0,-10 4 120 16,-3 4-88-16,-1 4 0 15,0 4-36-15,-4 13 12 16,-1 3-24-16,-13 4 4 16,-4 1-8-16,-10-1-8 15,1 5 4-15,-10-9 56 16,9 0-32-16,-4 5 52 15,4-5-48-15,19-8-16 16,18 5-8-16,4-25-20 16,9 8 8-16,19-25-112 15,4 5 64-15,19-12-40 16,-1 4 52-16,-4-5 32 0,-14 9 8 16,-14-12 20-16,-8 12-12 0,-14-4 48 15,-10 3-28-15,-17 5 40 16,-5 8-40-16,-19 8 92 15,6 4-68-15,-10 9-4 16,9 7-32 0,5 0-4-16,9 0-4 0,18 5 28 15,4-9-20-15,19-8 32 16,5-8-32-16,4-8-4 16,4 4-8-16,1-16-84 15,-5 0 44-15,-14-5-12 16,0 5 28-16,-18-12-4 15,-4 8 12-15,-10-9-8 16,1 9 8-16,-19 0-8 16,0 8 8-16,1 4 8 15,3 8 4-15,6 0-124 16,13 8 68-16,13-8-508 16,10 4 316-16</inkml:trace>
          <inkml:trace contextRef="#ctx0" brushRef="#br1" timeOffset="8860.2277">10363 308 748 0,'-32'28'276'0,"32"-28"-216"0,-36 57-16 16,13-25 40-16,5 1-56 0,4 7 24 15,-4 0-32-15,14 5 8 16,17-5-16-16,-4 5 36 15,5-5-24-15</inkml:trace>
          <inkml:trace contextRef="#ctx0" brushRef="#br1" timeOffset="9407.6845">11001 498 704 0,'13'-28'264'0,"-13"28"-208"0,0-12-12 0,-13-1 36 16,4 5-52-16,-14-12 24 16,9 8-32-16,-4-4-8 15,4 4-8-15,-9-1-4 16,5 5 0-16,-5 12 8 15,10 5-4-15,-10 7 24 16,5 12-16-16,-5-8 4 16,9 13-8-16,-8-5 4 15,8 0-8-15,0-3-20 16,10-5 8-16,4 4 48 16,4-4-20-16,10-12-44 15,9 5 12-15,4-5-88 0,0-8 60 16,1-8-20-16,4 4 36 0,-5-9-32 15,0 5 36-15,-9-4 16 16,-4 8 4-16,-5-4 64 16,5 4-36-16,0 4 60 15,-1 4-52-15,1 4 28 16,-1 4-36-16,-3 4 52 16,3 1-44-16,-8 3 12 15,-1 4-32-15,-13 8 36 16,5 5-28-16,-10-1 4 15,0 1-16-15,-4-1 28 16,5-3-24-16,-1-5-24 16,5 0 4-16,4-8-124 15,5-3 72-15</inkml:trace>
          <inkml:trace contextRef="#ctx0" brushRef="#br1" timeOffset="9541.8322">11442 1150 704 0,'23'36'264'0,"-23"-36"-208"0,18 36-12 16</inkml:trace>
        </inkml:traceGroup>
      </inkml:traceGroup>
    </inkml:traceGroup>
    <inkml:traceGroup>
      <inkml:annotationXML>
        <emma:emma xmlns:emma="http://www.w3.org/2003/04/emma" version="1.0">
          <emma:interpretation id="{D59BD0BB-AFEE-4C6F-8251-88A9EFF9F69A}" emma:medium="tactile" emma:mode="ink">
            <msink:context xmlns:msink="http://schemas.microsoft.com/ink/2010/main" type="paragraph" rotatedBoundingBox="630,1966 21887,1976 21886,3762 629,3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6039F-E3D3-4C6C-85EA-9161CED088AD}" emma:medium="tactile" emma:mode="ink">
              <msink:context xmlns:msink="http://schemas.microsoft.com/ink/2010/main" type="line" rotatedBoundingBox="630,1966 21887,1976 21886,3762 629,3752">
                <msink:destinationLink direction="with" ref="{1C070CB2-A462-439F-B35D-BE4CDC3F1C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A65100C-FCCC-415D-B77F-A6C89AF05325}" emma:medium="tactile" emma:mode="ink">
                <msink:context xmlns:msink="http://schemas.microsoft.com/ink/2010/main" type="inkWord" rotatedBoundingBox="630,2250 6881,2253 6880,3428 629,342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13769.998">720 2012 372 0,'5'0'140'0,"9"-4"-112"0,-10 4-4 0,1-5 84 16,4 1-64-16,-5-8 52 15,1 8-56-15,-5-8 52 16,4 12-56-16,-8-16-8 16,4 8-16-16,-14-4-12 15,5 8 4-15,-14-4-4 16,1 3 0-16,-15-7 8 16,5 8-4-16,-13-8-4 15,8 0 4-15,-13 0-16 16,9 4 8-16,-4 12 4 15,13 0 0-15,-14 4-12 16,14 12 8-16,-4 4-16 0,4-7 12 16,0-1 32-1,0 12-16-15,1 1 52 0,17-5-32 16,-18 16 56-16,27-3-48 0,1 7-8 16,8-3-16-16,10-1 0 15,9-3-8-15,18-13-12 16,4 4 4-16,28-12-112 15,5-8 64-15,8-20-84 16,-4 8 76-16,-4-16-56 16,-15 4 68-16,-8-12 12 15,0 3 24-15,-10-3-8 16,1 8 12-16,-15-9 32 16,-8 9-16-16,0 0 72 15,-14 8-48-15,0 0 60 16,-4 8-56-16,-10 0 20 15,-4 8-36-15,0 0 28 16,9 4-32-16,-5 8-24 16,-4 8 4-16,-4 4 16 15,8 5-4-15,-9 7-4 16,5-3 0-16,9-5-24 16,0 5 12-16,5-17-48 15,4 0 28-15,0-16-72 16,5 0 56-16,4-12-68 15,5 0 64-15,-14-12-48 16,14-1 56-16,-23-11 12 16,9 8 16-16,-18-5 48 15,9 5-24-15,-14-4 0 16,14 8-8-16,-9-5 12 16,18 9-8-16,0-4 24 0,5 8-20 15,8-4 12-15,10 8-12 0,-9-1 20 16,14 5-20-16,-19 0 24 15,14 4-24-15,-10 4 12 16,-8 4-12-16,-5 5 28 16,5 3-24-16,-10 8 20 15,5 0-20-15,1 13-24 16,-10-1 0-16,4 5 32 16,1-5-16-16,-1 5 16 15,1-9-12-15,-1-8-16 16,1-4 0-16,4-7 4 15,0-5 0-15,-4-16 0 16,-1-5 0-16,1-15 0 16,13 4 0-16,-9-21-36 15,0 13 20-15,5-9-72 16,-5 13 48-16,5 0 8 16,-1 8 20-16,-8 3 4 15,4 9 0-15,-9-4 104 16,4 12-52-16,-8 8 68 15,4 4-60-15,-5 5 24 16,5 3-44-16,-4 4-8 16,8 0-16-16,1 1 4 15,4-1-8-15,-4-4-12 0,-1 0 4 16,5-7 28 0,0-1-12-16,0-12-108 0,1 4 48 0,-1-16-84 15,4-1 72-15,-4-19-100 16,5 8 92-16,-5-13-40 15,9 9 64-15,-4 0 44 16,0 3 0-16,-10 9 216 16,5 8-120-16,-4 8 96 15,-1 16-112-15,1-4-20 16,0 13-36-16,4-1-8 16,4 4-8-16,6 1-32 15,3-9 12-15,15-4-152 16,-1-8 88-16,10-12-160 15,-1 0 132-15,1-16-96 16,-5 4 112-16,-9-17 40 16,-1 9 28-16,-12-8 100 15,-1 3-48-15,-9 1 176 16,-4 12-116-16,-5 0 144 16,4 12-136-16,-4 4 28 15,0 8-76-15,0 20-12 16,0 8-24-16,-9 37-20 15,4 4 0-15,-13 37 20 16,5-9-8-16,-10 24-188 16,5-11 96-16,-10 3-44 15,10-20 76-15</inkml:trace>
          <inkml:trace contextRef="#ctx0" brushRef="#br1" timeOffset="14803.854">2091 2194 444 0,'23'-25'164'0,"-23"25"-124"0,27-4-16 0,-18 0 124 15,0 8-88-15,5-4 44 16,-1 8-60-16,6 5 12 16,3 7-36-16,-8 4-8 15,4 4-8-15,-9 5-4 16,5 3 0-16,-19 1 24 16,5-5-12-16,-18-4 4 15,0-3-8-15,-18-9 12 16,4 0-12-16,-9-16 4 15,4-4-4-15,10-16-16 16,9 0 4-16,9-13-24 16,13 9 16-16,10-4-76 15,9-1 52-15,9 1-100 16,-1 8 76-16,1-5-40 0,0 5 56 16,0 0 0-16,0 4 24 0,0-5 56 15,-5 5-16-15,5 0 68 16,-5 4-48-1,-4 0 36-15,0 8-44 0,-5-4-8 16,0 0-16-16,-4 8-8 16,-1 8 4-16,-3 0 28 15,-1 4-16-15,-9 4 56 16,0 12-40-16,-5 5 12 16,1-1-28-16,-6 5 20 15,6-1-24-15,-5 0 4 16,9-3-8-16,0-13 4 15,4-4-8-15,5-12-4 16,5-4 4-16,4-16-32 16,5 4 16-16,0-12-32 15,4 7 28-15,-4-7 4 16,-5 4 12-16,-9 12-12 16,5 8 8-16,-14 16 40 15,5-4-24-15,-5 17 36 16,0-5-32-16,0-4 20 15,4-4-20-15,5 0 0 16,14-3-8-16,0-13-8 16,-1 4 4-16,10-12-136 15,0 3 72-15,9-7-108 16,-14 4 96-16,5-12-20 0,-9 8 56 16,0-4 24-16,0 4 8 0,-1-13 48 15,-3 13-24-15,3-12 16 16,1 4-20-16,4-13-8 15,1 5-4-15,-10-9 20 16,5 5-12-16,-19-4-12 16,5 7-4-16,-9-3 56 15,0 12-28-15,-4-5 52 16,-1 9-44-16,1 0 48 16,4 4-48-16,-9 0 36 15,18 4-36-15,-18 8-20 16,9 4-4-16,0 0 8 15,-9 8-8-15,-1 4-12 16,-8 8 0-16,-5 5 20 16,5-1-8-16,5 8-72 15,-6 1 32-15,10-1-200 16,9 1 132-16,9-9-248 16,0 0 196-16</inkml:trace>
          <inkml:trace contextRef="#ctx0" brushRef="#br1" timeOffset="15660.1313">2833 2109 716 0,'-14'-8'264'0,"14"8"-204"0,32 0-16 16,-18 0 88-1,4 0-80-15,9 0-4 0,1 0-28 16,22-4-8-1,0 4-4-15,18-4-40 0,0-1 16 0,5 1-160 16,-14 8 96-16,-4-4-28 16,-9 5 64-16,-19-5-44 15,-4 4 52-15,-19-4 44 16,5 4-4-16,-18-4 64 16,9 0-36-16,-14 0 28 15,14 0-32-15,-9 0 28 16,9 0-32-16,-4 0 20 15,4 4-24-15,-9 0 36 16,0 8-32-16,-14 4-24 16,9 4 0-16,-13 9 8 15,4 3-4-15,-4 0-12 16,9 1 4-16,-5-5-4 16,14 4 0-16,4-15-28 15,5-5 20-15,14-12-4 16,4-4 12-16,5-17-28 15,4 1 20-15,0-4 4 16,1 8 12-16,-10 0 16 16,0 12-8-16,-9 8 68 15,5 12-44-15,-10 4 16 16,1 12-32-16,-5-3 28 16,9-1-28-16,0-4 64 15,5-3-44-15,4-13-8 16,5 0-16-16,4-16 0 0,5 4-8 0,-14-13-64 15,10 5 32-15,-6-12-92 16,6 4 64-16,-1-17-76 31,0 5 72-31,-4-9 16 0,4 13 24 0,1-8 24 16,-1 7 0-16,0-7-12 16,-4 16 4-16,-9-9 56 15,-1 5-28-15,-17 4 0 16,-1 4-16-16,-17 0 28 15,-1 3-20-15,-5 5 76 16,6 0-56-16,-1 4 4 16,9 0-24-16,1-4-4 15,4 8-4-15,-1-4 12 16,6 4-12-16,-5 0-20 16,9 4 4-16,-9 0 20 15,4 8-4-15,-9 4-12 16,1 1 0-16,-10 7-40 15,5 0 24-15,-5 4 8 16,5 5 8-16,4 3-16 16,5-3 12-16,9-5-56 15,9 0 32-15,5-12-168 16,4 1 108-16</inkml:trace>
          <inkml:trace contextRef="#ctx0" brushRef="#br1" timeOffset="15857.1553">3620 2125 476 0,'-31'-16'176'0,"31"16"-136"0,-28-16-12 0,19 7 224 16,9 9-144-16,5-8 72 15,4 8-108-15,14-8-40 16,4 4-20-16,28-8 12 16,-1 4-12-16,33-4-188 15,-10 4 92-15,5 0-132 16,-5 4 124-16,-8-9-244 15,-15 9 188-15</inkml:trace>
          <inkml:trace contextRef="#ctx0" brushRef="#br1" timeOffset="16007.0536">4308 1939 664 0,'-5'-25'244'0,"5"25"-188"0,-13-4-16 0,8 0 156 15,5 4-116-15,-4-4 44 16,8 4-72-16,-4 0-36 15,5 8-16-15,-1-4-248 16,1 5 136-16,-5 7-360 16,0 4 264-16</inkml:trace>
          <inkml:trace contextRef="#ctx0" brushRef="#br1" timeOffset="17566.768">4203 2145 632 0,'-23'24'236'0,"23"-24"-184"0,-9 37-16 0,5-13 132 16,4-4-100-16,-5 13 8 15,10-5-48-15,-1 0-36 0,5 1 4 16,5-9 0-16,4 0 4 0,-4-12-100 16,9 0 56-16,0-8-120 15,4 0 88-15,-9-12-12 16,5 4 48-16,-10-12 44 16,6 4 0-16,-19-5 44 15,4 5-24-15,-8-4 180 16,4 8-112-16,-14 4 76 15,9 4-100-15,-4 0 36 16,5 8-64-16,-5 0-12 16,9 8-16-16,-5 0-20 15,10 8 4-15,-1-8 4 16,5 5 0-16,0-9-36 16,10 4 20-16,-10-8-108 15,14 0 68-15,-10-8-100 16,5 0 92-16,1-4-24 15,-1 0 52-15,-9-13 16 16,9-3 8-16,-13-8 28 16,-5 12-8-16,-5-9 84 15,10 5-48-15,-10 0 56 16,-4 7-56-16,0-3 4 16,9 8-28-16,0 0 4 15,9 4-12-15,-9 0 20 16,0 4-20-16,0 0-20 0,5 4 0 15,-5-4 4-15,4 4 4 0,-4-4 8 16,9 4-4-16,0 0-4 16,10 0 4-16,3-8-16 15,1 16 8-15,9-8 12 16,-5 0-4-16,5 0 16 16,9 8-12-16,-14 0 16 15,5 8-16-15,-9 0-12 16,-5 4 0-1,-4 5 28-15,4-1-12 0,-18 8 12 16,0-3-12-16,0-9 12 16,0 12-16-16,-9-20 32 15,9 5-24-15,-14-13-4 16,14 0-8-16,0-16-4 16,0-1 0-16,0-15 8 15,5 8-4-15,4-4-20 16,0 3 8-16,0-3-24 15,5 8 20-15,0 4 12 16,4 4 4-16,0-9-12 16,-4 17 4-16,4-12 12 15,-4 4-4-15,-10 0-4 16,5 8 4-16,-9 0-16 16,5 0 8-16,-5-8 40 15,0 16-24-15,0-8 36 16,0 8-32-16,4 8-12 15,5-3-8-15,1 3 4 0,3-4 0 16,1 12 8-16,0 4-4 16,8-11 16-16,10-5-12 0,5 4-144 31,-1 0 72-31,0-8-52 0,1 4 68 0,-1-12-36 16,1 9 48-16,-5-18 28 15,-5 1 8-15,0-20 12 16,1 8-8-16,-6-13 16 15,1 5-12-15,-5-8 16 16,0 11-16-16,-8-3 40 16,-6 12-24-16,-4-4 12 15,0 7-20-15,-4 1 0 16,-1 8-8-16,-9 4-8 16,5 0 4-16,-14 0-4 15,5 8 0-15,-9 5 0 16,9 3 0-16,-5 0-28 15,9-4 16-15,1 12 12 16,8-3 4-16,5-5-4 16,5 4 4-16,8-4-4 15,10 4 0-15,4-12 0 16,1 9 0-16,-1-17-100 16,0 8 56-16,1-16-76 15,-1 8 64-15,-9-4 4 16,0 0 32-16,-13 0-4 15,0 4 12-15,-10 0 8 16,5 8 4-16,-5-4 32 16,1 4-16-16,-1 4 128 0,5 4-80 0,0 0 48 15,9-4-64-15,1 5 0 16,3-5-28-16,5-4-4 16,10 0-8-16,8-16 12 15,1 0-12-15,13-21-116 16,4 13 56-16,15-28-104 15,-1 15 92-15,-4-7 12 16,-5 12 32-16,-23-9 32 16,-4 9-4-16,-14-8 16 15,-4 3-16-15,-14-11 68 16,-5 3-44-16,-8-7 32 16,4 7-36-16,-5 5 96 15,9 8-68-15,-4 4 28 16,9 16-48-16,0 4 32 15,9 12-40-15,-4 8-16 16,4 4-4-16,0 9 0 16,5-1-4-16,-5 4 8 15,0 1-8-15,0 3-20 16,0-3 8-16,9-9-260 16,1 8 148-16,13-19-376 15,4 3 280-15</inkml:trace>
        </inkml:traceGroup>
        <inkml:traceGroup>
          <inkml:annotationXML>
            <emma:emma xmlns:emma="http://www.w3.org/2003/04/emma" version="1.0">
              <emma:interpretation id="{B52BC9A1-16AC-462D-9C11-F962CFE91152}" emma:medium="tactile" emma:mode="ink">
                <msink:context xmlns:msink="http://schemas.microsoft.com/ink/2010/main" type="inkWord" rotatedBoundingBox="7578,2078 9267,2079 9266,2884 7577,2883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18542.665">7805 1821 548 0,'22'-24'204'0,"-13"16"-156"0,-4-8-16 0,-5 8 160 16,0 8-112-16,-5-4-32 16,-4 8-32-16,-23 0-16 15,14 8 0-15,-27 0-116 16,8 4 64-16,-17-8-40 16,4 4 52-16,-10-7 24 15,15-1 12-15,-10-4 12 16,10 0-4-16,-1 0 40 15,14 4-20-15,-4 8 32 16,9 4-32-16,-5 8 4 16,13 5-16-16,-3 7 56 15,3 4-40-15,1 17-4 16,9 4-12-16,-4 8 16 16,8-9-16-16,5-3 4 0,0 0-8 15,0-21 56-15,14-4-36 16,-5-15 24-16,-5-1-32 0,5-12 0 15,10 0-12-15,-6-8-8 16,10 0 4-16,-9 0-48 16,13 4 24-16,-13-4-160 15,8 4 100-15,1-8-196 16,0 0 156-16</inkml:trace>
          <inkml:trace contextRef="#ctx0" brushRef="#br1" timeOffset="18762.2585">7072 2101 684 0,'-37'-17'252'0,"37"17"-192"0,-4-4-20 0,4 4 224 16,9 4-152-16,4 0 80 16,10 1-116-16,18-5-4 15,-5 0-48-15,24 0 32 16,-1 0-32-16,9-9-180 15,10 9 84-15,-10 0-256 16,-4 0 184-16,-10-8-300 16,1 4 248-16</inkml:trace>
          <inkml:trace contextRef="#ctx0" brushRef="#br1" timeOffset="18964.8295">7946 1664 788 0,'-9'4'292'0,"9"-4"-228"0,-23 36-16 0,5-8 124 16,13 1-104-16,-18 15 112 16,5 5-100-16,-5 11-8 15,10-3-44-15,-6 8 0 16,6-8-16-16,8-1-24 16,5-3 4-16,0-17-40 15,5-3 28-15,-1-17-256 16,5-8 152-16</inkml:trace>
          <inkml:trace contextRef="#ctx0" brushRef="#br1" timeOffset="19278.1608">7950 2218 580 0,'-4'0'216'0,"4"0"-168"0,22 0-12 0,-8 0 68 16,0 0-64-16,4 0 16 15,0 0-32-15,5-4-20 16,4 0-8-16,5-8 12 16,-9 4-4-16,0-5-36 15,-1 5 16-15,-12-4 4 16,-10 4 12-16,-10-4-12 16,1 4 8-16,-18-4 4 0,9 8 0 0,-28 0 60 15,14 8-32-15,-13 0 60 16,22 8-52-1,-9 4 44-15,9 4-44 0,-4 9-12 16,18 3-12-16,4 0-20 16,5 5 4-16,14-1-148 15,4-3 84-15</inkml:trace>
          <inkml:trace contextRef="#ctx0" brushRef="#br1" timeOffset="19533.8613">8556 2149 756 0,'4'-8'280'0,"-4"8"-216"0,-9 0-20 16,0 0 56 0,0 8-64-16,-14 0 48 15,5 8-48-15,-9 1 52 16,4 3-52-16,0 4-16 15,5 0-12-15,18 1-36 16,9-1 16-16,18-4-56 16,1-4 36-16,17-12-168 15,10-4 108-15,22-12-196 16,1-4 164-16</inkml:trace>
        </inkml:traceGroup>
        <inkml:traceGroup>
          <inkml:annotationXML>
            <emma:emma xmlns:emma="http://www.w3.org/2003/04/emma" version="1.0">
              <emma:interpretation id="{769020BE-7DCA-494D-8C05-22555419B04B}" emma:medium="tactile" emma:mode="ink">
                <msink:context xmlns:msink="http://schemas.microsoft.com/ink/2010/main" type="inkWord" rotatedBoundingBox="9522,1971 14803,1973 14802,3759 9521,375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19920.8751">8975 2113 932 0,'36'0'348'0,"-36"0"-272"0,100 0-20 16,-50-4 112 0,0 0-104-16,19-8-176 15,-1 7 56-15,-13 5-660 16,-5 9 392-16</inkml:trace>
          <inkml:trace contextRef="#ctx0" brushRef="#br1" timeOffset="19731.1073">9193 1918 632 0,'-14'-16'236'0,"14"16"-184"0,-13 12-16 0,4-3-8 16,4 3-24-16,-4 8 32 16,5 4-20-16,-10 17 40 15,9-1-32-15,-13 21-24 16,9 0 0-16,-14 3-52 15,14-7 24-15</inkml:trace>
          <inkml:trace contextRef="#ctx0" brushRef="#br1" timeOffset="22821.2579">9512 2141 416 0,'0'-16'152'0,"4"8"-116"0,6 0-12 0,-6 0 100 16,1 8-72-16,4-8 76 15,0 3-72-15,-5-3 24 16,5 8-48-16,-9 0 8 15,0 8-24-15,-9 13 8 16,0 7-12-16,-9 12 0 16,4 1-4-16,1-1-24 15,4-3 8-15,0-5 4 16,9-7 4-16,-5-13-12 16,5-4 8-16,0-16 12 15,9 4-4-15,0-17 8 16,9 1-8-16,1-20-100 15,-1 11 52-15,5-7-52 16,4 8 56-16,0-1-40 0,5 9 44 16,0 0 72-16,0 12-16 0,0 0 64 15,-5 8-48-15,0-4 80 16,-4 8-64-16,-5-8 36 16,1 8-52-16,-6-4 16 15,5 0-32-15,-13 0 28 16,0 0-32-16,-5 0 20 15,0 0-20-15,-5 4-36 16,0 4 12-16,-13 8 0 16,9 4 8-16,-14 4 0 15,19 5 0-15,-14 3 0 16,13 1 0-16,0-1 44 16,5 0-24-16,5-11-8 15,9-1-8-15,-1-16 20 16,10 0-12-16,4-16-48 15,1 0 20-15,-1-13-84 16,-4 1 56-16,-10-4-8 16,1 7 32-16,-14 1-4 15,0 4 12-15,-14 0 0 16,14 4 4-16,-13-5 24 16,4 5-8-16,0-4-12 15,4 8 0-15,5-8 4 16,9 8 0-16,0-4-20 15,5 8 12-15,4-9 4 16,5 9 4-16,0 0 0 0,9 4 0 0,-10 0 0 16,6 8 0-16,-6 1 16 15,-3 7-8-15,-6 0-20 16,1 4 4 0,-10 4-4-16,1 1 4 0,-10 3 76 15,5 4-36-15,-4-3 48 16,-5 3-44-16,9-12-20 15,0-3-8-15,-9-9 24 16,13-4-16-16,1-12-32 16,8 4 8-16,-3-13-68 15,12 1 40-15,-3-20-64 16,-6 16 60-16,10-5-36 16,-5 9 44-16,-4-4-8 15,4 0 24-15,-4 3 16 16,4 1 4-16,-9 0 8 15,5 4-8-15,-10 4 120 16,10 4-68-16,-10 4 68 16,1 8-72-16,-5 8 24 15,9 4-44-15,-9 9-20 16,0-1-4-16,0 4 8 16,5 1-8-16,-1-1 4 15,1-8-4-15,-5-3-60 16,0-5 28-16,0-8-104 15,4-4 72-15,-4-8-12 16,5 4 44-16,-5-16 4 16,0 4 12-16,9-21 16 0,0 1-4 0,5-9-12 15,-1 5 4-15,1-1 4 16,4 13 0-16,-4 0 60 16,4 8-32-16,-9 4 84 15,5 12-60-15,-10 8 0 16,6 12-32-16,-15 0 60 15,5 8-48-15,-5 5 32 16,5 3-36-16,-4-3-16 16,8 3-8-16,-4-12-24 15,10-3 12-15,-1-5-208 16,4-4 120-16,1-4-244 16,4-4 192-16,0-12-184 15,1 0 192-15</inkml:trace>
          <inkml:trace contextRef="#ctx0" brushRef="#br1" timeOffset="23648.0451">11051 2097 548 0,'9'-37'204'0,"-9"37"-156"0,-5-8-16 16,1 0 148 0,8 8-104-16,-8-8 76 15,4 8-88-15,-5-12-44 16,5 12-16-16,-4-8 4 15,4 8-4-15,-14 0-28 16,0 8 12-16,-13 0 24 16,-5 4-8-16,-13 12-8 0,8 1 0 0,-4 7 4 15,5-4 0-15,8 1 32 16,15-1-16-16,8-8 32 16,10 0-32-16,8-16-4 15,10 0-8-15,9-12-76 16,0 0 40-16,4-8-128 15,1 4 88-15,-1-4-80 16,-4 4 88-16,-9-5-48 16,0 9 68-16,-10 4 12 15,5 0 20-15,-8 4-8 16,-1 8 12-16,-5 0 172 16,5 0-92-16,0 1 160 15,1 3-132-15,3 4 12 16,5 0-68-16,5-12-8 15,0 12-24-15,9-16-16 16,4 0 0-16,-4-16-104 16,0 12 60-16,0-20-68 15,0 12 68-15,-14-5-12 16,-4 9 36-16,-5-8 32 16,-9 8-4-16,-14 4-24 15,-4 4 8-15,-5 4-4 16,-4 4 8-16,-5 12 44 15,9 5-24-15,-4 19 68 16,9 9-44-16,4 20 12 16,14-13-32-16,0 29 64 15,4-4-48-15,-4 33-12 0,10-17-12 16,-6 16 8-16,1-20-8 0,-10-12 4 16,-4-12-4-16,-23-20 4 15,5-9-8-15,-23-15-36 16,4-9 16-16,-27-16-20 15,10-4 20-15,-6-20 36 16,19 4-12-16,5-33 0 16,17 0-4-16,28-31-32 15,14 3 16-15,36-12-48 16,14 16 32-16,22-20 16 16,5 16 8-16,1-20 4 15,-6 12 0-15,1-4 16 16,-19 16-8-16,-4 12-48 15,-19 13 24-15,-8 11-52 16,-10 13 40-16,-14 4-124 16,1 11 80-16,-5 5-168 15,5 8 136-15</inkml:trace>
          <inkml:trace contextRef="#ctx0" brushRef="#br1" timeOffset="24294.903">11770 2080 464 0,'9'-8'176'0,"-9"8"-140"0,0-4-8 15,0 0 188-15,0 8-124 0,0-4 80 16,9 4-104-16,-4 0 44 16,4 8-68-16,0 5 16 15,-4 7-40-15,-5 4 8 16,9 5-16-16,-18 3-8 15,9 0 0-15,0 5 4 16,0-9-4-16,-5-7 24 16,-4-1-16-16,9-16 24 15,0-4-24-15,0-16-20 16,9 4 0-16,5-25-4 16,4 5 4-16,-4-20-20 15,8 11 16-15,6 1-12 16,-6 7 12-16,-3 1 8 15,-6 12 4-15,-8 0 8 16,4 12-4-16,-9 4 8 16,0 8-8-16,-9 8 76 15,4 4-44-15,-4 8 100 16,5 5-76-16,4-1 32 16,9 1-52-16,0-1 4 15,9-4-28-15,5-7-8 16,0-5-4-16,4-12 4 15,9 0-4-15,1-12-108 16,-1-8 56-16,1-5-68 16,-6-7 68-16,-3-8-48 15,-1 11 56-15,-9-3-32 16,-4 4 40-16,-9-9-8 0,-5 13 24 16,-14 0 8-16,0 8 8 15,-9 4 88-15,5 4-48 0,-9 4 116 16,4 8-88-16,5 8-8 15,4 4-36-15,5 4-8 16,14 5-8-16,13-5-40 31,5 4 16-31,18-8-216 0,4 1 132 0,10-17-252 16,-1 0 200-16</inkml:trace>
          <inkml:trace contextRef="#ctx0" brushRef="#br1" timeOffset="25510.0791">12731 2097 476 0,'4'-29'176'0,"-4"29"-136"0,-9-40-12 0,5 15 268 16,4 9-168-16,-10-20 116 16,10 8-144-16,-4-9 72 15,4 9-104-15,-5 4 12 16,5 7-48-16,-4 17-32 16,8 8 0-16,-4 21-20 15,0 7 12-15,-4 13-68 16,4 3 44-16,-9 25-276 15,4-4 168-15,-8 4-36 16,3-12 104-16,-8-9-60 16,9-15 76-16,-5-17-60 15,5-4 68-15,-4-28 24 0,8-4 16 16,-4-20 16-16,9 3-4 0,-5-3 52 16,5-4-32-16,-9-1 140 15,5 17-92-15,-1-4 120 16,5 12-112-16,5-5 32 15,4 9-68-15,5-4 92 16,4 4-80-16,9-8-8 16,5 8-28-16,9-8-8 15,4 7-4-15,6-7 12 16,-6 8-12-16,5-4-4 16,-4 8 0-16,-5-4-4 15,-9 4 0-15,-10-4 16 16,1 8-8-16,-14-4 40 15,-4 8-24-15,-5-4 12 16,0 0-20-16,0 4 8 16,4 4-12-16,-4 8 12 15,5 0-16-15,4 5-4 16,-9 3 0-16,4 8 12 16,1 1-8-16,0 3-4 15,-1-4 0-15,10 5 4 16,-10-1-4-16,15-12 8 15,-15 1-8-15,19-9-56 16,0-4 28-16,-5-8-120 16,5 0 80-16,-10-8-96 15,10 0 92-15,-14-12-28 16,5 4 56-16,-5-17-20 0,0 5 36 16,-4-12 12-16,8 7 8 0,-13 1 72 15,0 8-36-15,5 0 104 16,4 11-80-16,5-7 72 15,-5 16-72-15,0-4 4 16,4 8-36-16,1-4-12 16,-5 8-8-16,5 0 4 15,4 5-4-15,-13-5 8 16,4 0-8-16,-9 0 24 16,9 0-16-16,-18-8 4 15,9 4-8-15,-9-4 4 16,4 4-8-16,-9-8 8 15,10 4-8-15,-1-4-4 16,-4 0 4-16,5 0-48 16,4 4 24-16,0 4-4 15,0 4 16-15,-9 4 8 16,9 4 0-16,-5 5 0 16,5 3 0-16,-5-4 8 15,5 4-4-15,0-3-48 16,10-5 28-16,3-8-32 15,5 0 28-15,19-12-104 16,8 0 68-16,19-16-124 16,-5 4 100-16,14-25-100 15,-9 9 100-15,4-9-36 16,-13 5 68-16,-10-1 36 16,-13 9 8-16,-9 0 192 0,0 7-104 15,-10-3 124-15,-4 12-120 0,1-4 96 16,-6 8-104-16,-4-4 80 15,0 8-92-15,0 0 36 16,0 4-60-16,0 0-8 16,5 8-20-16,-1 0-20 15,10 4 0-15,4 4-16 16,0 4 12-16,1 5 12 16,8 3 0-16,-4 0-80 15,-1 1 40-15,1-5-92 16,-5 0 72-16,-13-4-60 15,-5-3 68-15,-23-5-128 16,5 4 100-16,-18-12-148 16,4 0 124-16</inkml:trace>
          <inkml:trace contextRef="#ctx0" brushRef="#br1" timeOffset="25661.9828">13113 1655 756 0,'-95'-48'280'0,"95"48"-216"0,13-28-20 15,15 15-312 1,8 5 136-16</inkml:trace>
        </inkml:traceGroup>
        <inkml:traceGroup>
          <inkml:annotationXML>
            <emma:emma xmlns:emma="http://www.w3.org/2003/04/emma" version="1.0">
              <emma:interpretation id="{68BE2343-49D4-410F-81A6-41E2CB3F383E}" emma:medium="tactile" emma:mode="ink">
                <msink:context xmlns:msink="http://schemas.microsoft.com/ink/2010/main" type="inkWord" rotatedBoundingBox="16105,2357 16670,2358 16669,3147 16104,314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27535.5865">15676 2732 372 0,'9'-4'140'0,"-9"4"-112"0,14-8-4 0,-14 0 56 15,9 4-48-15,5-13 60 32,4 5-56-32,-4-20 72 0,13 4-60 0,0-37 64 15,5 4-64-15,5-36 52 16,-1 16-56-16,1-8 48 16,-1 16-52-16,0 4 84 15,1 21-68-15,-10 7 44 16,-4 13-60-16,-14 8-20 15,-4 16-12-15,-19 8 16 16,0 8-12-16,-31 4-76 16,-1 4 36-16,-22 5-204 15,9-5 132-15,-14 12-108 16,18 5 120-16,-4-9 40 16,18 4 28-16,0 5 108 15,18-5-48-15,5 1 132 16,9 7-96-16,14-8 60 15,8-3-76-15,19-13 0 16,5-4-36-16,17-12 12 16,1 0-20-16,-1-12-88 15,-4 4 40-15,-4-12-148 16,-5-1 100-16</inkml:trace>
        </inkml:traceGroup>
        <inkml:traceGroup>
          <inkml:annotationXML>
            <emma:emma xmlns:emma="http://www.w3.org/2003/04/emma" version="1.0">
              <emma:interpretation id="{E6F9C098-28EA-4671-AF84-236A276803C3}" emma:medium="tactile" emma:mode="ink">
                <msink:context xmlns:msink="http://schemas.microsoft.com/ink/2010/main" type="inkWord" rotatedBoundingBox="17403,2219 21887,2221 21886,2916 17402,291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28121.6263">17165 1902 392 0,'27'-32'148'0,"-27"32"-116"0,-4-4-8 0,-1 4 136 16,-4 8-92-16,-13 4 68 15,-1 12-76-15,-18 13 108 16,9-1-96-16,-14 21-8 16,14-4-40-16,-4-1-8 15,4 1-8-15,9-13 20 16,14-7-16-16,-4-13 40 16,4-12-28-16,9-24-24 15,0-5 0-15,0-15-132 16,9 4 72-16,4-13-120 15,-4 9 104-15,1-17-100 16,-6 9 96-16,-4-9 0 16,9 8 48-16,-9 5 96 15,0 16-32-15,0 12 184 16,0 16-120-16,9 12 80 16,0 12-104-16,-4 13 0 15,4-1-48-15,14 9-4 16,-5-1-12-16,5 1 92 15,0-1-56-15,4-15 60 16,-9-5-60-16,14-16 16 0,-9-4-40 16,9-16 16-16,-1-4-20 0,-3-16 0 15,4 3-8 1,0-19 12-16,4 12-12 16,-9-13-100-16,1 13 48 0,-10-9-148 15,-5 9 108-15,-3-5-184 16,3 13 156-16,-4-4-124 15,0 12 136-15,5-5-124 16,4 5 128-16</inkml:trace>
          <inkml:trace contextRef="#ctx0" brushRef="#br1" timeOffset="29412.5719">17538 2109 424 0,'0'-12'156'0,"0"12"-120"0,14-13-8 0,-9 5 116 16,4 8-84-16,-5-8 80 15,5 4-80-15,-4-4 56 16,0 8-64-16,-5-4 16 16,0 4-40-16,-10 0 8 15,6 8-20-15,-5 4 28 16,9 4-28-16,-9 5-12 15,4 3-8-15,1 0 4 16,4 1 0-16,0-5 8 16,4 0-4-16,1-12-4 15,8 0 4-15,6-12-200 16,-1 4 108-16,5-12-132 16,-1 0 128-16,-3-8-24 15,3 3 68-15,-8-7 36 16,0 8 12-16,-14-4 108 15,0 8-60-15,-5-1 200 16,1 5-136-16,-6 4 96 16,10 8-120-16,-4 0-20 15,8 9-44-15,-4 3 20 16,10 8-28-16,3-4-24 16,5 5 4-16,5-5-116 15,4-4 68-15,5-8-156 16,5 0 120-16,-1-12-156 15,1 4 140-15,-6-8-8 16,-3 0 64-16,-5-8 24 16,-1 4 12-16,-3-9 80 0,-1 5-36 0,-5-8 136 15,6 8-92-15,-6-5 96 16,5 9-96-16,-4 0 12 16,0 4-52-16,-10 4 48 15,1 4-48-15,-1 0-16 16,6 8-12-16,-6 4-8 15,1 9 0-15,-10-1 0 16,1 8 0-16,-6 0 0 16,6 5 0-16,-5-5 0 15,4 0 0-15,-4-3 16 16,5-5-8-16,-6-12 24 16,10 0-20-16,-4-16 4 15,8 8-8-15,1-16 4 16,4 4-8-16,0-13-48 15,5 5 28-15,0 0-52 16,4-4 40-16,-5 3-48 16,1 5 44-16,-5-4 16 15,5 4 12-15,-5 0-8 16,0 8 8-16,-4-1 20 16,-1 5-8-16,-8 4 48 15,4 9-28-15,-5-1 48 16,10 4-44-16,-10 16 12 15,5 0-28-15,-5 5 28 16,10-5-28-16,-5 9-4 16,5-1-8-16,-1-12 4 0,5-4-4 15,0-11-100-15,0-1 52 16,-4-16-88-16,0 8 76 0,4-9-32 16,0-3 48-16,0-12-36 15,5 0 40-15,-1-21 20 16,1 13 12-16,4-9-8 15,9 13 8-15,-4-4 28 16,0 11-12-16,0 1 100 16,4 8-60-16,-4 4 48 15,-5 8-60-15,0 8 52 16,-9 4-56-16,-9 13 20 16,5 3-36-16,-10 8 36 15,5 5-32-15,-4-5 4 16,8 5-16-16,-4-9 12 15,0-4-16-15,0-7 16 16,9-5-16-16,-4-8-28 16,4-4 8-16,5-8-240 15,-1 0 136-15,6-12-356 16,-1 3 264-16</inkml:trace>
          <inkml:trace contextRef="#ctx0" brushRef="#br1" timeOffset="30148.0283">18772 2064 748 0,'0'0'276'0,"0"0"-216"0,19 8-16 0,-10-4 100 31,0 4-88-31,9 1-4 0,0 3-32 0,0-4-8 16,5 0-4-16,-5-8 4 15,5 4-8-15,-5-12-56 16,1 4 28-16,-6-8-16 15,1 4 24-15,-10-5 8 16,6 9 8-16,-15-8-12 16,0 8 8-16,-4-4 4 15,0 4 0-15,-9-4 0 16,0 4 0-16,-10-4 0 16,10 8 0-16,-9-4 16 15,4 8-8-15,-4-4 24 16,9 8-20-16,-1 4-4 15,10 4-4-15,5 8 20 16,8 5-12-16,1 7-32 16,9 5 12-16,-5-1-80 15,4 5 52-15,1-9-32 16,0-4 44-16,-1-7-76 16,5-5 56-16,1-8 20 15,3 0 16-15,10-16 8 16,0-4 0-16,18-16-64 15,5 4 36-15,4-13-24 16,-4 9 32-16,-10-4 8 16,-8 3 12-16,-15 5 96 15,-3 8-52-15,-19 4 96 16,0 4-80-16,-19 12 104 0,6 8-92 16,-15 8 128-16,10 9-112 0,0-5 28 15,4 4-68-15,10-3-20 16,4-1-16-16,4-8 24 15,10 1-20-15,0-13-4 16,4-4-8-16,0-12-4 16,5 0 0-16,0-17-72 15,-1 5 40-15,-3-16-32 16,-1 7 40-16,-9-7-24 16,5 3 28-16,-10-3-52 15,5 4 40-15,0 3-12 16,5 9 28-16,0-4-8 15,-1 16 12-15,6 4 0 16,-1-4 4-16,5 8-108 16,4 0 64-16,0-8-156 15,5-1 120-15</inkml:trace>
          <inkml:trace contextRef="#ctx0" brushRef="#br1" timeOffset="30284.8919">19778 1967 860 0,'-13'-4'320'0,"13"4"-248"0,9 0-20 16,-9 0 60-1,4 0-72-15,1 0-132 0,9 4 48 16</inkml:trace>
          <inkml:trace contextRef="#ctx0" brushRef="#br1" timeOffset="31349.2226">19665 2299 1068 0,'-9'20'396'0,"9"-20"-308"0,27 24-24 0,-13-15-8 15,-1-5-44 1,10-4-4-16,4 8-4 0,10-16-200 16,-1 8 108-16,10-4-212 15,-5-1 172-15,0-7-124 16,0 4 144-16,-10-12-4 15,1 8 68-15,-4-12 28 16,-1 3 12-16,-4 1 124 16,-10 4-64-16,10-4 180 15,-5 8-132-15,-4-1 120 16,9 5-132-16,-10 0 68 16,6 8-92-16,-6 0-8 15,1 4-40-15,-9-4 16 16,-1 0-24-16,1 0 4 15,-1 4-8-15,1-4 20 16,-1 4-16-16,-13 0 12 16,9 0-12-16,-13 0-16 15,3 1 0-15,-12-1 4 16,-1 0 0-16,-9 0 8 16,9 0-4-16,-9 4 24 0,19 4-16 15,-5 8 4-15,4 0-8 0,14 9 12 16,9-1-12-16,5 0-28 15,8-3 8-15,10-1-92 16,5-4 56-16,4-4-196 16,0-3 136-16,18-9-172 15,-5 0 160-15,15-8-84 16,-6 4 120-16,-8-8 64 16,0 3 16-16,-14-11 148 15,-9 0-76-15,-14-16 136 16,0-1-116-16,-13-7 72 15,-5 12-92-15,-5-9 68 16,5 13-76-16,-14 0-12 16,10 11-32-16,-1 13 8 15,-4 0-16-15,0 13-4 16,4 11 0-16,-8 0-4 16,8 4 0-16,-4 5 8 15,5-5-4-15,-10 0-92 16,0 1 52-16,1-5-68 15,4-4 60-15,-5-8-24 16,14 1 44-16,-9-13 20 16,9 4 4-16,9-12-16 15,0 4 8-15,5-9 4 16,8 9 4-16,6-4-12 16,-1 8 8-16,0 0-4 15,1 8 0-15,-6 0 0 0,10 1 0 0,-9 3-72 16,4-4 44-16,-4 4-84 15,-5 0 68-15,-4-4-36 16,4 0 52-16,-4-8 20 16,0 4 12-16,-5-20 64 15,0 4-32-15,9-29 96 16,0 5-72-16,9-29 20 16,1 1-40-16,13-5 4 15,0 8-20-15,0 12 116 16,0 5-76-16,-9 8 76 15,-10 3-76-15,-8 1 56 16,-5 12-60-16,-13-1 68 16,-6 9-68-16,-17 0 60 15,4 8-60-15,-9 4 92 16,5 4-80-16,-5 8 24 16,10 4-52-16,3 9-24 15,10 3-4-15,9 16 0 16,9 5-4-16,10 16-212 15,3 0 112-15</inkml:trace>
        </inkml:traceGroup>
      </inkml:traceGroup>
    </inkml:traceGroup>
    <inkml:traceGroup>
      <inkml:annotationXML>
        <emma:emma xmlns:emma="http://www.w3.org/2003/04/emma" version="1.0">
          <emma:interpretation id="{23FD3E9E-34BC-429C-A85A-FD56386FDE4A}" emma:medium="tactile" emma:mode="ink">
            <msink:context xmlns:msink="http://schemas.microsoft.com/ink/2010/main" type="paragraph" rotatedBoundingBox="1880,3423 6295,3564 6267,4424 1852,42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78B6E8-BE88-4EFC-84E5-F2C736F24887}" emma:medium="tactile" emma:mode="ink">
              <msink:context xmlns:msink="http://schemas.microsoft.com/ink/2010/main" type="line" rotatedBoundingBox="1880,3423 6295,3564 6267,4424 1852,4283">
                <msink:destinationLink direction="with" ref="{78175CA5-0EC4-4C25-9598-4CACEEC7AE4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C3EA178-6CE2-4489-9951-257712975316}" emma:medium="tactile" emma:mode="ink">
                <msink:context xmlns:msink="http://schemas.microsoft.com/ink/2010/main" type="inkWord" rotatedBoundingBox="1880,3423 6295,3564 6267,4424 1852,428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36153.0507">1390 3444 488 0,'-28'-16'180'0,"10"12"-140"16,9-4-12-16,0 4 128 16,9 0-92-16,-5-8-16 15,10 4-32-15,4-9 40 16,0 9-32-16,9-8 52 15,0 8-44-15,5-4 12 16,5 4-28-16,-1 0 8 16,5 4-12-16,-5 12-8 15,5 4 0-15,0 16 12 16,-9 9-8-16,-14 23 4 16,0 9-4-16,-18 12-8 0,9-4 4 0,-9-12 4 15,-1-13-4-15,-3-11 16 16,4-13-12-16,9-20-4 15,0-4 0-15,0-32 12 16,9-4-8-16,18-29-72 16,0 0 32-16,19-12-172 15,0 9 112 1,4 3-28-16,-5 12 72 0,1 9 56 16,-1 7-4-16,-13 21 188 15,0 0-104-15,0 16 92 16,-9 8-100-16,-1 21 44 15,-8-5-72-15,-5 25-12 16,5-5-24-16,-5 9-12 16,5-1 0-16,-5-7 12 15,0-8-8-15,-9-13-12 16,4-4 0-16,-4-20-84 16,0 0 48-16,0-20-92 15,5 0 76-15,-1-25-60 16,5 5 68-16,1-17-92 15,3 13 80-15,1-13-52 16,4 13 68-16,5-9 32 16,0 13 8-16,4-5 180 15,5 13-92-15,-5 4 120 16,10 12-116-16,-10 8 36 0,-4 12-76 16,-10 12 12-16,-4 4-40 15,-13 17-8-15,-5 7-8 0,-9 17 4 16,-1 4-4-16,1 4-12 15,4-9 4-15,1-11 12 16,4-9-4-16,0-11-48 16,4-9 28-16,0-12-236 15,5 4 140-15</inkml:trace>
          <inkml:trace contextRef="#ctx0" brushRef="#br1" timeOffset="36513.6955">2742 3614 748 0,'-18'16'276'0,"18"-16"-216"0,-5 33-16 0,5-17 76 16,9 0-76-16,5 0 16 16,4 0-36-16,5-11-20 15,4-1-8-15,5-21 40 16,9 5-24-16,-9-20-8 15,0 4-8-15,-5-1 28 16,0 9-12-16,-13-4-4 16,-5 8-4-16,-18-5-4 15,4 13 0-15,-13 0-12 16,0 4 8-16,-9 8-4 16,8 4 0-16,-8 0 52 15,4 13-24-15,-4 7 24 0,9 0-24 16,0 13 0-16,9-1-12 0,-1 5 12 15,15-1-12-15,4-7-48 16,0-5 24-16,19-8-140 16,-10 5 88-16</inkml:trace>
          <inkml:trace contextRef="#ctx0" brushRef="#br1" timeOffset="36740.8562">3707 3096 840 0,'-18'-12'312'0,"18"12"-244"0,-23 28-16 0,9-7 112 16,10 7-100-16,-10 12 52 16,-4 5-68-16,0 16-24 15,9 3-16-15,-5 33 0 16,9-3-4-16,-4 7-312 15,9-12 172-15,0-12-72 16,9-13 124-16</inkml:trace>
          <inkml:trace contextRef="#ctx0" brushRef="#br1" timeOffset="38211.1609">3270 3655 488 0,'0'-25'180'0,"0"25"-140"0,23-16-12 0,-10 8 100 16,6 4-76-16,-6-8 68 16,10 8-68-16,9-8-20 15,-5 8-20-15,14-8 0 16,-4 3-8-16,8-7-4 16,1 8 4-16,-1-12-24 15,-8 8 12-15,13-13-12 16,-5 9 8-16,-13-4 24 15,4 4-4-15,-4-4 16 16,-4 7-16-16,-6 1 24 16,1 4-20-16,-5 0-4 15,5 8-4-15,-5 0 4 16,5 4-4-16,-9 0 16 16,-5 4-12-16,-5 0 24 15,6 5-20-15,-10 7 48 16,-10 0-32-16,6 16 20 15,-5 1-28-15,-5 11 44 16,5 5-36-16,-14 4 4 16,14-5-20-16,-4-3 0 15,-1-9-4-15,5-7 4 16,4-9-8-16,5-8-4 16,9 0 4-16,5-16-24 15,4 0 12-15,9-16-92 0,1 8 52 16,4-20-20-16,4 4 40 15,-4-17-12-15,0 9 24 0,-9-9 16 16,-1 17 4-16,-13 0 84 16,5 11-44-16,-5 5 92 15,-9 8-76-15,0 8 44 16,0 13-64-16,0 11-28 16,0 5-12-16,0 7 8 15,9-8-4-15,0-3 8 16,5-5-8-16,0-8-64 15,-1-3 32-15,6-13-128 16,-1-4 84-16,0-12-44 16,5-1 68-16,-5-15 0 15,5 8 28-15,0-25 20 16,-1 9 4-16,-3-13-4 16,-1 13 4-16,-5-1 128 15,1 17-72-15,-9 8 64 16,-1 8-72-16,-8 12 32 15,4 12-48-15,-5 13-28 16,1 3-8-16,-1 5 0 16,10-1 0-16,4-3-36 15,4-1 20-15,5-12-144 16,5 5 88-16,0-13-92 16,0-4 96-16,-5-12-44 15,0 4 64-15,-9-12 24 16,0 0 20-16,-13-17 12 0,4 1-4 15,-5-8 32-15,1 3-20 16,-5-7 40-16,9 8-32 16,-5-5 12-16,5 13-20 0,-9-8 28 15,9 8-28-15,0-1 20 16,5 9-20 0,4-4-24-16,4 4 0 0,10 0 40 15,4 4-20-15,14 0 8 16,0 3-12-16,9-7-16 15,-4 12 4-15,4-8 12 16,-4 4-4-16,-1-8-4 16,1 4 4-16,-15-4 4 15,-3 8-4-15,-19-4 52 16,-5 0-32-16,-13 16 0 16,0 0-16-16,-14 4-8 15,5 4 4-15,-9 4-4 16,9 5 0-16,0 3-20 15,4 8 12-15,0 9-4 16,10-9 4-16,4 1 8 16,4-1 0-16,5-20 8 15,5 5-4-15,4-13-56 16,5-4 28-16,4-16-84 16,-4-1 56-16,0-15-16 15,4 4 40-15,-4-13-20 16,-5 9 28-16,-13-8-36 0,8 11 36 0,-8-11-4 15,-1 8 16-15,-8-9 8 16,4 13 0-16,-5-4 24 16,1 3-12-16,-1 5 84 15,10 4-52-15,-1 4 48 16,10-4-52-16,0 7 8 16,-1 9-32-16,-4 9 28 15,5-1-28-15,-19 8 20 16,1 12-20-16,-19 17 80 15,5 3-52-15,-14 29 24 16,9-12-40-16,-4 8-28 16,13-13 0-16,1-11 8 15,13-4-4-15,0-17-4 16,9-8 4-16,4-16-216 16,6 4 116-16,3-16-140 15,1 8 140-15,5-16-252 16,-1-4 196-16</inkml:trace>
          <inkml:trace contextRef="#ctx0" brushRef="#br1" timeOffset="38569.7">5719 3497 548 0,'9'-20'204'0,"-9"20"-156"0,5-9-16 16,-5 9 88-1,5 0-72-15,-10-8 52 0,5 8-60 16,-9 0 40-16,4 0-44 0,-4 0 24 16,9 0-32-16,-9 0 36 15,-5 8-36-15,5 1-24 16,-4 3-4-16,8 4 16 16,1 0-8-16,-1 12-4 15,5 1 0-15,5 3-24 16,4-4 12-16,0 1 12 15,4-1 0-15,-3-4 8 16,-1 5-8-16,-5-5 8 16,5-12-8-16,-18 4 16 15,9-4-12-15,-9-3-4 16,-5-1 0-16,-4 0 12 16,5-8-8-16,-10-8-504 15,18 8 268-15</inkml:trace>
        </inkml:traceGroup>
      </inkml:traceGroup>
    </inkml:traceGroup>
    <inkml:traceGroup>
      <inkml:annotationXML>
        <emma:emma xmlns:emma="http://www.w3.org/2003/04/emma" version="1.0">
          <emma:interpretation id="{7695190B-879F-45DA-9CD3-940E43748405}" emma:medium="tactile" emma:mode="ink">
            <msink:context xmlns:msink="http://schemas.microsoft.com/ink/2010/main" type="paragraph" rotatedBoundingBox="1254,5192 8152,5215 8147,6566 1249,65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FA75A2-A6D0-45D0-B2DD-EAFC6A8E8600}" emma:medium="tactile" emma:mode="ink">
              <msink:context xmlns:msink="http://schemas.microsoft.com/ink/2010/main" type="line" rotatedBoundingBox="1254,5192 8152,5215 8147,6566 1249,6543">
                <msink:destinationLink direction="with" ref="{69755973-128A-4E6E-AC93-D0C6A7E1A5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CB92827-A565-41BF-BE92-A81DC8279857}" emma:medium="tactile" emma:mode="ink">
                <msink:context xmlns:msink="http://schemas.microsoft.com/ink/2010/main" type="inkWord" rotatedBoundingBox="1254,5215 3135,5221 3130,6538 1249,653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95801.9265">748 4857 364 0,'-32'-17'132'0,"32"17"-100"0,-9 0-12 0,9 0 68 16,0 0-52-16,9 0 56 15,14 0-52-15,4 0 8 16,14 4-32-16,23 0-8 16,-1 9-4-16,24 11-32 15,-5 0 16-15,4 17 12 16,-17 3 4-16,-10 9-20 16,-14-5 8-16,-17 1 100 15,-1-1-48-15,-32-3 112 16,-4-9-84-16,-27-3-4 15,4-5-40-15,-32 0-16 16,10-7-8-16,-15-5 20 16,1-4-12-16,4-4-32 15,19-8 12-15,-10-12-44 16,23 4 32-16,0-12-100 16,10 3 68-16</inkml:trace>
          <inkml:trace contextRef="#ctx0" brushRef="#br1" timeOffset="95471.2841">1262 4942 288 0,'-4'-17'108'0,"-1"9"-84"0,5-4-4 0,-5 4 92 15,5 8-64-15,-4-8 76 16,4 4-68-16,-9 0-4 16,4 8-32-16,-8 12 24 15,8 8-28-15,-13 21-4 16,9 3-8-16,-14 9 4 16,9 0-4-16,-18-5-56 15,10-7 28-15,-15-1-76 16,19-7 56-16,-14-17-212 15,9 8 144-15</inkml:trace>
          <inkml:trace contextRef="#ctx0" brushRef="#br1" timeOffset="96763.1011">1554 4853 560 0,'68'-37'208'0,"-68"37"-164"0,54-8-8 15,-44 4 100-15,3 8-80 16,-8-4 92-16,4 0-84 0,-14 4-24 16,1 4-24-16,-1 4-252 15,-4 0 128-15,5 5-148 16,4-1 144-16,-5 0-108 15,10 4 128-15,-10 5 116 16,10-1-8-16,-15 12 268 16,1 1-156-16,-4 7 92 15,4 1-128-15,4-5 0 16,0 1-52-16,5-5-28 16,0 0-4-16,14-11-88 15,13-1 44-15,5-12-76 16,0 0 68-16,14-12-96 15,-5 0 80-15,4-16 20 16,-4 4 24-16,5-16 32 16,-5-1-8-16,0-15 16 15,-5 7-16-15,1-3 84 16,-10 8-48-16,-9-5 120 16,0 17-92-16,-9-4 52 15,5 11-68-15,-5 5 12 16,0 0-40-16,-4-4-16 15,-1 12-8-15,-4 4-16 16,0 12 8-16,-9 9-4 16,5 11 0-16,-15 29-12 15,1-4 12-15,-23 28-68 0,5 0 44 16,-28 32-48-16,9-8 44 0,-17 1 4 16,17-17 16-16,0-16 12 15,19-13 4-15,9-19 0 16,13-8 0-1,19-25 52 1,8-8-28-16,33-32 16 0,8-9-24 0,19-52-8 16,-5 0-4-16,5-32-76 15,-4 16 40-15,-10-9-24 16,-9 21 36-16,0 4 44 16,-9 25-12-16,-18 7 112 15,9 17-68-15,-14 3-8 16,0 17-28-16,-4 4-24 15,4 8 0-15,-4-4 40 16,4 8-24-16,0-4-20 16,0 4 4-16,0-12 16 15,5 12-4-15,-14-4-20 16,5 4 4-16,-14 4-68 16,9 8 44-16,-18 12 12 15,4 8 16-15,-13 17-24 16,-5 0 16-16,-9 31-4 15,1 1 8-15,-6 29-64 16,10-13 40-16,-5 8 12 16,14-20 16-16,0-8-24 15,4-16 16-15,0-9 4 16,10-11 8-16,-1-13 16 0,10-4-8 16,4-24 24-16,4-4-20 0,10-24 56 15,0-4-36-15,-5-45 92 16,10 0-72-16,-10-16 28 15,-5 12-44-15,-13 12 144 16,-4 16-100-16,-5 5-24 16,0 19-36-16</inkml:trace>
        </inkml:traceGroup>
        <inkml:traceGroup>
          <inkml:annotationXML>
            <emma:emma xmlns:emma="http://www.w3.org/2003/04/emma" version="1.0">
              <emma:interpretation id="{DE129251-C624-44FB-8DC8-F79937496341}" emma:medium="tactile" emma:mode="ink">
                <msink:context xmlns:msink="http://schemas.microsoft.com/ink/2010/main" type="inkWord" rotatedBoundingBox="3965,5201 6368,5209 6363,6560 3960,655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97723.3535">3589 4832 488 0,'-5'61'180'0,"5"-61"-140"0,-14 125-12 0,5-64 48 15,5-8-48-15,-14 16-4 16,4-13-12-16,-4 5-20 16,4-12 4-16,-13-9 56 15,13-8-28-15,-4-7 32 16,4-5-28-16,10-16 0 15,8-4-16-15,5-8-16 16,9 0 0-16,10 0-24 16,8 0 16-16,-4 8-4 15,0 8 8-15,0 8 0 16,4-4 0-16,5 4 16 16,-4 0-4-16,13-4-12 15,-9 5 4-15,0-13-104 16,-5 4 60-16,-4-16-200 15,0 4 140-15</inkml:trace>
          <inkml:trace contextRef="#ctx0" brushRef="#br1" timeOffset="97410.0201">3570 4812 548 0,'-4'-12'204'0,"-1"12"-156"0,1-8-16 16,8 4 124-1,5 8-92-15,5-4 60 16,4 0-68-16,14-4-16 15,9 4-24-15,18 0 8 16,0 4-16-16,5 0-12 16,-9 0 0-16,0 0-112 15,-15 0 64-15,-26-4-236 16,4 4 164-16</inkml:trace>
          <inkml:trace contextRef="#ctx0" brushRef="#br1" timeOffset="98279.8343">3561 5294 548 0,'-41'0'204'0,"41"0"-156"0,-32 0-16 16,23 0 88-16,9 8-72 0,0-8 8 15,9 8-36-15,14 0 24 16,0-4-28-16,27-8 20 16,5 4-20-16,22-12-124 15,10 8 60-15,8-8-88 16,1 4 76-16,-14-9 32 16,-5 9 20-16,-18-8 16 15,-9 4-4-15,-18-8 120 16,0 3-68-16,-14-7 68 15,-4 4-72-15,-9-8-4 16,4 7-28-16,-14-3 4 16,5 12-12-16,-4-4-8 15,-1 8 0-15,-9 0-4 16,1 4 0-16,-10 8-20 16,9 4 12-16,-13 0 4 15,9 4 4-15,-14 4 0 16,18 0 0-16,-4 5-44 15,4-1 24-15,5 4-36 16,9 0 32-16,14 9-8 16,4 3 20-16,0 9-52 15,1-1 32-15,-10 21-124 16,4 4 84-16,-17 16-44 16,-1 0 68-16,-27 4 44 15,0-8 4-15,-22-8 188 0,-1-9-100 0,1-7 180 16,8-13-148-16,10-11 124 15,13-5-140-15,14-16 96 16,9-4-116-16,32-4 8 16,0 0-52-16,18-4-60 15,4 0 8-15</inkml:trace>
          <inkml:trace contextRef="#ctx0" brushRef="#br1" timeOffset="99449.5537">4445 5318 384 0,'-5'-8'140'0,"0"4"-108"0,-4 4-8 16,9 0 56 0,0 0-48-16,9 4 40 15,-4 0-40-15,0 0 16 16,-1 8-28-16,5 0 36 16,0 4-32-16,0 1-4 15,5-1-12-15,-9-4 4 0,4 0-8 16,-5-8 16-16,5 4-12 15,-4-12 16-15,4 4-16 0,5-8-40 16,-1 0 20-16,6-12-52 16,3 4 36-16,-3-9-56 15,-1 9 48-15,-9 0 24 16,5 8 12-16,-14 0 108 16,0 8-60-16,9 8 76 15,-5 4-68-15,5 0-20 16,10 0-24-16,8 0 0 15,5 5-8-15,9-9-20 16,0 0 8-16,0-8-164 16,0 4 96-16,0-8-112 15,0 4 108-15,-10-4 0 16,1 0 48-16,-4-4 44 16,-10-1-4-16,-9-7 96 15,-5 4-56-15,-8-4 136 16,4 8-104-16,-5-4 60 15,5 8-80-15,-4 4-16 16,4 4-28-16,-5 0-12 16,10 4 0-16,-10 4 4 15,5 0-4-15,-4 0-28 16,8 0 12-16,-8 1-152 16,4-1 88-16,-9-4-116 15,9 0 108-15,-5-8-116 16,10 4 116-16,-5-4-92 15,9 0 104-15,0-4 148 0,0 4-36 0,5-4 184 16,4 4-124-16,5-4 92 16,-1 8-108-16,6-4-48 15,4 0-20-15,4 0-16 16,5 4 0-16,4-4-204 16,-4 4 112-16</inkml:trace>
          <inkml:trace contextRef="#ctx0" brushRef="#br1" timeOffset="99815.4145">5601 5136 664 0,'-9'-4'244'0,"9"4"-188"0,-5-8-16 0,1 8 200 16,4 0-140-16,0 0 20 16,4 0-72-16,10 0-32 15,4 8-8-15,10-8-116 16,8 0 60-16,28-12-348 16,9-5 216-16</inkml:trace>
          <inkml:trace contextRef="#ctx0" brushRef="#br1" timeOffset="99630.4106">5742 5160 332 0,'5'-101'120'0,"-5"101"-92"0,13-105-8 0,-13 64 192 15,5 17-120-15,-5-4 104 16,4 7-112-16,-4 5 16 16,0 8-60-16,0 8 12 15,0 20-32-15,-4 17-16 16,4 7-8-16,-9 17-68 15,4 4 40-15,-8 4-208 16,8-9 136-16,-9-3-108 16,10-13 124-16</inkml:trace>
        </inkml:traceGroup>
        <inkml:traceGroup>
          <inkml:annotationXML>
            <emma:emma xmlns:emma="http://www.w3.org/2003/04/emma" version="1.0">
              <emma:interpretation id="{D1004E50-2CD9-4FF5-A638-A2BE90E5170B}" emma:medium="tactile" emma:mode="ink">
                <msink:context xmlns:msink="http://schemas.microsoft.com/ink/2010/main" type="inkWord" rotatedBoundingBox="6741,5279 8152,5283 8149,5960 6739,5955"/>
              </emma:interpretation>
              <emma:one-of disjunction-type="recognition" id="oneOf12">
                <emma:interpretation id="interp16" emma:lang="" emma:confidence="1">
                  <emma:literal>S</emma:literal>
                </emma:interpretation>
                <emma:interpretation id="interp17" emma:lang="" emma:confidence="0">
                  <emma:literal>s</emma:literal>
                </emma:interpretation>
                <emma:interpretation id="interp18" emma:lang="" emma:confidence="0">
                  <emma:literal>5</emma:literal>
                </emma:interpretation>
                <emma:interpretation id="interp19" emma:lang="" emma:confidence="0">
                  <emma:literal>6</emma:literal>
                </emma:interpretation>
                <emma:interpretation id="interp20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99934.2182">6425 4865 300 0,'-23'8'112'0,"23"-8"-88"0,-45 20-8 0,22-12 48 15,5 0-40-15,-14 16-12 16,5 1-4-16,4 3-240 16,5 4 128-16</inkml:trace>
          <inkml:trace contextRef="#ctx0" brushRef="#br1" timeOffset="101057.0132">6284 5188 436 0,'18'13'160'0,"-18"-13"-124"0,9 8-8 0,-18 0 204 16,9 8-132-16,-18 4 80 15,4 4-104-15,-9-3 20 16,10-1-56-16,-5-4 4 16,4 0-28-16,5-8-16 15,9 9-4-15,9-13 4 16,-5 4 0-16,15 0 24 15,-6-4-12-15,10-8-12 16,0 4-4-16,4-8 12 0,1 4-4 0,3-8-28 16,-8 3 12-16,-5-3-32 15,5 8 28-15,-14-8 16 16,5 8 0-16,-14-8 0 16,0 8 4-16,0-8-16 15,0 8 8-15,0-4-4 16,9 4 0-16,-9-5-12 15,5 5 12-15,4-4 12 16,0 4 0-16,-5-4 8 16,5 4-8-16,1-4-4 15,-1 4 4-15,-5-4-4 16,5 4 0-16,-9-4 24 16,9 8-12-16,-18-8-12 15,9 8-4-15,-9-12-16 16,5 12 12-16,-5-13 20 15,9 9-4-15,-10-8-4 16,1 8 0-16,5-4-40 16,4 4 20-16,0 0-12 15,13 4 16-15,-3-4 16 16,-1 4 0-16,4 0-4 16,1 8 4-16,4-8-24 15,5 8 12-15,-14 0 20 16,5 0-4-16,-5-4-4 15,4 4 0-15,-13 1-16 16,10 7 8-16,3-4-4 16,-4 0 0-16,0 0 16 0,5 0-4 15,-5 4-4-15,-4 1 4 0,4-1 4 16,-5 0-4-16,-13-4 8 16,0 4-8-16,-18 1-48 15,4-1 28-15,-18 0-16 16,5 4 20-16,-5-4 16 15,9 5 0-15,-14-13-4 16,24-4 4-16,-10-12 20 16,9 4-12-16,9-17-4 15,5 9-4-15,14-16-24 16,8 8 12-16,-3-9-24 16,-1 5 20-16,13-4-64 15,-8 12 40-15,9-1-36 16,0 5 40-16,8 0-60 15,-8 4 52-15,9 0-28 16,0 4 44-16,0-4-8 16,4 8 20-16,-4-8 24 15,-5 8-4-15,-4 0 60 16,0 4-40-16,-5 0 68 16,0 8-56-16,-9 4 44 15,-4 4-48-15,4 1 0 16,-4-1-24-16,-5 0 0 15,0 4-4-15,0-8 4 16,4 5-8-16,-4-9-12 16,0 4 4-16,-4-12-24 0,4 0 16 0,-5-8-32 15,1 4 28-15,-1-12 4 16,10 0 12-16,-1-12-20 16,10 3 12-1,9-11-4-15,4 12 4 0,0-5 24 16,5 17-8-16,-5 0 40 15,1 4-24-15,-6 4 4 16,1 8-16-16,-14 4 20 16,5 13-20-16,-23-5 56 15,9 4-36-15,-9-4 20 16,4 1-32-16,-18 3-8 16,14-8-8-16</inkml:trace>
          <inkml:trace contextRef="#ctx0" brushRef="#br1" timeOffset="102108.0111">7563 5217 444 0,'9'-4'164'0,"-9"4"-124"0,14 0-16 0,-14-8 124 16,9 8-88-16,-4 0 52 16,-1 0-64-16,-4 0 72 15,0 0-68-15,-9 0-16 16,9 0-24-16,-23 0-12 15,1 12 4-15,-10-8-16 16,9 4 8-16,-4 0-16 16,13 0 12-16,0 4 32 15,14 4-16-15,9 1 28 16,5 3-24-16,9 4 12 0,9 0-12 0,-5-3 12 16,0 3-16-16,-18-4-4 15,5 13 0-15,-28-13 28 16,-4 0-16-16,-27 4 12 15,-5 1-16-15</inkml:trace>
        </inkml:traceGroup>
      </inkml:traceGroup>
    </inkml:traceGroup>
    <inkml:traceGroup>
      <inkml:annotationXML>
        <emma:emma xmlns:emma="http://www.w3.org/2003/04/emma" version="1.0">
          <emma:interpretation id="{D38AD034-102B-496C-9DCD-5BAF5FB1A0FC}" emma:medium="tactile" emma:mode="ink">
            <msink:context xmlns:msink="http://schemas.microsoft.com/ink/2010/main" type="paragraph" rotatedBoundingBox="6364,6678 16923,6639 16928,8102 6369,814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87E50C7-795E-4F3A-ABCF-C2ADB65CD2F9}" emma:medium="tactile" emma:mode="ink">
              <msink:context xmlns:msink="http://schemas.microsoft.com/ink/2010/main" type="line" rotatedBoundingBox="6364,6678 16923,6639 16928,8102 6369,8140"/>
            </emma:interpretation>
          </emma:emma>
        </inkml:annotationXML>
        <inkml:traceGroup>
          <inkml:annotationXML>
            <emma:emma xmlns:emma="http://www.w3.org/2003/04/emma" version="1.0">
              <emma:interpretation id="{F3F823AC-220B-4BD3-B71E-4DDDB043C1F0}" emma:medium="tactile" emma:mode="ink">
                <msink:context xmlns:msink="http://schemas.microsoft.com/ink/2010/main" type="inkWord" rotatedBoundingBox="6364,6678 11203,6660 11208,8123 6369,814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107947.1372">6329 6803 580 0,'5'0'216'0,"-5"0"-168"0,-14 0-12 16,10 0 120-1,4 0-92-15,-5 0 72 16,10 0-80-16,-10 0 24 16,5 0-48-16,-4 0 8 15,8 0-24-15,1 0 8 16,4 4-12-16,5-4-16 0,4 0 0 0,9 0 12 16,0 4-4-16,23-8-4 15,5 0 4-15,18 0 4 16,-5 8-4-16,10-4-12 15,-1 0 4-15,-13 0 20 16,-5 4-8-16,-18 0-12 16,4 0 0-16,-22 0-24 15,9 0 16-15,-9-4 56 16,-14 0-20-16,0 0 8 16,-4 0-20-16,-5 0-16 15,9 0 0-15,-9-4 20 16,0 4-8-16,0-4 16 15,9 4-16-15,-9-4 24 16,0 8-20-16,-9-4-32 16,9 0 12-16,0 4 0 15,-9 4 8-15,-5 5-28 16,5-1 16-16,-18 8-4 16,8 0 8-16,-3 21 0 15,3-1 0-15,-8 17 8 16,0-5 0-16,-5 5-12 15,5-4 8-15,-10-9 4 16,10-3 0-16,-5-9 8 16,9-4-4-16,-4-7-20 15,9-5 8-15,-1-8 20 0,6 0-4 16,-10-8 4-16,5 0-4 0,-14-12 36 16,9 4-20-16,-13-8 20 15,4-1-24-15,-9-19 8 16,14 8-16-16,-1-29 0 15,1 4-4-15,4-15-24 16,14 15 8-16,-5-12 20 16,5 29-4-16,-4-9-4 15,13 21 0-15,0-4-16 16,0 7 8-16,-5 9-92 16,10 8 48-16,-1 0-204 15,5 8 136-15</inkml:trace>
          <inkml:trace contextRef="#ctx0" brushRef="#br1" timeOffset="108322.7807">7235 6479 852 0,'5'-12'316'0,"-5"12"-248"0,14-4-16 15,-5 4 40 1,0 8-60-16,9 0 24 16,0 9-36-16,0 3 8 0,5 0-16 0,-5-4 12 15,1 4-16-15,-10-3 24 16,-9-1-20-16,-9-8 24 15,4 4-24-15,-13-4 4 16,4 4-8-16,-4-8-8 16,13 4 4-16,5-3-16 15,5-1 8-15,27-4 12 16,9 4-4-16,4-4-48 16,1 0 28-16,9 0-296 15,-1 0 172-15</inkml:trace>
          <inkml:trace contextRef="#ctx0" brushRef="#br1" timeOffset="108668.7594">7691 6993 624 0,'0'8'228'0,"0"-8"-176"0,4 9-16 16,1-9 184 0,-1 0-128-16,1 4 60 0,-1 0-88 15,10-4 4-15,9 4-36 0,13-8-20 16,5 0-8-16,14-13 40 15,0 5-24-15,13-4 0 16,5 4-12-16,-14-4-76 16,-4 8 36-16,-14-4-100 15,-5 7 72-15,-13-7-192 16,-1 4 144-16</inkml:trace>
          <inkml:trace contextRef="#ctx0" brushRef="#br1" timeOffset="108930.4554">8009 6767 612 0,'-27'0'228'0,"27"0"-180"0,-14 8-12 0,5-4 124 16,9 0-96-16,0 4 36 15,0 8-60-15,-13 9 4 16,8-1-28-16,-4 16 8 15,9 1-12-15,-14 11 12 16,5 1-16-16,-4-4 24 16,13-5-20-16,-10-8 24 15,6-7-24-15,-5-13-196 16,9 4 96-16,4-20-596 16,5 0 376-16</inkml:trace>
          <inkml:trace contextRef="#ctx0" brushRef="#br1" timeOffset="109539.6972">8697 6572 736 0,'0'-4'272'0,"0"4"-208"0,9 13-20 0,-9-5 28 15,0 8-48-15,-5 8 24 16,5 9-28-16,-13 3 16 15,4 13-20-15,-10 15-8 16,6 1-4-16,-5 12 20 16,4-4-12-16,-4-8 12 15,9-13-12-15,-5-11 44 16,9-9-28-16,-4-12 20 16,5-8-28-16,-1-20 0 15,10 0-12-15,-1-28-96 16,10 3 52-16,9-23-120 15,9 7 88-15,9-12-12 16,4 21 48-16,10-1 20 16,-1 13 8-16,-8 0 72 15,-5 12-36-15,-14 4 40 16,-9 7-40-16,-18 5 8 16,0 9-24-16,-18-1-8 15,5 8-4-15,-15 0-32 0,10 0 16 16,-5-4-12-16,5 0 12 15,0-3-8-15,4-1 8 0,5-8-36 16,5 8 28-16,4-4 8 16,4 0 8-16,-4 12 92 15,9 4-48-15,0 17 28 16,5-5-40-16,0 9 28 16,-1-5-32-16,5-4-24 15,5 1 0-15,-5-9 16 16,1 0-8-16,-6-12 40 15,6 5-24-15,-6-13 12 16,5 0-20-16,-9-12-16 16,1 4-4-16,-10-9-76 15,0 1 44-15,-5-4-172 16,5 4 116-16</inkml:trace>
          <inkml:trace contextRef="#ctx0" brushRef="#br1" timeOffset="109886.6195">9166 6609 572 0,'4'-16'208'0,"-4"16"-160"0,0 0-12 0,5 0 180 31,-1 0-124-31,1 0 60 0,0 4-88 0,4 0 32 16,0 4-56-16,-5 0-4 15,5 4-20-15,-9 0-4 16,5 4-4-16,-10 1 28 16,1-1-20-16,-14-4-24 15,4 4 4-15,-4-4-16 16,4 0 8-16,5-7-52 15,5-1 32-15,13-4 0 16,9 0 16-16,9-4-92 16,5 4 56-16</inkml:trace>
          <inkml:trace contextRef="#ctx0" brushRef="#br1" timeOffset="110574.752">6443 6273 736 0,'-13'-12'272'0,"13"12"-208"0,-14 0-20 16,-4 0 80-1,4 8-76-15,-22 8 0 0,4 8-32 0,-32 13 8 16,5 11-16-16,-28 21-20 16,10 0 4-16,0 24 4 15,22-4 4-15,9 33 32 16,15-5-16-16,31 4 4 16,18-20-12-16,36-11-76 15,6-22 36-15</inkml:trace>
          <inkml:trace contextRef="#ctx0" brushRef="#br1" timeOffset="111266.2064">9293 6350 716 0,'0'-20'264'0,"23"3"-204"0,9 1-16 15,0 12 80 1,0 4-76-16,27 12-12 16,-4 9-20-16,4 27-16 15,0 5 4-15,-4 20 4 16,-10-1-4-16,-18 18 24 16,-4-5-16-16,-27 20-40 15,-6-4 16-15,-35 8-88 16,-1-20 60-16,-36-4-28 15,10-16 40-15,-15-8-48 0,19-13 44 16,0-15-100-16,22-9 76 16,5-16-232-16,18-4 164 0</inkml:trace>
          <inkml:trace contextRef="#ctx0" brushRef="#br1" timeOffset="111745.9943">10477 6856 684 0,'0'-12'252'0,"0"12"-192"0,0-8-20 0,0 4 120 16,0-1-96-16,-4-3 8 15,-1 0-44-15,-13-4 0 16,4 4-16-16,-18 0 0 16,5 4-4-16,-23 4 12 15,4 8-12-15,-17 8 40 16,8 4-24-16,-4 13 48 16,9-5-40-16,13 17-32 15,14 3-4-15,19 5 16 16,18-9-4-16,36-15 16 15,18-5-16-15,18-16 4 16,1-8-4-16,-1-16-40 16,-8 4 16-16,-5-17-4 0,-14 5 12 15,-18-16 32-15,-14 3-12 0,-27-3 40 16,-4 11-28-16,-24-3 48 16,1 12-40-16,-9-4 28 15,4 7-32-15,4-3-8 16,15 8-12-16,4-4-288 15,13 4 152-15,10-5-548 16,9 5 380-16</inkml:trace>
          <inkml:trace contextRef="#ctx0" brushRef="#br1" timeOffset="112046.8513">10582 6394 496 0,'-5'-28'184'0,"5"28"-140"0,0-8-16 0,0 4 164 16,5 4-112-16,-5-4 12 16,0 8-56-16,-9 4 8 15,4 4-24-15,-9 17 16 16,1 7-20-16,-15 17 44 16,10 3-32-16,-14 17 20 15,5 0-28-15,-9 32 28 16,4 0-32-16,-9 17 20 15,9-13-20-15,-9-8 8 16,9-12-12-16,-4 0 36 16,13-16-24-16,-4 0-32 0,13-12 4 15,5-17-116-15,13-11 68 16,10-25-288-16,9-4 192 0</inkml:trace>
        </inkml:traceGroup>
        <inkml:traceGroup>
          <inkml:annotationXML>
            <emma:emma xmlns:emma="http://www.w3.org/2003/04/emma" version="1.0">
              <emma:interpretation id="{3CA15E4B-0554-4221-A9E2-0246BBD93D10}" emma:medium="tactile" emma:mode="ink">
                <msink:context xmlns:msink="http://schemas.microsoft.com/ink/2010/main" type="inkWord" rotatedBoundingBox="11589,6904 13968,6895 13971,7921 11593,7930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112361.6296">11456 6516 684 0,'-5'-24'252'0,"5"24"-192"0,-32-4-20 0,10 8 100 15,8 8-84-15,-13 8 40 16,4 4-56-16,-13 13 4 16,13-1-28-16,-18 17 8 15,14-1-12-15,-19 37-8 16,19 4 0-16,-10 21 28 16,19-17-16-16,4-4-4 15,1-16-8-15,8-8 20 16,19-9-12-16,-1-15-40 15,6-13 16-15,3-20-280 16,-3-4 160-16</inkml:trace>
          <inkml:trace contextRef="#ctx0" brushRef="#br1" timeOffset="112707.0515">11597 6823 756 0,'-14'0'280'0,"14"0"-216"0,-22 33-20 0,3-17-4 16,15 12-32-16,-14 21-4 16,4 3 0-16,0 1 20 15,5 0-12-15,0-13-12 16,9-7-4-16,0-13 4 16,9-4 0-16,0-16 0 15,-4 0 0-15,4-20 24 16,5-1-12-16,4-19 12 15,-4 8-12-15,8-13 12 16,1 9-16-16,9-1 60 16,0 13-40-16,0 4 40 15,0 8-36-15,-5 4 16 16,0 3-28-16,-13-3-28 16,9 8 4-16,-5-8-140 15,-5 8 76-15,1-8-504 16,4 8 312-16</inkml:trace>
          <inkml:trace contextRef="#ctx0" brushRef="#br1" timeOffset="112874.9986">11615 6718 872 0,'-9'0'324'0,"9"0"-252"0,23-4-20 0,0 0 48 16,9 8-64-16,13-8 12 15,10 0-28-15,-5-4-320 16,0 0 164-16</inkml:trace>
          <inkml:trace contextRef="#ctx0" brushRef="#br1" timeOffset="113112.1444">12203 6500 820 0,'9'8'304'0,"-9"-8"-236"0,36 36-20 0,-9-8 88 16,5 5-84-16,5 19 68 16,4 5-68-16,-19 40 24 15,1 4-44-15,-32 17 16 16,-9-13-28-16,-32-4-104 15,-5-16 40-15,-13 0-148 16,4-8 108-16</inkml:trace>
          <inkml:trace contextRef="#ctx0" brushRef="#br1" timeOffset="114921.4683">12845 6973 832 0,'-32'24'308'0,"32"-24"-240"0,9 17-20 0,14-9 28 16,-5 0-52-16,32-8 52 15,14 4-44-15,13-4 20 16,-9 0-32-16,10-4-36 16,-10 4 8-16,14-4-192 15,-9 0 108-15</inkml:trace>
          <inkml:trace contextRef="#ctx0" brushRef="#br1" timeOffset="114690.8546">13118 6771 840 0,'-50'-12'312'0,"31"12"-244"0,-8 0-16 15,18 0 148 1,9 0-120-16,9 0-8 16,5 0-44-16,27 0-4 15,4 4-12-15,1 0 28 16,4 4-24-16,-5-4-84 16,1 4 36-16,-10-4-184 15,-4 4 120-15</inkml:trace>
        </inkml:traceGroup>
        <inkml:traceGroup>
          <inkml:annotationXML>
            <emma:emma xmlns:emma="http://www.w3.org/2003/04/emma" version="1.0">
              <emma:interpretation id="{B17CA6F6-4A93-4BB5-85F2-05FEFF2FEFE5}" emma:medium="tactile" emma:mode="ink">
                <msink:context xmlns:msink="http://schemas.microsoft.com/ink/2010/main" type="inkWord" rotatedBoundingBox="14651,6908 16924,6900 16927,7735 14654,7744"/>
              </emma:interpretation>
              <emma:one-of disjunction-type="recognition" id="oneOf15">
                <emma:interpretation id="interp23" emma:lang="" emma:confidence="1">
                  <emma:literal>F)</emma:literal>
                </emma:interpretation>
                <emma:interpretation id="interp24" emma:lang="" emma:confidence="1">
                  <emma:literal>F )</emma:literal>
                </emma:interpretation>
                <emma:interpretation id="interp25" emma:lang="" emma:confidence="0">
                  <emma:literal>[ )</emma:literal>
                </emma:interpretation>
                <emma:interpretation id="interp26" emma:lang="" emma:confidence="0">
                  <emma:literal>t )</emma:literal>
                </emma:interpretation>
                <emma:interpretation id="interp27" emma:lang="" emma:confidence="0">
                  <emma:literal>K )</emma:literal>
                </emma:interpretation>
              </emma:one-of>
            </emma:emma>
          </inkml:annotationXML>
          <inkml:trace contextRef="#ctx0" brushRef="#br1" timeOffset="115274.4784">14652 6706 612 0,'-18'-16'228'0,"18"16"-180"0,-5-37-12 16,1 21 148-1,4 8-108-15,-9-8 40 16,-1 4-68-16,-17 0-12 0,4 8-20 0,-27 4 8 15,14 8-16-15,-32 12 24 16,8 4-20-16,1 13 24 16,0-1-24-16,14 13-4 15,4-1-4-15,18 13-24 16,14-4 12-16,18 3 48 16,14-7-20-16,36-17 0 15,9-3-12-15,19-21 4 16,-6-8-8-16,1-20 16 15,-9-5-12-15,-9-19 24 16,-9 8-20-16,-19-17 4 16,-4 17-8-16,-18-5-184 15,-5 9 100-15</inkml:trace>
          <inkml:trace contextRef="#ctx0" brushRef="#br1" timeOffset="115487.5697">14529 6811 716 0,'-18'12'264'0,"18"-12"-204"0,0 17-16 16,0-5 108 0,0 0-92-16,4 16 52 15,10 5-64-15,4 11 12 16,5 9-40-16,9-9 28 16,0 1-32-16,4-1 20 15,-4-7-20-15,0-9 8 16,-5-4-12-16,1-12-132 15,-15 1 68-15,1-9-168 0,4 0 124 0</inkml:trace>
          <inkml:trace contextRef="#ctx0" brushRef="#br1" timeOffset="115814.528">15604 6528 756 0,'4'-16'280'0,"-4"16"-216"0,-9-16-20 0,4 8 84 16,1 8-80-16,-14 4 44 15,4 4-56-15,-18 8 8 16,9 4-28-16,-18 12-8 15,10 1-4-15,-15 11 4 16,5 1-4-16,-14 24 24 16,19-1-16-16,0 21 4 15,4 1-8-15,23-5 28 16,9-13-20-16,4-15-48 16,14-12 16-16,5-9-172 15,0-12 104-15</inkml:trace>
          <inkml:trace contextRef="#ctx0" brushRef="#br1" timeOffset="116160.5576">15585 6795 788 0,'-4'-4'292'0,"4"4"-228"0,-5 16-16 0,-4-8 64 15,5 9-72-15,-10 11 8 16,5 4-28-16,-5 5-12 15,10-5-4-15,-10 0 28 16,14-3-16-16,-5-13 20 16,5-4-20-16,0-12 36 15,5-4-28-15,4-16-4 16,-4 4-12-16,8-13 12 16,1 1-12-16,9 0-20 15,-1 3 4-15,6 1-40 16,4 8 28-16,-5 4 40 15,0 4-8-15,-4 0-8 16,0 3-8-16,-5 1-128 16,5 4 72-16,-5-4-144 15,0 0 116-15,-9-4-468 16,5 8 308-16</inkml:trace>
          <inkml:trace contextRef="#ctx0" brushRef="#br1" timeOffset="116493.9437">15626 6706 736 0,'5'0'272'0,"-5"0"-208"0,4-8-20 0,-4 4 132 15,10 4-104-15,-1-8 24 16,4 8-56-16,1-4-8 16,0 8-20-16,4-4 28 15,0 4-24-15,5 0-12 16,0 0-8-16,4-4-172 15,0 0 96-15,0-4-296 16,1 4 212-16</inkml:trace>
          <inkml:trace contextRef="#ctx0" brushRef="#br1" timeOffset="116790.1744">16182 6500 872 0,'23'0'324'0,"-23"0"-252"0,45 12-20 0,-22 4 76 15,0 4-80-15,4 17 8 16,0 3-36-16,-13 21 24 15,0-9-28-15,-28 29 84 16,0-4-56-16,-22 12 12 16,4-12-32-16,-23 0-152 15,10-24 64-15,-24-5-492 16,6-3 308-16</inkml:trace>
        </inkml:traceGroup>
      </inkml:traceGroup>
    </inkml:traceGroup>
    <inkml:traceGroup>
      <inkml:annotationXML>
        <emma:emma xmlns:emma="http://www.w3.org/2003/04/emma" version="1.0">
          <emma:interpretation id="{7A921CCC-6E51-43CF-850D-B33A24A757CE}" emma:medium="tactile" emma:mode="ink">
            <msink:context xmlns:msink="http://schemas.microsoft.com/ink/2010/main" type="paragraph" rotatedBoundingBox="6253,8199 22316,7845 22346,9220 6283,957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7E38216-4B53-4503-A807-B770E08305F9}" emma:medium="tactile" emma:mode="ink">
              <msink:context xmlns:msink="http://schemas.microsoft.com/ink/2010/main" type="line" rotatedBoundingBox="6253,8199 22316,7845 22346,9220 6283,9574"/>
            </emma:interpretation>
          </emma:emma>
        </inkml:annotationXML>
        <inkml:traceGroup>
          <inkml:annotationXML>
            <emma:emma xmlns:emma="http://www.w3.org/2003/04/emma" version="1.0">
              <emma:interpretation id="{FC66C122-A2D7-460B-A081-C964CE88A5EF}" emma:medium="tactile" emma:mode="ink">
                <msink:context xmlns:msink="http://schemas.microsoft.com/ink/2010/main" type="inkWord" rotatedBoundingBox="6261,8573 11280,8462 11297,9218 6277,9328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125363.065">5733 8183 624 0,'-9'0'228'0,"9"4"-176"0,-5 0-16 0,1-4 124 15,8 0-96-15,-4 0 36 16,0 0-60-16,5 0 12 16,-1 0-32-16,1 0 16 15,9 0-20-15,8 0 0 16,6 0-8-16,26 0-32 15,1 0 12-15,22 0 24 16,1 0-8-16,8-4 0 16,-8 4 0-16,-1-4 12 15,-9 4-8-15,-4-8 16 16,-5 4-16-16,-9-4 16 16,-9 8-16-16,-13-8 40 0,-6 8-24 0,-17-8 12 15,4 8-20-15,-23 0-36 16,5 8 12-16,-4-4-24 15,4 4 16-15,-14 4-8 16,9 0 12-16,-13 13-28 16,4 7 24-16,-18 25 4 15,14 3 12-15,-19 13-20 16,5 0 12-16,-9 4 4 16,9-16 4-16,-9-9-20 15,14-11 12-15,-5-9 48 16,13-8-20-16,-3-16 52 15,8 1-40-15,5-18 28 16,-1 1-32-16,1-20-28 16,5 4 0-16,-10-25 36 15,5 9-24-15,-10-25-36 16,10 12 12-16,0-3-8 16,0 19 12-16,-1 1 0 15,6 7 0-15,-5 5 0 16,8 8 0-16,-3 4 8 15,8 4 0-15,1 0-64 16,4 4 36-16</inkml:trace>
          <inkml:trace contextRef="#ctx0" brushRef="#br1" timeOffset="125605.209">6598 8248 644 0,'27'16'236'0,"-27"-16"-180"0,41 65-20 0,-13-29 80 15,4 1-72-15,13 11 24 16,1-3-36-16,4-1-20 16,0-3-8-16,-9-5 4 15,0-3-4-15,-9-13 8 16,-5 4-8-16,-4-12-328 15,-5-4 176-15</inkml:trace>
          <inkml:trace contextRef="#ctx0" brushRef="#br1" timeOffset="125833.4187">7163 8252 756 0,'-37'8'280'0,"37"-8"-216"0,-23 41-20 16,1-9 136-1,3 0-108-15,-17 21 32 16,9 4-60-16,-23 7 24 16,9-7-36-16,0-13-88 15,9-3 28-15,4-17-148 16,10 1 96-16,5-17-308 16,13-4 220-16</inkml:trace>
          <inkml:trace contextRef="#ctx0" brushRef="#br1" timeOffset="126218.8845">7554 8191 860 0,'18'-8'320'0,"-18"8"-248"0,41 0-20 0,-18 0 16 16,0 0-48-16,13 0 24 15,1 0-24-15,8-4-8 16,1 0-8-16,-5-4-16 15,-5 8 8-15,-13-4 28 16,0 8-12-16,-19-4 56 16,-4 8-36-16,-18 4 12 15,0 4-28-15,-14 17 8 16,0 7-12-16,-4 21-24 16,8 4 4-16,-8 8 12 15,4-9 0-15,0-3 8 16,9-12-8-16,-8-13 24 15,8-8-16-15,-9-7 12 16,9-5-12-16,-13-16-8 16,4 0 0-16,-5-16 12 15,6-1-8-15,-10-19 24 16,18 4-20-16,-9-25-4 16,18 0-4-16,5-3-16 15,9 7 8-15,9 4-24 0,9 13 16 16,10 4-196-16,-10 15 112 15</inkml:trace>
          <inkml:trace contextRef="#ctx0" brushRef="#br1" timeOffset="126738.5215">8519 8418 984 0,'-18'16'368'0,"18"-16"-288"0,-32 20-20 0,14-8 72 16,4 5-84-16,-22 7-20 16,4 0-16-16,-27 1 4 15,9 7-8-15,-18-8-92 16,13 4 48-16,-13-3-68 16,18-1 60-16,13-8-84 15,14-8 72-15,19-4-384 16,8 0 240-16</inkml:trace>
          <inkml:trace contextRef="#ctx0" brushRef="#br1" timeOffset="126492.3672">8041 8325 964 0,'28'52'360'0,"-28"-52"-280"0,31 94-24 0,-12-50 48 16,3-8-68-16,6 9-12 16,4-1-16-16,0 1 8 15,-5-9-8-15,-4-11 40 16,-1-1-24-16,-8-8-48 15,0-4 12-15,-5-8-236 16,4 0 136-16</inkml:trace>
          <inkml:trace contextRef="#ctx0" brushRef="#br1" timeOffset="127422.3504">8774 8592 904 0,'-18'-12'332'0,"18"12"-256"0,5 8-24 15,4-8 140-15,4 0-116 16,19-4 52-16,5 4-80 0,13-4-24 16,0 4-16-16,0-8-88 15,-5 0 44-15,1-13-296 16,-10 13 188-16</inkml:trace>
          <inkml:trace contextRef="#ctx0" brushRef="#br1" timeOffset="127224.8357">9366 8248 728 0,'9'-24'268'0,"-9"24"-208"0,-9 0-16 16,5 0 124-1,-1 0-100-15,-9 0 36 16,1 0-64-16,-1 4-24 16,-4 0-8-16,-9-4-52 15,8 4 24-15,-13-4-12 16,5 0 20-16,-14 0 16 16,9 0 0-16,-18-4 76 15,5 4-44-15,4-4 40 16,9 8-44-16,5-4-8 0,8 4-16 15,10 4-24-15,9 4 8 0,-9 8 32 16,9 9-16-16,-4 15-8 16,4 1-4-16,-10 11 20 15,6 1-8-15,-10 0-40 16,5-9 20-16,-9-11 12 16,9-5 0-16,-9-8 12 15,4-4-8-15,0-3 8 16,5-5-8-16,0-4-4 15,9 0 4-15,5-4-4 16,4 0 0-16,14 4 60 16,4 0-32-16,9-4 24 15,1 4-32-15,-1 1 8 16,1-1-16-16,-6-4-24 16,1 4 4-16,-9-8-120 15,4 4 72-15,-8-4-164 16,3 0 124-16,-13-4-288 15,5 4 216-15</inkml:trace>
          <inkml:trace contextRef="#ctx0" brushRef="#br1" timeOffset="127616.9037">9002 8106 1008 0,'-9'-12'372'0,"9"12"-288"0,27 0-24 0,-9 0 56 16,1 0-76-16,17-4 0 15,0 0-24-15,5 0-12 16,9 4 0-16</inkml:trace>
          <inkml:trace contextRef="#ctx0" brushRef="#br1" timeOffset="127859.0892">10081 8143 780 0,'-36'0'288'0,"36"0"-224"0,-41 8-20 0,18 0 120 16,9 0-100-1,-18 8 28-15,0 0-56 0,-18 21 12 16,9 3-28-16,-9 29-8 16,9-8-8-16,5 12-4 15,9-5 0-15,13 1 16 16,14-16-8-16,9-5-84 15,9-7 44-15</inkml:trace>
          <inkml:trace contextRef="#ctx0" brushRef="#br1" timeOffset="128170.9267">10104 8600 756 0,'-28'28'280'0,"28"-28"-216"0,-31 45-20 16,17-29 40 0,5 8-56-16,-5 1 8 15,5-1-24-15,4-8 0 16,5-4-4-16,5-8 4 16,4 0-8-16,0-16-4 15,0 4 4-15,0-12 64 16,1 0-36-16,-6-21 40 15,5 9-40-15,-4-17 36 16,4 13-40-16,5-5 20 16,-1 13-28-16,5 8 0 0,5 8-12 0,4 4-16 15,1 8 4-15,4-9-216 16,4 13 120-16</inkml:trace>
          <inkml:trace contextRef="#ctx0" brushRef="#br1" timeOffset="128398.5342">10090 8236 788 0,'-14'-12'292'0,"14"12"-228"0,14-12-16 0,-5 3 140 15,9 9-112-15,10-8 32 16,4 8-64-16,4-4-8 16,0 8-24-16,5-4-280 15,0 4 144-15</inkml:trace>
          <inkml:trace contextRef="#ctx0" brushRef="#br1" timeOffset="128636.6687">10646 8106 872 0,'9'0'324'0,"-9"0"-252"0,22 25-20 0,-8-5 156 16,4 12-124-16,0 25 52 15,-8 12-76-15,-6 16-12 16,-4-4-28-16,-27 0 32 15,9-9-28-15,-19-11-12 16,10-16-8-16,-19-1-164 16,5-16 88-16</inkml:trace>
        </inkml:traceGroup>
        <inkml:traceGroup>
          <inkml:annotationXML>
            <emma:emma xmlns:emma="http://www.w3.org/2003/04/emma" version="1.0">
              <emma:interpretation id="{EEFD40F0-503E-4952-9F0E-1DB724104AF7}" emma:medium="tactile" emma:mode="ink">
                <msink:context xmlns:msink="http://schemas.microsoft.com/ink/2010/main" type="inkWord" rotatedBoundingBox="11725,8408 13351,8372 13369,9183 11742,9219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129861.6636">11206 8604 632 0,'-5'4'236'0,"10"-4"-184"0,-5-4-16 16,0 0 88 0,9 4-76-16,-9-4 60 15,0 4-64-15,0-4 40 16,0 8-48-16,0-4 52 15,-9 8-52-15,4 0 12 16,5 0-32-16,-5-8 36 16,5 4-28-16,-4 0 20 15,8 0-24-15,1-4 8 16,0 4-16-16,13-4 36 0,-5 0-24 0,10 0-24 16,9 0 0-16,4 0 16 15,5 0-8-15,5 0 24 16,-5 4-20-16,-5-4-12 15,-4 0-4-15,-9 0-4 16,0 0 0-16,-14 0 44 16,-9 0-24-16,0 0 8 15,0 0-12-15,9 0 4 16,-5 0-8-16,-4 0-152 16,10 5 80-16,8-5-236 15,-5 0 172-15,1 0-400 16,9 4 300-16</inkml:trace>
          <inkml:trace contextRef="#ctx0" brushRef="#br1" timeOffset="131386.7836">12139 8159 704 0,'13'-12'264'0,"-13"12"-208"0,10-8-12 0,-10 4 124 15,4 4-100-15,-4-8 52 16,9 3-72-16,-9-3-8 16,9 8-24-16,-9-4 16 15,9 4-20-15,-4 0-4 16,13 4-4-16,-13 0 20 16,4 5-12-16,0 11-4 15,0 4-4-15,-9 21-4 16,0 7 0-16,-9 17 24 15,0-4-12-15,-14-1 32 16,9-3-28-16,-13-4 4 16,4-13-12-16,-4-7 12 15,0-9-12-15,9-12 4 16,4 0-4-16,-4-16-24 16,4-4 8-16,9-24-68 15,15 0 44-15,12-29-172 16,1 5 112-16,14-21-44 15,3 16 80-15,15 0 56 16,0 17 4-16,-10 7 48 16,-4 17-28-16,-18 8 48 15,0 8-40-15,-23 12 12 16,0 5-28-16,-18 7 8 16,4 0-12-16,-18 0-60 0,18-3 24 15,-17-5-96-15,8-4 68 0,0-8-56 16,0 4 64-16,0-8 4 15,5 0 24-15,9 0 20 16,-5 8 0-16,14 8 128 16,0 5-68-16,10 11 92 15,3 0-88-15,10 9 36 16,0-5-60-16,0 1 4 16,8-5-32-16,6-8 20 15,-14 1-24-15,-1-9 32 16,1-4-28-16,-14-8 48 15,5 4-36-15,4-16-136 16,-4 4 56-16,-14-12-264 16,9 4 176-16</inkml:trace>
          <inkml:trace contextRef="#ctx0" brushRef="#br1" timeOffset="132300.5313">12116 8070 592 0,'-9'0'220'0,"9"0"-172"0,0 8-12 16,0-4 188-1,0 4-128-15,0 4-20 16,5 8-48-16,-5 1-128 16,4 3 52-16</inkml:trace>
          <inkml:trace contextRef="#ctx0" brushRef="#br1" timeOffset="131776.6376">12644 7981 880 0,'9'-16'328'0,"-9"16"-256"0,9-4-16 0,-9 4 100 16,5 8-96-16,-5-4 28 16,9 12-52-16,0 0-12 15,0 0-16-15,-4 0 4 16,-1 5-8-16,1-9 8 16,-1 4-8-16,-4-4 32 15,0 0-20-15,0-8 20 16,0 4-20-16,0-8-16 15,0 0-4-15,5 0-16 16,4 0 12-16,5 0-76 16,4 0 48-16,5 0-328 15,4 0 200-15</inkml:trace>
        </inkml:traceGroup>
        <inkml:traceGroup>
          <inkml:annotationXML>
            <emma:emma xmlns:emma="http://www.w3.org/2003/04/emma" version="1.0">
              <emma:interpretation id="{78734B7A-4DE2-46C0-BC06-F38C71E6BE6E}" emma:medium="tactile" emma:mode="ink">
                <msink:context xmlns:msink="http://schemas.microsoft.com/ink/2010/main" type="inkWord" rotatedBoundingBox="13746,8428 15433,8391 15452,9266 13765,9303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134792.3102">13659 8268 756 0,'14'-12'280'0,"-9"8"-216"0,-1-4-20 0,-4 0 112 15,0 8-96-15,-4-8 20 16,4 4-48-16,-9-8 12 15,-1 3-24-15,-8-3 8 16,5 8-16-16,-19-4-8 16,9 4 0-16,-9-4-4 15,5 8 0-15,-1-8-28 16,6 8 16-16,-1-4 12 16,5 8 4-16,0-4-4 15,8 8 4-15,-3 0-16 16,4 4 8-16,-10 17 4 15,6 7 0-15,-10 25 8 16,9 3-4-16,-4 13-4 16,4-8 4-16,5 0 20 0,-4-16-12 15,4-9-12-15,4-3-4 0,-4-13 20 16,0-4-8-16,9-8 16 31,0 1-16-31,0-17 32 0,9 8-24 0,0-8-24 16,5 0 4-16,8 0 0 15,1 0 4-15,0-4 8 16,-5 8-4-16,5 0 40 16,0 0-20-16,-10-4-144 15,10 0 64-15,-5-4-140 16,-4 4 112-16</inkml:trace>
          <inkml:trace contextRef="#ctx0" brushRef="#br1" timeOffset="135003.9236">13259 8572 912 0,'-23'-33'340'0,"23"33"-264"0,-18-12-24 16,18 8 124 0,0 4-108-16,9-4 68 15,5 8-76-15,17-8 0 16,10 4-36-16,10-4 32 15,3 4-32-15,24-4-276 16,-6 8 136-16,6-4-440 16,-1 4 312-16</inkml:trace>
          <inkml:trace contextRef="#ctx0" brushRef="#br1" timeOffset="136537.4724">13200 8058 924 0,'0'-12'340'0,"0"12"-260"0,18-4-28 15,-9-1 108 1,0 1-100-16,14-4 52 15,4 8-64-15,19-8 36 16,-1 8-48-16,23-8 0 16,1 8-24-16,13-4 44 15,-5 8-28-15,-4-4-252 16,-14 8 120-16</inkml:trace>
          <inkml:trace contextRef="#ctx0" brushRef="#br1" timeOffset="135377.8814">14233 8143 508 0,'-4'-4'188'0,"4"4"-148"0,-10 0-8 0,1 0 160 16,5 0-112-16,-10 0 64 15,1 4-84-15,-10 0 64 16,5 8-72-16,-10 0 36 16,5 0-52-16,-8 12 16 15,3 9-32-15,-8 23-8 16,13 5-8-16,0 16 12 16,10-4-8-16,-6 0 32 15,15-13-24-15,-5-7 4 16,18-8-12-16,-9-9-96 15,14-4 52-15,4-7-192 16,-5-5 128-16,10-8-396 16,0-4 280-16</inkml:trace>
          <inkml:trace contextRef="#ctx0" brushRef="#br1" timeOffset="135693.2894">14233 8483 600 0,'-14'20'224'0,"14"-20"-176"0,-9 57-12 0,0-33 88 16,9 8-76-16,-4 1 24 15,4-1-40-15,0-4 12 16,0-3-24-16,0-9 44 16,4-4-36-16,5-8 64 15,-9-4-52-15,9-8-16 16,-9 4-16-16,14-16 16 15,-5-1-12-15,0-15 12 16,5 8-12-16,0-13-76 16,4 13 32-16,5-1-32 15,-10 5 40-15,15 8 12 16,-6 8 8-16,1 4 28 16,9 4-12-16,-9-4 4 15,13 4-8-15</inkml:trace>
          <inkml:trace contextRef="#ctx0" brushRef="#br1" timeOffset="135919.8846">14306 8232 704 0,'-27'-12'264'0,"27"12"-208"0,-23 0-12 0,14-8 168 16,9 16-124-16,0-16 52 16,4 8-80-16,15-5-20 15,3 5-24-15,10-4-4 16,5 4-4-16</inkml:trace>
          <inkml:trace contextRef="#ctx0" brushRef="#br1" timeOffset="136189.5471">14779 8082 780 0,'0'-12'288'0,"0"12"-224"0,23 12-20 16,-18-4 164-1,13 0-124-15,-4 16 36 16,8 9-72-16,-12 32 24 16,12 7-40-16,-22 17 36 15,0 1-40-15,-13-5 28 16,-6-13-28-16,-12-11-168 16,-1-12 76-16,-18-13-204 0,4-8 148 0</inkml:trace>
        </inkml:traceGroup>
        <inkml:traceGroup>
          <inkml:annotationXML>
            <emma:emma xmlns:emma="http://www.w3.org/2003/04/emma" version="1.0">
              <emma:interpretation id="{45D1A8F1-AE28-42E3-8074-1EB57A1AAE6E}" emma:medium="tactile" emma:mode="ink">
                <msink:context xmlns:msink="http://schemas.microsoft.com/ink/2010/main" type="inkWord" rotatedBoundingBox="15991,8736 16291,8730 16296,8990 15996,8997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1" timeOffset="137509.6657">15449 8547 1080 0,'4'0'400'0,"-4"0"-312"0,14 17-24 0,-5-17 64 16,0 8-84-16,9-4 44 15,10 0-52-15,13-8-196 16,4 4 88-16,10 0-408 16,-1 0 268-16</inkml:trace>
          <inkml:trace contextRef="#ctx0" brushRef="#br1" timeOffset="137346.7327">15490 8341 768 0,'0'-8'284'0,"0"8"-220"0,-5-12-20 15,-4 12 136 1,9 0-108-16,0 0 68 16,9 0-80-16,-4 0 20 15,4 0-48-15,4 0 16 16,6 4-28-16,3-4 8 16,10 4-16-16,5-4 36 15,-5 0-24-15,-1 0-100 0,6 4 40 16,-28 0-404-1,5 8 244-15</inkml:trace>
        </inkml:traceGroup>
        <inkml:traceGroup>
          <inkml:annotationXML>
            <emma:emma xmlns:emma="http://www.w3.org/2003/04/emma" version="1.0">
              <emma:interpretation id="{2AE3B429-23E9-4C83-95D8-7A58742F1F22}" emma:medium="tactile" emma:mode="ink">
                <msink:context xmlns:msink="http://schemas.microsoft.com/ink/2010/main" type="inkWord" rotatedBoundingBox="17233,8508 19115,8466 19133,9291 17252,9332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1" timeOffset="138800.1711">17010 8090 840 0,'9'-4'312'0,"-9"4"-244"0,23 0-16 16</inkml:trace>
          <inkml:trace contextRef="#ctx0" brushRef="#br1" timeOffset="139282.4538">17384 8163 508 0,'-5'4'188'0,"5"-4"-148"0,5 24-8 0,-5-8 148 16,0 5-104-16,-9 11 68 15,-1 9-84-15,-8 7 72 16,5 5-76-16,-1-5 36 16,5-7-56-16,4-9 8 15,10 1-28-15,4-21 52 16,14 0-36-16,-1-12 12 16,-3-4-28-16,3-8-112 15,6 4 48-15,-1-21-96 16,5 13 84-16,-14-20-8 15,0 15 44-15,-9-7 12 16,1 4 12-16,-10 8 88 16,0 11-48-16,-10 5 72 15,6 9-64-15,-1 7 0 16,5 8-28-16,5-8 48 16,4 13-36-16,9-13-8 15,5-4-12-15,13-4 32 16,5-8-20-16,0-12-12 15,0 4-8-15,-4-21-32 16,-5 5 16-16,-10-4-20 0,-3 4 16 16,-15-5-16-16,-4 5 16 0,-13-8-160 15,8 15 100-15</inkml:trace>
          <inkml:trace contextRef="#ctx0" brushRef="#br1" timeOffset="139867.0097">17543 8883 932 0,'-9'16'348'0,"9"-16"-272"0,18 0-20 0,-9-4 68 15,5 0-80-15,27-8 8 16,4-4-32-16,33-4-12 15,-10 0-4-15,19-17-16 16,-10 9 8-16,-4-25-40 16,-14 1 24-16,-13-17 8 15,-5 4 8-15,0-8 4 16,-14 21 0-16,-9-5 8 16,0 21-4-16,-9 3 60 15,5 9-36-15,-14 8-20 16,0 12-8-16,0 12 16 15,0 8-8-15,-5 20 16 16,5 1-16-16,-4 7 16 0,4 1-16 16,0-1 16-16,4-3-16 0,1-17-64 15,4 13 28-15,5-21-128 16,-1-8 84-16,1-8-124 16,4-8 112-16,1-8-100 15,-1-13 104-15,-5-7 24 16,6-9 36-16,-6-7 96 15,1 7-44-15,-5-8 176 16,0 21-116-16,0 4 108 16,5 8-116-16,0 3 0 15,-1 13-48-15,-4 8-44 16,5 17 4-16,-19 15 52 16,5 0-24-16,-9 21 0 15,5-12-16-15,-5 7 4 16,9-7-8-16,-9-17-152 15,9 9 80-15,0-21-228 16,9-8 168-16</inkml:trace>
          <inkml:trace contextRef="#ctx0" brushRef="#br1" timeOffset="138637.7387">16810 8321 820 0,'-18'8'304'0,"18"-8"-236"0,-32 28-20 0,18-4 132 16,5-3-108-16,-14 11 32 15,10 5-60-15,8-1-8 16,10 0-24-16,8-7 12 16,10-9-16-16</inkml:trace>
        </inkml:traceGroup>
        <inkml:traceGroup>
          <inkml:annotationXML>
            <emma:emma xmlns:emma="http://www.w3.org/2003/04/emma" version="1.0">
              <emma:interpretation id="{87287D7F-1B97-4163-921B-2039F1AE1B32}" emma:medium="tactile" emma:mode="ink">
                <msink:context xmlns:msink="http://schemas.microsoft.com/ink/2010/main" type="inkWord" rotatedBoundingBox="19538,7906 20206,7892 20232,9055 19563,9070"/>
              </emma:interpretation>
            </emma:emma>
          </inkml:annotationXML>
          <inkml:trace contextRef="#ctx0" brushRef="#br1" timeOffset="140362.3261">19100 7880 1068 0,'9'-21'396'0,"-9"21"-308"0,59-24-24 0,-22 12 36 15,4 8-68-15,13-8 24 16,1 4-36-16,0 0-8 16,-5 4-8-16,-9 0-68 15,-9 8 36-15,-10 0-128 16,1 4 84-16,-18 0-88 15,-5 4 92-15,-14-4-88 16,5 0 88-16,-9-4-20 16,4 4 52-16,-4 0 68 15,9 0-16-15,0 5 72 16,4 3-48-16,-4 8 44 16,4 4-48-16,-4 9 8 15,5 3-28-15,-5 17 0 16,4 4-8-16,-4 16 20 15,9-1-16-15,-5-3 84 16,5-8-52-16,-4-4 24 16,-1-13-40-16,-4-11 16 15,5-9-24-15,-15-12 44 16,1 0-36-16,-18-12 28 16,4 5-28-16,-14-18 16 15,10 5-24-15,-14-8 16 16,14 0-20-16,-5-8-140 15,9 12 68-15,0-20-264 16,14-1 180-16</inkml:trace>
          <inkml:trace contextRef="#ctx0" brushRef="#br1" timeOffset="140664.1283">19164 7540 1028 0,'-23'-21'380'0,"23"21"-296"0,5-8-20 0,-1 4 148 15,10 4-128-15,9-8 28 16,4 4-68-16,23-4 0 16,9 8-28-16,9-4-176 15,10 8 88-15,18 0-556 16,-1 4 348-16</inkml:trace>
        </inkml:traceGroup>
        <inkml:traceGroup>
          <inkml:annotationXML>
            <emma:emma xmlns:emma="http://www.w3.org/2003/04/emma" version="1.0">
              <emma:interpretation id="{7873C4E6-A123-47B1-9C0D-5952D3264D2E}" emma:medium="tactile" emma:mode="ink">
                <msink:context xmlns:msink="http://schemas.microsoft.com/ink/2010/main" type="inkWord" rotatedBoundingBox="20757,8082 21485,8066 21502,8817 20773,883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140932.8427">20502 7661 872 0,'-31'8'324'0,"31"-8"-252"0,-32 12-20 0,18-4 128 16,5 5-108-16,-23 7-12 15,9 8-36-15,-9 13-28 16,10-1 0-16,-6 21 4 16,6 0 0-16,3 7 8 15,10 5-4-15,5 8 32 16,4 0-20-16,0 8-48 16,9-16 16-16</inkml:trace>
          <inkml:trace contextRef="#ctx0" brushRef="#br1" timeOffset="141262.8759">20684 8131 704 0,'-31'0'264'0,"31"0"-208"0,-28 28-12 16,15-12 88-1,8 4-80-15,-4 5 24 16,4 11-44-16,1-4 4 16,8-3-20-16,6-13 8 15,3 0-12-15,1-20 44 16,4-4-28-16,-9-16 20 16,9 3-28-16,-13-15 96 0,4 12-64 0,-4-5 4 15,-1 9-36-15,5-4-4 16,5 4-8-16,4 3-24 15,5 9 8-15,-5 8 48 16,5 0-20-16,0 0-240 16,4 8 120-16</inkml:trace>
          <inkml:trace contextRef="#ctx0" brushRef="#br1" timeOffset="141656.9246">20689 7912 624 0,'-5'-4'228'0,"5"4"-176"0,-9 0-16 0,9-4 256 31,9 0-168-31,1 0 108 0,3 4-136 0,15-4-16 16,8 0-52-16,5 0 0 16,5 8-16-16,-1-4-484 15,-4 8 260-15</inkml:trace>
        </inkml:traceGroup>
        <inkml:traceGroup>
          <inkml:annotationXML>
            <emma:emma xmlns:emma="http://www.w3.org/2003/04/emma" version="1.0">
              <emma:interpretation id="{8903C661-7138-46F8-817B-C54F9CE74185}" emma:medium="tactile" emma:mode="ink">
                <msink:context xmlns:msink="http://schemas.microsoft.com/ink/2010/main" type="inkWord" rotatedBoundingBox="22142,8023 22320,8020 22338,8834 22159,8838"/>
              </emma:interpretation>
              <emma:one-of disjunction-type="recognition" id="oneOf22">
                <emma:interpretation id="interp34" emma:lang="" emma:confidence="1">
                  <emma:literal>)</emma:literal>
                </emma:interpretation>
                <emma:interpretation id="interp35" emma:lang="" emma:confidence="0">
                  <emma:literal>}</emma:literal>
                </emma:interpretation>
                <emma:interpretation id="interp36" emma:lang="" emma:confidence="0">
                  <emma:literal>'</emma:literal>
                </emma:interpretation>
                <emma:interpretation id="interp37" emma:lang="" emma:confidence="0">
                  <emma:literal>,</emma:literal>
                </emma:interpretation>
                <emma:interpretation id="interp38" emma:lang="" emma:confidence="0">
                  <emma:literal>y</emma:literal>
                </emma:interpretation>
              </emma:one-of>
            </emma:emma>
          </inkml:annotationXML>
          <inkml:trace contextRef="#ctx0" brushRef="#br1" timeOffset="141879.0146">21595 7609 1048 0,'36'28'388'0,"-36"-28"-300"0,64 97-28 15,-41-40 104 1,9-5-104-16,-14 29 44 15,-4 0-60-15,-23 28 28 16,4-7-40-16,-40 7-36 16,4-12 0-16</inkml:trace>
        </inkml:traceGroup>
      </inkml:traceGroup>
    </inkml:traceGroup>
    <inkml:traceGroup>
      <inkml:annotationXML>
        <emma:emma xmlns:emma="http://www.w3.org/2003/04/emma" version="1.0">
          <emma:interpretation id="{8DCF5A9D-D81D-4074-883A-5C9E1966E6CB}" emma:medium="tactile" emma:mode="ink">
            <msink:context xmlns:msink="http://schemas.microsoft.com/ink/2010/main" type="paragraph" rotatedBoundingBox="5353,9610 22838,9503 22848,11134 5363,1124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40C007D-49A9-4804-A70E-B5066DC861D6}" emma:medium="tactile" emma:mode="ink">
              <msink:context xmlns:msink="http://schemas.microsoft.com/ink/2010/main" type="line" rotatedBoundingBox="5353,9610 22838,9503 22848,11134 5363,11241"/>
            </emma:interpretation>
          </emma:emma>
        </inkml:annotationXML>
        <inkml:traceGroup>
          <inkml:annotationXML>
            <emma:emma xmlns:emma="http://www.w3.org/2003/04/emma" version="1.0">
              <emma:interpretation id="{D0B942E9-47E6-49B9-A529-B764580C90E5}" emma:medium="tactile" emma:mode="ink">
                <msink:context xmlns:msink="http://schemas.microsoft.com/ink/2010/main" type="inkWord" rotatedBoundingBox="5353,9670 7664,9656 7674,11226 5363,1124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150497.3022">5455 10822 768 0,'5'0'284'0,"-5"0"-220"0,23 0-20 16,-10-4 112-1,1 0-96-15,9-12 0 0,-10 3-36 16,19-19 20 0,0 4-28-16,0-33-4 0,9 4-8 0,9-28-16 15,5 8 8-15,8-12 4 16,-3 17 0-16,3-13-28 16,1 4 16-16,-9 0-4 15,-19 16 8-15,-4-8 16 16,4 29-4-16,-17-9 60 15,-1 25-36-15,-9-5 8 16,0 13-24-16,-4 4-8 16,-1 8 0-16,-4 0 4 15,0 8-4-15,0 8-12 16,0 4 4-16,-4 16-32 16,4 9 20-16,-14 11 4 15,5 1 12-15,-9-1 32 16,8 5-16-16,1-17 12 15,5 1-16-15,4-13 12 16,4 4-16-16,5-24 32 16,14 5-24-16,0-18-24 15,0 5 4-15,9-28-148 16,0 4 80-16,-10-25-116 16,1 9 104-16,0-13-96 15,-5 8 100-15,-9 5 124 16,5 11-24-16,-10 9 136 15,1 8-88-15,-10 8 72 0,5 12-80 16,-4 12 56 0,-1 8-64-16,-4 13-4 0,9-1-28 15,-4 9-20-15,-1-1-4 0,5-3 40 16,0-1-24-16,-9-7 16 16,9-1-16-16,0-8-68 15,0-4 28-15,-5-3-120 16,5-1 84-16,-9-12-192 15,9 4 144-15,-4-8-444 16,4 0 312-16</inkml:trace>
          <inkml:trace contextRef="#ctx0" brushRef="#br1" timeOffset="149801.0453">5942 9656 728 0,'-27'0'268'0,"27"0"-208"0,-18 12-16 0,4-3 176 16,5 7-128-16,-14 8 60 16,10 8-88-16,-15 9-4 15,10 3-36-15,-14 5 12 16,5-1-20-16,-5-3 20 15,9-5-24-15,-13-7-4 16,13-5-4-16,0-4-296 16,-4-3 160-16</inkml:trace>
          <inkml:trace contextRef="#ctx0" brushRef="#br1" timeOffset="149234.5394">4850 9559 652 0,'0'0'244'0,"4"0"-192"0,1-8-12 0,-5 8 100 15,0 0-84-15,0 0 60 16,0 0-72-16,4 0 76 16,6 0-68-16,-6 0 28 15,1 0-48-15,-5 0 8 16,0 0-24-16,0 0 8 16,0 0-12-16,0 0 0 15,9 8-4-15,0-8-8 16,9 0 4-16,0-4 12 15,0 4-8-15,5-4-4 16,5 0 0-16,3-4 20 16,6 4-12-16,13-4-12 15,-5 8-4-15,10-8 20 16,0 8-8-16,-1-4-4 16,-4 8 0-16,-9-4 20 15,-4 0-12-15,-10 0-12 16,-4 4-4-16,-9 0-4 0,-1 0 0 15,-8-4 8-15,-1 4 0 0,1-4 8 16,-1 4-4-16,-4-4 8 16,0 0-8-16,-4 0-4 15,4 8 4-15,-5-4-16 16,1 4 8-16,-5 0 4 16,4 4 0-16,-13 13-20 15,4 7 12-15,-18 21 4 16,5 3 4-16,-18 13-20 15,8 0 12-15,-18-4 32 16,15-5-16-16,-6-3-28 16,10-8 12-16,-5-5 20 15,9-12-8-15,0-11 8 16,18-1-4-16,5-16 36 16,-5 0-20-16,5-20-24 15,0 4 0-15,-4-17 8 16,3 1-4-16,-12-16 8 15,8 7-8-15,-9-7-12 16,0-1 4-16,-8-3 12 16,8 3-4-16,0-16-36 15,14 17 16-15,0-1 4 16,4 9 12-16,1-1 0 16,4 9 0-16,0 4-12 15,9 4 8-15,-5 3-4 16,1 13 0-16,0 0-72 15,-1 4 44-15,5 0-180 0,5 4 120 16</inkml:trace>
          <inkml:trace contextRef="#ctx0" brushRef="#br1" timeOffset="149521.3513">5633 9656 872 0,'9'29'324'0,"-9"-29"-252"0,18 60-20 0,-4-27 76 16,-1-1-80-16,6 13 44 15,3 3-56-15,1-3 16 16,0-1-32-16,9-7 8 15,-5-5-16-15,5-8 12 16,-9-4-16-16,-14-7 60 16,5-1-40-16,-5-4-152 15,-9-4 64-15</inkml:trace>
          <inkml:trace contextRef="#ctx0" brushRef="#br1" timeOffset="151298.3303">6252 9450 832 0,'-9'12'308'0,"9"-12"-240"0,-9 4-20 0,9-4 96 16,9 4-88-16,5-4 16 15,4 4-48-15,0-4-84 16,5 4 32-16,0-8-336 16,4 0 204-16</inkml:trace>
          <inkml:trace contextRef="#ctx0" brushRef="#br1" timeOffset="151056.1276">6293 9345 600 0,'0'0'224'0,"0"0"-176"0,0-4-12 0,0 0 184 15,0 8-128-15,0-4 96 16,0 0-108-16,0 0 52 16,0 0-76-16,5 0 4 15,8 0-36-15,1 0 24 16,4 0-32-16,-4 0-200 16,-1 4 100-16</inkml:trace>
          <inkml:trace contextRef="#ctx0" brushRef="#br1" timeOffset="151523.9188">6562 9365 808 0,'-19'0'300'0,"19"0"-232"0,5 12-20 15,0-12 80 1,4 0-80-16,9-4 16 15,5 4-40-15,4-4-4 16,5 8-12-16,0-8-60 16,0 4 28-16,-5-4-296 15,-4 4 176-15</inkml:trace>
          <inkml:trace contextRef="#ctx0" brushRef="#br1" timeOffset="151750.7299">6926 9243 808 0,'-18'5'300'0,"18"-5"-232"0,4 24-20 0,-4-12 108 15,0 4-96-15,0 8-36 16,0-3-16-16,-4 11 28 15,-1 0-24-15,-9 5-204 16,1-5 104-16</inkml:trace>
          <inkml:trace contextRef="#ctx0" brushRef="#br1" timeOffset="153566.1325">7108 9927 548 0,'0'4'204'0,"0"5"-156"0,-9 7-16 16,9-12 60-1,0 4-56-15,0 0-32 16,0 4-4-16,0-8 32 15,0 0-20-15,0-4 0 0,9 0-8 0,-4-4 12 16,4 0-8-16,-9-4 92 16,0 8-52-16,0 0 64 15,0 8-60-15,-9-4 32 16,4 4-48-16,5-4 8 16,0 0-28-16</inkml:trace>
        </inkml:traceGroup>
        <inkml:traceGroup>
          <inkml:annotationXML>
            <emma:emma xmlns:emma="http://www.w3.org/2003/04/emma" version="1.0">
              <emma:interpretation id="{D38D4FE9-C1DA-4D13-B83F-6C8EDD346540}" emma:medium="tactile" emma:mode="ink">
                <msink:context xmlns:msink="http://schemas.microsoft.com/ink/2010/main" type="inkWord" rotatedBoundingBox="8337,9867 11149,9850 11155,10944 8343,10961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155663.9438">9061 10130 880 0,'0'-12'328'0,"0"12"-256"0,18 0-16 0,-4-4 88 16,4 0-88-16,5-5 68 15,4 5-72-15,1-4 4 16,-1 8-32-16,0-4 24 16,5 8-32-16,-9-4-268 15,0 0 136-15,-5 0-476 16,0 0 332-16</inkml:trace>
          <inkml:trace contextRef="#ctx0" brushRef="#br1" timeOffset="155420.5313">9658 9648 676 0,'31'-24'248'0,"-31"24"-192"0,10-8-16 0,-10 4 144 16,4 4-108-16,-4-4 24 15,0 4-60-15,-14-4 0 16,-8 8-24-16,-19 0 0 16,4 4-8-16,-26 0 20 15,17 0-16-15,-18-8-4 16,19 4-4-16,-10-8 72 15,23 4-40-15,-4-8 12 16,13 8-28-16,5-4-12 16,13 8-4-16,-13 0-32 15,18 4 16-15,-5 8 12 16,5 9 4-16,-9 15 16 16,18 5-12-16,-18 15-12 15,9 1 0-15,-13 0 4 16,8-5 0-16,-8-3 44 15,3-5-24-15,-8-3-28 16,14-9 4-16,-10-3-8 16,14-5 4-16,-9-4-12 15,0-3 12-15,4-5-12 16,10 0 8-16,4-4 8 16,0 4 4-16,5-4 0 15,8 1 0-15,-3-5 8 16,-6 0-4-16,10-4-20 15,0 0 8-15,4-4 40 16,-4 0-20-16,0 0 16 0,-1 0-16 0,1 0-60 16,0 0 24-16,0-4-156 15,-5 0 100-15,-14-4-344 16,6 0 236-16</inkml:trace>
          <inkml:trace contextRef="#ctx0" brushRef="#br1" timeOffset="155979.1057">9170 9478 1092 0,'-9'0'404'0,"9"0"-316"0,9-4-24 0,-9 0 108 16,14 8-108-16,4-8 60 16,5 4-68-16,23-8 0 15,8 4-32-15,1-4-64 16,4 4 16-16,-9 0-332 15,-4 8 196-15</inkml:trace>
          <inkml:trace contextRef="#ctx0" brushRef="#br1" timeOffset="154369.5803">7800 9592 684 0,'-9'-5'252'0,"9"5"-192"0,0 0-20 0,0 0 144 15,0 0-108-15,0 0 52 16,0 0-80-16,4 0 36 16,1 0-48-16,4 0 16 15,5 0-32-15,22 0 0 16,5 0-12-16,27 0 20 16,1 5-16-16,17-5 4 15,-13 4-8-15,-14 0 4 16,-4 4-8-16,-10-8-4 15,-4 0 4-15,-18 0 12 16,0 0-8-16,-19-8-4 16,6 16 0-16,-10-8 20 15,0 0-12-15,0 0-4 16,0 0-4-16,0 0-4 16,0 8 0-16,0 0 8 15,0 4-4-15,-10 12-12 16,6-3 4-16,-14 11-24 15,-5 4 16-15,-13 21-20 16,13 0 16-16,-23 3 0 16,10-11 8-16,-1 8 0 15,6-17 0-15,8 5 8 16,5-9 0-16,-1-12 24 16,10-3-12-16,-4-9 56 15,8-4-36-15,-9-12-8 16,10 4-12-16,-14-16 0 15,4 3-8-15,-9-15-92 0,14-4 52 16,-14-13-8-16,5 5 28 0,-5-25 20 16,10 8 0-16,-6-7-4 15,6 11 4-15,-10-4 40 16,14 17-24-16,-5 7-20 16,5 5 0-16,-4 4-20 15,3 12 12-15,1 0-4 16,5 12 4-16,-1 4-88 15,5 4 48-15,5 4-276 16,8 4 180-16</inkml:trace>
          <inkml:trace contextRef="#ctx0" brushRef="#br1" timeOffset="154839.9857">8897 9855 788 0,'-4'-25'292'0,"4"25"-228"0,-19 25-16 0,-3-9 124 16,8 4-104-16,-27 12 36 15,0 5-64-15,-9-5-16 16,0 9-12-16,-9-5 0 16,13 0-8-16,-4 1-48 15,14-13 28-15,4-8-76 16,0 1 52-16</inkml:trace>
          <inkml:trace contextRef="#ctx0" brushRef="#br1" timeOffset="154644.7048">8510 9798 860 0,'23'40'320'0,"-23"-40"-248"0,23 69-20 16,-5-32 68-1,5-5-76-15,13 4 0 16,-4 1-28-16,9-13 8 15,-5 4-16-15,-4-7 24 0,0 3-20 0,-9-16-56 16,0 0 20-16,-14-8-428 16,-5 0 248-16</inkml:trace>
          <inkml:trace contextRef="#ctx0" brushRef="#br1" timeOffset="157356.9591">10208 9547 624 0,'0'-4'228'0,"0"4"-176"0,-9 0-16 16,5 0 104-1,4 0-84-15,-9 0 40 16,0 4-56-16,-14 0 20 15,9 0-32-15,-18 4-16 16,19 4-8-16,-19 5-16 16,0 3 8-16,0 8 12 15,9 0-4-15,0 13 32 0,1 3-20 16,-10 13 64-16,9-4-44 16,0 7 12-16,14 1-32 0,-4 0 8 15,-1-13-12-15,5 5 12 16,13-13-16-16,-4 9-172 15,9-9 92-15</inkml:trace>
          <inkml:trace contextRef="#ctx0" brushRef="#br1" timeOffset="157842.964">10140 10045 728 0,'-4'8'268'0,"4"-8"-208"0,-5 28-16 16,0-16 64 0,10 0-68-16,-10 1 28 15,5 7-40-15,-4-8 8 16,13 0-20-16,-9-8 28 15,0 0-28-15,0-4 20 16,0 0-20-16,0-4 8 16,0 0-12-16,0-4 0 15,5 4-4-15,-5-8-8 16,0 8 4-16,0-12-16 0,4 8 8 16,1-9 4-16,8 9 0 0,6-8 24 15,8 4-12-15,0-4 4 16,5 8-8-16,-9-4 20 15,0 7-16-15,-14-3-12 16,13 4-4-16,-22 0-48 16,10 4 24-16,-10-4-240 15,0 8 148-15</inkml:trace>
          <inkml:trace contextRef="#ctx0" brushRef="#br1" timeOffset="157990.8767">10172 9871 800 0,'-32'-4'296'16,"32"4"-232"-16,-9-12-16 0,9 8 196 16,0 4-144-16,9-9 20 15,14 1-72-15,0 0-32 16,9 4-8-16,-1 0-80 15,1 4 40-15,-4 0-420 16,3 4 252-16</inkml:trace>
          <inkml:trace contextRef="#ctx0" brushRef="#br1" timeOffset="158273.0655">10495 9656 780 0,'9'-4'288'0,"-9"4"-224"0,23 8-20 0,-9 0 76 16,-5 9-76-16,9 19 36 16,-4 9-48-16,-1 19-20 15,-3 5-4-15,-10 12 44 16,0-8-28-16,-10 16 0 15,6-8-16-15,-19 4 28 16,5-12-20-16,-5-17-4 16,9-7-8-16,-4-21-252 15,5-12 136-15</inkml:trace>
        </inkml:traceGroup>
        <inkml:traceGroup>
          <inkml:annotationXML>
            <emma:emma xmlns:emma="http://www.w3.org/2003/04/emma" version="1.0">
              <emma:interpretation id="{373CD663-0411-43D0-AD6C-6D682986212F}" emma:medium="tactile" emma:mode="ink">
                <msink:context xmlns:msink="http://schemas.microsoft.com/ink/2010/main" type="inkWord" rotatedBoundingBox="11739,9802 14579,9784 14585,10836 11745,10853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162296.829">13195 9535 984 0,'-14'0'368'0,"14"0"-288"0,28 12-20 16,-10-12 108 0,5 8-104-16,13-8 0 0,5 0-40 15,5 0-24-15,8 0-4 16,1 0-280-16,0 0 156 0</inkml:trace>
          <inkml:trace contextRef="#ctx0" brushRef="#br1" timeOffset="161724.2786">13186 10199 860 0,'0'0'320'0,"0"0"-248"0,9-4-20 0,-9-1 128 15,14 10-108-15,4-5 44 16,5 0-72-16,9-5 28 15,-10 5-40-15,15-4 0 16,-5 4-20-16,9-8 28 16,-10 8-24-16,-3 0-156 15,-1 0 76-15,-4-8-116 16,-5 16 100-16,-4-16-316 16,-1 8 216-16</inkml:trace>
          <inkml:trace contextRef="#ctx0" brushRef="#br1" timeOffset="161411.021">13659 9834 788 0,'10'-12'292'0,"-10"12"-228"0,0 0-16 15,0-8 108-15,0 8-96 0,0 0 20 16,-10-8-48-16,1 0 4 16,-4 8-20-16,-10 0 8 15,0 0-12-15,-9 0 12 16,10 16-16-16,-10-4 4 15,0 13-4-15,-14 3-8 16,14-4 4-16,-4 4 48 16,9 1-28-16,-10 15 8 15,10-11-20-15,0-1 36 16,13 9-24-16,5 7 20 16,18-7-24-16,0 7 36 15,5-3-32-15,8-1-12 16,1-7-8-16,9-13-4 15,0-4 0-15,0-16-160 16,4 0 88-16,-4-16-84 16,0 12 88-16,-9-16-76 15,0 8 80-15,-10-4-152 16,-4 4 120-16</inkml:trace>
          <inkml:trace contextRef="#ctx0" brushRef="#br1" timeOffset="162094.3057">13423 9422 684 0,'-14'-13'252'0,"14"13"-192"0,-4-8-20 0,-6 8 216 16,10 0-148-16,0-8 96 15,0 8-116-15,0-8 4 16,19 8-56-16,-1-4-4 16,9 0-20-16,10 0 0 15,-1 8-4-15,0 0-120 16,-4 0 60-16</inkml:trace>
          <inkml:trace contextRef="#ctx0" brushRef="#br1" timeOffset="158666.6809">11210 10045 860 0,'-14'-4'320'0,"14"4"-248"0,0 0-20 0,0 0 192 15,0 0-144-15,0 0 92 16,0 0-112-16,5 0-12 16,4 0-40-16,14-4 20 15,0 4-32-15,-1-4-24 16,10 0 4-16,0 0 28 15,5 4-16-15,-10-4 16 16,0 4-12-16,-9-5 0 16,-4 10-4-16,-5-10 28 15,0 5-20-15,-9-8-216 16,5 4 108-16</inkml:trace>
          <inkml:trace contextRef="#ctx0" brushRef="#br1" timeOffset="160574.0464">12007 9988 488 0,'-5'-8'180'0,"10"4"-140"0,-10-4-12 0,-4 4 172 16,18 8-116-16,-9-4 28 16,0 0-68-16,-9 0 24 15,9 0-36-15,0 0 8 16,0 4-24-16,-9 0 20 16,4 4-24-16,-13 0 48 15,5 8-32-15,-19 9 20 16,18-1-28-16,-13 4 28 15,4 9-32-15,9-9 12 16,1 4-16-16,8-11 12 16,5 3-16-16,5-4 16 15,-1-4-16-15,14-16 16 16,-4 4-16-16,0-8 16 16,4 4-16-16,5-16-20 15,-10 8 4-15,6-8-12 16,-6 8 8-16,-4-4-64 15,0 4 44-15,-9 3-32 16,5 5 40-16,-5 9 12 16,9 7 8-16,0 4 4 0,-4 4 0 15,18-3 24-15,8-1-12 0,24-8 40 16,-9-4-28-16,17-8 4 16,-8-8-16-16,0-4 12 15,-10-4-16-15,-13-13 16 16,-9 13-16-16,-14-4 16 15,-5 4-16-15,-17-13 24 16,4 13-20-16,-5-4 32 16,0-4-28-16,-4-1 4 15,9 9-12-15,4 4-24 16,5 4 8-16,5 0-216 16,13 4 124-16,-4-4-488 15,4 4 328-15</inkml:trace>
          <inkml:trace contextRef="#ctx0" brushRef="#br1" timeOffset="160946.0886">12699 9511 572 0,'23'-17'208'0,"-23"17"-160"0,27 0-12 16,-18 0 136-1,0 8-100-15,-4 9 76 0,-1 3-84 16,-4 16 72-16,0 9-80 0,-9 12 24 16,-5-1-44-16,5-11 4 15,5-1-24-15,-14-7 28 16,8-9-28-16,-3-12 40 16,-1-4-32-16,-4-16-76 15,9 0 28-15,-5-8-44 16,5 0 36-16,-5-8-32 15,14 8 32-15,0 3-32 16,0 5 32-16,14 8 56 16,-5 9-16-16,14 3 28 15,-5 8-20-15,5-12 44 16,4 4-32-16,5-8-172 16,0 9 76-16,0-13-556 15,4 4 344-15</inkml:trace>
          <inkml:trace contextRef="#ctx0" brushRef="#br1" timeOffset="164236.3405">14010 10130 852 0,'-9'-4'316'0,"9"4"-248"0,-9 8-16 16,9-4 148-1,0 0-120-15,4 0 0 16,-4 0-48-16,0-4 4 16,0 0-20-16,0 0 28 0,9 0-28 15,1 0-12 1,-1 0-8-16,-5 0-120 0,5 0 68 0,-9 0-200 15,0 0 148-15</inkml:trace>
        </inkml:traceGroup>
        <inkml:traceGroup>
          <inkml:annotationXML>
            <emma:emma xmlns:emma="http://www.w3.org/2003/04/emma" version="1.0">
              <emma:interpretation id="{96051CA8-18DC-41C9-9826-13DEECE66599}" emma:medium="tactile" emma:mode="ink">
                <msink:context xmlns:msink="http://schemas.microsoft.com/ink/2010/main" type="inkWord" rotatedBoundingBox="15048,9835 17635,9820 17642,10907 15055,10923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165016.0238">14538 10138 932 0,'-32'-16'348'0,"32"16"-272"0,14-21-20 16,-5 13 84 0,5 8-88-16,18-8 84 15,-1 8-76-15,1-4-4 0,5 4-36 0,4-8 4 16,-5 12-12-16,14-8-32 15,-13 4 8-15,8-4-152 16,-4 4 88-16,-9-12-188 16,0 4 152-16</inkml:trace>
          <inkml:trace contextRef="#ctx0" brushRef="#br1" timeOffset="164834.0181">15080 9725 872 0,'45'-28'324'0,"-45"28"-252"0,23-16-20 0,-18 7 84 16,4 5-84-16,-14-4 16 16,5 8-44-16,-18-4-12 15,0 4-8-15,-18 0 4 16,4 8-4-16,-14 0 8 15,10 5-8-15,-5-5 8 16,9 0-8-16,-5 0-4 16,15-8 4-16,-6 0 4 15,10 4-4-15,0-4-12 16,9 4 4-16,-5 0-24 16,5 8 16-16,-5 4-4 15,10 5 8-15,-10 15 0 16,10 4 0-16,-5 17 32 0,4-4-12 15,-4 3 12 1,0 1-12-16,-5 4 28 0,10-9-24 0,-10 1-4 16,9-8-8-16,-17-9 20 15,22-4-12-15,-10-11 24 16,1-1-24-16,9-16-32 16,9 0 12-16,1-8 0 15,3 0 8-15,10-4-28 16,-5 8 16-16,14-4-20 15,-5 4 16-15,-8 0 36 16,12 8-12-16,-3-4 16 16,-10 0-12-16,14-4-52 15,-9 0 24-15,-10-4-184 16,-4 0 112-16,-9-8-508 16,14 3 332-16</inkml:trace>
          <inkml:trace contextRef="#ctx0" brushRef="#br1" timeOffset="165284.7479">14793 9454 912 0,'5'-12'340'0,"-5"12"-264"0,4-4-24 0,1 0 168 15,8 4-132-15,10-4 44 16,5 0-80-16,17 0 52 15,1 0-64-15,13 4 20 16,0 4-40-16,5-4-336 16,-5 8 172-16</inkml:trace>
          <inkml:trace contextRef="#ctx0" brushRef="#br1" timeOffset="165540.9571">15740 9523 780 0,'-59'8'288'0,"59"-8"-224"0,-64 28-20 0,37-4 56 16,4-3-64-16,-13 27 32 15,8 5-40-15,-8 24 44 16,13 0-40-16,-4 4 20 15,9-9-32-15,9 9 0 16,9-4-12-16,0 0 28 16,9-12-20-16,0-4 4 15,0-9-12-15,5-15-260 16,-1-9 136-16</inkml:trace>
          <inkml:trace contextRef="#ctx0" brushRef="#br1" timeOffset="166069.4257">15685 9891 932 0,'-31'-20'348'0,"31"20"-272"0,-9-16-20 15,13 3 112 1,5 9-104-16,18-12-8 16,5 4-36-16,14-4-8 15,-1 4-4-15</inkml:trace>
          <inkml:trace contextRef="#ctx0" brushRef="#br1" timeOffset="165870.4008">15749 10029 664 0,'-27'20'244'0,"27"-20"-188"0,-14 44-16 16,10-23 112-1,8-1-92-15,-4 4-8 16,5 0-32-16,-1-3 4 0,5-1-16 0,-4-8 76 15,4 0-48-15,-9-16 56 16,0 4-52-16,-4-12-28 16,-1 4-12-16,-4-8 16 15,9 4-8-15,0-9-20 16,4 9 4-16,1-8-4 16,4 8 4-16,14 0 60 15,0-1-28-15,4 5-12 16,0 0-4-16,1 8-36 15,-1 0 16-15,-4-8-268 16,4 8 152-16</inkml:trace>
          <inkml:trace contextRef="#ctx0" brushRef="#br1" timeOffset="166350.7093">16214 9551 904 0,'18'0'332'0,"-18"0"-256"0,50 32-24 0,-27 9 124 16,4 7-108-16,0 37 52 16,-4 0-72-16,-27 25 36 15,-6-9-48-15,-17 24 60 16,-9-11-56-16,-10-1-68 15,1-20 8-15</inkml:trace>
          <inkml:trace contextRef="#ctx0" brushRef="#br1" timeOffset="167777.5843">16742 9996 904 0,'9'4'332'0,"-9"-4"-256"0,9 4-24 0,0-4 88 0,9 0-88 0,14-4 8 16,5 0-40-16,13-4-152 16,4 4 68-16,15-8-580 15,-6 12 356-15</inkml:trace>
          <inkml:trace contextRef="#ctx0" brushRef="#br1" timeOffset="167599.1098">16805 9761 808 0,'-18'-20'300'0,"14"16"-232"0,-5-4-20 16,4 4 160-1,5 8-124-15,0-8 36 16,5 4-72-16,4-4 8 16,4 8-36-16,6-4 16 15,3 0-20-15,6 0-148 16,-1 0 68-16,0 4-396 15,-4 8 256-15</inkml:trace>
        </inkml:traceGroup>
        <inkml:traceGroup>
          <inkml:annotationXML>
            <emma:emma xmlns:emma="http://www.w3.org/2003/04/emma" version="1.0">
              <emma:interpretation id="{E2903C25-F7AB-4B47-9FA9-1003B3004666}" emma:medium="tactile" emma:mode="ink">
                <msink:context xmlns:msink="http://schemas.microsoft.com/ink/2010/main" type="inkWord" rotatedBoundingBox="18361,9967 19630,9959 19633,10439 18364,10446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1" timeOffset="168981.7219">17962 9596 892 0,'-27'0'332'0,"27"0"-260"0,-37 16-20 0,19 0 160 15,4 4-128-15,-8 17 44 16,8-1-76-16,5 9 8 16,4-1-40-16,19-8 28 15,9-3-32-15,18-9-12 16,0-4-8-16,4-7-312 15,5-5 168-15</inkml:trace>
          <inkml:trace contextRef="#ctx0" brushRef="#br1" timeOffset="169679.1377">18668 9551 684 0,'-14'-4'252'0,"14"4"-192"0,-27 4-20 0,8 0 136 15,10 4-104-15,-18 0 44 16,-5 4-72-16,0 9 20 15,5 3-36-15,-5 12-28 16,9 5 0-16,5 3 24 16,14 1-12-16,8-5 32 15,19-3-28-15,9-17 4 16,4-4-12-16,14-8-32 16,0-4 12-16,5-16-120 15,-5 8 76-15,-14-12-12 16,-8 8 40-16,-15-4 16 15,1 4 12-15,-14 4 8 16,0 8-4-16,-14 8 112 16,5 8-64-16,5 4 24 15,8 1-44-15,10-1 24 16,9 0-32-16,9-8 20 16,-1 1-24-16,10-13 36 15,0-4-32-15,0-13 12 0,0 5-20 0,-13-16 20 16,-6 4-24-16,-22-13-20 15,-4 5 0-15,-10-8 32 16,-4 7-16-16,0-7 52 16,4 8-32-16,-4-1 4 15,13 5-20-15,10 0-332 16,13 12 172-16</inkml:trace>
        </inkml:traceGroup>
        <inkml:traceGroup>
          <inkml:annotationXML>
            <emma:emma xmlns:emma="http://www.w3.org/2003/04/emma" version="1.0">
              <emma:interpretation id="{21BD6112-0C9E-4EF0-B57B-5D7A7E974029}" emma:medium="tactile" emma:mode="ink">
                <msink:context xmlns:msink="http://schemas.microsoft.com/ink/2010/main" type="inkWord" rotatedBoundingBox="20219,9519 20856,9515 20862,10485 20225,10489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1" timeOffset="170148.1059">19674 9418 944 0,'18'-13'352'0,"-18"13"-276"0,36-12-20 16,-4 0-4-1,5 8-40-15,22-8-4 16,5 8-4-16,4-4-4 15,9 8 0-15,-22-8 8 16,0 8-4-16,-14 0-4 16,-5 4 4-16,-13-4-68 15,-5 4 36-15,-4-4-156 16,-10 0 104-16,-8 0-188 16,4 8 156-16,-14-4-100 15,9 4 124-15,-4-4 48 0,5 4 28 0,-5 0 212 16,9 8-108-1,-9 1 96-15,4-1-108 0,-9 16 16 16,14 5-56 0,-9 23 28-16,-4 5-36 0,-6 12 44 15,6 0-44-15,-10-8 64 16,9-9-56-16,-8-15 80 16,3-9-68-16,-8-11 28 15,4-5-48-15,-13-8 0 16,4-4-20-16,-9-4 28 15,5 0-24-15,-10-12 12 16,14 8-16-16,0-20 12 16,9 4-16-16,1-17-136 15,8 5 72-15</inkml:trace>
          <inkml:trace contextRef="#ctx0" brushRef="#br1" timeOffset="170379.7432">19815 9146 956 0,'-18'-16'352'0,"18"16"-272"0,0 0-24 0,0-4 104 16,18 4-100-16,23-4 28 15,4 0-52-15,24-4 4 16,8 0-24-16</inkml:trace>
        </inkml:traceGroup>
        <inkml:traceGroup>
          <inkml:annotationXML>
            <emma:emma xmlns:emma="http://www.w3.org/2003/04/emma" version="1.0">
              <emma:interpretation id="{19B32DA7-74E9-4D57-AE36-D6BD7F979F1B}" emma:medium="tactile" emma:mode="ink">
                <msink:context xmlns:msink="http://schemas.microsoft.com/ink/2010/main" type="inkWord" rotatedBoundingBox="21287,9660 22839,9650 22846,10747 21293,10757"/>
              </emma:interpretation>
              <emma:one-of disjunction-type="recognition" id="oneOf29">
                <emma:interpretation id="interp45" emma:lang="" emma:confidence="0">
                  <emma:literal>(r)</emma:literal>
                </emma:interpretation>
                <emma:interpretation id="interp46" emma:lang="" emma:confidence="0">
                  <emma:literal>cry</emma:literal>
                </emma:interpretation>
                <emma:interpretation id="interp47" emma:lang="" emma:confidence="0">
                  <emma:literal>(r]</emma:literal>
                </emma:interpretation>
                <emma:interpretation id="interp48" emma:lang="" emma:confidence="0">
                  <emma:literal>fry</emma:literal>
                </emma:interpretation>
                <emma:interpretation id="interp49" emma:lang="" emma:confidence="0">
                  <emma:literal>Cry</emma:literal>
                </emma:interpretation>
              </emma:one-of>
            </emma:emma>
          </inkml:annotationXML>
          <inkml:trace contextRef="#ctx0" brushRef="#br1" timeOffset="170856.0529">21153 9248 676 0,'-54'-5'248'0,"54"5"-192"0,-32 13-16 16,5-5 128-1,8 8-100-15,-22 0 36 16,19 8-64-16,-24 13 48 16,14 3-52-16,-18 29 72 15,14 4-60-15,8 20 8 0,15 0-32 0,4-8 24 31,9-8-32-31,4-16-24 0,5-13 4 0</inkml:trace>
          <inkml:trace contextRef="#ctx0" brushRef="#br1" timeOffset="171049.5939">21108 9705 728 0,'-18'36'268'0,"18"-36"-208"0,-19 69-16 0,10-37 44 16,9-3-56-16,-4 7 24 15,4 1-36-15,-5-9 16 16,5 0-20-16,0-12 28 16,0-3-28-16,0-21-12 15,5-5-8-15,-1-19 4 16,1 4 0-16,-1-21 52 15,6 5-28-15,3-13 32 16,1 12-28-16,9 1 72 16,-1 12-56-16,10 7 4 15,-9 13-28-15,9 4-4 16,0 12-8-16,4 0-252 16,5 8 132-16</inkml:trace>
          <inkml:trace contextRef="#ctx0" brushRef="#br1" timeOffset="171272.8168">21313 9502 840 0,'45'-12'312'0,"-45"12"-244"0,69-4-16 0</inkml:trace>
          <inkml:trace contextRef="#ctx0" brushRef="#br1" timeOffset="171484.4136">21750 9292 800 0,'27'-24'296'0,"-27"24"-232"0,82 24-16 0,-27-4 168 16,-1 5-128-16,33 11 148 15,-10 4-132-15,-8 37-28 16,-15 0-48-16,-22 28 16 16,-23-7-28-16,-45-5 32 15,-5-8-32-15,-46-12-4 16,1-9-8-16,-10 17-192 15,19-20 104-15,4 0-344 0,23-13 240 0</inkml:trace>
        </inkml:traceGroup>
      </inkml:traceGroup>
    </inkml:traceGroup>
    <inkml:traceGroup>
      <inkml:annotationXML>
        <emma:emma xmlns:emma="http://www.w3.org/2003/04/emma" version="1.0">
          <emma:interpretation id="{2EF9ADAC-995F-4D5A-9975-18D6A583C546}" emma:medium="tactile" emma:mode="ink">
            <msink:context xmlns:msink="http://schemas.microsoft.com/ink/2010/main" type="paragraph" rotatedBoundingBox="8471,11286 18295,11241 18304,13180 8480,13224" alignmentLevel="7"/>
          </emma:interpretation>
        </emma:emma>
      </inkml:annotationXML>
      <inkml:traceGroup>
        <inkml:annotationXML>
          <emma:emma xmlns:emma="http://www.w3.org/2003/04/emma" version="1.0">
            <emma:interpretation id="{EBF7793E-262C-4EFE-8A93-DDEA2ADE375F}" emma:medium="tactile" emma:mode="ink">
              <msink:context xmlns:msink="http://schemas.microsoft.com/ink/2010/main" type="line" rotatedBoundingBox="8471,11286 18295,11241 18302,12713 8478,12757"/>
            </emma:interpretation>
          </emma:emma>
        </inkml:annotationXML>
        <inkml:traceGroup>
          <inkml:annotationXML>
            <emma:emma xmlns:emma="http://www.w3.org/2003/04/emma" version="1.0">
              <emma:interpretation id="{8121C60C-746E-49BB-8CF4-E35F9CBD21BE}" emma:medium="tactile" emma:mode="ink">
                <msink:context xmlns:msink="http://schemas.microsoft.com/ink/2010/main" type="inkWord" rotatedBoundingBox="8473,11629 10321,11621 10323,12040 8475,12049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1" timeOffset="181965.0142">9407 11498 424 0,'-18'-4'156'0,"18"4"-120"0,-5-8-8 0,-4 3 220 16,18 5-140-16,-9-4 108 15,0 8-128 1,5-8 48-16,4 4-76 0,5-4 20 16,4 8-48-16,5-4-8 15,13 9-16-15,5-5-8 16,-5 0 4-16,15-4-4 16,-6 4 0-16,-8 0-20 15,-6 0 12-15,-8-4-216 16,0 4 124-16</inkml:trace>
          <inkml:trace contextRef="#ctx0" brushRef="#br1" timeOffset="182161.5372">9466 11566 820 0,'-22'13'304'0,"22"-13"-236"0,0 12-20 16,0-8 184-1,9 0-136-15,4 0 52 16,19 4-88-16,9-4-48 16,-4 0-8-16,17-4-244 15,-8 4 132-15,8-8-424 16,-8 8 300-16</inkml:trace>
          <inkml:trace contextRef="#ctx0" brushRef="#br1" timeOffset="181048.5764">7991 11344 384 0,'-9'0'140'0,"5"4"-108"0,-6-4-8 0,1 0 84 16,9 0-64-16,0 0 132 15,-13 0-100-15,13 0 80 16,0 0-92-16,-9-8 40 15,9 4-64-15,-10-8 24 16,15 4-36-16,-10-5 8 16,10 5-20-16,-5-4 8 15,0 8-12-15,0 0 20 16,0 4-20-16,5 0 12 16,4 8-12-16,23-4 100 15,4 4-64-15,28-12 16 16,4 4-40-16,9-8 12 15,10 4-20-15,13-8 8 16,0 0-12-16,19-4-16 16,-19 8 0-16,-9-1-16 15,-14 5 12-15,-22-4 12 16,-1 8 0-16,-22 8 8 16,-9 0-8-16,-14-3 8 0,-9 11-8 0,0-8-12 15,0 0 4 1,-18 4 20-16,18 4-8 0,-14-8-12 15,1 0 0-15,4-4-4 16,4 5 0-16,-13 7 24 16,-5-4-8-16,-9 12-4 15,5-4 0-15,-23 5-16 16,13 3 8-16,-4 4-4 16,5 1 0-16,-5-5 8 15,18-4 0-15,-9 1-12 16,19-5 8-16,-1-8 40 15,-4 0-24-15,4-12 16 16,-4 0-16-16,-5-8-8 16,10 0 0-16,-19-8-4 15,0 8 0-15,-14-13 0 16,1 9 0-16,-10-12 16 16,14 8-8-16,5-16 16 15,18 7-16-15,-5-11 16 16,14 7-16-16,0-3-4 15,4 8 0-15,-4 0-16 16,9 11 8-16,0 1-76 16,9 12 44-16,-4 4-188 15,-5 4 124-15,9 5-192 16,4 7 164-16,-4-8-456 16,10 0 328-16</inkml:trace>
        </inkml:traceGroup>
        <inkml:traceGroup>
          <inkml:annotationXML>
            <emma:emma xmlns:emma="http://www.w3.org/2003/04/emma" version="1.0">
              <emma:interpretation id="{F253A10B-B793-4AE9-8407-6CE0C6419F25}" emma:medium="tactile" emma:mode="ink">
                <msink:context xmlns:msink="http://schemas.microsoft.com/ink/2010/main" type="inkWord" rotatedBoundingBox="10880,11296 12281,11289 12287,12479 10885,12485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1" timeOffset="182417.9089">10336 11473 704 0,'9'8'264'0,"-9"-8"-208"0,23 25-12 0,0-5 168 16,-10-4-124-16,19 12 60 15,-9 1-84-15,9-5-40 16,0 4-12-16,-1-11-76 16,-8 3 36-16,0-12-244 15,0-4 152-15,-14-16-304 16,5 0 244-16</inkml:trace>
          <inkml:trace contextRef="#ctx0" brushRef="#br1" timeOffset="182882.1145">10377 11388 424 0,'0'-32'156'0,"0"32"-120"0,14-49-8 0,-1 33 60 16,1 0-52-16,4-20 68 16,5 7-64-16,0 1 8 15,-1 4-28-15,-8-5 104 16,4 17-72-16,-18 8 128 16,14 8-100-16,-14 12 128 15,0 9-120-15,9 7 20 16,-9 4-64-16,9-3-28 15,-4-5-8-15,8-8-380 16,10-3 204-16,0-13-592 16,13-4 428-16</inkml:trace>
          <inkml:trace contextRef="#ctx0" brushRef="#br1" timeOffset="182581.8109">10600 11461 632 0,'-23'8'236'0,"23"-8"-184"0,-13 37-16 15,-6-17 88 1,10-4-76-16,-14 12-20 16,1 1-16-16,-1 3-4 15,0-3-4-15,0-1-80 16,5-12 40-16</inkml:trace>
          <inkml:trace contextRef="#ctx0" brushRef="#br1" timeOffset="183526.8718">10632 11579 716 0,'-9'0'264'0,"9"0"-204"0,23 0-16 0,-1 0 88 16,-4 0-80-16,19-9 84 16,18 1-76-16,22 8 4 15,0 0-40-15,23-8-4 16,5 4-12-16,0-4-40 15,0 4 16-15,-1-4-188 16,-8 16 112 0,-28-8-164-16,-4 4 148 0,-28 0-116 15,-13 0 132-15</inkml:trace>
          <inkml:trace contextRef="#ctx0" brushRef="#br1" timeOffset="184129.9285">10864 11599 416 0,'14'-4'152'0,"-14"4"-116"0,32 8-12 16,-10 0 20-1,-3 0-28-15,8 8 56 16,0 4-40-16,0 21 4 16,5-5-24-16,0 13 44 0,-9-1-28 0,-5 1 20 15,-4 0-28-15,-23-9-8 16,9-3-8-16,-32-9-24 16,5-8 12-16,-24-12-4 15,15 0 4-15,-9-16 0 31,4 0 0-31,9-16 24 0,9 0-8 0,9-17 24 16,14 9-20-16,14-13 12 16,9 5-12-16,13-5-24 15,5 9 4-15,9 3-56 16,-4 13 32-16,-14 4 8 16,-5 12 12-16,5 4 92 15,-9 8-48-15,-5 4 148 16,-5 8-100-16,6 5 60 15,-6-1-80-15,1 4-8 16,4 1-32-16,5-5 32 16,-9 0-28-16,8-8-48 15,-3 1 12-15,-10-5-60 16,4 4 40-16,-13-4-20 16,14 4 32-16,-14 0 0 15,9 1 12-15,-9-1 8 16,9 0 0-16,0-8 8 15,5 0-4-15,0-12-292 16,-5 4 156-16</inkml:trace>
          <inkml:trace contextRef="#ctx0" brushRef="#br1" timeOffset="183225.5225">10978 10895 580 0,'23'-17'216'0,"-23"17"-168"0,22 0-12 0,-13 0 136 16,23 9-100-16,-18 7 60 15,9 4-76-15,0 16 56 16,8 9-64-16,-8 8 20 16,9 7-40-16,-9-11-8 15,-14 3-12-15,14-7 20 16,-19-9-16-16,-13-3-12 15,0-5-4-15,-14-12-112 16,-9 0 64-16,-13-16-68 16,-1 0 72-16,-8-8 12 15,-1-4 24-15,23-4 28 16,9 4-8-16,23 4 40 16,14 0-24-16,18 0-4 15,0-1-12-15,13 5-128 16,1 4 64-16,-14 4-348 15,0 5 224-15</inkml:trace>
          <inkml:trace contextRef="#ctx0" brushRef="#br1" timeOffset="184279.3255">11429 11664 800 0,'0'0'296'0,"0"0"-232"0,-5 28-16 0,-4-8 336 15,0 4-220-15,0 21 48 16,-5-1-128-16,-9 9-96 16,10-8 4-16,-15-5-480 15,6 1 268-15</inkml:trace>
        </inkml:traceGroup>
        <inkml:traceGroup>
          <inkml:annotationXML>
            <emma:emma xmlns:emma="http://www.w3.org/2003/04/emma" version="1.0">
              <emma:interpretation id="{475ACA8F-536C-4BD5-B2A3-F155F17D09EF}" emma:medium="tactile" emma:mode="ink">
                <msink:context xmlns:msink="http://schemas.microsoft.com/ink/2010/main" type="inkWord" rotatedBoundingBox="12727,11329 15214,11318 15220,12727 12734,12738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1" timeOffset="185582.9513">13045 11469 684 0,'-18'0'252'0,"18"0"-192"0,-23 21-20 0,9-9 268 16,5 4-176-16,0 4 44 16,9 4-104-16,9 1-36 15,5 3-24-15,13-4 0 16,10-3-8-16,-6-13 8 15,6 4-8-15,4-24-124 16,-5 8 64-16,-4-9-92 16,-9 5 84-16,0 0 16 15,-5 4 28-15,-18 12 8 16,9 8 4-16,-18 33 96 16,0 4-48-16,-14 24 132 15,9 3-96-15,-4 5 16 16,0-12-52-16,4 4-16 15,1-16-16-15,3-13 4 16,-3-7-8-16,4-29 52 16,0-4-32-16,-5-24 16 15,0 0-24-15,-9-17-8 16,5 5-4-16,-14-20-92 16,19 3 48-16,-15-16-292 15,24 13 184-15,13-9-256 16,14 9 232-16</inkml:trace>
          <inkml:trace contextRef="#ctx0" brushRef="#br1" timeOffset="185842.6741">13081 11461 852 0,'0'-12'316'0,"0"12"-248"0,18-20-16 0,-4 12 136 16,0 4-112-16,9-8 32 15,-5 3-64-15,14-7-36 16,-10 4-8-16,10-4 8 16,-9 8-4-16,-9 0-36 15,-5 8 16-15,0 4 104 16,-5 4-48-16,-8 4 40 16,-5 8-48-16,0 1-52 15,9-1 8-15,9-8-516 16,4 0 288-16</inkml:trace>
          <inkml:trace contextRef="#ctx0" brushRef="#br1" timeOffset="186425.223">13582 11558 1048 0,'-45'12'388'0,"45"-12"-300"0,-5 9-28 15,19-9 192 1,8 4-152-16,42-8 64 15,9 4-96-15,41-9-40 16,4-3-16-16,28 4 12 16,-14 4-12-16,-9-4-224 15,-14 8 116-15,-18-4-240 16,-27 8 192-16,-19 0-124 0,-22 4 156 16</inkml:trace>
          <inkml:trace contextRef="#ctx0" brushRef="#br1" timeOffset="186186.5908">13873 10919 872 0,'23'-12'324'0,"-23"12"-252"0,32 0-20 16,-18 4 112 0,9 8-100-16,-5 12 28 15,4 9-56-15,-8 19 40 16,18 5-44-16,-14 8 12 16,-4-1-28-16,0-7 0 15,-14-4-8-15,-5-13 4 0,-4-3-8 0,-5-9-64 31,-4-12 32-31,-18-8-112 0,8-8 80 0,-8-8-20 16,4 4 52-16,9-20-12 16,10 8 24-16,3 7 0 15,10-3 8-15,23 4-72 16,0 8 44-16,0 0-208 16,9 8 140-16</inkml:trace>
          <inkml:trace contextRef="#ctx0" brushRef="#br1" timeOffset="184893.9606">12198 11595 912 0,'-14'4'340'0,"14"-4"-264"0,14 0-24 16,0 0 108-1,4 0-100-15,27 0 0 16,10 0-36-16,13 0-156 16,-4 0 68-16,0-4-344 15,-5 4 228-15</inkml:trace>
          <inkml:trace contextRef="#ctx0" brushRef="#br1" timeOffset="185168.6929">12562 11469 624 0,'-9'29'228'0,"9"-29"-176"0,0 36-16 0,-4-12 116 16,4 1-92-16,0 11 64 15,0 5-72-15,-10 11 32 16,1-3-48-16,-13-1 24 16,13-7-32-16,-5-9-16 15,5-8-8-15,9-7-104 16,0-1 56-16</inkml:trace>
        </inkml:traceGroup>
        <inkml:traceGroup>
          <inkml:annotationXML>
            <emma:emma xmlns:emma="http://www.w3.org/2003/04/emma" version="1.0">
              <emma:interpretation id="{BDFF9BEC-747F-488C-B2A4-989F7FBF0D48}" emma:medium="tactile" emma:mode="ink">
                <msink:context xmlns:msink="http://schemas.microsoft.com/ink/2010/main" type="inkWord" rotatedBoundingBox="15658,11764 15913,11762 15916,12272 15660,12273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1" timeOffset="188334.0402">15144 11550 1112 0,'-32'-8'412'0,"32"8"-320"0,18 0-28 16,-4-4 220 0,8 4-168-16,10-4-36 15,14 0-52-15,9 0-280 16,-15 8 136-16</inkml:trace>
          <inkml:trace contextRef="#ctx0" brushRef="#br1" timeOffset="188588.7184">15367 11368 768 0,'-18'-20'284'0,"18"20"-220"0,4 12-20 0,-4 0 120 16,0 12-100-16,0 13 16 15,0-1-44-15,-4 21 44 16,-6 4-44-16,1 12-104 16,0 3 36-16,-4-11-608 15,4-8 352-15</inkml:trace>
        </inkml:traceGroup>
        <inkml:traceGroup>
          <inkml:annotationXML>
            <emma:emma xmlns:emma="http://www.w3.org/2003/04/emma" version="1.0">
              <emma:interpretation id="{71D3CA3D-61F4-4F65-8B0A-783587C8852B}" emma:medium="tactile" emma:mode="ink">
                <msink:context xmlns:msink="http://schemas.microsoft.com/ink/2010/main" type="inkWord" rotatedBoundingBox="16730,11248 18295,11241 18299,12162 16734,12169"/>
              </emma:interpretation>
              <emma:one-of disjunction-type="recognition" id="oneOf34">
                <emma:interpretation id="interp54" emma:lang="" emma:confidence="0">
                  <emma:literal>1</emma:literal>
                </emma:interpretation>
                <emma:interpretation id="interp55" emma:lang="" emma:confidence="0">
                  <emma:literal>2</emma:literal>
                </emma:interpretation>
                <emma:interpretation id="interp56" emma:lang="" emma:confidence="0">
                  <emma:literal>l</emma:literal>
                </emma:interpretation>
                <emma:interpretation id="interp57" emma:lang="" emma:confidence="0">
                  <emma:literal>L</emma:literal>
                </emma:interpretation>
                <emma:interpretation id="interp58" emma:lang="" emma:confidence="0">
                  <emma:literal>I</emma:literal>
                </emma:interpretation>
              </emma:one-of>
            </emma:emma>
          </inkml:annotationXML>
          <inkml:trace contextRef="#ctx0" brushRef="#br1" timeOffset="190371.7986">16578 11566 1152 0,'-9'4'428'0,"9"-4"-332"0,41 5-28 15,-9-5 120 1,4 0-116-16,37-5 52 16,4 5-76-16,37-4-32 15,4 4-16-15,5-4-44 0,-9 8 24 0,0 0-240 32,-14-4 144-32,-13-8-4 0,-19 8 72 0,-22 0 44 15,-15 0 4-15,-22 0 0 16,-9 8 4-16,-13-8-24 15,-1 9 12-15,-9-9-384 16,5 12 216-16</inkml:trace>
          <inkml:trace contextRef="#ctx0" brushRef="#br1" timeOffset="190154.2339">16951 10874 456 0,'32'-24'168'0,"-32"24"-128"0,46-16-16 16,-24 12 200 0,1 8-128-16,18 4 140 0,-4 8-136 0,-6 21 24 15,10 7-72-15,-18 25 8 16,0 0-40-16,-23 0 0 16,0-5-12-16,-14-7 12 15,-9-13-12-15,-8-7-20 16,3-9 4-16,-8-16-68 15,9-4 44-15,-5-12 4 16,13 0 16-16,1-16-68 16,14 4 44-16,8-12-76 15,14 7 68-15,14 1 8 16,14 12 24-16,-5 8-156 16,-5 8 92-16,-4 4-368 15,0 9 252-15</inkml:trace>
          <inkml:trace contextRef="#ctx0" brushRef="#br1" timeOffset="189098.5748">16191 11469 560 0,'-5'-16'208'0,"5"16"-164"0,14-12-8 0,0 8 208 16,-5 4-140-16,4 0 100 16,6 8-120-16,3 0-20 15,1 4-40-15,-5 4-8 16,-4 9-8-16,-5-5-40 15,-9 8 16-15,-14 5 16 16,5-5 0-16,-9-8-8 16,4 5 4-16,-4-1 20 15,5-12-8-15,-1-4 24 16,9 0-20-16,10-4 76 16,4 4-52-16,14-4-4 15,4 4-20-15,10-4-160 16,4 5 80-16,-5-9-324 15,0 4 220-15</inkml:trace>
          <inkml:trace contextRef="#ctx0" brushRef="#br1" timeOffset="189696.3289">16205 11299 756 0,'-14'0'280'0,"14"0"-216"0,9-8-20 0,-9 0 188 15,9 0-136-15,5-12 68 16,4-4-96-16,-4-13-48 15,8 1-16-15,1 7-24 16,0 5 12-16,-14 4-76 16,14 20 48-16,-23 8 4 15,13 12 20-15,-13 17 12 16,10-1 0-16,-1-8-116 16,0 5 64-16,4-17-500 15,10 0 308-15</inkml:trace>
          <inkml:trace contextRef="#ctx0" brushRef="#br1" timeOffset="189248.473">16218 11611 560 0,'-23'-16'208'0,"23"16"-164"0,0-8-8 0,0 4 252 15,10 4-164-15,-1-4 100 16,9 8-132-16,5-8-68 15,4 12-20-15,9-4-176 16,1 0 96-16</inkml:trace>
        </inkml:traceGroup>
      </inkml:traceGroup>
      <inkml:traceGroup>
        <inkml:annotationXML>
          <emma:emma xmlns:emma="http://www.w3.org/2003/04/emma" version="1.0">
            <emma:interpretation id="{66756959-43F9-456C-B88B-A3CA38154F68}" emma:medium="tactile" emma:mode="ink">
              <msink:context xmlns:msink="http://schemas.microsoft.com/ink/2010/main" type="line" rotatedBoundingBox="14284,11842 18121,12213 18012,13340 14175,12968"/>
            </emma:interpretation>
          </emma:emma>
        </inkml:annotationXML>
        <inkml:traceGroup>
          <inkml:annotationXML>
            <emma:emma xmlns:emma="http://www.w3.org/2003/04/emma" version="1.0">
              <emma:interpretation id="{0FBB01B1-3A70-4C0D-86B2-9259E0F937B9}" emma:medium="tactile" emma:mode="ink">
                <msink:context xmlns:msink="http://schemas.microsoft.com/ink/2010/main" type="inkWord" rotatedBoundingBox="14266,12027 15133,12111 15042,13052 14175,12968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1" timeOffset="186769.143">13741 11615 768 0,'-22'8'284'0,"22"-8"-220"0,22 16-20 0,1-4 120 15,0 1-100-15,22 19 0 16,6 4-40-16,-6 9 20 15,-8 7-28-15,-6 5-4 16,6-4-8-16,-19-1 20 16,-4-7-12-16,-23-9 32 15,-1-7-28-15,-26-9 12 16,4 4-16-16,-13-16-8 16,4 0 0-16,4-16 4 15,10 4-4-15,4-16 8 16,19 0-8-16,17-17-124 15,15 9 64-15,3-8-156 16,6 11 124-16,4-7-224 16,-5 12 176-16,10-1-148 15,-5 5 164-15</inkml:trace>
          <inkml:trace contextRef="#ctx0" brushRef="#br1" timeOffset="188195.1729">14260 11785 364 0,'0'-4'132'0,"0"4"-100"0,19 0-12 0,-15 0 88 16,-4 0-64-16,9 0 60 16,-9 0-60-16,14 0 32 15,-5 4-44-15,-9-4 16 16,0 0-28-16,0 0 0 16,0 0-12-16,-9 0 100 15,9 0-60-15,0 0 0 16,0 0-32-16,-5 0 16 15,5 4-20-15,-9 0 4 16,9 4-8-16,-9 0 28 16,9 4-20-16,-4-4 4 15,8-3-12-15,-4 7 12 16,0-4-12-16,-4-8 4 16,4 0-4-16,-5 0 4 15,10 0-8-15,-10 0-4 16,5 0 4-16,-4 0 4 15,-1 0-4-15,-4 0-20 16,4 4 8-16,-4 0 20 16,9 0-4-16,-4 0-12 15,4 4 0-15,-5-4 28 16,10 0-12-16,-5-4 32 16,0 0-28-16,0 0 4 15,0 0-12-15,-5 0-8 0,5 8 4 16,-4-4-4-16,-1 4 0 0,-4 0-12 15,4 5 8-15,-4-5 40 16,14 4-24-16,-14-4 8 16,9 0-12-16,0-4 28 15,0 0-20-15,0-4 12 16,0 0-16-16,9-4-8 16,-9 4 0-16,0-4 4 15,0 4-4-15,0-4-12 16,9 0 4-16,-9 0-4 15,0 4 0-15,0-4 16 16,0 4-4-16,-5-4-12 16,5 4 4-16,0-4 4 15,0 8 0-15,0-8-12 16,5 4 8-16,-1-8 4 16,6 8 0-16,-6-4 0 15,5 4 0-15,-4-8 0 16,4 3 0-16,-5-3 0 15,1 8 0-15,-5-4 8 16,0 4-4-16,0-4-4 16,0 8 4-16,0-4-24 15,0 0 12-15,0 0 12 16,0 0 0-16,0 0 8 16,0 0-8-16,0 0-20 15,9 8 8-15,0-8 12 16,0 4 0-16,-4-4-4 0,-1 0 4 0,6-4 12 31,-1 4-8-31,-9-4-12 0,4 4 0 16,-4-4 12-16,0 8-4 0,-4-4-20 15,4 0 8-15,-5 0 4 16,1 0 4-16,-6 0 16 16,10 4-8-16,-4-4-20 15,4 4 4-15,-5 1 4 16,10-1 4-16,-10 0 16 15,5 0-8-15,-9 0 16 16,9 8-16-16,-13 4 16 16,3 4-16-16,1 5 4 15,5 3-4-15,-5-4 36 16,9 0-20-16,9-7 12 16,4-5-20-16,15-8-112 15,4 0 48-15,4-12-192 16,5 4 136-16,0-12-88 15,-5-1 116-15,-8-3 28 16,4 4 32-16,-19-4 16 16,-4 8 0-16,-9 3 112 15,0 5-60-15,0 13 104 16,-9 7-92-16,0 12 112 16,5 4-100-16,-5 17 84 15,4 4-92-15,-9 23 4 16,10-3-48-16,-14 4-4 0,4-8-12 15,-13-16 28-15,4-13-20 0,-18-12-4 16,4-11-8-16,-8-17 4 16,8 0-4-16,1-29 32 15,9 5-20-15,-1-12 4 16,15-1-12-16,4-7-16 16,13 7 4-16,19-7-120 15,9 7 68 1</inkml:trace>
        </inkml:traceGroup>
        <inkml:traceGroup>
          <inkml:annotationXML>
            <emma:emma xmlns:emma="http://www.w3.org/2003/04/emma" version="1.0">
              <emma:interpretation id="{F4D25F10-A179-4889-B255-0B38E7101954}" emma:medium="tactile" emma:mode="ink">
                <msink:context xmlns:msink="http://schemas.microsoft.com/ink/2010/main" type="inkWord" rotatedBoundingBox="17244,12128 18121,12213 18025,13207 17148,13122"/>
              </emma:interpretation>
              <emma:one-of disjunction-type="recognition" id="oneOf36">
                <emma:interpretation id="interp60" emma:lang="" emma:confidence="0.5">
                  <emma:literal>3</emma:literal>
                </emma:interpretation>
                <emma:interpretation id="interp61" emma:lang="" emma:confidence="0">
                  <emma:literal>z</emma:literal>
                </emma:interpretation>
                <emma:interpretation id="interp62" emma:lang="" emma:confidence="0">
                  <emma:literal>}</emma:literal>
                </emma:interpretation>
                <emma:interpretation id="interp63" emma:lang="" emma:confidence="0">
                  <emma:literal>g</emma:literal>
                </emma:interpretation>
                <emma:interpretation id="interp64" emma:lang="" emma:confidence="0">
                  <emma:literal>•</emma:literal>
                </emma:interpretation>
              </emma:one-of>
            </emma:emma>
          </inkml:annotationXML>
          <inkml:trace contextRef="#ctx0" brushRef="#br1" timeOffset="191164.1292">16701 11745 768 0,'-5'-17'284'0,"5"17"-220"0,14-8-20 15,-5 4 92 1,9 8-84-16,10 4 8 16,8 4-40-16,14 25 112 15,-4-1-76-15,8 21-4 16,-4 4-32-16,-4-1-8 15,-14-3-4-15,-23 0 12 16,-5-5-12-16,-26 1-4 16,-1-5 0-16,-23-11-84 15,14-5 44-15,-13-20-20 16,13-8 32-16,-4-20 12 0,8 0 12 16,10-12-20-16,9 3 12 0,9-11-12 15,14 8 8-15,17-9-8 16,6 9 8-16,27-4 60 15,8 11-24-15,15-3 60 16,-5 8-48-16,-5 4 12 16,-8 8-32-16,-15 8 8 15,-8 8-12-15,-19 4 56 16,-4 8-40-16,-19-3-4 16,-4 3-12-16,-13-4-80 15,-1 0 36-15,-9-3-120 16,10-1 88-16,-6-8-124 15,6 4 108-15,4-8-76 16,4 4 92-16,5-4 24 16,9 0 24-16,0 8 84 15,5 5-36-15,0 11 172 16,4 8-112-16,-4 17 56 16,-1-1-88-16,-4 5 8 15,5 0-36-15,-14-9 4 16,0-3-20-16,-18-9 8 15,0-3-12-15,-28-13-16 16,0 0 0-16,-26-8-16 16,8-4 12-16,-9-16 84 15,14 0-44-15,9-16 60 0,18 4-52 16,32-17 140-16,18 5-104 16,50-9-24-16,14 9-32 0,41 4-660 15,0 7 348-15</inkml:trace>
        </inkml:traceGroup>
      </inkml:traceGroup>
    </inkml:traceGroup>
    <inkml:traceGroup>
      <inkml:annotationXML>
        <emma:emma xmlns:emma="http://www.w3.org/2003/04/emma" version="1.0">
          <emma:interpretation id="{89CA356F-DD96-42C0-80D0-42E385621B40}" emma:medium="tactile" emma:mode="ink">
            <msink:context xmlns:msink="http://schemas.microsoft.com/ink/2010/main" type="paragraph" rotatedBoundingBox="4125,12776 7936,12579 7981,13466 4171,136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A8C18C7-DEC4-43D1-AAE8-B5068E2320E7}" emma:medium="tactile" emma:mode="ink">
              <msink:context xmlns:msink="http://schemas.microsoft.com/ink/2010/main" type="line" rotatedBoundingBox="4125,12776 7936,12579 7981,13466 4171,13663"/>
            </emma:interpretation>
          </emma:emma>
        </inkml:annotationXML>
        <inkml:traceGroup>
          <inkml:annotationXML>
            <emma:emma xmlns:emma="http://www.w3.org/2003/04/emma" version="1.0">
              <emma:interpretation id="{CB3BCF2B-E4AB-465E-9728-308B0EDD028F}" emma:medium="tactile" emma:mode="ink">
                <msink:context xmlns:msink="http://schemas.microsoft.com/ink/2010/main" type="inkWord" rotatedBoundingBox="4125,12776 5558,12702 5604,13584 4171,13658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1" timeOffset="195551.0125">5014 12526 652 0,'0'-9'244'0,"0"9"-192"0,9-8-12 16,-14 4 24-16,5 0-44 15,0 0 24-15,0 0-24 16,-4 0 0-16,-1-4-12 15,1 4-8-15,-6 0 4 0,-3 0-16 16,4-4 8-16,-10 0 4 16,-3 0 0-16,-1 0 0 0,0 3 0 15,-4-3 24-15,0 4-12 16,-1 0 40-16,5 0-28 16,5 0 64-16,5 4-48 15,-1 0 8-15,0 4-28 16,5 4-28-16,0 9 0 15,-5 7 40-15,1 12-20 16,-5 9 16-16,4 3-16 16,0 5 12-16,1 4-16 15,-1-9 16-15,5-3-16 16,-9-1 32-16,13-3-24 0,-9-1-12 16,1-3-8-16,13-1 12 15,-5 0-4-15,5-3 16 16,5-1-12-16,4 1 4 15,0-5-4-15,0-4 12 16,9-12-12-16,-9-8-20 16,0-12 4-16,5-8-340 15,-5-12 192-15,5-17-424 16,-5 9 332 0,-14-1 8-16</inkml:trace>
          <inkml:trace contextRef="#ctx0" brushRef="#br1" timeOffset="195895.9459">4517 12627 592 0,'-13'-37'220'0,"17"29"-172"0,5-16-12 16,1 12 128-16,12-4-96 0,1-5 148 15,4 1-120-15,14 4 48 16,5 4-84-16,-5 12-24 16,0 4-24-16,0 12-12 15,0 12 4-15,0 13-4 16,-5 3 0-16,-4 5-12 15,0-1 8 1,-9-3 12-16,-14-5-4 0,-5-3 8 0,-13-1-8 16,-4 1-4-16,-15-5 4 15,-17-4 4-15,-5-3-4 16,-23-1-4-16,-5-4 4 0,10-4 28 16,-5-3-16-1,23-5 40-15,9-8-32 0,9-8 20 16,10-9-24-16,12 1-8 15,10 0-8-15,10 0-120 16,12-8 64-16,1 11-368 16,18 1 236-16,9 4-424 15</inkml:trace>
          <inkml:trace contextRef="#ctx0" brushRef="#br1" timeOffset="194739.3383">3616 12570 340 0,'4'-16'128'0,"-4"4"-100"0,0 4-8 0,0 0 124 15,14-5-84-15,-14-3 28 16,9 0-52-16,-4 4 76 16,-1-4-64-16,1 0 40 15,-1 11-52-15,-4-3-20 16,5 8-8-16,-5 13-8 15,0 3 0-15,0 20 60 16,0 17-32-16,-5 20-4 16,1-1-12-16,-5-7 24 15,0-4-20-15,4 0 48 16,-4-5-36-16,0-3 4 0,9-17-20 0,0 1 12 16,0-9-16-16,9-28-20 15,-4-8-180 1,4-4 104-16,-9-12-280 15,0-13 204 1,9 9-220-16</inkml:trace>
          <inkml:trace contextRef="#ctx0" brushRef="#br1" timeOffset="194996.0238">3689 12526 580 0,'-9'-57'216'0,"13"33"-168"0,10 3-12 15,0 5 112-15,8 8-88 16,10-12 72-16,18 12-76 15,9 12 56-15,1 8-60 16,-6 20-48-16,-4 13-4 0,0 12-4 16,-9 3 4-16,-22 1 8 0,-6-4-4 15,-17-13 32-15,-14-3-20 16,-14-9 4-16,-23-8-12 16,0-8 4-16,1-3-8 15,-1-13 16-15,10-4-12 16,17-13-4-16,15 9 0 15,22-12-164-15,4 4 88 16,28 0-316-16,5-1 220 16</inkml:trace>
          <inkml:trace contextRef="#ctx0" brushRef="#br1" timeOffset="198568.0033">4426 12352 144 0,'0'-4'52'0,"0"4"-40"0,0-9 0 0,-4 9 200 16,4 0-116-16,-5 0 8 16,5 0-64-16,-9 0 60 15,5 0-56-15,-1 0 84 16,5 0-72-16,-5 0 96 15,10 0-88-15,0 0 68 16,4 0-76-16,4-12 12 0,6 8-36 16,-6 0-32-16,1 0 0 15,0 4 0 1,4 4 0-16,0-4 8 16,0 4-4-16,5 0-4 15,4 8 4-15,1-3-16 16,-1-1 8-16,5 0 40 15,4 4-24-15,-4-4-28 16,-5 4 8-16,1 0 20 16,-6 0-8-16,-3 0-8 15,-1 5 0-15,-9-1-24 16,5 0 16-16,-10 0 32 16,5 4-12-16,-4-7 0 15,8 3-4-15,-8-4-4 0,4 4 0 0,0-4 24 16,0 4-12-1,-4-3-40-15,-1 3 16 0,1 0 12 32,0 0 0-32,-5 4 0 0,4 1 4 0,-4-5-4 15,0 0 0-15,0 0 0 16,5 0 0-16,-5-3 8 16,4 3-4-16,-4-4-12 15,5 4 4-15,-5-8 20 16,4 4-8-16,-4-4-20 15,0 0 4-15,-4 1 12 16,4-1 0-16,-9 0 8 16,4 0-8-16,-4 0-20 15,9 0 8-15,-9 0 12 16,9 4 0-16,-9-4 16 16,0 0-12-16,-5 1-12 15,5-1 0-15,-5-4 12 16,5 0-4-16,-4 0 8 15,-1 4-8-15,5-4-4 16,0 4 4-16,-14-4-16 16,14 4 8-16,-14 0 4 15,9 4 0-15,-18-4 0 16,19 5 0-16,-14-1 16 16,13 0-8-16,-18-4-12 15,18 0 0-15,-18 0 20 16,23 0-8-16,-4-4 4 0,-6 4-4 0,6-4-8 15,4 5 4 1,-5 3-4-16,0-4 0 0,-4-4 0 16,5 4 0-16,-10 0 16 15,0 0-8-15,5-4 4 16,0 0-4-16,4-4 4 16,5 0-8-16,0 0 16 0,0 0-12 15,4 0 24-15,5 0-20 16,-9 0-20-16,9-4 0 15,0 4 32-15,-5-4-16 16,5 0 28-16,0 0-24 16,0 0-32-16,0 0 12 15,-9 0 44 1,9 4-16-16,9-8-176 16,0 4 84-16,19-4-724 0,4 0 444 15,9-5 32-15</inkml:trace>
        </inkml:traceGroup>
        <inkml:traceGroup>
          <inkml:annotationXML>
            <emma:emma xmlns:emma="http://www.w3.org/2003/04/emma" version="1.0">
              <emma:interpretation id="{E76DA396-BE95-439E-9B23-A6822324ED56}" emma:medium="tactile" emma:mode="ink">
                <msink:context xmlns:msink="http://schemas.microsoft.com/ink/2010/main" type="inkWord" rotatedBoundingBox="5971,12709 7937,12607 7981,13466 6016,13568"/>
              </emma:interpretation>
              <emma:one-of disjunction-type="recognition" id="oneOf3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1" timeOffset="196391.2628">6043 12550 664 0,'63'-49'244'0,"-31"33"-188"0,0-16-16 15,-14 20 32-15,0-5-48 16,1 1 88-16,-6 0-64 0,-4 0 12 16,-4 4-36-16,-10 0-20 0,-13 3-8 15,-14 1-40-15,-22 8 24 16,-19 0-28-16,0 4 28 15,0 5 0-15,5-5 12 16,13 0 32-16,5 0-12 16,14 4 56-16,4-4-36 15,14 0 92 1,4 4-72-16,5 4 40 16,9 8-56-16,-5 17-20 15,5 7-8-15,-9 17-20 16,0 8 8-16,-9 4 12 15,4-9-4-15,-8 9 8 16,3 0-8-16,-3-4 24 16,8-13-16-16,-9-3 4 15,19-16-8-15,-10-17 64 16,14-12-40-16,9-12-40 16,0-8 4-16,5-9-4 15,9 13 8-15,-10-4-20 16,10 4 12-16,4 16 20 0,1 0-4 15,4-4-12-15,8 4 0 16,6 1 12-16,9-18-4 16,-14 1-248-1,9 0 132-15</inkml:trace>
          <inkml:trace contextRef="#ctx0" brushRef="#br1" timeOffset="196588.2863">5606 12801 800 0,'-10'-16'296'0,"10"16"-232"0,-9 0-16 0,9 0 196 15,9 8-144-15,5-8 108 16,9 0-120-16,4 0-20 16,10-8-44-16,22-1-120 0,23 1 48 15,0 4-448-15,4-4 276 0,-22-4-400 31</inkml:trace>
          <inkml:trace contextRef="#ctx0" brushRef="#br1" timeOffset="196862.5173">6776 12263 932 0,'-10'-33'348'0,"10"33"-272"0,-9-4-20 0,5 4 252 16,-1 0-180 0,-4 0 28-16,0 8-96 0,-5 4-36 15,5 13-16-15,-4-5-360 16,8 12 192-16,-9 1-288 15,10 3 256-15,-5 4-344 16</inkml:trace>
          <inkml:trace contextRef="#ctx0" brushRef="#br1" timeOffset="197142.2638">7408 12530 880 0,'-13'-37'328'0,"13"37"-256"0,-37-12-16 0,10 12-52 16,9 4-12-16,-19 8 32 16,10 4-16-16,-5 13 8 15,9 7-8-15,10 5 28 0,8 3-20 16,14-3 40-16,14-5-32 16,4-4 12-16,5-3-20 0,-4-5 0 15,-6-4-8-15,-8-4 12 16,-14-3-12-16,-14 3-56 15,-4-4 24-15,-14 4-172 16,-4 0 104-16,4 1-416 16,0 3 284-1,0 0-92-15</inkml:trace>
        </inkml:traceGroup>
      </inkml:traceGroup>
    </inkml:traceGroup>
    <inkml:traceGroup>
      <inkml:annotationXML>
        <emma:emma xmlns:emma="http://www.w3.org/2003/04/emma" version="1.0">
          <emma:interpretation id="{06A8CD4B-D3C8-42BA-846E-978C2D47CD96}" emma:medium="tactile" emma:mode="ink">
            <msink:context xmlns:msink="http://schemas.microsoft.com/ink/2010/main" type="paragraph" rotatedBoundingBox="7468,17202 23618,17451 23598,18722 7449,18473" alignmentLevel="6"/>
          </emma:interpretation>
        </emma:emma>
      </inkml:annotationXML>
      <inkml:traceGroup>
        <inkml:annotationXML>
          <emma:emma xmlns:emma="http://www.w3.org/2003/04/emma" version="1.0">
            <emma:interpretation id="{B44C152D-BC2A-48E2-9758-D50EA64A8B3F}" emma:medium="tactile" emma:mode="ink">
              <msink:context xmlns:msink="http://schemas.microsoft.com/ink/2010/main" type="line" rotatedBoundingBox="7468,17202 23618,17451 23598,18722 7449,18473"/>
            </emma:interpretation>
          </emma:emma>
        </inkml:annotationXML>
        <inkml:traceGroup>
          <inkml:annotationXML>
            <emma:emma xmlns:emma="http://www.w3.org/2003/04/emma" version="1.0">
              <emma:interpretation id="{680DB599-9193-46F2-8E17-0468DE8F36A8}" emma:medium="tactile" emma:mode="ink">
                <msink:context xmlns:msink="http://schemas.microsoft.com/ink/2010/main" type="inkWord" rotatedBoundingBox="7597,17117 9652,17543 9464,18448 7409,18023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1" timeOffset="254806.1042">8829 17649 1144 0,'14'0'420'0,"-5"0"-324"0,9 0-28 0,-4 0 96 15,8 0-104-15,1 0-68 16,9 0 0-16,0 20-1052 16</inkml:trace>
          <inkml:trace contextRef="#ctx0" brushRef="#br1" timeOffset="254673.7498">8506 17006 600 0,'-9'-4'224'0,"4"4"-176"0,5 0-12 0,0 0 104 15,0 0-84-15,0 0-20 0,0 0-24 16,0 0 4-16,0 8-8 16,-5-4 48-16,1-4-28 0,-5 0-24 15,-9 0-4-15,-5 4-28 16,-14 4 16-16,-4 4 4 16,-9 8 8-16,-9 13 60 15,0 31-32-15,9 9 40 16,13 0-36-16,19-4 0 15,14-9-20-15,17-11 44 16,19-8-28-16,14-1 20 16,8-12-28-16,-4-11 16 15,1-1-20-15,-6-8-184 16,-4 4 92-16,-9-4-704 16</inkml:trace>
          <inkml:trace contextRef="#ctx0" brushRef="#br1" timeOffset="254345.3781">7741 17402 932 0,'0'0'348'0,"4"0"-272"0,1 4-20 16,-10 0 112-16,5 4-104 15,5-4-28-15,4 4-20 16,5-3-292-16,18-5 152 0,-1-5-600 15</inkml:trace>
          <inkml:trace contextRef="#ctx0" brushRef="#br1" timeOffset="253577.5725">7044 16852 236 0,'-9'-12'88'0,"18"4"-68"0,-4-1-4 15,-1 5 96-15,5 0-64 16,-9 4 0-16,5-4-32 16,-5 4 76-16,0 8-48 15,0 9 68-15,0 7-64 16,0 4 8-16,-5 5-32 15,-4 7 24-15,-4 9-32 16,-6 7 4-16,1 9-12 0,-9 4 12 16,9-8-12-16,4-1-12 15,-9-19 0-15,23-1 40 16,-9-12-24-16,9-7 0 16,0-1-8-16,0-12-32 15,9 0 16-15,-9-16-216 0,23 4 128 16</inkml:trace>
          <inkml:trace contextRef="#ctx0" brushRef="#br1" timeOffset="254207.8552">7017 16941 436 0,'0'-29'160'0,"0"25"-124"0,0-12-8 0,0 4 140 15,0 4-96-15,0 0 32 0,4 0-60 16,1-4-20-16,9 4-12 16,-1-1 24-16,10 1-20 0,-5-8 12 15,5 4-16-15,0 12-8 16,4 0 0-16,-4 8-4 16,0 4 0-16,-1 13 8 15,-3-5-4-15,-6-4 32 16,-8 4-20-16,-5 5-24 15,-5-5 4-15,-8-4 52 16,-6 4-24-16,1-4 0 16,0-8-16-16,-5 5-40 15,0-5 16-15,1-8-40 16,4 0 36-16,-1-8-4 16,6 8 16-16,-1-4-20 0,0 8 16 15,10 0-20 1,8 4 16-16,5 0 0 0,1 8 8 15,3 8 16-15,5-3-4 16,5 15-4-16,9 8 4 16,4 5 40-16,5 16-24 15,0-9-8-15,-9-7-8 16,-9 4-4-16,-14-1 0 16,-9-15 32-16,-23-1-16 15,5-4 20-15,-18-11-20 16,-5 3 52-16,4-12-36 15,-4-12 48-15,-4 0-48 0,13-8 28 16,-4-4-32-16,4 4 16 16,23 0-24-16,-5 8-8 15,5-12-8-15,9 12-4 16,9 0 0-16,14 0-132 16,-10 12 72-16,19-12-428 15,-9 0 272 1,18 16-220-16</inkml:trace>
        </inkml:traceGroup>
        <inkml:traceGroup>
          <inkml:annotationXML>
            <emma:emma xmlns:emma="http://www.w3.org/2003/04/emma" version="1.0">
              <emma:interpretation id="{35F25940-8EED-4CD8-B094-0F85606F4089}" emma:medium="tactile" emma:mode="ink">
                <msink:context xmlns:msink="http://schemas.microsoft.com/ink/2010/main" type="inkWord" rotatedBoundingBox="10338,17875 11258,17826 11270,18043 10350,18092"/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1" timeOffset="255722.7364">9926 17556 416 0,'0'-20'152'0,"9"12"-116"0,0 0-12 0,-9 3 196 16,5-11-124-16,-5 8 68 16,-5-4-96-16,1 0-20 15,-5 4-32-15,-5 4-20 0,0 4 0 16,-4 4 12-16,0 16-4 15,0 0 16-15,-5 1-12 16,5 7 32-16,9-4-24 16,9-4 4-16,9-3-12 0,9-1 12 15,5-12-12-15,0 4 16 16,4-8-16-16,0-8-64 16,5 8 28-16,-5-12-48 15,1 4 40-15,-10-9-60 16,9 1 56-16,-13 0-52 15,4 4 52-15,0 0 72 16,5 8-12-16,0 0 160 16,9 4-100-16,0 4 64 15,4 0-84-15,0 0 8 16,1 12-36-16,-1-12-20 16,-4 12-8-16,-9 0 40 15,0-8-24-15,-10-3 24 16,-8 11-24-16,-10-8-132 15,-4 0 60-15,-9-8-80 0,0 8 76 16,-5-16-12 0,0 0 40-16,5 0-4 0,4-4 20 15,5 3 44-15,14-7-20 16,4 0 88-16,9 4-56 16,9-4 76-16,10 4-68 15,-5 4 44-15,0-13-56 16,-5 17-20-16,0-12-12 15,-4 12 8-15,0-4-8 16,-5 0 40-16,0 0-24 16,-4 4-24-16,0 4 0 0,-5 0-272 15,0 0 144-15,0 0-412 32,4 4 304-32,15 4-156 0</inkml:trace>
        </inkml:traceGroup>
        <inkml:traceGroup>
          <inkml:annotationXML>
            <emma:emma xmlns:emma="http://www.w3.org/2003/04/emma" version="1.0">
              <emma:interpretation id="{4FC234D9-9407-4CE0-B316-7863D4BCABE9}" emma:medium="tactile" emma:mode="ink">
                <msink:context xmlns:msink="http://schemas.microsoft.com/ink/2010/main" type="inkWord" rotatedBoundingBox="15947,-4987 22562,14538 3158,21111 -3456,1585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1" brushRef="#br1">11629 17605 0,'0'0'15,"0"0"1,0 0 0,0-98-1,-18 82 1,-10 0 0,-8 8-1,13-12-15</inkml:trace>
          <inkml:trace contextRef="#ctx0" brushRef="#br1" timeOffset="256129.6956">11219 17596 892 0,'0'9'332'0,"5"-5"-260"0,4-4-20 0,0 0 88 15,5 0-88-15,-1 8 8 16,5-8-40-16,5 0 4 16,0-8-12-16,-5 8-52 0,-4-9 24 15,-10-3-60-15,-4-8 44 16,-4-8-44-16,-5 3 40 15,0-3 20-15,-5 0 12 16,-4 16-16-16,9 0 12 16,-5 7 40-16,-9 5-20 0,14 13 36 15,-5 3-32-15,-4 16 40 16,0-3-32-16,4-1 56 16,5 0-44-16,5 1 0 15,4-5-20-15,9-4 16 16,5 0-20-16,8-4 48 15,10-12-32-15,14 9-288 16,-5-5 140-16,4 4-684 16</inkml:trace>
        </inkml:traceGroup>
        <inkml:traceGroup>
          <inkml:annotationXML>
            <emma:emma xmlns:emma="http://www.w3.org/2003/04/emma" version="1.0">
              <emma:interpretation id="{F179475F-43CC-4015-A787-BBB9BB219E7F}" emma:medium="tactile" emma:mode="ink">
                <msink:context xmlns:msink="http://schemas.microsoft.com/ink/2010/main" type="inkWord" rotatedBoundingBox="13522,17431 16628,17479 16610,18615 13505,18567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1" timeOffset="257750.4545">13054 17346 540 0,'5'-29'200'0,"-10"17"-156"0,5-8-12 15,0 12 148-15,0 0-104 16,-9 8 40-16,4 16-32 16,-4 20-48-16,0 5-12 0,-5 3-16 15,5-3 4-15,0-9-8 16,0 4-4-16,5-11 4 15,4-5 28-15,-10-8-16 16,10-4 48-16,0-8-36 16,14-4 4-16,4-12-20 15,14 4-32-15,0-16 8 16,0 3-180-16,-5-11 104 0,1 7-48 16,-1 1 80-1,-9 12 12-15,-4 8 28 0,-1 8 136 16,-3 8-68-16,-1 8 52 15,-9 12-60-15,-9-3 36 16,9-1-44-16,0 8 0 16,0-3-24-16,9-9 0 15,4-4-4-15,5-4 28 16,5-8-20-16,0 4-12 16,-5-8-8-16,10 0-104 15,3-16 60-15,-8 4-68 16,0-12 68-16,-5 4 4 15,-4-17 28-15,-5 5-4 16,-5 3 8-16,-4-3 96 16,-4 4-44-16,-1 16 72 15,1 4-64-15,4 8 0 0,-14 12-28 16,10 8-4-16,-1 4-8 16,5 9-8-16,0-5 4 15,0 0 20-15,14-3-12 16,13-5 32-16,19-4-28 15,22-4-156-15,9 0 76 16,1-4-152-16,-6-8 124 16,-3-4-132-16,-1-8 128 15,-13-4 48-15,-19-8 32 16,-4 3 104-16,-14-11-48 16,-9 8 184-16,-13 8-124 0,4-13 44 15,-9 21-84-15,0-4 8 16,-5 8-40-16,0 4 0 15,1 4-16-15,-1 8-16 16,0 4 0-16,-4 5 4 16,0-9 0-16,0 12-12 15,4 0 8-15,0-3-4 16,5 7 0-16,5-16 0 16,4 12 0-16,13 1 32 15,15-5-12-15,-1-4 40 16,32-12-28-16,23 8-32 15,27-8 4-15,-4 0-88 16,-5-4 52-16,-13-4-4 16,-10-4 28-16,-22 0 12 15,-14-12 4-15,-9 0 16 16,-14-1-8-16,-9-7-4 0,-5-4 0 16,-8-1 4-16,-1 5-4 15,-4 4-12-15,-4 3 4 31,-1 9 48-31,-4 12-24 0,-5 8 8 0,0 13-16 16,0-1 20-16,10 12-20 16,4-8-20-16,9 1 0 15,9-5 20-15,9 0-4 16,5-8-20-16,0-8 4 16,-1 0-128-16,-3-8 76 15,8-4-100-15,-4-4 92 0,-5-12-152 16,-5-13 124-16,1-19 12 15,0-21 52 1,-1-4 48-16,1 8-8 16,4 12 236-16,1 17-132 15,-6 12 136-15,-4 7-140 16,0 17-4-16,-4 16-64 16,-10 25 28-16,-8 27-40 0,-1 17 48 15,0 8-44-15,5-4 36 16,-4-12-36-16,4-8-64 15,4-13 20-15,0-7-240 16,5-13 140-16,5 4-684 16</inkml:trace>
          <inkml:trace contextRef="#ctx0" brushRef="#br1" timeOffset="258067.4326">15185 17669 800 0,'41'8'296'0,"-23"-8"-232"0,18-8-16 0,-22 4 20 16,18 4-48-16,0-8 8 15,-5 0-16-15,-4-4-112 16,0 0 52-16,-10-4-68 0,-8-1 68 16,-10-7-12-16,-8-4 36 15,-6 8 4-15,-3 11 12 0,-6-3 140 16,1 20-72-16,0 5 88 15,-1 7-84-15,6 8-4 16,3-4-40-16,10 5 4 16,14-1-12-16,8 0 44 15,19 1-28-15,5-9-4 16,4-8-16-16,18-8-164 16,18-8 84-16,14-4-236 15,0-4 176-15</inkml:trace>
          <inkml:trace contextRef="#ctx1" brushRef="#br1" timeOffset="7254.1227">15731 18195 0,'0'0'16,"0"0"-1,0 0 1,0 0 0,0 0-1,-23-89 1,14 77 0,0-8-1,4 4 1,-4 12-16,5-12 15,4 3 1,0-3 0,-5 4-1,-4-4 1,9 0 0,0-1-1,5 5 1,-1 0-1,5-12 1,0 4 0,5-1-1,-5 13 1,5-4 0,-5 12-1,-4 0 1,-1-4-1,-4 0 1,0 4 0,-9 4-1,0-4-15,9 0 32,0 0-32</inkml:trace>
          <inkml:trace contextRef="#ctx0" brushRef="#br1" timeOffset="258263.4798">15913 17309 728 0,'-45'-20'268'0,"26"28"-208"0,-8 16-16 16,9-4 64-16,0 17-68 16,-1 3 44-16,6 1-48 0,8-1-28 15,5 1-8-15,9-5 52 0,10-7-28 16,12-13-36-16,10 0 4 15,-9-8-212-15,5-8 124 16,-5-8-208 0,-1 0 172-16,-17-21-208 15</inkml:trace>
          <inkml:trace contextRef="#ctx0" brushRef="#br1" timeOffset="258428.4209">15963 17151 652 0,'-9'-81'244'0,"-5"77"-192"0,10 0-12 0,4 8 172 16,4 0-124-16,1 25 104 15,0-1-108-15,-1 25-4 16,1 7-44-16,-1 21-8 16,10-12-16-16,0 0 56 0,4-17-40 15,0-7-196-15,-4-9 88 16,-1 1-568-16,-8-5 360 16,8-12-96-16</inkml:trace>
        </inkml:traceGroup>
        <inkml:traceGroup>
          <inkml:annotationXML>
            <emma:emma xmlns:emma="http://www.w3.org/2003/04/emma" version="1.0">
              <emma:interpretation id="{A8A25160-D1F5-4714-8936-9D8FE075DAAF}" emma:medium="tactile" emma:mode="ink">
                <msink:context xmlns:msink="http://schemas.microsoft.com/ink/2010/main" type="inkWord" rotatedBoundingBox="17892,17478 19065,17496 19051,18440 17877,18422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1" timeOffset="259793.1963">17475 17495 600 0,'27'-28'224'0,"-9"4"-176"0,19-17-12 0,-10 5-44 16,9-9-4-16,5-7 56 16,0-5-20-16,-9 8 0 15,-9 9-16-15,-18 8 4 0,-19 11-8 16,-13 21 104-16,-14 21-60 16,-9 47 52-16,-10 34-60 15,-8 7-4-15,-5 0-20 16,19 4 24-16,26 1-24 15,15-21-40-15,17-12 12 16,14-13 12-16,10-27 0 16,-1-21-16-16,5-20 8 0,0-12-48 15,-5-20 28-15,-4-17-100 16,-5 1 72-16,-4-1-144 16,-14 0 116-16,-9 5-68 15,-5-1 88 1,0 9 248-16,-8 0-100 15,-6 7 176-15,-4 5-148 16,10 4 48-16,3 4-92 16,6 7 4-16,22-3-16 15,14 8-32-15,8-4-12 16,6 0-8-16,8 4 12 16,15 4-8-16,3-8-4 0,-3 8 0 15,-10 0-48-15,-9 0 24 16,-14 8-12-16,-13 4 20 15,-5 0-8-15,-9 0 8 16,-9 5 24-16,-1-5-4 16,-3 8-28-16,4 4 8 15,0-8 12-15,4 1 4 16,5-5 24-16,9 4-16 16,0-12-48-16,5 8 20 15,0-12-84-15,-1 0 56 16,-4 0-60-16,5-4 60 15,-9-4-68-15,-1 0 68 0,-4 4-24 16,9-4 40-16,-4 0 4 16,4-4 16-16,0 8 24 15,5-5-8-15,4-3 40 16,-5 4-24-16,6-8 32 16,-1 8-32-16,-4-4 56 15,-1 0-44-15,1-1 20 16,4-3-36-16,-4-4 0 15,-1 12-12-15,6-4-8 16,3 12 4-16,-3 0-16 16,-6 12 8-16,1 12 12 15,-5 1-4-15,0 7 16 16,0-8-12-16,-4 0 4 16,-1 1-4-16,1-5 4 15,-5-8-8-15,4-4 84 16,-4-4-44-16,10-4 40 15,-10-8-12-15,13-4-40 16,-4-8 64-16,5-13-60 16,4-3 4-16,5 8-24 15,9-5 8-15,13 13-16 16,10 8-204-16,18 0 104 16</inkml:trace>
        </inkml:traceGroup>
        <inkml:traceGroup>
          <inkml:annotationXML>
            <emma:emma xmlns:emma="http://www.w3.org/2003/04/emma" version="1.0">
              <emma:interpretation id="{E4BF4AEF-3959-4243-A69A-F99B968074C9}" emma:medium="tactile" emma:mode="ink">
                <msink:context xmlns:msink="http://schemas.microsoft.com/ink/2010/main" type="inkWord" rotatedBoundingBox="20545,17481 21591,17497 21580,18196 20534,18180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1" timeOffset="260219.9614">20216 17099 592 0,'0'-21'220'0,"9"13"-172"0,-18 8-12 0,9 0 100 15,0 21-16 1,-10 15-60 0,6 25 12-16,-14 20-44 0,-1 0 0 0,1-1-16 15,-4-11 36-15,3-8-24 16,1 0-12-16,0-13-8 16,0-11-136-16,-1-13 72 15,1-4-320 1,5-16 212-16,-1 0-236 15</inkml:trace>
          <inkml:trace contextRef="#ctx0" brushRef="#br1" timeOffset="260468.0591">20070 17171 632 0,'32'-48'236'15,"4"44"-184"-15,10-4-16 0,-14 8 104 0,4-4-84 16,19 4 76-16,22 4-76 15,10 16-4-15,-1 16-32 16,-9 13 16-16,-17 4-24 0,-29-13 48 16,-21 17-32-16,-42-13-48 15,-23-7 8-15,-13-5-24 16,-1 0 20-16,6-11 16 16,4-13 4-16,8-8-4 15,20 0 4-15,17-8-216 16,23-9 116-16,5 1-552 15</inkml:trace>
          <inkml:trace contextRef="#ctx0" brushRef="#br1" timeOffset="260748.3089">21012 17119 696 0,'19'-12'256'0,"-10"8"-196"0,-5 4-20 0,-4 0 68 16,-4 24-8-16,-5 20-48 15,-5 21 8-15,-4 8-40 16,-14 8 36-16,0-12-32 0,9 4 20 16,14-21-24-16,-5 1 0 15,5-1-12-15,5-11 4 16,-1-13-8-16,1-12-180 15,4-11 100-15,0-5-316 16</inkml:trace>
        </inkml:traceGroup>
        <inkml:traceGroup>
          <inkml:annotationXML>
            <emma:emma xmlns:emma="http://www.w3.org/2003/04/emma" version="1.0">
              <emma:interpretation id="{E02D1F3A-F31B-46D3-8FF6-B4275810E97A}" emma:medium="tactile" emma:mode="ink">
                <msink:context xmlns:msink="http://schemas.microsoft.com/ink/2010/main" type="inkWord" rotatedBoundingBox="21455,17646 21962,17654 21951,18327 21445,18319"/>
              </emma:interpretation>
              <emma:one-of disjunction-type="recognition" id="oneOf45">
                <emma:interpretation id="interp73" emma:lang="" emma:confidence="0">
                  <emma:literal>)</emma:literal>
                </emma:interpretation>
                <emma:interpretation id="interp74" emma:lang="" emma:confidence="0">
                  <emma:literal>,</emma:literal>
                </emma:interpretation>
                <emma:interpretation id="interp75" emma:lang="" emma:confidence="0">
                  <emma:literal>]</emma:literal>
                </emma:interpretation>
                <emma:interpretation id="interp76" emma:lang="" emma:confidence="0">
                  <emma:literal>J</emma:literal>
                </emma:interpretation>
                <emma:interpretation id="interp77" emma:lang="" emma:confidence="0">
                  <emma:literal>y</emma:literal>
                </emma:interpretation>
              </emma:one-of>
            </emma:emma>
          </inkml:annotationXML>
          <inkml:trace contextRef="#ctx0" brushRef="#br1" timeOffset="261223.7059">20921 17309 664 0,'-13'-48'244'0,"17"39"-188"0,14-3-16 0,-9 4 12 16,5 8-36-16,9 8 40 15,9 13-32-15,13 15 12 16,14 13-20-16,5 7-36 0,4 1 12 16,-8-5 0-16,-15-3 8 15,-13 0 32-15,-9-1-16 16,-19-3 20-16,-13-1-20 15,-13 1 28-15,-15-5-28 16,-4-12 32-16,-4 1-32 16,4-17 48-16,4-4-36 15,-4-8-60-15,5-4 20 0,4-8-56 16,9 0 40-16,0 0-4 16,5 3 20-16,5-3 0 15,13 4 4-15,0 4 8 16,0-4 0-16,9 0-44 15,13 0-568 1</inkml:trace>
        </inkml:traceGroup>
        <inkml:traceGroup>
          <inkml:annotationXML>
            <emma:emma xmlns:emma="http://www.w3.org/2003/04/emma" version="1.0">
              <emma:interpretation id="{7F5E3688-3B3B-48AD-8741-989A50A58821}" emma:medium="tactile" emma:mode="ink">
                <msink:context xmlns:msink="http://schemas.microsoft.com/ink/2010/main" type="inkWord" rotatedBoundingBox="21484,18362 21496,18363 21494,18509 21482,18509"/>
              </emma:interpretation>
              <emma:one-of disjunction-type="recognition" id="oneOf4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1" brushRef="#br1" timeOffset="14518.9366">20935 18094 0,'0'0'15,"0"0"1,0 0 0,0 0-1,0 0 1,0 0 0,9-97-1,-4 69 1,-10 7-1</inkml:trace>
        </inkml:traceGroup>
        <inkml:traceGroup>
          <inkml:annotationXML>
            <emma:emma xmlns:emma="http://www.w3.org/2003/04/emma" version="1.0">
              <emma:interpretation id="{0FCCAD25-2489-48FD-99F5-805819B46CC3}" emma:medium="tactile" emma:mode="ink">
                <msink:context xmlns:msink="http://schemas.microsoft.com/ink/2010/main" type="inkWord" rotatedBoundingBox="22149,17492 23522,17340 23608,18120 22236,18272"/>
              </emma:interpretation>
              <emma:one-of disjunction-type="recognition" id="oneOf47">
                <emma:interpretation id="interp79" emma:lang="" emma:confidence="1">
                  <emma:literal>E.</emma:literal>
                </emma:interpretation>
                <emma:interpretation id="interp80" emma:lang="" emma:confidence="0">
                  <emma:literal>f.</emma:literal>
                </emma:interpretation>
                <emma:interpretation id="interp81" emma:lang="" emma:confidence="0">
                  <emma:literal>€.</emma:literal>
                </emma:interpretation>
                <emma:interpretation id="interp82" emma:lang="" emma:confidence="0">
                  <emma:literal>t.</emma:literal>
                </emma:interpretation>
                <emma:interpretation id="interp83" emma:lang="" emma:confidence="0">
                  <emma:literal>G.</emma:literal>
                </emma:interpretation>
              </emma:one-of>
            </emma:emma>
          </inkml:annotationXML>
          <inkml:trace contextRef="#ctx0" brushRef="#br1" timeOffset="261936.6626">21682 17479 956 0,'-14'-20'352'0,"18"20"-272"0,10 8-24 15,4-8 112-15,14 4-104 16,32 0 52-16,27 0-68 15,9 4 12-15,-9 0-40 16,-9-4-148-16,-9 8 64 0,-14-3-536 16,-9 11 332-16</inkml:trace>
          <inkml:trace contextRef="#ctx0" brushRef="#br1" timeOffset="261799.799">22269 17188 624 0,'-14'-21'228'0,"14"17"-176"0,0-8-16 0,-9 4 36 16,5-4-48-16,-15 0-12 16,-3 0-4-16,-10-4 24 15,0 3-16-15,-5 5 12 0,1-12-16 0,4 16 64 16,9 0-44-16,5 0 16 16,5 4-32-16,-6 0-16 15,6 12-4-15,-6 4 40 16,-3 9-24-16,-6 11 8 15,-13 17-12-15,9 7-32 16,1 17 12-16,3-4 48 16,1-4-16-16,4-8 8 15,14-5-16-15,-5-7-8 16,14-9 0-16,0-3 48 16,10-9-28-16,-1-8-20 15,-5-4-4-15,5-8 24 16,5-8-12-16,-5 0-20 15,0 0 0-15,5 0 56 16,9 0-24-16,4 0 32 16,0 5-28-16,5-5 8 0,9 8-20 15,-4-4-44-15,4-4 16 16,-10-4-244-16,-3-4 140 16,-6 3-320-1,-12-11 244-15,-1 12-224 16</inkml:trace>
          <inkml:trace contextRef="#ctx0" brushRef="#br1" timeOffset="262066.0066">23052 17698 932 0,'0'-9'348'0,"9"18"-272"0,-9-5-20 0,0 0-160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5:56.9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C5DE01B-7617-4CA1-9047-7FFBE3D85154}" emma:medium="tactile" emma:mode="ink">
          <msink:context xmlns:msink="http://schemas.microsoft.com/ink/2010/main" type="writingRegion" rotatedBoundingBox="10227,15066 9554,16880 7125,15979 7798,14166"/>
        </emma:interpretation>
      </emma:emma>
    </inkml:annotationXML>
    <inkml:traceGroup>
      <inkml:annotationXML>
        <emma:emma xmlns:emma="http://www.w3.org/2003/04/emma" version="1.0">
          <emma:interpretation id="{76DBE8E5-490D-4E53-A450-FEB47B47C4AE}" emma:medium="tactile" emma:mode="ink">
            <msink:context xmlns:msink="http://schemas.microsoft.com/ink/2010/main" type="paragraph" rotatedBoundingBox="10234,15070 9630,16674 8728,16334 9332,14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1B6C5-1DC2-4629-B2EE-2CB11FB678C9}" emma:medium="tactile" emma:mode="ink">
              <msink:context xmlns:msink="http://schemas.microsoft.com/ink/2010/main" type="line" rotatedBoundingBox="10234,15070 9630,16674 8728,16334 9332,14730"/>
            </emma:interpretation>
          </emma:emma>
        </inkml:annotationXML>
        <inkml:traceGroup>
          <inkml:annotationXML>
            <emma:emma xmlns:emma="http://www.w3.org/2003/04/emma" version="1.0">
              <emma:interpretation id="{C98ADE1D-655D-4F80-A74B-BFC751ED20CF}" emma:medium="tactile" emma:mode="ink">
                <msink:context xmlns:msink="http://schemas.microsoft.com/ink/2010/main" type="inkWord" rotatedBoundingBox="10234,15070 9630,16674 8728,16334 9332,147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-2991-2461 280 0,'9'-4'104'0,"-4"4"-84"0,-1-4 0 0,-4 4 76 15,0 0-56-15,0 0 28 16,0 0-40-16,0 0 88 16,0 0-64-16,0 0 28 15,0 8-44-15,0 0 20 16,0-8-28-16,0 4 8 0,5 4-20 15,-5-8 8-15,9 12-12 16,-9-12 44-16,4 5-28 0,6-1 12 16,-1-4-24-16,-9 0 20 15,0 0-24-15,9 0 24 16,-9 0-24-16,9 0 12 16,4 0-12-16,-8 0 20 15,4 0-20-15,5 0 40 16,-1 0-28-16,6 0-4 15,-1 0-12-15,5 0 12 16,9 0-12-16,-10 4-4 16,10 4 0-16,5-4-4 15,4 8 0-15,4 0 0 16,-8 4 0-16,3 4-20 16,6 1 12-16,-5-1 12 15,0-4 0-15,-5-4 16 0,1-4-12 16,-1-8 4-1,1-4-4-15,-1 0 12 0,-4-4-12 16,-5 0-12-16,-4 0 0 16,-5 0-84-16,-4 4 48 15,-5 4-196-15,-9 0 132 16,0 0-500 0,0 16 336-16,5-4 84 15</inkml:trace>
          <inkml:trace contextRef="#ctx0" brushRef="#br0" timeOffset="1515.6942">-1889-2724 216 0,'0'-8'80'0,"0"4"-60"0,9-8-8 16,-9 8 56-16,0-4-40 15,0 0 76-15,0-1-56 16,-9 1 28-16,4 0-44 16,-4 0 44-16,-5 0-44 15,-4 0 12-15,5-4-28 16,-10 4-8-16,0 0-4 15,0-4-4-15,5 3 0 16,-5 1 24-16,1 4-12 0,-1 0-12 16,0 0-4-16,5 8 12 15,-5 4-4-15,5 0 24 0,0 1-16 16,-1 3-20-16,-3 0 0 16,8 0 4-16,-4 4 4 15,13-4 8-15,-4 0-4 16,0 1-20-16,0-1 8 15,4-4 20-15,5 0-4 16,0 4 4-16,-9 0-4 16,9 0 20-1,-9 9-16-15,9 3 24 0,-4-4-24 16,-10 8-4 0,9-3-4-16,-4-5 4 0,5 0-4 15,-5 0 16-15,9-3-12 0,-9 3-40 16,9-4 20-16,-5 0 12 15,10 0 0-15,-5 5 0 16,0-1 4-16,0 4-16 16,0 4 8-16,4 1 12 15,5-1-4-15,-9 4-4 16,5 1 4-16,-1-1 4 16,5 1-4-16,-9-5-4 15,5 0 4-15,-5 1 12 16,0-1-8-16,0-4-20 15,4-4 4-15,-4 1 20 0,0 3-4 16,0-4-40-16,5-4 20 16,-5 1 20-16,5-1-4 15,-1 4-8-15,-4 0 0 16,-4 0 4-16,4 5 0 16,-5-1 24-16,10 0-12 15,-10 1-32-15,5 3 12 16,-5 0 8-16,10 1 4 15,-10-5-4-15,1 4 4 16,-1 1-16-16,5 3 8 16,0-4 28-16,-9 5-12 0,0-5-12 15,9-8-4-15,-4 13 4 16,-5-9 0-16,9-8 24 16,0 0-12-16,-19 0-4 15,6-3-4-15,-1-5-16 16,0-4 8-16,-4 4 12 15,-18 0-4-15,4-8 8 16,0 0-8-16,0 0 8 16,-9 0-8-16,5 0 8 15,4-8-8-15,0-4-4 16,0-1 4-16,9-3 92 16,-4-4-52-16,4 0 16 15,5 0-36-15,4-5 32 16,5-7-32-16,-4 8 4 15,3-13-16-15,10 1 36 0,-9-1-24 16,5 1-12-16,-1 0-8 16,1 7 40-16,-5 1-24 15,0 8-36-15,-1-1 8 16,6 5 20-16,-10 4-8 16,10 0-88-16,-1 4 48 15,5 4-244-15,0 0 156 16</inkml:trace>
        </inkml:traceGroup>
      </inkml:traceGroup>
    </inkml:traceGroup>
    <inkml:traceGroup>
      <inkml:annotationXML>
        <emma:emma xmlns:emma="http://www.w3.org/2003/04/emma" version="1.0">
          <emma:interpretation id="{CFC3BC21-0FD5-49DA-83C2-1C733D9A782A}" emma:medium="tactile" emma:mode="ink">
            <msink:context xmlns:msink="http://schemas.microsoft.com/ink/2010/main" type="paragraph" rotatedBoundingBox="8991,14808 8383,16446 7125,15979 7733,14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8CFA27-843E-4C7A-86D8-90E6BCA8871F}" emma:medium="tactile" emma:mode="ink">
              <msink:context xmlns:msink="http://schemas.microsoft.com/ink/2010/main" type="line" rotatedBoundingBox="8991,14808 8383,16446 7125,15979 7733,14341"/>
            </emma:interpretation>
          </emma:emma>
        </inkml:annotationXML>
        <inkml:traceGroup>
          <inkml:annotationXML>
            <emma:emma xmlns:emma="http://www.w3.org/2003/04/emma" version="1.0">
              <emma:interpretation id="{D8F089E7-6694-45E7-942A-D64290379FCA}" emma:medium="tactile" emma:mode="ink">
                <msink:context xmlns:msink="http://schemas.microsoft.com/ink/2010/main" type="inkWord" rotatedBoundingBox="8991,14808 8383,16446 7125,15979 7733,143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67.2891">-4106-3112 352 0,'-5'8'132'0,"5"0"-104"0,0-8-8 0,5 4 96 0,8 4-68 16,-4 0 16-16,14 8-40 16,-14-4 48-16,9 5-40 15,-4-1 36 1,0 4-36-16,-5 8 44 0,4 5-44 15,-3-5 12-15,8-8-28 16,0 4 20-16,0-3-24 16,5-5 12-16,0 0-12 0,0-4 28 15,8 0-24-15,-8-8-12 16,-5 0-8-16,1-8 40 16,3-4-24-16,1-4 8 15,4 0-12-15,-4-4-8 16,0 0 4-16,0-5-4 15,-5 1 0-15,-4 0 8 0,4-4-4 16,-9 3-12-16,-5-7 4 16,6 4 20-16,-6-4-8 15,-4 7-4-15,0-3 0 16,0-4-16-16,0 3 8 16,0 5 4-16,-4 0 0 15,-6 4 8-15,6 0-4 16,-5-1-4-16,0 9 4 15,-5 0 4-15,-4 0-4 16,9 0-12-16,-5 0 4 16,5 4 4-16,-5 0 0 0,5 0 16 15,0 0-8-15,-5 4-12 16,1 0 0-16,4 4 28 16,-5 0-12-16,5 0-20 15,0 4 0-15,0 0 20 16,-5-4-4-16,0 4-20 15,-4 0 24 1,14 0-12-16,-15-4 4 16,10-4 0-16,-4 4-16 15,4 5 8-15,4-1 12 16,-13 0-4-16,18 0-20 16,-9 0 8-16,-5 4 20 15,9 4-4-15,-13 0-12 16,0 5 0-16,-5 3 4 15,0 0 0-15,1 5 8 16,-1 3-4-16,14 0 8 16,-5 1-8-16,5-1 8 0,-5 4-8 15,5-7-28-15,9 3 12 16,-9 1 12-16,-4 7 4 16,-6 0-12-1,1-3 4-15,0-1 48 0,0-3-24 16,-1-5-36-16,1 4 8 15,5-3 8-15,-1-1 4 16,0 4-12-16,5 1 4 16,0-1 12-16,0 5-4 15,-5-1 8-15,1 5-8 0,-1 3-12 16,5 5 4-16,-5-9 4 16,1-4 0-16,-1 1 24 15,5-1-12-15,0-7-4 16,-5-5-4-16,0 0 4 15,-4-4-4-15,0-3 8 16,0-1-8-16,0 0 24 16,-1-8-16-16,1 0-40 15,-5 0 16-15,1 0 20 16,-1 0-4-16,0-3 8 16,0-1-4-16,1-4 12 15,-1 0-12-15,0 0 4 16,0-4-4-16,0-1 20 15,1 1-16-15,-1 0 12 16,0 0-12-16,5-4 0 16,0 0-4-16,4 0-24 15,5-4 8-15,0-4 20 0,4-4-4 16,1-1-28-16,4 1 8 16,0 0 24-16,4-4-8 15,1-1 0-15,4 1 0 16,0 0-24-16,5 3 12 15,4-3 4-15,5 0 4 16,0 4 24-16,4-5-12 16,0 5-32-16,5 0 12 15,-9 4 8-15,-5 0 4 0,0 3 32 16,5 5-20-16,-5 4 40 16,0 0-32-16,1 4-24 15,-6 0 0 1,5 4-28-16,1 0 16 0,-6 0 4 15,6 4 8-15,-6-4 16 16,1 5-8-16,0-5 4 16,-1 4-4-16,-4 0 12 15,5 0-12-15,-5 0-4 16,5 4 0-16,-5-4-4 16,0 4 0-16,0 1-12 15,0 3 8-15,-4 0 20 16,4 0-8-16,0 0-12 15,0 4 0-15,0-3 12 16,0-1-4-16,5-4-4 16,0 0 4-16,-1 0 4 15,1-4-4-15,0 0-20 0,-1 5 8 16,1-5 4-16,-1 4 4 16,-3 0 0-16,-1 0 0 15,0 0 8-15,0 0-4 16,0-3 8-16,0 3-8 15,0 0-4-15,0 4 4 16,0-8-16-16,1 0 8 16,-1 0 12-16,0-4-4 15,0 4-12-15,-5 0 4 16,6 1 4-16,-1-1 0 16,0 4 60-16,0-4-32 0,5 0-12 15,-1 4-8-15,1 0-28 16,-1 0 12-16,1-3 20 15,0 3-4-15,-1 0-4 16,1 0 0-16,0 0-4 16,-5 0 0-16,5 0 0 15,-1 1 0-15,1-1 0 16,0 0 0-16,-1 4 16 16,-4-12-8-16,0 4-12 15,5-4 0-15,-5-4 20 16,0 12-8-16,0-12 16 15,0 0-16-15,5-12 4 16,0 12-4-16,-1-4-16 16,1-8 4-16,0 4 20 15,-1 0-8-15,1 0-28 0,0 0 8 16,-5 4 32-16,-5-13-12 16,1 9 8-16,-1 0-8 15,6-4-24-15,-1-4 8 16,0 8 48-16,0-4-20 15,5-5-28-15,-5 9 4 16,0 0-8-16,0 4 4 16,-5 0 0-16,-4-4 0 15,0-4 8-15,0 8 0 16,0-4 16-16,0 4-8 16,0-4-40-16,0 8 20 0,0-8 28 15,5-5-8-15,-5 5-8 16,5 0-4-16,-1 0-400 15,-4-4 216-15,14 0-608 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5:11.1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20 1 912 0,'-23'0'340'0,"23"0"-264"0,18-8-24 16,-18 8-220 0,10 8 80-16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9T14:36:01.1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30B582-4C9D-409F-A7B0-EC13AF68C373}" emma:medium="tactile" emma:mode="ink">
          <msink:context xmlns:msink="http://schemas.microsoft.com/ink/2010/main" type="writingRegion" rotatedBoundingBox="12199,15498 13118,15498 13118,17121 12199,17121"/>
        </emma:interpretation>
      </emma:emma>
    </inkml:annotationXML>
    <inkml:traceGroup>
      <inkml:annotationXML>
        <emma:emma xmlns:emma="http://www.w3.org/2003/04/emma" version="1.0">
          <emma:interpretation id="{54D4EA92-5BC2-4E8F-AF95-17A72FF5AF3E}" emma:medium="tactile" emma:mode="ink">
            <msink:context xmlns:msink="http://schemas.microsoft.com/ink/2010/main" type="paragraph" rotatedBoundingBox="12199,15498 13118,15498 13118,17121 12199,17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CB051-EA45-4D7A-9D64-A39EB318E951}" emma:medium="tactile" emma:mode="ink">
              <msink:context xmlns:msink="http://schemas.microsoft.com/ink/2010/main" type="line" rotatedBoundingBox="12199,15498 13118,15498 13118,17121 12199,17121"/>
            </emma:interpretation>
          </emma:emma>
        </inkml:annotationXML>
        <inkml:traceGroup>
          <inkml:annotationXML>
            <emma:emma xmlns:emma="http://www.w3.org/2003/04/emma" version="1.0">
              <emma:interpretation id="{B5030B89-79E5-490E-9419-1F930BD27151}" emma:medium="tactile" emma:mode="ink">
                <msink:context xmlns:msink="http://schemas.microsoft.com/ink/2010/main" type="inkWord" rotatedBoundingBox="12199,15498 13118,15498 13118,17121 12199,17121"/>
              </emma:interpretation>
              <emma:one-of disjunction-type="recognition" id="oneOf0">
                <emma:interpretation id="interp0" emma:lang="" emma:confidence="1">
                  <emma:literal>g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742-2040 600 0,'5'-8'224'0,"-1"4"-176"0,6-4-12 0,-6 8 104 15,5 0-84-15,0-8 32 16,0 8-52-16,1-8 56 15,-1-5-52-15,-5 5 0 0,1-8-24 16,-1-4 24-16,1 4-24 16,-5-4 20-16,-5-5-20 15,-4-3 36-15,0 4-28 16,-14 3-24-16,1-7 0 16,-10 12 16-16,-5-4-8 0,1 3 4 15,-10 9-4-15,5 0 4 16,5 8-8-1,-10 4-4-15,5 0 4 0,-4 8 12 16,8 9-8 0,-4 7 24-16,10 4-20 0,8 9-12 15,14 3-4-15,4-7 28 16,10-1-12-16,8-7-4 16,24-1-4-16,-1-4-180 15,5-16 96-15,14-8-136 16,13 0 124-16,0-4-60 15,-4-4 88-15,-9-4 44 16,-10 4 16-16,-13-4 128 16,-14 4-68-16,-13 0 136 15,-10-1-108-15,-4 5 12 0,-9-4-56 16,4 8-16-16,-4 0-16 16,5 0 4-16,3 0-8 15,10 8 8-15,5 5-8 16,0-5-20-16,4 8 8 15,0-8-12-15,0 12 8 16,-5-4 16-16,1 5 0 16,-5 3-4-16,0-4 4 15,-5 8-4-15,5 1 0 16,-9 3-20-16,5 9 12 16,-1 7 20-16,5 17-4 15,0 4-12-15,0 8 0 16,0-5 4-16,-4-7 0 15,-5-8-28 1,-1 4 16-16,-8-9-64 16,5-3 40-16,-15 3 24 15,1-3 12-15,-5 12-24 16,14-9 12-16,-14 1 4 16,0-9 8-16,0-3 24 15,5-9-12-15,0-7-12 16,-5-1-4-16,4-8 28 15,1-8-12-15,-9-16 32 0,-5-12-28 16,4-9 20-16,5-11-20 16,10-5 52-16,-1-3-36 15,5 3 12-15,18 9-28 0,9 0 20 16,14-1-24-16,18 9 4 16,4-5-8-16,23-3 124 0,10 0-68 15,36-5 68-15,8-3-76 16,1 7-40-16,-22 1-12 15,-1 3-304-15,-5 5 164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5.emf"/><Relationship Id="rId18" Type="http://schemas.openxmlformats.org/officeDocument/2006/relationships/customXml" Target="../ink/ink8.xml"/><Relationship Id="rId21" Type="http://schemas.openxmlformats.org/officeDocument/2006/relationships/image" Target="../media/image9.emf"/><Relationship Id="rId7" Type="http://schemas.openxmlformats.org/officeDocument/2006/relationships/image" Target="../media/image1.emf"/><Relationship Id="rId12" Type="http://schemas.openxmlformats.org/officeDocument/2006/relationships/customXml" Target="../ink/ink5.xml"/><Relationship Id="rId17" Type="http://schemas.openxmlformats.org/officeDocument/2006/relationships/image" Target="../media/image7.emf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.emf"/><Relationship Id="rId5" Type="http://schemas.openxmlformats.org/officeDocument/2006/relationships/image" Target="../media/image2.emf"/><Relationship Id="rId15" Type="http://schemas.openxmlformats.org/officeDocument/2006/relationships/image" Target="../media/image6.emf"/><Relationship Id="rId23" Type="http://schemas.openxmlformats.org/officeDocument/2006/relationships/image" Target="../media/image10.emf"/><Relationship Id="rId10" Type="http://schemas.openxmlformats.org/officeDocument/2006/relationships/customXml" Target="../ink/ink4.xml"/><Relationship Id="rId19" Type="http://schemas.openxmlformats.org/officeDocument/2006/relationships/image" Target="../media/image8.emf"/><Relationship Id="rId9" Type="http://schemas.openxmlformats.org/officeDocument/2006/relationships/image" Target="../media/image3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customXml" Target="../ink/ink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16.xml"/><Relationship Id="rId17" Type="http://schemas.openxmlformats.org/officeDocument/2006/relationships/image" Target="../media/image18.emf"/><Relationship Id="rId2" Type="http://schemas.openxmlformats.org/officeDocument/2006/relationships/customXml" Target="../ink/ink11.xml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14.emf"/><Relationship Id="rId1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5.emf"/><Relationship Id="rId18" Type="http://schemas.openxmlformats.org/officeDocument/2006/relationships/customXml" Target="../ink/ink27.xml"/><Relationship Id="rId3" Type="http://schemas.openxmlformats.org/officeDocument/2006/relationships/image" Target="../media/image20.emf"/><Relationship Id="rId21" Type="http://schemas.openxmlformats.org/officeDocument/2006/relationships/image" Target="../media/image29.emf"/><Relationship Id="rId7" Type="http://schemas.openxmlformats.org/officeDocument/2006/relationships/image" Target="../media/image22.emf"/><Relationship Id="rId12" Type="http://schemas.openxmlformats.org/officeDocument/2006/relationships/customXml" Target="../ink/ink24.xml"/><Relationship Id="rId17" Type="http://schemas.openxmlformats.org/officeDocument/2006/relationships/image" Target="../media/image27.emf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0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23" Type="http://schemas.openxmlformats.org/officeDocument/2006/relationships/image" Target="../media/image30.emf"/><Relationship Id="rId10" Type="http://schemas.openxmlformats.org/officeDocument/2006/relationships/customXml" Target="../ink/ink23.xml"/><Relationship Id="rId19" Type="http://schemas.openxmlformats.org/officeDocument/2006/relationships/image" Target="../media/image28.emf"/><Relationship Id="rId4" Type="http://schemas.openxmlformats.org/officeDocument/2006/relationships/customXml" Target="../ink/ink20.xml"/><Relationship Id="rId9" Type="http://schemas.openxmlformats.org/officeDocument/2006/relationships/image" Target="../media/image23.emf"/><Relationship Id="rId14" Type="http://schemas.openxmlformats.org/officeDocument/2006/relationships/customXml" Target="../ink/ink25.xml"/><Relationship Id="rId22" Type="http://schemas.openxmlformats.org/officeDocument/2006/relationships/customXml" Target="../ink/ink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7.emf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image" Target="../media/image32.emf"/><Relationship Id="rId21" Type="http://schemas.openxmlformats.org/officeDocument/2006/relationships/image" Target="../media/image41.emf"/><Relationship Id="rId7" Type="http://schemas.openxmlformats.org/officeDocument/2006/relationships/image" Target="../media/image34.emf"/><Relationship Id="rId12" Type="http://schemas.openxmlformats.org/officeDocument/2006/relationships/customXml" Target="../ink/ink35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11" Type="http://schemas.openxmlformats.org/officeDocument/2006/relationships/image" Target="../media/image36.emf"/><Relationship Id="rId24" Type="http://schemas.openxmlformats.org/officeDocument/2006/relationships/customXml" Target="../ink/ink41.xml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customXml" Target="../ink/ink43.xml"/><Relationship Id="rId10" Type="http://schemas.openxmlformats.org/officeDocument/2006/relationships/customXml" Target="../ink/ink34.xml"/><Relationship Id="rId19" Type="http://schemas.openxmlformats.org/officeDocument/2006/relationships/image" Target="../media/image40.emf"/><Relationship Id="rId4" Type="http://schemas.openxmlformats.org/officeDocument/2006/relationships/customXml" Target="../ink/ink31.xml"/><Relationship Id="rId9" Type="http://schemas.openxmlformats.org/officeDocument/2006/relationships/image" Target="../media/image35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4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12" Type="http://schemas.openxmlformats.org/officeDocument/2006/relationships/customXml" Target="../ink/ink49.xml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5" Type="http://schemas.openxmlformats.org/officeDocument/2006/relationships/image" Target="../media/image53.emf"/><Relationship Id="rId4" Type="http://schemas.openxmlformats.org/officeDocument/2006/relationships/customXml" Target="../ink/ink51.xml"/><Relationship Id="rId9" Type="http://schemas.openxmlformats.org/officeDocument/2006/relationships/image" Target="../media/image5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569565" y="5145238"/>
              <a:ext cx="13320" cy="33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0845" y="5126518"/>
                <a:ext cx="50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46645" y="539038"/>
              <a:ext cx="1581120" cy="47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445" y="520678"/>
                <a:ext cx="16016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2" name="Ink 51"/>
              <p14:cNvContentPartPr/>
              <p14:nvPr/>
            </p14:nvContentPartPr>
            <p14:xfrm>
              <a:off x="301445" y="1074358"/>
              <a:ext cx="7453800" cy="1195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805" y="1059238"/>
                <a:ext cx="7477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/>
              <p14:cNvContentPartPr/>
              <p14:nvPr/>
            </p14:nvContentPartPr>
            <p14:xfrm>
              <a:off x="759725" y="1640998"/>
              <a:ext cx="1496520" cy="500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0725" y="1628398"/>
                <a:ext cx="15159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/>
              <p14:cNvContentPartPr/>
              <p14:nvPr/>
            </p14:nvContentPartPr>
            <p14:xfrm>
              <a:off x="436805" y="2136718"/>
              <a:ext cx="2547360" cy="52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8165" y="2129878"/>
                <a:ext cx="2570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5" name="Ink 124"/>
              <p14:cNvContentPartPr/>
              <p14:nvPr/>
            </p14:nvContentPartPr>
            <p14:xfrm>
              <a:off x="197045" y="149518"/>
              <a:ext cx="8302320" cy="65505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805" y="128998"/>
                <a:ext cx="8337960" cy="65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0" name="Ink 139"/>
              <p14:cNvContentPartPr/>
              <p14:nvPr/>
            </p14:nvContentPartPr>
            <p14:xfrm>
              <a:off x="2579885" y="5252518"/>
              <a:ext cx="1088280" cy="718560"/>
            </p14:xfrm>
          </p:contentPart>
        </mc:Choice>
        <mc:Fallback xmlns="">
          <p:pic>
            <p:nvPicPr>
              <p:cNvPr id="140" name="Ink 1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62965" y="5237758"/>
                <a:ext cx="111384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2" name="Ink 171"/>
              <p14:cNvContentPartPr/>
              <p14:nvPr/>
            </p14:nvContentPartPr>
            <p14:xfrm>
              <a:off x="6736445" y="3568438"/>
              <a:ext cx="9360" cy="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0" y="0"/>
                <a:ext cx="9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2" name="Ink 221"/>
              <p14:cNvContentPartPr/>
              <p14:nvPr/>
            </p14:nvContentPartPr>
            <p14:xfrm>
              <a:off x="4393205" y="5579398"/>
              <a:ext cx="329760" cy="58464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76645" y="5563198"/>
                <a:ext cx="36324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6" name="Ink 225"/>
              <p14:cNvContentPartPr/>
              <p14:nvPr/>
            </p14:nvContentPartPr>
            <p14:xfrm>
              <a:off x="3946445" y="5609278"/>
              <a:ext cx="218520" cy="15588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33125" y="5598118"/>
                <a:ext cx="24876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99" y="827507"/>
            <a:ext cx="6375844" cy="527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8128" y="113518"/>
              <a:ext cx="7790760" cy="4752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368" y="104158"/>
                <a:ext cx="7821720" cy="47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5206048" y="1940158"/>
              <a:ext cx="3201480" cy="4788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5248" y="1928638"/>
                <a:ext cx="322092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71365" y="145198"/>
              <a:ext cx="3102120" cy="535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565" y="136198"/>
                <a:ext cx="312588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360485" y="495838"/>
              <a:ext cx="3500640" cy="72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565" y="483958"/>
                <a:ext cx="3520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04848" y="605638"/>
              <a:ext cx="8897760" cy="6184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88" y="591598"/>
                <a:ext cx="8923680" cy="62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" name="Ink 43"/>
              <p14:cNvContentPartPr/>
              <p14:nvPr/>
            </p14:nvContentPartPr>
            <p14:xfrm>
              <a:off x="449008" y="1471078"/>
              <a:ext cx="3043800" cy="558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688" y="1458118"/>
                <a:ext cx="30747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" name="Ink 265"/>
              <p14:cNvContentPartPr/>
              <p14:nvPr/>
            </p14:nvContentPartPr>
            <p14:xfrm>
              <a:off x="6608968" y="4577158"/>
              <a:ext cx="831600" cy="124200"/>
            </p14:xfrm>
          </p:contentPart>
        </mc:Choice>
        <mc:Fallback>
          <p:pic>
            <p:nvPicPr>
              <p:cNvPr id="266" name="Ink 2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1408" y="4562758"/>
                <a:ext cx="854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8" name="Ink 267"/>
              <p14:cNvContentPartPr/>
              <p14:nvPr/>
            </p14:nvContentPartPr>
            <p14:xfrm>
              <a:off x="426688" y="4533598"/>
              <a:ext cx="3917520" cy="28008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9488" y="4519918"/>
                <a:ext cx="39362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0" name="Ink 269"/>
              <p14:cNvContentPartPr/>
              <p14:nvPr/>
            </p14:nvContentPartPr>
            <p14:xfrm>
              <a:off x="5054488" y="4586878"/>
              <a:ext cx="1020600" cy="3960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46568" y="4574998"/>
                <a:ext cx="1036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3" name="Ink 372"/>
              <p14:cNvContentPartPr/>
              <p14:nvPr/>
            </p14:nvContentPartPr>
            <p14:xfrm>
              <a:off x="59848" y="4926718"/>
              <a:ext cx="628920" cy="313560"/>
            </p14:xfrm>
          </p:contentPart>
        </mc:Choice>
        <mc:Fallback>
          <p:pic>
            <p:nvPicPr>
              <p:cNvPr id="373" name="Ink 3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48" y="4916638"/>
                <a:ext cx="654120" cy="3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40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3" y="1114591"/>
            <a:ext cx="8215851" cy="51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364408" y="176878"/>
              <a:ext cx="8655120" cy="39967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568" y="166078"/>
                <a:ext cx="8687160" cy="40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4" name="Ink 103"/>
              <p14:cNvContentPartPr/>
              <p14:nvPr/>
            </p14:nvContentPartPr>
            <p14:xfrm>
              <a:off x="1681288" y="963478"/>
              <a:ext cx="201240" cy="21672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5088" y="949438"/>
                <a:ext cx="2253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4550128" y="1577998"/>
              <a:ext cx="2170800" cy="7344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41848" y="1557478"/>
                <a:ext cx="21931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0" name="Ink 179"/>
              <p14:cNvContentPartPr/>
              <p14:nvPr/>
            </p14:nvContentPartPr>
            <p14:xfrm>
              <a:off x="506608" y="2300158"/>
              <a:ext cx="623880" cy="106956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288" y="2291158"/>
                <a:ext cx="647280" cy="10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9" name="Ink 238"/>
              <p14:cNvContentPartPr/>
              <p14:nvPr/>
            </p14:nvContentPartPr>
            <p14:xfrm>
              <a:off x="4447528" y="4113478"/>
              <a:ext cx="2043720" cy="29808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36728" y="4106278"/>
                <a:ext cx="20692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1" name="Ink 240"/>
              <p14:cNvContentPartPr/>
              <p14:nvPr/>
            </p14:nvContentPartPr>
            <p14:xfrm>
              <a:off x="5306128" y="4572838"/>
              <a:ext cx="616680" cy="46368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94248" y="4560598"/>
                <a:ext cx="63612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5" name="Ink 244"/>
              <p14:cNvContentPartPr/>
              <p14:nvPr/>
            </p14:nvContentPartPr>
            <p14:xfrm>
              <a:off x="2510728" y="4165678"/>
              <a:ext cx="1352880" cy="31464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3528" y="4156318"/>
                <a:ext cx="13694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6" name="Ink 245"/>
              <p14:cNvContentPartPr/>
              <p14:nvPr/>
            </p14:nvContentPartPr>
            <p14:xfrm>
              <a:off x="1760488" y="4078918"/>
              <a:ext cx="1017000" cy="63792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50048" y="4064518"/>
                <a:ext cx="103320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7" name="Ink 246"/>
              <p14:cNvContentPartPr/>
              <p14:nvPr/>
            </p14:nvContentPartPr>
            <p14:xfrm>
              <a:off x="3458968" y="4976398"/>
              <a:ext cx="415080" cy="79956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42408" y="4968838"/>
                <a:ext cx="44100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0" name="Ink 249"/>
              <p14:cNvContentPartPr/>
              <p14:nvPr/>
            </p14:nvContentPartPr>
            <p14:xfrm>
              <a:off x="866968" y="4146598"/>
              <a:ext cx="3219120" cy="872640"/>
            </p14:xfrm>
          </p:contentPart>
        </mc:Choice>
        <mc:Fallback>
          <p:pic>
            <p:nvPicPr>
              <p:cNvPr id="250" name="Ink 2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8328" y="4139038"/>
                <a:ext cx="323496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1" name="Ink 250"/>
              <p14:cNvContentPartPr/>
              <p14:nvPr/>
            </p14:nvContentPartPr>
            <p14:xfrm>
              <a:off x="2162608" y="4121758"/>
              <a:ext cx="1801440" cy="1379520"/>
            </p14:xfrm>
          </p:contentPart>
        </mc:Choice>
        <mc:Fallback>
          <p:pic>
            <p:nvPicPr>
              <p:cNvPr id="251" name="Ink 2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1448" y="4114198"/>
                <a:ext cx="1822320" cy="14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405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23" y="1719532"/>
            <a:ext cx="6799047" cy="38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1577248" y="182638"/>
              <a:ext cx="6584400" cy="29422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8608" y="167158"/>
                <a:ext cx="6606360" cy="29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2429728" y="851878"/>
              <a:ext cx="129600" cy="33840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14248" y="835318"/>
                <a:ext cx="1609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6" name="Ink 85"/>
              <p14:cNvContentPartPr/>
              <p14:nvPr/>
            </p14:nvContentPartPr>
            <p14:xfrm>
              <a:off x="3139288" y="878158"/>
              <a:ext cx="374400" cy="37764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6688" y="864478"/>
                <a:ext cx="39744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0" name="Ink 89"/>
              <p14:cNvContentPartPr/>
              <p14:nvPr/>
            </p14:nvContentPartPr>
            <p14:xfrm>
              <a:off x="1585168" y="3096838"/>
              <a:ext cx="5522760" cy="17676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6168" y="3089278"/>
                <a:ext cx="55414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" name="Ink 101"/>
              <p14:cNvContentPartPr/>
              <p14:nvPr/>
            </p14:nvContentPartPr>
            <p14:xfrm>
              <a:off x="5302888" y="2676358"/>
              <a:ext cx="68760" cy="597600"/>
            </p14:xfrm>
          </p:contentPart>
        </mc:Choice>
        <mc:Fallback>
          <p:pic>
            <p:nvPicPr>
              <p:cNvPr id="102" name="Ink 10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4608" y="2658358"/>
                <a:ext cx="9504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3" name="Ink 122"/>
              <p14:cNvContentPartPr/>
              <p14:nvPr/>
            </p14:nvContentPartPr>
            <p14:xfrm>
              <a:off x="7280728" y="4379518"/>
              <a:ext cx="474480" cy="29160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65248" y="4363678"/>
                <a:ext cx="5011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4" name="Ink 123"/>
              <p14:cNvContentPartPr/>
              <p14:nvPr/>
            </p14:nvContentPartPr>
            <p14:xfrm>
              <a:off x="1334608" y="4411198"/>
              <a:ext cx="6069960" cy="12816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22728" y="4397878"/>
                <a:ext cx="60908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7" name="Ink 126"/>
              <p14:cNvContentPartPr/>
              <p14:nvPr/>
            </p14:nvContentPartPr>
            <p14:xfrm>
              <a:off x="6958888" y="3110158"/>
              <a:ext cx="394560" cy="25236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50248" y="3102238"/>
                <a:ext cx="412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9" name="Ink 128"/>
              <p14:cNvContentPartPr/>
              <p14:nvPr/>
            </p14:nvContentPartPr>
            <p14:xfrm>
              <a:off x="2155048" y="3852478"/>
              <a:ext cx="4562640" cy="369000"/>
            </p14:xfrm>
          </p:contentPart>
        </mc:Choice>
        <mc:Fallback>
          <p:pic>
            <p:nvPicPr>
              <p:cNvPr id="129" name="Ink 12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48208" y="3835198"/>
                <a:ext cx="45820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8" name="Ink 137"/>
              <p14:cNvContentPartPr/>
              <p14:nvPr/>
            </p14:nvContentPartPr>
            <p14:xfrm>
              <a:off x="879208" y="3338758"/>
              <a:ext cx="1420200" cy="105804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7688" y="3329038"/>
                <a:ext cx="1440720" cy="10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5" name="Ink 154"/>
              <p14:cNvContentPartPr/>
              <p14:nvPr/>
            </p14:nvContentPartPr>
            <p14:xfrm>
              <a:off x="753208" y="4859758"/>
              <a:ext cx="774000" cy="96480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9888" y="4849318"/>
                <a:ext cx="80352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6" name="Ink 155"/>
              <p14:cNvContentPartPr/>
              <p14:nvPr/>
            </p14:nvContentPartPr>
            <p14:xfrm>
              <a:off x="1817008" y="6124438"/>
              <a:ext cx="5125320" cy="370800"/>
            </p14:xfrm>
          </p:contentPart>
        </mc:Choice>
        <mc:Fallback>
          <p:pic>
            <p:nvPicPr>
              <p:cNvPr id="156" name="Ink 1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05128" y="6113278"/>
                <a:ext cx="51447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7" name="Ink 156"/>
              <p14:cNvContentPartPr/>
              <p14:nvPr/>
            </p14:nvContentPartPr>
            <p14:xfrm>
              <a:off x="2328928" y="5094478"/>
              <a:ext cx="48600" cy="117432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16328" y="5085118"/>
                <a:ext cx="7596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3" name="Ink 162"/>
              <p14:cNvContentPartPr/>
              <p14:nvPr/>
            </p14:nvContentPartPr>
            <p14:xfrm>
              <a:off x="2327848" y="5600278"/>
              <a:ext cx="5284800" cy="986400"/>
            </p14:xfrm>
          </p:contentPart>
        </mc:Choice>
        <mc:Fallback>
          <p:pic>
            <p:nvPicPr>
              <p:cNvPr id="163" name="Ink 1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18488" y="5593078"/>
                <a:ext cx="5305320" cy="10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44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-60032" y="162838"/>
              <a:ext cx="8120160" cy="6522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8672" y="147358"/>
                <a:ext cx="8140320" cy="65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6867088" y="125398"/>
              <a:ext cx="1639800" cy="9997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1968" y="111363"/>
                <a:ext cx="1672560" cy="1028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5" name="Ink 74"/>
              <p14:cNvContentPartPr/>
              <p14:nvPr/>
            </p14:nvContentPartPr>
            <p14:xfrm>
              <a:off x="4622488" y="2962918"/>
              <a:ext cx="851040" cy="1100160"/>
            </p14:xfrm>
          </p:contentPart>
        </mc:Choice>
        <mc:Fallback>
          <p:pic>
            <p:nvPicPr>
              <p:cNvPr id="75" name="Ink 7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8088" y="2946358"/>
                <a:ext cx="882000" cy="11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6" name="Ink 85"/>
              <p14:cNvContentPartPr/>
              <p14:nvPr/>
            </p14:nvContentPartPr>
            <p14:xfrm>
              <a:off x="663208" y="2930878"/>
              <a:ext cx="604800" cy="142812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328" y="2919358"/>
                <a:ext cx="63252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9" name="Ink 108"/>
              <p14:cNvContentPartPr/>
              <p14:nvPr/>
            </p14:nvContentPartPr>
            <p14:xfrm>
              <a:off x="4502608" y="4056958"/>
              <a:ext cx="3793320" cy="19368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95408" y="4043278"/>
                <a:ext cx="38142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" name="Ink 132"/>
              <p14:cNvContentPartPr/>
              <p14:nvPr/>
            </p14:nvContentPartPr>
            <p14:xfrm>
              <a:off x="5907688" y="3906118"/>
              <a:ext cx="869400" cy="59400"/>
            </p14:xfrm>
          </p:contentPart>
        </mc:Choice>
        <mc:Fallback>
          <p:pic>
            <p:nvPicPr>
              <p:cNvPr id="133" name="Ink 1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96888" y="3898198"/>
                <a:ext cx="89460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56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8" name="Ink 67"/>
              <p14:cNvContentPartPr/>
              <p14:nvPr/>
            </p14:nvContentPartPr>
            <p14:xfrm>
              <a:off x="787408" y="136918"/>
              <a:ext cx="7828200" cy="660348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3368" y="122158"/>
                <a:ext cx="7854480" cy="66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8" name="Ink 87"/>
              <p14:cNvContentPartPr/>
              <p14:nvPr/>
            </p14:nvContentPartPr>
            <p14:xfrm>
              <a:off x="639808" y="2349478"/>
              <a:ext cx="3912840" cy="16272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608" y="2337598"/>
                <a:ext cx="39319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5" name="Ink 154"/>
              <p14:cNvContentPartPr/>
              <p14:nvPr/>
            </p14:nvContentPartPr>
            <p14:xfrm>
              <a:off x="1530088" y="2972998"/>
              <a:ext cx="2678400" cy="87120"/>
            </p14:xfrm>
          </p:contentPart>
        </mc:Choice>
        <mc:Fallback>
          <p:pic>
            <p:nvPicPr>
              <p:cNvPr id="155" name="Ink 1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9648" y="2959318"/>
                <a:ext cx="2702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6" name="Ink 185"/>
              <p14:cNvContentPartPr/>
              <p14:nvPr/>
            </p14:nvContentPartPr>
            <p14:xfrm>
              <a:off x="5940808" y="3121678"/>
              <a:ext cx="852120" cy="52056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28928" y="3104038"/>
                <a:ext cx="882720" cy="5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69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19" y="862642"/>
            <a:ext cx="557765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45</cp:revision>
  <dcterms:created xsi:type="dcterms:W3CDTF">2018-08-30T17:22:35Z</dcterms:created>
  <dcterms:modified xsi:type="dcterms:W3CDTF">2019-04-19T19:08:57Z</dcterms:modified>
</cp:coreProperties>
</file>