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3" r:id="rId3"/>
    <p:sldId id="297" r:id="rId4"/>
    <p:sldId id="284" r:id="rId5"/>
    <p:sldId id="298" r:id="rId6"/>
    <p:sldId id="285" r:id="rId7"/>
    <p:sldId id="286" r:id="rId8"/>
    <p:sldId id="287" r:id="rId9"/>
    <p:sldId id="299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8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04T14:19:22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31A3E-A16A-4376-9873-B2E8DDF8D713}" emma:medium="tactile" emma:mode="ink">
          <msink:context xmlns:msink="http://schemas.microsoft.com/ink/2010/main" type="writingRegion" rotatedBoundingBox="23804,14292 23840,14292 23840,14385 23804,14385"/>
        </emma:interpretation>
      </emma:emma>
    </inkml:annotationXML>
    <inkml:traceGroup>
      <inkml:annotationXML>
        <emma:emma xmlns:emma="http://www.w3.org/2003/04/emma" version="1.0">
          <emma:interpretation id="{C03B3F4D-C3AD-43EB-B7AC-4264B36333A0}" emma:medium="tactile" emma:mode="ink">
            <msink:context xmlns:msink="http://schemas.microsoft.com/ink/2010/main" type="paragraph" rotatedBoundingBox="23804,14292 23840,14292 23840,14385 23804,14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A606E-A6AF-4436-9113-A26062C6D99D}" emma:medium="tactile" emma:mode="ink">
              <msink:context xmlns:msink="http://schemas.microsoft.com/ink/2010/main" type="line" rotatedBoundingBox="23804,14292 23840,14292 23840,14385 23804,14385"/>
            </emma:interpretation>
          </emma:emma>
        </inkml:annotationXML>
        <inkml:traceGroup>
          <inkml:annotationXML>
            <emma:emma xmlns:emma="http://www.w3.org/2003/04/emma" version="1.0">
              <emma:interpretation id="{DF57307D-3016-44AE-BF20-51ACE1582B45}" emma:medium="tactile" emma:mode="ink">
                <msink:context xmlns:msink="http://schemas.microsoft.com/ink/2010/main" type="inkWord" rotatedBoundingBox="23804,14292 23840,14292 23840,14385 23804,14385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36 0 0,'-36'93'16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41:41.8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09A659-7DDC-4CA5-A11E-FF2CCAB1B54B}" emma:medium="tactile" emma:mode="ink">
          <msink:context xmlns:msink="http://schemas.microsoft.com/ink/2010/main" type="writingRegion" rotatedBoundingBox="13302,16765 14703,16526 14819,17205 13418,17445"/>
        </emma:interpretation>
      </emma:emma>
    </inkml:annotationXML>
    <inkml:traceGroup>
      <inkml:annotationXML>
        <emma:emma xmlns:emma="http://www.w3.org/2003/04/emma" version="1.0">
          <emma:interpretation id="{F6B9FB5D-572E-46B6-A1CE-DB5716685B6C}" emma:medium="tactile" emma:mode="ink">
            <msink:context xmlns:msink="http://schemas.microsoft.com/ink/2010/main" type="paragraph" rotatedBoundingBox="13302,16765 14703,16526 14819,17205 13418,17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69BA41-F3B9-4A56-BC58-10E0D54640A5}" emma:medium="tactile" emma:mode="ink">
              <msink:context xmlns:msink="http://schemas.microsoft.com/ink/2010/main" type="line" rotatedBoundingBox="13302,16765 14703,16526 14819,17205 13418,17445"/>
            </emma:interpretation>
          </emma:emma>
        </inkml:annotationXML>
        <inkml:traceGroup>
          <inkml:annotationXML>
            <emma:emma xmlns:emma="http://www.w3.org/2003/04/emma" version="1.0">
              <emma:interpretation id="{5120B63C-1C00-4461-8209-A18CD79B5662}" emma:medium="tactile" emma:mode="ink">
                <msink:context xmlns:msink="http://schemas.microsoft.com/ink/2010/main" type="inkWord" rotatedBoundingBox="13302,16765 13958,16653 14063,17263 13406,173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11754 16477 312 0,'-13'0'112'0,"8"0"-84"0,-4 4-12 0,5 5 56 15,4 3-44-15,-5 4 96 16,0 4-72-16,1 17 40 15,4 11-56-15,-5-3 8 16,1-5-28-16,-1 13 52 16,1-9-36-16,-5-11-16 0,0 3-8 15,-1-12-8-15,1-8 0 16,0-3 32-16,5-13-16 16,-1-8-12-16,5-5-8 15,0-3-92-15,0-8 48 0,5-4-56 16,-1 7 60-16,10-7-32 15,0 0 44-15,4-5 28 16,4 9 4-16,10-4-32 16,5 3 16-1,-1 5 92-15,5 4-36 16,-4 4 44-16,-6 8-48 16,-3 4-12-16,-5 8-12 15,-10 4-28-15,-8 4 8 16,-14 4 20-16,-5 5-4 0,-9-1-28 15,-4 0 8-15,-5-3-128 16,-4-1 80 0,4-4-92-16,4-4 88 15,1-4-20-15,4-8 48 16,5-4 24-16,4 0 8 0,1 4 28 16,4-4-12-16,4 4 76 15,5 0-52-15,0 0 56 16,0 0-52-16,0 0 32 15,5 8-40-15,-1 0 60 16,1 8-52-16,-1-3 20 16,5-1-40-16,5 8 72 15,4-4-56-15,1 0 48 0,3 1-48 16,1-1 0-16,0-8-24 16,0 4 0-16,-5-4-4 15,-9-4 12-15,5 4-12 16,-14-8-4-16,0-8 0 0,-10 4-180 15,10-4 96-15,-4-4-180 16,-5 0 148 0,9-5-264-16</inkml:trace>
          <inkml:trace contextRef="#ctx0" brushRef="#br0" timeOffset="477.7694">11668 16396 372 0,'-9'-8'140'0,"9"16"-112"0,-5-8-4 0,5 0 76 16,0 0-60-16,0 0 52 15,9 5-52-15,-9-5 76 16,10 0-64-16,-10 0 60 0,9 0-60 15,4-5 60-15,5 5-64 0,5 0 36 16,9-8-48-16,0 8 24 16,9-4-32-16,0 0 0 15,-5 0-16-15,-4 4 0 16,-4 0-4-16,-6 0 4 16,-8-4-8-16,-5 4 8 15,0 0-8-15,-9 0-4 16,0-4 4-16,0 4-92 15,-4 0 48-15,-1 4-400 16,5-4 244-16</inkml:trace>
          <inkml:trace contextRef="#ctx0" brushRef="#br0" timeOffset="-809.1536">11454 16595 436 0,'-5'0'160'0,"15"4"-124"0,3-4-8 0,1 0 16 16,-5 0-28-16,0 0-76 15,0 4 32-15,0-4-316 0</inkml:trace>
          <inkml:trace contextRef="#ctx0" brushRef="#br0" timeOffset="-1009.1856">11486 16773 236 0,'4'-8'88'0,"-4"8"-68"0,0-4-4 0,0 4 80 16,0 0-56-16,0 0 36 16,9 0-44-16,-9 0 24 0,10-4-28 15,-6 4 16-15,5 0-24 16,-4-4 36-16,-5 4-32 15,0 0 12-15,0 8-20 16,0 4 20-16,-5 8-24 16,-4 4 4-16,5-3-8 0,-6 7 20 15,1-4-16-15,-9 0-4 16,9-3-4-16,5-1 4 16,4-8-4-16,4 8 24 15,5-12-16-15,5 1 4 16,-1-5-8-16,1-4-24 15,-5 0 8-15,0-4-100 16,0-1 56-16,-9-7-276 16</inkml:trace>
        </inkml:traceGroup>
        <inkml:traceGroup>
          <inkml:annotationXML>
            <emma:emma xmlns:emma="http://www.w3.org/2003/04/emma" version="1.0">
              <emma:interpretation id="{C3655508-C6B1-4E7D-AB9D-1901D19A59AC}" emma:medium="tactile" emma:mode="ink">
                <msink:context xmlns:msink="http://schemas.microsoft.com/ink/2010/main" type="inkWord" rotatedBoundingBox="14052,16812 14732,16696 14819,17205 14139,17321"/>
              </emma:interpretation>
              <emma:one-of disjunction-type="recognition" id="oneOf1">
                <emma:interpretation id="interp1" emma:lang="" emma:confidence="1">
                  <emma:literal>of</emma:literal>
                </emma:interpretation>
                <emma:interpretation id="interp2" emma:lang="" emma:confidence="1">
                  <emma:literal>A f</emma:literal>
                </emma:interpretation>
                <emma:interpretation id="interp3" emma:lang="" emma:confidence="0">
                  <emma:literal>s f</emma:literal>
                </emma:interpretation>
                <emma:interpretation id="interp4" emma:lang="" emma:confidence="0">
                  <emma:literal>S f</emma:literal>
                </emma:interpretation>
                <emma:interpretation id="interp5" emma:lang="" emma:confidence="0">
                  <emma:literal>G f</emma:literal>
                </emma:interpretation>
              </emma:one-of>
            </emma:emma>
          </inkml:annotationXML>
          <inkml:trace contextRef="#ctx0" brushRef="#br0" timeOffset="1168.6072">12223 16817 248 0,'0'-8'92'0,"0"8"-72"0,0-12-4 15,0 12 68-15,0-4-48 16,0 0 40-16,0-4-44 0,0 8-8 15,0-4-16-15,-9 4 20 16,9 4-16-16,-9 8 32 16,5-4-28-16,-5 0 40 15,4 8-32-15,0-3-4 16,5 3-12-16,5-12 4 16,0 12-8-16,4-12 32 0,4 4-20 15,-4-16-12-15,5 8-8 16,-5-4-4-16,-4-12 0 15,-5 12 8-15,0-4 0 16,-14-4-12-16,0 3 8 16,5 9 4-16,-4 0 32 15,4 0-16-15,4 0 12 16,5 0-16-16,14 0-156 16,-1 0 76-16</inkml:trace>
          <inkml:trace contextRef="#ctx0" brushRef="#br0" timeOffset="1759.1773">12492 16579 364 0,'-5'12'132'0,"5"0"-100"0,-9 12-12 0,0-4 124 16,5 9-84-16,-5 3 52 15,9 5-64-15,0-1 36 16,0 0-48-16,0 1 32 16,0-1-36-16,0-12 8 0,0-7-24 15,0-9 20 1,0 4-24-16,-10-12 12 15,10-4-12-15,0-8 12 16,-9-9-16-16,5 1-4 0,4-16 0 16,0 16-24-16,0-9 12 15,13 1 20-15,-3 0-4 0,12-1-4 16,6 5 0-16,-10 0-24 16,5 3 12-16,-1 5 48 15,10 0-20-15,-9 0 8 16,9 4-16-16,-9-4 12 15,-5 12-16-15,5-5-4 16,-1 9 0-16,-8 0 4 16,-5 0-4-16,0 0-4 15,5 0 4-15,-14 0-4 16,0 0 0-16,0 0-132 16,9 9 72-16,-9-9-252 15,0 0 176-15,0 0-316 16</inkml:trace>
          <inkml:trace contextRef="#ctx0" brushRef="#br0" timeOffset="2218.3988">12415 16445 312 0,'0'-4'112'0,"0"4"-84"0,4-4-12 16,-4 0 144 0,0 8-92-16,0-4 80 15,0 0-88-15,5 0 84 16,-1 0-84-16,1 0 44 15,8 0-64-15,10 0 24 0,9 0-36 16,5-4 16-16,4 8-24 0,-1-12 0 16,1 8-12-16,-9-8 28 15,0 8-20-15,-9 0-24 32,-5 0 4-32,-4 0 0 0,-5 0 4 0,-9 0-20 31,4 8 12-31,-4-4-188 0,10 0 104 0,-1 0-472 15,-9 12 316-15,-9 4 28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5:20.3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3F3B22F-D2EB-4326-A63C-4D39BB0E41FC}" emma:medium="tactile" emma:mode="ink">
          <msink:context xmlns:msink="http://schemas.microsoft.com/ink/2010/main" type="writingRegion" rotatedBoundingBox="7084,5677 21946,5516 21986,9145 7124,9307"/>
        </emma:interpretation>
      </emma:emma>
    </inkml:annotationXML>
    <inkml:traceGroup>
      <inkml:annotationXML>
        <emma:emma xmlns:emma="http://www.w3.org/2003/04/emma" version="1.0">
          <emma:interpretation id="{14DB204D-EF8E-4082-8E8B-CFEBBE7F438C}" emma:medium="tactile" emma:mode="ink">
            <msink:context xmlns:msink="http://schemas.microsoft.com/ink/2010/main" type="paragraph" rotatedBoundingBox="14893,5583 21950,5557 21953,6336 14896,63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E223C3-5A5D-4F5E-8940-A5C74AB994C5}" emma:medium="tactile" emma:mode="ink">
              <msink:context xmlns:msink="http://schemas.microsoft.com/ink/2010/main" type="line" rotatedBoundingBox="14893,5583 21950,5557 21953,6336 14896,6362"/>
            </emma:interpretation>
          </emma:emma>
        </inkml:annotationXML>
        <inkml:traceGroup>
          <inkml:annotationXML>
            <emma:emma xmlns:emma="http://www.w3.org/2003/04/emma" version="1.0">
              <emma:interpretation id="{B90AC56A-E872-4237-BE12-D0AF50F5EDC9}" emma:medium="tactile" emma:mode="ink">
                <msink:context xmlns:msink="http://schemas.microsoft.com/ink/2010/main" type="inkWord" rotatedBoundingBox="14893,5583 17087,5575 17090,6354 14896,63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12970 5688 748 0,'-9'-8'276'0,"9"8"-216"0,9 0-16 16,0 0 84 0,5 0-80-16,13 0 24 0,10-8-40 0,31 0-20 15,5 4-8-15,18-12 12 16,0 8-8-16,-5-13 4 16,-4 9-4-16,-9-8-448 15,-14 8 244-15</inkml:trace>
          <inkml:trace contextRef="#ctx0" brushRef="#br0" timeOffset="-219.5836">13694 5429 520 0,'5'-20'192'0,"4"20"-152"0,-5-8-8 0,-4 0 140 16,0 16-100-16,-4 0 44 15,-1 4-72-15,-9 29 64 16,5 7-60-16,-13 25-44 16,3 4-4-16,-3 4 4 15,3-8 0-15,10 0-12 16,0-9 4-16,-5-19-24 15,10-9 16-15</inkml:trace>
          <inkml:trace contextRef="#ctx0" brushRef="#br0" timeOffset="282.7528">14122 5449 808 0,'-46'25'300'0,"46"-25"-232"16,-27 40-20-16,18-20 124 16,4 1-104-16,1 3 0 15,4 4-44-15,0 1 0 16,9 7-12-16,0-8-96 15,0-3 48-15,0 3-208 16,0-12 136-16</inkml:trace>
          <inkml:trace contextRef="#ctx0" brushRef="#br0" timeOffset="121.3226">14249 5284 768 0,'-9'-21'284'0,"9"21"-220"0,0-4-20 0,-9 0 120 16,9 4-100-16,-4-4-16 15,4 8-32-15</inkml:trace>
          <inkml:trace contextRef="#ctx0" brushRef="#br0" timeOffset="898.1276">14340 5405 540 0,'-4'0'200'0,"4"0"-156"0,-9 20-12 0,4-4 116 15,10 5-88-15,-10 15 72 16,5 0-76-16,-4 9 24 16,-1 4-48-16,1-1 16 15,4 1-28-15,-5-13 28 16,10 0-32-16,-5-19 48 15,4 3-36-15,1-12 28 16,4-8-28-16,0-28 8 16,5 3-20-16,-1-19-68 15,5 7 24-15,-4-7-112 16,4 8 80-16,-4-1 8 16,0 9 32-16,-5 8 8 15,4 7 4-15,-8 5 76 16,-1 8-36-16,-4 8 76 15,0 9-60-15,0 7 0 16,0 4-28-16,-4 9 16 16,4 7-24-16,-5-7 12 15,10-9-12-15,-5 4 12 0,9-12-16 16,0-11 16-16,0-1-16 16,9-16 24-16,-4-1-20 0,4-27-12 15,1 8-4-15,-1-17-68 16,5 5 40-16,-10-5-48 15,1 13 44-15,0-1-8 16,-1 13 28-16,-13 4 0 16,9 16 8-16,-9 8 44 15,0 12-24-15,-9 13 52 16,9 3-36-16,-4 9 28 16,4-1-28-16,0-7-8 15,9-1-12-15,0-8-24 16,0-3 8-16,0-17-156 15,0 4 92-15</inkml:trace>
          <inkml:trace contextRef="#ctx0" brushRef="#br0" timeOffset="1186.8952">14941 5615 676 0,'14'0'248'0,"-14"0"-192"0,46 13-16 15,-37-13 100 1,13 8-84-16,-12-8 32 15,12 0-52-15,-8-8-4 16,9 8-20-16,-14-13 12 16,5 5-16-16,-5-8 4 15,4 8-4-15,-13-12 12 16,9 4-12-16,-22-5 16 16,4 9-16-16,-23-4-20 0,18 8 4 0,-18-4 48 15,14 12-20-15,-5 12 24 16,10 0-24-16,13 12 16 15,0 5-20-15,13 3 28 16,10 9-28-16,9-9-224 16,0-4 112-16</inkml:trace>
        </inkml:traceGroup>
        <inkml:traceGroup>
          <inkml:annotationXML>
            <emma:emma xmlns:emma="http://www.w3.org/2003/04/emma" version="1.0">
              <emma:interpretation id="{B7D6EDB1-95A9-42F8-843F-D44CFB15605C}" emma:medium="tactile" emma:mode="ink">
                <msink:context xmlns:msink="http://schemas.microsoft.com/ink/2010/main" type="inkWord" rotatedBoundingBox="17898,5711 21950,5696 21952,6182 17900,61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70.4385">16230 5526 508 0,'9'0'188'0,"-9"0"-148"0,14-4-8 15,-14 0 192 1,0 0-128-16,-5-4 52 0,-4 8-88 0,-14-4-20 16,0 4-24-16,-18 4 24 15,5 8-24-15,-14 13 20 16,14 3-20-16,4 8 8 15,9 1-12-15,14 3 0 16,9 1-4-16,18-13 12 16,5 8-12-16,22-19 4 15,10 3-4-15,9-12-60 16,-5-8 28-16,5-8-32 16,-19 4 32-16,1-21-16 15,-5 9 24-15,-23-20 28 16,9 16-8-16,-18-9 8 15,14 1-4-15,-23 0 12 16,14 11-12-16,-14 1 76 16,0 12-48-16,-5 8 12 15,-4 4-28-15,0 13 4 16,9 7-12-16,-14-4 0 16,14 13-4-16,9-9 4 15,1 4-8-15,-1-11-72 16,4-1 36-16,1-4-56 15,4 0 48-15,0-16-84 16,1 4 68-16,-15-16-24 16,1 4 44-16,-10-12-4 15,1-5 24-15,-10-11 0 16,9 8 8-16,-8-9 96 0,13 9-48 16,-9 0 72-1,9 11-64-15,0-3-16 0,9 12-20 0,4-4-12 16,6 8 4-16,3-4-24 15,6 4 12-15,4 0 20 16,-1 8-4-16,1-4-20 16,-4 8 4-16,-6 0 4 15,1 4 4-15,-14 4 0 16,0 9 0-16,-9 11 32 16,0-4-16-16,0-3 12 15,5 7-16-15,-1-8-8 16,6-3 0-16,3-5 12 15,1-4-8-15,4-12 32 16,0 0-24-16,5-12-12 16,0 0-8-16,-5-8-24 15,0-4 16-15,0-5-32 16,1 5 28-16,-10-8 24 16,4 4-4-16,-3-13-16 15,3 17 4-15,-4-8-4 16,0 11 4-16,0 5 32 15,1 8-12-15,-1 4 68 16,0 8-48-16,0 4 4 16,0 9-20-16,0 3-12 15,0 8 0-15,0-7 12 16,0 3-8-16,1-4 24 0,-1 0-20 16,0 1 4-16,4-13-8 15,-8-4-24-15,0 0 8 0,-1-16-24 16,1 0 20-16,4-12 12 15,0-5 4-15,0-23-4 16,0 7 4-16,0-7-4 16,5 7 0-16,-5 1 0 15,5 12 0-15,-1-5-20 16,1 17 12-16,0 0 12 16,4 4 0-16,0 8-240 15,0 4 128-15</inkml:trace>
          <inkml:trace contextRef="#ctx0" brushRef="#br0" timeOffset="4021.3296">17582 5615 676 0,'9'8'248'0,"-9"-8"-192"0,23 5-16 0,-9-1 112 16,4 0-92-16,0 0 20 15,5 0-48-15,0-4-20 16,-5 0-8-16,5-4 12 15,-10 4-8-15,-8-8 24 16,4-1-20-16,-9-7-4 16,0 4-4-16,-14-8-16 15,5 8 8-15,-9 0-4 16,4 4 0-16,-9 3 32 16,10 10-12-16,-10 3-4 15,9 8-4-15,5 8 4 0,9 0-4 0,9 5-4 16,10-1 4-16,8 4-24 15,0-11 12-15,1-1-56 16,3 4 32-16,-3-12-124 16,4-4 84-16,-1-16 0 15,-3 12 44-15,-5-28 16 16,-1 8 12-16,-3-16 8 16,3 3-4-16,1-7 96 15,0 7-56-15,-5 1 68 16,5 8-60-16,-10 4 68 15,6 12-68-15,-10 4 0 16,4 8-32-16,-8 4 16 16,0 8-24-16,-5 8-12 15,4 1-4-15,1 3 40 16,4-4-24-16,-5-3 0 16,5 3-8-16,0-12-76 15,1-4 40-15,3-4-100 16,1-8 72-16,4-16-32 15,0-4 52-15,1-16-12 16,-1 3 32-16,0-3-16 16,5 8 20-16,-5 3 28 15,5 9-8-15,-5 8 88 16,5 12-48-16,-5 8-4 16,0 0-24-16,9 17 8 15,5-1-16-15,-4-4-4 0,3 5 0 16,-3-9 12-16,-1-4-8 0,0-16-84 15,1 0 44-15,-1-28-36 16,-4 7 44-16,-5-19 12 16,5 8 8-16,-5-17 12 15,0 9-4-15,-4-9 8 16,0 9-8-16,-5 3 112 16,4 13-64-16,-13 8 8 15,5 12-40-15,-10 12 48 16,-4 4-36-16,5 4-8 15,-5 8-12-15,-5 9 8 16,5 3-12-16,-5 0-136 16,10 1 72-16,-6-5-148 15,10 1 116-15,-13-9-300 16,13-8 216-16,-5-16-168 31,5 0 196-31,-18-24 384 16,0 0-120-16,-9-9 252 15,4 9-212-15,0-4 124 16,14 11-168-16,0 1 36 16,9 12-88-16,9-4 16 15,5 4-48-15,17-4-8 16,19 4-16-16,14-4 20 16,5 4-16-16,-1-8 24 15,-9 12-24-15,0-8 12 0,-9 8-12 16,-13-9 28-16,-5 1-24 15,-10-8-4-15,1 8-8 0,-14-4-16 16,5 8 8-16,-5 0-112 16,0 4 64-16,5 0-112 15,-5 8 96-15,-5-4-48 16,5 0 68-16,-4 4-72 16,0 0 68-16,-5-4 0 15,0 0 32 1,-5-4-24-16,0 4 28 0,-8 0-92 15,4 9 60-15,-9-5-28 16,8 8 40-16,-8-4 24 16,14 4 8-16,-10 4-16 15,9 5 12-15,5-1 92 16,5 0-44-16,0 0 36 16,8 5-44-16,1-9 36 15,4 0-40-15,5-8 12 16,0 1-24-16,4-9-8 15,0 0-4-15,-4-12 40 16,9 8-24-16,-14-21 44 16,0 5-36-16,-13-4 28 15,-1 4-28-15,-13 0 80 16,5 3-60-16,-10 5 20 16,5 8-36-16,-5 4-12 15,10 8-12-15,-1 5-8 16,5-1 4-16,5 0 28 0,4 4-16 15,9-4-4-15,5 1-8 16,9-9-16-16,-10 4 8 0,15-20-60 16,-1 4 36-16,-8-4 4 15,-1 0 12-15,-9-9 4 16,-4 1 0-16,-5-8 0 16,0 4 0-16,-4-5 0 15,-5 9 0-15,13 0 0 16,-4 8 0-16,-4 4 24 15,9 8-8-15,-5 8 48 16,4 4-28-16,-4 4 28 16,-4 1-28-16,18-1-36 15,-5 0 4-15,5-4 44 16,9 1-20-16,-5-9 24 16,5 0-24-16,-9-20 0 15,-1 8-12-15,-8-13 4 16,0 5-8-16,-10-8-64 15,10 8 32-15</inkml:trace>
        </inkml:traceGroup>
      </inkml:traceGroup>
    </inkml:traceGroup>
    <inkml:traceGroup>
      <inkml:annotationXML>
        <emma:emma xmlns:emma="http://www.w3.org/2003/04/emma" version="1.0">
          <emma:interpretation id="{113579D4-449B-4BDD-8D07-1D110EF24AE7}" emma:medium="tactile" emma:mode="ink">
            <msink:context xmlns:msink="http://schemas.microsoft.com/ink/2010/main" type="paragraph" rotatedBoundingBox="7106,7727 16995,7620 17013,9199 7124,9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F97A6B-D200-491C-A459-CA30D7051CCC}" emma:medium="tactile" emma:mode="ink">
              <msink:context xmlns:msink="http://schemas.microsoft.com/ink/2010/main" type="inkBullet" rotatedBoundingBox="7117,8679 7145,8678 7147,8840 7119,8841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15928.7458">5198 8351 904 0,'0'24'332'0,"0"-24"-256"15,14 37-24-15,-14-17 80 16,0 0-84-16,-14 9 0 16,1 3-32-16</inkml:trace>
      </inkml:traceGroup>
      <inkml:traceGroup>
        <inkml:annotationXML>
          <emma:emma xmlns:emma="http://www.w3.org/2003/04/emma" version="1.0">
            <emma:interpretation id="{77274A6F-2F26-48C5-A137-5EA7561CB8E2}" emma:medium="tactile" emma:mode="ink">
              <msink:context xmlns:msink="http://schemas.microsoft.com/ink/2010/main" type="line" rotatedBoundingBox="7141,7727 16995,7620 17013,9199 7158,9306"/>
            </emma:interpretation>
          </emma:emma>
        </inkml:annotationXML>
        <inkml:traceGroup>
          <inkml:annotationXML>
            <emma:emma xmlns:emma="http://www.w3.org/2003/04/emma" version="1.0">
              <emma:interpretation id="{4216FB11-4BB5-42B1-A72B-72A2D46AEB44}" emma:medium="tactile" emma:mode="ink">
                <msink:context xmlns:msink="http://schemas.microsoft.com/ink/2010/main" type="inkWord" rotatedBoundingBox="7148,8332 7966,8323 7970,8634 7151,86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895.9696">5335 8003 236 0,'0'4'88'0,"0"-4"-68"0,-9 0-4 15,4 0 88 1,10 0-60-16,-5 0 96 15,0 0-80-15,-5 0 52 16,5 0-68-16,-4 0 24 16,8 0-40-16,-4 4 28 0,0 0-32 15,0-4 48-15,0 0-40 0,0 4 28 16,5 0-32-16,-1 0 8 16,6 0-20-16,3 0 36 15,10 1-28-15,13-1 48 16,5 0-40-16,14-4 12 15,9 4-28-15,-1 0 0 16,1 0-8-16,-5-4 20 16,-9 0-16-16,-9 0 4 15,-4 0-8-15,-10 0 12 16,-4 0-12-16,-9 0 24 16,-5 0-20-16,-5-8-40 15,5 8 16-15,-4-8-156 16,-1-1 92-16,1-3-180 15,0 4 148-15</inkml:trace>
          <inkml:trace contextRef="#ctx0" brushRef="#br0" timeOffset="72394.7934">5226 8274 444 0,'-9'0'164'0,"9"0"-124"0,0 0-16 0,0 0 132 15,9 0-92-15,4 0 28 16,-4 4-56-16,5 0 48 16,0 0-48-16,9 0 28 15,-1 0-36-15,28-4 44 16,5 5-40-16,22-5-8 15,10 0-12-15,-1 0 8 16,-8 0-12-16,-10 0-4 16,-13 4 0-16,-14-4 28 15,-5 4-16-15,-9-4 48 16,-4 0-36-16,-14-4 12 16,5 4-24-16,-14-9-156 15,9 9 72-15,-18-8-420 16,9 0 268-16</inkml:trace>
        </inkml:traceGroup>
        <inkml:traceGroup>
          <inkml:annotationXML>
            <emma:emma xmlns:emma="http://www.w3.org/2003/04/emma" version="1.0">
              <emma:interpretation id="{39A78E53-1748-4867-9345-B1CB15C62138}" emma:medium="tactile" emma:mode="ink">
                <msink:context xmlns:msink="http://schemas.microsoft.com/ink/2010/main" type="inkWord" rotatedBoundingBox="8700,7710 11429,7680 11447,9260 8717,92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757.4203">7356 7821 340 0,'-9'-12'128'0,"9"12"-100"0,-9-12-8 0,9 4 52 16,0 4-44-16,-4-9 60 15,-5 9-52-15,-1-8 28 16,1 4-36-16,-13-4 28 15,-1 8-32-15,-9-4 32 16,9 4-32-16,-13 0 4 16,-5 8-16-16,-5 4 0 15,10 0-4-15,-14 4 12 16,13 4-12-16,-4 5 32 16,19 3-24-16,-10 4 20 15,4 0-20-15,1 5 36 16,13 3-28-16,5 1 32 15,-4-1-32-15,13 1-4 16,9-5-12-16,4-4-24 16,10 1 8-16,23-5 20 15,8-4-4-15,10-4 16 0,13 0-16 16,-8-11-4-16,4 7 0 16,-14-12 20-16,-5 0-12 0,-13-8 32 15,-4-1-28-15,-14-7 4 16,-1 0-12-16,-13-12 12 15,1 3-12-15,-15-11 16 16,0 8-16-16,-8-9-12 16,4 13 0-16,-14-4 4 15,9 7 0-15,-13 1-20 16,13 8 12-16,-8 0 4 16,12 4 4-16,1-8-124 15,9 12 68-15,5-9-216 16,9 5 152-16</inkml:trace>
          <inkml:trace contextRef="#ctx0" brushRef="#br0" timeOffset="74103.3403">7379 7392 280 0,'-9'-16'104'0,"9"16"-84"0,-9 0 0 15,9 0 144 1,0 0-92-16,-5 0 52 16,-4 4-76-16,0 4 20 15,9 4-40-15,-13 4 52 16,3 5-44-16,1 11 36 0,-4-8-40 16,-1 33 68-16,-4 8-52 0,-5 32-8 15,9-4-24-15,-27 12-4 16,19-8-4-16,-24 16 20 15,14 1-16-15,-4-1 24 16,9-16-24-16,-1-12 32 16,10-12-28-16,4-12-24 15,14-13 4-15,0-15 0 16,14-9 4-16,-5-12-100 16,5 0 56-16</inkml:trace>
          <inkml:trace contextRef="#ctx0" brushRef="#br0" timeOffset="74493.378">8258 7538 332 0,'-41'4'120'0,"41"-4"-92"0,-37 0-8 0,19 8 168 16,5 0-108-16,-19 8 72 15,9 4-88-15,-27 25 52 16,23 7-64-16,-14 25 48 15,9 4-56-15,4 0 40 16,10-8-48-16,5 4-20 16,3-12-8-16,20 12 8 15,3-9-8-15,1 1-4 16,9-8 0-16,4-13 12 16,-4-7-8-16,-1-17-64 15,1-4 28-15</inkml:trace>
          <inkml:trace contextRef="#ctx0" brushRef="#br0" timeOffset="74944.578">8554 8011 748 0,'-5'4'276'0,"5"-4"-216"0,0 33-16 0,-9-17 84 16,5 4-80-16,-24 8 60 15,10-3-64-15,-18 3 16 16,4 8-40-16,-14 1 8 15,5-9-16-15,-9 5-76 16,9 3 32-16,-4-12-128 16,17 0 88-16,1-11-352 15,4-5 236-15</inkml:trace>
          <inkml:trace contextRef="#ctx0" brushRef="#br0" timeOffset="74721.4847">8158 7979 540 0,'-9'4'200'0,"9"-4"-156"0,4 24-12 16,-4-4 104-1,9 1-80-15,0 7 104 16,10 0-96-16,3-3-28 16,1-5-24-16,14 4 4 15,-1-8-8-15,5-4 16 16,-5 5-16-16,-8-9-128 16,-1-4 68-16</inkml:trace>
          <inkml:trace contextRef="#ctx0" brushRef="#br0" timeOffset="75111.0227">8859 8262 780 0,'9'4'288'0,"-9"-4"-224"0,-9 37-20 15,0-13 4 1,0 0-36-16,-14 13-40 16,0 3 16-16,-9 0-140 0,5-3 84 0</inkml:trace>
          <inkml:trace contextRef="#ctx0" brushRef="#br0" timeOffset="75589.2965">9387 8040 820 0,'-5'-5'304'0,"5"5"-236"0,-13 17-20 0,4-5 36 15,0 4-56-15,-10 4 8 16,6 0-24-16,-1 1-8 16,9-1 0-16,5 0-40 15,5 0 20-15,9-7-28 16,8-1 24-16,1-8-60 16,0 4 44-16,0-12-36 15,0 0 40-15,-5-8-16 16,4 3 28-16,-8-3-16 15,0 8 20-15,-14-4 88 16,4 8-40-16,-13 12 96 16,0 5-72-16,-9 31 8 15,9 13-40-15,-5 28 4 16,5 0-16-16,0 0-8 16,4-8 0-16,-4-12 12 15,0-13-8-15,-4-7 68 0,3-5-44 16,-12-19 32-16,-1-5-36 15,-9-20 52-15,9-4-44 0,-9-12 44 16,10-1-44-16,-1-15-20 16,5 4-8-16,13-9-36 15,10 5 16-15,22 0-108 16,0 7 64-16</inkml:trace>
        </inkml:traceGroup>
        <inkml:traceGroup>
          <inkml:annotationXML>
            <emma:emma xmlns:emma="http://www.w3.org/2003/04/emma" version="1.0">
              <emma:interpretation id="{668E74C5-0A4C-445F-9602-FCE4591F7950}" emma:medium="tactile" emma:mode="ink">
                <msink:context xmlns:msink="http://schemas.microsoft.com/ink/2010/main" type="inkWord" rotatedBoundingBox="11850,7936 14132,7911 14142,8883 11860,890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5741.698">9938 8327 756 0,'-14'16'280'0,"14"-16"-216"0,9 57-20 0,-9-25-32 16,0 0-16-16,0 13-128 15,9-1 72-15</inkml:trace>
          <inkml:trace contextRef="#ctx0" brushRef="#br0" timeOffset="76373.8794">10252 8124 684 0,'0'-16'252'0,"0"16"-192"0,9 0-20 0,-4-4 136 16,4 4-104-16,14-4 32 15,8 4-60-15,33-4-28 16,-5 8-8-16,10-4-96 16,3 4 48-16,-17 0-292 15,0 0 184-15</inkml:trace>
          <inkml:trace contextRef="#ctx0" brushRef="#br0" timeOffset="76205.4304">10339 7922 632 0,'13'-16'236'0,"-13"16"-184"0,41-20-16 0,-18 8 96 15,4 8-80-15,10-5 60 16,8 5-68-16,-4 4-4 15,-4 8-24-15,-10 5 8 16,0 15-16-16,-18 4 24 16,-4 5-20-16,-28-1 32 15,0 5-28-15,-22-5 12 16,-5-4-16-16,-5-3 20 16,10-1-20-16,-1-8-20 15,14 1 0-15,9-9 20 16,1 0-4-16,13-8-48 15,-1 4 24-15,20-8 12 16,-1 0 4-16,27-4-60 16,-4 0 32-16,13 0-180 15,1 4 112-15,-5-4-380 16,0 4 268-16</inkml:trace>
          <inkml:trace contextRef="#ctx0" brushRef="#br0" timeOffset="76595.4687">10899 7598 820 0,'22'17'304'16,"-22"-17"-236"-16,28 64-20 0,-10-15 96 15,5 4-88-15,-1 23 92 16,1 1-84-16,-9 12-4 16,-14-8-40-16,-14 12 48 15,-4-4-36-15,-19 0-24 16,6-12-8-16,-24-12-160 16,0-12 88-16</inkml:trace>
          <inkml:trace contextRef="#ctx0" brushRef="#br0" timeOffset="77632.711">11522 8205 780 0,'-9'4'288'0,"9"-4"-224"0,41 9-20 0,-18-9 48 16,9 4-60-16,36-8 40 16,9 4-40-16,24-4-96 15,8 8 32-15,18-17-228 16,-13 9 144-16</inkml:trace>
          <inkml:trace contextRef="#ctx0" brushRef="#br0" timeOffset="77467.7715">11609 8015 528 0,'-14'4'196'0,"14"-4"-152"0,5-8-12 15,-5 4 140 1,0 8-100-16,9-8 96 15,4 4-100-15,6-4-16 16,3 8-32-16,24-8 20 0,9 4-24 0,13-4 4 16,9 4-12-16,-4 0-120 15,-14 4 60-15,-4 0-296 16,-23 8 192-16</inkml:trace>
        </inkml:traceGroup>
        <inkml:traceGroup>
          <inkml:annotationXML>
            <emma:emma xmlns:emma="http://www.w3.org/2003/04/emma" version="1.0">
              <emma:interpretation id="{5EF8558F-85D9-48D4-99DF-E292418E47C9}" emma:medium="tactile" emma:mode="ink">
                <msink:context xmlns:msink="http://schemas.microsoft.com/ink/2010/main" type="inkWord" rotatedBoundingBox="14692,7820 16997,7795 17011,9063 14706,908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7931.5056">13380 8031 540 0,'-5'-20'200'0,"5"20"-156"0,-41-32-12 16,9 20 96-1,10 4-76-15,-24-1 52 16,5 1-64-16,-18 8 24 15,9 4-36-15,-23 9 44 16,9 11-40-16,-4 0 28 16,13 4-32-16,19 1 0 0,13-1-16 0,32-4-16 15,14 1 0-15,18-5 40 16,9-4-24-16,14-8 8 16,-5-4-12-16,5-8 4 15,-5 0-8-15,-14-4-12 16,-4 0 4-16,-22-8-60 15,-10 4 36-15,-18-13-172 16,-5 5 108-16,-9-16-460 16,5 7 308-16</inkml:trace>
          <inkml:trace contextRef="#ctx0" brushRef="#br0" timeOffset="78171.6434">13107 7489 696 0,'-19'8'256'0,"19"-8"-196"0,-22 29-20 15,13-5 100 1,4 12-84-16,-4 33 40 16,0 8-56-16,4 16-24 15,-4-4-8-15,5 0 24 16,4 0-16-16,-5 8 4 16,0-8-12-16,-8 4-16 15,8-12 4-15,-13-8-24 16,9-8 16-16,-18-4-32 15,-1-17 28-15,1-16-64 16,4-3 44-16,-4-21-176 16,13 4 116-16</inkml:trace>
          <inkml:trace contextRef="#ctx0" brushRef="#br0" timeOffset="78487.4837">14263 7683 352 0,'23'-20'132'0,"-23"20"-104"0,0-12-8 0,-9 4 212 16,4 8-132-16,-18-8 48 16,1 8-88-16,-28-4-4 15,-1 8-32-15,-21 12 40 16,12 8-36-16,-8 25 40 15,14 8-40-15,-1 19 28 16,14-3-28-16,9 12 28 16,14-8-32-16,4 12 20 15,14-8-24-15,9 8 8 16,5-12-16-16,9-8-104 16,9-17 48-16,4-23-192 15,5-9 132-15</inkml:trace>
          <inkml:trace contextRef="#ctx0" brushRef="#br0" timeOffset="78802.3212">14322 8076 632 0,'-9'-4'236'0,"9"4"-184"0,-18 16-16 0,4-4 88 16,5 0-76-16,-9 9 68 15,4-1-64-15,-4 0-48 16,9 4-4-16,-5-3 12 15,10-1-4-15,-5-8 104 16,9-4-64-16,0-8 16 16,9 0-40-16,0-12-12 15,9 0-8-15,5-8 12 16,0 3-8-16,4-11-12 16,0 8 0-16,1-5-24 15,-6 9 16-15,-3 0-12 16,3 8 12-16,-8 0-80 15,0 8 52-15,-5-4-108 16,0 4 84-16,-5-4-208 16,5 0 152-16</inkml:trace>
          <inkml:trace contextRef="#ctx0" brushRef="#br0" timeOffset="82572.4853">14227 7886 352 0,'0'0'132'0,"0"0"-104"0,-5-8-8 16,1 4 88 0,8 8-64-16,-4-4 52 15,0 0-56-15,0 0 32 16,0 0-40-16,0 0 80 16,0 0-64-16,0 0 32 15,9 4-48-15,-4 0 16 16,4 4-28-16,-5-4 16 15,1 0-20-15,4 4 28 0,0 0-28 0,0-4 12 16,5 0-16-16,4 0 0 16,0-4-4-16,5 0-8 15,0 0 4-15,0 0 28 16,-1 0-16-16,-8-8-4 16,0 4-8-16,-10 0 20 15,1 4-12-15,-10-4-4 16,5 8-4-16,-9-4-4 15,9 0 0-15,-4 0-108 16,8 0 60-16,1 0-208 16,8 0 140-16,6 0-348 15,3 4 256-15</inkml:trace>
          <inkml:trace contextRef="#ctx0" brushRef="#br0" timeOffset="83171.0777">14709 7566 548 0,'-4'-8'204'0,"4"8"-156"0,27-4-16 16,-4 4 132-1,4 8-96-15,10 12 44 16,3 4-68-16,6 41 36 16,0 8-44-16,-10 20 24 15,0-4-32-15,-13 8 0 16,-5-8-16-16,-13 17 56 15,-1-13-40-15,-26 4 76 16,-6-20-56-16,-35-17-192 0,3-19 76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6:50.6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7T14:34:16.404"/>
    </inkml:context>
  </inkml:definitions>
  <inkml:traceGroup>
    <inkml:annotationXML>
      <emma:emma xmlns:emma="http://www.w3.org/2003/04/emma" version="1.0">
        <emma:interpretation id="{BF16EDEB-51A9-43EB-A240-634CE9A39AF3}" emma:medium="tactile" emma:mode="ink">
          <msink:context xmlns:msink="http://schemas.microsoft.com/ink/2010/main" type="writingRegion" rotatedBoundingBox="1009,10152 25389,9613 25582,18348 1203,18887"/>
        </emma:interpretation>
      </emma:emma>
    </inkml:annotationXML>
    <inkml:traceGroup>
      <inkml:annotationXML>
        <emma:emma xmlns:emma="http://www.w3.org/2003/04/emma" version="1.0">
          <emma:interpretation id="{CEA83F75-AE07-408F-A403-5D2F2FB242DF}" emma:medium="tactile" emma:mode="ink">
            <msink:context xmlns:msink="http://schemas.microsoft.com/ink/2010/main" type="paragraph" rotatedBoundingBox="2530,10215 25364,9325 25445,11416 2611,12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D566F4-78DD-43A2-9736-8CD3EC1283F6}" emma:medium="tactile" emma:mode="ink">
              <msink:context xmlns:msink="http://schemas.microsoft.com/ink/2010/main" type="line" rotatedBoundingBox="2530,10215 25364,9325 25445,11416 2611,12307"/>
            </emma:interpretation>
          </emma:emma>
        </inkml:annotationXML>
        <inkml:traceGroup>
          <inkml:annotationXML>
            <emma:emma xmlns:emma="http://www.w3.org/2003/04/emma" version="1.0">
              <emma:interpretation id="{BA7FBD1A-24C3-449D-A7CE-0049052147F3}" emma:medium="tactile" emma:mode="ink">
                <msink:context xmlns:msink="http://schemas.microsoft.com/ink/2010/main" type="inkWord" rotatedBoundingBox="2613,11085 3490,11219 3416,11708 2538,115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1283 10937 652 0,'-36'-8'244'0,"36"8"-192"0,-10 12-12 0,6-8 84 16,-1 4-76-16,-4 4 104 15,5 9-88-15,-10 7-4 16,5 0-36-16,-5 9-16 16,5-1-4-16,-9 1 4 15,4-1-4-15,-9-8-72 16,10-3 36-16,-5-13-84 16,-5 0 64-16</inkml:trace>
          <inkml:trace contextRef="#ctx0" brushRef="#br0" timeOffset="249.6634">1301 10868 756 0,'23'-12'280'0,"-23"12"-216"0,23 12-20 16,-23-8 56-1,0 4-64-15,-9 5 12 16,-5 3-28-16,-4 0-4 15,4 4-8-15,-9-8 28 16,14 5-20-16,-4-9 48 16,3 0-36-16,10-8 40 15,10 0-40-15,12-8-4 0,1 4-16 0,32-4 12 16,4 3-12 0,14-3-160-16,-5 8 80 0</inkml:trace>
          <inkml:trace contextRef="#ctx0" brushRef="#br0" timeOffset="-195.5194">696 10795 548 0,'-23'5'204'0,"23"-5"-156"0,0 0-16 0,14 0 52 15,-5 0-52-15,13 4 68 16,10 4-60-16,9 8-16 16,-4 4-16-16,4 0-8 15,-5 5 0-15,-13 3 16 16,0 0-8-16,-23 5 16 15,0-5-16-15,-23 0 48 16,0 1-28-16,-22-9 28 16,4 0-28-16,-14-16-8 15,18-4-12-15,-3-16 12 16,17 0-12-16,9-4-56 16,5-5 24-16,18-3-24 15,14 8 28-15,13-1-8 16,5 9 16-16,5 4-8 15,-1 4 8-15,-8 4 8 16,-1 8 4-16,-4 4 68 16,-5 9-36-16,5 7 32 15,-9 4-36-15,9 9 0 16,-9-1-16-16,-5 1 12 16,18-1-16-16,-13-7 16 15,-5-1-16-15,-4-8-4 16,4 1 0-16,-13-13-60 15,8 0 32-15,-8-20-228 16,-1-4 140-16</inkml:trace>
        </inkml:traceGroup>
        <inkml:traceGroup>
          <inkml:annotationXML>
            <emma:emma xmlns:emma="http://www.w3.org/2003/04/emma" version="1.0">
              <emma:interpretation id="{B47101E7-AE20-4D6E-A0F8-F14DDA75B2FB}" emma:medium="tactile" emma:mode="ink">
                <msink:context xmlns:msink="http://schemas.microsoft.com/ink/2010/main" type="inkWord" rotatedBoundingBox="5943,10057 6249,11929 4346,12240 4040,103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27.2639">2922 10832 644 0,'-9'-12'236'0,"9"12"-180"0,23 4-20 15,-14 0 80-15,13 8-72 0,1 4-8 16,0 4-24-16,4 13 0 16,1-1-8-16,-6 13 24 15,-12 3-16-15,-10 1 40 16,0 3-28-16,-14-7 84 16,-4-9-60-16,-10-15 48 15,-4 3-56-15,1-24 16 16,8-4-36-16,14-24-36 15,9-1 8-15,18-15-112 16,9 7 64-16,14 1-28 16,5 12 48-16,-1-5-4 15,1 13 24-15,-14-4 0 16,0 12 8-16,-10 4 88 16,-3 4-48-16,-19 8 96 15,0 8-72-15,-19 4 16 16,15 8-40-16,-14 9 4 15,8-1-20-15,6-3-8 16,4-1-4-16,23-16-4 16,-10 0 0-16,19-20-64 15,0 0 36-15,0-12-24 16,4 4 32-16,-4-12 8 16,-4 8 12-16,-15-5 8 15,-8 5-4-15,-5 4-20 16,-5 4 8-16,-13 12 48 0,4 8-20 15,-8 20 36-15,3 5-32 16,6 24-24-16,4-1 0 0,-5 5 8 16,14-4-4-16,0-5 8 15,9-3-8-15,-18 0 16 16,9-9-12-16,-14 1 48 16,10-9-28-16,-14-8 28 15,8 1-28-15,-12-29-16 16,8 0-8-16,-9-12 20 15,5-5-12-15,0-15-12 16,4 4-4-16,14-9-92 16,5 1 48-16,4-9-160 15,0 9 112-15,23-13-224 16,-5 1 176-16</inkml:trace>
          <inkml:trace contextRef="#ctx0" brushRef="#br0" timeOffset="2948.8545">3550 10994 728 0,'23'-29'268'0,"-23"29"-208"0,23-12-16 15,-10 8 140 1,6 4-108-16,-6-4 76 16,6 4-88-16,-6 4 8 15,-4 4-40-15,5 5 4 16,-5-1-20-16,-9 0 28 16,0 4-28-16,-9-8 20 15,9 4-20-15,-5-12-8 16,5 4-4-16,5-12 12 15,4 4-8-15,14-8-144 0,0 4 72 0,18-4-256 16,4 4 180-16</inkml:trace>
          <inkml:trace contextRef="#ctx0" brushRef="#br0" timeOffset="513.3643">2189 10524 748 0,'-5'-8'276'0,"5"8"-216"0,23 0-16 0,-5 0 120 16,5 0-100-16,14 0-8 15,-1 0-36-15,5-4-96 16,-5 4 44-16,1-8-244 16,-1 4 152-16</inkml:trace>
          <inkml:trace contextRef="#ctx0" brushRef="#br0" timeOffset="640.7031">2503 10314 340 0,'-27'-28'128'0,"27"28"-100"0,-9-9-8 0,4 5 212 15,5 8-132-15,-4 1 116 16,4 7-124-16,-5 16 24 16,0 8-72-16,-4 25 12 0,9 0-36 15,-9 8 8-15,14-5-16 16</inkml:trace>
          <inkml:trace contextRef="#ctx0" brushRef="#br0" timeOffset="1934.1538">2799 10694 488 0,'-5'-4'180'0,"5"4"-140"0,14-16-12 0,-5 16 172 16,0 0-116-1,10-4 52-15,-1 4-76 0,5-4-20 16,4 4-24-16,0 0 24 16,5 4-24-16,9-8 40 15,0 8-32-15,14-4 12 16,-1 8-20-16,46-16 0 16,1 0-8-16,26-8 4 15,1 8-8-15,-10-9-4 16,-18 5 4-16,0 0-76 15,-13 4 40-15,-19-4-100 16,-13 4 72-16</inkml:trace>
          <inkml:trace contextRef="#ctx0" brushRef="#br0" timeOffset="1585.7267">3054 9946 612 0,'14'-25'228'0,"-14"25"-180"0,0-28-12 0,9 20 80 15,0 4-72-15,5 4 44 16,-5 8-52-16,13 16 16 15,1 9-32-15,0 15 8 16,0 5-16-16,-5 8 0 16,5-9-4-16,-10 1 4 15,-4-5-8-15,-13-3 32 16,-1-9-20-16,-17-7 48 16,3-5-36-16,-22-20 20 15,9-4-28-15,-13-20 0 16,4 3-12-16,9-7-8 15,9 4 4-15,19 0-24 16,8 4 12-16,19-1-24 16,4 5 20-16,10 0-64 15,-1 8 40-15,5-4-152 16,-4 4 108-16,4-8-108 16,-5 8 108-16,5-13-80 0,-9 1 92 15,-5-8 16-15,5 4 32 0,-14-17 16 16,5 9 4-16,-9-8 184 15,4-1-100-15,-4-3 108 16,8 11-112-16,1 1 56 16,0 12-80-16,-5 8 24 15,5 8-48-15,-9 16 44 16,-14 4-44-16,-5 13 28 16,-4-1-32-16,-14 0 8 15,5 1-20-15,-5-9 28 16,9 0-28-16,-4-12 20 15,14-3-20-15,17-5 28 16,6 0-28-16,8-4-100 16,14 0 40-16,-5 4-368 15,-4 4 228-15</inkml:trace>
        </inkml:traceGroup>
        <inkml:traceGroup>
          <inkml:annotationXML>
            <emma:emma xmlns:emma="http://www.w3.org/2003/04/emma" version="1.0">
              <emma:interpretation id="{3275C001-F88C-4DD1-BE6A-E6EC9D69B0EE}" emma:medium="tactile" emma:mode="ink">
                <msink:context xmlns:msink="http://schemas.microsoft.com/ink/2010/main" type="inkWord" rotatedBoundingBox="6481,10061 8395,9987 8477,12078 6562,121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82.8414">5311 10776 652 0,'-32'-4'244'0,"32"4"-192"0,0 0-12 15,9 0 56 1,-4 8-60-16,18-4 68 15,4 4-64-15,19 12 8 16,-1-8-28-16,23 13 4 16,-4-5-12-16,0 8-8 0,-19 5 0 0,-8 7 12 15,-19 0-8-15,-36 9-20 16,4 0 4-16,-40-1-4 16,8 1 4-16,-9-21 8 15,10-4 0-15,-5-16 24 16,22 0-12-16,-3-16 40 15,21 0-28-15,1-16-4 16,9 4-12-16,32-17-8 16,0 9 4-16,36-12-4 15,5 7 0-15,9 1 0 16,-9 12 0-16,4-1-20 16,-8 9 12-16,-6 0 20 15,-17 8-4-15,-14 4 32 16,4 4-24-16,-27 8 20 15,5 4-20-15,-18 9 36 16,-6-1-28-16,-12 4 4 16,-1 1-16-16,5-5-8 15,-5 0 0-15,0-8-40 16,0 0 20-16,1-3-152 16,13 3 92-16,-5-8-108 15,14 4 104-15,0 12-36 16,0-3 68-16,14 7 52 15,-5 12 0-15,0 1 12 16,0 11-8-16,-9 1-16 16,9-9 4-16,-18 13 64 0,9-12-32 15,-9-9 148-15,-5 0-100 16,-9-11 56-16,-9 3-76 0,-9-20 12 16,-4-8-40-16,-10-24 16 15,19 12-24-15,-5-17 36 16,18 13-32-16,9-12 12 15,14 12-20-15,23-13-8 16,9 13-4-16,23-12-4 16,4 4 0-16</inkml:trace>
          <inkml:trace contextRef="#ctx0" brushRef="#br0" timeOffset="4213.2151">5279 10699 728 0,'0'20'268'0,"0"-20"-208"0,32 4-16 0,-18-8 108 15,9 4-92-15,40-20 52 16,-3 0-64-16,49-13 64 16,-9 5-64-16,18-8-16 15,-17 7-20-15,17 1-44 16,-18 12 16-16,0 0-92 15,-13 12 60-15,-19-1-84 16,-13 10 76-16,-19-1-140 16,-9 4 112-16,-22 4-404 15,-10 0 276-15</inkml:trace>
          <inkml:trace contextRef="#ctx0" brushRef="#br0" timeOffset="5206.4361">6227 10788 288 0,'0'-8'108'0,"0"8"-84"0,32-4-4 15,-18 0 108 1,0 8-72-16,4 0 128 16,18 4-104-16,-13 4-40 15,9 0-24-15,-9 0 28 16,-5 9-24-16,-5-13 68 15,-13 8-48-15,-13-4 72 16,13 4-64-16,-18-8 52 16,13 4-56-16,-4-12-4 15,9 8-24-15</inkml:trace>
          <inkml:trace contextRef="#ctx0" brushRef="#br0" timeOffset="3150.8894">4584 10484 736 0,'-9'-33'272'0,"9"33"-208"0,9-12-20 0,-5 4 96 15,15 8-84-15,-6-8 16 16,19 8-48-16,9-4-12 16,14 4-8-16,17-8-32 15,1 4 16-15,0-4-152 16,-9 4 88-16</inkml:trace>
          <inkml:trace contextRef="#ctx0" brushRef="#br0" timeOffset="3315.3276">4798 10241 520 0,'-14'8'192'0,"14"-8"-152"0,0 28-8 15,-9-3 116 1,18 7-88-16,-13 29 28 15,8 4-52-15,-4 16-4 0,0-5-20 16,0-7-228 0,0-12 120-16</inkml:trace>
          <inkml:trace contextRef="#ctx0" brushRef="#br0" timeOffset="3672.7774">5440 9913 592 0,'18'-52'220'0,"-18"52"-172"0,41-4-12 0,-27 12 84 15,17 4-72-15,-8 20 60 16,14 5-64-16,-19 11-4 15,5 5-24-15,-10-1 24 16,-4-3-24-16,-13 0 4 16,-1-5-12-16,-22-8 36 15,0-3-20-15,-10-13 40 16,-4 0-36-16,5-16 4 16,13-4-20-16,0-12 0 15,5 4-4-15,18-16-68 16,0 8 32-16,23-13-112 15,9 13 80-15,4-4-344 16,14 4 224-16</inkml:trace>
          <inkml:trace contextRef="#ctx0" brushRef="#br0" timeOffset="3904.8951">5931 9735 652 0,'0'-44'244'0,"0"44"-192"0,14-8-12 0,-5 4 84 16,-9 8-76-16,9 4 24 15,5 4-40-15,-14 12 24 16,0 4-32-16,-9 9 32 16,9-1-32-16,-14 1 20 15,14-5-24-15,-9-12 36 16,9 1-32-16,0-13 32 16,9-4-32-16,5-4-32 15,4 0 4-15,-4 0-264 16,8 4 148-16</inkml:trace>
        </inkml:traceGroup>
        <inkml:traceGroup>
          <inkml:annotationXML>
            <emma:emma xmlns:emma="http://www.w3.org/2003/04/emma" version="1.0">
              <emma:interpretation id="{FFB5E936-454B-40DF-8F29-91CBB2C360C0}" emma:medium="tactile" emma:mode="ink">
                <msink:context xmlns:msink="http://schemas.microsoft.com/ink/2010/main" type="inkWord" rotatedBoundingBox="9089,10277 10669,10215 10710,11267 9130,113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26.0414">7179 10452 476 0,'-5'-16'176'0,"5"16"-136"0,5-8-12 16,-5 4 268 0,0 4-168-16,0-4 88 15,0 8-124-15,9-4 24 16,0 0-68-16,5 0 20 15,8 4-40-15,10-4 8 16,9 4-20-16,5-8 0 16,-1 4-8-16,24-16 4 15,-6 8-8-15,6-1-72 16,-6-3 36-16,-8 4-48 16,-9 0 44-16,-33 0-96 15,5 0 76-15</inkml:trace>
          <inkml:trace contextRef="#ctx0" brushRef="#br0" timeOffset="7426.3409">7511 10217 332 0,'-4'-12'120'0,"4"12"-92"0,4-16-8 0,-4 12 212 16,0 4-132-16,0-4 56 15,9 4-92-15,-18 4 48 16,9 4-60-16,0 8 16 15,-4 5-40-15,-5 11 0 16,-1 4-16-16,6 13 44 16,-5 8-28-16,0 3 28 15,9-3-28-15,-5-5 8 16,-4 1-20-16,0-17 36 16,9-7-28-16,-14-9 4 15,14 4-16-15,0-16-60 16,0 1 24-16,14-5-120 15,-5 4 80-15,5-20-248 16,4 3 176-16</inkml:trace>
          <inkml:trace contextRef="#ctx0" brushRef="#br0" timeOffset="8026.4369">8171 9910 488 0,'-13'12'180'0,"13"-12"-140"0,-9 57-12 0,9-25 152 15,0 5-104-15,-5 11 52 16,1 5-80-16,-1 20 56 16,5-9-64-16,-9 9 28 15,18 0-40-15,-9-4 28 16,0-13-32-16,-5-11 12 15,1-9-20-15,4-20 52 16,-9-3-36-16,4-30-16 16,5 1-8-16,-4-28-96 15,8 7 48-15,1-15-84 16,4 7 72-16,5-7-36 16,13 23 52-16,9 1 4 15,-4 8 16-15,14 4 12 16,-1 7 4-16,-13 9 24 15,-9 9-12-15,-14-5 24 16,0 12-24-16,-27-8 12 16,-5 4-12-16,-13-4-44 15,4 0 20-15,-9-8-24 16,4 0 20-16,-4-4-16 16,19 0 16-16,-10-4 60 15,18 8-20-15,0 8 60 16,5 8-48-16,18 4 80 0,-4 13-64 15,13 3 36 1,5 9-52-16,0-9 0 0,-1 9-24 16,6-13 36-16,-1-4-24 0,-13-7 48 15,4-5-40-15,-4-12-40 16,-5 0 0-16,0-16-168 16,-5 4 100-16,-4-9-180 15,0 5 144-15,10 4-552 16,3 4 368-16</inkml:trace>
          <inkml:trace contextRef="#ctx0" brushRef="#br0" timeOffset="8492.6768">8608 10832 444 0,'0'0'164'0,"0"0"-124"0,0 4-16 15,0-4 176 1,0 0-116-16,-9 0 64 15,9 0-88-15,-9 0 44 0,9 0-60 0,-13 0 24 16,3 5-40-16,-12 3 72 16,-1 4-56-16,-9 0 12 15,9 4-32-15,1-4 12 16,12 4-20-16,10-3-8 16,10-1-4-16,12-8 12 15,10 0-8-15,5-8-48 16,4 4 24-16,-10-8-24 15,15 4 24-15,-23-9 8 16,-14 5 8-16,-9-8 8 16,0 4-4-16,-9-12 24 15,-5 8-16-15,-18-9-20 16,9 9 0-16,14 0-180 16,0 4 100-16</inkml:trace>
          <inkml:trace contextRef="#ctx0" brushRef="#br0" timeOffset="8900.2613">8577 9971 364 0,'0'-21'132'0,"0"21"-100"0,13-16-12 0,-13 8 184 15,9 8-116-15,5-8 60 16,-5 8-84-16,5 0 16 15,-5 8-48-15,0 8 44 16,5-3-44-16,-5 3 48 16,4 0-48-16,-13-4 12 15,10 4-28-15,-1 4 8 16,-5 5-12-16,-4-13 0 16,0 4-4-16,0 0 12 15,5-4-12-15,4-12-144 16,9 8 72-16</inkml:trace>
        </inkml:traceGroup>
        <inkml:traceGroup>
          <inkml:annotationXML>
            <emma:emma xmlns:emma="http://www.w3.org/2003/04/emma" version="1.0">
              <emma:interpretation id="{0C1BFBD3-0C74-4A77-8A07-15064EFBF89B}" emma:medium="tactile" emma:mode="ink">
                <msink:context xmlns:msink="http://schemas.microsoft.com/ink/2010/main" type="inkWord" rotatedBoundingBox="11525,9921 11533,11815 11246,11816 11238,99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224.4414">9319 9639 664 0,'-14'-12'244'0,"14"12"-188"0,0-8-16 16,0 8 48-1,14 0-56-15,-1-8-4 16,10 8-16-16,4-8-12 16,5 8 4-16,0 0-4 15,-5 0 0-15,1-9 0 0,4 18 0 16,-10-9 0-16,1 0 0 0,-14 0 60 16,-4 0-32-16,-10 0 52 15,5 0-48-15,-4 8-8 16,-1 0-12-16,-4 0-44 15,0 12 16-15,-5 16 4 16,10 9 12-16,-5 28 0 16,9 8 0-16,-5 16 24 15,5-4-12-15,0 36-12 16,5-7-4-16,-1 11 4 16,-4-11 0-16,0-5 32 15,0-16-16-15,0 12 4 16,-4-16-12-16,-5 5 4 15,9-13-8-15,-14-13 8 16,14-15-8-16,-9-12 32 16,-5-9-20-16,-4-12 40 15,-5-3-32-15,-13-21-40 16,13 4 8-16</inkml:trace>
        </inkml:traceGroup>
        <inkml:traceGroup>
          <inkml:annotationXML>
            <emma:emma xmlns:emma="http://www.w3.org/2003/04/emma" version="1.0">
              <emma:interpretation id="{086168F1-87D9-49B0-B90F-B5385197C40E}" emma:medium="tactile" emma:mode="ink">
                <msink:context xmlns:msink="http://schemas.microsoft.com/ink/2010/main" type="inkWord" rotatedBoundingBox="12137,10285 15016,10173 15068,11510 12189,116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266.8807">10553 10298 592 0,'36'-20'220'0,"-36"20"-172"0,14-8-12 0,-10 0 92 16,1 8-76-16,-5-8 76 15,0 8-72-15,-19-8-20 16,15 8-24-16,-19-8 0 15,0 8-8-15,-18-4 8 16,10 4-8-16,-10 4-12 16,4 4 4-16,-4 4 20 15,9 0-8-15,-4 8 40 16,9 5-24-16,-1 11-12 16,19 4-8-16,18 5-4 15,5-5 0-15,27-3 16 16,4-9-8-16,24-12 16 15,8-4-16-15,10-16 16 16,-19 0-16-16,-9-12 40 16,-13 0-24-16,-24-12 12 15,-3 3-20-15,-29-7 8 16,-3 4-12-16,-24-5-8 16,1 9 0-16,-10 0-4 15,15 12 0-15,3-5-144 0,10 9 80 16</inkml:trace>
          <inkml:trace contextRef="#ctx0" brushRef="#br0" timeOffset="13537.0986">10735 10019 520 0,'-32'-32'192'0,"32"32"-152"0,-37-28-8 0,19 19 132 15,9 5-96-15,-9 0 60 16,4 4-72-16,-4 17 28 15,4 3-48-15,-4 16 32 16,9 5-36-16,-14 15 52 16,5 1-48-16,-5 32 0 15,0 4-20-15,1 4 24 16,3-4-24-16,-3 0 20 16,-1-20-20-16,9-12 0 15,5-13-8-15,0-11 20 16,9-5-16-16,0-16-120 15,18-8 60-15</inkml:trace>
          <inkml:trace contextRef="#ctx0" brushRef="#br0" timeOffset="13836.896">11377 10120 580 0,'-10'-12'216'0,"10"12"-168"0,-27-16-12 0,9 8 120 16,-5 0-92-16,-13 4 52 15,-5 0-68-15,-9 8-16 16,9 8-20-16,-9 4 32 16,9 8-20-16,0 9 48 15,9 7-40-15,0 13 12 16,18 3-28-16,-4 17-8 15,18-4-4-15,5 0 12 16,8-8-8-16,1-13-64 16,18-7 28-16,-9-17-192 15,18-4 124-15</inkml:trace>
          <inkml:trace contextRef="#ctx0" brushRef="#br0" timeOffset="14230.4435">11604 10238 612 0,'-9'0'228'0,"9"0"-180"0,-18 28-12 0,4-12 72 15,5 0-68-15,-14 13 72 16,1 7-64-16,-10 17-8 16,9-5-24-16,-9 1-64 15,5-9 24-15,4 1-456 16,5-13 264-16</inkml:trace>
          <inkml:trace contextRef="#ctx0" brushRef="#br0" timeOffset="14050.4648">11367 10213 644 0,'10'-8'236'0,"-10"8"-180"0,4 8-20 15,1 0 96 1,4 8-80-16,4 4 24 16,6 17-44-16,-1-1-20 15,5 9-8-15,4-1 28 16,5 1-16-16,-5-9-100 0,0-8 40 0,-8-11-324 15,-1-1 204 1</inkml:trace>
          <inkml:trace contextRef="#ctx0" brushRef="#br0" timeOffset="14379.84">11754 10666 716 0,'-50'65'264'0,"50"-65"-204"0,-27 52-16 16,13-31-36-1,10-5-12-15</inkml:trace>
          <inkml:trace contextRef="#ctx0" brushRef="#br0" timeOffset="14843.072">12255 10290 716 0,'-22'-13'264'0,"22"13"-204"0,-5 21-16 0,0-9-8 15,5 4-28-15,0 0 4 16,5 4-4-16,-5-3-8 16,18-1 4-16,-4-8-76 15,4 0 40-15,0-8-76 16,0 0 64-16,-4-12-96 16,4 0 80-16,-4-4-16 15,0-1 48-15,-10 5 60 16,5 0-16-16,-13 0 144 15,-1 12-88-15,-8 12 92 16,3 12-96-16,-8 37 48 16,5 8-72-16,-6 24-4 15,10 0-24-15,-9 0-20 16,13-8 0-16,-4 4 40 16,0-8-24-16,-4-8 24 15,-6-12-20-15,-12-21 108 16,8-12-72-16,-23-32 16 15,14-8-44-15,-13-28 76 0,18 3-56 16,-1-15-4-16,15 11-24 16,13-3-56-16,4 11 24 15,28-7-252-15,0 12 148 0</inkml:trace>
          <inkml:trace contextRef="#ctx0" brushRef="#br0" timeOffset="15010.5181">12701 10528 840 0,'-9'13'312'0,"9"-13"-244"0,-4 52-16 0,-1-19-20 15,5-1-28-15,-9 8-4 16,9 5 4-16,5-9-236 16,4 1 128-16,0-9-404 15,0 0 280-15</inkml:trace>
          <inkml:trace contextRef="#ctx0" brushRef="#br0" timeOffset="15326.3572">13025 10180 736 0,'4'-8'272'0,"-4"8"-208"0,18 0-20 15,-13 0 80 1,-5 8-76-16,14 9 24 0,-5-1-40 0,-5 4-12 16,5 4-12-1,-9 5 28-15,0-1-20 0,-4 4 40 16,-1 1-32-16,-4-1 12 16,0-8-20-16,-14 5 20 15,10-9-24-15,-1-4-4 16,5-4-4-16,0-4-32 15,4 4 16-15,5-3-64 16,9 3 40-16,5-4-44 16,4 4 44-16</inkml:trace>
          <inkml:trace contextRef="#ctx0" brushRef="#br0" timeOffset="15490.7946">12988 10346 600 0,'5'-12'224'0,"-5"12"-176"0,23 0-12 15,-10 0 72 1,5 0-68-16,10 0-16 16,-1 4-16-16</inkml:trace>
        </inkml:traceGroup>
        <inkml:traceGroup>
          <inkml:annotationXML>
            <emma:emma xmlns:emma="http://www.w3.org/2003/04/emma" version="1.0">
              <emma:interpretation id="{3036E3B7-014A-4E43-8560-90F91E27CC73}" emma:medium="tactile" emma:mode="ink">
                <msink:context xmlns:msink="http://schemas.microsoft.com/ink/2010/main" type="inkWord" rotatedBoundingBox="15355,10350 16370,10310 16397,10999 15382,1103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761.0137">13535 10018 852 0,'36'13'316'0,"-36"-13"-248"0,55 44-16 0,-37-16 104 16,5 1-96-16,-10 15 28 16,10 9-52-16,-18 12 32 15,-1 3-40-15,-22 9-24 16,4-8-4-16,-36 0-52 16,0-12 24-16,-18-13-124 15,4-11 80-15</inkml:trace>
          <inkml:trace contextRef="#ctx0" brushRef="#br0" timeOffset="16179.1257">14254 10261 1008 0,'14'-8'372'0,"-14"8"-288"0,27-4-24 0,-9 4-44 16,0 4-20-16,10 0-312 15,-1 8 168-15</inkml:trace>
          <inkml:trace contextRef="#ctx0" brushRef="#br0" timeOffset="16031.232">14281 10176 984 0,'14'-12'368'0,"-14"12"-288"0,27-8-20 0,-13 8 28 16,4 4-60-16,5-4-48 15,0 8 12-15,-1 4-760 16,1 9 420-16</inkml:trace>
          <inkml:trace contextRef="#ctx0" brushRef="#br0" timeOffset="17834.528">13994 10650 892 0,'14'-8'332'0,"-14"8"-260"0,41-12-20 0,-14 3 0 16,1 1-40-16,17 0 24 16,1 4-24-16,8-4-284 15,-4 0 144-15</inkml:trace>
          <inkml:trace contextRef="#ctx0" brushRef="#br0" timeOffset="17145.696">14941 10201 748 0,'-9'-17'276'0,"9"17"-216"0,0-4-16 16,0 0 172-1,0 8-128-15,5-8 16 16,9 4-60-16,4-4-32 16,5 0-4-16,8-4-36 0,1 8 16 0,14-8-260 15,4 0 152-15</inkml:trace>
        </inkml:traceGroup>
        <inkml:traceGroup>
          <inkml:annotationXML>
            <emma:emma xmlns:emma="http://www.w3.org/2003/04/emma" version="1.0">
              <emma:interpretation id="{2D7C9BC9-E68C-4260-9D1C-51E7D6BC5170}" emma:medium="tactile" emma:mode="ink">
                <msink:context xmlns:msink="http://schemas.microsoft.com/ink/2010/main" type="inkWord" rotatedBoundingBox="16847,10038 22029,9836 22081,11170 16899,1137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281.2168">15725 10306 548 0,'9'-20'204'0,"-9"20"-156"0,13-4-16 0,-17-1 176 15,4 1-120-15,-9-4 36 16,4 4-76-16,-13 0 32 16,4 4-44-16,-22 0 16 15,4 8-32-15,-23 9-8 16,5 7-8-16,-9 12-24 15,18 5 12-15,14 7 12 16,13-11 0-16,19-1-4 16,13-8 4-16,23-19 12 15,9-1-8-15,5-33 24 16,-1 5-20-16,-4-16-4 16,-9 3-4-16,-9-11 20 15,-5 7-12-15,-13-15-4 16,0 7-4-16,-14-24 4 15,0 1-4-15,-9-17 8 16,4 8-8-16,-9 0-12 16,10 20 4-16,-14 5 100 15,18 15-52-15,-14 9 0 16,14 12-28-16,0 4-28 16,14 12 4-16,-5 8 4 0,9 4 4 15,-4 4 0-15,13 16 0 16,0-3-240-16,5 3 132 0</inkml:trace>
          <inkml:trace contextRef="#ctx0" brushRef="#br0" timeOffset="18567.9831">16526 9699 540 0,'-32'0'200'0,"32"0"-156"0,-23 8-12 0,0 0 124 15,10 4-92-15,-19 16 72 16,-9 5-80-16,-18 27 68 16,0 1-72-16,-10 12 60 15,10-8-60-15,9 16-12 16,14-4-24-16,13 8-4 15,18-8-4-15,14-1 20 16,14-7-16-16,9-12-48 16,9-13 20-16</inkml:trace>
          <inkml:trace contextRef="#ctx0" brushRef="#br0" timeOffset="18794.5821">16385 10099 632 0,'-14'-20'236'0,"14"20"-184"0,14 29-16 0,-10-17 80 15,1 4-72-15,-1 8 36 16,10 4-48-16,4 1-20 16,0-1-4-16,5 0-52 15,0 1 24-15,-5-5-100 16,5-4 68-16,-9-8-356 15,4-3 228-15</inkml:trace>
          <inkml:trace contextRef="#ctx0" brushRef="#br0" timeOffset="18960.0221">16544 10184 728 0,'-23'33'268'0,"23"-33"-208"0,-32 28-16 15,14-12 36 1,0 0-52-16,-5 13-4 16,10-1-12-16,-6-4-108 15,10 1 52-15</inkml:trace>
          <inkml:trace contextRef="#ctx0" brushRef="#br0" timeOffset="19238.2613">16858 10002 728 0,'32'41'268'0,"-32"-41"-208"0,50 56-16 0,-32-23 44 15,1-1-56-15,-10 29 4 16,-5-4-20-16,-27 19 8 15,-4 1-16-15,-32 4-72 16,0-8 32-16,-10-16 20 16,10-9 12-16,5-19-236 15,17-1 128-15</inkml:trace>
          <inkml:trace contextRef="#ctx0" brushRef="#br0" timeOffset="19765.163">17327 10237 664 0,'-18'-20'244'0,"18"20"-188"0,-27 0-16 15,13 0 136 1,5 4-104-16,-14 0-20 16,9 8-32-16,-4 8-28 15,5 5 4-15,-1 7-16 16,9 4 12-16,5-7-12 15,9 7 8-15,5-20 36 16,4 4-16-16,5-20-60 0,0-8 24 0,-5-12 28 16,5-4 4-16,-10-13 28 15,6 9-20-15,-15-29 56 16,5 13-36-16,-9-37 20 16,5 8-32-16,-14-16 8 15,4 16-16-15,-4 4 44 16,9 21-28-16,-4 12-4 15,8 11-16-15,1 9-32 16,13 12 12-16,5 12-4 16,-1 4 8-16,19 13 32 15,9 3-12-15,1 8-172 16,-1 1 88-16,0-9-396 16,-5 8 260-16</inkml:trace>
          <inkml:trace contextRef="#ctx0" brushRef="#br0" timeOffset="20323.1475">17960 10160 612 0,'-9'-8'228'0,"9"8"-180"0,-14 4-12 0,10-4 104 16,4 8-84-16,-9 0 40 16,4 17-56-16,5-13-24 15,5 4-8-15,4 0-36 16,4 4 16-16,10-12-56 15,0 0 36-15,4-8-28 16,5 0 36-16,-5-4 0 16,-4 4 16-16,-9-8 24 15,-1 0-8-15,-13-8 40 16,0 12-24-16,-13 0 40 16,4 4-36-16,-10 4 48 15,6 12-44-15,-5 17 4 16,4 3-24-16,0 33 20 15,5 8-20-15,0 12 24 16,4-8-24-16,-4-8-12 0,0-5-4 0,-13-15 28 16,3-17-12-16,-8-7 32 15,0-5-28-15,-1-16 32 16,-4-4-32-16,1-16 32 16,-1 4-32-16,0-20 40 15,9 3-32-15,14-11 20 16,14 3-24-16,22-7-28 15,5 12 4-15,9 3-8 16,0 5 4-16,4-4-292 16,-4 12 164-16</inkml:trace>
          <inkml:trace contextRef="#ctx0" brushRef="#br0" timeOffset="19899.0189">17946 9764 600 0,'-32'28'224'0,"32"-28"-176"0,-18 65-12 16,0-25 124-1,9 5-96-15,-14 11 60 0,9 1-68 0,-8 4 28 16,4 3-48-16,4 9-12 16,9-8-12-16,1 0 24 15,4-5-20-15,4-11-92 16,5-13 40-16,5-11-192 16,0-17 128-16,-1-16-440 15,1 0 304-15</inkml:trace>
          <inkml:trace contextRef="#ctx0" brushRef="#br0" timeOffset="20910.4032">18411 9804 704 0,'4'-16'264'0,"-4"16"-208"0,32 4-12 0,-14 16 124 15,1 4-100-15,-6 33 52 16,10 4-72-16,-9 12 0 16,4-9-28-16,-27 21-4 15,9-8-8-15,-23 4 20 16,5-4-16-16,-19-12 24 16,1-9-24-16,-5-19-64 15,14-9 24-15,8-32-208 16,10-8 132-16,23-24-512 15,13-1 344-15</inkml:trace>
          <inkml:trace contextRef="#ctx0" brushRef="#br0" timeOffset="21253.8178">18898 10055 748 0,'-14'-28'276'0,"14"28"-216"0,-32 4-16 0,10 0 76 16,8 4-76-16,-18 16 44 15,9 0-52-15,-4 5-20 16,13 7-8-16,5 0-20 15,14-3 8-15,8-5 28 16,10 1-12-16,4-9 4 16,5 0-8-16,0-16-40 15,0-4 16-15,-9-12 4 16,-5 0 12-16,-13-8 8 16,4-1-4-16,-18-19-12 15,9 3 4-15,-9-39-4 16,-1 7 0-16,1-12 8 15,9 16 0-15,-4-4 0 16,4 21 0-16,4 3 76 16,10 17-40-16,0-1 56 15,13 13-52-15,0 0 16 16,-4 12-36-16,9 0 8 16,-5 4-16-16,1 4-120 15,-6 8 56-15</inkml:trace>
          <inkml:trace contextRef="#ctx0" brushRef="#br0" timeOffset="21541.5831">19449 9646 592 0,'-32'-8'220'0,"32"8"-172"0,-14 8-12 0,-4 0 56 16,13 4-56-16,-13 17 40 16,5-1-44-16,-6 29 52 15,6-1-48-15,-10 17 100 16,14-8-80-16,4 4 4 16,-4-9-40-16,0-3 24 15,9-4-28-15,0-5 20 16,14-7-20-16,-5-9-60 15,0-8 20-15</inkml:trace>
          <inkml:trace contextRef="#ctx0" brushRef="#br0" timeOffset="22052.4418">19339 10095 676 0,'-4'-4'248'0,"4"4"-192"0,4-4-16 15,-4 4 120 1,19 4-96-16,8 0 16 16,5 0-44-16,13 0 8 15,5 5-24-15,10-1-28 16,-6 0 4-16,1-4-140 15,-10 4 76-15,-8-8-164 16,-10 0 132-16</inkml:trace>
          <inkml:trace contextRef="#ctx0" brushRef="#br0" timeOffset="21839.3751">19476 9828 600 0,'-4'-36'224'0,"4"36"-176"0,22 4-12 15,-8 4 104 1,0 8-84-16,4 4-12 16,0 13-28-16,5 3-24 15,0 1 4-15,-10 7 40 0,1-7-24 0,-19-5 36 16,-4 0-32-16,-14-3 56 16,-4-5-40-16,-9-4 4 15,-1 4-24-15,5-7 0 16,5-5-4-16,4-4-24 15,14 4 8-15,0-4-4 16,14 4 4-16,13-8 16 16,5 4-4-16,18-8-188 15,0 4 100-15</inkml:trace>
          <inkml:trace contextRef="#ctx0" brushRef="#br0" timeOffset="22368.7823">19940 9711 892 0,'19'28'332'0,"-19"-28"-260"0,27 105-20 0,-9-52 96 16,5 0-92-16,4 11 76 16,1 5-76-16,-6-4-12 15,-3 0-28-15,-33 16 52 16,0-13-40-16,-36 5-72 16,-4-8 20-16</inkml:trace>
          <inkml:trace contextRef="#ctx1" brushRef="#br0">23337 10415 0,'0'0'0,"0"0"16,0 0-16,0 0 16,0 0-16,0 0 15,0 0-15,-96 61 32,78-61-32,4-29 15,14 29-15,-31-8 16,31 8-16,-46 0 31,10 8-31,13-12 16,23 4-16,-32 8 15,32-8-15,-23 5 32,14 7-17,132-97 1,14-25-1,-28 17 1,-14 4 0</inkml:trace>
        </inkml:traceGroup>
        <inkml:traceGroup>
          <inkml:annotationXML>
            <emma:emma xmlns:emma="http://www.w3.org/2003/04/emma" version="1.0">
              <emma:interpretation id="{41D9B105-FFE2-40AB-810C-0B692E86EBD5}" emma:medium="tactile" emma:mode="ink">
                <msink:context xmlns:msink="http://schemas.microsoft.com/ink/2010/main" type="inkWord" rotatedBoundingBox="24929,10437 25407,10419 25421,10794 24943,1081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4250.3725">13944 10273 208 0,'0'0'76'0,"0"0"-60"0,5-4-4 16,-5 0 92-1,0 8-60-15,0-4 8 0,0 0-32 0,0 0 40 16,0 0-32-16,0 0 48 15,0 0-44-15,0 0 36 32,0 0-36-32,0 0 8 0,0 0-24 0,0 0 44 15,0 0-32-15,0-4 20 16,0 4-28-16,0-12 8 16,0 12-16-16,0 0 28 15,0 0-24-15,0 0 12 16,0 0-16-16,0-8-8 15,0 16 0-15,4-16-16 16,6 8 8-16,3 0 20 16,10 0-8-16,9 0-12 15,0 4 0-15,9 0-4 16,0 0 0-16,0 0 24 16,-5 0-8-16,-4 0 16 15,0 0-16-15,-9-4 16 16,-5 4-16-16,-9-4 4 15,5 0-4-15,-10-4 4 16,5 4-8-16,-9-4 8 16,5 4-8-16,-1-8-4 15,1 8 4-15,-5-4-4 16,4 4 0-16,1-4-20 16,4 4 12-16,-4 0-100 0,-5 0 56 15,9 0-168-15</inkml:trace>
        </inkml:traceGroup>
      </inkml:traceGroup>
    </inkml:traceGroup>
    <inkml:traceGroup>
      <inkml:annotationXML>
        <emma:emma xmlns:emma="http://www.w3.org/2003/04/emma" version="1.0">
          <emma:interpretation id="{67077BB4-F662-46A2-AB6A-0BC8FAB0ECE3}" emma:medium="tactile" emma:mode="ink">
            <msink:context xmlns:msink="http://schemas.microsoft.com/ink/2010/main" type="paragraph" rotatedBoundingBox="2224,12421 18997,12050 19038,13887 2265,142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494C5C-15AE-4275-B660-5A7BA7F63658}" emma:medium="tactile" emma:mode="ink">
              <msink:context xmlns:msink="http://schemas.microsoft.com/ink/2010/main" type="line" rotatedBoundingBox="2224,12421 18997,12050 19038,13887 2265,14259"/>
            </emma:interpretation>
          </emma:emma>
        </inkml:annotationXML>
        <inkml:traceGroup>
          <inkml:annotationXML>
            <emma:emma xmlns:emma="http://www.w3.org/2003/04/emma" version="1.0">
              <emma:interpretation id="{254ABF69-77CC-4C1E-B25A-1C976246C71E}" emma:medium="tactile" emma:mode="ink">
                <msink:context xmlns:msink="http://schemas.microsoft.com/ink/2010/main" type="inkWord" rotatedBoundingBox="2226,12504 3931,12466 3966,14019 2261,14057"/>
              </emma:interpretation>
            </emma:emma>
          </inkml:annotationXML>
          <inkml:trace contextRef="#ctx0" brushRef="#br0" timeOffset="176988.3629">327 13729 364 0,'9'-4'132'0,"0"4"-100"0,5-8-12 16,-5 4 36-16,0 0-36 15,0-4 36-15,0-4-32 16,5-5 4-16,-5 1-16 15,5-12 0-15,4-4-4 16,0-13 12-16,9-16-12 0,10-15-40 16,22-18 20-16,14 10 20 15,18 3-4-15,4-12-8 16,10-21 0-16,-5-3 84 16,14 8-48-16,0 8 8 15,-5 24-24-15,-13 16-4 16,-5 12-4-16,-18 9-16 0,-14 8 4 15,-14 3 12-15,-8 13-4 16,-10 0 16-16,-4 4-12 16,-9 4 16-16,-5 4-16 0,0 0 16 15,0-4-16 1,0 4 4-16,0-9-4 0,0 1-8 16,0-4 4-16,0 4 4 15,1 0-4-15,-1 4-12 16,-5 0 4-16,1 0-16 15,-1 3 12-15,1 1 12 16,-1 0 0-16,6 0-4 16,-10 4 4-16,4 0 12 15,1-8-8-15,-1 4-12 16,1 0 0-16,-5 4 12 16,-5 0-4-16,1 4-12 15,-10 0 4-15,0 8 20 16,-4 5-8-16,-9-1-28 15,-14 0 8-15,-5-4 32 16,-13 4-12-16,-9 0 28 0,-10 1-24 16,6-1-20-16,3 0 0 15,19 0 32-15,9-8-16 16,14 0-8-16,9-4-4 16,36-4 28-1,14 0-4-15,18 0-8 16,4 8-8-16,15 1 0 15,-1 7 12-15,-9 0-8 16,0 4-48-16,-4 0 24 16,-5-3 48-16,-9-1-16 15,-4-4 28-15,-10-4-24 16,-9-4 60-16,-4-8-44 0,-10-4-8 16,-4-8-16-16,-4-5 44 15,-5 1-32-15,0 0 0 16,-5-8-16-16,0 3 36 15,5 1-20-15,0 4-24 16,-9 0 0-16,0 8 8 16,-1 8-4-16,-3 8-160 15,-1 8 84-15,0 4-228 16,9 8 172-16,1 21-416 16</inkml:trace>
        </inkml:traceGroup>
        <inkml:traceGroup>
          <inkml:annotationXML>
            <emma:emma xmlns:emma="http://www.w3.org/2003/04/emma" version="1.0">
              <emma:interpretation id="{B0276B9E-E24A-4A86-8379-105D690DAF5C}" emma:medium="tactile" emma:mode="ink">
                <msink:context xmlns:msink="http://schemas.microsoft.com/ink/2010/main" type="inkWord" rotatedBoundingBox="4907,12582 7053,11888 7537,13386 5392,1408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9054.649">4133 12519 280 0,'-5'-16'104'0,"1"12"-84"0,-1-4 0 15,5 4 172-15,0 0-108 16,-4-4 116-16,-1 0-116 16,-4 0 8-16,0 4-52 15,0 0 60-15,0 0-52 16,0-4 28-16,0 3-44 0,4 1 24 0,5 0-28 16,0-4-16-16,5 4-8 15,8-4 12-15,15 0-8 16,17-4 4-16,19 4-4 15,13 0-16-15,5 4 4 16,0 0 12-16,-4 0-4 16,-1-9 8-16,0 5-8 15,-8 0-4-15,-6 0 4 16,-8 4-4-16,-14 0 0 16,-5 0 16-16,-8 4-8 15,-10-8 40-15,-9 8-24 16,-4-8-32-16,-5 8 4 15,-5 0 16-15,-4-8-4 0,4 8-12 16,-4 0 0-16,0 0 20 16,0 0-8-16,0 0-28 15,0 0 8-15,0 8-4 16,-9 0 8-16,-1 4-36 16,-3 8 24-16,-10 9 16 15,4 11 4-15,-8 13 0 16,4 11 4-16,-4 5-16 15,-5-4 8-15,0-4-4 16,0-9 0-16,-9-7 32 16,9-5-12-16,-5-3-32 15,5-13 12-15,0 4 0 16,9 1 8-16,0-13 24 0,5 0-12 16,0-4 12-16,-5-4-12 15,5-4 12-15,-1-4-16 16,6-8 32-16,-1-4-24 15,5-8 4-15,-1-5-12 16,6-15 12-16,4-5-12 16,-5-3-12-1,5 3 0-15,-5-15 12 16,5 3-4-16,0 9-12 16,0 3 4-16,4 9-4 15,1 7 0-15,4 9-64 0,4 4 40 16,5 4-164-16,5 0 112 15,9 4-196-15,13-1 160 0,5-3-388 16</inkml:trace>
          <inkml:trace contextRef="#ctx0" brushRef="#br0" timeOffset="79460.2277">5030 12058 404 0,'36'-24'148'0,"-22"16"-112"0,9-4-12 16,-5 12 152-16,-9 4-100 16,-4 8 40-16,13 8-68 0,-9 4 52 15,0 5-60-15,0-1 36 0,0 0-44 16,0 1 0-16,0 3-20 15,-9-12 36 1,0-4-24-16,-9 1-4 16,5 3-12-16,-14-4 4 15,4-4-8-15,-9-4 32 16,10 8-20-16,-1-16 40 16,9 9-32-16,10-9-48 15,4 0 12-15,9 0 36 16,10 0-12-16,3 0 0 15,1 0-8-15,5 0 28 16,-5 0-16-16,-5 0-136 16,0 12 64-16,-9-4-124 15,-4 0 104-15</inkml:trace>
          <inkml:trace contextRef="#ctx0" brushRef="#br0" timeOffset="82463.4399">3714 12018 464 0,'-45'12'176'0,"22"-4"-140"0,-18 16-8 0,14-3 108 15,-24 11-80 1,1 12 16-16,0 9-48 0,0 4 48 16,0 24-40-16,5 24 100 0,4 8-76 15,18-4 20-15,9-12-44 16,19 0 4-16,8 13-20 15,10 3 20-15,23 0-24 16,27-16-64-16,31-8 24 16,24-8-128-16,8-12 84 15,37-4-572 1</inkml:trace>
        </inkml:traceGroup>
        <inkml:traceGroup>
          <inkml:annotationXML>
            <emma:emma xmlns:emma="http://www.w3.org/2003/04/emma" version="1.0">
              <emma:interpretation id="{08F9C6D8-2141-4BC2-917A-A6BFC27B083A}" emma:medium="tactile" emma:mode="ink">
                <msink:context xmlns:msink="http://schemas.microsoft.com/ink/2010/main" type="inkWord" rotatedBoundingBox="7704,12559 9438,12521 9460,13512 7726,1355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0166.1099">5822 12952 280 0,'-4'-8'104'0,"-1"8"-84"0,-4 0 0 15,0-4 100-15,9 0-68 16,-9 0 156-16,9 0-116 16,0 0 60-1,9 0-16-15,9-4-76 16,5 4 4-16,4-4-44 0,10 8 16 0,3-4-20 15,6 0-8-15,4-13-4 16,14 9 12-16,9 0-8 16,0-4-12-16,-5 0 0 15,-14 4 12-15,-8 0-4 16,-14 0 40-16,-14 0-20 16,-13 0 12-16,-5-1-20 15,-9 5-148-15,-14-4 68 16,9 0-244-16,-9 0 168 15,-9 0-364 1</inkml:trace>
          <inkml:trace contextRef="#ctx0" brushRef="#br0" timeOffset="80453.3702">6168 12507 528 0,'0'8'196'0,"0"0"-152"0,-9 1-12 16,9-1 80-16,0 12-68 15,-5 8 52-15,1 13-56 16,-1 7 24-16,-4 5-36 16,5-5 28-16,-5 1-32 0,-1-5 12 15,1-7-20-15,0 3-8 16,-4-3-4-16,4-5 20 16,-10-4-12-16,10-3 32 15,-4-5-28-15,-6-4-56 16,15-4 16-16,-5-4-76 0,9-8 56 15,9-8-140-15,4 0 104 16,10-4-412 0,0-4 272-16,32 0 64 15</inkml:trace>
          <inkml:trace contextRef="#ctx0" brushRef="#br0" timeOffset="80991.8018">6910 12269 416 0,'9'-4'152'0,"-9"8"-116"0,-9 8-12 0,5 0 164 0,-5 8-108 16,9 8 44-16,-10 21-72 16,-3 16 24-16,-5 12-44 15,13-5 0-15,-13-7-20 0,4-4 36 16,5-13-24-16,0-7 40 15,-5-13-36-15,5-4 20 16,5-7-28-16,-5-5 8 16,9-12-16-16,0-12-16 15,13-9 0-15,5-7-112 16,5-8 64-16,14-1-32 16,13 1 48-16,4 3 4 15,-4 9 20-15,-9 8 0 16,-9 8 4-16,-18 4 68 0,-5 8-32 15,-18 4 16-15,-14 8-28 16,-9 0 8-16,-13 1-12 16,8-1 0-16,-4-4-4 15,5 4 4-15,4 0-8 16,9-4-12-16,5 1 4 16,4 7 4-16,-4 4 0 15,18-4 32-15,0 0-16 16,0 1 40-16,9-5-32 15,5-4 12-15,4 0-20 16,-4-4-16-16,-5 0-4 0,5-4 84 16,-5 0-48-16,0 0-96 15,-9-4 32-15,9 5-268 16,5-5 168-16,-1 0-444 16</inkml:trace>
          <inkml:trace contextRef="#ctx0" brushRef="#br0" timeOffset="81381.8383">7138 13001 208 0,'23'4'76'0,"-10"0"-60"0,10-4-4 15,-14 4-4-15,5-4-8 16,-5 0 24-16,0 0-12 16,5 0 120-16,-14-4-76 15,0 0 128-15,0 4-104 16,-14-4 84-16,5 4-96 15,-5 4 64-15,-18 0-76 0,10 8 32 0,-6 0-52 16,10 4 0-16,4 9-24 16,5-1-16-16,18 0 0 15,5 1 4-15,18-5 0 16,0-4 8-16,0-8-4 16,-10-8 32-16,10-8-20 15,-18 4 32-15,4-16-32 16,-13 8 20-16,4-9-20 15,-18 1-24-15,4 0 0 16,-13 4-24-16,9-1 20 16,-5 1-4-16,5 8 8 0,0 0-64 15,0 4 40-15,9 4-144 16,9 0 96-16,0 0-352 16,5 0 244-1,-1 8-112-15</inkml:trace>
          <inkml:trace contextRef="#ctx0" brushRef="#br0" timeOffset="81728.9861">7370 12232 520 0,'0'-16'192'0,"0"12"-152"0,14-4-8 0,-14 4 116 16,0 0-88-16,0 4 64 16,0 0-72-16,9 8 16 15,0 4-40-15,-9-4 0 16,5 4-16-16,-10 0 12 15,-4 1-16-15,9-5 16 16,-9 4-16-16,9-4-4 16,0-8 0-16,0 0-4 15,9 4 0-15,5-4-28 16,17 0 16-16,1 0-188 0,5 0 108 0</inkml:trace>
        </inkml:traceGroup>
        <inkml:traceGroup>
          <inkml:annotationXML>
            <emma:emma xmlns:emma="http://www.w3.org/2003/04/emma" version="1.0">
              <emma:interpretation id="{067A43CF-3ADC-4E61-AD43-12E47CBAD84B}" emma:medium="tactile" emma:mode="ink">
                <msink:context xmlns:msink="http://schemas.microsoft.com/ink/2010/main" type="inkWord" rotatedBoundingBox="10206,12291 10887,12276 10917,13634 10236,1364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3074.064">8276 12139 392 0,'9'-28'148'0,"5"16"-116"0,18-13-8 0,-10 9 172 0,10-12-112 16,23 0 36-16,9-1-72 15,4 13 52-15,0 16-60 16,-4 24 28-16,4 29-40 0,-4 12-36 15,-9 8 4-15,-10 28 8 16,-17 32 0-16,-28 1 32 16,-23-13-20-16,-9-12 20 15,-18-8-20-15,-18-8 20 16,-23 1-24-16,4-5 48 16,-4-17-32-16,14-15-224 15,22-13 104-15</inkml:trace>
        </inkml:traceGroup>
        <inkml:traceGroup>
          <inkml:annotationXML>
            <emma:emma xmlns:emma="http://www.w3.org/2003/04/emma" version="1.0">
              <emma:interpretation id="{04C320EA-8F06-4D21-B5BC-C92333514F9D}" emma:medium="tactile" emma:mode="ink">
                <msink:context xmlns:msink="http://schemas.microsoft.com/ink/2010/main" type="inkWord" rotatedBoundingBox="11319,12398 13927,12340 13964,14000 11356,1405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3845.1298">9929 12653 404 0,'4'-24'148'0,"1"7"-112"0,-1-11-12 15,6 12 128-15,-1-4-88 16,0-5 28-16,4-3-56 15,-3 0-4-15,-1 0-20 16,0-1 12-16,-14 1-16 0,-4 4 4 16,-9-1-4-16,-9 9-8 15,-19 4 4-15,-9 4 28 16,-8 8-16-16,3 12 4 16,-3 8-12-16,4 5 12 15,8 3-12-15,-8 8 4 16,14 1-4-16,8 7-24 15,19-3 8-15,23-5 12 16,4 0 0-16,27-15-28 16,5-5 12-16,37-16-76 15,8-4 52-15,-13 0-64 16,4 8 56-16,-13 4-32 16,-5 4 44-16,-18 25 188 15,-13 3-88-15,-24 21 92 16,-4 11-92-16,-18 50 0 0,-5 11-44 15,-9-7 4-15,0-21-16 16,0-12-8-16,1-20 0 16,-6-4 48-16,-4-21-28 0,5-3 44 15,-1-21-40-15,1-12 28 16,4-20-28-16,5-4-16 16,4-12-8-16,0-13-16 15,5-20 8-15,4-7-24 16,14-5 16-16,9-8-56 15,5 4 36-15,18 13 8 16,4 3 12-16,14 17 20 16,19-5-4-16,-5 17-144 15,13-5 76-15,-4 13-228 16,-5-4 164-16</inkml:trace>
          <inkml:trace contextRef="#ctx0" brushRef="#br0" timeOffset="84158.9641">10889 12163 488 0,'5'-32'180'0,"-5"32"-140"0,0-28-12 0,-5 16 92 15,5 4-72-15,-9-9 60 16,5 5-64-16,-14 0 24 15,-1 8-40-15,-22 20 28 16,0 8-32-16,-27 21 56 16,9 4-44-16,-18 27 0 0,8 21-20 15,19 9-20-15,14-9 0 16,13-4 28-16,9-16-12 16,10-9-12-16,13-19-4 0,9-9 28 15,9-3-12-15,14-9-76 16,14-8 36-16,0-3-380 15</inkml:trace>
          <inkml:trace contextRef="#ctx0" brushRef="#br0" timeOffset="84734.4956">10953 12329 684 0,'0'-8'252'0,"0"8"-192"0,9-16-20 0,0 8 40 15,10 4-52-15,12-8-12 16,6 8-8-16,13-4-20 16,5 4 8-16,4 0-76 15,-5 4 44-15,-8 4-452 16,-10 4 268-16,1 12 12 16</inkml:trace>
          <inkml:trace contextRef="#ctx0" brushRef="#br0" timeOffset="84571.0601">11021 12382 416 0,'5'0'152'0,"0"0"-116"0,-5 16-12 0,-5-4 172 16,0 21-112-16,5 3 28 16,-4 13-68-16,4 3-8 15,0 1-24-15,0-9 64 0,0-7-44 16,0-9 16-16,0-8-32 16,0-4 44-16,0-16-32 15,0 0 4-15,0 0-20 16,4-28-8-16,6 0 0 0,-1-5 4 15,9-3-4-15,9 0-48 16,10 7 28-16,8 1 28 16,-4 12-4-16,0 8-36 15,-4 0 16-15,-6 8-8 16,-8 0 12-16,-5 0-108 16,-4 0 64-16,-9-9-280 15</inkml:trace>
          <inkml:trace contextRef="#ctx0" brushRef="#br0" timeOffset="84991.1774">11695 12147 508 0,'28'-8'188'0,"-28"8"-148"0,72 37-8 16,-31-13 124-16,5 4-92 15,-1 17 28-15,-8 19-56 16,-10 29-12-16,-13 0-16 16,-19 1 64-16,-22-14-40 0,-19-11-12 15,-8-8-12-15,4-8 24 16,9-9-16-16,4-4-252 16,10-7 128-16</inkml:trace>
        </inkml:traceGroup>
        <inkml:traceGroup>
          <inkml:annotationXML>
            <emma:emma xmlns:emma="http://www.w3.org/2003/04/emma" version="1.0">
              <emma:interpretation id="{E051F870-6AAE-48F4-86E9-D0CD9500F94E}" emma:medium="tactile" emma:mode="ink">
                <msink:context xmlns:msink="http://schemas.microsoft.com/ink/2010/main" type="inkWord" rotatedBoundingBox="14429,12669 14816,12661 14827,13129 14440,1313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5317.0437">12506 12803 612 0,'0'-12'228'0,"32"7"-180"0,27 1-12 15,-18 4-36-15,13 4-8 16,6 1-376-16,8 7 212 16,5-16-44-16</inkml:trace>
          <inkml:trace contextRef="#ctx0" brushRef="#br0" timeOffset="85167.6467">12697 12358 684 0,'9'-21'252'0,"14"25"-192"0,4-4-20 0,-9 4-20 15,10 5-20-15,-6 3-124 0</inkml:trace>
        </inkml:traceGroup>
        <inkml:traceGroup>
          <inkml:annotationXML>
            <emma:emma xmlns:emma="http://www.w3.org/2003/04/emma" version="1.0">
              <emma:interpretation id="{C4B5A2C2-8F8C-4DC3-98B7-C88CCC4BFE1F}" emma:medium="tactile" emma:mode="ink">
                <msink:context xmlns:msink="http://schemas.microsoft.com/ink/2010/main" type="inkWord" rotatedBoundingBox="15727,12208 18999,12136 19022,13147 15749,1321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5707.5831">13821 12564 808 0,'-13'-28'300'0,"17"28"-232"0,10-8-20 16,0 3 124-16,4-3-104 15,9-4 36-15,14 4-64 16,9 0-60-16,9 4 12 16,-4 4-312-1,4 0 180-15,10 12-492 0</inkml:trace>
          <inkml:trace contextRef="#ctx0" brushRef="#br0" timeOffset="86127.7013">14891 12329 612 0,'-41'-20'228'0,"10"24"-180"0,-24 4-12 0,18 0 80 16,-13 8-72-16,0 9 60 15,5 19-60-15,8 5 4 16,10 7-28-16,13 5-12 0,10-12-4 15,13-9-4-15,14-7 0 0,18-9 16 16,13-16-8-16,10-8 24 16,0-8-20-16,-5-21 40 15,-9-19-28-15,-14-9 12 16,-13-7-20-16,-5 3 8 16,-8-4-12-16,-10 8-44 31,0-3 20-31,-5-1 0 15,0 9 12-15,5-5-28 16,5 20 16-16,9 1-4 16,8 12 8-16,6 4 8 15,-1 7 0-15,9 5 0 16,10 8 0-16,13 8-152 0,9 9 84 16,-13-1-484-1,0 4 308-15,-10 0-8 0</inkml:trace>
          <inkml:trace contextRef="#ctx0" brushRef="#br0" timeOffset="86426.4984">15802 12058 404 0,'-5'-28'148'0,"10"12"-112"0,-5 0-12 0,0 3 32 15,-5 1-36-15,-4 0 96 16,-4 12-64-16,-10 12 72 16,-4 9-68-16,-14 15 68 0,0 8-72 15,0-3 28-15,4 11-48 0,5-3 8 16,10 8-24-16,8 3 0 16,9 9-8-16,1 0 4 15,4 0-8-15,0-9 32 16,0-7-20-16,4-9-112 15,5-7 52-15,5-9-220 16,4-8 144-16</inkml:trace>
          <inkml:trace contextRef="#ctx0" brushRef="#br0" timeOffset="86802.4947">15925 12273 572 0,'4'0'208'0,"1"8"-160"0,0-8-12 0,-10 8 92 15,0 4-76-15,1 4 24 16,-1-8-44-16,1 4-4 16,-1 5-16-16,1-9 56 0,4-8-40 15,0 0 16-15,0 0-28 16,0-8-8-16,0-1-4 15,4-3-4-15,1 4 0 16,4-8 24-16,5-4-12 0,4 4-48 16,9-1 20-16,5 5-52 15,4 4 40-15,-4 4 24 16,5 0 4-16,-6 0 20 16,-3 4-12-16,-5 0 16 15,-1 0-16-15,-3 0-72 16,-6 0 32-16,1 0-252 15,-5-4 160-15,-9 4-328 16</inkml:trace>
          <inkml:trace contextRef="#ctx0" brushRef="#br0" timeOffset="87077.2254">15961 12078 632 0,'-18'-12'236'0,"23"12"-184"0,-1 0-16 0,1-8 124 16,8 0-96-16,10-8 60 15,9 8-68-15,4-12-16 16,5 12-24-16,5-5-4 0,-5 1-4 16,-5 8-236-16,-4 4 124 15</inkml:trace>
          <inkml:trace contextRef="#ctx0" brushRef="#br0" timeOffset="87373.0117">16662 11824 704 0,'55'-8'264'0,"-9"16"-208"0,31 16-12 15,-32 4 132-15,1 17-104 16,4 23 68-16,-9 13-80 16,-9-8 0-16,-14 8-36 15,-13 12 56-15,-23 16-44 0,-33-12-76 0,-40-3 16 16,-13-14-168 0,3-15 108-16,-44 4-680 15</inkml:trace>
        </inkml:traceGroup>
      </inkml:traceGroup>
    </inkml:traceGroup>
    <inkml:traceGroup>
      <inkml:annotationXML>
        <emma:emma xmlns:emma="http://www.w3.org/2003/04/emma" version="1.0">
          <emma:interpretation id="{EDE40A46-28C3-45F4-80BB-F4DC04A21A39}" emma:medium="tactile" emma:mode="ink">
            <msink:context xmlns:msink="http://schemas.microsoft.com/ink/2010/main" type="paragraph" rotatedBoundingBox="1128,14279 6187,14413 6155,15640 1095,15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E07D19-5BDC-4A1B-90A9-D7B4108C5E1E}" emma:medium="tactile" emma:mode="ink">
              <msink:context xmlns:msink="http://schemas.microsoft.com/ink/2010/main" type="line" rotatedBoundingBox="1128,14279 6187,14413 6155,15640 1095,15506"/>
            </emma:interpretation>
          </emma:emma>
        </inkml:annotationXML>
        <inkml:traceGroup>
          <inkml:annotationXML>
            <emma:emma xmlns:emma="http://www.w3.org/2003/04/emma" version="1.0">
              <emma:interpretation id="{BE73547F-31FA-497F-8885-FC2F29B36770}" emma:medium="tactile" emma:mode="ink">
                <msink:context xmlns:msink="http://schemas.microsoft.com/ink/2010/main" type="inkWord" rotatedBoundingBox="1128,14279 3093,14331 3060,15558 1095,1550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0537.4047">-306 14012 236 0,'-5'-24'88'0,"5"20"-68"0,-9-4-4 0,5 4 8 15,-1 0-16 1,-4 0-4-16,0 8 0 0,0 4 40 16,0 8-24-16,4 4 140 15,-4 13-88-15,0 7 76 16,0 9-88-16,0 3 40 15,-5 1-60-15,-9 3 40 16,1 17-44-16,-10 16-12 0,4 8-12 16,1-8 8-16,4-8-12 0,10-12 4 15,-1-16-4-15,14-9-8 16,0-7 4-16,5-9-68 16,13-12 36-16,-5-4-112 15,6-4 80-15,3-8-352 16,1-4 228-1,-9 0-32-15</inkml:trace>
          <inkml:trace contextRef="#ctx0" brushRef="#br0" timeOffset="120207.0252">-456 14364 312 0,'4'-4'112'0,"-4"4"-84"0,9 0-12 16,-9 0 128-16,14 0-84 15,-5 0 96-15,5 0-88 16,-5 0 28-16,9-4-56 15,-13 0 28-15,4 0-36 16,4 0-8-16,-8 0-16 0,0 0 28 16,-5 0-20-16,0 0-4 15,-5-4-8-15,0 4-4 16,-8 0 0-16,-1 0-20 16,-13 0 12-16,-10 0-4 15,1-1 4-15,-5 5 32 16,-5 9-12-16,6-1-40 15,-6 0 16-15,14 0 12 0,-4 8 0 16,4 4 28-16,0 5-16 16,18 3-4-16,-4 0-4 15,14 9 4-15,4 7-4 16,13 1 24-16,10-9-16 16,13 0 4-16,19-11-8 15,9-9 20-15,4-4-16 16,0-8-12-16,-4-4-4 15,-9-8 12-15,-10 0-4 16,-4-4 24-16,-9-4-16 0,-9-5 48 16,-5-3-32-16,-9 0 56 15,-4-5-48-15,-10 5 0 16,-4-4-20-16,-5 0-12 16,-4-1 0-16,0 5 4 15,4-4-4-15,-4 3-12 16,4 1 4-16,5 4-76 15,5 0 44-15,4 7-172 16,4 5 116-16,5 0-256 16,1 4 196-1,-6 0-272-15</inkml:trace>
          <inkml:trace contextRef="#ctx0" brushRef="#br0" timeOffset="120882.8225">177 14186 384 0,'-14'-20'140'0,"5"16"-108"0,0-4-8 0,4 4 64 16,1 4-52-16,-5-4 92 16,-1 8-72-16,-3 0-8 15,-10 8-32-15,-4 12 8 16,-5 9-16-16,-5 3 24 0,-4 9-20 15,10 11 4-15,-10 21-8 16,9 12 20-16,9 0-16 16,9-8 24-16,10-4-24 0,8-12 24 15,10-13-24-15,13-11 40 16,14-13-28-16,9-8-188 16,5-4 88-16,-5 13-492 15</inkml:trace>
          <inkml:trace contextRef="#ctx0" brushRef="#br0" timeOffset="122954.3663">318 14473 364 0,'0'0'132'0,"0"13"-100"0,4 7-12 0,-4-4 148 16,5 12-96-16,-5 9 24 16,4 3-56-16,1 5 8 15,-5-5-28-15,0-3 52 0,-5-5-40 16,1-8 36-16,-1-4-36 16,1-7 8-16,-5-5-24 15,4-12 36-15,5-8-28 0,0-9 4 16,0-11-16-16,5-9-52 15,-1 1 24-15,5 4-24 16,10 3 24-16,-1 5-16 16,0 8 16-16,0-1 36 15,0 9-12-15,1 4 8 16,-1 0-8-16,-5 4 20 16,1 0-16-16,0 0 12 15,-1-4-12-15,1 0 12 16,4 0-16-16,5 0-28 15,-9 0 8-15,-1 3-152 16,-4-3 88-16,1 8-276 16,-10 0 200-1,0 8-188-15</inkml:trace>
          <inkml:trace contextRef="#ctx0" brushRef="#br0" timeOffset="123374.9846">363 14372 416 0,'0'-4'152'0,"0"4"-116"0,0-4-12 15,0 4 136-15,0 0-92 16,9 0-8-16,0 0-40 15,-9 0 64-15,5 0-48 16,9-4 4-16,-5 4-24 0,9 0-12 16,-4-4 0-16,8 0 20 15,1 0-12-15,5-4-20 16,8 0 0-16,5 0-232 16,-5 0 128-16,5 4-332 15</inkml:trace>
          <inkml:trace contextRef="#ctx0" brushRef="#br0" timeOffset="123825.1741">960 14247 416 0,'9'-8'152'0,"9"4"-116"0,-4-4-12 16,-5 12 128-16,-5 4-88 16,15 0 0-16,-6 8-40 15,1 8 44-15,-5 5-36 16,14 7 20-16,-5 13-32 0,-4 23 8 16,-5 17-16-16,0 5 20 0,-14-5-20 15,-8-13-32-15,-15-7 12 16,-13 0-96-16,-18-12 56 15,-14-1-40-15,-4-3 52 16,4-13-148 0,9-7 104-16,14-13-264 15</inkml:trace>
        </inkml:traceGroup>
        <inkml:traceGroup>
          <inkml:annotationXML>
            <emma:emma xmlns:emma="http://www.w3.org/2003/04/emma" version="1.0">
              <emma:interpretation id="{6AA9FEE3-A8DB-4998-A54F-2B931FCD7192}" emma:medium="tactile" emma:mode="ink">
                <msink:context xmlns:msink="http://schemas.microsoft.com/ink/2010/main" type="inkWord" rotatedBoundingBox="3579,14877 4014,14889 4006,15180 3571,15169"/>
              </emma:interpretation>
            </emma:emma>
          </inkml:annotationXML>
          <inkml:trace contextRef="#ctx0" brushRef="#br0" timeOffset="124517.5163">1647 14834 664 0,'-9'0'244'0,"18"0"-188"0,5 4-16 16,-1 0 84-16,1-4-76 16,13 0 24-16,1-4-40 15,4 4 4-15,4-4-20 16,-4 0 0-16,0-1-8 0,4 1-104 16,-4 0 52-16,-5 4-192 15,-4-4 132-15,-5 0-384 16</inkml:trace>
          <inkml:trace contextRef="#ctx0" brushRef="#br0" timeOffset="124277.3784">1715 14579 572 0,'-9'-17'208'0,"9"17"-160"0,0-8-12 0,9 8 92 16,-4 0-76-16,13 0 32 15,-4 0-48-15,9 0-12 16,9 0-16-16,4 4 20 0,5-4-16 16,4 4-48-16,6-4 20 15,-15 5-148-15,5-1 92 16,-18 4-364-1</inkml:trace>
        </inkml:traceGroup>
        <inkml:traceGroup>
          <inkml:annotationXML>
            <emma:emma xmlns:emma="http://www.w3.org/2003/04/emma" version="1.0">
              <emma:interpretation id="{9B815FA1-CCCC-4ABC-AE64-58431309CBB6}" emma:medium="tactile" emma:mode="ink">
                <msink:context xmlns:msink="http://schemas.microsoft.com/ink/2010/main" type="inkWord" rotatedBoundingBox="4548,14493 6184,14536 6168,15128 4533,15085"/>
              </emma:interpretation>
            </emma:emma>
          </inkml:annotationXML>
          <inkml:trace contextRef="#ctx0" brushRef="#br0" timeOffset="127247.673">2612 14753 644 0,'-13'4'236'0,"13"-4"-180"0,0 0-20 15,9 0 16-15,9 0-36 16,14-4 48-16,23-4-36 16,36-5 28-16,18-3-28 15,0 4 36-15,32-12-36 0,28 4 4 16,-10 3-20-16,-22 5 12 15,-5-4-16-15,-9-4-4 16,-14 4 0-16,-23 4 12 16,-17 3-8-16,-19 1 32 0,-18 0-24 15,-19-4-84-15,-13 4 36 16,-9 8-236-16,-14 0 148 16,-8 8-432-1</inkml:trace>
          <inkml:trace contextRef="#ctx0" brushRef="#br0" timeOffset="126889.7214">3400 14198 424 0,'-9'-12'156'0,"4"12"-120"0,-4 0-8 16,9 0 132-16,-4 12-92 16,-5 9 44-16,9 3-68 0,0 4 20 15,0 1-36 1,9 3 0-16,-9 0-16 0,0 5 20 0,0 3-20 16,0 1-56-16,0-1 20 15,-9 0-208-15,-5-3 128 16</inkml:trace>
        </inkml:traceGroup>
      </inkml:traceGroup>
    </inkml:traceGroup>
    <inkml:traceGroup>
      <inkml:annotationXML>
        <emma:emma xmlns:emma="http://www.w3.org/2003/04/emma" version="1.0">
          <emma:interpretation id="{3EF23086-D00C-4EF4-8A97-04E0BB395B09}" emma:medium="tactile" emma:mode="ink">
            <msink:context xmlns:msink="http://schemas.microsoft.com/ink/2010/main" type="paragraph" rotatedBoundingBox="4180,15395 5983,15026 6169,15932 4366,163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92059F-B800-4811-BF31-ED5799685557}" emma:medium="tactile" emma:mode="ink">
              <msink:context xmlns:msink="http://schemas.microsoft.com/ink/2010/main" type="line" rotatedBoundingBox="4180,15395 5983,15026 6169,15932 4366,16302"/>
            </emma:interpretation>
          </emma:emma>
        </inkml:annotationXML>
        <inkml:traceGroup>
          <inkml:annotationXML>
            <emma:emma xmlns:emma="http://www.w3.org/2003/04/emma" version="1.0">
              <emma:interpretation id="{3DC4341D-C565-43AB-A109-F218B09E1F78}" emma:medium="tactile" emma:mode="ink">
                <msink:context xmlns:msink="http://schemas.microsoft.com/ink/2010/main" type="inkWord" rotatedBoundingBox="4180,15395 5983,15026 6169,15932 4366,1630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8210.7507">3341 15092 664 0,'-27'45'244'0,"17"-17"-188"0,-8 25-16 0,18-17 4 0,-4 9-32 16,-1-1 32-16,5-7-28 15,0-1 12-15,-4-8-16 16,8-3 36-16,-4-17-24 0,0-8-68 16,9-8 24-16,-4-8-380 15</inkml:trace>
          <inkml:trace contextRef="#ctx0" brushRef="#br0" timeOffset="128504.032">3487 15072 560 0,'-14'-8'208'0,"14"16"-164"0,-18 4-8 15,13-4 112-15,-4 9-88 16,0 7-24-16,0 16-24 0,-5 13-4 16,14 12-4-16,-4-5 24 0,-1-3-16 15,0-4-64-15,1-9 24 16,-5-7-172-16,-5-9 108 15,-4-4-344 1</inkml:trace>
          <inkml:trace contextRef="#ctx0" brushRef="#br0" timeOffset="127759.0334">2785 15028 384 0,'-4'-16'140'0,"22"12"-108"0,18-9-8 16,-13 9 92-16,9 4-68 16,0 0-12-16,0 0-20 15,0 12 12-15,-5 13-16 16,-9-5 40-16,-9 12-28 15,0 9 20-15,-13 7-24 16,-10 1 52-16,-9 3-40 0,-13-7 48 16,-9-9-48-16,-6-7 4 15,1-5-24-15,5-12 28 0,4-12-24 16,4-8-32-16,10-12 8 16,9-9-104-16,4 1 60 15,10 4-4 1,13 4 36-16,4 3-4 0,6 13 12 15,8 8 68-15,5 13-28 16,4 7 32-16,5 4-32 16,5 1 0-16,-1-1-16 15,5-4 12-15,-4-4-16 16,-10-3-48-16,1-9 24 16,-14-8-140-16,8-4 88 0,-8-13-452 15</inkml:trace>
          <inkml:trace contextRef="#ctx0" brushRef="#br0" timeOffset="128001.1934">3241 15064 580 0,'-14'-16'216'0,"19"8"-168"0,4 8-12 15,-9 0 156-15,9-4-112 16,4 4 28-16,10 0-64 15,0 0-8-15,18-8-24 16,14 4 12-16,13 0-16 0,-4 4 40 16,-5-8-24-16,-9 8-128 15,-9 0 56-15,-18 0-152 0,-14 0 116 16,-14 0-448 0,-13 0 300-16,-14 16 64 15</inkml:trace>
          <inkml:trace contextRef="#ctx0" brushRef="#br0" timeOffset="129769.8978">3933 14882 488 0,'-9'-24'180'0,"9"20"-140"0,0-4-12 16,0 4 144-1,9 0-100-15,0 4 44 0,-5 0-72 16,15 0 4-16,-6 4-32 16,10 4 28-16,0 0-28 0,0 12 12 0,-1 0-16 15,-13 1 12-15,-4-13-16 16,-10 12-4-16,-13-4 0 15,5-8 20-15,-6 8-12 16,6-4-48-16,-1-8 20 16,5 5-24-16,9-1 24 15,0 0 0-15,14-4 8 16,4 0 0-16,5 0 0 16,-1 0 8-16,1 4 0 15,-5 8-12-15,-4-8 8 16,-10-4 28-16,-8 4-12 15,-10 5 48-15,-4-5-32 0,-5 0 28 16,1-4-28-16,3 0-44 16,6 0 8-16,4 0 0 15,4 0 8-15,5 0 0 16,-9 0 0-16,9-4-188 16,0 8 104-16,0 0-308 15,-14-4 220 1,10 8-152-16</inkml:trace>
          <inkml:trace contextRef="#ctx0" brushRef="#br0" timeOffset="129200.384">3650 14947 404 0,'0'-8'148'0,"10"8"-112"0,3-8-12 16,5 8 180-16,10 8-116 15,4 8 88-15,9 0-104 16,-5 12-12-16,5 13-36 16,-14 16 0-16,-4 27-12 0,-14 14-8 0,-13-1 0 15,-19-8-112-15,-9-12 60 16,-23-17 12-16,-13-7 20 15,-14-9 24-15,9-11-4 16,0-13-92-16,19-12 52 16,13-12-404-1</inkml:trace>
          <inkml:trace contextRef="#ctx0" brushRef="#br0" timeOffset="128824.3827">2562 15003 392 0,'-27'9'148'0,"13"-5"-116"0,-4 4-8 16,4 0 64-16,-8 0-52 16,-6 8 84-16,-4 8-68 0,-4 17 36 15,4 24-52-15,14 15 44 16,9 5-48-16,18-4 20 0,14-8-32 15,13-8 8-15,10-9-16 16,4-11-8-16,23-13 0 16,13-7-156-16,14-9 84 15</inkml:trace>
        </inkml:traceGroup>
      </inkml:traceGroup>
    </inkml:traceGroup>
    <inkml:traceGroup>
      <inkml:annotationXML>
        <emma:emma xmlns:emma="http://www.w3.org/2003/04/emma" version="1.0">
          <emma:interpretation id="{2818F9B7-BEBE-4B76-BAED-403565C670E9}" emma:medium="tactile" emma:mode="ink">
            <msink:context xmlns:msink="http://schemas.microsoft.com/ink/2010/main" type="paragraph" rotatedBoundingBox="1209,16898 13205,16944 13198,18729 1203,18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087BE-50FF-40F0-9801-DC5A372AF37B}" emma:medium="tactile" emma:mode="ink">
              <msink:context xmlns:msink="http://schemas.microsoft.com/ink/2010/main" type="line" rotatedBoundingBox="1209,16898 13205,16944 13198,18729 1203,18683"/>
            </emma:interpretation>
          </emma:emma>
        </inkml:annotationXML>
        <inkml:traceGroup>
          <inkml:annotationXML>
            <emma:emma xmlns:emma="http://www.w3.org/2003/04/emma" version="1.0">
              <emma:interpretation id="{A613C5DF-0EF7-407B-B449-C5830180DC28}" emma:medium="tactile" emma:mode="ink">
                <msink:context xmlns:msink="http://schemas.microsoft.com/ink/2010/main" type="inkWord" rotatedBoundingBox="1209,16898 3104,16905 3098,18690 1203,1868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4698.8799">759 17067 228 0,'-9'-4'84'0,"0"4"-64"0,9 8-8 0,0 0 92 16,-4 4-60-16,-6 8 148 16,10 21-108-16,-9 15 104 15,5 17-108-15,-5 12 36 16,9-4-68-16,-14-8 0 0,5-12-28 16,4-9 16-16,1-7-24 15,-5-13 4-15,4-12-8 16,1 0 36-16,4-3-20 15,0-17 32-15,4-4-32 16,1-9-24-16,4-7 0 16,5-4-80-16,4-4 44 0,4-9-40 15,6 13 44 1,8 0 0-16,5-9 20 16,5 13 16-16,-5 0 0 0,-5 0-4 15,-4 7 4-15,-5 5 4 16,-13 0-4-16,-5 8 16 15,-9 12-12-15,-14-3 16 16,-4 3-16-16,-9-4 4 31,0 4-4-31,-14 4-24 16,4 0 8-16,-4-4 4 16,14 1 4-16,-5-5-12 15,9 4 8-15,5 4 4 16,13 0 0-16,-4 0 8 15,18 5-4-15,-9-1 68 0,14 0-40 0,0 0-4 16,-1 0-16-16,1 1 0 16,0-1-8-16,-5 0 24 15,5 0-16-15,-14-3 12 16,9-5-12-16,-5 4-16 16,1-12 0-16,8-4-156 15,-13 0 88-15,0-4-252 16</inkml:trace>
          <inkml:trace contextRef="#ctx0" brushRef="#br0" timeOffset="253871.6796">432 17492 208 0,'9'-41'76'0,"-9"29"-60"0,13-8-4 0,-4 8 64 16,-18-5-44-16,9 1 48 15,-4 4-44-15,-5 0-44 16,-14 4 0-16,5 8 28 15,-10 8-12-15,-13 12 60 16,0 13-36-16,-4 7 92 0,-1 9-72 16,5 7 64-16,5-11-64 15,18-5-40-15,4-12-8 16,14 1 12-16,18-9-8 0,5-4 24 16,23-12-20-16,-1 4 4 15,1-16-8-15,8-4-120 16,-8-16 60-16,4-9-76 15,-5-15 72-15,-13-9-100 16,-9-8 88 0,0 5-12-16,-14 7 48 15,-9 8 36-15,-9 17 0 16,9 8 152-16,-9 8-88 16,9 7 52-16,-5 9-72 15,-4 13 44-15,0 15-52 16,9 12 32-16,-5 17-40 0,-4-4 0 15,0 3-20-15,9-3 0 0,-9-5-4 16,9-7 12-16,9-9-12 16,-9 1-4-16,9-17 0 15,-4 4-60-15,13-4 32 16,5-16-272 0,9 0 164-16,4-16-236 15</inkml:trace>
          <inkml:trace contextRef="#ctx0" brushRef="#br0" timeOffset="252430.848">-65 16848 288 0,'9'-20'108'0,"5"4"-84"0,-5-4-4 15,5 3 92-15,-5-3-64 16,-5 0 0-16,1-4-32 16,-5 3 8-16,0 1-16 15,-5 0 24-15,-4 4-20 16,-4 4 12-16,-5 0-12 15,-1-1-24-15,-3 5 4 16,-1 0-12-16,0 0 8 16,0 8 16-16,-4 8 0 15,4 4-4-15,0 5 4 16,1 7-4-16,-1 4 0 16,0 21 0-16,5 11 0 0,-9 1 112 15,13 20-60-15,-4-16 8 16,18 16-40-1,0 28-12-15,4 0-4 0,-4-8-16 16,0-12 8-16,0-16 12 16,0 0-4-16,-4-16 16 0,-10-5-12 15,0-7 16-15,-8-9-16 16,-10-4-4-16,0-7 0 16,-5-5 12-16,1 0-8 15,0-12-28-15,-1-4 8 16,5-8-76-16,0-4 52 0,14 0-152 15,5-12 104 1,13 4-280-16</inkml:trace>
          <inkml:trace contextRef="#ctx0" brushRef="#br0" timeOffset="252865.504">-56 16699 184 0,'-27'4'68'0,"18"12"-52"0,-14 4-4 0,14 0 100 16,-9 9-64-16,4 11 16 16,-4 13-40-16,-5 7 100 15,10-3-68-15,-6 24 56 16,-3 24-68-16,8 8 4 16,14 1-28-16,-9-9 32 15,4-20-28-15,1 4-12 0,-1-8-8 16,1 4 40-16,4-8-24 15,0-13-20-15,-5-11 0 16,1-1 8-16,-1-15-4 0,0-9 8 16,-8-16-8-16,-1 0-212 15,0-16 112-15,-4-16-296 16,-4-16 220 0,-1-9 20-16</inkml:trace>
          <inkml:trace contextRef="#ctx0" brushRef="#br0" timeOffset="253258.5493">127 16662 332 0,'-19'-24'120'0,"10"16"-92"0,0-4-8 0,5 8 0 15,-6 0-16-15,1 4 8 16,0 0-8-16,0 0-4 16,0 4 4-16,0 4-16 15,0 8 8-15,-5 8 12 16,0 13-4-16,-4 19 52 16,0 17-32-16,4 4 60 15,-8 16-48-15,-1 32 20 16,5 25-36-16,-5-12 8 15,5-13-16-15,9 13 20 16,-5-5-20-16,5-7-12 0,0-17-4 0,0-16 48 16,4-20-24-16,1-21 16 15,-10-11-20-15,9-13 0 16,-8-8-8-16,-6-12-120 16,-3-16 60-16,-6 0-236 15</inkml:trace>
          <inkml:trace contextRef="#ctx0" brushRef="#br0" timeOffset="255703.6664">541 17042 228 0,'0'5'84'0,"-9"-5"-64"0,9 0-8 0,0 0 72 16,0 0-48-16,0 0 84 15,0 0-68-15,0 0 60 16,0 0-60-16,0 0-12 16,0-5-24-16,0 5 32 15,0 0-24-15,0 5 32 0,0-5-32 16,0 4-4-16,0-4-12 0,0 8 36 16,0-8-20-16,0 0-12 15,0 4-8-15,9 0 48 16,0-4-28-16,5 0 44 15,-5 0-40-15,4 0 4 16,10 0-20-16,-5 0 0 16,19-4-4-16,4 0-8 15,4 4 4-15,19 4 20 16,-5 0-12-16,5 0 32 16,-9 0-28-16,-1-4-4 15,-17 4-8-15,4-4-16 16,-19 0 8-16,-8 0 4 15,-5-8 0-15,-18 8-160 16,9 0 88-16,-14 0-236 16,5 0 176-16,18 8-312 15</inkml:trace>
        </inkml:traceGroup>
        <inkml:traceGroup>
          <inkml:annotationXML>
            <emma:emma xmlns:emma="http://www.w3.org/2003/04/emma" version="1.0">
              <emma:interpretation id="{AAB7C8DB-BA74-48EF-9EF8-02E1A906AF83}" emma:medium="tactile" emma:mode="ink">
                <msink:context xmlns:msink="http://schemas.microsoft.com/ink/2010/main" type="inkWord" rotatedBoundingBox="3453,17327 6642,17339 6637,18687 3448,1867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62714.8049">2298 17002 248 0,'-4'0'92'0,"-1"0"-72"0,-4 0-4 15,4 0 44-15,-8 8-36 16,-5-8-12-16,-5 8-4 16,-4-8-20-16,-5 0 8 15,-5 0 20-15,1 0-8 16,-10 4 40-16,10-4-24 16,-5 0-24-16,4 0 0 0,-13 0 36 15,5 0-24-15,13 0 52 16,0 0-36-16,5 0 64 15,9 0-52-15,4 0 8 16,5 0-28-16,9 0 24 16,9 8-28-16,0 0 12 0,-4 5-16 15,8-1 0-15,-13 0-4 16,5 8 4-16,-10-4-8 16,1 17-20-16,-5-5 8 15,-5 20 4-15,0 1 4 0,1 4 0 16,-6 3 0-16,10-3 16 15,-4 3-8-15,4-7-4 16,-5-4 0-16,14-5-16 16,-9-4 8-16,0-3 20 15,0 3-8-15,-1-3-4 16,1-1 0-16,0 12-16 16,0 1 8-16,-5 3 4 15,5-3 0-15,5-9 8 16,-1 13-4-16,1-17-4 15,-1-3 4-15,5-9 20 16,0 8-12-16,0-8 4 16,0 1-8-16,0-9 12 15,0 8-12-15,0 0-28 16,0-4 8-16,5-8 12 16,4 5 4-16,0-5 52 15,9-4-32-15,5-4 44 0,9 0-40 16,0-4 4-16,4 4-20 15,5 0-8-15,0 4 0 16,-5 4-120-16,5-4 64 16,0 4-428-1,5 4 264-15,-5-4-72 16</inkml:trace>
          <inkml:trace contextRef="#ctx0" brushRef="#br0" timeOffset="264291.328">1929 17698 268 0,'-13'-8'100'0,"4"8"-76"0,9 0-8 16,0 0 104-16,-9 0-68 16,9 0 84-16,0 0-76 15,0 0 56-15,0 0-64 16,0-4 48-16,9 0-56 0,4 0 48 15,-4 0-52-15,14 0-4 0,0 4-20 16,9 0 16-16,9 0-20 16,-5 0-12-16,10 4-4 15,-5 0 12-15,-5 0-4 16,5-4-4-16,-4 0 4 16,-19 0 12-16,5 4-8 15,-10-4 4-15,-13 0-4 16,0 0-148-16,0 0 76 15</inkml:trace>
          <inkml:trace contextRef="#ctx0" brushRef="#br0" timeOffset="264864.3517">2631 17111 548 0,'-10'0'204'0,"10"0"-156"0,-4 0-16 16,4 0 52-16,-5 0-52 15,1 16 16-15,-1 9-32 16,1 3 52-16,4 25-36 16,-9 11 28-16,9 9-32 0,-9-4 28 15,-1 4-32-15,6-25-24 0,-5-7 0 16,0-1 36-16,-5-7-24 15,5-17 24-15,9 4-20 16,9-28 0 0,5-8-16-16,-5-13-4 15,14-7-120-15,8 8 68 16,6-9-12-16,4 13 40 16,0 4 16-16,-14 0 12 15,-4 20-20-15,-14 0 12 16,-9 12 12-16,-14 4 0 15,-8-4 60-15,-10 12-36 16,0-12 8-16,9-4-24 16,-9-3-8-16,9 7 0 0,10-12 4 15,-5 8-4-15,18-8-4 16,0 12 4-16,9 4 48 16,13-4-28-16,-8 4 16 15,4 1-24-15,5-1 28 16,-9 12-28-16,-1-16-12 15,6 4-8-15,-1-12-32 16,-5 13 20-16,1-13-336 16,4-4 192-16,-4 12-340 15</inkml:trace>
          <inkml:trace contextRef="#ctx0" brushRef="#br0" timeOffset="265267.4248">3122 17718 592 0,'-13'8'220'0,"13"-8"-172"0,-9 4-12 15,4 8 120-15,-13-4-92 16,4 13-44-16,-9-1-16 16,1 8 8-16,-6 5-4 15,1-5 4-15,0 0-4 0,4-3 12 16,-14-5-12-16,19-4 16 16,-5-12-16-16,10-4-116 15,8-12 56-15,1-8-280 16</inkml:trace>
          <inkml:trace contextRef="#ctx0" brushRef="#br0" timeOffset="265032.8004">2845 17726 600 0,'0'12'224'0,"9"-8"-176"0,4 4-12 0,-4 1 36 15,14 3-48-15,0 4 16 16,0 0-24-16,-1 0 0 16,1 4-8-16,5-3 4 0,-15-1-8 15,1 0-56-15,-5-4 28 16,0 8-208-1</inkml:trace>
          <inkml:trace contextRef="#ctx0" brushRef="#br0" timeOffset="265645.019">3022 17091 352 0,'0'-12'132'15,"9"12"-104"-15,9-8-8 0,-8 8 148 0,3 0-96 16,5 8 16-16,1-4-52 16,-1 4 20-16,0 0-32 15,-9 0 40-15,-4-4-36 0,-5-4 28 16,-5 12-28-16,-4-4 0 15,0-8-16-15,-5 13 0 16,-4-5-4-16,9-8-8 16,0 8 4-16,4-4 4 15,14 0-4-15,10 0 8 16,-1-4-8-16,9 0-136 16,5 0 76-16,-5 0-272 15,1 0 184 1,-1 0-192-16</inkml:trace>
          <inkml:trace contextRef="#ctx0" brushRef="#br0" timeOffset="266097.7243">3304 17661 392 0,'-9'0'148'0,"9"0"-116"0,-9 0-8 15,9 0 196-15,9 0-124 16,5-4 60-16,-5 4-92 15,5-8 16-15,18-4-48 16,-1-4-8-16,24 8-16 0,0-4-192 16,4 0 100-16,5-5-280 31</inkml:trace>
          <inkml:trace contextRef="#ctx0" brushRef="#br0" timeOffset="266497.7866">3896 17131 404 0,'-27'0'148'0,"27"13"-112"0,-5-5-12 0,1 12 120 15,-1 8-84-15,1 25 28 16,-1 12-52-16,1-5 4 15,4 5-24-15,0 8 36 16,-5-21-28-16,5-7 40 16,0-9-36-16,0-7-4 15,0-9-16-15,0-8 28 0,0 0-20 0,0-12 4 16,9-12-12-16,0-8-60 16,5 0 28-16,4-17-156 15,5 1 100-15,4-9-20 16,5 9 60-16,0 7 8 15,-5 1 20-15,-4 12 44 16,-9 4-20-16,-10 12 88 16,-8 0-56-16,-10 16 56 15,-4 0-56-15,-5 0 4 16,-4-3-28-16,-1 3-12 16,-3 0-4-16,3-8 40 15,6 0-24-15,3 4 36 16,6-4-32-16,13 4 20 15,13 5-24-15,6-9 0 16,-1 8-12-16,9-8 12 16,5 12-12-16,0-12-84 0,0 4 44 15,0 1-280-15,-5-5 172 16,-4 0-292 0,-10-8 248-16,-4 0 24 15</inkml:trace>
          <inkml:trace contextRef="#ctx0" brushRef="#br0" timeOffset="266938.9612">4087 17686 540 0,'-9'4'200'0,"5"4"-156"0,-1 4-12 0,1 4 72 16,-5-4-64-16,9 0 52 15,0 9-52-15,0-1-12 0,9-4-16 16,-5-4-12-16,19 0 4 0,-5-4-76 16,5-8 40-16,0-4-76 15,9-4 64-15,0 0-44 16,-5-4 52-16,0 4 20 15,-4 0 12-15,-9 0-24 16,-5 8 16-16,-9 0 156 16,-9 4-80-16,-1 8 136 15,-3 8-116-15,-1 0 48 16,5 17-76-16,0-1-16 16,0 13-24-16,-5-1-20 15,5 13 0-15,5-4 28 16,-15-9-12-16,-8-3 24 15,0-5-24-15,-1-11-4 16,-4 3-4-16,1-16 12 16,-1-4-8-16,4-12 24 0,1-12-20 15,0-8-12-15,4-8-4 16,9-13-208 0,10-7 116-16,8-13-404 15,5 12 284-15,10 5-116 16</inkml:trace>
          <inkml:trace contextRef="#ctx0" brushRef="#br0" timeOffset="267188.6248">4051 17059 592 0,'9'-21'220'15,"9"13"-172"-15,10-4-12 0,-10 8 92 0,5 4-76 16,-1 0 68-16,1 8-68 16,-5 4 16-16,-4 5-40 15,-9 3 60-15,-10 0-48 0,1 0 0 16,-6 0-24-16,1-3-4 16,5-5-4-16,4-4 20 15,18-4 4 1,9-8-20-16,10 4-108 15,13 0 48-15,0 0-244 16,-9 4 164-16,4 8-396 16</inkml:trace>
          <inkml:trace contextRef="#ctx0" brushRef="#br0" timeOffset="267390.6616">4484 17524 808 0,'13'0'300'0,"1"0"-232"0,31 0-20 0,-13-4 0 0,18 0-36 15,19 0-560-15</inkml:trace>
        </inkml:traceGroup>
        <inkml:traceGroup>
          <inkml:annotationXML>
            <emma:emma xmlns:emma="http://www.w3.org/2003/04/emma" version="1.0">
              <emma:interpretation id="{BFEF00CE-6191-4DBF-8D8A-F5ABFB938CF5}" emma:medium="tactile" emma:mode="ink">
                <msink:context xmlns:msink="http://schemas.microsoft.com/ink/2010/main" type="inkWord" rotatedBoundingBox="7089,17248 9937,17259 9931,18704 7084,18693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68037.3825">5289 17111 384 0,'-13'-12'140'0,"-1"16"-108"0,5-8-8 0,4 8 152 16,1 4-100-16,-10 8 76 15,5 9-88-15,0 27 80 16,0 17-84-16,-5 8 44 0,5 0-64 16,0-12 8-16,5-5-32 15,4-15 28-15,-10-13-28 16,10-4 12-16,0-7-16 16,0-9 44-16,-4-12-28 0,8 0-16 15,6-16-4-15,3-9-152 16,5-7 80-16,5-9-176 15,9-3 136-15,4 4 32 16,5 7 44-16,-4 5 24 16,-1 16 4-16,-13 4 16 15,-5 8-8-15,-18 8 92 16,-9 4-52-16,-9 4 20 16,-5 8-36-16,-9-3-32 15,0-1 0-15,-9 0 8 16,10 0-4-16,-1 0 32 15,9-3-20-15,18-5 100 16,5 8-64-16,9 0 40 16,10-4-56-16,3 1 0 15,6-1-24-15,-5-4-8 16,-1-4 0-16,-13 8-148 0,10-12 80 16,-10 8-332-16,0-8 216 15</inkml:trace>
          <inkml:trace contextRef="#ctx0" brushRef="#br0" timeOffset="268500.114">5349 17981 664 0,'0'-12'244'0,"9"4"-188"0,13 8-16 0,-12-4 120 16,12 0-96-16,10-8 88 15,9 8-88-15,5-5-112 16,-5 1 24-16,-5 8-404 16,-4-8 236-16,-9 8-244 15</inkml:trace>
          <inkml:trace contextRef="#ctx0" brushRef="#br0" timeOffset="268359.7395">5403 17746 560 0,'0'-4'208'0,"9"4"-164"0,0 4-8 0,1 0 84 0,8-4-72 15,0 0 0-15,9 13-32 16,5-5-12-16,-5 0 0 15,-8 0-4-15,-6 4 0 0,-8 0 8 16,-10 4-4-16,-13 5-4 16,-5 3 4-16,-13 0 84 15,13 8-48-15,-9 1 44 16,0-5-48-16,10 13 8 16,3-13-28-16,10-4 20 15,9 0-24-15,0 1 32 16,9-5-28-16,10-12 4 15,-6 8-12-15,10-12-8 16,9 4 4-16,-9-8-120 16,-10 0 64-16,10-8-200 15,-14 8 144-15,-18-8-148 16,-4 4 148-16,-10-12-260 16</inkml:trace>
          <inkml:trace contextRef="#ctx0" brushRef="#br0" timeOffset="268935.2697">5408 17105 416 0,'0'-12'152'0,"-5"8"-116"0,10-5-12 16,-1 5 136-16,5 0-92 15,-4 0 88-15,4 0-92 16,0 8 40-16,9 4-64 16,-4 0 16-16,0 5-36 0,-5-1 36 0,-5 4-32 15,-8-4 20-15,-1 8-24 16,1-4 60-16,-5-3-44 15,4-5 56-15,1-4-56 16,4-4 0-16,0 0-20 16,18 0-4-16,18-8-4 15,10 4-360-15,8-4 196 16</inkml:trace>
          <inkml:trace contextRef="#ctx0" brushRef="#br0" timeOffset="269701.6156">5931 17752 456 0,'5'-8'168'0,"-1"8"-128"0,10 0-16 0,0 0 124 15,-1 0-88-15,6 0 64 16,3 0-72-16,6 0 76 16,8-8-72-16,10 8-20 0,4-4-20 15,4 0-4-15,1-8-8 16,-9 12 16-16,-5 0-12 15,-14-4-4-15,-9 0 0 0,-9 0-172 16,-13-4 92-16,-10 8-312 31</inkml:trace>
          <inkml:trace contextRef="#ctx0" brushRef="#br0" timeOffset="269953.7858">6236 17509 352 0,'-13'0'132'0,"13"8"-104"0,-5 9-8 16,5-5 148-16,-4 8-96 15,-1 12 8-15,1-3-52 16,-1 11 44-16,-4-11-40 16,0 11 12-16,0-4-28 0,0 5-8 15,-1-1-4-15,1-7 20 16,5-5-12-16,-1-4 4 0,1-7-8 15,4-9-192-15,4-12 100 16,5-9-324 0,10-7 224-16,12 8 24 15</inkml:trace>
          <inkml:trace contextRef="#ctx0" brushRef="#br0" timeOffset="270436.0693">6787 17129 404 0,'-18'-12'148'0,"18"24"-112"0,-9 4-12 0,9-4 136 0,0 21-92 15,-18 11 0-15,13 9-44 16,-4 20 0-16,0 0-12 16,0-9 20-16,0-7-20 0,0-9 32 15,0-11-28-15,-1-9 48 16,1-8-36-16,5-3-4 15,-1-9-16-15,5-12 12 16,9-12-12-16,5-9-56 16,9-15 24-16,4-1-128 15,10-3 80-15,4 7 16 16,4 9 36-16,-4 16 0 16,-9 4 8-16,-14 8 24 15,-13 20-4-15,-14-4 68 16,-14 4-44-16,-9 1 48 15,0 3-44-15,0-8 0 0,0-4-24 16,10-4-8-16,-1 0 0 16,0-8 48-16,14 5-28 15,9 3 76-15,9 4-52 16,5 0 44-16,4-4-52 16,0 12 16-16,0-4-36 15,1-3-16-15,-6-1-8 16,1-4 56-16,-5 8-28 15,0-12-72-15,0 4 24 16,0 0-512-16</inkml:trace>
          <inkml:trace contextRef="#ctx0" brushRef="#br0" timeOffset="270879.2477">7038 17752 476 0,'-23'0'176'0,"14"4"-136"0,0-4-12 15,4 8 208-15,-4 0-136 16,0 5 92-16,-5-1-112 16,1 8-20-16,4 8-36 15,-1 1-16-15,10-1-4 0,10-4 40 16,12 5-24-16,1-17-20 16,9 0 0-16,4-12 0 15,5-12 0-15,-9 4-20 16,-9-9 12-16,-9-3 20 15,-14-4-4-15,-14 4-40 0,-9-1 20 16,-9 5 12-16,-9 4 0 16,5 0-8-16,4 8 4 15,9 0-24-15,10 0 16 16,17 4-340-16,19-8 196 16,9 8-344-1</inkml:trace>
          <inkml:trace contextRef="#ctx0" brushRef="#br0" timeOffset="271107.3546">7183 17125 612 0,'0'-8'228'0,"10"8"-180"0,-1 0-12 15,4 0 104-15,5 12-84 16,-4-4-4-16,9 4-32 16,-9-4-16-16,-5 13 0 15,-9-5 12-15,0 0-8 0,-14-8-4 16,0 4 0-16,-4-8 12 15,4 0-8-15,5-4 60 0,0 0-40 16,18-4 16-16,5 0-28 16,18 0-88-16,9-4 40 15,0 8-616 1,27 0 356-16,0 4 52 16</inkml:trace>
          <inkml:trace contextRef="#ctx0" brushRef="#br0" timeOffset="271572.5916">7762 16951 416 0,'-14'-12'152'0,"14"16"-116"0,0-8-12 16,14 0 108-16,4 0-76 15,5 4 16-15,8 0-48 16,1 0-20-16,0 8-8 16,-4 0 12-16,-1 0-4 0,-9 0 8 15,-4 4-8-15,-1-4-12 16,-8-4 4-16,-5 8 12 16,0-3-4-16,0-1 32 15,-5 4-20-15,-4 4 12 16,9 4-16-16,0 9 80 15,-4 15-48-15,4 29 32 0,0 32-44 16,-5-4 0-16,5 0-20 16,-4-11 12-16,-1-5-16 15,0 12 68-15,5-4-44 16,-4-8 24-16,-5 0-36 16,0-21 28-16,-5 1-32 15,-4-20-4-15,-5-5-8 16,-13-3 12-16,-10-13-8 15,-4-4-116-15,-5-12 56 16,5 4-224 0,5-4 152-16,-5-8-480 15</inkml:trace>
        </inkml:traceGroup>
        <inkml:traceGroup>
          <inkml:annotationXML>
            <emma:emma xmlns:emma="http://www.w3.org/2003/04/emma" version="1.0">
              <emma:interpretation id="{8EE68B9F-1010-4440-8334-6C46DEECB255}" emma:medium="tactile" emma:mode="ink">
                <msink:context xmlns:msink="http://schemas.microsoft.com/ink/2010/main" type="inkWord" rotatedBoundingBox="10267,17320 10807,17323 10802,18494 10262,18492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72562.8935">8786 17534 268 0,'14'-8'100'0,"-10"-9"-76"0,5 5-8 0,0 12 104 15,1-8-68-15,-1-4 40 16,-5 0-52-16,5 0 48 15,-9 4-52-15,-9-9 20 16,0 13-36-16,0-4 16 16,-9 0-20-16,-10-4-24 0,-8 12 0 15,-19 0 20-15,-8 12-4 16,-6-4 60-16,1 13-40 0,4 11 68 16,19 4-56-16,8 5 64 15,24-1-64-15,17-3 0 16,24-5-24-16,17-4 24 15,14 1-24-15,10-5 4 16,-1-8-12-16,-9-4 4 16,-4-8-8-16,-10-8 32 15,-8-8-20-15,-5-4 4 16,-10 4-12-16,-13-8-16 16,-4-13 4-16,-10 9-4 15,-4 12 0-15,0 0-116 16,-4-4 68-16,-1-5-232 15,0 13 160-15,10-8-276 16,4-4 228 0,9-5-48-16</inkml:trace>
          <inkml:trace contextRef="#ctx0" brushRef="#br0" timeOffset="273312.8886">8440 17084 416 0,'23'-16'152'0,"-10"8"-116"0,19-12-12 0,-18 20 48 15,4-12-44-15,0 12 52 16,1-4-48-16,-6 4 36 16,1 0-36-16,0 4 68 15,-1 16-52-15,1-4 52 0,0 4-56 0,-1-3 32 16,1-1-44-16,0 4 36 15,4-8-40-15,0 4 40 16,0-16-40-16,0-8 20 16,1 4-28-16,-6-12 8 15,1-4-16-15,0 4-8 16,-5-9 0-16,0 1-128 16,0 0 68-16,-5 4-164 15,-4 16 124-15,5-1-192 16,0 1 164-16</inkml:trace>
          <inkml:trace contextRef="#ctx0" brushRef="#br0" timeOffset="272900.2912">8731 17117 228 0,'-22'0'84'0,"22"-4"-64"0,-5 4-8 15,5 0 28-15,-4 0-24 0,-1 0 48 16,0 4-36-16,1 8 128 16,-1 8-88-16,5 4 84 0,0 13-88 15,0 16 64-15,-4 27-72 16,4 1 68-16,-5 4-72 15,1-8 8-15,-19-4-36 0,5 4-20 16,-1 4-8-16,-3 0 12 16,-1-12-4-16,5-1 24 15,4-19-16-15,0-17 4 16,5-3-8-16,0-9-60 16,0-20 28-16,5-12-228 15,-1-16 140-15,-4-1-340 16</inkml:trace>
        </inkml:traceGroup>
        <inkml:traceGroup>
          <inkml:annotationXML>
            <emma:emma xmlns:emma="http://www.w3.org/2003/04/emma" version="1.0">
              <emma:interpretation id="{FFCBAA89-9D9B-42AF-BAF1-A8A52A287AC2}" emma:medium="tactile" emma:mode="ink">
                <msink:context xmlns:msink="http://schemas.microsoft.com/ink/2010/main" type="inkWord" rotatedBoundingBox="11182,17348 13203,17355 13200,18370 11178,18362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74004.2272">9656 17101 392 0,'4'-8'148'0,"1"4"-116"0,-5-1-8 0,0 5 108 16,0 0-76-16,-5 0 4 16,1 0-36-16,-6 0 20 15,6 5-28-15,-14 3 12 0,0 0-16 16,-5 4 20-16,-9 4-20 16,-5 4 48-16,-8 5-32 15,-5 19 72-15,9 17-52 0,-5 12 52 16,10 8-56-16,4-9 68 15,18-3-64-15,10-4 0 16,4-4-28-16,9 3-4 16,9-7-8-16,-4 4-8 15,4-13 4-15,0-3-156 16,-4-17 84-16,-5-4-208 16,0-20 152-16,0-4-396 15</inkml:trace>
          <inkml:trace contextRef="#ctx0" brushRef="#br0" timeOffset="274710.6056">9706 17210 488 0,'0'-12'180'0,"-5"8"-140"0,1 4-12 0,4 0 136 16,0 0-96-16,4 4-20 15,1 8-28-15,-5 16 44 16,4 9-36-16,1 7 60 0,-10 9-52 0,1 12 20 15,-10-5-36 1,-4-3-8-16,4-9-8 0,-4-7 12 16,-5-5-8-16,5-11 16 15,0-5-16-15,0-8 24 16,4-4-20-16,5-16 24 16,4 8-24-16,10-12-40 15,4-16 16-15,5 3-52 16,8-3 36-16,6-8-20 15,17 7 28-15,10-3-8 16,13-5 16-16,-9 17 16 16,-9 8 0-16,-9 8-12 15,-13 8 4-15,-10 8-16 16,-18 8 12-16,-18-3 4 16,-5 3 4-16,-14 0-28 15,-4-4 16-15,5 0 32 0,-5 1-12 16,9-9 0-16,5-4-4 15,18 4 4-15,0-8-4 16,9 0-4-16,9 4 4 16,4 0 20-16,6 0-12 15,3 8 56-15,1 0-36 16,0 0-8-16,9 1-12 16,-9 3 0-16,-5-4-8 15,5-4 32-15,-1-4-20 0,-3 8-12 16,-6-12-8-1,1 0-40-15,-10-4 24 0,-4-4-180 16,-4 4 112 0,-10-4-252-16,1-4 192 15,-1 4-212-15</inkml:trace>
          <inkml:trace contextRef="#ctx0" brushRef="#br0" timeOffset="275452.5792">9665 17117 416 0,'0'0'152'16,"9"0"-116"-16,-5 0-12 0,-4 0 84 0,0 0-64 15,0 0 68-15,0 0-60 16,9 0 48-16,-9 0-56 16,10 0 40-16,-1 0-48 0,-9 0 16 15,0 0-32-15,9 0 60 16,0 0-44-16,5 12 44 15,-1-12-44-15,1 0 24 16,4 0-32-16,0 0 36 31,10 0-36-31,3-12-16 16,-3 12-4-16,4-4 0 16,4 8-4-16,-13-4 8 15,4 0-8-15,-9 0-4 0,-4 0 4 0,-9-4-4 16,-1 4 0-16,-4-8 0 15,0 16 0-15,-4-8-108 16,4 0 60-16,13 0-260 16,-13 0 168-16,9 0-412 15,10 4 312-15,-6 12 20 16</inkml:trace>
          <inkml:trace contextRef="#ctx0" brushRef="#br0" timeOffset="275836.1001">10261 17028 392 0,'0'-4'148'0,"5"4"-116"0,8 4-8 0,-4-4 172 16,10 8-112-16,17 4 140 15,5 4-124-15,9 13 36 16,9 15-80-16,-9 37 20 0,-13 16-44 15,-5 4 16-15,-14-12-28 16,-23-12 0-16,-22-12-12 16,-18 12-68-16,-24-4 32 0,-4 4-216 15,-4-5 132-15</inkml:trace>
          <inkml:trace contextRef="#ctx0" brushRef="#br0" timeOffset="283763.3321">10899 17534 268 0,'9'4'100'0,"-18"-4"-76"0,9-4-8 15,0 4 68-15,0 0-48 16,9 4 24-16,-9-4-40 15,0 0 80-15,4 8-56 16,-4-8-4 0,14 8-8-16,-1 0-16 0,6-4-4 15,3-4-4-15,1-4 12 0,0 0-12 16,4 0-12-16,-4-4 0 16,-5 0 12-16,1-4-4 15,-6 3-12-15,-4-3 4 16,0 0-16-16,0 4 12 15,1 0 32-15,-6 0-16 16,1-4 0-16,-5 4-4 16,4-4-16-16,-4 3 8 15,0-7 4-15,0 8 0 0,0-8 8 16,-4 4-4-16,-1 4-4 16,1-12 4-16,-1 11-4 15,-4-3 0-15,4 8-12 16,-4-4 8-16,5 0-4 15,-5-4 0-15,0 12 24 16,-1-8-8-16,1 8-4 16,0 0 0-16,5 0 20 15,-5 0-12-15,4 0-48 16,-4 0 20-16,0 0 28 16,0 0-4-16,0 8-8 15,-1 0-4-15,1-4 12 16,5 4-4-16,-5 4-20 15,0-4 8-15,4 5 4 16,0-1 4-16,1 0 0 0,-1 0 0 16,1 0 0-16,-5 8 0 15,4-3 0-15,1 3 0 16,-1-4 0-16,-4 4 0 16,0-4 8-1,4 1-4-15,1 3-28 16,4 0 12-16,-5 0 24 15,5 0-8-15,-4-3-16 16,-1 3 4-16,-4-12 20 16,9 8-4-16,-5-4-4 15,10 0 0-15,-5-3-4 16,0 3 0-16,0-4-12 16,5 0 8-16,-5-4 12 15,0 0-4-15,4 0 16 0,-4 8-12 16,0-4-12-16,0-8 0 15,9 8 28-15,-9-8-12 16,9 8 4-16,0-4-8 0,-9-4-24 16,9 0 8-16,1 9 12 15,-1-5 0-15,0 0 16 16,0 0-12-16,0-4-20 16,-9 0 4-16,9 8 12 15,0-4 0-15,0 0-12 16,0-4 4-16,10 0 12 15,-1 0-4-15,0-4-4 16,0 8 4-16,1-4-32 16,-1 0 16-16,-5 0 24 15,1 0-8-15,-5 0 28 0,0 0-20 16,5 0-20 0,0-4 0-16,-1 4 12 0,1-4 0 15,4-4-168-15,0 8 88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9:25.2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1BD20D-D87D-4230-A290-074CDA659BE7}" emma:medium="tactile" emma:mode="ink">
          <msink:context xmlns:msink="http://schemas.microsoft.com/ink/2010/main" type="writingRegion" rotatedBoundingBox="19069,13223 24283,13425 24235,14662 19021,14460"/>
        </emma:interpretation>
      </emma:emma>
    </inkml:annotationXML>
    <inkml:traceGroup>
      <inkml:annotationXML>
        <emma:emma xmlns:emma="http://www.w3.org/2003/04/emma" version="1.0">
          <emma:interpretation id="{593E436C-944D-4927-9ABA-7C2948FFD9D6}" emma:medium="tactile" emma:mode="ink">
            <msink:context xmlns:msink="http://schemas.microsoft.com/ink/2010/main" type="paragraph" rotatedBoundingBox="19069,13223 24283,13425 24235,14662 19021,1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81E31-8A4D-4640-A146-800BCFDC0824}" emma:medium="tactile" emma:mode="ink">
              <msink:context xmlns:msink="http://schemas.microsoft.com/ink/2010/main" type="line" rotatedBoundingBox="19069,13223 24283,13425 24235,14662 19021,14460"/>
            </emma:interpretation>
          </emma:emma>
        </inkml:annotationXML>
        <inkml:traceGroup>
          <inkml:annotationXML>
            <emma:emma xmlns:emma="http://www.w3.org/2003/04/emma" version="1.0">
              <emma:interpretation id="{286FC6DF-51C3-4A49-AD78-D241E33A4883}" emma:medium="tactile" emma:mode="ink">
                <msink:context xmlns:msink="http://schemas.microsoft.com/ink/2010/main" type="inkWord" rotatedBoundingBox="19069,13223 21961,13335 21913,14572 19021,14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13172 1073 880 0,'-9'4'328'0,"-5"4"-256"0,14 17-16 0,0-9-16 15,-9 12-32-15,0 1-20 16,9-1 4-16,9-4-112 0,0-4 68 16,5-3-304-16</inkml:trace>
          <inkml:trace contextRef="#ctx0" brushRef="#br0" timeOffset="151.4018">13386 705 840 0,'-50'-32'312'0,"41"40"-244"0,-9 0-16 15,13 0-28 1,-4 0-24-16,4 4-108 0</inkml:trace>
          <inkml:trace contextRef="#ctx0" brushRef="#br0" timeOffset="733.4498">13746 632 580 0,'-18'20'216'0,"8"-7"-168"0,-3 11-12 0,4-4 100 15,-10 16-80-15,1 25 16 16,-14 20-48-16,10 4 32 0,-10 0-32 16,4-16 32-16,10-8-32 0,-5-13 32 15,5-7-32-15,-5-5 20 16,10-8-24-16,-1-15 28 15,5-5-40 1,0-16 0-16,18-13-104 16,5 1 48-16,18-16-64 15,9 7 64-15,4 1-56 16,10 8 60-16,-1-1 32 16,-17 5 8-16,4 12 84 15,-9 8-44-15,-10 12 40 16,-8 5-44-16,-5-1 44 15,-9-4-44-15,-9 0 12 16,-14 1-28-16,1-5 8 16,-1-4-12-16,-18-8-88 0,4 0 44 15,5 0-24-15,1-8 32 16,8 4-4-16,9 4 16 16,5 0-8-16,9 0 8 15,9 8 36-15,5 4-16 16,0 8 36-16,8-4-28 15,6 5 48-15,-6-5-36 16,6 8 4-16,-1-4-20 16,-13-4 36-16,4 1-24 15,-4-5-180-15,-5-4 84 0,4-4-528 16</inkml:trace>
          <inkml:trace contextRef="#ctx0" brushRef="#br0" timeOffset="945.5138">13882 1486 572 0,'9'0'208'0,"1"16"-160"0,-10 9-12 16,9-9 68-16,4 8-64 16,-4 8 16-16,-4 5-32 15,4-5 12-15,5-4-20 16,-5-3 0-16,5-1-8 0,4-12-104 15,-5-4 52-15,-4-4-236 16,-9-8 156 0,14 4-228-16</inkml:trace>
          <inkml:trace contextRef="#ctx0" brushRef="#br0" timeOffset="1264.3626">14078 1470 664 0,'-32'4'244'0,"23"4"-188"0,-18 12-16 0,18-4 120 16,-9 9-96-16,-1 7 52 15,1 9-68-15,-5 3-24 16,-9 5-16-16,19-13 0 0,-5-4-4 16,-5 1-4-16,9-9 4 15,-4-4-104-15,4-8 56 0,14-7-220 16,0-14 148-16</inkml:trace>
          <inkml:trace contextRef="#ctx0" brushRef="#br0" timeOffset="1650.3885">14588 1122 676 0,'-14'0'248'0,"1"12"-192"0,-5 16-16 0,8-12 128 0,6 13-100 16,-19-1 36-16,0 5-64 15,-9-1 4-15,1 0-28 16,-15 5-68-16,-4-1 24 0,0 1-120 16,0-5 84-16,13-4-280 15,6-3 192 1,17-9-232-16</inkml:trace>
          <inkml:trace contextRef="#ctx0" brushRef="#br0" timeOffset="1426.7939">14274 1276 592 0,'4'-17'220'0,"6"13"-172"0,12-4-12 16,-13 8 92-16,-4 0-76 15,4 8 112-15,9 5-92 16,-4 3 24-16,0 4-56 16,4 0-4-16,5 4-24 0,-10-3 20 0,19-1-20 15,-14 0-4-15,-4-4-4 16,0-4-148-16,4-3 80 15,-4-9-344 1</inkml:trace>
          <inkml:trace contextRef="#ctx0" brushRef="#br0" timeOffset="2384.8422">14784 1320 332 0,'0'-8'120'0,"0"8"-92"0,9 0-8 0,-9 0 124 15,4 0-84-15,6 8 88 16,-1-8-84-16,0 0 92 16,-9 0-92-16,13 0 68 15,-3 0-76-15,-6 0 12 0,14 0-36 0,5 0 24 16,9 0-32-16,0 0-4 15,13-4-12-15,-8 0-8 16,4 0 4-16,-9 0-4 16,-10 0 0-16,1 0 24 15,-9 0-12-15,4 4 4 16,-18-4-8-16,0 4-96 16,0-4 52-16,0 0-264 15,-9 4 168-15</inkml:trace>
          <inkml:trace contextRef="#ctx0" brushRef="#br0" timeOffset="2674.8431">15062 1162 496 0,'-14'0'184'0,"14"4"-140"0,0 4-16 0,0-8 136 16,0 9-96-16,0 3 96 15,0 8-96-15,-9 0 12 16,4 8-48-16,-4-3-12 0,0-1-12 16,0 4 48-16,-5 1-32 15,5-1-20-15,9-4-4 16,-4-3-36-16,-6-5 20 16,10-8-144-16,14-4 88 15,-5-8-568 1</inkml:trace>
          <inkml:trace contextRef="#ctx0" brushRef="#br0" timeOffset="2854.3204">15303 1272 840 0,'-32'16'312'0,"32"4"-244"0,-14-4-16 16,5-4 48-16,18 5-64 15,-9 3-4-15,0 0-20 16,14 0 0-16,-5-4-8 16,14-3-92-16,0-9 52 0,8-4-316 15,1-4 196-15,5 4-320 16</inkml:trace>
          <inkml:trace contextRef="#ctx0" brushRef="#br0" timeOffset="2972.6351">15512 895 808 0,'-36'-52'300'0,"27"52"-232"0,9 0-20 0,0 0-16 15,0 0-28-15,0 8-56 16</inkml:trace>
          <inkml:trace contextRef="#ctx0" brushRef="#br0" timeOffset="3825.9044">15790 721 704 0,'-23'-12'264'0,"14"24"-208"0,5 4-12 0,-6 1 36 0,6 11-52 16,4 24 24-16,0 13-32 15,4 8 16-15,6 0-20 16,-10-12 8-16,-10-9-12 0,10-7 36 15,-9-9-24-15,5-7 20 16,-14-5-24-16,4-4 8 16,-9-12-16-16,14 0 28 15,0-8-24-15,9-4-100 16,18-8 40-16,-4-16-164 16,18 7 112-16,0-3-48 15,4 0 80-15,5 4 40 16,-5 3 16-16,-17 5 68 0,3 4-32 15,-13 4 112-15,-18 4-80 16,0 4 36-16,-14 4-56 16,-8 0 28-16,-6 5-36 15,-4-1 44-15,5-4-44 16,4 0-16-16,9 12-8 16,14-8-8-16,9 0 0 15,18 1 16-15,5-1-8 16,4 0 16-16,1-4-16 15,-1 0-48-15,5 0 24 0,-9 0-40 16,-1-4 32-16,-13 0-112 16,1-4 76-16,-10 0-20 15,0-4 52-15,-10 4-28 16,10 0 32-16,0 0 0 16,0 0 16-16,0 0 112 15,0 8-56-15,0 0 44 16,0 5-56-16,10 3-12 15,-1 0-12-15,-9 0 16 16,13 4-16-16,-4-7 24 16,-4-1-24-16,4 0-4 15,5 4-4-15,-5-12-112 16,9-4 60-16,-13-8-40 16,13 0 48-16,-14-4 32 15,1-4 8-15,0 3-16 0,4 1 8 16,-9 4 40-16,0 4-20 15,0 4 52-15,0 0-36 16,-9 16 20-16,4 13-28 16,0 11 44-16,1 13-36 15,4 7 20-15,-9-3-28 16,0 0 36-16,4-5-32 16,-13-11-12-16,4-9-8 15,1-3 40-15,-6-9-24 16,6-4 8-16,-6-16-16 15,6-4-44-15,4-4 20 16,9-12-156-16,0-9 92 0,13-7-248 16,15-9 180-16</inkml:trace>
        </inkml:traceGroup>
        <inkml:traceGroup>
          <inkml:annotationXML>
            <emma:emma xmlns:emma="http://www.w3.org/2003/04/emma" version="1.0">
              <emma:interpretation id="{3BF28C2E-2897-4766-A46D-D91609F47C0D}" emma:medium="tactile" emma:mode="ink">
                <msink:context xmlns:msink="http://schemas.microsoft.com/ink/2010/main" type="inkWord" rotatedBoundingBox="22194,13394 24281,13475 24238,14591 22150,145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74.2326">16263 1170 664 0,'10'4'244'0,"-10"-4"-188"0,13 13-16 16,-4-1 68-16,0 0-68 16,5 8-16-16,0 0-16 15,4 5 8-15,5-9-8 16,-5 0 32-16,-4-4-24 0,-1-4-32 0,-4 0 8 15,0-4-104-15,14-4 60 16,-14-4-72-16,-4-4 68 16,4-4-40-16,5-4 56 15,-5-4 48-15,-9 8-4 16,0-5 152-16,0 13-84 16,-9 4 92-16,0 12-96 15,4 9 72-15,-4 11-80 16,-5 13 4-16,14 19-40 15,-9 17 12-15,-5 4-20 16,5-8 20-16,-9-12-24 0,-9-8-108 16,-10-9 48-16,-4-11-184 15,-9-13 132-15</inkml:trace>
          <inkml:trace contextRef="#ctx0" brushRef="#br0" timeOffset="4834.2908">16719 1308 684 0,'-14'-8'252'0,"14"4"-192"0,0 4-20 15,0 0 156-15,0-4-116 16,9-4 64-16,9 0-84 15,-4 4 8-15,23-5-36 16,3 1-20-16,6 4-8 0,9 0-164 0,-1-4 88 16,-8 4-304-16,-10 0 208 15</inkml:trace>
          <inkml:trace contextRef="#ctx0" brushRef="#br0" timeOffset="5043.3464">16978 988 644 0,'-13'-8'236'0,"13"8"-180"0,-19 24-20 0,19 5 124 15,-13 7-96-15,4 9 72 0,0-1-80 16,-1 1-20-16,6-1-24 16,4-3 8-16,0-9-12 0,0 1-28 15,4-9 8-15,-4-4-224 16,10-8 128-16,-1 0-500 15</inkml:trace>
          <inkml:trace contextRef="#ctx0" brushRef="#br0" timeOffset="5224.8295">17320 1243 632 0,'-28'0'236'0,"28"0"-184"0,-18 20-16 15,9-11 28-15,-9 7-44 16,0 4 68-16,-10 4-48 0,24 5-8 16,-5-1-20-16,9-4 24 0,13-4-20 15,15-3-232-15,-1-9 112 16</inkml:trace>
          <inkml:trace contextRef="#ctx0" brushRef="#br0" timeOffset="5377.2356">17356 968 756 0,'-23'-24'280'0,"33"24"-216"0,-1 0-20 0,-9 0-172 0</inkml:trace>
          <inkml:trace contextRef="#ctx0" brushRef="#br0" timeOffset="6278.1924">17520 839 624 0,'-14'-13'228'0,"14"13"-176"0,-9 8-16 16,9 5 96-16,-9 19-80 15,9 17 40-15,-9 15-52 16,5 13-48-16,-6-8 0 15,6-4 8-15,-10-13 4 0,10 1 40 16,-5-8-20-16,4-9 12 16,5-4-20-16,0-7 36 0,0-9-28 15,0-8 4-15,14-8-16 16,-10-8-88-16,14-8 44 16,14-9-96-16,-4-3 72 15,3 4-88-15,1 3 84 16,14 1 12-16,-14 4 28 15,0 4 112-15,-19 8-48 16,-13 4 68-16,-13 4-60 16,-19 4 24-16,0 0-44 15,-14 4 44-15,14 0-44 0,1 1 56 16,3-5-52-16,10 0 0 16,4 0-20-16,14 0-12 15,14 0 0-15,13-4 48 16,5 0-28-16,5 0 8 15,4 0-20-15,-5 4-32 16,5 0 8-16,-9 0-144 16,-14 1 84-16,9-1-172 15,-22 0 140-15,-5 4-180 16,0-4 160 0,-5-4-24-16,5 0 88 15,-13 0 112-15,13-4-24 16,0 0 232-16,13 0-144 15,-8 0 64-15,9 0-108 16,-1 0 12-16,1 0-48 16,-9 4 20-16,4 4-28 0,-5 4 16 0,10 5-24 15,-14 3 16-15,-14 4-20 16,10 4 20-16,-10 9-24 16,-13-5-4-16,13 5-4 15,-4-9 4-15,0 4-4 16,-10-7-4-16,15-1 4 15,-6-4-4-15,15-12 0 16,-5 8 0-16,4-7 0 16,5-9 0-16,14 4 0 15,4-4 0-15,0 8 0 16,10-8 16-16,-10 0-8 0,14 4-20 16,0-4 4-16,-5 0 48 15,-9-4-20-15,5 0-168 16,-14 0 80-16,18-9-144 15,-27 1-116 1,0-4 176-16,0 4-120 16,0 0 160-1,-13-4-80-15,-1 3 108 16,-18-3 20-16</inkml:trace>
          <inkml:trace contextRef="#ctx0" brushRef="#br0" timeOffset="6412.5496">17711 1684 632 0,'-4'-4'236'0,"4"4"-184"0,4 4-16 15,-4-4 132-15,28 0-100 16,-10 0 44-16,9 0-68 16,5 0-40-16,0-8-8 0,9 4-476 15,-5 0 264-15,-18 0-168 16</inkml:trace>
          <inkml:trace contextRef="#ctx0" brushRef="#br0" timeOffset="6723.8769">18080 1170 676 0,'-14'-12'248'0,"28"12"-192"0,0-8-16 15,4 8 92-15,-14-4-80 16,24 4 24-16,-15 8-44 16,1 8-40-16,4 5 4 15,-18 3 16-15,0 4-4 0,-13-3-12 16,-1-1 0-16,-4 4 56 16,-10 0-28-16,-3-3 52 15,12-1-44-15,-12 0 20 16,12-3-32-16,6-1-8 15,13 0-8-15,4 0 12 16,10-8-8-16,13-12-84 16,5 0 44-16,0 0-308 0,0-4 188 15,0 4-416 1</inkml:trace>
          <inkml:trace contextRef="#ctx0" brushRef="#br0" timeOffset="6875.7817">18021 1409 788 0,'18'4'292'0,"9"-8"-228"0,5 0-16 0,-4 4 28 16,8 0-52-16,23 0-28 16,0 4 0-16,5 8-696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42:09.5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FBD10A-6BE1-4AFC-ABED-D084C8A0E014}" emma:medium="tactile" emma:mode="ink">
          <msink:context xmlns:msink="http://schemas.microsoft.com/ink/2010/main" type="writingRegion" rotatedBoundingBox="19281,7335 21047,7419 20995,8508 19230,8424"/>
        </emma:interpretation>
      </emma:emma>
    </inkml:annotationXML>
    <inkml:traceGroup>
      <inkml:annotationXML>
        <emma:emma xmlns:emma="http://www.w3.org/2003/04/emma" version="1.0">
          <emma:interpretation id="{55460531-4AAF-4C43-8334-533D58FCDA0A}" emma:medium="tactile" emma:mode="ink">
            <msink:context xmlns:msink="http://schemas.microsoft.com/ink/2010/main" type="paragraph" rotatedBoundingBox="19281,7335 21047,7419 20995,8508 19230,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1918DC-ACA1-4812-BE3A-4E0EC4CF0129}" emma:medium="tactile" emma:mode="ink">
              <msink:context xmlns:msink="http://schemas.microsoft.com/ink/2010/main" type="line" rotatedBoundingBox="19281,7335 21047,7419 20995,8508 19230,8424"/>
            </emma:interpretation>
          </emma:emma>
        </inkml:annotationXML>
        <inkml:traceGroup>
          <inkml:annotationXML>
            <emma:emma xmlns:emma="http://www.w3.org/2003/04/emma" version="1.0">
              <emma:interpretation id="{23F15347-444C-4EB1-BD92-578C4B236AAC}" emma:medium="tactile" emma:mode="ink">
                <msink:context xmlns:msink="http://schemas.microsoft.com/ink/2010/main" type="inkWord" rotatedBoundingBox="19281,7335 21047,7419 20995,8508 19230,8424"/>
              </emma:interpretation>
              <emma:one-of disjunction-type="recognition" id="oneOf0">
                <emma:interpretation id="interp0" emma:lang="" emma:confidence="0">
                  <emma:literal>olx)=</emma:literal>
                </emma:interpretation>
                <emma:interpretation id="interp1" emma:lang="" emma:confidence="0">
                  <emma:literal>ox) =</emma:literal>
                </emma:interpretation>
                <emma:interpretation id="interp2" emma:lang="" emma:confidence="0">
                  <emma:literal>oh) =</emma:literal>
                </emma:interpretation>
                <emma:interpretation id="interp3" emma:lang="" emma:confidence="0">
                  <emma:literal>dxf</emma:literal>
                </emma:interpretation>
                <emma:interpretation id="interp4" emma:lang="" emma:confidence="0">
                  <emma:literal>day) =</emma:literal>
                </emma:interpretation>
              </emma:one-of>
            </emma:emma>
          </inkml:annotationXML>
          <inkml:trace contextRef="#ctx0" brushRef="#br0">209 429 184 0,'5'-8'68'0,"-5"8"-52"0,0-4-4 0,0 0 92 0,0 0-60 16,0 0 24-16,0-5-36 15,0 1 4-15,0 0-20 16,0 0 8-16,0 4-12 16,0-4 20-16,-5 0-20 15,-4 4-12-15,-4 0-4 16,-1 4 40-16,-9 0-24 15,5 4 16-15,0 0-16 16,0 4 20-16,-1 4-20 16,1 8 4-16,0 5-8 15,4 7 36-15,-4 9-20 16,13 3 20-16,5 5-24 0,-4-5 0 16,13-7-12-16,5-5-8 0,4-4 4 15,9-20 20-15,5 0-12 16,0-16-4-16,13-8-4 15,-13-8 12-15,0-4-8 16,-9-9 4-16,-5-3-4 16,-9-5-16-16,-9 1 4 15,-9 3-48-15,-4 1 24 16,-1 3 24-16,0 5 4 16,1-1 28-16,-1 1-16 15,5 8-32-15,-5-9 12 16,5 5 0-16,0 0 24 15,-5 4-8-15,10-1 4 16,4 1-4-16,4 4-32 16,10-1 12-16,0 1 56 15,4 4-20-15,0 4 8 16,5 8-20-16,0 0-8 16,-1 12 0-16,1 0-16 15,0 8 8-15,-5 0 12 16,5 1-4-16,0-5-224 15,-5 0 124-15,9-4-248 16</inkml:trace>
          <inkml:trace contextRef="#ctx0" brushRef="#br0" timeOffset="390">983-142 280 0,'-9'-12'104'0,"0"12"-84"0,-9 4 0 0,9 0 76 15,-9 4-56-15,4 4 36 16,-9 5-44-16,0 7 16 0,1 4-28 15,-10 9 36-15,9 7-32 16,-9-3 48-16,9 7-40 16,1-3 28-16,3-1-32 15,-8 1 0-15,4 7-16 0,14 5 28 16,-4 0-24-16,3 3-4 16,6-3-8-16,4-4 12 15,0-17-8-15,9 4 4 16,0-11-4-16,0-9-148 15,0-4 76-15,5-8-192 16,-5-8 144 0,14-8-224-16</inkml:trace>
          <inkml:trace contextRef="#ctx0" brushRef="#br0" timeOffset="931">1202 307 268 0,'0'-4'100'0,"0"0"-76"0,-9 0-8 16,9 4 68-16,-9 0-48 15,4 0 84-15,1 4-68 16,-15 4 28-16,-3 0-48 16,3 5-8-16,-17 7-16 0,9 4 48 15,-10 4-32-15,-4 9-12 0,0-1-4 16,9 1 0-16,0-1-4 15,5-3 16-15,9-9-12 16,4-4-12-16,-4-8 0 16,18-4-60-16,0-8 36 15,0-12-192 1,14-4 124-16,4-8-224 16</inkml:trace>
          <inkml:trace contextRef="#ctx0" brushRef="#br0" timeOffset="664">842 307 164 0,'-18'-4'60'0,"18"0"-44"0,0 0-8 0,0 4 52 16,0 0-36-16,0 0 120 15,9 8-76-15,5 0 100 16,-1 5-96-16,6 3 32 16,3 4-60-16,1 8 12 15,4 5-36-15,1-1 8 0,-5 5-16 16,-1-5-8-16,1-4 0 0,-14 1 12 15,5-9-8-15,4-4-40 16,-9-8 20-16,0-12-208 16,0-12 120-1,0-8-300-15</inkml:trace>
          <inkml:trace contextRef="#ctx0" brushRef="#br0" timeOffset="1291">1184 174 236 0,'9'-20'88'0,"-5"16"-68"0,5 8-4 15,-9-4 52-15,0 0-40 16,5 8 52-16,9 8-48 16,-14 4 80-16,9 8-60 15,0 9 88-15,-5 11-80 16,5 17 24-16,1 16-48 16,-10 0 4-16,0 0-24 15,9-4-8-15,-9-12-4 0,0-13 28 16,-9-15-16-16,-5-1 20 0,-4-12-20 15,-5-3-36-15,5-9 12 16,-5-8-244 0,-4-12 136-16,8-4-284 15,10-5 224-15,5-3 24 16</inkml:trace>
          <inkml:trace contextRef="#ctx0" brushRef="#br0" timeOffset="1877">1525 490 424 0,'-14'4'156'0,"14"0"-120"0,10 0-8 0,-10-4 88 0,9 0-68 16,4 0 16-16,6-4-40 15,3 0-4-15,6 0-12 16,-1-1-96-16,5 5 52 15,0 0-228-15,4-4 148 16,1 4-124-16</inkml:trace>
          <inkml:trace contextRef="#ctx0" brushRef="#br0" timeOffset="1684">1552 299 352 0,'-9'-4'132'0,"9"8"-104"0,-9-4-8 16,9 0 104-16,0 0-72 15,0 0 96-15,0 0-88 16,9-4 32-16,-9 4-52 15,5-4 4-15,13 4-28 0,-4 0 0 0,9 0-8 16,-1 0-8-16,6 0 4 16,3 0-92-16,-8 0 48 15,0 8-180 1,0-4 124-16,-14-4-292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03.59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17D27DA-D17C-4DE0-987F-F7F463666621}" emma:medium="tactile" emma:mode="ink">
          <msink:context xmlns:msink="http://schemas.microsoft.com/ink/2010/main" type="inkDrawing" rotatedBoundingBox="15812,18730 16352,16941 16846,17090 16305,18879" semanticType="callout" shapeName="Other">
            <msink:sourceLink direction="to" ref="{272CB510-ED0E-435D-BDCB-5F92B78153E5}"/>
          </msink:context>
        </emma:interpretation>
      </emma:emma>
    </inkml:annotationXML>
    <inkml:trace contextRef="#ctx0" brushRef="#br0">556 242 184 0,'-5'-24'68'0,"10"24"-52"0,-1-8-4 0,-4 8 84 15,5-9-56-15,0 1 72 16,-1-4-64-16,1-4 20 16,-5 4-40-16,0-4 16 15,-5 0-24-15,1-5 16 16,-6 1-20-16,-3 0-24 15,-5 0 0-15,-5 3 20 0,0 5-4 16,0 4-40-16,5 8 20 16,0 12-8-16,0 13 12 15,4 11 0-15,0 13 0 16,1 19 24-16,-6 13-8 16,1 49 16-16,-5 28-16 15,-4-5 16-15,-5-7-16 16,0 12 32-16,1-16-24 15,-1-25-32-15,9-16 8 16,9-20 36-16,-13-16-16 16,13-13 8-16,-4-7-12 0,9-17 12 15,4-3-12-15,-4-9 4 16,-4-8-4-16,-6-8-228 16</inkml:trace>
    <inkml:trace contextRef="#ctx0" brushRef="#br0" timeOffset="979.6463">-400 1675 600 0,'-14'0'224'0,"14"4"-176"0,-4 0-12 0,8 4-8 16,10-4-24-16,9 0 16 16,13-4-12-16,14 4 32 0,18-4-24 15,19 0-216-15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03.99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72CB510-ED0E-435D-BDCB-5F92B78153E5}" emma:medium="tactile" emma:mode="ink">
          <msink:context xmlns:msink="http://schemas.microsoft.com/ink/2010/main" type="inkDrawing" rotatedBoundingBox="16455,18666 16925,16996 16982,17012 16513,18682" semanticType="strikethrough" shapeName="Other">
            <msink:sourceLink direction="with" ref="{B65012D2-0B96-437E-8775-C2C4CD1D7544}"/>
            <msink:destinationLink direction="to" ref="{B17D27DA-D17C-4DE0-987F-F7F463666621}"/>
          </msink:context>
        </emma:interpretation>
      </emma:emma>
    </inkml:annotationXML>
    <inkml:trace contextRef="#ctx0" brushRef="#br0">478 38 216 0,'-5'-28'80'0,"10"24"-60"0,-5-4-8 0,-5 8 48 0,1 0-36 15,-1 4 52-15,1 12-44 16,-10 8 56-16,5 21-52 16,-5 7 88-16,5 17-68 15,-5 12 24-15,-4 41-44 16,-18 27-12-16,4-11-16 15,-14 3 20-15,-4 9-16 0,5-8-32 16,8-17 12-16,-4-15 8 16,19-29 4-16,-10-13-12 15,4-15 4-15,15-25 12 32,13 9-4-32,0-17-12 0,0-8 4 15,13-8-164-15,-4-16 92 16,1 4-332-16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04.29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05F8F68-C8E0-41B0-B6ED-0DD59A2E683D}" emma:medium="tactile" emma:mode="ink">
          <msink:context xmlns:msink="http://schemas.microsoft.com/ink/2010/main" type="inkDrawing" rotatedBoundingBox="16842,18509 17127,16775 17232,16793 16947,18526" semanticType="callout" shapeName="Other">
            <msink:sourceLink direction="with" ref="{B65012D2-0B96-437E-8775-C2C4CD1D7544}"/>
            <msink:sourceLink direction="with" ref="{F1F0AFFC-74FC-43E9-ADB2-A59963A41CDC}"/>
          </msink:context>
        </emma:interpretation>
      </emma:emma>
    </inkml:annotationXML>
    <inkml:trace contextRef="#ctx0" brushRef="#br0">356 9 248 0,'-14'-8'92'0,"5"8"-72"0,-5 0-4 0,14 0 104 16,-9 12-32-16,9 13-40 15,-14 11 40-15,10 33-52 16,4 20 44-16,-5 16-44 16,5 0 0-16,-9 37-24 15,-4 16 0-15,-10-8-4 16,5-21 36-16,-19 1-20 0,1-1-56 15,-1-8 16-15,10-19 48 16,-9-13-16-16,8-21-172 16,5-3 84-16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04.97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3DBB150-6946-413A-A7D4-07200B0AB3DB}" emma:medium="tactile" emma:mode="ink">
          <msink:context xmlns:msink="http://schemas.microsoft.com/ink/2010/main" type="writingRegion" rotatedBoundingBox="16454,18750 16945,16171 17414,16260 16923,18839"/>
        </emma:interpretation>
      </emma:emma>
    </inkml:annotationXML>
    <inkml:traceGroup>
      <inkml:annotationXML>
        <emma:emma xmlns:emma="http://www.w3.org/2003/04/emma" version="1.0">
          <emma:interpretation id="{8418C280-6A5E-409E-B84F-FD9AB3493609}" emma:medium="tactile" emma:mode="ink">
            <msink:context xmlns:msink="http://schemas.microsoft.com/ink/2010/main" type="paragraph" rotatedBoundingBox="16454,18750 16945,16171 17414,16260 16923,18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0096A8-4430-44E0-BFDA-0BEEA6DFAF45}" emma:medium="tactile" emma:mode="ink">
              <msink:context xmlns:msink="http://schemas.microsoft.com/ink/2010/main" type="line" rotatedBoundingBox="16454,18750 16945,16171 17414,16260 16923,18839"/>
            </emma:interpretation>
          </emma:emma>
        </inkml:annotationXML>
        <inkml:traceGroup>
          <inkml:annotationXML>
            <emma:emma xmlns:emma="http://www.w3.org/2003/04/emma" version="1.0">
              <emma:interpretation id="{B65012D2-0B96-437E-8775-C2C4CD1D7544}" emma:medium="tactile" emma:mode="ink">
                <msink:context xmlns:msink="http://schemas.microsoft.com/ink/2010/main" type="inkWord" rotatedBoundingBox="16454,18750 16541,18291 17010,18381 16923,18839">
                  <msink:destinationLink direction="with" ref="{105F8F68-C8E0-41B0-B6ED-0DD59A2E683D}"/>
                  <msink:destinationLink direction="with" ref="{272CB510-ED0E-435D-BDCB-5F92B78153E5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-241 2412 540 0,'9'4'200'16,"-5"-8"-156"-16,1 8-12 0,-1 4 16 15,-4 4-32-15,0-4 32 0,0 4-32 16,-13 0 32-16,-6 5-32 16,-3-5-40-16,-1 0 12 0,0 4-32 15,-9-8 24-15,10-8 8 16,3-8 12-16,6-8-12 15,4 0 8-15,9-9-16 0,9 1 12 16,4 4-12-16,-4 4 8 16,10 4 0-16,3 12 4 15,-3 8 88-15,8 4-48 16,5 8-8-16,4 0-16 16,-4-8-8-16,14-4 0 15,-1 1 32-15,5-9-16 16,-13-9 32-16,-1 5-32 15,-9-4 12-15,-4-20-16 16,-9 8 36-16,-10-13-24 0,-8-3 12 16,-5-5-20-16,-5 1 0 15,0 0-8 1,5 3-272-16,5 5 148 0,8 11-372 16</inkml:trace>
        </inkml:traceGroup>
        <inkml:traceGroup>
          <inkml:annotationXML>
            <emma:emma xmlns:emma="http://www.w3.org/2003/04/emma" version="1.0">
              <emma:interpretation id="{F1F0AFFC-74FC-43E9-ADB2-A59963A41CDC}" emma:medium="tactile" emma:mode="ink">
                <msink:context xmlns:msink="http://schemas.microsoft.com/ink/2010/main" type="inkWord" rotatedBoundingBox="16874,16628 16961,16174 17262,16231 17175,16685">
                  <msink:destinationLink direction="with" ref="{105F8F68-C8E0-41B0-B6ED-0DD59A2E683D}"/>
                </msink:context>
              </emma:interpretation>
              <emma:one-of disjunction-type="recognition" id="oneOf1">
                <emma:interpretation id="interp5" emma:lang="" emma:confidence="1">
                  <emma:literal>N</emma:literal>
                </emma:interpretation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717.4084">241 162 372 0,'18'-21'140'0,"-18"21"-112"0,-9-4-4 0,9 12 100 0,0 9-72 16,0 7 32-16,-18 8-48 16,4 5-24-16,-4-1-4 15,-5-4 24-15,-4-3-16 16,0-9 12-16,-5 0-16 0,0-8-8 15,5-8 0-15,4-8 4 16,14-4-4-16,9-8-36 16,14-8 16-16,8 0-172 15,6 3 108 1,4 5 4-16,-5 8 48 16,5 8 4-16,-5 8 12 15,0 20 104-15,-4-3-48 16,-5-5 88-16,-9-4-76 15,5-4 80-15,0-12-80 16,-1-8 16-16,-4-8-40 0,1-16-4 16,-1-13-16-16,-5-7 20 0,5-9-20 15,-9 4 12-15,-4 13-12 16,4-1-156-16,0 17 76 16,0 16-516-1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00.93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D0EF17B-1E9E-4417-B89F-873493D2081B}" emma:medium="tactile" emma:mode="ink">
          <msink:context xmlns:msink="http://schemas.microsoft.com/ink/2010/main" type="writingRegion" rotatedBoundingBox="14739,17765 15782,17765 15782,18080 14739,18080"/>
        </emma:interpretation>
      </emma:emma>
    </inkml:annotationXML>
    <inkml:traceGroup>
      <inkml:annotationXML>
        <emma:emma xmlns:emma="http://www.w3.org/2003/04/emma" version="1.0">
          <emma:interpretation id="{32E28563-E784-4E0B-B205-4B1E6B49B28F}" emma:medium="tactile" emma:mode="ink">
            <msink:context xmlns:msink="http://schemas.microsoft.com/ink/2010/main" type="paragraph" rotatedBoundingBox="14739,17765 15782,17765 15782,18080 14739,18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AF158-E419-4659-8481-73401D3D3DF6}" emma:medium="tactile" emma:mode="ink">
              <msink:context xmlns:msink="http://schemas.microsoft.com/ink/2010/main" type="line" rotatedBoundingBox="14739,17765 15782,17765 15782,18080 14739,18080"/>
            </emma:interpretation>
          </emma:emma>
        </inkml:annotationXML>
        <inkml:traceGroup>
          <inkml:annotationXML>
            <emma:emma xmlns:emma="http://www.w3.org/2003/04/emma" version="1.0">
              <emma:interpretation id="{995569A9-808E-4D0C-A32B-493FD2231340}" emma:medium="tactile" emma:mode="ink">
                <msink:context xmlns:msink="http://schemas.microsoft.com/ink/2010/main" type="inkWord" rotatedBoundingBox="14739,17765 15099,17765 15099,18080 14739,18080"/>
              </emma:interpretation>
            </emma:emma>
          </inkml:annotationXML>
          <inkml:trace contextRef="#ctx0" brushRef="#br0">-106 279 112 0,'-5'0'44'0,"10"0"-36"0,-5 0 0 0,0 0 56 16,0 0-36-16,0 0 24 15,0 0-32-15,0 0 124 0,0 0-80 16,0 0-12-16,0 0-32 15,0 0 56-15,0 0-44 16,9 8 24-16,4-8-36 16,6 4 28-16,-1-4-32 15,0 4-4-15,9 0-8 16,-4-4 4-16,4 0 32 16,-4 8-24-16,-5-4-32 15,-4-4 8-15,-9 4 20 16,-5-4-8-16,0 0 20 15,0 0-16-15,0 0-4 16,13 0 0-16,-13 0-60 16,5 0 32-16,4 0-184 15</inkml:trace>
          <inkml:trace contextRef="#ctx0" brushRef="#br0" timeOffset="-2072.1785">7 32 248 0,'-4'0'92'0,"4"0"-72"0,4 0-4 0,-4 0 68 16,0 0-48-16,0 0 40 15,0 0-44-15,0 0 44 16,0-4-44-16,0 4 28 0,0-8-32 16,-4 8 0-16,4-4-16 15,0 0 0-15,0 4-4 16,0 0-8-16,0 0 4 16,0 0-16-16,0 0 8 0,0 0 4 15,0 0 0-15,0 8 0 16,0-8 0-16,0 0 0 15,0 0 0-15,0 0 32 16,0 0-16-16,-5 0 32 16,5 0-32-16,0 0 32 15,0 0-32-15,0 0-76 16,0 0 32-16,0 0 52 16,5 8-8-16,-5-8-16 15,0 0 0-15,9 0 16 16,-9 0-8-16,9 0 4 0,0 0-4 15,5 0-16 1,0 0 4-16,-1 0 20 0,1 0-8 16,4 0-20-16,0 0 4 15,5-8 4-15,-9 8 4 16,4 0 0-16,0 8 0 16,-9-4-20-16,0 0 12 15,5 0 40-15,-14-4-20 16,9 0 44-16,-9 0-32 15,0 0 12-15,0 0-20 0,0 0-16 16,0 0-4-16,0 0 20 16,0-4-8-16,9-4-12 15,-9 0 0-15,-4 0-92 32,8 4 48-32,1-4-128 0,-5 8 100 15,0 0-148-15</inkml:trace>
        </inkml:traceGroup>
        <inkml:traceGroup>
          <inkml:annotationXML>
            <emma:emma xmlns:emma="http://www.w3.org/2003/04/emma" version="1.0">
              <emma:interpretation id="{26BC9CF2-D66E-4353-86C9-EBB7E93EF2F6}" emma:medium="tactile" emma:mode="ink">
                <msink:context xmlns:msink="http://schemas.microsoft.com/ink/2010/main" type="inkWord" rotatedBoundingBox="15417,17922 15782,17922 15782,17975 15417,17975"/>
              </emma:interpretation>
            </emma:emma>
          </inkml:annotationXML>
          <inkml:trace contextRef="#ctx0" brushRef="#br0" timeOffset="1322.5202">567 161 248 0,'0'0'92'0,"0"0"-72"0,5 0-4 16,-5 0 96-16,0 0-64 15,5 0 44-15,4 0-56 16,4 0 32-16,1 0-36 0,9 0 8 16,4 4-24-16,0-4-36 15,10 5 12-15,-1 3 36 16,-4 0-16-16,0-4 16 15,-5 8-16-15,-9-8 0 16,-4-4-4-16,-5 4 20 0,-9-4-16 16,5 0 48-16,-1 0-32 15,-4 0-24-15,0-8-4 16,5-4 0-16,-1 4 0 16,-4-4-176-16,5 3 96 15,4 5-320-15,-9 4 224 16,5 8 52-16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3:13.5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312968-9FDB-4663-A4EE-83370002C6F1}" emma:medium="tactile" emma:mode="ink">
          <msink:context xmlns:msink="http://schemas.microsoft.com/ink/2010/main" type="writingRegion" rotatedBoundingBox="982,352 23075,-220 23369,11118 1276,11692"/>
        </emma:interpretation>
      </emma:emma>
    </inkml:annotationXML>
    <inkml:traceGroup>
      <inkml:annotationXML>
        <emma:emma xmlns:emma="http://www.w3.org/2003/04/emma" version="1.0">
          <emma:interpretation id="{2C12DA01-333D-4A41-B925-33C5BA7BD81D}" emma:medium="tactile" emma:mode="ink">
            <msink:context xmlns:msink="http://schemas.microsoft.com/ink/2010/main" type="paragraph" rotatedBoundingBox="1816,328 17899,152 17914,1601 1831,1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7FC4E3-8E7D-48DF-AA8B-10220AE2FE4D}" emma:medium="tactile" emma:mode="ink">
              <msink:context xmlns:msink="http://schemas.microsoft.com/ink/2010/main" type="line" rotatedBoundingBox="1816,328 17899,152 17914,1601 1831,1777">
                <msink:destinationLink direction="with" ref="{C4036694-FB1A-4B4A-AFA1-9B38C62DC0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2000B1-DD67-481A-8D8E-45378F5B7614}" emma:medium="tactile" emma:mode="ink">
                <msink:context xmlns:msink="http://schemas.microsoft.com/ink/2010/main" type="inkWord" rotatedBoundingBox="1816,328 4012,304 4022,1170 1825,11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682 493 332 0,'0'-4'120'0,"0"4"-92"0,0 0-8 15,0 0 148 1,0 0-96-16,0 0 68 16,0 0-80-16,0 0 28 15,0 4-52-15,-9 0 32 16,9 0-36-16,-14 0 8 0,-4 4-24 0,-5 0 0 16,14 4-8-16,-18 4 36 15,4 1-20-15,-9-5 4 16,9 12-16-16,1-4 36 15,8 13-24-15,0-13-48 16,10 8 12-16,13-12 12 16,5 5 0-16,8-5 20 15,1-8-12-15,9-8 4 16,4 0-4-16,-8-8 12 16,-1 8-12-16,-9-12 24 15,-4 4-20-15,-19-9 24 16,-4 5-24-16,-9-4 12 15,0 0-12-15,0-8-16 16,4 3 0-16,5 5-32 16,9-4 20-16,23 0-284 15,-1 3 164-15</inkml:trace>
          <inkml:trace contextRef="#ctx0" brushRef="#br0" timeOffset="390.0376">1033 525 624 0,'-32'37'228'0,"32"-37"-176"0,9 28-16 0,-5-16 72 16,1 4-68-16,-1 0 36 15,1 1-44-15,-5-1 0 16,0 0-20-16,-9 0 20 15,4 0-20-15,-13 0 12 16,4 1-12-16,-17 7-16 16,-1-4 0-16,-5 0-40 15,10-3 24-15,0-5-72 16,8 4 52-16</inkml:trace>
          <inkml:trace contextRef="#ctx0" brushRef="#br0" timeOffset="160.4274">1192 206 832 0,'-32'-29'308'0,"32"29"-240"0,-27-12-20 0,8 8 160 16,15 8-124-16,-14-4 20 15,9 0-64-15,-5 0-52 16,14 0 4-16,9 0-272 16,5 8 152-16</inkml:trace>
          <inkml:trace contextRef="#ctx0" brushRef="#br0" timeOffset="-856.6712">22 125 288 0,'-5'-17'108'0,"5"9"-84"0,0-4-4 16,0 4 144-1,0 8-92-15,0-8 76 16,0 8-84-16,0-16 28 16,0 16-56-16,0-4 44 15,0 4-48-15,0 0 4 0,0 0-24 0,-4 0 28 16,4 4-24-16,-5 28-4 16,1-3-8-16,-10 27 20 15,5 17-12-15,-5 4 4 16,10 0-8-16,-19-4 4 15,14-17-8-15,-9 5-12 16,18-17 4-16,-10-7 4 16,10-5 0-16,-13-8 0 15,26-3 0-15,-13-13-116 16,10 0 64-16</inkml:trace>
          <inkml:trace contextRef="#ctx0" brushRef="#br0" timeOffset="-435.6579">-1 36 268 0,'0'-8'100'0,"0"8"-76"0,5-13-8 15,-1 9 148 1,10 4-92-16,13-12 68 16,5 12-80-16,23 0-16 15,-10 12-28-15,19-4 8 16,-9 17-16-16,-10-5 40 0,1 4-24 0,-15 5-32 16,-8-1 4-16,-5 0 36 15,-4 9-20-15,-23-5 88 16,0 4-56-16,-37-7 32 15,10 7-44-15,-32-12 0 16,13-3-20-16,0-13-8 16,1 8 0-16,4-16-4 15,13 0 0-15,5-8-12 16,23 8 8-16,5-8-40 16,8 8 24-16,5-8-144 15,14 8 92-15,9 0-268 16,0 0 192-16</inkml:trace>
          <inkml:trace contextRef="#ctx0" brushRef="#br0" timeOffset="1201.1943">1114 610 632 0,'-13'4'236'0,"13"-4"-184"0,-5 4-16 0,5 0 88 31,9 4-76-31,0 0 52 0,1 5-60 0,3-9-12 16,-4 4-16-16,5-4-12 15,0 4 4-15,4-4 12 16,-9 0-8-16,5-4 4 16,-5 0-4-16,0-8-8 15,5 8 4-15,-14-8-4 16,4 0 0-16,-4 0 0 16,0 4 0-16,-4-1 16 15,4 10-8-15,-14-1 76 16,9 4-48-16,1 8 4 15,4 0-24-15,-9 4-4 16,18-8-4-16,-9 5 12 16,9-1-12-16,5-8-4 15,-1 0 0-15,1-4-40 16,4 4 20-16,0-8-72 16,5 0 48-16,-9-8-16 15,4 8 32-15,-4-8-12 16,4 4 20-16,0-12 8 15,5 8 8-15,9-21 0 16,-1 1 0-16,20-17 0 16,-1 9 0-16,-5-21 0 15,-4 13 0-15,-4-13 8 16,-6 13-4-16,-8-9 8 16,-5 17-8-16,-4-1 60 15,-9 13-36-15,-10 8 40 0,1 8-36 16,-19 16 36-16,5 12-40 0,-28 25 20 15,19 7-28-15,-19 17 0 16,14-4-12-16,0-5 4 16,10-3-8-16,3-12-92 15,19-9 52-15,5-8-76 16,4 1 64-16,0-13-84 16,5-4 76-16,-10-8-164 15,6-4 120-15,-10-8-224 16,-5-4 180-16,0-4-24 15,1-1 96-15,-10-19 56 16,10 4 12-16,-1-13 244 16,5 9-132-16,5-1 240 15,-1 13-200-15,28 4 24 16,0 8-100-16,9-1-12 16,4 9-36-16,6-4-12 15,-6 8-8-15,19-8-268 16,0 8 144-16,8-8-428 15,1 8 308-15</inkml:trace>
        </inkml:traceGroup>
        <inkml:traceGroup>
          <inkml:annotationXML>
            <emma:emma xmlns:emma="http://www.w3.org/2003/04/emma" version="1.0">
              <emma:interpretation id="{57CC44DA-770C-462D-9D81-E3027C4E3FE1}" emma:medium="tactile" emma:mode="ink">
                <msink:context xmlns:msink="http://schemas.microsoft.com/ink/2010/main" type="inkWord" rotatedBoundingBox="4581,498 7040,471 7046,1052 4587,10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88.7569">3641 622 332 0,'14'-8'120'0,"-5"-4"-92"0,0 4-8 0,-9 8 168 15,0 0-108-15,-4 0 44 0,4 0-72 16,-9-8 24 0,4 8-44-16,-9-8 36 15,10 8-40-15,-14-8-4 0,8 4-16 0,-12-5-8 16,3 9 4-16,-17-8 12 16,9 8-8-16,-10 0 16 15,5 4-16-15,-9 0 32 16,10 9-24-16,-10 3 56 15,13 0-40-15,1 4 12 16,9 0-28-16,4 1-24 16,14 3 0-16,9-8 12 15,5 0 0-15,9-8 8 16,4 5-8-16,5-13-12 16,0 4 4-16,4-12-68 15,1 3 40-15,-6-7-24 16,1 4 36-16,-14-8-16 15,1 4 20-15,-15-12 0 16,-4 16 8-16,-9-13 32 16,5 13-12-16,-10 4 48 15,9 0-32-15,1 0 12 16,4 4-24-16,4-4 20 16,5 8-24-16,10-8 4 15,8 4-8-15,5-4-8 16,4 4 4-16,5-8 4 15,-4 4-4-15,-5-4-48 16,-1 4 28-16,-8-8 4 0,0 8 8 16,-9-5 4-16,-1 5 0 0,-8 0-20 15,-1 4 12-15,-4 4 32 16,0 4-16-16,-4 9 60 16,4 3-36-16,-5 0-24 15,5 0-8-15,0-3 24 16,9 3-12-16,5-8-12 15,4 4-4-15,5-12-32 16,-9 4 20-16,8-12-72 16,-3 4 48-16,-6-8-28 15,1 0 44-15,-5-8-8 16,5 8 20-16,-10-8 0 16,1-1 4-16,-5 5 44 15,4 8-24-15,-4 0 36 16,0 4-32-16,5 0 56 15,4 8-40-15,14-4-8 16,-10 4-12-16,10 5 16 16,0-5-16-16,9-8-4 15,0 0-4-15,-9 0-16 16,8 0 8-16,-8 0-40 16,0 0 24-16,-14 0-4 15,0 0 16-15,-18 4-12 16,0 4 12-16,-5 0 20 15,-4 8-4-15,4-12 76 16,5 4-48-16,-4 0-4 0,13 0-20 0,13 0 16 16,-4-8-16-16,14 0-4 15,14 0-4-15,-6-12-16 16,1 8 8-16,0-8-112 16,0 8 64-16,-9-8-16 15,0 8 44-15,-1-8-40 16,-8 4 36-16,0-4 24 15,-1-1 4-15,6-3-24 16,-6 8 12-16,1-8 40 16,4 8-16-16,-4 0 68 15,-1 4-44-15,-4 4 64 16,5 0-60-16,-5 4-8 16,0 0-20-16,-4-4-20 15,-1 0 4-15,1 4 20 16,0 0-8-16,-1-4 24 15,1 4-20-15,-5-4 4 16,0 0-8-16,0 0-52 16,0 0 28-16,-9 0-24 15,4 0 24-15,-9-4 8 16,10 4 8-16,-10-4-12 16,10 8 8-16,-6-4-16 15,6 8 12-15,-5 4 40 16,9 0-20-16,0 0 0 15,4 1-8-15,1-1 4 16,4 4-4-16,5-8-4 0,8 0 4 16,6-8-40-16,-1 4 20 0,10-8-64 15,3 0 44-15,6-8-8 16,-5 0 24-16,-5-4 12 16,1 3 8-16,-14-11 16 15,-1 4-8-15,-8-8 48 16,-5 7-28-16,-9-3 84 15,5 8-64-15,-5 0 48 16,0 8-56-16,-5 8-12 16,5 8-16-16,-9 8 16 15,4 4-16-15,-8 4-12 16,8 5-4-16,5-13 12 16,5 4-4-16,8-4-72 15,6 5 36-15,8-9-128 16,5 0 88-16</inkml:trace>
          <inkml:trace contextRef="#ctx0" brushRef="#br0" timeOffset="1671.947">3063 214 416 0,'32'-4'152'0,"-32"4"-116"0,36-4-12 0,-27-1 152 16,14 5-100-16,-5-8 84 16,5 4-92-16,-9-4 36 15,4 4-64-15,-18-4 32 16,5 8-40-16,-19-4 8 15,5 4-24-15,-23 0-24 16,5 4 0-16,-10 0 12 16,1 8 0-16,9 4-28 15,8 5 12-15,6 11-12 16,4 4 12-16,13 9-20 16,5 4 20-16,9-1 24 15,5-3-8-15,-9-5 0 16,9-8 0-16,-19 1 12 15,1-5-8-15,-23-4 84 16,-1 1-48-16,-26-9 68 16,-1 0-64-16,-17-8 52 15,12 4-56-15,-8-8-4 16,14 0-24-16,-5-8-20 16,27 0 0-16,-9-4-244 15,18 4 136-15</inkml:trace>
        </inkml:traceGroup>
        <inkml:traceGroup>
          <inkml:annotationXML>
            <emma:emma xmlns:emma="http://www.w3.org/2003/04/emma" version="1.0">
              <emma:interpretation id="{E714A3D6-C220-4E2E-A9C2-78F7A4DD071A}" emma:medium="tactile" emma:mode="ink">
                <msink:context xmlns:msink="http://schemas.microsoft.com/ink/2010/main" type="inkWord" rotatedBoundingBox="7862,758 9716,738 9720,1099 7866,11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74.7482">6109 647 392 0,'-9'-21'148'0,"9"21"-116"0,9-16-8 0,-9 8 180 15,0 8-116-15,0-4 72 16,0-4-96-16,-9 0 28 16,4 0-56-16,-4 0 0 15,-9 8-24-15,-9 0 12 16,8 8-16-16,-3 8 48 16,-1 0-28-16,0 0-16 15,0 4-4-15,23-3-8 16,0-1 0-16,14-4 16 15,9 0-8-15,9-8-92 16,-10 0 48-16,10-12-76 16,0 8 64-16,-9-16-48 0,0 12 56 15,-14-20 12 1,4 16 16-16,-13-21 20 0,0 13-4 0,0-12-12 16,0 11 4-16,0-3 64 15,10 4-32-15,-1 4 16 16,4 12-28-16,10 0 52 15,-5 12-36-15,10 4 12 16,4 0-28-16,-10-3 8 16,1 3-12-16,-5 0 0 15,0 4-4-15,-8-8 4 16,3 0-8-16,-8 1 24 16,-1-1-16-16,-4-8-20 15,5 0 0-15,-5-8-12 16,9 4 8-16,0-8-20 15,9 0 20-15,1-9 4 16,-1 5 8-16,0-8-20 16,0 4 12-16,-4-4 20 15,4 7-4-15,-4-3 24 16,-1 4-20-16,-4 0 48 16,5 4-32-16,-9 0 20 15,4 4-28-15,-9 0-8 16,4 4-8-16,-4 0 4 15,9 8-4-15,-4 0 24 16,4 4-16-16,0 0-4 16,9 0-4-16,5 0 12 15,4 1-8-15,5-9 16 0,5 0-16 0,8-8-28 16,1 4 8-16,-5-8-4 16,0 4 8-16,-14-9 8 15,0 1 0-15,-13-4 8 16,0 4-4-16,-19-8 16 15,-4 8-12-15,-14-9-48 16,10 5 24-16,-15 4-8 16,15 4 16-16,-6 8-36 15,6 8 24-15,-5 8 16 16,8 4 4-16,1 9 12 16,5-1-8-16,-1 0-4 15,5 1 4-15,5-5 4 16,4-4-4-16,5-4-4 15,8-3 4-15,6-5 20 16,4 4-12-16,-1-8-92 16,6 0 44-16,-5-4-52 15,-10 0 52-15,10-8-52 16,-9 4 52-16,-9-8-36 16,13-1 40-16,-13-7 12 15,-1 12 8-15,-4 0 72 16,5 8-32-16,-14 4 104 15,0 8-76-15,0 4 12 16,0 5-44-16,0-1-4 16,9 4-12-16,5-8 36 15,4 5-20-15,0-9 4 16,1 4-16-16,-1-12 28 0,-5 0-24 16,6-12 20-16,-1 4-20 15,-4-20 20-15,-1 15-24 0,-4-19-4 16,5 8-4-16,4-16-32 15,0 3 16-15,10 5 4 16,-1 8 8-16,14-5 8 16,-5 17-4-16,5-4 8 15,-4 4-8-15,-5 8 32 16,-5 4-20-16,-9 0-100 16,-4 0 40-16,-10 0-220 15,-4 4 148-15</inkml:trace>
        </inkml:traceGroup>
        <inkml:traceGroup>
          <inkml:annotationXML>
            <emma:emma xmlns:emma="http://www.w3.org/2003/04/emma" version="1.0">
              <emma:interpretation id="{7A53A8C1-CC6E-46A4-92CC-4BEA4EFFB0E0}" emma:medium="tactile" emma:mode="ink">
                <msink:context xmlns:msink="http://schemas.microsoft.com/ink/2010/main" type="inkWord" rotatedBoundingBox="10645,801 10881,799 10884,1043 10648,10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15.9614">8836 622 456 0,'0'8'168'0,"-4"-16"-128"0,-1 4-16 15,5 0 140 1,5 8-96-16,-1-8 60 16,1 0-72-16,-1-8 36 15,1 4-52-15,-5-8-4 16,4 8-20-16,-4-13 8 16,0 9-16-16,-13-8 4 15,13 4-4-15,-14 0-24 0,5 8 8 0,-9 8-12 16,4 4 8-16,-9 8 36 15,14 8-16-15,-9 4 28 16,4 0-24-16,5 1-4 16,9 3-4-16,9-8-16 15,5 1 8-15,4-9 40 16,5-4-24-16,0-8-36 16,-1 4 12-16,-3-8-8 15,-1 0 12-15,-9-8 8 16,5 8 0-16,-10 0-20 15,1 4 12-15,-5 0 56 16,0 8-24-16,0 0 16 16,9 4-24-16,-5-4 20 15,5 4-24-15,5-4-232 16,9 4 116-16</inkml:trace>
        </inkml:traceGroup>
        <inkml:traceGroup>
          <inkml:annotationXML>
            <emma:emma xmlns:emma="http://www.w3.org/2003/04/emma" version="1.0">
              <emma:interpretation id="{015637A5-3A80-4994-8002-17D0BEE546E2}" emma:medium="tactile" emma:mode="ink">
                <msink:context xmlns:msink="http://schemas.microsoft.com/ink/2010/main" type="inkWord" rotatedBoundingBox="11513,372 14653,338 14668,1636 11527,167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865.8839">9747 262 384 0,'4'-40'140'0,"-4"40"-108"0,14-49-8 0,-14 29 196 15,14 8-124-15,-14-8 76 16,9 7-100-16,0 1 20 16,0 8-52-16,-9 12 4 15,0 4-28-15,-9 29 52 16,0 3-36-16,-23 29 20 15,9 0-32-15,-9-4 0 16,9 0-12-16,-4-9 4 16,13-11-8-16,-4-9-12 15,5-7 4-15,-1-9 28 16,9 0-12-16,5-12-4 16,5 1-4-16,-1-13-4 15,10 0 0-15,4 0 0 16,5 0 0-16,9-5-12 15,4 1 8-15,10 0-24 16,4 8 16-16,5-8-40 16,-5 4 32-16,0-8-48 15,-5 8 40-15,-8-4-64 16,-5 4 52-16,4-12-88 16,-4 4 72-16,-5-8-44 15,0 4 60-15,-4-9 12 0,-5 9 16 0,-4-12 80 16,-5 8-36-16,5-4 112 15,-5 7-84-15,-9-7 80 16,0 8-80-16,-5-4 20 16,-4 4-44-16,-9 4 12 15,9 4-28-15,-14 4-28 16,5 4 4-16,-9 8-16 16,4 4 8-16,0 0 0 15,5 4 4-15,4-3 8 16,14 3 0-16,0-8 8 15,19 0-4-15,-6-4-4 16,10 0 4-16,0-8-112 16,4 4 60-16,-9-12-76 15,5 4 68-15,-14-12-32 16,14 4 52-16,-19-8 12 16,1 3 12-16,-5-3 12 15,9 4 0-15,-18 4 120 16,14 4-64-16,-10 8 92 15,5 8-84-15,0 0 12 16,9 8-44-16,0-4-12 16,-4 5-12-16,13-9 20 15,-4 4-16-15,8-8-12 16,6 0-4-16,-10-4-84 16,5 0 48-16,-10-4-56 15,1 0 56-15,-9-4-40 0,-1 4 44 16,-8-9-8-16,4 9 28 0,-10-4-8 15,10 8 12-15,-4-4 68 16,8 8-28-16,-4-4 40 16,10 8-36-16,-1 1 0 15,4 3-20-15,10-8 12 16,9 4-16-16,4-8 16 16,5 4-16-16,0-8-48 15,-4 4 24-15,-5-4-52 16,-1 0 40-16,-12-4 8 15,-1 0 8-15,-9-9 28 16,-4 9-8-16,-10-8 32 16,5 4-24-16,-5 0 48 15,5 0-36-15,-4 12 20 16,4 12-28-16,-5 4 28 16,5 4-32-16,-9 17 12 15,5-1-16-15,-10 37-8 16,0-4 0-16,-8 32 20 15,3-8-12-15,-12-4 12 16,8-12-12-16,-18-13 0 16,9-11-4-16,-14-13 12 15,15-7-12-15,-6-13 16 16,5-4-16-16,0-20 16 16,10 0-16-16,-1-28 48 15,18-1-28-15,-8-31-40 16,22-1 4-16,18-16-16 0,9 12 12 15,33 5-52-15,8 15 32 16,5 5-204-16,-9 7 132 0,-5 9-616 16,-4 8 400-16</inkml:trace>
          <inkml:trace contextRef="#ctx0" brushRef="#br0" timeOffset="9398.6018">11094 606 676 0,'0'4'248'0,"0"-4"-192"0,0 0-16 0,0-4 128 16,9 4-100-16,-9-4 52 15,10-4-72-15,3 0-32 16,5 0-16-16,10-4 0 16,4-5 0-16,-1 1-20 15,10 4 12-15,-18-8-56 16,0 12 32-16,-19-21-36 16,-4 13 36-16,-13-16 20 15,-10 12 8-15,-13-1 20 16,-5 13-8-16,-5 8 84 15,10 12-48-15,4 13-4 16,9 3-24-16,0 8-12 16,19 1 0-16,8-5-4 15,5-3 0-15,19-9 16 16,8-4-8-16,10-4 4 16,8-4-4-16,1-4-40 15,0 4 16-15,-1-20-64 16,-8 12 44-16,-5-20-8 0,-5 8 24 15,5-12 20-15,-14-1 4 16,-8 5-20-16,3 0 8 0,-8 12 76 16,-5 0-40-16,-9 16 80 15,9 0-60-15,-9 12 0 16,0 4-28-16,0 5-4 16,0-1-8-16,0-12 12 15,0 4-12-15,5-11 32 16,4-1-24-16,0-8 4 15,0 4-12-15,-9-8-52 16,9-4 28-16,-9-13-32 16,5 5 28-16,4-16-52 15,-9 7 40-15,4-7-36 16,1 4 36-16,9-5-24 16,-5 13 32-16,14 8 64 15,-10 12-20-15,19 4 56 16,0 4-44-16,4 0-8 15,5 4-12-15,14 1 0 16,0-5-8-16,-1-8 8 16,-4 4-8-16,-9-8 24 15,-9 0-16-15,-9-9 56 16,-5 5-36-16,-9-12 4 16,-4 4-24-16,-14-12-8 15,0 3 0-15,-14-3 12 16,0 0-8-16,-13-1-40 15,4 17 20-15,-9 12-24 16,4 12 20-16,-4 17 8 0,14-1 8 16,9 4-28-16,18 5 16 0,9-1 12 15,18-3 4-15,23-9 16 16,-4 4-12-16,9-12-84 16,-1-8 44-1,1-4-44-15,-5 1 44 0,0-14-44 16,0 1 44-16,-4-8 16 15,-1 0 12-15,-8-20 20 16,-15-1-8-16,-13-15 16 16,-4 11-16-16,-19 1 76 15,5 15-48-15,-14 9 48 16,-4 12-48-16,0 12-12 16,4 12-12-16,0 9 8 15,10-1-12-15,4 0-4 16,9 1 0-16,4-9-84 15,5 0 44-15,5-12-84 16,4-4 68-16,0-12-36 16,5 4 52-16,-5-20-8 15,10 4 28-15,-15-21 16 16,5 9 4-16,-13-21 24 16,4 5-16-16,-4-9 92 15,-1 13-56-15,-4-1 76 16,9 13-72-16,5 7 16 15,0 13-36-15,-1 16 32 16,1 9-36-16,0 15 28 0,-5 8-28 16,0 13-80-16,0 3 28 15,-9 1-132-15,9 0 84 0,0-9-176 16,0-3 140-16</inkml:trace>
        </inkml:traceGroup>
        <inkml:traceGroup>
          <inkml:annotationXML>
            <emma:emma xmlns:emma="http://www.w3.org/2003/04/emma" version="1.0">
              <emma:interpretation id="{4E48F24D-CA74-4720-8C78-AE274BE74486}" emma:medium="tactile" emma:mode="ink">
                <msink:context xmlns:msink="http://schemas.microsoft.com/ink/2010/main" type="inkWord" rotatedBoundingBox="15342,368 17901,340 17907,924 15349,952"/>
              </emma:interpretation>
              <emma:one-of disjunction-type="recognition" id="oneOf5">
                <emma:interpretation id="interp5" emma:lang="" emma:confidence="0">
                  <emma:literal>Mad hun</emma:literal>
                </emma:interpretation>
                <emma:interpretation id="interp6" emma:lang="" emma:confidence="0">
                  <emma:literal>mad hun</emma:literal>
                </emma:interpretation>
                <emma:interpretation id="interp7" emma:lang="" emma:confidence="0">
                  <emma:literal>med me</emma:literal>
                </emma:interpretation>
                <emma:interpretation id="interp8" emma:lang="" emma:confidence="0">
                  <emma:literal>mad m</emma:literal>
                </emma:interpretation>
                <emma:interpretation id="interp9" emma:lang="" emma:confidence="0">
                  <emma:literal>Medan</emma:literal>
                </emma:interpretation>
              </emma:one-of>
            </emma:emma>
          </inkml:annotationXML>
          <inkml:trace contextRef="#ctx0" brushRef="#br0" timeOffset="10930.7097">13416 370 112 0,'-4'-40'44'0,"4"40"-36"0,0-57 0 0,0 33 196 16,0 8-112-16,0-12 80 16,4 7-104-16,1-3 68 0,4 12-76 0,-5 0 48 31,1 4-64-31,0 12 48 0,4 0-52 0,-5 28 8 16,5 0-32-16,-4 17 0 15,-1 4-8-15,-4-1 4 16,5 1-8-16,-5-9 16 15,0-7-12-15,-5-9 24 16,5-4-20-16,0-12 32 16,5 1-28-16,0-17 20 15,8-1-20-15,5-11-16 16,10 0-4-16,-1-24-68 16,0 3 40-16,1-19-56 15,-1 3 48-15,-4-4-16 16,0 13 36-16,-5 7 108 15,0 17-48-15,-9 12 72 16,-4 8-60-16,-5 24 24 16,0 5-44-16,-5 27 0 15,5-3-20-15,-9 4 12 16,9-5-16-16,-9-7 32 16,18-9-24-16,-9-4-4 15,0-3-8-15,0-13 20 16,0 0-12-16,9-12-32 15,-4-4 12-15,-5-12-60 16,9 0 36-16,4-20-72 16,6-1 60-16,-6-23-80 0,10 3 72 15,-5-16-16-15,5 9 40 16,-5 3 76-16,5 20-24 16,-5 9 100-16,0 12-72 0,-4 16 56 31,9 16-64-31,-23 25 4 0,0 7-28 0,0 9 4 15,0-1-12-15,0-7 12 16,0 0-16-16,-14-13-4 16,23-4 0-16,-9-7-104 15,5-5 56-15,4-8-88 16,5-4 76-16,4-12-76 16,14 4 72-16,4-16-40 15,10 0 60-15,8-13 12 16,-13 13 16-16,5-4 56 15,-1 4-24-15,-13-13 88 16,14 25-60-16,-24-12 84 16,-3 8-76-16,-6-8 68 15,-4 12-68-15,-9-4-32 16,0 0-12-16,-22-9 4 16,8 13-8-16,-18-4 4 15,0 8-4-15,-9 4-32 16,18 4 12-16,-8 1-20 15,8 15 16-15,0 0 16 16,23 0 4-16,0 1-28 16,23-5 12-16,4 4 48 15,10-12-16-15,8 0-80 0,1 1 32 0,17-13-52 16,6 0 44-16,8-17-8 16,-4 9 28-16,0-4 8 15,-9-8 8-15,-14-12 16 16,-5 3-8-16,-13-23 32 15,-9 3-24-15,-19-3 56 16,1 15-40-16,-19 1 56 16,1 15-52-16,-15 9-24 15,1 12-12-15,-10 21-20 16,6 11 12-16,-1 8 12 16,14 1 0-16,8-1-48 15,10-3 28-15,10-13-96 16,3 8 64-16,10-20-64 15,4 1 64-15,1-9-136 16,-1-4 104-16,0-12-112 16,-4-1 108-16,-5-19 36 15,0 4 28-15,-4-25 44 16,4 9-12-16,-4-17 100 16,4 8-60-16,-4-3 128 15,9 15-104-15,-14 5 60 16,4 12-76-16,-8 15 64 15,-1 9-72-15,-13 13 36 16,9 3-52-16,-22 24 24 16,-6 5-32-16,1 15-8 15,0-3-12-15,-1 0 4 0,10-5-8 16,0-11-36-16,13-5 16 0,5-16-188 16,9-3 112-16,5-13-224 15,4-4 180-15</inkml:trace>
          <inkml:trace contextRef="#ctx0" brushRef="#br0" timeOffset="11561.8868">15297 43 528 0,'-28'4'196'0,"28"-4"-152"0,5 12-12 0,-10-4 80 16,5 4-68-16,-4 8-28 15,4 5-12-15,-5 7 4 16,10 0-4-16,-5 9-12 16,4-5 4-16,-4 1 40 15,5-5-24-15,-5-4 36 16,4-3-32-16,-4-5 4 16,5-4-12-16,4-8 4 15,-9-4-8-15,5-12-4 16,-1 4 4-16,10-12-24 15,-10 4 12-15,10-9-4 16,0 5 4-16,-1 0 16 16,6 4-4-16,-6 0 120 15,5 8-68-15,-4 0-4 16,9 8-32-16,-14 0-8 16,9 8-4-16,-4-4 20 0,-1 0-16 0,1 0 12 15,0 0-12-15,-1-8-112 16,1 4 52-16,-5-12-16 15,5 4 40-15,-5-12 12 16,5 0 12-16,-1-4 16 16,1 3-8-16,-10 1 76 15,6 8-48-15,3 4 68 16,-8 8-64-16,4 0 8 16,9 8-28-16,-4 0 4 15,-1 1-12-15,1-5 12 16,4 0-16-16,-4-8-72 15,4 0 32-15,-4-8-68 16,4 0 60-16,-9-9 16 16,5 9 20-16,-5-8-8 15,0 8 8-15,0 0 116 16,5 4-60-16,-5 4 40 16,5 4-52-16,-1 0 20 15,1 4-32-15,9 0-360 16,-1 0 180-16</inkml:trace>
        </inkml:traceGroup>
      </inkml:traceGroup>
    </inkml:traceGroup>
    <inkml:traceGroup>
      <inkml:annotationXML>
        <emma:emma xmlns:emma="http://www.w3.org/2003/04/emma" version="1.0">
          <emma:interpretation id="{8BD7B7BC-7F90-433E-9DBC-3B5060F5E6DE}" emma:medium="tactile" emma:mode="ink">
            <msink:context xmlns:msink="http://schemas.microsoft.com/ink/2010/main" type="paragraph" rotatedBoundingBox="1746,1956 11694,1633 11728,2683 1780,3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490338-6B97-4351-8D16-E4A736153938}" emma:medium="tactile" emma:mode="ink">
              <msink:context xmlns:msink="http://schemas.microsoft.com/ink/2010/main" type="line" rotatedBoundingBox="1746,1956 11694,1633 11728,2683 1780,3006">
                <msink:destinationLink direction="with" ref="{59D1415D-5E8F-4D86-92A1-BB209A8DC3F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A582CE-A3EF-4EFD-BEC0-1397E55C5B39}" emma:medium="tactile" emma:mode="ink">
                <msink:context xmlns:msink="http://schemas.microsoft.com/ink/2010/main" type="inkWord" rotatedBoundingBox="1747,1986 3255,1937 3273,2466 1765,251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783.3247">1251 1701 560 0,'-4'-8'208'0,"4"8"-164"0,-10 0-8 0,10 4 144 15,0 0-104-15,-9-4 40 16,5 17-68-16,-5 3 16 16,4 4-36-16,-4 13 36 15,9-1-36-15,-9 0 4 16,4 1-20-16,1-1 0 15,4-3-4-15,0-13-16 16,4 8 4-16,1-12 20 16,9 0-8-16,-1-12 16 15,1 5-16-15,4-9-172 16,5 0 92-16,4-9-460 16,0 9 300-16</inkml:trace>
          <inkml:trace contextRef="#ctx0" brushRef="#br0" timeOffset="15946.7598">1187 1819 768 0,'-13'-20'284'0,"13"20"-220"0,0 0-20 0,0-9 172 16,0 18-128 0,9-9-8-16,4 0-52 15,10 0-4-15,5 0-12 0,12 0-32 16,1 0 8-16</inkml:trace>
          <inkml:trace contextRef="#ctx0" brushRef="#br0" timeOffset="15073.938">-124 1665 1136 0,'0'-4'0'0,"-9"0"-4"15,4 4 120 1,5 8-64-16,-4 16 16 16,4 5-44-16,0 19 24 0,4 5-32 0,-4 3-4 15,5 1-8-15,-5-4 4 16,5-9-4-16,-10-7 68 16,5-5-40-16,-9-4 32 15,4-4-36-15,-4-7 16 16,5-1-24-16,-5-12 44 15,9-4-36-15,0-12-60 16,4 4 20-16,1-9-36 16,8 9 28-16,6-4-36 15,-1 4 36-15,9 4-36 16,5 4 32-16,13-4 36 16,-4 12-4-16,14 0 8 15,0-4-8-15,4-4-8 16,-4 0 4-16,-5-4 28 15,-9-4-16-15,-5 0-4 16,-4-8-8-16,-9-4 12 16,-1 3-8-16,-12-11-28 15,-1 8 8-15,-5-16-4 16,1 11 8-16,-10-11-12 16,5 16 12-16,-9 3-32 15,9 9 24-15,-4 0 24 16,8 16-4-16,-8 17 20 15,-1-5-16-15,0 8 4 16,5 5-4-16,-4-13-16 0,8 0 4 16,1 4 4-16,9-8 0 0,-10-3-36 15,14-13 20-15,5 0-56 16,9-9 40-16,0-3-20 16,0 4 32-16,0-8 0 15,4 4 12-15,0-12 16 16,-4 7-4-16,-4-3-12 15,4 4 4-15,-14-4 40 16,5 12-24-16,-10 0 68 16,5 8-44-16,-8 0 44 15,3 8-44-15,-8-8 32 16,-1 0-36-16,-4 0 8 16,0 0-24-16,-4 0 20 15,-1 0-24-15,-8 8-4 16,-1 0-4-16,-9 0-16 15,9-4 8-15,-8 12-32 16,13 0 20-16,-10-3-20 16,10 3 20-16,9 4-8 15,9-4 12-15,10-8 8 16,8 12 4-16,9-11 0 16,5-1 0-16,-4-8-80 15,-1 4 44-15,-9-4-120 16,-4 0 92-16,-5-4-220 15,-4 4 160-15</inkml:trace>
        </inkml:traceGroup>
        <inkml:traceGroup>
          <inkml:annotationXML>
            <emma:emma xmlns:emma="http://www.w3.org/2003/04/emma" version="1.0">
              <emma:interpretation id="{AAE340EB-E820-47E0-90B6-7604A747A233}" emma:medium="tactile" emma:mode="ink">
                <msink:context xmlns:msink="http://schemas.microsoft.com/ink/2010/main" type="inkWord" rotatedBoundingBox="3724,1892 5422,1837 5440,2397 3743,245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056.217">3027 1673 832 0,'59'-40'308'0,"-59"40"-240"0,36-25-20 15,-27 13 28 1,5 8-52-16,-9-8 16 0,-1 4-24 0,-8-8 28 16,-1 8-28-16,-18-4-4 15,1 7-8-15,-29 1 4 16,6 4-4-16,-14 0-20 15,13 4 8-15,1 1-4 16,8 3 4-16,10 0-12 16,9 0 12-16,0 0-12 15,4 8 8-15,14-4 16 16,0 4 0-16,-5 1-20 16,10 3 8-16,-10 4 40 15,5 0-20-15,-9 1 0 16,5-1-8-16,-5-4 12 15,4 0-8-15,-4-3-4 16,9-1 0-16,-5-8 4 16,5 4-4-16,0-8 8 15,9 0-8-15,1-4 8 16,3 0-8-16,10-4-4 16,9 4 4-16,0-4-4 15,4 4 0-15,-4 4-44 16,-5 0 24-16,1 8-28 15,-1 4 28-15,-4 5 8 16,-1-1 12-16,-8 0 96 16,0 0-52-16,-10 1 36 15,1-1-48-15,-5-8 24 0,0 4-28 16,-14-8 44-16,-4 4-40 16,-14 0 4-16,5-3-24 15,-23-9-68-15,13 4 28 0</inkml:trace>
          <inkml:trace contextRef="#ctx0" brushRef="#br0" timeOffset="17206.6158">3505 2017 1048 0,'-18'-4'388'0,"18"4"-300"0,-14 20-28 0,-4-12 92 16,4 4-96-16,-18-4-216 15,-4 5 84-15</inkml:trace>
          <inkml:trace contextRef="#ctx0" brushRef="#br0" timeOffset="16484.6958">1966 1637 820 0,'-14'-4'304'0,"14"4"-236"0,-9-4-20 16,9 0 72 0,0 8-76-16,0-4-20 15,0 0-12-15,9 0-32 16,5 8 12-16,18 0 12 15,4 4 0-15,10 4-4 16,4 0 4-16,-9 0 20 16,-5 1-12-16,-18-1 40 15,-9 4-28-15,-27-4-92 16,0 4 36-16,-32-3-52 0,9-1 48 0,-5-4 12 16,10 0 12-16,4-4-8 15,14 0 12-15,9 0-40 16,13 5 28-16,19-5 8 15,5 4 8-15,17 0 4 16,5 0 0-16,0 4 24 16,0 0-12-16,-22-3 84 15,-6 3-52-15,-26-4 76 16,-14 4-68-16,-23-4 8 16,0 4-36-16,-23-8 48 15,14 5-40-15,-14-9 12 16,14 0-28-16,0-4-8 15,18 0-4-15,5-8-156 16,13 8 84-16,10-9-280 16,13-3 196-16</inkml:trace>
        </inkml:traceGroup>
        <inkml:traceGroup>
          <inkml:annotationXML>
            <emma:emma xmlns:emma="http://www.w3.org/2003/04/emma" version="1.0">
              <emma:interpretation id="{D783B80D-FED2-42F4-A9D0-E3EB341011A2}" emma:medium="tactile" emma:mode="ink">
                <msink:context xmlns:msink="http://schemas.microsoft.com/ink/2010/main" type="inkWord" rotatedBoundingBox="6091,1820 8111,1754 8145,2799 6125,286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334.7606">4297 1863 780 0,'-32'-36'288'0,"32"36"-224"0,27-8-20 16,-4-4 24-16,9 12-48 0,18-8 36 15,5 3-32-15,4 1 12 16,5 4-20-16,-1 0 0 15,-3 9-8-15,8-5 20 16,-4 0-16-16,4-4 24 16,-9 4-24-16,-9-4 12 15,-4-4-12-15,-19 12 36 16,-4-4-24-16,-19 16 12 16,1 8-20-16,-14 9-16 15,4 3-4-15,-13 21 4 16,4 0 0-16,-4 19 8 15,4-3-4-15,1 0 8 16,8-12-8-16,-4-8 16 16,9-13-12-16,-13-20 32 15,13-3-24-15,0-30-24 16,0-3 4-16,-5-32-28 16,5-1 20-16,-9-23-64 15,4 7 40-15,-4-16-80 16,9 12 64-16,5-16-36 15,4 17 52-15,23-5-8 16,4 16 28-16,10 5 116 16,4 19-56-16,-5 21 72 0,-4 16-64 15,-9 25 4-15,0-1-32 0,-14 9 24 16,-4-1-32-16,-14-8 20 16,0 1-20-16,-9-5 44 15,0-4-32-15,-14-7-16 16,5-5-4-16,-10-8-64 15,6-4 32-15,-6-8-16 16,10 0 24-16,4-13-44 16,10 5 32-16,8-16-64 15,10 3 52-15,4-7-44 16,10 4 48-16,8-5 4 16,0 9 16-16,1 4 28 15,-1 3-4-15,1 5 76 16,-5 12-48-16,-5 4 24 15,0 8-40-15,-13 4 28 16,0 5-32-16,-5-1 12 16,4 0-16-16,-13-4 12 15,5 4-16-15,-5-4 32 16,0 5-24-16,-5-9-24 16,5 4 4-16,-4-8 0 15,4 8 4-15,-5-4-12 16,14 4 8-16,-9-4 4 15,5 4 0-15,-1-7-12 16,10-1 8-16,-14-4 12 16,5 4-4-16,-1-8-4 0,5 4 4 15,0-4-4-15,0 8 0 0,-4-8 0 16,4 4 0-16,-4-9-28 16,4 5 16-16,0-4-12 15,5 4 12-15,-1-4 8 16,5 0 4-16,5-8 0 15,5 4 0-15,-6 0-20 16,1 4 12-16,-9-1 12 16,-1 5 0-16,-8 0-4 15,-1 4 4-15,-8 4-16 16,-1 9 8-16,-4-5-4 16,5 4 0-16,-5 4 44 15,9 0-24-15,0 0 16 16,4 5-16-16,5-13-24 15,9 4 4-15,5-8 20 16,5 8-4-16,-1-12 4 16,9 0-4-16,-4-12-16 15,0 4 4-15,-5-8-24 16,1-1 16-16,-6-11-20 16,1 8 16-16,-5-21-28 15,-4 9 28-15,-5-21-4 16,5 9 12-16,-5-9-12 15,0 13 12-15,-4-1 4 16,-1 13 4-16,-4 4 60 16,0 12-32-16,-9 8 40 15,0 8-36-15,-5 20 24 0,5 12-28 0,0 13-36 16,4-1 4-16,1 5 16 16,8-4-4-16,1-9 16 15,13-4-16-15,-4-7-108 16,4-5 52-16,-4-8-156 15,-1-4 116-15</inkml:trace>
          <inkml:trace contextRef="#ctx0" brushRef="#br0" timeOffset="21489.6738">5918 1519 924 0,'-23'-4'340'0,"23"4"-260"0,9 12-28 0,-4-12 44 16,4 9-64-16,4-1-188 16,6 4 84-16</inkml:trace>
          <inkml:trace contextRef="#ctx0" brushRef="#br0" timeOffset="20059.3723">4647 1685 600 0,'-4'-24'224'0,"4"24"-176"0,9-24-12 0,-9 12 168 15,5 7-120-15,-10-7 52 16,5 4-76-16,-9 12 40 16,0 8-56-16,-14 25 40 15,0 7-48-15,-27 17-12 16,9-4-12-16,-22-5-44 15,8-3 16-15,-4-13 4 16,13-7 12-16,1-13-12 16,17 4 8-16,10-28-104 15,9 4 60-15,18-29-104 16,9 5 88-16,14-37-112 16,9-3 100-16,9-9 12 15,-9 12 40-15,5 4 44 16,-1 17-12-16,-13 7 148 15,0 13-84-15,-9 8 84 16,0 8-92-16,-1 20 100 16,-3 12-92-16,-6 29-28 15,5 4-28-15,1 11-4 16,3-3-8-16,-3-8-48 16,3-5 28-16,-3-11-68 15,-1-5 48-15,-9-8-152 16,-5-3 108-16</inkml:trace>
        </inkml:traceGroup>
        <inkml:traceGroup>
          <inkml:annotationXML>
            <emma:emma xmlns:emma="http://www.w3.org/2003/04/emma" version="1.0">
              <emma:interpretation id="{7511327A-FBB8-48F6-AA38-A625433DDB0C}" emma:medium="tactile" emma:mode="ink">
                <msink:context xmlns:msink="http://schemas.microsoft.com/ink/2010/main" type="inkWord" rotatedBoundingBox="8661,1774 11695,1676 11716,2294 8681,239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728.8098">6878 1451 820 0,'-9'-9'304'0,"9"9"-236"0,0 0-20 15,0 5 64-15,0 3-72 0,-13 12 60 32,13 4-56-32,-19 29-4 15,6 3-24-15,-1 13-20 0,5 0 0 0,-9-4 4 16,9-5 0-16,-5-11 32 15,9-13-16-15,-4-7-120 16,9-9 56-16</inkml:trace>
          <inkml:trace contextRef="#ctx0" brushRef="#br0" timeOffset="22040.137">7142 1487 912 0,'14'-12'340'0,"-14"12"-264"0,23 0-24 0,-5 0 72 16,-4 0-80-16,18 0 0 15,-1 0-28-15,6 0 8 16,-1 4-16-16,1-4 4 16,-5 0-4-16,-5 0 4 15,-4 0-8-15,-10 4 8 16,-8 0-8-16,-5 4 84 15,-5 4-44-15,-13 17 40 16,9 3-48-16,-5 16-20 16,5 5-8-16,-4 4 8 15,4-1-8-15,-5-3 16 16,14-9-16-16,-9-7-48 0,4-5 24 16,1-8-148-16,4-3 92 0</inkml:trace>
          <inkml:trace contextRef="#ctx0" brushRef="#br0" timeOffset="22222.6231">7853 1823 924 0,'0'20'340'0,"0"-20"-260"0,-5 32-28 0,-4-15 64 16,0 3-76-16,-14 4-132 15,0 0 48-15,-4 1-480 16,4 3 288-16</inkml:trace>
          <inkml:trace contextRef="#ctx0" brushRef="#br0" timeOffset="22791.1354">8180 1568 748 0,'23'-24'276'0,"-23"24"-216"0,32-13-16 16,-18 9 76-1,-1 8-76-15,1 1 44 16,4 7-52-16,-9 8-12 0,1 8-12 16,-10 13 32-16,0-1-20 0,-14 5-4 15,5-5-12-15,-19-3 12 16,15-5-12-16,-1-4-28 15,5-4 8-15,9-7 24 16,5-5-8-16,13-12-8 16,9 4 0-16,23-12-40 15,9 0 24-15,14-13-116 32,0 1 76-32,-5-12-20 0,-4 4 52 0,-18-13 24 15,-15 5 4-15,-8-5 176 16,0 13-92-16,-23 0 104 15,-9 11-108-15,-5 9 56 16,1 8-80-16,3 16-56 16,1 9-4-16,9 7-4 15,9 0 8-15,1 1 16 16,12 7-8-16,6-11-12 16,4 3 0-16,-1-20-68 15,1 4 40-15,0-16-40 16,-5-4 40-16,-4-12 12 15,-5 4 8-15,-13-20 48 16,-5-1-24-16,-18-11 0 16,4 3-8-16,-9-3 40 15,10 11-24-15,-6 1-8 16,1 12-8-16,9 4-48 16,9 12 24-16,14-5-276 0,4 1 164 15</inkml:trace>
          <inkml:trace contextRef="#ctx0" brushRef="#br0" timeOffset="23003.7005">9410 1422 892 0,'-28'-20'332'0,"28"20"-260"0,10 0-20 0,-10 0 64 15,0 8-76-15,0 4-8 16,4 13-20-16,1 3 8 15,-1 16-12-15,1 9-4 16,-1-5 0-16,-4 9-120 16,5-8 64-16,-1-9-200 15,6-7 144-15</inkml:trace>
          <inkml:trace contextRef="#ctx0" brushRef="#br0" timeOffset="23405.2685">9756 1491 728 0,'4'-24'268'0,"-4"24"-208"0,5-25-16 15,-10 21 116 1,5-4-96-16,-13 0 36 16,-1 0-60-16,-13 0-16 15,8 4-12-15,-12 4 0 0,8 4-8 0,-9 8 8 16,5 4-8-16,4 9 16 15,5 3-12-15,9 8-4 16,13-3 0-16,1 3 4 16,8-8-4-16,1 1 16 15,4-5-12-15,5-12-64 16,0-4 28-16,-1-12-76 16,6 4 60-16,-10-8 0 15,-4 0 28-15,-10-8-4 16,1 12 8-16,-14 0 16 15,0 4 0-15,-10 8 112 16,6 8-64-16,-6 12 40 16,10 9-52-16,-9 7 20 15,14 1-32-15,4-1 0 16,0-7-16-16,0-1-68 16,9-8 28-16</inkml:trace>
        </inkml:traceGroup>
      </inkml:traceGroup>
    </inkml:traceGroup>
    <inkml:traceGroup>
      <inkml:annotationXML>
        <emma:emma xmlns:emma="http://www.w3.org/2003/04/emma" version="1.0">
          <emma:interpretation id="{C0C015CF-F681-46DB-BA26-5DA3AC743CB0}" emma:medium="tactile" emma:mode="ink">
            <msink:context xmlns:msink="http://schemas.microsoft.com/ink/2010/main" type="paragraph" rotatedBoundingBox="1046,2832 23139,2259 23235,5952 1142,6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71B0D5-03A5-44B0-9015-E89DA14D6C6A}" emma:medium="tactile" emma:mode="ink">
              <msink:context xmlns:msink="http://schemas.microsoft.com/ink/2010/main" type="inkBullet" rotatedBoundingBox="1070,3741 1774,3723 1795,4531 1091,4550"/>
            </emma:interpretation>
            <emma:one-of disjunction-type="recognition" id="oneOf10">
              <emma:interpretation id="interp14" emma:lang="" emma:confidence="0">
                <emma:literal>→</emma:literal>
              </emma:interpretation>
            </emma:one-of>
          </emma:emma>
        </inkml:annotationXML>
        <inkml:trace contextRef="#ctx0" brushRef="#br0" timeOffset="47067.3895">-242 3449 840 0,'9'-36'312'0,"-5"36"-244"0,-4-8-16 0,0 8 24 16,0-8-52-16,-4 16 16 16,4 0-24-16,-9 20-24 15,-9 8 0-15,-28 45 32 16,0 4-16-16,-40 29 16 15,13-9-12-15,-13-8-16 16,17-12 0-16,6-16 20 16,17-17-8-16,10-19 60 15,13-9-40-15,14-28 32 16,13-4-32-16,15-33-28 16,12-3 0-16,24-49-44 15,4 0 24-15,10-17-64 16,-10 21 48-16,-5 4 0 0,-4 25 20 15,-4-1-16-15,-14 21 20 0,-9 7 48 16,-1 13-16-16,1 12 36 16,-9 16-32-16,4 20 20 15,-4 9-24-15,4 27-8 16,-4 13-8-16,8 12 28 16,-8-4-16-16,0-4-4 15,4-20-8-15,-14 4-172 16,1-13 92-16</inkml:trace>
        <inkml:trace contextRef="#ctx0" brushRef="#br0" timeOffset="47222.8036">-474 3963 924 0,'0'-45'340'0,"0"45"-260"0,41-4-28 0,-19 4 132 16,1 4-112-16,9 5 8 15,0 3-52-15,4 4 28 16,1 0-32-16</inkml:trace>
      </inkml:traceGroup>
      <inkml:traceGroup>
        <inkml:annotationXML>
          <emma:emma xmlns:emma="http://www.w3.org/2003/04/emma" version="1.0">
            <emma:interpretation id="{BA8F35AE-9C8B-410E-9E62-75CB48146F93}" emma:medium="tactile" emma:mode="ink">
              <msink:context xmlns:msink="http://schemas.microsoft.com/ink/2010/main" type="line" rotatedBoundingBox="2597,2792 23139,2259 23207,4896 2666,5430"/>
            </emma:interpretation>
          </emma:emma>
        </inkml:annotationXML>
        <inkml:traceGroup>
          <inkml:annotationXML>
            <emma:emma xmlns:emma="http://www.w3.org/2003/04/emma" version="1.0">
              <emma:interpretation id="{4F3EB827-B5CC-437C-AAC2-315BFB77C398}" emma:medium="tactile" emma:mode="ink">
                <msink:context xmlns:msink="http://schemas.microsoft.com/ink/2010/main" type="inkWord" rotatedBoundingBox="2623,3779 5263,3710 5296,5019 2657,508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0584.0549">2244 3453 1008 0,'-19'-40'372'0,"19"40"-288"0,-13 0-24 0,-1 0 124 16,5 0-112-16,-9 0 0 15,9 4-48-15,-5 0-140 16,5 4 64-16,4-8-580 15,5 16 348-15</inkml:trace>
          <inkml:trace contextRef="#ctx0" brushRef="#br0" timeOffset="41227.7601">2335 3680 800 0,'9'8'296'0,"-9"-8"-232"0,4 40-16 0,1-15 160 16,4-1-124-16,0 4 20 16,0 9-64-16,9-9-16 15,1-8-16-15,-6 4 4 16,5-7-8-16,1-17-56 16,3 0 28-16,1-21-208 15,0 9 128-15,-9-16-72 16,-5 4 104-16,4-9-12 15,-3 9 48-15,-10 4 112 16,0 8-40-16,-5 12 164 16,0 8-112-16,5 12 144 15,0 8-132-15,-4 5 20 16,13-1-72-16,0-4-12 16,5-3-20-16,8-5 24 15,1-4-24-15,9-20-40 16,0-4 12-16,4-8-228 15,5-1 132-15,-4-15-120 16,4 0 132-16,-9-13-28 16,-5 1 72-16,-4-17 12 15,-14 13 24-15,4-5 12 16,-3 16 4-16,-10 1 164 16,0 12-88-16,0 4 140 15,0 11-128-15,0 9 4 16,0 13-56-16,-10 11 0 0,10 8-20 15,10 13-8-15,-10-1-4 16,22 5-288-16,-13 3 156 0</inkml:trace>
          <inkml:trace contextRef="#ctx0" brushRef="#br0" timeOffset="41397.7132">2731 3546 1164 0,'-9'-20'428'0,"9"20"-332"0,59-12-24 0,-18 8 100 16,13 4-108-16,24-8 28 16,-1 8-56-16,1-8-144 15,-1 8 56-15,0 0-556 16,-8 4 340-16</inkml:trace>
          <inkml:trace contextRef="#ctx0" brushRef="#br0" timeOffset="47743.1585">1028 3817 612 0,'-5'-4'228'0,"5"4"-180"0,5-8-12 0,-10 8 88 15,5 8-76-15,-9-8 44 16,9 8-56-16,-4-4-12 16,-1 21-12-16,-8-13-28 15,3 16 8-15,-12 0 76 16,13 5-40-16,-10 15 20 16,6-3-32-16,-15 24 28 15,10-1-28-15,-14 21 32 16,10-4-32-16,-6-4 12 15,10 0-16-15,-5-16 0 0,10-13-4 16,3-7 28-16,6-9-20 16,4-11-68-16,4-5 28 0</inkml:trace>
          <inkml:trace contextRef="#ctx0" brushRef="#br0" timeOffset="40101.2708">1092 3797 540 0,'-5'-61'200'0,"5"61"-156"0,41-48-12 15,-18 32 140 1,-5 8-100-16,19 8 88 0,-6 0-96 16,1 16-32-1,9 12-20-15,-13 8 12 0,-6 9-12 0,-17-1-4 16,-5-7-4-16,-23-1 4 15,5 1-4-15,-19-1 16 16,10-12-12-16,-14-7-12 16,5-5 0-16,-5-12 20 15,13 0-8-15,6-12-40 16,22-5 20-16,9-7-60 16,14 4 40-16,18-17-28 15,9 9 36-15,27-16-8 16,0 11 20-16,5-3 16 15,-4 8 0-15,-5-1 52 16,-19 13-32-16,-17-4 76 16,-5 12-52-16,-19 0 44 15,-4 8-52-15,-13 0 32 16,-1 8-40-16,-13 12 0 16,4 8-20-16,-4 13-16 15,9-1 0-15,4 1-4 16,5-5 0-16,19 0 16 15,-1 1-4-15,5-17-28 16,4 4 12-16,0-24-56 16,5 8 36-16,-9-16 16 15,-5 0 12-15,-9-8 4 16,-4-4 0-16,-14-8 16 16,-5 3-8-16,-9-3 60 15,5 0-40-15,-14 3 40 0,9 5-36 16,5 4-28-16,9 8-4 0,9-12-152 15,9 12 84-15,14-13-308 16,9 5 212-16</inkml:trace>
          <inkml:trace contextRef="#ctx0" brushRef="#br0" timeOffset="40777.0686">2116 3583 1008 0,'-23'32'372'0,"23"-32"-288"0,-4 49-24 0,-1-25 108 16,10 4-104-16,-5 0 0 15,4 5-40-15,5-5 12 16,5 0-24-16,0-3-164 16,4-5 84-16,-4-12-188 15,4 0 148-15,-4-16-188 16,4 8 168-16,-5-16-348 16,6-4 264-16</inkml:trace>
        </inkml:traceGroup>
        <inkml:traceGroup>
          <inkml:annotationXML>
            <emma:emma xmlns:emma="http://www.w3.org/2003/04/emma" version="1.0">
              <emma:interpretation id="{74BB73BF-ADAB-430C-A333-82D49B3D6075}" emma:medium="tactile" emma:mode="ink">
                <msink:context xmlns:msink="http://schemas.microsoft.com/ink/2010/main" type="inkWord" rotatedBoundingBox="6248,3775 8546,3715 8561,4310 6263,437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2142.6945">4729 3473 624 0,'23'-20'228'0,"-23"20"-176"0,5-4-16 16,-10 0 104 0,1 4-84-16,-10-8 24 15,9 8-48-15,-22 0-4 16,4 4-16-16,-18 0 12 15,10 0-16-15,-15 4 40 16,5 8-24-16,9 9-32 16,9 3 4-16,19 16-8 0,8 1 4 0,19 8 8 15,9-1 0 1,4-3 0-16,-4-1 0 0,-13-3 16 16,-1-9-8-16,-18-3 24 15,0 3-20-15,-28-16-4 16,6 9-4-16,-33-17 40 15,9-4-24-15,-8-8 8 16,13 0-16-16,9-12-104 16,14 4 48-16,22-13-192 15,19 9 132-15,23-12-412 16,4 4 288-16</inkml:trace>
          <inkml:trace contextRef="#ctx0" brushRef="#br0" timeOffset="43238.1988">4925 3700 748 0,'41'-24'276'0,"-41"24"-216"15,9-16-16-15,-9 11 92 16,0 10-84-16,-13 3 52 16,-1 8-64-16,-9 12-4 15,5 9-20-15,0 3-28 16,0 4 4-16,8-3 20 16,6-1-4-16,13-7-28 15,9-1 8-15,10-12-4 16,3-3 8-16,10-13-44 15,0 0 24-15,-4-12-4 16,-5-1 20-16,-14-11 16 0,0 0 0 16,-22-20-4-1,-1 11 4-15,-13-7 12 0,0 7-8 0,-1 5 76 16,1 12-48-16,4 4-12 16,5 8-16-16,14 4 8 15,4 8-8-15,5 0-4 16,13 0 0-16,0-3 12 15,5-1-8-15,5-4-4 16,-10 0 0-16,0-8-4 16,1 0 0-16,-6-9-56 15,-3 5 32-15,-6-12-32 16,1 8 32-16,-5-4-16 16,0 4 24-16,-9 4 16 15,5 4 4-15,-5 12 128 16,4 4-68-16,1 8 24 15,-1 8-52-15,1-3 20 16,4-1-28-16,0-4-8 16,0-4-12-16,5-8 20 15,4-4-16-15,5-12-84 16,0 4 40-16,-1-12-104 16,6 4 76-16,-6-16-40 15,1 7 56-15,-14-7-28 16,5 4 40-16,-5 4 28 15,0 7 4-15,-4 9 108 16,-1 13-60-16,1 7 104 0,8 8-88 16,6 0 52-16,3 5-72 0,10-5-4 15,0 0-24-15,5-8 24 16,-6 0-24-16,1-11-12 16,-4-1-8-16,-1-17-120 15,0 9 68-15,-13-8-68 16,0 4 76-16,-10-8-76 15,-4 8 72-15,0-8-8 16,0 4 36-16,-4-5 32 16,-1 9-4-16,0 0 28 15,5 8-20-15,0-4 92 16,10 8-56-16,3-4 32 16,10 0-48-16,0-4 24 15,0 0-28-15,4-8-16 16,5 4-8-16,0-12 12 15,-1 8-8-15,-3-9-12 16,-1 5 0-16,-13-4-16 16,-1 4 12-16,-17 0-32 15,-1 3 24-15,-8 5 4 16,-1 4 12-16,-9 8-12 16,5 4 8-16,-5 9 48 15,10 7-24-15,-1 4 8 16,9 5-16-16,10-5 12 15,4 0-16-15,14-8 4 16,4 1-4-16,14-13 4 0,-4-4-8 16,22-16-108-16,0 4 56 0,0-17-68 15,-4 1 68-15,-5-4-20 16,-5 3 40-16,-22-3 4 16,-5 4 16-16,-13 4 8 15,-5 7 0-15,-14 5 132 16,-4 8-72-16,-5 8 64 15,10 9-72-15,13 7-20 16,9 0-20-16,13 0-264 16,10-3 136-16</inkml:trace>
        </inkml:traceGroup>
        <inkml:traceGroup>
          <inkml:annotationXML>
            <emma:emma xmlns:emma="http://www.w3.org/2003/04/emma" version="1.0">
              <emma:interpretation id="{465BAC7B-3A8B-4921-92C1-10585C730AC3}" emma:medium="tactile" emma:mode="ink">
                <msink:context xmlns:msink="http://schemas.microsoft.com/ink/2010/main" type="inkWord" rotatedBoundingBox="9836,3859 10900,3831 10916,4454 9852,448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9049.0672">7966 3995 236 0,'5'-8'88'0,"0"-4"-68"0,-1 4-4 16,-4 4 176 0,5 0-108-16,-5-4 80 15,0-4-96-15,-9 0 60 0,-1 7-72 16,-3-3 68-16,4 4-72 0,-5-4 60 16,10 8-60-16,-6-4 40 15,6 4-52-15,13-4-12 16,5 4-16-16,17-4 16 15,10 0-16-15,32-4 12 16,0 0-12-16,32-4 20 16,-5 8-20-16,5 0 12 15,-10 4-12-15,-17 0 0 16,-14 8-4-16,-19-4-52 16,-9 4 28-16,-13-8-192 15,-9 4 116-15</inkml:trace>
          <inkml:trace contextRef="#ctx0" brushRef="#br0" timeOffset="49304.2465">8759 3526 768 0,'-32'-16'284'0,"32"16"-220"0,-5 4-20 0,10 0 120 15,4 4-100-15,5 4 44 16,4 12-64-16,5 9-8 15,4 3-20-15,5 9 16 16,9 3-20-16,-9 1 12 16,-1-1-12-16,-17-3 20 15,-5-1-20-15,-18 1-20 16,-9-5 0-16,-19-3-56 0,-3-5 32 0,-11-8-80 16,10 1 60-16,5-13-148 15,13-4 112-15</inkml:trace>
        </inkml:traceGroup>
        <inkml:traceGroup>
          <inkml:annotationXML>
            <emma:emma xmlns:emma="http://www.w3.org/2003/04/emma" version="1.0">
              <emma:interpretation id="{17DECEAC-3DED-47EE-B2AD-23537B71C8C5}" emma:medium="tactile" emma:mode="ink">
                <msink:context xmlns:msink="http://schemas.microsoft.com/ink/2010/main" type="inkWord" rotatedBoundingBox="11761,3517 15400,3423 15429,4547 11790,464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1316.3606">10452 3542 756 0,'50'-12'280'0,"-50"12"-216"0,73 8-20 0,-41 4 76 16,0 8-76-16,0 5 8 15,9 11-32-15,-18 9 4 16,-1-1-12-16,-22-7 12 16,0 7-16-16,-41-7 24 15,5-1-20-15,-23-12 24 16,9 0-24-16,-14-7 12 16,18-9-12-16,5-16-140 15,19-9 72-15,22-19-344 16,9 4 224-16</inkml:trace>
          <inkml:trace contextRef="#ctx0" brushRef="#br0" timeOffset="52322.5372">11035 3223 768 0,'14'-45'284'0,"-14"45"-220"16,9-16-20-16,-9 12 112 15,9 4-96-15,-9 12 0 16,0 4-36-16,0 12 0 15,0 9-12-15,0 11 12 16,-9 1-16-16,0 16 24 16,-5-5-20-16,0 17 12 15,-4-4-12-15,-5 0 20 16,10-4-20-16,-5-21 4 16,4-3-8-16,-4-17 20 15,9-4-16-15,0-16-40 16,4-8 16-16,5-16-24 0,9-4 20 0,5-24-72 15,8-1 52-15,6-16-64 16,4 13 56-16,9-1 4 16,9 13 24-16,-14 3 20 15,-4 9 0-15,0 4 24 16,-5 12-16-16,-22 12 48 16,4 8-32-16,-23 20 12 15,5 5-24-15,-9 15 20 16,4-3-24-16,5 4 4 15,5-5-8-15,13-11 28 16,4-5-20-16,19-16 12 16,5 0-16-16,8-16-32 15,5-4 8-15,-13-16-76 16,8 4 52-16,-13-21-12 16,4 5 28-16,-8-12-12 15,-5 7 16-15,-14-7 16 16,-5 11 4-16,-8-3 8 15,4 12-8-15,-19 3 60 16,15 9-36-16,-23 12 24 16,4 8-32-16,0 17-8 15,9 3-8-15,-4 12-4 16,14 5 0-16,4-1 32 16,4-7-16-16,5-5 12 15,5-4-16-15,9-11-120 0,-1-1 56 16,10-16-148-16,-4 0 116 0,-1-12-84 15,5 0 96-15,-9-13-52 16,-1 5 76-16,-3-12 12 16,3 3 24-16,-8-7 80 15,4 20-36-15,-13-4 148 16,4 11-104-16,-9 18 72 16,4 3-84-16,-8 12 28 15,4 12-56-15,-5-3-20 16,5 3-8-16,0-4 16 15,5-3-12-15,-5-13 48 16,0 0-32-16,0-16 28 16,0 0-28-16,9-16-80 15,-4 4 28-15,-5-16-44 16,0 3 36-16,0-11-60 16,9 8 52-16,0-17 8 15,9 13 20-15,5-9-52 16,0 13 36-16,13-5-4 15,0 17 16-15,14-4-92 16,1 8 56-16,3 0-196 16,-4 4 140-16,-4-4-104 15,-5 8 124-15,-14-5-4 16,0 5 52-16,-13-4 52 16,0 4-4-16,-14-4 88 15,-5 8-52-15,-9-8-4 16,1 8-24-16,-10-4-36 0,9 4 8 15</inkml:trace>
          <inkml:trace contextRef="#ctx0" brushRef="#br0" timeOffset="50806.0041">10175 3708 664 0,'0'-24'244'0,"0"24"-188"0,0-20-16 0,0 16 112 16,9-5-92-16,-9-3 8 15,4 8-40-15,-17-8-16 16,4 8-8-16,-23 0 4 16,4 8-4-16,-22 4-20 15,5 4 8-15,-10 9-12 16,10-5 8-16,4 8-8 16,18 8 8-16,18-7 36 15,19 7-16-15,27 4 8 16,4-3-8-16,10-1 12 15,-9-4-12-15,-1 1 4 16,-4-5-4-16,-18-4 20 16,0 0-16-16,-23-3 40 15,-9-5-28-15,-19-4-4 16,1 0-12-16,-23-4 20 16,9 0-16-16,-14-8-32 0,23 4 12 15,0-12-264-15,19 4 152 16</inkml:trace>
          <inkml:trace contextRef="#ctx0" brushRef="#br0" timeOffset="51047.6458">10461 3510 612 0,'0'4'228'0,"0"-4"-180"0,-9 20-12 0,9 0 36 15,0 5-48-15,-4 27 16 16,4 5-24-16,-9 20-16 16,0 0-4-16,-14-1-48 15,14-3 24-15,-14-4-100 16,5-8 72-16,0-5-152 16,4-3 120-16,-4-13-156 15,9-7 140-15</inkml:trace>
          <inkml:trace contextRef="#ctx0" brushRef="#br0" timeOffset="53238.4746">12146 3611 548 0,'0'57'204'0,"0"-57"-156"0,5 56-16 0,-1-31 148 16,1-5-104-16,4 0 24 16,4 4-60-16,1-8 0 15,0 1-24-15,-1-13-88 16,1 0 40-16,0-16-132 15,-1 3 92-15,-4-19-72 16,5 0 84-16,4-17-4 16,1 9 40-16,3-9 76 15,1 9-28-15,4 0 232 16,1 11-144-16,-1 5 120 16,0 8-136-16,-4 0-12 15,0 4-56-15,-14 4 36 16,5 8-36-16,-10 0 12 15,1 4-24-15,-10-4 8 16,5 0-12-16,-9 4 0 16,5 0-4-16,-10-4 28 15,9 0-20-15,-13 0-24 16,14 4 4-16,-10 4 0 16,5 9 4-16,-5 3-44 15,5 4 24-15,0 5 8 16,9 3 8-16,4-4 4 0,10 1 0 15,13-13-44-15,14 0 24 0,10-12-144 16,3-4 92-16,5-8-64 16,-4 0 76-16,-5-12 36 15,-9 4 16-15,-5-16 8 16,-13 7 0-16,-9-15 44 16,0 8-24-16,-14-5 104 15,4 9-68-15,-8 0 80 16,-1 12-76-16,-4 4-40 15,-5 12-16-15,5 12-12 16,-5 4 0-16,5 8 32 16,9 1-12-16,0 3-64 15,9-4 24-15,5-7-84 16,9-1 60-16,-9-8-96 16,4-4 84-16,-5-8-84 15,1 0 84-15,-9-8 32 16,8 0 24-16,-13-8 8 15,0 8 0-15,-9-9 60 16,9 9-32-16,-4 0 32 16,8 8-32-16,5 4 28 15,0 8-32-15,5 1 20 16,4 3-24-16,5-8 0 16,0 8-12-16,13-8-8 15,5-4 4-15,5-8 12 16,8-4-8-16,6-8 4 15,-6 4-4-15,-13-13 4 0,-4 9-8 0,-15-16 8 16,-8 8-8-16,-14-17 8 16,-5 9-8-16,-4-13 60 15,0 9-36-15,-9-9 96 16,9 13-72-16,-9 0 56 16,4 11-64-16,-4 9-12 15,9 12-20-15,-5 12 8 16,9 9-12-16,-8 11-4 15,8 4 0-15,5 13 48 16,5 4-28-16,-1 3-196 16,15-3 92-16</inkml:trace>
        </inkml:traceGroup>
        <inkml:traceGroup>
          <inkml:annotationXML>
            <emma:emma xmlns:emma="http://www.w3.org/2003/04/emma" version="1.0">
              <emma:interpretation id="{EADA5EDE-8FFF-4B88-99F2-2FEF26046D6E}" emma:medium="tactile" emma:mode="ink">
                <msink:context xmlns:msink="http://schemas.microsoft.com/ink/2010/main" type="inkWord" rotatedBoundingBox="16119,3729 18486,3668 18497,4098 16130,415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5489.6992">14186 3421 528 0,'22'-12'196'0,"-17"12"-152"0,-5-4-12 16,0 0 148-16,0 8-104 16,-5 0 8-16,5 8-56 0,-4 12 0 15,4 8-16-15,-5 17 12 16,10 8-16-16,-5 3 32 16,14-3-24-16,-5-13 4 15,0-3-12-15,4-21 28 16,6 4-20-16,-6-24 12 15,5 0-16-15,1-24-32 16,-1-4 8-16,0-17-64 16,5 9 40-16,-9-13-20 15,4 9 36-15,-5-1 28 16,-8 17-4-16,0 8 36 16,4 8-24-16,-5 8 40 15,1 12-32-15,-1 4-12 16,1 8-8-16,4 1 40 15,5-1-24-15,4-4 52 16,5 1-40-16,-1-5-16 16,1-4-8-16,-5-8-20 15,5 0 8-15,-9-8-32 16,-1 0 20-16,-13-12 4 16,0 4 12-16,0-13-28 15,0 5 16-15,0-4-4 16,5 3 8-16,4 1 8 15,5 8 0-15,8 0 24 16,6 4-12-16,13 0-12 16,0 4-4-16,13-4 28 0,6 8-12 15,-6-4 12-15,-8 8-12 16,-5-8-24-16,-9 4 4 0,-10-4 32 16,1 0-16-16,-14-5 8 15,-4 9-8-15,-10-8 4 16,1 0-8-16,-10-4 8 15,0 8-8-15,-8-8-20 16,3 8 8-16,-3 0-24 16,3 4 20-16,-3 8-12 15,3 4 12-15,-3 8 16 16,8 5 0-16,5-1-4 16,4 0 4-16,10 0 20 15,4-3-12-15,5-9-56 16,-1 0 20-16,6-12-68 15,-1 4 52-15,-5-12-52 16,6 4 52-16,-10-12 40 16,0 3 0-16,0-11-12 15,0 8 4-15,0-8 20 16,0 8-4-16,-4-1-12 16,-1 5 0-16,1 8 56 15,4 4-28-15,0 4 16 16,0 8-24-16,-4 1 8 15,4 3-12-15,0 0-8 16,-4 0 0-16,-1 0 28 16,10 0-16-16,-14-3 12 0,4-1-16 15,-4-8-88-15,9 0 44 0,0-8 20 16,-9 4 8-16,5-12 4 16,4-1 4-16,0-11-4 15,0 8 0-15,14-12-12 16,-5 7 8-16,1 1 4 15,3 8 0-15,-3 0 24 16,-1 8-12-16,-5 4 4 16,1 8-8-16,0 12-8 15,-1-4 4-15,-8 13-4 16,-1-9 0-16,-4 4 16 16,5 5-8-16,0-5 4 15,-1-4-4-15,5-4 36 16,0-8-20-16,0-12-4 15,5 4-12-15,0-12-8 16,4 4 4-16,0-12-4 16,0 12 0-16,1-17-20 15,3 13 12-15,-3-12-4 16,3 8 4-16,-3-4 24 16,-1 8-8-16,-5-9-20 15,1 13 4-15,-5 0 20 16,0-4-4-16,-4 4-4 15,4 0 0-15,-4 4-32 16,4 4 16-16,4 0 24 16,5 4-8-16,1 4 20 0,-1-8-16 15,0 8 16-15,0-8-16 0,1 0 16 16,3 0-16-16,-3 0 32 16,-1-8-24-16,-9 0 12 15,5 8-16-15,-10-4 0 16,1 0-4-16,-10-8-8 15,5 12 4-15,-9-9-4 16,4 9 0-16,-8-8-20 16,4 8 12-16,-5-8 4 15,9 8 4-15,-8 0-28 16,8 8 16-16,-4 0-32 16,5 1 28-16,-1 11 40 15,5-4-12-15,0 0 8 16,5 4-12-16,-1-12-24 15,10 13 8-15,4-13-120 16,5 8 72-16,9-12-128 16,-1 0 104-16,10-8-136 15,5 4 124-15,0-12-116 16,-1 12 120-16,-4-16 20 16,0 12 40-16,-9-13 128 15,0 9-56-15,0-12 188 16,-5 4-132-16,-9 0 124 15,0 12-132-15,-9-4 60 16,5 0-88-16,-5 8-28 16,5 0-20-16,-10 0-32 15,6 16 8-15,-1-4 20 16,4 8-4-16,6-4-20 0,-1 9 4 0,-9-5-4 16,4 0 4-1,-3-4 24-15,-1 8-8 0,-14-11 68 16,5-5-44-16,-9-8 32 15,4 0-36-15,-8 0-52 16,4-8 12-16,-5 8-412 16,10 0 232-16</inkml:trace>
        </inkml:traceGroup>
        <inkml:traceGroup>
          <inkml:annotationXML>
            <emma:emma xmlns:emma="http://www.w3.org/2003/04/emma" version="1.0">
              <emma:interpretation id="{4328643B-98B7-4F12-904D-025D38F45F29}" emma:medium="tactile" emma:mode="ink">
                <msink:context xmlns:msink="http://schemas.microsoft.com/ink/2010/main" type="inkWord" rotatedBoundingBox="19806,2345 23139,2259 23207,4896 19875,4983">
                  <msink:destinationLink direction="with" ref="{EBF531AC-3AF7-4881-A33D-5DFC50C9A978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4347.6266">19153 3186 208 0,'-14'-8'76'0,"14"8"-60"0,-18-8-4 16,4 4 128-1,5 8-80-15,-14 0 44 16,5 4-60-16,-14 0 80 16,5 4-68-16,-9 5 52 15,-5-1-64-15,-5 8 24 16,14 0-40-16,-13 5 16 16,13-1-24-16,0 4 28 15,0 5-32-15,5 11 48 16,9 5-36-16,4 12-4 15,5-5-16-15,9 5 4 0,4-12-8 16,24-9 24-16,8-8-16 0,28-15 4 16,4-9-8-16,14-8-104 15,-5-4 52-15,-4 0-32 16,-9 0 40-16,-14 0-4 16,-13 0 24-16,-10 0 16 15,0 0 4-15,-13-8 24 16,-1 0-16-16,-8-13-12 15,0 1-4-15,-5-24-164 16,9 7 92-16</inkml:trace>
          <inkml:trace contextRef="#ctx0" brushRef="#br0" timeOffset="63825.2369">19116 3320 340 0,'-27'-17'128'0,"27"17"-100"0,-14 5-8 0,5-5 124 16,0 0-84-16,-14 0 72 15,5 0-76-15,-18 0-32 16,13 8-12-16,-13-4 32 16,17 4-24-16,-8 0 44 15,4 4-36-15,1 4 40 16,8 4-40-16,-4 5-4 16,9 3-16-16,-14 12 4 15,23 1-8-15,0 7-4 16,0 1 4-16,27-9 40 15,0-3-24-15,24-13-28 16,-1-4 4-16,18-12-104 16,-4 1 56-16,-10-18-20 15,-8 1 44-15,-14-20-12 16,4 12 24-16,-13-8 16 16,-5 7 4-16,5-7 76 15,-19 4-44-15,1-4 4 16,-1 7-24-16,-4-7 8 15,0 8-16-15</inkml:trace>
          <inkml:trace contextRef="#ctx0" brushRef="#br0" timeOffset="63223.135">19021 3469 572 0,'0'12'208'0,"0"-12"-160"0,18 9-12 15,-4-9-12-15,-1 4-20 16,6-8 16-16,3 4-12 0,-4-4-4 16,1-1 0-16,-10-3 40 15,4 4-24-15,-17-4 24 16,-5 8-24-16,-19 0 96 16,6 8-64-16,-10 4 64 15,5 1-64-15,-5-1 16 16,18 0-40-16,0-8-16 15,19 4-8-15,4-12-104 16,14 0 56-16</inkml:trace>
          <inkml:trace contextRef="#ctx0" brushRef="#br0" timeOffset="65594.4427">19007 2980 372 0,'-73'-4'140'0,"73"4"-112"0,-68 16-4 0,41-8 136 16,-1 0-92-16,-8 8 80 15,13 5-88-15,-18 3 40 16,14 4-60-16,-14 9 24 15,18-1-36-15,-9 8 36 16,0 5-36-16,1 16-24 16,8-1-4-16,-5 21-8 15,19 0 0-15,0 13 24 16,23-14-8-16,13-7 16 16,1-20-16-16,8 0 4 15,5-17-4-15,18-16 4 16,5-3-8-16,22-9-28 15,1-4 12-15,-1-12-12 16,-4 0 12-16,-9-8 8 16,-14-1 4-16,-9-15 8 15,-4 8-4-15,-10-8 76 16,1-5-44-16,-19-11-20 16,14 3-16-16,-23-19 44 15,0 11-24-15,-13-12-8 16,4 9-8-16,-14-9-4 15,5 12 0-15,-14-7 0 16,14 11 0-16,-9-3-12 16,-1 11 8-16,1 1 4 0,5 8 0 15,-15 3-20-15,10 9 12 16,-14 4-12-16,14 4 8 16,-18 0-8-16,4 4 8 0,-18 4-8 15,4 0 8-15,-18-8 24 16,10 16-4-16,-15-8 24 15,15 4-20-15,-10 0-32 16,19 8 12-16,-19 4 0 16,9 0 8-16,-4 5 0 15,-5 3 0-15,-4 0 0 16,22 0 0-16,-17 13-28 16,17-1 16-16,-4 29-12 15,14 4 12-15,13 20 8 16,14-8 4-16,9 8-56 15,23-12 32-15,17-5-304 16,15-15 176-16</inkml:trace>
          <inkml:trace contextRef="#ctx0" brushRef="#br0" timeOffset="64813.3645">19075 3194 340 0,'-36'0'128'0,"36"0"-100"0,-46-4-8 16,24 0 52-1,8 8-44-15,-22-8 40 16,13 4-36-16,-14 4 24 0,10 4-28 0,-5 4 52 16,5 5-44-16,-5 7 28 15,9 4-36-15,-9 9 80 16,19-1-60-16,-15 21 20 16,15-1-36-16,-10 21 12 15,18-4-24-15,1 8-8 16,8-8-8-16,10-17 20 15,9-3-12-15,18-9 12 16,4-15-12-16,28-13-76 16,0-4 32-16,9-8-68 15,-9 0 60-15,-5-12-8 16,-13 0 28-16,-10-12 12 16,-4 4 8-16,-18-13 8 15,9 13-4-15,-18-16 8 16,4 7-8-16</inkml:trace>
          <inkml:trace contextRef="#ctx0" brushRef="#br0" timeOffset="68957.0107">19262 3303 208 0,'0'-12'76'0,"0"12"-60"0,14-16-4 15,-5 4 224 1,0 8-132-16,5-16 72 0,-1 4-104 15,5-33 76-15,14 5-88 0,41-37 76 16,14 8-76-16,40-40 32 16,1 11-56-16,31-31-12 15,-22 7-12-15,4 1-20 16,-23 24 4-16,-27 8-4 16,-23 24 0-16,-22 8 8 15,-14 17 0-15,-14 16-64 16,-13 11 36-16,-28 13-112 15,5 8 80-15</inkml:trace>
          <inkml:trace contextRef="#ctx0" brushRef="#br0" timeOffset="68071.0421">19394 3494 488 0,'-27'4'180'0,"27"-4"-140"0,-28 4-12 15,19 0 172 1,5 0-116-16,-1-4 88 15,5 0-100-15,18-4 24 16,-4 4-56-16,64-12 20 16,8 4-32-16,55-17-8 15,0 5-12-15,41-4 4 16,-9 4-8-16,10-9-108 16,-24 13 56-16,-13 0-76 15,-23 4 68-15,-19 4 12 0,-35 4 28 16,-19-9-60-16,-23 9 44 0</inkml:trace>
          <inkml:trace contextRef="#ctx0" brushRef="#br0" timeOffset="69138.4936">20418 1981 528 0,'-18'-13'196'16,"18"13"-152"-16,0-12-12 0,5 8 140 15,8 8-100-15,15 0 88 16,4 13-96-16,9 3-24 16,4 0-24-16,-22 20-4 15,9 1-8-15,-32 11-504 16,0 13 272-16</inkml:trace>
          <inkml:trace contextRef="#ctx0" brushRef="#br0" timeOffset="68269.0687">20746 3170 572 0,'-13'-8'208'0,"13"8"-160"0,32 12-12 0,-10-4 100 15,1 0-80-15,23 8 40 16,8 1-56-16,14 7 12 15,10 0-32-15,-14 0 8 16,-5 5-16-16,-18-1-16 16,-18-4 0-16,-28 1-24 15,-13-1 16-15,-51 0-4 16,19 4 8-16</inkml:trace>
          <inkml:trace contextRef="#ctx0" brushRef="#br0" timeOffset="66392.0701">19481 2968 592 0,'-82'-61'220'0,"82"61"-172"0,-46-32-12 0,19 15 40 15,9 9-48-15,-32-8 24 16,4 8-32-16,-22 0 36 15,9 4-32-15,-14 4-12 16,13 4-8-16,-17 20 12 16,22 1-8-16,-13 15 16 15,14 0-16-15,-15 21 24 16,-4 0-20-16,-4 16 32 16,22-4-28-16,10 28 40 15,8 0-32-15,10 24 4 16,23-7-16-16,17-1 28 15,15-8-24-15,17 8-32 16,5-19 8-16,23-5-16 16,-5-17 12-16,23-15-64 15,9-12 44-15,14-21-48 16,-9-12 44-16,27-20 4 16,-18-4 16-16,27-32 4 15,-9 7 4-15,0-19 16 16,-18 7-4-16,-9-20-12 15,-14 9 4-15,-5-37 48 16,-18 4-24-16,-13-33-28 16,-14 13 4-16,-27-20 0 0,-14 27 4 15,-18-23-12-15,-5 20 8 16,-23 4 56-16,10 20-28 0,-42 0 16 16,10 16-24-16,-41 13-8 15,13 15-4-15,-22 9 4 16,22 16-4-16,-45 0-12 15,18 8 4-15,-32 12 12 16,23 0-4-16,-32 24-28 16,32 0 12-16,-22 21-4 15,22 4 8-15,0 24-12 16,45-5 12-16,-4 34 40 16,36-1-20-16,1 37 16 15,22-1-16-15,9 25 0 16,23-4-4-16,0 0-24 15,18-25 8-15,14-19-56 16,14-25 32-16,31-28-12 16,10-21 28-16,31-32-28 15,-4-3 28-15,54-34-48 16,-13 1 36-16</inkml:trace>
        </inkml:traceGroup>
      </inkml:traceGroup>
      <inkml:traceGroup>
        <inkml:annotationXML>
          <emma:emma xmlns:emma="http://www.w3.org/2003/04/emma" version="1.0">
            <emma:interpretation id="{EE461B6A-FD2D-448C-B5E3-019EC3DE684A}" emma:medium="tactile" emma:mode="ink">
              <msink:context xmlns:msink="http://schemas.microsoft.com/ink/2010/main" type="line" rotatedBoundingBox="4899,5616 7717,4742 7981,5595 5163,6468"/>
            </emma:interpretation>
          </emma:emma>
        </inkml:annotationXML>
        <inkml:traceGroup>
          <inkml:annotationXML>
            <emma:emma xmlns:emma="http://www.w3.org/2003/04/emma" version="1.0">
              <emma:interpretation id="{954C7D69-B277-45B5-BACF-414F7350619F}" emma:medium="tactile" emma:mode="ink">
                <msink:context xmlns:msink="http://schemas.microsoft.com/ink/2010/main" type="inkWord" rotatedBoundingBox="4899,5616 7717,4742 7981,5595 5163,646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1118.768">3081 5605 632 0,'-9'21'236'0,"9"-21"-184"0,18 16-16 15,-4-8 60 1,4 0-60-16,10-4 56 16,3 0-52-16,15-8-12 0,0 0-16 0,8-8-20 15,1 0 4-15,-1 0 28 16,1 4-12-16,-5-5 4 16,-4 5-8-16,-14-4 20 15,-5 4-16-15,-13-8 40 16,-1 8-28-16,-17-8-4 15,4 3-12-15,-14-3-8 16,9 4 4-16,-17-4 4 16,3 8-4-16,-8-4-4 15,9 8 4-15,-14 0-16 16,9 4 8-16,-9 0-4 16,5 4 0-16,-5 4 0 15,0-4 0-15,-4 12 8 16,9-4 0-16,-10 0-12 15,10 4 8-15,-10 5-4 16,15-1 0-16,-6 8 32 16,15 5-12-16,-1 15 12 15,5 5-12-15,9 7 44 16,4-3-28-16,10 0-4 16,9-5-16-16,4-11 28 15,1-5-20-15,-1-12 12 16,0 1-16-16,1-17 12 15,3 0-16-15,6-16-136 16,4 4 72-16,9-12-228 16,0 3 160-16,5-7-488 0,-10 4 340 15</inkml:trace>
          <inkml:trace contextRef="#ctx0" brushRef="#br0" timeOffset="93113.289">3846 5031 520 0,'-9'-8'192'0,"9"8"-152"0,0 8-8 15,-9-8 80 1,18 0-68-16,-9 0 44 16,0 0-52-16,0 0 68 15,5 8-56-15,13-8 28 16,-4 0-44-16,4 0 0 15,-5 0-20-15,6-8 20 16,-1 8-20-16,0-8 40 16,0 8-28-16,-4-4 32 15,9 8-32-15,-19-4 20 0,14 8-24 0,-18 8-8 16,10-4-8-16,-10-4-4 16,4 9 0-16,1-17 16 15,-1 8-8-15,5-8 16 16,-9-8-16-16,9-1-116 15,5 1 56-15,-14-12-164 16,9 12 120-16,-9 0-296 16,5 8 220-16</inkml:trace>
          <inkml:trace contextRef="#ctx0" brushRef="#br0" timeOffset="93474.2494">4570 4869 528 0,'5'-8'196'0,"-5"8"-152"0,13 0-12 15,-13 0 132 1,0 0-96-16,0 0 44 15,0 0-68-15,0 8 12 16,0 0-36-16,-9 0 52 16,0 13-40-16,-9 3 48 0,0 4-48 0,-1 9 36 15,6 7-36-15,-15 9 8 16,10-5-24-16,0-3-8 16,14-9-4-16,-6-4 12 15,10-3-8-15,5-9 16 16,4-4-16-16,9-8-116 15,0 0 56-15,14-16-296 16,-4 0 192-16</inkml:trace>
          <inkml:trace contextRef="#ctx0" brushRef="#br0" timeOffset="94600.2433">4971 4821 300 0,'0'0'112'0,"0"0"-88"0,4 0-8 0,-4 0 108 16,0 0-72-16,-4 0 96 16,-1 4-88-16,1-4 44 15,4 8-64-15,-19 0 52 16,10 0-56-16,-13 4 36 15,8 4-40-15,-9 4 44 16,5 5-44-16,-5 19 20 16,9-7-32-16,-4 7 0 15,9-7-12-15,0-1 4 16,5 0-8-16,-1-7 16 16,10 3-12-16,-1-20 16 15,5 4-16-15,0-8-4 16,0 5 0-16,5-13-40 15,4 0 20-15,0-4-40 16,5-5 36-16,0-15-28 16,4 12 28-16,-4-20-8 15,4 3 16-15,-4 1 0 0,-5 4 4 0,-4-5 8 16,4 21 0-16,-4-4 24 16,0 4-12-16,-5 0 24 15,0 16-24-15,0 0-4 16,0 4-4-16,0 13 20 15,0 3-12-15,-4 0-4 16,4-3-4-16,0 3-16 16,5 0 8-16,-1-12 40 15,5 5-24-15,-4-13 16 16,4 0-16-16,1-16-32 16,-1 8 8-16,0-8-12 15,0-5 12-15,-4-11 0 16,0 4 4-16,-5-16 16 15,0 3-4-15,-5-15-4 16,1 15 4-16,-5-7-24 16,0 7 12-16,0 5 4 15,0 12 4-15,0-4 0 16,0 12 0-16,0-4 32 16,4 3-16-16,-4 1-4 15,0 8-8-15,0-4 4 16,0 4-4-16,0-4 32 15,0 8-20-15,0-8-12 16,5 4-8-16,-1-4 12 16,6 0-4-16,-1-4-12 15,4 8 4-15,15-8 40 16,4 0-24-16,22 4 36 0,5-4-32 16,5 0-24-16,0 8 4 15,-5 0 28-15,-9 4-16 0,-13-4 16 16,-6 4-12-16,-17-4-68 15,-5 0 28-15,-13 0-200 16,-5 0 128-16</inkml:trace>
          <inkml:trace contextRef="#ctx0" brushRef="#br0" timeOffset="93640.1915">4711 4764 560 0,'-4'-12'208'16,"4"12"-164"-16,13-4-8 0,-13 0 100 16,5 4-80-16,4-4-12 15,0 4-28-15,0 0-516 16,0 8 272-16</inkml:trace>
          <inkml:trace contextRef="#ctx0" brushRef="#br0" timeOffset="94989.7804">5822 4691 364 0,'-9'4'132'0,"9"-4"-100"0,0-4-12 0,0 0 104 16,5 4-72-16,-1-4 52 16,10 4-64-16,-10-4 8 15,1 8-32-15,-5-4 36 16,4 8-28-16,-8 0 40 15,4 8-36-15,-18 1 20 16,4-1-28-16,-13 8 60 16,8 0-44-16,-3 13 20 15,4-1-36-15,-5 9 28 16,9 7-32-16,0-7 20 0,5 7-20 16,0-11 0-16,9-5-8 0,0-12 12 15,9-3-12-15,-4 3-4 16,9-12 0-16,4 4 4 15,0-8-4-15,9 0-72 16,1 5 36-16,3-13-128 16,6 0 88-16</inkml:trace>
        </inkml:traceGroup>
      </inkml:traceGroup>
    </inkml:traceGroup>
    <inkml:traceGroup>
      <inkml:annotationXML>
        <emma:emma xmlns:emma="http://www.w3.org/2003/04/emma" version="1.0">
          <emma:interpretation id="{194664EA-8F94-40A5-935C-1E20E84B889C}" emma:medium="tactile" emma:mode="ink">
            <msink:context xmlns:msink="http://schemas.microsoft.com/ink/2010/main" type="paragraph" rotatedBoundingBox="1245,11045 4781,6361 6502,7660 2966,12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3122E9-4A57-43A2-81AC-FF4A150EF3FE}" emma:medium="tactile" emma:mode="ink">
              <msink:context xmlns:msink="http://schemas.microsoft.com/ink/2010/main" type="line" rotatedBoundingBox="1245,11045 4781,6361 6502,7660 2966,12344"/>
            </emma:interpretation>
          </emma:emma>
        </inkml:annotationXML>
        <inkml:traceGroup>
          <inkml:annotationXML>
            <emma:emma xmlns:emma="http://www.w3.org/2003/04/emma" version="1.0">
              <emma:interpretation id="{B6F8793A-1AAF-46B1-AF01-4982E2BE16CD}" emma:medium="tactile" emma:mode="ink">
                <msink:context xmlns:msink="http://schemas.microsoft.com/ink/2010/main" type="inkWord" rotatedBoundingBox="3556,8090 4697,6578 5363,7080 4221,8592"/>
              </emma:interpretation>
            </emma:emma>
          </inkml:annotationXML>
          <inkml:trace contextRef="#ctx0" brushRef="#br0" timeOffset="136412.7741">1829 7559 476 0,'-9'0'176'0,"14"0"-136"0,-10 5-12 0,1-5 128 16,8 0-92-16,-4 0 8 15,0 0-44-15,5 0 36 16,4 8-36-16,0-4 40 15,5 4-40-15,-1 0 12 16,5 0-24-16,1-8 8 16,3 4-12-16,6-8 12 15,4 4-16-15,0-8 32 16,4 0-24-16,0-8-24 16,1 7 4-16,-10-7 28 15,0 4-16-15,-4-4 16 16,-5 4-12-16,-4-8 0 0,9 3-4 15,-19-7 12-15,5 8-12 16,-9-4-20-16,0 8 4 0,-9-5-4 16,5 9 4-16,-10-8 16 15,0 8-4-15,-8-4-12 16,8 8 4-16,-13-4 4 16,9 8 0-16,-10-8-12 15,5 8 8-15,-4 4 12 16,4 0-4-16,-4 0-20 15,9 8 8-15,-5-8 20 16,5 12-4-16,0-4-12 16,-1-4 0-16,1 9-16 15,5-1 12-15,-6-4-4 16,10 8 4-16,-4-4 16 16,3 5-4-16,-3-5-28 15,8 0 12-15,-8 8 12 16,8-4 4-16,-4 1 8 15,9 3-8-15,-9 0 8 16,9 5-8-16,-9-1-12 16,9 4 4-16,-5 1 12 15,10-1-4-15,-5 0 8 16,9-3-8-16,-5-5 52 16,10 0-32-16,4-4 0 15,0 1-16-15,1-5-8 16,-1 0 4-16,0-4 20 15,5 0-12-15,-5-4 4 0,5 0-8 16,-9-3-8-16,4 3 4 0,0-12 20 16,0 4-12-16,0-9-4 15,5-3-4-15,9-4-4 16,0-4 0-16,4-12-168 16,1 7 92-16</inkml:trace>
          <inkml:trace contextRef="#ctx0" brushRef="#br0" timeOffset="136744.155">2621 6928 580 0,'0'0'216'0,"0"0"-168"0,0 4-12 16,0 0 92-1,0 9-76-15,-9 7 68 16,9 4-68-16,-9 8 4 15,5 1-32-15,-5 7-4 0,9-7-12 0,-5-13 12 16,10 0-12-16,-1-16-48 16,10 0 24-16</inkml:trace>
          <inkml:trace contextRef="#ctx0" brushRef="#br0" timeOffset="136903.075">2635 6734 756 0,'-9'-4'280'0,"9"4"-216"0,9 8-20 0,-9-12-12 15,9 4-28-15</inkml:trace>
          <inkml:trace contextRef="#ctx0" brushRef="#br0" timeOffset="137583.3873">3100 6512 580 0,'0'-8'216'0,"0"8"-168"0,0 8-12 16,-5 0 56-1,5 8-56-15,-9 4 68 16,0 0-64-16,0 21 28 0,-5-5-40 0,5 9 8 16,4-5-20-16,-13 1 20 15,18-5-24-15,-14 1-4 16,14-9-4-16,-9 0 20 16,9-4-12-16,-9-7 40 15,5-5-28-15,-5-8 20 16,9-4-24-16,-5-12 0 15,10 4-12-15,-1-13-120 16,14 5 60-16,1-12-136 16,3 8 104-16,6-5-12 15,4 5 56-15,-5 4 20 16,0-4 8-16,5 12 92 16,-9 8-48-16,0 0 52 15,-14 8-48-15,0 0 44 16,-5 4-48-16,-8-4 4 15,-5 0-24-15,0 0 12 16,4 4-16-16,-18-4-48 16,5 1 24-16,-14-9-84 15,9 0 56-15,-8 0-80 16,8 0 72-16,-5-9 8 16,10 9 28-16,-5-8 12 15,14 12 4-15,0-8 60 16,9 8-32-16,5 0 76 15,-1 9-56-15,19-1 44 16,0 8-52-16,-5-4 16 16,0 4-36-16,5 1 8 0,0 3-16 0,-5-16-16 15,5 12 0-15,-5-12 56 16,-4 0-28-16,-5-8 24 16,0 0-28-16,-9 0-96 15,4 0 40-15,1-8-192 16,-5 0 128-16,9 8-500 15,0 0 332-15</inkml:trace>
        </inkml:traceGroup>
        <inkml:traceGroup>
          <inkml:annotationXML>
            <emma:emma xmlns:emma="http://www.w3.org/2003/04/emma" version="1.0">
              <emma:interpretation id="{F501B2A7-77F2-48B0-B1A2-530EB0A8BDD9}" emma:medium="tactile" emma:mode="ink">
                <msink:context xmlns:msink="http://schemas.microsoft.com/ink/2010/main" type="inkWord" rotatedBoundingBox="1245,11045 4781,6361 6502,7660 2966,1234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8078.203">3518 6714 456 0,'0'0'168'0,"0"0"-128"0,0 16-16 16,-4-8 112 0,-5 4-80-16,0 9 68 15,9 3-72-15,-5 0 16 16,5 4-40-16,-18 1-28 15,18-1 0-15,-9 0 44 16,9-3-24-16,-5-5 24 16,5-4-24-16,0-8 44 0,0-4-36 0,-4-8-16 15,4 0-4-15,0-8 0 16,4 4-4-16,1-12-12 16,4 8 4-16,0-13 20 15,5 9-8-15,4-8-28 16,-5 8 8-16,6-9-20 15,3 9 16-15,-17-4 0 16,18 4 8-16,-5 4 60 16,-4 4-28-16,8-1 52 15,6 9-44-15,-6 0 36 16,-3 5-36-16,3-1 0 16,1 4-20-16,5 0 56 15,-1 0-40-15,-4-4-152 16,-5 0 64-16,-9 4-532 15,5 0 328-15</inkml:trace>
          <inkml:trace contextRef="#ctx0" brushRef="#br0" timeOffset="140615.7411">1715 8510 372 0,'0'-8'140'0,"0"8"-112"0,10-4-4 0,-10 0 84 15,0 8-64-15,-5-4 104 16,5 0-84-16,-5 0 16 16,5 4-48-16,-9 0 40 15,5 8-40-15,-10 0-16 16,10 9-8-16,-15 3 44 15,10 4-28-15,-4 1 8 16,4-1-20-16,-1-4 36 16,6 0-24-16,-1 1 12 15,10-1-20-15,4-4-16 16,5-4-4-16,4-3 4 16,5 3 0-16,4-8 16 15,0 4-8-15,5-8 4 16,0 0-4-16,0-4 12 0,0 4-12 15,-10-4-20-15,10 0 4 16,-9-4-12-16,-9 4 8 0,-1-8-168 16,6 0 100-16</inkml:trace>
          <inkml:trace contextRef="#ctx0" brushRef="#br0" timeOffset="140874.9339">1807 8656 676 0,'-5'32'248'0,"5"-32"-192"0,0 37-16 0,0-17 56 16,5 0-60-16,-5 8 68 15,4 1-64-15,-8-1 8 16,4-4-28-16,-10 1 16 15,10-1-24-15,-9-4 32 16,9 0-28-16,0-8-84 16,0 1 36-16,0-13-376 15,0 4 224-15</inkml:trace>
          <inkml:trace contextRef="#ctx0" brushRef="#br0" timeOffset="141147.6586">2007 8672 808 0,'18'-12'300'0,"-18"12"-232"0,32 0-20 0,-9-4 116 16,-1 4-100-16,29-8 36 15,-10 8-60-15,13-8-16 16,-4 8-12-16,-4-4-12 15,-1 8 4-15,-13-4 40 16,0 4-24-16,-14-4-8 16,5 0-8-16,-18 0-136 15,-1 0 72-15,-13 0-284 16,9 0 192-16</inkml:trace>
          <inkml:trace contextRef="#ctx0" brushRef="#br0" timeOffset="141416.3154">2207 8688 560 0,'-23'12'208'0,"23"-12"-164"0,-9 33-8 16,5-17 156-1,4 4-112-15,-9 4 28 16,4 1-64-16,-9-1 0 0,10 0-28 15,-5-4 8-15,0 1-12 0,0-5 0 16,4 0-4-16,0-8-24 16,5-4 8-16</inkml:trace>
          <inkml:trace contextRef="#ctx0" brushRef="#br0" timeOffset="141576.7417">2312 8717 748 0,'-14'8'276'0,"14"-8"-216"0,-4 12-16 0,-1-4 112 15,5 8-96-15,0 0 0 16,5 4-36-16,-1 1 0 16,5-5-12-16,-4 4 20 15,4-4-20-15,-9-4-120 16,5 5 60-16,-10-9-184 15,5 0 128-15</inkml:trace>
          <inkml:trace contextRef="#ctx0" brushRef="#br0" timeOffset="141956.2506">2722 8636 528 0,'-14'4'196'0,"14"-4"-152"0,5 32-12 0,-5-16 116 16,4 4-88-16,-4 9 44 15,5-1-60-15,-1 4 36 16,1-3-44-16,-1-5 16 16,1 0-32-16,-1-7 8 15,1-1-16-15,-5-8 56 16,0 4-40-16,0-12 24 15,0 4-32-15,0-16-8 16,9 4-8-16,0-12 20 16,5 3-12-16,13-11-40 15,5 4 16-15,14-9-44 16,4 5 36-16,4-4 32 16,1 11-4-16,-5 1 8 15,-9 12-8-15,-9 0 4 16,0 8-8-16,-10 0-204 15,-3 8 108-15</inkml:trace>
          <inkml:trace contextRef="#ctx0" brushRef="#br0" timeOffset="215441.7595">600 9882 280 0,'0'-21'104'0,"0"21"-84"0,18-24 0 0,-4 16 64 16,9 4-48-16,13 0 112 16,5 4-88-16,14 16 20 15,-1 8-48-15,1 17 40 16,0 3-40-16,-14 9 20 16,4 0-32-16,-22-5 28 15,0-3-32-15,-14-5 20 16,0 1-20-16,-27-13 28 15,13-4-28-15,-27-12 20 0,9-4-20 16,-18-12 28-16,10 0-28 16,-6-12-4-16,5 0-8 0,0-8 4 15,19 3-4-15,-5-3 8 16,13 8-8-16,10-4-20 16,4 8 8-16,13-1-12 15,1 5 8-15,9 0-184 16,-9 4 104-16</inkml:trace>
          <inkml:trace contextRef="#ctx0" brushRef="#br0" timeOffset="215834.3035">1260 9611 520 0,'-18'-4'192'0,"18"4"-152"0,0 0-8 16,0 0 88-1,0 0-72-15,5 0 16 16,8 8-40-16,1 0 12 16,-1 8-20-16,-3 0 20 15,-1 0-24-15,-14 1 24 0,5 3-24 0,-14-4 12 16,1 4-12-16,-1-4-16 16,5 1 0-16,5-5-24 15,4 0 16-15,9 0 4 16,4 4 8-16,15-4-168 15,3 4 92-15</inkml:trace>
          <inkml:trace contextRef="#ctx0" brushRef="#br0" timeOffset="227257.2738">500 9631 456 0,'-5'-8'168'0,"5"8"-128"0,14-12-16 0,-9-1 0 16,4 9-20-16,-9-8 52 16,4 4-32-16,-8-8 52 15,-1 4-44-15,-4-8 48 16,0 3-48-16,-9 1-16 16,-1 4-8-16,-12 0 0 15,8 8-4-15,-9 0-64 16,5 8 32-16,-10 4-16 15,5 8 28-15,-4 0 8 16,4 9 8-16,-9 23 44 0,-4 37-24 16,4 12 24-1,4 17-24-15,-4 39 28 0,0 46-32 16,9-46 40 0,5-7-32-16,4-9 100 15,14-23-68-15,5-5 20 16,4-16-44-16,9-12 40 15,0-16-40-15,27-21 28 16,-4-7-32-16,23-13-28 16,8-4 0-16,6 0-80 0,-1 5 44 15,5-5-216-15,-5 4 140 0</inkml:trace>
          <inkml:trace contextRef="#ctx0" brushRef="#br0" timeOffset="216328.1177">400 10436 528 0,'-14'0'196'0,"14"0"-152"0,0 0-12 0,0 0 104 31,9 8-80-31,0-8 48 0,0 12-60 0,0-4 36 16,1 0-44-16,3 0 52 15,10 9-52-15,32-13 28 16,13 0-36-16,37-8 80 15,4 4-60-15,41-4-32 16,-9 4-12-16,19-4 20 16,-15 4-12-16,-8-4-4 15,-14 4-4-15,-14-13-4 16,-18 9 0-16,-13-4-36 16,-19 4 20-16,-18-8-100 15,-14 4 64-15,-22-4-196 16,-5 4 140-16,-19 4-500 15,1 4 340-15</inkml:trace>
          <inkml:trace contextRef="#ctx0" brushRef="#br0" timeOffset="139114.4623">1306 8219 508 0,'-5'0'188'0,"5"0"-148"0,0 0-8 0,0 0 104 16,0 0-80-16,0 0 84 16,0 0-80-16,0 0 4 15,0 0-40-15,0 4 32 16,0 0-32-16,0-4 64 15,0 0-48-15,0 0 20 16,9 0-40-16,0 0-8 16,5 0-8-16,0 0 12 15,4 4-8-15,9 0-4 16,5 0 0-16,14 0-4 16,4 4 0-16,23-4 0 15,-1 0 0-15,42-8 44 16,0 4-24-16,36-4-28 15,-4 0 4-15,32-8 36 16,-10 8-20-16,19-8-20 16,-28 8 4-16,5-8 8 15,-18 4 0-15,-1 0-4 16,-22 8 4-16,-14-4-16 0,-22 4 8 16,-28 0 4-16,-9 0 0 0,-13 0 32 15,-5 0-16-15,-10 0 32 16,6 0-32-16,-15-5-92 15,5 5 40-15,-4-8-184 16,0 0 124-16,-10-4-336 16,1 8 244-16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06.83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13C460F-47A1-4E0E-A089-E9D31BBA5369}" emma:medium="tactile" emma:mode="ink">
          <msink:context xmlns:msink="http://schemas.microsoft.com/ink/2010/main" type="writingRegion" rotatedBoundingBox="17308,17278 22626,15244 23190,16719 17873,18754"/>
        </emma:interpretation>
      </emma:emma>
    </inkml:annotationXML>
    <inkml:traceGroup>
      <inkml:annotationXML>
        <emma:emma xmlns:emma="http://www.w3.org/2003/04/emma" version="1.0">
          <emma:interpretation id="{706D2891-CFF1-4C85-A42F-EA42BFA25D36}" emma:medium="tactile" emma:mode="ink">
            <msink:context xmlns:msink="http://schemas.microsoft.com/ink/2010/main" type="paragraph" rotatedBoundingBox="17308,17278 22626,15244 23190,16719 17873,18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A4F3B-6A66-46C8-8C3F-E74A13236C05}" emma:medium="tactile" emma:mode="ink">
              <msink:context xmlns:msink="http://schemas.microsoft.com/ink/2010/main" type="line" rotatedBoundingBox="17308,17278 22626,15244 23190,16719 17873,18754"/>
            </emma:interpretation>
          </emma:emma>
        </inkml:annotationXML>
        <inkml:traceGroup>
          <inkml:annotationXML>
            <emma:emma xmlns:emma="http://www.w3.org/2003/04/emma" version="1.0">
              <emma:interpretation id="{5362EB36-AC66-4BBF-9C22-441B83B037CC}" emma:medium="tactile" emma:mode="ink">
                <msink:context xmlns:msink="http://schemas.microsoft.com/ink/2010/main" type="inkWord" rotatedBoundingBox="17483,16880 20109,16799 20144,17945 17518,180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324 433 436 0,'0'-20'160'0,"-5"12"-124"0,1-4-8 0,-1 8 44 16,-8-4-44-16,-1 8 24 15,-9 0-32-15,-9 12-8 16,-9 8-8-16,-4 13 48 0,-1 7-28 16,5 5 32-16,10 3-28 0,12-7-28 15,15-1 0-15,13-12 8 16,18-3-4-16,10-9 24 15,4-16-16-15,9-8 4 16,0-13-8-16,0-7-68 16,-9-16 32-16,-5-9-16 15,-13-4 28-15,-5 5 16 16,-9 3 4-16,-13 5-4 16,-10 3 4-16,5 9 12 15,-5 12-8-15,-4 7 40 16,0 9-24-16,4 13 12 15,5 11-20-15,9 8-8 16,9 21-4-16,5-1 4 16,4 1-4-16,9-5 16 0,10-7-12 15,4-9 32-15,9-12-24 16,5-16-92-16,-1-16 40 16,-4-4-60-16,-4-13 56 15,-10-7-16-15,-8-5 36 16,-10 1 8-16,-5-9 12 15,-4-15-20-15,1-5 12 16,-1 0 4-16,0 8 4 16,0 25 32-16,5 19-16 15,-1 29 48-15,-4 17-36 16,0 27 12-16,-4-3-24 16,-5 20 20-16,-9 12-24 0,-5 8 4 15,-4 0-8-15,0-12 20 16,-10-17-16-16,6-3 12 15,-1-21-12-15,9-11 20 16,14-29-44 0,9-21 4-16,10-23-144 15,8-17 80-15,14 16-188 16,-9 5 148 0,4 12 32-16,-4 7 52 15,-5 17 164-15,-4 8-72 16,-9 8 44-16,-10 8-64 15,-8 5 48 1,-1 3-56-16,-13 0 36 0,0 5-40 16,-9-9-20-16,-1-4-4 15,1-12 8-15,9 4-8 0,4 0-28 0,14-4 8 16,14 13 24-16,4-1-8 16,9 4-24-16,1 4 8 15,-1-4 24-15,-4 5-8 16,-5 3 8-16,-9-8-4 15,5 1 28-15,-10 7-20 16,-4-16 12-16,-4-4-16 16,-1 4-148-16,-4-12 72 15,0-8-324 1,4-4 216-16,10-16-84 16</inkml:trace>
          <inkml:trace contextRef="#ctx0" brushRef="#br0" timeOffset="240.1391">911-162 780 0,'23'-24'288'0,"-9"12"-224"0,13-8-20 15,-9 8 76-15,10 0-76 16,3-5 8-16,1-3-32 16,28 8-108-16,12 0 44 15,15 12-660-15</inkml:trace>
          <inkml:trace contextRef="#ctx0" brushRef="#br0" timeOffset="915.4347">2004 356 612 0,'-27'-4'228'0,"27"8"-180"0,18 1-12 0,-4 7 44 15,8-8-52-15,24 0 24 16,4-4-32-16,9 8-8 15,9-8-8-15,-8-8 12 0,-1-4-8 16,-9-1 4-16,-5-3-4 16,-13 8 28-16,-9-8-20 15,-14 0 40-15,-18 12-32 16,-5-4 4-16,-8-8-16 16,-10 3-52-16,-5 5 24 15,-8 0-8-15,-5 8 16 16,0 8-36-16,4 13 24 0,1 3-4 15,4 16 16-15,4 17 16 16,19 8-4-16,18-1-4 16,18-7 4-16,19 4 20 15,4-13-12-15,13-7 24 16,5-21-24-16,1 0-20 16,3-12 0-16,6-8-188 15,3-20 104-15,1 4-436 16</inkml:trace>
        </inkml:traceGroup>
        <inkml:traceGroup>
          <inkml:annotationXML>
            <emma:emma xmlns:emma="http://www.w3.org/2003/04/emma" version="1.0">
              <emma:interpretation id="{5FDC2E68-0C23-48DB-82C0-EE101513C844}" emma:medium="tactile" emma:mode="ink">
                <msink:context xmlns:msink="http://schemas.microsoft.com/ink/2010/main" type="inkWord" rotatedBoundingBox="20350,16298 20738,16150 20945,16689 20557,168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74.1241">3124-667 676 0,'-9'-4'248'0,"0"12"-192"0,-5 24-16 0,0-8 24 15,-4 5-44-15,-5 7 16 16,10-4-20-16,4 1 20 16,0-1-24-16,9 1-12 0,18-5-4 15,-5-4-412 1,19-8 228-16,9-3-160 0</inkml:trace>
          <inkml:trace contextRef="#ctx0" brushRef="#br0" timeOffset="1351.5963">3210-963 612 0,'-13'-20'228'0,"17"28"-180"0,1 0-12 15,4 0-16-15,5 4-20 16,8 1-408-16</inkml:trace>
        </inkml:traceGroup>
        <inkml:traceGroup>
          <inkml:annotationXML>
            <emma:emma xmlns:emma="http://www.w3.org/2003/04/emma" version="1.0">
              <emma:interpretation id="{B10F80EE-9D34-45C7-ABCC-65244051D919}" emma:medium="tactile" emma:mode="ink">
                <msink:context xmlns:msink="http://schemas.microsoft.com/ink/2010/main" type="inkWord" rotatedBoundingBox="20881,15911 22626,15244 23042,16334 21298,17001"/>
              </emma:interpretation>
              <emma:one-of disjunction-type="recognition" id="oneOf2">
                <emma:interpretation id="interp2" emma:lang="" emma:confidence="0">
                  <emma:literal>hair</emma:literal>
                </emma:interpretation>
                <emma:interpretation id="interp3" emma:lang="" emma:confidence="0">
                  <emma:literal>heir</emma:literal>
                </emma:interpretation>
                <emma:interpretation id="interp4" emma:lang="" emma:confidence="0">
                  <emma:literal>Keir</emma:literal>
                </emma:interpretation>
                <emma:interpretation id="interp5" emma:lang="" emma:confidence="0">
                  <emma:literal>Lair</emma:literal>
                </emma:interpretation>
                <emma:interpretation id="interp6" emma:lang="" emma:confidence="0">
                  <emma:literal>Loir</emma:literal>
                </emma:interpretation>
              </emma:one-of>
            </emma:emma>
          </inkml:annotationXML>
          <inkml:trace contextRef="#ctx0" brushRef="#br0" timeOffset="1786.4903">3725-1210 644 0,'-5'4'236'0,"1"13"-180"0,-10 7-20 0,10-4 16 15,-1 16-36-15,-4 25 4 16,0 20-12-16,0 4 12 16,9-4-12-16,-9-12 4 0,9-12-4 15,0-13-8-15,-9-8 4 16,4-7 28-16,5-9-16 16,-5-8 4-16,5-12-12 15,10-8-24-15,8-12 8 16,5-17-136-16,-1-3 76 0,10-1-120 15,0 13 108 1,0 4 40 0,-9 8 28-16,-1 12 12 0,-8 12 0 15,0 4 0-15,-14 4 0 16,-5 4 32-16,-8 1-16 16,-6-5 56-16,-3 0-40 15,-10-4 4-15,0-4-24 16,14 0-8-16,9 4 0 15,9-4 4-15,9 1-4 0,9-1 60 16,0 12-36-16,9-4 24 16,5 4-32-16,-4-12 0 15,-1 5-12-15,-4 3 28 16,-10-8-20-16,-8 0-84 16,-10 8 36-16,-4-12-212 15,-9 4 140-15,4 0-264 16</inkml:trace>
          <inkml:trace contextRef="#ctx0" brushRef="#br0" timeOffset="2014.5969">3770-1347 652 0,'-9'-29'244'0,"18"25"-192"0,-4-4-12 0,4 8 112 0,14 0-92 16,0 0 20-16,9 0-48 16,9 0-12-16,13 4-12 15,5 0-52-15,1 4 28 0,-10 5-216 16,-14-1 128-16,-9 12-424 16</inkml:trace>
          <inkml:trace contextRef="#ctx0" brushRef="#br0" timeOffset="2170.5141">4294-720 704 0,'0'-8'264'0,"5"16"-208"0,-1 0-12 0,-4-8-104 16</inkml:trace>
          <inkml:trace contextRef="#ctx0" brushRef="#br0" timeOffset="2521.9458">4695-983 728 0,'-5'20'268'0,"1"4"-208"0,-5 33-16 0,4-20 0 0,0 23-32 16,1-3 32-16,4 8-28 16,9-21 4-16,0-3-12 15,0-9-32-15,5-12 12 0,-5-4 48 16,0-7-16-16,-9-9 0 16,5-9-12-16,-5-11-24 15,0-12 8-15,4-21 32 16,5-12-16-16,9 1-36 15,10-1 16-15,17 16-44 16,1 9 36-16,4 12 24 16,-5 7 0-16,-4 5 20 15,0 16-16-15,-9 0 32 16,-9 8-24-16,0 0-164 16,-5 5 80-16,-9-5-364 15</inkml:trace>
          <inkml:trace contextRef="#ctx0" brushRef="#br0" timeOffset="2742.0324">5091-1287 612 0,'-5'-12'228'0,"28"20"-180"0,13-12-12 0,-17 8 104 15,3 4-84-15,6-3 4 16,4 3-36-16,4 0-384 0,5 0 192 16,0-4-224-16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53.91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3751026-29AE-4C18-B3E8-0BAB89F533E1}" emma:medium="tactile" emma:mode="ink">
          <msink:context xmlns:msink="http://schemas.microsoft.com/ink/2010/main" type="inkDrawing" rotatedBoundingBox="12491,2160 17957,1690 17962,1744 12496,2213" semanticType="underline" shapeName="Other">
            <msink:sourceLink direction="with" ref="{40D1E4D4-7C62-4FB5-A3C8-43CA00B656C8}"/>
          </msink:context>
        </emma:interpretation>
      </emma:emma>
    </inkml:annotationXML>
    <inkml:trace contextRef="#ctx0" brushRef="#br0">15 465 736 0,'-13'0'272'0,"13"0"-208"0,0-4-20 0,-10 0 96 16,20 8-84-16,-10-4-12 15,4 0-28-15,19 0 56 16,4 4-40-16,28-4 40 16,13-4-40-16,41 0 24 15,1 4-28-15,99-21 8 16,1 9-20-16,126-24 44 15,-8-1-32-15,105-19-24 16,-46 15-4-16,68-7 44 16,-50 11-24-16,19 1-8 15,-51 4-8-15,-22 11-24 16,-69 9 12-16,-23 0 48 16,-72 0-20-16,-32 0 60 0,-46 8-44 15,-32-8-16-15,-26 7-12 16,-29 1-284-16,-13 4 152 0,-18-4-204 15,-4 8 188-15,-6-4-520 16,6 9 368-16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51.47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F6624DC-1628-4493-9637-0D61975C2A1B}" emma:medium="tactile" emma:mode="ink">
          <msink:context xmlns:msink="http://schemas.microsoft.com/ink/2010/main" type="writingRegion" rotatedBoundingBox="14140,293 15862,113 15931,779 14210,959"/>
        </emma:interpretation>
      </emma:emma>
    </inkml:annotationXML>
    <inkml:traceGroup>
      <inkml:annotationXML>
        <emma:emma xmlns:emma="http://www.w3.org/2003/04/emma" version="1.0">
          <emma:interpretation id="{92AF32B5-E6E3-4E9E-83EA-FC7C6407C5B2}" emma:medium="tactile" emma:mode="ink">
            <msink:context xmlns:msink="http://schemas.microsoft.com/ink/2010/main" type="paragraph" rotatedBoundingBox="14140,293 15862,113 15931,779 14210,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E9E013-7F8B-47A4-BAED-595BACB2F667}" emma:medium="tactile" emma:mode="ink">
              <msink:context xmlns:msink="http://schemas.microsoft.com/ink/2010/main" type="line" rotatedBoundingBox="14140,293 15862,113 15931,779 14210,959"/>
            </emma:interpretation>
          </emma:emma>
        </inkml:annotationXML>
        <inkml:traceGroup>
          <inkml:annotationXML>
            <emma:emma xmlns:emma="http://www.w3.org/2003/04/emma" version="1.0">
              <emma:interpretation id="{DE833D82-6BB2-4D84-A63B-1DE5F79010A5}" emma:medium="tactile" emma:mode="ink">
                <msink:context xmlns:msink="http://schemas.microsoft.com/ink/2010/main" type="inkWord" rotatedBoundingBox="14140,293 15862,113 15931,779 14210,959"/>
              </emma:interpretation>
              <emma:one-of disjunction-type="recognition" id="oneOf0">
                <emma:interpretation id="interp0" emma:lang="" emma:confidence="0">
                  <emma:literal>tar</emma:literal>
                </emma:interpretation>
                <emma:interpretation id="interp1" emma:lang="" emma:confidence="0">
                  <emma:literal>car</emma:literal>
                </emma:interpretation>
                <emma:interpretation id="interp2" emma:lang="" emma:confidence="0">
                  <emma:literal>ten</emma:literal>
                </emma:interpretation>
                <emma:interpretation id="interp3" emma:lang="" emma:confidence="0">
                  <emma:literal>can</emma:literal>
                </emma:interpretation>
                <emma:interpretation id="interp4" emma:lang="" emma:confidence="0">
                  <emma:literal>tour</emma:literal>
                </emma:interpretation>
              </emma:one-of>
            </emma:emma>
          </inkml:annotationXML>
          <inkml:trace contextRef="#ctx0" brushRef="#br0">5501-1935 716 0,'0'-61'264'0,"0"61"-204"0,9-12-16 0,-13 12 108 16,4 4-92-16,-10 8 20 16,1 8-48-16,-9 17-12 15,14 3-12-15,-10 5 12 16,9-5-12-16,1-4-56 16,8-3 24-16</inkml:trace>
          <inkml:trace contextRef="#ctx0" brushRef="#br0" timeOffset="146.3885">5565-2186 748 0,'-32'-25'276'0,"32"25"-216"0,9 9-16 0,-9-5-12 16,0 0-28-16,0 0-12 15,9 0 4-15</inkml:trace>
          <inkml:trace contextRef="#ctx0" brushRef="#br0" timeOffset="912.4258">5756-2300 748 0,'-23'-16'276'0,"23"16"-216"0,5-12-16 16,-5 4 84-1,9 0-80-15,0-8 76 16,9 4-68-16,0 3-20 16,5-3-24-16,9 8 0 15,4 4-8-15,5 4 16 16,0 4-12-16,0 0 24 16,0 5-20-16,-9-5-40 0,5 4 16 0,-15-4-156 15,10 0 92-15,0 0-512 16,-5 0 324-16</inkml:trace>
          <inkml:trace contextRef="#ctx0" brushRef="#br0" timeOffset="626.6654">5815-2292 860 0,'-23'9'320'0,"23"-9"-248"0,-18 40-20 0,9-16-4 16,9 1-36-16,-5 19 24 15,10 5-24-15,-5 3-48 16,9 1 20-16,0-13-60 16,0-3 44-16,-4-13 0 15,4-4 16-15,-4-12 20 16,4 1 0-16,0-18-36 16,0 1 16-16,14-16-48 15,-1 4 36-15,10-13-36 16,0 9 32-16,5 0-8 15,-6 12 24-15,1 4 60 16,-9 8-20-16,0 8 76 16,-14 4-52-16,-9 4 20 15,0 4-40-15,-23 5 28 16,5-9-32-16,-28 4 4 0,15-4-16 0,-10-8-8 16,13 4 0-16,-4-8-4 15,14 5 0-15,5-9-28 16,8 0 16-16,19 0-20 15,-1 8 16-15,19 0 60 16,0 4-20-16,0 0-20 16,0-4-4-16,-5 4 24 15,-4 4-12-15,-5-7 24 16,-4 3-24-16,-10-8-64 16,-4 0 24-16</inkml:trace>
          <inkml:trace contextRef="#ctx0" brushRef="#br0" timeOffset="1110.4529">6439-2211 924 0,'0'21'340'0,"0"-21"-260"0,9 24-28 0,0-12 20 16,5 4-52-16,4 0 52 16,-4 1-40-16,-1-1-112 15,1 0 40-15,0-4-256 16,-1 0 160-16</inkml:trace>
          <inkml:trace contextRef="#ctx0" brushRef="#br0" timeOffset="1664.9272">6858-2340 860 0,'-5'-4'320'0,"5"4"-248"0,5-4-20 16,-1-8 68-1,10 12-76-15,4-17 0 16,9 13-28-16,1-12-20 0,-1 16 0 16,0-4 12-16,1 8-4 0,-1 4-240 15,-4 4 128-15,-5-3-404 16,5 11 284-16</inkml:trace>
          <inkml:trace contextRef="#ctx0" brushRef="#br0" timeOffset="1437.8228">6908-2186 768 0,'4'12'284'0,"-4"-12"-220"0,0 44-20 16,0-19 48 0,0 3-60-16,0 8-12 15,9 1-12-15,-4-5 16 0,4-3-12 0,-9-9 24 16,5 0-24-16,-5-16 32 15,0 0-28-15,-5-20-24 16,1 4 4-16,-6-21-8 16,10 1 4-16,-4-8 16 15,4 3-4-15,0 1-48 16,9 11 28-16,0 5-8 16,9 8 16-16,1 8 24 15,-1 4-8-15,-5 12 60 16,6 0-40-16,-6 0-116 15,6-4 44-15,-10 1-320 16,4-1 204-16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4:39.19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6055FC0-92CE-4CBF-884F-4E0607F02F82}" emma:medium="tactile" emma:mode="ink">
          <msink:context xmlns:msink="http://schemas.microsoft.com/ink/2010/main" type="inkDrawing" rotatedBoundingBox="17814,5964 22499,5711 22505,5817 17820,6070" semanticType="underline" shapeName="Other">
            <msink:sourceLink direction="with" ref="{D1C41D89-1884-4CC8-AA0A-D54EDE6DEE4F}"/>
          </msink:context>
        </emma:interpretation>
      </emma:emma>
    </inkml:annotationXML>
    <inkml:trace contextRef="#ctx0" brushRef="#br0">-3 245 228 0,'-14'8'84'0,"14"-8"-64"0,0 0-8 0,0 0 268 16,0 0-156-16,0 0 92 16,14 0-128-16,-14 0 72 15,0 0-92-15,0 0 48 16,0 0-72-16,0 0 4 16,0 0-28-16,0 0 16 15,9 0-24-15,-9 0 24 16,5 0-24-16,13-8 4 15,-5 8-8-15,19-8 12 16,9 0-12-16,37-5 32 16,4 5-24-16,54-16 56 15,5 0-40-15,92-5 36 16,-15 1-36-16,137 0 8 16,-31 12-24-16,94-9 0 15,-31 13-8-15,37 0 28 16,-55 4-20-16,-1 0-4 0,-67 8-8 15,-55 0 20-15,-55 8-12 0,-64-8-4 16,-36-4-4-16,-45 4-112 16,-28 0 60-16,-36-4-280 15,-9 4 184-15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4:35.26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1C41D89-1884-4CC8-AA0A-D54EDE6DEE4F}" emma:medium="tactile" emma:mode="ink">
          <msink:context xmlns:msink="http://schemas.microsoft.com/ink/2010/main" type="writingRegion" rotatedBoundingBox="18081,4746 20783,3362 21311,4391 18609,5775">
            <msink:destinationLink direction="with" ref="{06055FC0-92CE-4CBF-884F-4E0607F02F82}"/>
          </msink:context>
        </emma:interpretation>
      </emma:emma>
    </inkml:annotationXML>
    <inkml:traceGroup>
      <inkml:annotationXML>
        <emma:emma xmlns:emma="http://www.w3.org/2003/04/emma" version="1.0">
          <emma:interpretation id="{E9B6EC63-0CF1-4276-AF64-6E439D253CA0}" emma:medium="tactile" emma:mode="ink">
            <msink:context xmlns:msink="http://schemas.microsoft.com/ink/2010/main" type="paragraph" rotatedBoundingBox="18081,4746 20783,3362 21311,4391 18609,5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1EB1D1-318B-4C3D-927C-F20B300383AE}" emma:medium="tactile" emma:mode="ink">
              <msink:context xmlns:msink="http://schemas.microsoft.com/ink/2010/main" type="line" rotatedBoundingBox="18081,4746 20783,3362 21311,4391 18609,5775"/>
            </emma:interpretation>
          </emma:emma>
        </inkml:annotationXML>
        <inkml:traceGroup>
          <inkml:annotationXML>
            <emma:emma xmlns:emma="http://www.w3.org/2003/04/emma" version="1.0">
              <emma:interpretation id="{6527A0C7-A757-4FDF-800E-ABB9E39FA849}" emma:medium="tactile" emma:mode="ink">
                <msink:context xmlns:msink="http://schemas.microsoft.com/ink/2010/main" type="inkWord" rotatedBoundingBox="18350,5271 18869,5006 19127,5510 18609,57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9630 2650 788 0,'0'8'292'0,"10"4"-228"0,3 8-16 16,1-12 80 0,4 0-80-16,14-8-20 0,4 5-16 0,19-18 4 15,4 5-8-15,9-16 24 16,1 12-20-16,-10-8 4 16,-4 7-8-16,-24-3 20 15,1 4-16-15,-18-4-4 16,4 4-4-16,-27-4-4 15,0 4 0-15,-14-5 24 16,0 5-12-16,-8-4-4 16,3 4-4-16,-8 0-16 15,8 8 8-15,-8 0-16 16,13 4 12-16,-9 8-24 16,5 0 20-16,-5 0-12 15,5 8 12-15,-5 4 0 16,9 1 4-16,-9 11 0 15,10 0 0-15,-6 9 68 16,15-1-32-16,-1 5-20 16,14-1-8-16,9-3 8 15,5-1-4-15,13-7 16 16,10-5-12-16,13-12 32 16,0-4-24-16,18-4-112 15,-4 0 52-15,-5-8-176 16,5-4 120-16,-10-4-296 15,-8 0 224-15</inkml:trace>
        </inkml:traceGroup>
        <inkml:traceGroup>
          <inkml:annotationXML>
            <emma:emma xmlns:emma="http://www.w3.org/2003/04/emma" version="1.0">
              <emma:interpretation id="{F9E3F733-D75F-42E4-8DEB-6E4D77FBECBB}" emma:medium="tactile" emma:mode="ink">
                <msink:context xmlns:msink="http://schemas.microsoft.com/ink/2010/main" type="inkWord" rotatedBoundingBox="19117,4216 20087,3718 20589,4699 19619,51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7.6054">10709 1723 664 0,'-13'-16'244'0,"13"16"-188"0,-14 12-16 0,0 0 112 15,5 4-92-15,-13 9 28 16,3 3-52-16,-3 8 4 16,8 5-24-16,-4-1-16 15,9 1-4-15</inkml:trace>
          <inkml:trace contextRef="#ctx0" brushRef="#br0" timeOffset="390.0367">10709 1573 788 0,'-54'-20'292'0,"54"20"-228"0,-5 8-16 16,5-4-60-1,9 4-4-15,14-4-320 16,4 4 184-16</inkml:trace>
          <inkml:trace contextRef="#ctx0" brushRef="#br0" timeOffset="899.8929">11146 1205 788 0,'-13'-28'292'0,"13"28"-228"0,4 0-16 0,-4 4 0 16,0 8-36-16,0 16 24 16,9 9-24-16,-9 19 12 15,0 5-12-15,0 4 12 16,-4 4-16-16,-10-9 24 16,14-3-20-16,-18-8 24 15,4-9-24-15,-8-8-20 16,13-3 0-16,-14-9-68 15,14-4 44-15,4-12-32 16,5 0 40-16,5-20-60 16,13 4 48-16,5-21-116 15,-1 5 88-15,1-12-36 16,9 7 60-16,-9 5 140 16,0 8-56-16,-1-5 120 15,-13 17-92-15,5 4 52 16,-14 8-72-16,-14 0 48 15,5 13-56-15,-4-9 24 16,4 4-40-16,-14 4-8 16,14 0-12-16,4 0-40 0,5 1 16 15,0 3 16-15,5 4 0 0,4-4 12 16,0 1-8-16,5-5 24 16,-1 0-16-16,5-4 48 15,-4 0-32-15,-5-4-68 16,0 0 20-16,5 1-196 15,-5-1 120-15,-9 4-452 16,0 0 304-16</inkml:trace>
          <inkml:trace contextRef="#ctx0" brushRef="#br0" timeOffset="1652.8956">11174 1545 424 0,'-9'0'156'0,"9"0"-120"0,0 4-8 15,0-4 148 1,0 0-100-16,0-4 104 16,9 4-104-16,4-4 48 15,6 0-72-15,-1-12 32 16,5 4-48-16,4-13 8 0,-4 5-28 0,0-4-8 16,8 4-4-16,-8-1 20 15,-5 5-12-15,-13 0 4 16,4 8-8-16,-9 0-24 15,9 8 8-15,-9 8 4 16,0 0 4-16</inkml:trace>
          <inkml:trace contextRef="#ctx0" brushRef="#br0" timeOffset="2506.3118">11483 1828 288 0,'-9'-4'108'0,"9"4"-84"0,9 0-4 0,-9-4 172 16,0 4-108-16,0-4 80 15,0 8-96-15,10-8 52 16,-10 4-68-16,9-4-4 15,-5 4-28-15,5-8 24 16,14 8-28-16,0-4 12 16,0 4-16-16,-1-4 28 15,10 4-24-15,-9 0-24 16,0 8 4-16,-14 0 28 16,9 4-16-16,-13 0 0 0,-5 5-4 15,-5 3 20-15,-4 0-12 0,-9 4 24 16,4 1-24-16,-18-1 12 15,9 0-12-15,-8 0-16 16,8-3 0-16,0-5-4 16,9 4 0-16,5-4-36 15,9 0 24-15,14-7-12 16,4 3 20-16,5-8 24 16,9 0-4-16,-9-8-20 15,13 4 4-15,-18-4-180 16,5 0 100-16,-9-4-384 15,-5 8 264-15</inkml:trace>
          <inkml:trace contextRef="#ctx0" brushRef="#br0" timeOffset="2658.7172">11538 1966 932 0,'0'-4'348'0,"0"4"-272"0,14-4-20 16,4 0 32-1,-4 8-60-15,17-8-12 16,-8 0-8-16,9-4-416 16,9 8 224-16</inkml:trace>
        </inkml:traceGroup>
        <inkml:traceGroup>
          <inkml:annotationXML>
            <emma:emma xmlns:emma="http://www.w3.org/2003/04/emma" version="1.0">
              <emma:interpretation id="{9D3A6D88-21CD-4212-935E-ABC2B1835C25}" emma:medium="tactile" emma:mode="ink">
                <msink:context xmlns:msink="http://schemas.microsoft.com/ink/2010/main" type="inkWord" rotatedBoundingBox="20676,4086 21055,3892 21282,4335 20903,4529"/>
              </emma:interpretation>
            </emma:emma>
          </inkml:annotationXML>
          <inkml:trace contextRef="#ctx0" brushRef="#br0" timeOffset="3002.1305">12134 1359 736 0,'23'-37'272'0,"-23"37"-208"0,41-20-20 0,-18 12 88 16,0 8-80-16,9 0 8 16,-1 8-40-16,-8 12 16 15,-5 9-24-15,-13 7 32 16,0 9-28-16,-19 7 12 15,-9-7-16-15,-13 7 28 16,-1-7-24-16,-8-9 4 16,17-3-12-16,-13-9-8 15,19 0 4-15,8-8-24 16,5-7 12-16,9 3 4 16,9-4 4-16,5 0-12 15,8-4 8-15,10 0-172 16,0 0 96-16,5 0-384 15,4 4 260-15</inkml:trace>
          <inkml:trace contextRef="#ctx0" brushRef="#br0" timeOffset="3139.9976">12180 1598 580 0,'14'-17'216'0,"-14"17"-168"0,72 0-12 0,-35 4 24 15,-5 9-40-15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46.42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F77EF8A-6936-4B85-9EDE-C6658BD078F5}" emma:medium="tactile" emma:mode="ink">
          <msink:context xmlns:msink="http://schemas.microsoft.com/ink/2010/main" type="writingRegion" rotatedBoundingBox="10792,297 7816,7426 6933,7057 9909,-70"/>
        </emma:interpretation>
      </emma:emma>
    </inkml:annotationXML>
    <inkml:traceGroup>
      <inkml:annotationXML>
        <emma:emma xmlns:emma="http://www.w3.org/2003/04/emma" version="1.0">
          <emma:interpretation id="{B560990A-7237-4A3D-8291-AC49CDBBE214}" emma:medium="tactile" emma:mode="ink">
            <msink:context xmlns:msink="http://schemas.microsoft.com/ink/2010/main" type="paragraph" rotatedBoundingBox="10792,297 7816,7426 6933,7057 9909,-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218B9-B552-46DA-8815-2039BC55A915}" emma:medium="tactile" emma:mode="ink">
              <msink:context xmlns:msink="http://schemas.microsoft.com/ink/2010/main" type="line" rotatedBoundingBox="10792,297 7816,7426 6933,7057 9909,-70"/>
            </emma:interpretation>
          </emma:emma>
        </inkml:annotationXML>
        <inkml:traceGroup>
          <inkml:annotationXML>
            <emma:emma xmlns:emma="http://www.w3.org/2003/04/emma" version="1.0">
              <emma:interpretation id="{5620BEF5-B5BB-464E-98EE-1203070A90A4}" emma:medium="tactile" emma:mode="ink">
                <msink:context xmlns:msink="http://schemas.microsoft.com/ink/2010/main" type="inkWord" rotatedBoundingBox="10678,250 10517,634 10085,454 10246,69"/>
              </emma:interpretation>
            </emma:emma>
          </inkml:annotationXML>
          <inkml:trace contextRef="#ctx0" brushRef="#br0">1736-2413 444 0,'18'-16'164'0,"-18"16"-124"0,9 0-16 16,-9-4 184-1,5 4-120-15,-10 0 96 16,1 4-104-16,-19 4-28 16,5 4-32-16,-23 12 12 15,4 5-20-15,-13 3 32 0,5 5-28 0,-6-5-48 16,6-4 16-16,4-8-52 16,9-3 40-16,5-17 8 15,9 4 8-15,18-16-16 16,9-5 16-16,4-3-32 15,6 8 28-15,3-4-28 16,1 8 24-16,9 4-8 16,0 4 16-16,9 4 80 15,0 4-40-15,4 0 132 16,-4 0-88-16,5-8 52 16,-5 4-68-16,-5-12 20 15,1 4-44-15,-10-12 24 16,0 4-28-16,-13-13 36 15,0 9-36-15,-14-12-32 16,-5 8 0-16,-9-5-192 16,1 5 104-16</inkml:trace>
        </inkml:traceGroup>
        <inkml:traceGroup>
          <inkml:annotationXML>
            <emma:emma xmlns:emma="http://www.w3.org/2003/04/emma" version="1.0">
              <emma:interpretation id="{CF1913F7-C05F-4253-97CD-9525C45FA8E3}" emma:medium="tactile" emma:mode="ink">
                <msink:context xmlns:msink="http://schemas.microsoft.com/ink/2010/main" type="inkWord" rotatedBoundingBox="10495,1009 9626,3088 8744,2720 9612,640"/>
              </emma:interpretation>
            </emma:emma>
          </inkml:annotationXML>
          <inkml:trace contextRef="#ctx0" brushRef="#br0" timeOffset="-1201.7374">1353-1782 904 0,'-13'-16'332'0,"13"16"-256"0,-19-4-24 0,15 4 52 16,4 8-68-16,-9 4-12 16,9 5-16-16,-9 11-8 15,-5 4 0-15,-4 25 0 16,4 8 0-16,-22 44 8 15,8 0-4-15,-31 49-4 16,14-8 4-16,-19 24 12 16,9-20-8-16,-13-1 16 15,23-23-16-15,-1-5-28 16,5-23 8-16,5-17-144 16,8-17 84-16</inkml:trace>
          <inkml:trace contextRef="#ctx0" brushRef="#br0" timeOffset="-1472.457">1144-1648 728 0,'0'-28'268'0,"0"28"-208"0,-5-25-16 0,-4 17 96 16,9-4-84-16,0-4 60 15,-9 12-72-15,9-12-4 16,0 8-24-16,-9-1-20 16,9 9 0-16,-14 9-4 15,5-1 0-15,-23 28 16 16,-4 13-4-16,-5 44-12 16,0 8 4-16,0 32-4 15,0-3 0-15,-4 16 32 16,13-17-12-16,-5 1-20 15,24-17 0-15,-6-20 12 16,6-20 0-16,-1-20-4 16,10-13 4-16,-1-24-156 15,5-4 84-15,5-32-236 16,4 0 172-16</inkml:trace>
          <inkml:trace contextRef="#ctx0" brushRef="#br0" timeOffset="-1787.7973">916-1684 800 0,'0'-37'296'0,"0"37"-232"0,-13-40-16 0,4 19 52 16,4 9-64-16,-13-12 4 16,4 8-24-16,-9 8-4 15,10 8-4-15,-15 16-16 16,15 12 4-16,-19 21 40 15,9 7-24-15,-4 54 24 16,4 7-20-16,-13 33-16 16,8-13-4-16,-8 21 28 15,4-20-12-15,-4 3 12 16,4-31-12-16,0-13-8 16,14-24 0-16,-5-21 4 15,23-15-4-15,0-17-100 16,13-4 52-16,10-32-324 15,5-4 204-15</inkml:trace>
          <inkml:trace contextRef="#ctx0" brushRef="#br0" timeOffset="-601.6">930-199 684 0,'-32'0'252'0,"32"0"-192"0,-59 16-20 0,27-4 180 15,14 8-128-15,-19 13 96 16,6-1-108-16,-6 13-36 16,10-9-28-16,-1 0 4 15,10-7-12-15,0-1-4 16,4-4 0-16,-4-16-48 16,9-8 24-16,0-8-56 15,4 0 44-15,1-20-36 16,4 4 36-16,-5-5-8 15,10 9 24-15,-5-12-8 16,0 3 12-16,0 1-20 16,0 4 20-16,0 12-20 15,9 4 16-15,0 24 60 16,5 0-20-16,-1 24 0 16,6 13-16-16,8 0 12 15,0-1-12-15,14-11-4 16,5-13 0-16,-1-4-32 15,10-16 16-15,-10-8-20 16,1-4 16-16,-14-24 36 16,0 4-12-16,-23-25 0 0,-5 5-4 15,-17-13-60-15,-6 12 32 0</inkml:trace>
          <inkml:trace contextRef="#ctx0" brushRef="#br0" timeOffset="-975.0925">56 108 756 0,'-41'-24'280'0,"41"24"-216"0,-14-8-20 16,10 0 120-1,4 8-100-15,0-4-16 16,9 4-32-16,4-4 4 0,15 4-12 0,31-8-180 16,9 0 96-16,32-13-368 15,0-3 248-15</inkml:trace>
        </inkml:traceGroup>
        <inkml:traceGroup>
          <inkml:annotationXML>
            <emma:emma xmlns:emma="http://www.w3.org/2003/04/emma" version="1.0">
              <emma:interpretation id="{FF0C43D3-AB12-409E-B558-0FD723A1DD07}" emma:medium="tactile" emma:mode="ink">
                <msink:context xmlns:msink="http://schemas.microsoft.com/ink/2010/main" type="inkWord" rotatedBoundingBox="8999,4452 7767,7405 6989,7080 8221,4127"/>
              </emma:interpretation>
            </emma:emma>
          </inkml:annotationXML>
          <inkml:trace contextRef="#ctx0" brushRef="#br0" timeOffset="36360.2515">-996 4366 832 0,'-50'36'308'0,"50"-36"-240"16,-50 41-20-16,27-29 8 15,5 4-40-15,-9-4 4 16,8 4-12-16,-8-8 12 16,9 5-12-16,-5-13-64 15,5 4 28-15,0-8-4 16,9-1 16-16,4-11-92 16,5 4 56-16,0-12-100 15,5 8 88-15,-1-1-32 16,10 5 56-16,-5 4 40 15,5 12 4-15,-5 8 116 0,4 5-68 0,6-1 76 16,-1 4-72-16,9-4-12 16,5 0-28-16,13-7 32 15,1-5-24-15,4-8 4 16,-4-1-16-16,-10-7-44 16,-9 4 20-16,-18-8-8 15,1 4 12-15,-29-8 16 16,1 8-4-16,-23-9-80 15,0 9 40-15,-9-4-180 16,14 8 120-16</inkml:trace>
          <inkml:trace contextRef="#ctx0" brushRef="#br0" timeOffset="35944.1465">-1702 4415 912 0,'-45'-4'340'0,"45"4"-264"0,-14 8-24 0,10 0 96 15,8 1-92-15,10 3-20 16,4-4-24-16,14 4 20 16,9 4-16-16,4-8-84 15,6 0 36-15</inkml:trace>
          <inkml:trace contextRef="#ctx0" brushRef="#br0" timeOffset="37156.3701">-386 1607 364 0,'14'-21'132'0,"-14"21"-100"0,9-12-12 0,-5 4 184 15,1 8-116-15,-5-4 36 16,0 8-76-16,-9 8 24 16,4 9-40-16,-17 11 8 15,3 4-24-15,-17 1 28 16,9-5-28-16,-14 1 12 16,9-5-16-16,0-8-8 15,9 0 0-15,-4-12-92 16,13-3 48-16,1-14-48 15,8 5 52-15,0-16-60 0,10 4 56 0,0-12-8 16,4 7 28-16,4 5 12 16,1 8 8-16,4 12 88 15,5 8-48-15,4 4 44 16,1 5-48-16,8-5 0 16,5 4-24-16,5-8 56 15,-10-4-40-15,0-8 60 16,1 0-52-16,-14-8 20 15,-5 0-36-15,-14-12 28 16,-4 4-32-16,-13-17 4 16,-6 5-12-16,-8-8 4 15,4 3-8-15,1 1-144 16,8 16 76-16</inkml:trace>
          <inkml:trace contextRef="#ctx0" brushRef="#br0" timeOffset="31632.6786">-431 2311 424 0,'9'-16'156'0,"-9"16"-120"0,4-21-8 0,-4 13 140 15,0 4-96-15,-4-8 24 16,4 4-56-16,0-4 36 15,0 4-44-15,-14-4 28 16,10 8-32-16,-10-4 16 16,9 8-24-16,-4-4-8 15,0 4-8-15,-5 0-16 16,5 8 8-16,-9 0 4 16,14 4 0-16,-10 0 8 15,9 0-4-15,1 8-28 16,-5 1 12-16,-5 11 12 15,10 0 4-15,-10 21 32 16,5 4-20-16,-5 44 20 16,5 4-20-16,-5 33-16 15,5-9-4-15,-9 17 28 16,9-13-12-16,-14 5 4 16,5-21-8-16,-9-16 28 15,4-28-20-15,-9-8 12 16,5-12-16-16,-10-9 0 15,5 1-4-15,0-1 20 0,10 1-16 16,-1 3 4-16,18 1-8 0,-13-13-40 16,18-3 16-16</inkml:trace>
          <inkml:trace contextRef="#ctx0" brushRef="#br0" timeOffset="30836.0594">-618 2400 676 0,'9'-28'248'0,"-9"28"-192"0,0-25-16 0,0 13 120 16,0 4-96-16,-14-12 36 15,14 8-60-15,-9-13-24 16,-4 9-8-16,-10-8-8 16,5 8 0-16,-5 0 8 15,0 12-4-15,0 8-12 16,5 8 4-16,-5 16-24 16,10 8 16-16,-10 25-4 15,5 0 8-15,0 52 0 16,4 5 0-16,-4 35 32 15,4-7-12-15,-9 16-4 16,10-16-4-16,-10-13 4 16,5-7-4-16,-14-25-4 15,9-20 4-15,-9-8 20 16,5-13-12-16,-10 1-56 16,15-8 20-16,-1-9 4 15,5-7 8-15,-5-17-112 16,18-4 68-16,1-28-252 15,8 0 172-15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4:31.631"/>
    </inkml:context>
    <inkml:brush xml:id="br0">
      <inkml:brushProperty name="width" value="0.15" units="cm"/>
      <inkml:brushProperty name="height" value="0.15" units="cm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CDD4AD-B558-40DF-B169-21BE376E578D}" emma:medium="tactile" emma:mode="ink">
          <msink:context xmlns:msink="http://schemas.microsoft.com/ink/2010/main" type="writingRegion" rotatedBoundingBox="12974,5098 22879,5005 22922,9582 13017,9675"/>
        </emma:interpretation>
      </emma:emma>
    </inkml:annotationXML>
    <inkml:traceGroup>
      <inkml:annotationXML>
        <emma:emma xmlns:emma="http://www.w3.org/2003/04/emma" version="1.0">
          <emma:interpretation id="{CAED656F-3F56-4302-A0E3-9E6A6E03D026}" emma:medium="tactile" emma:mode="ink">
            <msink:context xmlns:msink="http://schemas.microsoft.com/ink/2010/main" type="paragraph" rotatedBoundingBox="15475,5002 22952,5707 22760,7737 15283,70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CB772A9-60E0-45A9-93BC-100D9EEF7FFC}" emma:medium="tactile" emma:mode="ink">
              <msink:context xmlns:msink="http://schemas.microsoft.com/ink/2010/main" type="inkBullet" rotatedBoundingBox="16443,5615 16524,5623 16474,6154 16393,614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7755 3095 520 0,'-5'-32'192'0,"5"32"-152"0,-4-41-8 0,-1 25 176 16,5 8-120-16,-9-8 116 15,9 12-120-15,-5 4 0 16,1 20-48-16,-5 0 8 16,0 12-24-16,-5 13 0 15,5-9-12-15,-5 21-8 16,10-4 4-16,-6 7 12 16,10-3-8-16,-4-12-28 15,8-1 8-15,1-16-136 16,4 5 80-16</inkml:trace>
      </inkml:traceGroup>
      <inkml:traceGroup>
        <inkml:annotationXML>
          <emma:emma xmlns:emma="http://www.w3.org/2003/04/emma" version="1.0">
            <emma:interpretation id="{3469A079-C3AF-4917-96AB-89C4E423B775}" emma:medium="tactile" emma:mode="ink">
              <msink:context xmlns:msink="http://schemas.microsoft.com/ink/2010/main" type="line" rotatedBoundingBox="15475,5002 22952,5707 22760,7737 15283,7032"/>
            </emma:interpretation>
          </emma:emma>
        </inkml:annotationXML>
        <inkml:traceGroup>
          <inkml:annotationXML>
            <emma:emma xmlns:emma="http://www.w3.org/2003/04/emma" version="1.0">
              <emma:interpretation id="{C646E661-F249-4C78-9706-A506CC964D59}" emma:medium="tactile" emma:mode="ink">
                <msink:context xmlns:msink="http://schemas.microsoft.com/ink/2010/main" type="inkWord" rotatedBoundingBox="16186,5301 18483,5518 18352,6909 16055,6692"/>
              </emma:interpretation>
            </emma:emma>
          </inkml:annotationXML>
          <inkml:trace contextRef="#ctx0" brushRef="#br0" timeOffset="555.4769">8101 2747 612 0,'-5'-24'228'0,"5"24"-180"0,-4 4-12 15,-1 0 116 1,10 8-92-16,-10 16 52 16,0 5-64-16,-8 19-24 15,4 1-16-15,-10 12 52 16,10-1-32-16,-9 5-4 0,4 0-12 16,-4 0 8-16,9-5-12 0,-9-7-4 15,9-12 0-15,-5-9-24 16,5-12 12-16,-5-12-76 15,5-3 48-15,-4-18-20 16,8 1 32-16,1-20-12 16,8 8 20-16,10-21-88 15,4 5 56 1,18-9-84-16,10 17 76 0,9 0-16 16,-5 8 44-16,-5 3 40 15,-4 9-4-15,-9 0 88 16,-9 8-52-16,-19 0 68 15,-4 4-64-15,-22 0 72 16,-1 4-68-16,-23 0 28 16,10 1-48-16,-10 3 0 15,14-4-20-15,1 0-16 16,8 0 0-16,14 8 4 16,9 0 0-16,13 1 0 15,6 7 0-15,8-4 8 16,0-4-4-16,1 4-4 15,3 5 4-15,-8-13 40 16,0 12-24-16,-9-8-108 16,-1 5 48-16,-4-5-196 15,0-4 132-15</inkml:trace>
          <inkml:trace contextRef="#ctx0" brushRef="#br0" timeOffset="-206.5494">7627 3265 632 0,'-4'-16'236'16,"4"16"-184"-16,-19-20-16 0,10 11 72 15,5 9-68-15,-10-8-8 16,0 8-20-16,-17 8-28 16,-1 5 8-16,-9 11 40 15,0 8-20-15,9 1 0 16,9 3-8-16,19-4 20 15,8-11-12-15,19-5 4 16,9-12-8-16,13-16-164 16,-4-4 84-16</inkml:trace>
          <inkml:trace contextRef="#ctx0" brushRef="#br0" timeOffset="2147.2106">8337 3649 580 0,'0'-4'216'0,"0"4"-168"0,10-4-12 0,-10 0 76 16,0 8-68-16,4-4 36 15,1 0-48-15,-1 0 24 16,5 0-28-16,5-4-16 15,4 0-8-15,0-4-4 16,10 0 0-16,-6-8 16 16,1 16-8-16,-9-8-12 15,0 16 0-15,-14-8 48 16,4 16-24-16,-13 0 44 16,0 4-36-16,-9 9-24 15,4 3-4-15,-4-4 16 16,0 1-8-16,-1-1-12 15,6-4 0-15,-6-3 28 16,10-5-12-16,-4-4-20 16,8 0 0-16,-4-4-12 15,0 0 8-15,9-4 8 16,0 0 4-16,0 0-20 16,9 1 12-16,5-1-12 15,-5 0 8-15,4-4 36 16,6 0-16-16,-6 0-132 15,10 0 68-15,-14 0-396 0,5 0 252 0</inkml:trace>
          <inkml:trace contextRef="#ctx0" brushRef="#br0" timeOffset="10420.0458">9312 3649 404 0,'0'-24'148'0,"0"12"-112"0,0-12-12 0,-9 8 172 16,9 7-112-16,-5 1 80 15,-4 0-96-15,0 8-28 16,9 8-24-16,-14 25 20 16,-4 3-20-16,4 21 32 15,1 3-32-15,-6 17 12 16,15 0-16-16,-5 0-8 16,0-4 0-16,9-12 40 15,0-9-24-15,-9-11 36 16,18-21-32-16,-9-12 56 15,9-8-44-15,0-24-16 16,5 0-12-16,8-25-132 16,10 9 68-16,14-13-128 15,8 8 104-15,1 5-12 16,13 12 52-16,-18 3 28 0,-13 13 8 16,-5 0 92-16,-10 12-48 0,-22 0 60 15,0 4-56-15,-22 0 76 16,-10 8-68-16,-14-4-8 15,1 0-28-15,-19 1-12 16,18-1 0-16,1-4 48 16,13 4-28-16,14-4-44 15,4 4 8-15,14 4 64 16,14 0-28-16,18 4 28 16,0 1-32-16,-1-5 44 15,6 4-36-15,-5-4 12 16,0 4-24-16,-19-4 8 15,5 5-12-15,-18-5-132 16,14 4 68-16,-14-4-248 16,5 4 172-16</inkml:trace>
        </inkml:traceGroup>
        <inkml:traceGroup>
          <inkml:annotationXML>
            <emma:emma xmlns:emma="http://www.w3.org/2003/04/emma" version="1.0">
              <emma:interpretation id="{DA556842-CF38-4940-8043-E0ED14B7145D}" emma:medium="tactile" emma:mode="ink">
                <msink:context xmlns:msink="http://schemas.microsoft.com/ink/2010/main" type="inkWord" rotatedBoundingBox="18484,5725 21187,5980 21062,7306 18359,7052"/>
              </emma:interpretation>
            </emma:emma>
          </inkml:annotationXML>
          <inkml:trace contextRef="#ctx0" brushRef="#br0" timeOffset="10773.472">9717 4139 456 0,'-18'-4'168'0,"18"4"-128"0,-9 8-16 16,4-4 212 0,0 4-136-16,-8 4 36 15,4 9-80-15,-9 3 20 16,8 4-44-16,-3 5 24 0,8-1-28 0,1-4-8 16,8 1-12-16,5-9 20 15,10 0-16-15,3-12 48 16,1 0-32-16,0-12-16 15,0 4-4-15,-5-8-72 16,-5 4 36-16,-8-8-4 16,0 4 16-16,-10-12 12 15,0 12 4-15,-4-17-20 16,9 13 12-16,-9-4 64 16,9 8-28-16,-4-4-20 15,4 8-8-15,0-8 16 16,4 8-8-16,-4-5-180 15,5 5 96-15</inkml:trace>
          <inkml:trace contextRef="#ctx0" brushRef="#br0" timeOffset="11179.5544">9794 3508 756 0,'-18'-33'280'0,"18"33"-216"0,-14-8-20 0,14 4 180 16,0 8-132-16,-9-4 8 16,18 0-60-16,-9 4-28 15,14 0-8-15,4 13 12 16,-4-1-8-16,9 4 40 16,-5 0-24-16,-14 5 12 15,6-5-20-15,-20 4 8 16,6-4-12-16,-14 1 20 15,13-5-20-15,-4-8-32 16,9 0 12-16,9-12 0 16,5 4 8-16</inkml:trace>
          <inkml:trace contextRef="#ctx0" brushRef="#br0" timeOffset="11368.5557">9986 3827 768 0,'-23'-4'284'0,"23"4"-220"0,32 4-20 16,-10-4 136-16,1 5-108 16,32-10 16-16,-1 5-52 15,1 0 0-15,4 0-20 0</inkml:trace>
          <inkml:trace contextRef="#ctx0" brushRef="#br0" timeOffset="11860.864">10778 3439 716 0,'0'-32'264'0,"0"32"-204"0,0 4-16 0,-5 16 116 15,1-4-96-15,-10 29 16 16,0-1-44-16,-13 17 0 16,9-5-20-16,-10 1 20 15,10-4-24-15,-5-5 40 16,10-3-28-16,-1-9-56 16,10-7 16-16,-6-17-52 15,10 0 40-15,0-16-36 16,10 0 32-16,3-12-24 15,10-1 32-15,9-11-76 16,0 4 56-16,13-5-36 16,5 5 48-16,-4 4 28 15,-1 8 4-15,-13 4 100 16,-9 4-56-16,-18 4 60 16,-1 8-60-16,-22 0 48 0,0 4-52 0,-19 0-12 15,5 0-16-15,-9 0 16 16,14 1-16-16,-9-5 12 15,13 0-12-15,0 0-44 16,14 0 20-16,9-8-32 16,5 4 24-16,-1-4-124 15,10 4 84-15,4 0-20 16,5 4 48-16,0 0-124 16,4 0 88-16,-4 0-100 15,4 1 96-15</inkml:trace>
          <inkml:trace contextRef="#ctx0" brushRef="#br0" timeOffset="12043.3497">10914 3981 664 0,'-4'8'244'0,"4"-8"-188"0,32 49-16 15,-19-21 164 1,10 5-120-16,0 7 8 15,4 1-52-15,0-1 32 16,-4-4-40-16,0-11-24 16,0-1-8-16</inkml:trace>
          <inkml:trace contextRef="#ctx0" brushRef="#br0" timeOffset="12718.144">11119 3350 892 0,'-13'-28'332'0,"13"28"-260"0,4-8-20 0,1 3 96 15,4 10-92-15,4-5 40 16,1 4-56-16,4 4-16 16,5 8-12-16,-5 8-12 15,0 4 4-15,-8 9 20 16,-6 7-12-16,-13-7 32 15,4-5-28-15,-8-3 20 16,-1-1-20-16,0-12-24 16,10 4 0-16,8-12 4 15,6 0 4-15,17-8-88 16,5 0 48-16,9-4-524 16,4 8 312-16</inkml:trace>
          <inkml:trace contextRef="#ctx0" brushRef="#br0" timeOffset="12329.1097">11096 4074 808 0,'-18'8'300'0,"18"-8"-232"0,14 33-20 0,-10-13 80 15,1 0-80-15,-5 9 44 16,0 3-56-16,-5 0-12 16,5 1-12-16,0-9 16 15,0 0-16-15,-9 1 24 16,9-13-24-16,0-4 12 15,-9 4-12-15,0-8-44 16,5 4 20-16,-6-8-60 16,-3 4 40-16,4-8-168 15,9 0 108-15,-14-8-404 16,14 8 272-16</inkml:trace>
          <inkml:trace contextRef="#ctx0" brushRef="#br0" timeOffset="12885.0884">11351 3807 800 0,'0'0'296'0,"0"0"-232"0,23 4-16 0,-5-4 108 15,10-4-96 1,22 0-8-16,0 4-32 0</inkml:trace>
          <inkml:trace contextRef="#ctx0" brushRef="#br0" timeOffset="13654.6514">11943 3378 624 0,'-4'-60'228'0,"4"60"-176"0,4-17-16 0,-4 9 228 16,5 8-152-16,-5 8 28 16,0 5-88-16,0 23 28 15,0 8-44-15,-5 25 24 16,1-4-32-16,-5 0 28 16,-1-5-32-16,-3-3 32 15,8-8-32-15,-4-9-12 16,9-7-8-16,-4-13 4 15,4 0-4-15,-5-12-72 16,10-4 36-16,4-12-100 16,4 4 72-16,10-8-104 15,4 0 96-15,10-9-76 16,-1 9 84-16,1-4-40 16,-5 4 60-16,-14 0 28 15,0 8 12-15,-27 0 116 0,-5 8-64 16,-13 4 128-16,0 4-100 15,-5 0 4-15,4 4-48 0,1 1-24 16,13-1-8-16,1-4 20 16,8 4-12-16,10-4 32 15,4 0-28-15,14-8-200 16,4 5 100-16,5-9-292 16,4 0 208-16,-4-5-280 15,0 5 252-15,-14-4 108 16,-4 0 60-16,-14 0 460 15,-5 4-236-15,-8 4 124 16,-1 4-188-16,-4 9 20 16,9 7-88-16,0 8-28 15,9 5-24-15,9 3 8 16,4-3-12-16,10-9 48 16,4 0-28-16,10-16-120 15,-1-3 48-15,-4-14-160 16,0 5 116-16,-23-8-76 15,9 4 96-15,-13-8 0 16,4 0 44-16,-14-4 32 16,1 4-4-16,-1 4 116 15,5 4-68-15,-9 16 112 16,0 12-92-16,0 21 84 16,0 3-88-16,-5 5-8 15,10-1-36-15,-10 1 20 16,5 0-28-16,-9-9 20 0,9 1-20 15,-14-13-148-15,9-4 68 16</inkml:trace>
        </inkml:traceGroup>
        <inkml:traceGroup>
          <inkml:annotationXML>
            <emma:emma xmlns:emma="http://www.w3.org/2003/04/emma" version="1.0">
              <emma:interpretation id="{CFB0E0E9-91D9-49D3-A6FF-7679DCC8B3A9}" emma:medium="tactile" emma:mode="ink">
                <msink:context xmlns:msink="http://schemas.microsoft.com/ink/2010/main" type="inkWord" rotatedBoundingBox="21049,5936 22231,6048 22159,6813 20977,67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65.4777">12289 3411 704 0,'-4'-53'264'0,"4"53"-208"0,36-28-12 0,-18 20 108 16,1 4-92-16,-1-5 20 15,5 5-48-15,-5 13-4 16,9 7-16-16,-13 12 72 15,-1 8-48-15,-13 1 12 16,5 3-28-16,-23-3 40 16,9-9-32-16,-10 4-4 15,10-3-16-15,0-5 12 16,9-4-12-16,14-12 40 16,4-8-24-16</inkml:trace>
          <inkml:trace contextRef="#ctx0" brushRef="#br0" timeOffset="14175.0363">12603 3921 800 0,'-4'8'296'0,"4"-8"-232"0,41 0-16 0,-14 0 72 16,0 0-76-16,24-8 0 16,3 8-28-16</inkml:trace>
          <inkml:trace contextRef="#ctx0" brushRef="#br0" timeOffset="14668.3479">13250 3520 820 0,'0'-57'304'0,"0"57"-236"0,9 0-20 15,-9 8 88 1,5 9-84-16,-10 23 84 16,5-4-76-16,-9 17-12 15,4 4-32-15,-8 16 8 16,4-9-16-16,-10 13 60 15,19-8-40-15,-13-4-36 0,13-9 0 16,0-23-68-16,4-9 40 16,5-24-44-16,5-4 44 0,0-24-52 15,4 3 52-15,0-15-28 16,-4 8 40-16,18-13-16 16,-5 13 24-16,-9-1 0 15,9 9 8-15,-13 4 96 16,-9 8-48-16,-10 4 36 15,-4 8-44-15,-14 8 44 16,5 4-44-16,-9 8 20 16,13 0-32-16,-13 5 8 15,13 3-16-15,-9 0-16 16,14 5 0-16,9-5 20 16,9-4-8-16,5-4 24 15,4-3-20-15,0-9 24 16,5 4-24-16,-5-4-152 15,1 0 72-15,-15 0-192 16,14 4 148-16,-9-4-224 16,5 4 192-16</inkml:trace>
        </inkml:traceGroup>
        <inkml:traceGroup>
          <inkml:annotationXML>
            <emma:emma xmlns:emma="http://www.w3.org/2003/04/emma" version="1.0">
              <emma:interpretation id="{E7110664-6678-4AC7-8A01-284AEED3046E}" emma:medium="tactile" emma:mode="ink">
                <msink:context xmlns:msink="http://schemas.microsoft.com/ink/2010/main" type="inkWord" rotatedBoundingBox="15475,5002 22952,5707 22760,7737 15283,7032"/>
              </emma:interpretation>
              <emma:one-of disjunction-type="recognition" id="oneOf2">
                <emma:interpretation id="interp2" emma:lang="" emma:confidence="0">
                  <emma:literal>be</emma:literal>
                </emma:interpretation>
                <emma:interpretation id="interp3" emma:lang="" emma:confidence="0">
                  <emma:literal>lee</emma:literal>
                </emma:interpretation>
                <emma:interpretation id="interp4" emma:lang="" emma:confidence="0">
                  <emma:literal>hen</emma:literal>
                </emma:interpretation>
                <emma:interpretation id="interp5" emma:lang="" emma:confidence="0">
                  <emma:literal>ken</emma:literal>
                </emma:interpretation>
                <emma:interpretation id="interp6" emma:lang="" emma:confidence="0">
                  <emma:literal>lei</emma:literal>
                </emma:interpretation>
              </emma:one-of>
            </emma:emma>
          </inkml:annotationXML>
          <inkml:trace contextRef="#ctx0" brushRef="#br0" timeOffset="15199.7608">13478 4435 756 0,'-14'-9'280'0,"14"9"-216"0,4-4-20 16,6 0 136-1,3 4-108-15,19-4 32 16,4 4-60-16,10 0-8 15,4 4-24-15,0 0-296 16,0 0 152-16</inkml:trace>
          <inkml:trace contextRef="#ctx0" brushRef="#br0" timeOffset="14998.7261">13637 4176 600 0,'27'-9'224'0,"-27"9"-176"0,14 9-12 15,-10-5 124 1,6 0-96-16,-1 4 60 16,4 0-68-16,-13 8 20 0,19 0-44 0,-10 4 0 15,-5 5-20-15,-4 3 0 16,0 0-4-16,-9 1 20 16,0-5-16-16,-14 0 32 15,5 1-28-15,-9-9-12 16,4 0-8-16,-4-4 28 15,4 0-12-15,5-4-4 16,4 0-4-16,0 0-24 16,5-8 12-16,0 0 40 15,9 5-20-15,5-5 8 16,8 4-12-16,5-4 4 16,10 8-8-16,-1-12-232 15,-4 4 124-15,9-4-264 16,-5 0 208-16</inkml:trace>
          <inkml:trace contextRef="#ctx0" brushRef="#br0" timeOffset="15569.2439">13696 3666 436 0,'5'-25'160'0,"-5"25"-124"0,13-32-8 0,10 16 184 15,-14 4-120-15,9-5 96 16,-4 1-108-16,0-4 88 16,4 12-96-16,-4-4 40 15,4 8-64-15,-5 4 36 16,1 8-48-16,9 8 52 16,-5 4-52-16,-4-4 0 15,-5 13-20-15,0-13-12 16,-5 12 0-16,-4-7 40 15,10 3-24-15,-6-4 8 16,1-12-16-16,4-4-96 16,4 4 48-16,10-12-156 0,14 4 108 15,4-8-216-15,4 0 168 0</inkml:trace>
          <inkml:trace contextRef="#ctx0" brushRef="#br0" timeOffset="-554.4718">7554 2488 320 0,'-22'-24'120'0,"3"16"-96"0,-3-1-4 0,3 1 68 15,6 8-52-15,-24-12 92 16,5 12-72-16,-9 0 8 16,10 12-40-16,-15-4 76 15,14 5-56-15,-4 19 32 16,8 4-44-16,1 45 44 15,13 4-44-15,-4 37 4 16,9-5-24-16,-14 41 12 16,5-4-16-16,-5 12 16 15,14-29-16-15,-13 5-12 16,8-21 0-16,-13-3 20 16,8-17-8-16,-8-12 24 15,4-12-20-15,-13-17 32 16,9-15-28-16,-19-13 32 15,10-7-32-15,-10-5-12 16,10-8-8-16,-5-4 20 16,13-8-8-16,-4-16-172 15,14 4 92-15,0-29-556 0,13 5 348 0</inkml:trace>
        </inkml:traceGroup>
      </inkml:traceGroup>
    </inkml:traceGroup>
    <inkml:traceGroup>
      <inkml:annotationXML>
        <emma:emma xmlns:emma="http://www.w3.org/2003/04/emma" version="1.0">
          <emma:interpretation id="{7D94C747-7752-4285-B449-C64B3CE6A9FF}" emma:medium="tactile" emma:mode="ink">
            <msink:context xmlns:msink="http://schemas.microsoft.com/ink/2010/main" type="paragraph" rotatedBoundingBox="14526,7454 17187,6360 17330,6709 14669,78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FB6947-226B-4235-818E-FC24DB5D6535}" emma:medium="tactile" emma:mode="ink">
              <msink:context xmlns:msink="http://schemas.microsoft.com/ink/2010/main" type="line" rotatedBoundingBox="14526,7454 17187,6360 17330,6709 14669,7802"/>
            </emma:interpretation>
          </emma:emma>
        </inkml:annotationXML>
        <inkml:traceGroup>
          <inkml:annotationXML>
            <emma:emma xmlns:emma="http://www.w3.org/2003/04/emma" version="1.0">
              <emma:interpretation id="{D38CF5C2-CB84-49CD-A8A7-00BB65F4386D}" emma:medium="tactile" emma:mode="ink">
                <msink:context xmlns:msink="http://schemas.microsoft.com/ink/2010/main" type="inkWord" rotatedBoundingBox="14526,7454 17187,6360 17330,6709 14669,780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30.1969">8333 3860 788 0,'4'-8'292'0,"-4"8"-228"0,5 8-16 0,0-8 152 16,4 4-120-16,4-4 20 16,10 4-60-16,0-4 0 15,0 0-24-15,4-4-316 16,-4 4 164-16</inkml:trace>
          <inkml:trace contextRef="#ctx0" brushRef="#br0" timeOffset="8642.302">6880 4503 780 0,'-18'4'288'0,"18"-4"-224"0,-27 17-20 0,4 3 120 16,10-4-100-16,-24 20 0 16,1 1-40-16,-10 7 0 15,10-3-12-15,-5-1 0 16,9-3-4-16,-9-21 12 15,14 0-12-15,-5-16-64 16,4 0 28-16,10-12-48 16,9 0 40-16,5-12-68 15,4 3 60-15,4-15-8 16,10 8 32-16,9-1-12 16,4 9 16-16,5 4-8 15,0 12 12-15,-1 8 68 16,1 8-28-16,0 8 52 15,5 8-48-15,4-3 12 16,-5 3-28-16,-4-12 0 16,0 0-8-16,-5-20 36 15,0 0-20-15,-13-20 48 16,-5 4-40-16,-13-4-24 16,-1 3-8-16,-13-7 8 15,4 4-4-15,-9-5-72 16,10 5 36-16</inkml:trace>
          <inkml:trace contextRef="#ctx0" brushRef="#br0" timeOffset="8198.6248">5770 4819 1060 0,'0'-8'392'0,"0"8"-304"15,9 8-28-15,0-8 68 16,9 0-84-16,23-4 52 15,9 4-56-15,14-4 8 16,0 0-32-16,-1-4 28 16,-4 4-28-16,1-4-120 15,-10 4 56-15,0 0-352 16,-9 4 220-16</inkml:trace>
        </inkml:traceGroup>
      </inkml:traceGroup>
    </inkml:traceGroup>
    <inkml:traceGroup>
      <inkml:annotationXML>
        <emma:emma xmlns:emma="http://www.w3.org/2003/04/emma" version="1.0">
          <emma:interpretation id="{1C78C3C5-B1CF-4B56-A987-DF541CADD805}" emma:medium="tactile" emma:mode="ink">
            <msink:context xmlns:msink="http://schemas.microsoft.com/ink/2010/main" type="paragraph" rotatedBoundingBox="13006,8473 18356,8423 18368,9625 13017,9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45D871-98EA-4B06-BB8F-A9D3635430EB}" emma:medium="tactile" emma:mode="ink">
              <msink:context xmlns:msink="http://schemas.microsoft.com/ink/2010/main" type="line" rotatedBoundingBox="13006,8473 18356,8423 18368,9625 13017,9675"/>
            </emma:interpretation>
          </emma:emma>
        </inkml:annotationXML>
        <inkml:traceGroup>
          <inkml:annotationXML>
            <emma:emma xmlns:emma="http://www.w3.org/2003/04/emma" version="1.0">
              <emma:interpretation id="{D487B927-18F6-4460-855D-15A08AD867B6}" emma:medium="tactile" emma:mode="ink">
                <msink:context xmlns:msink="http://schemas.microsoft.com/ink/2010/main" type="inkWord" rotatedBoundingBox="13006,8473 14691,8458 14701,9528 13016,954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82844.1206">4363 5912 372 0,'-5'-8'140'0,"5"8"-112"0,5-4-4 0,4-1 120 15,-9 10-84-15,9-1 0 16,5 4-36-16,-14 16 44 16,0 4-36-16,-14 37-8 15,5 8-12-15,-14 12 8 16,14-4-12-16,-14-8 4 15,10-13-4-15,-6-11 36 16,15-13-20-16,-14-15 56 16,9-5-44-16,9-20-8 15,4-4-16-15,19-29-124 16,0 1 60-16,13-29-84 16,10 0 76-16,17 1-4 15,1 15 40-15,-5 13 12 16,-4 11 12-16,-10 17 32 15,-4 12-16-15,-9 12 40 16,-9 5-32-16,-9 3 64 16,4-4-48-16,-27 8 20 15,0-3-40-15,-19-13-8 0,6 4-8 16,-19-4-40-16,0-8 20 0,-5-4-12 16,1 0 16-16,4 0-20 15,18 12 20-15,-9 1 84 16,9 7-40-16,10 4 60 15,13 4-52-15,9 1 32 16,4-5-40-16,10 0 44 16,0-3-44-16,9-5 12 15,4 0-28-15,1-4-8 16,-1 4-4-16,0-4-216 16,1 1 116-16</inkml:trace>
          <inkml:trace contextRef="#ctx0" brushRef="#br1" timeOffset="83100.3015">5064 6632 756 0,'-23'12'280'0,"23"-12"-216"0,-36 33-20 16,18-21 32 0,8 12-52-16,-8 12 8 15,5-7-20-15,-1 7-16 16,9 1 0-16,5-13 28 15,9-4-12-15,14-20-4 16,5 0-4-16,8-20 20 16,0 4-12-16,-4-13 12 15,0-3-12-15,-18 4-24 16,-1-1 4-16,-22 1 4 0,0 4 4 16,-18 12-72-16,0 3 40 0</inkml:trace>
          <inkml:trace contextRef="#ctx0" brushRef="#br1" timeOffset="83446.2219">5155 5843 488 0,'9'-12'180'0,"-9"12"-140"0,32-8-12 0,-18 8 108 15,-1 4-80-15,-4 0 24 16,14 4-48-16,-14 0 24 16,14 4-32-16,-14-4 4 15,-4 0-16-15,-5 0 56 16,0 0-40-16,-14-8 24 15,5 4-32-15,-14-4 0 16,14 0-12-16,-5 0-16 16,5 0 4-16,9-4 4 15,18 4 0-15,14-4-124 0,5 8 68 0</inkml:trace>
          <inkml:trace contextRef="#ctx0" brushRef="#br1" timeOffset="83641.7421">5519 6418 704 0,'5'-5'264'0,"-5"5"-208"0,36-4-12 0,-13 0-8 15,4 0-28-15,37 0-40 16,9-8 20-16,22 0-516 15,1 12 288-15</inkml:trace>
        </inkml:traceGroup>
        <inkml:traceGroup>
          <inkml:annotationXML>
            <emma:emma xmlns:emma="http://www.w3.org/2003/04/emma" version="1.0">
              <emma:interpretation id="{3E792759-93AA-4025-8687-F857E6E87F1E}" emma:medium="tactile" emma:mode="ink">
                <msink:context xmlns:msink="http://schemas.microsoft.com/ink/2010/main" type="inkWord" rotatedBoundingBox="15211,8499 16695,8486 16704,9450 15220,9464">
                  <msink:destinationLink direction="with" ref="{BAC254CE-7BC8-4F1E-951E-8E784B332969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84074.3924">6744 5875 676 0,'23'-20'248'0,"-23"20"-192"0,13 0-16 16,-8 0 48-1,-1 8-56-15,1 8 32 16,0 5-36-16,-19 27 0 16,5 5-16-16,-19 24-8 15,6-5 0-15,-10 1 12 16,5-4-8-16,-5-8 24 16,0-17-20-16,-5-15 4 0,10-1-8 15,0-12 20-15,18-4-16 0,0-16-64 16,18-4 24-16,22-16-76 15,1-4 60-15,18-1-60 16,1 5 60-16,-1-4 4 16,0 15 24-16,-18 1 28 15,-5 16-4-15,-18-4 92 16,0 4-52-16,-23 5 64 16,-4-9-60-16,-27 4 32 15,-1 0-48-15,-18-4 8 16,19 8-28-16,-10-8-36 15,14 4 12-15,9 0-24 16,10 4 16-16,17 0-8 16,5 4 12-16,23-4 8 15,0 4 4-15,8 5-72 16,-3-9 40-16</inkml:trace>
          <inkml:trace contextRef="#ctx0" brushRef="#br1" timeOffset="84256.8779">6821 6555 768 0,'-18'-4'284'0,"18"4"-220"0,23 20-20 15,-5-12 68 1,-9 5-72-16,14 3 0 16,0 0-24-16,4 0 52 0,9 4-40 0,10-3-92 15,0 3 36-15,-1-8-204 16,1 4 128-16</inkml:trace>
          <inkml:trace contextRef="#ctx0" brushRef="#br1" timeOffset="84486.4894">7167 6527 684 0,'-13'-4'252'0,"13"4"-192"0,0 8-20 0,-9-4 68 16,-1 8-68-16,-8 4 8 15,9 9-28-15,-14 3-4 16,1 8-8-16,-6 5-60 16,10-1 28-16,0-7-104 15,0-1 72-15,4-20-248 16,5-4 168-16</inkml:trace>
          <inkml:trace contextRef="#ctx0" brushRef="#br1" timeOffset="84750.1895">7277 5900 528 0,'9'-33'196'0,"-9"33"-152"0,32 0-12 0,-19 0 16 31,1 0-32-31,4 0 108 16,0 4-68-16,1 0 48 0,3 4-64 15,-4 0 60-15,-4 1-60 0,-14-1-8 16,0 0-20-16,-23-4 32 16,5 0-20-16,-9 0 4 15,4 0-16-15,5 0-32 16,9 0 8-16,22-4-4 16,15 0 8-16,17 0-124 15,10 4 72-15,0-4-452 16,-5 4 284-16</inkml:trace>
          <inkml:trace contextRef="#ctx0" brushRef="#br1" timeOffset="84920.1419">7632 6373 684 0,'9'0'252'0,"-9"0"-192"0,23 0-20 16,-5 0 92-1,0-4-80-15,23-12 24 16,9 8-44-16,23-8-76 16,4 3 24-16</inkml:trace>
        </inkml:traceGroup>
        <inkml:traceGroup>
          <inkml:annotationXML>
            <emma:emma xmlns:emma="http://www.w3.org/2003/04/emma" version="1.0">
              <emma:interpretation id="{46CE23BE-DD28-4B29-A899-5279A462A7E6}" emma:medium="tactile" emma:mode="ink">
                <msink:context xmlns:msink="http://schemas.microsoft.com/ink/2010/main" type="inkWord" rotatedBoundingBox="17424,8463 18357,8454 18368,9625 17435,9634"/>
              </emma:interpretation>
              <emma:one-of disjunction-type="recognition" id="oneOf6">
                <emma:interpretation id="interp10" emma:lang="" emma:confidence="1">
                  <emma:literal>5</emma:literal>
                </emma:interpretation>
                <emma:interpretation id="interp11" emma:lang="" emma:confidence="0">
                  <emma:literal>as</emma:literal>
                </emma:interpretation>
                <emma:interpretation id="interp12" emma:lang="" emma:confidence="0">
                  <emma:literal>is</emma:literal>
                </emma:interpretation>
                <emma:interpretation id="interp13" emma:lang="" emma:confidence="0">
                  <emma:literal>'s</emma:literal>
                </emma:interpretation>
              </emma:one-of>
            </emma:emma>
          </inkml:annotationXML>
          <inkml:trace contextRef="#ctx0" brushRef="#br1" timeOffset="85756.8671">8911 5904 652 0,'9'-17'244'0,"-9"17"-192"0,14 0-12 0,-19 0 112 16,5 0-92-16,-9 8 28 15,5 1-52-15,-19 19-12 16,5 0-16-16,-19 9-8 16,10 7 4-16,-10 9-4 15,15-1 0-15,-6-11 24 16,10-5-12-16,0-11 40 15,4-5-28-15,10-20-40 16,8 8 8-16,15-24-52 16,8-5 32-16,14-19-92 15,0 8 68-15,4 3-4 16,1 9 36-16,-10-4-12 16,-4 16 16-16,-14 8 44 15,1 8-16-15,-19 0 60 16,0 8-40-16,-19-4 48 15,6 4-48-15,-19-8-8 16,0 5-12-16,-9-13 24 16,5 8-20-16,-5-8-40 15,13 0 12-15,5 4-24 16,14 4 20-16,9 4 28 16,14 12-8-16,9 1 8 15,4 3-4-15,10 8 12 16,-1-3-12-16,5-5 16 15,-5-4-16-15,-4-3-72 0,0-1 32 16,-5-4-100-16,1-4 72 0,-5-8-96 16,-5 4 92-16,-5-8-4 15,-4 0 40-15,-9 0 28 16,0 0 0-16,-4 0 152 16,4 0-84-16,-5 0 60 15,1 4-72-15,-1 0-8 16,5 8-28-16,0 1-4 15,5-1-8-15,4 0 20 16,9 0-16-16,9-8-64 16,5 4 24-16,5-8-40 15,4 4 36-15,-5-8-24 16,-4 4 32-16,-9-8 12 16,0 4 8-16,-19-4 28 15,1 8-12-15,-24 0 48 16,6 4-32-16,-15 4 56 15,6 8-48-15,-6 13 12 16,6 7-32-16,-1 13-16 16,14-1-4-16,-5 5 40 15,10-1-24-15,-6-3 8 16,10-9-12-16,-22-11 36 16,8-9-20-16,-4-12 32 15,-5 0-32-15,0-16-32 16,10-4 4-16,-6-20-168 0,6-1 96 15</inkml:trace>
          <inkml:trace contextRef="#ctx0" brushRef="#br1" timeOffset="86025.5834">9221 5879 684 0,'18'-28'252'0,"-18"28"-192"0,36-16-20 0,-22 8 100 15,4 4-84-15,-4-4 32 16,4 8-52-16,-4 0-12 16,-1 8-16-16,-13 0 36 15,5 4-20-15,-23-4 64 16,4 0-48-16,-13 0 36 16,4 0-44-16,-4-4-28 15,13 4-4-15,23-8 0 16,18 0 0-16,37 0-44 15,9 8 24-15,18 1-256 16,-4 3 152-16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5:53.3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F9786F-AF8D-4040-B29C-649A647FF5F3}" emma:medium="tactile" emma:mode="ink">
          <msink:context xmlns:msink="http://schemas.microsoft.com/ink/2010/main" type="inkDrawing" rotatedBoundingBox="11204,8219 20212,7114 20398,8633 11390,9738" shapeName="Other"/>
        </emma:interpretation>
      </emma:emma>
    </inkml:annotationXML>
    <inkml:trace contextRef="#ctx0" brushRef="#br0">0 1232 548 0,'32'65'204'0,"-32"-65"-156"0,46 81-16 0,-23-37 52 16,-1 1-52-16,10 11 48 15,0-3-44-15,0-4 24 16,4-9-32-16,1-8 36 16,-5-7-36-16,0-13 28 15,-1 0-28-15,1-28 0 16,-4 0-16-16,8-41 28 15,0 0-24-15,5-32-84 16,0 12 36-16,0-44-68 16,0 12 56-16,-4-29-4 15,-5 17 28-15,-1-5 4 16,-8 25 8-16,5-8 96 16,-6 24-48-16,-3 0 36 15,-1 16-44-15,0 8-8 16,-4 21-16-16,-1 3-16 15,1 13 4-15,0 12 12 16,-1 0-4-16,1 4-12 16,4 4 4-16,-4-4 28 15,4 4-12-15,0-5 24 16,0 5-24-16,5-4-4 16,0 4-4-16,4-8 4 15,1 4-4-15,8-4-20 16,5 8 8-16,5 0-32 15,-1 8 24-15,5 0 16 16,0 4 0-16,14 0 0 16,0 4 4-16,36 4-32 0,5 1 16 15,27-1 32-15,-5 4-12 0,64-8-16 16,23 0 0-16,9-4 12 16,41 0 0-16,0-8-12 15,55 0 4-15,-18-4-16 0,58 4 12 16,-13-4-12-16,28 0 8 15,13-4 36-15,-5 4-16 16,37-8 52-16,-9 4-32 16,9 0-24-16,-55-12-4 15,-4-1 24-15,-60 1-12 0,-45-8-12 16,-18 0-4-16,-46 3-120 16,-36 5 68-16,-41 8-144 15,-42 0 112-15,-40 8-452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3:44.23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ED0FB6E-5318-49E4-B982-B90C4E35EE52}" emma:medium="tactile" emma:mode="ink">
          <msink:context xmlns:msink="http://schemas.microsoft.com/ink/2010/main" type="writingRegion" rotatedBoundingBox="2241,847 18704,849 18703,6726 2240,6723"/>
        </emma:interpretation>
      </emma:emma>
    </inkml:annotationXML>
    <inkml:traceGroup>
      <inkml:annotationXML>
        <emma:emma xmlns:emma="http://www.w3.org/2003/04/emma" version="1.0">
          <emma:interpretation id="{77FB1093-2A57-4F9B-AA5A-BF3539772112}" emma:medium="tactile" emma:mode="ink">
            <msink:context xmlns:msink="http://schemas.microsoft.com/ink/2010/main" type="paragraph" rotatedBoundingBox="2241,847 13627,848 13626,2885 2240,2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68545-CF7E-4780-95C7-694AED82BC9A}" emma:medium="tactile" emma:mode="ink">
              <msink:context xmlns:msink="http://schemas.microsoft.com/ink/2010/main" type="line" rotatedBoundingBox="2241,847 13627,848 13626,2885 2240,2883"/>
            </emma:interpretation>
          </emma:emma>
        </inkml:annotationXML>
        <inkml:traceGroup>
          <inkml:annotationXML>
            <emma:emma xmlns:emma="http://www.w3.org/2003/04/emma" version="1.0">
              <emma:interpretation id="{C9C46B30-6015-4AAB-ADFB-3EB75D158A15}" emma:medium="tactile" emma:mode="ink">
                <msink:context xmlns:msink="http://schemas.microsoft.com/ink/2010/main" type="inkWord" rotatedBoundingBox="2637,948 8642,949 8641,2233 2636,22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-363-903 644 0,'14'-13'236'0,"-14"13"-180"0,41-4-20 0,-19 0 176 16,1 8-124-16,0-4 96 15,4 4-104-15,-9 0-20 16,1 5-36-16,-15 3 28 15,1 0-28-15,-23 4-40 16,-1 0 8-16,-13 0-88 16,5 1 56-16,-5-5-84 15,14 4 72-15,4-8-44 16,5 4 56-16,23 0 12 16,4 0 16-16,14 5-16 15,4 3 16-15,-4 4-4 16,0 0 8-16,-9-3 44 15,0 3-24-15,-19-4 88 16,1 0-56-16,-23-3 32 16,-1 3-44-16,-17-4 8 15,4 4-24-15,-9-8-16 16,9 5-4-16,5-5-4 16,9 0 0-16,9-8-212 15,13 0 120-15</inkml:trace>
          <inkml:trace contextRef="#ctx0" brushRef="#br0" timeOffset="-8484.1362">-5881-1676 476 0,'23'-17'176'0,"-23"17"-136"0,0 0-12 0,0 0 56 16,-9 9-52-16,-5-1 40 15,-9 8-40-15,-9 4 44 16,10 0-44-16,-1 33 56 15,-9 8-52-15,5 40 20 16,13-4-36-16,-9 20 0 16,9-12-12-16,1 13 12 15,4-13-12-15,0 0-4 16,9-16 0-16,0-12-16 16,4-16 8-16,-4-13 28 15,9-11-12-15,0-17-108 16,10-4 48-16</inkml:trace>
        </inkml:traceGroup>
        <inkml:traceGroup>
          <inkml:annotationXML>
            <emma:emma xmlns:emma="http://www.w3.org/2003/04/emma" version="1.0">
              <emma:interpretation id="{F8532D1F-83A2-483F-B8B9-BB067C6C123A}" emma:medium="tactile" emma:mode="ink">
                <msink:context xmlns:msink="http://schemas.microsoft.com/ink/2010/main" type="inkWord" rotatedBoundingBox="2241,973 5300,974 5299,2418 2240,24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798.9732">-6200-1187 424 0,'18'-16'156'0,"-4"12"-120"0,4-8-8 0,-9 4 140 16,5 4-96-16,0-8 44 15,8 0-72-15,-8-5 20 16,4 9-36-16,-13-8 28 15,-1 16-32-15,-13-12 12 16,5 12-20-16,-14-8-16 16,-1 8-4-16,-17-4 20 15,18 8-8-15,-28-4-4 16,23 8 0-16,-31 4-4 16,8 8 0-16,-17 13 32 15,17-1-16-15,-9 13 12 16,28-1-16-16,23 1-24 15,13-1 4-15,32-7 4 16,4-1 4-16,33-16 16 16,-1-4-8-16,28-12-28 15,-14-4 8-15,-5-8 12 16,-8 8 4-16,-28-12 24 16,-9 4-16-16,-28-4 32 15,-8-4-28-15,-28-9 20 16,0 5-20-16,-22-4 0 15,8 12-8-15,1-12-8 16,9 15 4-16,18-11-156 16,9 4 84-16,18 0-588 15,14 4 364-15</inkml:trace>
          <inkml:trace contextRef="#ctx0" brushRef="#br0" timeOffset="-8152.7697">-4884-1668 520 0,'-27'8'192'0,"27"-8"-152"0,-55 12-8 0,19-4 104 16,8 4-80-16,-26 12 48 15,8 5-60-15,-22 23 28 16,18 13-40-16,0 28 88 15,18-4-68-15,0 8 12 16,14-16-40-16,4 0-20 16,14-12-8-16,0-4 40 15,9 0-24-15,0-13-20 16,5 1 4-16</inkml:trace>
          <inkml:trace contextRef="#ctx0" brushRef="#br0" timeOffset="-7909.6234">-5107-1280 756 0,'-14'-8'280'0,"14"8"-216"0,0 16-20 0,0-4 76 16,14 5-76-16,-5 11 36 15,14 16-48-15,0-7-8 16,8 3-16-16,-3-3 12 15,-1-5-12-15,-4-3 24 16,0-1-20-16,-10-8-108 16,5-4 48-16,-13-4-184 15,4 1 132-15</inkml:trace>
          <inkml:trace contextRef="#ctx0" brushRef="#br0" timeOffset="-7713.6021">-4811-1328 716 0,'-18'-4'264'16,"18"4"-204"-16,-14 20-16 0,0-4 140 15,10 4-108-15,-14 13 96 16,8-1-104-16,-21 8-16 16,12 1-32-16,-8-1-8 15,13-3-4-15,-8-9-148 16,3 1 76-16,-3-9-192 15,3 0 144-15</inkml:trace>
          <inkml:trace contextRef="#ctx0" brushRef="#br0" timeOffset="-7519.0655">-4588-1021 808 0,'-18'8'300'0,"18"-8"-232"0,-28 33-20 0,10-13 80 16,5 0-80-16,-19 4 0 16,9 5-32-16,-4-1-80 15,4 0 32-15,0 1-208 16,9-9 136-16</inkml:trace>
          <inkml:trace contextRef="#ctx0" brushRef="#br0" timeOffset="-7057.3568">-4333-1361 788 0,'-14'4'292'0,"14"-4"-228"0,-23 53-16 0,10-21 116 16,4-3-100-16,-5 15 0 15,9-7-40-15,5-1-8 16,5-8-8-16,9-3-32 15,8-5 12-15,1-12-48 16,0-8 32-16,4-4-108 16,1 0 76-16,-6-8-36 15,-3 0 56-15,-6-9 16 16,1 5 12-16,-10 0 12 16,1 4 0-16,-10 12 88 0,5 8-48 15,-13 16 80-15,-1 9-68 16,-18 19 8-16,10 1-36 15,-10 44 24-15,4 4-32 16,1 8-4-16,9-3-8 0,0-25 20 16,8-9-12-16,-8-15 4 15,9-12-8-15,-18-13 48 16,9-4-32-16,-19-16-12 16,14-4-4-16,-8-20-8 15,3 0 0-15,1-24 8 16,9 3-4-16,9-27-12 15,13 3 4-15,23-16-208 16,14 12 116-16,19-3-508 16,8 11 336-16</inkml:trace>
          <inkml:trace contextRef="#ctx0" brushRef="#br0" timeOffset="-6904.4501">-4042-988 728 0,'-9'-8'268'0,"9"8"-208"0,0 16-16 15,0-8 52 1,0 4-60-16,0 8-4 16,0 8-20-16,0 1-72 15,0-1 32-15,0-4-200 16,5 1 128-16</inkml:trace>
          <inkml:trace contextRef="#ctx0" brushRef="#br0" timeOffset="-5735.3326">-3750-1073 540 0,'9'0'200'0,"-9"0"-156"0,0-4-12 0,0 0 148 16,0 8-104-16,0-4 104 16,0 0-104-16,0 0-32 15,9 0-28-15,5 0 4 16,8 0-12-16,-4-4 4 15,5 4-4-15,5-9 20 16,3 9-16-16,-3-4 4 16,-5 4-8-16,-5-4-8 15,0 4 4-15,-14 0 4 16,6 8-4-16,-15-8-48 16,0 0 28-16,-4-4-68 15,0 4 48-15,5-12-176 16,4 12 116-16</inkml:trace>
          <inkml:trace contextRef="#ctx0" brushRef="#br0" timeOffset="-6408.6306">-3614-1033 632 0,'5'-4'236'0,"-5"4"-184"0,0-8-16 0,4 4 116 15,5 8-92-15,5-4-36 16,4 0-16-16,-4 0-28 16,9 0 12-16,9 0-604 15,4 0 336-15</inkml:trace>
          <inkml:trace contextRef="#ctx0" brushRef="#br0" timeOffset="-6588.6101">-3536-1397 880 0,'27'-12'328'0,"-27"12"-256"0,0 8-16 0,0 0 88 15,0 8-88-15,-5 12 32 16,5 9-52-16,-9 7-24 15,0 1-4-15,-4 3 24 16,8-3-16-16,-9-5-24 16,14-3 4-16,-13-9-36 15,4-4 24-15,-1-7-40 16,6-1 36-16,-5-4-36 16,9 0 32-16,0-8 0 15,9 4 16-15,-5-8-28 16,10 4 20-16,0-4-216 15,4 4 132-15</inkml:trace>
          <inkml:trace contextRef="#ctx0" brushRef="#br0" timeOffset="-4804.3566">-3577-1417 540 0,'0'-4'200'0,"0"4"-156"0,-5 0-12 16,1 0 140 0,4 0-100-16,-5 0 88 15,0 0-96-15,1 0-16 16,4 0-28-16,0 4-32 16,4 0 4-16,1-4 4 15,0 4 4-15,8-4 0 16,1 0 0-16,-5 0 24 15,5 4-12-15,-10-4-12 16,1 4-4-16,-5 0 20 16,4 0-8-16,-4 0 16 0,0 0-16 0,-4 4-4 15,4 0 0-15,-5 0-4 16,10 4 0-16,-5-3-28 16,4 3 16-16,-4-4 12 15,5 0 4-15,-1-4 8 16,1 0-8-16,-5 4 8 15,0 0-8-15,0-4 8 16,0 4-8-16,-5 0 8 16,10 13-8-16,-19-5-12 15,5 12 4-15,0 0-48 16,5-3 24-16,-6 11-20 16,6-3 28-16,-5-5-36 15,0 0 36-15,-10-4-12 16,10 1 20-16,-9-5-8 15,4-4 8-15,-8-4 16 16,8 4 0-16,-9-3-12 16,10-1 4-16,-6-4 4 15,6 0 0-15,-5-4 8 16,13 4-4-16,-4-4 8 16,9 4-8-16,-5-8 40 15,10 0-20-15,4 0 4 16,5 0-16-16,-1-4-8 15,15 0 0-15,-10-4-4 16,0 8 0-16,-4-4 0 0,13 4 0 16,-13-4 8-16,-1 8-4 0,6-4-12 15,-6 8 4-15,1-8 4 16,-5 4 0-16,5-4 24 16,-5 0-12-16,0 0 32 15,0 0-28-15,-9-4 12 16,4 4-16-16,1-8 0 15,0 8-4-15,4-4-84 16,-5 4 40-16,5-4-232 16,0 0 148-16</inkml:trace>
        </inkml:traceGroup>
        <inkml:traceGroup>
          <inkml:annotationXML>
            <emma:emma xmlns:emma="http://www.w3.org/2003/04/emma" version="1.0">
              <emma:interpretation id="{C7A62A2D-7DC2-47A5-A6E2-D692CA76AB71}" emma:medium="tactile" emma:mode="ink">
                <msink:context xmlns:msink="http://schemas.microsoft.com/ink/2010/main" type="inkWord" rotatedBoundingBox="5286,1013 6238,1014 6237,2143 5286,2143"/>
              </emma:interpretation>
            </emma:emma>
          </inkml:annotationXML>
          <inkml:trace contextRef="#ctx0" brushRef="#br0" timeOffset="-4458.9373">-3313-1620 488 0,'18'-8'180'0,"-18"8"-140"0,23 0-12 15,-5 4 152 1,9 8-104-16,5 17 32 16,5 3-64-16,-10 45 44 0,-4 4-52 0,-14 20 28 15,-5-4-36-15,-27 4 0 16,-4-12-16-16,-23 9 12 16,5-9-16-16,-10-4 24 15,9-9-20-15,1-15 12 16,8-12-12-16,6-21-132 15,12-8 68-15</inkml:trace>
          <inkml:trace contextRef="#ctx0" brushRef="#br0" timeOffset="-3993.6997">-2712-932 756 0,'-14'4'280'0,"14"-4"-216"0,18 8-20 0,-9-8 120 15,5 0-100-15,9 0 16 16,4 0-44-16,5 0-60 16,0 0 12-16,-5 0-296 15,-4 4 168-15</inkml:trace>
        </inkml:traceGroup>
        <inkml:traceGroup>
          <inkml:annotationXML>
            <emma:emma xmlns:emma="http://www.w3.org/2003/04/emma" version="1.0">
              <emma:interpretation id="{005A234B-4AF1-4A71-94EE-4567525C3745}" emma:medium="tactile" emma:mode="ink">
                <msink:context xmlns:msink="http://schemas.microsoft.com/ink/2010/main" type="inkWord" rotatedBoundingBox="6065,847 8341,848 8340,2884 6064,2883"/>
              </emma:interpretation>
              <emma:one-of disjunction-type="recognition" id="oneOf2"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3 N</emma:literal>
                </emma:interpretation>
                <emma:interpretation id="interp4" emma:lang="" emma:confidence="0">
                  <emma:literal>3 M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3 K</emma:literal>
                </emma:interpretation>
              </emma:one-of>
            </emma:emma>
          </inkml:annotationXML>
          <inkml:trace contextRef="#ctx0" brushRef="#br0" timeOffset="-4142.5625">-2694-1118 956 0,'0'-12'352'0,"0"12"-272"0,4-4-24 15,1 0 84 1,0 8-88-16,4-4-12 16,4 0-24-16,10 0 20 0,9 4-20 0,0-4-100 15,4 8 40-15,-8 0-352 16,3 4 220-16</inkml:trace>
          <inkml:trace contextRef="#ctx0" brushRef="#br0" timeOffset="-2041.9561">-1447-1077 932 0,'-13'-4'348'0,"13"4"-272"0,-9 4-20 0,18-4 24 16,4 4-56-16,28-8 0 16,5 4-16-16,40-13 12 15,15 9-12-15,21-4 32 16,-12 8-24-16,-1-12-92 15,0 12 40-15,-13 0-60 16,-14 4 56-16,-18 4-24 16,-23-4 40-16,-23 4-76 15,-14 5 56-15</inkml:trace>
          <inkml:trace contextRef="#ctx0" brushRef="#br0" timeOffset="-2470.5961">-1442-1535 840 0,'-32'-8'312'0,"23"-4"-244"0,9 4-16 0,0 4 148 16,4 8-120-16,1-4 12 15,4 0-56-15,5 0-16 16,4 8-12-16,5-4 28 16,0 4-20-16,8-8-156 15,1 0 76-15,18 0-356 16,0-8 236-16</inkml:trace>
          <inkml:trace contextRef="#ctx0" brushRef="#br0" timeOffset="-2309.1672">-664-1778 768 0,'-13'-16'284'0,"13"16"-220"0,-5 12-20 16,-4-4 120-1,9 9-100-15,-18 7 16 16,9 0-44-16,-5 13-24 15,10-1-8-15,-10 13-156 16,9-1 84-16,-4 9-244 16,9-9 172-16</inkml:trace>
          <inkml:trace contextRef="#ctx0" brushRef="#br0" timeOffset="-720.4409">-1711-859 768 0,'-45'-12'284'0,"45"12"-220"0,-55 4-20 15,32 4 84 1,1 4-80-16,-19 25 32 16,4 7-44-16,5 37 20 15,10 0-28-15,-1 20 16 16,14 0-24-16,4 17 16 16,1-13-20-16,22 0 0 15,5-12-8-15,13-4-112 16,10-28 56-16,17-16-236 0,6-17 160 15</inkml:trace>
          <inkml:trace contextRef="#ctx0" brushRef="#br0" timeOffset="-1636.8782">-1811-754 632 0,'-23'-8'236'0,"23"8"-184"0,64-20-16 16,-27 12 60 0,4 8-60-16,13 0 4 0,5 8-24 0,-4 12 8 15,0 9-16-15,-24 15 4 16,1 5-4-16,-13 3 4 15,-1-3-8-15,-18 3 8 16,-5-3-8-16,-18-4 52 16,5-9-32-16,-23-8 0 15,0-3-16-15,-22-13 4 16,12 0-8-16,-3-12-48 16,17 0 28-16,6-8-52 15,17 0 40-15,9-5-12 16,14 5 24-16,14 0-28 15,5 4 28-15,8 8 48 16,5 4-12-16,0 5 0 16,0 3-12-16,0 0 12 15,-5 0-12-15,-4 0 32 16,-5 0-24-16,-4-7-40 16,0 3 12-16</inkml:trace>
          <inkml:trace contextRef="#ctx0" brushRef="#br0" timeOffset="-1391.2251">-1233-620 840 0,'-9'0'312'0,"9"0"-244"0,18 8-16 0,-8-4 112 15,8 0-100-15,18 4 8 16,10 0-44-16,17-8 8 15,1 0-20-15,0-4 36 16,-9 4-28-16,-10-4-200 31,-8 12 96-31,-15-12-208 0,1 4 164 0,-23-4-452 16,0 8 324-16</inkml:trace>
          <inkml:trace contextRef="#ctx0" brushRef="#br0" timeOffset="-1228.2917">-914-770 520 0,'18'12'192'0,"-18"-12"-152"0,0 65-8 0,-9-25 160 15,0 1-112-15,-14 16 88 16,1-1-96-16,-6-3 16 16,5-5-52-16,5-11-4 15,5-5-20-15,3-12 0 16,6 1-4-16</inkml:trace>
          <inkml:trace contextRef="#ctx0" brushRef="#br0" timeOffset="-1064.3561">-800-596 800 0,'-14'16'296'0,"14"-16"-232"0,-9 53-16 15,5-25 152-15,-1 9-120 0,-9 3 20 16,5 1-60-16,-4 3 16 15,3-3-28-15,1 3-272 16,5-3 132-16</inkml:trace>
          <inkml:trace contextRef="#ctx0" brushRef="#br0" timeOffset="-465.7646">-609-871 768 0,'23'0'284'0,"-23"0"-220"0,41 49-20 0,-23-13 56 15,-4 0-64-15,13 37 24 16,-4 4-40-16,-19 8 28 16,1-4-32-16,-23 12 20 15,-1-12-20-15,-17 12 20 16,4-12-24-16,-18-4-64 15,14-4 24-15</inkml:trace>
        </inkml:traceGroup>
        <inkml:traceGroup>
          <inkml:annotationXML>
            <emma:emma xmlns:emma="http://www.w3.org/2003/04/emma" version="1.0">
              <emma:interpretation id="{031A489A-45D8-4952-AE31-218C04C35868}" emma:medium="tactile" emma:mode="ink">
                <msink:context xmlns:msink="http://schemas.microsoft.com/ink/2010/main" type="inkWord" rotatedBoundingBox="10681,1037 12088,1038 12087,1868 10680,186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93.5323">2082-879 332 0,'9'-8'120'0,"0"4"-92"0,5-4-8 16,-10 4 200-1,5 0-124-15,5-9 104 16,4 1-116-16,-4-4 40 16,0 4-68-16,-5-4-8 15,4 4-28-15,-13-5 16 16,0 5-24-16,-9-4 4 16,0 4-8-16,-14-4-16 15,10 4 4-15,-24 4-16 16,19-1 12-16,-28 18-4 0,15 11 4 0,-10 4 32 15,13 4-12-15,6 1-32 16,12-5 12-16,20-4 44 16,8-4-16-16,14-12 0 15,9 0-12-15,13-16-40 16,1 4 16-16,13-20-72 16,-4 4 48-16,0-17-16 15,-5 5 32-15,-23-21 4 16,1 13 12-16,-24-21 24 15,1 12-8-15,-28-7 68 16,5 23-44-16,-14 9 84 16,5 12-64-16,-9 36 28 15,-5 4-48-15,-4 45 16 16,8-4-28-16,1 7-16 16,9-3-8-16,0-4 12 15,9-12-4-15,9-5-28 16,4-7 12-16,10-13-92 15,4-4 56-15,14-16-92 16,0 0 80-16,13-20-68 16,1 8 72-16,8-20 4 15,1 4 32-15,0-33 32 16,-5 9-8-16,0-37 8 16,-14 8-4-16,-8-16 160 0,-6 24-92 15,6 8 112-15,-10 17-108 16,-9 16-16-16,0 12-40 0,-9 32 20 15,5 12-28-15,-10 25 20 16,0 8-20-16,-8 7-24 16,-1-11 0-16,0 0-112 15,1-13 68-15,-1-11-40 16,14-5 52-16,-13-12-28 16,13-3 36-16,0-17 0 15,4 0 20-15,5-17-20 16,0 1 20-16,9-4 12 15,5 4 4-15,-9-13-36 16,4 13 16-16,-13 8 4 16,4 4 12-16,-14 12 52 15,1 4-28-15,-5 9 44 16,-1 3-40-16,-8-4 40 16,9 4-40-16,0-7-16 15,4-5-4-15,5 4 16 16,5-8-12-16,0-8 4 15,4 0-8-15,0 0 12 16,4 0-12-16,-3 0-64 16,-1 8 28-16,0-4 20 15,0 12 8-15,-5-8-24 16,6 5 12-16,-10 3 24 16,4-4-8-16,-4-4 44 15,9 0-24-15,-9-12 32 16,0 4-32-16,5-8-40 0,-1 4 8 15,5-8-212-15,-4 4 124 0</inkml:trace>
          <inkml:trace contextRef="#ctx0" brushRef="#br0" timeOffset="4623.9109">2810-1567 728 0,'-4'-16'268'0,"4"16"-208"0,4-8-16 0,1 4 168 15,4 4-124-15,5-4 28 16,-1 4-72-16,5-5 36 15,5 10-48-15,9-5 12 16,5 0-28-16,3 0 36 16,6 4-28-16,4-4 4 15,0 4-16-15,-9-4 28 16,0 0-24-16,-9-4-208 16,-5 4 104-16,-4-4-356 15,-5 4 252-15</inkml:trace>
          <inkml:trace contextRef="#ctx0" brushRef="#br0" timeOffset="5076.6145">2892-1009 320 0,'-4'-8'120'0,"4"8"-96"0,-5-4-4 15,1 0 212 1,8 8-132-16,-4-8 56 16,5 0-92-16,-1-4 84 15,1 0-84-15,4 0 24 16,5 4-52-16,8-12 40 16,1 8-44-16,4-9 20 15,5 9-32-15,-4-12 0 16,3 12-12-16,-8 0 12 15,0 4-12-15,-14 0 24 0,-4 4-20 0,-10 0-48 16,1 4 20-16,-6-4-120 16,6 4 76-16</inkml:trace>
        </inkml:traceGroup>
        <inkml:traceGroup>
          <inkml:annotationXML>
            <emma:emma xmlns:emma="http://www.w3.org/2003/04/emma" version="1.0">
              <emma:interpretation id="{40D1E4D4-7C62-4FB5-A3C8-43CA00B656C8}" emma:medium="tactile" emma:mode="ink">
                <msink:context xmlns:msink="http://schemas.microsoft.com/ink/2010/main" type="inkWord" rotatedBoundingBox="12985,1268 13627,1269 13626,1876 12984,1875">
                  <msink:destinationLink direction="with" ref="{C3751026-29AE-4C18-B3E8-0BAB89F533E1}"/>
                </msink:context>
              </emma:interpretation>
            </emma:emma>
          </inkml:annotationXML>
          <inkml:trace contextRef="#ctx0" brushRef="#br0" timeOffset="7026.1772">4244-1203 860 0,'-18'8'320'0,"18"0"-248"0,5 13-20 0,-1-9-20 16,19 4-28-16,18 0 40 15,5 0-20-15,26-8-12 16,6 4-8-16,8-12-16 15,-8 0 8-15,-19-8-24 16,-9 0 16-16,-14-8 4 16,-4 8 8-16,-18-16 24 15,4 8-12-15,-27-17 12 16,-5 1-12-16,-17-5 0 16,-1 9-4-16,-14-4-24 15,1 7 8-15,-19 9-32 16,14 12 24-16,-9 20-20 15,4 9 20-15,5 19 28 16,4 9-8-16,14 16 44 0,1-1-24 0,3-11 20 16,15 4-24-1,4-5 16 1,9-3-20-16,18-9 20 0,4-7-24 0,33-21 32 16,4-8-28-16,19-12-120 15,-1-4 56-15,1-12-272 16,-6 4 176-16</inkml:trace>
        </inkml:traceGroup>
      </inkml:traceGroup>
    </inkml:traceGroup>
    <inkml:traceGroup>
      <inkml:annotationXML>
        <emma:emma xmlns:emma="http://www.w3.org/2003/04/emma" version="1.0">
          <emma:interpretation id="{A81DE3C4-05BB-42A7-9C9C-A7673A3A5D50}" emma:medium="tactile" emma:mode="ink">
            <msink:context xmlns:msink="http://schemas.microsoft.com/ink/2010/main" type="paragraph" rotatedBoundingBox="11794,2078 18702,2073 18704,5289 11797,52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5E0F0D-A7AC-482B-A73F-3A2279F51EE4}" emma:medium="tactile" emma:mode="ink">
              <msink:context xmlns:msink="http://schemas.microsoft.com/ink/2010/main" type="line" rotatedBoundingBox="12800,2291 18446,2031 18507,3352 12861,3612"/>
            </emma:interpretation>
          </emma:emma>
        </inkml:annotationXML>
        <inkml:traceGroup>
          <inkml:annotationXML>
            <emma:emma xmlns:emma="http://www.w3.org/2003/04/emma" version="1.0">
              <emma:interpretation id="{0EB2F311-43B3-4B77-BB2A-B36955D47278}" emma:medium="tactile" emma:mode="ink">
                <msink:context xmlns:msink="http://schemas.microsoft.com/ink/2010/main" type="inkWord" rotatedBoundingBox="12803,2354 14139,2292 14186,3326 12851,338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424.8789">4222-244 664 0,'0'-12'244'0,"4"8"-188"0,1-4-16 0,-5 8 76 16,0 4-72-16,-5 4 24 15,1 4-36-15,-5 37-4 16,-1 3-16-16,-8 25-16 16,9 4 0-16,-9 8 28 15,4-8-12-15,-4-20 4 16,4-8-8-16,-4-17 28 16,9-4-20-16,0-20 56 15,9-3-40-15,9-18-16 16,5-3-8-16,8-24-64 15,6 4 32-15,17-29-76 16,5 8 56-16,19 1-36 16,4 11 48-16,4 13-8 0,-9 24 24 0,-27 16 52 15,-4 8-16-15,-33 13 44 16,-4-1-36-16,-27 0 20 16,-10 1-28-16,-8-13 16 15,-1 0-20-15,-4-12 0 16,14 4-8-16,-5-20 4 15,14 8-8-15,-1-12-48 16,10 4 28-16,4 0-40 16,10 0 32-16,4 0 28 15,4 16 0-15,6 0 64 16,3 12-40-16,5 4 40 16,1 5-36-16,3-5 36 15,1-4-40-15,4-4 20 16,1-3-28-16,4-9-72 15,-5 4 28-15,18-8-328 16,-4 0 196-16</inkml:trace>
          <inkml:trace contextRef="#ctx0" brushRef="#br0" timeOffset="11710.6359">4891 392 652 0,'-9'4'244'0,"9"-4"-192"0,-14 20-12 16,0-8 172-1,1 4-124-15,-10 13 0 16,9 3-56-16,-8 8-20 0,13 1-8 16,4-5 4-16,5 1-4 0,14-13 24 15,4 0-16-15,5-20 4 16,-1-4-8-16,1-12-8 16,0 0 4-16,-14-12 4 15,5 4-4-15,-14-9 24 16,0 5-16-16,-14-4-4 15,5 3-4-15,-14 1-16 16,0 4 8-16,1-4-164 16,3 7 92-16,15-7-480 15,-1 8 308-15</inkml:trace>
          <inkml:trace contextRef="#ctx0" brushRef="#br0" timeOffset="12026.0065">4914-280 684 0,'9'-16'252'0,"-9"16"-192"0,9-21-20 16,-5 13 172-1,6 4-124-15,-6 4 72 16,1 4-96-16,-1 0-8 15,1 13-36-15,-5-1 4 16,0 0-12-16,-5 0 12 16,1 4-16-16,-5-8 16 0,9 5-16 0,-10-9 32 15,10 0-24-15,5-8-4 16,4 0-8-16,9-8-16 16,5 8 8-16,18-8-136 15,0 0 72-15,9 4-340 16,5 8 228-16</inkml:trace>
          <inkml:trace contextRef="#ctx0" brushRef="#br0" timeOffset="12208.9932">5278 125 880 0,'-41'0'328'0,"41"0"-256"0,-9 0-16 0,9 0 116 16,9 0-104-16,18 0-20 16,5 0-28-16,18-9-36 15,5-3 8-15</inkml:trace>
        </inkml:traceGroup>
        <inkml:traceGroup>
          <inkml:annotationXML>
            <emma:emma xmlns:emma="http://www.w3.org/2003/04/emma" version="1.0">
              <emma:interpretation id="{E265969B-9176-4834-B1CB-6E507CF8EDD4}" emma:medium="tactile" emma:mode="ink">
                <msink:context xmlns:msink="http://schemas.microsoft.com/ink/2010/main" type="inkWord" rotatedBoundingBox="14579,2209 17386,2080 17447,3401 14639,353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778.5098">6034-385 632 0,'18'-25'236'0,"-18"25"-184"0,9 0-16 0,-9 0 176 16,0 0-124-1,-9 12 28-15,-5 5-72 0,-4 15-8 16,-9 4-24-16,-5 21 0 15,5 4-4-15,-5 12 12 16,13-5-12-16,-3-3 16 16,22-8-16-16,-14-17-4 15,14-3 0-15,0-29 28 16,9 0-16-16,-4-24 4 16,4-4-12-16,4-17-84 15,10-7 40-15,9-9-48 16,0 12 48-16,9 1-40 15,-5 16 40-15,10 4 28 16,-5 7 8-16,-9 9 28 16,-5 8-16-16,-18 4 40 15,9 9-28-15,-18-1 40 16,-9 0-36-16,-4 0 12 16,-6 4-24-16,-13-7-16 15,5 3-4-15,-14-8-24 16,23 0 16-16,-18 0-40 15,22 0 32-15,-4 4-28 16,18-4 28-16,9 9 64 16,4 11-24-16,6-8 56 0,8 4-44 15,-9-7 4-15,14 7-24 16,-18-4-16-16,8 0 0 0,-12-3-172 16,3-9 96-16,-4-8-304 15,5 0 216-15</inkml:trace>
          <inkml:trace contextRef="#ctx0" brushRef="#br0" timeOffset="13214.6674">6330 315 540 0,'-19'8'200'0,"19"-8"-156"0,14 0-12 0,-9 0 124 16,-1 8-92-16,5 4 80 15,5 4-84-15,9-8-4 16,9 13-36-16,-1-13 4 15,6 8-12-15,4-8 36 16,-9 4-24-16,-5-12-120 16,-4 8 52-16,-10-16-396 15,1 8 240-15</inkml:trace>
          <inkml:trace contextRef="#ctx0" brushRef="#br0" timeOffset="13394.1448">6635 226 684 0,'-14'0'252'0,"14"0"-192"0,-23 44-20 0,0-28 156 16,14 5-116-16,-13 7 44 15,-10-4-72-15,0 13-12 16,0-1-24-16,5-8 16 16,18-3-20-16,-14-5-128 15,14-4 64-15,0-16-316 16,9-4 204-16</inkml:trace>
          <inkml:trace contextRef="#ctx0" brushRef="#br0" timeOffset="13710.486">6689-426 580 0,'9'-32'216'0,"-9"32"-168"0,23-12-12 0,-14 8 68 15,5 8-64-15,4 0 52 16,-4 8-52-16,9 4-12 16,-5 0-16-16,-5 4 24 15,6 1-20-15,-15-1 48 16,-4 0-36-16,-13-4 40 16,3 0-40-16,-12-3 12 15,-1-1-24-15,-9-4-8 16,18 4-4-16,-4-8-40 15,18 4 20-15,18-8 40 16,5 4-12-16,23-4-8 16,-5 0-8-16,-5 0-244 15,5 0 136-15</inkml:trace>
          <inkml:trace contextRef="#ctx0" brushRef="#br0" timeOffset="13917.5372">7008-54 1028 0,'-18'-4'380'0,"18"4"-296"0,0 4-20 0,4-8 52 0,5 0-76 0,19-8-8 15,8 4-20-15,28-8-88 16,0 4 40-1,13 0-460-15,0 8 272 0</inkml:trace>
          <inkml:trace contextRef="#ctx0" brushRef="#br0" timeOffset="14788.8537">7705-418 548 0,'-5'-20'204'0,"5"20"-156"0,9 20-16 0,-9-4 124 16,0 5-92-16,-9 11 8 16,4 0-44-16,-13 17 0 15,9 4-16-15,-9 7 20 16,4 1-20-16,-4-4-4 16,9-9-4-16,-5-11 20 15,10-5-12-15,-5-20 4 16,9-12-8-16,0-8-96 15,9-8 52-15,4-21-112 16,6 5 84-16,3-8-192 16,6 7 148-16,-1-7 4 15,9 20 64-15,-13-1 256 16,0 9-116-16,-18 8 68 16,-5 8-100-16,-14 8 68 0,5 13-80 15,-14-1 80-15,0 4-80 0,0 0 16 16,10 1-40-16,-5-5 4 15,8 0-20-15,6-3-24 16,4-1 0-16,4-12 4 16,6 0 4-16,3 0-108 15,1 0 60-15,0-4-40 16,4 4 48-16,-5-4-20 16,6 5 36-16,-6-5 0 15,1-4 16-15,-5 4-12 16,5 0 12-16,-5 0 12 15,0 0 0-15,-5-4-28 16,1 4 12-16,-10 0 68 16,5 8-32-16,-4 4-16 15,4 0-8-15,-9 5 0 16,4-1 0-16,-4-4 16 16,9 4-8-16,0-8-12 15,9 5 0-15,0-13 4 16,5 4 0-16,4-12 16 15,5 4-8-15,0-8-48 16,0-5 24-16,-5 1-8 16,0 4 16-16,-9-8 52 15,5 16-24-15,-14-8 16 16,4 8-20-16,-8 0 20 16,-1 0-24-16,-4 8 24 0,5 4-24 15,-6 0 4-15,6 0-8 0,-5 5 12 16,9 3-12-16,-9 0-20 15,9 0 4-15,-9 9 20 16,9-1-4-16,-10 8-12 16,1 5 0-16,-9 7 40 15,9-3-24-15,-14-1 8 16,10 1-12-16,-10-17 20 16,9 9-16-16,-9-13 24 15,5-4-24-15,-5-12 32 16,5-4-28-16,-5-16-24 15,10-4 4-15</inkml:trace>
          <inkml:trace contextRef="#ctx0" brushRef="#br0" timeOffset="15118.2363">8010-389 560 0,'50'-25'208'0,"-50"25"-164"0,68-36-8 16,-41 20 100-1,-4 8-80-15,0-9 84 16,0 9-80-16,-10-4 40 16,1 8-60-16,-14 8 32 15,4 4-40-15,-13 4 60 16,5 9-52-16,-10-1 8 0,0 0-28 0,1-4-12 15,4 0-4-15,4-3 20 16,10-1-12-16,4-8 12 16,4 4-12-16,10-8-16 15,5 0 0-15,3-8-224 16,6 4 120-16,4-4-560 16,4 8 372-16</inkml:trace>
          <inkml:trace contextRef="#ctx0" brushRef="#br0" timeOffset="15316.2633">8506-130 1100 0,'-37'4'408'0,"37"-4"-316"0,0 4-28 16,0-4 44-1,10 0-72-15,12-4-12 16,10 4-16-16,23-4-72 16,4 0 36-16</inkml:trace>
        </inkml:traceGroup>
        <inkml:traceGroup>
          <inkml:annotationXML>
            <emma:emma xmlns:emma="http://www.w3.org/2003/04/emma" version="1.0">
              <emma:interpretation id="{3F935FF0-B19C-482B-8240-516C628B2EB3}" emma:medium="tactile" emma:mode="ink">
                <msink:context xmlns:msink="http://schemas.microsoft.com/ink/2010/main" type="inkWord" rotatedBoundingBox="17747,2097 18448,2065 18494,3074 17794,3106"/>
              </emma:interpretation>
              <emma:one-of disjunction-type="recognition" id="oneOf6">
                <emma:interpretation id="interp10" emma:lang="" emma:confidence="0">
                  <emma:literal>-kiss</emma:literal>
                </emma:interpretation>
                <emma:interpretation id="interp11" emma:lang="" emma:confidence="0">
                  <emma:literal>h',</emma:literal>
                </emma:interpretation>
                <emma:interpretation id="interp12" emma:lang="" emma:confidence="0">
                  <emma:literal>-k',</emma:literal>
                </emma:interpretation>
                <emma:interpretation id="interp13" emma:lang="" emma:confidence="0">
                  <emma:literal>-kiss'</emma:literal>
                </emma:interpretation>
                <emma:interpretation id="interp14" emma:lang="" emma:confidence="0">
                  <emma:literal>-hiss</emma:literal>
                </emma:interpretation>
              </emma:one-of>
            </emma:emma>
          </inkml:annotationXML>
          <inkml:trace contextRef="#ctx0" brushRef="#br0" timeOffset="15824.114">9120-515 780 0,'-9'0'288'0,"9"0"-224"0,-9 37-20 0,5-17 76 16,-5 4-76-16,0 17 36 15,-5-1-48-15,0 13 0 16,5 3-20-16,-5 9 12 15,10 0-16-15,-1-5 16 16,5-3-16-16,-4-12 32 16,8-13-24-16,-4-20 40 15,0-4-32-15,0-24-32 16,9 4 4-16,-4-25-36 16,4 1 24-16,0-4-92 15,5 3 60-15,0 1-56 16,4 11 60-16,-5 5-12 15,1 8 32-15,-9 8 24 16,-1 4 0-16,-13 8 20 16,4 8-12-16,-13 5 40 15,5 3-24-15,-6 4 12 16,6 0-20-16,-1 5 20 16,5-13-24-16,4 12 12 15,5-3-12-15,10-9 20 16,3 4-20-16,1-7 24 0,4-5-24 15,-4-4-84-15,4 0 40 0,-4 0-176 16,4 0 116-16,-5 4-380 16,6-4 264-16</inkml:trace>
          <inkml:trace contextRef="#ctx0" brushRef="#br0" timeOffset="16276.818">9243 416 600 0,'-22'0'224'0,"22"0"-176"0,9-8-12 0,-5 4 212 16,1 4-144-16,9-8 0 16,13 0-60-16,-4-1-68 15,8 5 12-15,6 0-588 16,4 4 328-16</inkml:trace>
          <inkml:trace contextRef="#ctx0" brushRef="#br0" timeOffset="16124.914">9357 149 652 0,'-13'-4'244'0,"13"4"-192"0,4 4-12 0,-4-4 84 16,9 4-76-16,5 0 16 15,9 8-40-15,9-4 24 16,4 4-32-16,-9 4-4 16,10 5-8-16,-15-1 12 15,-3 0-8-15,-28 0 48 16,-1 1-28-16,-26-1 4 15,0 0-20-15,-24-4-8 16,15 5 0-16,-1-5 4 16,14 0-4-16,5 0-4 15,9-8 4-15,9-4 40 16,13 4-24-16,6-8 24 16,3 0-24-16,10 0-60 15,0 0 16-15</inkml:trace>
          <inkml:trace contextRef="#ctx0" brushRef="#br0" timeOffset="16668.8607">9485-523 676 0,'-9'-8'248'0,"9"8"-192"0,0-12-16 16,0 4 92-1,0 8-80-15,9-8-4 16,0 8-28-16,-5-9 4 15,5 9-16-15,14 5 4 0,-5 3-4 0,5 4 20 16,0 4-16-16,-9 4 32 16,4 0-28-16,-9 5 12 15,0 3-16-15,-13-12 64 16,-1 4-44-16,-9-3 40 16,10-5-40-16,-1-8 16 15,5 8-28-15,9-12 8 16,10 0-16-16,8 0-184 15,5-8 96-15</inkml:trace>
        </inkml:traceGroup>
      </inkml:traceGroup>
      <inkml:traceGroup>
        <inkml:annotationXML>
          <emma:emma xmlns:emma="http://www.w3.org/2003/04/emma" version="1.0">
            <emma:interpretation id="{137A5CF9-8F0D-44EB-AD3F-409CA68CECF8}" emma:medium="tactile" emma:mode="ink">
              <msink:context xmlns:msink="http://schemas.microsoft.com/ink/2010/main" type="line" rotatedBoundingBox="14039,3498 18718,3644 18686,4685 14006,4540"/>
            </emma:interpretation>
          </emma:emma>
        </inkml:annotationXML>
        <inkml:traceGroup>
          <inkml:annotationXML>
            <emma:emma xmlns:emma="http://www.w3.org/2003/04/emma" version="1.0">
              <emma:interpretation id="{B46AA975-9C7F-4760-B9C7-424CD2D68FB8}" emma:medium="tactile" emma:mode="ink">
                <msink:context xmlns:msink="http://schemas.microsoft.com/ink/2010/main" type="inkWord" rotatedBoundingBox="14034,3653 15259,3691 15242,4240 14017,420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1170.345">6484 1590 488 0,'-13'0'180'0,"13"4"-140"0,-5 0-12 0,1-8 108 15,4 4-80-15,-14-4 32 16,9 8-52-16,-4-8 32 16,0 4-40-16,-14-9 56 15,10 9-48-15,-10-12 28 16,5 8-36-16,-19-12 36 15,10 4-36-15,-32-12-16 16,4-1-4-16,-22-15 8 16,9 3-8-16,-19-7-4 15,19 8 0-15,-10-5-16 16,19 9 8-16,-14-5 12 16,28 9-4-16,-10 0-20 15,19 7 8-15,-1 1-12 0,10 12 8 16,9-4-28-16,9 4 24 15,4-4 4-15,10 8 12 0,-5-4-12 16,4 8 8-16,-4-5 28 16,0 10-12-16,0-10 12 15,5 5-12-15,-5-4 0 16,0 0-4-16,0-4-24 16,4 8 8-16,-4-4-32 15,0 8 24-15,-4-4-4 16,4 8 12-16,-14 0 8 15,5 9 0-15,-14-1-20 16,1 4 12-16,-10 4 12 16,9 1 0-16,-4-5-20 15,8 0 8-15,15-12 20 16,8 0-4-16,10-16-12 16,4 4 0-16,14-8 12 15,0 0-4-15,4-4 16 16,-4 4-12-16,5-5-48 15,-10 5 24-15,-4 0 4 16,-5 4 8-16,-9-8 12 16,5 12-4-16,-14-8-4 15,4-1 4-15,-17 5 48 16,4 0-28-16,-14-4 52 16,5 8-44-16,-5-8 4 15,-9 12-24-15,9-4 0 0,5 4-4 16,-5-4-120-16,23 8 60 0,0-4-280 15,9 4 188-15</inkml:trace>
        </inkml:traceGroup>
        <inkml:traceGroup>
          <inkml:annotationXML>
            <emma:emma xmlns:emma="http://www.w3.org/2003/04/emma" version="1.0">
              <emma:interpretation id="{D44F9EF4-A408-4431-BAAA-319E243CF545}" emma:medium="tactile" emma:mode="ink">
                <msink:context xmlns:msink="http://schemas.microsoft.com/ink/2010/main" type="inkWord" rotatedBoundingBox="15799,3553 18718,3644 18686,4685 15767,459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2805.1941">7340 1359 548 0,'-4'-24'204'0,"4"24"-156"0,0-21-16 0,0 13 160 16,0 4-112-16,-18-8 44 15,13 8-72-15,-22-4-36 16,4 8-16-16,-13 4 8 16,4 8-4-16,-9 12-20 15,13 1 8-15,-4 7 48 16,10 4-20-16,-1 5 24 15,5-5-24-15,9-7 0 16,13 7-12-16,10-20 20 16,9 5-16-16,22-21-40 15,5 0 16-15,19-21-112 16,8 9 68-16,-13-12-36 16,4 4 52-16,-23-9 16 15,1 5 12-15,-19-4 48 16,-8 7-24-16,-10 1 104 15,-5 8-64-15,-13 8 64 0,5 12-64 16,-15 8 16-16,10 9-40 0,0 3 0 16,0 4-16-16,18-3 0 15,0-5-4-15,5 0 20 16,4-4-16-16,5-11-64 16,0-1 24-16,-5-12-84 15,5 0 60-15,-10-9-24 16,1 1 40-16,-14-8 16 15,0 8 8-15,-9-12 20 16,4 3-4-16,-8-7-20 16,8 4 8-16,-4-5-12 15,9 13 8-15,0-4 0 16,4 8 4-16,1-4 24 16,9 8-8-16,-1-5-20 15,6 5 4-15,-6-4 12 16,1 8 0-16,0-4-4 15,-1 8 4-15,1-4-4 16,0 4 0-16,-5 0 8 16,4 4-4-16,-4 0-28 15,0 8 12-15,-4 4 56 16,4 9-20-16,-9 3 16 16,5 0-24-16,-5 5 20 15,0-1-24-15,0-4 4 16,4-3-8-16,-4-5 28 15,9-4-20-15,0-4 12 0,1-4-16 16,-1-8-32-16,0 0 8 0,-5-8-48 16,1 4 32-16,-5-8-20 15,4 0 28-15,1-12-16 16,0-1 20-16,-5-3 8 16,4 4 8-16,1-1 8 15,4 13-4-15,4 0 68 16,1 12-40-16,4 8 40 15,0 4-40-15,-4 9 16 16,9-1-28-16,4 0 0 16,1 0-12-16,-1-12 56 15,9 1-36-15,-13-18-188 16,9 9 88-16,-9-8-136 16,-10 0 120-16,1-12-104 15,0 4 108-15,-10-4 28 16,5 7 32-16,-9 1 240 15,0 8-116-15,0 4 56 16,5 8-92-16,4 0 16 16,5 9-48-16,8-9 16 15,6 4-28-15,8-16 8 16,5 4-16-16,14-12 12 16,-19 0-16-16,-4-9-64 15,0 5 28-15,-18-4-4 16,4 4 16-16,-18-4-4 15,-9 3 8-15,0-3 16 16,-1 8 0-16,1 4-4 0,5 4 4 16,-5 24 20-16,4 8-12 0,-9 33 12 15,10 4-12-15,-14 16 28 16,9 0-24-16,-10-4 4 16,10-5-12-16,-4 1 20 15,8-12-16-15,-4-16-32 16,4-5 12-16,-4-24-168 15,5-8 100-15,-10-20-180 16,14 0 144-16</inkml:trace>
          <inkml:trace contextRef="#ctx0" brushRef="#br0" timeOffset="23032.7983">8451 1420 624 0,'23'-69'228'0,"-23"69"-176"0,46-49-16 0,-24 29 124 16,10 12-96-16,-5 0 52 15,10 4-68-15,-5 12 12 16,-5 8-40-16,-13 12 60 16,-1 9-44-16,-13 3 20 15,-4 5-36-15,-10-5 16 16,-9 1-20-16,1-13-80 16,3-4 36-16,6-16-104 15,-5-4 72-15,13-20-192 16,14-4 144-16,5-25-384 15,9 5 276-15</inkml:trace>
          <inkml:trace contextRef="#ctx0" brushRef="#br0" timeOffset="23232.3294">9057 974 808 0,'-9'0'300'0,"9"0"-232"0,4 33-20 0,-8-17 116 15,4 0-100-15,-9 8 44 16,4 1-64-16,-4 15-8 15,9 1-20-15,-14 11 24 16,10 1-24-16,-5-5 4 16,4-3-12-16,-4-5-112 15,9-7 56-15,-9-13-244 16,9 0 164-16</inkml:trace>
          <inkml:trace contextRef="#ctx0" brushRef="#br0" timeOffset="23797.3344">9184 1217 560 0,'9'16'208'0,"-9"-16"-164"0,14 17-8 16,-9-13 120 0,-1 4-92-16,1 0 16 15,8 0-44-15,6-8 0 16,8 4-20-16,-9-12 0 15,5 0-8-15,-5-4 12 16,0 4-12-16,-13-17 4 16,-5 13-4-16,-14-4-8 0,5 8 4 15,-14 0 64-15,5 8-36 0,0-4 4 16,-5 8-20-16,0 0-20 16,5 4 0-16,-5 8 12 31,14 8-4-31,-4 5-12 0,3 3 4 0,6 0 4 15,8 1 0-15,10-5 8 16,4-4-4-16,19-11-36 16,4-5 16-16,13-21-92 15,1 9 60-15,0-8-152 16,-5-4 112-16,-9-4-156 16,-9 4 140-16,-10-5 44 15,-3 9 36-15,-6-8 16 16,-4 4 0-16,-4-8 156 15,4 7-80-15,-4-3 104 16,4 8-96-16,4 0 108 16,1 4-104-16,0 0 56 15,4 8-76-15,-5 8 0 16,6 4-36-16,-6 12 12 16,6 5-20-16,-1 7 36 15,0 0-28-15,5 1-24 16,4-5 0-16,-4-3-124 15,4-5 68-15,-9-8-276 16,1-4 184-16</inkml:trace>
          <inkml:trace contextRef="#ctx0" brushRef="#br0" timeOffset="23992.3511">9890 1161 560 0,'0'-21'208'0,"0"21"-164"0,14-16-8 0,-14 16 164 16,4 0-116-16,-8 8 108 15,4 4-112-15,-10 13 100 16,1 11-104-16,-13 13 16 16,3 3-56-16,-8 5 32 15,4-5-40-15,1-7-128 16,8-9 52-16,-4-15-616 16,9-9 364-16</inkml:trace>
        </inkml:traceGroup>
      </inkml:traceGroup>
      <inkml:traceGroup>
        <inkml:annotationXML>
          <emma:emma xmlns:emma="http://www.w3.org/2003/04/emma" version="1.0">
            <emma:interpretation id="{87147F36-9CD3-466B-A92E-18027FF66CDD}" emma:medium="tactile" emma:mode="ink">
              <msink:context xmlns:msink="http://schemas.microsoft.com/ink/2010/main" type="line" rotatedBoundingBox="11796,4357 16422,4354 16423,5290 11797,5294"/>
            </emma:interpretation>
          </emma:emma>
        </inkml:annotationXML>
        <inkml:traceGroup>
          <inkml:annotationXML>
            <emma:emma xmlns:emma="http://www.w3.org/2003/04/emma" version="1.0">
              <emma:interpretation id="{1DB53F28-8D00-414C-A878-311BAD000715}" emma:medium="tactile" emma:mode="ink">
                <msink:context xmlns:msink="http://schemas.microsoft.com/ink/2010/main" type="inkWord" rotatedBoundingBox="11796,4357 13225,4356 13226,5153 11797,515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2487.5896">3621 1723 488 0,'-9'-8'180'0,"9"8"-140"0,-5 32-12 0,0-11 120 16,1-5-88-16,-10 36 28 15,5 1-52-15,-9 20-24 16,13 8-4-16,-13-8 8 16,14-1-8-16,-15-19 48 15,19 0-28-15,-4-21 28 16,4-4-28-16,-5-15 36 16,5-1-36-16,5-20-16 15,9-1-4-15,4-19-116 0,0 4 60 16,5-25-156-16,13 5 116 0,1-9-156 15,4 13 140-15,-10 3 44 16,1 13 36-16,-18 12 172 16,-5 8-80-16,-18 12 80 15,-5 4-88-15,-13 8 4 16,0 1-40-16,-5-5 4 16,4 4-16-16,1-12-8 15,13 0 0-15,1-8-24 16,8 8 12-16,5-8-24 15,5 8 20-15,4 4 40 16,5 5-16-16,4 3 16 16,-5 0-16-16,10 4 0 15,0 1-4-15,-5-5 28 16,5-4-20-16,-9-4-128 16,4-4 60-16</inkml:trace>
          <inkml:trace contextRef="#ctx0" brushRef="#br0" timeOffset="41964.6992">3366 1820 624 0,'-32'-8'228'0,"32"8"-176"0,0 0-16 0,0 0-28 16,0 0-12-16,9 0-312 15,-5 0 168-15</inkml:trace>
          <inkml:trace contextRef="#ctx0" brushRef="#br0" timeOffset="42879.1308">4081 2322 872 0,'4'4'324'0,"-4"-4"-252"0,-23 28-20 0,10-11 48 15,8-1-64-15,-13 4 12 16,0 4-28-16,-10-3-28 16,6 3 0-16,-10-4-84 15,4-4 52-15</inkml:trace>
          <inkml:trace contextRef="#ctx0" brushRef="#br0" timeOffset="42700.6568">3903 2277 528 0,'-9'5'196'0,"9"-5"-152"0,9 24-12 16,-5-12 168-1,6 4-116-15,3 0 0 0,5 5-52 0,1-1-12 16,3 0-12-16,1-4 12 15,0 0-12-15,-5-7-40 16,5 3 20-16,-9-8-360 16,-1 0 204-16</inkml:trace>
          <inkml:trace contextRef="#ctx0" brushRef="#br0" timeOffset="43155.3661">4203 1893 456 0,'0'-16'168'0,"0"16"-128"0,19 4-16 0,-10-4 200 16,0 8-128-1,5 4 88-15,4 8-112 0,4 5-12 16,6 3-36-16,-1 4 28 16,0 1-28-16,1-1 20 15,-5-4-24-15,-5-3-204 16,-5-1 100-16</inkml:trace>
          <inkml:trace contextRef="#ctx0" brushRef="#br0" timeOffset="43359.4084">4467 1857 932 0,'-22'4'348'0,"22"-4"-272"0,-23 20-20 0,9-4 48 16,5 8-68-16,-14 13 4 16,10 3-24-16,-10 9 16 15,9-1-20-15,-4-3-144 16,4-1 68-16,-4-7-244 16,5-5 168-16</inkml:trace>
          <inkml:trace contextRef="#ctx0" brushRef="#br0" timeOffset="41799.267">3156 2294 756 0,'-36'-17'280'16,"36"17"-216"-16,-5-8-20 0,-4 4 188 16,9 8-136-16,-13 0 24 15,3 5-72-15,-12 3-40 16,17 8-8-16,-4-4-36 15,0 4 20-15,18-8-260 16,5-3 156-16</inkml:trace>
        </inkml:traceGroup>
        <inkml:traceGroup>
          <inkml:annotationXML>
            <emma:emma xmlns:emma="http://www.w3.org/2003/04/emma" version="1.0">
              <emma:interpretation id="{BF2B8364-DC01-49FD-BE2D-FD3045072E73}" emma:medium="tactile" emma:mode="ink">
                <msink:context xmlns:msink="http://schemas.microsoft.com/ink/2010/main" type="inkWord" rotatedBoundingBox="13612,4393 15343,4392 15344,5291 13613,529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3719.8699">4859 2193 548 0,'-5'-9'204'15,"5"9"-156"-15,0-8-16 0,0 0 204 16,5 8-136-16,0-8 64 15,8 4-96-15,1-8 12 16,4 0-44-16,5-4-24 16,4 3-4-16,5-3 24 15,4 8-16-15,-4-4-188 16,0 8 88-16</inkml:trace>
          <inkml:trace contextRef="#ctx0" brushRef="#br0" timeOffset="44064.7864">5050 1836 444 0,'-18'13'164'0,"18"-13"-124"0,-9 20-16 0,4-8 220 15,1 4-140-15,-5 12 72 16,0 1-104-16,-5 11 20 16,5 9-52-16,-5-5-4 15,5 5-24-15,0-1 20 16,4-7-20-16,-4-5-56 15,9-3 20-15,-4-9-164 16,8-4 104-16,-4-8-404 16,9 5 272-16</inkml:trace>
          <inkml:trace contextRef="#ctx0" brushRef="#br0" timeOffset="44278.8549">5414 2087 664 0,'-18'-4'244'0,"18"4"-188"0,-27 25-16 0,9-5 144 16,13 0-108-16,-22 12-20 15,18 1-36-15,-5-1-20 16,14-4 4-16,9-3 12 16,9-5-8-16,5-4-4 15,0 0 0-15,-5-8-304 16,5-4 164-16</inkml:trace>
          <inkml:trace contextRef="#ctx0" brushRef="#br0" timeOffset="44425.2432">5374 1816 756 0,'9'-4'280'0,"-9"4"-216"0,13 4-20 0,5-4-12 15,-4 8-28-15,9 0-468 16,4 4 252-16</inkml:trace>
          <inkml:trace contextRef="#ctx0" brushRef="#br0" timeOffset="45221.3624">5615 1768 788 0,'-9'-17'292'0,"9"17"-228"0,9 4-16 0,-9 0 28 31,0 9-52-31,0 11 0 0,0 0-16 0,0 13 4 16,0 3-8-1,-9 13-4-15,18-1 4 0,-9 1-4 16,0-9 0-16,0-7 16 16,0-5-8-16,0-12 48 15,0 1-28-15,0-13-68 16,0-4 20-16,0-12-72 15,0 0 52-15,0-17-36 16,13 5 44-16,-3-12-44 16,3 7 44-16,5-3-12 15,1 8 28-15,-1 0 44 16,0 12-16-16,-4-1 104 16,-5 5-64-16,-9 4 48 15,9 4-60-15,-27 5 16 16,13 7-36-16,-18 0 16 15,5 0-20-15,5 0-8 16,3 1-4-16,-3-1-24 16,8 0 12-16,1 4 4 15,8 0 4-15,5 5 0 16,10-1 0-16,3-4-12 16,10-4 8-16,0-4 4 15,4 1 0-15,1-9 8 16,-5 4-4-16,-9-8-48 15,4 0 28-15,-13 0-8 0,-1 0 16 16,-13-4 0-16,0 4 0 0,-4-8 8 16,-1 4 0-16,-9 0 24 15,1 4-12-15,-5 0 56 16,8 8-36-16,-3 4-16 16,13 4-8-16,0 4 0 15,13 0-4-15,-3-3 16 16,17 3-12-16,0-8 32 15,5 0-24-15,0-8-128 16,4 4 60-16,-4-8-124 16,-9 0 100-16,0-8 12 15,-5 8 40-15,-9 0 8 16,-4-4 8-16,-5-4 88 16,-5 8-48-16,-18 0 132 15,5 8-92-15,-14-4 36 16,9 16-64-16,1-3-8 15,3 7-20-15,1 4-4 16,0 1-4-16,9 7-24 16,4-8 8-16,-13-7-136 15,18-1 76-15,-9-16-240 16,9-4 168-16</inkml:trace>
          <inkml:trace contextRef="#ctx0" brushRef="#br0" timeOffset="45639.9736">6257 1998 852 0,'-5'0'316'0,"5"0"-248"0,0 16-16 0,0 1 60 15,9 7-72-15,0 8 16 16,5 1-32-16,0-1 12 15,4 0-20-15,9-7-112 16,-4-1 48-16,9-12-112 16,9 0 92-16,0-16-100 15,-9 4 96-15,-5-12-52 16,-4 4 72-16,-10-12 72 16,-3 8-8-16,-10-9 60 15,0 5-40-15,-10-8 100 16,6 8-76-16,-5 0 100 15,4 7-92-15,1 13 16 16,4 13-48-16,0 15 56 16,4 9-48-16,1 11 28 15,-1 1-40-15,-4-1 16 16,0-3-24-16,-9 4 52 16,0-5-40-16,-14 1-140 15,5-9 60-15,-18-8-240 16,4-7 160-16</inkml:trace>
        </inkml:traceGroup>
        <inkml:traceGroup>
          <inkml:annotationXML>
            <emma:emma xmlns:emma="http://www.w3.org/2003/04/emma" version="1.0">
              <emma:interpretation id="{6308ABA3-4C62-4E13-9BBC-F03A2D519C0B}" emma:medium="tactile" emma:mode="ink">
                <msink:context xmlns:msink="http://schemas.microsoft.com/ink/2010/main" type="inkWord" rotatedBoundingBox="15880,4604 16422,4603 16423,4850 15881,4851"/>
              </emma:interpretation>
              <emma:one-of disjunction-type="recognition" id="oneOf11">
                <emma:interpretation id="interp19" emma:lang="" emma:confidence="1">
                  <emma:literal>&amp;</emma:literal>
                </emma:interpretation>
                <emma:interpretation id="interp20" emma:lang="" emma:confidence="0">
                  <emma:literal>n</emma:literal>
                </emma:interpretation>
                <emma:interpretation id="interp21" emma:lang="" emma:confidence="0">
                  <emma:literal>z</emma:literal>
                </emma:interpretation>
                <emma:interpretation id="interp22" emma:lang="" emma:confidence="0">
                  <emma:literal>•</emma:literal>
                </emma:interpretation>
                <emma:interpretation id="interp23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6735.3029">7500 2010 612 0,'0'-32'228'0,"0"32"-180"0,0-12-12 0,0 8 148 15,0 8-108 1,-9 4-28-16,4 4-32 0,-18 12 8 16,0 5-12-16,-17-1 4 15,12 0-8-15,-22 1 12 16,9-13-12-16,0-4 16 15,5 4-16-15,-1-20-12 16,15 0 0-16,3-12-16 16,15 0 12-16,8-9-32 15,5 9 24-15,19 0-48 16,-5 8 36-16,8 12-4 16,6 8 20-16,4 8 16 15,0 13 0-15,9-5 8 16,-5-8-8-16,10-3 32 15,-9-5-20-15,-15-16 12 16,10 0-16-16,-13-21 44 16,-10 5-28-16,-4-16 20 15,-14 7-28-15,0-11 16 16,-5 12-20-16,-9-1-36 16,10 9 12-16</inkml:trace>
        </inkml:traceGroup>
      </inkml:traceGroup>
    </inkml:traceGroup>
    <inkml:traceGroup>
      <inkml:annotationXML>
        <emma:emma xmlns:emma="http://www.w3.org/2003/04/emma" version="1.0">
          <emma:interpretation id="{D6F04810-D2D3-4007-87D0-6C9D99ED02F5}" emma:medium="tactile" emma:mode="ink">
            <msink:context xmlns:msink="http://schemas.microsoft.com/ink/2010/main" type="paragraph" rotatedBoundingBox="8468,5153 11727,5446 11604,6810 8345,65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9DCD39-F001-4683-AB8B-D1A7D2A6E787}" emma:medium="tactile" emma:mode="ink">
              <msink:context xmlns:msink="http://schemas.microsoft.com/ink/2010/main" type="line" rotatedBoundingBox="8468,5153 11727,5446 11604,6810 8345,6517"/>
            </emma:interpretation>
          </emma:emma>
        </inkml:annotationXML>
        <inkml:traceGroup>
          <inkml:annotationXML>
            <emma:emma xmlns:emma="http://www.w3.org/2003/04/emma" version="1.0">
              <emma:interpretation id="{1A08BB1B-32B8-4097-A8D0-A9F6A8A743B9}" emma:medium="tactile" emma:mode="ink">
                <msink:context xmlns:msink="http://schemas.microsoft.com/ink/2010/main" type="inkWord" rotatedBoundingBox="8468,5153 10901,5372 10778,6736 8345,651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266.3852">311 2598 820 0,'0'-32'304'0,"0"32"-236"0,0 4-20 16,0 4 36-1,0 4-56-15,-9 29 40 16,4 11-36-16,-13 29 0 15,0 0-20-15,-10 8 12 16,6 0-16-16,-10 4-20 16,4-12 4-16,1 8-32 15,9-16 24-15,9-16-64 0,-5-17 44 0,10-28-116 16,4-8 88-16,4-28-8 16,5 0 44-16,5-25-52 15,9 13 44-15,9-17-52 16,-1 17 48-16,15-17 4 15,-1 25 20-15,-4-9 116 16,-4 21-52-16,-19 12 96 16,5 8-84-16,-14 4 32 15,-9 0-52-15,-18 13 28 16,-5-5-36-16,-9-8-8 16,9 12-16-16,-9-4 20 15,5 1-16-15,-5-13 4 16,14 4-8-16,-5-8-32 15,19 8 12-15,-5 0-40 16,9 4 32-16,9 4 84 16,-5 8-32-16,19 5 88 15,-5-1-68-15,-4 5 52 16,9-1-60-16,-5-4 4 16,5-8-28-16,-10-3 40 15,10-1-32-15,-5-8-260 16,-4-4 124-16</inkml:trace>
          <inkml:trace contextRef="#ctx0" brushRef="#br0" timeOffset="34756.0283">1 3153 560 0,'0'-4'208'0,"0"4"-164"0,0-8-8 0,0 8 100 15,0 0-80-15,0-9 76 16,0 9-76-16,-4-16 4 16,4 16-36-16,-9-8-4 15,4 4-12-15,-13-4 4 16,0 8-8-16,-23 8-12 16,4 4 4-16,-17 4-4 15,3 5 0-15,1 11 8 16,14-4 0-16,9 1 16 15,17 3-8-15,20-20 16 16,12 4-16-16,24-24 24 16,-1 8-20-16,19-24-136 0,-9 4 68 15,-10-9-124-15,5 1 104 0,-13-12-48 16,-5 11 72-16,-10-15 8 16,-3 7 28-16,-15-7 92 15,1 7-44-15,-14-7 124 16,4 7-88-16,-9 9 100 15,5 20-96-15,-9 20 16 16,9 12-52-16,-14 17-4 16,10 3-20-16,-6 5 20 15,6-4-20-15,4 3-12 16,9-7-4-16,4-13 12 16,10 8-4-16,4-28-116 15,-4 5 60-15</inkml:trace>
          <inkml:trace contextRef="#ctx0" brushRef="#br0" timeOffset="35627.3448">689 3367 684 0,'0'-8'252'0,"0"8"-192"0,-9 24-20 0,9-3 128 16,0 3-100-16,-23 20 68 15,5 5-76-15,-14 4 0 16,0-1-36-16,-9-3-128 16,4-5 56-16,1-11-380 15,13-5 240-15</inkml:trace>
          <inkml:trace contextRef="#ctx0" brushRef="#br0" timeOffset="35436.8385">470 3448 892 0,'32'41'332'0,"-32"-41"-260"0,27 44-20 0,-13-24 72 16,4 1-80-16,9 3 0 15,-4 0-28-15,0-4-4 16,9-3-4-16</inkml:trace>
          <inkml:trace contextRef="#ctx0" brushRef="#br0" timeOffset="36964.9021">1208 3149 416 0,'22'-8'152'0,"-22"8"-116"0,23 0-12 0,-23 0 144 16,9 0-96-16,-9 0 88 16,14 0-96-16,-14-9 64 15,0 1-72-15,0 0 24 16,0 0-48-16,-14-4-8 16,14 4-16-16,-22-8 4 15,12 16-8-15,-35 0-36 16,13 8 16-16,-13 8-40 15,4 12 36-15,-5 1 16 16,14-5 4-16,-4 12-24 16,27 5 12-16,9-13 32 15,9-4-12-15,27-15 16 16,-4-1-12-16,23-16-88 16,-1-5 44-16,1-3-168 15,-10-4 116-15,-4-12-108 16,-9 11 112-16,-4-23 24 15,-6 16 36-15,-13-17 44 16,-9 0-16-16,10-15 124 16,-10 15-76-16,-10-11 192 15,10 11-144-15,-9 17 80 16,-4 12-112-16,4 24-20 16,9 16-32-16,-23 24 4 0,23 5-16 15,-23 12-12-15,14 4 0 0,-5 4 40 16,1 7-24-16,4-7 0 15,-1-4-8-15,10-12-120 16,0-13 64-16,10-19-164 16,3-9 120-16,5-28-332 15,-4-9 240-15</inkml:trace>
          <inkml:trace contextRef="#ctx0" brushRef="#br0" timeOffset="37758.5136">1595 2764 716 0,'18'-52'264'0,"-18"52"-204"0,-18-5-16 0,13 14 108 16,-4 7-92-16,-9 24 44 16,-5 13-60-16,0 12 4 15,10-1-32-15,-28 17 20 16,27 0-24-16,-9 0 32 16,14 0-28-16,-5-12-76 15,5-21 32-15,9-11-44 16,0-5 40-16,0-32-32 15,9-16 32-15,1-12-32 16,3-1 32-16,1-11-88 16,9 4 68-16,8-9-56 15,-3 17 64-15,-5-1 40 16,4 9 4-16,-4-4 120 16,-1 16-68-16,-12 0 68 15,-10 8-68-15,0 0 16 0,-5 8-40 0,-13 0 36 16,9 8-36-1,-14-8-24-15,9 4-4 0,-9-4 36 16,10 9-24-16,-5-5 0 16,4-4-8-16,-4 8-24 15,9-4 12-15,4 4-4 16,5 0 4-16,5-3-36 16,4 11 24-16,13-4 40 15,1 4-8-15,9-7 8 16,0 3-12-16,4-4 20 15,1-4-16-15,-1-12 12 16,-4 8-12-16,-5-16-68 16,1 8 28-16,-10-8-68 15,-4 8 56-15,-10-8-28 16,1 8 44-16,-10-8 0 16,1 16 16-16,-5-8-12 15,4 8 12-15,-4 8 76 16,9 4-40-16,0-3 36 15,9 11-36-15,9-4 16 16,5-12-24-16,4-3 0 16,5-1-12-16,0-12-104 15,4 0 52-15,-4-9-164 16,0 1 112-16,-14-8-112 16,1 12 120-16,-15 0 44 0,1-4 32 15,-10 4 56-15,1 8-24 16,-6 0 132-16,1 8-84 0,-4 0 112 15,4 4-104-15,0 16 68 16,4 5-84-16,0 11 12 16,5 1-40-16,-4 7 4 15,4 1-20-15,-5 4 8 16,1-1-12-16,-14 1 20 16,4-5-20-16,-23-7-180 15,6-5 92-15</inkml:trace>
        </inkml:traceGroup>
        <inkml:traceGroup>
          <inkml:annotationXML>
            <emma:emma xmlns:emma="http://www.w3.org/2003/04/emma" version="1.0">
              <emma:interpretation id="{5660AAC5-B43D-4D15-9638-CCED76466ED9}" emma:medium="tactile" emma:mode="ink">
                <msink:context xmlns:msink="http://schemas.microsoft.com/ink/2010/main" type="inkWord" rotatedBoundingBox="11359,5734 11698,5765 11639,6420 11300,6390"/>
              </emma:interpretation>
            </emma:emma>
          </inkml:annotationXML>
          <inkml:trace contextRef="#ctx0" brushRef="#br0" timeOffset="41557.1159">2583 3285 592 0,'4'0'220'0,"-4"0"-172"0,23 0-12 0,-5 8 56 15,0-8-56-15,10 0 12 16,-1 0-28-16,5-8 4 16,4 0-12-16,1 0-16 15,-5-4 0-15,-5 4 4 16,0 0 0-16,-9-13 16 16,1 13-8-16,-15-8 24 15,-4-4-20-15,-13 4 48 16,3 8-32-16,-12-13-16 15,8 13-4-15,-13 0 0 16,8 8-4-16,-8 0 8 16,4 16-8-16,-8 13 8 15,3 15-8-15,-4 17 40 16,10 12-20-16,-6 16-4 16,15-12-12-16,3-8-8 0,15-13 4 15,13-11-16-15,5-9 8 0,9-12 20 16,0-3-8-16,4-13-100 31,1 0 48-31,4-8-244 0,-5-4 160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4:12.88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4CD420B-6F0F-44D6-8E16-C8C85E3DA0ED}" emma:medium="tactile" emma:mode="ink">
          <msink:context xmlns:msink="http://schemas.microsoft.com/ink/2010/main" type="writingRegion" rotatedBoundingBox="4504,5294 7135,4900 7467,7120 4836,7514"/>
        </emma:interpretation>
      </emma:emma>
    </inkml:annotationXML>
    <inkml:traceGroup>
      <inkml:annotationXML>
        <emma:emma xmlns:emma="http://www.w3.org/2003/04/emma" version="1.0">
          <emma:interpretation id="{66C2D7CF-4B1F-4428-9110-C3B3494BFC17}" emma:medium="tactile" emma:mode="ink">
            <msink:context xmlns:msink="http://schemas.microsoft.com/ink/2010/main" type="paragraph" rotatedBoundingBox="4504,5294 7135,4900 7467,7120 4836,7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D805BC-CF00-41A2-8322-834E25B1A0AB}" emma:medium="tactile" emma:mode="ink">
              <msink:context xmlns:msink="http://schemas.microsoft.com/ink/2010/main" type="line" rotatedBoundingBox="4504,5294 7135,4900 7250,5665 4619,6058"/>
            </emma:interpretation>
          </emma:emma>
        </inkml:annotationXML>
        <inkml:traceGroup>
          <inkml:annotationXML>
            <emma:emma xmlns:emma="http://www.w3.org/2003/04/emma" version="1.0">
              <emma:interpretation id="{A8F152FE-1BC2-4378-BEEC-5CFDA54F6D99}" emma:medium="tactile" emma:mode="ink">
                <msink:context xmlns:msink="http://schemas.microsoft.com/ink/2010/main" type="inkWord" rotatedBoundingBox="4554,5628 4868,5581 4907,5843 4593,58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-4156 3197 788 0,'-18'-8'292'0,"18"8"-228"0,9 4-16 0,-9-4 116 15,5 8-100-15,-1-4 80 16,15 0-84-16,3-4-4 16,15 0-36-16,4 0 16 15,4 0-24-15,19-4-216 16,-9 4 112-16</inkml:trace>
          <inkml:trace contextRef="#ctx0" brushRef="#br0" timeOffset="-208.0726">-4151 2979 704 0,'0'0'264'0,"0"4"-208"0,0 0-12 16,0-4 88-1,0 0-80-15,9 0 40 16,5 0-52-16,18 0 12 15,-1 4-32-15,15-4 0 16,-5 0-12-16,5 0 20 0,4 4-16 0</inkml:trace>
        </inkml:traceGroup>
        <inkml:traceGroup>
          <inkml:annotationXML>
            <emma:emma xmlns:emma="http://www.w3.org/2003/04/emma" version="1.0">
              <emma:interpretation id="{3D4DC885-048A-4437-8302-8440CA7A9A02}" emma:medium="tactile" emma:mode="ink">
                <msink:context xmlns:msink="http://schemas.microsoft.com/ink/2010/main" type="inkWord" rotatedBoundingBox="5544,5139 7135,4900 7250,5665 5658,5903"/>
              </emma:interpretation>
            </emma:emma>
          </inkml:annotationXML>
          <inkml:trace contextRef="#ctx0" brushRef="#br0" timeOffset="1171.0958">-2216 2368 424 0,'4'-17'156'0,"-4"17"-120"0,0 0-8 0,0-4 184 15,5 8-120-15,-5-4 16 16,0 8-64-16,-5 1 40 16,5 7-48-16,-9 4 12 15,5 8-32-15,-10 5 0 16,5 3-8-16,5 9 20 15,4-1-16-15,-14 5-12 16,14-5-4-16,-9 1-236 16,9-9 132-16</inkml:trace>
          <inkml:trace contextRef="#ctx0" brushRef="#br0" timeOffset="887.8414">-3017 2618 716 0,'-5'0'264'0,"5"0"-204"0,14 9-16 0,-5-5 96 16,0-4-84-16,9 8 48 15,0 0-60-15,10-8 20 16,-1 8-36-16,0-8-8 16,1 8-12-16,-6-8 28 15,-3 0-20-15,-1 0-68 16,0 0 28-16,-4-8-204 15,-1 8 128-15</inkml:trace>
          <inkml:trace contextRef="#ctx0" brushRef="#br0" timeOffset="1651.3721">-3067 3076 612 0,'-23'0'228'0,"23"0"-180"0,-18 0-12 0,13 0 160 15,5 4-116-15,-9-4 0 16,9 4-48-16,-5-4-4 16,10 0-16-16,4 0 36 15,0 8-24-15,14 0 12 16,9 0-20-16,18-4 28 15,4 0-28-15,47-8-12 16,3 0-8-16,42-8 12 16,0 4-4-16,13-8 32 15,-13 12-20-15,-1-13-4 16,-17 17-8-16,-19-8 4 16,-22 0-4-16,-24 4 8 15,-12 4-8-15,-24-8 32 16,-9 8-20-16,-13-8-156 15,-10 8 76-15,-13 0-400 16,-5 8 260-16</inkml:trace>
        </inkml:traceGroup>
      </inkml:traceGroup>
      <inkml:traceGroup>
        <inkml:annotationXML>
          <emma:emma xmlns:emma="http://www.w3.org/2003/04/emma" version="1.0">
            <emma:interpretation id="{4D771C00-3012-4E47-AFF0-CB115160678E}" emma:medium="tactile" emma:mode="ink">
              <msink:context xmlns:msink="http://schemas.microsoft.com/ink/2010/main" type="line" rotatedBoundingBox="5186,6244 6956,5777 7291,7048 5522,7515"/>
            </emma:interpretation>
          </emma:emma>
        </inkml:annotationXML>
        <inkml:traceGroup>
          <inkml:annotationXML>
            <emma:emma xmlns:emma="http://www.w3.org/2003/04/emma" version="1.0">
              <emma:interpretation id="{A061FF3E-56BC-4DCC-88CE-B8341B032C14}" emma:medium="tactile" emma:mode="ink">
                <msink:context xmlns:msink="http://schemas.microsoft.com/ink/2010/main" type="inkWord" rotatedBoundingBox="5186,6244 6956,5777 7291,7048 5522,7515">
                  <msink:destinationLink direction="from" ref="{34B3C5AB-3E0B-4919-85D8-9C94BBD69361}"/>
                </msink:context>
              </emma:interpretation>
            </emma:emma>
          </inkml:annotationXML>
          <inkml:trace contextRef="#ctx0" brushRef="#br0" timeOffset="3844.2556">-1943 3371 444 0,'23'-24'164'0,"-23"24"-124"0,32-8-16 16,-19 4 156 0,6 8-104-16,-1 0 104 15,0 4-104-15,0 8 36 16,0 4-64-16,-8 13 20 0,3-1-40 0,-13 0-8 15,0-3-12-15,-13-5 64 16,3 0-40-16,-3-7-20 16,4-1-12-16,-5-12-124 15,9 0 68-15,5-4-112 16,5 0 100-16,4 0-4 16,9 0 44-16,10 4-8 15,-1 8 20-15,-4 4 16 16,4 4 4-16,-9 5-12 15,0 3 4-15,-13-4 92 16,0 1-48-16,-15-9 28 16,1 0-40-16,-18-4 8 15,4 0-20-15,-9-8 20 16,5 4-24-16,-5-8-32 16,14 0 12-16</inkml:trace>
          <inkml:trace contextRef="#ctx0" brushRef="#br0" timeOffset="3063.1774">-2844 3448 592 0,'-46'-20'220'0,"46"20"-172"0,-36 4-12 0,8 4 180 15,1 12-124-15,-32 9 8 16,9 7-60-16,-18 8-20 16,13 9-12-16,-9 20 20 15,19-4-16-15,4 32 68 16,13-4-48-16,15 16-12 15,8-7-12-15,19-13 24 16,9-21-16-16,27-15-188 16,13-12 88-16,28-13-572 15,-4-8 364-15</inkml:trace>
          <inkml:trace contextRef="#ctx0" brushRef="#br0" timeOffset="2146.6904">-3149 3549 488 0,'36'-32'180'0,"-36"32"-140"0,68-24-12 0,-36 20 136 15,5 8-96-15,4 8-20 16,0 8-28-16,-10 16 16 15,1 9-20-15,-13 8 4 16,-1-1-12-16,-18 1 20 16,-5-5-16-16,-18 1 24 15,1-1-24-15,-24 1 12 16,1-4-12-16,-19-13 20 16,14-4-20-16,-9-24 4 15,13 4-8-15,10-24-8 16,13-4 4-16,14-12-68 15,9 7 36-15,18-7-16 16,5 12 28-16,9-5-16 16,4 21 16-16,0-4 28 15,5 16-8-15,-4 9 44 16,-1 11-24-16,-8 8 20 0,-6 1-24 16,1-1 28-16,0 1-32 15,-5-13-4-15,5 0-8 0,-5-16-92 16,5-4 48-16,-10-16-320 15,15 0 200-15</inkml:trace>
          <inkml:trace contextRef="#ctx0" brushRef="#br0" timeOffset="2389.8371">-2699 3675 872 0,'-4'-4'324'0,"4"4"-252"0,4 8-20 0,5-8 104 16,5 4-96-16,13-4 20 16,10 4-48-16,17-4 12 15,10 0-24-15,0-4 8 16,0 4-16-16,-10-8-16 16,-4 4 0-16,-13-4-164 15,-10 8 92-15,-18-9-136 16,0 9 120-16,-18-4-360 15,5 4 252-15</inkml:trace>
          <inkml:trace contextRef="#ctx0" brushRef="#br0" timeOffset="2767.3407">-2266 3707 716 0,'-9'-4'264'0,"9"4"-204"0,-5 32-16 0,-4-11 140 16,5 3-108-16,-10 12 8 16,0 5-56-16,-9 11 28 15,19 5-32-15,-5 4-188 16,-5-5 88-16,0-7-352 15,10-4 240-15</inkml:trace>
          <inkml:trace contextRef="#ctx0" brushRef="#br0" timeOffset="2600.8988">-2435 3711 736 0,'-41'41'272'0,"41"-41"-208"0,-45 56-20 0,27-23 80 15,4-1-76-15,-4 17 16 16,4 3-40-16,1 1 4 16,8-9-16-16,5-7 12 15,9-9-16-15,0-16-172 16,9-8 92-16,-4-16-572 16,13-4 356-16</inkml:trace>
          <inkml:trace contextRef="#ctx0" brushRef="#br0" timeOffset="3362.9747">-2057 3278 716 0,'0'45'264'0,"0"-45"-204"0,18 97-16 0,-4-41 96 31,0-3-84-31,9 32 24 0,-5-4-48 0,-9 28 40 16,5-4-40-16,-28 17 4 15,-4-9-24-15,-14-8-44 16,0-16 20-16,-36 0-44 16,8-12 36-16,-26-8-80 15,13-8 56-15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3:26.6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036694-FB1A-4B4A-AFA1-9B38C62DC04E}" emma:medium="tactile" emma:mode="ink">
          <msink:context xmlns:msink="http://schemas.microsoft.com/ink/2010/main" type="inkDrawing" rotatedBoundingBox="1659,1511 17575,987 17582,1195 1666,1719" semanticType="underline" shapeName="Other">
            <msink:sourceLink direction="with" ref="{FA7FC4E3-8E7D-48DF-AA8B-10220AE2FE4D}"/>
          </msink:context>
        </emma:interpretation>
      </emma:emma>
    </inkml:annotationXML>
    <inkml:trace contextRef="#ctx0" brushRef="#br0">17 522 528 0,'5'-12'196'0,"-10"16"-152"0,-4-4-12 0,0 0 88 15,18 0-72-15,-9 0 44 16,0 0-56-16,0 0 16 16,18 0-32-16,-4-4 60 15,0 4-44-15,8-4-16 16,-4 4-12-16,5-8-8 15,14 4 0-15,13-4 16 16,0 8-8-16,18-4 16 16,-4 4-16-16,9-8-4 15,-5 16 0-15,9-8 4 16,-8 4-4-16,17-4-12 16,-4 8 4-16,27-8 40 15,-13 0-24-15,13 0-20 16,-18 0 4-16,19 0-16 0,-15 0 8 0,24 0-8 15,-15 0 8-15,10 0 16 16,-9 8 0-16,0-8-4 16,-14 0 4-16,22-4-16 15,-12 4 8-15,22-8 4 16,-19 4 0-16,28-8 16 16,-13 4-8-16,35-4-20 15,-12-1 4-15,17 1 4 16,-13 8 4-16,27-4-28 15,-19 4 16-15,29 4 32 16,-29 4-12-16,38 0-8 16,-29 4-4-16,42 0 12 15,-23-4-4-15,14 4 8 16,-23 5-8-16,28-13 16 16,-24 12-12-16,19-16-20 15,-19 8 4-15,19-4-12 16,-23 0 8-16,5 0 8 15,-23 0 4-15,63-8 16 16,-18 8-8-16,1-8 16 16,-33 4-16-16,28-9-4 15,-32-3 0-15,50-4 12 16,-32 4-8-16,18-13-20 16,-18 17 4-16,23-20-12 15,-13 20 8-15,3-12 16 16,-22 11 0-16,23-7-4 0,-18 8 4 15,27-4-4-15,-32 0 0 0,31-1-20 16,-26 5 12-16,22 0 4 16,-18 4 4-16,28 0 8 15,-28 4-4-15,18-8 8 16,-36 8-8-16,27 0 16 16,-13 4-12-16,13-8-20 15,-18-1 4-15,28 9 12 16,-19 0 0-16,27-4-4 15,-31 4 4-15,26-8 20 16,-21 8-12-16,17-8-40 16,-27 4 16-16,14-4 44 15,-24 8-12-15,-8-8-28 16,-23 8 4-16,9-8 8 16,-18 0 0-16,9 0-12 15,-22 0 4-15,4 0 12 16,-19 8-4-16,14-9-48 15,-8 1 28-15,12 0 4 16,-12 8 8-16,-6 0 4 16,-13 0 0-16,-14 0-132 15,-8 4 72-15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0:09.7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B3C5AB-3E0B-4919-85D8-9C94BBD69361}" emma:medium="tactile" emma:mode="ink">
          <msink:context xmlns:msink="http://schemas.microsoft.com/ink/2010/main" type="inkDrawing" rotatedBoundingBox="470,12512 3128,6655 4511,7283 1853,13140" semanticType="callout" shapeName="Other">
            <msink:sourceLink direction="from" ref="{A061FF3E-56BC-4DCC-88CE-B8341B032C14}"/>
          </msink:context>
        </emma:interpretation>
      </emma:emma>
    </inkml:annotationXML>
    <inkml:trace contextRef="#ctx0" brushRef="#br0">3137 16 384 0,'-9'-16'140'0,"9"8"-108"0,0 12-8 15,0-4-32-15,-14 4 0 16,-4 8-32-16,-14 0 24 16,-13 4-92-16,-24 9 60 15,-8 7-4-15,-10 8 32 16,10 13 40-16,-14 0-12 15,-14 3 104-15,-27 5-60 16,-4 8 48-16,17-8-60 16,-4 7 32-16,-18 17-40 0,-9 25-28 15,9 11-4-15,9-4 8 16,4-3-4-16,-8 23 8 16,-10 25-8-16,0 0-28 15,19 4 12-15,13 24 12 16,14 4 4-16,18-20 8 15,9 25-8-15,0 23 40 16,14-32-20-16,9 33 20 16,9 4-24-16,9-29-16 0,0 21-8 15,10-5 12-15,-1-24-4 0,9-28-12 16,-9-8 4-16,14-4-4 16,0-13 0-16,9-15 16 15,0-21-4-15,14-20 8 16,9-12-8-16,4-13 8 15,9-7-8-15,1-5-4 16,4-7 4-16,0 3-128 16,-9-11 68-16,4-1-200 15,-9-8 148 1</inkml:trace>
    <inkml:trace contextRef="#ctx0" brushRef="#br0" timeOffset="385.5252">-227 4812 384 0,'-19'0'140'0,"24"16"-108"0,-1 20-8 0,1-7 4 16,-5 23-20-16,14 21 60 16,8 8-40-16,19 0 32 15,14 8-32-15,13 4 8 0,10 4-20 16,-10 0 8 0,0-16-12-16,-4-8 100 0,-14-28-64 0,-4-9 132 15,-10-20-104-15,0-24 104 16,-13-16-100-16,9-17-24 15,-9-19-36-15,0-5-16 16,4 4 0-16,-4 5-60 16,4 3 32-16,5 8-156 15,0 1 100-15,4 12-212 16,5 3 164-16,0 13-372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8:31.2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E20C7E-CB4D-420C-A303-DE8881294751}" emma:medium="tactile" emma:mode="ink">
          <msink:context xmlns:msink="http://schemas.microsoft.com/ink/2010/main" type="writingRegion" rotatedBoundingBox="3158,10521 5683,9315 6219,10436 3693,11643"/>
        </emma:interpretation>
      </emma:emma>
    </inkml:annotationXML>
    <inkml:traceGroup>
      <inkml:annotationXML>
        <emma:emma xmlns:emma="http://www.w3.org/2003/04/emma" version="1.0">
          <emma:interpretation id="{46F5AF10-EEC9-4A3A-9449-0F625F8185B8}" emma:medium="tactile" emma:mode="ink">
            <msink:context xmlns:msink="http://schemas.microsoft.com/ink/2010/main" type="paragraph" rotatedBoundingBox="3158,10521 5683,9315 6219,10436 3693,11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39E84B-FE49-46C5-9761-881F8BBD6794}" emma:medium="tactile" emma:mode="ink">
              <msink:context xmlns:msink="http://schemas.microsoft.com/ink/2010/main" type="line" rotatedBoundingBox="3158,10521 5683,9315 6219,10436 3693,11643"/>
            </emma:interpretation>
          </emma:emma>
        </inkml:annotationXML>
        <inkml:traceGroup>
          <inkml:annotationXML>
            <emma:emma xmlns:emma="http://www.w3.org/2003/04/emma" version="1.0">
              <emma:interpretation id="{DDBBB14B-509C-4F3B-A262-4139BCE9466A}" emma:medium="tactile" emma:mode="ink">
                <msink:context xmlns:msink="http://schemas.microsoft.com/ink/2010/main" type="inkWord" rotatedBoundingBox="3158,10521 5683,9315 6219,10436 3693,11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-5230 8388 216 0,'9'13'80'0,"5"-1"-60"0,4 4-8 16,-4-8 128-16,4 4-80 0,5 4 72 16,13 0-76-16,-4 1 12 15,4-1-36-15,-4-4-12 16,14-4-12-16,-5-4 4 15,13-4-8-15,1-12 16 0,-10-4-12 16,10-4 24-16,-14-9-20 16,-9-3-4-16,-14-5-4 15,-9 1-24-15,-9-4 12 16,-23 3-32-16,-4 5 24 16,-5 7 4-16,-4 5 12 15,-1 8-12-15,1 4 8 0,-9 8-4 16,4 4 0-16,0 4 32 15,-5 8-12-15,1 5-32 16,-1 7 12-16,5 12-8 16,-5 5 8-16,10-1 96 15,9 5-48-15,13 0-8 16,-4 3-20-16,18 1 16 16,9 3-16-16,14 1 24 15,18-4-24-15,4-5-4 16,1-7-4-16,8-17-16 15,1-12 8-15,9-16 12 16,4-12-4-16,19-12-136 16,-5-5 76-16,4 1-176 15,-18-5 132 1,14-7-208-16</inkml:trace>
          <inkml:trace contextRef="#ctx0" brushRef="#br0" timeOffset="228.2031">-4310 7559 352 0,'-32'16'132'0,"23"4"-104"0,-19 21-8 0,15-13-8 15,-10 8-12-15,0-7-12 0,5 3 8 16,13-4 20-1,-4 1-8-15,9-13-12 0,14 0 0 16,4-4-156 0,5-4 88-16,9 0-104 0</inkml:trace>
          <inkml:trace contextRef="#ctx0" brushRef="#br0" timeOffset="900.9932">-3864 7122 340 0,'4'24'128'0,"-13"-8"-100"0,-9 13-8 0,4-9 44 15,-4 8-40-15,-5 4 0 16,-4 13-16-16,0 4 20 15,-1-1-16-15,6-3 48 0,-1-5-32 16,5-8 12-16,9-7-24 16,4-9 20-16,5-16-24 15,9-8-4-15,5-12-4 16,9-9-92-16,13-3 48 16,10 4-64-16,8-1 60 15,5 5-12-15,1 8 32 16,-6 4 12-16,-8 4 12 15,-10-1-20-15,-9 5 12 16,-27 4 56 0,-9 8 0-16,-13 1-20 15,-15-1-16-15,-8-4-8 16,-5-4 4-16,-1 0-4 16,6 0-20-16,9 0 8 0,13 0 56 15,9 0-24-15,10 4 60 16,13 4-48-16,9 8 44 15,9 4-44-15,10 5 0 16,4 3-24-16,-10 4 0 0,6 1-4 16,-14-5-8-16,9 4 4 15,-10-3-24-15,-4-5 12 16,5 0-288 0,-9-8 164-1</inkml:trace>
          <inkml:trace contextRef="#ctx0" brushRef="#br0" timeOffset="412.1957">-4183 7239 208 0,'-9'-4'76'0,"4"-4"-60"0,1-4-4 16,4 12-24-16,0 0 4 16,0 0-120-16,0-4 72 0,0 4-4 15</inkml:trace>
          <inkml:trace contextRef="#ctx0" brushRef="#br0" timeOffset="1565.7202">-3659 7919 312 0,'-14'-4'112'0,"19"4"-84"0,8 4-12 16,-13-4 116-16,9-4-76 15,5 4 68-15,4-4-72 16,5-8-20-16,4 0-20 16,-8 8 8-16,3-9-12 15,10 5-160-15,-9 0 80 16,9 4-280-16,-5 0 200 0,5 4 40 15</inkml:trace>
          <inkml:trace contextRef="#ctx0" brushRef="#br0" timeOffset="1306.5715">-3541 7757 288 0,'-14'-8'108'0,"24"12"-84"0,-10 0-4 16,0-4 32-16,0 0-32 16,13 0 24-16,-4 0-24 15,14 0 44-15,-9 0-36 16,4 8-24-16,-4 4-4 15,4-4-20-15,-14 9 12 16,5-9 32-16,1 4-16 16,-20 4 8-16,10 4-8 15,-9 5-8-15,-13-13 4 16,3 12 12-16,1-8-8 16,-9 0-4-16,4 1 0 15,9-1 4-15,1 0-4 0,-1-4 24 16,5-4-16-16,4 0 24 15,15-4-24-15,-1-4 4 16,0 0-8-16,4 0 4 16,6 0-8-16,-1 0-28 0,5 0 12 15,-5 0-40-15,0 0 32 16,0 4-72 0,0 4 52-16,1-8 0 15,-1 9 24-15,0-5-84 16,0-4 52-16,0 0-136 15</inkml:trace>
          <inkml:trace contextRef="#ctx0" brushRef="#br0" timeOffset="2210.432">-2981 7611 560 0,'9'-20'208'0,"-4"8"-164"15,22-8-8-15,-13 12 12 0,8 0-32 16,1-1-4-16,0 1-8 15,9 4-332-15,13-4 180 16,19 8-108-16</inkml:trace>
          <inkml:trace contextRef="#ctx0" brushRef="#br0" timeOffset="2028.4488">-2990 7292 132 0,'14'-8'52'0,"4"8"-44"0,9 0 4 16,-4 4 52-16,4 0-36 16,1 0 16-16,3 8-28 15,-3 0-8-15,-6 0-4 16,-3 4 56-16,-10 9-32 16,-9 3 32-16,-14 4-32 15,0 9 16-15,-8 3-24 0,-19 5 28 16,4-5-32-16,-8 1-12 15,4-5-8 1,4-7 48-16,15-5-24 0,3-8 44 16,10 5-36-16,28-17-4 15,3-4-16-15,10-4 12 16,5 0-12-16,-6-4-144 16,1 8 72-16,0-8-168 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0:41.8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0FD1AB-2788-42D0-8822-68DFE52BDD2D}" emma:medium="tactile" emma:mode="ink">
          <msink:context xmlns:msink="http://schemas.microsoft.com/ink/2010/main" type="inkDrawing" rotatedBoundingBox="16007,14126 18465,14086 18468,14253 16010,14292" semanticType="underline" shapeName="Other">
            <msink:sourceLink direction="with" ref="{299C1E0A-48DD-4624-943B-B7172D556784}"/>
            <msink:sourceLink direction="with" ref="{A8C1D27C-2B42-4809-8E35-84C40DEE80CA}"/>
          </msink:context>
        </emma:interpretation>
      </emma:emma>
    </inkml:annotationXML>
    <inkml:trace contextRef="#ctx0" brushRef="#br0">7 10 364 0,'0'-8'132'0,"0"8"-100"0,0 4-12 0,0-4 16 16,-4 0-24-16,-1 4 76 0,5-4-52 16,0 4 56-16,0 1-52 15,0 3 24-15,0-4-36 16,5 4 8-16,-1 0-20 16,1 0 20-16,-1 0-24 0,1 0 32 15,4 4-28-15,5 0 12 16,-1 5-16-16,6-1 64 15,3-4-44-15,10 0-4 16,18-4-16-16,5-4 8 16,13-4-12-16,55-8-4 15,41 0 0-15,9-4 48 16,50-4-28-16,0 8 16 16,-18-5-24-16,0 1 8 15,-18-4-12-15,-28 4 12 0,-31 0-16 16,-24 4-12-16,-22 0 0 15,-27 0 12-15,-10-1-4 16,-13 5 8-16,-9 0-8 16,-9 4-152-16,-14 0 80 15,0 8-220-15,9 5 164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0:12.9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D3CE01-B6AF-4825-BF63-754A041E5ACB}" emma:medium="tactile" emma:mode="ink">
          <msink:context xmlns:msink="http://schemas.microsoft.com/ink/2010/main" type="writingRegion" rotatedBoundingBox="3297,12819 12170,12819 12170,14891 3297,14891"/>
        </emma:interpretation>
      </emma:emma>
    </inkml:annotationXML>
    <inkml:traceGroup>
      <inkml:annotationXML>
        <emma:emma xmlns:emma="http://www.w3.org/2003/04/emma" version="1.0">
          <emma:interpretation id="{A2784E2B-7DBC-45A2-ABE8-A33BA0A45507}" emma:medium="tactile" emma:mode="ink">
            <msink:context xmlns:msink="http://schemas.microsoft.com/ink/2010/main" type="paragraph" rotatedBoundingBox="3297,12819 5855,12819 5855,13398 3297,1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FF7E5-3609-49A6-964B-1E11BC3A6456}" emma:medium="tactile" emma:mode="ink">
              <msink:context xmlns:msink="http://schemas.microsoft.com/ink/2010/main" type="inkBullet" rotatedBoundingBox="3297,13341 3757,13341 3757,13398 3297,1339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-5458 10756 132 0,'-4'-8'52'0,"8"12"-44"0,-4-8 4 16,0 4 140-16,9-4-84 15,1 4 68-15,-1-4-76 16,13 0 20-16,6-4-48 16,4 4 44-16,9-5-44 0,4 5 20 15,1 0-32 1,4 0-8-16,-14 4-8 0,5-4 20 15,-9 12-12-15,-9-8-12 0,0 4-4 16,-14-4-16-16,-9 0 12 16,-5 8-260-1,-4 1 148-15,4-1-192 16</inkml:trace>
      </inkml:traceGroup>
      <inkml:traceGroup>
        <inkml:annotationXML>
          <emma:emma xmlns:emma="http://www.w3.org/2003/04/emma" version="1.0">
            <emma:interpretation id="{994AEAE6-E7DA-49EA-B159-7F003B3F22A4}" emma:medium="tactile" emma:mode="ink">
              <msink:context xmlns:msink="http://schemas.microsoft.com/ink/2010/main" type="line" rotatedBoundingBox="4854,12819 5855,12819 5855,13337 4854,13337"/>
            </emma:interpretation>
          </emma:emma>
        </inkml:annotationXML>
        <inkml:traceGroup>
          <inkml:annotationXML>
            <emma:emma xmlns:emma="http://www.w3.org/2003/04/emma" version="1.0">
              <emma:interpretation id="{FB5D12F0-1ED2-418A-87C9-E8D1224107A3}" emma:medium="tactile" emma:mode="ink">
                <msink:context xmlns:msink="http://schemas.microsoft.com/ink/2010/main" type="inkWord" rotatedBoundingBox="4854,12819 5855,12819 5855,13337 4854,133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0.5846">-3892 10558 384 0,'-13'-4'140'0,"13"4"-108"0,0-5-8 16,13 5 108-16,10-4-20 16,9 0-56-16,9 0-12 15,0 0-32-15,5-4-24 0,-1 4 4 16,-4-4-252 0,0 0 144-16,0 0-192 15</inkml:trace>
          <inkml:trace contextRef="#ctx0" brushRef="#br0" timeOffset="1079.9323">-2904 10181 268 0,'-9'-4'100'0,"5"8"-76"0,-10 8-8 15,10 0 44-15,-1 13-36 16,-4 7 0-16,0 13-16 15,0 3 4-15,0 9-8 16,0-5 8-16,-1-3-8 16,-3-4 8-16,-1-9-8 15,0 0-248-15,1-7 132 16,-5 7-16-16</inkml:trace>
        </inkml:traceGroup>
      </inkml:traceGroup>
    </inkml:traceGroup>
    <inkml:traceGroup>
      <inkml:annotationXML>
        <emma:emma xmlns:emma="http://www.w3.org/2003/04/emma" version="1.0">
          <emma:interpretation id="{5106937C-3A04-4CF9-BF90-9E45384460AB}" emma:medium="tactile" emma:mode="ink">
            <msink:context xmlns:msink="http://schemas.microsoft.com/ink/2010/main" type="paragraph" rotatedBoundingBox="3324,13329 12170,13329 12170,14891 3324,14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529C61-618E-446F-B5FA-734E5A59ED38}" emma:medium="tactile" emma:mode="ink">
              <msink:context xmlns:msink="http://schemas.microsoft.com/ink/2010/main" type="inkBullet" rotatedBoundingBox="3324,13572 3743,13572 3743,13596 3324,13596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179.9789">-5430 10946 288 0,'-5'4'108'0,"14"0"-84"0,14-4-4 16,0 0 128-16,-1-4-84 15,10-4 52-15,9 0-68 16,5 4-8-16,-1 4-24 16,-4 0-100-16,-4 4 48 15,4-4-176-15,-9 12 120 16,-5-4-160-16</inkml:trace>
      </inkml:traceGroup>
      <inkml:traceGroup>
        <inkml:annotationXML>
          <emma:emma xmlns:emma="http://www.w3.org/2003/04/emma" version="1.0">
            <emma:interpretation id="{C8AFEA54-470C-4E6E-B8E1-FC625A3B5CE4}" emma:medium="tactile" emma:mode="ink">
              <msink:context xmlns:msink="http://schemas.microsoft.com/ink/2010/main" type="line" rotatedBoundingBox="4371,13329 12170,13329 12170,14891 4371,14891"/>
            </emma:interpretation>
          </emma:emma>
        </inkml:annotationXML>
        <inkml:traceGroup>
          <inkml:annotationXML>
            <emma:emma xmlns:emma="http://www.w3.org/2003/04/emma" version="1.0">
              <emma:interpretation id="{1A0C146C-DB49-4579-B327-6C9A29A19502}" emma:medium="tactile" emma:mode="ink">
                <msink:context xmlns:msink="http://schemas.microsoft.com/ink/2010/main" type="inkWord" rotatedBoundingBox="4371,13329 7367,13329 7367,13471 4371,13471"/>
              </emma:interpretation>
            </emma:emma>
          </inkml:annotationXML>
          <inkml:trace contextRef="#ctx0" brushRef="#br0" timeOffset="1424.024">-4383 10825 416 0,'-5'-4'152'15,"14"8"-116"-15,0-8-12 0,5 4 92 0,-5 0-68 16,14 4 44-16,0-4-56 16,9 4 8-16,4-4-28 15,28-4 52-15,59 0-36 0,27 4 20 16,41-17-32-16,60 13 72 15,22-12-56-15,9 12 48 16,-22-4-48-16,4-4-28 16,-23 4-8-16,-41 0 24 15,-36 0-12-15,-55 4 4 32,-4-9-8-32,-23 5-128 15,-32 0 64-15,-27 0-356 16,-14 0 228-16</inkml:trace>
        </inkml:traceGroup>
        <inkml:traceGroup>
          <inkml:annotationXML>
            <emma:emma xmlns:emma="http://www.w3.org/2003/04/emma" version="1.0">
              <emma:interpretation id="{0952C627-31A1-4365-A41A-38078F79FBEA}" emma:medium="tactile" emma:mode="ink">
                <msink:context xmlns:msink="http://schemas.microsoft.com/ink/2010/main" type="inkWord" rotatedBoundingBox="8883,13410 12170,13410 12170,14891 8883,148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469.9643">538 11242 340 0,'23'-9'128'0,"-5"-3"-100"0,-4 0-8 15,4 4 44-15,-13 0-40 16,4-8 32-16,5 0-28 16,-14-5 0-16,0 1-16 15,0 0-24-15,-14-4 4 16,0-1 40-16,-4 1-20 16,-14 0 24-16,0 16-20 15,-13 8 20-15,-10 16-24 16,0 16-4-16,-4 5-4 15,-4 3 40-15,17 5-24 0,10-1 8 16,8-7-16-16,15-5-8 16,8-8 0-16,19-4 28 0,18-11-16 15,18-1-4-15,9-12-8 16,9 0-40-16,0-9 20 16,-4-3-84-16,-14-12 60 15,0-4-56-15,-13-13 56 16,-14-8 4-16,-1-7 20 15,-3-9 4 1,-10 8 4-16,-5 9 44 16,5 11-24-16,0 13 68 15,-9 12-44-15,0 12 80 16,0 16-64-16,-9 20-8 0,0 25-28 16,-4 7-4-16,3 13-4 0,1-12-8 15,-4-4 4-15,4-9 4 16,9-7-4-16,-5-1-4 15,0-11 4-15,15-13-16 16,-1 0 8-16,4-12-40 16,15-8 24-16,-1-8-56 15,5-16 44-15,13-8-132 16,10-21 88 0,0-20-168-16,-1-12 140 15,1-8 84-15,-10 8 16 16,-4 24 164-16,-4 13-88 15,-14 11 144-15,-14 13-120 16,0 12 64-16,-9 12-92 16,-9 24 44-16,0 29-68 0,-14 20 4 15,-4 8-28-15,-5 0-20 0,-9-13-4 16,9-11 28-16,-14-8-12 16,14-13-4-16,10-8-4 15,-1-3 12-15,5-13-8 16,13-12-64-16,10-8 28 15,13-12-84-15,14-17 60 16,4-3-112-16,19-9 88 16,-1 0 32-16,1 9 24 15,-9 8 20-15,-5 15 0 16,-19 21 76-16,1 9-40 0,-14 3 92 16,-9 4-72-16,-13 0 60 15,-15 1-64-15,-8-5 4 16,-5-4-32-16,-5-4-12 15,10-4-8-15,-5-4-4 16,9 0 0-16,9 0-12 16,14 0 8-16,5 4-40 15,8 4 24-15,14 8-20 16,5 5 24-16,9 3 52 16,4-4-16-16,-4 8 52 15,9-7-40-15,-13-1 4 16,3-8-24-16,-8 4 20 15,-5-8-20-15,-8 0-92 16,-6-4 44-16,-4-4-360 16</inkml:trace>
          <inkml:trace contextRef="#ctx0" brushRef="#br0" timeOffset="14638.4099">1376 11403 704 0,'18'29'264'0,"-13"-21"-208"0,4 20-12 0,5-12 88 16,-5 5-80-16,14 3-36 15,-1 0-16-15,10-4-64 16,0-3 32-16,-9-5-160 0,9-4 108 16</inkml:trace>
          <inkml:trace contextRef="#ctx0" brushRef="#br0" timeOffset="14830.9223">1727 11355 528 0,'-9'4'196'0,"-1"4"-152"0,-12 8-12 0,8 0 176 0,-18 5-120 15,-4 11 8-15,-5 8-56 16,4 5-28-16,-4-9-8 15,10-3-92-15,-1-9 48 0,9-8-160 16,9-12 112-16</inkml:trace>
          <inkml:trace contextRef="#ctx0" brushRef="#br0" timeOffset="15655.7215">2100 10849 456 0,'-9'-45'168'0,"9"41"-128"0,-9 0-16 0,0 4-8 15,9 8-16-15,-14 13 32 16,0 19-16-16,5 17 12 16,-4 16-16-16,-6 4 12 15,-3-13-16-15,8-7 60 0,-4-13-40 16,4-7 24-16,5-13-32 15,0-4 36-15,9-7-32 0,9-13-40 16,14-13 8-16,0-3-96 16,8-16 56-16,1-9-196 15,14-11 136 1,4-1-140-16,0 13 144 16,0 11 64-16,-14 13 28 15,-22 16 252-15,-5 12-132 16,-22 9 132-16,-19 3-136 15,0 4 120-15,0 0-128 16,-4-3 48-16,4-1-84 16,0-4-16-16,9 1-28 0,0-5-12 15,10 0 0-15,4-4-16 16,22-4 8-16,-4 0-84 0,14 0 48 16,0 0-136-16,9-8 100 15,-5 9-36-15,0-5 68 16,1 0 8-16,-10 4 20 15,0 0 108-15,-22 0-48 16,-1 4 140-16,0 4-104 16,1 4 0-16,4 5-52 15,0-1-16-15,4 0-8 16,10 1 4-16,9-1-4 16,0-4-12-16,-1-4 4 15,10-4-84-15,-4 1 48 0,-1-5-108 16,0-4 84-16,-9-4-68 15,1-4 76-15,-10-4-12 16,-5-5 40-16,-4 1-20 16,-4 0 28-1,-1 0 132-15,1 4-60 16,4 4 72-16,0 4-72 16,0 8 76-16,9 8-72 15,0 8 44-15,0 13-60 0,-9 3 52 16,-5 9-56-16,-4 3 20 15,-14 1-36-15,-4 4 16 16,-9-9-20-16,-5 5-8 16,-5 0-4-16,10 7-40 15,-5-15 20-15,9-1-108 16,0-7 68-16,9-9-212 0,1-12 148 16,8-16-420-1</inkml:trace>
          <inkml:trace contextRef="#ctx0" brushRef="#br0" timeOffset="16917.9857">2879 11306 652 0,'-19'12'244'0,"15"-8"-192"0,4 9-12 0,4-5 84 0,10 4-76 16,4-4 32-16,14 4-44 16,9-12-24-16,14 4-4 15,4-4 0-15,0-4-4 0,-4 0-36 16,-5 0 16-16,-14-4 4 15,-8 0 12-15,-10-8-36 16,-9 3 20-16,-9-11-28 16,-9 4 24-16,-9-4-52 15,-14-5 40-15,-9 9 16 16,0 8 12-16,-5 4-24 16,5 8 16-16,-9 12 4 15,5 8 8-15,8 5 96 0,5 7-52 16,5 4 0-16,0 9-28 15,8 11 52-15,10 13-40 16,5 0 68-16,13 4-56 16,9-12 8-16,14-17-28 15,18 1 32-15,14-13-28 16,9-12-32-16,-5-8 4 16,0-3-176-16,-9-9 100 15,1-9-172-15,-6-3 144 16</inkml:trace>
        </inkml:traceGroup>
      </inkml:traceGroup>
      <inkml:traceGroup>
        <inkml:annotationXML>
          <emma:emma xmlns:emma="http://www.w3.org/2003/04/emma" version="1.0">
            <emma:interpretation id="{A7001436-653F-49B4-8982-BAF7DC22EF44}" emma:medium="tactile" emma:mode="ink">
              <msink:context xmlns:msink="http://schemas.microsoft.com/ink/2010/main" type="line" rotatedBoundingBox="4311,13906 6907,13678 6991,14642 4395,14870"/>
            </emma:interpretation>
          </emma:emma>
        </inkml:annotationXML>
        <inkml:traceGroup>
          <inkml:annotationXML>
            <emma:emma xmlns:emma="http://www.w3.org/2003/04/emma" version="1.0">
              <emma:interpretation id="{22B1EB24-E3B8-4DC0-B13D-8BC3C5EFC1DE}" emma:medium="tactile" emma:mode="ink">
                <msink:context xmlns:msink="http://schemas.microsoft.com/ink/2010/main" type="inkWord" rotatedBoundingBox="4311,13906 6907,13678 6991,14642 4395,14870"/>
              </emma:interpretation>
            </emma:emma>
          </inkml:annotationXML>
          <inkml:trace contextRef="#ctx0" brushRef="#br0" timeOffset="2234.1789">-4433 11351 320 0,'-9'-20'120'0,"18"11"-96"0,-9-7-4 0,9 12 60 16,4-8-48-16,10 4 24 16,-5 0-36-16,5 0 52 15,14 0-40-15,-5 0 20 16,-5 8-32-16,9 12-16 15,1 4-8-15,-5 4 20 16,-10 4-8-16,1 1-4 0,-9 3 0 16,-14 4 12-16,-14 5-8 15,-4-1 24-15,-5 1-20 0,-4-1-12 16,-5-3-4-16,-9-9 28 16,5-12-12-16,-5-8-12 15,13-12-4-15,1-4 12 16,9-8-4-16,4 3-12 15,9 1 4-15,10 4-32 16,4 0 20-16,9 12 24 16,5 0-4-16,0 8 20 15,4 4-16-15,1 4 76 16,-6 9-48-16,1 3 24 16,-5 0-40-16,0-4-16 15,1-3-8-15,-6-5 28 16,1 0-12-16,-5-4 4 15,-9-12-8-15,0 0 4 16,9 4-8-16,-9-4-116 0,9-4 60 16,-4 0-224-1</inkml:trace>
          <inkml:trace contextRef="#ctx0" brushRef="#br0" timeOffset="2624.7196">-3545 11233 144 0,'-28'-24'52'0,"33"24"-40"16,-28 0 0-16,9 0 60 0,-8 8-40 16,-1 8 68-16,-23 9-60 15,1 3 124-15,4 8-92 16,-9 9 52-16,13 16-68 15,5 12-44-15,10 7-8 16,13-3-12-16,9-4 0 16,18-12 44-16,4-8-24 0,15-13-72 15,8-8 32-15,1-7-300 16</inkml:trace>
          <inkml:trace contextRef="#ctx0" brushRef="#br0" timeOffset="3062.3836">-3386 11343 184 0,'-9'-8'68'0,"18"4"-52"0,5 0-4 0,-5 4 152 16,4 8-92-16,5 0 0 0,10 8-48 15,-1 0 28-15,0 12-28 16,-4 9 20-16,-5-1-24 15,-8 9 36-15,-10-1-32 16,-10-3 12-16,-12-1-20 16,-19-3-8-16,4-1-4 15,-8-16-4-15,13 5 0 0,-9-21 16 16,4 0-8-16,10-12-20 16,9-13 4-16,0-11-128 15,9 0 76-15,9-1-32 16,4 5 56-1,10 8 40-15,9 3 0 16,-1 9 152-16,1 16-88 16,9 13 60-16,0 7-72 0,-9 4 20 15,8 9-44-15,1-9 8 0,5-3-24 16,-14-1 0-16,8-8-8 16,-8-4 4-16,0-8-8 15,0-4-300-15,-1-8 160 16,6-12-300-1</inkml:trace>
          <inkml:trace contextRef="#ctx0" brushRef="#br0" timeOffset="3289.4863">-2976 11359 372 0,'-23'-20'140'0,"27"20"-112"0,6 0-4 16,-1 0 172-16,0 0-112 15,9-4 36-15,5 4-72 16,9-4 16-16,4 0-36 16,0-1 16-16,10-3-24 0,9 0-8 15,-1 4-8-15,-4 0 20 16,-9 0-12-16,-9 0-84 16,-5 0 40-16,-13 4-192 15,-14 0 124-15</inkml:trace>
          <inkml:trace contextRef="#ctx0" brushRef="#br0" timeOffset="3514.5871">-2863 11399 488 0,'-13'25'180'0,"4"-9"-140"0,-10 12-12 0,15-4 56 15,-1 9-52-15,-4 7-20 16,-4 5-12-16,3-5 0 16,1-3 0-16,0-5 8 0,0-8-4 15,5-7-92-15,-5-9 52 16,9-8-376 0</inkml:trace>
          <inkml:trace contextRef="#ctx0" brushRef="#br0" timeOffset="3753.7198">-2708 11371 528 0,'-4'8'196'0,"4"-4"-152"0,-5 12-12 16,1-4 116-16,-6 9-88 16,1 7 28-16,0 13-52 15,0 7 4-15,0 5-24 16,-9-5-16-16,4 1-4 0,1-5 4 15,-1-7 0-15,0-5-28 16,10-4 16-16,-10-7-172 16,9-9 104-16,5-12-312 15,19-4 220-15,-6-8-20 16</inkml:trace>
          <inkml:trace contextRef="#ctx0" brushRef="#br0" timeOffset="4051.0113">-2466 11290 340 0,'13'0'128'0,"-8"-4"-100"0,4 4-8 0,-9 0 52 0,9 0-44 15,5 12 84 1,4 4-60-16,5 5 72 0,-1 11-72 15,6 17 8-15,-6 19-36 16,-3 17 4-16,-10 4-16 0,-5-8-8 16,-13-8 0-16,-9-4 4 15,-14-16-4-15,-13-9 8 16,-1-3-8-16,-9-17 24 16,1-4-16-16,13-12-128 15,4-8 64-15,6-16-192 16</inkml:trace>
          <inkml:trace contextRef="#ctx0" brushRef="#br0" timeOffset="8629.8934">-2234 11225 320 0,'-9'-4'120'0,"13"0"-96"0,1-4-4 0,-1 8 60 16,1-4-48-16,-1 0 104 15,5 0-80-15,-4 0 20 16,0 0-44-16,-1 0 4 16,5 0-20-16,-9 0 0 0,14 4-8 15,-5 0-8-15,-4 0 4 16,4 0 20-16,4 0-12 0,6-4 4 16,-10 0-8-16,4 0 4 15,1 0-8-15,4 4 16 16,-9 4-12-16,5 0-20 15,-5 0 4-15,-4 4 12 16,-1 0 0-16,-4-8 16 16,0 8-12-16,0 0 32 15,-4-4-24-15,-1 4-4 16,5 4-8-16,-5-4-16 16,1 5 8-16,-1-1-4 15,1 0 0-15,-1 4 24 16,-4 0-8-16,0 0-12 15,-5-3 0-15,5-1 4 16,0 0 0-16,-4-4 16 0,-1-4-8 16,0 4-12-1,10-4 0-15,-5 0-4 16,9 0 0-16,-5-4 16 16,5 0-4-16,0 0-12 15,5 0 4-15,-5-4 48 16,4 4-24-16,-4-4-8 15,9 8-8-15,-4-4-4 16,-1 0 0-16,5 0 24 16,-9 0-12-16,10 0 12 15,-1 0-12-15,4 0 36 16,6 0-24-16,3-4 12 0,10 0-20 16,5-4-36-16,-1 4 12 15,-9 4 0 1,5 0 8-16,-9 0 32 15,0 0-16-15,-10-8-12 16,-4 8-8-16,-9-8-120 16,0 0 68-16,-4 0-188 15,-1 8 136-15,-4 0-284 16,9 0 220-16,5 8-32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1:03.8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03A4DC-312E-420D-8892-52A13C51584F}" emma:medium="tactile" emma:mode="ink">
          <msink:context xmlns:msink="http://schemas.microsoft.com/ink/2010/main" type="inkDrawing" rotatedBoundingBox="7542,16180 17084,15351 17238,17118 7696,17948" semanticType="callout" shapeName="Other">
            <msink:sourceLink direction="to" ref="{104521C9-6485-45F3-B7CF-149D0E359F2C}"/>
            <msink:sourceLink direction="from" ref="{E5488E9F-55F4-435A-A52F-B587537D0187}"/>
          </msink:context>
        </emma:interpretation>
      </emma:emma>
    </inkml:annotationXML>
    <inkml:trace contextRef="#ctx0" brushRef="#br0">0 1259 572 0,'13'32'208'0,"-4"-3"-160"0,23 39-12 16,-9-15 4-16,0 20-28 15,9 4 12-15,4-9-12 16,-13-7 44-16,9-12-28 16,0-21 56-16,-5-8-48 0,-4-8 72 15,4-24-60-15,-4-20-8 0,0-37-24 16,-5-20-20-16,9 0 0 15,0-20-104-15,5-37 60 16,0-20-52-16,0 16 60 16,0 5-24-16,-5-1 40 15,-4 8-24-15,0 17 28 16,-5 24 52-16,-4 16-12 16,-1 12 0-16,-4 25-12 15,1 7 12-15,-1 9-12 16,0 8-12-16,4 3 0 15,6 5 28-15,3 8-12 16,6 0 12-16,4 4-12 0,-5 4-8 16,0 0 0-16,-4-4 4 15,0 0-4-15,-5 8 8 16,-4-8-8-16,-5 0 8 16,0 9-8-16,0-9 32 15,5 8-20-15,-1 0-4 16,5 0-8-16,5-4 4 15,9-4-4-15,14 0-12 16,22 0 4-16,18 0-16 16,10 8 12-16,0 0 20 15,4 4-4-15,9 0-12 16,32 5 0-16,0 3 12 16,5 0-4-16,18-12-4 15,41 0 4-15,-5 0 40 0,23-8-24 16,23 8 0-1,0-8-12-15,50 4 28 16,-18 5-20-16,49 3-12 0,-3-4-8 16,35-4 4-16,-4-4 0 15,28 0 32-15,8-12-16 16,-22 8-12-16,50-13-8 16,-50-3-4-16,0 4 0 15,-37 4 16-15,-36 0-4 16,-9-4 16-16,-32 11-12 15,-69 5-128-15,-22 0 68 16,-32 5-140-16,-32 3 108 0,-31 4-424 16,-42 4 280-1,-13 12 76-15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1:05.3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9BD68C-B35E-4140-BC4B-F26C9E31CFB6}" emma:medium="tactile" emma:mode="ink">
          <msink:context xmlns:msink="http://schemas.microsoft.com/ink/2010/main" type="writingRegion" rotatedBoundingBox="8791,16477 14271,16570 14248,17895 8768,17802"/>
        </emma:interpretation>
      </emma:emma>
    </inkml:annotationXML>
    <inkml:traceGroup>
      <inkml:annotationXML>
        <emma:emma xmlns:emma="http://www.w3.org/2003/04/emma" version="1.0">
          <emma:interpretation id="{851ADE66-1C91-4A68-8C84-424B08E0E05D}" emma:medium="tactile" emma:mode="ink">
            <msink:context xmlns:msink="http://schemas.microsoft.com/ink/2010/main" type="paragraph" rotatedBoundingBox="8791,16477 14271,16570 14248,17895 8768,17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88936A-499B-423F-A11F-C29AAA7DCC2F}" emma:medium="tactile" emma:mode="ink">
              <msink:context xmlns:msink="http://schemas.microsoft.com/ink/2010/main" type="line" rotatedBoundingBox="8791,16477 14271,16570 14248,17895 8768,17802"/>
            </emma:interpretation>
          </emma:emma>
        </inkml:annotationXML>
        <inkml:traceGroup>
          <inkml:annotationXML>
            <emma:emma xmlns:emma="http://www.w3.org/2003/04/emma" version="1.0">
              <emma:interpretation id="{104521C9-6485-45F3-B7CF-149D0E359F2C}" emma:medium="tactile" emma:mode="ink">
                <msink:context xmlns:msink="http://schemas.microsoft.com/ink/2010/main" type="inkWord" rotatedBoundingBox="8689,16609 10423,16372 10569,17444 8835,17681">
                  <msink:destinationLink direction="to" ref="{6003A4DC-312E-420D-8892-52A13C51584F}"/>
                </msink:context>
              </emma:interpretation>
              <emma:one-of disjunction-type="recognition" id="oneOf0">
                <emma:interpretation id="interp0" emma:lang="" emma:confidence="0">
                  <emma:literal>--2'.</emma:literal>
                </emma:interpretation>
                <emma:interpretation id="interp1" emma:lang="" emma:confidence="0">
                  <emma:literal>--12"</emma:literal>
                </emma:interpretation>
                <emma:interpretation id="interp2" emma:lang="" emma:confidence="0">
                  <emma:literal>--12'.</emma:literal>
                </emma:interpretation>
                <emma:interpretation id="interp3" emma:lang="" emma:confidence="0">
                  <emma:literal>--2"</emma:literal>
                </emma:interpretation>
                <emma:interpretation id="interp4" emma:lang="" emma:confidence="0">
                  <emma:literal>--12".</emma:literal>
                </emma:interpretation>
              </emma:one-of>
            </emma:emma>
          </inkml:annotationXML>
          <inkml:trace contextRef="#ctx0" brushRef="#br0">907 14006 548 0,'14'-21'204'0,"9"21"-156"0,8-16-16 15,-21 16 52 1,12 0-52-16,1-8 16 0,0 8-32 0,0 8 44 16,9 4-32-16,-14 4 12 15,-5 1-24-15,-13-5 44 16,0 4-32-16,-9-4 12 16,-4 4-24-16,-10-4 28 15,5 1-28-15,4-13 20 16,5 12-20-16,9-12-16 15,18 0-4-15,5 0-24 16,13 0 16-16,5-4-180 16,5 8 104-16,-1 4-516 15</inkml:trace>
          <inkml:trace contextRef="#ctx0" brushRef="#br0" timeOffset="33.0888">1321 14402 820 0,'19'12'304'0,"-1"-12"-236"0,5 8-20 16,13-4 8-16,28 1-40 15,22 3-56-15,15 0 16 16,-6 0-348-16</inkml:trace>
          <inkml:trace contextRef="#ctx0" brushRef="#br0" timeOffset="-782.08">138 13993 548 0,'-9'-20'204'0,"13"12"-156"0,5-12-16 16,-4 20 80-16,-1-8-68 16,-4 8 24-16,10 8-36 15,-6 12 40-15,-4 8-40 16,-4 13 20-16,-6 20-32 0,-3 24-8 16,-10 12-8-16,5-8 12 15,0-16-8-15,-1-9 16 16,1-11-16-16,4-21 32 15,5-3-24-15,9-29 40 16,0-17-24-16,14-19-16 16,9-25-144-16,22-16 72 15,10 1-80-15,9 15 80 16,9 16-4-16,-14 13 36 16,-9 12-12-16,-9 12 20 15,-18 12 8-15,-10 8 8 16,-13 4 8-1,5 8-4-15,-33 1 52 16,-3 3-32-16,-6-8 32 16,-8-4-28-16,-1-4-28 0,10 1 0 15,4-1 24-15,0-4-12 0,14 20-12 16,9 1-4-16,9 7 40 16,9 0-24-16,4 1 44 15,10-1-32-15,4-7 20 16,5-5-24-16,0-4 44 15,0-4-36-15,0 0-16 16,4-3-4-16,-4 3-248 16,0-12 132-16,-9 16-528 15</inkml:trace>
          <inkml:trace contextRef="#ctx0" brushRef="#br0" timeOffset="-481.28">716 14726 488 0,'-9'0'180'0,"9"8"-140"0,-14 0-12 0,14-4 108 15,-9 8-80-15,-5 5 76 16,5 3-76-16,0 4-4 16,5 0-32-16,-5 5 24 0,18-1-28 15,-5-4 4-15,5-4-12 16,14-11 28-16,0-9-20 15,0-4 4-15,8-13-12 16,1 1-8-16,-9-4 4 16,-5 0 12-16,-18-1-8 0,-13 5-4 15,-6 0 0-15,1 4-24 16,-5 4 12-16,5 0-76 16,5 0 48-1,8 0-304-15</inkml:trace>
        </inkml:traceGroup>
        <inkml:traceGroup>
          <inkml:annotationXML>
            <emma:emma xmlns:emma="http://www.w3.org/2003/04/emma" version="1.0">
              <emma:interpretation id="{5B251E94-6686-4619-BB1B-76E3A19992CB}" emma:medium="tactile" emma:mode="ink">
                <msink:context xmlns:msink="http://schemas.microsoft.com/ink/2010/main" type="inkWord" rotatedBoundingBox="11096,16564 12752,16592 12736,17484 11080,17456"/>
              </emma:interpretation>
            </emma:emma>
          </inkml:annotationXML>
          <inkml:trace contextRef="#ctx0" brushRef="#br0" timeOffset="554.4747">2655 13969 612 0,'-27'0'228'0,"23"0"-180"0,-10 8-12 0,5 0 72 16,0 9-68-16,-5 7 8 15,-9 8-28-15,1 17-4 0,-6 20-8 16,1 7-16-16,0-7 4 0,-1-16 48 16,1-5-24-16,4-11 16 15,0-13-20-15,10-16 8 16,4-16-12-16,9-16-52 15,18-21 24-15,14-3-76 16,18-5 52-16,9 1-88 16,-9 15 72-16,0 1 28 15,-4 15 20-15,-10 5-12 16,-9 8 12-16,-8 8 64 16,-10 16-28-16,-9 1 96 15,-9 3-72-15,-10 0 40 16,-8-12-56-16,-5 12 8 15,-4-3-28-15,-10-13 0 16,5 8-8-16,5-12-16 16,4 8 4-16,0 4-16 0,14 12 12 15,13 9 20-15,10 3-4 16,13-4 48-16,14 5-28 16,0-1-4-16,0-7-16 15,0-9-52-15,0 8 28 16,-5-16-280-16,0-4 164 15,0 0-400 1</inkml:trace>
          <inkml:trace contextRef="#ctx0" brushRef="#br0" timeOffset="745.4896">2760 14596 756 0,'23'29'280'15,"-14"-9"-216"-15,9 4-20 0,0-12-12 0,10 1-28 16,8-1 16-16,5-4-12 16,0 8-160-16,0-8 80 15,-9 0-236-15,-9-4 176 16,-14-4-180-16</inkml:trace>
          <inkml:trace contextRef="#ctx0" brushRef="#br0" timeOffset="962.56">3033 14633 632 0,'-13'-4'236'0,"13"4"-184"0,-9 12-16 15,-1 0 160-15,-8 0-116 0,-9 8 44 16,0 5-72-16,-1-1 24 16,6 0-44-16,-1 1-132 0,0-5 52 15,9-4-264-15,1-12 172 16</inkml:trace>
          <inkml:trace contextRef="#ctx0" brushRef="#br0" timeOffset="1215.232">3174 13953 580 0,'10'-8'216'0,"-6"0"-168"0,5 8-12 16,0 8 112-16,0 0-88 15,1 4 36-15,-1 4-56 16,-5 5 12-16,1-5-32 16,-5 4 8-16,-5-4-16 0,-4-8 12 15,0 4-16-15,0 1 48 16,0-9-28-16,4-4 20 15,5 0-28-15,14-4-52 16,18-1 16-16,4 5-112 16,5 5 72-16,0 3-652 15</inkml:trace>
          <inkml:trace contextRef="#ctx0" brushRef="#br0" timeOffset="1416.3818">3489 14414 996 0,'9'0'368'0,"-9"0"-284"0,41 0-24 0,0 0 0 16,9 0-44-16,32 0 4 15,-5 0-12-15,23 0-436 16,-4 8 232-16</inkml:trace>
        </inkml:traceGroup>
        <inkml:traceGroup>
          <inkml:annotationXML>
            <emma:emma xmlns:emma="http://www.w3.org/2003/04/emma" version="1.0">
              <emma:interpretation id="{82D7ACE5-E899-42C8-970C-9EB0691507F8}" emma:medium="tactile" emma:mode="ink">
                <msink:context xmlns:msink="http://schemas.microsoft.com/ink/2010/main" type="inkWord" rotatedBoundingBox="13383,16555 14271,16570 14248,17895 13361,17880">
                  <msink:destinationLink direction="with" ref="{BAC254CE-7BC8-4F1E-951E-8E784B332969}"/>
                </msink:context>
              </emma:interpretation>
              <emma:one-of disjunction-type="recognition" id="oneOf1">
                <emma:interpretation id="interp5" emma:lang="" emma:confidence="0">
                  <emma:literal>5</emma:literal>
                </emma:interpretation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G</emma:literal>
                </emma:interpretation>
                <emma:interpretation id="interp8" emma:lang="" emma:confidence="0">
                  <emma:literal>{</emma:literal>
                </emma:interpretation>
                <emma:interpretation id="interp9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416.5424">4795 14070 416 0,'-4'-24'152'0,"4"24"-116"0,0 0-12 0,0 0 208 15,-9 8-132-15,0 0 56 16,-1 4-92-16,-3 9 16 16,-1 15-48-16,-4 29-8 0,0 16-16 15,4-4 4-15,5-5-8 16,0-11 16-16,0-16-12 16,0-13 32-16,0 0-24 15,-1-11 12-15,1-13-16 16,0-12-44-16,9-12 20 0,9-13-60 15,5-15 40-15,9-9-132 16,4-12 88-16,9 13-80 16,1 7 92-16,-5 17 52 15,0 4 8-15,-5 20 44 16,-13 8-24-16,-10 20 64 16,-8 4-44-16,-6 9 80 15,-3-5-64-15,-5-8 72 16,-10-8-72-16,6-3-16 15,-6-1-24-15,5-4 16 16,5 0-16-16,9 4-32 16,5 0 12-16,8 8 8 15,5 5 4-15,9-1 8 16,1 0-8-16,3-3-72 0,-3-5 36 16,-1 0-68-16,5-4 60 15,-10-8-116-15,1-4 92 16,-5 0-236-1,0 0 168-15,0-8-172 16,-9 0 176-16,5 0 164 16,-5 8-12-16,0-4 372 15,0 0-220-15,0 4 76 16,4 12-152-16,5 0 48 16,-4-4-88-1,18 12-24-15,4-8 4 0,5 5-24 0,4-9-52 16,1-4 20-16,-1-4-148 15,-4 0 92-15,-5 0-40 16,-8 0 68-16,-6-4-28 16,-13-4 40-16,-4 8 20 15,-5-8 8-15,0 8 92 16,-5 8-48-16,0 0 80 16,5 4-68-16,0 4 8 15,4 21-36-15,1 7-4 16,4 21-12-16,4 4-8 15,-4-9 4-15,-9 1 40 16,-9-12-24-16,-5-9 0 16,-9-4-12-16,-4-11 28 15,0-17-20-15,4 4 12 16,0-16-16-16,0-8 12 16,5-13-16-16,9-15-4 15,4 0 0-15,0-9-200 16,5 9 108-1</inkml:trace>
          <inkml:trace contextRef="#ctx0" brushRef="#br0" timeOffset="2736.3934">5173 13961 756 0,'27'-20'280'16,"-8"16"-216"-16,13 0-20 0,-14-4 76 0,5 8-76 15,4 0 36 1,0 20-48-16,-4-4-20 0,-5 4-4 16,-4 5-20-16,-5-1 8 0,-14 0 28 15,1-4-12-15,-5-3 32 16,-5-5-28-16,0-4 32 15,1-8-32-15,8 0 4 16,14-4-12-16,10-8-32 16,8 8 12-16,9-5-304 15,1 1 176-15,-1 4-492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1:02.0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24C372-0315-4702-AEBF-DCB30ABC6746}" emma:medium="tactile" emma:mode="ink">
          <msink:context xmlns:msink="http://schemas.microsoft.com/ink/2010/main" type="writingRegion" rotatedBoundingBox="5471,17130 8514,11749 9907,12537 6864,17918"/>
        </emma:interpretation>
      </emma:emma>
    </inkml:annotationXML>
    <inkml:traceGroup>
      <inkml:annotationXML>
        <emma:emma xmlns:emma="http://www.w3.org/2003/04/emma" version="1.0">
          <emma:interpretation id="{29AC81E2-BB2F-41C5-85C4-36B9655B9315}" emma:medium="tactile" emma:mode="ink">
            <msink:context xmlns:msink="http://schemas.microsoft.com/ink/2010/main" type="paragraph" rotatedBoundingBox="5471,17130 8514,11749 9907,12537 6864,17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8727B6-D8B0-4AC0-998F-3C7DC8039580}" emma:medium="tactile" emma:mode="ink">
              <msink:context xmlns:msink="http://schemas.microsoft.com/ink/2010/main" type="line" rotatedBoundingBox="5471,17130 8514,11749 9907,12537 6864,17918"/>
            </emma:interpretation>
          </emma:emma>
        </inkml:annotationXML>
        <inkml:traceGroup>
          <inkml:annotationXML>
            <emma:emma xmlns:emma="http://www.w3.org/2003/04/emma" version="1.0">
              <emma:interpretation id="{C002E2A2-E7A2-4ABE-B096-D0D1AE204148}" emma:medium="tactile" emma:mode="ink">
                <msink:context xmlns:msink="http://schemas.microsoft.com/ink/2010/main" type="inkWord" rotatedBoundingBox="5471,17130 6127,15970 7447,16716 6791,17876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-2744 14770 488 0,'4'-12'180'0,"-4"12"-140"0,9-4-12 15,1 4 172-15,8-4-116 16,9 0 64-16,10 0-88 0,4 0-16 16,4 4-28-16,10 0-12 0,-5 0 0 15,0 0-136-15,-9 0 72 16,-5 0-276-1,-4-8 188-15,-5 4-208 16</inkml:trace>
          <inkml:trace contextRef="#ctx0" brushRef="#br0" timeOffset="735.9729">-1961 14305 612 0,'-18'0'228'0,"31"4"-180"0,1 4-12 15,13-8 116-15,19 0-92 16,22 4 0-16,10 8-36 16,-6 9-332-16,-3 7 164 15,31-16-292-15</inkml:trace>
          <inkml:trace contextRef="#ctx0" brushRef="#br0" timeOffset="345.9196">-2107 13654 436 0,'0'-29'160'0,"5"37"-124"0,-5 0-8 16,0 5 124-16,0 11-88 16,0 8 8-16,-5 9-44 15,1 3 0-15,4 1-16 16,-5-1-8-16,1-7 0 0,4-5-260 15</inkml:trace>
          <inkml:trace contextRef="#ctx0" brushRef="#br0" timeOffset="568.5108">-1825 14054 684 0,'19'0'252'0,"8"0"-192"0,9 4-20 0,-8 0 40 16,8 0-52-16,1 4-64 0,-6 5 16 15,6-5-276-15,-10 12 164 16,1 4-244-16</inkml:trace>
          <inkml:trace contextRef="#ctx0" brushRef="#br0" timeOffset="-801.6319">-2781 13609 288 0,'0'-8'108'0,"0"8"-84"0,0-8-4 16,0 8 56-16,0 0-44 16,0 0 68-16,0 0-60 15,0 0 44-15,0 0-48 0,0 16-12 16,-4 0-12-16,4 17 44 16,0 19-32-16,-5 9 0 0,-4 16-16 15,5-17 4 1,-15 13-8-16,1-4-4 15,0 4 4-15,-5 0-4 0,0-4 0 16,10-13 16-16,-5-11-8 16,8-17 16-16,1 0-16 15,5-19 48-15,4-9-28 16,4-21-48-16,5-3 8 16,-4-12-32-1,9-1 24-15,-1-3-88 0,1-9 60 16,4 13-72-16,-4-1 64 15,9 9 24-15,-5 0 16 16,5 15 32-16,-10 1-8 16,5 4 92-16,-4 8-52 15,-5 0-4-15,-9 8-28 16,0 4 16-16,-9 1-20 16,-5-1 12-16,5-4-12 0,-9 0 0 15,0-4-4-15,0-4 20 16,0 0-16-16,-1 0-20 15,10 0 0-15,0 8 32 16,5 8-16-16,4 13 72 16,4 11-48-16,5 13 4 15,5 3-20-15,0-3-20 0,4-4 0 16,-5-5 40-16,1-8-24 16,0-7-196-16,-1-9 100 15</inkml:trace>
          <inkml:trace contextRef="#ctx0" brushRef="#br0" timeOffset="-185.4946">-2703 14560 372 0,'-5'-4'140'0,"1"8"-112"0,-1-4-4 15,1 0 152-15,4 0-100 16,0 0 16-16,0 0-56 16,0 0-16-16,9 0-12 15,9 0-8-15,9-4 4 0,10 0 40 16,-1-4-24-16,5 8-20 0,0 0 0 16,-14 8 0-16,-4 0 0 15,-18-4 0 1,-14 12 68-16,-5 0-36 15,-9 1-28-15,-13 3-8 16,4 0 0-16,0 0 4 16,5 1-12-16,4-1 8 15,5 0 12-15,-1-4-4 16,6 0-4-16,4-3 4 16,4-1 4-16,5 0-4 15,5-4-4-15,4 0 4 0,4-4 20 16,10 8-12-16,5-4-4 15,3-8-4-15,6 12 20 16,-5-12-12-16,0 4-84 16,-14-4 40-16,-9 0-96 15,-9 0 72-15,0-4-316 16,-9 4 208 0,-14-12-80-16</inkml:trace>
        </inkml:traceGroup>
        <inkml:traceGroup>
          <inkml:annotationXML>
            <emma:emma xmlns:emma="http://www.w3.org/2003/04/emma" version="1.0">
              <emma:interpretation id="{3A4DC9F6-D9C0-45A4-B099-CD9CB937283D}" emma:medium="tactile" emma:mode="ink">
                <msink:context xmlns:msink="http://schemas.microsoft.com/ink/2010/main" type="inkWord" rotatedBoundingBox="6913,14912 8656,11830 9907,12537 8164,15620"/>
              </emma:interpretation>
            </emma:emma>
          </inkml:annotationXML>
          <inkml:trace contextRef="#ctx0" brushRef="#br0" timeOffset="-38016.4849">-1647 12379 728 0,'-32'-25'268'0,"32"25"-208"0,9 9-16 15,0-1 36-15,5 4-52 16,9 0 24-16,4 4-32 16,0 0-8-16,14 0-8 15,0 1-156-15,5-9 84 0,13-8-228 16,14-4 168-16,9 0-240 15</inkml:trace>
          <inkml:trace contextRef="#ctx0" brushRef="#br0" timeOffset="-38740.9149">-67 10027 236 0,'-9'-20'88'0,"9"16"-68"0,-18-8-4 0,13 4 80 16,-13-4-56-16,-5 4-44 15,0-9 0-15,-9 5 40 16,-4 4-16-16,-10 0-20 0,-4 8 0 16,-4 12 0-16,4 4 0 15,-5 5 24-15,0 3-12 16,14 21 48-16,5 27-32 16,4 17 64-16,5 13-52 15,9 11 0-15,-1 16-24 16,6 21 8-16,-1 0-16 15,5-17-12-15,4-11 0 0,-8-9 12 16,8 5-4-16,1-1 40 16,-10-8-20-16,-4-20 20 15,4 0-24-15,-9-16 44 16,1-16-36-16,-1-5 12 0,5-7-24 16,-1-5-8-16,6-15-4 15,-1-13 20-15,0-12-12 16,1-8-100-16,-1-13 44 15,-4-15-244 1,0-25 160-16,9-24-252 16</inkml:trace>
          <inkml:trace contextRef="#ctx0" brushRef="#br0" timeOffset="-38275.1758">38 10072 384 0,'0'-16'140'0,"0"12"-108"0,-5 0-8 16,-4 4 48-16,0-4-44 15,4 0 32-15,-13 4-32 16,4-4-16-16,-4-1-8 15,-5 1 12-15,1 4-8 16,-1-4 24-16,9 0-20 16,-4 4-12-16,-5 0-4 15,1 4-4-15,-1 4 0 0,-9 9 16 16,0 7-4-16,5 25 24 16,-5 15-16-16,0 17 24 0,14 8-24 15,-5 0 32-15,0 16-28 16,0 29-4-16,5 12-8 15,18-13-16-15,-9-7 8 16,5-5 20-16,4 5-8 16,-5-5-4-16,-4-8 0 15,0-20 20-15,-5-16-12 16,-13-12 4-16,4-12-8 16,0-13-8-16,5-16 4 15,0-3-200-15,-5-5 108 16</inkml:trace>
          <inkml:trace contextRef="#ctx0" brushRef="#br0" timeOffset="-37565.7912">-399 12120 488 0,'13'-8'180'0,"-8"16"-140"0,-14 4-12 0,4 0 84 15,-18 8-68-15,-18 9 60 16,5 7-60-16,-14 8-12 15,-5-15-20-15,10-1-36 0,-10-4 12 16,-4-11-12-16,-5-13 12 0,0-9 8 16,5-11 4-16,14-4 0 31,8 0 0-31,14-13-64 0,19 5 36 16,18 0-48-16,17 7 40 15,10 9 56-15,5 8-12 16,-1 16 56-16,-4 8-36 15,-4 21 56-15,-1 7-48 16,-4 1 12-16,14 3-32 0,-5-7 20 16,13-5-24-16,10-8 12 15,-9-7-12-15,-1-5 0 16,-4-16-4-16,-9-12 12 16,-9-8-12-16,-18-9 16 15,0-11-16-15,-19-9 4 0,-9-3-4 16,-4 3-24-16,-5 4 8 15,-9 9-84-15,14 4 52 16,0 3-268 0</inkml:trace>
          <inkml:trace contextRef="#ctx0" brushRef="#br0" timeOffset="-36803.7448">279 9404 300 0,'0'0'112'0,"0"4"-88"0,0 4-8 0,-5 0 108 16,-13 9-72-16,4 7 40 16,-8 4-52-16,-6 9 12 15,-3-1-32-15,-6 5 8 16,1-9-16-16,-5 0 12 15,4-7-16-15,-4-1 4 0,5-12-4 16,-1-16-8-16,1-8 4 0,13-8-4 16,10-13 0-16,4-3-44 15,4-5 24-15,10 5-36 16,4-1 32-16,-5 13-16 16,5 4 24-16,-9 12-16 15,9 0 16-15,-9 8-8 16,0 0 12-1,14 16 112-15,4 4-52 16,-4 4 8-16,0 5-36 16,13-1-20-16,-4 9-4 15,4-13 20-15,5 4-8 0,0 0-40 16,0-7 20-16,-1-5-8 16,1 0 12-16,-4-4 8 15,-1-4 0-15,-4-8 8 16,-10 0-4-16,1-8 40 0,-5-4-20 15,0-8 12-15,-9-8-20 16,-9-5 36-16,0 1-28 16,4 3-24-16,-8 1 0 15,-5 4-8-15,8 4 0 16,-3 7-160-16,4 5 92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1:36.6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DA683D-7903-43B0-8BA5-2D6DED580E53}" emma:medium="tactile" emma:mode="ink">
          <msink:context xmlns:msink="http://schemas.microsoft.com/ink/2010/main" type="writingRegion" rotatedBoundingBox="19403,13680 22982,11519 24389,13848 20810,16010"/>
        </emma:interpretation>
      </emma:emma>
    </inkml:annotationXML>
    <inkml:traceGroup>
      <inkml:annotationXML>
        <emma:emma xmlns:emma="http://www.w3.org/2003/04/emma" version="1.0">
          <emma:interpretation id="{6B5483BC-907F-4C3B-AC70-29B31234A95A}" emma:medium="tactile" emma:mode="ink">
            <msink:context xmlns:msink="http://schemas.microsoft.com/ink/2010/main" type="paragraph" rotatedBoundingBox="19403,13680 22982,11519 23601,12544 20022,1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2285D-C357-4D66-9BB0-19EB900701A2}" emma:medium="tactile" emma:mode="ink">
              <msink:context xmlns:msink="http://schemas.microsoft.com/ink/2010/main" type="line" rotatedBoundingBox="19403,13680 22982,11519 23601,12544 20022,14705"/>
            </emma:interpretation>
          </emma:emma>
        </inkml:annotationXML>
        <inkml:traceGroup>
          <inkml:annotationXML>
            <emma:emma xmlns:emma="http://www.w3.org/2003/04/emma" version="1.0">
              <emma:interpretation id="{40A5B695-6CC8-4F50-A70E-25DF2CBFC474}" emma:medium="tactile" emma:mode="ink">
                <msink:context xmlns:msink="http://schemas.microsoft.com/ink/2010/main" type="inkWord" rotatedBoundingBox="19568,13954 20070,13650 20291,14016 19788,143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-70-171 236 0,'0'-4'88'0,"14"0"-68"0,-5 4-4 16,-4 0 80-16,13 0-56 15,-9-4 80-15,14 0-68 0,-10 4 44 16,10 4-56-1,0 0 40-15,0 0-44 0,4 0-12 16,-4 0-12-16,-1 4 32 0,1-4-20 16,0-4 12-16,0 0-20 15,-5-4-8-15,9 0-4 16,5 0 20-16,-9-4-12 16,0 0 12-16,-1 0-12 15,-3-1-16-15,-6 5 0 16,5-4 12-16,-13 8-4 15,4-4 8-15,0 4-8 0,-4-8-124 16,13 4 64-16,-13 0-232 16,13 0 160-1,-9 4-208-15</inkml:trace>
          <inkml:trace contextRef="#ctx0" brushRef="#br0" timeOffset="765.5368">39-1 112 0,'-18'0'44'0,"18"8"-36"0,0-8 0 15,0 0 84-15,0 0-52 16,0 0 88-16,0 0-72 15,0 0 24-15,0 0-44 16,0 0 48-16,0 0-48 16,0 12-16-16,0-4-12 15,0 0-8-15,0 0 0 16,-9 0 24-16,5-8-12 16,4 8 40-16,-9-4-28 15,9-4 12-15,0 0-20 16,0-4 20-16,0-4-24 0,9 8 32 15,4-8-28-15,-4 8-4 0,0 0-8 16,5 8 4-16,-5 0-4 16,5 4 24-16,0-3-16 15,4 7 12-15,-5 0-12 16,6-4 0-16,3-4-4 16,1 0 4-16,0-8-8 15,0-8 8-15,-5 0-8 16,5 0 16-16,-1-4-12 15,-8 0 24-15,-5 4-20 16,-4-1-4-16,-5 5-4 0,-5 4-16 16,-4 4 8-16,9 1-16 15,-9-1 12-15,9-4-216 16</inkml:trace>
        </inkml:traceGroup>
        <inkml:traceGroup>
          <inkml:annotationXML>
            <emma:emma xmlns:emma="http://www.w3.org/2003/04/emma" version="1.0">
              <emma:interpretation id="{4CA85217-8665-4FDF-8118-5D65DBE72C5E}" emma:medium="tactile" emma:mode="ink">
                <msink:context xmlns:msink="http://schemas.microsoft.com/ink/2010/main" type="inkWord" rotatedBoundingBox="21345,13228 21831,12934 22131,13431 21645,13725">
                  <msink:destinationLink direction="with" ref="{DF165A75-13AC-4D0C-ADBC-630E4E5D4A1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6.6618">1710-810 540 0,'-4'0'200'0,"4"4"-156"0,4-4-12 0,5 4 52 16,5 0-52-16,4 0 16 15,5-4-32-15,14 0 8 16,4 0-12-16,4-4-8 0,1 0 0 16,-1 4 20-16,-4-8-12 15,-5 8-32-15,-4-8 12 16,-13-4 36-16,-1 3-16 15,-9-3 0-15,0 0-8 16,-4-8-24-16,-1 4 12 16,-4 0 32-16,0-5-16 15,9 1-16-15,-4 0 0 0,-5 0 4 16,4-1 4-16,-4 5 0 16,5-4 0-16,-5 4 8 15,0 4-4-15,-5 0 32 16,1 4-20-16,-10-1-12 15,5 5-8-15,-5 4 28 16,1 0-12-16,-6 0-4 16,6 4-4-16,-5 0-16 15,-1 5 8-15,-3-1 20 16,-6 0-8-16,15 4-28 16,-6 4 8-16,1 0 12 15,-9 4 4-15,9 5-20 16,-5 3 8-16,0 0 4 15,5 1 4-15,0 3 8 0,4 0-4 16,0 5 8-16,5 3-8 16,5 5-12-16,-1-1 4 15,14-7 40-15,10-1-24 16,8 4 8-16,-4-19-12 16,13-1-8-16,5-4 4 15,-5-8 4-15,5-4-4 16,5-4 16-16,-5-4-12 15,-5-4 16-15,-4 0-16 16,0 0-4-16,-9-4 0 16,-9 0-16-16,4 0 8 15,-14-1-120-15,5-3 68 0,0 0-288 16,1-4 196 0,3 0-220-16</inkml:trace>
        </inkml:traceGroup>
        <inkml:traceGroup>
          <inkml:annotationXML>
            <emma:emma xmlns:emma="http://www.w3.org/2003/04/emma" version="1.0">
              <emma:interpretation id="{B8B542FE-607B-4FD8-BC8E-16D09AE61956}" emma:medium="tactile" emma:mode="ink">
                <msink:context xmlns:msink="http://schemas.microsoft.com/ink/2010/main" type="inkWord" rotatedBoundingBox="21832,12213 22982,11519 23433,12266 22284,12960">
                  <msink:destinationLink direction="with" ref="{DF165A75-13AC-4D0C-ADBC-630E4E5D4A11}"/>
                </msink:context>
              </emma:interpretation>
              <emma:one-of disjunction-type="recognition" id="oneOf2"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(</emma:literal>
                </emma:interpretation>
                <emma:interpretation id="interp5" emma:lang="" emma:confidence="0">
                  <emma:literal>C</emma:literal>
                </emma:interpretation>
                <emma:interpretation id="interp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7161.1496">2452-1708 488 0,'-4'-16'180'0,"4"16"-140"0,0 4-12 16,0-4 120-16,-5 8-88 16,1 0 0-16,-1 8-36 15,-4 0 12-15,9 9-24 16,0-5-4-16,0 4-4 0,-4 0 4 15,4 1-4-15,-5-5 24 0,1 0-16 16,-1 0 32-16,5 0-28 16,0-3-4-16,18-9-64 15,19-4 28 1,-1-8-156-16,10-4 100 16,-10-9-408-1</inkml:trace>
          <inkml:trace contextRef="#ctx0" brushRef="#br0" timeOffset="2107.1963">2380-1494 416 0,'-14'-32'152'0,"14"24"-116"0,-5-4-12 16,1 4 136-1,8 8-92-15,-8-4 16 16,4 4-48-16,-9-5-16 15,9 10-12-15,0-1 4 16,0 4-8-16,0 0-312 0,9 0 172 0</inkml:trace>
          <inkml:trace contextRef="#ctx0" brushRef="#br0" timeOffset="3114.6761">2967-2145 352 0,'-5'0'132'0,"1"8"-104"0,4 0-8 0,-5 12 88 15,-4 5-64-15,0 19 52 0,5 29-56 16,-6 8 40-16,1 8-44 16,-4-16-28-16,-1-17-8 15,5-7 60-15,-9-9-32 0,4-11 32 16,9-9-32-16,-4-8 16 15,9-12-24-15,0-8 8 16,5-8-16-16,4-17-68 16,5-11 28-16,8-9-164 15,-3 5 108-15,-1 3 24 16,-4 13 40-16,-1 8-8 16,1 11 16-16,-5 13 32 15,-9 9-12-15,0 3 36 16,0 0-28-16,-5 4 20 15,1 0-20-15,-1 0 8 16,1-3-12-16,-1 3-8 16,-4-4 0-16,9 4-24 0,0 4 12 15,0 4 4-15,9 1 4 16,0-1 24-16,0 0-12 16,-4-3 76-16,4-5-52 15,0 0 24-15,0-4-40 16,-4-4 0-16,4 0-12 15,-5 0-8-15,-4-8 4 16,0 0-208-16,0 0 112 16,0 8-396-1</inkml:trace>
          <inkml:trace contextRef="#ctx0" brushRef="#br0" timeOffset="7315.5615">2557-2125 756 0,'-9'-4'280'0,"27"4"-216"16,10-4-20-16,-6 4-20 0,10 4-24 15,14-4-168-15,-5 8 92 16,-5 21-436-16</inkml:trace>
          <inkml:trace contextRef="#ctx0" brushRef="#br0" timeOffset="3603.5024">3372-1975 352 0,'0'-16'132'0,"-4"12"-104"0,4 0-8 0,-5 8 36 15,-4 4-36-15,9 4 36 16,-9 8-32-16,4 8 64 16,5 13-48-16,0 3 28 15,0 5-40-15,5-9 44 16,4-3-40-16,-9-1-8 0,9-8-12 16,-4-7 8-16,-5-5-12 0,4-8 24 15,-4-8-20-15,5-4 24 16,-1-4-24-16,1-8-4 15,-5-9-4-15,13-3 4 16,-3-4-4-16,3-5-4 16,5 5 4-16,5 0-24 15,9 7 12-15,-5 5-12 16,1 4 8-16,-6 8 24 16,6 0-4-16,-10 0 4 15,5 8-4-15,-14 0 20 16,5 0-16-16,-5 0 4 15,0 0-8-15,0 0-76 16,-9 0 36-16,4 0-596 16</inkml:trace>
        </inkml:traceGroup>
      </inkml:traceGroup>
    </inkml:traceGroup>
    <inkml:traceGroup>
      <inkml:annotationXML>
        <emma:emma xmlns:emma="http://www.w3.org/2003/04/emma" version="1.0">
          <emma:interpretation id="{D91DD49C-9786-4862-88AD-D442D46887EC}" emma:medium="tactile" emma:mode="ink">
            <msink:context xmlns:msink="http://schemas.microsoft.com/ink/2010/main" type="paragraph" rotatedBoundingBox="21087,14509 23014,14430 23044,15161 21117,15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3AD5C8-9693-48EE-95E4-BBF2CB4AF11C}" emma:medium="tactile" emma:mode="ink">
              <msink:context xmlns:msink="http://schemas.microsoft.com/ink/2010/main" type="line" rotatedBoundingBox="21087,14509 23014,14430 23044,15161 21117,15240"/>
            </emma:interpretation>
          </emma:emma>
        </inkml:annotationXML>
        <inkml:traceGroup>
          <inkml:annotationXML>
            <emma:emma xmlns:emma="http://www.w3.org/2003/04/emma" version="1.0">
              <emma:interpretation id="{255938E4-B8D4-427E-8864-36A0D47D7039}" emma:medium="tactile" emma:mode="ink">
                <msink:context xmlns:msink="http://schemas.microsoft.com/ink/2010/main" type="inkWord" rotatedBoundingBox="21087,14509 21888,14476 21918,15207 21117,15240"/>
              </emma:interpretation>
              <emma:one-of disjunction-type="recognition" id="oneOf3">
                <emma:interpretation id="interp7" emma:lang="" emma:confidence="0">
                  <emma:literal>EITI</emma:literal>
                </emma:interpretation>
                <emma:interpretation id="interp8" emma:lang="" emma:confidence="0">
                  <emma:literal>CITI</emma:literal>
                </emma:interpretation>
                <emma:interpretation id="interp9" emma:lang="" emma:confidence="0">
                  <emma:literal>4th</emma:literal>
                </emma:interpretation>
                <emma:interpretation id="interp10" emma:lang="" emma:confidence="0">
                  <emma:literal>41</emma:literal>
                </emma:interpretation>
                <emma:interpretation id="interp11" emma:lang="" emma:confidence="0">
                  <emma:literal>eat</emma:literal>
                </emma:interpretation>
              </emma:one-of>
            </emma:emma>
          </inkml:annotationXML>
          <inkml:trace contextRef="#ctx0" brushRef="#br0" timeOffset="5029.4195">1583 415 340 0,'-32'-8'128'0,"32"12"-100"0,-18 4-8 0,9 0 60 16,-5 4-48-16,0 1 120 15,-8 7-84-15,3-4 28 16,-3 4-56-16,8 0 64 16,5 5-56-16,0-1 20 0,18 4-40 15,0 9 28-15,14-5-32 16,9 0 12-16,-5 1-20 0,0-9 8 15,5-4-12-15,0-8 28 16,4-8-24-16,1-8-92 16,-5-4 40-16,0-4-140 15,-5-4 100-15,-9-8-256 16,-4-1 188 0,-5 5-208-16</inkml:trace>
          <inkml:trace contextRef="#ctx0" brushRef="#br0" timeOffset="5259.031">1642 419 320 0,'-14'8'120'0,"14"0"-96"0,-9 9-4 16,9 3 148-16,0 0-96 16,-9 12 68-16,5 1-80 0,-1 7 0 15,1 13-36-15,-6 3 40 16,1 9-36-16,-4-4 12 0,4-5-24 15,-5-7 20-15,0-5-24 16,5-11 12-16,5-9-12 16,-1-8-44-16,5-16 20 15,9-8-324 1</inkml:trace>
          <inkml:trace contextRef="#ctx0" brushRef="#br0" timeOffset="5513.2066">1674 573 572 0,'0'-8'208'0,"9"8"-160"0,14 0-12 16,-10 0 56-16,19 0-56 16,9 0 48-16,19 0-48 15,3 0 16-15,6-8-32 16,-6 8 0-16,-17 0-12 0,-10 0 4 15,-4-4-8-15,-9 4-124 16,-5 0 64-16,-18-4-340 16,0 0 220-1,-18 8-104-15</inkml:trace>
          <inkml:trace contextRef="#ctx0" brushRef="#br0" timeOffset="5751.3428">1892 557 364 0,'-31'16'132'0,"22"-8"-100"0,-5 4-12 0,14 4 112 16,-9 13-76-16,-5 7 60 16,5 13-72-16,0 3-4 15,4 5-24-15,-4-5 8 16,0-3-16-16,5-13 24 0,-1-3-20 15,5-9-40-15,5-8 16 0,-1-16-420 16,19-8 236 0,0-16-24-16</inkml:trace>
          <inkml:trace contextRef="#ctx0" brushRef="#br0" timeOffset="6012.5362">2106 593 476 0,'-36'0'176'0,"36"0"-136"0,-9 16-12 16,9-8 84-16,0 13-68 16,0 7 52-16,9 16-56 15,-9 9-20-15,0 0-12 16,0 3 16-16,-9-3-12 0,-14-5-4 16,10-7-4-16,-10-5 4 15,5-7-4-15,4-9-20 0,0-8 8 16,10 0-260-1,4-16 148-15,9-8-272 16</inkml:trace>
        </inkml:traceGroup>
        <inkml:traceGroup>
          <inkml:annotationXML>
            <emma:emma xmlns:emma="http://www.w3.org/2003/04/emma" version="1.0">
              <emma:interpretation id="{5ADA6E2F-6031-4B0E-9D39-2E898D96F5F0}" emma:medium="tactile" emma:mode="ink">
                <msink:context xmlns:msink="http://schemas.microsoft.com/ink/2010/main" type="inkWord" rotatedBoundingBox="22218,14592 23019,14559 23033,14893 22231,14926"/>
              </emma:interpretation>
              <emma:one-of disjunction-type="recognition" id="oneOf4">
                <emma:interpretation id="interp12" emma:lang="" emma:confidence="1">
                  <emma:literal>r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n</emma:literal>
                </emma:interpretation>
                <emma:interpretation id="interp1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6295.2886">2525 496 488 0,'19'0'180'0,"-6"4"-140"0,1 12-12 0,-5-4 120 0,9 5-88 16,-4 7 20-16,-5 8-48 16,5 5 4-16,-14 3-20 15,-10 1 28-15,6-1-28 0,-5-8 56 16,-5-7-40-16,5-13 56 15,-5-16-52-15,10-17 28 16,13-15-36-16,14-4 16 16,22 3-24-16,19 1 8 15,13-1-16-15,10 9 56 16,-1 8-40-16,15 8 32 16,-1 8-32-16,-9 8-360 15,-14 16 180-15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1:41.3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165A75-13AC-4D0C-ADBC-630E4E5D4A11}" emma:medium="tactile" emma:mode="ink">
          <msink:context xmlns:msink="http://schemas.microsoft.com/ink/2010/main" type="inkDrawing" rotatedBoundingBox="20970,13936 23692,13923 23693,14022 20971,14034" semanticType="underline" shapeName="Other">
            <msink:sourceLink direction="with" ref="{4CA85217-8665-4FDF-8118-5D65DBE72C5E}"/>
            <msink:sourceLink direction="with" ref="{B8B542FE-607B-4FD8-BC8E-16D09AE61956}"/>
          </msink:context>
        </emma:interpretation>
      </emma:emma>
    </inkml:annotationXML>
    <inkml:trace contextRef="#ctx0" brushRef="#br0">0 15 496 0,'9'-8'184'16,"-9"8"-140"-16,5-8-16 0,4 8 64 0,0 0-56 16,-9 0 56-16,0 0-52 15,0 0-4-15,0 0-20 16,9 4 40-16,4 4-28 0,-3-4 4 16,3 4-20-16,5 1 36 15,19-1-24-15,-14 4-4 16,22-4-12-16,1 0-8 15,8-4 4-15,24 0 12 16,40 0-8-16,5 4 4 16,9-4-4-16,0-4 12 15,32 0-12-15,14 0 4 16,-33-4-4-16,6-4-24 0,12 4 8 16,-17-8 12-16,-9 8 0 15,-28-4-28-15,-13 0 12 16,-19 4 12-16,-22 0 4 15,-19 0-4-15,5-1 4 16,-9 5 64-16,0-4-36 16,-5 0-48-16,5 0 8 15,4 4-4-15,5 0 12 16,-9-4-56-16,0 0 32 16,0 4-216-16,-5 0 128 15,-9 0-352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0:42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22906D-5AAE-4AE7-B5A2-02DC86D43379}" emma:medium="tactile" emma:mode="ink">
          <msink:context xmlns:msink="http://schemas.microsoft.com/ink/2010/main" type="writingRegion" rotatedBoundingBox="17444,14385 17707,15352 16761,15609 16498,14642"/>
        </emma:interpretation>
      </emma:emma>
    </inkml:annotationXML>
    <inkml:traceGroup>
      <inkml:annotationXML>
        <emma:emma xmlns:emma="http://www.w3.org/2003/04/emma" version="1.0">
          <emma:interpretation id="{3AC00864-DA82-4FF1-AEE7-BF595C44CA86}" emma:medium="tactile" emma:mode="ink">
            <msink:context xmlns:msink="http://schemas.microsoft.com/ink/2010/main" type="paragraph" rotatedBoundingBox="17444,14385 17707,15352 16761,15609 16498,14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BF643-AB36-42CF-8D26-8E6C581E0458}" emma:medium="tactile" emma:mode="ink">
              <msink:context xmlns:msink="http://schemas.microsoft.com/ink/2010/main" type="line" rotatedBoundingBox="17444,14385 17707,15352 16761,15609 16498,14642"/>
            </emma:interpretation>
          </emma:emma>
        </inkml:annotationXML>
        <inkml:traceGroup>
          <inkml:annotationXML>
            <emma:emma xmlns:emma="http://www.w3.org/2003/04/emma" version="1.0">
              <emma:interpretation id="{E5488E9F-55F4-435A-A52F-B587537D0187}" emma:medium="tactile" emma:mode="ink">
                <msink:context xmlns:msink="http://schemas.microsoft.com/ink/2010/main" type="inkWord" rotatedBoundingBox="17444,14385 17707,15352 16761,15609 16498,14642">
                  <msink:destinationLink direction="from" ref="{6003A4DC-312E-420D-8892-52A13C51584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-2856 458 464 0,'-5'0'176'0,"-4"12"-140"0,-9-4-8 16,4 5 152-16,-4 3-104 16,-5 8 16-16,-4 0-56 15,4 13 8-15,1 7-24 16,-1 9 16-16,5 0-20 0,4-5 0 15,5-3-8-15,0-9 4 0,4-12-8 16,5-7 32-16,0-9-20 16,5-16-4-16,4-17-8 15,14-7-60-15,8-9 32 16,20-3-60-16,12 3 48 16,1 5-20-16,0 8 36 15,-1 11 8-15,-8-3 12 16,-5 8 16-16,-13 8-8 15,-15 8 40-15,-17 4-24 16,-10 4 12-16,-13 5-20 0,-14-1 8 16,-13-8-12-16,-5 0-8 15,-10 0 0-15,1-4 4 16,9-4-4-16,14 0 8 16,8-4-8-16,19 4-36 15,18 4 16-15,10 4 68 16,8 8-28-16,9 13 64 15,1 7-52-15,-1 0 28 16,1 5-36-16,-5-5-16 16,-10 1-8-16,-3-9 28 15,-6-8-16-15,-8 5-180 16,-1-17 88-16,-4 4-352 16</inkml:trace>
          <inkml:trace contextRef="#ctx0" brushRef="#br0" timeOffset="940.4989">-2223 491 592 0,'-14'-17'220'0,"10"9"-172"0,4 4-12 0,0 4 164 16,0 0-116-16,0 0 116 16,9 12-116-16,4 5-24 15,1 3-40-15,4 4-52 0,-4 9 20 16,-5 3-508-1,-9 17 284-15,-14-5-204 16</inkml:trace>
          <inkml:trace contextRef="#ctx0" brushRef="#br0" timeOffset="673.7869">-2610 1117 592 0,'0'-8'220'0,"0"8"-172"0,4-8-12 0,-4 8 144 16,14 0-104-16,-5 4 52 15,5 4-80-15,4 4-8 16,5-4-24-16,4 4-20 0,-4 0 0 15,-5 1-16-15,-13-1 12 16,-5 0 40-16,-5 4-20 16,-13 0 16-16,-5-4-16 0,-13 0-24 15,8 1 4-15,-4 3 56 16,5-8-24-16,4 8 60 16,5-8-48-16,9 4 12 15,9 4-32-15,9-3 8 16,9 3-12-16,1-8-8 15,3-8 0-15,6 8-4 16,-1-4 0-16,-4 0-108 16,-1-4 60-16,-8 4-140 15,-14-4 108-15,-4 0-104 16,-6-4 104-16,-3-4-108 16,-5 0 108-16,-1 0-216 15,1 0 168 1,0 0-64-16,4 0 356 31,-4-5-84-31,4 5 196 16,5 8-152-16,0-4 76 15,5-4-116-15,4 4 60 16,0 4-84-16,13 4 40 0,1-4-60 16,4 4-12-16,0-4-16 15,5 0-108-15,4 0 52 16,10-4-184-16,4 0 128 15,-9-4-256 1,4 0 204-16,-18 0-124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3:38.5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D1415D-5E8F-4D86-92A1-BB209A8DC3FE}" emma:medium="tactile" emma:mode="ink">
          <msink:context xmlns:msink="http://schemas.microsoft.com/ink/2010/main" type="inkDrawing" rotatedBoundingBox="1773,2750 11746,2638 11749,2852 1775,2964" semanticType="underline" shapeName="Other">
            <msink:sourceLink direction="with" ref="{B5490338-6B97-4351-8D16-E4A736153938}"/>
          </msink:context>
        </emma:interpretation>
      </emma:emma>
    </inkml:annotationXML>
    <inkml:trace contextRef="#ctx0" brushRef="#br0">35 134 632 0,'-18'0'236'0,"13"4"-184"0,-4 0-16 0,5-4 88 16,8 0-76-16,-4 4 44 15,0 0-56-15,0-4 44 16,0 0-48-16,9 0 12 15,0 0-28-15,5 0 52 16,9 0-36-16,-9 0 20 16,8 0-32-16,6 0-28 15,3 4 4-15,15 0 28 16,-5 5-16-16,9-1-28 16,5 0 12-16,8-4 8 15,-3 4 4-15,8-8 8 16,0 0-8-16,23 4-20 15,0-4 8-15,19-12-12 0,-6 12 8 0,15-8 24 16,-15 8-4-16,19 0-4 16,-9 0 0-16,9-4-4 15,-9-4 0-15,13-1 0 16,-26 1 0-16,17 0 16 16,-4 4-8-16,9-4 4 15,-5 4-4-15,-9-4 12 16,1 8-12-16,13-8-28 15,-14 8 8-15,5-4 4 16,-10 4 8-16,6-8-12 16,-19 8 8-16,22-8 4 15,-3 4 0-15,13-4 16 16,-5 8-8-16,-9-9-40 16,-9 5 20-16,1-4 20 15,-10 8-4-15,13-4-16 16,-3 4 4-16,3 0 4 15,-13 0 4-15,0 0 0 16,-13 4 0-16,22-8 0 16,-9 4 0-16,14-4 0 15,-1 0 0-15,-3-4-12 16,-10 0 8-16,9 0 12 16,-14 4-4-16,19-4 16 15,-9 0-12-15,4 4-40 16,-14 8 20-16,1-8 20 0,-14 16-4 15,9-8 0-15,-5 4 0 0,19-8-4 16,-5 16 0-16,18-12-12 16,-13-4 8-16,4-4 4 15,-5 4 0-15,15-8 16 16,-10 0-8-16,18 0-20 16,-9 8 4-16,1-4 4 15,-19 8 4-15,32-4 0 16,-14 4 0-16,27-4-12 15,-17 12 8-15,17-8-4 16,-8 0 0-16,27 4 16 16,-14 0-4-16,0 0-4 15,-14 0 4-15,-4-4 20 16,-18 5-12-16,13-1 32 16,-13-4-28-16,4 4 4 15,-17 0-12-15,-1 0 12 16,-9 4-12-16,9-4 16 15,-5 0-16-15,-4-4-100 16,-14 4 48-16,-13-8-148 16,-14 5 108-16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2:23.6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7DF189-4385-42B9-B195-AF8E410B5510}" emma:medium="tactile" emma:mode="ink">
          <msink:context xmlns:msink="http://schemas.microsoft.com/ink/2010/main" type="inkDrawing" rotatedBoundingBox="19312,11486 22422,11420 22424,11507 19314,11573" semanticType="underline" shapeName="Other">
            <msink:sourceLink direction="with" ref="{F2A59B97-ED19-4073-B7AC-E0C2E0CAB9B8}"/>
          </msink:context>
        </emma:interpretation>
      </emma:emma>
    </inkml:annotationXML>
    <inkml:trace contextRef="#ctx0" brushRef="#br0">0 105 184 0,'0'0'68'0,"0"0"-52"0,0 0-4 0,0 0 144 0,9-8-88 15,-9 4 80-15,13 0-88 16,-8-4 32-16,-1 0-56 15,6 0 32-15,3 4-36 16,10-4 16-16,-5 4-28 16,19 4 8-16,17 4-16 0,10 4 36 15,23 4-24-15,4 0-4 16,41 0-12-16,41 0-8 16,18-8 4-16,41-4-4 15,9-4 0-15,-18-12 8 16,28 0-4-16,-33 4-4 15,-31-4 4-15,-19 8 4 16,-13-13-4-16,-27 13 24 0,4 0-16 16,-41 4-20-16,-23 4 0 15,-13 0-164-15,-19 8 96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2:27.5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64102B-31DC-4C0E-9598-E07D7D057305}" emma:medium="tactile" emma:mode="ink">
          <msink:context xmlns:msink="http://schemas.microsoft.com/ink/2010/main" type="inkDrawing" rotatedBoundingBox="19043,11732 22350,11536 22355,11626 19049,11823" semanticType="underline" shapeName="Other">
            <msink:sourceLink direction="with" ref="{F2A59B97-ED19-4073-B7AC-E0C2E0CAB9B8}"/>
          </msink:context>
        </emma:interpretation>
      </emma:emma>
    </inkml:annotationXML>
    <inkml:trace contextRef="#ctx0" brushRef="#br0">-3 207 488 0,'-14'8'180'0,"19"-12"-140"0,4 4-12 16,9 0 84-16,9 0-68 15,1 0 0-15,17 0-28 16,19 0 24-16,31 0-24 16,24 8-12-16,8-4-8 0,19 0-4 15,50-8 0-15,4 4 24 0,46-16-8 16,4-5 32-16,-4 1-24 16,9 0 12-16,-4 0-16 15,-51-5 0-15,-14 1-4 16,-17-4-16-16,-19 8 4 15,-31 3 40-15,-28 9-24 16,-28 4-184-16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5:49.3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AB2D42-C694-433A-85B1-B485B39046CE}" emma:medium="tactile" emma:mode="ink">
          <msink:context xmlns:msink="http://schemas.microsoft.com/ink/2010/main" type="writingRegion" rotatedBoundingBox="8764,8103 11443,8057 11461,9139 8782,9185"/>
        </emma:interpretation>
      </emma:emma>
    </inkml:annotationXML>
    <inkml:traceGroup>
      <inkml:annotationXML>
        <emma:emma xmlns:emma="http://www.w3.org/2003/04/emma" version="1.0">
          <emma:interpretation id="{7D58F973-B0C3-49E7-9E0A-4EFD0C5A1B6D}" emma:medium="tactile" emma:mode="ink">
            <msink:context xmlns:msink="http://schemas.microsoft.com/ink/2010/main" type="paragraph" rotatedBoundingBox="8764,8103 11443,8057 11461,9139 8782,9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5853FA-5E5A-443E-9CFD-63494D8D8335}" emma:medium="tactile" emma:mode="ink">
              <msink:context xmlns:msink="http://schemas.microsoft.com/ink/2010/main" type="line" rotatedBoundingBox="8764,8103 11443,8057 11461,9139 8782,9185"/>
            </emma:interpretation>
          </emma:emma>
        </inkml:annotationXML>
        <inkml:traceGroup>
          <inkml:annotationXML>
            <emma:emma xmlns:emma="http://www.w3.org/2003/04/emma" version="1.0">
              <emma:interpretation id="{73EC2A17-8248-4727-AFD4-1F41E191809A}" emma:medium="tactile" emma:mode="ink">
                <msink:context xmlns:msink="http://schemas.microsoft.com/ink/2010/main" type="inkWord" rotatedBoundingBox="8764,8103 9385,8092 9403,9174 8782,91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 5543 312 0,'0'-24'112'0,"0"24"-84"0,10-24-12 16,-6 12 84-1,5 8-60-15,-4-8 44 16,-1 7-48-16,-4 1 0 16,5 4-24-16,-10 13 72 15,1 3-48-15,-5 16 56 16,0 9-52-16,-10 11 8 0,10 1-32 0,-9 3 28 16,4-3-28-16,-4 0 32 15,4-9-32-15,-4-3 32 16,14-5-32-16,-10-8 20 15,14 1-20-15,-9-9-24 16,9 0 0-16,-9-20 48 16,13 8-20-16,1-24 0 15,13 8-12-15,-4-12-52 16,-5 4 28-16,14-9-104 16,-1 5 68-16,10-8-80 15,5 8 72-15,4-5 4 16,0 9 36-16,4-4 20 15,1 8 4-15,-5 0-4 16,-5 3 4-16,-9 5 12 16,1 8-8-16,-19-4 60 15,-5 9-40-15,-17-1-20 16,-5 4-8-16,-14-4-8 16,0 0 0-16,-14 0 16 15,10 0-4-15,-10-4 8 16,10 0-8-16,-1 0-20 15,15 4 8-15,-6 0-4 16,15 1 4-16,-1 3 68 16,14 0-32-16,0 4 16 15,9 0-28-15,0 0 20 16,14 5-24-16,-9-5 48 0,4 8-32 16,-9-8-16-16,5 0-4 15,-5-7 16-15,4 3-12 0,-3-12-48 16,3 4 20-16</inkml:trace>
          <inkml:trace contextRef="#ctx0" brushRef="#br0" timeOffset="480.9804">415 6199 320 0,'-9'-4'120'0,"9"4"-96"0,14-20-4 16,-5 8 112 0,0 8-76-16,5-9 48 15,0 9-60-15,13-4-8 16,-4 4-20-16,-1 0 40 16,1 8-28-16,-9 0 4 15,9 4-20-15,-5 4 20 16,-5 1-20-16,-13 3 24 15,10 0-24-15,-10 4 32 16,0 0-28-16,-10 1-4 16,10 3-8-16,-13-4 28 15,-5 9-16-15,4-9-4 16,0-4-8-16,-4-4-4 16,4 4 0-16,-4-4 8 0,5 1-4 15,-10-5 8-15,5 4-8 0,-5 0-20 16,9 4 8-16,5-4-12 15,0 0 8-15,4-3 8 16,5 3 4-16,9-4 16 16,5 0-8-16,9-8-12 15,9 4 0-15,-19-4-60 16,10 0 36-16,-5-4-208 16,-4 4 132-16,-5-4-292 15,5 0 224-15</inkml:trace>
          <inkml:trace contextRef="#ctx0" brushRef="#br0" timeOffset="707.0821">293 6454 464 0,'-19'-8'176'0,"19"8"-140"0,0 4-8 15,5-4 120 1,-1 0-88-16,6 0 88 15,8 4-84-15,14-4-24 16,-1 4-24-16,6-4 28 16,-5 0-20-16,9 0-12 15,-5 4-8-15,-4-8-128 16,-9 0 68-16,9-4-296 16,-10 8 196-16</inkml:trace>
        </inkml:traceGroup>
        <inkml:traceGroup>
          <inkml:annotationXML>
            <emma:emma xmlns:emma="http://www.w3.org/2003/04/emma" version="1.0">
              <emma:interpretation id="{E4F77E32-350F-4B74-86D9-F4939285DBCB}" emma:medium="tactile" emma:mode="ink">
                <msink:context xmlns:msink="http://schemas.microsoft.com/ink/2010/main" type="inkWord" rotatedBoundingBox="10057,8602 10345,8597 10349,8813 10061,88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74.183">1299 5972 488 0,'0'-4'180'0,"0"4"-140"0,4-4-12 0,-4 0 92 15,0 8-72-15,0-4 60 16,9 0-64-16,-9 0 24 15,9 0-40-15,1 0 16 16,-6 4-24-16,5-4 16 16,5 0-20-16,4 0-8 15,-4 0-4-15,9 0 4 16,-5 0-4-16,5-4 16 16,4 4-12-16,0-4-92 15,0 0 48-15</inkml:trace>
          <inkml:trace contextRef="#ctx0" brushRef="#br0" timeOffset="3186.7485">1344 6150 436 0,'-23'4'160'0,"23"-4"-124"0,10 13-8 0,-6-9 148 16,5 0-100-16,14-4 32 15,0 0-64-15,22-4-8 16,-4 0-24-16,18-4-164 16,-4 8 80-16</inkml:trace>
        </inkml:traceGroup>
        <inkml:traceGroup>
          <inkml:annotationXML>
            <emma:emma xmlns:emma="http://www.w3.org/2003/04/emma" version="1.0">
              <emma:interpretation id="{4D06D247-7CF6-4314-A9DA-BBE06C493CFE}" emma:medium="tactile" emma:mode="ink">
                <msink:context xmlns:msink="http://schemas.microsoft.com/ink/2010/main" type="inkWord" rotatedBoundingBox="10974,8345 11448,8337 11461,9108 10987,91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920.4988">2228 5879 880 0,'-10'-4'328'0,"10"4"-256"0,19-4-16 0,-10 0-16 16,9 8-32-16,18-4 16 15,5 0-16-15,9 0-4 16,5 0 0-16,4-4-48 15,-9 4 24-15,-4 0-180 16,-10 0 112-16,-8 0-400 16,-1 0 272-16</inkml:trace>
          <inkml:trace contextRef="#ctx0" brushRef="#br0" timeOffset="9327.0794">2259 6474 632 0,'-18'-8'236'0,"18"8"-184"0,0-8-16 0,5 0 160 16,4 4-116-16,18-16 72 16,10 3-88-16,17-11-8 15,5 12-36-15,5-4 32 16,4 12-28-16</inkml:trace>
          <inkml:trace contextRef="#ctx0" brushRef="#br0" timeOffset="9119.0252">2610 5697 644 0,'4'4'236'0,"-4"-4"-180"0,10 20-20 16,-6-7 8 0,5 3-32-16,-4 8 100 15,4 0-60-15,-9 1-4 16,4 3-32-16,-8 0 16 16,4 5-20-16,-9-1 12 15,4-4-12-15,-13 5-112 16,4 3 52-16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8:35.1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6D23ED-92EA-4265-A614-86AD6DBD6937}" emma:medium="tactile" emma:mode="ink">
          <msink:context xmlns:msink="http://schemas.microsoft.com/ink/2010/main" type="writingRegion" rotatedBoundingBox="6681,10733 14832,10591 14856,11955 6705,12097"/>
        </emma:interpretation>
      </emma:emma>
    </inkml:annotationXML>
    <inkml:traceGroup>
      <inkml:annotationXML>
        <emma:emma xmlns:emma="http://www.w3.org/2003/04/emma" version="1.0">
          <emma:interpretation id="{9DC8176C-BA5D-47BD-A6FA-7E6A4399BCC0}" emma:medium="tactile" emma:mode="ink">
            <msink:context xmlns:msink="http://schemas.microsoft.com/ink/2010/main" type="paragraph" rotatedBoundingBox="6681,10733 14832,10591 14856,11955 6705,12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39452-DA89-44A3-A05E-B5AACB7B5EAA}" emma:medium="tactile" emma:mode="ink">
              <msink:context xmlns:msink="http://schemas.microsoft.com/ink/2010/main" type="line" rotatedBoundingBox="6681,10733 14832,10591 14856,11955 6705,12097"/>
            </emma:interpretation>
          </emma:emma>
        </inkml:annotationXML>
        <inkml:traceGroup>
          <inkml:annotationXML>
            <emma:emma xmlns:emma="http://www.w3.org/2003/04/emma" version="1.0">
              <emma:interpretation id="{9B527C7B-E14E-4B72-8EB8-BA1118175023}" emma:medium="tactile" emma:mode="ink">
                <msink:context xmlns:msink="http://schemas.microsoft.com/ink/2010/main" type="inkWord" rotatedBoundingBox="6690,11212 8042,11189 8049,11622 6697,11646"/>
              </emma:interpretation>
            </emma:emma>
          </inkml:annotationXML>
          <inkml:trace contextRef="#ctx0" brushRef="#br0">-2057 8724 320 0,'-9'0'120'0,"18"-4"-96"0,0-4-4 15,-4 4 44-15,13-4-40 16,-4 0 44-16,9 0-40 16,8 0 72-16,1-4-52 15,14 4 36-15,8-1-48 16,-8 9 16-16,18-4-32 16,-10 12 8-16,6 1-16 0,-6-1-8 15,10 0 0-15,4-4 12 16,-4 0-8-16,4 0-4 15,-4 0 0-15,4 0 12 16,-13 0-8-16,-10-4 16 16,-4 0-16-16,-4 0 16 0,-19-4-16 15,5 4-64-15,-10-4 28 16,-3-4-200-16,3 0 128 16,-13 4-300-1</inkml:trace>
          <inkml:trace contextRef="#ctx0" brushRef="#br0" timeOffset="420.1173">-1119 8558 196 0,'9'-4'72'0,"-4"4"-56"0,4 0-4 16,5 4 72-16,4 4-48 16,14 1 68-16,4-1-64 15,-4 4 52-15,13 0-52 16,-13 0-12-16,14 0-16 16,-14 0 16-16,0 1-16 15,0-1 32-15,-19 0-28 16,-4 0 32-16,0 4-32 15,-18 0 12-15,-13 5-16 16,12-1 12-16,-21 4-16 0,-1 4 16 16,4 1-16-1,-22-1-4-15,14 0 0 0,-10-3-4 16,14-1 0-16,1-8 16 16,8-4-8-16,14-4-4 15,18-12 0-15,4 0-156 16,6-4 84-16,3-4-340 15,15 0 224-15,4-4 40 16</inkml:trace>
        </inkml:traceGroup>
        <inkml:traceGroup>
          <inkml:annotationXML>
            <emma:emma xmlns:emma="http://www.w3.org/2003/04/emma" version="1.0">
              <emma:interpretation id="{B409FC97-DB0B-430A-880C-80E59260AC41}" emma:medium="tactile" emma:mode="ink">
                <msink:context xmlns:msink="http://schemas.microsoft.com/ink/2010/main" type="inkWord" rotatedBoundingBox="8562,11093 8971,11086 8979,11576 8571,11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70.8164">38 8546 280 0,'-10'4'104'0,"1"0"-84"0,-4 4 0 16,4 1 76-16,-5-1-56 16,-9 4 88-16,-9 4-72 15,0 4 68-15,10 9-68 16,-10 7-4-16,9 4-32 15,14 5 16-15,9-1-24 16,9-3 24-16,14-1-24 0,0-19-4 16,8-5-4-16,10-16 20 15,-4-16-12-15,8-9 4 16,5-7-8-16,-4-4 20 0,-10-9-16 16,-4 0-20-16,-9 1 0 15,-14-1 12-15,-9-3 0 16,-14 7 8-16,-17 5-8 15,12 8-4-15,-17 7 4 16,13 5-32-16,-9 4 16 16,0 12 24-16,1 0-8 15,8 0-140-15,9 8 72 16,-4 4-212 0,18 0 156-16,9 1-216 0</inkml:trace>
        </inkml:traceGroup>
        <inkml:traceGroup>
          <inkml:annotationXML>
            <emma:emma xmlns:emma="http://www.w3.org/2003/04/emma" version="1.0">
              <emma:interpretation id="{3B95D59A-8D20-487C-9FDB-BF740450653D}" emma:medium="tactile" emma:mode="ink">
                <msink:context xmlns:msink="http://schemas.microsoft.com/ink/2010/main" type="inkWord" rotatedBoundingBox="9658,11828 9929,11823 9932,12041 9662,120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71.3491">1158 9182 496 0,'13'52'184'0,"-13"-36"-140"0,-23 9-16 15,1-9-68-15,-10 4 16 16,-23 8-316-16,-13 1 188 16,0 7 28-16</inkml:trace>
        </inkml:traceGroup>
        <inkml:traceGroup>
          <inkml:annotationXML>
            <emma:emma xmlns:emma="http://www.w3.org/2003/04/emma" version="1.0">
              <emma:interpretation id="{080F60D2-F4F6-4D53-8FE9-0E1B5B148507}" emma:medium="tactile" emma:mode="ink">
                <msink:context xmlns:msink="http://schemas.microsoft.com/ink/2010/main" type="inkWord" rotatedBoundingBox="11418,10373 14848,10624 14757,11857 11327,116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82.0702">2842 8105 312 0,'-4'32'112'0,"4"1"-84"0,-10 28-12 0,10-25 40 16,10 13-36-16,-10 11 8 0,0-3-16 15,13-9-8-15,-13-3 0 16,0-5 12-16,-13-3-8 16,13-5-20-16,-10-3 4 15,1-1-40-15,-4-8 28 16,-10-4-92-16,0-8 64 16,-9-8-20-16,10-12 40 15,-10 0 4-15,18 4 16 16,-4 0 192-16,4 4-100 15,14 4 96-15,0 0-100 16,14 8 16-16,4 8-56 16,-4-4-24-16,18 0-8 15,-10-3 0-15,10-5-4 0,-9-8 16 16,22 0-12-16,-4-5-116 0,5-3 56 16</inkml:trace>
          <inkml:trace contextRef="#ctx0" brushRef="#br0" timeOffset="1936.6521">2642 8137 312 0,'-9'-24'112'0,"9"16"-84"0,0-4-12 15,0 8 116-15,9 0-76 16,0 0 40-16,5 0-56 16,8 0 40-16,1 8-48 15,9-4-24-15,13-4-8 16,6 0 16-16,3-4-8 0,5 0 16 16,5-1-16-16,-9 5-12 0,-5-8 0 15,-14 8 4-15,-13 0 0 16,-9 0-160-16,-14 0 88 15,-14 0-200 1,-13 4 152-16,-5 0-72 16</inkml:trace>
          <inkml:trace contextRef="#ctx0" brushRef="#br0" timeOffset="2867.6271">3302 8518 320 0,'0'16'120'0,"0"0"-96"0,-9 5-4 0,9-5 80 16,0 0-60-16,-9 8 8 0,9-8-28 16,-5 5 40-16,-8-1-32 15,3-4-4-15,6 0-16 16,-5-8 12-16,0-4-12 16,-5 4 24-16,14-16-20 15,0 4-4-15,0-12-4 0,14 0-68 16,-5-4 36-16,14 4-112 15,-1-13 80 1,-3 9 16-16,8 4 28 16,-4 4 60-16,-10 4-24 15,5 3 132-15,-4 14-84 16,-5 3 48-16,5 0-68 16,-10 0 12-16,-4-4-40 15,0 4 16-15,0-4-20 0,10 0 0 0,-10 1-8 16,13-9-8-1,1 0-60-15,-5-5 32 16,9-3-48-16,-4-8 40 16,9-4-112-16,-10 0 84 15,19-1 0 1,-5 5 40-16,-8 8 96 16,17 8-40-16,-18 8 124 15,14 4-88-15,-18 9 80 16,-1-1-84-16,-8 4 4 0,4-4-44 15,-9 1 12-15,0-1-20 0,5-4 20 16,-5-4-24-16,0-4-84 16,0-8 40-16,0 0-176 15,9-4 116-15,0-4-220 16,5-4 176 0,4 0-168-16</inkml:trace>
          <inkml:trace contextRef="#ctx0" brushRef="#br0" timeOffset="3347.9047">4841 7980 208 0,'-9'-4'76'0,"0"4"-60"0,-19 0-4 0,15 0 12 16,-10 0-16-16,-9 0 40 16,-4 0-24-16,-10 0 40 15,-9 0-36-15,10 0 12 16,-10 4-24-16,1 0-16 16,8 8-4-16,5-4 12 15,9-4-4-15,0 12 68 16,5 4-40-16,0 17 68 15,13 28-60-15,-9 20 36 16,14 12-44-16,-4-12-8 0,13-4-16 16,0-9 4-16,-5-3-8 0,10-4 60 15,-5-4-36-15,0-5 32 16,0-11-32-16,0-9 52 16,0-11-44-16,9-1 0 15,-9-12-20-15,9-8-48 16,0-8 20-16,5 0-44 15,17 0 36-15,6-4-64 16,17 0 48-16,15 0-116 16,4 4 88-16,-5 4-140 15,5 8 116 1,-14-8-196-16</inkml:trace>
          <inkml:trace contextRef="#ctx0" brushRef="#br0" timeOffset="3918.9276">4854 8085 260 0,'-9'8'96'0,"0"8"-76"0,-4 12-4 0,8 5 168 16,1 19-104-16,-10 9 72 0,14 12-88 16,-14-20 16-1,10 3-44-15,-1-3-24 0,5-13-4 16,0-3 8-16,-4-13-8 16,-6-4 60-16,10-3-40 15,10-9-12-15,-6-8-8 0,14-4-20 16,-4-13 8-16,4-7-164 15,5-16 92-15,0-1-192 16,-1-3 156 0,10 3 60-16,-4 9 36 15,4 8 116-15,-1 11-56 16,-12 9 36-16,-15 8-48 16,-4 9 52-16,-4-1-48 15,-15 0 12-15,-3 8-32 16,-6-4 8-16,1-4-12 0,0-4 12 15,-1 9-16-15,1-9 4 0,0 0-4 16,9 4 64-16,4 0-40 16,9 4 32-16,10 0-36 15,13-3 0-15,-4 3-16 16,8-4 0-16,-3-4-4 16,3 0-16-16,1 0 4 15,-9 0-192-15,4-4 108 16,-4 9-308-1,-5-5 224-15,14 8-44 16</inkml:trace>
          <inkml:trace contextRef="#ctx0" brushRef="#br0" timeOffset="4458.8587">5228 8761 216 0,'0'-4'80'0,"13"0"-60"0,-3 0-8 0,-1 4 56 15,0-4-40-15,4-1 52 16,1 5-48-16,4 0-8 16,-4 0-12-16,9 0 0 15,0 5-8-15,-5-5-12 16,-5 4 4-16,10 0 40 15,4 4-24-15,-13 0 0 16,-5 0-8-16,-4 4 12 16,-5 4-8-16,0 4-4 15,-14 5 0-15,-4 3 20 0,-19 0-12 16,6 5-12-16,-1-5-4 16,4-4 56-16,1-3-28 15,4-1 16-15,10-4-24 16,4-8-36-1,18 0 12-15,4-4 8 0,10 0 4 16,4-4-4-16,1 4 4 16,4-4-68-16,-10 0 36 15,1 4-164-15</inkml:trace>
          <inkml:trace contextRef="#ctx0" brushRef="#br0" timeOffset="4794.2511">5182 8971 372 0,'-18'-16'140'0,"27"12"-112"0,0-4-4 0,5 8 92 15,9 0-68-15,4 0 32 16,0 4-44-16,14 4-12 15,-4 0-16-15,4-4-120 16,4 0 60-16,-4-4-224 16,-4 0 152-16,-5-4-56 15</inkml:trace>
          <inkml:trace contextRef="#ctx0" brushRef="#br0" timeOffset="5337.1951">5688 7968 176 0,'-14'-9'64'0,"14"9"-48"0,5 0-8 0,-5 0 76 15,22 0-48 1,10 0-12-16,9 0 8 16,14 4-20-16,-1 1-12 15,-3 3-4-15,-6 0 12 16,-4 0-4-16,-14 4 8 15,-8 0-8-15,-10 0 52 16,-9 0-32-16,-14 5 32 16,9 11-28-16,-8 8 16 15,-1 25-24-15,0 12 36 16,1 8-32-16,-1-4 48 0,14 8-40 16,-9 4 4-16,9 12-24 15,0 0 0-15,9-4-4 16,-9-12 20-16,0-16-16 0,5-12 12 15,-1-13-12-15,1-11 20 16,-10-13-20-16,-4-4 12 16,0-12-12-16,-5-8-76 15,5-8 32-15,-13-8-100 16,-1-5 72-16,0 1-104 16,-4 0 96-1,4-1-188-15,5 1 144 16,-1 12-20-16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58:40.7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E66F4E-472C-4107-A100-F1431C61265F}" emma:medium="tactile" emma:mode="ink">
          <msink:context xmlns:msink="http://schemas.microsoft.com/ink/2010/main" type="writingRegion" rotatedBoundingBox="15108,10916 21778,10511 21972,13713 15302,14118"/>
        </emma:interpretation>
      </emma:emma>
    </inkml:annotationXML>
    <inkml:traceGroup>
      <inkml:annotationXML>
        <emma:emma xmlns:emma="http://www.w3.org/2003/04/emma" version="1.0">
          <emma:interpretation id="{CCD63F55-A5CA-4C32-8EE5-F946815B2D82}" emma:medium="tactile" emma:mode="ink">
            <msink:context xmlns:msink="http://schemas.microsoft.com/ink/2010/main" type="paragraph" rotatedBoundingBox="15108,10916 21778,10511 21830,11368 15160,1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B082B-AAD8-4045-90F6-3610B7C69204}" emma:medium="tactile" emma:mode="ink">
              <msink:context xmlns:msink="http://schemas.microsoft.com/ink/2010/main" type="inkBullet" rotatedBoundingBox="15119,11087 16004,11034 16033,11514 15148,1156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6384 8639 268 0,'-9'-8'100'0,"9"4"-76"0,-4 0-8 0,4 0 104 0,0 0-68 16,0 4 32-16,4-4-48 15,19 0 48-15,9 4-48 16,22-4 44-16,15 0-44 15,8 4 24-15,10-4-32 16,-10 12-16-16,0-8-8 0,-13 0-16 16,0-4 8-16,-14 4-104 15,-18 0 60-15,-9 4-200 16,-14-4 140 0,-9 0-184-16</inkml:trace>
        <inkml:trace contextRef="#ctx0" brushRef="#br0" timeOffset="285.2591">6771 8433 268 0,'0'-12'100'0,"0"16"-76"0,23-8-8 0,-5 8 44 16,10 4-36-16,3 8 0 15,15-4-16-15,9 8 28 16,8 1-20-16,1-1-4 15,-5 0-8-15,-9 0 72 16,-22 1-40-16,-6-1 112 16,-22 0-88-16,-22 4 20 15,-1 1-48-15,-23 3-4 16,5 4-16-16,5 5 12 0,4-5-16 16,0-3-56-16,9-5 24 0,14-4-208 15,-4-4 128 1</inkml:trace>
      </inkml:traceGroup>
      <inkml:traceGroup>
        <inkml:annotationXML>
          <emma:emma xmlns:emma="http://www.w3.org/2003/04/emma" version="1.0">
            <emma:interpretation id="{C032D1E5-E815-4BDF-8E6B-B8FAE658EF2C}" emma:medium="tactile" emma:mode="ink">
              <msink:context xmlns:msink="http://schemas.microsoft.com/ink/2010/main" type="line" rotatedBoundingBox="16705,10819 21778,10511 21830,11368 16757,11676"/>
            </emma:interpretation>
          </emma:emma>
        </inkml:annotationXML>
        <inkml:traceGroup>
          <inkml:annotationXML>
            <emma:emma xmlns:emma="http://www.w3.org/2003/04/emma" version="1.0">
              <emma:interpretation id="{A398293B-771B-4F1E-A58C-CE8D0D64C2A6}" emma:medium="tactile" emma:mode="ink">
                <msink:context xmlns:msink="http://schemas.microsoft.com/ink/2010/main" type="inkWord" rotatedBoundingBox="16714,10974 17501,10926 17525,11309 16738,113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65.3611">8510 8360 352 0,'32'-16'132'0,"-18"20"-104"0,-5 4-8 16,-4 8 104-16,-5 9-72 0,-5 7 52 16,-9 4-64-16,-4 1-20 15,-9 3-12-15,-10-3 8 16,6-9-8-16,-24-4 4 0,9-4-4 15,-8-3-8-15,-5-9 4 16,-5-8 28-16,9-4-16 16,1-8-24-16,17 3 4 15,5-7-44-15,23-4 28 16,9-4-56-16,14-9 44 16,13-3-20-16,14-5 32 0,5 9 0 15,-1 0 12-15,1 7 0 16,-10 5 0-16,1 4 8 15,-6 8 0-15,-3 4 32 16,-5 16-16-16,-5 8 76 16,-5 13-56-16,-4 3 32 15,5 5-40-15,-5-5-16 16,5 0-8-16,9-3-4 16,-1-5 0-16,1-8 24 31,9 1-12-31,0-9 4 0,4-8-8 15,5-4 4-15,-4-8-8 16,-5-9 16-16,-10-3-12 16,1-8-12-16,-14-17 0 0,-9-11-32 15,-4-1 20-15,-10 4-4 16,-4 13 12-16,-5 8-28 0,-4 11 20 16,-1 13 40-16,6 12-12 15,3 8-28-15,6 13 8 16,8-1-308-1</inkml:trace>
        </inkml:traceGroup>
        <inkml:traceGroup>
          <inkml:annotationXML>
            <emma:emma xmlns:emma="http://www.w3.org/2003/04/emma" version="1.0">
              <emma:interpretation id="{DCB46409-600D-4A2F-865A-8BA58BBCF2C6}" emma:medium="tactile" emma:mode="ink">
                <msink:context xmlns:msink="http://schemas.microsoft.com/ink/2010/main" type="inkWord" rotatedBoundingBox="18253,11378 18462,11366 18474,11572 18266,115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49.8507">9694 8753 736 0,'9'-29'272'16,"-9"50"-208"-16,0 11-20 0,-9-12-80 0,-5 8 12 16,-26 5-360-16,-15 7 212 15,-23 5-120-15</inkml:trace>
        </inkml:traceGroup>
        <inkml:traceGroup>
          <inkml:annotationXML>
            <emma:emma xmlns:emma="http://www.w3.org/2003/04/emma" version="1.0">
              <emma:interpretation id="{F2A59B97-ED19-4073-B7AC-E0C2E0CAB9B8}" emma:medium="tactile" emma:mode="ink">
                <msink:context xmlns:msink="http://schemas.microsoft.com/ink/2010/main" type="inkWord" rotatedBoundingBox="19373,10657 21778,10511 21818,11173 19413,11318">
                  <msink:destinationLink direction="with" ref="{5464102B-31DC-4C0E-9598-E07D7D057305}"/>
                  <msink:destinationLink direction="with" ref="{0E7DF189-4385-42B9-B195-AF8E410B5510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35.5188">10627 8218 436 0,'19'-4'160'0,"3"8"-124"0,15 13-8 16,-10-5 28-16,10 4-36 15,13 0-8-15,4 4-8 16,1 1 20-16,0-5-12 16,-1 0-84-16,1-4 40 15,-1 0-140-15,1-4 96 16,0-4-168-16</inkml:trace>
          <inkml:trace contextRef="#ctx0" brushRef="#br0" timeOffset="2521.4499">10878 8073 364 0,'-32'-45'132'15,"27"45"-100"-15,5-16-12 0,5 12-8 0,4 0-12 16,5 0-12-16,-1 4 8 16,6 0 28-16,3 0-12 15,6 4 12-15,-1 4-12 16,-4 0 64-16,0 8-44 15,-1-8 16-15,-3 13-32 16,-6-5-8-16,-8 12-4 16,-10 0 20-16,-8 9-12 15,-10 7-4-15,-5 5-4 16,-13-4-16-16,-13-1 8 0,-1-3 12 16,1-5-4-16,8-8 8 0,10-3-8 15,13-5-12-15,9-8 4 16,14 0 56-1,23 0-28-15,13-4-12 0,10 0-4 16,9 0 16-16,-1 5-12 16,-8-5-92-16,4 4 44 15,-14-4-76-15,-4-4 64 16,-9 0-92 0,-9-4 80-16,-5 0-208 15,-9-4 148-15,0 0 48 16</inkml:trace>
          <inkml:trace contextRef="#ctx0" brushRef="#br0" timeOffset="3161.6521">11652 7996 444 0,'4'0'164'0,"1"8"-124"0,0 4-16 0,-1 4 60 0,14-4-52 16,5 13 40-16,4 3-40 16,5 4 24-16,5 5-28 15,4-9-8 1,4 0-12-16,14-3-24 0,1-1 8 16,-10-4 32-16,-9-4-16 15,-14-3 8-15,-9-5-8 16,-18 0 12-16,-14 4-12 0,-13 0 16 15,-14 4-16-15,-4 5-28 16,-5 7 8-16,-5 0 24 16,-4-8-8-16,-10 9 20 15,1-13-16-15,0 4-4 16,9-8 0-16,22-4-60 16,14-4 32-16,14-4-208 15,32-4 128-15,9 0-292 16</inkml:trace>
          <inkml:trace contextRef="#ctx0" brushRef="#br0" timeOffset="3526.901">12858 8194 352 0,'-18'-52'132'0,"14"43"-104"0,-15-3-8 0,6 8 16 15,-10 4-24-15,-4 0 32 0,-5 12-28 16,0 9 92-16,0 15-60 16,5 9 56-16,4 7-60 15,9 1 40-15,5-5-48 16,14-3-20-16,13-9-8 0,14-7 8 16,18-9-8-16,9-4 16 15,9-8-16-15,-4-4 24 16,-5-16-20-16,-13 0 4 15,-14-16-8-15,-10-21 12 16,-12-20-12-16,-20-4-4 16,-17 5 0-16,-9 11-40 15,-10 12 20-15,1 13 24 16,4 12-4-16,9 12-192 16,5 20 100-16,17 8-388 15,20 16 268 1,8-3 48-16</inkml:trace>
        </inkml:traceGroup>
      </inkml:traceGroup>
    </inkml:traceGroup>
    <inkml:traceGroup>
      <inkml:annotationXML>
        <emma:emma xmlns:emma="http://www.w3.org/2003/04/emma" version="1.0">
          <emma:interpretation id="{9357CD84-F31E-4675-9AFC-D676037355DA}" emma:medium="tactile" emma:mode="ink">
            <msink:context xmlns:msink="http://schemas.microsoft.com/ink/2010/main" type="paragraph" rotatedBoundingBox="15436,12480 19009,11868 19313,13642 15741,14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0EE884-02EA-4951-B552-F5BE67BF3FE6}" emma:medium="tactile" emma:mode="ink">
              <msink:context xmlns:msink="http://schemas.microsoft.com/ink/2010/main" type="line" rotatedBoundingBox="15436,12480 19009,11868 19313,13642 15741,14255"/>
            </emma:interpretation>
          </emma:emma>
        </inkml:annotationXML>
        <inkml:traceGroup>
          <inkml:annotationXML>
            <emma:emma xmlns:emma="http://www.w3.org/2003/04/emma" version="1.0">
              <emma:interpretation id="{58B13F2C-B8CA-4C30-B0A2-191A5DB67ADE}" emma:medium="tactile" emma:mode="ink">
                <msink:context xmlns:msink="http://schemas.microsoft.com/ink/2010/main" type="inkWord" rotatedBoundingBox="15436,12480 15683,12438 15799,13113 15552,13155"/>
              </emma:interpretation>
            </emma:emma>
          </inkml:annotationXML>
          <inkml:trace contextRef="#ctx0" brushRef="#br0" timeOffset="114040.7192">6712 9833 476 0,'9'20'176'0,"-9"-20"-136"0,14 45-12 0,-5-25 100 16,5 4-76-16,-1 5 24 15,1-1-44-15,4 0-20 16,0-3-8-16,1-5 4 16,-1-4-4-16,0-12-72 15,0 0 36-15,-4-12-32 16,4 0 40-16,-9-12-44 16,5 8 40-16,-10-9-36 15,1 9 32-15,-5-4 56 16,0 8-16-16,-5 4 136 15,5 8-80-15,-4 16 40 16,4 9-60-16,-5 27 56 16,1 5-60-16,-5 12-8 15,9 0-20-15,-10-13 32 16,1-11-20-16,-4-13 32 16,8-3-32-16,-13-21 4 0,9-4-16 15,-9-20-60-15,4-4 24 0,-9-21-304 16,5 5 176-16,-9-13-336 15</inkml:trace>
        </inkml:traceGroup>
        <inkml:traceGroup>
          <inkml:annotationXML>
            <emma:emma xmlns:emma="http://www.w3.org/2003/04/emma" version="1.0">
              <emma:interpretation id="{299C1E0A-48DD-4624-943B-B7172D556784}" emma:medium="tactile" emma:mode="ink">
                <msink:context xmlns:msink="http://schemas.microsoft.com/ink/2010/main" type="inkWord" rotatedBoundingBox="16812,13299 17489,13663 17197,14207 16519,13843">
                  <msink:destinationLink direction="with" ref="{EC0FD1AB-2788-42D0-8822-68DFE52BDD2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6714.2331">7955 10902 488 0,'-23'0'180'0,"23"0"-140"0,-9 12-12 0,0-8 128 32,9 4-92-32,9 4 52 0,0 0-68 0,5 0 12 15,9 4-40-15,18-7-8 16,-5 3-8-16,14-12 4 15,0 0-4-15,0-8-64 16,-4 0 32-16,-14-9-24 16,4 9 32-16,-4-12 0 15,-9 8 12-15,-14-8 8 16,0 7 0-16,-14-7-36 16,5 4 20-16,-13-4-20 15,-1 4 20-15,-18-5-8 16,0 9 12-16,-13 0 0 15,-1 8 4-15,-17 12 32 16,8 4-12-16,-9 21 4 16,14 3-8-16,0 25 92 15,14 0-56-15,4 11 60 16,13-11-60-16,19-8 24 16,19-1-40-16,17-15-8 15,14-1-12-15,18-8 36 16,-4-3-20-16,14-13-68 15,-19-4 24-15,14-8-152 0,-5 0 96 16,-4-8-152 0,-10 8 128-16,-4-8-308 0,0-4 224 15</inkml:trace>
        </inkml:traceGroup>
        <inkml:traceGroup>
          <inkml:annotationXML>
            <emma:emma xmlns:emma="http://www.w3.org/2003/04/emma" version="1.0">
              <emma:interpretation id="{A8C1D27C-2B42-4809-8E35-84C40DEE80CA}" emma:medium="tactile" emma:mode="ink">
                <msink:context xmlns:msink="http://schemas.microsoft.com/ink/2010/main" type="inkWord" rotatedBoundingBox="17406,12236 19025,11958 19217,13077 17598,13355">
                  <msink:destinationLink direction="with" ref="{EC0FD1AB-2788-42D0-8822-68DFE52BDD2D}"/>
                </msink:context>
              </emma:interpretation>
            </emma:emma>
          </inkml:annotationXML>
          <inkml:trace contextRef="#ctx0" brushRef="#br0" timeOffset="119438.9806">10163 10003 664 0,'0'-4'244'0,"0"4"-188"0,32 4-16 0,-18 0 84 15,4 4-76-15,5 4-12 16,-1 1-20-16,1-1-180 15,0 4 88-15</inkml:trace>
          <inkml:trace contextRef="#ctx0" brushRef="#br0" timeOffset="118671.9404">9726 9554 456 0,'0'-12'168'0,"0"12"-128"0,14 12-16 15,-14-4 176 1,0 4-116-16,0 12 52 0,0 5-76 16,-5 7-4-16,5-3-32 0,-4 3-48 15,8 0 12-15,-4-3-296 16,5-9 168-16</inkml:trace>
          <inkml:trace contextRef="#ctx0" brushRef="#br0" timeOffset="117251.6636">8784 9942 404 0,'4'-12'148'0,"-4"12"-112"0,9-4-12 16,-4 0 128 0,4 8-88-16,0-4 44 15,5 8-64-15,-1 0-16 16,1 1-16-16,-5 3 8 15,0 0-12-15,-4-4 24 16,-1 4-20-16,-13 4 24 16,5 0-24-16,-15 5 32 0,6 7-28 0,-15 4 12 15,10-3-16-15,0 7-24 32,4 1 4-32,10-13 12 0,4-4 0 0,13-8-48 15,6-4 28-15,3-16-368 16,6-4 212-16</inkml:trace>
          <inkml:trace contextRef="#ctx0" brushRef="#br0" timeOffset="117377.9987">9020 9760 548 0,'-9'-20'204'0,"9"20"-156"0,-4 16-16 0,4-8 8 16,4 0-28-16,1-3-48 15,4 3 20-15</inkml:trace>
          <inkml:trace contextRef="#ctx0" brushRef="#br0" timeOffset="117811.1512">9284 9485 464 0,'-13'16'176'0,"13"-16"-140"0,-18 77-8 16,8-32 120 0,10-1-88-16,-9 21 20 15,5 0-48-15,-10 0 48 0,10-9-44 16,-10 1 28-16,9-5-36 0,-8-3 44 16,8-9-40-16,-4-11 48 15,4-9-48-15,-4-20-8 16,5 0-12-16,-1-20-124 15,10 0 60-15,-1-21-148 16,10 13 116-16,9-17-148 16,9 9 132-16,13 3-72 15,5 5 100-15,5 0 108 16,0 16-16 0,-19 0 88-16,-4 12-60 0,-23 4 80 15,-5 4-72-15,-22 0 8 16,0 4-40-16,-23-4 56 15,5 0-44-15,-5-4 0 16,9 4-20-16,0 0 8 16,14 0-16-16,9 0 24 15,9 1-20-15,13-1 68 16,5 4-48-16,5 4 16 16,0 0-32-16,0 4 20 15,4 1-24-15,0 3-12 16,-8-4-4-16,-1 4-48 15,0-3 24-15,0-9-180 16,0 4 116-16</inkml:trace>
          <inkml:trace contextRef="#ctx0" brushRef="#br0" timeOffset="118355.0983">9526 10444 560 0,'-9'-16'208'0,"9"16"-164"0,9-8-8 0,-5 8 100 16,1 4-80-16,8 0-4 16,6 0-32-16,3 0-68 15,6 0 24-15</inkml:trace>
          <inkml:trace contextRef="#ctx0" brushRef="#br0" timeOffset="118187.1504">9617 10242 384 0,'-5'-4'140'0,"5"4"-108"0,0-4-8 0,5 0 136 15,4 4-92-15,5-4 16 16,4 8-48-16,-5 0-16 16,6 4-12-16,-10 4-16 15,4 8 4-15,-8 5 40 16,-1-1-24-16,-13 0 36 15,5 0-32-15,-10-3 40 16,0 3-32-16,-8-4 40 16,8 0-36-16,-13-3-16 15,9-1-4-15,-5-8-28 16,9 4 12-16,5-4 12 16,4 0 0-16,5 0-4 15,10 0 4-15,3-4 4 16,5 0-4-16,1 1-80 15,-1 3 40-15,-4-4-76 16,-1 4 68-16</inkml:trace>
          <inkml:trace contextRef="#ctx0" brushRef="#br0" timeOffset="119282.5646">10122 9845 288 0,'-4'-4'108'0,"4"4"-84"0,0-8-4 16,0 0 128 0,4 8-84-16,1-8 8 0,4 8-44 0,4-8 20 15,10 8-32-15,5-4 20 16,-1 4-20-16,0 0-16 15,0 8-4-15,-4 0 12 16,0 8-4-16,-5-4 8 16,-4 5-8-16,-10-1 8 15,-4 4-8-15,-9 0 60 16,0 4-36-16,-14-3-4 16,5-1-12-16,-14 0 8 15,5 4-12-15,-5-3 4 16,5 3-4-16,4-4 12 15,9 0-12-15,10-7 16 16,8 3-16-16,6-4 16 16,8 0-16-16,5-4-20 15,4 0 4-15,-4-4-76 16,4 4 48-16,-9-4-276 16,5 0 172-16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17T15:03:37.1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C254CE-7BC8-4F1E-951E-8E784B332969}" emma:medium="tactile" emma:mode="ink">
          <msink:context xmlns:msink="http://schemas.microsoft.com/ink/2010/main" type="inkDrawing" rotatedBoundingBox="14110,15055 15572,9565 15745,9611 14282,15101" semanticType="callout" shapeName="Other">
            <msink:sourceLink direction="with" ref="{3E792759-93AA-4025-8687-F857E6E87F1E}"/>
            <msink:sourceLink direction="with" ref="{82D7ACE5-E899-42C8-970C-9EB0691507F8}"/>
          </msink:context>
        </emma:interpretation>
      </emma:emma>
    </inkml:annotationXML>
    <inkml:trace contextRef="#ctx0" brushRef="#br0">0 5500 0,'0'0'0,"0"0"15,55-94-15,-32 1 16,-5 4 0,-23-4-16,-4 12 15,-9-4-15,14-4 16,8-4 0,1-4-16,17-12 15,10 4 1,9-5-16,5-15 15,4-5-15,0-3 16,0-17 0,0-4-1,0-16-15,-9 0 16,14-24-16,-5-4 16,0-13-1,5 1-15,4 4 16,-9 3-1,-5 5-15,-4 16 16,5 12-16,0 8 16,-6 8-1,-8 21 1,0-1-16,0 17 16,0-5-16,0 25 15,-5 4 1,0 0-16,-4 20 15,5 8 1,-1 5-16,0 11 16,0 9-16,-4-5 15,-5 5 1,-13 3-16,-5 9 16,-5 12-1,-4 16-15,-18 28 16,-14 4-16,41-32 15,0 0 1,0 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0:30.1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56F3BF-5592-4BC0-ADE4-FB0F04192FEC}" emma:medium="tactile" emma:mode="ink">
          <msink:context xmlns:msink="http://schemas.microsoft.com/ink/2010/main" type="writingRegion" rotatedBoundingBox="12437,12249 15160,12320 15132,13399 12409,13328"/>
        </emma:interpretation>
      </emma:emma>
    </inkml:annotationXML>
    <inkml:traceGroup>
      <inkml:annotationXML>
        <emma:emma xmlns:emma="http://www.w3.org/2003/04/emma" version="1.0">
          <emma:interpretation id="{9AA1F5EA-22B0-4C8B-88FF-0B975FE7F4F5}" emma:medium="tactile" emma:mode="ink">
            <msink:context xmlns:msink="http://schemas.microsoft.com/ink/2010/main" type="paragraph" rotatedBoundingBox="12437,12249 15160,12320 15132,13399 12409,13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614293-7F04-45A6-A820-481BCA321FA0}" emma:medium="tactile" emma:mode="ink">
              <msink:context xmlns:msink="http://schemas.microsoft.com/ink/2010/main" type="line" rotatedBoundingBox="12437,12249 15160,12320 15132,13399 12409,13328"/>
            </emma:interpretation>
          </emma:emma>
        </inkml:annotationXML>
        <inkml:traceGroup>
          <inkml:annotationXML>
            <emma:emma xmlns:emma="http://www.w3.org/2003/04/emma" version="1.0">
              <emma:interpretation id="{2FBEA8ED-1897-4A25-A671-388226E26657}" emma:medium="tactile" emma:mode="ink">
                <msink:context xmlns:msink="http://schemas.microsoft.com/ink/2010/main" type="inkWord" rotatedBoundingBox="12437,12249 15160,12320 15132,13399 12409,133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3812 10197 340 0,'-5'-16'128'0,"5"24"-100"0,-9 0-8 16,0 5 112-16,-5 3-76 15,-4 0 120-15,0 12-100 16,-5 9-20-16,1-9-36 15,8 8-16-15,0-3 0 0,5-5-68 0,18-8-264 32,9-12 176-32,5-8-136 15</inkml:trace>
          <inkml:trace contextRef="#ctx0" brushRef="#br0" timeOffset="133.3555">3775 9983 280 0,'-18'12'104'0,"14"-8"-84"0,4-4 0 0,0 0-244 0</inkml:trace>
          <inkml:trace contextRef="#ctx0" brushRef="#br0" timeOffset="657.7501">4126 9756 384 0,'9'-24'140'0,"-9"24"-108"0,14 0-8 16,-14 4 56 0,9 4-48-16,5 4 4 15,-5 9-20-15,-9 7 16 0,0 8-20 16,-9 5 4-16,-5-1-8 15,-9 1 4-15,0-5-8 0,-4 1 24 16,4-5-16-16,-4-8 24 0,9-4-24 16,9-7 4-16,9-13-8 15,13-9-52-15,10-7 28 16,14-4-104-16,-10-4 68 16,9-1-64-1,1-3 68-15,-1 4 24 16,-4 8 16-16,-9 4 8 15,-23 12 132 1,-5 12-72-16,-8 4 80 16,-6 0-80-16,10 4 20 15,-9 1-44-15,0-1 32 0,-5-4-40 16,5-4 12-16,0-4-24 0,4 0 28 16,-4-4-28-16,4 0-32 15,0 0 8-15,5 5-44 16,0 3 32-16,9 8-20 15,0 8 24-15,9 5 60 16,5 3-20-16,4 0 88 16,-4-3-64-16,4-5-12 15,5-4-24-15,-5-7-56 16,0-5 28-16,5 0-288 16,-5-4 168-16</inkml:trace>
          <inkml:trace contextRef="#ctx0" brushRef="#br0" timeOffset="1054.3047">4641 10205 488 0,'-5'0'180'0,"0"25"-140"0,-17 23-12 15,8-11 188-15,-9 7-124 16,-9 9 52-16,-4-5-84 16,-5-3-28-16,0-9-20 15,9-7 8-15,9-5-12 0,5-12-260 16,9-8 140-16,14-8-344 16,8 0 256-1,15-20 16-15</inkml:trace>
          <inkml:trace contextRef="#ctx0" brushRef="#br0" timeOffset="871.3182">4322 10270 728 0,'27'29'268'0,"-9"-5"-208"0,10 12-16 0,-10-11 0 15,0-1-32-15,14 8 24 16,-5-3-24-16,1-9-64 15,-1-4 24-15,-4 0-112 0,-5-4 80 16,-4-4-272 0,-5-8 184-16,-5-8-112 0</inkml:trace>
          <inkml:trace contextRef="#ctx0" brushRef="#br0" timeOffset="1968.3023">5155 10072 364 0,'-9'0'132'0,"9"0"-100"0,0 0-12 16,0 0 148-16,0 0-96 0,0 0 88 15,9-8-96-15,0 8 20 16,9 0-48-16,5 0-12 0,9 0-16 16,4 0 20-16,1 0-16 15,-1 0-56-15,-4 0 20 16,0 0-156-16,4 0 100 15,-8 0-176 1</inkml:trace>
          <inkml:trace contextRef="#ctx0" brushRef="#br0" timeOffset="2321.2405">5383 9955 312 0,'-5'-9'112'0,"-4"18"-84"0,0-1-12 16,4-4 172-16,1 12-108 15,-5 8 28-15,4-4-64 16,1 17-8-16,-1-1-24 16,0 1-16-16,-4 7 0 15,0-7-16-15,0-5 12 0,5-4-84 16,8-16 52-16,1-3-380 15</inkml:trace>
          <inkml:trace contextRef="#ctx0" brushRef="#br0" timeOffset="2496.2059">5610 10011 652 0,'-45'16'244'0,"45"-16"-192"0,-28 25-12 0,19-13 24 16,9 4-44-16,-4 4-20 16,8-4 0-16,10 5-72 15,4-5 40-15,5-8-224 16,4-8 140-16,1 4-220 16</inkml:trace>
          <inkml:trace contextRef="#ctx0" brushRef="#br0" timeOffset="2708.2704">5660 9724 364 0,'-4'32'132'0,"4"-32"-100"0,0 45-12 0,0-25-44 16,0-4 8-16</inkml:trace>
          <inkml:trace contextRef="#ctx0" brushRef="#br0" timeOffset="3044.1493">5952 9667 488 0,'0'16'180'0,"0"-16"-140"0,-9 49-12 0,0-17 108 15,9-3-80-15,-10-1 48 16,1 8-60-16,-4 1-16 16,4-1-16-16,-5-11 0 15,9 3-8-15,-4-4 24 16,5-4-16-16,-1-3-32 16,1-17 12-16,4 0-36 15,4-8 28-15,5-9-100 0,9 5 64 16,5-12-152-16,5 12 116 15,-1-8-136 1,0 11 128-16,0 1 48 16,1 8 32-16,-10 4 180 15,-4 9-88-15,-14-5 148 16,0 4-128-16,-14-4 92 16,0 8-108-16,-8-4 72 15,8-4-88-15,-4 0-16 16,4 0-28-16,5 1-24 15,4-1 0-15,5-4 4 16,9 4 0-16,1 0-12 16,3 0 8-16,1 4 4 15,4 4 0-15,-4 5 8 0,-1-5-4 16,-3 0-12-16,3 4 4 16,1-4-208-16,0-4 116 0</inkml:trace>
          <inkml:trace contextRef="#ctx0" brushRef="#br0" timeOffset="1603.3309">4996 10015 280 0,'-5'-8'104'0,"1"12"-84"0,-6-4 0 0,1 4 152 15,-4 0-96-15,-6 4 76 16,-8 5-88-16,-5 7 16 16,-4 0-44-16,-5 4-4 15,0 1-20-15,9-1 12 0,9-4-16 16,5 0-40-16,9-8 20 15,9-3-252 1,9-1 144-16,0 0-248 16</inkml:trace>
          <inkml:trace contextRef="#ctx0" brushRef="#br0" timeOffset="1306.9768">4818 9991 352 0,'9'0'132'0,"-4"0"-104"0,-1 4-8 0,1 8 168 15,-5-4-108-15,4 17 28 16,1-1-64-16,4 4 24 16,0 1-36-16,0 3 8 0,-4-4-24 15,4-4 8-15,-5 5-12 0,6-13-120 16,-10-4 56-16,0 4-192 16,0-16 140-1,0-8-252-15</inkml:trace>
          <inkml:trace contextRef="#ctx0" brushRef="#br0" timeOffset="4140.4172">6193 10234 280 0,'0'0'104'0,"0"0"-84"0,0 0 0 0,0 0 76 16,0 0-56-16,0 0 44 16,0 0-48-16,0-4 16 15,0 4-32-15,5-4 28 16,-1 4-32-16,-4-4 20 16,0 4-20-16,0-4 0 0,0 8-8 0,0-4 28 31,0 8-20-31,-4 0 40 0,4 4-32 0,-5 8 12 15,5 5-20-15,-5 7 8 16,10-4-12-16,-5 1 0 16,9 3-4-16,-4-12 4 15,8 0-8-15,1-3-64 16,4-9 32-16,0-8-48 16,5 0 40-16,0-17-24 15,4 9 36-15,-9-20 12 16,-4 12 8-16,-9-12-16 15,-1 7 12-15,-13-3 32 16,0 12-16-16,-9 12 36 16,4 8-28-16,-9 20 20 15,10 1-20-15,-5 15 36 16,8 5-28-16,1 3-4 16,5-7-12-16,-1 7-8 0,1-15 4 15,-5-1 12-15,-5-7-8 16,0-13 48-16,-4-16-28 15,4 0 28-15,5-16-28 0,-9 4 0 32,4-5-16-32,1-11 12 15,4 12-16-15,4-4-28 16,10 3 8-16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00.7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8315A0-C803-40CE-BD16-3170145C1672}" emma:medium="tactile" emma:mode="ink">
          <msink:context xmlns:msink="http://schemas.microsoft.com/ink/2010/main" type="writingRegion" rotatedBoundingBox="1682,1093 12524,-442 12948,2553 2106,4089"/>
        </emma:interpretation>
      </emma:emma>
    </inkml:annotationXML>
    <inkml:traceGroup>
      <inkml:annotationXML>
        <emma:emma xmlns:emma="http://www.w3.org/2003/04/emma" version="1.0">
          <emma:interpretation id="{5A491047-88B5-4A3F-A52D-D91D8FEE7ADA}" emma:medium="tactile" emma:mode="ink">
            <msink:context xmlns:msink="http://schemas.microsoft.com/ink/2010/main" type="paragraph" rotatedBoundingBox="1682,1093 12524,-442 12720,940 1878,2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6E58F0-6712-442A-AE12-187E66DA4C73}" emma:medium="tactile" emma:mode="ink">
              <msink:context xmlns:msink="http://schemas.microsoft.com/ink/2010/main" type="line" rotatedBoundingBox="1682,1093 12524,-442 12720,940 1878,2476"/>
            </emma:interpretation>
          </emma:emma>
        </inkml:annotationXML>
        <inkml:traceGroup>
          <inkml:annotationXML>
            <emma:emma xmlns:emma="http://www.w3.org/2003/04/emma" version="1.0">
              <emma:interpretation id="{1003900B-A4FA-49C0-A3BD-5EF7A9D7A48E}" emma:medium="tactile" emma:mode="ink">
                <msink:context xmlns:msink="http://schemas.microsoft.com/ink/2010/main" type="inkWord" rotatedBoundingBox="1693,1175 4310,804 4494,2105 1878,24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1352-262 520 0,'-22'21'192'0,"22"-21"-152"15,-41 32-8-15,13-4 116 16,10 9-88-16,-23 15 8 15,5 1-40-15,-10 20 28 16,10-8-32-16,-1 15 40 16,10 1-36-16,4 8 12 15,14-8-24-15,5 8 8 16,4-16-12-16,4-16 0 16,5-4-4-16,5-9-140 0,0-16 76 15,8-11-344-15,6-5 224 16</inkml:trace>
          <inkml:trace contextRef="#ctx0" brushRef="#br0" timeOffset="621.7182">1402 38 832 0,'0'-12'308'0,"0"12"-240"0,0 0-20 16,0 0 96-16,10 0-88 0,-1-8 32 16,9 8-52-16,5 0-12 15,-1 0-16-15,15-9-8 16,-1 9 4-16,-4 0-164 16,0 9 88-16,-5-1-288 15,1-8 200-15</inkml:trace>
          <inkml:trace contextRef="#ctx0" brushRef="#br0" timeOffset="360.5247">1443 78 612 0,'-13'0'228'0,"13"0"-180"0,-9 45-12 0,4-25 80 16,10 8-72-16,-5 5 24 15,0 3-36-15,0 5-20 16,0-9-8-16,0 4 20 16,0 1-12-16,0-17 12 15,4 4-12-15,-4-11 44 16,0 3-28-16,0-16 12 0,0-8-24 16,0 0 8-1,0-5-12-15,0-3-24 16,9-4 4-16,0-12-24 15,5 11 20-15,4-7-12 16,10 12 12-16,3-4 8 16,1 3 4-16,5 9 0 15,-5 0 0-15,-1 8 32 16,-12 0-16-16,-6 0 40 16,1 0-32-16,-19 8 20 15,5-8-24-15</inkml:trace>
          <inkml:trace contextRef="#ctx0" brushRef="#br0" timeOffset="886.9514">1921-250 612 0,'-13'9'228'0,"13"-9"-180"0,4 16-12 16,1-8 116-1,9 8-92-15,4 20 52 0,5 5-64 16,4 20-8-16,5-1-24 16,-10 13-12-16,6-8 0 0,-15 8 28 15,1-8-16-15,-18 20 32 16,-10-13-32-16,-13 1 4 16,4-8-12-16,-18-4 12 15,4-9-12-15,-8-11-152 16,13-1 76-16</inkml:trace>
          <inkml:trace contextRef="#ctx0" brushRef="#br0" timeOffset="1216.9715">2427 430 800 0,'-32'13'296'0,"32"-13"-232"0,14 16-16 0,-1-16 20 0,15 8-48 15,8-8 24-15,14 0-24 0,9 0-388 16,5-8 200-16</inkml:trace>
          <inkml:trace contextRef="#ctx0" brushRef="#br0" timeOffset="1070.4755">2399 224 820 0,'32'-16'304'0,"-32"16"-236"0,78 0-20 16,-42 0 44 0,-4 0-60-16,9 8-20 15,0 0-12-15</inkml:trace>
          <inkml:trace contextRef="#ctx0" brushRef="#br0" timeOffset="-344.9432">638-318 464 0,'-19'-45'176'0,"19"45"-140"0,-13-12-8 16,13 8 84-1,0 4-68-15,0-4 44 16,0 4-52-16,-9 0 24 15,-5 8-32-15,-9 16-28 16,5 9 0-16,-19 40 24 16,6 3-12-16,-24 34 32 15,9-5-28-15,-8 33 4 16,8-5-12-16,-8 13 28 0,22-29-20 16,9-16 12-16,0-20-16 15,14-12 12-15,5-20-16 0,4-17-72 16,9-12 32-16,18-20-480 15,5 0 280-15</inkml:trace>
          <inkml:trace contextRef="#ctx0" brushRef="#br0" timeOffset="-631.2053">638 66 248 0,'13'-16'92'0,"-13"16"-72"0,-13-8-4 15,13 4 60 1,0 4-44-16,-10-8 32 16,-3 0-36-16,-1-5 44 15,-4 9-40-15,-14 0 20 16,0 4-32-16,-36 0 8 15,13 8-16-15,-13 5 44 16,4 7-28-16,0 12 20 16,5-3-28-16,5-1 60 15,13 8-44-15,9 5 20 16,18-1-36-16,14 5 16 0,18-1-20 16,19-3 28-16,8-13-28 15,28-8 4-15,9 1-12 0,5-13 4 16,-10-4-8-16,0-12 32 15,-13 4-20-15,-9-13-4 16,-19 1-8-16,-13-8 12 16,-5 4-8-16,-13-9 16 15,-5 5-16-15,-14-4-4 16,0 3 0-16,-4 1-4 16,-5 4 0-16,10 4-188 15,13 4 104-15</inkml:trace>
        </inkml:traceGroup>
        <inkml:traceGroup>
          <inkml:annotationXML>
            <emma:emma xmlns:emma="http://www.w3.org/2003/04/emma" version="1.0">
              <emma:interpretation id="{630A3D4D-ADF6-44D9-9239-9ADC316AC6CF}" emma:medium="tactile" emma:mode="ink">
                <msink:context xmlns:msink="http://schemas.microsoft.com/ink/2010/main" type="inkWord" rotatedBoundingBox="5580,540 7354,289 7507,1366 5733,1617"/>
              </emma:interpretation>
              <emma:one-of disjunction-type="recognition" id="oneOf1">
                <emma:interpretation id="interp1" emma:lang="" emma:confidence="0">
                  <emma:literal>citer</emma:literal>
                </emma:interpretation>
                <emma:interpretation id="interp2" emma:lang="" emma:confidence="0">
                  <emma:literal>ester</emma:literal>
                </emma:interpretation>
                <emma:interpretation id="interp3" emma:lang="" emma:confidence="0">
                  <emma:literal>cater</emma:literal>
                </emma:interpretation>
                <emma:interpretation id="interp4" emma:lang="" emma:confidence="0">
                  <emma:literal>esker</emma:literal>
                </emma:interpretation>
                <emma:interpretation id="interp5" emma:lang="" emma:confidence="0">
                  <emma:literal>eater</emma:literal>
                </emma:interpretation>
              </emma:one-of>
            </emma:emma>
          </inkml:annotationXML>
          <inkml:trace contextRef="#ctx0" brushRef="#br0" timeOffset="1696.2453">4043-391 840 0,'-45'-4'312'0,"45"4"-244"0,-5 8-16 0,-4-4 48 16,18 4-64-16,-9 4 40 15,14 0-44-15,8-4 0 16,10 5-20-16,5-13 20 16,-1 4-20-16,1-13-40 15,-6 5 16-15,-3-8-68 16,-1 4 44-16,-13-8 24 0,-1 8 12 15,-17-8-8-15,4 8 4 0,-14-13 20 16,0 9-8-16,-13 0-12 16,4 8 0-16,-18 4 20 15,10 4-8-15,-15 12 32 32,10 5-24-32,-5 15 20 0,9 8-20 0,4 21-8 15,10 0-4-15,9 4 12 16,14-4-8-16,13-9 4 15,5-11-4-15,9-9-148 16,4-8 76-16,5-11-140 16,-5-1 116-16,5-16-532 15,-4-4 348-15</inkml:trace>
          <inkml:trace contextRef="#ctx0" brushRef="#br0" timeOffset="1879.2336">4708-703 704 0,'-37'-48'264'0,"37"48"-208"0,-22-17-12 16,3 17 116-1,10 5-96-15,-23 11 88 16,10 0-88-16,-6 20-40 16,10-7-20-16,0 7 12 15,13 0-8-15,10-7-188 16,9-5 96-16</inkml:trace>
          <inkml:trace contextRef="#ctx0" brushRef="#br0" timeOffset="2041.6642">4799-1018 756 0,'-5'8'280'0,"5"-8"-216"0,9 8-20 0,-4-8-4 16,4 8-32-16</inkml:trace>
          <inkml:trace contextRef="#ctx0" brushRef="#br0" timeOffset="2476.3315">5022-1083 728 0,'-18'-8'268'0,"18"8"-208"15,-5 8-16-15,1 0 88 16,-1 4-80-16,-9 16-12 16,10 9-24-16,-10 15-24 15,10 9 4-15,-6-4-32 16,10-1 20-16,-4-7-92 16,8-9 60-16,-4-7-12 15,0-9 36-15,0-12-100 16,0 0 68-16,-4-12-56 15,8-4 68-15,-13-20 12 0,9 4 20 16,-4-13-40-16,8 5 24 0,-4-4 96 16,9 7-40-16,-4 5 120 15,0 8-88-15,-5 8 80 16,4 8-80-16,-8 12-12 16,4 5-32-16,-10-1 16 15,6 0-20-15,-5 0 48 16,9 0-32-16,-9-3-16 15,4-1-4-15,1-4-8 16,4 0 0-16,0 0 8 16,9 0-4-16,0 1-20 15,4 3 8-15,1-4 32 16,4 4-16-16,5-4-88 16,0 4 44-16</inkml:trace>
          <inkml:trace contextRef="#ctx0" brushRef="#br0" timeOffset="3142.5936">4904-743 528 0,'-10'-4'196'0,"10"4"-152"0,19-12-12 0,-15 3 192 15,5 9-128-15,0-12 60 16,0 4-92-16,1-8 4 16,3 0-36-16,1 0-40 15,0 4 4-15,4-5-204 16,0 5 116-16</inkml:trace>
          <inkml:trace contextRef="#ctx0" brushRef="#br0" timeOffset="2822.7417">5291-885 704 0,'-23'-24'264'0,"23"24"-208"0,9 24-12 15,-18-4 96 1,9 5-84-16,-5 11 84 15,5 9-80-15,5-9-40 16,4 0-16-16,5-11 20 0,13-1-12 16,-9-8-12-16,5 0-4 0,-10-16-24 15,6-8 16-15,-15-8 4 16,14 4 8-16,-8-24-12 16,-1-1 8-16,4-7 4 15,1-1 0-15,0 9 16 16,13-1-8-16,-4 13-40 15,-1 8 20-15,-3 4 20 16,3 12-4-16,-8 0-96 16,0 8 48-1,-14 0-396-15,4 8 244 0</inkml:trace>
        </inkml:traceGroup>
        <inkml:traceGroup>
          <inkml:annotationXML>
            <emma:emma xmlns:emma="http://www.w3.org/2003/04/emma" version="1.0">
              <emma:interpretation id="{CAE9B168-0E18-43D3-9A1A-8A46E7CFC2AA}" emma:medium="tactile" emma:mode="ink">
                <msink:context xmlns:msink="http://schemas.microsoft.com/ink/2010/main" type="inkWord" rotatedBoundingBox="9890,631 10120,599 10197,1143 9967,1175">
                  <msink:destinationLink direction="with" ref="{837AEEDA-1980-4BA7-B856-4AAF6F475919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370.2901">8254-488 696 0,'5'-8'256'0,"-5"8"-196"0,-5-4-20 0,1 8 68 16,-1 8-68-16,-13 4 8 16,9 4-28-16,-9 0 4 15,0 5-12-15,18-1-8 16,0 4 0-16,9-7-4 16,4-1 0-16,6-12-284 15,3 0 156-15</inkml:trace>
          <inkml:trace contextRef="#ctx0" brushRef="#br0" timeOffset="9522.1941">8345-857 872 0,'-41'0'324'0,"41"0"-252"0,-4 9-20 15,4-1-48 1,4 4-12-16,10 8-244 15,-5 4 140-15</inkml:trace>
        </inkml:traceGroup>
        <inkml:traceGroup>
          <inkml:annotationXML>
            <emma:emma xmlns:emma="http://www.w3.org/2003/04/emma" version="1.0">
              <emma:interpretation id="{BE957E73-EE6D-4998-BC8A-C43233B7A018}" emma:medium="tactile" emma:mode="ink">
                <msink:context xmlns:msink="http://schemas.microsoft.com/ink/2010/main" type="inkWord" rotatedBoundingBox="12190,347 12627,285 12651,456 12214,518"/>
              </emma:interpretation>
              <emma:one-of disjunction-type="recognition" id="oneOf3">
                <emma:interpretation id="interp7" emma:lang="" emma:confidence="0">
                  <emma:literal>$</emma:literal>
                </emma:interpretation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p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6784.6211">10740-1120 520 0,'-4'-8'192'0,"4"8"-152"0,-5 0-8 0,1 0 116 16,4 4-88-1,-10 0 20-15,1 4-48 0,-13 5-12 16,3 3-12-16,-8 4 4 15,4 0-8-15,-9 5-4 16,10-5 4-16,-10 0 4 16,9-4-4-16,-4-8-64 15,4-8 32-15,5-8-68 16,13 0 56-16,5-4-60 16,5-8 56-16,-1 4-76 15,10 7 68-15,9-7 8 16,-5 8 28-16,5 8 152 15,-1 4-72-15,6 8 16 16,4-4-44-16,0 5 52 16,-1 3-48-16,6-12 52 15,-1 4-52-15,1-16 24 16,-5 4-36-16,-10-8 0 16,1 0-16-16,-14-9 36 15,-4 5-24-15,-19-4-4 16,14 4-12-16,-14-9 4 15,5 5-8-15,0 0-188 16,5 8 100-16</inkml:trace>
        </inkml:traceGroup>
      </inkml:traceGroup>
    </inkml:traceGroup>
    <inkml:traceGroup>
      <inkml:annotationXML>
        <emma:emma xmlns:emma="http://www.w3.org/2003/04/emma" version="1.0">
          <emma:interpretation id="{C30D193C-744A-4609-8136-66D9F25FF71C}" emma:medium="tactile" emma:mode="ink">
            <msink:context xmlns:msink="http://schemas.microsoft.com/ink/2010/main" type="paragraph" rotatedBoundingBox="5285,1543 11161,1616 11145,2881 5269,28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D57188-B658-4306-9EC8-1879D1BABC58}" emma:medium="tactile" emma:mode="ink">
              <msink:context xmlns:msink="http://schemas.microsoft.com/ink/2010/main" type="line" rotatedBoundingBox="5285,1543 11161,1616 11145,2881 5269,2808"/>
            </emma:interpretation>
          </emma:emma>
        </inkml:annotationXML>
        <inkml:traceGroup>
          <inkml:annotationXML>
            <emma:emma xmlns:emma="http://www.w3.org/2003/04/emma" version="1.0">
              <emma:interpretation id="{4606A347-28DE-4436-ABF0-353FA9E00F9C}" emma:medium="tactile" emma:mode="ink">
                <msink:context xmlns:msink="http://schemas.microsoft.com/ink/2010/main" type="inkWord" rotatedBoundingBox="5282,1772 7098,1795 7086,2743 5270,272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14.7167">3979 685 528 0,'-27'53'196'0,"27"-53"-152"0,-23 77-12 0,10-45 96 16,13-3-76-16,-14 23-4 15,14-3-28-15,-9 7 12 16,9 1-20-16,0-4 12 16,9-9-12-16,-9-11-24 15,4-5 4-15,6-20-428 16,-1 0 240-16</inkml:trace>
          <inkml:trace contextRef="#ctx0" brushRef="#br0" timeOffset="6894.1977">4198 839 932 0,'4'4'348'0,"-4"-4"-272"0,32 8-20 16,-9-8 76 0,-5 0-84-16,19-4-20 15,-5 0-16-15,13-4-100 0,1 8 48 16,-5-8-276-16,4 4 176 0</inkml:trace>
          <inkml:trace contextRef="#ctx0" brushRef="#br0" timeOffset="7076.1781">4344 831 540 0,'-19'28'200'0,"19"-28"-156"0,-13 49-12 0,-1-25 96 15,5 0-76-15,-5 9-12 16,5-1-24-16,0 1 4 16,0-1-12-16,0-4-144 15,9-3 72-15</inkml:trace>
          <inkml:trace contextRef="#ctx0" brushRef="#br0" timeOffset="7285.7358">4435 867 696 0,'-14'4'256'0,"14"-4"-196"0,-9 37-20 15,-5-17 92 1,14 0-80-16,-9 13 16 16,0-1-44-16,4 9 4 15,-4 3-16-15,9-3-76 16,-4-5 32-16,8-8-128 0,-4 1 88 0,0-13-476 15,0 4 304-15</inkml:trace>
          <inkml:trace contextRef="#ctx0" brushRef="#br0" timeOffset="7612.1063">4799 948 696 0,'-9'29'256'0,"9"-29"-196"0,-28 36-20 0,19-16 84 16,9 5-76-16,-9 3 0 15,5 0-32-15,-5-7-12 16,18-1 0-16,-5-16 28 16,5-4-16-16,5-20 20 15,4 3-20-15,-4-11 8 16,9 4-12-16,-5-9-16 15,5 5 0-15,-10-8-4 16,5 11 0-16,5 1 52 16,4 8-24-16,-4 4 8 15,0 0-16-15,0 4-24 16,0 8 4-16,-1-5-188 16,6 5 104-16,-6 0-532 15,6 0 348-15</inkml:trace>
          <inkml:trace contextRef="#ctx0" brushRef="#br0" timeOffset="6489.1163">3893 588 488 0,'-41'24'180'0,"41"-24"-140"0,-37 41-12 16,24-17 144-1,4 1-100-15,-5 7 44 16,9 4-72-16,5 1 36 16,5-5-44-16,0 0 16 15,13-3-32-15,18-5 8 16,-4-4-16-16,14-8 20 16,-1-3-20-16,5-5-48 15,-4 4 20-15</inkml:trace>
          <inkml:trace contextRef="#ctx0" brushRef="#br0" timeOffset="6154.2265">3524 345 488 0,'-5'-4'180'0,"10"8"-140"0,0-4-12 0,-5 0 100 15,0 0-76-15,-5 0 68 16,5 0-68-16,-5 0 24 16,5 0-44-16,-9 0 44 15,9 4-44-15,-4-4 4 16,8 0-24-16,-4 0-8 15,9 4 0-15,14 5 12 16,0-1-8-16,54-4 16 16,14-4-16-16,46 0 24 15,0 4-20-15,36-4-4 16,-14 8-4-16,19-4 12 16,-28 0-8-16,-9-12-12 15,-18 8 0-15,-5-8 48 0,-31 4-24 16,-10-8 0-16,-22 8-12 0,-19-13-156 15,-18 9 80-15</inkml:trace>
        </inkml:traceGroup>
        <inkml:traceGroup>
          <inkml:annotationXML>
            <emma:emma xmlns:emma="http://www.w3.org/2003/04/emma" version="1.0">
              <emma:interpretation id="{BB4F2EB0-BE13-4DF0-91D2-5ACF13411330}" emma:medium="tactile" emma:mode="ink">
                <msink:context xmlns:msink="http://schemas.microsoft.com/ink/2010/main" type="inkWord" rotatedBoundingBox="7956,1576 8159,1579 8156,1799 7953,179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098.5664">6178 301 820 0,'0'8'304'0,"0"-8"-236"0,32 12-20 0,-18-12 20 16,4 8-48-16,9-4 8 16,5 0-16-16</inkml:trace>
          <inkml:trace contextRef="#ctx0" brushRef="#br0" timeOffset="8949.6714">6238 131 580 0,'-10'-8'216'0,"-8"8"-168"0,14-8-12 0,4 8 216 15,0 0-144-15,0 0 72 16,13 8-108-16,-4-8-4 15,5 0-44-15,4 4-4 16,5 4-12-16,-5-4 12 16,10 0-12-16,-1 0-284 15,0 4 148-15</inkml:trace>
        </inkml:traceGroup>
        <inkml:traceGroup>
          <inkml:annotationXML>
            <emma:emma xmlns:emma="http://www.w3.org/2003/04/emma" version="1.0">
              <emma:interpretation id="{86C9DA05-75F3-4F04-8363-C01B6DA60F34}" emma:medium="tactile" emma:mode="ink">
                <msink:context xmlns:msink="http://schemas.microsoft.com/ink/2010/main" type="inkWord" rotatedBoundingBox="9286,1851 11158,1874 11145,2881 9273,285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304.5465">7549 819 592 0,'-18'-12'220'16,"18"12"-172"-16,-14-8-12 0,14 0 156 16,0 4-112-16,9-13 28 15,0 9-64-15,5-12-8 16,4 8-24-16,5-4 28 16,4 4-24-16,0 7 32 0,1 14-32 0,4 11-4 15,-10 8-8-15,-8 5-4 16,-5-1 0-16,-14 0-12 15,-4 1 8-15,-9-5 28 16,0-4-12-16,-14-4-20 16,9-3 0-16,-13-9 32 15,9 0-16-15,-5-8-8 16,9 8-4-16,5-16 4 16,13 8 0-16,5 0-20 15,9 8 12-15,14-8-12 16,4 8 8-16,10-8 16 15,4 4 0-15,9-8-56 16,0 0 28-16,14-4-348 16,-10 0 200-16</inkml:trace>
          <inkml:trace contextRef="#ctx0" brushRef="#br0" timeOffset="11559.7255">8382 495 580 0,'4'-40'216'0,"-4"40"-168"0,0-12-12 16,0 7 136 0,0 10-100-16,-13 3 60 15,4 4-76-15,-14 20 44 16,5 5-56-16,-19 15 4 16,5 5-28-16,-13 8 16 0,4-1-24 0,4 1-4 15,6-4-4-15,22 4 12 16,4-9-8-16,10-3-64 15,13-5 28-15,4-15-236 16,1-5 148-16,9-20-480 16,0-4 336-16</inkml:trace>
          <inkml:trace contextRef="#ctx0" brushRef="#br0" timeOffset="11941.2406">8377 681 652 0,'9'-8'244'0,"-9"8"-192"0,14 20-12 0,-9-7 84 15,4 3-76-15,-5 12 0 16,5 4-32-16,-9 9-12 16,5-1 0-16,-10 1 4 15,5-5-4-15,-9 1 16 16,0-5-12-16,-9-8 32 15,4 1-24-15,-8-13-4 16,8 0-8-16,-13-12-16 16,8 0 8-16,-3-12-32 15,3 0 20-15,10-5-12 16,5 5 16-16,4-4-36 16,9 8 28-16,5 0 8 0,8 8 8 15,-4 4 80-15,5 4-40 0,-5 4 24 16,5 4-40-16,-9-3-16 15,4 3-8-15,-9-4 4 16,5 0 0-16,-5-12-220 16,5 4 120-16</inkml:trace>
          <inkml:trace contextRef="#ctx0" brushRef="#br0" timeOffset="12358.3504">8723 778 548 0,'-9'25'204'0,"9"-25"-156"0,-13 36-16 0,3-16 80 16,1 1-68-16,-9 7 36 31,5 4-48-31,-10 5 0 16,9-5-20-16,-4 0-68 0,4-3 28 0,5-13-428 15,5 0 252-15</inkml:trace>
          <inkml:trace contextRef="#ctx0" brushRef="#br0" timeOffset="12186.3943">8600 754 664 0,'-18'-8'244'0,"18"8"-188"0,5 4-16 0,-1 0 172 15,5 0-124-15,10-4 124 16,8 4-124-16,14-4 0 16,0 0-52-16,9 0-24 15,0 0-8-15,-9-4 4 16,0 4-4-16,-9-4-180 15,-5 4 100-15,-18-4-184 16,0 8 148-16,-18-4-220 16,-4 4 188-16</inkml:trace>
          <inkml:trace contextRef="#ctx0" brushRef="#br0" timeOffset="12524.2921">8769 778 684 0,'0'9'252'0,"0"-9"-192"0,0 24-20 0,-5-8 144 15,5 4-108-15,-9 9 60 16,5 3-80-16,-5 8-16 16,9 1-24-16,-10 3-28 15,10 1 4-15,-4-5-136 16,8-3 76-16,-8-17-188 15,4-4 144-15</inkml:trace>
          <inkml:trace contextRef="#ctx0" brushRef="#br0" timeOffset="12813.0592">9042 596 684 0,'-5'4'252'0,"5"-4"-192"0,19 57-20 0,-10-25 92 15,0 5-80-15,0 15 52 16,0 5-64-16,-4 12 8 16,-1 0-32-16,-8 8-16 15,4-5-4-15,-19 1-60 16,6-4 36-16,-19-20-76 15,9-9 60-15,-9-12-104 16,5-3 84-16,-5-21-340 16,5 0 224-16</inkml:trace>
          <inkml:trace contextRef="#ctx0" brushRef="#br0" timeOffset="13110.3504">9170 426 560 0,'13'-16'208'0,"-13"16"-164"0,37 4-8 16,-24 0 84 0,5 8-72-16,1 5 32 15,3 7-44-15,-12 4-12 16,12 0-16-16,-22 5 12 15,0-1-12-15,-18 1 40 0,9-5-24 0,-14-8 12 16,10 0-20-16,-6-7 0 16,10-5-8-16,9-8-8 15,14 4 4-15,9-12 4 16,9 0-4-16,4-1-80 16,5 5 40-16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10.7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7AEEDA-1980-4BA7-B856-4AAF6F475919}" emma:medium="tactile" emma:mode="ink">
          <msink:context xmlns:msink="http://schemas.microsoft.com/ink/2010/main" type="inkDrawing" rotatedBoundingBox="9147,1662 11399,1497 11405,1581 9153,1746" semanticType="underline" shapeName="Other">
            <msink:sourceLink direction="with" ref="{CAE9B168-0E18-43D3-9A1A-8A46E7CFC2AA}"/>
          </msink:context>
        </emma:interpretation>
      </emma:emma>
    </inkml:annotationXML>
    <inkml:trace contextRef="#ctx0" brushRef="#br0">6 161 560 0,'-9'-8'208'0,"9"8"-164"0,5 4-8 0,-5-4 136 15,0 0-100-15,4 0 76 16,1 0-84-16,-1 0 36 16,1 4-60-16,4-4 16 15,5 4-36-15,-1 0 8 16,1 8-16-16,13-4 36 16,5 0-24-16,18-8 4 15,9 4-16-15,55-8 28 16,9 4-24-16,55-12 56 15,-5 4-40-15,27-16 20 16,-18 12-32-16,5-13 0 16,-23 9-12-16,-5-8 36 15,-22 8-20-15,-19-9 12 16,-31 17-20-16,-19-4 20 0,-13-4-24 16,-24 16-12-16,-8 0-4 0,-14 0-112 15,-4 16 64-15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18.6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438B7F-3946-4106-BDD4-4ADDDA422A0D}" emma:medium="tactile" emma:mode="ink">
          <msink:context xmlns:msink="http://schemas.microsoft.com/ink/2010/main" type="writingRegion" rotatedBoundingBox="12500,894 22499,-298 23130,4992 13131,6185"/>
        </emma:interpretation>
      </emma:emma>
    </inkml:annotationXML>
    <inkml:traceGroup>
      <inkml:annotationXML>
        <emma:emma xmlns:emma="http://www.w3.org/2003/04/emma" version="1.0">
          <emma:interpretation id="{ADE046E8-18DF-492B-9C3C-E49BFFB67994}" emma:medium="tactile" emma:mode="ink">
            <msink:context xmlns:msink="http://schemas.microsoft.com/ink/2010/main" type="paragraph" rotatedBoundingBox="12500,894 22499,-298 22701,1392 12702,2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89182-BF2D-4621-8220-F9974C142391}" emma:medium="tactile" emma:mode="ink">
              <msink:context xmlns:msink="http://schemas.microsoft.com/ink/2010/main" type="line" rotatedBoundingBox="12500,894 22499,-298 22701,1392 12702,2585"/>
            </emma:interpretation>
          </emma:emma>
        </inkml:annotationXML>
        <inkml:traceGroup>
          <inkml:annotationXML>
            <emma:emma xmlns:emma="http://www.w3.org/2003/04/emma" version="1.0">
              <emma:interpretation id="{1C467DAB-22FD-415D-A218-5CAF7BE3F806}" emma:medium="tactile" emma:mode="ink">
                <msink:context xmlns:msink="http://schemas.microsoft.com/ink/2010/main" type="inkWord" rotatedBoundingBox="12556,1367 14644,1118 14790,2336 12702,2585">
                  <msink:destinationLink direction="with" ref="{53BAAAE5-E66E-428D-960B-696CF341C0E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752 742 528 0,'13'-16'196'0,"-13"16"-152"0,5-8-12 0,-5-1 116 16,0 9-88-16,0-12 52 16,-5 4-64-16,1-8-8 15,-1 4-24-15,-8-4-48 16,-1 4 20-16,-9 3 56 16,10 1-24-16,-19 16 20 15,9-3-24-15,-14 11 28 16,6 8-28-16,-1 0 32 15,14 5-32-15,4-5 12 16,9 0-16-16,14-8 36 16,10 1-24-16,12-17-40 15,10 0 8-15,5-13-148 16,9 9 84-16,-10-20-72 16,-4 4 80-16,-4-17 28 0,-1 5 20 15,-13-25 16-15,4 9 0 16,-9-21 8-16,-4 8-4 0,-14 1 164 15,0 15-92-15,0 17 76 16,-9 16-88-16,4 28 8 16,-4 16-40-16,-4 25 4 15,3 4-20-15,-3 3-8 16,4-7-4-16,-5-4 12 16,14-5-8-16,0-7-40 15,0-5 20-15,9-12-120 16,5-8 72-16,-5-11-88 15,5-5 84-15,8-21-72 16,1 5 76-16,4-20-28 16,1 3 48-16,4-27 32 15,-1 3 8-15,1-20 0 16,0 12 4-16,-5 1 144 16,1 19-80-16,-10 13 80 15,0 15-88-15,-9 30 76 16,-4 11-80-16,-19 24 24 15,5 9-44-15,-14 4 4 16,1 0-24-16,-10-5 20 16,4-7-24-16,1-5 24 15,13-3-24-15,1-13-56 16,4-8 20-16,0-12-104 16,4 0 72-16,5-20-88 0,5 4 80 15,8-12-56-15,5 4 72 16,5-13-40-16,0 5 52 0,9-4 4 15,-9 12 16-15,-1 0 4 16,1 7 4-16,0 9 68 16,-5 4-32-16,-18 1 68 15,9 7-56-15,-9-4 20 16,0 4-40-16,-9-4 28 16,0 4-32-16,-14-4-4 15,14 0-8-15,-14 0 4 16,10 0-4-16,-10-8 24 15,14 5-16-15,-14-5-4 16,9 0-4-16,-4-5-16 16,18 5 8-16,-13-4-16 15,13 0 12-15,-5 0 4 16,10 4 4-16,-1 4 52 16,5 4-28-16,5 5 24 15,9-1-28-15,-5 0-8 16,-5 4-8-16,6-4 28 15,-6 4-16-15,-4-3-56 16,5-1 16-16,-14-4-200 16,9 0 124-16,-9 0-356 15,9 0 260-15</inkml:trace>
          <inkml:trace contextRef="#ctx0" brushRef="#br0" timeOffset="405.0786">1512 960 736 0,'-14'21'272'0,"14"-21"-208"0,-22 40-20 0,8-20 80 0,5 5-76 0,-14 3-12 0,-4 0-20 0,4 1-60 16,0-5 28-16,0-4-296 16,5-4 172-16</inkml:trace>
          <inkml:trace contextRef="#ctx0" brushRef="#br0" timeOffset="243.1479">1348 904 600 0,'-4'16'224'0,"4"-16"-176"0,13 24-12 0,-4-12 140 16,5 4-104-16,0 9 68 16,4-1-80-16,0 4 0 15,5 1-36-15,0-5 24 16,-1 0-32-16,-3-8 12 15,-1-3-16-15,-5-9-132 16,-3 4 68-16,-10-8-228 16,0 0 156-16</inkml:trace>
          <inkml:trace contextRef="#ctx0" brushRef="#br0" timeOffset="885.8563">1908 734 704 0,'9'-16'264'0,"-9"16"-208"0,-4-13-12 0,-5 5 116 16,4 8-96-16,-13-8 36 15,4 8-60-15,-13 4-40 16,9 0-4-16,-14 4 0 15,9 5 4-15,-4 3-12 16,4 4 8-16,0 0-16 16,14 4 12-16,0-3 4 15,9 3 4-15,9-8 44 16,5-4-24-16,8-12-72 16,6 0 28-16,13-12-108 15,0-4 76-15,9-8-72 16,-5 3 72-16,-4-11 24 15,-4 8 16-15,-5-25 24 16,-5 9-4-16,-4-25 68 16,-1 12-40-16,1-7 120 15,0 11-84-15,-14 9 72 16,5 11-80-16,-14 21-4 16,0 16-36-16,-14 21 24 15,5 11-28-15,-23 13-4 16,9-1-8-16,-18 1 12 15,14-8-8-15,0-1-64 0,13-4 28 16,10-11-60-16,13-5 52 16,18-20-168-16,-4 0 112 0,18-16-256 15,-5 4 196-15</inkml:trace>
          <inkml:trace contextRef="#ctx0" brushRef="#br0" timeOffset="1394.9752">2291 305 684 0,'-10'-37'252'0,"10"37"-192"0,5 12-20 0,-10 5 84 16,1 7-76-16,-5 20 76 16,9 9-68-16,-5 4-4 15,-4-1-32-15,-5-7 32 16,14-5-28-16,-18-7-4 16,14-5-12-16,-5-7 12 15,9-5-12-15,0-12-128 16,0 0 68-16,9-12-104 15,4 4 88-15,1-12-116 16,4 4 104-16,5-9-120 16,-9 5 116-16,4-4 16 15,5 4 40-15,-14 0 240 16,-5 4-112-16,-8 4 116 16,4 4-124-16,-9 4 48 15,0 8-80-15,-14 0 0 16,14 4-36-16,-5-4 4 15,14 1-16-15,-14-1 0 0,14 0-4 16,5-8-96-16,4 4 52 16,5-8-176-16,4 4 120 0,-4-8-196 15,4 4 164-15,-5-8-36 32,-3 4 92-32,3 0 132 0,-4 4-32 0,-9 0 244 15,0 8-152-15,0 0 116 16,0 4-144-16,0 8 4 15,5 1-60-15,4-1-28 16,9 4-4-16,9-4 8 16,5-3-8-16,9-9-196 15,-4 0 100-15,-5-8-272 16,-1 0 204-16</inkml:trace>
          <inkml:trace contextRef="#ctx0" brushRef="#br0" timeOffset="1565.9315">2564 843 592 0,'-14'12'220'0,"14"-12"-172"0,5 33-12 0,-5-13 112 16,9 4-88-16,0 16 52 15,14 1-64-15,-5 8-16 16,-5-5-20-16,10 1 8 16,-9-5-12-16,-5-4 16 15,-9 1-16-15,-27-5-144 16,18-3 72-16</inkml:trace>
        </inkml:traceGroup>
        <inkml:traceGroup>
          <inkml:annotationXML>
            <emma:emma xmlns:emma="http://www.w3.org/2003/04/emma" version="1.0">
              <emma:interpretation id="{65264F5A-06FB-42BD-A022-199FF0EE0964}" emma:medium="tactile" emma:mode="ink">
                <msink:context xmlns:msink="http://schemas.microsoft.com/ink/2010/main" type="inkWord" rotatedBoundingBox="15267,564 17386,311 17534,1553 15415,1806">
                  <msink:destinationLink direction="with" ref="{50C508FA-48A5-4171-88B8-350F220AB5C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48.7467">4990-80 808 0,'-9'8'300'0,"9"-8"-232"0,-22 29-20 0,-1-13 80 16,14 0-80-1,-23 4 16-15,0 5-40 16,-18 3-20-16,0 4-8 0,4-3-120 15,14-5 68-15,10-20-268 16,8 0 180-16</inkml:trace>
          <inkml:trace contextRef="#ctx0" brushRef="#br0" timeOffset="4657.2372">4749-76 820 0,'23'17'304'0,"-23"-17"-236"0,36 28-20 16,-27-16 8-1,14 0-40-15,0 4 32 16,9 1-32-16,-9-1-216 16,-1 0 108-16</inkml:trace>
          <inkml:trace contextRef="#ctx0" brushRef="#br0" timeOffset="5063.3178">5081-302 612 0,'10'-8'228'0,"-10"8"-180"0,13 28-12 16,-4-12 124-1,5 8-96-15,4-3 36 16,5 7-60-16,4-4-24 16,1-4-8-16,3 5 8 15,6-13-8-15,-5 4-204 0,0 0 104 0</inkml:trace>
          <inkml:trace contextRef="#ctx0" brushRef="#br0" timeOffset="5286.4144">5300-339 860 0,'-27'37'320'0,"27"-37"-248"0,-37 60-20 0,19-31 148 15,4-1-120-15,-8 8-24 16,-1 9-36-16,9-17-96 16,1 13 40-16,3-21-320 15,10 0 196-15</inkml:trace>
          <inkml:trace contextRef="#ctx0" brushRef="#br0" timeOffset="3861.6214">4175-185 580 0,'-13'0'216'0,"13"0"-168"0,-18 28-12 16,4-11 128-1,5-1-96-15,-19 8 36 16,10 0-64-16,-4-3-24 15,8 3-8-15,0-4-8 16,10 0 0-16,8-8-116 16,5-3 64-16</inkml:trace>
          <inkml:trace contextRef="#ctx0" brushRef="#br0" timeOffset="4008.0103">4285-497 852 0,'-23'13'316'0,"23"-13"-248"0,-32 20-16 0,28-8-12 16,4 0-32-16,4 0-152 15,5 4 76-15</inkml:trace>
          <inkml:trace contextRef="#ctx0" brushRef="#br0" timeOffset="4489.7929">4480-602 612 0,'0'-8'228'0,"0"8"-180"0,-22 20-12 0,8-3 148 15,14 11-108-15,-18 16 60 16,9 5-80-16,-5 12-24 16,10-5-20-16,-6 1-12 15,6-8 4-15,-5-9-32 16,9-4 16-16,-9-11-12 15,9-1 12-15,-5-16-44 16,10 0 28-16,-5-12-28 16,9 0 32-16,4-12-96 15,6 0 68-15,17-9-36 16,-4 5 48-16,9 0 16 16,-5 8 12-16,-13 4 28 0,9 8-8 15,-32 0 104-15,0 8-64 0,-23-4 68 16,10 4-64-16,-19-4 4 15,0 4-32-15,0-8-4 16,9 4-12-16,0-4 4 16,14 0-8-16,-4-4-12 15,4 4 4-15,9-4-16 16,0 4 12-16,0 4-12 16,18 4 8-16,-5 4 112 15,10 9-52-15,0-5 44 16,0 4-56-16,-1-4-12 15,-3 0-12-15,3-3 24 16,1-1-20-16,0-4-100 16,-5 0 40-16</inkml:trace>
          <inkml:trace contextRef="#ctx0" brushRef="#br0" timeOffset="3617.4712">3329 450 540 0,'-5'-8'200'0,"1"8"-156"0,-1 0-12 0,0 0 176 15,10 0-120-15,4 0 60 16,5 8-84-16,13 1-12 16,9 3-32-16,10-12 24 15,0 8-28-15,4-16-12 16,-5 8-8-16,-4-8-16 16,0 4 12-16,-9-9-4 15,0 1 4-15,-19-4 16 16,-3 4-4-16,-20-8-36 15,-3 8 16-15,-19-9-12 16,9 1 16-16,-31 4 8 16,13 0 4-16,-28 8-12 15,15 4 8-15,-6 16 4 16,19 12 0-16,1 4 32 0,17 17-16 0,5-1 32 16,13 5-32-16,14-5 48 15,9 1-36-15,19-5-24 16,4-3-4-16,9-9 8 15,0-4-4-15,0-7-36 16,0-5 16-16,-4-8-224 16,-1 0 132-16</inkml:trace>
        </inkml:traceGroup>
        <inkml:traceGroup>
          <inkml:annotationXML>
            <emma:emma xmlns:emma="http://www.w3.org/2003/04/emma" version="1.0">
              <emma:interpretation id="{F7B77FED-DD15-4830-B770-D08FACBD7FA0}" emma:medium="tactile" emma:mode="ink">
                <msink:context xmlns:msink="http://schemas.microsoft.com/ink/2010/main" type="inkWord" rotatedBoundingBox="17664,499 19313,302 19428,1265 17779,1462">
                  <msink:destinationLink direction="with" ref="{50C508FA-48A5-4171-88B8-350F220AB5C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11.7264">6452-582 704 0,'0'-32'264'0,"0"32"-208"0,-5-8-12 0,1 12 116 16,4 4-96-16,-5 12 36 16,1 5-60-16,-5 19 4 15,4 9-28-15,-9 3 8 16,10 1-12-16,-5-8-16 15,9-9 0-15,-5-7 12 16,1-5-4-16,-6-8-28 16,10-4 12-16,-4-12-92 15,8 0 56-15,-4-8-108 16,10 4 88-16,-1-12-56 16,4 4 72-16,-4-8 0 15,5 8 32-15,0 0 48 16,-1 4-16-16,-13 4 140 15,5 8-84-15,-10 0 68 0,5 8-80 0,-4 0 4 16,4 0-36-16,-5 1 32 16,5-1-32-16,-4-4-4 15,8 0-12-15,-4-4-60 16,9 4 28-16,-4-8-200 16,4 4 124-16,0-8-116 15,5 0 124-15,-5-4-20 16,5 4 64-16,-5-4 116 15,0 4-32-15,-9 0 188 16,0 8-124-16,0-4 116 16,9 9-128-16,-5-1 8 15,10 0-56-15,4-4-8 16,10 4-20-16,4-4 0 16,4 0-4-16,0-8-84 15,1 0 40-15,-5 0-92 16,-5 0 72-16,-13-4-16 15,-5 0 44-15,-14-4 4 16,1 0 16-16,-10-4 24 16,5 8-8-16,-5-4 68 15,10 4-44-15,-5 0 84 16,9 8-64-16,-5 0 52 16,10 8-60-16,-10 4 32 15,5 8-44-15,-9 5-8 16,4 3-16-16,-8 13-8 15,8-9 4-15,-13 0 20 0,9 1-12 16,-14-9-56-16,9 1 20 16,-8-13-200-16,-1 8 124 0,0-20-152 15,5 4 144-15</inkml:trace>
          <inkml:trace contextRef="#ctx0" brushRef="#br0" timeOffset="7446.3816">7098-343 832 0,'-9'4'308'0,"9"-4"-240"0,18 37-20 0,-13-17 88 16,4 4-84-16,-4 5 8 15,4-1-40-15,-5 0-4 16,5-4-8-16,1-3-8 16,3-5 4-16,1-8-192 15,4-4 104-15,-4-8-192 16,4 4 152-16,-4-8-184 16,-1 0 176-16,-8-8-4 15,-1 3 80-15,-4-11 196 16,0 16-76-16,-4-4 236 15,-1 4-172-15,-4 12 156 16,9 4-168-16,-9 12 24 16,4 5-88-16,1 11 16 0,4 0-40 0,-5 9-8 15,5-1-12-15,-4-3 20 32,-1 3-16-32,1-11-120 0,-1-5 60 0,-4-12-168 15,0 0 120-15,-9-16-208 16,9-4 172-16</inkml:trace>
          <inkml:trace contextRef="#ctx0" brushRef="#br0" timeOffset="5545.6817">5600-173 880 0,'0'4'328'0,"0"-4"-256"0,37-4-16 0,-19 4 80 15,0 4-84-15,5-4 24 16,4 0-44-16,1-8-32 16,4 8 0-16,-5-4-196 15,0 8 108-15,-4-8-212 16,0 0 172-16,-14-4-152 16,0 8 164-16</inkml:trace>
          <inkml:trace contextRef="#ctx0" brushRef="#br0" timeOffset="5903.1324">5769-359 520 0,'-5'4'192'0,"5"-4"-152"0,0 4-8 16,0-4 124 0,0 8-92-16,-4 0 60 15,4 4-68-15,-5 5 36 16,1-1-52-16,-5 12-4 0,4 5-20 15,-9 3 16-15,10 0-20 16,-10 5 24-16,5-9-24 0,0-3 12 16,4-5-12-16,-4 0-52 15,5-4 24-15,-1-7-208 16,10-1 124-16</inkml:trace>
          <inkml:trace contextRef="#ctx0" brushRef="#br0" timeOffset="6114.8402">6047-262 676 0,'-28'-4'248'0,"28"4"-192"0,-27 33-16 0,13-17 128 15,5 0-100-15,-4 8 8 16,3 4-48-16,10-3 0 15,10-1-16-15,3-4-60 16,5 1 24-16,10-9-288 16,-1-4 172-16</inkml:trace>
          <inkml:trace contextRef="#ctx0" brushRef="#br0" timeOffset="6260.2272">6170-573 860 0,'-41'-13'320'0,"41"13"-248"0,-9 13-20 0,4-1 68 16,5 8-76-1,5 8-8-15,4 1-24 0</inkml:trace>
        </inkml:traceGroup>
        <inkml:traceGroup>
          <inkml:annotationXML>
            <emma:emma xmlns:emma="http://www.w3.org/2003/04/emma" version="1.0">
              <emma:interpretation id="{E4FE0ADE-5ED4-4377-9F55-ECB49CC83399}" emma:medium="tactile" emma:mode="ink">
                <msink:context xmlns:msink="http://schemas.microsoft.com/ink/2010/main" type="inkWord" rotatedBoundingBox="19822,475 22553,149 22664,1084 19933,14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51.8335">7768-108 580 0,'9'-4'216'0,"-9"-4"-168"0,0 12-12 0,0-4 224 16,13 4-148-16,-4-4 80 15,10 4-116-15,-6-4-4 16,10 0-48-16,9 0 4 16,-9 0-16-16,9 0-8 15,9 0 0-15,-14 0-84 16,-4 0 44-16,-1-4-224 16,-3 4 144-16,-15-4-468 15,1 0 328-15</inkml:trace>
          <inkml:trace contextRef="#ctx0" brushRef="#br0" timeOffset="9760.3867">7941-327 436 0,'-19'-8'160'0,"19"8"-124"0,-4 8-8 0,-1-4 168 31,5 9-112-31,-4 7 80 0,-1 4-96 0,-4 9-8 16,9-1-40-16,-9 4 24 15,9-3-28-15,-9-5 4 16,9 0-12-16,-5-3 4 16,10-5-8-16,-5-4-212 15,0-4 112-15</inkml:trace>
          <inkml:trace contextRef="#ctx0" brushRef="#br0" timeOffset="9957.4117">8323-217 860 0,'-23'16'320'0,"23"-16"-248"0,-41 28-20 0,23-12 104 16,14 5-96-16,-10 3 20 16,9 4-48-16,14-3-12 15,10-5-12-15,8 0-228 16,9-4 124-16,1-4-416 15,-1-4 288-15</inkml:trace>
          <inkml:trace contextRef="#ctx0" brushRef="#br0" timeOffset="10117.8384">8414-476 748 0,'-4'0'276'0,"4"0"-216"0,13 20-16 0,-4-12 4 15,5 8-36 1,4 4-240-16,0 1 120 0</inkml:trace>
          <inkml:trace contextRef="#ctx0" brushRef="#br0" timeOffset="10599.6193">8614-622 488 0,'-22'-24'180'0,"22"24"-140"0,13 16-12 0,-13-12 188 16,0 12-124-16,9 21 36 15,-9 3-80-15,5 17 8 16,0 7-36-16,-5-11 8 16,0 0-16-16,0-5 0 15,0-3-4-15,0-13 4 16,0-8-8-16,0-7 8 15,0-5-8-15,-5-12-64 16,5 0 32-16,0-16-92 16,9-1 64-16,5-15-76 15,9 0 72-15,8-9-12 16,1 21 44-16,9-8 68 16,-4 19-20-16,4-3 92 15,-14 16-64-15,-9 13 32 0,-9-5-48 16,-18 12 44-16,-4-4-44 15,-19-4 12-15,0 5-28 0,-5-1 20 16,5-4-24-16,1-8 4 16,12 4-8-16,6-8 20 15,8 4-16-15,10-8 48 16,4 4-32-16,9-4-24 16,9 9-4-16,1-9 24 15,-1 0-12-15,-4 8 12 16,0 0-12-16,-5-8-24 15,-5 8 4-15,-8 0-164 16,0-8 96-16</inkml:trace>
          <inkml:trace contextRef="#ctx0" brushRef="#br0" timeOffset="11278.926">8929 42 756 0,'-10'0'280'0,"10"0"-216"0,19 0-20 0,-6 0 68 15,1 8-72-15,4 0 0 16,5-4-24-16,-5 0-12 16,5 4 0-16,-5 0-172 15,5-4 92-15,-5 0-456 16,-4 4 300-16</inkml:trace>
          <inkml:trace contextRef="#ctx0" brushRef="#br0" timeOffset="11065.3619">9006-43 572 0,'18'0'208'0,"-18"0"-160"0,23-4-12 15,-9 0 100-15,4 8-80 16,-9-4 60-16,14 8-72 15,-10-4 24 1,1 0-40-16,-5 4 36 0,0 8-36 0,-9-8 12 16,0 4-24-16,-9 1 8 15,5-1-12-15,-10-4-16 16,5 4 0-16,-9-4 28 16,-1 8-12-16,-3-4-32 15,8 4 12-15,-4-3 0 16,4 3 8-16,0-4 8 15,5 0-4-15,0-4-4 16,9 0 4-16,0-4 4 16,5 4-4-16,-1-8 16 15,10 4-12-15,0 1-12 16,-1-1 0-16,1 0-92 16,4 0 48-16,-4-4-116 15,4 4 88-15,-9-4-136 16,0 0 120-16</inkml:trace>
          <inkml:trace contextRef="#ctx0" brushRef="#br0" timeOffset="11653.9769">9206-618 748 0,'0'-16'276'0,"0"16"-216"0,9-8-16 16,-9 4 188-1,0 8-136-15,0-4 156 0,0 0-144 0,0 8 32 16,5 4-80-16,-5 8-20 16,5 9-24-16,-5 3-124 15,0 0 56-15,0 1-576 16,0-1 344-16</inkml:trace>
          <inkml:trace contextRef="#ctx0" brushRef="#br0" timeOffset="12730.3987">9630-662 488 0,'0'0'180'0,"0"-5"-140"16,4 1-12-16,-4 0 92 15,0 8-72-15,0-4 60 16,0 0-64-16,-4 4 48 16,4 9-52-16,-5 15 96 15,1 4-80-15,-5 25 48 16,9 16-64-16,-10 8 40 16,1 0-44-16,0-4 16 15,0-9-32-15,-5 1 16 16,5-12-20-16,-9 4 0 15,14-9-8-15,-10-15-16 0,14-5 4 16,0-16-216-16,14 0 120 16</inkml:trace>
          <inkml:trace contextRef="#ctx0" brushRef="#br0" timeOffset="13665.7293">9885-185 560 0,'-14'-8'208'0,"14"8"-164"0,5-12-8 0,-5 12 252 15,0 0-164-15,4 0 72 16,5 8-116-1,5-8 44-15,0 4-72 0,4 0-28 16,0 0-16-16,9-4-8 16,5 0 0-16,0 0-144 15,-9-4 80-15,9 0-184 16,-19 0 140-16,6-8-364 16,-6 4 264-16</inkml:trace>
          <inkml:trace contextRef="#ctx0" brushRef="#br0" timeOffset="13421.0544">9889-412 572 0,'-9'-4'208'0,"9"4"-160"0,0-4-12 16,0 0 112 0,0 8-88-16,5-4 80 0,-1 0-80 0,1-4 32 15,-1 4-56-15,1-4 24 16,18 0-32-16,-5-4-16 16,0 4-8-1,0-4-4-15,14 8 0 0,-14-4 0 16,10 4 0-16,-10 0 24 15,5 8-12-15,-14 0 12 16,-5 8-12-16,-8 5 20 16,4-1-20-16,-23 4 4 15,14 4-8-15,-9 5-24 16,4-1 8-16,0 9 20 16,5-9-4-16,-4-8-4 15,4 5 0-15,-1-13-16 16,1 4 8-16,5-4 12 15,-5 0-4-15,9-12-4 16,0 13 4-16,-9-17 4 16,18 8-4-16,-9-8-12 15,9 0 4-15,4 0-32 16,-3 0 20-16,3 0-232 16,5 0 136-16,-4-8-356 15,9 8 260-15</inkml:trace>
          <inkml:trace contextRef="#ctx0" brushRef="#br0" timeOffset="14089.8579">10463-650 436 0,'0'-8'160'0,"0"8"-124"0,9 0-8 0,-9 0 104 16,0 0-76-16,0 0 32 16,0 0-52-16,0 4 76 15,0 0-64-15,-9 0 64 16,9 0-60-16,0 4 68 15,-9 0-68-15,0 12 88 16,9 4-80-16,-5 25 0 16,-4 8-40-16,-5 11 68 15,14 1-52-15,-9 0 4 16,0-8-24-16,5-9-12 16,4-3 0-16,0-5-60 15,0-7 32-15,0-5-228 16,-9 1 140-16,-1-5-596 15,1-4 396-15</inkml:trace>
        </inkml:traceGroup>
      </inkml:traceGroup>
    </inkml:traceGroup>
    <inkml:traceGroup>
      <inkml:annotationXML>
        <emma:emma xmlns:emma="http://www.w3.org/2003/04/emma" version="1.0">
          <emma:interpretation id="{34A0C578-B856-4F90-9A1C-457C36F508CA}" emma:medium="tactile" emma:mode="ink">
            <msink:context xmlns:msink="http://schemas.microsoft.com/ink/2010/main" type="paragraph" rotatedBoundingBox="16710,2404 16924,3436 16349,3555 16136,25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623B66-8A9D-4A56-A6FA-F8D11730440D}" emma:medium="tactile" emma:mode="ink">
              <msink:context xmlns:msink="http://schemas.microsoft.com/ink/2010/main" type="line" rotatedBoundingBox="16710,2404 16924,3436 16349,3555 16136,2523"/>
            </emma:interpretation>
          </emma:emma>
        </inkml:annotationXML>
        <inkml:traceGroup>
          <inkml:annotationXML>
            <emma:emma xmlns:emma="http://www.w3.org/2003/04/emma" version="1.0">
              <emma:interpretation id="{0F3550D3-3EEC-47E8-A5D8-05F13D53A08C}" emma:medium="tactile" emma:mode="ink">
                <msink:context xmlns:msink="http://schemas.microsoft.com/ink/2010/main" type="inkWord" rotatedBoundingBox="16710,2404 16924,3436 16349,3555 16136,25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594.6815">4230 1503 436 0,'5'-21'160'0,"-5"21"-124"0,9-12-8 0,-9 8 124 31,0 4-88-31,0-4 60 0,0 4-68 0,-5 4 36 15,5 4-52-15,-4 21 40 16,-1 7-44-16,-4 25 24 16,9 4-32-16,-9 11 0 15,4-7-16-15,-8-8-8 16,8-13 0-16,-4-7 20 16,4-5-12-16,-8-7 24 15,8-9-24-15,-4-12 24 16,9 0-24-16,-4-12-92 15,8 0 44-15,5-12-112 0,5 4 84 0,9-17-180 16,-1 1 136-16,6-8-72 16,-1 3 104-16,0 5 84 15,1 12 4-15,-10-4 132 16,-4 20-80-16,-10 0 48 16,-4 12-64-16,-9 0 56 15,0 0-64-15,-9 4 20 16,4 4-40-16,-13-8-8 15,8 5-8-15,-8-9 4 16,9 4-4-16,4 0 16 16,5 0-12-16,5 0 16 15,4 0-16-15,0 1 48 16,9 3-28-16,0 0 20 16,5 0-28-16,-5 0 16 15,4 5-20-15,1-9 28 16,0 4-28-16,-5 0-180 15,4-4 88-15,-4-4-588 16,5 0 368-16</inkml:trace>
          <inkml:trace contextRef="#ctx0" brushRef="#br0" timeOffset="17970.6786">4444 2089 572 0,'0'0'208'0,"0"0"-160"0,18-12-12 0,-9 12 120 16,5 0-92-16,9 0 8 31,4 8-44-31,0-4-8 0,5 5-12 0,-4-1-16 16,-6 0 4-16,-8 8 20 16,0 0-8-16,-19 8 40 15,1-3-24-15,-15-1 12 16,1 4-20-16,-9-4 36 15,4 13-28-15,-4-13 40 16,9 4-36-16,-1-3 12 16,6 7-24-16,4-12 8 15,4 4-12-15,0-4-8 16,10 5 0-16,-5-13 4 16,9 0-4-16,0-8 8 15,9 8-8-15,1-16-72 16,-1 8 36-16,0 0-180 15,0-8 116-15,-4 0-248 16,0 4 196-16</inkml:trace>
          <inkml:trace contextRef="#ctx0" brushRef="#br0" timeOffset="18891.1278">4631 1515 580 0,'-18'-16'216'0,"18"16"-168"0,-5-4-12 16,0 0 232-1,10 8-152-15,-5 0 104 16,0 4-128-16,0 8 28 16,5 4-72-16,-10 12-24 0,10 5-16 15,-1-1-336-15,5 1 180 0</inkml:trace>
          <inkml:trace contextRef="#ctx0" brushRef="#br0" timeOffset="18186.2536">4444 2272 580 0,'-14'-9'216'0,"14"9"-168"0,-4 0-12 0,4-8 232 32,9 16-152-32,5-16 60 0,4 8-104 0,9 0-44 15,0 0-16-15,5 0-76 16,5 0 36-16,-5 0-296 16,-1 0 180-16</inkml:trace>
        </inkml:traceGroup>
      </inkml:traceGroup>
    </inkml:traceGroup>
    <inkml:traceGroup>
      <inkml:annotationXML>
        <emma:emma xmlns:emma="http://www.w3.org/2003/04/emma" version="1.0">
          <emma:interpretation id="{B1A2C214-846C-470C-B2BA-A5A152421874}" emma:medium="tactile" emma:mode="ink">
            <msink:context xmlns:msink="http://schemas.microsoft.com/ink/2010/main" type="paragraph" rotatedBoundingBox="13521,4230 17934,4369 17894,5656 13481,5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4438A5-F6DD-4A60-914E-95CC22612029}" emma:medium="tactile" emma:mode="ink">
              <msink:context xmlns:msink="http://schemas.microsoft.com/ink/2010/main" type="inkBullet" rotatedBoundingBox="13516,4386 14723,4424 14696,5289 13489,5251"/>
            </emma:interpretation>
          </emma:emma>
        </inkml:annotationXML>
        <inkml:trace contextRef="#ctx0" brushRef="#br0" timeOffset="86070.2778">1494 3421 280 0,'0'-12'104'0,"0"12"-84"0,0-8 0 0,0 4 100 16,4 4-68-1,-4-8 112-15,5-1-92 0,-5 1 8 16,0 8-48-16,-5 0-20 15,1 8-8-15,-5 9 4 16,9-1-4-16,-9 12 24 16,0 9-16-16,-10 7-4 15,10 5-4-15,-4 3 4 16,8 1-4-16,-9-9 8 16,10-7-8-1,-1-13 24-15,5-4-16 0,0-20 32 16,9 0-28-16,0-32-48 15,10 4 16-15,3-17-104 16,1 9 68-16,9-5-28 16,0 17 44-16,9-8 40 15,4 19 0-15,-4-3-16 16,0 12 4-16,-13 8 40 16,-1 4-20-16,-22 4 24 15,-1 9-20-15,-22-5 20 16,-5 4-24-16,-9-4 32 15,5 0-28-15,-5-3-4 16,5-1-8-16,-1 4-32 16,15-4 16-16,-1 4 48 15,10 5-16-15,4 3 24 0,9-4-24 16,0 4 36-16,9-3-32 0,0-5 4 16,0 4-16-16,1-4 12 15,-1 0-16-15,-5-8-180 16,1 5 96-16</inkml:trace>
        <inkml:trace contextRef="#ctx0" brushRef="#br0" timeOffset="86346.0114">1913 3955 572 0,'-28'12'208'0,"28"-12"-160"0,-13 29-12 0,-1-13 24 16,5 0-40-16,-9 4-8 15,4 4-8-15,0 5 20 16,10 3-12-16,8-3-20 16,6-1 0-16,8-4 32 15,4-4-16-15,6-12 16 16,-1 1-12-16,-4-18 36 16,0 5-24-16,-10-12 4 15,1 0-16-15,-14-8-8 16,0 8 0-16,-14-9-32 15,5 5 16-15,-9 0-172 16,4 8 104-16</inkml:trace>
        <inkml:trace contextRef="#ctx0" brushRef="#br0" timeOffset="86690.9285">2136 3433 424 0,'0'-8'156'0,"0"8"-120"0,13-8-8 0,-8 4 96 16,0 4-72-16,-5-8 52 15,13 8-64-15,-4 0 8 16,0 8-32-16,-9 0 20 15,14 4-24-15,-14 0-4 16,0 0-4-16,-14 0 12 16,14 1-8-16,-9-5-4 15,0 0 0-15,-4-8 12 16,3 4-8-16,6-8 4 16,4 4-4-16,9-4-8 15,5 8 4-15,8-8-136 16,10 4 72-16</inkml:trace>
        <inkml:trace contextRef="#ctx0" brushRef="#br0" timeOffset="86912.0177">2363 3805 528 0,'5'4'196'0,"-5"-4"-152"0,55-4-12 0,-24 0 8 16,1 8-28 0,28-8-48-16,-1 0 20 0</inkml:trace>
      </inkml:traceGroup>
      <inkml:traceGroup>
        <inkml:annotationXML>
          <emma:emma xmlns:emma="http://www.w3.org/2003/04/emma" version="1.0">
            <emma:interpretation id="{80E95942-36B5-4397-809C-0DCBA694A5CB}" emma:medium="tactile" emma:mode="ink">
              <msink:context xmlns:msink="http://schemas.microsoft.com/ink/2010/main" type="line" rotatedBoundingBox="15219,4284 17934,4369 17894,5656 15178,5570"/>
            </emma:interpretation>
          </emma:emma>
        </inkml:annotationXML>
        <inkml:traceGroup>
          <inkml:annotationXML>
            <emma:emma xmlns:emma="http://www.w3.org/2003/04/emma" version="1.0">
              <emma:interpretation id="{F441C409-1184-47C0-9665-598A3FA78F24}" emma:medium="tactile" emma:mode="ink">
                <msink:context xmlns:msink="http://schemas.microsoft.com/ink/2010/main" type="inkWord" rotatedBoundingBox="15214,4431 16600,4475 16576,5221 15191,51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7391.7931">3370 3449 476 0,'-46'-16'176'0,"46"16"-136"0,-18 16-12 15,4-12-4 1,5 4-20-16,-14 9 84 15,10 11-44-15,-10 8 12 16,5 5-32-16,-5 7-4 16,5-3-12-16,0-1 12 15,4-7-12-15,0-9 4 16,1-8-4-16,3-12 20 16,10 1-16-16,19-22-20 0,-1 1 0 0,18-20-68 15,10 4 44-15,8-13-112 31,6 9 84-31,-10 3 8 0,-5 5 32 0,-13 8 44 16,-5 16-16-16,-17 0 140 16,-1 4-80-16,-28 4 76 15,1 4-84-15,-27 0 32 16,4 9-56-16,-14-9 0 16,10 4-24-16,-1-4-16 15,14 0 0-15,5-4 20 16,9 4-8-16,13 9-20 15,10-1 4-15,17 4-4 16,6 0 4-16,8 1 8 16,5-1 0-16,5-4-88 15,-5 0 48-15,-10-3-128 16,6-5 96-16</inkml:trace>
          <inkml:trace contextRef="#ctx0" brushRef="#br0" timeOffset="87591.8286">3529 3886 456 0,'4'16'168'0,"-4"-16"-128"0,10 25-16 16,-1-9 140-1,4 4-96-15,6 4 80 16,8 1-88-16,5-1-40 0,9 0-16 0,-5-3-40 16,5-5 20-16,-4-8-116 15,-6 4 72-15,-17-8-140 16,0 0 112-16,-19-8-168 15,-4 4 144-15</inkml:trace>
          <inkml:trace contextRef="#ctx0" brushRef="#br0" timeOffset="87746.2347">3697 3919 560 0,'5'8'208'0,"-5"-8"-164"0,5 20-8 0,-5-4 76 15,0 4-68-15,-5 5 0 16,0 3-28-16,-8 0 16 15,4 5-20-15,-10-9-4 16,10 0-4-16,-9-7-136 16,9-1 72-16</inkml:trace>
          <inkml:trace contextRef="#ctx0" brushRef="#br0" timeOffset="88039.0376">3925 3449 508 0,'0'-8'188'0,"0"8"-148"0,14 0-8 15,-5 0-36 1,9 8-4-16,-4-8 56 16,-1 12-24-16,6 1-12 15,3-1-4-15,-13 0 8 0,10 4-8 0,-19 0 32 16,0 0-24-16,-5-8 32 15,-9 5-32-15,-13-5 4 32,13 0-12-32,1-8 12 0,4 0-12 0,18 0-28 15,14 0 8-15,22 0 4 16,5 8 8-16,14 0-336 16,-14 4 184-16</inkml:trace>
          <inkml:trace contextRef="#ctx0" brushRef="#br0" timeOffset="88192.4458">4257 3765 600 0,'-31'-8'224'0,"31"8"-176"0,22 8-12 0,-13-8 8 16,5 4-32-16,27-8 4 15,-5 0-8-15,33-4-428 16,-1 4 228-16</inkml:trace>
        </inkml:traceGroup>
        <inkml:traceGroup>
          <inkml:annotationXML>
            <emma:emma xmlns:emma="http://www.w3.org/2003/04/emma" version="1.0">
              <emma:interpretation id="{54C0C1C1-B854-4E7B-8B24-8FE4D4423453}" emma:medium="tactile" emma:mode="ink">
                <msink:context xmlns:msink="http://schemas.microsoft.com/ink/2010/main" type="inkWord" rotatedBoundingBox="17092,4343 17934,4369 17894,5656 17052,5629"/>
              </emma:interpretation>
              <emma:one-of disjunction-type="recognition" id="oneOf6"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5</emma:literal>
                </emma:interpretation>
                <emma:interpretation id="interp8" emma:lang="" emma:confidence="0">
                  <emma:literal>3</emma:literal>
                </emma:interpretation>
                <emma:interpretation id="interp9" emma:lang="" emma:confidence="0">
                  <emma:literal>9</emma:literal>
                </emma:interpretation>
                <emma:interpretation id="interp10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88656.6794">5163 3336 548 0,'14'-4'204'0,"-14"4"-156"0,0 24-16 0,-4-8 88 16,4 5-72-16,-10 15 44 15,1 9-56-15,-9 15 16 16,4 9-32-16,-4 0 8 16,0-8-16-16,-5-1 12 15,5-11-16-15,-5-13 16 16,10-7-16-16,-6-13-4 16,6 0 0-16,4-24-120 15,9 0 64-15,9-29-180 16,14 1 128-16,13-17-152 15,9 5 144-15,19 3 100 16,0 13 16-16,-5 8 148 16,-9 11-84-16,-22 5 112 15,-10 8-104-15,-36 8 92 16,-10 5-92-16,-17 11 48 16,-1 4-72-16,-4 9-12 15,9-9-24-15,0 8-4 16,18-3-4-16,10-1-32 15,13-4 12-15,18-7-128 16,23-5 80-16,9-8-188 16,5-4 140-16,4 0-336 15,-5 4 248-15</inkml:trace>
          <inkml:trace contextRef="#ctx0" brushRef="#br0" timeOffset="88970.0156">5396 3955 508 0,'4'0'188'0,"-4"0"-148"0,32 28-8 0,-23-19 60 16,5 3-56-16,-5 0 40 15,5 0-44-15,-5 0 0 16,0 0-20-16,0 0-8 16,0 1 0-16,5-9-60 15,4 4 32-15,0-8-84 16,0 0 56-16,0-4-16 15,5 0 40-15,-5-9-4 16,1 9 20-16,-10 4 156 16,-5 4-76-16,-4 13 104 15,0 3-96-15,-9 24 20 16,5 9-56-16,-10 20 12 16,9 0-32-16,-17 0 0 15,17-5-12-15,-13-15-16 16,4-9 4-16,-18-19-32 15,14-5 20-15,-9-24-128 16,4-8 84-16</inkml:trace>
          <inkml:trace contextRef="#ctx0" brushRef="#br0" timeOffset="89330.9731">5637 3482 476 0,'-5'-33'176'0,"5"33"-136"0,9-16-12 0,-4 8 100 16,0 8-76-16,4-8 120 16,0 4-96-16,4-4 16 15,1 8-56-15,-5 0 4 16,5 8-24-16,-10 0-24 15,1 8 0-15,-10-4 20 16,5 4-4-16,-9-3 4 16,5 3-4-16,-1-8-8 15,10 4 4-15,4-16-4 16,9 4 0-16,23-8-284 16,5 4 156-16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4:20.6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F531AC-3AF7-4881-A33D-5DFC50C9A978}" emma:medium="tactile" emma:mode="ink">
          <msink:context xmlns:msink="http://schemas.microsoft.com/ink/2010/main" type="inkDrawing" rotatedBoundingBox="20186,1896 23153,2929 22052,6088 19086,5055" hotPoints="22509,3935 20834,5609 19159,3935 20834,2260" semanticType="enclosure" shapeName="Circle">
            <msink:sourceLink direction="with" ref="{4328643B-98B7-4F12-904D-025D38F45F29}"/>
          </msink:context>
        </emma:interpretation>
      </emma:emma>
    </inkml:annotationXML>
    <inkml:trace contextRef="#ctx0" brushRef="#br0">1545 254 404 0,'-54'-4'148'0,"54"4"-112"0,-64-12-12 0,23 4 92 16,4 4-68-16,-35-4 96 16,8 8-84-16,-27-8 8 15,18 16-44-15,-18-8 32 16,4 16-32-16,-26 4-12 16,3 9-8-16,-8 35 28 15,18 9-16-15,-9 37 20 16,31-5-20-16,1 40 8 15,22-3-12-15,0 20-8 16,19-12 0-16,18 20 12 16,18-8-8-16,18-5 16 15,14-19-16-15,50-21 16 16,13-24-16-16,42-20 24 16,4-20-20-16,60-17 4 15,-15-20-8-15,46-24 12 16,-13-8-12-16,13-32-4 15,-27-9 0-15,18-28-4 16,-32 8 0-16,1-20 0 16,-24 12 0-16,-13-45 16 15,-28 17-8-15,-17-37 24 0,-33 25-20 16,-32-37-12-16,-17 20-4 16,-56-15-16-16,6 23 12 15,-65-4 12-15,-4 37 0 0,-50 0 76 16,4 24-44-16,-40 0 12 15,22 25-28-15,-32-1-20 16,33 25-4-16,-47 4 4 16,37 11 0-16,-22 17-36 15,22 13 20-15,-18 19 24 16,27 5-4-16,-18 15-16 16,27-3 4-16,-4 36-40 15,27 0 28-15,23 28-20 16,32-8 24-16,27 25 16 15,18-17 4-15</inkml:trace>
    <inkml:trace contextRef="#ctx0" brushRef="#br0" timeOffset="540.939">1377-474 456 0,'-69'-81'168'0,"69"81"-128"0,-127-16-16 0,68 16 104 16,4 8-76-16,-31 4 60 16,8 8-68-16,-31 17 68 15,9 7-64-15,-32 49-8 16,36 4-24-16,-9 41 8 16,19-4-16-16,-23 48 24 15,13-4-20-15,-22 65 12 16,22-13-12-16,-4 33-8 15,13-28 0-15,19 8-16 16,36-45 8-16,32-4 12 16,14-36-4-16,82-4 52 15,-1-33-32-15,92-24 8 16,4-20-20-16,69-36 44 16,-15-13-28-16,47-36-4 15,-42-4-16-15,14-29-120 16,-41 1 60-16,14-13-48 15,-37 1 56-15,-27-13-56 16,-18 8 60-16,-32-28-148 16,-32 8 104-16,-41-16-208 15,-4 12 164-15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34.3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C508FA-48A5-4171-88B8-350F220AB5CF}" emma:medium="tactile" emma:mode="ink">
          <msink:context xmlns:msink="http://schemas.microsoft.com/ink/2010/main" type="inkDrawing" rotatedBoundingBox="15062,2135 18745,2277 18743,2315 15060,2173" semanticType="underline" shapeName="Other">
            <msink:sourceLink direction="with" ref="{65264F5A-06FB-42BD-A022-199FF0EE0964}"/>
            <msink:sourceLink direction="with" ref="{F7B77FED-DD15-4830-B770-D08FACBD7FA0}"/>
          </msink:context>
        </emma:interpretation>
      </emma:emma>
    </inkml:annotationXML>
    <inkml:trace contextRef="#ctx0" brushRef="#br0">10 17 456 0,'-9'4'168'0,"18"-8"-128"0,-9 0-16 0,0-1 112 15,0 10-80-15,0-10 40 16,0 5-56-16,0-4 64 16,0 4-56-16,0-4 36 15,0 8-48-15,0-4 60 16,0 0-56-16,0 0 52 16,0 0-52-16,0 0 24 15,14 0-36-15,-9 0 28 16,-1 0-32-16,-4 0 20 15,9 0-24-15,-9 0 8 16,0 0-16-16,0 0 12 16,0 0-16-16,0 0 32 15,9 0-24-15,-4 0-4 16,-5 0-8-16,9 0 12 16,-9 0-8-16,14 0 4 0,-5 4-4 0,-9-4 4 15,13-4-8-15,-3 4 24 16,12 0-16-16,1 0-12 15,9 9-4-15,0-9-4 16,0 4 0-16,13 0 8 16,1 0 0-16,8 0 0 15,1 4 0-15,9-4 16 16,-5 0-8-16,27-4 4 16,15 0-4-16,26 0-16 15,1 0 4-15,49 0 12 16,-18 8-4-16,37-4-12 15,-27 8 4-15,36 0 4 16,-19 0 0-16,28 1 32 16,-27-9-16-16,13 8-24 15,-22-4 4-15,-14 0-124 16,-14 0 72-16,-23-8-128 16,-26 0 104-16,-10 0-100 15,-23-8 100-15,-23 0-72 16,-8 8 88-16,-23-4-180 15,-14 4 140-15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44.8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911998-44FC-4897-AC43-C468DCE25D9E}" emma:medium="tactile" emma:mode="ink">
          <msink:context xmlns:msink="http://schemas.microsoft.com/ink/2010/main" type="writingRegion" rotatedBoundingBox="22621,2258 24643,2023 24749,2936 22727,3171"/>
        </emma:interpretation>
      </emma:emma>
    </inkml:annotationXML>
    <inkml:traceGroup>
      <inkml:annotationXML>
        <emma:emma xmlns:emma="http://www.w3.org/2003/04/emma" version="1.0">
          <emma:interpretation id="{F4C05C70-372F-4680-B06B-E15F18B9C421}" emma:medium="tactile" emma:mode="ink">
            <msink:context xmlns:msink="http://schemas.microsoft.com/ink/2010/main" type="paragraph" rotatedBoundingBox="22621,2258 24643,2023 24749,2936 22727,3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A95EA8-3CD9-4818-8755-4CF8658C54E9}" emma:medium="tactile" emma:mode="ink">
              <msink:context xmlns:msink="http://schemas.microsoft.com/ink/2010/main" type="line" rotatedBoundingBox="22621,2258 24643,2023 24749,2936 22727,3171"/>
            </emma:interpretation>
          </emma:emma>
        </inkml:annotationXML>
        <inkml:traceGroup>
          <inkml:annotationXML>
            <emma:emma xmlns:emma="http://www.w3.org/2003/04/emma" version="1.0">
              <emma:interpretation id="{8A683EC9-138F-4383-86E4-962FC94DCF3D}" emma:medium="tactile" emma:mode="ink">
                <msink:context xmlns:msink="http://schemas.microsoft.com/ink/2010/main" type="inkWord" rotatedBoundingBox="22689,2839 22749,2832 22788,3164 22727,31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25 436 0,'0'-21'160'0,"0"17"-124"0,13 12-8 16,1 9 16-16,0 7-28 15,-1 8 56-15,1 5-40 16,-5 3-8-16,-9 1-12 16,-4-1-12-16,-5 5 4 15,-14 3-84-15</inkml:trace>
        </inkml:traceGroup>
        <inkml:traceGroup>
          <inkml:annotationXML>
            <emma:emma xmlns:emma="http://www.w3.org/2003/04/emma" version="1.0">
              <emma:interpretation id="{B724690A-5162-493B-9765-36E989F7F713}" emma:medium="tactile" emma:mode="ink">
                <msink:context xmlns:msink="http://schemas.microsoft.com/ink/2010/main" type="inkWord" rotatedBoundingBox="23371,2171 24643,2023 24732,2785 23460,2933"/>
              </emma:interpretation>
              <emma:one-of disjunction-type="recognition" id="oneOf1">
                <emma:interpretation id="interp1" emma:lang="" emma:confidence="0">
                  <emma:literal>tz</emma:literal>
                </emma:interpretation>
                <emma:interpretation id="interp2" emma:lang="" emma:confidence="1">
                  <emma:literal>0 z</emma:literal>
                </emma:interpretation>
                <emma:interpretation id="interp3" emma:lang="" emma:confidence="0">
                  <emma:literal>tea</emma:literal>
                </emma:interpretation>
                <emma:interpretation id="interp4" emma:lang="" emma:confidence="0">
                  <emma:literal>oz</emma:literal>
                </emma:interpretation>
                <emma:interpretation id="interp5" emma:lang="" emma:confidence="0">
                  <emma:literal>tar</emma:literal>
                </emma:interpretation>
              </emma:one-of>
            </emma:emma>
          </inkml:annotationXML>
          <inkml:trace contextRef="#ctx0" brushRef="#br0" timeOffset="850.3178">719-433 436 0,'-13'-8'160'0,"17"16"-124"0,5-4-8 16,-9-4 104-16,0 0-76 15,9 0 120-15,5-4-100 16,-5-4-4-16,0 0-44 16,5 8-16-16,-1-8-8 0,6 0 12 15,3 0-8-15,1-4-4 16,18 4 0-16,-4 0 20 16,17 3-12-16,-4 10 4 15,0 3-8-15,5 0-8 0,-14 0 4 16,0 4-24-16,-9-4 12 15,-14 0-188-15,9-4 104 16,-13-4-372 0</inkml:trace>
          <inkml:trace contextRef="#ctx0" brushRef="#br0" timeOffset="534.4371">728-647 392 0,'14'-20'148'0,"-14"16"-116"0,0 0-8 15,0 4 76-15,0 0-60 16,9 4 44-16,-4 4-48 16,4 8 52-16,0 12-52 15,0 5 64-15,-5 7-60 16,10 9-8-16,-9 15-20 0,8 1 16 15,-4 4-16-15,1-4 12 16,-10-5-12-16,9-15 88 16,-9-13-52-16,4-3 4 15,10-13-32-15,-5-8 40 16,9-12-32-16,-13-12-4 0,22-13-16 16,0-7-8-1,14-9 4-15,-4-7-24 0,13-1 12 16,-14 9 48-16,1 7-20 15,-15 1-64-15,-8 3 24 16,-9 5-12-16,-10 0 20 16,-9 7-80-16,-4 5 52 15,-9 8-172-15,9-4 120 16,-10 8-328 0,15 0 236-16,-5 12-92 15</inkml:trace>
          <inkml:trace contextRef="#ctx0" brushRef="#br0" timeOffset="1330.5957">1612-485 496 0,'0'-4'184'0,"13"0"-140"0,5 0-16 15,-4 4 100 1,0 0-76-16,4-4 96 0,14-1-88 15,-5 5-12-15,0 5-28 16,1-1-16-16,-5 4 0 0,-5 0 4 16,4 0-4-16,-8 4 8 15,-14 0-8-15,-4 4 24 16,-6 1-16-16,-12 3 24 16,4 4-24-16,-5 0-4 15,-5 9-4-15,-3-5 4 16,-1 8-4-16,0-3 8 0,5-5-8 15,-1 0-20-15,15-3 8 16,8-13 4-16,5 4 4 16,5-8 16-16,17-4-8 15,1-4-12-15,9 0 0 16,9 8 4-16,-5 4 0 16,-4-3-72-16,-4 3 40 15,-10 0-180-15,4-4 116 16,-8-8-272-1,-5 0 204-15</inkml:trace>
          <inkml:trace contextRef="#ctx0" brushRef="#br0" timeOffset="1515.1171">1593-344 748 0,'14'-4'276'0,"-9"4"-216"15,22 0-16-15,-9 4 68 0,5 4-72 16,9 5-16-16,4 7-16 16,19-4-96-1,-1 4 48-15,1-4-372 0,-9 1 228 16,17-1-160-16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15.7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E80C64-9105-41B7-9935-D4E0CFCE5022}" emma:medium="tactile" emma:mode="ink">
          <msink:context xmlns:msink="http://schemas.microsoft.com/ink/2010/main" type="writingRegion" rotatedBoundingBox="13328,1426 11578,5377 10280,4802 12030,851"/>
        </emma:interpretation>
      </emma:emma>
    </inkml:annotationXML>
    <inkml:traceGroup>
      <inkml:annotationXML>
        <emma:emma xmlns:emma="http://www.w3.org/2003/04/emma" version="1.0">
          <emma:interpretation id="{42824753-400B-4A4A-945A-E0F39F690C24}" emma:medium="tactile" emma:mode="ink">
            <msink:context xmlns:msink="http://schemas.microsoft.com/ink/2010/main" type="paragraph" rotatedBoundingBox="13328,1426 11578,5377 10280,4802 12030,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195C62-36A8-4CDC-9041-07B7E3CC58CA}" emma:medium="tactile" emma:mode="ink">
              <msink:context xmlns:msink="http://schemas.microsoft.com/ink/2010/main" type="line" rotatedBoundingBox="13328,1426 11578,5377 10280,4802 12030,851"/>
            </emma:interpretation>
          </emma:emma>
        </inkml:annotationXML>
        <inkml:traceGroup>
          <inkml:annotationXML>
            <emma:emma xmlns:emma="http://www.w3.org/2003/04/emma" version="1.0">
              <emma:interpretation id="{F8856658-2F61-41CD-8C85-FB3D48900589}" emma:medium="tactile" emma:mode="ink">
                <msink:context xmlns:msink="http://schemas.microsoft.com/ink/2010/main" type="inkWord" rotatedBoundingBox="12699,1147 12106,2487 11789,2346 12383,1007">
                  <msink:destinationLink direction="with" ref="{F78EF966-C0CD-44DC-8FA1-B53D454F8A2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10590-415 548 0,'14'-21'204'16,"-14"21"-156"-16,4-8-16 0,-4 4 80 15,5 4-68-15,-5-4 36 16,0 8-48-16,-5 4 8 16,1 4-24-16,-10 29 36 15,0 11-28-15,-8 50 32 16,8-1-32-16,-9 36 4 15,10-7-16-15,-10 16 12 16,0-13-16-16,0-7-4 16,10-25 0-16,-1-12-16 0,5-16 8 15,-14-13 40-15,14-11-24 16,-5-9-8-16,5-7-8 16,0-13-104-16,4 0 60 15</inkml:trace>
        </inkml:traceGroup>
        <inkml:traceGroup>
          <inkml:annotationXML>
            <emma:emma xmlns:emma="http://www.w3.org/2003/04/emma" version="1.0">
              <emma:interpretation id="{5513AD32-F918-4C95-BB56-F4A1D5B51BC8}" emma:medium="tactile" emma:mode="ink">
                <msink:context xmlns:msink="http://schemas.microsoft.com/ink/2010/main" type="inkWord" rotatedBoundingBox="12156,2917 11941,3402 11071,3017 11286,2531"/>
              </emma:interpretation>
            </emma:emma>
          </inkml:annotationXML>
          <inkml:trace contextRef="#ctx0" brushRef="#br0" timeOffset="1127.9991">10130 1377 580 0,'23'-12'216'0,"-23"12"-168"0,23 0-12 0,-19 4 120 15,5 8-92-15,-9 9 36 16,0 3-60-16,-13 4-4 16,4 5-24-16,-14-1 20 15,0-4-20-15,-9 5-4 16,9-13-4-16,-13 0 20 16,9-4-12-16,-1-8-56 15,19-8 20-15,-9-8-24 16,14 0 28-16,-6-12-68 15,10 0 48-15,0-13-52 16,10 5 52-16,-6-8 4 16,5 19 20-16,0-3 40 15,0 12-16-15,5 8 80 16,-5 16-52-16,5-4 12 16,-1 13-28-16,6-5 32 15,-6 0-28-15,15-4 4 16,-1-7-16-16,9-1 28 15,1 0-24-15,-1-8-84 16,1 0 36-16,-10-8-44 16,0 4 44-16,-13-9 20 15,0 5 8-15,-14-4 36 16,4 4-16-16,-8-4 12 0,-1 4-16 16,-9-8 0-16,5 4-4 15</inkml:trace>
          <inkml:trace contextRef="#ctx0" brushRef="#br0" timeOffset="694.8494">9384 1559 572 0,'-37'-8'208'0,"37"8"-160"0,-23 0-12 15,14 0 188 1,0 0-128-16,0 0 60 16,9 0-92-16,9 4 16 15,9 9-48-15,23-5-8 16,-4 4-16-16,22-4 28 15,5 0-20-15,-5-4-144 16,-14 0 64-16,10-8-228 16,-14 0 164-16</inkml:trace>
        </inkml:traceGroup>
        <inkml:traceGroup>
          <inkml:annotationXML>
            <emma:emma xmlns:emma="http://www.w3.org/2003/04/emma" version="1.0">
              <emma:interpretation id="{A12B3DF9-80F0-47A6-A29F-3E06A44406C0}" emma:medium="tactile" emma:mode="ink">
                <msink:context xmlns:msink="http://schemas.microsoft.com/ink/2010/main" type="inkWord" rotatedBoundingBox="12065,4277 11578,5377 10458,4881 10945,37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903.4944">9675 2543 520 0,'-5'0'192'0,"5"0"-152"0,0 20-8 0,0-4 8 16,0 5-28-16,-4 7-32 15,-1 4 12-15,-4 9-36 16,0-1 28-16</inkml:trace>
          <inkml:trace contextRef="#ctx0" brushRef="#br0" timeOffset="87077.9564">9962 2976 560 0,'4'4'208'0,"-4"-4"-164"0,55 0-8 0</inkml:trace>
          <inkml:trace contextRef="#ctx0" brushRef="#br0" timeOffset="86086.3191">9010 2713 132 0,'5'-24'52'0,"-5"24"-44"0,0-13 4 0,0 5 68 15,9 8-44-15,-5-8 48 16,5 4-48-16,-9 0 24 15,5 4-32-15,-10 12 28 16,5 9-32-16,-9 15 12 16,5 8-20-16,-10 13 8 15,5-4-12-15,-5-1 12 16,5 1-16-16,-9 0-4 16,9-9 0-16,-14-3 56 15,10-5-32-15,-6-12 24 16,6-8-32-16,-1-20 8 15,9 0-16-15,5-20-24 16,10 0 4-16,3-13-100 16,10 5 56-16,4-4-12 15,1 11 40-15,-1-3 12 16,5 12 12-16,-5-4 32 16,0 11-16-16,1 5 32 15,-5 4-32-15,-5 4 32 0,-5 5-32 16,-13-1 40-16,0 4-32 0,-13 0 4 15,-1 0-16-15,-9-8-16 16,1 4 0-16,-15-8 12 16,5 4-4-16,-4-4-12 15,9 0 4-15,4 0-24 16,9 4 16-16,5 4-4 16,14 9 8-16,4 3 44 15,9 4-24-15,5 0 80 16,-1 5-56-16,6-1 4 15,-1 0-24-15,-4-3 8 16,0-5-16-16,-5-4-4 16,-5-4 0-16,-8-8-148 15,4-4 80-15</inkml:trace>
          <inkml:trace contextRef="#ctx0" brushRef="#br0" timeOffset="87276.4853">9866 3328 560 0,'-45'20'208'0,"45"-20"-164"0,9 33-8 0,-5-21-40 16,5 4-4-16,14-4-40 15,9 0 28-15,23-4-224 16,-1 4 136-16</inkml:trace>
          <inkml:trace contextRef="#ctx0" brushRef="#br0" timeOffset="86462.3191">9129 3178 424 0,'-10'0'156'0,"10"0"-120"0,5 4-8 16,0-4 96 0,-1 4-72-16,1 0 52 15,4 0-64-15,9 5-12 16,0 3-16-16,0 4-12 16,5 0 4-16,-5 0 4 15,5 4-4-15,-9-3 8 0,-1-1-8 16,-8-4-4-16,0 4 4 15,-10 0-4-15,0 1 0 0,-13-1 0 16,5 4 0-16,-10 0 0 16,14 0 0-1,-14 5 0-15,9-1 0 0,-4-4 0 16,4 5 0-16,1-5 8 16,4-4-4-16,0-4-4 15,9 0 4-15,-5-8-24 16,5 0 12-16,5-4 12 15,4 4 0-15,4-4 8 16,6 4-8-16,-6-4-80 16,10 4 40-16,9-4-188 15,-9 0 124-15</inkml:trace>
          <inkml:trace contextRef="#ctx0" brushRef="#br0" timeOffset="86647.8144">9133 3421 436 0,'5'-4'160'0,"-5"4"-124"16,22 4-8-16,-8 0 8 16,4 0-24-16,5 0 24 15,0 4-24-15,9 0-76 16,4 5 36-16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5:43.6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F22858-8359-466D-8445-8D419EC297B2}" emma:medium="tactile" emma:mode="ink">
          <msink:context xmlns:msink="http://schemas.microsoft.com/ink/2010/main" type="inkDrawing" rotatedBoundingBox="12465,4289 18468,3441 18610,4443 12606,5291" semanticType="callout" shapeName="Other">
            <msink:sourceLink direction="with" ref="{734C6C78-E609-4FDD-A30B-E1B53D60CDB4}"/>
            <msink:sourceLink direction="with" ref="{07B9E1FB-B392-4844-BA60-59D36589A2CC}"/>
          </msink:context>
        </emma:interpretation>
      </emma:emma>
    </inkml:annotationXML>
    <inkml:trace contextRef="#ctx0" brushRef="#br0">0 917 684 0,'9'73'252'0,"-9"-73"-192"0,36 52-20 0,-13-31-20 16,0 7-20-16,13 4 32 15,5 5-16 1,5-13 12-16,-5-4-16 0,0-20 0 16,-5 0-4-16,1-20-8 15,-6 0 4-15,-3-29 4 16,-1 5-4-16,-4-49-72 15,-5 4 36-15,-4-25-76 16,4 21 64-16,0-4 8 16,5 20 24-16,4 0 28 15,5 17-8-15,4-5 16 16,1 16-16-16,-1 1 48 16,-4 15-28-16,-4 5 20 15,-1 12-28-15,-18 0 8 16,9 12-16-16,-13 0 12 15,-5 4-16-15,0 0-4 16,9 8 0-16,-9-4 12 16,13 12-8-16,-3-8-4 15,3 0 0-15,10-4 4 16,0-4-4-16,13 8-12 16,1-4 4-16,31 4 12 15,5-4-4-15,45-4 40 16,5 5-20-16,68-10 84 15,14 5-60-15,77-4 40 0,-13 0-52 16,86 0 52-16,-36 4-52 16,59-12-8-16,-46 8-16 0,28-16-20 15,-60 4 4-15,28-17 4 16,-55 13 0-16,-9-4 44 16,-54 12-24-16,-24-5-44 15,-49 9 12-15,-41 4-288 16,-28 8 164-16,-41 4-216 15,-13 9 200-15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8:02.0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EC0FC3-4605-40AA-8D56-39D2CAF9C2B1}" emma:medium="tactile" emma:mode="ink">
          <msink:context xmlns:msink="http://schemas.microsoft.com/ink/2010/main" type="inkDrawing" rotatedBoundingBox="5563,7668 17710,7289 17712,7365 5565,7743" semanticType="strikethrough" shapeName="Other">
            <msink:sourceLink direction="with" ref="{72D6FC05-9E94-4614-BD2B-CDA132F7D45E}"/>
            <msink:destinationLink direction="with" ref="{7E90721B-673D-40BD-9B86-F56D16B06935}"/>
          </msink:context>
        </emma:interpretation>
      </emma:emma>
    </inkml:annotationXML>
    <inkml:trace contextRef="#ctx0" brushRef="#br0">0 365 144 0,'82'-9'52'0,"-36"9"-40"0,31 0 0 0,-36 5 16 15,9 3-16-15,9-8-4 16,32 8-4-16,23-8 20 16,9 8-12-16,9-8-40 0,23 0 16 15,31-4 44-15,6 4-12 16,17-8-8-16,37 0-8 16,-9 4 4-16,45-9-4 15,0 1-4-15,55-8 4 16,-9 4 20-16,45 4-12 15,19-9 4-15,-5 9-8 16,55 0 20-16,-5-8-16 16,13 4 12-16,47-4-12 15,-1-9 20-15,-14 5-20 16,10 8 68-16,9-9-48 16,-37 13 16-16,-13 4-32 15,-32 0-16-15,-23 8-4 16,-45-8-16-16,-10 8 12 0,-63 8 48 15,-32-16-20-15,-28 4 8 16,-18 4-16-16,-27-4-32 16,-50 4 8-16,-18-8-128 15,-27 4 80 1,-28-4-136-16,-23-4 112 0,-18-5-64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8:05.6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90721B-673D-40BD-9B86-F56D16B06935}" emma:medium="tactile" emma:mode="ink">
          <msink:context xmlns:msink="http://schemas.microsoft.com/ink/2010/main" type="inkDrawing" rotatedBoundingBox="9073,5895 9807,7546 9653,7614 8920,5963" semanticType="callout" shapeName="Other">
            <msink:sourceLink direction="with" ref="{1AEC0FC3-4605-40AA-8D56-39D2CAF9C2B1}"/>
            <msink:sourceLink direction="with" ref="{92B03213-A130-4AA3-9349-E4661741998F}"/>
          </msink:context>
        </emma:interpretation>
      </emma:emma>
    </inkml:annotationXML>
    <inkml:trace contextRef="#ctx0" brushRef="#br0">732 1643 208 0,'18'-4'76'0,"-13"4"-60"0,4-8-4 16,-9 3 92-16,9-3-60 15,-9-4 24-15,0-4-36 16,-9-12 40-16,0-9-40 15,-5-7 72-15,-4-13-56 16,-5 0 28-16,0-3-44 16,-8-37-8-16,3-25-16 15,-13-3 4-15,5 7-8 0,-14 5-12 32,13 4 4-32,-17-17 12 0,4 21-4 15,-19 0 8-15,1 16-8 0,13 16-28 16,10 33 12-16,4-1 4 15,9 21 8-15,9 4-36 0,10 8 20 16,4 8-64-16,18 0 44 16,13 16-176-1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15.8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B11451-9851-45AF-8D69-934A33D9F615}" emma:medium="tactile" emma:mode="ink">
          <msink:context xmlns:msink="http://schemas.microsoft.com/ink/2010/main" type="inkDrawing" rotatedBoundingBox="22364,7710 24149,7730 24148,7759 22363,7739" semanticType="underline" shapeName="Other">
            <msink:sourceLink direction="with" ref="{BC34D7C4-D09D-4BA5-9725-C3B5AC9F7E25}"/>
          </msink:context>
        </emma:interpretation>
      </emma:emma>
    </inkml:annotationXML>
    <inkml:trace contextRef="#ctx0" brushRef="#br0">17 24 208 0,'-18'0'76'0,"18"4"-60"0,-14-8-4 0,14 4 136 16,0 0-84-16,0 0 80 15,0-4-84-15,14 0 76 16,-5 0-80-16,18-4 36 15,14 4-56-15,9 4 32 16,23 8-36-16,0-4 24 0,32-4-28 0,40 4 28 16,1-4-32-1,9 4 12-15,9-4-20 0,-5 4 64 16,-18 0-48-16,-18 0 4 16,-32-4-20-16,-23 8-12 15,-13-8 0-15,-19-4 20 16,-8 0-12-16,-10 4 12 15,-4-8-12-15,-5 8-112 16,-9 0 52-16,9 8-228 16,5-8 156-16,4 4-324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18.1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9F34D8-D4D9-4CAF-AFF8-76B23B931D7A}" emma:medium="tactile" emma:mode="ink">
          <msink:context xmlns:msink="http://schemas.microsoft.com/ink/2010/main" type="inkDrawing" rotatedBoundingBox="21969,7834 22089,4199 22344,4207 22224,7842" semanticType="callout" shapeName="Other">
            <msink:sourceLink direction="to" ref="{24DE0F16-0B1E-4BD0-BB7F-90B4980E4817}"/>
            <msink:sourceLink direction="from" ref="{61E6C8D5-E27F-4A15-9AEB-37668212F1FB}"/>
          </msink:context>
        </emma:interpretation>
      </emma:emma>
    </inkml:annotationXML>
    <inkml:trace contextRef="#ctx0" brushRef="#br0">2 3625 144 0,'-5'-16'52'0,"10"8"-40"0,-5 0 0 0,0 0 88 0,14-4-56 15,-14-8 68-15,0-9-60 16,4-11 68-16,5-33-68 15,-9-24 96-15,9-17-84 16,1-31 76-16,-1-62-80 16,4-7-4-16,5-57-36 15,-8 16-28-15,-10-12 0 0,4-4-100 16,1 44 56-16,4 12 32 16,-9 5 16-16,0 32-20 15,0 28 12-15,0 29 4 16,0 20 8-16,0 16 8 15,0 12-4-15,0 20 24 16,0 9-16-16,-9 11-12 31,18 9-4-31,-5 0 4 0,5 16 0 0,1-1 0 16,-10 5 0-16,0 0 0 16,0 4 0-16,0 0-12 15,0 8 8-15,0 1-4 16,0-1 0-16,-23 12 8 15,14-4 0-15,-10 4 0 16,15 1 0-16,-19 3 8 16,14 4-4-16,-5-12 16 15,5 1-12-15,5-5 16 16,8-4-16-16,5-8 4 16,10-8-4-16,12 0-8 0,15-9 4 0,0-3-60 15,-1 0 32-15,-9-8-40 16,-13 11 32-16,-23-3 20 31,0 12 8-31,-32 0 56 16,5 8-28-16,-14 0 52 15,5 12-44-15,-5-4 12 16,18 0-28-16,0-4-8 16,14 4-4-16,18-16-156 15,14 4 84-15,32-20-384 16,4 0 248-16,14-21 48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18.8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2224FAC-2ECC-4CED-AB82-C6494F5E0A52}" emma:medium="tactile" emma:mode="ink">
          <msink:context xmlns:msink="http://schemas.microsoft.com/ink/2010/main" type="writingRegion" rotatedBoundingBox="23930,3253 26270,8048 24754,8787 22414,3992">
            <msink:destinationLink direction="with" ref="{D78BDA4C-9D24-4FD5-8955-6A4DD1F10D32}"/>
            <msink:destinationLink direction="with" ref="{61E6C8D5-E27F-4A15-9AEB-37668212F1FB}"/>
          </msink:context>
        </emma:interpretation>
      </emma:emma>
    </inkml:annotationXML>
    <inkml:traceGroup>
      <inkml:annotationXML>
        <emma:emma xmlns:emma="http://www.w3.org/2003/04/emma" version="1.0">
          <emma:interpretation id="{C79A1996-D317-48BA-83B7-7C46FEBB8560}" emma:medium="tactile" emma:mode="ink">
            <msink:context xmlns:msink="http://schemas.microsoft.com/ink/2010/main" type="paragraph" rotatedBoundingBox="23930,3253 26270,8048 24754,8787 22414,3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B9EFC7-D026-42F8-9EAD-B85DFF6FBF14}" emma:medium="tactile" emma:mode="ink">
              <msink:context xmlns:msink="http://schemas.microsoft.com/ink/2010/main" type="line" rotatedBoundingBox="23930,3253 26270,8048 24754,8787 22414,3992"/>
            </emma:interpretation>
          </emma:emma>
        </inkml:annotationXML>
        <inkml:traceGroup>
          <inkml:annotationXML>
            <emma:emma xmlns:emma="http://www.w3.org/2003/04/emma" version="1.0">
              <emma:interpretation id="{24DE0F16-0B1E-4BD0-BB7F-90B4980E4817}" emma:medium="tactile" emma:mode="ink">
                <msink:context xmlns:msink="http://schemas.microsoft.com/ink/2010/main" type="inkWord" rotatedBoundingBox="22996,3708 23426,4588 22844,4872 22414,3992">
                  <msink:destinationLink direction="to" ref="{699F34D8-D4D9-4CAF-AFF8-76B23B931D7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-1645-3693 340 0,'-14'-8'128'0,"9"0"-100"0,1 0-8 0,8 4 60 16,5 4-48-16,5 8-4 15,0 8-16-15,-1 16-12 16,1 21 4-16,-5 4 56 15,0 7-32-15,-9-3 8 16,-4 8-24-16,-5-21 88 16,-5-3-52-16,0-9 12 15,5-11-36-15,0-9 24 0,9-16-32 16,9-4 12-16,0-8-16 16,14-9-44-16,0-11 20 15,9-12-104-15,0 7 64 0,4 1 8 16,0-1 24-16,-4 21 8 15,-4 16 4-15,-15 0 52 16,-13 16-24-16,-13 13 36 16,-6-5-32-16,-3-4 40 15,-10 4-36-15,0-3 20 16,5-5-28-16,4-4 0 16,5 0-12-16,8 0-16 15,20 0 4-15,3-4 4 16,10-4 0-16,9 5 0 15,9-5 0-15,4-4-56 16,5 0 32-16,-13 0-8 16,-5 8 20-16,-19-8-8 15,1 8 8-15,-18-8 16 0,-6 0 0 16,-8 8 16-16,0-4-12 16,4 0-28-16,1 0 8 15,13 0 4-15,0-4 8 16,13 0 8-16,19-4-4 15,9 0-12-15,14-4 4 16,4 0-120-16,0 8 68 16,-9-8-76-1,-9 4 76-15,-18 4 12 16,9 0 28-16,-32 8 64 16,-5 0-24-16,-22 8 156 15,-9 8-100-15,-10 13 100 0,1 7-104 16,-6 1 20-1,10-1-56-15,19 5-24 0,-1-5-8 16,23-7-328-16</inkml:trace>
        </inkml:traceGroup>
        <inkml:traceGroup>
          <inkml:annotationXML>
            <emma:emma xmlns:emma="http://www.w3.org/2003/04/emma" version="1.0">
              <emma:interpretation id="{E39DCC45-56E5-47F9-9C7F-79B20BA5D102}" emma:medium="tactile" emma:mode="ink">
                <msink:context xmlns:msink="http://schemas.microsoft.com/ink/2010/main" type="inkWord" rotatedBoundingBox="24643,4714 25021,5488 24116,5930 23738,5156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2079.5299">376-2884 364 0,'0'-20'132'0,"-18"28"-100"0,-19 8-12 16,15 1 36-16,-10 15-36 15,-9 8 8-15,-14 21-16 16,5-8 12-16,-5 7-16 16,1 1 60-16,-1 8-40 15,-9 4-144-15,1 8 64 16,-10 4-248-16,9-16 168 0,9-9 16 15</inkml:trace>
          <inkml:trace contextRef="#ctx0" brushRef="#br0" timeOffset="2244.4685">617-2281 208 0,'-41'37'76'0,"32"7"-60"0,-45 45-4 0,17-40-4 16,-22 12-8-16,-14 7-168 0</inkml:trace>
        </inkml:traceGroup>
        <inkml:traceGroup>
          <inkml:annotationXML>
            <emma:emma xmlns:emma="http://www.w3.org/2003/04/emma" version="1.0">
              <emma:interpretation id="{BC34D7C4-D09D-4BA5-9725-C3B5AC9F7E25}" emma:medium="tactile" emma:mode="ink">
                <msink:context xmlns:msink="http://schemas.microsoft.com/ink/2010/main" type="inkWord" rotatedBoundingBox="24755,7380 25310,8517 24818,8756 24263,7620">
                  <msink:destinationLink direction="with" ref="{9AB11451-9851-45AF-8D69-934A33D9F615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039.09">754 625 676 0,'-14'24'248'0,"14"5"-192"0,5 11-16 0,8-20 188 16,6 5-132-16,3-1 8 15,1 0-64-15,18 1-20 16,14-5-12-16,-10-4-360 0,-13 0 196 15,14-8-416 1</inkml:trace>
          <inkml:trace contextRef="#ctx0" brushRef="#br0" timeOffset="-1797.4474">849 621 664 0,'-59'12'244'0,"55"12"-188"0,-5 13-16 16,9-13 100-16,0 5-84 15,-14 3 4-15,5 4-36 16,-14 1-340-16,14 11 168 16,-14 1-320-16</inkml:trace>
          <inkml:trace contextRef="#ctx0" brushRef="#br0" timeOffset="-2701.8544">3-2 332 0,'-5'0'120'0,"5"8"-92"0,5-4-8 0,4-4 88 15,4 0-64-15,6 4 52 16,13 0-56-16,4 0 40 15,19 4-44-15,-1 8-12 16,1-3-12-16,-10 3 8 0,-8-4-12 0,-5 0-4 16,-19 0 0-16,-4-4 56 15,-18 4-32-15,-9 1-4 16,-9-5-12-16,-5 0-12 31,9 4 4-31,-13 0-288 0</inkml:trace>
          <inkml:trace contextRef="#ctx0" brushRef="#br0" timeOffset="-2178.9629">513 152 312 0,'0'-8'112'0,"0"12"-84"0,0 0-12 15,0 4 56-15,-5 4-44 16,-4 8 32-16,-9 8-32 0,4 13-28 15,0 3 0-15,-4 17 16 16,5 4-8-16,3-13-12 16,1-7 0-16,5-13 20 15,-5-7-8 1,22-29 16-16,1-17-16 16,4-15-4-16,0-9-36 15,10-3 16-15,-1 3-64 16,-4 1 44-16,13 15 8 15,-13 9 16-15,9 4 92 16,-9 8-48-16,-5 16 80 16,-14 12-64-16,-4 13 28 0,-4-5-44 15,-10 8 52-15,-4-7-48 16,-5-5-16-16,5-4-12 0,0-8 8 16,0-12-8-16,4-4-20 15,0-4 4-15,10-4-84 16,4 0 52-16,4 4-48 15,10 8 52-15,-10 12 12 16,10 8 12-16,0 5 100 16,-1 3-48-16,-8 4 88 15,4-3-72-15,-4-5 44 16,-5-4-60-16,0-4-4 16,0 0-20-16,0-7-136 15,0-9 68-15,0 0-336 16,4-4 220-1,19-13-148-15</inkml:trace>
          <inkml:trace contextRef="#ctx0" brushRef="#br0" timeOffset="2419.4326">499 455 8 0,'-37'146'4'0,"19"-73"-4"0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17T15:05:40.9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5FD1A2-5A95-46B6-BB15-B1297662612B}" emma:medium="tactile" emma:mode="ink">
          <msink:context xmlns:msink="http://schemas.microsoft.com/ink/2010/main" type="writingRegion" rotatedBoundingBox="20411,7016 20426,7016 20426,7031 20411,7031">
            <msink:destinationLink direction="with" ref="{80CC324C-C37F-49D2-851F-5C80D81A04D9}"/>
          </msink:context>
        </emma:interpretation>
      </emma:emma>
    </inkml:annotationXML>
    <inkml:traceGroup>
      <inkml:annotationXML>
        <emma:emma xmlns:emma="http://www.w3.org/2003/04/emma" version="1.0">
          <emma:interpretation id="{F24EDB49-5870-4C58-A510-D9337ED04C10}" emma:medium="tactile" emma:mode="ink">
            <msink:context xmlns:msink="http://schemas.microsoft.com/ink/2010/main" type="paragraph" rotatedBoundingBox="20411,7016 20426,7016 20426,7031 20411,7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687134-3586-4FF8-B334-30E1EA148C24}" emma:medium="tactile" emma:mode="ink">
              <msink:context xmlns:msink="http://schemas.microsoft.com/ink/2010/main" type="line" rotatedBoundingBox="20411,7016 20426,7016 20426,7031 20411,7031"/>
            </emma:interpretation>
          </emma:emma>
        </inkml:annotationXML>
        <inkml:traceGroup>
          <inkml:annotationXML>
            <emma:emma xmlns:emma="http://www.w3.org/2003/04/emma" version="1.0">
              <emma:interpretation id="{3617DE30-D0CC-4D1E-A78C-C6E682BE8CA8}" emma:medium="tactile" emma:mode="ink">
                <msink:context xmlns:msink="http://schemas.microsoft.com/ink/2010/main" type="inkWord" rotatedBoundingBox="20411,7016 20426,7016 20426,7031 20411,7031"/>
              </emma:interpretation>
            </emma:emma>
          </inkml:annotationXML>
          <inkml:trace contextRef="#ctx0" brushRef="#br0">8305 5999 0,'0'0'16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4:50.1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D8C502-C90A-45FE-B0FD-9BBB2E5EF0D9}" emma:medium="tactile" emma:mode="ink">
          <msink:context xmlns:msink="http://schemas.microsoft.com/ink/2010/main" type="writingRegion" rotatedBoundingBox="8887,5774 13316,4359 13699,5557 9270,6972"/>
        </emma:interpretation>
      </emma:emma>
    </inkml:annotationXML>
    <inkml:traceGroup>
      <inkml:annotationXML>
        <emma:emma xmlns:emma="http://www.w3.org/2003/04/emma" version="1.0">
          <emma:interpretation id="{E715DD2B-D2A2-417F-B1C2-EFEEE2E487FB}" emma:medium="tactile" emma:mode="ink">
            <msink:context xmlns:msink="http://schemas.microsoft.com/ink/2010/main" type="paragraph" rotatedBoundingBox="8887,5774 13316,4359 13699,5557 9270,6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13BBD-C0D6-4A62-B990-A82786125C45}" emma:medium="tactile" emma:mode="ink">
              <msink:context xmlns:msink="http://schemas.microsoft.com/ink/2010/main" type="line" rotatedBoundingBox="8887,5774 13316,4359 13699,5557 9270,6972"/>
            </emma:interpretation>
          </emma:emma>
        </inkml:annotationXML>
        <inkml:traceGroup>
          <inkml:annotationXML>
            <emma:emma xmlns:emma="http://www.w3.org/2003/04/emma" version="1.0">
              <emma:interpretation id="{21D3BDEE-D6B0-4F5E-B0B2-2575F59F5F49}" emma:medium="tactile" emma:mode="ink">
                <msink:context xmlns:msink="http://schemas.microsoft.com/ink/2010/main" type="inkWord" rotatedBoundingBox="8941,5943 9814,5664 9999,6243 9126,6522"/>
              </emma:interpretation>
              <emma:one-of disjunction-type="recognition" id="oneOf0">
                <emma:interpretation id="interp0" emma:lang="" emma:confidence="0">
                  <emma:literal>kn</emma:literal>
                </emma:interpretation>
                <emma:interpretation id="interp1" emma:lang="" emma:confidence="0">
                  <emma:literal>ten</emma:literal>
                </emma:interpretation>
                <emma:interpretation id="interp2" emma:lang="" emma:confidence="0">
                  <emma:literal>hen</emma:literal>
                </emma:interpretation>
                <emma:interpretation id="interp3" emma:lang="" emma:confidence="0">
                  <emma:literal>Ten</emma:literal>
                </emma:interpretation>
                <emma:interpretation id="interp4" emma:lang="" emma:confidence="0">
                  <emma:literal>"ken</emma:literal>
                </emma:interpretation>
              </emma:one-of>
            </emma:emma>
          </inkml:annotationXML>
          <inkml:trace contextRef="#ctx0" brushRef="#br0">7033 5623 384 0,'0'-16'140'0,"0"16"-108"0,14 0-8 16,-14 0 180 0,0 8-116-16,9 13 104 15,-9 7-108-15,0 25 60 16,9-9-84-16,0 9 20 15,5-1-44-15,4-3 56 0,-4-9-52 16,-1-11 64-16,10-5-64 0,-14-16 52 16,14 0-52-16,-5-12 32 15,-4 0-40-15,9-12-8 16,-5 0-16-16,-5-17 12 16,10 9-12-16,0-12-4 15,0 3 0-15,0-3-40 16,-1 3 20-16,6-3-496 15,-1 8 280-15</inkml:trace>
          <inkml:trace contextRef="#ctx0" brushRef="#br0" timeOffset="330.3791">7935 5506 652 0,'-9'-8'244'0,"9"8"-192"16,-10-8-12-16,6 8 120 15,-1 0-96-15,-8-8 8 16,-1 16-44-16,-4-8-8 16,4 8-12-16,-4 0-52 15,9 12 28-15,-5-3 28 16,10 3-4-16,4 0-16 16,4 12 0-16,10-3-4 15,4-1 4-15,5 8 16 16,0 5-4-16,-5-1 8 15,5-3-8-15,-19-1-4 0,1-3 4 16,-19-5 4-16,-4 0-4 0,-23-7 68 16,4-1-40-16,-8-12 4 15,13 8-20-15,5-16-4 16,8 0-4-16,24-16-252 16,13 0 132-16</inkml:trace>
        </inkml:traceGroup>
        <inkml:traceGroup>
          <inkml:annotationXML>
            <emma:emma xmlns:emma="http://www.w3.org/2003/04/emma" version="1.0">
              <emma:interpretation id="{4B76A61F-41D4-4E32-83D7-2FDADBC4780D}" emma:medium="tactile" emma:mode="ink">
                <msink:context xmlns:msink="http://schemas.microsoft.com/ink/2010/main" type="inkWord" rotatedBoundingBox="10600,5227 13316,4359 13699,5557 10983,642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81.806">10621 4587 364 0,'-9'9'132'0,"9"-9"-100"0,0 12-12 0,-5-4 176 0,5 0-112 16,-9 4 52 0,4 4-76-16,-13 0 40 0,5 5-56 15,-15-1 48-15,1 4-52 0,-5 0 32 16,5 5-40-16,-5-1 16 16,14 4-28-16,-1 1 16 15,10-5-20-15,5-4 20 16,8-3-24-16,15-9 12 15,8-4-12-15,9-12-16 16,1 4 0-16,8-12-24 16,-8 4 16-16,-5-13-4 15,-1 9 8-15,-8-8 8 16,0 8 0-16,-9-8 0 16,-5 3 0-16,0 1 0 15,0 8 0-15,-9 4-28 16,5 4 16-16,-5 8 100 15,0 4-44-15,4 9 0 16,5 7-28-16,5 0 16 16,4 1-20-16,5-5 12 15,4 0-12-15,0-12 20 16,1-4-20-16,-5-12-56 16,4 0 20-16,-4-16-16 15,-5 4 24-15,-9-8-16 16,5 3 16-16,-10-11-16 15,1 8 16-15,-5-9 0 16,0 5 8-16,-5-8 0 16,5 11 0-16,-4 5 24 0,4 4-8 15,-5 0 40-15,10 12-24 0,-5-13 12 16,0 13-20-16,0-4 8 16,4 4-12-16,-4 0-8 15,5 4 0-15,-1-8 4 16,1 8-4-16,-1 0-12 15,5 0 4-15,5-8 12 16,4 4-4-16,10-4-12 16,-1 8 4-16,23-8 20 15,0 8-8-15,9-8-4 16,0 4 0-16,-4-9 4 16,-5 9-4-16,-13-8-12 15,-6 8 4-15,-3-8-84 16,-5 8 48-16</inkml:trace>
          <inkml:trace contextRef="#ctx0" brushRef="#br0" timeOffset="2342.2657">11459 4381 508 0,'-19'8'188'0,"19"-8"-148"0,9 4-8 16,-9-4 116 0,0 8-88-16,0 4 28 0,5 5-52 0,-5 7 48 15,9 4-48-15,-9 5 20 16,-4 3-36-16,-6 0 16 16,6 1-20-16,-10-1 20 15,5-3-24-15,-14-5 4 16,1 0-8-16,-6 1 4 15,10-5-8-15,0 0 24 16,9 1-16-16,9-5 12 16,9 0-12-16,14-4 12 15,4 0-16-15,5-8 16 16,4 1-16-16,-4-9-248 16,0 4 128-16,-5-8-448 15,-9 4 312-15</inkml:trace>
          <inkml:trace contextRef="#ctx0" brushRef="#br0" timeOffset="750.4968">8895 5615 632 0,'32'8'236'0,"-32"-8"-184"16,41 5-16-16,-9-5 72 15,0 8-68-15,22-16 16 16,1 8-32-16,9 0-4 16,0 0-12-16,-5-13 48 15,-5 13-32-15,-13-8 16 16,-4 0-24-16,-10-8 36 16,0-4-28-16,-22 4 12 15,13-5-20-15,-27-3-8 16,0 4-4-16,-9 4-16 15,4 4 8-15,-13 3 20 0,4 5-8 0,-27 8-4 16,14 5 0-16,-24 11-16 31,10 16 8-31,-9 9-4 0,9 7 0 0,9 5 44 16,14 8-24-16,27-9 44 16,9-3-32-16,36-13 4 15,15-3-16-15,17-13 20 16,-4-8-20-16,4-12-232 15,1-4 116-15</inkml:trace>
          <inkml:trace contextRef="#ctx0" brushRef="#br0" timeOffset="1080.8755">10175 4842 560 0,'0'-28'208'0,"0"28"-164"0,-5-24-8 15,5 12 112 1,5 8-88-16,-1-9 88 16,5 9-84-16,0 0 28 15,0 8-52-15,5 9 48 16,0 3-52-16,-5 24-8 15,0 5-16-15,-9 24 32 0,0-1-20 16,-9 1-12-16,4-4-8 0,-22-8 48 16,4-13-28-1,-27-8 8-15,5-3-20 0,-15-17 28 16,6-4-24-16,-1-20-156 16,14-4 76-16</inkml:trace>
          <inkml:trace contextRef="#ctx0" brushRef="#br0" timeOffset="1248.8237">10325 4369 956 0,'23'0'352'0,"-23"0"-272"0,4 12-24 0,-4-4-12 15,9 0-36-15,5 12-48 16,4 5 24-16,0-1-384 15,5 4 220-15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22.6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8BDA4C-9D24-4FD5-8955-6A4DD1F10D32}" emma:medium="tactile" emma:mode="ink">
          <msink:context xmlns:msink="http://schemas.microsoft.com/ink/2010/main" type="inkDrawing" rotatedBoundingBox="20915,7836 21748,6356 21894,6439 21061,7919" semanticType="verticalRange" shapeName="Other">
            <msink:sourceLink direction="with" ref="{B2224FAC-2ECC-4CED-AB82-C6494F5E0A52}"/>
          </msink:context>
        </emma:interpretation>
      </emma:emma>
    </inkml:annotationXML>
    <inkml:trace contextRef="#ctx0" brushRef="#br0">921 0 260 0,'-50'8'96'0,"18"4"-76"0,-18 8-4 0,18 1 52 16,-18 23-40-16,-5 29 148 15,1 24-100-15,-6 21-24 16,-8 11-32-16,-9 25-28 0,-10 16 4 16,-8-12 28-16,17-29-12 15,14-20 24-15,19-20-24 16,18-24-56-16,27-32 20 15,32-29-280-15,31-21 168 16,24-39-84-16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22.8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E6C8D5-E27F-4A15-9AEB-37668212F1FB}" emma:medium="tactile" emma:mode="ink">
          <msink:context xmlns:msink="http://schemas.microsoft.com/ink/2010/main" type="inkDrawing" rotatedBoundingBox="21867,7884 22187,6525 22346,6563 22025,7921" semanticType="verticalRange" shapeName="Other">
            <msink:sourceLink direction="with" ref="{B2224FAC-2ECC-4CED-AB82-C6494F5E0A52}"/>
            <msink:destinationLink direction="from" ref="{699F34D8-D4D9-4CAF-AFF8-76B23B931D7A}"/>
          </msink:context>
        </emma:interpretation>
      </emma:emma>
    </inkml:annotationXML>
    <inkml:trace contextRef="#ctx0" brushRef="#br0">380 0 488 0,'-82'40'180'0,"32"29"-140"0,-14 60-12 15,32-52 92-15,0 16-72 16,-4 49-12-16,-5 28-20 0,9-8 20 16,18-25-20-16,14-11-164 15,19-13 80-15,8-16-372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22.9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CC324C-C37F-49D2-851F-5C80D81A04D9}" emma:medium="tactile" emma:mode="ink">
          <msink:context xmlns:msink="http://schemas.microsoft.com/ink/2010/main" type="inkDrawing" rotatedBoundingBox="20739,5476 24535,6705 23428,10124 19632,8894" hotPoints="24079,8051 22188,9943 20296,8051 22188,6160" semanticType="enclosure" shapeName="Circle">
            <msink:sourceLink direction="with" ref="{CF5FD1A2-5A95-46B6-BB15-B1297662612B}"/>
          </msink:context>
        </emma:interpretation>
      </emma:emma>
    </inkml:annotationXML>
    <inkml:trace contextRef="#ctx0" brushRef="#br0">186 0 728 0,'-64'105'268'0,"46"32"-208"0,-9 82-16 0,4-110 0 0,0 29-32 16,9-5 12-16,-4-11-12 16,18-21-52-16,0-20 24 15,9-20-580-15</inkml:trace>
    <inkml:trace contextRef="#ctx0" brushRef="#br0" timeOffset="-119012.7861">-1667-1429 260 0,'-82'-16'96'0,"50"16"-76"0,-14 0-4 0,28 0 36 0,-9 8-32 16,-9 4-20-16,-24 4 0 16,6 0 8-16,-24 5-4 15,-8 7 8-15,-5 8-8 16,4 9-4-16,1 16 4 16,-10 12-24-16,-4 7 12 15,0 9 20-15,-5-4-4 16,19 4 32-16,-1 13-24 15,28 19 32-15,-5 17-32 16,23 3 76-16,9-7-56 16,14 20 56-16,14 8-52 15,13-9 40-15,18-7-44 16,9 0-20-16,46 20-8 16,9-17 8-16,10-15-8 0,-10-17 24 0,0-20-20 15,22-8-20-15,29-4 0 16,-1-8 20-16,0-4-4 15,23-20 40-15,22-5-24 16,-17-11-56-16,-5-9 16 16,4-12 4-16,14-12 8 15,-18-8 12-15,-23-12-4 16,1-20-56-16,12-17 28 16,1-4 72-16,-5-3-24 15,-8-13-52-15,-15-4 16 16,-4-16-12-16,-5-24 16 15,-18-5 32-15,1 21-12 0,-10 0 4 16,-18-13-8-16,-14-19 28 16,-5-13-20-16,-4 5 4 15,-18 7-12-15,-4-28 4 16,-6 8-8-16,-8 13 8 16,-14 15-8-16,0 9 8 15,-27 16-8-15,4-5 8 16,-23 9-8-16,-17 0-12 15,-10 8 4-15,-5 8 20 16,-13 17-8-16,14 7-12 16,0 0 0-16,-5 1 20 15,-28-5-8-15,-13 0-12 16,-4-4 0-16,-5 13 4 16,4-1 0-16,-22 21-12 15,-9 7 8-15,18 25 12 0,9 13-4 16,-14 11 8-16,-9 0-8 15,0 5-12-15,19-1 4 16,13-4 12-16,18-12-4 16,0-4 8-16,5 0-8 15,32-8-92-15,18 5 52 16,14-10-368 0,36 5 224-16,27 5-152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4:15.4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8EF966-C0CD-44DC-8FA1-B53D454F8A24}" emma:medium="tactile" emma:mode="ink">
          <msink:context xmlns:msink="http://schemas.microsoft.com/ink/2010/main" type="inkDrawing" rotatedBoundingBox="11660,2489 12165,825 12401,896 11896,2561" semanticType="callout" shapeName="Other">
            <msink:sourceLink direction="with" ref="{F8856658-2F61-41CD-8C85-FB3D48900589}"/>
          </msink:context>
        </emma:interpretation>
      </emma:emma>
    </inkml:annotationXML>
    <inkml:trace contextRef="#ctx0" brushRef="#br0">10576-419 456 0,'9'-21'168'16,"-4"13"-128"-16,0-12-16 0,-10 8 96 16,5 4-72-16,-9-13 52 15,4 5-60-15,-8-8 8 16,4 8-32-16,-14-4 20 16,9 7-24-16,-13 5 4 15,4 8-8-15,-13 8 4 16,13 9-8-16,-9 19-4 15,9 5 4-15,-9 52 28 16,10 8-16-16,-10 44-4 0,9-7-8 16,-4 32 4-16,4-16-4 0,0 0 8 15,9-29-8-15,-4-8-4 16,5-28 4-16,-6-8 20 16,10-16-12-16,-13-12 24 15,8-13-24-15,-9-15-76 16,5-9 36-16,-5-16-160 15,9-4 108-15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1:45.8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3BAAAE5-E66E-428D-960B-696CF341C0E0}" emma:medium="tactile" emma:mode="ink">
          <msink:context xmlns:msink="http://schemas.microsoft.com/ink/2010/main" type="inkDrawing" rotatedBoundingBox="12261,2564 14484,2377 14491,2454 12267,2641" semanticType="underline" shapeName="Other">
            <msink:sourceLink direction="with" ref="{1C467DAB-22FD-415D-A218-5CAF7BE3F806}"/>
          </msink:context>
        </emma:interpretation>
      </emma:emma>
    </inkml:annotationXML>
    <inkml:trace contextRef="#ctx0" brushRef="#br0">21 218 392 0,'-23'-41'148'0,"23"41"-116"0,0 0-8 15,0 0-56-15,9 8 12 16,5-4-12-16,-5 0 20 0,14-4 112 16,-9 4-52-16,31-4 76 15,10 0-68-15,31 0 24 16,1 4-48-16,49-8 52 16,-4 0-48-16,41-4 28 15,-18-4-36-15,41-4 36 16,-23 4-36-16,-5-12 12 15,-22 15-24-15,-23-11 36 16,-23 8-28-16,-13-8 12 16,-14 4-20-16,-14-1 8 15,-9 9-12-15,-14-4-96 16,-4 8 48-16,-14 0-148 16,1 8 104-16,-15 8-456 15,1 4 296-15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8:07.0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581AFC-BF0C-4ED5-8651-BF9522829431}" emma:medium="tactile" emma:mode="ink">
          <msink:context xmlns:msink="http://schemas.microsoft.com/ink/2010/main" type="inkDrawing" rotatedBoundingBox="7275,7476 9606,7584 9600,7703 7269,7595" semanticType="underline" shapeName="Other">
            <msink:sourceLink direction="with" ref="{72D6FC05-9E94-4614-BD2B-CDA132F7D45E}"/>
          </msink:context>
        </emma:interpretation>
      </emma:emma>
    </inkml:annotationXML>
    <inkml:trace contextRef="#ctx0" brushRef="#br0">2649-184 156 0,'-22'0'56'0,"8"4"-44"0,-13-8-4 15,13-1 96-15,-9 1-60 16,-22-8 36-16,-19-4-48 15,-45-4 52-15,-37 0-48 16,-13-5 44-16,-51 1-44 16,1 8 32-16,-10 4-36 15,-13 8-8-15,27 4-16 16,28 4 20-16,26 0-16 16,29 4-32-16,30-4 12 0,33 4 8 15,32 0 4-15,22 4-48 0,19 0 28 16,13-4-200-1,14 1 120-15,23-9-188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21.5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34EBA3-0B3E-4BE0-A326-F3326D165722}" emma:medium="tactile" emma:mode="ink">
          <msink:context xmlns:msink="http://schemas.microsoft.com/ink/2010/main" type="writingRegion" rotatedBoundingBox="21344,10488 21545,10488 21545,10569 21344,10569"/>
        </emma:interpretation>
      </emma:emma>
    </inkml:annotationXML>
    <inkml:traceGroup>
      <inkml:annotationXML>
        <emma:emma xmlns:emma="http://www.w3.org/2003/04/emma" version="1.0">
          <emma:interpretation id="{A64EFD3A-1C03-4C21-B4CA-84043FAAB3DF}" emma:medium="tactile" emma:mode="ink">
            <msink:context xmlns:msink="http://schemas.microsoft.com/ink/2010/main" type="paragraph" rotatedBoundingBox="21344,10488 21545,10488 21545,10569 21344,10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110703-B836-4C0C-BA68-FEDDA20272F3}" emma:medium="tactile" emma:mode="ink">
              <msink:context xmlns:msink="http://schemas.microsoft.com/ink/2010/main" type="line" rotatedBoundingBox="21344,10488 21545,10488 21545,10569 21344,10569"/>
            </emma:interpretation>
          </emma:emma>
        </inkml:annotationXML>
        <inkml:traceGroup>
          <inkml:annotationXML>
            <emma:emma xmlns:emma="http://www.w3.org/2003/04/emma" version="1.0">
              <emma:interpretation id="{DDF0D19F-FD93-437E-908F-8D0A8281B70D}" emma:medium="tactile" emma:mode="ink">
                <msink:context xmlns:msink="http://schemas.microsoft.com/ink/2010/main" type="inkWord" rotatedBoundingBox="21344,10488 21545,10488 21545,10569 21344,10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14187 842 80 0,'-164'57'32'0,"127"-33"-24"0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1:51.0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7BA19A-3F81-49D1-A2F3-15A1DB2434A4}" emma:medium="tactile" emma:mode="ink">
          <msink:context xmlns:msink="http://schemas.microsoft.com/ink/2010/main" type="writingRegion" rotatedBoundingBox="1260,10003 14597,3303 18095,10266 4758,16966"/>
        </emma:interpretation>
      </emma:emma>
    </inkml:annotationXML>
    <inkml:traceGroup>
      <inkml:annotationXML>
        <emma:emma xmlns:emma="http://www.w3.org/2003/04/emma" version="1.0">
          <emma:interpretation id="{678C539B-9C98-460D-9B7B-4628A63B83F5}" emma:medium="tactile" emma:mode="ink">
            <msink:context xmlns:msink="http://schemas.microsoft.com/ink/2010/main" type="paragraph" rotatedBoundingBox="1694,9901 3432,8846 3947,9694 2209,10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29C0A1-8F1F-4002-8A0B-5F388E14833E}" emma:medium="tactile" emma:mode="ink">
              <msink:context xmlns:msink="http://schemas.microsoft.com/ink/2010/main" type="line" rotatedBoundingBox="1694,9901 3432,8846 3947,9694 2209,10749"/>
            </emma:interpretation>
          </emma:emma>
        </inkml:annotationXML>
        <inkml:traceGroup>
          <inkml:annotationXML>
            <emma:emma xmlns:emma="http://www.w3.org/2003/04/emma" version="1.0">
              <emma:interpretation id="{C8D4CA77-9233-4C85-BB2B-4B6FC5963996}" emma:medium="tactile" emma:mode="ink">
                <msink:context xmlns:msink="http://schemas.microsoft.com/ink/2010/main" type="inkWord" rotatedBoundingBox="1694,9901 3432,8846 3947,9694 2209,107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-8891-436 340 0,'4'8'128'0,"6"4"-100"0,-1-4-8 0,4 0 88 16,6-4-64-16,3 0 88 16,10-4-76-16,5-4 0 15,4-4-36-15,-5-4 24 16,5 0-28-16,0-12 12 16,-5-1-16-16,-8-3-8 15,-10 0 0-15,0-1 12 16,-4 1-8-16,-5 0-12 0,-9 4 0 15,0-1 4-15,-9 5 0 16,-5 0 0-16,0 4 0 16,-4 3-12-16,-5 5 8 15,1 0 4-15,-6 4 0 0,-4 4 0 16,-8 8 0-16,3 4-12 16,-4 9 8-16,0 7 12 15,5 17-4-15,8 7 40 16,6 5-20-16,3 4 20 15,10-5-24-15,9-3-8 16,9-1-8-16,10-15 20 16,8 3-12-16,9-11 4 15,5-5-8-15,5-4 12 16,-5-4-12-16,13-4-48 16,-17-7 24-16,4-1-84 15,-5-4 56-15,-4-4-168 16,0-9 120-16,0-7-204 15,4 0 168 1,5-17-72-16</inkml:trace>
          <inkml:trace contextRef="#ctx0" brushRef="#br0" timeOffset="215.0732">-8190-1124 488 0,'-18'16'180'0,"9"-4"-140"0,-10 17-12 0,10-13 84 16,-4 12-68-16,-1-4-36 0,5-3-8 16,4 3-12-16,5-12 4 15,10 4-240-15</inkml:trace>
          <inkml:trace contextRef="#ctx0" brushRef="#br0" timeOffset="885.359">-7780-1658 456 0,'0'-8'168'0,"-9"24"-128"0,0 12-16 0,4-12 16 16,-9 9-28-16,5 3 40 15,-18 4-28-15,4 13-12 16,0 16-8-16,-4 3 12 0,0-3-8 16,4-4 24-16,0-9-20 0,10-11 12 15,-6-5-12-15,10-12 20 16,9-12-20-16,9-16-120 15,10-12 60-15,3-8-196 16,10-9 140 0,0 5-76-16,0 4 104 15,4 7 16-15,-4 5 36 16,-4 8 140-16,-6 8-64 16,-8 8 152-16,-9 8-120 15,-5 5 96-15,-10-1-104 16,-3 0 28-16,-10 4-60 15,0-3-16-15,-9-9-16 16,0-4-12-16,1-4 4 0,3-4 12 16,6 0-8-16,8 0 4 0,5 8-4 15,9 4 48-15,13 8-32 16,1 9 60-16,4 7-48 16,1-4-16-16,-1 1-12 15,0-5 8-15,0-4-8 16,-4-3 4-16,-5-1-4 15,5-12-172-15,-1 0 88 16,-13-8-544 0</inkml:trace>
          <inkml:trace contextRef="#ctx0" brushRef="#br0" timeOffset="380.5124">-8053-1513 508 0,'-32'0'188'0,"27"5"-148"0,-4-5-8 15,5 0-248-15,4 0 112 16,0 0-152-16</inkml:trace>
          <inkml:trace contextRef="#ctx0" brushRef="#br0" timeOffset="2644.0439">-7712-845 392 0,'5'-8'148'0,"-5"4"-116"0,4 0-8 0,-4 4 40 15,0-4-40-15,0 4 88 16,0 0-64-16,0 0 4 16,0-4-32-16,0 0 4 15,-4 0-12-15,-1 0 20 0,1 4-20 16,-6 0 4-16,1 8-8 16,0 0 36-16,-4 4-20 15,-1 4 4-15,5 0-16 16,4 1-16-16,5-1 0 0,9-4 20 15,10-4-8-15,-1-4-4 16,5-8 0-16,4 0-24 16,0-4 12-16,5-4-32 15,-9 0 24-15,-10-5 4 16,-8 5 12-16,-10 0-20 16,-8 4 12-16,-1 0-4 31,0 8 4-31,-8-4 16 0,8 4-4 15,5 4-80-15,4-4 40 16,19-4-364-16,9-4 220 16,27 0-20-16</inkml:trace>
          <inkml:trace contextRef="#ctx0" brushRef="#br0" timeOffset="2987.4564">-7407-1229 384 0,'-27'-8'140'0,"22"16"-108"0,1 8-8 0,4 4 100 16,9 13-72-16,0-1 32 16,5 4-48-16,4 1-24 31,0-1-4-31,0-3 8 0,5-1-8 0,-14-12 40 16,5 0-24-16,-14-7 12 15,4-5-20-15,-13-12 20 16,0 4-24-16,-5-21-12 15,10 1-4-15,-1-24-32 16,5 3 20-16,5-11-20 16,8 7 20-16,6 5 52 15,8 11-16-15,5 5 44 16,0 8-36-16,0 4 28 16,0 12-28-16,-5 0-8 15,0 8-12-15,-9 0 4 16,-4 0-8-16,-5 0-276 15,0 0 148-15</inkml:trace>
        </inkml:traceGroup>
      </inkml:traceGroup>
    </inkml:traceGroup>
    <inkml:traceGroup>
      <inkml:annotationXML>
        <emma:emma xmlns:emma="http://www.w3.org/2003/04/emma" version="1.0">
          <emma:interpretation id="{EFB2E329-50FA-4DD7-974F-AA5F1267A66C}" emma:medium="tactile" emma:mode="ink">
            <msink:context xmlns:msink="http://schemas.microsoft.com/ink/2010/main" type="paragraph" rotatedBoundingBox="1323,10129 11219,5157 12815,8333 2919,1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D6FC05-9E94-4614-BD2B-CDA132F7D45E}" emma:medium="tactile" emma:mode="ink">
              <msink:context xmlns:msink="http://schemas.microsoft.com/ink/2010/main" type="line" rotatedBoundingBox="1323,10129 11219,5157 12815,8333 2919,13305">
                <msink:destinationLink direction="with" ref="{95581AFC-BF0C-4ED5-8651-BF9522829431}"/>
                <msink:destinationLink direction="with" ref="{1AEC0FC3-4605-40AA-8D56-39D2CAF9C2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1210411-00CC-4980-961B-7434C58B6136}" emma:medium="tactile" emma:mode="ink">
                <msink:context xmlns:msink="http://schemas.microsoft.com/ink/2010/main" type="inkWord" rotatedBoundingBox="1774,11026 3205,10307 3600,11092 2168,11811"/>
              </emma:interpretation>
            </emma:emma>
          </inkml:annotationXML>
          <inkml:trace contextRef="#ctx0" brushRef="#br0" timeOffset="3589.0773">-9082 341 372 0,'-14'4'140'0,"14"-12"-112"0,0-4-4 16,-5 8 152-16,5-4-100 15,-4 4 40-15,-1 0-68 16,1 0 52-16,-1-1-60 16,1 1 36-16,-1 4-44 0,5-4 44 15,0 4-44-15,0 0 20 16,9 4-32-16,9-4 44 16,23 0-36-16,41-4 20 15,32-4-28-15,9 0 8 0,18 0-16 16,23 0 0-16,9 0-4 15,-13-4-16-15,-19-4 4 16,-9-1 28-16,-9-3-12 16,-28 12-4-1,-8-4-4 1,-28 4-84-16,-14 8 44 0,-26 4-136 16,-15 4 96-16,-31 8-244 15,-14 4 176-15,-9 9-328 16</inkml:trace>
          <inkml:trace contextRef="#ctx0" brushRef="#br0" timeOffset="4022.731">-8618 608 364 0,'9'-4'132'0,"0"12"-100"0,5 8-12 16,-14 0 112-16,9 17-76 15,-9 11 40-15,9 13-56 0,-9-4-16 16,-9-1-12-16,9 1 52 15,-14-17-36-15,1-11 96 0,-6-5-72 16,-3-12 40-16,4-12-56 16,8-16-20-16,6-17-8 15,4-15-8-15,14-5 0 16,17 4-12-16,1 5 8 16,14 15 4-16,-14 9 0 15,4 8 16-15,-4 8-8 16,0 4 4-16,0 0-4 15,0 4-96-15,-5 0 52 0,0 0-220 16,-4 4 144-16,0 8-372 16</inkml:trace>
        </inkml:traceGroup>
        <inkml:traceGroup>
          <inkml:annotationXML>
            <emma:emma xmlns:emma="http://www.w3.org/2003/04/emma" version="1.0">
              <emma:interpretation id="{12B6CDCB-5037-4550-AEEF-AED817DF27B4}" emma:medium="tactile" emma:mode="ink">
                <msink:context xmlns:msink="http://schemas.microsoft.com/ink/2010/main" type="inkWord" rotatedBoundingBox="4492,10983 4918,10769 5100,11130 4673,11344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= i</emma:literal>
                </emma:interpretation>
                <emma:interpretation id="interp3" emma:lang="" emma:confidence="0">
                  <emma:literal>= ;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= [</emma:literal>
                </emma:interpretation>
              </emma:one-of>
            </emma:emma>
          </inkml:annotationXML>
          <inkml:trace contextRef="#ctx0" brushRef="#br0" timeOffset="5633.5142">-6296 442 716 0,'-23'-12'264'0,"37"24"-204"0,-5-4-16 0,0-8 36 0,5 8-52 16,22-8-12-16,5-8-8 15,27 8-8-15,5-4 0 16,9 0-188-16,-4 0 104 0</inkml:trace>
          <inkml:trace contextRef="#ctx0" brushRef="#br0" timeOffset="5467.0711">-6282 187 560 0,'-5'-4'208'0,"14"4"-164"0,5 8-8 0,-5-4 48 15,5-4-52-15,13 0 16 16,14 4-32-16,4-4 8 16,19 0-12-16,-9 4-88 0,9 0 44 15,-14 0-492 1</inkml:trace>
        </inkml:traceGroup>
        <inkml:traceGroup>
          <inkml:annotationXML>
            <emma:emma xmlns:emma="http://www.w3.org/2003/04/emma" version="1.0">
              <emma:interpretation id="{4C279563-98CE-48F3-BD1E-A6EB445BCA27}" emma:medium="tactile" emma:mode="ink">
                <msink:context xmlns:msink="http://schemas.microsoft.com/ink/2010/main" type="inkWord" rotatedBoundingBox="5609,10805 5993,10613 6215,11055 5831,11247"/>
              </emma:interpretation>
            </emma:emma>
          </inkml:annotationXML>
          <inkml:trace contextRef="#ctx0" brushRef="#br0" timeOffset="5887.6902">-4912 191 600 0,'-27'0'224'0,"18"29"-176"0,-10 15-12 0,6-16 60 16,-10 5-60-16,-4 3-4 15,-1-7-20-15,6-1 16 16,8 4-16-16,14-16-48 0,9 1 20 15,5-13-280 1,18-4 164-16,4-12-236 16</inkml:trace>
          <inkml:trace contextRef="#ctx0" brushRef="#br0" timeOffset="6031.0728">-4898-100 852 0,'-41'-4'316'0,"41"4"-248"0,-5-4-16 15,5 4-144-15,9 4 40 16,9 4-576-16</inkml:trace>
        </inkml:traceGroup>
        <inkml:traceGroup>
          <inkml:annotationXML>
            <emma:emma xmlns:emma="http://www.w3.org/2003/04/emma" version="1.0">
              <emma:interpretation id="{734C6C78-E609-4FDD-A30B-E1B53D60CDB4}" emma:medium="tactile" emma:mode="ink">
                <msink:context xmlns:msink="http://schemas.microsoft.com/ink/2010/main" type="inkWord" rotatedBoundingBox="6461,7548 11219,5157 12815,8333 8056,10724">
                  <msink:destinationLink direction="with" ref="{50F22858-8359-466D-8445-8D419EC297B2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24676.7364">-1270-3071 184 0,'-13'-4'68'0,"4"0"-52"0,-14-8-4 15,5 4 56-15,-5-4-40 16,0-20 60-16,-22-13-52 16,-19-12 44-16,-32-7-44 15,-18-1 52-15,-13 8-52 0,4-16 28 16,-14-8-36-16,-8 0 80 15,4 1-60-15,27 11-76 16,18 8 12-16,23 12 12 16,10 13 4-16,22 8-52 0,18 12 28 15,14 7-156 1,13 1 100-16,19 8-152 16,18 8 132-16,23 9-56 15</inkml:trace>
          <inkml:trace contextRef="#ctx0" brushRef="#br0" timeOffset="-224420.0571">-1748-3702 320 0,'-23'-4'120'0,"23"4"-96"0,-36-8-4 15,13 4-20-15,-18 0-4 16,-9-4 12-16,-4 4-4 15,-15 4 24-15,-13 4-16 16,-13 0-4-16,-1 4-4 16,5 0 48-16,18 0-28 15,23 4-20-15,23 4-4 16,27 5-20-16,27-5 12 16,19 0-208-16,22 8 120 15,14 9-68-15</inkml:trace>
          <inkml:trace contextRef="#ctx0" brushRef="#br0" timeOffset="-199349.0474">-377-3309 268 0,'-5'-21'100'0,"10"9"-76"0,8 0-8 15,-4 4 24-15,10-4-24 16,3 0 4-16,1-4-12 16,0 7-32-16,4-7 12 0,-4 4 4 15,0 4 8-15,9-8-72 16,-10 8 40-16,-3-12-56 16,-1 3 48-16,-14 5 12 15,-4-4 16-15,-9 4 56 16,-4-12-24-16,-6 7 8 15,1-3-16-15,5 4 12 16,-1-4-16-16,9 4-20 16,10 7 4-16,9-3-4 15</inkml:trace>
          <inkml:trace contextRef="#ctx0" brushRef="#br0" timeOffset="-199800.2466">-1547-3022 176 0,'4'-28'64'0,"-18"24"-48"0,5-13-8 0,-4 9 32 0,4-8-24 15,-5-4-4-15,-4-8-8 16,-5-9 20-16,18-7-12 15,-4-5 12-15,9 5-12 16,9-5-24-16,-4 13 4 16,4 7-4-16,5 5 4 15,-5 4 8-15,-5 4 0 16,-4-1 16-16,0 5-8 16,-9 0 48-16,-4 4-28 15,-6-4 12-15,-8 0-24 16,4 0 8-16,10 3-12 15,-6 5 0-15,6 0-4 16,4 0-16-16,9 0 4 0,9-4-16 16,9-4 12-16,5-4-24 15,0-8 20-15,8-1 4 16,1 1 8-16,5 0 8 16,-1 12-4-16,14 12-276 15</inkml:trace>
          <inkml:trace contextRef="#ctx0" brushRef="#br0" timeOffset="-226383.2784">-801-3071 72 0,'-9'-8'24'0,"18"-4"-16"0,0-4-4 0,-4 8 120 16,-5 0-68-16,9-4 104 15,14-5-96-15,0-3-28 16,22-4-24-16,28-8 32 16,32-5-24-16,27-3 24 15,22-13-24-15,47 4 80 0,4 9-56 16,-19 4-12-1,-4 3-20-15,-4 1 8 16,-23 12-12-16,-23-13-20 16,-32 17 4-16,-23-4-4 15,-22 12 4-15,-32 0-308 16,-10 8 168-16</inkml:trace>
          <inkml:trace contextRef="#ctx0" brushRef="#br0" timeOffset="-226217.8396">265-3552 80 0,'54'-12'32'0,"5"12"-24"0,14 4-4 16,-32-4 68-16,9 0-40 0,14 0 68 16,9 4-60-16,9 0 8 15,-9 8-28-15,-14-4 40 16,-9 0-32-16,-32 0 40 15,-18 4-40-15,-32 1 20 16,-4 3-28-16,-28-4-132 16,10 4 60-16</inkml:trace>
          <inkml:trace contextRef="#ctx0" brushRef="#br0" timeOffset="-227016.4829">-1142-2945 260 0,'23'-12'96'0,"-1"-4"-76"16,24-9-4-16,-19 9 44 0,14-12-36 15,-4-9 16-15,-1-7-24 16,10-9 44-16,4-8-32 15,13 1-24-15,15-5-4 16,22 4 8-16,9-3-4 16,10-13 52-16,-1-4-32 15,32-25 0-15,-9 13-16 16,5 0-8-16,-14 20 4 16,-18 5 4-16,-19 15-4 0,-13 5-20 15,-18 19 8-15,-27 9-144 16,-10 16 80-16</inkml:trace>
          <inkml:trace contextRef="#ctx0" brushRef="#br0" timeOffset="-226741.23">-40-3916 300 0,'0'-49'112'0,"0"49"-88"0,27-20-8 0,-4 4 12 16,9 7-20-16,18-11 24 15,0 4-20-15,13 0 68 16,-3 4-48-16,3 8-72 16,-8 8 16-16,-14 12 16 15,-9 4 8-15,-28 21 12 16,-8 7-8-16,-33 13-248 15,-4 0 132-15</inkml:trace>
          <inkml:trace contextRef="#ctx0" brushRef="#br0" timeOffset="-227421.061">-728-4192 260 0,'0'-12'96'0,"0"12"-76"0,23-12-4 15,0 4 36 1,4 0-32-16,9-8 8 15,-4 4-16-15,18-5 20 0,-4 1-20 16,-10 8 4-16,1 0-8 16,-10 8-8-1,0 0 4-15,-13 8 48 0,-5 8-28 0,-13 5 32 16,-1 3-28-16,-13 12-148 16,4 1 64-16</inkml:trace>
          <inkml:trace contextRef="#ctx0" brushRef="#br0" timeOffset="-223265.9738">-1616-2876 156 0,'-45'0'56'0,"-1"8"-44"0,-36 0-4 15,28 4 60-15,-24 12-40 16,-26 9 32-16,-60 19-32 16,-18 25 60-16,-23 12-48 15,-46-4 72-15,37-8-64 16,5-16 64-16,-1-13-64 16,37-11-16-16,32-9-20 15,41-12 16-15,41-12-16 16,36-8-84-16,46-12 40 0,32-4-404 15</inkml:trace>
          <inkml:trace contextRef="#ctx0" brushRef="#br0" timeOffset="-223050.9013">-2868-2799 372 0,'-59'24'140'0,"9"-8"-112"0,-50 16-4 0,36 1 40 16,-9 15-40-16,0 5 52 16,5-5-44-16,23-3 4 0,17-5-24 15,15-11-16-15,22-13 0 16,41-12-24-16,41-12 16 16,32-12-128-16</inkml:trace>
          <inkml:trace contextRef="#ctx0" brushRef="#br0" timeOffset="-201676.2359">-919-3083 80 0,'-32'-8'32'0,"14"0"-24"0,-19 4-4 0,15 4 8 15,-1-4-8-15,-9 4-4 16,-9-16 4-16,14 4 48 16,-5-5-28-16,9-3 16 15,5-4-24-15,18 0-8 16,9-1-4-16,14 1-4 16,9 4 0-16,4 0-12 15,-4 3 8-15,-9 1 40 16,-1 4-24-16,-3 0-28 15,-19 0 8-15,0 0 0 0,-19 0 8 16,-3-1 44-16,-15 5-24 16,-4 0-8-16,-4 4-8 15,-1-4 12-15,14-4-8 16,0 0 40-16,10 0-24 16,13-5 12-16,9-3-20 15,9-4 0-15,23 4-8 16,4-5-8-16,19 9 4 15,-14-4-4-15,-5 0 0 16,-4 4 8-16,-23-1-4 16,-9 1 16-16,-14 0-12 15,-18-4 16-15,-9 0-16 16,10-5 16-16,-1 1-16 16,9-4 24-16,9-1-20 15,14 1-32-15,23 0 12 0,9-1 8 16,13 5 4-16,1 4-36 15,9 4 16-15,-14-1 24 16,-19 5-4-16,1 0 20 16,-9 0-16-16,-28 0-4 15,0 0 0-15,-8 0 48 16,-6-1-28-16,15 5-20 16,22 4-20-1</inkml:trace>
          <inkml:trace contextRef="#ctx0" brushRef="#br0" timeOffset="-222467.6595">-2317-2269 236 0,'-41'4'88'0,"18"12"-68"0,-22 8-4 16,18-8 112-16,-5 5-72 15,0 3 76-15,-5 8-76 16,6 1 24-16,3-1-48 15,15-4 24-15,3-3-28 16,20-13-16-16,17-12-8 16,23-12-16-16,18-5 8 0,10-3-104 0,8-8 60 15</inkml:trace>
          <inkml:trace contextRef="#ctx0" brushRef="#br0" timeOffset="-219332.4054">-846-2990 384 0,'0'-12'140'0,"4"4"-108"0,5 8-8 16,0 0 100-16,1 4-72 15,3 8 60-15,19-4-68 16,5-4 16-16,58 0-40 16,28-4 28-16,36-4-32 15,33 0 40-15,22 17-32 0,-19-1-12 0,6 0-8 16,-15 4 20-16,-26 4-12 15,-33 4-76-15,-31-3 36 16,-32-5-96-16,-28-4 68 16,-22 0-176-1,-23-12 132-15,-19 0-228 16</inkml:trace>
          <inkml:trace contextRef="#ctx0" brushRef="#br0" timeOffset="-219047.6476">133-3058 196 0,'45'-9'72'0,"-13"13"-56"0,27-8-4 16,-18 8 100-16,5 9-64 15,-1-1 60-15,1 8-64 16,-1 8 60-16,-4 1-64 15,-4 3 44-15,-5 0-48 16,-5 5 24-16,-4-5-32 16,-5 5 44-16,-9-5-40 15,-9-4 4-15,-9-3-24 0,-9-5 12 16,-14-8-16-16,-14-4-312 16,-18-16 168-1,5 8-268-15</inkml:trace>
          <inkml:trace contextRef="#ctx0" brushRef="#br0" timeOffset="-219677.8523">-450-2727 260 0,'27'29'96'0,"-4"-9"-76"0,13 16-4 15,-8-11 80-15,8 15-56 16,5 9 60-16,9 3-56 0,5 5 60 16,8-8-64-16,10 7 28 15,9-3-40-15,0-1 8 16,-4 1-20-16,-15 4-8 0,-8-9-4 15,-28-3 28-15,-13-9-16 16,-23-12 4-16,-18-7-12 16,-24-17-8-16,-3-8 4 15,-5-13-172-15,-10-7 92 16,15-4-208 0,-10-1 160-16,0 5-108 15</inkml:trace>
          <inkml:trace contextRef="#ctx0" brushRef="#br0" timeOffset="-220083.4313">-974-2889 268 0,'-4'5'100'0,"4"-10"-76"0,0 5-8 16,0 0 60-16,0 0-44 16,4 13 84-16,14-1-64 15,5 8-8-15,9 4-28 16,14 17 40-16,31-5-28 0,46 17 12 16,18 16-24-16,0 7 0 15,14 1-8-15,9-12 4 16,-14 4-8-16,-18-16-4 0,-18-1 4 15,-27-3 4-15,-24-1-4 16,-17-3 32-16,-14-9-20 16,-14-7-68-16,-9-9 28 15,-9-12-328 1</inkml:trace>
          <inkml:trace contextRef="#ctx0" brushRef="#br0" timeOffset="-222079.6792">-1306-2986 228 0,'9'-12'84'0,"-9"12"-64"0,0 4-8 0,0 0 48 15,0 0-36-15,-9 4 68 16,9 9-52-16,-5 7 28 16,-4 8-40-16,-9 21 96 15,13 12-68-15,-13 36 28 16,14 4-48-16,-15 12 40 16,6 1-44-16,-10 27 4 0,5 5-24 15,-5-20 20-15,0-21-20 16,1-12 4-16,-10-20-8 15,9-12 28-15,0-5-20 0,5-7-12 16,4-8-8-16,5-13-192 0,5-12 108 16,-10-16-280-1,5-16 204-15,13-8-80 16</inkml:trace>
          <inkml:trace contextRef="#ctx0" brushRef="#br0" timeOffset="-221854.0776">-1934-2014 332 0,'0'-4'120'0,"0"12"-92"0,9 20-8 0,4 0 184 15,6 21-116-15,3 12 16 16,6 7-60-16,13-3-12 0,4-12-20 16,5-9 12-16,-13-7-16 0,-5-13 32 15,-5-8-24-15,5-8 12 16,0-20-16-16,-5-20-8 15,0-33 0-15,5-24-224 16,9-16 120-16,18 4-348 16</inkml:trace>
          <inkml:trace contextRef="#ctx0" brushRef="#br0" timeOffset="-222710.3563">-1074-3006 332 0,'-64'-24'120'0,"64"24"-92"0,-45 8-8 15,22 0-8 1,9 0-12-16,-8-4 8 15,3 4-4-15,-3 0-12 0,8 0 4 0,0 5 12 16,5 3-4-16,-9 0-12 16,4 8 4-16,-27 17 12 15,-4 3-4-15,-46 41 8 16,4 12-8 0,-58 45 40-16,-10-17-20 0,-18 17 48 15,0 4-40-15,18-5 64 16,28-19-56-16,13-25-8 15,14-28-20-15,22-13 16 16,19-11-16 0,45-25-56-16,19-8-84 0,22-16 64 15,23-20-320-15</inkml:trace>
          <inkml:trace contextRef="#ctx0" brushRef="#br0" timeOffset="-221149.2669">-1261-1824 312 0,'-4'44'112'0,"8"-3"-84"0,6 24-12 0,8-33 84 15,4 4-60-15,6 1 60 16,22-1-56-16,5 1 40 16,4-9-48-16,-5-8 32 15,1-12-36-15,-9-8 0 16,-6-12-20-16,-3-16 28 0,-14-17-24 16,-14-19-56-16,0-25 16 15,-9-13-456 1,9 1 264-16,-9 16 20 0</inkml:trace>
          <inkml:trace contextRef="#ctx0" brushRef="#br0" timeOffset="-221387.3375">-1283-2836 184 0,'0'0'68'0,"0"0"-52"0,9 4-4 0,0-4 84 16,-5 0-56-16,-4 0 36 15,10 4-44-15,-10-4 52 16,9 8-48-16,0 4 28 16,4 13-36-16,1 27 72 15,9 5-56-15,-5 36 32 16,14 0-44-16,-5 33 44 0,-9 35-44 15,5 5-8-15,0-16-12 16,0-16 0-16,-5-9-8 16,-4-7-4-16,-5-13 4 0,-9-16-24 15,0-20 12-15,-5-17-144 16,-4-15 80-16,9-17-160 16,-9-16 128-1,9-16-212-15</inkml:trace>
          <inkml:trace contextRef="#ctx0" brushRef="#br0" timeOffset="-220765.2448">-1088-2864 208 0,'0'-4'76'0,"0"4"-60"0,14 4-4 0,-5 0 108 15,5 8-68-15,13 20 84 16,0 5-76-16,14 44 40 15,5 8-60-15,9 40 16 16,-1 1-36-16,15 28 0 16,26-1-12-16,-4-15 4 15,-4-16-8-15,-10-25 16 0,-13-12-12 16,-19-12-4-16,-4-17 0 16,-9-15 20-16,-18-17-12 15,-5-16-240-15,-9-16 120 16,0-8-272-16</inkml:trace>
          <inkml:trace contextRef="#ctx0" brushRef="#br0" timeOffset="-227680.2491">-1215-3063 184 0,'0'-4'68'0,"0"8"-52"0,0-8-4 15,9 0 40-15,-9 4-32 16,5-4 44-16,4-4-36 15,0 0 20-15,-5 0-28 16,5-8 28-16,10-8-32 0,-6-9 40 16,24-15-32-16,4-13 40 15,13-8-36-15,15-4 4 16,8-36-20-16,19-37-16 16,22-3 0-16,-4 19 28 15,-9 1-12-15,-14 11-20 16,-14 13 0-16,-18 16 12 15,-4 12 0-15,-19 4 24 16,-8 17-16-16,-10 11-4 16,0 9-4-16,-13 7 4 15,-5 13-4-15,-10 0-80 16,1 16 40-16,-9 8-216 16,9 8 140-16</inkml:trace>
        </inkml:traceGroup>
      </inkml:traceGroup>
    </inkml:traceGroup>
    <inkml:traceGroup>
      <inkml:annotationXML>
        <emma:emma xmlns:emma="http://www.w3.org/2003/04/emma" version="1.0">
          <emma:interpretation id="{982B9AF5-54D8-46DC-8315-6A272540B443}" emma:medium="tactile" emma:mode="ink">
            <msink:context xmlns:msink="http://schemas.microsoft.com/ink/2010/main" type="paragraph" rotatedBoundingBox="9617,7855 10594,9127 10147,9469 9171,8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72CB6A-9708-44CB-8223-8B5610A5EC7E}" emma:medium="tactile" emma:mode="ink">
              <msink:context xmlns:msink="http://schemas.microsoft.com/ink/2010/main" type="line" rotatedBoundingBox="9617,7855 10594,9127 10147,9469 9171,8198"/>
            </emma:interpretation>
          </emma:emma>
        </inkml:annotationXML>
        <inkml:traceGroup>
          <inkml:annotationXML>
            <emma:emma xmlns:emma="http://www.w3.org/2003/04/emma" version="1.0">
              <emma:interpretation id="{A6626A6B-1555-4A00-B47B-1D598ECC5F2B}" emma:medium="tactile" emma:mode="ink">
                <msink:context xmlns:msink="http://schemas.microsoft.com/ink/2010/main" type="inkWord" rotatedBoundingBox="9617,7855 10594,9127 10147,9469 9171,8198"/>
              </emma:interpretation>
            </emma:emma>
          </inkml:annotationXML>
          <inkml:trace contextRef="#ctx0" brushRef="#br0" timeOffset="-200880.6195">-1388-2804 156 0,'14'-4'56'0,"-1"4"-44"0,10-4-4 0,0 8 8 15,-5 9-12-15,14-5 32 16,-9 4-20-16,-10 0-24 16,-4 0 4-16,-9-4 16 0,-9 4-4 15,-23 0 84-15,-4 1-48 16,4 3 24-16,0-4-40 16,0 0 0-16,5 4-16 15,4 0 0-15,14 5-4 16,9-1-24-16,23-4 8 15,22 0 40-15,24 0-20 16,13 1-28-16,0 3 8 16,-9-4-36-16,-28 4 28 15,-9 1 4-15,-26-5 12 16,-20 0 0-16,-26 0 0 16,-28 8 32-16,-4 5-16 15,13-13 32-15,10 4-32 16,4 0 12-16,18 1-16 0,23-5 0 15,23 0-4-15,32-4-16 16,13 4 4-16,-4 1 20 16,-1-5-8-16,-17 4-12 15,-14-4 0-15,-19 4 20 16,-26 0-8-16,-28 5-20 16,-14-1 4-16,-4 8 12 15,-5 0 0-15,19 1-20 16,13-5 8-16,23-4-312 15,31-3 172-15,10-17 12 16</inkml:trace>
          <inkml:trace contextRef="#ctx0" brushRef="#br0" timeOffset="-220458.4279">-691-2107 312 0,'4'20'112'0,"14"0"-84"0,-4 25-12 0,4-13 72 16,-4 21-52-16,18 11 48 16,4 5-48-16,-4 0-28 15,9-12-8-15,-9-9 68 16,-14-7-36-16,-4-9 60 15,-14-8-56-15,-14-8 20 16,-4-7-36-16,-28-9 16 0,14-9-20 16,-13-11-192-16,4-20 92 15,9-25-368 1</inkml:trace>
        </inkml:traceGroup>
      </inkml:traceGroup>
    </inkml:traceGroup>
    <inkml:traceGroup>
      <inkml:annotationXML>
        <emma:emma xmlns:emma="http://www.w3.org/2003/04/emma" version="1.0">
          <emma:interpretation id="{ED526246-17A6-42A1-AC54-1ED965BE7E78}" emma:medium="tactile" emma:mode="ink">
            <msink:context xmlns:msink="http://schemas.microsoft.com/ink/2010/main" type="paragraph" rotatedBoundingBox="10552,10864 17755,9316 18105,10947 10902,12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1403EF-8C5A-4F62-8A16-28B542DE240D}" emma:medium="tactile" emma:mode="ink">
              <msink:context xmlns:msink="http://schemas.microsoft.com/ink/2010/main" type="line" rotatedBoundingBox="10552,10864 17755,9316 18105,10947 10902,12495"/>
            </emma:interpretation>
          </emma:emma>
        </inkml:annotationXML>
        <inkml:traceGroup>
          <inkml:annotationXML>
            <emma:emma xmlns:emma="http://www.w3.org/2003/04/emma" version="1.0">
              <emma:interpretation id="{ECCADDC6-A30A-41BE-BBB3-7DA429C01E50}" emma:medium="tactile" emma:mode="ink">
                <msink:context xmlns:msink="http://schemas.microsoft.com/ink/2010/main" type="inkWord" rotatedBoundingBox="10552,10864 11600,10639 11812,11627 10764,1185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140.6342">10 159 780 0,'-23'-65'288'0,"23"65"-224"0,23-28-20 0,-1 16 40 16,1 4-56-16,23-9 8 16,8 9-24-16,24-8 0 15,8 16-4-15,1-4 28 16,-19 4-20-16,0-4-48 15,-4 8 16-15,-18-4-120 16,-1 8 76-16,-27 0-140 16,-9 4 112-16</inkml:trace>
          <inkml:trace contextRef="#ctx0" brushRef="#br0" timeOffset="16325.1249">442 191 424 0,'-13'53'156'0,"13"-53"-120"0,0 73-8 0,0-37 88 31,9 1-68-31,-9 11 52 0,4-3-60 16,-4 7 68-16,9-3-60 0,-31-1 64 16,-1-7-64-16,-18-5 28 15,-37-11-44-15,-4-13 8 16,10-16-24-16,3-13 8 16,6 5-12-16,-15-16-24 15,10 8 4-15,13-5-48 16,10 9 28-16</inkml:trace>
          <inkml:trace contextRef="#ctx0" brushRef="#br0" timeOffset="16574.7885">638 677 560 0,'-9'8'208'0,"9"-8"-164"0,-32 32-8 15,18-11 84 1,1 3-72-16,-1 8-20 16,-4 5-16-16,4-5 4 15,14 0-8-15,0-3-4 0,9-5 0 16,5-12-24-16,18-12 12 15,-9-8-40-15,8-12 28 16,-8-4 24-16,0-9 0 0,-9-3 0 0,-14 3 0 16,0 5 4-1,-5 8-4-15,-9 4-12 16,1 12 4-16,-10 4-60 16,9 8 36-16</inkml:trace>
        </inkml:traceGroup>
        <inkml:traceGroup>
          <inkml:annotationXML>
            <emma:emma xmlns:emma="http://www.w3.org/2003/04/emma" version="1.0">
              <emma:interpretation id="{4B07B6C3-4CDB-4263-A510-836253ED6F4F}" emma:medium="tactile" emma:mode="ink">
                <msink:context xmlns:msink="http://schemas.microsoft.com/ink/2010/main" type="inkWord" rotatedBoundingBox="12070,10685 14433,10177 14753,11668 12390,12175"/>
              </emma:interpretation>
            </emma:emma>
          </inkml:annotationXML>
          <inkml:trace contextRef="#ctx0" brushRef="#br0" timeOffset="18210.6387">1936-165 476 0,'0'-4'176'0,"0"4"-136"0,-5-4-12 0,0 0 100 15,1 4-76-15,-23-4 16 16,17 0-44-16,-26 0 4 16,-5 8-16-16,-41 8-44 15,0 12 20-15,0 9 0 16,5 23 12-16,4 25 96 15,18 16-52-15,5 1 52 0,23-9-56 16,13-4-4-16,28 0-20 16,4 0 8-16,23-9-16 15,14-11 16-15,22-12-16 16,14-17-108-16,9-20 52 16,-13-20-492-1,-1-16 300-15,-17-4-32 0</inkml:trace>
          <inkml:trace contextRef="#ctx0" brushRef="#br0" timeOffset="18901.9774">2068-108 704 0,'-28'-29'264'0,"28"29"-208"0,-13 0-12 16,-1 0-16-1,9 9-24-15,-13 11 52 16,9 0-32-16,-9 29 24 15,4 3-28-15,-18 25 0 16,10-4-12-16,-1 0 4 16,0-8-8-16,-9-9-20 15,14-11 8-15,-5-5 12 0,19-12 0 0,8-7 40 16,19-9-20-16,18-8-32 16,4-12 4-16,10-4-80 0,13-9 48 15,10-3-12-15,8 0 28 16,-31 8 4-1,9 4 8-15,-28 7 24 16,-13 5-8-16,-37 13 4 16,-31-1-4-16,-10 8 56 15,0-4-36-15,10-4 24 16,-10 0-32-16,1 1-16 0,-1-1-8 16,14-4-4-16,18-4 0 15,10 0-28-15,13 4 20 0,27 0-4 16,0-4 12-16,14 8 0 15,-4 5 0-15,4 3-28 16,13 8 20-16,-8 4 60 31,-1 9-24-31,1 7 28 16,4 9-28-16,-14-16 0 16,10-1-12-16,-14-8 36 15,0-7-20-15,9-17 12 16,-14-4-20-16,5-20 20 15,0-1-24-15,-10-15-32 16,1 0 12-16,-14-9-16 16,-9 5 12-16,-9 8-28 15,5 3 24-15,-37 25 40 0,9 16-12 16,-23 33 60-16,0 4-40 16,-22 23-16-16,18-3-8 0,4-4 0 15,14-12-4-15,18-5-12 16,10-7 4-16,-1-9-60 0,14-11 36 15,18-9-136-15,10-12 88 16,-1-12-316 0,14 4 220-16</inkml:trace>
          <inkml:trace contextRef="#ctx0" brushRef="#br0" timeOffset="19231.856">2974 475 736 0,'-28'-9'272'0,"28"9"-208"0,-18 9-20 0,9-5 80 16,4 4-76-16,-4 0-12 15,9 0-20-15,23-8-4 16,9 4-8-16,13-4 24 16,19 0-16-16,-5-8-56 15,5 0 20-15,-18-8 4 16,-1-5 8-16,-18-3 12 15,-8 4 0-15,-24-5 8 16,-4 5-4-16,-37 4 16 16,6 16-12-16,-29 4 68 15,10 16-44-15,-18 17 24 16,17-1-36-16,1 13 16 0,18-1-20 16,5 17-8-16,18 0-4 0,13 0-16 15,10-5 8-15,4-11-172 16,0-9 96-16</inkml:trace>
          <inkml:trace contextRef="#ctx0" brushRef="#br0" timeOffset="19445.9351">3524-177 956 0,'46'4'352'0,"-46"-4"-272"0,55 61-24 0,-42-5 76 16,-4 9-84-16,-9 36 24 15,0 5-40-15,-27 11 32 16,4-8-36-16,-27 21-104 16,14-21 44-16</inkml:trace>
        </inkml:traceGroup>
        <inkml:traceGroup>
          <inkml:annotationXML>
            <emma:emma xmlns:emma="http://www.w3.org/2003/04/emma" version="1.0">
              <emma:interpretation id="{C93DFE20-E087-4CBC-9414-2A3848C02AA9}" emma:medium="tactile" emma:mode="ink">
                <msink:context xmlns:msink="http://schemas.microsoft.com/ink/2010/main" type="inkWord" rotatedBoundingBox="14812,9996 17765,9362 18099,10918 15146,11552">
                  <msink:destinationLink direction="with" ref="{1F7DFE03-07FA-4A84-A442-3A5D9B139D18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088.1914">4157 369 696 0,'-9'4'256'0,"18"17"-196"0,0-9-20 16,23-4-4-1,23-4 8-15,22 0-24 16,-4-12-16 0,0 4-8-16,0-8 12 15,-5-5-4-15,-13-7 16 16,-14 12-12-16,-5-20 16 16,-13 11-16-16,-14 1 4 0,-9-4-4 0,-32 8-60 15,-4 12 28-15,-33 16 20 16,-3 12 4-1,-19 29 88-15,13-5-44 0,19 1 12 16,13-1-32-16,10 1-4 16,36 4-12-16,32-5 12 0,27-3-12 15,5-17 24 1,13 0-20-16,23-24-32 16,-4-4 12-16,18-28-176 15,4 8 104-15</inkml:trace>
          <inkml:trace contextRef="#ctx0" brushRef="#br0" timeOffset="20258.144">5332-638 852 0,'-77'12'316'0,"77"-12"-248"0,-96 69-16 15,50-37-20 1,24 0-28-16,-19 9 16 15,13-1-12-15,15-7-224 16,8-5 120-16</inkml:trace>
          <inkml:trace contextRef="#ctx0" brushRef="#br0" timeOffset="20438.624">5596-1104 832 0,'-41'33'308'0,"41"-33"-240"0,-9 40-20 0,4-24-112 16,5 0 24-16,-9 1-64 15,9-5 60-15</inkml:trace>
          <inkml:trace contextRef="#ctx0" brushRef="#br0" timeOffset="21325.986">5924-905 684 0,'9'36'252'0,"-9"-36"-192"0,-14 65-20 0,5-25 24 16,5 1-44-16,-15 15 44 15,1-3-36-15,-9-1 28 16,4-7-28-16,0-13 8 15,5 1-20-15,-5-25 20 16,5 0-24-16,4-24-64 16,10-4 24-16,8-21-120 15,10 5 84-15,13-9-36 16,14 9 60-16,5 3 16 16,-1 17 12-16,1 4 12 15,-5 12 0-15,-14 4 120 16,-9 8-64-16,-8 4 68 0,-6 5-72 15,-22-1 4-15,-5 4-32 0,-18-4 4 32,5 9-16-32,-5-9 28 0,9-4-24 0,0-8-76 15,18 4 32 1,10-4-8-16,8 9 20 0,19-9-24 16,4 4 24-16,10 4 16 15,-1-4 0-15,5 8 12 16,-4-3-8-1,-1-5-20-15,1 0 8 0,-10-4 4 16,-4 4 4-16,-5-8 8 16,-4 4-4-16,-19 0 24 15,-4 0-16-15,-14 5-4 16,5-1-4-16,-19 0-4 16,6 0 0-16,-6 0 0 15,10 0 0-15,0-4 0 16,13 9 0-16,9-13 16 15,10 4-8-15,9-4-12 16,4 0 0-16,9-4 12 16,0 4-4-16,-4-4 32 15,-5 4-20-15,-4-4-32 16,4 0 8-16,-9 4-8 16,5 4 8-16,-9-4-20 15,4 4 16-15,-14-4-4 16,5 0 8-16,-4-4 24 0,-1 4-8 0,-4-4-4 15,9 0 0-15,-9 0 4 16,9 0-4-16,-5-4-36 16,10 4 16-16,-5-4-136 15,4 4 84-15,-4-4-164 16,0 8 132-16,-4-4-288 16,4 4 220-16</inkml:trace>
          <inkml:trace contextRef="#ctx0" brushRef="#br0" timeOffset="21655.8629">6406-816 592 0,'14'-17'220'0,"-14"17"-172"0,41-16-12 15,-18 8 56 1,4 8-56-16,10-4 24 15,-6 8-40-15,10 0 0 16,-4 4-12-16,-10 8 4 0,-4 13-8 0,-14-1 24 16,-4 0-16-16,-19 5 40 15,-4-1-28-15,-28 5 4 16,5-9-16-16,-18 4 12 16,4-3-16-1,1-9-4-15,13 0 0 0,13-4-24 16,10 0 12-16,14-7-24 15,8 3 20-15,19-8-32 16,13 0 28-16,14 0-216 16,5 4 132-16</inkml:trace>
          <inkml:trace contextRef="#ctx0" brushRef="#br0" timeOffset="21910.5389">6438-541 684 0,'-45'-49'252'0,"45"49"-192"0,18-40-20 0,5 32 40 16,9 0-52-16,27 3 8 16,4 10-24-16,19 11-440 15,0 0 236-15</inkml:trace>
          <inkml:trace contextRef="#ctx0" brushRef="#br0" timeOffset="70712.6104">6252-1047 132 0,'-5'4'52'0,"5"-4"-44"0,-9-4 4 16,4 0 80-16,10 8-52 16,-5-4 28-1,0 0-40-15,0 8 104 16,0 4-72-16,0 8 80 0,0 9-80 15,0 3 32-15,9 0-56 0,-18 13-20 16,9-1-8-16,-5 21 0 16,1 0-4-16,-10 0 24 15,5-5-16-15,-5-3-20 16,5-8 0-16,-4-9-56 16,8-8 32-16,1-7-64 15,4-1 56-15</inkml:trace>
          <inkml:trace contextRef="#ctx0" brushRef="#br0" timeOffset="71047.6832">6916-962 208 0,'-4'-24'76'0,"4"24"-60"0,13-4-4 0,-13 4 84 31,5 4-56-31,0 0 160 0,-1 8-112 0,1 4 20 15,8 8-64-15,-8 9 36 16,-1 3-48-16,-4 33 4 16,0-4-24-16,-9 28 28 15,9-4-24-15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8:05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B03213-A130-4AA3-9349-E4661741998F}" emma:medium="tactile" emma:mode="ink">
          <msink:context xmlns:msink="http://schemas.microsoft.com/ink/2010/main" type="inkDrawing" rotatedBoundingBox="8964,6403 9405,6375 9419,6586 8977,6615" shapeName="Other">
            <msink:destinationLink direction="with" ref="{7E90721B-673D-40BD-9B86-F56D16B06935}"/>
          </msink:context>
        </emma:interpretation>
      </emma:emma>
    </inkml:annotationXML>
    <inkml:trace contextRef="#ctx0" brushRef="#br0">-226-2238 228 0,'-32'-28'84'0,"32"28"-64"0,-27-20-8 15,4 3 64 1,9 5-44-16,-18-8-12 16,5 4-12-16,-19 4 0 15,10 0-4-15,-10 8-4 0,6 12 4 16,3 8 12-16,5 8-8 16,5 9-20-16,9 3 4 0,13 13-252 15,14 7 144-15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08:07.2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E44E15-EAE3-4FB8-8383-1BD87114238D}" emma:medium="tactile" emma:mode="ink">
          <msink:context xmlns:msink="http://schemas.microsoft.com/ink/2010/main" type="inkDrawing" rotatedBoundingBox="7738,7571 8343,7449 8350,7481 7745,7603" shapeName="Other"/>
        </emma:interpretation>
      </emma:emma>
    </inkml:annotationXML>
    <inkml:trace contextRef="#ctx0" brushRef="#br0">1397-383 260 0,'-150'8'96'0,"96"-4"-76"16,-24 9-4-16,33-5 52 0,-24 8-40 16,-13 4-20-16,10 4-8 15,17 5-124-15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41:45.2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23FB1C-4106-4215-8CBF-24D6DEE7439A}" emma:medium="tactile" emma:mode="ink">
          <msink:context xmlns:msink="http://schemas.microsoft.com/ink/2010/main" type="writingRegion" rotatedBoundingBox="21455,12000 23311,11082 23719,11907 21864,12825"/>
        </emma:interpretation>
      </emma:emma>
    </inkml:annotationXML>
    <inkml:traceGroup>
      <inkml:annotationXML>
        <emma:emma xmlns:emma="http://www.w3.org/2003/04/emma" version="1.0">
          <emma:interpretation id="{44D74BE0-8319-497C-A266-9F606A368911}" emma:medium="tactile" emma:mode="ink">
            <msink:context xmlns:msink="http://schemas.microsoft.com/ink/2010/main" type="paragraph" rotatedBoundingBox="21455,12000 23311,11082 23719,11907 21864,12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FC06AA-D061-4BB1-9066-5E0D85FD1911}" emma:medium="tactile" emma:mode="ink">
              <msink:context xmlns:msink="http://schemas.microsoft.com/ink/2010/main" type="line" rotatedBoundingBox="21455,12000 23311,11082 23719,11907 21864,12825"/>
            </emma:interpretation>
          </emma:emma>
        </inkml:annotationXML>
        <inkml:traceGroup>
          <inkml:annotationXML>
            <emma:emma xmlns:emma="http://www.w3.org/2003/04/emma" version="1.0">
              <emma:interpretation id="{62AA6708-D945-42E9-95B2-2AAED0D43365}" emma:medium="tactile" emma:mode="ink">
                <msink:context xmlns:msink="http://schemas.microsoft.com/ink/2010/main" type="inkWord" rotatedBoundingBox="21693,12480 22211,12224 22381,12569 21864,12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15881-32 488 0,'-14'-4'180'0,"23"17"-140"0,-4 3-12 0,-5-4 144 16,0 4-100-16,5 4 96 0,4 5-100 16,-5 3-40-16,5 0-24 15,0-3 40-15,5-5-24 0,0-4 52 16,4-8-40-16,-4-12-24 15,13-4-8-15,0-8 8 16,5-5-4-16,5 5-256 16,13 0 136-1</inkml:trace>
          <inkml:trace contextRef="#ctx0" brushRef="#br0" timeOffset="-223.5959">16295-392 288 0,'-32'49'108'0,"19"-17"-84"0,-19 25-4 15,14-29 108-15,-5 17-72 16,-4-1 48-16,-1 1-60 15,1-1-8-15,0-3-20 16,8-5 32-16,1-3-24 16,-4-5-4-16,8-4-12 0,5-4-8 0,0-7 4 15,0-5-172 1</inkml:trace>
        </inkml:traceGroup>
        <inkml:traceGroup>
          <inkml:annotationXML>
            <emma:emma xmlns:emma="http://www.w3.org/2003/04/emma" version="1.0">
              <emma:interpretation id="{136DC90C-9DA5-45A9-8334-07AB8E28E505}" emma:medium="tactile" emma:mode="ink">
                <msink:context xmlns:msink="http://schemas.microsoft.com/ink/2010/main" type="inkWord" rotatedBoundingBox="21956,11753 23311,11082 23691,11850 22335,12520"/>
              </emma:interpretation>
              <emma:one-of disjunction-type="recognition" id="oneOf1">
                <emma:interpretation id="interp1" emma:lang="" emma:confidence="0">
                  <emma:literal>"sin</emma:literal>
                </emma:interpretation>
                <emma:interpretation id="interp2" emma:lang="" emma:confidence="0">
                  <emma:literal>"sing</emma:literal>
                </emma:interpretation>
                <emma:interpretation id="interp3" emma:lang="" emma:confidence="0">
                  <emma:literal>"sins</emma:literal>
                </emma:interpretation>
                <emma:interpretation id="interp4" emma:lang="" emma:confidence="0">
                  <emma:literal>"spin</emma:literal>
                </emma:interpretation>
                <emma:interpretation id="interp5" emma:lang="" emma:confidence="0">
                  <emma:literal>"shin</emma:literal>
                </emma:interpretation>
              </emma:one-of>
            </emma:emma>
          </inkml:annotationXML>
          <inkml:trace contextRef="#ctx0" brushRef="#br0" timeOffset="798.6228">16195-788 288 0,'0'-8'108'0,"0"8"-84"0,0-9-4 0,0 9 128 0,-4 0-84 15,-1 0 36-15,-4 5-60 16,9 3 84-16,-5 0-72 15,-4 4 64-15,9 4-64 16,-4 0 48-16,-1 4-56 0,1 5-12 16,-1-13-20-16,5 4-12 15,0 0 4-15,5-12 20 16,4 0-12-16,-5 0-348 16,10-4 184-16</inkml:trace>
          <inkml:trace contextRef="#ctx0" brushRef="#br0" timeOffset="971.5836">16286-946 364 0,'0'0'132'0,"0"0"-100"0,0 8-12 0,0 0 0 15</inkml:trace>
          <inkml:trace contextRef="#ctx0" brushRef="#br0" timeOffset="1849.9196">16528-1019 300 0,'-10'53'112'0,"10"-17"-88"0,0 21-8 15,0-25 84-15,0 4-60 16,0-7-16-16,0 7-16 16,0-7 16-16,0 3-12 15,0-12 48-15,0 0-32 16,0-3 40-16,0-5-40 16,0-12-24-16,0-12-4 15,0 3-20-15,14-11 12 16,-9 8-128-16,4-8 76 15,4 4-48-15,6 0 64 16,-1 7 16-16,14 1 16 16,-5 0 20-16,-9 16-4 15,5-8 8-15,-14 8-8 0,-9 1 40 16,0-5-20-16,-9 4 32 16,-14 0-32-16,0-8-32 15,1 0 4-15,-10 0 36 16,14 0-20-16,-1 4-20 15,10-4 4-15,5 0 80 16,8 8-44-16,10 4 116 16,13 4-88-16,1 4 0 15,-6 13-36-15,10-5 12 16,-9 9-24-16,0-9 12 0,-10-4-12 16,-8-4 12-16,4-3-16 15,-9-17-92-15,0-8 48 0,0-9-332 16</inkml:trace>
          <inkml:trace contextRef="#ctx0" brushRef="#br0" timeOffset="1856.437">16609-1100 404 0,'-4'-16'148'0,"8"8"-112"0,-4 0-12 15,0 4 216-15,0 0-136 16,0 0 116-16,0 4-128 16,19 0 12-16,-6 0-24 0,6 0-48 15,3 0 0-15,1 0-20 16,0 0-148-16,9 0 72 15,-9 4-288-15,8 4 192 16</inkml:trace>
          <inkml:trace contextRef="#ctx0" brushRef="#br0" timeOffset="2020.3725">17101-679 800 0,'5'8'296'0,"4"0"-232"0,-5 4-16 15,1-8-16-15,4 0-28 16,-4 4-116-16</inkml:trace>
          <inkml:trace contextRef="#ctx0" brushRef="#br0" timeOffset="2296.1079">17383-699 560 0,'-13'8'208'0,"22"-4"-164"0,-9 4-8 0,0 4 56 16,-9 0-56-16,9 4-4 15,0 1-20-15,0-1 0 16,0 0-8-16,9-4 40 0,-9-4-20 16,0-8 4-16,0 0-16 15,4-4 20-15,-4-4-20 16,0-4 12-16,5 0-12 16,-5-4 12-16,0-1-16 15,14 1-28-15,4 4 8 16,-4 0 40-16,13 0-16 0,-9 4 16 15,9 4-16-15,-8 0 0 16,-1 4-4-16,5 0 4 16,-5 0-8-16,-5 0-72 15,-8 0 36-15,-5 0-260 16,0 0 160-16,0 0-328 16</inkml:trace>
          <inkml:trace contextRef="#ctx0" brushRef="#br0" timeOffset="2556.2987">17397-894 488 0,'-9'-16'180'0,"18"16"-140"0,-4-8-12 0,-5 4 232 16,0 4-148 0,22 0 104-16,1 0-108 15,9 0-56-15,0 4-52 0,13 0-8 16,1 0-576 0,9-4 316-16,-14-12-108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2:28.5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7DFE03-07FA-4A84-A442-3A5D9B139D18}" emma:medium="tactile" emma:mode="ink">
          <msink:context xmlns:msink="http://schemas.microsoft.com/ink/2010/main" type="inkDrawing" rotatedBoundingBox="14234,9435 18095,8283 19058,11514 15197,12665" hotPoints="18317,9293 18244,11945 14915,11854 14987,9202" semanticType="enclosure" shapeName="Rectangle">
            <msink:sourceLink direction="with" ref="{C93DFE20-E087-4CBC-9414-2A3848C02AA9}"/>
          </msink:context>
        </emma:interpretation>
      </emma:emma>
    </inkml:annotationXML>
    <inkml:trace contextRef="#ctx0" brushRef="#br0">210 632 28 0,'-5'4'12'0,"10"-4"-8"0,-5 4-4 16,0-4 72-16,0 0-40 16,0 0 84-16,0 0-64 15,0 0 60-15,0 0-60 16,0 8-4-16,-5 0-28 15,5 0-28-15,0 4 0 16,0 0 20-16,0 0-4 16,0 5-12-16,0 3 0 15,5 4 12-15,-5 9-4 0,4 11-4 16,-4 13 4-16,5 7-16 16,-5 5 8-16,0 4 20 15,0-4-8-15,-5-4 16 16,-4-1-16-16,0 5-28 15,-5 8 8-15,5 0 24 16,-9 0-8-16,9 4 8 16,0-8-4-16,9-9-8 15,0-11 4-15,4 4-16 16,5-9 8-16,-4-3 20 16,-5-5-8-16,4 1 4 0,-4-1-4 15,-4 1-8-15,-5-1 4 16,9 1-4-16,-9-5 0 15,4 5 0-15,-4-5 0 16,0-4-12-16,9-3 8 16,0-9 20-16,9 0-8 15,0-4-20-15,-4-4 4 16,4 1 12 0,0-1 0-16,0 4-4 15,-4 0-40-15,-1 4 20 16,1 1-36-16,-5-1 32 15,0 0 28-15,0-4 0 16,4 0-8 0,5-3 56-16,0-5-32 15,5 0 28-15,-5-4-28 0,5 0-16 16,4 0-8-16,-4-4-4 16,-5 0 0-16,4 0 24 15,6 0-8-15,-15 0-20 16,14 0 4-16,-4-4 12 15,-5 0 0-15,14 0 32 16,0 0-20-16,9 0-4 16,4 0-8-16,5 0-4 15,14 4 0-15,-10 0-12 16,1 0 8-16,8 4 4 16,-4 0 0-16,1-4 8 15,-11 0-4-15,15 0 8 16,13-8-8-16,10 8-12 0,17 0 4 15,-4 0 4-15,5 0 0 16,-5 0 16-16,-4 0-8 16,-5 0-12-16,13-4 0 15,5-1-16-15,1 5 12 16,-15 0 20-16,-9 5-4 16,-4-5-4-16,0 0 0 15,0 0-4-15,4 0 0 16,14 0-12-16,0 0 8 15,-4 0 4-15,-5 0 0 16,-9 0 0-16,-5-5 0 16,-13 1 16-16,-5-4-8 15,-9 0 32-15,-5 4-24 16,-4-4 32-16,0 0-32 0,-5 4 12 16,-4 0-16-16,0 0 0 15,0-4-4-15,-1 4-24 0,-3-4 8 16,-1-5 40-16,0 1-20 15,0-4 24-15,0-8-20 16,-4-4 28-16,0-13-28 16,-5-12 40-16,0-15-32 15,-9-5 64-15,4 0-48 16,6 8-8-16,-1-24-20 16,9-16-20-16,9-8 4 15,-9 11-16-15,5 1 12 16,-5 16 20-16,1 0-4 0,-6-8-12 15,1-16 0-15,0 4 4 16,-1 8 0-16,-4 12-28 16,0 12 16-16,1 12 24 15,-1 8-8-15,4 13-16 16,-8 4 4-16,-5 3 4 16,4-3 4-16,1 3-20 15,0-7 12-15,-5 4-12 16,9-1 8-16,-9 5 44 15,9-1-20-15,-9 1 8 16,0-4-12-16,0-1-16 16,-5 1 4-16,5 3 12 15,-4 1-4-15,4 4-12 16,-9 3 4-16,9 5-4 16,0 4 0-16,0 0 0 0,0 4 0 15,0-1 0-15,0 5 0 16,-5 0 24-16,0 0-8 15,-4 4-28-15,0 0 8 16,0 0 4-16,0-4 8 16,0 4 0-16,0 0 0 15,0 0 16-15,-5 0-8 16,0 4-20-16,-4 0 4 16,-5 0 4-16,-4-4 4 15,-14 4 0-15,0 0 0 16,-9-4-12-16,0 4 8 0,0 0-24 15,0 0 16-15,0 0 40 16,0 0-16-16,-10-4 0 16,-12 0-8-16,-1 4 4 15,-9-9-4-15,0 9-20 16,0 0 8-16,9 5-4 16,5-5 4-16,4 0 16 15,-4 0-4-15,-10-5 8 16,-8 1-8-16,-5 4-28 15,-5 4 12-15,10 1 12 16,8-1 4-16,5-4-4 16,1 0 4-16,3-4-4 15,-8-1 0-15,-10 5 8 16,-8 0-4-16,13 0-12 16,4 0 4-16,6 0 4 15,-1-4 0-15,9 8-12 0,-13-4 8 16,-10 0 4-16,-9-4 0 15,1 17 0-15,-1-5 0 16,19 0-44-16,4 0 24 16,5-4 60-16,4 4-20 15,9-12-24-15,10 4 0 16,4 0-8-16,14 0 4 16,4 0 8-16,5 0 0 15,4 0-12-15,5 0 8 16,4 8-16-16,1-8 12 15,-1 4 12-15,1 4 0 0,4-8-12 16,0 0 4-16,0 0 20 16,0 0-8-16,0 0-20 15,9 0 4-15,-9 0-4 16,9 8 4-16,0-8 16 16,0 8-4-16,5-8-4 15,-1 8 4-15,-4-8-4 16,1 9 0-16,-1 3 8 15,4-4-4-15,-4 0-80 16,0 20 40-16,5 9-364 16,-9 19 220-1,17 1-28-15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2:39.5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0D7F29-C0FA-41CE-9F98-DCA779E56FE5}" emma:medium="tactile" emma:mode="ink">
          <msink:context xmlns:msink="http://schemas.microsoft.com/ink/2010/main" type="writingRegion" rotatedBoundingBox="5618,12807 6723,14156 5753,14949 4649,13600"/>
        </emma:interpretation>
      </emma:emma>
    </inkml:annotationXML>
    <inkml:traceGroup>
      <inkml:annotationXML>
        <emma:emma xmlns:emma="http://www.w3.org/2003/04/emma" version="1.0">
          <emma:interpretation id="{8DC17E91-B5A1-4B3B-B690-8BF95893613A}" emma:medium="tactile" emma:mode="ink">
            <msink:context xmlns:msink="http://schemas.microsoft.com/ink/2010/main" type="paragraph" rotatedBoundingBox="5618,12807 6723,14156 5753,14949 4649,13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3E9B2-1F26-465F-BEF7-A4A550423AC6}" emma:medium="tactile" emma:mode="ink">
              <msink:context xmlns:msink="http://schemas.microsoft.com/ink/2010/main" type="line" rotatedBoundingBox="5618,12807 6723,14156 5753,14949 4649,13600"/>
            </emma:interpretation>
          </emma:emma>
        </inkml:annotationXML>
        <inkml:traceGroup>
          <inkml:annotationXML>
            <emma:emma xmlns:emma="http://www.w3.org/2003/04/emma" version="1.0">
              <emma:interpretation id="{1601AA57-4701-498D-B033-1ACDB678D1FA}" emma:medium="tactile" emma:mode="ink">
                <msink:context xmlns:msink="http://schemas.microsoft.com/ink/2010/main" type="inkWord" rotatedBoundingBox="5618,12807 6723,14156 5753,14949 4649,13600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in.</emma:literal>
                </emma:interpretation>
                <emma:interpretation id="interp2" emma:lang="" emma:confidence="0">
                  <emma:literal>'in</emma:literal>
                </emma:interpretation>
                <emma:interpretation id="interp3" emma:lang="" emma:confidence="0">
                  <emma:literal>inn</emma:literal>
                </emma:interpretation>
                <emma:interpretation id="interp4" emma:lang="" emma:confidence="0">
                  <emma:literal>ins</emma:literal>
                </emma:interpretation>
              </emma:one-of>
            </emma:emma>
          </inkml:annotationXML>
          <inkml:trace contextRef="#ctx0" brushRef="#br0">-3-1 352 0,'0'4'132'0,"0"0"-104"0,0-4-8 15,0 0 124-15,0 0-84 0,9 4 72 16,4-4-76-16,6 0 48 16,3 0-60-16,6 0 24 15,13 4-40-15,-9 0-8 0,4 1-12 16,5 3 12-16,-9 0-12 15,4-4 16-15,-4-4-16 0,-9 0-20 16,0 0 4-16,-5 8-144 16,-4-8 80-16</inkml:trace>
          <inkml:trace contextRef="#ctx0" brushRef="#br0" timeOffset="8255.0767">92 270 664 0,'-22'13'244'0,"22"-5"-188"0,0 0-16 15,4 0 68-15,10 0-68 16,-5-4 28-16,14 0-40 16,8-4 16-16,6 0-24 15,4 0-168-15,4-4 80 0,-8-4-372 16,4 4 248-16,9-4-84 15</inkml:trace>
          <inkml:trace contextRef="#ctx0" brushRef="#br0" timeOffset="8291.6726">1208-280 788 0,'-9'-4'292'0,"13"8"-228"0,-8-4-16 16,4 0-44-16,9 4-12 15,0 0-100-15,0 4 56 16,5 12-512-16</inkml:trace>
          <inkml:trace contextRef="#ctx0" brushRef="#br0" timeOffset="8285.1567">1176-94 404 0,'0'-16'148'0,"0"20"-112"0,-14 0-12 0,5 8 92 0,0 8-68 15,-14 9 76-15,0 15-68 16,1 5-4-16,3 3-32 16,10-7 4-16,9-1-12 0,5-11 20 15,9-9-20-15,8-4 12 16,6-12-12-16,-6-8-384 16,6-12 200-1,8-8-176-15</inkml:trace>
          <inkml:trace contextRef="#ctx0" brushRef="#br0" timeOffset="8297.6549">625 513 676 0,'-5'0'248'0,"15"0"-192"16,8 0-16-16,0 0 68 0,9-8-68 15,14 8-8-15,14 0-20 16,9 0 24-16,4 8-20 15,0-4-24-15,-9-4 4 0,1 0 8 16,-6 0 0-16,-4-4-56 16,-4 0 28-16,-5 0-68 15,-9 0 52-15,-10 0-292 16,-12 0 188 0,-6 12-188-16</inkml:trace>
          <inkml:trace contextRef="#ctx0" brushRef="#br0" timeOffset="8308.1822">884 841 528 0,'37'-4'196'0,"-5"4"-152"0,9 8-12 0,-18 0 44 15,4 8-48-15,0 5 8 0,5 7-24 16,-14 4 0-16,-4 1-4 16,-10-1 20-16,-13 0-16 0,-4-11-12 31,-10 3-4-31,-23-4 20 0,-8-8-8 16,-1 0 84-16,0-3-48 15,10-1 24-15,18 0-40 16,13-8-28-16,14 0 0 0,23 8 8 15,22 0-4-15,10 4 8 16,0-4-8-16,8 0 32 16,-8 0-20-16,-10-4-24 15,-8-4 4-15,-5 0-80 16,-10-4 48-16,-3 0-152 16,-6 0 104-16,6 0-436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2:04.1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38A8A6-154D-4479-9EC1-1476745BDB4F}" emma:medium="tactile" emma:mode="ink">
          <msink:context xmlns:msink="http://schemas.microsoft.com/ink/2010/main" type="writingRegion" rotatedBoundingBox="10283,9589 10410,15305 5459,15415 5332,9699"/>
        </emma:interpretation>
      </emma:emma>
    </inkml:annotationXML>
    <inkml:traceGroup>
      <inkml:annotationXML>
        <emma:emma xmlns:emma="http://www.w3.org/2003/04/emma" version="1.0">
          <emma:interpretation id="{26A0231E-3A10-4A31-B322-83D5E29DDEC0}" emma:medium="tactile" emma:mode="ink">
            <msink:context xmlns:msink="http://schemas.microsoft.com/ink/2010/main" type="paragraph" rotatedBoundingBox="10289,9879 10409,15247 8950,15280 8830,9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848749-4AD5-4203-8B20-E5172A96CCAA}" emma:medium="tactile" emma:mode="ink">
              <msink:context xmlns:msink="http://schemas.microsoft.com/ink/2010/main" type="line" rotatedBoundingBox="10289,9879 10409,15247 8950,15280 8830,9912"/>
            </emma:interpretation>
          </emma:emma>
        </inkml:annotationXML>
        <inkml:traceGroup>
          <inkml:annotationXML>
            <emma:emma xmlns:emma="http://www.w3.org/2003/04/emma" version="1.0">
              <emma:interpretation id="{9B97EC26-0FA4-448D-B604-9936B4040CA6}" emma:medium="tactile" emma:mode="ink">
                <msink:context xmlns:msink="http://schemas.microsoft.com/ink/2010/main" type="inkWord" rotatedBoundingBox="10289,9879 10344,12322 8987,12352 8933,99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2167 356 320 0,'-9'-40'120'15,"9"32"-96"-15,0-12-4 0,0 12 16 0,0-5-24 16,0 5 100-16,9 4-60 16,-9 0 12-16,0 4-40 15,9 12 120-15,-4 17-80 16,-5 19 4-16,-5 29-40 16,-4 12 28-16,0 0-32 15,0-8-4-15,-5-12-12 0,5-12 4 16,-5-9-8-16,1-7 24 15,-5-13-16-15,8-8 24 16,10-20-68 0,10-8 20-16,-1-8-104 15,13-16 64-15,1-1-64 0,9-3 68 16,4-1 12-16,19 5 24 16,-23 16 12-1,13 4 0-15,-22 8 52 16,-5 8-28-16,-18 8 76 15,-9 4-52-15,-23-4-16 16,5 0-20-16,-14 0 32 16,9 5-20-16,10-5-12 0,-10 0-8 15,18 0-32-15,-4 0 16 16,27 8-20 0,9-3 8-16,5-1 12 0,9 0 24 15,4 0-4-15,-4-4-4 16,4 0 0-16,-4 5-16 15,0-1 8-15,-9 4-16 16,9 0 12-16,-9 1 20 16,-1-5-4-16,10 0-40 15,5-4 20-15,-5-12 36 16,-1-4-12-16,1-4 16 16,-9-12-16-16,0 3-8 15,0-3 0-15,-14 4 20 16,-9-4-12-16,0 4-4 15,0 3-4-15,-14 1 4 16,-13 8-4-16,-10 4-12 16,-4 0 4-16,-13 12 4 0,-5 9 0 15,4 11 0-15,14 9 0 16,14 7 0-16,8 5 0 16,10 3 16-16,18-11-8 15,10-9-128-15,-6 1 68 16,1-13-184-1</inkml:trace>
          <inkml:trace contextRef="#ctx0" brushRef="#br0" timeOffset="2646.5387">2140 2578 676 0,'4'-20'248'0,"5"12"-192"0,0-4-16 15,14 8 56-15,0-4-60 16,18 4 24-16,5 4-40 16,8 0-80-16,5 4 32 15,5-4-424-15</inkml:trace>
          <inkml:trace contextRef="#ctx0" brushRef="#br0" timeOffset="374.4954">1625 1457 600 0,'-18'0'224'0,"13"-4"-176"0,5 0-12 16,0 4 104-16,14 4-84 15,9 0 24-15,18 4-48 16,18 0-12-16,14 5-12 15,9-5-24-15,13 8 8 0,19-8 40 16,27-4-20-16,-9 4 0 16,-22-8-8-16,4 0 12 15,-19 0-8-15,-17-8 24 0,-10-4-20 16,-14 4 40-16,-22 0-28 16,-9-4-68-16,-14-1 24 15,-9 5-116-15,-9 8 76 16,-5 0-344-1</inkml:trace>
          <inkml:trace contextRef="#ctx0" brushRef="#br0" timeOffset="2462.5487">2035 1801 132 0,'-9'-28'52'0,"4"28"-44"0,10-8 4 15,-5 8 192-15,-5 8-112 16,-4 8 80-16,0 12-104 16,-5 33 68-16,14 4-76 15,-9-8 4-15,0 3-40 0,-9-7 48 16,18-5-40-16,-9-11 36 0,9-13-36 15,0-4 8-15,0-7-24 16,9-5 0-16,14-8-8 16,0-17-8-16,-1-7 4 15,10-8-112-15,0-5 60 16,0 5-52 0,-5 8 60-16,5-1-4 15,-9 9 24-15,-23 16 12 16,-5 16 8-16,-13 5 60 15,-5 7-32-15,1-4 120 0,-10-4-80 16,0 1-24-16,-5-5-28 16,6-4-4-16,8-4-8 0,14-4 8 15,9-4-8-15,9 0-20 16,14 4 8-16,-1 0-12 16,10-4 8-1,0 8-8-15,0 0 8 0,-5 1-116 16,5-5 72-16,0 4-208 15,-9 0 148 1,-14-4-228-16,5 4 196 16,-14-8 28-16,0 0 452 31,-5 0-172-15,-4 8 36-16,9-8-116 15,14 8-20-15,8 0-16 16,10 4-28-16,9-4 28 15,5 1-28-15,-1-1 20 0,-4-4-20 16,-9 8-24-16,-9 0 0 16,-10 0 40-16,-13 0-20 15,-22 4 44-15,-10 5-32 16,0 3-4-16,-14 0-12 16,1 9 20-16,4-5-16 15,5 0 24-15,13-3-24 16,5 3 12-16,18-8-12 15,18-4 28-15,5-8-24 16,8 5-4-16,6-13-8 16,8 0-60-16,5 0 32 0,-13-5-112 15,-14 5 76-15,-1-4-96 16,-13 4 88-16,-9 0-248 16</inkml:trace>
        </inkml:traceGroup>
        <inkml:traceGroup>
          <inkml:annotationXML>
            <emma:emma xmlns:emma="http://www.w3.org/2003/04/emma" version="1.0">
              <emma:interpretation id="{89F41B0D-3250-4E22-A20F-FE7D0CD7DFBB}" emma:medium="tactile" emma:mode="ink">
                <msink:context xmlns:msink="http://schemas.microsoft.com/ink/2010/main" type="inkWord" rotatedBoundingBox="10345,12670 10403,15248 8950,15280 8892,127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570.6029">2226 3663 288 0,'0'0'108'0,"5"4"-84"0,-5-4-4 15,0 0 92-15,9 0-64 16,5 0 44-16,-5 0-56 16,4 0-28-16,-4 0-8 15,14 4 8-15,-14 4-4 16,5-4-12-16,-5 4 4 16,-9 0 12-16,-9 0-4 15,-5 0-4-15,-22 5 4 16,13-1-4-16,-9 4 0 0,0-4 0 15,10-4 0-15,-1 0 16 16,9 0-8-16,-4-4 4 16,18-4 40-1,9-4-32-15,14 0 28 16,0 0-28-16,-1 4 16 16,10 8-20-16,9 4 20 15,-18 1-24-15,0-1 4 16,-10 0-8-16,-4 0 36 0,-9 0-20 15,0-4 20-15,-9 0-24 0,9-4-8 16,-4-4-8-16,4 0-148 16,4 0 80-1,5-4-288-15,5 4 192 16,4 8-120-16</inkml:trace>
          <inkml:trace contextRef="#ctx0" brushRef="#br0" timeOffset="46961.6429">2481 4112 364 0,'0'8'132'0,"0"-4"-100"0,0 4-12 16,9 0 148-16,-9 5-96 0,19-5-12 15,-6 0-36-15,1-4 0 16,9-4-16-16,-5 0 16 0,5 0-16 15,-1-8-4-15,10 0 0 16,-9-9-4-16,-9 1 0 16,4-4 8-16,-9 0-4 15,-5-1-12-15,-4-3 4 16,-13 0-16-16,4 8 12 16,-14 8 20-16,0 8-4 15,0 8 84-15,-8 4-48 16,-1 16-12-16,9 9-20 15,0 7 8-15,0 1-12 16,5-5 4-16,14-3-4 0,-5-5 4 16,9-4-8-16,-10-7-136 15,10 3 76-15,-13-8-308 16,4-4 204 0,-5 4-112-16</inkml:trace>
          <inkml:trace contextRef="#ctx0" brushRef="#br0" timeOffset="47321.6015">1598 4468 572 0,'-32'-8'208'0,"32"8"-160"0,0-4-12 0,0 4 68 16,23-4-64-16,4 4 72 15,19 0-64-15,13 0-16 16,18 4-20-16,5 4 16 0,0-4-16 16,27-4 4-16,23-8-8 15,10 4 12-15,-19 0-12 16,-5-8 4-16,-13 0-4 15,-10 4 4-15,-4-5-8 16,-36 5-4-16,-10 0 4 16,-13 4-148-16,-23 4 80 0,-18 8-500 15,-13 9 312 1,-1 7 44-16</inkml:trace>
          <inkml:trace contextRef="#ctx0" brushRef="#br0" timeOffset="47803.3826">2194 4541 384 0,'-9'4'140'0,"9"8"-108"0,-4 17-8 16,-1-9 136-16,1 12-92 16,-10 13 8-16,-4-1-48 15,4 13 52-15,5-9-44 16,-5-3 12-16,-8-5-32 0,3-7 44 0,-3-5-32 15,-1-8 4-15,14-3-20 16,-5-5 0-16,14-4-4 16,0-8 20-16,14 0-16 15,4-8-40-15,14-4 16 16,0-5-96-16,4-3 60 16,5 0 24-16,5 0 16 15,-10 3 8-15,-4 5 0 16,0 4-20-16,-19 4 12 15,-13 4 12 1,-4 8 44-16,-14 4-28 16,-5-4-4-16,0 5-12 0,-9-1-16 15,9 0 8-15,1 0-16 16,-1-4 12-16,14 4 64 16,0 0-28-16,9 1 40 15,9-1-36-15,0 0-8 16,5 0-16-16,13 0 28 15,5-4-20-15,4 0 20 16,1 0-20-16,-1 1-60 16,0-1 20-16,-8-4-272 15,-5 0 164-15</inkml:trace>
          <inkml:trace contextRef="#ctx0" brushRef="#br0" timeOffset="43796.1135">2340 3161 164 0,'-9'-28'60'0,"9"20"-44"0,-5-5-8 0,5 5 76 16,0-4-48-1,0 4 112-15,0-4-88 0,0 0 36 16,-9 4-56-16,9 0 64 0,0 4-56 16,-9 4-8 15,9 12-24-15,-13 16 60-16,3 33-44 0,-12 24 16 0,8 4-32 0,-4-4 20 0,-5-8-24 0,0-13 24 15,14-11-24-15,-5-8 32 16,-4-13-28-16,18-8 48 15,-4-8-36 1,4-16 40 15,4-8-40-31,14-4-76 0,5-8 24 32,0-4-116-1,18-9 80 0,-5 9-28 0,5 4 52 16,-4 8-4 0,-5 4 24-31,0 12 36 15,-19 4-12 0,-4 0 36 0,0 8-28 1,-9-8-4-1,-9 0-8 16,0 4 12-16,5-4-8 0,-5 0-4 1,-1-3 0-32,1-5-76 31,9 4 40 0,0-4-76 16,0 4 64-47,9 4 0 0,10 0 28 31,-6 0-120 0,-4 4 76 1,-4 12-276-1</inkml:trace>
          <inkml:trace contextRef="#ctx0" brushRef="#br0" timeOffset="48162.8376">2445 5241 456 0,'-9'0'168'0,"18"0"-128"0,-9-4-16 0,0 4 96 16,13 0-72-16,-3 0 0 16,12 4-32-16,-3 4-20 15,-6 0 0-15,10 4 20 0,-9 5-8 16,-5-1 24-1,0 0-20-15,-9 0 48 16,0 0-32-16,-23 1 40 16,14-1-40-16,-27 0-16 15,13 4-4-15,-9 5-20 0,0-5 8 16,0 4 20 0,9 0-8-16,10-3-4 0,4-5 0 15,18 0 12-15,13-4-8 0,1 0 4 16,23-8-4-16,-14 4 12 15,0-4-12-15,-10 0-92 32,1 0 48-32</inkml:trace>
          <inkml:trace contextRef="#ctx0" brushRef="#br0" timeOffset="48378.9132">2335 5500 508 0,'-22'-4'188'0,"31"0"-148"0,-9-4-8 0,13 4 96 15,6 4-76-15,3-4 52 16,10 4-64-16,14 0-20 16,-1 0-12-16,1-4-132 0,-5 4 68 15,4-4-420 1,-13 0 268-16,0-4 44 15</inkml:trace>
        </inkml:traceGroup>
      </inkml:traceGroup>
    </inkml:traceGroup>
    <inkml:traceGroup>
      <inkml:annotationXML>
        <emma:emma xmlns:emma="http://www.w3.org/2003/04/emma" version="1.0">
          <emma:interpretation id="{3A1C8A9E-F351-4C64-8CD5-13352AD6D51A}" emma:medium="tactile" emma:mode="ink">
            <msink:context xmlns:msink="http://schemas.microsoft.com/ink/2010/main" type="paragraph" rotatedBoundingBox="9199,9759 8661,15695 5457,15405 5995,9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C738B7-89E0-442E-901D-37D874E486AE}" emma:medium="tactile" emma:mode="ink">
              <msink:context xmlns:msink="http://schemas.microsoft.com/ink/2010/main" type="inkBullet" rotatedBoundingBox="7904,9642 7923,9847 7372,9899 7352,9694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-4504.1551">546 8 384 0,'0'-12'140'0,"0"12"-108"0,0 0-8 0,-9 8 128 16,-5 5-88-16,-4 7 0 15,-5 0-40-15,-27 8 28 16,9-3-28-16,-18-5 32 16,14 0-32-16,-10-4-12 15,10-4-8-15,-6-8 20 16,15 1-12-16,0-18-20 15,13 5 0-15,0-12-68 16,9 0 44-16,10-4-40 16,4 7 40-16,0 5 0 15,9 8 20-15,0 12 0 16,5 4 4-16,-1 9 60 0,6-1-28 0,3 0 44 16,6 4-40-16,-1-7 12 15,5-5-24-15,13-4 8 16,-4 4-12-16,-4-12 20 15,4 0-20-15,-5-4-4 16,-4 0-4-16,0-4 12 16,-9 4-8-16,-1-8 4 15,-3-5-4-15,-19 1 4 16,0 4-8-16,-19 0 16 16,10 0-12-16,-13-4-12 15,8 7 0-15,-9-3-356 16,10 8 192-16</inkml:trace>
      </inkml:traceGroup>
      <inkml:traceGroup>
        <inkml:annotationXML>
          <emma:emma xmlns:emma="http://www.w3.org/2003/04/emma" version="1.0">
            <emma:interpretation id="{4B9E2B3F-FEEE-417D-9820-8839BF588012}" emma:medium="tactile" emma:mode="ink">
              <msink:context xmlns:msink="http://schemas.microsoft.com/ink/2010/main" type="line" rotatedBoundingBox="8590,10422 9054,15263 7392,15422 6928,10581"/>
            </emma:interpretation>
          </emma:emma>
        </inkml:annotationXML>
        <inkml:traceGroup>
          <inkml:annotationXML>
            <emma:emma xmlns:emma="http://www.w3.org/2003/04/emma" version="1.0">
              <emma:interpretation id="{D0A7A937-D83F-4944-BBBE-A9399F207B90}" emma:medium="tactile" emma:mode="ink">
                <msink:context xmlns:msink="http://schemas.microsoft.com/ink/2010/main" type="inkWord" rotatedBoundingBox="8590,10422 8735,11939 7280,12079 7134,105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906.7463">32 1210 384 0,'9'-4'140'0,"-9"4"-108"0,14-4-8 0,-14 4 136 16,9-4-92-16,0 0 52 15,0 0-72-15,-5 0 20 16,6-4-40-16,-1 0-8 0,-5 0-12 16,-4 0 36-16,0-4-20 15,-4 3 12-15,-5 1-20 16,-1 0-16-16,-3 4-4 15,-10 4 4-15,-9 8 0 16,0 9-12-16,0 7 8 16,-13 8-4-16,8 9 0 0,10-1 0 15,4-3 0 1,19-1 16-16,17-8-4 0,6-3 16 16,8-13-12-16,14-8 4 15,4-12-4-15,1-13-40 16,18-11 16-16,-1-4-64 15,-3-9 44-15,-6-3-36 16,-8-5 40-16,-14 4-44 16,-14 1 44-16,-4 3-12 15,-24 1 28-15,-3 3 80 16,-1 9-36-16,-4 4 124 16,-5 15-84-16,-4 9 0 15,0 17-40-15,-1 15-8 0,1 8-12 16,4 17 4-16,9 16-8 15,-4 4-4-15,9-5 4 16,5-7-4-16,8-12 0 16,14-9 8-16,19-12-4 15,4-11-100-15,23-13 52 16,4-12-52-16,-9-17 56 16,5-15-40-16,-1-17 44 15,-8-8-104 1,-9 1 80-16,-5 7 36 15,4 8 16-15,-18 9 240 16,1 8-128-16,-15 3 56 16,-13 21-72-16,0 12-48 15,-9 8 12-15,-4 17-36 0,-10 7 4 16,-9 9-12-16,0 7 12 16,0 1-12-16,0-1 4 15,-4-3-4-15,4-8 4 16,0-13-8-16,9-4-28 15,14-8 12-15,9-16-48 16,9-4 32-16,10-12-64 16,8-8 52-16,14-5-80 15,-5 5 68-15,15 4 28 16,-6 8 16-16,10 8 40 16,-10 4-16-16,1 8 32 15,-14 4-32-15,-10 0 84 16,-13 0-56-16,-18 0 40 0,-4 1-48 15,-19-5-20-15,0 0-8 16,0 0-20-16,-4 8 8 16,4-8-48-16,0 8 24 15,0-4-56-15,18-3 48 16,1 7 0-16,4-4 20 16,0 0-16-16,27 8 28 15,-5-4 0 1,1 1 24-16,9-9-12 15,-14 4-20-15,0-8 4 16,-9 8 32-16,0 0-16 16,0 0 8-16,-9-4-8 15,0 13-16-15,4-5 4 0,-4 0-32 16,9 0 20-16,9 4 4 16,5 1 12-16,9-5 24 15,18-4-12-15,13 0 12 16,37-4-12-16,-13-8 0 15,8 0-4-15,-17 0-8 16,-15 0 4-16,-13-4 20 16,5 0-12-16,-24 0 48 15,1-4-32-15,-23 4-40 16,-13-4 4-16,3 4 0 16,-12 0 8-16,-24 4 8 15,-8 8-4-15,-10 12 52 16,-5 12-32-16,6 21 0 15,4 20-16-15,4 4 12 16,14 0-12-16,5-13 16 0,13-3-16 16,0-8 24-16,0-9-20 15,0-3-84-15,1-13 40 16,-10 0-124-16,9-11 92 16,5-1-300-1</inkml:trace>
        </inkml:traceGroup>
        <inkml:traceGroup>
          <inkml:annotationXML>
            <emma:emma xmlns:emma="http://www.w3.org/2003/04/emma" version="1.0">
              <emma:interpretation id="{7087B0B4-8AF7-4A0B-944C-754397694978}" emma:medium="tactile" emma:mode="ink">
                <msink:context xmlns:msink="http://schemas.microsoft.com/ink/2010/main" type="inkWord" rotatedBoundingBox="7593,12688 7620,12969 7161,13013 7134,12732"/>
              </emma:interpretation>
              <emma:one-of disjunction-type="recognition" id="oneOf4"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one</emma:literal>
                </emma:interpretation>
                <emma:interpretation id="interp6" emma:lang="" emma:confidence="0">
                  <emma:literal>our</emma:literal>
                </emma:interpretation>
                <emma:interpretation id="interp7" emma:lang="" emma:confidence="0">
                  <emma:literal>an</emma:literal>
                </emma:interpretation>
                <emma:interpretation id="interp8" emma:lang="" emma:confidence="0">
                  <emma:literal>am</emma:literal>
                </emma:interpretation>
              </emma:one-of>
            </emma:emma>
          </inkml:annotationXML>
          <inkml:trace contextRef="#ctx0" brushRef="#br0" timeOffset="43760.4376">132 3104 488 0,'-14'-24'180'0,"10"24"-140"0,-5-4-12 0,9 4 84 16,-9 8-60 0,-5 12-20-16,0-3-12 15,-4 11-16-15,-5-8-4 0,-4 12 4 16,-10-11 28-16,1-5-16 15,0-8-4-15,-1-8-8 16,10-8 28-16,4-8-16 16,9-5-48-1,10 5 16-15,13-8-104 16,5 4 68-16,8 8-28 16,6 8 44-16,4 12 32 0,-10 16 4 15,1 4 0-15,4 17 4 16,1-9 64-16,-1-7-36 15,-4-5 76-15,9-4-60 16,0-20-8-16,4-8-24 16,-4-12 16-16,0-9-20 0,-9-15 32 15,-10-1-28-15,-8 5 12 16,-10 4-16-16,-8 7-24 16,-1 5 4-16,0 12-216 15,-4 8 124-15,13 24-376 16</inkml:trace>
        </inkml:traceGroup>
        <inkml:traceGroup>
          <inkml:annotationXML>
            <emma:emma xmlns:emma="http://www.w3.org/2003/04/emma" version="1.0">
              <emma:interpretation id="{0FD29213-43C7-4398-B647-B0A336C18681}" emma:medium="tactile" emma:mode="ink">
                <msink:context xmlns:msink="http://schemas.microsoft.com/ink/2010/main" type="inkWord" rotatedBoundingBox="8661,13484 8834,15284 7514,15410 7342,1361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3776.4845">442 4314 520 0,'-5'0'192'0,"0"-8"-152"0,1 0-8 15,-1 0 52-15,1 4-52 16,-5-4-12-16,-5 0-12 16,-9 0-8-16,-9 16 0 15,-4-8 16-15,-14 16-8 0,0 4 76 16,4 1-48-16,1-1 40 0,13 0-44 16,5-4 0-16,8 0-20 15,10-3-24-15,14-5 4 16,13-12 56-16,18-9-24 15,24 1-72-15,17-4 24 16,9-4-108-16,-4-4 76 16,-9-13-36-16,-18-3 52 15,-5-9 24-15,-14-12 12 16,-13 1 36-16,-5-1-16 16,-18 8 100-16,-9 17-64 0,-4 12 48 15,-6 20-60-15,-3 20 16 16,-15 24-36-16,-4 21-8 15,9 4-8-15,5-9-4 16,13-3 0-16,10-8 8 16,8-1-4-16,10-16 16 15,9 1-12-15,4-5-72 16,10-12 32-16,-1-12-56 31,10-8 48-31,4-8-60 0,4-12 60 0,1-13-96 16,4-24 76-16,0-16 12 15,-9 0 28-15,-13 9 104 16,-5 19-44-16,-19 21 80 16,-4 15-68-16,-27 26 60 15,-9 31-60-15,-5 17-4 16,-9 11-28-16,-5-3-12 0,15-4-4 16,-1-8 20-16,9-9-12 15,0-8 24-15,5-7-24 16,4-5-4-16,10-12-4 15,8-4 4-15,19-12-4 16,14-4-108-16,13-4 56 16,18 0-140-16,0-4 108 15,-13 8-24-15,-10 4 60 16,-13 4 44-16,-14 4 4 16,-22 4 124-16,-19 4-72 0,-18 4 76 15,-9 4-76-15,-5 5-12 16,5-1-28-16,0 0 40 15,14-4-28-15,9-3-24 16,8-5-4-16,10 0-8 16,9 0 0-16,14-4-28 15,13 0 20-15,10 4-4 16,13 4 12-16,0 9-20 16,0 15 16-16,0 5 32 15,0 7-12-15,-4-3 44 16,-1-5-28-16,1-7 4 15,-10-5-16-15,0-8 36 16,-4-11-24-16,-4-5 40 16,-6-4-36-16,-8-8 4 15,-5-12-20-15,-4-1 12 16,-10-3-16-16,-8-4-64 0,3-9 28 16,-12 5-40-16,-6 8 36 15,-4 12-16-15,-9 16 28 16,-4 16 20-16,-1 17 0 15,1 7 44-15,4 13-20 16,4 24 40-16,6 24-36 16,8 0-16-16,14-11-4 15,-5-13 0-15,5-21-4 16,-5-11 52-16,-13-5-32 16,4-11 0-16,-9-13-16 15,1-4-184-15,-1-11 100 0,-5-5-476 16,-4 0 308-1,-4-12-104-15</inkml:trace>
        </inkml:traceGroup>
      </inkml:traceGroup>
      <inkml:traceGroup>
        <inkml:annotationXML>
          <emma:emma xmlns:emma="http://www.w3.org/2003/04/emma" version="1.0">
            <emma:interpretation id="{02A542A2-FD52-4EFF-AAA1-743187B3B36D}" emma:medium="tactile" emma:mode="ink">
              <msink:context xmlns:msink="http://schemas.microsoft.com/ink/2010/main" type="line" rotatedBoundingBox="7648,10111 7154,15559 5457,15405 5951,9957"/>
            </emma:interpretation>
          </emma:emma>
        </inkml:annotationXML>
        <inkml:traceGroup>
          <inkml:annotationXML>
            <emma:emma xmlns:emma="http://www.w3.org/2003/04/emma" version="1.0">
              <emma:interpretation id="{B6622BC6-7147-462E-A644-A061F38EC543}" emma:medium="tactile" emma:mode="ink">
                <msink:context xmlns:msink="http://schemas.microsoft.com/ink/2010/main" type="inkWord" rotatedBoundingBox="7449,10093 7234,12465 6301,12380 6516,1000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239.6099">-733 2627 372 0,'0'-33'140'0,"0"33"-112"0,14-32-4 16,-14 20 136-16,-5 0-92 15,5-4 60-15,0 3-72 0,-9 1 0 16,4 8-32-16,-13 4 48 0,4 12-40 16,-8 9-8-1,13 7-12-15,-5 12 16 16,5 5-16-16,9-5 4 15,0-3-8-15,23-13 4 16,-1-4-8-16,6-20 32 16,4 0-20-16,-1-20-4 15,1 0-8-15,-4-17 20 16,-6 5-12-16,-8-12-12 16,-14 3-4-16,-9 9-40 15,-14 3 24-15,0 9 8 16,1 8 8-16,-1 4-112 0,9 4 64 15,5-4-412 1</inkml:trace>
          <inkml:trace contextRef="#ctx0" brushRef="#br0" timeOffset="-6711.5221">86 506 756 0,'-36'-36'280'0,"36"36"-216"0,-41-24-20 0,5 15 32 16,13 9-52-16,-50 9 24 15,14 7-28 1,-28 32-16-16,10 9-8 0,-10 32 12 16,33 8-4-16,-5 41-12 15,27 3 4-15,0 13 12 16,9-16-4-16,14 7 52 16,4-19-32-16,-4-1 32 15,0-19-28-15,-4-13 44 16,3-21-40-16,-12-15 80 15,-6-16-60-15,-17-25-176 16,4-8 64-16,-23-16-296 16,19-4 196-16,-19-1-436 0</inkml:trace>
        </inkml:traceGroup>
        <inkml:traceGroup>
          <inkml:annotationXML>
            <emma:emma xmlns:emma="http://www.w3.org/2003/04/emma" version="1.0">
              <emma:interpretation id="{48FF5210-2765-44A5-8A9B-80749D204502}" emma:medium="tactile" emma:mode="ink">
                <msink:context xmlns:msink="http://schemas.microsoft.com/ink/2010/main" type="inkWord" rotatedBoundingBox="7370,13179 7225,14781 6442,14710 6587,1310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3735.3727">-14 3825 184 0,'0'-45'68'16,"-18"29"-52"-16,13-4-4 0,-4 4 180 0,-4 3-108 15,4-11 108-15,-1 4-112 16,-3-4 12-16,-10-5-56 15,-4 9 12-15,-1-12-28 16,-3 7 0-16,-1 9-12 0,-5 4-16 16,1 4 4-16,-5 12 12 15,4 4-4-15,1 8-20 16,4 5 8-16,0 11 48 16,5 17-20-16,-5 31 8 15,9 38-16-15,10 19 28 16,-10-3-24-16,9 8 4 15,1 11-12-15,-1-7 20 16,-4-25-16-16,0-23-12 0,-5-9-4 16,0-21-16-16,0-19 12 15,-4-4 64-15,0-13-28 16,-1-20 24-16,1-4-32 16,-5-8-228-16,5-8 112 15</inkml:trace>
        </inkml:traceGroup>
        <inkml:traceGroup>
          <inkml:annotationXML>
            <emma:emma xmlns:emma="http://www.w3.org/2003/04/emma" version="1.0">
              <emma:interpretation id="{588B9CBF-EDAA-4A98-8EC2-EA1837C77405}" emma:medium="tactile" emma:mode="ink">
                <msink:context xmlns:msink="http://schemas.microsoft.com/ink/2010/main" type="inkWord" rotatedBoundingBox="6923,15134 6886,15535 5457,15405 5494,150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751.415">-578 5605 464 0,'0'0'176'0,"0"-8"-140"0,-5-4-8 0,-4 12 4 16,-5 12-24-16,-4-4 76 15,0-4-48-15,-5 5-40 16,-9-1 0-16,0-4 16 0,5 0-8 16,-5-4 20-16,0-4-16 15,10 0-4-15,-1-4 0 0,0-5 12 16,14 1-8-16,9-4 4 15,0 4-4-15,9 0-8 16,5 8 4-16,9 0 20 16,-5 4-12-16,4 8 4 15,10 4-8-15,-9 4 12 16,-5 0-12-16,10-4-4 16,4 1 0-16,4-1 12 15,5-8-8-15,4-4 32 16,-13 0-24-16,0-4-12 15,-9 0-8-15,-9-4 12 16,-5-1-4-16,-18 1 16 0,-5 0-12 16,5-4 76-16,-5-4-48 15,1 8 40-15,3-4-44 16,10-4-152-16,10-9 68 16,12 1-628-1</inkml:trace>
          <inkml:trace contextRef="#ctx0" brushRef="#br0" timeOffset="43742.3918">-1862 5763 728 0,'-37'-16'268'0,"42"20"-208"0,4-4-16 15,0 0-8-15,14-4-28 16,9 0 24-16,13 4-20 15,10-4-120-15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0:21.7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0516A9-B8A4-4D91-8082-359E81CCCD89}" emma:medium="tactile" emma:mode="ink">
          <msink:context xmlns:msink="http://schemas.microsoft.com/ink/2010/main" type="writingRegion" rotatedBoundingBox="18631,10424 18774,6133 19540,6158 19398,10450"/>
        </emma:interpretation>
      </emma:emma>
    </inkml:annotationXML>
    <inkml:traceGroup>
      <inkml:annotationXML>
        <emma:emma xmlns:emma="http://www.w3.org/2003/04/emma" version="1.0">
          <emma:interpretation id="{6C671B10-F05E-40AF-A220-D82E739596CA}" emma:medium="tactile" emma:mode="ink">
            <msink:context xmlns:msink="http://schemas.microsoft.com/ink/2010/main" type="paragraph" rotatedBoundingBox="18631,10424 18774,6133 19540,6158 19398,10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9FBDD-6ADF-4A1D-A1E0-55CEDD60E8DC}" emma:medium="tactile" emma:mode="ink">
              <msink:context xmlns:msink="http://schemas.microsoft.com/ink/2010/main" type="line" rotatedBoundingBox="18631,10424 18774,6133 19540,6158 19398,10450"/>
            </emma:interpretation>
          </emma:emma>
        </inkml:annotationXML>
        <inkml:traceGroup>
          <inkml:annotationXML>
            <emma:emma xmlns:emma="http://www.w3.org/2003/04/emma" version="1.0">
              <emma:interpretation id="{D99351C0-BA24-4F92-AA79-2FDE83973669}" emma:medium="tactile" emma:mode="ink">
                <msink:context xmlns:msink="http://schemas.microsoft.com/ink/2010/main" type="inkWord" rotatedBoundingBox="19094,10439 19101,10234 19405,10245 19398,10450"/>
              </emma:interpretation>
            </emma:emma>
          </inkml:annotationXML>
          <inkml:trace contextRef="#ctx0" brushRef="#br0">12047 599 528 0,'-123'65'196'0,"77"-29"-152"0,-45 21-12 0,41-20-28 16</inkml:trace>
        </inkml:traceGroup>
        <inkml:traceGroup>
          <inkml:annotationXML>
            <emma:emma xmlns:emma="http://www.w3.org/2003/04/emma" version="1.0">
              <emma:interpretation id="{602163E6-A0B4-413B-A694-6A9C02FBB9D4}" emma:medium="tactile" emma:mode="ink">
                <msink:context xmlns:msink="http://schemas.microsoft.com/ink/2010/main" type="inkWord" rotatedBoundingBox="18690,8671 18696,8483 19277,8502 19271,8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24.0952">11919-1125 592 0,'-45'-20'220'0,"17"28"-172"0,-40 0-12 16,23 4 12-16,-24 5-32 15,-8 3 12-15,-1 12-16 16,10-3-148-16,9-9 72 16,9 4-376-16</inkml:trace>
        </inkml:traceGroup>
        <inkml:traceGroup>
          <inkml:annotationXML>
            <emma:emma xmlns:emma="http://www.w3.org/2003/04/emma" version="1.0">
              <emma:interpretation id="{07B9E1FB-B392-4844-BA60-59D36589A2CC}" emma:medium="tactile" emma:mode="ink">
                <msink:context xmlns:msink="http://schemas.microsoft.com/ink/2010/main" type="inkWord" rotatedBoundingBox="19252,6342 19259,6149 19302,6150 19295,6344">
                  <msink:destinationLink direction="with" ref="{50F22858-8359-466D-8445-8D419EC297B2}"/>
                </msink:context>
              </emma:interpretation>
            </emma:emma>
          </inkml:annotationXML>
          <inkml:trace contextRef="#ctx0" brushRef="#br0" timeOffset="374.495">11928-3302 652 0,'14'-121'244'0,"-19"96"-192"0,-4-11-12 0,5 28-4 15,-5 4-28-15,-5 8-172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3:10.6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CF967A-0624-48F0-86BA-351815310121}" emma:medium="tactile" emma:mode="ink">
          <msink:context xmlns:msink="http://schemas.microsoft.com/ink/2010/main" type="inkDrawing" rotatedBoundingBox="15053,12953 20000,11272 20754,13492 15807,15173" hotPoints="21155,12385 18719,14220 15697,13816 18132,11981" semanticType="enclosure" shapeName="Ellipse">
            <msink:sourceLink direction="with" ref="{E594BEF1-CB34-4C2C-BC2D-0279C06128C2}"/>
            <msink:sourceLink direction="with" ref="{208E4BC9-EC8F-4000-8877-C6A82835B38E}"/>
          </msink:context>
        </emma:interpretation>
      </emma:emma>
    </inkml:annotationXML>
    <inkml:trace contextRef="#ctx0" brushRef="#br0">437 1337 156 0,'-5'41'56'0,"14"-17"-44"0,-4 12-4 16,0-3 60-16,8 19-40 15,1 17-4-15,4 16-12 16,-13 4 0-16,4-8-8 16,-18-4-20-16,4 0 8 15,-4 12 32-15,-5 12-16 16,14-4 0-16,-4-4-4 15,-5-8 20-15,4-12-12 16,5-12-40-16,5-13 16 0,4-7 20 16,-9-9-4-16,9-3 8 15,0-9-4-15,0-4-76 16,0-4 36-16,0-4-24 16,-9-8 36-16,0 0 20 15,9 0 0-15,-4-4-24 16,4 0 12-16,-4-4-32 15,4 4 28-15,-5 0-4 16,1 0 12-16,-1 0 8 16,1 0 0-16,4 0 24 0,9-4-12 15,5-4 48-15,9 3-32 16,9 1 28-16,9 0-28 16,5 8-28-16,8-8 0 15,6 8 8-15,-1-12-4 16,18 4 8-16,24 4-8 15,13-8-12-15,9 8 4 16,-5-8-4-16,37-9 0 16,27-11 44-16,0-4-24 15,23-13 124-15,10-4-80 16,-29 1 24-16,-3-1-48 16,-24 9-32-16,-4 3 0 15,-14 5 24-15,-27 3-12 16,-9 1-12-16,-5 0-4 15,9-5-76-15,-8 1 44 0,-10-1 12 16,0 5 20-16,-23 0-16 16,-8-5 12-16,-15 5 32 15,-8-5-16-15,-14-3 0 16,0-5-4-16,-10-7-24 16,10-9 12-16,-9 4 4 15,0 1 4-15,9 7 16 16,0-7-8-16,4-9-64 15,5 0 28-15,0-20 4 16,-5 0 12-16,1 0 48 16,4 4-24-16,-14 8 0 15,-4 9-8-15,-5-1-4 0,-4-8 0 16,-1 4 16-16,-4 0-8 16,1 1-4-16,-6-1 0 15,-4 4 28-15,-4 4-16 16,-1 13-40-16,-4 3 12 15,0 9 12-15,0 3 0 16,-5 9 0-16,0 0 4 16,-4 4-4-16,-5-1 0 15,-4 5 0-15,-9 4 0 16,-1 4-12-16,-8 0 8 16,-1 8-4-16,-4-8 0 15,-5 8 60-15,-4-4-28 16,-9 4-56-16,-5 0 20 15,-4 4 0-15,-5 4 8 16,9-8 4-16,5 8 0 0,8-4 0 16,1 0 0-16,5-4 8 15,-6 4-4-15,-8-4-12 16,0-4 4-16,0 8-4 16,-1 0 0-16,1 4 16 15,0 0-4-15,4 4-4 16,5 1 4-16,4-1-4 15,5 0 0-15,-5 0-20 16,-4-4 12-16,-9 0-4 16,-5 4 4-16,-4 13 24 15,-1-5-8-15,5 4-4 0,5 0 0 16,9 1-40-16,4-1 20 16,5 0-56-16,-4 1 40 15,4-9-12-15,-5 0 28 16,-4-4 8-16,-5 4 8 15,5-4-20-15,0 9 12 16,4-5 4-16,5 0 4 16,4 8 0-16,1-3 0 15,4-5 8-15,-5 4-4 16,5-4-12-16,0-4 4 16,0 0 40-16,0 1-24 15,-4-5-20-15,-5 0 4 16,0 0 0-16,-5 4 4 15,-4-4 0-15,4 0 0 16,5 4 16-16,0 0-8 16,0-3-20-16,5-5 4 0,-1 0 32 15,0 4-16-15,-4-4 0 16,-9-4-4-16,0 4 4 16,-5 4-4-16,1 0-12 15,-1 0 4-15,5 4-4 16,9 0 0-16,-1 1 8 15,6 3 0-15,9-4 0 16,-5 4 0-16,0 4-20 16,4 1 12-16,1 3 20 15,4 8-4-15,5 9-12 16,-1 7 0-16,1 9 12 0,4 8-4 16,-9 3-36-16,0-3 16 15,-4 4 4-15,0 4 12 16,-1 0-12-16,14 0 8 15,10-9 28-15,4-15-12 16,27-9-4-16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3:27.5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0B8EBF-6378-4203-A9A0-1D8B1DD36873}" emma:medium="tactile" emma:mode="ink">
          <msink:context xmlns:msink="http://schemas.microsoft.com/ink/2010/main" type="inkDrawing" rotatedBoundingBox="8913,16137 17629,15467 17730,16784 9015,17454" semanticType="callout" shapeName="Other">
            <msink:sourceLink direction="to" ref="{0D26EECE-CACB-4D82-803D-9F11375C2F59}"/>
            <msink:sourceLink direction="from" ref="{4F3EECD8-E048-44B5-957E-A00027A467AE}"/>
          </msink:context>
        </emma:interpretation>
      </emma:emma>
    </inkml:annotationXML>
    <inkml:trace contextRef="#ctx0" brushRef="#br0">-4 935 508 0,'-4'85'188'0,"17"-41"-148"0,15 33-8 15,-5-44 72-15,4-1-64 16,14 4 28-16,-5-7-40 16,5-1 0-16,-9-4-16 0,-5-7 28 0,-4-5-24 15,-5-12 48-15,-4-12-36 16,-5-5 4-16,0-19-20 16,-4-29-16-16,4-24 0 15,0-16-148 1,-9-8 84-16,5 3-88 0,4-15 92 15,-5-9 16-15,1 13 28 16,4 28 76-16,-5 12-28 16,-4 16 24-16,0 21-32 15,5 7 72-15,0 9-56 16,-1 4 12-16,10 7-28 0,-5 9 4 16,9 0-12-16,-4 4-8 15,-1 4 0-15,10-4-16 16,4 4 8-16,-4 0 28 15,-9 0-12-15,9 0 4 16,-5 0-8-16,-4 0-8 16,-1 0 4-16,5 0 12 15,-4 0-8-15,-5 0-20 16,14 4 4-16,0 0-24 16,9-4 20-16,9 16 32 15,9-16-12-15,0 9 0 16,-5-9-4-16,19 8 12 15,-5-8-8-15,19-8-4 16,26 8 0-16,19 0-4 16,5 0 0-16,13-5 0 15,41 1 0-15,9 0 8 0,19-4-4 16,35 4-12-16,1 0 4 16,55 0 84-16,4 0-48 15,45 4-8-15,15-8-16 16,31 8-8-16,32 0 0 15,-19 0 0-15,19 0 0 16,-32 0 8-16,-9 8-4 16,10-12 8-16,-33 12-8 15,-64 4-4-15,-13-8 4 16,-46 4-92-16,-36 1 48 0,-54 3-84 16,-38 0 72-16,-31 0-140 15,-27 0 108-15,-32-4-360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2:54.2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9374F8-1AD8-4F1A-AD5B-0A7CA38311E2}" emma:medium="tactile" emma:mode="ink">
          <msink:context xmlns:msink="http://schemas.microsoft.com/ink/2010/main" type="writingRegion" rotatedBoundingBox="10661,13443 18901,11679 19314,13607 11074,15372"/>
        </emma:interpretation>
      </emma:emma>
    </inkml:annotationXML>
    <inkml:traceGroup>
      <inkml:annotationXML>
        <emma:emma xmlns:emma="http://www.w3.org/2003/04/emma" version="1.0">
          <emma:interpretation id="{5A5C5B33-1B89-4FBD-B6DB-079EC20849D7}" emma:medium="tactile" emma:mode="ink">
            <msink:context xmlns:msink="http://schemas.microsoft.com/ink/2010/main" type="paragraph" rotatedBoundingBox="10661,13443 18901,11679 19314,13607 11074,15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8B6BF-2421-4352-8C68-BAFF54E3707F}" emma:medium="tactile" emma:mode="ink">
              <msink:context xmlns:msink="http://schemas.microsoft.com/ink/2010/main" type="inkBullet" rotatedBoundingBox="10661,13443 12447,13061 12750,14476 10964,14859"/>
            </emma:interpretation>
          </emma:emma>
        </inkml:annotationXML>
        <inkml:trace contextRef="#ctx0" brushRef="#br0">1562 2409 600 0,'-18'0'224'0,"9"8"-176"0,-5 8-12 16,5-4 28-16,0-4-44 16,4 13 24-16,1 3-24 15,-1 4 16-15,1-11-20 16,4 11-44-16,-5-12 16 0,1 4-384 16</inkml:trace>
        <inkml:trace contextRef="#ctx0" brushRef="#br0" timeOffset="192.0105">1175 2526 696 0,'-36'4'256'0,"27"13"-196"0,-14-1-20 0,14-4 32 16,4 4-48-16,5 4-12 15,0 1-4-15,18 3-36 16,10 0 16-16,4-4-216 16</inkml:trace>
        <inkml:trace contextRef="#ctx0" brushRef="#br0" timeOffset="-300.2994">1139 3591 520 0,'-37'16'192'0,"19"0"-152"0,-14 20-8 16,19-7 52-16,-6-1-52 16,6 5 32-16,8-1-36 15,14-4 0-15,9-8-16 16,14 1 20-16,5-5-20 0,8-8 4 16,1-8-8-16,-1-4-16 15,-8-8 4-15,-1-8 48 16,-13-5-24-16,-9 1-8 15,-14 0-8-15,-5-1-4 16,-13 5 0-16,-9 4-124 16,-1 4 68-16</inkml:trace>
        <inkml:trace contextRef="#ctx0" brushRef="#br0" timeOffset="-842.2404">852 2619 508 0,'0'0'188'0,"0"9"-148"0,-14 7-8 0,-4 4 104 15,4 24-80-15,-8 25 24 0,-1 12-48 16,0 8-12-16,0-8-12 16,10-8 4-16,4-4-8 0,-1-4 16 15,1-1-12-15,0-7-116 16,0-4 56-16</inkml:trace>
        <inkml:trace contextRef="#ctx0" brushRef="#br0" timeOffset="-630.6765">1 3210 788 0,'9'4'292'0,"9"-8"-228"0,18-4-16 0,-4 4 52 16,14 0-64-16,22 4 12 15,14 0-28 1,4 0-4-16,-8 0-8 0,4 0-316 0,4-4 172 16</inkml:trace>
        <inkml:trace contextRef="#ctx0" brushRef="#br0" timeOffset="-1055.3071">46 2680 320 0,'0'-24'120'0,"0"20"-96"0,0 0-4 15,0 4 52-15,0-4-44 16,0 4 112-16,0 8-80 16,-9 12 44-16,4 20-60 15,-4 29 56-15,-4 16-60 16,8 8 64-16,-13-8-64 0,13-8 0 16,-8-8-24-16,4 0 24 15,-1-4-24-15,1-9 4 16,5-7-12-16,4-9 20 15,0-7-16-15,-5-13-108 16,10-12 48-16,8-16-384 16</inkml:trace>
      </inkml:traceGroup>
      <inkml:traceGroup>
        <inkml:annotationXML>
          <emma:emma xmlns:emma="http://www.w3.org/2003/04/emma" version="1.0">
            <emma:interpretation id="{92228F9E-8145-4C73-B993-FE5250571770}" emma:medium="tactile" emma:mode="ink">
              <msink:context xmlns:msink="http://schemas.microsoft.com/ink/2010/main" type="line" rotatedBoundingBox="12806,13202 18946,11887 19314,13607 13175,14922"/>
            </emma:interpretation>
          </emma:emma>
        </inkml:annotationXML>
        <inkml:traceGroup>
          <inkml:annotationXML>
            <emma:emma xmlns:emma="http://www.w3.org/2003/04/emma" version="1.0">
              <emma:interpretation id="{3749AA93-1648-475D-89CE-D5DB00FBCE34}" emma:medium="tactile" emma:mode="ink">
                <msink:context xmlns:msink="http://schemas.microsoft.com/ink/2010/main" type="inkWord" rotatedBoundingBox="12806,13202 15193,12691 15562,14411 13175,149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31.4574">2659 2708 548 0,'-4'-32'204'0,"-5"28"-156"0,-14 0-16 0,14 4 44 16,-14 4-48-16,-22 12 96 16,-10 25-72-16,-22 19 28 0,-1 21-44 15,5 4-24-15,19-4-4 16,8 0 0-16,14 0-4 0,14 0-4 15,14 4 4-15,8-4 64 16,14-12-36-16,14-9-56 16,14-15 12-16,8-13-176 15,19-11 104-15,-9-13-504 16</inkml:trace>
          <inkml:trace contextRef="#ctx0" brushRef="#br0" timeOffset="374.495">2049 2433 748 0,'5'20'276'0,"9"9"-216"0,-10-5-16 16,-4-4 12-16,5 5-40 15,-5-5 20-15,-5-4-20 16,1 12-88-16,-15-11 40 16,-3 3-168-16</inkml:trace>
          <inkml:trace contextRef="#ctx0" brushRef="#br0" timeOffset="1226.273">2814 2684 624 0,'-13'20'228'0,"-6"1"-176"0,6 23-16 0,4-7 72 15,-5 19-68 1,5 13 44-16,0 0-48 0,4-4-12 15,-13-9-12-15,13-7 16 0,-4-9-16 16,9-3 24-16,0-5-24 16,0-8 24-16,-9-3-24 15,9-13 40-15,9-8-28 16,0-8-92-16,5-9 36 16,-5-7-176-16,14-8 116 15,0-1-80-15,9 5 100 0,-1 0 12 16,-3 3 36-1,-1 9 148-15,-4 8-64 0,-23 8 36 16,-9 8-56-16,-14 4 40 16,-9 5-48-16,0-5 36 15,0 0-36-15,5 4 24 16,-5 0-28-16,9 0-16 16,14-3-8-16,9 3-4 15,0 0 0-15,14 0 16 16,9-4-8-16,4 0 24 15,0 5-20-15,5-5-108 16,5 0 48-16,-6 4-140 16,-3 0 108-16,-5 4-472 15,-1 9 304 1,-3-1 100-16</inkml:trace>
          <inkml:trace contextRef="#ctx0" brushRef="#br0" timeOffset="1675.4683">3156 3502 580 0,'-5'40'216'0,"19"-16"-168"0,9 9-12 0,-5-13 4 0,5-4-28 16,-1 8 40-16,10-15-28 15,5-5 4-15,-10-4-16 16,-4-4-8-16,-5-9 0 0,-4-7-68 16,-5 4 36-16,-9-8 12 15,-5-9 12-15,-9 5-8 16,-8 12 8-16,-6-4-24 16,-4 16 16-16,-13 16 100 15,-1 24-44-15,-4 5 88 16,5 11-76-16,8 5 0 15,15-5-36-15,12-3-12 16,10-13-4-16,10-3 28 16,3-5-16-16,1-8-32 15,-5-7 8-15,-4 3-212 16,-5-4 124-16</inkml:trace>
          <inkml:trace contextRef="#ctx0" brushRef="#br0" timeOffset="2053.4736">3793 3166 560 0,'-23'-8'208'0,"14"12"-164"0,9 0-8 0,0 4 84 15,9 4-72-15,14 4 44 16,13-4-56-16,5 0-12 0,5-3-12 16,0 3 8-16,-1-8-12 0,-4-4 24 15,0-4-20-15,-18-4 12 16,0 0-12-16,-10-5-16 16,-4-11 0-16,-18 8-68 15,-4-8 40-15,-6-9 4 16,-8 1 16-16,0-5-24 15,-10 17 20-15,5 8 24 16,-4 16-4-16,4 16 44 16,-9 17-24-16,9 7 56 15,9 13-44-15,10 16 36 16,-5 16-40-16,13 0-8 16,5 0-16-16,0-12 28 0,0-12-20 15,-4-13-4-15,-6-7-8 16,-3-17-172-16,-1-8 92 15,0-8-436 1</inkml:trace>
          <inkml:trace contextRef="#ctx0" brushRef="#br0" timeOffset="2337.2303">4144 2692 612 0,'13'-44'228'0,"-4"52"-180"0,19 0-12 15,-1 12 104-15,19 25-84 16,22 28 112-16,-4 24-96 16,-5 0 8-16,-9-16-48 15,-14 0 4-15,-13 8-20 0,-14 0 20 16,-32 0-24-16,-27-4 76 15,-18-8-52-15,0-13-144 16,-5-11 56-16,0-13-320 16,-4-7 208-16,-5-9-404 15</inkml:trace>
        </inkml:traceGroup>
        <inkml:traceGroup>
          <inkml:annotationXML>
            <emma:emma xmlns:emma="http://www.w3.org/2003/04/emma" version="1.0">
              <emma:interpretation id="{E594BEF1-CB34-4C2C-BC2D-0279C06128C2}" emma:medium="tactile" emma:mode="ink">
                <msink:context xmlns:msink="http://schemas.microsoft.com/ink/2010/main" type="inkWord" rotatedBoundingBox="15833,13494 16554,13339 16705,14042 15984,14196">
                  <msink:destinationLink direction="with" ref="{17CF967A-0624-48F0-86BA-35181531012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8.2043">5086 2826 632 0,'-4'32'236'0,"17"-12"-184"0,-4 5-16 0,14-5 44 0,9-4-52 16,13-4 32-16,1 0-32 15,18-8 0-15,-5-8-16 16,-4-12 12-16,8-4-16 0,-8-8-4 15,-10 3 0-15,-4-7-24 16,-13 0 12-16,-10 3-24 16,-27-3 20-16,-14 8-56 15,0 3 36-15,-18 1 16 16,-9 4 12-16,-4 8-16 16,-10 8 12-16,-9 8 64 15,-4 24-28-15,8 17 40 16,10 24-36-16,5 8 24 0,13 4-28 15,18-12-8-15,14-9-12 16,27-7 4-16,9-4-8 16,23-5 40-16,19-3-20 15,8-17 4-15,5-12-16 16,0-16-60-16,13-8 24 16,10-12-348-16,-9 0 200 15,-5-1-296 1</inkml:trace>
        </inkml:traceGroup>
        <inkml:traceGroup>
          <inkml:annotationXML>
            <emma:emma xmlns:emma="http://www.w3.org/2003/04/emma" version="1.0">
              <emma:interpretation id="{208E4BC9-EC8F-4000-8877-C6A82835B38E}" emma:medium="tactile" emma:mode="ink">
                <msink:context xmlns:msink="http://schemas.microsoft.com/ink/2010/main" type="inkWord" rotatedBoundingBox="16895,12484 18978,12038 19178,12972 17096,13418">
                  <msink:destinationLink direction="with" ref="{17CF967A-0624-48F0-86BA-35181531012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54.4652">6156 1859 644 0,'-14'-17'236'0,"10"25"-180"0,-5 1-20 15,4-1 28-15,-9 4-44 16,1 8 0-16,-5 8-12 16,4 9 12-16,5 3-12 15,9 1-12-15,9-1 0 0,5-11-324 16,4-9 180 0,18-12-212-16</inkml:trace>
          <inkml:trace contextRef="#ctx0" brushRef="#br0" timeOffset="3833.2074">6375 1664 696 0,'-28'12'256'0,"24"5"-196"0,-1-1-20 0,5-4-56 16,0-4 0-16,9 8-408 15,9-8 232-15,10-4-52 16</inkml:trace>
          <inkml:trace contextRef="#ctx0" brushRef="#br0" timeOffset="4109.4429">6657 1628 572 0,'-37'24'208'0,"19"17"-160"15,-9 15-12-15,13-23-32 0,-4 3-8 16,0 5 28-16,4-1-12 15,5-4 12-15,0 1-12 16,4-13 0-16,1 5-4 0,4-13 36 16,0-16-20-16,4-8-12 15,5 0-8-15,5-9-16 16,9-7 8-16,9 0-148 16,13-5 84-16,1 9-148 15,4 8 124 1,5 4 52-16,-5-4 28 15,-9 12 68-15,-10 8-32 16,-8 0 148-16,-14-4-96 0,-13 4 48 16,-10-4-76-16,-9 0 64 31,-9-4-64-15,-9 0-8-16,-4-4-24 0,-1-4-4 0,10 8-4 0,9 0-8 0,13 4 4 15,9 8 4-15,19 9-4 16,13-1 16-16,5 4-12 15,5 0 24-15,-1 1-20 16,1-5-20-16,-6-4 0 16,-3-4-112-16,-5 0 68 0,-5 0-224 15,-5-3 152 1,-3-5-260-16</inkml:trace>
          <inkml:trace contextRef="#ctx0" brushRef="#br0" timeOffset="4565.1532">6843 2296 704 0,'10'-4'264'0,"8"4"-208"0,5 0-12 0,-10 4 8 0,10-4-36 16,0 8-24-16</inkml:trace>
          <inkml:trace contextRef="#ctx0" brushRef="#br0" timeOffset="4380.1612">6944 2069 520 0,'9'-8'192'0,"-5"12"-152"0,5 0-8 16,0 4 88-16,1 4-72 16,-1 4-12-16,-5 5-20 15,-4 3-4-15,0 0-8 16,-9 5 32-16,-5 3-20 0,1-4-4 16,-5-3-8-16,-1-1-4 15,1-4 0-15,0 0 16 16,9-8-8-16,4 13-4 15,10-1 0 1,4-4-4-16,0-4 24 0,9-3-12 16,5-1 48-16,0-4-32 15,-10 0-156-15,6-4 68 16,-10 0-348 0,-9-4 228-16,4 8-96 15</inkml:trace>
          <inkml:trace contextRef="#ctx0" brushRef="#br0" timeOffset="8546.0074">7408 1486 332 0,'-23'-12'120'0,"5"20"-92"0,0 8-8 15,4 1 104-15,-4 15-72 16,0 4 112-16,4 13-92 16,0-9-12-1,5 5-36-15,9 4-24 0,0-9-4 16,0 0 20-16,0-7-8 16,0 3-4-16,0-7 0 15,0-5-24-15,0-4 12 0,0-4-136 0,-4-8 76 16,4-8-364-1</inkml:trace>
          <inkml:trace contextRef="#ctx0" brushRef="#br0" timeOffset="9096.4664">7449 1806 572 0,'-5'0'208'0,"10"4"-160"0,9 0-12 0,-1 4 92 16,1 0-76-16,9-4 40 15,4 0-52-15,9-4-16 16,5 0-12-16,0 0-124 0,5-8 60 0,-5 0-268 16</inkml:trace>
          <inkml:trace contextRef="#ctx0" brushRef="#br0" timeOffset="8887.4108">7558 1579 560 0,'0'-8'208'0,"0"8"-164"0,18 8-8 0,-8 0 76 0,3-4-68 16,1 13 8-16,0 3-32 15,4 4-4-15,0-4-8 16,-4 13-16-16,-5-5 4 16,-9 0 48-16,-5-3-24 0,-4-5 8 15,-5 4-16-15,-8-12 0 16,-1 5-4-16,0-1 4 15,9-8-8-15,1-4 16 16,8 4-12-16,5 0-12 16,5 0 0-16,4 0 20 15,9-4-8-15,0 4-28 16,1 1 8-16,3-1-208 16,1-8 124-16,-5 0-420 15</inkml:trace>
          <inkml:trace contextRef="#ctx0" brushRef="#br0" timeOffset="9340.6187">8109 1462 652 0,'-23'-24'244'0,"23"24"-192"0,5 0-12 15,-5 12 112-15,0 8-92 16,-5 16 44-16,5 13-60 15,0 12-8-15,5-5-20 16,-10 5 16-16,1 4-20 0,-1 0-188 0,-4 3 92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3:22.8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8C5D66-658E-40E7-9CF1-D48935B2227D}" emma:medium="tactile" emma:mode="ink">
          <msink:context xmlns:msink="http://schemas.microsoft.com/ink/2010/main" type="writingRegion" rotatedBoundingBox="6408,15993 21349,16126 21323,18955 6383,18823"/>
        </emma:interpretation>
      </emma:emma>
    </inkml:annotationXML>
    <inkml:traceGroup>
      <inkml:annotationXML>
        <emma:emma xmlns:emma="http://www.w3.org/2003/04/emma" version="1.0">
          <emma:interpretation id="{F4903B8C-09D3-4F9D-86EA-AD2459EA64D5}" emma:medium="tactile" emma:mode="ink">
            <msink:context xmlns:msink="http://schemas.microsoft.com/ink/2010/main" type="paragraph" rotatedBoundingBox="6426,16116 8854,16207 8815,17254 6386,17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831E3-CDC5-43DD-A00E-71DCDC2867C2}" emma:medium="tactile" emma:mode="ink">
              <msink:context xmlns:msink="http://schemas.microsoft.com/ink/2010/main" type="line" rotatedBoundingBox="6426,16116 8854,16207 8815,17254 6386,17162"/>
            </emma:interpretation>
          </emma:emma>
        </inkml:annotationXML>
        <inkml:traceGroup>
          <inkml:annotationXML>
            <emma:emma xmlns:emma="http://www.w3.org/2003/04/emma" version="1.0">
              <emma:interpretation id="{137B6FBD-9C01-4272-A914-036CF49FAB83}" emma:medium="tactile" emma:mode="ink">
                <msink:context xmlns:msink="http://schemas.microsoft.com/ink/2010/main" type="inkWord" rotatedBoundingBox="6426,16116 7109,16141 7069,17188 6386,17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-4402 5570 164 0,'0'-33'60'0,"9"21"-44"0,-4-12-8 15,-1 12 164-15,1-4-96 0,-1-1 84 16,1 1-92-16,-1 0 16 16,1 0-48-16,-1 4 12 15,1 4-28-15,0 3-28 16,-5 5 4-16,4 13 0 0,-4 11 4 15,5 12 32-15,-10 25-16 16,-4 4 32-16,0 12-32 16,-5-9 4-16,-4-7-12 15,0-8-8-15,-5-5 4 16,5-7 4-16,-5-9-4 16,9-8 32-16,5-3-20 0,5-5 4 15,4-16-12-15,4-8 12 16,5 0-12-1,5-4-28-15,0-13 8 0,-1-3-84 16,10 0 56-16,0-13 16 16,0-3 16-16,-1 3-4 15,1 1 8-15,5 7 12 16,-6 5-4-16,1 8 40 16,-5 12-20-16,1 16-12 15,-6 4-8-15,-4 16 4 16,-9 1-4-16,0-5-4 15,-9 4 4-15,-4-8-48 16,-6 1 24-16,-3-9-28 16,-6-4 28-16,-4-8 8 15,5-4 12-15,4-4 24 0,5 0-12 16,9 8-12-16,4 0-4 16,10 8 64-16,4 4-32 15,5 12 24-15,8-4-32 16,1 1 52-16,-5-1-40 15,5-4 4-15,5 0-24 16,-15-4-60-16,10-4 24 16,-9-3-288-1,-5-1 172 1</inkml:trace>
          <inkml:trace contextRef="#ctx0" brushRef="#br0" timeOffset="435.6615">-4079 5974 340 0,'5'4'128'0,"13"-4"-100"0,-4 0-8 16,4 0 8-16,5 0-20 15,4 8 4-15,5-3-4 16,0 3 28-16,0-8-20 15,-10 12 40-15,-3-4-32 16,-6 0 56-16,-8 0-44 16,-5 4-8-16,-14 8-16 15,5-3 32-15,-14 7-20 16,0 4 12-16,10 1-20 0,-10 3 0 16,-9 0-8-16,9-3 4 15,1 3-8-15,-6-8 40 0,15-3-20 16,-1-5-12-16,5-4-8 15,0 0-4-15,4-4 0 16,1 0 16-16,4-8-8 16,4 8-40-16,5 0 20 15,0 5 20-15,5-5-4 16,4 0 20-16,1 0-16 16,3-8-116-16,6 0 56 15,-6-4-268-15,1 0 176 16,-5-4-148-16</inkml:trace>
          <inkml:trace contextRef="#ctx0" brushRef="#br0" timeOffset="647.2213">-4161 6201 600 0,'5'-8'224'0,"-1"8"-176"0,1 0-12 16,9 0 36-16,-1 0-48 16,19 4 8-16,0 4-20 15,18-4-68-15,9 0 28 16,10-4-412-16</inkml:trace>
        </inkml:traceGroup>
        <inkml:traceGroup>
          <inkml:annotationXML>
            <emma:emma xmlns:emma="http://www.w3.org/2003/04/emma" version="1.0">
              <emma:interpretation id="{0D26EECE-CACB-4D82-803D-9F11375C2F59}" emma:medium="tactile" emma:mode="ink">
                <msink:context xmlns:msink="http://schemas.microsoft.com/ink/2010/main" type="inkWord" rotatedBoundingBox="7616,16402 8845,16448 8822,17057 7593,17011">
                  <msink:destinationLink direction="to" ref="{740B8EBF-6378-4203-A9A0-1D8B1DD3687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7.8084">-3273 5873 540 0,'5'0'200'0,"13"0"-156"0,14 0-12 0,-5 0 0 0,9 0-24 16,5 4-380-16,0 16 200 16,0-3-20-16</inkml:trace>
          <inkml:trace contextRef="#ctx0" brushRef="#br0" timeOffset="1100.9292">-3291 5999 540 0,'-9'0'200'0,"27"8"-156"0,23-4-12 0,-9 0 52 0,9 0-52 15,13 4-72-15,10 0 16 16,-9 0-448-16</inkml:trace>
          <inkml:trace contextRef="#ctx0" brushRef="#br0" timeOffset="2522.7114">-2490 5930 384 0,'0'0'140'0,"-4"0"-108"0,-1 0-8 0,5 0 108 16,0 0-76-16,0 0 16 15,9 0-48-15,5 0 40 16,-1 0-36-16,1 0 40 0,4 0-40 16,1 0 28-16,-1 0-28 0,5 0-16 15,-1 8-8-15,1-8 12 16,0 0-8-16,0 8-20 16,-5 0 4-16,5-8 32 15,-1 0-16-15,-3 0 0 16,3 0-4-16,-3-8 12 15,-1 4-8-15,0 0 4 16,0-4-4-16,-4 0-8 16,-5 4 4-16,0 0-120 15,-4 0 64-15,-5 4-92 16,0 0 80-16,0 0-344 16</inkml:trace>
          <inkml:trace contextRef="#ctx0" brushRef="#br0" timeOffset="3923.9787">-2717 6290 624 0,'9'-4'228'0,"4"4"-176"0,15 0-16 0,-6 0 0 0,10 0-28 16,5 0-4 0,4 8 0-16,22-4-252 0,1-4 136 15,9 12-244-15</inkml:trace>
          <inkml:trace contextRef="#ctx0" brushRef="#br0" timeOffset="3696.8431">-2358 5711 372 0,'-13'-12'140'0,"8"12"-112"0,-4 0-4 16,4 0 92-16,5 12-68 16,-4-4 16-16,-1 5-40 15,5 11 40-15,0 4-36 16,5 0 12-16,4 5-24 16,0 3 20-16,-4-7-24 0,-5-1-4 15,0-4-4-15,-5 5-92 16,0-9 48-16,-8 8-452 15</inkml:trace>
        </inkml:traceGroup>
      </inkml:traceGroup>
    </inkml:traceGroup>
    <inkml:traceGroup>
      <inkml:annotationXML>
        <emma:emma xmlns:emma="http://www.w3.org/2003/04/emma" version="1.0">
          <emma:interpretation id="{66104D01-2AF5-4012-AE11-F749534AC01F}" emma:medium="tactile" emma:mode="ink">
            <msink:context xmlns:msink="http://schemas.microsoft.com/ink/2010/main" type="paragraph" rotatedBoundingBox="10260,16028 21349,16126 21336,17548 10247,174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DD1D7E-7999-40BF-9206-64341B3CC91C}" emma:medium="tactile" emma:mode="ink">
              <msink:context xmlns:msink="http://schemas.microsoft.com/ink/2010/main" type="inkBullet" rotatedBoundingBox="10258,16234 10779,16239 10772,17020 10251,17015"/>
            </emma:interpretation>
            <emma:one-of disjunction-type="recognition" id="oneOf2">
              <emma:interpretation id="interp2" emma:lang="" emma:confidence="0">
                <emma:literal>↳</emma:literal>
              </emma:interpretation>
            </emma:one-of>
          </emma:emma>
        </inkml:annotationXML>
        <inkml:trace contextRef="#ctx0" brushRef="#br0" timeOffset="5686.6683">-541 5521 372 0,'-32'-20'140'0,"18"16"-112"0,1 8-4 16,3 4 136-16,1 12-92 16,0 21 24-16,9 23-52 15,-4 9 36-15,4 4-44 16,-5 0 12-16,1 0-28 0,4 4-16 15,-10 0-4-15,10-16 48 16,0-13-24-16,0-11 36 16,0-21-32-16,0-20 76 15,10-20-56-15,12-17-32 0,1-7-8 16,4-5-84-16,10 1 44 16,8-5-56-1,10 12 52-15,0 5 12 0,4 8 16 16,-9 12-24-16,-9 16 20 15,-14 4 4-15,-9 4 12 16,-8 4 44-16,-15 0-24 16,-18 4 36-16,-18 0-32 15,-18 1 4-15,-5-1-16 16,5 0 12-16,-5-4-16 16,19 0 4-16,13 0-4 15,14-4 28-15,18 1-20 0,13 3 32 16,19 4-32-16,14 0-4 15,8 0-8-15,1 4 12 16,-5 1-8-16,-4-5 32 16,-5 0-24-16,-9 0-112 15,-5 0 52-15,0 1-248 16,1-5 164-16</inkml:trace>
      </inkml:traceGroup>
      <inkml:traceGroup>
        <inkml:annotationXML>
          <emma:emma xmlns:emma="http://www.w3.org/2003/04/emma" version="1.0">
            <emma:interpretation id="{CC2A26DC-0380-4568-B05D-3D752F185721}" emma:medium="tactile" emma:mode="ink">
              <msink:context xmlns:msink="http://schemas.microsoft.com/ink/2010/main" type="line" rotatedBoundingBox="10905,16033 21349,16126 21336,17548 10892,17456"/>
            </emma:interpretation>
          </emma:emma>
        </inkml:annotationXML>
        <inkml:traceGroup>
          <inkml:annotationXML>
            <emma:emma xmlns:emma="http://www.w3.org/2003/04/emma" version="1.0">
              <emma:interpretation id="{8343EE25-4813-477A-A632-DDC9CF42D5B8}" emma:medium="tactile" emma:mode="ink">
                <msink:context xmlns:msink="http://schemas.microsoft.com/ink/2010/main" type="inkWord" rotatedBoundingBox="10902,16317 11750,16325 11742,17314 10894,173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52.3741">69 6310 612 0,'-5'0'228'0,"5"0"-180"0,-9 8-12 16,0 13 80-16,-5-1-72 15,1 4 44-15,4 8-52 16,0 1 8-16,-1 3-28 16,10-3 20-16,10-9-24 0,8-8 12 0,9-4-12 15,10-12 0-15,3 0-4 16,1-12 28-16,0-8-20 15,-9 0-4-15,-13 3-8 16,-15-15 12-16,-18 8-8 16,-8-5-40-16,-15 9 20 15,-4 8-16-15,5 8 16 16,4 0-108-16,9-4 68 16,10-4-164-16,13-8 120 15,18-17-400-15</inkml:trace>
          <inkml:trace contextRef="#ctx0" brushRef="#br0" timeOffset="6179.4775">123 5663 392 0,'10'-37'148'0,"12"21"-116"0,10 4-8 16,-14 4 92-16,5 0-68 15,5 8 104-15,-1 8-88 16,5 8-20-16,-14 8-28 16,-4 5 40-16,-5-1-32 15,-9-4 32-15,-14 1-28 0,-4-1 16 16,0-4-24-16,-5-4 28 16,5-4-32-16,4-3-12 0,9-1-8 15,10-16-16-15,13-1 12 16,14 5-92-16,4 4 52 15,5 0-328 1</inkml:trace>
          <inkml:trace contextRef="#ctx0" brushRef="#br0" timeOffset="6456.2145">551 6055 632 0,'-27'-20'236'0,"27"16"-184"0,0 8-16 0,0-4 116 15,14 4-40 1,13-4-52-1,10 0-8-15,22-4-36 0,23 0-156 0,18 4 72 16</inkml:trace>
        </inkml:traceGroup>
        <inkml:traceGroup>
          <inkml:annotationXML>
            <emma:emma xmlns:emma="http://www.w3.org/2003/04/emma" version="1.0">
              <emma:interpretation id="{6758EEE0-A864-4E7D-ABFD-FE48B83CCC0D}" emma:medium="tactile" emma:mode="ink">
                <msink:context xmlns:msink="http://schemas.microsoft.com/ink/2010/main" type="inkWord" rotatedBoundingBox="12226,16325 13371,16335 13363,17247 12218,172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41.2812">1339 5655 260 0,'-9'0'96'0,"14"4"-76"0,-15 16-4 0,10 0 140 0,-4 13-88 16,4 3 80-16,0 8-88 15,0 5 56-15,0 0-64 16,0-1 4-16,0 1-32 16,4 3 32-16,-4-11-32 0,0-5-4 15,-4-7-12-15,8-9 56 16,-4-12-36-16,0-12 24 15,5-8-32-15,0-9-16 16,4-7-8-16,4 0-92 16,1-5 48-16,4-3-84 15,9 4 76-15,5 7 12 16,0 9 24-16,0 4 8 16,-5 4 4-16,-4 4 60 15,-9 0-28-15,-5 4 44 16,-9 0-40-16,-9 4 28 0,-9 0-28 15,-5 0-16-15,-4 4-8 16,-1 0-4-16,1 4 0 16,4-4 44-16,0 13-24 15,10 3 24-15,4-4-24 16,4 8 0-16,10-7-12 16,8-1 4-16,10-4-8 15,4-4 52-15,10-8-32 16,-1 0-12-16,1-4-4 15,-6 0-220-15,-8-4 116 0,-9 4-288 16</inkml:trace>
          <inkml:trace contextRef="#ctx0" brushRef="#br0" timeOffset="7739.8404">1671 6116 612 0,'-9'-4'228'0,"14"12"-180"0,9 12-12 0,-1-4 36 16,5 13-48-16,10 11 16 16,4 5-24-16,4-1 28 15,-4 1-28-15,4-13 4 0,-8 1-12 16,-6-13-24-1,-8-16-104 1,-14-8-352 0,0-12 252-16,0 3 8 0</inkml:trace>
          <inkml:trace contextRef="#ctx0" brushRef="#br0" timeOffset="7913.3038">1913 6148 572 0,'-9'8'208'0,"4"5"-160"16,5 27-12-16,-4-12 76 0,-6 13-68 15,1-1 24-15,0 9-36 16,0-9-20-16,0 1-8 16,4-13-68-16,-4-12 36 0,14-4-324 15</inkml:trace>
          <inkml:trace contextRef="#ctx0" brushRef="#br0" timeOffset="8157.9536">2058 5602 612 0,'14'-8'228'0,"-18"8"-180"0,8 8-12 0,5 4 60 16,-4 8-60-16,-1 9 40 16,-4 7-44-16,0-3-8 15,-4-5-16-15,-5 0 20 0,0-4-16 16,-1-7 32-16,1-1-28 15,0-12 20-15,9-4-20 16,0 0-16-16,14 0-4 0,9-4 4 16,9 0 0-16,4 4-240 15,9 8 132-15,1 4-448 32</inkml:trace>
          <inkml:trace contextRef="#ctx0" brushRef="#br0" timeOffset="8333.4219">2127 6015 664 0,'0'4'244'0,"13"0"-188"0,6-8-16 15,8 4 40-15,18-4-52 16,28 0 24-16,9 4-32 0,-4-4-308 15</inkml:trace>
        </inkml:traceGroup>
        <inkml:traceGroup>
          <inkml:annotationXML>
            <emma:emma xmlns:emma="http://www.w3.org/2003/04/emma" version="1.0">
              <emma:interpretation id="{D7D83007-92EB-47F5-9939-B2EF029FB8C4}" emma:medium="tactile" emma:mode="ink">
                <msink:context xmlns:msink="http://schemas.microsoft.com/ink/2010/main" type="inkWord" rotatedBoundingBox="13786,16337 14713,16345 14704,17444 13776,174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737.9949">3188 5695 320 0,'4'-44'120'0,"1"27"-96"0,-1-3-4 0,-4 12 124 16,0 4-84 0,-9 24 52-16,-5 9-36 15,-4 19-44-15,-5 13 56 0,1-9-56 16,3 1 48-16,1-4-44 0,5-5-28 16,3-3-8-16,1-9 24 15,0-8-12-15,5-8 56 16,-1-11-36-16,1-10-16 15,4-7-8-15,4-8-44 16,10 0 20-16,-1-4-180 16,10-5 108-16,5 1-92 15,3 4 104-15,1 7 48 16,-9 5 20-16,-5 12 116 16,-4 8-60-16,-14 5 104 15,-5-1-88-15,-8 4 16 16,-5 0-48-16,-10-4 48 15,1 0-44-15,0 0 0 0,4 1-20 16,9-1-56-16,10-4 24 16,8 0-216-16,14 0 128 15</inkml:trace>
          <inkml:trace contextRef="#ctx0" brushRef="#br0" timeOffset="9083.9149">3347 6136 644 0,'-5'8'236'0,"19"-4"-180"0,4 4-20 0,-13-4 16 16,8 1-8 0,6-5-24-16,-1 0-52 15,0 0 16-15,-4 0-216 0,-1 0 128 16,-8 0-204-16,-1-5 176 16,1 1 20-16,-5-4 72 15,0 8 88-15,0 0-24 16,0 0 276-16,0 8-168 15,5 5 84-15,-1 19-124 16,1 8 32-16,-1 9-68 16,5 4-16-16,-4 3-24 15,-5 1 8-15,-5-4-16 0,-4-9 48 16,-4-3-28-16,-1-5-4 16,-4-12-16-16,-5 1-8 15,-4-9 4-15,-1-8-92 16,1-8 48-16,4-8-108 15,0-8 84-15,10-5-136 16</inkml:trace>
          <inkml:trace contextRef="#ctx0" brushRef="#br0" timeOffset="9689.5257">2887 6084 404 0,'-9'-8'148'0,"9"3"-112"0,0 1-12 0,0 4 224 15,4-4-140-15,6 0 80 16,8 0-112-16,5 4-40 0,8 0-24 16,6 4-32-16,4 4 12 0,0 1-296 15,-5 3 168-15,1 4-324 16</inkml:trace>
          <inkml:trace contextRef="#ctx0" brushRef="#br0" timeOffset="10036.4484">3538 5736 600 0,'5'-9'224'0,"4"14"-176"0,0-1-12 0,0 4 88 16,9 8-76-16,0 0 60 15,1 4-64-15,-1 1-20 16,-5-1-16-16,-3-8 36 0,-6 4-24 15,-4-4 68-15,-4-4-48 16,-6-4 8-16,1-4-28 16,5 0-4-16,8-4-8 15,10 4-164-15,13 0 84 16,10 4-368-16,4 8 248 16,0 5-208-1</inkml:trace>
        </inkml:traceGroup>
        <inkml:traceGroup>
          <inkml:annotationXML>
            <emma:emma xmlns:emma="http://www.w3.org/2003/04/emma" version="1.0">
              <emma:interpretation id="{57F95F45-10DB-4A46-A0F1-1EDE71AB8620}" emma:medium="tactile" emma:mode="ink">
                <msink:context xmlns:msink="http://schemas.microsoft.com/ink/2010/main" type="inkWord" rotatedBoundingBox="16914,16776 17452,16781 17450,17055 16911,170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812.5124">6010 6059 652 0,'0'-12'244'0,"0"12"-192"0,18-8-12 0,-4 8 112 15,13 0-92-15,1 8 20 16,4-8-48-16,13 0-12 16,5 0-12-16,19 4-8 0,-1 0 4 0,9 4-244 15,-13 5 132-15,-18 3-448 16</inkml:trace>
          <inkml:trace contextRef="#ctx0" brushRef="#br0" timeOffset="10949.3766">6101 6314 704 0,'-4'-8'264'0,"17"8"-208"0,15 0-12 15,-15-8 64-15,19 8-68 16,14-4 16-16,31 0-32 15,10 0-172-15</inkml:trace>
        </inkml:traceGroup>
        <inkml:traceGroup>
          <inkml:annotationXML>
            <emma:emma xmlns:emma="http://www.w3.org/2003/04/emma" version="1.0">
              <emma:interpretation id="{4F3EECD8-E048-44B5-957E-A00027A467AE}" emma:medium="tactile" emma:mode="ink">
                <msink:context xmlns:msink="http://schemas.microsoft.com/ink/2010/main" type="inkWord" rotatedBoundingBox="17737,16094 21349,16126 21336,17548 17725,17516">
                  <msink:destinationLink direction="from" ref="{740B8EBF-6378-4203-A9A0-1D8B1DD36873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016.5382">6825 6363 748 0,'32'-8'276'0,"-9"12"-216"0,18-4-16 15,-9 0 48-15,18 8-60 16,32 0-4-16,9 4-16 15,9 0-476-15,-4-4 252 16,8-12-152-16</inkml:trace>
          <inkml:trace contextRef="#ctx0" brushRef="#br0" timeOffset="12509.5278">7021 5999 684 0,'-9'-13'252'0,"9"5"-192"0,9 4-20 15,9 0 100-15,5 0-84 16,4 0 4-16,23 0-36 15,0 4 0-15,5 4-12 16,9 4 12-16,-10 0-16 0,-8 0-216 16,-14 1 116-16</inkml:trace>
          <inkml:trace contextRef="#ctx0" brushRef="#br0" timeOffset="12777.4035">7271 5780 488 0,'-9'24'180'0,"0"-7"-140"0,-4 11-12 0,3-4 136 16,1 0-96-16,0 5 8 16,-4 7-48-16,-1 1-36 15,-4 19 4-15,-5-3 44 0,0 4-20 16,-9-5-300-1,0 1 152-15,5-5-276 16</inkml:trace>
          <inkml:trace contextRef="#ctx0" brushRef="#br0" timeOffset="12073.3659">7449 6055 496 0,'-9'-8'184'0,"9"12"-140"0,18 4-16 0,-13 9 128 15,8 23-92-15,6 25 52 16,3 12-68-16,-4 4-32 0,5-5-16 15,5-3 36-15,3-16-24 0,-8-13 8 16,9-15-12-16,-9-1 36 16,-5-12-20-16,-4-12 64 15,4-12-48-15,-4-8 0 16,-1-16-24-16,-4-25 24 16,14-36-24-16,9-24-112 15,0 11 52-15,-5 9-56 16,5-8 60-16,0 8-24 15,-5 8 40-15,1 16 36 16,-6 12-4-16,-8 13 60 16,9 11-36-16,-14 9 28 15,9 4-32-15,0 8-28 16,-4 3 0-16,0 5-8 16,-1-4 20-16,10 8-8 15,-9-4 20-15,-1 0-16 16,-8 4-4-16,9 0 0 15,-10 0-16-15,-4 4 8 16,23 4 40 0,0 0 4-16,13 0-20 15,32-8 44-15,46 0-36 16,18 0 12-16,28-12-24 16,49-1 20-16,-4 5-24 15,22 4 12-15,1 0-12 16,-32 4 12-16,-37-4-16 0,-22-4 16 15,-23 4-16-15,-28 0 24 16,-27 0-20-16,-36 8-48 16,-9 0-44-1,-14 0 40-15,-5 4-68 16,-4 4 64-16,0 4-236 16,-5 4 156-16,1 4-508 15</inkml:trace>
          <inkml:trace contextRef="#ctx0" brushRef="#br0" timeOffset="13316.8367">8319 5821 508 0,'-14'0'188'0,"5"20"-148"0,-5 16-8 0,10-20 88 16,-10 13-72-16,5 7 8 16,-9 17-36-16,4-1 4 15,0 5-12-15,-4-8 0 0,9-1-4 16,-9-11 72-16,0-13-44 15,8-12 4-15,-3-24-24 16,4 4-20-16,9-17 0 16,9-11 4-16,4 8 0 0,15-9-188 15,-1 13 104-15,5-4 8 16,4 16 48-16,-8-5 12 16,-6 17 8-16,-3 0 8 15,-6 8 0-15,-13 5 112 16,-4-5-60-16,-5 8 60 15,-5-4-68-15,-4-4-12 16,0 8-20-16,-5-12 8 16,-9 8-12-16,18-3-4 15,5 3 0-15,0 0-4 16,9 8 0-16,0 8 8 16,18 5-4-16,-4-1 16 15,18-3-12-15,-9-1 24 0,-1-4-20 16,1-4-164-16,0-3 84 15</inkml:trace>
          <inkml:trace contextRef="#ctx0" brushRef="#br0" timeOffset="13601.7547">8396 6496 632 0,'-32'0'236'0,"23"13"-184"0,0 3-16 0,4 0 44 15,5 0-52-15,0 4 24 16,5 1-32-16,4-5 28 16,14-4-32-16,0-4-4 0,8-4-8 0,1-4-16 15,0-4 8-15,0-4-24 16,-14-4 16-16,-9-8 24 16,-13-9-8-16,-14-3-8 15,-5-1 0-15,0 1 4 16,-9 4 0-1,9 8-20-15,14 7 12 0,-4 5-136 16,22 0 76-16,4 0-444 16</inkml:trace>
          <inkml:trace contextRef="#ctx0" brushRef="#br0" timeOffset="15996.6548">8756 5748 508 0,'13'-16'188'0,"-13"11"-148"0,5 1-8 0,-5 4 80 16,0-4-68-16,0 4 8 15,0 0-32-15,0 0 32 16,-5 0-28-16,5 0-12 0,0 0-8 15,0 0-24-15,0 0 12 16,14 13 20-16,4 7-4 16,0-4 16-16,-4 0-16 15,0 8 24-15,-1-3-20 16,-4 7-4-16,-13-8-4 0,-5-4 28 16,-9 1-16-16,-5-5 4 15,-9 0-12-15,0-8 12 16,0 8-12-16,5-4-20 15,4-8 4-15,5 8 12 16,9-8 0-16,9 0 24 16,13 8-16-16,10-8 48 15,9 4-32-15,0-4-4 16,0 13-16-16,4-9 12 16,-4 0-12-16,-5-4-260 15,-4 8 140-15,5 4-496 16</inkml:trace>
          <inkml:trace contextRef="#ctx0" brushRef="#br0" timeOffset="13891.5261">8692 5918 404 0,'23'-17'148'0,"-5"17"-112"0,9-8-12 0,-9 8 76 15,5 4-60-15,-5-4 28 16,5 4-40-16,-9 1 28 16,-5 3-32-16,-9-4 64 15,-9 8-48-15,-9-4 80 0,-10 0-68 16,-4 0 36-16,1-4-52 15,3 4 68-15,10 0-56 16,9-8-52-16,18 4 0 16,14-4 40-16,9 0-16 0,9 13-132 15,4-9 60-15,-4 0-396 16</inkml:trace>
          <inkml:trace contextRef="#ctx0" brushRef="#br0" timeOffset="14139.1848">8815 6213 684 0,'0'4'252'0,"4"-4"-192"0,1 0-20 16,18 0 100-1,4 0-100-15,5-4-16 16,13-4 0-16,19-4-16 15,18 4-372-15</inkml:trace>
          <inkml:trace contextRef="#ctx0" brushRef="#br0" timeOffset="14458.032">9762 5861 600 0,'-9'-16'224'0,"4"20"-176"0,-4 8-12 0,5 0 80 15,-1 4-72-15,0 5-8 16,-4 11-24-16,-4 4 60 16,-1 21-40-16,0 4-12 0,-4 3-12 0,0 1 0 15,0-12-4 1,-5-13 32-16,9-7-20 0,-9-13 48 16,14-16-36-16,0-12 12 15,5-12-24-15,8-13-36 16,19-3 12-16,0-5-148 15,4 1 84-15,5 8-20 16,4 7 52-16,1 9 8 16,-1 8 20-16,-4 0 44 15,-5 8-20-15,-8 8 80 16,-10-4-56-16,-14 4 4 16,-4 12-24-16,-9-3 32 15,-5 3-24-15,0 0-76 16,1 0 28-16,-1 5-132 15,5 3 84-15,-1-8-280 16</inkml:trace>
          <inkml:trace contextRef="#ctx0" brushRef="#br0" timeOffset="14857.5942">9675 6424 352 0,'9'4'132'0,"10"8"-104"0,3 8-8 0,-8-12 132 16,9 4-88-16,-10 0 8 15,10 5-44-15,5-5 8 16,-15 0-20-16,5 0-16 15,-4 0-4-15,0-4-4 0,-5-4 0 16,0 0 0-16,5-4 0 16,4 0-12-16,5-4 12 15,-1-8 32-15,1 12-16 0,0-4 88 16,-5 0-52-16,-4 0 24 16,-1 0-40-16,-3 0 72 15,-1-4-56-15,-5 4-32 16,-4 0-8-16,-4-4 20 15,-5 4-12-15,-14 4-12 16,-9 0-4-16,-9 8 4 16,4 4 0-16,-8 4-20 15,9 4 12-15,4 4-12 16,9 1 8-16,0 3 24 16,5 0-4-16,9 5 4 15,9-1-4-15,-14-4-112 16,5-7 56-16,0-9-112 15,0-4 92-15,0-8-320 16</inkml:trace>
          <inkml:trace contextRef="#ctx0" brushRef="#br0" timeOffset="15215.5471">9944 5776 528 0,'-5'-28'196'0,"14"28"-152"0,5 8-12 0,0-8 140 0,9 0-100 15,-1 12 44-15,6 0-72 16,-6 8 4-16,-3 9-32 16,-6-1 20-16,-4 0-24 0,-9-3 12 15,-9-5-12-15,-4-4 28 16,-6 0-24-16,1-4 48 16,9-8-36-16,5 4-4 15,13-8-16-15,9 0-184 16,14 0 100-16,0-8-588 15,-1 21 368 1,-8 3 84-16</inkml:trace>
        </inkml:traceGroup>
      </inkml:traceGroup>
    </inkml:traceGroup>
    <inkml:traceGroup>
      <inkml:annotationXML>
        <emma:emma xmlns:emma="http://www.w3.org/2003/04/emma" version="1.0">
          <emma:interpretation id="{4C76C053-6564-45DE-926F-1EA4EDBE2FF3}" emma:medium="tactile" emma:mode="ink">
            <msink:context xmlns:msink="http://schemas.microsoft.com/ink/2010/main" type="paragraph" rotatedBoundingBox="7305,17695 12698,17932 12651,18999 7258,18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8666DF-11D7-447F-9F84-EB7AA4826B6D}" emma:medium="tactile" emma:mode="ink">
              <msink:context xmlns:msink="http://schemas.microsoft.com/ink/2010/main" type="line" rotatedBoundingBox="7305,17695 12698,17932 12651,18999 7258,18761"/>
            </emma:interpretation>
          </emma:emma>
        </inkml:annotationXML>
        <inkml:traceGroup>
          <inkml:annotationXML>
            <emma:emma xmlns:emma="http://www.w3.org/2003/04/emma" version="1.0">
              <emma:interpretation id="{C7215499-A2BB-4BB5-AA13-DFC6E9AACCCB}" emma:medium="tactile" emma:mode="ink">
                <msink:context xmlns:msink="http://schemas.microsoft.com/ink/2010/main" type="inkWord" rotatedBoundingBox="7305,17695 9921,17810 9874,18877 7258,1876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1556.1622">-3605 7090 364 0,'9'0'132'0,"-14"-8"-100"0,14 8-12 0,-9 0 68 16,9 0-52-16,1 0 32 16,-1 8-40-16,9-8 28 15,-4 0-32-15,8 4 56 16,10 0-44-16,-9 5 0 15,13-1-20-15,5 8-12 0,0 0 0 0,5-4 12 16,-1-4-8-16,-4 4 4 16,0-4-4-16,-9-8-24 15,-4 0 8-15,-6-4-12 16,-13-8 8-16,5 4-96 16,-14-4 56-16,0-8-328 15,-18 12 212 1,-5-4-16-16</inkml:trace>
          <inkml:trace contextRef="#ctx0" brushRef="#br0" timeOffset="51902.0845">-3391 7224 384 0,'0'24'140'0,"0"-12"-108"0,9 9-8 16,-5-1 4-16,1 0-20 15,-1 16 60-15,6 9-40 0,-15 4-4 16,-4 11-12-16,-5-3-12 15,-4-5 4-15,4-11 20 16,1-1-12-16,-5-15 12 16,-5-13-12-16,9-12-16 15,-4-12 0-15,4-13 12 16,-4-3-4-16,4-4-48 16,1 3 28-16,-6 9 4 15,10 8 8-15,9 12 92 16,0 8-48-16,0 12 60 0,9 13-56 15,1-1 76-15,12-4-68 16,1 1-16-16,9-9-24 0,14 0 16 16,-1-8-16-16,10-4 4 15,8 1-8-15,-8-5-216 16,-9-4 112-16,8-4-464 16</inkml:trace>
          <inkml:trace contextRef="#ctx0" brushRef="#br0" timeOffset="52472.6038">-2840 7414 312 0,'-10'8'112'0,"10"8"-84"0,0 9-12 15,-9-5 56-15,9 8-44 0,-4 13 40 16,-1-1-36-16,5 5 80 15,0-5-64-15,-9-7 12 16,9-5-36-16,-9-8 12 16,9-8-20-16,-14 4 8 0,14-16-12 15,-9-4 12-15,9-16-16 16,0-4-4-16,0-13 0 16,9 5-112-16,5-4 60 15,-5-1-8-15,0 5 36 16,9 8 20-16,-8 3 4 15,3 9 68-15,-8 8-40 0,4 12 48 16,9 8-44-16,-13 9 32 16,4 3-36-16,-5 12-8 15,-4 1-16-15,9-9 12 16,-9-3-12-16,10-9 16 16,-6-4-16-16,5-8 4 15,0-8-4-15,5-16-40 16,-5-4 16-16,14-9-128 15,-10-3 84-15,6-4-108 16,3-5 96-16,-8 17 60 16,9 8 12-16,-9 12 124 15,4 16-72-15,-5 8 96 16,1 8-88-16,0 5-44 16,4 7-16-16,0-11 56 15,-4-9-28-15,4 8 24 16,0-16-32-16,0-4-52 0,1-4 16 15,-1-16-228-15,0 0 136 16,-4-16-392 0</inkml:trace>
          <inkml:trace contextRef="#ctx0" brushRef="#br0" timeOffset="53029.0802">-1429 7183 416 0,'9'-32'152'0,"-4"28"-116"0,-5-16-12 0,0 16 92 0,-5-4-68 15,-4 0 24-15,0-1-40 16,-5 1-64-16,-9-4 16 16,5-4-84-16,0 12 56 15,-5-4-88-15,-4 0 76 16,0 8 12-16,-5 12 24 15,0-4 68-15,0 12-24 16,0 5 76-16,5 11-52 16,4 8 108-16,5 9-88 15,4-4 44-15,1 19-64 16,3 21-44-16,1 5-4 16,5-5 12-16,-5-8-4 0,0-21 32 15,-5 1-24-15,-4-12 32 16,4-9-32-16,-4-4-4 15,4-11-8-15,0 3 20 16,5-16-12-16,9 8 12 0,9-12-12 16,14 9 28-16,9-5-24 15,14-4 12-15,8-4-16 16,5 8 20-16,5-8-20 16,-9-4-240-16,-10 0 120 15,1-16-476 1</inkml:trace>
          <inkml:trace contextRef="#ctx0" brushRef="#br0" timeOffset="53476.0504">-1206 7244 404 0,'-23'-32'148'0,"19"32"-112"0,-5 0-12 16,4 0 108-16,5 0-76 15,0 16 4-15,0 0-36 16,0 8 28-16,0 5-28 16,-4 3 32-16,-10 13-32 0,5 7-4 15,0 13-12-15,-5-4 4 16,-9 3-8-16,10-11 24 16,-15-12-16-16,15-5 12 15,3-16-12-15,1-16 36 16,5-8-24-16,13-24-40 15,5-17 8-15,17-7-104 0,6-9 60 16,18 21-56-16,-1-1 64 16,-8 13 4-1,-14 8 24-15,-1 7 4 0,-8 5 4 16,-23 8 112-16,-9 21-56 16,-14-1 44-16,1 0-56 15,-10 12 16-15,4-3-32 16,-4-1 0-16,1 0-12 15,8 1 20-15,5-5-16 16,13-4 12-16,-4 0-12 16,9 5 28-16,9-5-24 0,5 0 4 31,4 4-12-31,5-3-8 0,4-5 4 0,5 0 4 16,9-8-4-16,-5 12-196 15,5-11 104-15,-4 3-520 16</inkml:trace>
        </inkml:traceGroup>
        <inkml:traceGroup>
          <inkml:annotationXML>
            <emma:emma xmlns:emma="http://www.w3.org/2003/04/emma" version="1.0">
              <emma:interpretation id="{495FD677-BA9A-4C0C-AC64-F92452DFB128}" emma:medium="tactile" emma:mode="ink">
                <msink:context xmlns:msink="http://schemas.microsoft.com/ink/2010/main" type="inkWord" rotatedBoundingBox="9930,18126 12580,17716 12708,18541 10058,18951"/>
              </emma:interpretation>
              <emma:one-of disjunction-type="recognition" id="oneOf9">
                <emma:interpretation id="interp9" emma:lang="" emma:confidence="0">
                  <emma:literal>23&gt;0</emma:literal>
                </emma:interpretation>
                <emma:interpretation id="interp10" emma:lang="" emma:confidence="0">
                  <emma:literal>2.7&gt;0</emma:literal>
                </emma:interpretation>
                <emma:interpretation id="interp11" emma:lang="" emma:confidence="0">
                  <emma:literal>2370</emma:literal>
                </emma:interpretation>
                <emma:interpretation id="interp12" emma:lang="" emma:confidence="0">
                  <emma:literal>7.7&gt;0</emma:literal>
                </emma:interpretation>
                <emma:interpretation id="interp13" emma:lang="" emma:confidence="0">
                  <emma:literal>7.3&gt;0</emma:literal>
                </emma:interpretation>
              </emma:one-of>
            </emma:emma>
          </inkml:annotationXML>
          <inkml:trace contextRef="#ctx0" brushRef="#br0" timeOffset="53963.3477">-892 7859 612 0,'5'0'228'0,"-1"-8"-180"0,10 8-12 16,0 0 52-16,8 0-56 15,1 0-12-15,0 8-12 16,4-8 16-16,1 8-12 16,-6 5-12-16,1-5-4 0,-9 4-16 0,-10 4 12 15,-8 0 32-15,-1-8-16 16,-8 8-16-16,-6-3 0 16,-3-1 20-16,8-4-4 15,-9 0-4-15,0 4 0 16,5 0 40-16,4-4-24 15,5 0 16-15,5-4-20 16,4 4-8-16,4 5-4 16,1-5 12-16,9 0-8 15,-5 0 4-15,0-4-4 16,4 4-148-16,1-4 76 0,-5-4-316 16</inkml:trace>
          <inkml:trace contextRef="#ctx0" brushRef="#br0" timeOffset="53968.3598">-846 8009 520 0,'-32'-8'192'0,"41"4"-152"0,-9 4-8 16,0 0 116-16,0 0-88 16,5 4 72-16,13-4-76 15,-5 8-4-15,10 0-32 16,0-4-28-16,9-4 0 0,0 0-260 15,13 0 148-15</inkml:trace>
          <inkml:trace contextRef="#ctx0" brushRef="#br0" timeOffset="54613.5766">-391 7321 268 0,'-5'-8'100'0,"15"4"-76"0,8-4-8 16,0 8 140-16,9-4-88 16,5 0 24-16,5-8-52 15,4 3-16-15,-5 1-16 16,-4 0-16-16,-9 4 4 16,-5 4 28-16,0 0-12 15,-13 8 32-15,-5 4-28 16,-5-3 64-16,-4 19-44 15,0 0 0-15,4 13-20 0,1 19 16 16,4 25-20-16,0 8 32 16,9-8-28-16,0 0 32 15,0-20-32-15,0-4 12 0,-4-13-16 16,-1-7 20-16,1-5-20 16,-5-11 48-16,-9-5-32 15,0-12 40-15,-5-8-40 16,-9 0-16-16,-4-4-4 15,0-4-20-15,4-4 8 16,0 4-32-16,5-1 20 16,4 5-204-16,5 4 120 15,9 0-408 1,5 4 284-16,-5 17-12 16</inkml:trace>
          <inkml:trace contextRef="#ctx0" brushRef="#br0" timeOffset="54964.5124">488 7479 476 0,'-19'-16'176'0,"19"12"-136"0,-4 4-12 15,-1 0 108-15,5 0-80 16,0 8 48-16,5 4-60 16,4 8 12-16,5 0-36 15,8 5 44-15,6-1-36 0,4-4-16 0,9-8-4 16,13 8 0-16,10-7-4 16,0-5-4-16,-5 0 4 15,-9 4 4-15,-9-4-4 16,-14-8 24-1,-13 8-16-15,-9 4 48 0,-10 0-32 16,-13 9 40-16,-5-1-40 16,-9 0 4-16,-13 4-20 15,-1-7 12-15,1 11-16 16,-1-12-4-16,-4 4 0 16,0 1 20-16,-5-9-12 15,5 4-12-15,9-4-4 0,9-8-24 16,14 0 16-16,14 0-164 15,13-4 100-15,9 0-216 16,14-8 164-16</inkml:trace>
          <inkml:trace contextRef="#ctx0" brushRef="#br0" timeOffset="55309.9828">1498 7422 464 0,'14'-20'176'0,"-14"16"-140"0,0 4-8 16,-14 4 84-1,-4 8 64-15,-5 4-92 16,1 17 24-16,-10 3-68 0,9 9 28 16,9 7-36-16,5 5-8 0,9-9-16 15,5-7 20-15,18-13-16 16,18 1 12-16,18-17-12 15,9-12-8-15,5-12 0 16,-9-17-76-16,-19-15 40 16,-13-9 12-16,-23-4 16 15,-18 1-24-15,-23 7 16 16,-13 17 84-16,-10 4-40 16,0 15 0-16,5 1-20 0,14 8-12 15,13 8 4-15,14 8-260 16,18 9 140-16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20:11.5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63325A-D05F-4E9A-A00C-010B3D1596DE}" emma:medium="tactile" emma:mode="ink">
          <msink:context xmlns:msink="http://schemas.microsoft.com/ink/2010/main" type="writingRegion" rotatedBoundingBox="20212,2792 21621,3906 20769,4985 19359,3871"/>
        </emma:interpretation>
      </emma:emma>
    </inkml:annotationXML>
    <inkml:traceGroup>
      <inkml:annotationXML>
        <emma:emma xmlns:emma="http://www.w3.org/2003/04/emma" version="1.0">
          <emma:interpretation id="{6C8BBC87-9F8B-44FD-8DCC-FA4615362180}" emma:medium="tactile" emma:mode="ink">
            <msink:context xmlns:msink="http://schemas.microsoft.com/ink/2010/main" type="paragraph" rotatedBoundingBox="20212,2792 21621,3906 20769,4985 19359,3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82099-EE18-481C-91A3-673CE710FF36}" emma:medium="tactile" emma:mode="ink">
              <msink:context xmlns:msink="http://schemas.microsoft.com/ink/2010/main" type="line" rotatedBoundingBox="20212,2792 21621,3906 20769,4985 19359,3871"/>
            </emma:interpretation>
          </emma:emma>
        </inkml:annotationXML>
        <inkml:traceGroup>
          <inkml:annotationXML>
            <emma:emma xmlns:emma="http://www.w3.org/2003/04/emma" version="1.0">
              <emma:interpretation id="{377F8F17-7E55-402B-8F38-B156F357379E}" emma:medium="tactile" emma:mode="ink">
                <msink:context xmlns:msink="http://schemas.microsoft.com/ink/2010/main" type="inkWord" rotatedBoundingBox="20212,2792 21217,3586 20364,4665 19359,3871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694 272 984 0,'87'-141'368'0,"-87"141"-288"0,100-49-20 15,-64 25-52-15,1 16-16 0,4-8-68 16,-14 3 44-16,-13 1-4 16,-1 4 20-16,-31 4-16 15,0 4 20-15,-46 4 24 16,0 8-8-16,-31 13-24 16,8-5 8-16,-13 12 12 15,23-3 4-15,-1-5 32 16,19-4-20-16,5 0 48 15,13 5-36-15,9 11-16 16,13 0-4-16,1 13-8 16,14 4 0-16,-5 3-12 15,4-3 8-15,-13-1 40 16,9-7-24-16,-14 4-8 16,0-1-8-16,-13-3 20 15,-1 3-8-15,5-11 32 16,10-1-24-16,13-4 32 15,13 1-32-15,23-1 20 16,19 1-20-16,13-1 8 16,-4 0-12-16,4-3-120 15,-4-1 56-15,-1-12-180 16,-8-4 128-16,-10-12-384 16,5 0 276-16</inkml:trace>
          <inkml:trace contextRef="#ctx0" brushRef="#br0" timeOffset="185.4937">266 649 820 0,'-32'-37'304'0,"32"37"-236"0,-4 0-20 0,8 0 72 15,5 4-76-15,10-4 88 16,8 8-76-16,5 1-8 16,0 3-32-16,18 0-20 15,0 0 0-15,14 0-268 16,-1 4 144-16,6 0-360 15,-6 1 276-15</inkml:trace>
          <inkml:trace contextRef="#ctx0" brushRef="#br0" timeOffset="349.5662">1031 831 832 0,'-23'8'308'0,"23"-8"-240"0,-18 97-20 0,14-44 8 16,4-1-40-16,-10 13 12 15,1 4-16-15,-4-4-8 16,4-5 0-16,-5 1 12 16,5-4-8-16,-5-13-64 15,5-3 28-15</inkml:trace>
        </inkml:traceGroup>
        <inkml:traceGroup>
          <inkml:annotationXML>
            <emma:emma xmlns:emma="http://www.w3.org/2003/04/emma" version="1.0">
              <emma:interpretation id="{8E6CE63F-89CD-41A9-912B-9393EFC70F18}" emma:medium="tactile" emma:mode="ink">
                <msink:context xmlns:msink="http://schemas.microsoft.com/ink/2010/main" type="inkWord" rotatedBoundingBox="20897,3973 21310,4300 20970,4730 20557,4403"/>
              </emma:interpretation>
            </emma:emma>
          </inkml:annotationXML>
          <inkml:trace contextRef="#ctx0" brushRef="#br0" timeOffset="646.8572">1295 985 832 0,'32'-37'308'0,"-32"37"-240"0,77 8-20 0,-40 0-24 16,-5 9-24-16,0 3-28 16,-1 8 16-16,-8 4-20 15,-5 5 16-15,-18-1-16 16,-4 5 16-16,-28-9 0 15,-4 1 8-15,-28-5 24 16,18 0-8-16,-8 5 68 16,8-5-44-16,5 8 32 15,18 1-36-15,23-9 44 16,10 4-40-16,35 5 12 16,10-9-28-16,22-12-332 15,-9 5 168-15</inkml:trace>
          <inkml:trace contextRef="#ctx0" brushRef="#br0" timeOffset="785.727">1455 1191 880 0,'59'12'328'0,"-59"-12"-256"0,114 16-16 15,-51-4-96 1,-13 1 12-16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5:50.3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8D062E-89D1-42F8-8C84-309C61B1ADC0}" emma:medium="tactile" emma:mode="ink">
          <msink:context xmlns:msink="http://schemas.microsoft.com/ink/2010/main" type="inkDrawing" rotatedBoundingBox="15519,1479 18409,1302 18412,1359 15523,1537" semanticType="underline" shapeName="Other">
            <msink:sourceLink direction="with" ref="{40371AE0-C3CA-4E2D-9561-7A88F3F5D1A7}"/>
          </msink:context>
        </emma:interpretation>
      </emma:emma>
    </inkml:annotationXML>
    <inkml:trace contextRef="#ctx0" brushRef="#br0">77 194 372 0,'-14'-8'140'0,"14"8"-112"0,-5-8-4 0,1 4 152 31,-1 8-100-31,-4-8 156 0,5 4-132 0,-6-4 80 16,6 0-100-16,-10 4 88 16,10 0-96-16,-1-8 32 15,5 8-60-15,0 0 12 16,9 0-36-16,5 0 36 16,4 8-32-16,28-8 20 15,8 0-24-15,69-8 36 16,9 8-32-16,82-25 20 15,5 1-24-15,45 0 0 16,-18 4-12-16,4-1 12 16,-31 9-12-16,4 0-12 15,-37 0 0-15,-8 8 20 16,-37 4-8-16,-27 0 48 16,-19 4-28-16,-31-4-48 15,-14 0 8-15,-27 0-384 16,-14 0 216-16,-22 8-544 15,-6 0 412-15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4:39:01.6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5406DE-592C-4E41-B5B2-01C686A91CD2}" emma:medium="tactile" emma:mode="ink">
          <msink:context xmlns:msink="http://schemas.microsoft.com/ink/2010/main" type="writingRegion" rotatedBoundingBox="6543,16542 7155,13741 8328,13997 7716,16798"/>
        </emma:interpretation>
      </emma:emma>
    </inkml:annotationXML>
    <inkml:traceGroup>
      <inkml:annotationXML>
        <emma:emma xmlns:emma="http://www.w3.org/2003/04/emma" version="1.0">
          <emma:interpretation id="{2952396C-39F7-4296-82DE-27421E8C1D93}" emma:medium="tactile" emma:mode="ink">
            <msink:context xmlns:msink="http://schemas.microsoft.com/ink/2010/main" type="paragraph" rotatedBoundingBox="6543,16542 7155,13741 8328,13997 7716,1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DCF29-B8FE-4587-BA04-320F094697FE}" emma:medium="tactile" emma:mode="ink">
              <msink:context xmlns:msink="http://schemas.microsoft.com/ink/2010/main" type="line" rotatedBoundingBox="6543,16542 7155,13741 8328,13997 7716,16798"/>
            </emma:interpretation>
          </emma:emma>
        </inkml:annotationXML>
        <inkml:traceGroup>
          <inkml:annotationXML>
            <emma:emma xmlns:emma="http://www.w3.org/2003/04/emma" version="1.0">
              <emma:interpretation id="{00A2B473-C474-4254-92C8-0747E4ED318B}" emma:medium="tactile" emma:mode="ink">
                <msink:context xmlns:msink="http://schemas.microsoft.com/ink/2010/main" type="inkWord" rotatedBoundingBox="6543,16542 7155,13741 8328,13997 7716,167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2004 2024 416 0,'5'-28'152'0,"-1"12"-116"0,1-17-12 0,-5 17 84 15,0 0-64-15,0-4-8 16,-5-4-24-16,-4 3-12 0,-9 1 4 16,0 4 4-16,-10 8-4 0,-4 8-28 15,-9 12 12-15,-9 8 4 16,-4 8 8-16,4 9-28 16,0 7 16-16,9 9 84 15,0 12-40-15,13 24 8 16,6 20-24-16,12 8 24 15,10-19-24-15,10-5 4 16,8 4-12-16,0-8 20 16,0 24-16-16,0-24-4 15,1 0-4-15,-10-12 12 16,-14-8-8-16,-13-17-40 16,-9-7 20-16,-5-9-32 15,-9-11 24-15,4-5 20 16,5-4 0-16,5-8 0 0,4-4 4 15,5-8 12-15,14-8-8 16,13-8-40-16,9-13 20 16,9-7-316-1,5-17 180-15,14-3-132 16</inkml:trace>
          <inkml:trace contextRef="#ctx0" brushRef="#br0" timeOffset="399.0612">2118 1822 404 0,'-9'-32'148'0,"9"23"-112"0,-5 1-12 16,-4 8-12-1,0 4-12-15,0 5 44 0,-5 3-24 16,-4 8 44-16,0 12-36 16,9 5 12-16,0 7-24 15,4 5 28-15,5 7-28 16,0 17-4-16,0 28-8 16,9 21-4-16,-4-1 0 0,-5-7 8 15,-9 11-4-15,-1 5 8 16,1-5-8-16,-4-8-12 15,-1-24 4-15,0-16 48 16,-4-16-24-16,0-8 8 0,-9-17-16 16,-1-12-52-16,1-3 24 15,-5-9-172 1</inkml:trace>
          <inkml:trace contextRef="#ctx0" brushRef="#br0" timeOffset="-465.7386">1635 2004 268 0,'5'-12'100'0,"-1"4"-76"0,10-4-8 0,-5 4 96 16,5-5-64-16,-5-3 76 15,0-4-68-15,0 0 4 16,-4-4-36-16,-5-1-4 16,-5-3-12-16,-9 0-8 15,-4-1 4-15,-9 5-16 0,-5 8 8 16,-4 8-24-16,-10 16 16 15,10 8 4-15,-5 8 8 16,0 13-20-16,0 7 12 0,4 9 92 16,1 7-44-16,4 5 28 31,9 24-40-31,5 49 8 0,9-1-20 16,9-11 20-16,4 3-24 15,1 1 12-15,4-5-12 16,-4-15-16-16,-1-21 0 0,-4-21 40 15,-4-15-24-15,-10-12 80 16,-4-17-56-16,-5-16-4 16,-9-16-20-16,-4-12-44 15,-5-13 16-15,0-7-116 16,0-5 72-16,4-3-176 16,10-1 132-16,4 5-320 15</inkml:trace>
          <inkml:trace contextRef="#ctx0" brushRef="#br0" timeOffset="2206.5267">1922 3562 652 0,'-14'8'244'0,"-4"12"-192"0,-23 17-12 0,18-13 24 16,-13 25-44-16,-14-5-20 15,0 5 0-15,-5-9-28 16,5-7 16-16,9-13-4 16,5-4 8-16,-1-16 16 15,10-12-4-15,4-16-4 16,10-13 4-16,3-7 4 16,6 3-4-16,-1 9-12 0,14 7 4 0,1 5 20 15,8 20-8-15,0 8 76 16,9 24-48-16,5 5-4 15,14 3-20-15,-1 1-12 16,1-9 4-16,-1 0 20 16,1-16-12-16,-10-12 56 15,1 0-36-15,-10-20 12 16,0-4-28-16,-8-13 52 16,-6 1-36-16,1 4 20 15,-5 3-32-15,-4 9 0 16,-5-4-12-16,-5 12-104 15,5 4 52-15,-5 8-616 16</inkml:trace>
          <inkml:trace contextRef="#ctx0" brushRef="#br0" timeOffset="1848.0722">643 3930 756 0,'-14'-4'280'0,"14"0"-216"0,9-4-20 16,-9 8 76-1,18 0-32-15,5 0-44 16,4 0 4-16,14 4-32 16,14-4-36-16,9 4 12 0,-5-4-228 31,9 4 128-31,10-4-500 0</inkml:trace>
          <inkml:trace contextRef="#ctx0" brushRef="#br0" timeOffset="3047.6893">1694 1510 164 0,'-54'17'60'0,"31"-13"-44"0,5-13-8 0,9 1 52 16,4-12-36-16,5-4 44 16,9 0-40-16,9-5-48 15,5 1 8-15,5 4-16 0,3 3 16 16,1 5 60-16,-4 8-24 15,-1 4 132-15,-4 4-88 16,-5 8 76-16,0 4-84 16,-4 0 32-16,-1 1-56 15,6-1 24-15,-1 0-32 16,-4 0-8-16,4 0-12 0,0-4 28 16,5-8-20-16,-5 0 20 15,0 0-20-15,-4 0 0 16,-1-4-8-16,1 0-8 15,-5 0 4-15,0 0 28 16,-4 0-16-16,-1 0 40 16,-4 0-32-16,0-4-24 15,-4-4 0-15,-1 0-52 0,-4-5 24 16,5 1-196-16,-5 4 124 16,-1 0-344-1,1 12 160 1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7:04.3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D13057-A6EF-43FA-AE7E-C5EDE013B7F3}" emma:medium="tactile" emma:mode="ink">
          <msink:context xmlns:msink="http://schemas.microsoft.com/ink/2010/main" type="inkDrawing" rotatedBoundingBox="10570,5158 12966,5003 12969,5055 10574,5210" semanticType="underline" shapeName="Other">
            <msink:sourceLink direction="with" ref="{E0FFD458-96B7-4CDD-8660-9B29A312D52C}"/>
            <msink:sourceLink direction="with" ref="{8E4ED1EB-CABE-4958-A1F9-9121FAF805AD}"/>
            <msink:sourceLink direction="with" ref="{CAD55B79-26FD-43BF-928D-085BFFD05D19}"/>
          </msink:context>
        </emma:interpretation>
      </emma:emma>
    </inkml:annotationXML>
    <inkml:trace contextRef="#ctx0" brushRef="#br0">29 199 332 0,'-5'-12'120'0,"5"12"-92"0,-4-8-8 0,-1 3 156 16,5 5-100-16,-9-4 112 15,9 8-108 1,-9-4 72-16,9 0-88 0,-14 0 56 16,14 0-68-16,0 0 84 15,0 0-76-15,0 0 52 16,0 0-68-16,18 0 16 15,1 0-40-15,12 0 52 16,20 9-40-16,40-9 36 16,9 0-36-16,86-13 36 15,1-3-40-15,41 4 4 16,-10 0-20-16,33-4-8 16,-42 8 0-16,5-4 12 15,-50-1-8-15,-32-3-28 16,-27 8 8-16,-28-8 4 15,-18 4 8-15,-27 0-344 16,-9 8 188-16,-28-5-608 16,-4 9 428-16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7:18.2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5AE2D3-1886-4A31-8655-0A4EC8679413}" emma:medium="tactile" emma:mode="ink">
          <msink:context xmlns:msink="http://schemas.microsoft.com/ink/2010/main" type="inkDrawing" rotatedBoundingBox="1320,7299 3847,7205 3849,7244 1322,7338" semanticType="underline" shapeName="Other">
            <msink:sourceLink direction="with" ref="{68240F9B-2D99-410B-B755-28A623B0BC17}"/>
          </msink:context>
        </emma:interpretation>
      </emma:emma>
    </inkml:annotationXML>
    <inkml:trace contextRef="#ctx0" brushRef="#br0">26 97 716 0,'-23'-4'264'0,"23"4"-204"0,4-4-16 16,-4 0 184-1,10 8-132-15,8-4 120 16,4 0-124-16,24 0 84 16,4 8-100-16,32-4 36 15,0 0-64-15,68-8 12 16,0 4-40-16,78-8 72 16,-5 0-56-16,32-8-12 15,-36 4-16-15,4-4-8 0,-23 8 0 16,-31-9-12-16,-33 13 8 15,-31-4-60-15,-32 8 36 16,-23-4-244-16,-18 4 152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5:38.3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73BF2B-2F92-4E5F-9817-7147F793C8F6}" emma:medium="tactile" emma:mode="ink">
          <msink:context xmlns:msink="http://schemas.microsoft.com/ink/2010/main" type="writingRegion" rotatedBoundingBox="7296,724 17713,-1288 18331,1912 7914,3925"/>
        </emma:interpretation>
      </emma:emma>
    </inkml:annotationXML>
    <inkml:traceGroup>
      <inkml:annotationXML>
        <emma:emma xmlns:emma="http://www.w3.org/2003/04/emma" version="1.0">
          <emma:interpretation id="{C20BECFC-5E6D-4A20-BBAE-71A02A484122}" emma:medium="tactile" emma:mode="ink">
            <msink:context xmlns:msink="http://schemas.microsoft.com/ink/2010/main" type="paragraph" rotatedBoundingBox="7266,770 11350,-226 11688,1160 7604,2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D7AC5E-E535-4F30-B815-F55D5246B873}" emma:medium="tactile" emma:mode="ink">
              <msink:context xmlns:msink="http://schemas.microsoft.com/ink/2010/main" type="line" rotatedBoundingBox="7266,770 11350,-226 11688,1160 7604,2156"/>
            </emma:interpretation>
          </emma:emma>
        </inkml:annotationXML>
        <inkml:traceGroup>
          <inkml:annotationXML>
            <emma:emma xmlns:emma="http://www.w3.org/2003/04/emma" version="1.0">
              <emma:interpretation id="{3BD3D862-023C-4C43-AACE-CA833412A373}" emma:medium="tactile" emma:mode="ink">
                <msink:context xmlns:msink="http://schemas.microsoft.com/ink/2010/main" type="inkWord" rotatedBoundingBox="7266,770 9375,255 9714,1641 7604,21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6520-344 632 0,'4'-21'236'0,"-4"17"-184"0,-18-8-16 0,9 12 88 16,0 4-76-16,-23 4 16 16,5 4-40-16,-33 17 24 15,1 7-32-15,-23 21 32 16,14 0-32-16,-9 23 76 16,17 5-56-16,10 33 48 15,18-1-48-15,10 13 8 16,13-13-28-16,9-8-8 15,22-20-4-15,10 4-4 16,5-16 0-16,17 0-124 16,5-16 68-16,1-13-188 15,-6-7 136-15</inkml:trace>
          <inkml:trace contextRef="#ctx0" brushRef="#br0" timeOffset="539.4347">6756 121 820 0,'-86'-16'304'0,"86"16"-236"0,9 0-20 16,-5 0 64-1,15 4-72-15,26-4 60 0,-8 0-56 16,26 0-20-16,1 0-16 0,-5 0-8 15,5 0 0-15,-18 0-80 16,-5 4 44-16,-5 0-92 16,-18 0 72-16,-4 4-96 15,-5 0 88-15,-18 8-48 16,-9 1 64-16,-14 23 8 16,4 5 24-16,-13 23 12 15,10 1 4-15,-10 8-20 16,9-8 12-16,0 0-76 15,9-13 48-15,-4-3-20 16,13-5 32-16,-9-7 32 16,10-5-4-16,-15-11 8 15,6 3-4-15,-15-20 36 16,19-4-20-16,-18-8-4 16,17-4-12-16,-8-4 64 15,4 4-40-15,5-4 148 16,4 8-104-16,5 4 84 15,9 0-96-15,9 0 64 16,10 12-72-16,17 4-20 16,-4 4-24-16,23-4 8 15,-5 0-12-15,4-7-136 16,5 3 72-16,-8-12-184 16,-6 4 136-16,-4-12-460 15,0 0 312-15</inkml:trace>
          <inkml:trace contextRef="#ctx0" brushRef="#br0" timeOffset="1020.718">7043-223 800 0,'-23'8'296'0,"23"-8"-232"0,-9 20-16 0,9-12 152 16,14 9-120-16,4-9 0 16,9 4-48-16,14 0-92 15,-4 0 32-15,18-4-404 16,8 4 236-16</inkml:trace>
          <inkml:trace contextRef="#ctx0" brushRef="#br0" timeOffset="828.2023">7157-348 736 0,'-14'-29'272'0,"14"29"-208"0,-4-28-20 0,4 20 196 16,4 0-140-16,1 0 108 16,4-1-120-16,5 9 16 15,4 0-64-15,5 9-24 16,-1-1-8-16,1 8-140 15,9-4 72-15</inkml:trace>
          <inkml:trace contextRef="#ctx0" brushRef="#br0" timeOffset="1339.5627">7772 340 736 0,'-41'4'272'0,"41"-4"-208"0,-19 16-20 15,10-8 184 1,9 0-132-16,14-8 52 16,4 0-88-16,14-4-28 15,4 0-20-15,5-4-100 16,0 0 52-16,10-4-228 15,-6 7 148-15,1-3-204 16,-1 4 184-16</inkml:trace>
          <inkml:trace contextRef="#ctx0" brushRef="#br0" timeOffset="2406.4004">8017 52 312 0,'-13'-4'112'0,"13"4"-84"0,-14-16-12 0,5 12 136 16,9 4-88-16,-9 0 80 15,9 8-84-15,-9 4 108 16,0 8-92-16,-9 13 24 16,8 7-60-16,-8 13-16 15,9-5-12-15,-5 1 0 16,10 0-8-16,-5-13-116 16,9-4 60-16</inkml:trace>
        </inkml:traceGroup>
        <inkml:traceGroup>
          <inkml:annotationXML>
            <emma:emma xmlns:emma="http://www.w3.org/2003/04/emma" version="1.0">
              <emma:interpretation id="{5C82FB7D-3476-4A5E-BB62-335B17D73B98}" emma:medium="tactile" emma:mode="ink">
                <msink:context xmlns:msink="http://schemas.microsoft.com/ink/2010/main" type="inkWord" rotatedBoundingBox="10270,512 11460,222 11616,863 10426,11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1.5352">8823-429 832 0,'-13'-17'308'0,"13"17"-240"0,4-8-20 0,5 4 36 16,10 4-56-16,22-8 16 15,9 4-28-15,13-4-16 16,-3 8-4-16,-1-4 20 16,-5 8-8-16,-13-4-4 15,-4 0 0-15,-10 0 4 16,-4 0-4-16,-14 0 84 16,5 0-44-16,-14 0 12 15,0 4-32-15,-10 0-32 16,10 4 4-16,-9 12-8 15,5 9 4-15,-19 15-28 16,14 9 20-16,-18 8-100 0,8-5 64 16,-8 1 16-16,4-9 20 15,-9-11 16-15,14-5 0 0,-9-11 16 16,4-1-8-16,0-12 84 16,5 0-48-16,-9-16 32 15,0 4-44-15,-5-20 52 16,4-1-48-16,-8-23-8 15,4 3-16-15,-4-24 8 16,13 13-12-16,0-1-40 16,9 8 20-16,5 9-44 15,5 16 36-15,4-1-100 16,9 13 68-16</inkml:trace>
          <inkml:trace contextRef="#ctx0" brushRef="#br0" timeOffset="3032.5661">9570-462 508 0,'-9'-16'188'0,"9"16"-148"0,9-12-8 0,-4 4 148 16,4 4-104-16,4-4 76 15,6 4-88-15,8-4 8 16,0 3-40-16,14-3 40 16,5 4-40-16,-1-4-16 15,1 8-8-15,-14-4 0 16,-1 4-4-16,-12-4 32 16,-6 8-20-16,1-4 40 15,-9 0-32-15,-10 0 20 16,5 4-24-16,-5 0-8 15,-4 4-8-15,0 9-4 16,-4 7 0-16,-6 24-28 16,6 5 16-16,-15 16 24 0,6-4-8 0,-6-9-16 15,6 1 4 1,-10-13 12-16,9-7 0 16,-4-9 8-16,-1 0-8 0,1-19 32 15,9-1-20-15,-14-8-4 16,9 0-8-16,-4-17 12 15,-1 5-8-15,1-20-4 16,4 4 0-16,-4-13-24 16,13 5 12-16,1-5-56 15,8 13 32-15,5 8-132 16,5 4 88-16,-1 7-228 16,15 9 172-16</inkml:trace>
        </inkml:traceGroup>
      </inkml:traceGroup>
    </inkml:traceGroup>
    <inkml:traceGroup>
      <inkml:annotationXML>
        <emma:emma xmlns:emma="http://www.w3.org/2003/04/emma" version="1.0">
          <emma:interpretation id="{DECBD60E-A521-427C-81B3-378D872534B6}" emma:medium="tactile" emma:mode="ink">
            <msink:context xmlns:msink="http://schemas.microsoft.com/ink/2010/main" type="paragraph" rotatedBoundingBox="10009,894 17842,-618 18331,1912 10498,3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7B566F-049B-4D40-AA52-B507F866C185}" emma:medium="tactile" emma:mode="ink">
              <msink:context xmlns:msink="http://schemas.microsoft.com/ink/2010/main" type="line" rotatedBoundingBox="10009,894 17842,-618 18161,1034 10328,2547"/>
            </emma:interpretation>
          </emma:emma>
        </inkml:annotationXML>
        <inkml:traceGroup>
          <inkml:annotationXML>
            <emma:emma xmlns:emma="http://www.w3.org/2003/04/emma" version="1.0">
              <emma:interpretation id="{A4181D55-7EF4-4D3B-AD0A-B0C272881764}" emma:medium="tactile" emma:mode="ink">
                <msink:context xmlns:msink="http://schemas.microsoft.com/ink/2010/main" type="inkWord" rotatedBoundingBox="10009,894 12314,449 12633,2102 10328,2547"/>
              </emma:interpretation>
            </emma:emma>
          </inkml:annotationXML>
          <inkml:trace contextRef="#ctx0" brushRef="#br0" timeOffset="3468.7364">8577 404 580 0,'-22'-12'216'0,"22"12"-168"0,0 0-12 0,0 0 128 32,0 0-96-32,0 4 88 0,9 4-92 0,-9-8 64 15,0 4-72-15,4 4 12 16,5 9-36-16,10-9 12 15,3 4-24-15,56-12 36 16,17 0-32-16,51-16 20 16,-5 8-24-16,32-13 8 15,0 5-16-15,-13-8-44 16,-19 12 20-16,-18-4-52 16,-32-1 36-16,-28 1 60 15,-12 8-16-15,-29-4-60 16,-8 8 24-16,-19 0-116 15,-4 4 76-15,-9 4-336 16,4 4 220-16</inkml:trace>
          <inkml:trace contextRef="#ctx0" brushRef="#br0" timeOffset="4098.4099">9056 590 652 0,'-14'-4'244'0,"14"4"-192"0,0 8-12 0,0 1 84 31,0 3-76-31,-5 8 16 0,-4 4-40 0,-9 9 4 16,4 3-16-16,-13 13-8 15,4-1 0-15,-4 9 40 16,4-5-24-16,0-3 68 16,10-9-48-16,-1-7 20 15,5-9-40-15,0-12-8 16,4-4-8-16,5-20-4 16,9 0 0-16,10-20-44 15,8 3 24-15,18-11-72 16,1 8 52-16,13-1 0 15,0 9 24-15,-4 4 12 16,-9 12 4-16,-10 3 16 16,-9 10-8-16,-18 3 4 15,0 8-4-15,-18 4 12 16,-4 0-12-16,-19 1 4 16,5 3-4-16,-14-4-8 15,9-4 4-15,0-4-16 16,9 0 8-16,5 5-4 15,13-9 0-15,5 8 88 16,9 4-48-16,5-4 52 16,4 9-48-16,-4-1 8 15,4 0-28-15,-4-4 20 0,-1 1-24 16,-3-5 32-16,3-4-28 16,-8 0 12-16,-1 0-16 0,-4-4-52 15,5 5 24-15,-5-5-32 16,4 4 28-16,1-4-80 15,0 0 60-15,-1-8-108 16,1 0 84-16</inkml:trace>
          <inkml:trace contextRef="#ctx0" brushRef="#br0" timeOffset="5827.5811">9743 627 508 0,'-5'-4'188'0,"1"-4"-148"0,-1 0-8 0,-4 8 168 15,9 0-116-15,-9 0 80 16,9 0-96-16,0 0 8 16,9 0-44-16,9-8-32 15,5 8 0-15,-5 0-20 16,5 8 12-16,-5-8-48 15,1 16 28-15,-15-12-48 16,-4 12 44-16,-23 0-20 16,14-12 32-16,-23 12 8 15,10 1 12-15,-1-9 120 16,14-4-64-16,9 12 60 16,13-8-72-16,15-8-28 15,8 0-16-15,5 0-124 16,0 0 68-16,0-8-384 15,0-8 244-15</inkml:trace>
          <inkml:trace contextRef="#ctx0" brushRef="#br0" timeOffset="6215.7239">10745-490 684 0,'-9'-16'252'0,"9"16"-192"0,4 8-20 0,-4 0 120 16,5 0-96-16,4 28 88 15,9 1-88-15,5 32-16 16,-1-1-28-16,-3 46 12 16,-1-1-20-16,-18 37-40 15,0-5 16-15,-23 5-16 16,0-16 16-16,-22 7 8 16,4-19 4-16,-32-5 24 15,14-12-12-15,-23-20 4 16,14-12-8-16,-1-20-228 15,15-17 124-15,13-15-416 16,13-5 288-16</inkml:trace>
        </inkml:traceGroup>
        <inkml:traceGroup>
          <inkml:annotationXML>
            <emma:emma xmlns:emma="http://www.w3.org/2003/04/emma" version="1.0">
              <emma:interpretation id="{756E128C-4927-4CAF-81DC-8A79378F5884}" emma:medium="tactile" emma:mode="ink">
                <msink:context xmlns:msink="http://schemas.microsoft.com/ink/2010/main" type="inkWord" rotatedBoundingBox="12744,716 13668,538 13862,1543 12938,17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59.8745">11350 315 872 0,'-9'-12'324'0,"9"12"-252"0,0 8-20 0,-5-4 128 16,5 8-108-16,-4 1 88 16,-1 3-96-16,-4-8-60 15,14 4-4-15,-1-12-24 16,1 0 12-16,4-4-316 15,0 0 176-15</inkml:trace>
          <inkml:trace contextRef="#ctx0" brushRef="#br0" timeOffset="6921.0995">12215 56 580 0,'0'-12'216'0,"0"12"-168"0,0 12-12 15,-9-4 144 1,5 0-104-16,-15 17 24 16,6 7-60-16,-19 29 28 15,9-9-40-15,-9 17-16 16,0-12-4-16,-9 0 16 15,5-13-12-15,-10-8 32 16,14-7-28-16,-8-13 4 0,12 0-12 0,-4-20-8 16,14 0 4-16,4-20-48 15,5-1 24-15,18-23-92 16,5 7 64-16,9-7-48 16,4 7 56-16,5 13 12 15,0 12 16-15,-5 20 116 16,1 8-56-16,-1 25 44 15,-4-1-56-15,-10 13 44 16,6-5-48-16,-6-4 36 16,5-3-36-16,-4-9-8 15,0-3-16-15,-10-13-84 16,10 0 40-16,-14-16-216 16,4 0 140-16,6-17-452 15,-1 5 316-15</inkml:trace>
          <inkml:trace contextRef="#ctx0" brushRef="#br0" timeOffset="7521.2099">11883-85 624 0,'-5'0'228'0,"5"0"-176"0,0 4-16 0,0-4 160 16,0 0-116-16,5-4 56 16,4 0-80-16,5-17-8 15,8 9-28-15,1-24-4 16,0 20-8-16,-5-21 28 16,0 5-20-16,-4-13-12 15,0 13-8-15,-5-5 4 16,0 9 0-16,-5 8 24 15,5 12-12-15,-4 8 68 16,0 12-48-16,-1 16-4 16,5 5-16-16,0 3-12 0,0 0 4 0,1-7-200 15,-1 3 108-15,4-12-464 16,1 9 304-16</inkml:trace>
        </inkml:traceGroup>
        <inkml:traceGroup>
          <inkml:annotationXML>
            <emma:emma xmlns:emma="http://www.w3.org/2003/04/emma" version="1.0">
              <emma:interpretation id="{2C35EA64-CE68-43FB-AAB5-7E81E4DDE420}" emma:medium="tactile" emma:mode="ink">
                <msink:context xmlns:msink="http://schemas.microsoft.com/ink/2010/main" type="inkWord" rotatedBoundingBox="14177,907 15092,730 15259,1591 14343,17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744.6289">12848-33 580 0,'-14'-8'216'0,"14"0"-168"0,-18-4-12 0,14 4 188 15,-6 8-128-15,1-8 164 16,5 4-148-16,4 0-12 15,4 4-60-15,15 0-28 16,3 4-8-16,24-4-24 16,4 4 12-16,18-4-48 15,-9 0 28-15,5 0-92 16,-18 8 68-16,-10-8-108 16,-9 8 92-16,-27-8-120 15,-4 8 108-15,-33-8-216 16,1 8 168-16,-14-4-120 15,4 0 148-15,1 0 32 16,13 4 44-16,5 0 212 16,9 5-100-16,4 11 96 15,14-4-104-15,0 25 44 16,4-1-72-16,-4 21-48 16,10-9-4-16,-10 5 4 15,0-8 0-15,-10-5 16 16,10-3-12-16,-13-13 4 15,4-3-4-15,-14-9-112 16,14-4 56-16,-14-16 20 16,5 0 20-16,-5-8 16 0,9 0-4 15,1 0 184-15,-5 4-104 16,8 4 88-16,6 4-100 16,4 4 88-16,4 8-96 0,6 4 24 15,8 5-52-15,9-9-32 16,0 0-4-16,19-8 24 15,9 0-12-15,13-8-128 16,-4 0 64-16,4-8-104 16,0 0 88-16,-18-4 16 15,-4 4 32-15,-10-13 0 16,1 9 8-16,-6-20 24 16,-3 0-4-16,-1-25 48 15,-4 8-28-15,4-15 20 16,0 3-28-16,-4-4 0 15,-5 12-12-15,-8-3 12 16,-1 15-12-16,-9 5 84 16,0 12-48-16,-9 3 68 15,4 13-64-15,-18 8 36 16,5 12-48-16,-14 9 52 16,9 7-52-16,-13 21-8 15,9 7-16-15,4 17 0 16,14 0-8-16,13 0-12 15,10-4 4-15,9-9-76 16,4-15 44-16,10-9-224 16,-1-3 144-16,19-13-404 15,4-4 288-15</inkml:trace>
        </inkml:traceGroup>
        <inkml:traceGroup>
          <inkml:annotationXML>
            <emma:emma xmlns:emma="http://www.w3.org/2003/04/emma" version="1.0">
              <emma:interpretation id="{40371AE0-C3CA-4E2D-9561-7A88F3F5D1A7}" emma:medium="tactile" emma:mode="ink">
                <msink:context xmlns:msink="http://schemas.microsoft.com/ink/2010/main" type="inkWord" rotatedBoundingBox="16120,349 17960,-6 18097,700 16257,1055">
                  <msink:destinationLink direction="with" ref="{7C8D062E-89D1-42F8-8C84-309C61B1ADC0}"/>
                </msink:context>
              </emma:interpretation>
            </emma:emma>
          </inkml:annotationXML>
          <inkml:trace contextRef="#ctx0" brushRef="#br0" timeOffset="10215.8738">14733-94 756 0,'-9'-16'280'0,"9"16"-216"0,-5 12-20 0,10-12 164 16,4 4-124-16,5-4 64 16,8 5-88-16,10-14-36 15,5 1-12-15,8-12 12 16,1 4-12-16,4-12-32 16,-5 7 12-16,-8-11-36 15,-10 0 28-15,-22-5 16 16,-5 9 0-16,-14-13 20 15,-4 13-12-15,-14 0 16 16,0 7-16-16,-23 13 92 16,14 8-52-16,-18 25 4 15,9 7-32-15,0 25 4 16,14-1-12-16,4 5-24 16,23-4 4-16,18-9 4 15,13-3 4-15,10-9-72 0,0-7 40 16,14-9-216-16,-5 0 136 0,4-12-256 15,-8-4 208-15</inkml:trace>
          <inkml:trace contextRef="#ctx0" brushRef="#br0" timeOffset="10393.348">15521-393 632 0,'-10'-57'236'0,"10"57"-184"0,10-28-16 0,-20 20 184 15,10 8-128-15,-22 4 96 16,13 4-108-16,-19 12-56 16,10 5-16-16,-5 11-28 15,23 0 12-15,14 1-332 16,-5-9 188-16</inkml:trace>
          <inkml:trace contextRef="#ctx0" brushRef="#br0" timeOffset="10554.7778">15598-644 964 0,'-32'-4'360'16,"32"4"-280"-16,0-4-24 0,0-4 68 16,0 16-80-16,9-8-44 15,-4-4-4-15,-1 4-276 0,10 0 152 0</inkml:trace>
          <inkml:trace contextRef="#ctx0" brushRef="#br0" timeOffset="11290.736">15939-826 580 0,'-41'-28'216'0,"41"28"-168"0,-22-8-12 0,13 8 188 16,4 8-128-16,-13 4 68 15,4 8-96-15,-9 8-12 16,14 5-36-16,-14 3-4 15,14 5-8-15,-4-5-8 16,4 0 4-16,-5 5 12 16,14-13-8-16,-9 1-4 15,9-13 0-15,-5-8-112 16,5 4 60-16,0-24-32 16,5 12 44-16,13-24-84 15,-4 11 68-15,18-15-48 16,-10 8 60-16,15 0 4 15,-5 3 20-15,0 5 108 16,-10 4-48-16,-13 4 112 16,-9 4-84-16,-13 0 24 15,-5 8-56-15,-19 0 64 16,5 9-56-16,-9-9 0 16,18 4-28-16,-8 0-4 15,17-8-8-15,5 4-60 16,9 0 28-16,9 0 28 0,14-8 0 0,9 8-8 15,4 5 0-15,5-1-24 16,0 0 16-16,0-4-64 16,-5 0 40-16,-4-4-72 15,-4 4 64-15,-6-8-112 16,-3 4 88-16,-6-8-252 16,1 0 180-16,0-8-184 15,-1 0 188-15,1-12 44 31,-1 7 56-31,-3-3 556 16,3 4-280-16,1-8 176 16,0 7-244-16,-5 9 44 15,0 12-128-15,0 9 20 16,-9 3-64-16,4 4-16 16,1 4-16-16,9-4 8 15,-10 5-12-15,1-9 40 16,4 0-24-16,-5-16 4 15,6-4-16-15,-6-12 12 16,1 4-16-16,8-17-4 16,-8 9 0-16,8-12-24 15,1 8 12-15,9-1-112 16,0 9 68-16,-5 4-236 16,5 12 164-16,-1 8-448 15,1 8 320-15</inkml:trace>
        </inkml:traceGroup>
      </inkml:traceGroup>
      <inkml:traceGroup>
        <inkml:annotationXML>
          <emma:emma xmlns:emma="http://www.w3.org/2003/04/emma" version="1.0">
            <emma:interpretation id="{3FFE1A55-784C-4A07-929A-736F8B254069}" emma:medium="tactile" emma:mode="ink">
              <msink:context xmlns:msink="http://schemas.microsoft.com/ink/2010/main" type="line" rotatedBoundingBox="15554,1728 17388,1738 17385,2270 15551,2260"/>
            </emma:interpretation>
          </emma:emma>
        </inkml:annotationXML>
        <inkml:traceGroup>
          <inkml:annotationXML>
            <emma:emma xmlns:emma="http://www.w3.org/2003/04/emma" version="1.0">
              <emma:interpretation id="{45115D5B-E262-4F45-B425-E00966220D61}" emma:medium="tactile" emma:mode="ink">
                <msink:context xmlns:msink="http://schemas.microsoft.com/ink/2010/main" type="inkWord" rotatedBoundingBox="15865,1769 16049,1771 16046,2257 15862,2256"/>
              </emma:interpretation>
              <emma:one-of disjunction-type="recognition" id="oneOf4">
                <emma:interpretation id="interp4" emma:lang="" emma:confidence="0">
                  <emma:literal>&lt;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c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3725.9249">14505 809 612 0,'-32'0'228'0,"32"0"-180"0,-22 16-12 0,3 0 204 16,15 5-140-16,-28 19 92 15,18 5-112-15,-13 11 24 16,13 1-60-16,5-5-16 16,0-3-16-16,5-8-12 15,8-9 4-15,-4-8-172 16,9-4 92-16,0-11-304 15,0-1 212-15</inkml:trace>
        </inkml:traceGroup>
        <inkml:traceGroup>
          <inkml:annotationXML>
            <emma:emma xmlns:emma="http://www.w3.org/2003/04/emma" version="1.0">
              <emma:interpretation id="{5DEE4629-B38C-485D-ACD4-BFC377D6F7F8}" emma:medium="tactile" emma:mode="ink">
                <msink:context xmlns:msink="http://schemas.microsoft.com/ink/2010/main" type="inkWord" rotatedBoundingBox="15554,1728 17388,1738 17385,2270 15551,226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905.9028">14619 801 984 0,'46'-20'368'0,"-46"20"-288"0,63-4-20 0,-40 4 176 15,9 8-140-15,9-4 8 16,-5 0-64-16,1-4-40 16,-1 4 0-16,1 0-140 15,-5 0 72-15,-14 4-224 16,0 0 164-16,-18-8-304 16,-5 8 244-16</inkml:trace>
          <inkml:trace contextRef="#ctx0" brushRef="#br0" timeOffset="14100.4238">14847 862 704 0,'-23'40'264'0,"23"-40"-208"0,-18 81-12 0,4-45 168 16,5 1-124 0,-9 11 60-16,0-7-84 0,4-5-20 15,5-3-28-15,0-9 8 16,4-4-16-16,10-12-232 15,4 0 120-15,4-16-328 16,1 0 244-16</inkml:trace>
          <inkml:trace contextRef="#ctx0" brushRef="#br0" timeOffset="14269.8724">14915 914 624 0,'5'-4'228'0,"-5"4"-176"0,0 12-16 0,-5-4 248 16,5 9-164-16,-5 15 136 15,1 4-148-15,-5 9 20 16,4 7-76-16,-4-3-12 16,9-4-24-16,-4-13-64 15,8-4 24-15,-4-7-208 16,5-5 128-16</inkml:trace>
          <inkml:trace contextRef="#ctx0" brushRef="#br0" timeOffset="14593.2312">15566 789 748 0,'-18'4'276'0,"18"-4"-216"0,0 32-16 0,-5-8 100 16,5 5-88-16,-9 15 120 15,9 9-100-15,-4-9-28 16,8 9-32-16,-4-17-16 15,5-3 4-15,-5-13 28 16,4 0-16-16,1-16 32 16,-1 0-32-16,1-20 32 15,0 0-32-15,4-20-32 16,4-1 8-16,10-20-16 16,0 13 12-16,9-1 0 15,4 13 4-15,-9 4-80 16,1 12 48-16,-6 3-276 15,1 13 176-15,0 9-460 16,0 7 340-16</inkml:trace>
          <inkml:trace contextRef="#ctx0" brushRef="#br0" timeOffset="57861.6353">14309 777 372 0,'0'-9'140'0,"0"9"-112"0,0 0-4 15,0 0 48 1,0 0-44-16,0 0 60 16,0 0-52-16,-4 0 44 15,4 0-44-15,-5 0 32 16,1 9-36-16,-5-9 0 15,9 0-20-15,-9 0 12 16,9 0-16-16,-14 0 40 16,14 0-24-16,-9 0-4 0,9 4-12 0,-5 0-8 15,-4 4 4-15,-9 0 12 16,4 0-8-16,-8 4 16 16,12 0-16-16,-21 4-12 15,17 5 0-15,-18-1 4 16,18 0 0-16,-8-4 0 15,3 5 0-15,10-5-12 16,-4 0 8-16,4-4 12 16,9 0-4-16,0-8-4 15,0 0 4-15,-5 0 12 16,10 0-8-16,-5 0 4 16,0 0-4-16,0 1 4 15,0-1-8-15,0-4-20 16,9 0 8-16,4-4 32 15,-4 4-16-15,10-5 16 16,-6 5-12-16,10-4-8 16,0 4 0-16,-5 0-4 15,5 4 0-15,0 1-12 16,-1-1 8-16,1 0 20 16,0 0-8-16,0-4 4 15,8 4-4-15,1-8-16 16,5 4 4-16,-5 0 4 15,0 4 0-15,-1 0 0 16,1-4 0-16,-9 12-12 0,-9-4 8 16,8 0 4-1,-3 0 0-15,-6-4 8 0,15 4-4 0,-10-8-4 16,0 0 4-16,5-4 4 16,-5 4-4-16,-9-4 24 15,5 0-16-15,-14 0 4 16,4 4-8-16,-8 0-8 15,4 4 4-15,-5-4-60 16,5 4 32-16,-4-4-52 16,-1 4 44-16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7:29.1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DCB857-A92C-49F8-9EA0-A1E369495771}" emma:medium="tactile" emma:mode="ink">
          <msink:context xmlns:msink="http://schemas.microsoft.com/ink/2010/main" type="inkDrawing" rotatedBoundingBox="5844,9004 9415,8759 9422,8847 5850,9092" semanticType="underline" shapeName="Other">
            <msink:sourceLink direction="with" ref="{5AF1B0E3-0D92-4AF0-ACE7-6B75E571955B}"/>
          </msink:context>
        </emma:interpretation>
      </emma:emma>
    </inkml:annotationXML>
    <inkml:trace contextRef="#ctx0" brushRef="#br0">0 266 508 0,'0'0'188'0,"0"0"-148"0,14-4-8 0,-5 0 168 15,0 4-116-15,0-4 96 16,5 0-100-16,-5 0 52 16,0 4-76-16,-4-4 48 15,4 8-60-15,-5 0 76 16,1 4-68-16,0 0 44 15,4 0-56-15,0 0 16 16,4 4-36-16,6-7 60 16,8 3-44-16,28-8 36 15,4 0-40-15,45-4 24 16,1-5-28-16,68-3 28 16,0 0-32-16,87-8 4 0,-14 8-16 15,54-8 36-15,-36-1-24 0,14 5-24 16,-41 0 0-16,-1-8 16 15,-35 3-8 1,-15 1 32-16,-40 0-24 0,-28 0 32 16,-27 8-32-16,-36-5 40 15,-9 5-32-15,-15 0-56 16,-12 8 16-16,-15 0-296 16,1 4 172-16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5:32.5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69B17C-CA19-40D6-A2C8-D929F0BBDF6A}" emma:medium="tactile" emma:mode="ink">
          <msink:context xmlns:msink="http://schemas.microsoft.com/ink/2010/main" type="writingRegion" rotatedBoundingBox="-138,929 21656,483 22002,17391 207,17837"/>
        </emma:interpretation>
      </emma:emma>
    </inkml:annotationXML>
    <inkml:traceGroup>
      <inkml:annotationXML>
        <emma:emma xmlns:emma="http://www.w3.org/2003/04/emma" version="1.0">
          <emma:interpretation id="{107F954A-E015-48B4-87D3-E7B287EB3D87}" emma:medium="tactile" emma:mode="ink">
            <msink:context xmlns:msink="http://schemas.microsoft.com/ink/2010/main" type="paragraph" rotatedBoundingBox="1604,756 6831,1162 6741,2320 1515,19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1E1298-2F4F-4960-9C59-A388EADB6BCC}" emma:medium="tactile" emma:mode="ink">
              <msink:context xmlns:msink="http://schemas.microsoft.com/ink/2010/main" type="line" rotatedBoundingBox="1604,756 6831,1162 6741,2320 1515,1914"/>
            </emma:interpretation>
          </emma:emma>
        </inkml:annotationXML>
        <inkml:traceGroup>
          <inkml:annotationXML>
            <emma:emma xmlns:emma="http://www.w3.org/2003/04/emma" version="1.0">
              <emma:interpretation id="{9EE9E420-DE69-4297-8327-F5A79DCA53A8}" emma:medium="tactile" emma:mode="ink">
                <msink:context xmlns:msink="http://schemas.microsoft.com/ink/2010/main" type="inkWord" rotatedBoundingBox="1604,756 4588,988 4498,2146 1515,19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633 133 560 0,'0'4'208'0,"0"-4"-164"16,-4 0-8-16,-6 0-12 16,1 4-20-16,-18 0 40 15,4 0-20-15,-18-4-48 16,5 4 12-16,-14-8-8 15,9 4 12-15,-9-12 0 16,9 8 0-16,0-20 8 16,9 8 0-16,0-9 16 15,14 9-8-15,0 0 32 16,13 0-24-16,0 4-40 16,10 4 12-16,0 8 12 15,4 0 0-15,-9 8 12 16,0 4-8-16,-9 12-12 0,4 0 4 0,-13 9 12 15,4 3-4-15,-4 13-4 16,4 7 4-16,-4 9-16 16,9 0 8-16,-9-8 4 15,13-5 0-15,-13 1-28 16,13-9 16-16,-13-3 24 16,18-9-8-16,0 1-16 15,0-5 4-15,18-4 12 16,5 0 0-16,4-3-12 15,5-1 4-15,5-4 12 16,-5 0-4-16,0-4-48 16,-5 1 28-16,0-1-96 15,-9 4 64-15</inkml:trace>
          <inkml:trace contextRef="#ctx0" brushRef="#br0" timeOffset="273.2269">109 493 572 0,'-41'-24'208'0,"41"24"-160"0,0-4-12 15,0 0 76 1,10 8-68-16,-10 0 16 0,18 4-36 0,-5 4 12 15,19 0-20-15,5-4-8 16,-5 5-4-16,13-5 20 16,10-8-12-16,-1 0 12 15,-8 0-12-15,4 0-120 16,-13 4 56-16</inkml:trace>
          <inkml:trace contextRef="#ctx0" brushRef="#br0" timeOffset="1788.256">1644-49 528 0,'9'-12'196'0,"-9"12"-152"0,-14-8-12 15,5 0 60 1,9 8-56-16,-18-8-4 16,4 8-20-16,-22 0-12 15,-5 8 4-15,-23 12 4 16,-4 4-4-16,-18 13 24 15,17 7-16-15,-8 29 84 16,22 0-52-16,14 32 4 0,5-4-28 16,4 0-4-16,23-8-8 15,0 1-16-15,13-14 4 0,5 1-68 16,5-8 40-16,9-12-276 16,0-8 168-16</inkml:trace>
          <inkml:trace contextRef="#ctx0" brushRef="#br0" timeOffset="576.0318">260-45 464 0,'-5'-8'176'0,"5"8"-140"0,0-4-8 16,0 0 152 0,9 4-104-16,-4-4 52 15,4 4-80-15,5-8 44 16,4 16-52-16,14-12 8 16,9 4-32-16,13 0 0 15,6 4-8-15,-1 0-16 16,-5 0 4-16,-8-4-136 0,-5 0 72 0</inkml:trace>
          <inkml:trace contextRef="#ctx0" brushRef="#br0" timeOffset="2132.672">1617 509 488 0,'-14'29'180'0,"14"-29"-140"0,-14 69-12 0,5-25 40 16,0-16-44-16,-4 17 16 15,3-9-24-15,-3-7 36 16,8 3-28-16,-4-12 40 16,5 1-36-16,4-21 40 15,4 0-40-15,1-4 12 16,-1-13-24-16,1-11 8 16,4-4-12-16,0-5-16 15,5 9 0-15,-1-9-32 16,1 17 20-16,4-12 76 0,5 24-32 15,-5-4 64 1,0 12-56-16,5 0 0 0,4 8-20 16,-4 0-4-1,9-4-4-15,-18 4-84 0,9-8 40 0</inkml:trace>
          <inkml:trace contextRef="#ctx0" brushRef="#br0" timeOffset="2334.7102">1667 327 540 0,'-5'-24'200'0,"5"24"-156"0,-4-4-12 0,4-4 184 16,9 8-124-16,0-8-8 15,5 0-56-15,8 0-100 16,6 4 40-16,8-4-500 15,5-1 292-15</inkml:trace>
          <inkml:trace contextRef="#ctx0" brushRef="#br0" timeOffset="2601.9204">2040 24 548 0,'28'-28'204'0,"-28"28"-156"0,50-9-16 0,-28 9 124 16,1 9-92-16,9 11 52 16,0 4-68-16,-9 33 0 0,-1 7-28 15,-12 38 4 1,3-5-12-16,-31 0 12 0,13-8-16 16,-31-8 24-16,0-16-20 0,-19 3-4 15,14-15-4-15,-18-4-156 16,22-9 84-16,-4-20-316 15,14 1 216-15</inkml:trace>
          <inkml:trace contextRef="#ctx0" brushRef="#br0" timeOffset="2959.3723">2755 708 716 0,'-50'8'264'0,"50"-8"-204"0,9 8-16 0,9-8 96 0,5 0-84 16,18 8 4-16,5-8-36 15,8 0-272-15,-4 4 136 0</inkml:trace>
          <inkml:trace contextRef="#ctx0" brushRef="#br0" timeOffset="2828.0213">2760 429 840 0,'0'-29'312'0,"0"29"-244"0,73-8-16 16,-46 8 84-1,0 0-84-15,5 4-4 16,4 4-28-16,-4 8-324 15,-4 5 168-15</inkml:trace>
        </inkml:traceGroup>
        <inkml:traceGroup>
          <inkml:annotationXML>
            <emma:emma xmlns:emma="http://www.w3.org/2003/04/emma" version="1.0">
              <emma:interpretation id="{6AB02D13-6E0D-41AE-8B79-5839A0402971}" emma:medium="tactile" emma:mode="ink">
                <msink:context xmlns:msink="http://schemas.microsoft.com/ink/2010/main" type="inkWord" rotatedBoundingBox="5286,1115 6826,1234 6750,2205 5211,20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2.6798">3766 400 748 0,'-5'12'276'0,"5"-12"-216"0,-4 49-16 16,-1-25 92-1,-4 0-84-15,0 13 16 16,-5-1-44-16,5 1-20 16,5-1-8-16,4-3 12 15,9-1-4-15,5-8-240 0,-5-4 128 16</inkml:trace>
          <inkml:trace contextRef="#ctx0" brushRef="#br0" timeOffset="3428.9637">3957 170 944 0,'-27'4'352'0,"27"-4"-276"0,-5 20-20 0,5-4-48 16,5 0-16-16,4 8-332 15,0 5 188-15</inkml:trace>
          <inkml:trace contextRef="#ctx0" brushRef="#br0" timeOffset="3829.0281">4121 380 632 0,'-36'12'236'0,"36"-12"-184"0,-14 41-16 0,-4-17 176 16,18 0-124-16,-14 13-8 15,5-1-52-15,9 0-36 16,0-3 0-16,9-9-12 15,5 0 8-15,9-7-20 16,4-5 20-16,5-8-64 16,4 4 40-16,-8-12-52 15,-1 4 48-15,-9-8 28 0,-4 4 12 16,-10-4 12-16,1 4-8 0,-10-1 60 16,5 10-36-16,-4-1 96 15,-1 4-72-15,5 4 48 16,5 0-60-16,8-4 16 15,6 4-36-15,8-12 8 16,0 0-16-16,5-8 0 16,0 4-4-16,0-12 4 15,0 4-8-15,-9-9-12 16,-1 5 4-16,-13-4 20 16,-4 8-8-16,-10-4 4 15,5 4-4-15,-9-1-128 16,5 5 64-16,-5 8-276 15,9 8 184-15</inkml:trace>
          <inkml:trace contextRef="#ctx0" brushRef="#br0" timeOffset="4487.2792">4454 1161 872 0,'-10'20'324'0,"10"-20"-252"0,10 4-20 16,3-8 92-1,-4 4-88-15,5-16 24 0,9 0-48 0,18-16-12 32,0-1-12-32,9-15-8 15,0 7 4-15,9-7 4 0,-9 11-4 0,5-11-28 16,-19 7 12-16,1-16-12 31,-5 9 12-31,-5-25-20 0,-13 20 20 0,-1-7 24 16,5 19-8-16,-8-3 64 15,3 19-40-15,-8 13 16 16,8 4-28-16,-13 8 36 16,0 20-28-16,0 5-24 15,0 3 0-15,-9 17 24 16,0-9-12-16,-4 9 12 15,3-9-12-15,-12 0-8 16,8 1 0-16,0-9-24 16,10-4 12-16,4-3-32 15,9-5 24-15,14-16-48 16,-1 0 36-16,1-16-64 16,9 3 52-16,0-23-28 15,0 4 44-15,4-25-24 16,-4 8 28-16,-18-3 44 15,4 7-12-15,-9 9 140 16,-9 12-84-16,-9 16 92 16,9 16-92-16,-18 16 116 15,13 4-104-15,-13 13 12 16,14 3-52-16,-6 1-28 0,1-9-4 16,9-3-8-16,9 3 0 0,1-20-88 15,-6 4 48 1,14-12-240-16,-4 1 156 0</inkml:trace>
        </inkml:traceGroup>
      </inkml:traceGroup>
    </inkml:traceGroup>
    <inkml:traceGroup>
      <inkml:annotationXML>
        <emma:emma xmlns:emma="http://www.w3.org/2003/04/emma" version="1.0">
          <emma:interpretation id="{6EB4FAB2-9F06-44FD-8D67-464FBDA489F3}" emma:medium="tactile" emma:mode="ink">
            <msink:context xmlns:msink="http://schemas.microsoft.com/ink/2010/main" type="paragraph" rotatedBoundingBox="5295,2392 12978,3130 12844,4531 5161,379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88E5FBD-D39E-4665-9059-3CA4E18EF03E}" emma:medium="tactile" emma:mode="ink">
              <msink:context xmlns:msink="http://schemas.microsoft.com/ink/2010/main" type="inkBullet" rotatedBoundingBox="6116,3097 6450,3129 6375,3909 6042,3877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43332.2985">4863 2177 540 0,'10'-8'200'0,"-1"4"-156"0,-5 8-12 0,-4 8 148 16,5 8-104-16,-1 37-4 16,-4 8-44-16,-9 20-20 15,-4-1-4-15,-15 1 4 16,1-8-4-16,-28-4 8 16,23-12-8-16,-22-8 40 15,13-5-20-15,-9-28-12 16,18-8-8-16,4-28-156 15,6-4 84-15</inkml:trace>
      </inkml:traceGroup>
      <inkml:traceGroup>
        <inkml:annotationXML>
          <emma:emma xmlns:emma="http://www.w3.org/2003/04/emma" version="1.0">
            <emma:interpretation id="{F4805760-6D6E-4624-913D-04CB3A836AC7}" emma:medium="tactile" emma:mode="ink">
              <msink:context xmlns:msink="http://schemas.microsoft.com/ink/2010/main" type="line" rotatedBoundingBox="5295,2392 12978,3130 12860,4367 5177,3629"/>
            </emma:interpretation>
          </emma:emma>
        </inkml:annotationXML>
        <inkml:traceGroup>
          <inkml:annotationXML>
            <emma:emma xmlns:emma="http://www.w3.org/2003/04/emma" version="1.0">
              <emma:interpretation id="{E0FFD458-96B7-4CDD-8660-9B29A312D52C}" emma:medium="tactile" emma:mode="ink">
                <msink:context xmlns:msink="http://schemas.microsoft.com/ink/2010/main" type="inkWord" rotatedBoundingBox="5278,2569 11233,3141 11152,3988 5197,3416">
                  <msink:destinationLink direction="with" ref="{A5D13057-A6EF-43FA-AE7E-C5EDE013B7F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467.1561">4768 1898 912 0,'9'-13'340'0,"-9"13"-264"0,-9 0-24 16,9 0 36-1,0 9-60-15,0-1-160 16,9 4 68-16</inkml:trace>
          <inkml:trace contextRef="#ctx0" brushRef="#br0" timeOffset="43944.9263">5146 2177 320 0,'0'12'120'0,"0"-12"-96"0,-18 28-4 0,4-7 112 16,5-1-76-16,-14 20 92 15,18 1-84-15,-8 3 48 16,8 1-68-16,5-13-12 15,9-4-20-15,5-11 8 16,9-5-12-16,22-20-84 16,-4 0 44-16,14-17-68 15,-10 1 56-15,6 0 32 16,-10 8 8-16,-14 3 16 16,-13 13-8-16,-14 13 112 15,0 7-64-15,0 12 68 16,-5 9-68-16,5-5 32 15,14 0-48-15,18-11 24 16,8-9-32-16,11 0-8 16,-1-8-12-16,-5-16 12 15,-8 0-12-15,-5-12-4 16,-5 4 0-16,-18-13-32 16,0 1 16-16,-14-4-4 0,1 3 8 15,-5-7-176-15,4 8 96 0,10-5-392 16,8 9 268-16</inkml:trace>
          <inkml:trace contextRef="#ctx0" brushRef="#br0" timeOffset="44999.8675">3711 2246 956 0,'-32'-25'352'0,"32"25"-272"15,28-16-24-15,-5 8 192 16,-5 8-148-16,27-4 12 16,5 4-68-16,32 0-188 15,0 4 76-15</inkml:trace>
          <inkml:trace contextRef="#ctx0" brushRef="#br0" timeOffset="45391.4076">7641 2395 1112 0,'-32'-16'412'0,"32"16"-320"16,9 0-28-16,-4 0 20 16,9 0-60-16,8 0-12 15,10 4-4-15,9-4-264 16,-4 4 140-16</inkml:trace>
          <inkml:trace contextRef="#ctx0" brushRef="#br0" timeOffset="46227.385">8488 2161 612 0,'-9'-8'228'0,"9"8"-180"0,-5 0-12 0,5 0 140 16,10 0-104-16,3 0 32 15,10 0-60-15,4-4-20 16,5-1-12-16,14-3 0 15,4 8-8-15,9-12-12 16,-9 8 4-16,-4-4 28 16,-10 8-12-16,-13-4 92 15,-10 4-56-15,-13-4 40 16,-4 4-52-16,-14 0 44 16,-1 8-48-16,-8 4 12 15,9 8-28-15,-5 17-44 16,5 7 16-16,0 21-8 15,4 4 12-15,0 4-80 16,5 0 48-16,-9-17 32 16,9-7 8-16,-5-17 48 15,5-3-24-15,-14-13 32 16,14-4-32-16,-4-20 56 16,-6-4-44-16,6-25 0 15,-1 1-20-15,-4-29-28 16,9 8 4-16,-9-15-40 0,18 15 28 15,-14 4-136 1,14 13 88-16,0 3-172 0,0 13 136 16</inkml:trace>
          <inkml:trace contextRef="#ctx0" brushRef="#br0" timeOffset="47083.6628">9499 2310 852 0,'-50'-24'316'0,"50"24"-248"16,-50-16-16-16,27 8 192 15,9 8-144-15,-27-4 92 16,14 8-112-16,-23 4 32 16,4 8-64-16,1 16 12 15,13 9-40-15,14 3-44 16,18 1 12-16,27-5-24 15,5 1 20-15,27-17 28 16,5-8-8-16,13-16-148 16,5 8 76-16,-4-20-44 0,-10 0 68 15,-27-20 32-15,-9 3 12 0,-37-23 44 16,-4 7-20-16,-36-7-4 16,4 7-12-16,-5 9 64 15,5 16-40-15,5 3-48 16,13 17 8-16,0 0-108 15,14 0 64-15</inkml:trace>
        </inkml:traceGroup>
        <inkml:traceGroup>
          <inkml:annotationXML>
            <emma:emma xmlns:emma="http://www.w3.org/2003/04/emma" version="1.0">
              <emma:interpretation id="{8E4ED1EB-CABE-4958-A1F9-9121FAF805AD}" emma:medium="tactile" emma:mode="ink">
                <msink:context xmlns:msink="http://schemas.microsoft.com/ink/2010/main" type="inkWord" rotatedBoundingBox="10749,2916 11345,2973 11270,3756 10674,3698">
                  <msink:destinationLink direction="with" ref="{A5D13057-A6EF-43FA-AE7E-C5EDE013B7F3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737.7413">9253 2007 956 0,'14'0'352'0,"-14"0"-272"0,32 0-24 0,-14 0 68 16,5 0-80-16,13-4 0 16,5 4-28-16,14-4-124 15,-1 8 56-15,1-4-148 16,-10 0 116-16,-17 0-164 15,-5 0 140-15,-28-4-160 16,-9 4 156-16,-18-4-68 16,1 8 104-16,-6 0 96 15,5 4-8-15,0 12 212 16,10 8-124-16,-10 25 84 16,18 4-112-16,-4 24-36 15,9 0-24-15,-5 0-4 16,14-17-4-16,-18 1 8 15,13-16-8-15,-17-5 24 16,13-11-16-16,-14-5 32 0,0-8-28 16,-9-8 4-16,9 0-12 15,-9-16 64-15,10 4-40 0,-1-4 68 16,5 0-60-16,18 0 64 16,9 8-64-16,23 0 44 15,0 4-48-15,13 0 16 16,10-3-32-16,18 3-8 15,4 0-8-15,5 0-104 16,-9-12 56-16,-14 8-176 16,0 0 124-16</inkml:trace>
        </inkml:traceGroup>
        <inkml:traceGroup>
          <inkml:annotationXML>
            <emma:emma xmlns:emma="http://www.w3.org/2003/04/emma" version="1.0">
              <emma:interpretation id="{CAD55B79-26FD-43BF-928D-085BFFD05D19}" emma:medium="tactile" emma:mode="ink">
                <msink:context xmlns:msink="http://schemas.microsoft.com/ink/2010/main" type="inkWord" rotatedBoundingBox="7786,2775 12965,3273 12860,4367 7681,3869">
                  <msink:destinationLink direction="with" ref="{A5D13057-A6EF-43FA-AE7E-C5EDE013B7F3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336.4685">6557 2011 696 0,'-18'-12'256'0,"18"12"-196"0,-14 16-20 0,5-4 112 15,5 4-92-15,-28 9 96 16,9 3-88-16,-9 33 4 15,0 7-48-15,1 25-32 16,12-3 4-16,-13-6-124 16,19-7 72-16,-1-16 20 15,-4-8 28-15,-5-13-64 16,10-7 40-16,-10-13-24 16,5 0 36-16,-1-16-68 15,6-4 48-15,8-16-60 16,14 0 56-16,14-37-128 15,9 0 96-15,9-40-140 16,9 8 124-16,-5-4 176 16,1 21-40-16,-5 11 184 15,-9 20-128-15,-14 17 104 16,9 16-120-16,-13 28 108 16,-5 9-112-16,-9 32 32 15,0 3-68-15,0 13 12 0,0-8-36 16,5-4-116-16,4-8 52 15,4-17-220-15,1-7 144 16</inkml:trace>
          <inkml:trace contextRef="#ctx0" brushRef="#br0" timeOffset="44485.8667">6366 2484 892 0,'18'41'332'0,"-18"-41"-260"0,41 24-20 0,-22-12-16 16,8 0-32-16</inkml:trace>
          <inkml:trace contextRef="#ctx0" brushRef="#br0" timeOffset="44671.9949">6375 1881 872 0,'37'-28'324'0,"-37"28"-252"0,54-8-20 16,-26 4 84 0,-6 8-84-16,24-4-48 15,4 4-4-15</inkml:trace>
          <inkml:trace contextRef="#ctx0" brushRef="#br0" timeOffset="90237.0531">10228 3100 788 0,'-41'-33'292'0,"41"33"-228"0,-32-24-16 0,18 20 96 15,5 4-88-15,-5 4 16 16,5 8-48-16,-4 8-4 16,13 9-12-16,-10 3 12 15,10 0-12-15,0-3 4 16,10-1-4-16,-10-8 20 15,9 0-16-15,-5-7-188 16,5-1 92-16,0-12-572 16,5-4 364-16</inkml:trace>
          <inkml:trace contextRef="#ctx0" brushRef="#br0" timeOffset="90441.4769">10505 2764 976 0,'0'-8'360'0,"0"8"-280"0,-9 0-20 0,5 0 88 16,4 0-92 0,-14 8-20-16,5 4-24 0,-9-4-120 15,9 8 60-15,-1-4-304 16,6 4 192-16,8 1-296 16,6-5 256-16</inkml:trace>
          <inkml:trace contextRef="#ctx0" brushRef="#br0" timeOffset="91147.8519">10674 2691 644 0,'9'-33'236'0,"-9"33"-180"0,-5-16-20 0,1 16 140 16,8 8-104-16,-8 9 32 16,4-1-60-16,-5 12 36 15,5 0-48-15,-4 9 28 16,-1-1-32-16,1 9 0 15,4-1-16-15,-5 1 20 16,1-1-20-16,-10-3 12 16,9-5-12-16,-8-8-52 15,4-3 24-15,-5-13-60 16,5-8 44-16,0-20-64 16,4 0 56-16,10-21-36 15,4-3 44-15,9 3-16 16,9 13 28-16,1 4-16 15,3 4 20-15,6 3 44 16,-10 13-16-16,-13 0 8 0,0 9-12 16,-19 3 36-16,0 0-20 0,-17 0 12 15,3 8-20-15,-8-12 20 16,0 4-24-16,4-3 48 16,5 7-32-16,4-4 4 15,14 4-20-15,9 12 12 16,5-7-16-16,9 3 4 15,9-12-4-15,4 4 4 16,0-4-8-16,1-4-108 16,-1-4 56-16,-17 1-140 15,3-1 108-15,-13-4-164 16,-9 4 136-16,0-12-116 16,-9 3 132-16,5-7 20 15,4 0 44-15,-5-4 224 16,5 4-108-16,0 0 160 15,5 8-140-15,-5 8 128 16,4 8-132-16,-4 8 60 16,19 4-96-16,-6 5 8 15,1-1-44-15,4 0 12 16,-4-3-24-16,8-1-16 16,-3-4-8-16,-6-8 40 15,1-4-24-15,-5-12 0 16,0 0-8-16,5-24 4 15,-5 0-4-15,14-29 16 16,-5 4-12-16,9-11-20 0,1 11 4 16,-1 0 32-16,14 21-16 15,-5 8 8-15,-4 4-8 0,0 11-84 16,0 9 40-16</inkml:trace>
        </inkml:traceGroup>
      </inkml:traceGroup>
    </inkml:traceGroup>
    <inkml:traceGroup>
      <inkml:annotationXML>
        <emma:emma xmlns:emma="http://www.w3.org/2003/04/emma" version="1.0">
          <emma:interpretation id="{FF6B7419-9229-4C9A-9107-EB0CFCCE7EF6}" emma:medium="tactile" emma:mode="ink">
            <msink:context xmlns:msink="http://schemas.microsoft.com/ink/2010/main" type="paragraph" rotatedBoundingBox="1426,4335 11219,4262 11227,5384 1434,5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131C98-3574-4E36-AC5F-F236DC3EF8F9}" emma:medium="tactile" emma:mode="ink">
              <msink:context xmlns:msink="http://schemas.microsoft.com/ink/2010/main" type="line" rotatedBoundingBox="1426,4335 11219,4262 11227,5384 1434,5457"/>
            </emma:interpretation>
          </emma:emma>
        </inkml:annotationXML>
        <inkml:traceGroup>
          <inkml:annotationXML>
            <emma:emma xmlns:emma="http://www.w3.org/2003/04/emma" version="1.0">
              <emma:interpretation id="{2A7BF93B-7EE9-4B30-A4A3-DD44EDF6B090}" emma:medium="tactile" emma:mode="ink">
                <msink:context xmlns:msink="http://schemas.microsoft.com/ink/2010/main" type="inkWord" rotatedBoundingBox="1428,4614 1974,4610 1980,5434 1434,5438"/>
              </emma:interpretation>
            </emma:emma>
          </inkml:annotationXML>
          <inkml:trace contextRef="#ctx0" brushRef="#br0" timeOffset="82864.6749">-59 4168 780 0,'-50'-16'288'0,"50"16"-224"0,18 0-20 0,5 0 172 15,4 8-128-15,23-8 124 16,0 0-124-16,14-8-16 15,-5 4-48-15,10-4-8 16,-6 4-8-16,1-9-164 16,-5 5 84-16</inkml:trace>
          <inkml:trace contextRef="#ctx0" brushRef="#br0" timeOffset="82425.5061">137 3804 424 0,'13'-29'156'0,"-8"13"-120"0,-5-4-8 16,5 8 80-1,4 8-64-15,0-8 96 16,0 4-80-16,-5-5 68 0,6 5-72 0,-10-4 40 16,4 4-56-16,-8 0 32 15,-1 4-40-15,-4 12-20 16,9 4-4-16,-9 33-8 15,4 7 0-15,-8 21 8 16,-1 0-4-16,-9 8 8 16,9-8-8-16,-13 0 24 15,9-1-16-15,-5-7 4 16,5-4-8-16,0-13-16 16,4-3 4-16,0-21-84 15,14-3 48-15</inkml:trace>
        </inkml:traceGroup>
        <inkml:traceGroup>
          <inkml:annotationXML>
            <emma:emma xmlns:emma="http://www.w3.org/2003/04/emma" version="1.0">
              <emma:interpretation id="{3F622F18-14E3-4F26-8291-3D8C57758BED}" emma:medium="tactile" emma:mode="ink">
                <msink:context xmlns:msink="http://schemas.microsoft.com/ink/2010/main" type="inkWord" rotatedBoundingBox="1809,4332 4002,4316 4011,5438 1817,545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3060.3212">287 3460 1028 0,'-18'-12'380'0,"18"12"-296"0,9-4-20 15,-9-1 128 1,9 5-116-16,14-8 52 16,0 0-80-16,22-8-8 0,10 8-24 15,22-4-232-15,-4 8 120 0</inkml:trace>
          <inkml:trace contextRef="#ctx0" brushRef="#br0" timeOffset="82664.6424">692 3593 684 0,'28'-28'252'0,"-28"28"-192"0,22-4-20 15,-17 4 144 1,4 8-108-16,-4 8 32 15,4 4-64-15,-5 37 0 16,5 4-28-16,-9 24 0 16,0 0-8-16,-9 4-68 15,-4-12 32-15,-1 4-24 16,5-9 32-16,-23 5-24 0,9-12 24 0,-4-8-60 31,-5-9 44-31</inkml:trace>
          <inkml:trace contextRef="#ctx0" brushRef="#br0" timeOffset="83329.5381">1712 3448 788 0,'-32'-13'292'0,"32"13"-228"0,-36 29-16 0,9-13 88 16,4 0-84-16,-32 29 8 15,5 3-40-15,-18 41-12 16,4 0-4-16,10 4-24 16,8-8 12-16,19-8 20 15,18-20-4-15,9 4 4 16,0-17-4-16,22-11-252 15,10-5 132-15</inkml:trace>
          <inkml:trace contextRef="#ctx0" brushRef="#br0" timeOffset="83641.0351">1767 3913 860 0,'-23'32'320'0,"23"-32"-248"0,-23 69-20 0,10-36 48 16,13-1-64-1,-14 4 40-15,5 1-44 0,-5-5 8 16,14-4-24-16,-4-7-8 16,8-5-4-16,-4-16 40 15,5 0-24-15,-1-16-8 16,1 4-8-16,-5-21 4 16,9 5-4-16,-4-17-72 15,4 5 36-15,4-9-12 16,19 13 24-16,-9 3 76 15,9 13-32-15,9 12 20 16,-5 8-28-16,-4 0-8 16,-4 8-4-16,-6-8-200 15,-3 4 108-15,-10-8-288 16,0 4 208-16</inkml:trace>
          <inkml:trace contextRef="#ctx0" brushRef="#br0" timeOffset="83796.4491">1740 3638 748 0,'0'0'276'0,"0"0"-216"0,27-4-16 16,-9 0-20 0,5 4-24-16,13-4-380 15,5 8 208-15</inkml:trace>
          <inkml:trace contextRef="#ctx0" brushRef="#br0" timeOffset="84046.6146">2286 3371 664 0,'23'-8'244'0,"-23"8"-188"0,32-8-16 0,-19 16 156 15,6 0-116-15,3 20 80 16,6 0-92-16,-15 33 16 15,10 12-48-15,-18 28 4 16,-5 0-24-16,-19 4 44 16,-3-11-32-16,-15 3 40 15,1-16-40-15,-23 4 20 16,4-13-28-16,-18-7-272 16,14-8 136-16,-5-21-540 15,19-11 368-15</inkml:trace>
        </inkml:traceGroup>
        <inkml:traceGroup>
          <inkml:annotationXML>
            <emma:emma xmlns:emma="http://www.w3.org/2003/04/emma" version="1.0">
              <emma:interpretation id="{0F087588-8759-49AD-A689-627A10045776}" emma:medium="tactile" emma:mode="ink">
                <msink:context xmlns:msink="http://schemas.microsoft.com/ink/2010/main" type="inkWord" rotatedBoundingBox="4667,4745 4969,4743 4972,5072 4670,507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5276.9065">3174 4063 904 0,'-41'0'332'0,"41"0"-256"0,-4 20-24 0,17-12 96 15,5 0-92-15,28-8 32 16,-1 8-52-16,33-4-304 16,-1-4 144-16</inkml:trace>
          <inkml:trace contextRef="#ctx0" brushRef="#br0" timeOffset="85147.5627">3188 3796 768 0,'-14'-13'284'0,"19"13"-220"0,-5 0-20 0,0 0 268 15,0 0-180-15,4 0 96 16,10 5-132-16,9-5-12 16,8 8-48-16,10-8-104 15,5 8 36-15,0 0-440 16,-1 8 260-16</inkml:trace>
        </inkml:traceGroup>
        <inkml:traceGroup>
          <inkml:annotationXML>
            <emma:emma xmlns:emma="http://www.w3.org/2003/04/emma" version="1.0">
              <emma:interpretation id="{39D87849-D519-4AD7-9972-B55E81E6156A}" emma:medium="tactile" emma:mode="ink">
                <msink:context xmlns:msink="http://schemas.microsoft.com/ink/2010/main" type="inkWord" rotatedBoundingBox="6056,4669 7386,4659 7390,5223 6060,523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5772.7286">4567 3719 872 0,'23'-12'324'0,"-23"12"-252"0,18 0-20 0,-4 0 120 15,4 8-104-15,14 0 44 16,0-8-68-16,18 8-8 15,0 0-20-15,5-4-4 16,0 4-4-16,-10-4-8 16,-4 0 4-16,-9-4 20 15,-5 4-12-15,-9-4 32 16,-4 0-28-16,-14 4-24 16,5 8 4-16,-14 9 0 15,4 11 4-15,-13 4-12 16,4 9 8-16,-13-1 12 15,4 1-4-15,-9 0-4 16,5-1 4-16,-10 1 12 16,6-9-8-16,-10 0-12 15,9-7 0-15,-5-13 48 16,14 0-24-16,-8-16 36 16,8 0-32-16,-4-24 32 15,8 8-32-15,-3-13 4 16,3 1-16-16,-3-17-16 15,8 17 0-15,-4-20 12 0,9 11-4 16,-5-7 8-16,9 7-8 16,5 1-4-16,5 12 4 0,-1-1-128 15,10 13 68-15,4 0-340 16,5 12 220-16</inkml:trace>
          <inkml:trace contextRef="#ctx0" brushRef="#br0" timeOffset="86005.7341">5332 3759 840 0,'37'24'312'0,"-37"-24"-244"0,45 73-16 0,-17-40 24 16,-1-1-52-16,5 9 0 15,13-1-16-15,1-4 48 16,-5 1-32-16,0-9-12 16,9 1-4-16,-27-5-52 15,9-8 24-15</inkml:trace>
          <inkml:trace contextRef="#ctx0" brushRef="#br0" timeOffset="86226.8226">5847 3877 912 0,'-23'16'340'0,"23"-16"-264"0,-27 36-24 0,9-12 204 15,9 1-152 1,-28 7 80-16,5 0-108 0,-13 5-32 16,13-1-28-16,-18-3-60 15,22-1 28-15,-13-4-200 16,19-7 120-16,-10-5-204 15,18-8 168-15,-4 0-420 16,18-4 312-16</inkml:trace>
        </inkml:traceGroup>
        <inkml:traceGroup>
          <inkml:annotationXML>
            <emma:emma xmlns:emma="http://www.w3.org/2003/04/emma" version="1.0">
              <emma:interpretation id="{F960AE57-A6FE-4731-BB4F-DDDD22D8F7D8}" emma:medium="tactile" emma:mode="ink">
                <msink:context xmlns:msink="http://schemas.microsoft.com/ink/2010/main" type="inkWord" rotatedBoundingBox="8097,4351 8683,4347 8689,5202 8103,520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7784.0287">7145 3796 748 0,'0'-8'276'16,"-5"3"-216"-16,10 5-16 0,-5 9 84 15,0 3-80-15,-9 12 0 16,9 8-32-16,-37 9 8 16,10 3-16-16,-23 1 24 15,4-1-20-15,-22-3-4 16,9-9-4-16,-5-7 20 15,14-1-12-15,-9-12 12 16,22 0-12-16,5-16-8 16,10 4 0-16,3-16-16 15,15 0 8-15,4-17-16 16,0 9 12-16,14-12-24 0,8 7 20 0,6 5-32 16,-1 8 28-1,5 16 60-15,4 12-24 16,-8 12 12-16,-1 5-20 0,0 3 36 15,1 0-24-15,-1-3 4 16,0-1-16-16,1-8 28 16,3 0-24-16,-3-7-40 15,-1-1 12-15,-9-8-192 16,0 0 112-16,-8-12-276 16,3 4 204-16</inkml:trace>
          <inkml:trace contextRef="#ctx0" brushRef="#br0" timeOffset="88178.0763">6630 3516 684 0,'-13'0'252'0,"13"0"-192"0,0 4-20 16,0-4 172-16,0 0-124 0,4-4 132 31,5 4-128-31,5-8 8 0,4 0-60 0,5-8-28 16,9 8-4-16,0-8 16 15,-5 4-12-15,-4-9-4 16,4 9-4-16,-4-4-32 16,0 8 16-16,-5 4-32 15,0 8 28-15,-9 8-4 16,5 8 12-16,-5 5 52 16,0 3-24-16,0 0-132 15,5-3 60-15</inkml:trace>
        </inkml:traceGroup>
        <inkml:traceGroup>
          <inkml:annotationXML>
            <emma:emma xmlns:emma="http://www.w3.org/2003/04/emma" version="1.0">
              <emma:interpretation id="{9C180E39-4C4A-4C3A-BB6A-A654673B23F1}" emma:medium="tactile" emma:mode="ink">
                <msink:context xmlns:msink="http://schemas.microsoft.com/ink/2010/main" type="inkWord" rotatedBoundingBox="9260,4626 9992,4621 9996,5163 9264,516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9302.5694">7814 3715 260 0,'9'0'96'0,"-9"0"-76"0,5 0-4 0,-1 0 140 16,1 0-88-16,-5 0 88 16,0 0-92-16,0 0 72 15,0 0-76-15,-5 0 76 16,5 0-80-16,-4 0 24 16,-1 0-44-16,-4-4 48 15,9 4-48-15,-9-4 56 16,5 0-56-16,-1-5 56 15,5 9-56-15,-5-4 20 16,10 4-36-16,4-4 16 16,5 8-20-16,8-8-8 15,6 4-4-15,8-4 20 16,5 0-12-16,9-4-4 16,-13 8-4-16,4-4-76 0,-9 4 40 15,-19-4-68-15,-4 8 60 0,-27-4-96 16,4 4 76-16,-17 0-24 15,3 0 48-15,-4 0 4 16,5 4 20-16,0 0-8 16,13 5 8-16,0 7 8 15,5 8 4-15,5 13-20 16,4-1 12-16,0 9 12 16,0-1 0-16,0 1 16 15,0-5-12-15,0-7-4 16,-9-5 0-16,-5-8-40 15,5 1 20-15,-9-9-48 16,4-4 36-16,-13-8 16 16,9 0 8-16,-10-12 36 15,10 4-16-15,0-8 92 16,9 8-60-16,4-4 64 16,10 8-60-16,8 0 48 15,10 8-56-15,9 0-4 16,0 4-24-16,9-4 8 15,0 4-16-15,23-8-28 16,4 0 8-16,0-4-108 16,10 0 64-16,-15-4-44 15,-8-4 56-15,-14 0 8 16,-5-4 20-16,-13-12 12 16,-5 3 4-16,-13-31 32 15,4 7-16-15,-9-19 84 0,9 3-56 16,-9-4 112-16,0 21-88 0,0 7 64 15,5 9-76-15,-5 12 4 16,0 8-36-16,-5 32 12 16,-4 4-20-16,-14 29-24 15,0-5 0-15,-8 1-4 16,17 4 4-16,-4-5 16 16,18-15-4-16,18-1-188 15,9-12 100-15</inkml:trace>
        </inkml:traceGroup>
        <inkml:traceGroup>
          <inkml:annotationXML>
            <emma:emma xmlns:emma="http://www.w3.org/2003/04/emma" version="1.0">
              <emma:interpretation id="{F0BE2962-93CC-49E1-8D1B-1EA1C6017821}" emma:medium="tactile" emma:mode="ink">
                <msink:context xmlns:msink="http://schemas.microsoft.com/ink/2010/main" type="inkWord" rotatedBoundingBox="10833,4504 11221,4501 11224,4926 10836,4929"/>
              </emma:interpretation>
            </emma:emma>
          </inkml:annotationXML>
          <inkml:trace contextRef="#ctx0" brushRef="#br0" timeOffset="89976.8603">9317 3719 416 0,'-5'-4'152'0,"5"4"-116"0,5 0-12 0,-5 0 232 16,0 0-144-16,4 4 96 16,1 0-120-16,4-4 28 15,5 4-68-15,13-4 12 16,5 0-40-16,9-8 0 16,4 4-12-16,6-8 4 15,-6-5-8-15,-9 1 8 16,-4 4-8-16,-18-8 8 15,-5 8-8-15,-23-9-20 16,-4 5 8-16,-18-4 12 16,-1 4 0-16,-13 8-28 15,9 4 12-15,-9 4 76 16,14 8-36-16,-5 16 64 16,14 4-56-16,4 21 28 15,14 4-36-15,4 7 0 16,10-3-16-16,8-13 28 0,10-3-24 15,13-13-48-15,10-8 16 16,9-11-236-16,-1-5 140 16</inkml:trace>
        </inkml:traceGroup>
      </inkml:traceGroup>
    </inkml:traceGroup>
    <inkml:traceGroup>
      <inkml:annotationXML>
        <emma:emma xmlns:emma="http://www.w3.org/2003/04/emma" version="1.0">
          <emma:interpretation id="{7359D9DC-B979-446D-8FD2-16CC5BAEED60}" emma:medium="tactile" emma:mode="ink">
            <msink:context xmlns:msink="http://schemas.microsoft.com/ink/2010/main" type="paragraph" rotatedBoundingBox="1553,6349 12248,5216 12394,6595 1699,7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834E04-36EC-4667-B336-3109AD7A6F98}" emma:medium="tactile" emma:mode="ink">
              <msink:context xmlns:msink="http://schemas.microsoft.com/ink/2010/main" type="line" rotatedBoundingBox="1553,6349 12248,5216 12394,6595 1699,7728"/>
            </emma:interpretation>
          </emma:emma>
        </inkml:annotationXML>
        <inkml:traceGroup>
          <inkml:annotationXML>
            <emma:emma xmlns:emma="http://www.w3.org/2003/04/emma" version="1.0">
              <emma:interpretation id="{68240F9B-2D99-410B-B755-28A623B0BC17}" emma:medium="tactile" emma:mode="ink">
                <msink:context xmlns:msink="http://schemas.microsoft.com/ink/2010/main" type="inkWord" rotatedBoundingBox="1562,6434 3631,6215 3708,6946 1639,7165">
                  <msink:destinationLink direction="with" ref="{405AE2D3-1886-4A31-8655-0A4EC8679413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4118.9267">28 5536 384 0,'0'-12'140'0,"0"12"-108"0,4-8-8 0,-4 4 136 15,0 4-92-15,0-5 80 16,0 5-88-16,0-4 4 16,0 8-40-16,0 5 68 15,9 3-56-15,-4 24 32 16,8 9-40-16,6 28-8 15,3-1-12-15,1 5 4 16,0-8-8-16,-5-12 24 16,9-9-16-16,-4-15 76 15,5-9-52-15,-6-24 76 16,6-4-64-16,3-29 20 16,1 5-40-16,5-33-16 15,4 5-8-15,-5-9-16 16,1 4 8-16,-1 13 12 15,-4 3-4-15,-9 9 16 16,-1 12-12-16,-3-1-20 16,-6 9 4-16,-4-4-156 0,5 8 92 15</inkml:trace>
          <inkml:trace contextRef="#ctx0" brushRef="#br0" timeOffset="104828.5321">865 5682 976 0,'-13'-5'360'0,"13"5"-280"0,18 5-20 0,-4-1 204 16,-10 8-156-16,14 0 36 16,14 4-88-16,0-4-24 15,14 0-20-15,8-8-276 16,5 4 148-16,14-12-416 15,-4 0 300-15</inkml:trace>
          <inkml:trace contextRef="#ctx0" brushRef="#br0" timeOffset="104660.0812">920 5394 488 0,'-5'4'180'0,"5"-4"-140"0,10-12-12 0,-1 4 240 15,0 8-152-15,4-4 80 16,6 8-120-16,8-4-4 16,0 0-48-16,10 0-40 15,-1 8 8-15,1-4-80 16,-1 0 52-16,-9 0-144 15,-4 4 100-15,-18-4-156 16,4 4 132-16,-18-8-124 16,4 4 132-16,-18-4-32 15,1 5 76-15,-10-10 12 16,9 5 24-16,-9-4 204 16,9 0-100-16,-4 4 132 15,13 4-128-15,-4 5 124 16,4 3-128-16,-4 8 4 15,5 8-56-15,-6 13 36 16,6-1-40-16,-6 13 28 16,1-1-32-16,5 1 36 15,-6-4-36-15,6-5 56 16,4-3-48-16,4-13 28 0,-4-4-36 16,9-8-8-16,0 1-12 0,0-5-8 15,0 0 4-15,9 0 4 16,5 4-4-16,4 0 68 15,0 1-40-15,9-5-4 16,1 4-16-16,-5-8 24 16,8 0-20-16,1-4-128 15,-9 0 60-15,0-8-280 16,0 0 184-16,-14-4-312 16,-9 0 260-16</inkml:trace>
          <inkml:trace contextRef="#ctx0" brushRef="#br0" timeOffset="105335.8786">1494 5451 684 0,'-28'-53'252'16,"28"53"-192"-16,14-8-20 0,-5 4 144 15,14 4-108-15,9 0 96 16,13 0-104-16,24 16-16 15,8 9-32-15,19 3 12 16,-14 0-20-16,-5 17-12 16,-4-1-4-16,-37 13 12 15,1 0-4-15,-42 7 120 16,-13-3-68-16,-37-4 32 16,-4-5-52-16,-36-11 4 0,17-5-24 15,-13-12 0-15,14-7-8 16,-1-9-252-16,24-8 132 0,8-8-396 15,23 4 288-15</inkml:trace>
          <inkml:trace contextRef="#ctx0" brushRef="#br0" timeOffset="105024.5506">1790 5410 872 0,'9'0'324'0,"-9"0"-252"0,-18 17-20 0,4 3 104 15,14-4-96-15,-14 20-8 16,5 1-32-16,-14 11-16 16,14 5 0-16,-4 8-104 15,4-1 56-15,-1-11-176 16,10-5 124-16</inkml:trace>
        </inkml:traceGroup>
        <inkml:traceGroup>
          <inkml:annotationXML>
            <emma:emma xmlns:emma="http://www.w3.org/2003/04/emma" version="1.0">
              <emma:interpretation id="{336B4C96-1C5D-4E8E-8336-63AD2A60AFFC}" emma:medium="tactile" emma:mode="ink">
                <msink:context xmlns:msink="http://schemas.microsoft.com/ink/2010/main" type="inkWord" rotatedBoundingBox="4506,7222 4583,7214 4604,7420 4528,7429"/>
              </emma:interpretation>
            </emma:emma>
          </inkml:annotationXML>
          <inkml:trace contextRef="#ctx0" brushRef="#br0" timeOffset="105910.9074">3042 6252 840 0,'0'24'312'0,"0"-24"-244"0,-9 49-16 0,9-25-20 16,0 5-28-16,-23 11-204 16,0 9 108-16</inkml:trace>
        </inkml:traceGroup>
        <inkml:traceGroup>
          <inkml:annotationXML>
            <emma:emma xmlns:emma="http://www.w3.org/2003/04/emma" version="1.0">
              <emma:interpretation id="{D6F4107E-EE0C-4313-980B-FF1360E81157}" emma:medium="tactile" emma:mode="ink">
                <msink:context xmlns:msink="http://schemas.microsoft.com/ink/2010/main" type="inkWord" rotatedBoundingBox="5707,6368 6892,6242 6969,6969 5784,7094"/>
              </emma:interpretation>
              <emma:one-of disjunction-type="recognition" id="oneOf12">
                <emma:interpretation id="interp12" emma:lang="" emma:confidence="0">
                  <emma:literal>2=-2</emma:literal>
                </emma:interpretation>
                <emma:interpretation id="interp13" emma:lang="" emma:confidence="0">
                  <emma:literal>2:32</emma:literal>
                </emma:interpretation>
                <emma:interpretation id="interp14" emma:lang="" emma:confidence="0">
                  <emma:literal>2:22</emma:literal>
                </emma:interpretation>
                <emma:interpretation id="interp15" emma:lang="" emma:confidence="0">
                  <emma:literal>2=22</emma:literal>
                </emma:interpretation>
                <emma:interpretation id="interp16" emma:lang="" emma:confidence="0">
                  <emma:literal>2÷-2</emma:literal>
                </emma:interpretation>
              </emma:one-of>
            </emma:emma>
          </inkml:annotationXML>
          <inkml:trace contextRef="#ctx0" brushRef="#br0" timeOffset="107232.9239">4435 5548 808 0,'0'-8'300'0,"0"8"-232"0,5-4-20 0,-1 0 160 16,6 4-124-16,-1-4 28 16,4 0-68-16,1-8 24 15,0 3-36-15,4-11 16 16,0 8-28-16,-4-8 8 16,4 4-16-16,-4-5-24 15,-1 5 4-15,1 0 20 16,0 4-4-16,-1 0 32 15,6 8-24-15,-6 8 64 16,1 4-44-16,-1 4-44 16,6 8 4-16,-1 0 16 15,5 1-8-15</inkml:trace>
          <inkml:trace contextRef="#ctx0" brushRef="#br0" timeOffset="107499.136">5150 5880 1120 0,'9'4'416'0,"-9"-4"-324"0,37-12-24 0,-10 4 8 15,10 0-56-15</inkml:trace>
          <inkml:trace contextRef="#ctx0" brushRef="#br0" timeOffset="107354.246">5205 5584 756 0,'-5'-8'280'0,"5"8"-216"0,14 0-20 0,-5 0 252 16,5 0-172-16,13-4 152 15,5 4-160-15,9 0-52 16,5 4-40-16</inkml:trace>
          <inkml:trace contextRef="#ctx0" brushRef="#br0" timeOffset="106761.1696">4759 5556 592 0,'36'-16'220'0,"-36"16"-172"0,32-4-12 16,-23 0 172-16,5 8-120 15,-5-4 60-15,5 0-84 0,-14 8 48 16,4 4-60 0,-18 12-12-16,1 9-24 0,-15 15 24 15,-8 1-24-15,-10 7 4 16,1-3-12 0,-5-4 12-16,4-5-12 0,-8-7-12 15,8-5 0-15,-9-12-60 16,10-4 36-16,-10-12 4 15,19 0 12-15,-5-8-8 16,18-4 12-16,9-20-32 16,10 12 24-16,13-12-12 15,9-1 16-15,10 5-8 16,3 8 8-16,-8 12 68 16,9 0-28-16,0 16 40 15,-9 4-36-15,-1 12 68 16,1 1-52-16,5 3 20 15,-6-4-40-15,1-3 8 16,0-5-20-16,0-4 28 16,-1-4-28-16,1-8-84 15,-5 0 36-15,-13-8-184 16,13 0 120-16</inkml:trace>
        </inkml:traceGroup>
        <inkml:traceGroup>
          <inkml:annotationXML>
            <emma:emma xmlns:emma="http://www.w3.org/2003/04/emma" version="1.0">
              <emma:interpretation id="{21B3AB2C-C173-41FD-B813-4AF3D296C863}" emma:medium="tactile" emma:mode="ink">
                <msink:context xmlns:msink="http://schemas.microsoft.com/ink/2010/main" type="inkWord" rotatedBoundingBox="7355,6060 8009,5991 8118,7022 7464,7092"/>
              </emma:interpretation>
            </emma:emma>
          </inkml:annotationXML>
          <inkml:trace contextRef="#ctx0" brushRef="#br0" timeOffset="108027.0404">5893 5843 1112 0,'4'0'412'0,"-4"0"-320"0,37 8-28 0,-10-8 44 15,0 5-72-15,19-5-12 16,-1 0-16-16</inkml:trace>
          <inkml:trace contextRef="#ctx0" brushRef="#br0" timeOffset="107872.6256">6143 5507 788 0,'32'0'292'0,"-32"0"-228"0,45 0-16 0,-22 0 36 16,4 9-56-16,1-1-4 15,-1-4-12-15,-4 4-12 16,0 4 4-16,-10 4 4 15,-4 0-4-15,-13 5 52 16,-1 3-32-16,-17 8 32 16,-10 5-28-16,-5 3-16 15,-4 5-8-15,0-1 20 16,9-3-12-16,5-5 24 16,13-4-24-16,1-3 40 15,8-5-28-15,5-4-12 16,9-4-8-16,10-3 4 15,8 3-4-15,0-8-4 16,5 4 4-16,0-4-148 16,-5 0 80-16,-4-8-404 15,0 0 260-15</inkml:trace>
          <inkml:trace contextRef="#ctx0" brushRef="#br0" timeOffset="108355.911">6239 5358 756 0,'-19'-37'280'15,"19"37"-216"-15,5-24-20 0,0 4 200 16,-1 8-144-16,5-21 92 16,5 1-112-16,4-5-64 15,0 9-12-15,5-8-8 16,0 20 4-16,-5-5-12 16,0 5 8-16,-4 8 28 15,0 12-12-15,-5-4 32 16,4 8-28-16,-4 0 40 15,1 13-32-15,-1 3-4 16,0-4-12-16,0 16 4 16,5-7-8-16</inkml:trace>
        </inkml:traceGroup>
        <inkml:traceGroup>
          <inkml:annotationXML>
            <emma:emma xmlns:emma="http://www.w3.org/2003/04/emma" version="1.0">
              <emma:interpretation id="{2A4B9D26-BF4F-433E-BDF7-35F001F1E9EC}" emma:medium="tactile" emma:mode="ink">
                <msink:context xmlns:msink="http://schemas.microsoft.com/ink/2010/main" type="inkWord" rotatedBoundingBox="10688,5382 12248,5216 12312,5821 10752,598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2887.8827">9271 4463 704 0,'-32'4'264'0,"23"5"-208"0,-13 11-12 0,17-4 72 15,0 8-72-15,-8 9 36 16,4 3-48-16,4 0 52 16,10 1-48-16,4-5 36 15,9-3-40-15,9-9 8 16,5 0-24-16,14-12 0 15,4 0-8-15,9-12-184 16,0 4 100-16,-9-8-272 16,-9 4 196-16</inkml:trace>
          <inkml:trace contextRef="#ctx0" brushRef="#br0" timeOffset="93043.2959">9426 4451 572 0,'-41'-52'208'0,"41"52"-160"0,0-4-12 16,-9 16 120-1,4 4-92-15,-4 24 88 16,9 5-88-16,-4 16 4 16,-5 3-44-16,0 5-12 15,4-12-8-15,1 4 12 0,4-13-8 16,0-3-108-16,4-9 52 0,1-20-228 16,8 0 156-16</inkml:trace>
          <inkml:trace contextRef="#ctx0" brushRef="#br0" timeOffset="93230.2937">9545 4650 932 0,'36'-13'348'0,"-36"13"-272"0,59 4-20 0,-27 0 68 16,4 1-80-16,10-5 16 15,0 4-36-15,-1-8-120 16,1 12 52-16,-10-16-240 15,0 3 160-15,-13-3-368 16,-5 8 276-16</inkml:trace>
          <inkml:trace contextRef="#ctx0" brushRef="#br0" timeOffset="93388.7174">9822 4641 780 0,'-4'53'288'0,"4"-53"-224"0,-14 57-20 15,5-33 100 1,4 4-88-16,-8 1 16 16,4-5-48-16,-5 12 32 15,5-7-32-15,0-13-92 16,4 4 36-16</inkml:trace>
          <inkml:trace contextRef="#ctx0" brushRef="#br0" timeOffset="93571.2">9959 4670 976 0,'-9'24'360'0,"9"-24"-280"0,0 45-20 0,-5-25 56 16,1 4-76-16,-5 4 28 16,9 1-40-16,-10 3-248 15,10-4 120-15,0 1-252 16,5-9 200-16</inkml:trace>
          <inkml:trace contextRef="#ctx0" brushRef="#br0" timeOffset="93880.6786">10401 4593 696 0,'-9'8'256'0,"9"-8"-196"0,-19 36-20 15,6-15 128 1,8 3-100-16,-9 0 52 16,5 5-72-16,-4-5-24 15,8 0-16-15,1-4 44 16,-6-3-28-16,10-9 96 16,0-4-68-16,10-8 40 15,-6-4-56-15,14-9 88 0,5 5-72 0,14-20-16 16,3-1-20-16,6-7-24 15,0 4 4 1,-5 7 12-16,0 1-4 0,-5 16-344 16,-4 8 184-16,0 4-644 15,4 4 452-15</inkml:trace>
        </inkml:traceGroup>
      </inkml:traceGroup>
    </inkml:traceGroup>
    <inkml:traceGroup>
      <inkml:annotationXML>
        <emma:emma xmlns:emma="http://www.w3.org/2003/04/emma" version="1.0">
          <emma:interpretation id="{940B310F-527F-49C8-83B0-2139C79B0FD6}" emma:medium="tactile" emma:mode="ink">
            <msink:context xmlns:msink="http://schemas.microsoft.com/ink/2010/main" type="paragraph" rotatedBoundingBox="33,8020 17715,6888 17908,9896 225,11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A8EDE-3996-45CD-9565-9ACDF06E6F2C}" emma:medium="tactile" emma:mode="ink">
              <msink:context xmlns:msink="http://schemas.microsoft.com/ink/2010/main" type="line" rotatedBoundingBox="33,8020 17715,6888 17888,9593 206,10725"/>
            </emma:interpretation>
          </emma:emma>
        </inkml:annotationXML>
        <inkml:traceGroup>
          <inkml:annotationXML>
            <emma:emma xmlns:emma="http://www.w3.org/2003/04/emma" version="1.0">
              <emma:interpretation id="{A74E2CB5-EB7F-4162-AA46-76C13B1C37A4}" emma:medium="tactile" emma:mode="ink">
                <msink:context xmlns:msink="http://schemas.microsoft.com/ink/2010/main" type="inkWord" rotatedBoundingBox="64,8508 1148,8439 1174,8847 90,891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9923.9063">-1457 7584 384 0,'-18'-17'140'0,"18"17"-108"0,9 0-8 0,-9 0 92 15,0 0-68 1,0 0 76-1,14 0-68-15,4 0 24 0,14 0-48 0,-5 0 36 16,5 0-40-16,9 0-4 16,13 0-16-16,1-8 20 15,-5 8-16-15,5 0-12 16,0-4-4-16,-10-4 4 16,-4 8 0-16,-14-4-108 15,1 0 60-15</inkml:trace>
          <inkml:trace contextRef="#ctx0" brushRef="#br0" timeOffset="150153.5184">-1102 7604 332 0,'-9'0'120'0,"9"0"-92"0,0 16-8 15,0-4 148 1,0-4-96-16,0 8 44 15,0 5-72-15,-4-5 20 16,-1 12-36-16,-4-12 8 16,4 13-20-16,-8-13 8 15,8 0-12-15,-4-12-88 16,9 4 44-16,-5-8-344 16,5 0 212-16</inkml:trace>
          <inkml:trace contextRef="#ctx0" brushRef="#br0" timeOffset="150794.7356">-687 7531 384 0,'0'0'140'0,"0"0"-108"0,4 8-8 0,-8 0-4 16,4 0-16-16,-5 4 52 15,0-4-32-15,-4 13 68 16,9-5-52-16,-9 4 52 15,9 4-52-15,-9 5 16 16,5 3-36-16,-6-4 36 16,6 9-32-16,-5-9 4 15,4-4-16-15,-4-11-8 16,9 3 0-16,-4-16 40 16,4 0-24-16,-5-16-44 15,10 8 12-15,-5-21-24 16,0 1 20-16,0-9-72 15,0 9 52-15,0-12-20 16,0 11 32-16,0 1 32 16,4 4-4-16,-4 3 0 15,5 5 0-15,-5 4 40 16,9 12-24-16,0 0 52 16,5 0-40-16,-1 12 20 15,5 4-32-15,-4 5-16 0,4-1-8 16,-9 0 28-16,5 0-12 15,-5-3-4-15,5 3-4 0,-5-8 20 16,5 4-12-16,-5-16 32 16,4 4-28-16,1-12-12 15,0 0-8-15,-1-16-68 16,6 4 40-16,-6-9-84 16,5-3 64-16,-4-5-8 15,4 9 36-15,-4 4 40 16,0 4-8-16,-5 11 80 15,0 1-52-15,-5 16 112 16,1 9-88-16,0 11 72 16,-1 0-76-16,-8 5-4 15,4-5-32-15,-10 17-12 16,6-9-4-16,-10 17 12 16,5-9-8-16,-5 5-292 15,5-5 152-15</inkml:trace>
        </inkml:traceGroup>
        <inkml:traceGroup>
          <inkml:annotationXML>
            <emma:emma xmlns:emma="http://www.w3.org/2003/04/emma" version="1.0">
              <emma:interpretation id="{5C0007F5-3730-4D01-9BE9-D9EFC7909B1F}" emma:medium="tactile" emma:mode="ink">
                <msink:context xmlns:msink="http://schemas.microsoft.com/ink/2010/main" type="inkWord" rotatedBoundingBox="2813,8315 3767,8253 3838,9365 2884,942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0967.8924">2049 7462 548 0,'37'-4'204'0,"-37"4"-156"0,13 0-16 16,-8 0 184 0,-1 0-124-16,1-4 104 15,0-4-112-15,-15 0 16 16,1 4-60-16,-22-8-32 16,3 4-8-16,-22-5 24 0,5 5-12 0,-19-4-32 15,9 4 12-15,-4-4 8 16,9 4 4-16,0-4-20 15,13 8 8-15,-8 0 20 16,13 8-4-16,0 0-4 16,9 8 0-16,1 8-4 15,8 4 0-15,0 13 0 16,5 3 0-16,0 17 0 16,4 4 0-16,-8 20 16 15,8-5-8-15,-13 5 4 16,9-8-4-16,-9-12 12 15,4-8-12-15,0-9 4 16,5-12-4-16,5-11 20 16,8-1-16-16,10-8 4 15,9-4-8-15,13-8 4 16,5 4-8-16,5-4 8 16,-5 8-8-16,4-4-4 15,5 4 4-15,0-3-156 16,-4 3 84-16,4-8-228 15,-18 4 168-15,-5-8-372 16,-4 0 280-16</inkml:trace>
          <inkml:trace contextRef="#ctx0" brushRef="#br0" timeOffset="111148.3733">1548 7790 976 0,'-27'-16'360'0,"27"16"-280"0,-4-4-20 0,8 0 204 15,5 8-156-15,9-8 108 16,10 4-128-16,17-8-40 16,5 4-28-16,32-5-256 15,-4 5 128-15,13 0-476 16,-5 8 328-16</inkml:trace>
          <inkml:trace contextRef="#ctx0" brushRef="#br0" timeOffset="111736.4382">1954 8304 820 0,'-14'-4'304'0,"14"4"-236"16,5 0-20-16,4 0 160 15,0 0-124-15,14 0 0 16,4 8-52-16,9-4-48 16,1 4 8-16</inkml:trace>
          <inkml:trace contextRef="#ctx0" brushRef="#br0" timeOffset="111568.9916">2104 8073 684 0,'-27'-8'252'0,"27"8"-192"16,4-12-20-16,1 8 100 15,4 4-84-15,9-4 40 16,5 4-56-16,4 4-40 16,5 4-4-16,-5 4 8 15,-4 8 0-15,-5 5-12 16,-4-1 4-16,-9 0 4 16,-5 1 0-16,-14-1 16 15,0-4-8-15,-13-4 16 0,0 0-16 16,-10-3-4-16,10-1 0 15,-1-4 56 1,6 4-32-16,4-4 8 0,13 4-24 0,5-4 12 16,9 4-16-16,9 1 16 15,5-1-16-15,4-4 4 16,1 4-4-16,-6-4-200 16,6 0 104-16</inkml:trace>
        </inkml:traceGroup>
        <inkml:traceGroup>
          <inkml:annotationXML>
            <emma:emma xmlns:emma="http://www.w3.org/2003/04/emma" version="1.0">
              <emma:interpretation id="{2F79EFAA-F553-4FD4-8A89-57CD9CB53311}" emma:medium="tactile" emma:mode="ink">
                <msink:context xmlns:msink="http://schemas.microsoft.com/ink/2010/main" type="inkWord" rotatedBoundingBox="4560,8734 5179,8694 5203,9083 4585,912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2515.6927">3042 7810 684 0,'0'-8'252'0,"0"8"-192"0,0-8-20 0,0 4 188 16,5 4-132-16,-1-4 104 16,10 0-116-16,9-4 52 15,8 4-80-15,33-4 12 16,0 8-36-16,9-8-32 15,-5 16 0-15,0-8 0 16,-8 12 0-16,-15-8-144 16,-4 8 80-16,-18-4-200 15,-5 4 144-15,-18-4-372 16,0 4 276-16</inkml:trace>
          <inkml:trace contextRef="#ctx0" brushRef="#br0" timeOffset="112756.8336">3069 8085 768 0,'-27'17'284'0,"27"-17"-220"0,0 12-20 0,0-8 136 16,9 0-108-16,9 4 112 16,14 0-104-16,9-8-16 15,14 0-40-15,4-4-24 16,-4 4-4-16,-1-4-92 15,-13 8 48-15,-4-4-116 16,-19 0 88-16,-14-4-112 16,1 4 108-16,-14-8-172 15,4 0 144-15</inkml:trace>
        </inkml:traceGroup>
        <inkml:traceGroup>
          <inkml:annotationXML>
            <emma:emma xmlns:emma="http://www.w3.org/2003/04/emma" version="1.0">
              <emma:interpretation id="{5AF1B0E3-0D92-4AF0-ACE7-6B75E571955B}" emma:medium="tactile" emma:mode="ink">
                <msink:context xmlns:msink="http://schemas.microsoft.com/ink/2010/main" type="inkWord" rotatedBoundingBox="6017,8216 8615,8050 8676,8999 6078,9165">
                  <msink:destinationLink direction="with" ref="{ACDCB857-A92C-49F8-9EA0-A1E369495771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4031.9241">4690 7462 456 0,'0'-24'168'0,"-4"16"-128"0,-10 4-16 0,5 8 184 16,0 12-120-16,-18 8 124 16,4 5-124-16,-9 7-16 15,5 0-48-15,4 5-16 16,9-5-4-16,10-7-4 16,8-5 0-16</inkml:trace>
          <inkml:trace contextRef="#ctx0" brushRef="#br0" timeOffset="114178.8144">4950 7248 704 0,'-41'-21'264'0,"41"21"-208"0,-27 13-12 16,18-5 96-16,4 0-84 15,5 4-144-15,5 4 44 0</inkml:trace>
          <inkml:trace contextRef="#ctx0" brushRef="#br0" timeOffset="114644.1067">5064 7426 456 0,'-18'20'168'0,"18"-20"-128"0,0 44-16 0,0-27 104 16,0-1-76-16,0 0 16 16,0 4-44-16,0-4 32 15,4 1-32-15,-4-5 12 16,5 0-20-16,4-4 8 16,4 4-12-16,1-8-68 15,0 4 28-15,-1-12-60 16,6 4 52-16,-6-12 8 15,6 4 16-15,-10-8 28 16,9 4-8-16,-18 0 148 16,4 8-88-16,-4 4 80 15,5 4-88-15,0 4 12 0,-1 4-40 0,5 4-4 16,9 4-16-16,14-8 12 16,5 5-16-16,8-13-4 15,5 0 0-15,5-8-4 16,-14 0 0-16,-5-9 8 15,-8 1-4-15,-15-8-12 16,1 8 4-16,-19-12 28 16,1 7-12-16,-10-3-108 15,5 4 48-15,0 4-280 16,9 12 184-16</inkml:trace>
          <inkml:trace contextRef="#ctx0" brushRef="#br0" timeOffset="115201.0888">5419 8122 716 0,'14'24'264'0,"-14"-24"-204"0,41-12-16 16,-14 0 116 0,0 4-96-16,14-21-36 15,0 5-20-15,5-33 0 16,-5 13-4-16,9-17-4 15,-18 9 4-15,0-9-4 16,-5 12 0-16,-4-15 0 16,-5 11 0-16,-4-8 8 15,-1 13-4-15,-8 3 140 0,4 9-80 16,-9 16-8-16,4 16-36 0,-4 12 48 16,0 8-40-1,0 12-4 1,0 0-12-16,-4-3 16 0,4 11-16 15,-5-12-4-15,10-3-4 0,-5 3-68 16,9-12 36-16,0 0-200 16,9-8 128-16,5-16-180 15,4 8 164-15,1-12-76 16,4 0 112-16,-5-17-20 16,0 5 60-16,-4-17 84 15,0 9-20-15,-14 0 284 16,5 11-172-16,-10 9 120 15,1 12-148-15,-5 16 60 16,0 13-96-16,-5 7 0 16,5 0-48-16,-4 1 12 15,4-1-20-15,0-4-212 16,9 1 108-16</inkml:trace>
          <inkml:trace contextRef="#ctx0" brushRef="#br0" timeOffset="115830.2613">6530 7272 852 0,'5'-8'316'0,"-5"8"-248"0,22 0-16 0,-8 0 120 16,0 0-104-1,8 0 16-15,-8 0-48 16,13-4-24-16,1 0-8 15,4-4-112-15,-10 0 60 0,-3-9-60 32,-10 5 64-32,-14-4-4 0,1-4 28 0,-15 0 20 15,1 3 4-15,-14 5 8 16,10 8-8-16,-6 20 24 16,5 9-16-16,1 23 40 15,3 9-28-15,6 8 20 16,4-5-24-16,0-7 8 15,4-9-16-15,5-7-24 16,0-5 4-16,-9-11 40 16,9-1-20-16,-5-8 36 15,1-4-32-15,-5-8-76 16,4 0 32-16,-8-8 8 16,8 4 16-16,-4-4-32 15,4 4 20-15,1 0 16 16,4 4 0-16,4 0 72 15,5 8-40-15,5 0 24 16,4 0-36-16,14-8-28 16,5 4 4-16,13-8 16 15,4 0-4-15,15-4-56 16,-10 4 24-16,5-8-60 16,-14 4 48-16,-9-13 24 15,-5 5 12-15,-13-16-16 0,0 11 8 16,-5-31-12-16,-9 7 8 15,0-19 24-15,-9 11-4 0,0 4 120 16,0 5-72-16,-14 12 92 16,10 19-84-16,-10 13 64 15,10 9-72-15,-15 27 4 16,6 8-36-16,-15 13 24 16,10 4-32-16,0-5-32 15,4-7 8-15,10-4 28 16,4-9-12-16,9-8-292 15,9 1 156-15</inkml:trace>
        </inkml:traceGroup>
        <inkml:traceGroup>
          <inkml:annotationXML>
            <emma:emma xmlns:emma="http://www.w3.org/2003/04/emma" version="1.0">
              <emma:interpretation id="{729E96B7-24C0-4FEE-93F2-27A2CDD3D9B0}" emma:medium="tactile" emma:mode="ink">
                <msink:context xmlns:msink="http://schemas.microsoft.com/ink/2010/main" type="inkWord" rotatedBoundingBox="9815,7924 11982,7785 12103,9680 9936,981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1203.9647">9167 7458 496 0,'13'-36'184'0,"-4"28"-140"0,0 0-16 0,-4 3 152 16,0 5-104-16,-1 5 32 16,1 3-64-16,-1 16 52 15,1 8-56-15,-5 29 36 16,0 4-44-16,-5 28 8 15,-4-4-24-15,5 4-8 16,-1-12-4-16,-9-8 20 16,5-21-12-16,0-11 76 15,5-13-52-15,-6-12 24 16,6-8-40-16,8-16-8 16,-4-4-8-16,14-20-84 15,4-1 44-15,-4-23-152 16,13 3 104-16,5-4-32 15,5 9 68-15,4 7 12 16,-5 17 20-16,-4 12 12 16,-5 12 4-16,-9 8 32 15,-8 8-16-15,-20 5 32 16,1 7-32-16,-9-4 40 0,0 4-32 16,-9-11-32-16,8-1 4 15,-3-8 28-15,8 0-16 16,0-4 52-16,5 4-32 0,5 4 20 15,4 13-28-15,4 3 72 16,5 4-56-16,0 5 100 16,5-5-76-16,-9-4 88 15,8 1-88-15,-4-5 0 16,0-4-40-16,-4-8 16 16,4 1-24-16,-9-9-32 15,0 0 12-15,0-12-272 16,0 4 152-16,-9-13-332 15,18 5 260-15</inkml:trace>
          <inkml:trace contextRef="#ctx0" brushRef="#br0" timeOffset="121573.4548">9604 7357 860 0,'9'-24'320'0,"-9"24"-248"0,36-12-20 0,-18 7 216 16,10 5-156-16,-5 9 52 31,-1 3-96-31,-3 8-44 0,-6 8-12 0,-8-3 4 16,-1 3-8-16,-8-8 4 15,-1 0-4-15,-4-3 20 16,5-5-16-16,-1-4 24 16,10 0-24-16,8-4-4 15,5 0-4-15,14-4-156 16,0 4 84-16</inkml:trace>
          <inkml:trace contextRef="#ctx0" brushRef="#br0" timeOffset="123573.7994">10073 7895 696 0,'-5'-4'256'0,"10"4"-196"0,-1 4-20 0,1-4 164 16,-1 0-120-16,6 0 80 15,8 0-96-15,18 0-8 16,10 0-40-16,8 0-12 16,6 0-4-16,-1 0-4 15,-5 0 0-15,-4 0-196 16,-13 0 108-16</inkml:trace>
          <inkml:trace contextRef="#ctx0" brushRef="#br0" timeOffset="123719.1869">10446 7616 436 0,'-18'-8'160'0,"18"8"-124"0,-14 8-8 15,5 0 204 1,5 8-132-16,-15 21 80 16,1 7-104-16,-9 21-24 15,4 4-32-15,-4 0-8 16,4-9-4-16,0-3 20 15,5-9-16-15,4-11-32 16,5-9 12-16</inkml:trace>
          <inkml:trace contextRef="#ctx0" brushRef="#br0" timeOffset="119867.9003">9221 6940 520 0,'-4'-16'192'0,"4"16"-152"0,9-8-8 0,-23 0 148 16,5 8-104-16,-32 0 60 15,0 0-80-15,-36 12 20 16,8 4-44-16,-22 37 80 16,14 7-64-16,-14 46 76 15,13 3-72-15,-4 65 88 16,10-4-80-16,8 36 0 15,27-7-40-15,19-5 24 16,18-24-28-16,18-12 4 16,23-33-12-16,5-20-376 0,-1-20 200 15</inkml:trace>
        </inkml:traceGroup>
        <inkml:traceGroup>
          <inkml:annotationXML>
            <emma:emma xmlns:emma="http://www.w3.org/2003/04/emma" version="1.0">
              <emma:interpretation id="{0A219820-30DF-4A88-AE80-4431DA1A7607}" emma:medium="tactile" emma:mode="ink">
                <msink:context xmlns:msink="http://schemas.microsoft.com/ink/2010/main" type="inkWord" rotatedBoundingBox="12946,7881 14582,7776 14712,9797 13076,9901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4238.0673">11425 7033 496 0,'-13'-16'184'0,"13"16"-140"0,0-8-16 16,0 0 164 0,9 8-112-16,0-8 56 15,0 4-80-15,9-4 20 16,0 4-44-16,14 12 24 15,0 4-28-15,9 28-8 16,9 9-12-16,-13 20 12 0,3-1-12 0,-17-3 16 16,-5 0-16-16,-22-4 4 15,-1-13-4-15,-22-11 36 16,-5-5-20-16,-4-12-4 16,4 0-12-16,-5-16 12 15,6 1-12-15,8-14 4 16,5 1-4-16,4-12 4 15,14 0-8-15,0-8-36 16,14 7 16-16,17 1-28 16,6 8 24-16</inkml:trace>
          <inkml:trace contextRef="#ctx0" brushRef="#br0" timeOffset="124555.4107">11976 6916 684 0,'27'-24'252'0,"-27"24"-192"0,23-9-20 16,-18 5 224 0,13 4-152-16,-9 0 44 15,0 4-92-15,-4 5 20 16,4 3-48-16,-9 8-28 15,-9 4-8-15,-5 9 24 0,5 3-12 0,-9 0-4 16,13 1-4-16,-8-9 12 16,8 1-8-16,10-17 24 15,8 0-20-15,1-12 32 16,9 0-28-16,-1-4-340 16,6 0 176-16,-5 0-356 15,4 8 284-15</inkml:trace>
          <inkml:trace contextRef="#ctx0" brushRef="#br0" timeOffset="127389.0174">12882 6936 780 0,'9'-20'288'0,"-9"20"-224"0,14 0-20 0,-5 4 156 15,5 8-120-15,4 45 72 16,14 3-88-16,4 46 52 16,-4-1-64-16,0 65 32 15,-18-4-48-15,-32 28 24 16,4-16-32-16,-32 8-28 15,5-28 0-15,-18-12 24 16,5-25-12-16,-10-24-56 16,9-20 20-16,-4-24-348 15,9-17 200-15,4-16-584 16,10-7 424-16</inkml:trace>
        </inkml:traceGroup>
        <inkml:traceGroup>
          <inkml:annotationXML>
            <emma:emma xmlns:emma="http://www.w3.org/2003/04/emma" version="1.0">
              <emma:interpretation id="{E1B8BE0F-ADEA-4FAB-8B0F-9F16A5BA4AAF}" emma:medium="tactile" emma:mode="ink">
                <msink:context xmlns:msink="http://schemas.microsoft.com/ink/2010/main" type="inkWord" rotatedBoundingBox="15372,7038 17715,6888 17810,8374 15467,8524">
                  <msink:destinationLink direction="with" ref="{4B499422-182D-4A7C-A1C6-7E846398FAD3}"/>
                  <msink:destinationLink direction="with" ref="{B8633497-CEF4-4753-A20F-C885C092047F}"/>
                </msink:context>
              </emma:interpretation>
            </emma:emma>
          </inkml:annotationXML>
          <inkml:trace contextRef="#ctx0" brushRef="#br0" timeOffset="129507.7584">15350 5989 924 0,'-22'-8'340'0,"22"8"-260"0,-32 36-28 0,9-11 160 15,0 3-128-15,0 17 52 16,-8 3-76-16,-1 17-4 16,0 0-32-16,18 3-4 15,-9-3-12-15,14-16 12 16,9-9-12-16,9-16-48 15,0-3 24-15,14-25-140 16,9-4 88-16,5-17-136 16,8 5 116-16,5-16-144 15,0-1 132-15,-9 1-88 16,14 16 104-16,-32-1 48 16,9 9 24-16,-19 4 108 15,-4 8-52-15,-18 0 168 16,-14 8-120-16,1-4 108 15,-10 4-116-15,-14-4 64 16,14 4-88-16,-4-8 48 16,18 0-64-16,-5 0-20 15,23 0-16-15,0 9 24 16,0 11-16-16,23 16 20 16,-14-12-20-16,14 21 52 15,-1-9-36-15,10 13 20 16,-9-13-32-16,0-7 8 0,9-1-16 15,-10-12 28-15,1 0-24 16,0-16-180-16,-5 0 88 16,0-12-324-16,1 4 224 0,8-12-396 15,0 0 324-15</inkml:trace>
          <inkml:trace contextRef="#ctx0" brushRef="#br0" timeOffset="128896.4404">14768 6272 788 0,'-46'-12'292'0,"46"12"-228"0,-55 53-16 0,23-17 116 15,19 5-100-15,-10 19 44 16,0-3-64-16,14 4-24 16,18-13-12-16,5-15-96 15,9-5 48-15,18-16-424 16,-5-4 256-16</inkml:trace>
          <inkml:trace contextRef="#ctx0" brushRef="#br0" timeOffset="129080.0242">14977 6131 924 0,'-14'-12'340'0,"14"12"-260"0,-9 16-28 15,9-12-24 1,0 4-28-16,0-4-188 16,9 0 104-16</inkml:trace>
          <inkml:trace contextRef="#ctx0" brushRef="#br0" timeOffset="128680.8669">13957 7005 800 0,'-50'0'296'0,"45"8"-232"0,-4 12-16 0,18-4 140 15,5 1-112-15,9 3 52 16,9 4-80-16,4-8-16 15,14 0-20-15,9-16 16 16,5-4-16-16,4-16 4 16,5 4-8-16,-14-12 12 15,5 3-12-15,-32-3-28 16,0 8 8-16,-41-4 4 16,0 3 8-16,-28 1-20 15,-4 4 12-15,-13 4 12 16,-1 12 0-16,-13 4 8 15,4 12-8-15,-4 20 104 16,13 9-60-16,0 28 32 16,19 4-44-16,9 0 32 15,22-5-40-15,28-7-4 16,0-12-16-16,22-13-16 16,5-3 4-16,14-17-32 15,0-8 20-15,18-12-284 0,-5 0 164 16</inkml:trace>
          <inkml:trace contextRef="#ctx0" brushRef="#br0" timeOffset="129772.4619">15942 6244 892 0,'-9'-8'332'0,"9"8"-260"0,0 8-20 0,0 0 160 16,0 8-128-16,-9 13 36 15,5 7-72-15,-6 5-20 16,10-1-16-16,-9-4-12 16,18-7 4-16,-9-17 48 15,10-4-28-15,3-20 16 16,5-4-24-16,1-21 132 15,-1 5-80-15,5-5 40 16,9 5-64-16,-10 0-40 16,1 11-8-16,0 5-160 15,9 12 92-15,-10 8-456 16,10 8 296-16</inkml:trace>
        </inkml:traceGroup>
      </inkml:traceGroup>
      <inkml:traceGroup>
        <inkml:annotationXML>
          <emma:emma xmlns:emma="http://www.w3.org/2003/04/emma" version="1.0">
            <emma:interpretation id="{766EF041-EFF3-432C-9BFE-24E9F8B792AA}" emma:medium="tactile" emma:mode="ink">
              <msink:context xmlns:msink="http://schemas.microsoft.com/ink/2010/main" type="line" rotatedBoundingBox="6565,9105 14221,8777 14280,10150 6624,10479"/>
            </emma:interpretation>
          </emma:emma>
        </inkml:annotationXML>
        <inkml:traceGroup>
          <inkml:annotationXML>
            <emma:emma xmlns:emma="http://www.w3.org/2003/04/emma" version="1.0">
              <emma:interpretation id="{736C001E-34B7-4E3A-9088-EA0899018DC0}" emma:medium="tactile" emma:mode="ink">
                <msink:context xmlns:msink="http://schemas.microsoft.com/ink/2010/main" type="inkWord" rotatedBoundingBox="6573,9305 8779,9211 8808,9882 6602,997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8056.0808">5159 8417 416 0,'-18'-24'152'0,"18"24"-116"0,-4-4-12 0,-1 4 84 15,10 4-64-15,-14 4 68 16,4 8-60-16,-9 4 16 16,5 13-40-16,-9 3 88 15,9 1-64-15,-5-1 84 16,5 1-80-16,5-1 104 16,8-8-88-16,10-12 24 15,4 1-56-15,18-5 12 0,5-4-32 16,23-8 44-1,4 0-36-15,10-4-236 0,-5 0 116 16,-10 4-232 0,-8 0 184-16,-14-8-216 0,-9 4 204 15</inkml:trace>
          <inkml:trace contextRef="#ctx0" brushRef="#br0" timeOffset="118164.3717">5278 8450 624 0,'-37'24'228'0,"37"-24"-176"0,-13 89-16 0,-1-40 96 16,10-5-80-16,-10 17 52 16,9-1-64-16,-8-7-4 15,8-12-20-15,-4-1-4 16,9-12-4-16,9-16-304 16,0 5 160-16</inkml:trace>
          <inkml:trace contextRef="#ctx0" brushRef="#br0" timeOffset="118325.2971">5656 8498 872 0,'27'-8'324'0,"-27"8"-252"0,46 8-20 16,-28-4 136 0,5 4-112-16,8 4 16 15,6-3-56-15,13-1-16 16,0 0-12-16,5-8-260 0,-1 0 136 15</inkml:trace>
          <inkml:trace contextRef="#ctx0" brushRef="#br0" timeOffset="118537.7112">5852 8555 624 0,'-10'40'228'0,"10"-40"-176"0,-4 69-16 0,-5-32 140 15,4-1-104-15,-8 4 76 16,3-3-84-16,-3-5-8 16,4 1-36-16,0-13-12 15,9 0-4-15,9-12-192 16,0-4 104-16,4-12-476 16,6 0 312-16</inkml:trace>
          <inkml:trace contextRef="#ctx0" brushRef="#br0" timeOffset="118694.6285">5952 8620 904 0,'-23'52'332'0,"23"-52"-256"0,-23 69-24 15,19-41 124 1,4 1-108-16,-5 3 0 16,10 0-44-16,-5-3-192 15,9-5 92-15,14-12-344 16,-1 0 236-16</inkml:trace>
          <inkml:trace contextRef="#ctx0" brushRef="#br0" timeOffset="119147.8347">6617 8276 832 0,'-14'24'308'0,"14"-24"-240"0,-23 73-20 0,14-25 184 16,4 5-136-16,-8 28-36 15,-1-4-40-15,0-8-4 16,5-9-8-16,0-11 24 16,0-13-20-16,5-7-20 15,-5-9 0-15,9-12-136 16,0-4 76-16,0-16-32 16,13 4 60-16,-4-25-80 15,9 5 64-15,-4-17-60 16,9 5 68-16,0 0 68 15,9 7-8-15,-10 9 96 16,6 16-60-16,-15 8 32 16,1 8-48-16,-14 4 36 15,9 4-40-15,-27 0 4 16,18 5-20-16,-14-5 20 16,1 4-20-16,-6-8-20 15,6 4 0-15,4-3 4 16,9-1 4-16,9 0 0 15,-5 4 0-15,14 0 24 0,5 4-12 16,9-3 24-16,-9-1-24 16,9-4 12-16,-10 0-12 0,1-4 0 15,0 0-4 1,-14-8-68-16,-4 4 32 0</inkml:trace>
          <inkml:trace contextRef="#ctx0" brushRef="#br0" timeOffset="119448.633">7022 8324 956 0,'-14'-8'352'0,"14"8"-272"0,5-4-24 0,-1 4 68 16,1 8-80-16,-1 0-8 15,10 8-24-15,0 5 0 16,-5-1-8-16,0 8 8 16,-9 1-8-16,0-1 16 15,0-4-12-15,-5-4 60 16,5-3-40-16,0-9 8 16,5 4-24-16,4-12 0 15,9 4-4-15,14-12-52 16,0 0 28-16,14-4-392 15,-5-1 224-15</inkml:trace>
        </inkml:traceGroup>
        <inkml:traceGroup>
          <inkml:annotationXML>
            <emma:emma xmlns:emma="http://www.w3.org/2003/04/emma" version="1.0">
              <emma:interpretation id="{0B85C48B-E804-4227-9DFC-B873A2C27B8D}" emma:medium="tactile" emma:mode="ink">
                <msink:context xmlns:msink="http://schemas.microsoft.com/ink/2010/main" type="inkWord" rotatedBoundingBox="12542,8849 14221,8777 14280,10150 12601,10222"/>
              </emma:interpretation>
            </emma:emma>
          </inkml:annotationXML>
          <inkml:trace contextRef="#ctx0" brushRef="#br0" timeOffset="126055.4689">11024 7891 652 0,'-9'-4'244'0,"9"4"-192"0,-9 0-12 0,9 0 156 16,0 4-116-16,-4 0 28 15,4 4-64-15,4 4 36 16,5-3-48-16,23-1 56 16,14 0-52-16,22-4 20 15,9 0-36-15,56-12 8 16,8 4-16-16,27-8 72 16,-4 3-48-16,0-7-12 15,-9 16-16-15,-23-12 0 16,-14 12-4-16,-36-8 8 15,-9 8-8-15,-27-8 32 16,-10 4-20-16,-13-4-164 16,-14 8 80-16,-18-4-396 0,-5 8 256 15</inkml:trace>
          <inkml:trace contextRef="#ctx0" brushRef="#br0" timeOffset="126744.3036">11184 8227 664 0,'-32'-12'244'0,"32"12"-188"0,9-4-16 0,0 0 120 15,5 4-96-15,13 0 60 16,5 4-68-16,9 4-8 15,0 4-28-15,5 8-20 16,-5 1-4-16,-5 15-4 16,-4 0 0-16,-14 13 16 15,-4 8-4-15,-19-5 24 16,1 1-16-16,-19-5-12 16,0-3-4-16,-18-9 4 15,9-11 0-15,-9-17 44 16,9 4-24-16,5-24 68 15,9-4-48-15,9-33-16 16,13 9-16-16,19-17-20 16,4 12 8-16,14-7-128 15,5 11 72-15,13 1-12 0,5 15 44 16,4 1 16-16,-4 8 12 16,0 4 44-16,-14 8-24 15,-9 4 112-15,-5 4-72 0,-9 8 80 16,-4 8-80-16,-9 5-12 15,0-1-32-15,-10 4 8 16,1 0-16-16,-10 1-4 16,5-5 0-16,-9 0-156 15,0 1 84-15,-9-5-220 16,-1 4 164-16,-3 5-48 16,3-13 100-16,6 4-60 15,8 4 72-15,5-4 32 16,9 5 20-16,10 3 148 15,3 0-76-15,1 9 60 16,4 3-68-16,-8 1-32 16,-6-5-16-16,-8 13 24 15,4-5-16-15,-23 1 4 16,1-1-12-16,-33-3 4 16,5-5-8-16,-23-12-4 15,10-3 4-15,-15-17 20 16,15-4-12-16,4-21 100 15,13 5-60-15,10-20 108 16,18 4-88-16,9-5-48 16,13 9-16-16,28-9-316 15,10 5 168-15</inkml:trace>
          <inkml:trace contextRef="#ctx0" brushRef="#br0" timeOffset="126989.9569">12117 8255 872 0,'28'-12'324'0,"-28"12"-252"0,27 0-20 0,-18 0 112 16,5 8-100-16,-10 9-16 16,1-5-32-16,-14 16 12 15,0-4-16-15,-10 1 40 16,6 3-28-16,-5-8 64 15,8-4-48-15,6-8-8 16,8 0-20-16,24-24 0 16,13 8-8-16</inkml:trace>
        </inkml:traceGroup>
      </inkml:traceGroup>
    </inkml:traceGroup>
    <inkml:traceGroup>
      <inkml:annotationXML>
        <emma:emma xmlns:emma="http://www.w3.org/2003/04/emma" version="1.0">
          <emma:interpretation id="{01DCF62B-743E-4AF9-95F9-39FB96EE7F51}" emma:medium="tactile" emma:mode="ink">
            <msink:context xmlns:msink="http://schemas.microsoft.com/ink/2010/main" type="paragraph" rotatedBoundingBox="110,10371 6111,10857 6001,12221 0,11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DE80A3-9ADC-4023-9012-7364CBD7642A}" emma:medium="tactile" emma:mode="ink">
              <msink:context xmlns:msink="http://schemas.microsoft.com/ink/2010/main" type="line" rotatedBoundingBox="110,10371 6111,10857 6001,12221 0,11734"/>
            </emma:interpretation>
          </emma:emma>
        </inkml:annotationXML>
        <inkml:traceGroup>
          <inkml:annotationXML>
            <emma:emma xmlns:emma="http://www.w3.org/2003/04/emma" version="1.0">
              <emma:interpretation id="{016107FC-A408-4A59-A081-DE4720F0676E}" emma:medium="tactile" emma:mode="ink">
                <msink:context xmlns:msink="http://schemas.microsoft.com/ink/2010/main" type="inkWord" rotatedBoundingBox="82,10717 1310,10816 1259,11452 31,1135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51714.3842">-1252 10048 476 0,'-9'12'176'0,"9"-12"-136"0,-14 29-12 15,10-9 92 1,8 0-72-16,-8 12 52 16,4 5-60-16,0-1 40 15,-9-3-44-15,4-1-20 16,5-4-8-16,-5-3 8 15,5-1-8-15,0-8-28 0,0 0 8 0</inkml:trace>
          <inkml:trace contextRef="#ctx0" brushRef="#br0" timeOffset="152176.1124">-255 9915 528 0,'23'-37'196'0,"-23"37"-152"0,-9-8-12 0,-5 0-44 16,-4 8 0-16,-18 0-4 15,13 0 8-15,-18-8-20 16,4 16 16-16,-4-16 12 16,9 8 4-16,-4-12-4 15,4 8 4-15,0-8 48 16,10 12-28-16,-1 0 44 15,9 0-40-15,-4 0 28 16,4 16-28-16,5 4 44 16,0 0-40-16,-5 17 4 15,5-5-24-15,-14 25-32 16,1 3 8-16,-6-3 24 16,10 4-8-16,-5-21 36 15,5-7-24-15,0-13 48 16,9 8-36-16,0-12-24 0,9 1-4 15,4-5 36-15,5-4-24 16,1 0-8-16,3 8-8 16,5-8 12-16,-4-4-4 15,9 4-28-15,0 0 12 0,8-8 24 16,1 8-8-16,0-8-36 16,-9 9 20-16,9-9-164 15,-5 0 96-15</inkml:trace>
          <inkml:trace contextRef="#ctx0" brushRef="#br0" timeOffset="151531.3973">-1466 9987 508 0,'-9'-28'188'0,"9"28"-148"0,9-12-8 0,0 8 60 15,5 0-56-15,-5 0 112 16,14 0-88-16,8 4 20 15,1 0-48-15,5-4-32 0,8 0 0 16,-4-4 16 0,-4 0-8-16,13-5-84 15,-14 5 44-15</inkml:trace>
          <inkml:trace contextRef="#ctx0" brushRef="#br0" timeOffset="152473.9052">-824 10251 436 0,'-14'-9'160'0,"14"9"-124"0,0 9-8 16,9-9 52 0,5 0-48-16,9 0 148 15,0 8-104-15,18-8 20 16,-5 0-56-16,5 0-8 16,14 8-20-16,-10-12-120 15,1 8 56-15</inkml:trace>
        </inkml:traceGroup>
        <inkml:traceGroup>
          <inkml:annotationXML>
            <emma:emma xmlns:emma="http://www.w3.org/2003/04/emma" version="1.0">
              <emma:interpretation id="{2043971B-53F5-40FC-BE7F-857E0EF192CD}" emma:medium="tactile" emma:mode="ink">
                <msink:context xmlns:msink="http://schemas.microsoft.com/ink/2010/main" type="inkWord" rotatedBoundingBox="2954,10601 4037,10689 3926,12052 2844,1196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1261.4505">1507 9911 332 0,'-13'-21'120'0,"13"21"-92"0,9-20-8 0,-5 12 68 16,6 4-52-16,-6-12 100 15,1 16-76-15,-5-12 32 16,4 8-52-16,-4 0 12 16,0 4-32-16,-4 8 52 15,4 4-40-15,-9 24 48 16,4 5-48-16,-9 19 36 16,5 1-36-16,-9 4 60 15,4-9-52-15,-8 1 52 16,12-8-52-16,-12-5 16 15,8-7-36-15,5-9 28 16,0 0-32-16,-5-7 20 16,14-5-20-16,-9-8-148 15,9-4 68-15,9-8-288 16,5 4 192-16</inkml:trace>
          <inkml:trace contextRef="#ctx0" brushRef="#br0" timeOffset="141796.8751">1453 10340 716 0,'-23'-17'264'0,"23"17"-204"0,9-4-16 16,0 0 72-1,5 8-72-15,9-4 60 16,9 0-60-16,9-4 16 15,-1 4-40-15,15-4-96 0,4 0 40 16,14 4-376-16,-9 0 228 0</inkml:trace>
          <inkml:trace contextRef="#ctx0" brushRef="#br0" timeOffset="141532.1715">2131 9704 612 0,'18'-4'228'0,"-18"4"-180"0,10 0-12 0,-10 4-16 16,0 0-20-16,-10 8 60 16,10 9-32-16,-9 27 68 15,0 9-56-15,-9 24 52 16,9-4-52-16,-14 0 40 15,10-9-44-15,-6 1 0 16,1-8-24-16,4 0 12 16,-4-5-16-16,5-3 16 15,3-9-16-15,-3-11-144 16,4-5 72-16,-14-16-316 16,9 0 212-16</inkml:trace>
          <inkml:trace contextRef="#ctx0" brushRef="#br0" timeOffset="142374.9711">2200 10971 488 0,'-10'-4'180'0,"10"4"-140"0,-9 0-12 0,5 0 92 16,8 0-72-16,1 0 44 15,4 4-56-15,9-4-20 16,10 4-8-16,3-4-36 16,6 0 16-16,4 0-408 15,4 0 228-15</inkml:trace>
          <inkml:trace contextRef="#ctx0" brushRef="#br0" timeOffset="142133.8302">2204 10675 444 0,'23'-4'164'0,"-23"4"-124"0,23-12-16 0,-14 8 88 15,14 8-68-15,-10 4 16 16,10 4-36-16,-5 5 12 15,14 7-20-15,-14 4 28 16,-9 1-28-16,0-1-4 16,-9 4-8-16,-9-3 28 15,5-1-16-15,-14-4 4 16,-1 1-12-16,-8-5-24 16,9-4 8-16,-9-4 48 15,8 0-20-15,1-4-44 16,4 0 12-16,5-4 36 15,0 5-12-15,9-1 24 16,0 0-20-16,9-4 0 16,5 0-8-16,0 4 4 0,4 0-8 15,-4-4-168-15,4 4 88 0</inkml:trace>
        </inkml:traceGroup>
        <inkml:traceGroup>
          <inkml:annotationXML>
            <emma:emma xmlns:emma="http://www.w3.org/2003/04/emma" version="1.0">
              <emma:interpretation id="{D6E39C25-F3EA-47B6-86EC-849DE77CF3FF}" emma:medium="tactile" emma:mode="ink">
                <msink:context xmlns:msink="http://schemas.microsoft.com/ink/2010/main" type="inkWord" rotatedBoundingBox="4480,11238 4774,11261 4758,11457 4464,11433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3140.5543">2924 10465 716 0,'0'4'264'0,"0"-4"-204"0,22 4-16 0,1-8 64 0,0 12-68 0,18-16-8 15,4 8-20-15,28 0-144 16,-4 0 76-16</inkml:trace>
          <inkml:trace contextRef="#ctx0" brushRef="#br0" timeOffset="142953.5582">2996 10283 684 0,'0'4'252'0,"0"-4"-192"0,10 0-20 0,-6 0 56 31,10 0-60-31,9 0 4 0,4 0-24 16</inkml:trace>
        </inkml:traceGroup>
        <inkml:traceGroup>
          <inkml:annotationXML>
            <emma:emma xmlns:emma="http://www.w3.org/2003/04/emma" version="1.0">
              <emma:interpretation id="{740C09D6-78DD-44C5-9DDD-903461078D53}" emma:medium="tactile" emma:mode="ink">
                <msink:context xmlns:msink="http://schemas.microsoft.com/ink/2010/main" type="inkWord" rotatedBoundingBox="5729,11211 6080,11239 6066,11417 5715,1138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3482.9649">4417 10279 572 0,'-23'-12'208'0,"23"12"-160"0,-18 0-12 0,0-4 128 15,13 4-96-15,-22 4 80 16,0 4-88-16,-10-4 56 15,10 16-64-15,-5-4 24 16,14 0-44-16,13 9 16 16,14-1-28-16,14-4 8 15,14 0-16-15,13-7 0 16,-5-5-4-16,10-16-40 16,-10 4 16-16,1-9-20 15,-14 1 20-15,-23-4-16 16,-9 8 16-16,-23-8 28 15,5 8-8-15,-14-8-16 16,0 7 4-16,0 1-172 16,14 4 100-16</inkml:trace>
        </inkml:traceGroup>
      </inkml:traceGroup>
    </inkml:traceGroup>
    <inkml:traceGroup>
      <inkml:annotationXML>
        <emma:emma xmlns:emma="http://www.w3.org/2003/04/emma" version="1.0">
          <emma:interpretation id="{E61B5932-8B2B-4E9A-9911-0A6343327936}" emma:medium="tactile" emma:mode="ink">
            <msink:context xmlns:msink="http://schemas.microsoft.com/ink/2010/main" type="paragraph" rotatedBoundingBox="2692,12900 7472,12096 7812,14119 3032,149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CF6C36-D4C2-4BAD-8CC1-DCE9BCD7FDE3}" emma:medium="tactile" emma:mode="ink">
              <msink:context xmlns:msink="http://schemas.microsoft.com/ink/2010/main" type="line" rotatedBoundingBox="2692,12900 7198,12142 7363,13122 2857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24E1E142-DE5A-495E-B705-70020649EA3B}" emma:medium="tactile" emma:mode="ink">
                <msink:context xmlns:msink="http://schemas.microsoft.com/ink/2010/main" type="inkWord" rotatedBoundingBox="2692,12900 3400,12781 3560,13732 2852,1385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0052.7516">1875 12161 228 0,'0'-12'84'0,"9"3"-64"0,-5-3-8 16,1 8 100-16,-1 0-64 0,1-4 16 16,0 0-40-16,-5 4-4 15,-5 0-12-15,-4 0-8 16,-9 0 4-16,-5 0 20 15,-4-4-12-15,-1-4-32 16,-4-1 12-16,10-3 44 16,-19-8-16-16,13 0 36 15,1-1-32-15,4 5 4 16,5 4-16-16,0 0-8 16,4 4 0-16,5-1-4 0,0 5 0 15,0 4 0-15,4 4 0 0,-4 4 16 16,0 13-8-16,-5 7-40 15,-4 8 20-15,5 17 12 16,-10 7 0-16,0 5-8 16,-4-4 4-16,4-1 12 15,0-3-4-15,0 0-12 16,1 3 4-16,-1 1 20 16,14-8-8-16,0-1-4 15,0-11 0-15,9-5-4 16,9-4 0-16,9-3 24 15,18-5-12-15,5-4 4 16,5 4-8-16,-1-4-8 16,1 1 4-16,-1-5 4 15,-4 4-4-15,0-8-4 0,-9 0 4 16,0 0-60-16,-5 0 32 16,-13-8-272-1,0 0 164-15,-1-8-92 16</inkml:trace>
          <inkml:trace contextRef="#ctx0" brushRef="#br0" timeOffset="210268.3253">1533 12387 540 0,'0'-4'200'0,"23"4"-156"0,0-4-12 15,-10 4 96-15,10-4-76 16,4 0 8-16,10-4-40 16,13 0-28-16,0 0 0 15,0 4-232-15,-4 0 128 16,-1 0-288-16</inkml:trace>
        </inkml:traceGroup>
        <inkml:traceGroup>
          <inkml:annotationXML>
            <emma:emma xmlns:emma="http://www.w3.org/2003/04/emma" version="1.0">
              <emma:interpretation id="{1C01C06E-33D9-421A-83A9-5264564E1808}" emma:medium="tactile" emma:mode="ink">
                <msink:context xmlns:msink="http://schemas.microsoft.com/ink/2010/main" type="inkWord" rotatedBoundingBox="4320,13346 4711,13280 4758,13560 4367,1362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1948.2974">2936 12371 268 0,'-5'-12'100'0,"10"16"-76"0,4-4-8 16,0 8 132-16,5-8-84 15,-1 0 36-15,1 0-60 16,4 0 12-16,0-8-32 16,5 8 72-16,0 0-56 15,-5-4-4 1,0 4-20-16,5 0-20 0,-5 0 4 16,-4 0-4-16,-5 0 0 15,-9 0-124-15,0 0 72 16,-5 4-340-16,1 0 224 0,4 4 44 15</inkml:trace>
          <inkml:trace contextRef="#ctx0" brushRef="#br0" timeOffset="212439.5988">2822 12638 332 0,'9'0'120'0,"0"0"-92"16,-4 0-8-16,4 0 52 0,-9 0-44 16,9 0 52-16,0 0-48 15,-9 0 48-15,0 0-48 16,0 0 28-16,0 0-32 16,9 0 52-16,0 0-44 15,5 0-16-15,-5 0-12 0,5 0 8 16,-1 0-8-16,5 0 4 0,-4 0-4 15,4-4 20-15,1 4-16 16,-1-4 4-16,0 0-8 16,-4 0-16-16,-1 0 4 15,6 0 20-15,-6 0-8 16,1 4 4-16,-5 0-4 16,0 0-128-16,-9-4 64 15,0 4-224 1,0 0 156-16,0 0-224 15</inkml:trace>
        </inkml:traceGroup>
        <inkml:traceGroup>
          <inkml:annotationXML>
            <emma:emma xmlns:emma="http://www.w3.org/2003/04/emma" version="1.0">
              <emma:interpretation id="{A8792C88-AF4C-4B7A-91C2-B757DF3C29A3}" emma:medium="tactile" emma:mode="ink">
                <msink:context xmlns:msink="http://schemas.microsoft.com/ink/2010/main" type="inkWord" rotatedBoundingBox="5723,12648 7240,12392 7356,13083 5839,13338">
                  <msink:destinationLink direction="with" ref="{8566BDC6-FDC7-4092-ABDB-3CA55D5FD7C7}"/>
                </msink:context>
              </emma:interpretation>
            </emma:emma>
          </inkml:annotationXML>
          <inkml:trace contextRef="#ctx0" brushRef="#br0" timeOffset="215142.3401">4215 11772 184 0,'-18'0'68'0,"18"0"-52"0,0 0-4 0,0 0 144 16,0 0-88-16,0 0 124 15,9 0-112-15,5 0 76 16,4 0-92-16,0 0 28 15,5 4-52-15,4 0-32 0,1-4-8 16,4 0-8-16,-5 0 0 16,0-8-204-16,0 8 116 15,1 0-316 1,4 0 236-16,0 16 36 16</inkml:trace>
          <inkml:trace contextRef="#ctx0" brushRef="#br0" timeOffset="215937.9549">4962 11574 436 0,'0'-12'160'0,"9"8"-124"0,14 0-8 15,-9 0 8-15,4 4-24 16,5-4 12-16,8 0-12 16,-8-1 0-16,0 5-4 15,-9 0-8-15,4 0 4 0,-9-4-16 16,-9 0 8-16,-5 0-32 16,-4 4 20-16,-4 0 16 15,-10 4 0-15,0 9-16 16,0 3 8-16,1 4 12 15,3 4 0-15,6 9-4 16,4 3 4-16,4 4-16 16,0 5 8-16,1 4 28 15,-1-5-12-15,-4-3-12 16,-4-9-4-16,-6-4 12 16,-3-8-4-16,-6-3 8 0,-8-9-8 15,-1-8-4-15,1-8 4 16,4-4 4-16,5-1-4 15,4 5-4-15,0 0 4 16,19 8 72-16,8 8-40 16,19 13 128-16,4 7-92 15,14 4-16-15,5 5-36 16,-1-5 4-16,1-8-16 0,0-3 16 16,-1-1-16-16,-4-8-4 15,-5-8 0-15,5-4 4 16,0-4-4-16,5-8-48 15,4-8 28-15,5-17-68 16,4-15 48-16,5-9-20 16,-10-4 36-16,1 4-8 15,-10 5 16-15,-8 3-20 0,-10-8 20 16,-4 9 4-16,-9-1 8 16,4 5 44-16,-14 11-24 15,-8 9 88-15,-14 8-60 16,-1 12 76-16,-8 16-72 15,-5 16 88-15,-4 8-80 16,-5 9 16-16,9 3-44 16,5 1-20-16,8 7-8 15,10 5 20-15,9 8-12 16,9-5-20-16,10-3 0 16,8 0-252-16,5-9 144 15,0-7-456 1,4-1 320-16,-13-15-24 0</inkml:trace>
        </inkml:traceGroup>
      </inkml:traceGroup>
      <inkml:traceGroup>
        <inkml:annotationXML>
          <emma:emma xmlns:emma="http://www.w3.org/2003/04/emma" version="1.0">
            <emma:interpretation id="{2B5237A7-2B45-4E1F-A2A8-E40FA66A277C}" emma:medium="tactile" emma:mode="ink">
              <msink:context xmlns:msink="http://schemas.microsoft.com/ink/2010/main" type="line" rotatedBoundingBox="3426,13721 7797,13685 7803,14397 3432,14434"/>
            </emma:interpretation>
          </emma:emma>
        </inkml:annotationXML>
        <inkml:traceGroup>
          <inkml:annotationXML>
            <emma:emma xmlns:emma="http://www.w3.org/2003/04/emma" version="1.0">
              <emma:interpretation id="{2F6A0F5C-E501-4915-8E1D-5E93E2DD7E25}" emma:medium="tactile" emma:mode="ink">
                <msink:context xmlns:msink="http://schemas.microsoft.com/ink/2010/main" type="inkWord" rotatedBoundingBox="3427,13840 3720,13838 3723,14235 3430,14238"/>
              </emma:interpretation>
            </emma:emma>
          </inkml:annotationXML>
          <inkml:trace contextRef="#ctx0" brushRef="#br0" timeOffset="211288.0377">1897 13083 384 0,'-9'-4'140'0,"9"4"-108"0,0-4-8 0,0 4 188 16,9 0-120-16,5 0 80 16,4 0-104-16,5 0-8 15,9 4-40-15,0 0-12 0,4-4-4 16,-4 0-208-16,0 0 112 16,-5-4-332-1</inkml:trace>
          <inkml:trace contextRef="#ctx0" brushRef="#br0" timeOffset="211099.0343">1984 12930 236 0,'5'-8'88'0,"-1"-1"-68"0,10 1-4 0,-5 4 96 15,0 0-64-15,14 0 16 16,-10 0-40-16,6-4 4 16,3 4-16-16,1 4-44 15,-9 0 20-15,4 8 36 16,-13 4-12-16,4 0 8 16,0 5-12-16,-9-1-24 15,-9 0 8-15,0 0 20 16,-5 0-4-16,-9 5-4 15,0-5 0-15,1 4-4 0,-10 0 0 16,0 0 16-16,0 1-8 16,0-1-20-16,5 0 4 15,9-4 40-15,4 1-20 16,14-5 60-16,9 0-40 16,9-4-16-16,5 0-8 15,9 0-8-15,4 0 0 16,1 0-12-16,-5 0 8 0,-5 0-192 15,-4 1 108 1,-10-5-184-16</inkml:trace>
        </inkml:traceGroup>
        <inkml:traceGroup>
          <inkml:annotationXML>
            <emma:emma xmlns:emma="http://www.w3.org/2003/04/emma" version="1.0">
              <emma:interpretation id="{84B0B54A-9943-4B1A-AAAF-7859C497D51B}" emma:medium="tactile" emma:mode="ink">
                <msink:context xmlns:msink="http://schemas.microsoft.com/ink/2010/main" type="inkWord" rotatedBoundingBox="5341,13705 7797,13685 7803,14397 5347,14417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21927.7157">6192 12849 112 0,'0'-4'44'0,"0"8"-36"0,9-8 0 0,-9 4 72 16,0 0-44-16,4-8 32 0,-4 8-40 16,0 0-16-16,-4 0-8 15,-5 0 20-15,-5 0-12 16,5-9-4-16,-14 9-4 16,-9 0 40-16,0 0-24 15,0 0 52-15,5 9-40 16,-14-1-8-16,5 4-12 15,4 4 68-15,0 8-44 16,5 1 48-16,-1 3-48 16,5 0 104-16,10 1-80 15,8-1 12-15,14 4-48 16,5-3 4-16,4-1-16 0,5-4-52 0,9-4 24 16,4-3-316-1,-4-5 184-15,5-4-244 16</inkml:trace>
          <inkml:trace contextRef="#ctx0" brushRef="#br0" timeOffset="219811.0872">3988 13002 236 0,'18'-8'88'0,"5"0"-68"0,13 0-4 0,-13 0 104 16,0-4-68-16,-1-4 76 15,1-4-72-15,-9 3 12 16,-5-3-36 0,-9 0-12-16,-5 0-12 0,-13-1 12 15,-9-3-12-15,-10 4 16 0,-8 4-16 16,-5 4 16-16,0 3-16 15,4 9-64-15,5 9 28 16,9 3 12-16,14 4 12 16,9 8 20-16,9 13-8 15,23-1 24-15,9 9-20 0,4-9-4 16,9 0-4-16,6 9-16 16,-10-1 8-16,-10-3 12 15,-8-1-4-15,-14 1-20 16,-13-5 8-16,-14-7 32 15,-10-9-16-15,-8-12 16 16,-5-12-12-16,9-8 12 16,-9-13-16-16,14-3 24 15,8 4-20-15,10 0-40 16,9-1 16-16,9 1 12 16,14 4 0-16,5-1 12 31,8 5-8-31,5-8 16 0,4 12-12 15,1-8-4-15,-5 3 0 16,-5-3 12-16,-8 0-8 0,-6 4-20 16,1 0 4-16,0-1 32 0,-9 5-16 15,-1 4-28-15,-4 4 12 16,1 4-80-16,-10 0 52 16,0-4 32-16,0 4 4 15,0 0-12-15,4-4 4 16,-4 0 4-16,0 0 4 15,18 0 76 1,5 0 60-16,9 0-72 16,0 4 4-16,13 4-44 15,10 0-20-15,0 0-8 0,-1 0-92 16,-4 4 48-16,-13-4-48 16,-5-4 56-16,-23 8-120 15,-18-8 88-15,-10 12-168 16</inkml:trace>
          <inkml:trace contextRef="#ctx0" brushRef="#br0" timeOffset="220025.1557">4379 12994 548 0,'-13'29'204'0,"8"-5"-156"0,-9 12-16 16,10-11 96-16,-5 11-76 15,0 13 24-15,-5 3-44 16,5 1 4-16,0-5-20 16,0-11-8-16,-1-9-4 0,10-4-172 15,0-7 92-15,0-17-260 16,10-12 188-16,8-13-116 16</inkml:trace>
          <inkml:trace contextRef="#ctx0" brushRef="#br0" timeOffset="220207.1409">4498 12998 540 0,'9'-12'200'0,"4"12"-156"0,-4 4-12 0,-9-4 104 15,0 12-80-15,-4 5 48 16,-5 7-60-16,0 4-8 0,-5 5-20 16,5 3-20-16,0 5 0 0,0-1-4 15,0 0 0-15,-1 1-124 16,1-9 72-16,5-3-252 15</inkml:trace>
          <inkml:trace contextRef="#ctx0" brushRef="#br0" timeOffset="220682.4043">5044 12986 300 0,'-9'-8'112'0,"4"8"-88"0,-8 8-8 16,-1-4 152-16,-4 8-96 15,-5 1 60-15,-4 3-76 16,4 4-24-16,0 4-20 0,0 1 8 16,5-1-12-16,9-4-4 0,9-4 0 15,9-4-4-15,9-3 0 16,5-5-12-16,5-4 8 15,-1-9-148-15,0 1 84 16,0 4-104 0,-4-12 100-16,-5 0 36 15,-8 12 24-15,-10 4 80 16,-5 4-36-16,0 12 156 16,1 0-108-16,4-4 64 0,0 13-84 15,14-5-16-15,4-4-28 16,9-8-12-16,10-8 0 0,8-20 12 15,5-4-8-15,0-1-4 16,-4 5 0-16,-14-4 20 16,-14-4-12-16,-14 7-32 15,-13-3 12-15,-13 4-16 16,-10 4 12-16,4-5-20 16,6 13 20-16,3 8-180 15,15 8 104-15,13-8-332 16</inkml:trace>
          <inkml:trace contextRef="#ctx0" brushRef="#br0" timeOffset="222096.665">5713 13104 664 0,'5'0'244'0,"18"0"-188"0,22 4-16 0,-17-8 48 16,22-4-56-16,23-1 16 0,18 5-32 15,-5 4-388-15,-8 0 204 16,-10 4-208-16</inkml:trace>
        </inkml:traceGroup>
      </inkml:traceGroup>
    </inkml:traceGroup>
    <inkml:traceGroup>
      <inkml:annotationXML>
        <emma:emma xmlns:emma="http://www.w3.org/2003/04/emma" version="1.0">
          <emma:interpretation id="{CCAC372D-9529-4157-882B-CD8F39ECB4DE}" emma:medium="tactile" emma:mode="ink">
            <msink:context xmlns:msink="http://schemas.microsoft.com/ink/2010/main" type="paragraph" rotatedBoundingBox="1045,15758 6241,15338 6327,16400 1131,168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C8E41C-0780-45DC-9BC5-3AD023AA5806}" emma:medium="tactile" emma:mode="ink">
              <msink:context xmlns:msink="http://schemas.microsoft.com/ink/2010/main" type="line" rotatedBoundingBox="1045,15758 6241,15338 6327,16400 1131,16819">
                <msink:destinationLink direction="with" ref="{34C6FF7C-A486-4EC5-8FD7-A84657CAA8F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B4CF3E-50E0-4494-B24B-1BA0FB2B42BD}" emma:medium="tactile" emma:mode="ink">
                <msink:context xmlns:msink="http://schemas.microsoft.com/ink/2010/main" type="inkWord" rotatedBoundingBox="1045,15758 2479,15642 2565,16704 1131,16819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3081.4228">180 14994 404 0,'23'-29'148'0,"-18"21"-112"0,-1 0-12 0,5 0 152 16,1-12-100-16,-1 4 96 15,0-1-104-15,0-3 36 0,0 0-60 16,0-4 20-16,-4 3-36 0,-1-3 16 16,-4 4-24-16,-9 4 0 15,-5 8-12-15,-13 16-24 16,-14 0 8-16,-13 4-48 16,-15 4 28-16,-4-4 8 15,1 0 8-15,3-4 20 16,10 1-4-16,14-5-4 15,4 0 4-15,13 0-24 16,10 4 12-16,4 0-32 16,1 8 24-16,8 4-20 15,-4 9 20-15,4-1 44 16,-8 4-16-16,4 1-28 16,0 3 8-16,0-4 0 15,-5 1 8-15,5-1 8 0,4-3-4 16,5 3 24-16,-9-8-16 15,9 1 24-15,0-5-24 16,14 0-12-16,-5-4-4 16,14 0 12-16,4 1-4 15,18-1-28-15,24 0 12 16,4 0 24-16,-1 0-8 16,-8 0 8-16,-9 1-4 15,-10-5-148-15,-8-8 76 16,-14-4-316-16,-10-4 212 15,-17-8-148-15</inkml:trace>
          <inkml:trace contextRef="#ctx0" brushRef="#br0" timeOffset="273278.9506">-380 15172 548 0,'-13'-4'204'0,"17"12"-156"0,15 0-16 15,-10-4 140-15,18-8-100 16,14 0 112-16,14 0-104 16,-5 0 20-16,4 0-60 15,1 0-40-15,-5 4-4 0,-14 4-148 16,-8 0 80-16,-1 4-320 16</inkml:trace>
          <inkml:trace contextRef="#ctx0" brushRef="#br0" timeOffset="273519.0868">272 15253 664 0,'0'4'244'0,"-5"4"-188"0,-13 8-16 0,13 4 92 15,-4 13-80-15,0 7-12 16,-9 13-24-16,9 7-4 15,0-11-8-15,4 3 16 0,5-15-12 0,-5-1 16 16,1-11-16-16,4-1-48 16,4-4 24-16,-4-8-252 15,5-4 148-15,-14-4-372 16</inkml:trace>
          <inkml:trace contextRef="#ctx0" brushRef="#br0" timeOffset="273906.1173">513 15297 312 0,'4'-8'112'0,"6"8"-84"0,-1 0-12 15,0 8 92-15,13-8-64 16,-8 8 0-16,9 8-28 0,0-3 68 15,4 3-48-15,-4 4 40 16,0 4-44-16,-14-4-8 16,-5 13-16-16,-8-5 36 0,-10 9-20 15,-13-1-4-15,-10 0-12 16,1-3 12-16,-5-5-12 16,0-4 4-16,4 1-4 15,10-5 28-15,4-4-20 16,10-4 48-16,8-4-36 15,14-4 20-15,0 9-28 16,14-9-8-16,0-4-8 0,0 4 28 16,9-4-16-16,-10 0-136 15,6 0 64-15,-6 0-376 16,-3 0 240 0</inkml:trace>
          <inkml:trace contextRef="#ctx0" brushRef="#br0" timeOffset="274102.1399">517 15613 612 0,'14'0'228'0,"13"4"-180"0,28 4-12 16,-19 0 60-16,15 0-60 16,8 0 4-16,0-8-24 15,5 8-488-15,4 0 260 16,0-12-52-16</inkml:trace>
        </inkml:traceGroup>
        <inkml:traceGroup>
          <inkml:annotationXML>
            <emma:emma xmlns:emma="http://www.w3.org/2003/04/emma" version="1.0">
              <emma:interpretation id="{DBE5B4C9-2FE3-4FCA-B1BB-0BEBAFDE9834}" emma:medium="tactile" emma:mode="ink">
                <msink:context xmlns:msink="http://schemas.microsoft.com/ink/2010/main" type="inkWord" rotatedBoundingBox="3236,16132 3758,16090 3793,16516 3270,16558"/>
              </emma:interpretation>
              <emma:one-of disjunction-type="recognition" id="oneOf29">
                <emma:interpretation id="interp33" emma:lang="" emma:confidence="0">
                  <emma:literal>-the</emma:literal>
                </emma:interpretation>
                <emma:interpretation id="interp34" emma:lang="" emma:confidence="0">
                  <emma:literal>-El</emma:literal>
                </emma:interpretation>
                <emma:interpretation id="interp35" emma:lang="" emma:confidence="0">
                  <emma:literal>'tt</emma:literal>
                </emma:interpretation>
                <emma:interpretation id="interp36" emma:lang="" emma:confidence="0">
                  <emma:literal>tt</emma:literal>
                </emma:interpretation>
                <emma:interpretation id="interp37" emma:lang="" emma:confidence="0">
                  <emma:literal>-EL</emma:literal>
                </emma:interpretation>
              </emma:one-of>
            </emma:emma>
          </inkml:annotationXML>
          <inkml:trace contextRef="#ctx0" brushRef="#br0" timeOffset="287224.5969">1710 15176 728 0,'-13'-4'268'0,"13"4"-208"0,0 0-16 15,13 0 52-15,19-4-16 16,14 0-36-16,8-1-24 16,15 5-16-16,3 0 12 0,-8 0-8 15,-5 9-56-15,-9-5 24 16,-18 4-184-16,-9 8 116 15,-9 4-400 1,-28 17 276-16,-18-9 32 16</inkml:trace>
          <inkml:trace contextRef="#ctx0" brushRef="#br0" timeOffset="287389.5356">1733 15528 676 0,'-9'-8'248'0,"9"12"-192"0,9 0-16 16,-4 0 128-16,13 0-100 15,0 0 68-15,0 0-76 16,19 4-44-16,4-4-12 16,9 4-156-16,0-4 84 0,4-4-360 15,1 0 240 1,-9-16-184-16</inkml:trace>
        </inkml:traceGroup>
        <inkml:traceGroup>
          <inkml:annotationXML>
            <emma:emma xmlns:emma="http://www.w3.org/2003/04/emma" version="1.0">
              <emma:interpretation id="{B0AC00AF-4792-46D9-866C-794F0575410A}" emma:medium="tactile" emma:mode="ink">
                <msink:context xmlns:msink="http://schemas.microsoft.com/ink/2010/main" type="inkWord" rotatedBoundingBox="4334,15583 6248,15429 6324,16372 4410,16527"/>
              </emma:interpretation>
            </emma:emma>
          </inkml:annotationXML>
          <inkml:trace contextRef="#ctx0" brushRef="#br0" timeOffset="287832.2133">2848 15208 852 0,'-9'-20'316'0,"14"16"-248"0,4 4-16 0,0 0 76 15,5 0-80-15,9 0-12 16,8 0-20-16,10 0-40 16,5 0 12-16,9-8-304 0,13 8 176 15,0 8-440 1</inkml:trace>
          <inkml:trace contextRef="#ctx0" brushRef="#br0" timeOffset="289018.3684">3613 14601 520 0,'-13'-12'192'0,"8"8"-152"0,5 0-8 0,0 0 176 0,0 0-120 16,5 0 80-16,4 0-100 16,9 0-20-16,5-1-28 15,4 1 80-15,5 0-52 0,0 4 12 16,0 0-36-16,0 0-40 16,-1 0 8-16,1 0 20 15,-4 0-8-15,-10 0 28 16,-5-4-20-16,-3 4-12 15,-6-4-4-15,-4 4-252 16,0 0 140-16</inkml:trace>
          <inkml:trace contextRef="#ctx0" brushRef="#br0" timeOffset="288333.5466">3959 14532 436 0,'-59'4'160'0,"32"16"-124"0,-10 21-8 0,24-13 116 16,-5 21-84-16,4 12 20 15,5 3-48-15,0-7-4 16,9-8-16-16,0-13 0 0,0-4-4 15,-5-7 12-15,1-5-12 16,-6-4 32-16,-3-8-24 16,-5 0-4-16,4-4-8 15,-9-12-60 1,10 4 24-16,-1 4 16 16,9 4-20-16,14 4 24 0,5 0 68 15,9 4-32-15,18-3 28 16,13-5-32-16,15 0 0 15,8-4-12-15,5 0 12 16,-9 0-12-16,-9-12 16 16,-5-1-16-16,-14-3-40 15,-8-8 20-15,-10 0 20 16,-4-21-4-16,-9 1-8 16,-10-9 0-16,-4-4-68 15,0-3 40-15,0 3 4 16,-9 12 16-16,9 21 56 15,0-4-24-15,9 12 36 16,-9 12-32-16,0 8 56 16,-9 20-44-16,0 12 0 15,0 9-20-15,-9 8 32 16,-1 3-24-16,1 5 4 0,9-13-16 16,4-7 12-16,1-9-16 15,4 1-28-15,9-5 8 16,5-4-312-16,-1-4 176 15,-4 9-412 1</inkml:trace>
          <inkml:trace contextRef="#ctx0" brushRef="#br0" timeOffset="287836.7253">3700 14896 592 0,'-9'-20'220'0,"13"20"-172"0,10-8-12 16,-5 4-56-16,5-4 4 15,8 0 16-15,15-4 0 16,8-4-296-16,5-9 160 15,5 1-112-15</inkml:trace>
          <inkml:trace contextRef="#ctx0" brushRef="#br0" timeOffset="289692.3556">3113 15516 476 0,'-5'-8'176'0,"5"8"-136"0,0-17-12 16,0 17 108-16,0 0-80 15,0 0 24-15,0 0-48 0,0 0 48 16,0 0-44-16,5 8 80 0,4 1-64 15,4-9 0-15,10 12-32 16,9-12 84-16,36-8-56 16,28-1-32-16,18-3-12 15,22-4 32-15,37 12-24 16,-4 0 16-16,-19 0-16 16,0-8 0-16,-13 4-4 15,-19-8-16-15,-22 7 4 16,-23-3 20-16,-19-4-8 0,-17 4 16 15,-24-4-16-15,-8 4-56 16,-10 0 24-16,1 3-216 16,-10 9 128-16,0 5-388 15</inkml:trace>
        </inkml:traceGroup>
      </inkml:traceGroup>
    </inkml:traceGroup>
    <inkml:traceGroup>
      <inkml:annotationXML>
        <emma:emma xmlns:emma="http://www.w3.org/2003/04/emma" version="1.0">
          <emma:interpretation id="{24677D57-8B92-4A69-ADEE-544E86426516}" emma:medium="tactile" emma:mode="ink">
            <msink:context xmlns:msink="http://schemas.microsoft.com/ink/2010/main" type="paragraph" rotatedBoundingBox="4175,15609 21958,15245 22002,17391 4219,1775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EEFCDA7-CDCC-4F5C-B1BC-551BC1BB919A}" emma:medium="tactile" emma:mode="ink">
              <msink:context xmlns:msink="http://schemas.microsoft.com/ink/2010/main" type="line" rotatedBoundingBox="4175,15609 21958,15245 22002,17391 4219,17755">
                <msink:destinationLink direction="with" ref="{34C6FF7C-A486-4EC5-8FD7-A84657CAA8F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D81026-CE10-41A3-906A-6068564124FB}" emma:medium="tactile" emma:mode="ink">
                <msink:context xmlns:msink="http://schemas.microsoft.com/ink/2010/main" type="inkWord" rotatedBoundingBox="4200,16845 6373,16800 6387,17478 4214,1752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91501.9196">3049 16094 520 0,'0'-44'192'0,"9"24"-152"0,-9-9-8 0,4 13 52 15,-4 0-52-15,-4-8-4 16,-5 11-16-16,0-3-12 16,-5 4 4-16,-13 0 12 0,-5 4-8 15,-9 4-20-15,-5 4 4 16,1 4 20-16,8 4-4 15,10 0-12-15,9 4 0 16,18 8 48-16,23 13-24 16,8 11 16-16,1 9-20 15,14 4-16-15,-14-1-4 0,9-7 28 16,-14 3-12-16,-4-7 32 16,-19-5-28-16,-4-7-24 15,-22-1 4-15,-6-8 28 16,-17-7-16-16,-1-9-16 15,-8-8 0-15,3-8 4 16,6-4 4-16,9-1-28 16,22-7 16-16,18 0-12 15,19-8 12-15,18 3 0 16,5-7 4-16,8 8 0 16,-8-1 0-16,-1-3 60 15,-4 4-28-15,0-1 0 16,-4 1-16-16,8-4 4 15,-4 0-8-15,-9 3-4 0,5 1 4 16,-6-4-4-16,-3 7 0 16,-5 9 24-16,-1-4-12 15,6 4-4-15,-1 4-4 16,5 4 40-16,4 0-24 16,5 4 16-16,-4-4-20 15,-1 4 20-15,5 0-24 16,-9 0 12-16,-5 4-12 15,-9 0-192-15,-4 4 96 16,-9 0-176-16,-10 0 148 16,-13 0-244-16,-5-4 200 15,-4-8-16-15</inkml:trace>
          <inkml:trace contextRef="#ctx0" brushRef="#br0" timeOffset="291659.3386">3399 15941 548 0,'-13'4'204'0,"8"20"-156"16,-4 16-16-16,4-3 88 0,-4 11-72 15,0 5 16-15,0 4-40 16,-5-5 12-16,5-7-20 16,-4-13 36-16,4 0-28 0,0-7-24 15,4-13 0-15,10-4-284 16,8-8 156-16,5-4-328 16</inkml:trace>
          <inkml:trace contextRef="#ctx0" brushRef="#br0" timeOffset="292858.0267">4251 16183 756 0,'4'0'280'0,"10"0"-216"0,9-8-20 0,-1 12 92 15,10-4-84-15,5 4-12 16,4 4-24-16,13 1-348 0,6-5 180 15,-6 8-360-15</inkml:trace>
          <inkml:trace contextRef="#ctx0" brushRef="#br0" timeOffset="292849.504">4683 15880 416 0,'5'-28'152'0,"-14"28"-116"0,-23-9-12 16,14 9 92-16,-10 4-68 16,-4 1 88-16,1 3-80 15,-1 4-64-15,-5 4 4 16,5 12 108-16,1 17-56 0,3 11 56 15,1 1-64-15,13 8 8 16,1-8-32-16,8-9 0 16,5 1-8-16,14-13 4 0,8-12-8 15,1-3 32-15,9-1-20 16,4-12-200-16,1-4 100 16,-1-4-468-1</inkml:trace>
          <inkml:trace contextRef="#ctx0" brushRef="#br0" timeOffset="293104.1816">4824 16285 528 0,'9'44'196'0,"1"-32"-152"0,-10 12-12 16,0-15 80-16,-5 7-68 16,0 4-28-16,-4-4-12 15,-4 4 20-15,-5-3-12 0,-1 3-216 16,-3-8 112-16,-1 12-300 16</inkml:trace>
          <inkml:trace contextRef="#ctx0" brushRef="#br0" timeOffset="291923.5413">3440 16111 780 0,'-32'64'288'0,"23"-35"-224"0,-13 11-20 0,17-12 68 16,5 1-72-16,-5 3-8 16,10 0-20-16,0-7-28 15,4 3 8-15,0-8-188 0,-5-3 104 16,5-9-328-1,-9-8 232-15,-4 8-80 16</inkml:trace>
          <inkml:trace contextRef="#ctx0" brushRef="#br0" timeOffset="292296.5337">3932 15945 392 0,'5'-21'148'0,"-10"21"-116"0,-9 12-8 15,1-3 128-15,-6 19-88 16,-3 8 88-16,-1 9-88 16,0 12 4-16,5-5-44 15,0 5 4-15,9-13-16 0,0-7-16 16,9-13 0-16,4-4 56 16,10-4-28-16,4-7-12 15,0-18-4-15,5 1-184 16,4-12 96-16,-4 4-84 15,-5-4 96-15,-9-5-140 16,-9 5 120 0,-9 4 64-16,-4 16 20 0,-6 8 240 15,1 12-128-15,0 5 112 16,9 3-128-16,4 0 76 16,14-3-100-16,19-5 36 0,13-4-60 15,9-8 4 1,4-4-32-16,1-4 20 0,0-8-24 15,-14-8 48-15,-9-8-32 16,-14-1-24-16,-14-11-4 16,-13-1-96-16,-14-15 48 15,-8 7-144-15,-6 17 108 0,5 8-96 16,10 12 108-16,12 16-328 16,20 4 224-1,12-4-80-15</inkml:trace>
        </inkml:traceGroup>
        <inkml:traceGroup>
          <inkml:annotationXML>
            <emma:emma xmlns:emma="http://www.w3.org/2003/04/emma" version="1.0">
              <emma:interpretation id="{829C043D-6951-4634-BD1C-915077B08B31}" emma:medium="tactile" emma:mode="ink">
                <msink:context xmlns:msink="http://schemas.microsoft.com/ink/2010/main" type="inkWord" rotatedBoundingBox="8743,16169 10183,16140 10209,17380 8768,17409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7942.8568">7474 15742 496 0,'27'-20'184'0,"-8"16"-140"0,8-8-16 16,-13 8 84-16,4 0-68 15,0-4-8-15,-4 4-24 16,-5 0 32-16,-14-5-20 16,-8 5 12-16,-15 8-20 0,-8 5-36 15,-14 3 12-15,-5 4 0 16,5 4 8-16,0 0 24 15,4 1-12-15,10-1 56 16,9 0-36-16,18-8-8 16,18 4-12-16,13-20 8 0,33-8-12 15,23-4-4-15,17-4 0 16,1-5-192-16,-10-7 104 16,-4 0-80-16,-23-9 96 15,-4 1 0 1,-23-5 44-16,-14-3 24 15,-13-1 0-15,-10 1 28 16,-13 3-16-16,-14 9 100 16,5 11-60-16,-5 9 108 0,-9 28-88 15,9 21 40-15,0 19-64 16,0 9 20-16,14 0-40 0,4-5-16 16,10-3-8-16,8-9 4 15,10-3-4-15,9-9 24 16,13-7-16-16,1-13 4 15,4-4-8-15,4-12-52 16,5-12 28-16,5-5-24 16,4-19 24-16,14-25 8 15,0-24 8-15,-10-8-36 16,-12 8 20-16,-15 16 24 16,-4 25-4-16,-9 7 116 15,-10 21-68-15,-4 12 52 16,-22 32-64-16,-10 41 32 15,-9 16-40-15,-9 8 24 16,-4-8-28-16,4-4-16 0,4-21-8 16,5 1 28-16,10-21-16 15,-1-11 12-15,5 11-16 16,8-28 20-16,6-4-20 16,13-12-76-16,14-4 36 15,9-16-140-15,13-5 92 16,1 9-96-16,8 0 100 15,-8-1 24-15,-5 17 32 16,-5 16-4-16,-4 0 12 16,-23 13 92-16,-9-1-44 15,-9 0 0-15,0 4-24 0,-14 1 16 16,10-1-20-16,-10 4 32 16,5-7-28-16,13 3-40 15,10-4 12-15,4 0-76 16,14 1 48-16,8 3-16 15,15 0 32-15,-14-4 4 16,9-7 12-16,-5-5 24 16,-4-12-8-16,4-5-12 15,-8-3 0-15,-5-4 12 16,-10-4-4 0,-4-8-12-16,-4 7 4 0,-10 1 12 15,-4 0-4-15,-4 4 16 16,-10 4-12-16,-9-1-20 15,-5 9 4-15,-8 8 4 16,-5 13 4-16,-5 19 44 16,10 21-24-16,4 11 36 0,18 1-32 15,14 0 40-15,4-12-36 16,14-5-68-16,5-15 20 16,-5 3-44-16,0-11 32 15,-9-9-176-15,0-4 116 16,-9 0-428-1</inkml:trace>
        </inkml:traceGroup>
        <inkml:traceGroup>
          <inkml:annotationXML>
            <emma:emma xmlns:emma="http://www.w3.org/2003/04/emma" version="1.0">
              <emma:interpretation id="{3578A26A-0357-4A87-A053-D636313906EE}" emma:medium="tactile" emma:mode="ink">
                <msink:context xmlns:msink="http://schemas.microsoft.com/ink/2010/main" type="inkWord" rotatedBoundingBox="10530,15479 14846,15391 14890,17537 10574,17625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99818.2515">9418 14670 340 0,'0'-65'128'0,"-4"53"-100"0,4-4-8 16,0 8 148-16,-5 0-96 15,1 3 132-15,-6 1-120 16,10 13-4-16,0 19-52 16,0 16 64-1,0 5-56-15,-9 20 12 16,0 4-28-16,0 3 24 0,0-7-28 15,0-16-4-15,-5-5-8 16,5-11 20-16,-5-5-12 16,5-12 40-16,5-11-28 0,4-13-24 15,9-9 0-15,5-7-124 16,8 4 68-16,6-12-120 0,8 3 100 16,1 5 40-16,-1 12 24 15,-4-4-16-15,-9 12 16 16,-14 0 68-16,-18 12-32 15,-10-4 72-15,-8 0-56 16,-5 0 8 0,5 4-28-16,-5-3 4 15,5-1-12-15,4 0-8 16,9 0 0-16,1-8-16 16,8 12 8-16,10 4 12 15,13 4-4-15,5-3 16 0,13 3-12 16,14-4-28-16,14 0 8 15,4 4-12-15,0-11 12 0,-4-1-28 16,-9-4 24-16,-14-4 4 16,-9-8 12-16,-10-9 0 15,-3 1 0-15,-15-4 8 16,-8 0-4-16,-10-1 24 16,-4 5-16-16,-5 4 24 15,-9 4-24-15,0 8 48 16,-4 8-32-16,-1 16 40 15,1 17-40-15,9 12 4 32,4 3-20-32,0 13 20 15,9 4-20-15,1-17 12 0,-1-3-12 16,0-16 20-16,-4-5-20 0,0-4-48 16,0-16 20-16,0 5-156 15,-1-17 96-15,6 0-212 0,4-17 160 16,4-3-416-1</inkml:trace>
          <inkml:trace contextRef="#ctx0" brushRef="#br0" timeOffset="301030.4755">9013 15686 424 0,'18'-4'156'0,"-13"-1"-120"0,-1-3-8 0,-4 8 88 15,5-4-68-15,-5 4 68 16,0 0-64-16,-5-4 32 15,1 4-48-15,4 0 8 0,0 0-28 0,-5 4 8 16,1-4-12-16,4 0 36 16,0 0-24-16,0 0 40 15,0 0-36-15,0 0 64 16,0 0-52-16,0 0 44 16,0 0-48-16,0 0 8 15,0 0-28-15,0 0 20 16,0 0-24-16,9 4-12 15,0-4-4-15,9 8 20 16,9-3-8-16,10-5 32 16,13-5-24-16,32-3 4 15,50-8-12-15,23 0 12 16,13-4-12-16,19 0 24 16,-5 7-20-16,-18 1 12 15,-28-4-12-15,-13 0 0 0,-23-4-4 16,-13 3-8-16,-32 1 4 15,-19-4 40-15,-18 4-24 16,-13 8-88-16,-14 8 36 16,0 0-236-16,-1 8 148 15,1 8-352-15,0-8 264 16</inkml:trace>
          <inkml:trace contextRef="#ctx0" brushRef="#br0" timeOffset="300308.0533">9792 14573 580 0,'0'-41'216'0,"0"33"-168"0,18-4-12 16,-14 8 128-16,14 0-96 15,-4 0 80-15,9 8-88 16,-5 8-32 0,5 8-16-16,-9 5-24 0,-5 3 8 0,0 4 28 15,-5 1-12-15,-8-5 4 16,-5-4-8-16,-10 1-16 15,6-5 4-15,-10-8-68 16,9-4 40-16,5 4-40 16,5 4 40-16,8 0 20 15,10 9 8-15,0-1 4 16,-1 4 0-16,1 1 8 16,-10-5-4-16,-8-4 16 0,-14 0-12 15,-10-7-12-15,-4-1 0 16,-8-4 4-16,-6-4 0 15,10-4-212-15,8 4 116 16</inkml:trace>
          <inkml:trace contextRef="#ctx0" brushRef="#br0" timeOffset="301935.6152">9209 15767 404 0,'-14'0'148'0,"14"4"-112"0,-4 0-12 16,4 8 108-16,-5 4-76 15,5 12 92-15,-5 13-84 16,-4 19 48-16,0 9-68 16,-4 4 24-16,-6-4-40 0,1-12 36 15,4-13-36-15,1-3 28 16,4-17-28-16,0-4 36 16,9-8-36-16,9-20-4 15,13-4-16-15,10-12-112 16,0-13 56-16,9-7-148 0,0 3 112 15,-4 5-16-15,-6 12 60 16,-3 3 28-16,-15 21 8 16,-8 8 4-16,-14 9 0 15,-5 7 148-15,-13 4-80 16,0 1 88-16,-1-5-92 16,1 4 40-16,4-4-64 15,5-3-48-15,9-1 4 16,9-4 16-16,14-8-8 15,4 0 28-15,5-4-20 16,4-4-12-16,0 0-4 0,-4 12 12 16,0-3-4-16,-10-1-28 15,-4 4 12-15,1 0 4 16,-10 0 8-16,0-4 0 16,4 8 0-16,1-3 8 15,8-5-4-15,-4-8-256 16,14 0 136-16</inkml:trace>
          <inkml:trace contextRef="#ctx0" brushRef="#br0" timeOffset="302138.1543">9532 16406 728 0,'-46'12'268'0,"28"16"-208"0,0 1-16 16,14-9 80-16,-1 4-76 15,10 1 0-15,4 11-32 0,4-8-4 16,5-12-4-16,1 5-140 16,-1-13 76-16,0-8-332 15,-4-8 216-15,-5-4-180 16</inkml:trace>
          <inkml:trace contextRef="#ctx0" brushRef="#br0" timeOffset="302415.8937">9864 16370 624 0,'37'-17'228'0,"-37"17"-176"0,32 0-16 0,-19 12 44 0,-4-3-52 15,5 3 16-15,-5-4-28 16,0 4 20-16,-4 0-24 16,-5 4 32-16,-14 0-28 0,1 1 20 15,-6-5-20-15,-3 4-16 16,-1 4-4-16,-5-4 48 15,6-3-24-15,3 3 80 16,10 0-56-16,9 4-4 16,9-4-24-16,10-8 16 15,3 1-20-15,6-5 12 16,-1-4-12-16,0 0-220 16,-4 0 116-16,0-4-292 15</inkml:trace>
          <inkml:trace contextRef="#ctx0" brushRef="#br0" timeOffset="302602.3897">9832 16479 600 0,'-4'0'224'0,"13"4"-176"0,5-4-12 0,-1 0 80 16,6 0-72-16,3 0 36 15,6 0-48-15,4 0-20 16,-1 0-4-16,6 0-396 16</inkml:trace>
          <inkml:trace contextRef="#ctx0" brushRef="#br0" timeOffset="306724.6236">10670 15208 320 0,'-4'-24'120'0,"4"16"-96"0,0 0-4 16,0 4 176-16,0 4-112 15,0 0 0-15,0 0-52 16,4 8 92-16,1 4-68 16,-1 24 80-16,-4 29-76 0,0 16 76 15,0 16-80-15,-4-4 24 16,-1 0-44-16,-4 8 4 16,-9 5-24-16,9-17-8 15,-5-13-4-15,10-23 20 0,-6-4-12 16,6-17 32-16,4-20-28 15,0-12-100-15,9-20 40 16,5-21-264-16,4-11 172 16</inkml:trace>
          <inkml:trace contextRef="#ctx0" brushRef="#br0" timeOffset="306979.8031">11335 14994 600 0,'0'4'224'0,"9"0"-176"0,-4 20-12 0,-1-4 184 0,1 13-128 15,-5 19 44-15,-5 33-84 16,-4 16-4-16,4 0-28 16,1-7-4-16,-14-9-8 0,0-13 20 15,4-3-16-15,-4-4-40 16,-5-8 16-16,5-13-164 15,4-12 96-15,-9-11-276 16,0-13 204 0,-8 0-268-16</inkml:trace>
          <inkml:trace contextRef="#ctx0" brushRef="#br0" timeOffset="307432.0041">10634 15710 860 0,'0'-20'320'0,"9"16"-248"0,14-5-20 0,-5 1 148 16,14-8-120-16,13 0 36 15,28 0-68-15,14 0-28 16,4 16-12-16,-5 0-204 0,-4 12 108 16,-14 4-388-16,-4 4 268 15</inkml:trace>
          <inkml:trace contextRef="#ctx0" brushRef="#br0" timeOffset="307679.6636">11558 15839 684 0,'-55'21'252'0,"33"19"-192"0,-6 25-20 15,19-29 120-15,0 17-96 16,9-1 60-16,9 5-68 16,9-16-16-16,19-5-24 15,17-16 16-15,15-16-20 0,8 0-12 16,-9-16-4-16,-13-8 12 16,-14-4-4-16,-14-13-28 15,-18-7 12-15,-13-1 12 16,-14 5 4-16,-10 3-28 15,-8 13 12-15,-5 8-12 0,5 4 12 16,8 0-212-16,15 8 124 16,17-5-516-1,14 1 344-15,1 4 112 16</inkml:trace>
          <inkml:trace contextRef="#ctx0" brushRef="#br0" timeOffset="307936.3473">11585 14811 612 0,'-22'-16'228'0,"3"28"-180"0,6 9-12 0,13-1 104 16,-9 8-84-16,-1 5 92 15,6 7-84-15,8-4 4 16,6-3-44-16,12-1 4 0,6-3-16 16,17-9-184-16,19 0 96 15</inkml:trace>
          <inkml:trace contextRef="#ctx0" brushRef="#br0" timeOffset="307928.3253">12041 14722 664 0,'0'-8'244'0,"0"16"-188"0,-9 21-16 15,9-5 112-15,-14 12-92 16,5 9 8-16,0 4-40 15,-5-5 20-15,9-3-32 16,10-5-84-16,-10-4 36 0,5-7-288 16,-4-9 176-16</inkml:trace>
          <inkml:trace contextRef="#ctx0" brushRef="#br0" timeOffset="308243.1626">12305 14799 840 0,'22'-8'312'0,"1"20"-244"16,-9 17-16-16,-5-1 16 0,-9 8-48 15,9 1 16-15,-18 3-20 16,0 1 20-16,-18 3-24 15,-14 1-180-15,4 7 92 0,-8-11-184 16,-5-5 148-16,4-3-360 16</inkml:trace>
          <inkml:trace contextRef="#ctx0" brushRef="#br0" timeOffset="308538.4478">13120 15034 560 0,'-41'-16'208'0,"13"20"-164"0,-45 20-8 0,37-4-12 15,-28 9-20-15,1 7 172 16,-19 45-92-16,-19 20 40 16,20 9-72-16,17-13 16 15,23-4-40-15,23 0 28 0,27 0-32 16,18-8-12-16,14-16-8 15,5-17 40-15,4-15-24 16,0-25-176-16,-5-12 84 16,1-20-240-16,-1-13 180 15,-4-7-372-15</inkml:trace>
          <inkml:trace contextRef="#ctx0" brushRef="#br0" timeOffset="308991.1516">13029 15200 632 0,'4'-4'236'0,"-4"16"-184"0,-4 12-16 16,-6 1 160-16,1 23-116 15,-9 13 44-15,-5 8-72 16,1-1 8-16,3-3-40 16,1-8 8-16,0-13-16 0,4-7 20 15,1-9-20-15,8-8 24 16,5-7-24-16,0-13-12 15,9-5-4-15,9-3-164 16,10-4 92-16,-1-4-156 16,5 4 132-16,0 4 0 0,0 0 56 15,-5 8 40-15,-9 4 4 16,-9 4 160-16,-4 8-88 16,-10 0 96-16,-4 4-100 15,0 5 36-15,0-1-60 16,0 4-16-16,4 1-16 15,5-5 8-15,5-12-12 16,9 4-28-16,8-12 8 16,6-4-172-16,-1-4 104 15,0-12-128-15,1 4 120 0,-6-4-16 16,-3 0 60-16,-6 3 56 16,-4 1-8-16,-4 4 136 15,-5 8-76-15,-5 4 104 16,1 8-96-16,-5 9 68 15,0 7-80-15,-1 4-24 16,1 5-20-16,-4 3 48 16,-1 5-36-16,-4-5-12 15,9 1-8-15,-9-5-80 16,4 1 40-16,-4-13-56 16,-1 12 48-16,1-3 12 15,0-5 16-15,0 0 12 16,9-3 0-16,4 3 24 15,5-12-12-15,9 0 40 16,14-8-28-16,0-4-172 0,13-8 80 16,5-4-432-1</inkml:trace>
          <inkml:trace contextRef="#ctx0" brushRef="#br0" timeOffset="310312.7524">13129 16062 332 0,'13'-8'120'0,"-3"8"-92"0,-1 0-8 15,-9 0 112-15,9 8-76 16,0-4 68-16,-9-4-72 16,9 8 60-1,14-8-12-15,-5 8-52 16,-4-8-28-16,8 0-12 0,-8-8-20 0,4 4 8 16,0-4-24-16,-8 0 16 15,-1-4-32-15,-5-4 28 16,-4-5-4-16,-4 9 12 15,-1-8 8-15,1 4 0 16,4 0 16-16,0-1-8 16,0 5-20-16,-5 0 4 15,5 4 4-15,0 0 4 16,-5 4 0-16,-4 0 0 16,0 4-44-16,-4 4 24 0,-1-4-136 15,5 0 88-15,-5 0-240 16</inkml:trace>
        </inkml:traceGroup>
        <inkml:traceGroup>
          <inkml:annotationXML>
            <emma:emma xmlns:emma="http://www.w3.org/2003/04/emma" version="1.0">
              <emma:interpretation id="{AE75C227-9D64-4F63-914A-AC7F34060926}" emma:medium="tactile" emma:mode="ink">
                <msink:context xmlns:msink="http://schemas.microsoft.com/ink/2010/main" type="inkWord" rotatedBoundingBox="15161,15520 17360,15475 17401,17464 15202,17509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09533.6827">13648 15621 820 0,'-5'20'304'0,"14"-4"-236"0,0 9-20 16,1-13 72-16,8 0-76 15,9 4 16-15,9-4-36 16,15 4 12-16,-1-12-20 15,4 4 20-15,-4-8-24 0,-9-8-108 16,-9 0 48-16,-14-8-52 16,5-8 60-16,-23-13-40 0,0-7 44 15,-23-1 4-15,1 1 16 16,-10 3-16-16,-14 21 20 16,-4 28 56-16,-4 21-20 15,8 11 112-15,5 9-76 16,9 11 88-16,14-3-84 15,9 12-24-15,9 4-24 16,18-1 4-16,-4-11-12 16,4-12-40-16,-4-17 20 15,-5-12-288-15,-9-12 164 16,0-16-420 0,-19-4 316-16,6-16 4 0</inkml:trace>
          <inkml:trace contextRef="#ctx0" brushRef="#br0" timeOffset="309757.2759">14249 15103 860 0,'27'0'320'0,"0"12"-248"0,5 24-20 16,-14 5 68-16,5 40-76 15,-9 16 88-15,9-4-76 16,-23 4 0-16,-14-8-36 16,-9 0-56-16,-9 0 20 0,-4-12-104 15,-5-8 68-15,-5-16-292 16,-4-17 188-16</inkml:trace>
          <inkml:trace contextRef="#ctx0" brushRef="#br0" timeOffset="311948.7486">15341 14625 392 0,'10'-16'148'0,"-10"12"-116"0,-10-4-8 16,10 8 92-16,-9-4-68 16,-4 4 8-16,-10 0-36 15,-9 4 16-15,0-4-24 16,0 0-12-16,-4 0-4 15,4 0 12-15,0 4-4 0,0-4 16 16,0-4-12-16,14 0-20 16,-5-4 4-16,5 0 40 15,5-4-20-15,-1-1 24 32,9 5-20-32,-4 0 8 15,5 4-12-15,-5 4-16 0,9 4 0 16,-10 16 40-16,10 5-24 0,-9 19 44 15,9 13-32-15,-4 24 20 16,-5 0-24-16,0 0 16 16,9 8-20-16,-19 24 20 15,10 13-24-15,-4-5 24 0,3-12-24 16,1-8-4-16,-9 9-4 16,0 3 12-16,4-4-8 15,-4-8-20-15,0-12 4 16,0-16 32-16,-1-16-16 0,10-13 8 15,5-7-8-15,-1-13 4 16,5-4-8-16,9 5-12 16,5-17 4-16,0 12 4 15,4-8 0-15,9-4 0 16,5 0 0-16,0 0 16 16,4 1-8-16,1 3-116 15,8-4 56-15,-4-4-532 31,0 12 320-31,0 4-20 0</inkml:trace>
          <inkml:trace contextRef="#ctx0" brushRef="#br0" timeOffset="314425.8823">15064 15617 456 0,'0'0'168'0,"9"0"-128"0,4-4-16 0,-3 4 132 16,12 8-92-16,6-4 36 16,8 8-60-16,0-4 12 15,5 4-32-15,5-8 0 16,4 4-12-16,0-8 4 15,0 0-8-15,-4-8 8 16,-10-4-8-16,-4-4 8 16,-9 0-8-16,-14-4-4 15,5-5 4-15,-14 1-4 16,0 0 0-16,-14-9-20 16,5 5 12-16,0-4 4 15,-5 7 4-15,0-3-12 16,5 12 8-16,-13 0 4 15,12 12 0-15,-3 0-20 16,-1 4 12-16,-13 4 4 16,13 4 4-16,-18 4-20 15,0 8 12-15,-4 4 40 16,4 9-20-16,-9 11 24 0,5 5-20 16,4-1 72-16,9-3-52 15,14-1 40-15,9 1-44 16,9-5 36-16,27 9-40 0,5-5-16 15,5 1-4-15,9-17-8 16,-1-3 0-16,-13-5-20 0,9-8 12 16,-9-8-188-16,5-4 104 15,4-4-92-15,-14-8 108 16,5-8-120 0,-13-1 112-16,3-3-196 15,1 0 156-15,5-9-36 16</inkml:trace>
        </inkml:traceGroup>
        <inkml:traceGroup>
          <inkml:annotationXML>
            <emma:emma xmlns:emma="http://www.w3.org/2003/04/emma" version="1.0">
              <emma:interpretation id="{C10E0150-5B8B-4CEC-87C0-2C6D44F30F52}" emma:medium="tactile" emma:mode="ink">
                <msink:context xmlns:msink="http://schemas.microsoft.com/ink/2010/main" type="inkWord" rotatedBoundingBox="18791,16351 21979,16286 22001,17360 18813,17425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21498.1566">17267 15767 580 0,'-9'-13'216'0,"9"13"-168"0,0 0-12 0,0 0 84 16,9 0-72-16,14 8 68 16,9-3-64-16,9-1 104 15,9 0-88-15,9 8 0 0,0-12-40 16,23 0 20-16,5 0-32 16,4 0 4-16,4 4-12 15,-13-8 12-15,-9 4-12 16,-9-4 16-16,-14-4-16 0,-18 8-4 15,-5-4 0-15,-13-5-112 16,-14 1 60-16,-5 0-296 16,-4 4 188-16,-9 0-432 15</inkml:trace>
          <inkml:trace contextRef="#ctx0" brushRef="#br0" timeOffset="321767.8741">17964 15536 364 0,'-14'-12'132'0,"14"12"-100"0,-4 4-12 16,-1 0 148-16,1 8-96 15,-6 4 76-15,1 12-84 0,0 9 72 16,0-9-80-16,0 13 60 0,-5-5-64 16,1 5 24-16,-1 3-44 15,-4 1-8-15,0 7-16 16,-1-19 20-1,6 11-16-15,-5-12-4 16,8 1-4-16,-3-13-104 16,13 0 56-16,-5-3-148 15,10-5 108-15,4-8-332 16,5-4 232-16,26-16-128 16</inkml:trace>
          <inkml:trace contextRef="#ctx0" brushRef="#br0" timeOffset="322405.5721">18492 15439 528 0,'-23'48'196'0,"19"-11"-152"0,-1 23-12 15,5-31 116-15,0 11-88 16,0 9 28-16,0-5-52 15,5 9 20-15,4 4-28 16,-5-9 16-16,-4-7-24 0,0-13 8 16,0-4-16-16,-4-16 44 15,-5-16-28-15,0-8-40 16,-5-12 4-16,5-1-52 16,0-11 32-16,4-1-116 0,1-19 80 15,8-5-140-15,10-16 116 16,13 8-36-1,14 4 72-15,18 13 196 16,23 7-76-16,-9 25 208 16,-5 16-156-16,-8 20 12 15,-15 12-80-15,1 13-16 0,-19 7-20 16,-9 1 8-16,-13-5-16 16,-14-3 24-16,-14-1-20 15,-18-8-100-15,-18-3 44 16,-10-5-76-16,-8-8 64 0,4 0-32 15,5-8 52-15,18-4 12 16,9-4 12-16,18 0 20 16,9 0-4-16,14 4 104 15,14 4-60-15,18 0 104 16,13 4-88-16,10 8 60 16,9-3-72-16,-10 7-20 15,-4 0-20-15,-9 4 24 16,-4-8-20-16,-14-3 4 15,-10-1-12-15,-4-4 20 16,-9-8-16-16,0 0-188 16,0-4 92-16,0 0-256 15,10 0 192-15</inkml:trace>
          <inkml:trace contextRef="#ctx0" brushRef="#br0" timeOffset="322650.2232">19079 15831 572 0,'-9'16'208'0,"-4"5"-160"0,-1 23-12 0,9-11 136 16,1 23-100-16,-1 5 68 16,1-8-80-16,4 7-8 15,0-11-32-15,0 3 24 0,-9-19-28 16,9-9-12-16,0-4-8 0,0-3-164 15,0-17 92-15,0 0-444 16,-5-9 288 0,-4-11-40-16</inkml:trace>
          <inkml:trace contextRef="#ctx0" brushRef="#br0" timeOffset="322931.9709">19216 16034 716 0,'23'0'264'0,"-10"0"-204"0,6 20-16 16,-10 0 52-16,9 0-60 15,5 17 24-15,-1-5-40 16,-8 5 16-16,0 3-20 16,-14-8 0-16,-5-3-8 0,-22-1 4 15,-5-8-8-15,-4-4-12 0,-5 1 4 16,4-5-4-16,10-4 0 15,4-4 8-15,5 0 0 16,13-4 96-16,19 0-52 16,13-4 16-16,19 0-36 15,8 4-20-15,6 0-8 16,-6 4-268 0,-4-4 144-16,-13 4-464 15,-15 0 332-15,-12 0 48 16</inkml:trace>
          <inkml:trace contextRef="#ctx0" brushRef="#br0" timeOffset="326306.6046">20017 15734 372 0,'-13'0'140'0,"26"4"-112"0,-4 0-4 0,0 0 92 16,10 0-68-16,8-4 8 15,18 0-36-15,1 0 4 16,-5 4-12-16,4-4 0 15,1-4-4-15,-14-4 4 0,0-4-8 16,-9 0-12-16,4-8 4 16,-9-1 28-16,-18-3-12 15,9-4 24-15,-18 8-24 16,9-5-4-16,-14 1-4 16,1 0 4-16,-5 4-4 15,4 3-4-15,-4 5 4 0,-5 4 20 16,0 8-12-16,0 0 4 15,1 12-8-15,-10 4 4 16,4 5-8-16,-3 3 68 16,-10 12-40-16,9-3 40 15,0 3-40-15,-5 5 36 16,6-1-40-16,21 1 56 16,10 15-48-16,10-7-16 15,21-5-12-15,15 1 24 16,13-13-16-16,-4-7-48 15,-1-9 16-15,-4-8-228 16,-4-8 136-16,0-8-268 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9:09.0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566BDC6-FDC7-4092-ABDB-3CA55D5FD7C7}" emma:medium="tactile" emma:mode="ink">
          <msink:context xmlns:msink="http://schemas.microsoft.com/ink/2010/main" type="inkDrawing" rotatedBoundingBox="5281,13419 8204,13356 8205,13392 5282,13454" semanticType="underline" shapeName="Other">
            <msink:sourceLink direction="with" ref="{A8792C88-AF4C-4B7A-91C2-B757DF3C29A3}"/>
          </msink:context>
        </emma:interpretation>
      </emma:emma>
    </inkml:annotationXML>
    <inkml:trace contextRef="#ctx0" brushRef="#br0">-4 77 300 0,'0'-5'112'0,"0"5"-88"0,0 0-8 0,0 0 160 16,0-4-100-16,4 4 60 16,1 0-80-16,-5 0 56 15,14-4-64-15,-5 4 80 16,18 0-72-16,23 0 36 0,41-4-56 0,18 4 60 15,33-12-56-15,67 0 88 16,23 4-72-16,46-4 8 16,-14 12-40-16,-14-4-120 15,-4 4 52-15,-23 8-20 16,-41-12 40-16,-27 4 12 16,-32-4 12-16,-23 4 8 15,-13 0-4-15,-33-4-188 16,-8 0 100-16,-23 0-336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9:10.3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499422-182D-4A7C-A1C6-7E846398FAD3}" emma:medium="tactile" emma:mode="ink">
          <msink:context xmlns:msink="http://schemas.microsoft.com/ink/2010/main" type="inkDrawing" rotatedBoundingBox="15021,6406 19089,6419 19078,9989 15010,9977" semanticType="enclosure" shapeName="Other">
            <msink:sourceLink direction="with" ref="{E1B8BE0F-ADEA-4FAB-8B0F-9F16A5BA4AAF}"/>
          </msink:context>
        </emma:interpretation>
      </emma:emma>
    </inkml:annotationXML>
    <inkml:trace contextRef="#ctx0" brushRef="#br0">701 17 260 0,'-32'-36'96'0,"14"44"-76"0,-5 4-4 0,9 0 36 16,-8 4-32-16,-6 5-28 16,-13 11 4-16,-4 21-8 15,-5 28 4-15,-5 28 8 16,-4 0 0-16,0 8-12 15,0 41 8-15,-1 24 4 16,15 0 0-16,8 29-12 0,6 11 8 16,8-15 4-16,23 32 0 15,9-9 16-15,18-27-8 16,37 7 4-16,36-3-4 16,23-25 48-16,0-33-32 15,27-27 52-15,28-13-44 16,-5-20 56-16,27-32-52 15,28-21 12-15,-10-28-32 16,14-20-8-16,14-16-4 16,-18-21 20-16,4-52-12 15,5-41-4-15,-32-3-4 0,-5-58-76 16,0-23 40-16,-4-29 40 16,-27-20-4-16,-37 36 32 15,-32-20-24-15,-36 24 48 0,-28 41-32 16,-36-4 108-16,-36-5-76 15,-51 25 12-15,-31 36-48 16,-19 25 12-16,-50 24-20 16,-22 24-44-16,-10 9 16 15,-22 15-112-15,18 25 68 16,14 4-176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9:16.3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4F6FE6-09FE-4719-AA90-BDA1DAF6973D}" emma:medium="tactile" emma:mode="ink">
          <msink:context xmlns:msink="http://schemas.microsoft.com/ink/2010/main" type="writingRegion" rotatedBoundingBox="9633,12195 12630,13661 12015,14919 9018,13453"/>
        </emma:interpretation>
      </emma:emma>
    </inkml:annotationXML>
    <inkml:traceGroup>
      <inkml:annotationXML>
        <emma:emma xmlns:emma="http://www.w3.org/2003/04/emma" version="1.0">
          <emma:interpretation id="{AE96265A-9319-4EB9-B449-3D59B02F2AD4}" emma:medium="tactile" emma:mode="ink">
            <msink:context xmlns:msink="http://schemas.microsoft.com/ink/2010/main" type="paragraph" rotatedBoundingBox="9633,12195 12630,13661 12015,14919 9018,13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DB8F9-CDB0-4B6D-AFFC-FBA826C80AC7}" emma:medium="tactile" emma:mode="ink">
              <msink:context xmlns:msink="http://schemas.microsoft.com/ink/2010/main" type="line" rotatedBoundingBox="9633,12195 12630,13661 12015,14919 9018,13453"/>
            </emma:interpretation>
          </emma:emma>
        </inkml:annotationXML>
        <inkml:traceGroup>
          <inkml:annotationXML>
            <emma:emma xmlns:emma="http://www.w3.org/2003/04/emma" version="1.0">
              <emma:interpretation id="{78E7355B-D04C-49C2-B869-8D3833570257}" emma:medium="tactile" emma:mode="ink">
                <msink:context xmlns:msink="http://schemas.microsoft.com/ink/2010/main" type="inkWord" rotatedBoundingBox="9633,12195 11094,12909 10479,14167 9018,134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7857 12351 164 0,'4'-24'60'0,"-4"20"-44"0,9-5-8 0,0 5 52 16,-4-8-36-16,4 0 16 15,-9 4-24-15,0-4 20 16,0 0-24-16,0 0 56 15,-9 4-36-15,9 3 20 16,0-3-32-16,-5 8 0 0,-4 0-12 16,9 0-8-16,0 0 4 15,0 0-4-15,0 8 0 16,0-8 0-16,0 0 0 16,0 0 8-16,0 9-4 15,0-9 8-15,0 0-8 16,0 0 16-16,0 0-12 15,0 0 32-15,0-4-24 16,0 4-12-16,0 0-8 16,-9 0 20-16,9 0-8 15,-4-5-12-15,-6 1 0 16,10 0 20-16,-9 4-8 16,0 0-28-16,-4-4 8 15,3 4 40-15,-3 0-16 16,-1 0-28-16,-4 0 8 15,-5 8 28-15,0 5-12 0,-8-1 28 16,-1 0-24-16,4 0 56 16,1 4-36-16,4 0 4 0,10 1-24 15,4-1 12-15,9-4-16 16,9 0 4-16,13-8-4 16,1 0-8-16,18-4 4 15,5-4-68-15,-1-4 36 16,1-4-76-16,4-8 60 15,0-13-36-15,0-3 48 16,-5-9-52-16,-8-11 48 16,-10-5 0-16,-13 0 20 15,0 5 40-15,-5 7-16 16,-9 13 72-16,0 11-48 16,-9 13 84-16,4 12-64 15,-13 20 36 1,9 9-52-16,-14 31-28 0,9 1-8 15,-9 8 16-15,5-8-8 16,14-9-20-16,-5-11 4 16,9-5 20-16,13-8-4 0,5-3 16 15,28-13-16-15,9-8-92 16,22-8 48-16,14 0-192 16,-4-12 128-1,-10-25-228-15</inkml:trace>
          <inkml:trace contextRef="#ctx0" brushRef="#br0" timeOffset="762.5247">8963 11659 496 0,'-32'-4'184'0,"9"16"-140"0,-9 8-16 0,10-4 84 16,-6 17-68-16,-13 19 36 16,9 17-48-16,1 8 8 15,-6 4-24-15,-4-8-8 0,5-12-4 16,4-9 4-16,0-11-4 15,0-5-4-15,14-16 4 16,13 5-32-16,5-17 16 0,10-8-32 16,12-8 28-16,10-25-128 15,14-7 84-15,8-1-48 32,24 9 64-32,-10-1 0 0,-13 5 24 15,-5 16 108-15,-23 12-44 16,-18 8 44-16,-18 12-52 15,-14 1 76-15,-9-1-60 16,-13 12 8-16,-1-8-36 16,5 1 4-16,-4-9-16 0,4 8-16 15,14-4 0-15,4 1-60 16,5-5 36-16,18-8-84 16,9 4 60-16,13-4-44 15,1 0 56-15,5 9 12 16,17-5 16-16,10 8 36 15,8 0-12-15,-8 4 56 0,13 1-36 16,-13-1 28-16,0-4-32 16,-1-4-16-16,-17-8-8 15,4-3 4-15,-19-5-4 16,-3-5 8-16,-6-7-8 16,-13 0 16-16,0-8-12 15,-13 4-4-15,-15-4 0 16,1 7-16-16,-23 5 8 15,-5 12 92-15,-4 21-48 16,4 19 124-16,1 21-92 16,13 20-8-16,14-4-40 0,4-12 12 15,23-9-24-15,4-3 12 16,5-8-12-16,1-5-96 16,-6-8 48-16,-4-3-140 15,0-9 100-15,0-12-192 16,-4-12 148-16,8-8-300 15</inkml:trace>
        </inkml:traceGroup>
        <inkml:traceGroup>
          <inkml:annotationXML>
            <emma:emma xmlns:emma="http://www.w3.org/2003/04/emma" version="1.0">
              <emma:interpretation id="{BB38C3E6-93EA-4A27-B5EA-C090607AA9BD}" emma:medium="tactile" emma:mode="ink">
                <msink:context xmlns:msink="http://schemas.microsoft.com/ink/2010/main" type="inkWord" rotatedBoundingBox="11557,13378 12535,13856 12121,14702 11143,14224"/>
              </emma:interpretation>
            </emma:emma>
          </inkml:annotationXML>
          <inkml:trace contextRef="#ctx0" brushRef="#br0" timeOffset="6456.3249">10320 13383 280 0,'-5'-8'104'0,"5"8"-84"0,18-12 0 0,-4 4 76 15,4 8-56-15,9-17-36 16,1 9-4-16,4-4 12 16,0 4-4-16,-1 0 16 15,-3 4-16-15,-6 4 48 16,1 4-28-16,-14 4 48 15,0 8-44-15,-13 8 12 16,-1 5-28-16,-13 3-8 16,0 5-4-16,-9-1 20 15,8-4-12-15,-8 1-32 16,9-5 12-16,0-8 0 16,4 1 8-16,5-9 8 15,9 0-4-15,4-4 16 16,6 0-12-16,3 0-4 0,5 0 0 15,1 0 4 1,3 0-4-16,1-4-12 16,0 5 4-16,-5-9-104 15,0 4 60-15</inkml:trace>
          <inkml:trace contextRef="#ctx0" brushRef="#br0" timeOffset="6686.9356">10311 13609 652 0,'13'-4'244'0,"-13"4"-192"0,32 0-12 0,-9 0 100 15,4-4-84-15,5 0-12 16,-5 0-28-16,5 0-148 15,-4 4 76-15,-6 0-316 16,1 0 208-16,0 0-140 16</inkml:trace>
          <inkml:trace contextRef="#ctx0" brushRef="#br0" timeOffset="4849.5469">10015 12444 216 0,'0'-24'80'0,"9"24"-60"0,-9 0-8 0,0 0 40 0,0 4-32 16,-9 4 88-16,-1 8-60 16,1 12 92-1,-4 25-80-15,-1 20 32 0,5 16-52 16,-14 0 28-16,10-4-36 15,3-12-20-15,1-4-4 16,0-1 16-16,0-7-12 0,0-12 32 16,0-13-28-16,4-12 56 15,5-16-40-15,5-16 12 16,4-12-28-16,5-12-60 16,-1-5 20-16,10-7-164 15,4-9 104-15,5-4-28 0,5 9 68 16,-1 3 20-1,1 13 12-15,-10 12 12 16,-4 16 0-16,-14 12 60 0,-18 12-32 16,-5 4 52-16,-9 1-48 15,-4-1 56-15,0 0-52 16,-5-4-24-16,4-3-12 16,6-5 8-16,-6 0-4 15,15 4 40-15,8-4-20 16,5 0 100-16,9 0-68 15,5 9 28-15,4-1-48 16,5 4-4-16,0-4-20 0,-1 1 12 16,1-5-16-16,0-4-40 15,0 0 20-15,-5-8-296 16,-4 0 168-16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9:32.7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7E76B2-CF49-4CD7-A2BA-6E150CD1F4F6}" emma:medium="tactile" emma:mode="ink">
          <msink:context xmlns:msink="http://schemas.microsoft.com/ink/2010/main" type="writingRegion" rotatedBoundingBox="19140,11521 22202,6165 23899,7135 20837,12491"/>
        </emma:interpretation>
      </emma:emma>
    </inkml:annotationXML>
    <inkml:traceGroup>
      <inkml:annotationXML>
        <emma:emma xmlns:emma="http://www.w3.org/2003/04/emma" version="1.0">
          <emma:interpretation id="{E25C6D1B-E6FC-456B-9499-84065472A65A}" emma:medium="tactile" emma:mode="ink">
            <msink:context xmlns:msink="http://schemas.microsoft.com/ink/2010/main" type="paragraph" rotatedBoundingBox="19140,11521 22202,6165 23899,7135 20837,12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4783DA-B6B2-4B03-A4E5-5356F940E0E3}" emma:medium="tactile" emma:mode="ink">
              <msink:context xmlns:msink="http://schemas.microsoft.com/ink/2010/main" type="line" rotatedBoundingBox="19140,11521 22202,6165 23899,7135 20837,12491"/>
            </emma:interpretation>
          </emma:emma>
        </inkml:annotationXML>
        <inkml:traceGroup>
          <inkml:annotationXML>
            <emma:emma xmlns:emma="http://www.w3.org/2003/04/emma" version="1.0">
              <emma:interpretation id="{AA2FDB8D-DEAE-475A-A5CE-C5125EC6A7FC}" emma:medium="tactile" emma:mode="ink">
                <msink:context xmlns:msink="http://schemas.microsoft.com/ink/2010/main" type="inkWord" rotatedBoundingBox="19140,11521 19920,10157 21617,11127 20837,12491"/>
              </emma:interpretation>
              <emma:one-of disjunction-type="recognition" id="oneOf0">
                <emma:interpretation id="interp0" emma:lang="" emma:confidence="0">
                  <emma:literal>ZEZI</emma:literal>
                </emma:interpretation>
                <emma:interpretation id="interp1" emma:lang="" emma:confidence="0">
                  <emma:literal>size</emma:literal>
                </emma:interpretation>
                <emma:interpretation id="interp2" emma:lang="" emma:confidence="0">
                  <emma:literal>stat</emma:literal>
                </emma:interpretation>
                <emma:interpretation id="interp3" emma:lang="" emma:confidence="0">
                  <emma:literal>slat</emma:literal>
                </emma:interpretation>
                <emma:interpretation id="interp4" emma:lang="" emma:confidence="0">
                  <emma:literal>2/21</emma:literal>
                </emma:interpretation>
              </emma:one-of>
            </emma:emma>
          </inkml:annotationXML>
          <inkml:trace contextRef="#ctx0" brushRef="#br0">-2704 5342 416 0,'-5'-12'152'0,"5"12"-116"0,18-4-12 0,-4 0 172 16,4 8-112-16,10-4 0 16,3 0-52-16,15-4-12 15,4 0-12-15,18-4-120 16,-8 8 60-16</inkml:trace>
          <inkml:trace contextRef="#ctx0" brushRef="#br0" timeOffset="-154.4115">-2590 5059 340 0,'-10'-16'128'0,"10"16"-100"0,0-12-8 0,0 4 96 15,10 8-68-15,-1-8 52 16,4-1-60-16,10-3 8 16,0 8-32-16,9 0 20 15,9 8-24-15,-5 4-32 16,-4 4 12-16,-9 9 0 15,-1 3 8-15,-12 12 24 16,-6-3-12-16,-27 7 4 16,1-7-8-16,-19-1 4 15,0 4-8-15,-14-7 8 16,14-5-8-16,0-4 60 16,14-4-36-16,-1 1 16 15,10-5-28-15,9-4 8 0,14 4-12 16,13-8 0-16,9 4-4 0,10-4-8 15,-1 0 4-15,0 0-136 16,1 0 72-16,-10-4-164 16,-4 0 128-16</inkml:trace>
          <inkml:trace contextRef="#ctx0" brushRef="#br0" timeOffset="315.9305">-1976 4347 236 0,'-13'0'88'0,"13"0"-68"0,-5 28-4 0,0-4 112 15,10 1-72-15,-10 19 104 16,5 9-96-16,-4 16 76 16,-1-5-80-16,-4 25-12 15,9-8-32-15,0 20 8 16,0-16-16-16,-9-4 4 16,9-24-4-16,-9-4 20 15,14-13-16-15,-5-20-136 16,0-3 68-16,4-34-332 15,5 9 216-15</inkml:trace>
          <inkml:trace contextRef="#ctx0" brushRef="#br0" timeOffset="812.4609">-1949 4832 488 0,'-9'-24'180'0,"9"24"-140"0,19-8-12 0,3 4 120 16,-8 4-88-16,27-4 44 15,5 0-60-15,8 0-8 16,10 8-20-16,-5-4-72 15,-4 0 28-15</inkml:trace>
          <inkml:trace contextRef="#ctx0" brushRef="#br0" timeOffset="641.506">-1826 4614 236 0,'19'-12'88'0,"-19"12"-68"0,36 8-4 15,-13-4 104 1,0 0-68-16,-1 4 40 16,6 4-52-16,-6 4 28 15,-8 1-36-15,-5 3 60 16,-9 0-52-16,-9 4 44 16,-5 1-48-16,-27 3 0 15,14 4-24-15,-14 9 12 16,9-13-16-16,-13 4 4 0,22-3-4 15,-9-5-8 1,23 4 4-16,-5-7 28 0,14-5-16 0,14 0-12 16,4-8-8-16,19-4 4 15,4 12 0-15,4-8-80 16,1 5 44-16,-5-5-240 16,-5 0 152-16</inkml:trace>
          <inkml:trace contextRef="#ctx0" brushRef="#br0" timeOffset="1042.5729">-1252 4448 436 0,'-9'-4'160'0,"9"4"-124"0,-9 16-8 0,0 4 176 16,9 5-116-16,-9 15 60 15,4 1-84-15,-4 19-12 16,9 5-32-16,-14 32 4 16,14 0-12-16,0 17-192 15,0-13 96-15</inkml:trace>
          <inkml:trace contextRef="#ctx0" brushRef="#br0" timeOffset="-2447.0568">-3242 4741 340 0,'-22'-12'128'0,"22"12"-100"0,-50 20-8 0,27-3 44 16,9 3-40-16,-9 12 8 15,-8 13-20-15,17 7-8 16,-4 1 0-16,18-13-356 15</inkml:trace>
          <inkml:trace contextRef="#ctx0" brushRef="#br0" timeOffset="-1760.1811">-2713 4211 260 0,'-32'73'96'0,"32"-73"-76"0,-18 129-4 0,4-72 52 0,5-4-40 15,-14 11 32-15,0-3-32 0,-9 4 52 16,10-8-44-16,-1 3 64 15,0-11-60-15,5-17-16 16,4-16-16-16,14-20 16 16,14-16-12-16,4-8-20 0,5-1 0 15,13-3-128 1,-4 4 76-16,9-9-56 16,-4 13 68-16,3 0 52 15,-3 12 0-15,-14 8 76 16,-5 8-48-16,-18 4 76 15,0 8-60-15,-18 4 88 16,-5 0-76-16,-4-3 88 16,-1-1-88-16,-17-4 0 0,8-4-40 15,5-4 16-15,1-4-24 16,21 0 12-16,6 4-12 16,8 8 64-16,19 8-44 0,-5 5 4 15,5 3-20-15,9 0 8 16,-9 1-16-16,0-13 32 31,-1 4-24-31,-13-8-144 16,5-4 64-16,-5-8-212 15,-9 0 156-15,0-8-444 16,0 4 312-16</inkml:trace>
          <inkml:trace contextRef="#ctx0" brushRef="#br0" timeOffset="-2304.6781">-3037 4268 456 0,'-36'-13'168'0,"36"13"-128"0</inkml:trace>
        </inkml:traceGroup>
        <inkml:traceGroup>
          <inkml:annotationXML>
            <emma:emma xmlns:emma="http://www.w3.org/2003/04/emma" version="1.0">
              <emma:interpretation id="{DF59FD32-A4F6-4DBE-BB5A-85BDC937EAB6}" emma:medium="tactile" emma:mode="ink">
                <msink:context xmlns:msink="http://schemas.microsoft.com/ink/2010/main" type="inkWord" rotatedBoundingBox="22391,7361 22860,6541 23377,6837 22909,765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0924.6477">246 1093 332 0,'0'0'120'0,"0"0"-92"0,4 4-8 16,-4-4 88-1,0 0-64-15,0 0 36 16,0 0-48-16,0 0 68 16,0 0-52-16,0 0 96 15,0 0-80-15,0 0 8 16,10 0-48-16,-6-4 68 15,10 4-56-15,-5-4 12 16,0 4-28-16,-9-8 24 0,9 0-28 16,-9 0 12-16,0 0-16 0,0-4 12 15,0-8-16-15,-9-1 16 16,9 1-16-16,0-12 16 16,0-1-16-16,0-7 32 15,-5-5-24-15,1 1-48 16,4 3 16-16,-9-3 48 15,-5 3-16-15,10-3 4 16,-6-5-12-16,1 1-24 16,0 11 8-16,5-11 20 15,-5 15-4-15,4-19-20 16,10 15 4-16,-5-7 20 16,9 7-4-16,-9 1 4 0,0 3-4 15,4 5-32-15,-4 4 12 16,0 3 40-16,0 5-16 15,0 0 8-15,0 8-12 0,0 0-8 16,0 0 4-16,0 4 4 16,0 0-4-16,0 0-12 15,0 0 4-15,0 0 20 16,0-1-8-16,0 1 16 16,0 4-16-16,0-4-20 31,0 4 4-31,0-4 4 15,0 8 4-15,0-4-12 16,0 0 8-16,0 4 4 16,0 5 0-16,-4 3 8 0,4 4-4 0,-14-4-4 15,14 4 4 1,-9 4 4-16,9 1-4 0,-18-1-20 16,18 0 8-16,0-4 12 15,0 5 0-15,-9-5 8 16,9 4-8-16,-9-4-28 15,-5 0 12-15,14 1 24 16,-5-1-8-16,-8-4 0 16,13 8 0-16,-14-16 4 15,14 8-4-15,-5-8 8 16,5 1-8-16,-9-5-4 16,18 0 4-16,-9 4 12 15,0 0-8-15,0-4 4 16,0 0-4-16,0 0-8 15,0 0 4-15,-9 0 12 16,9 8-8-16,-4-8-12 16,4 4 0-16,-5-4 4 15,10 0 0-15,-5 0 8 16,0 0-4-16,0 0-4 16,0 0 4-16,0 4-16 15,0 0 8-15,-5 0 4 16,5 0 0-16,-4 0 8 15,4 4-4-15,-5 0-4 16,5-8 4-16,-4 0 20 16,4 0-12-16,-10 0 4 15,20 0-8-15,-10 0-8 16,0 0 4-16,-10 0-4 0,10 8 0 16,0 0-20-16,0 0 12 15,-4-3 4-15,4-1 4 0,-9-4 16 16,9 4-8-16,-5 8-12 15,5-8 0-15,-4 0 12 16,4 4-4-16,-5-8-4 16,10 0 4-16,-10 0 4 15,5 0-4-15,-4 4-4 16,8 0 4-16,-8-4 4 16,-1 4-4-16,-4 0-4 15,4 4 4-15,-4-4-16 16,5 4 8-16,-10-8 4 15,14 4 0-15,0-4 8 16,0 0-4-16,0 0 8 16,0 0-8-16,0 0 16 15,0 0-12-15,0 0-20 16,0 0 4-16,0 4 4 16,14 1 4-16,-14-5 16 15,0 0-8-15,0 0-20 16,9 0 4-16,-5 0 12 15,1 0 0-15,-5-5 8 16,9 5-8-16,-4-4 8 16,4 4-8-16,-9-4-12 15,0 8 4-15,0-8 4 16,4 4 0-16,-4-4 0 0,5 4 0 16,4 0-12-16,-5 0 8 15,-4 0 12-15,10 0-4 0,-1 0-12 16,0 0 4-16,-5 0 12 15,5 0-4-15,-4-4-4 16,0 4 4-16,-1-4 4 16,5 8-4-16,-9-4-12 15,9 0 4-15,-4 0 12 16,9 0-4-16,-10-4-12 16,1 4 4-16,4-4 4 15,0 8 0-15,0-4 8 16,0 0-4-16,-4 0-12 15,-5 0 4-15,13 0 4 16,-4 0 0-16,0-4 8 16,5 4-4-16,-5-4-4 15,0 4 4-15,0 0-4 16,-4 0 0-16,-5 0-20 16,0 0 12-16,0 0 12 15,9 0 0-15,-4-8-4 16,-5 16 4-16,0-8 4 15,9 0-4-15,-9 0-12 16,0 0 4-16,0 0 12 16,0 0-4-16,0 0-12 15,0 0 4-15,0 0 4 16,4 0 0-16,1 0-12 16,-1 0 8-16,-4 0 12 0,0 0-4 15,0 0-4-15,0 0 4 0,0 0 12 16,0 0-8-1,0 0-12-15,0 0 0 0,0 0 12 16,0 0-4-16,0 0 8 16,5 0-8-16,-5-12-12 15,5 12 4-15,-5-4 12 16,0 4-4-16,0-4-20 16,9 4 8-16,-9-4 12 15,4 4 0-15,-4-4 16 16,5 4-12-16,-5-4 24 15,4 4-20-15,-4-12 4 16,0 12-8-16,0-4 20 16,0 4-16-16,0-4-4 15,0-1-4-15,-4-3 12 16,4 8-8-16,-5-8-20 16,5 4 4-16,-4-4 12 15,-5 4 0-15,4-4 8 16,5 4-8-16,-9-4 16 15,9 4-12-15,-9-8-4 16,0 8 0-16,4-4-4 16,-4 3 0-16,4-7-12 15,5 8 8-15,0-12 20 16,0 8-8-16,-4-8-20 16,4 8 4-16,-5-4 32 15,5 3-16-15,-4-3 8 0,4 8-8 16,-14-12-32-16,14 12 12 15,-4-8 32-15,4 8-12 16,-10-12 0-16,10 8-4 16,-4-5-16-16,8 5 8 0,-8-4 20 15,4 4-8-15,-5-4-12 16,5 8 0-16,-9-4 20 16,9 8-8-16,0-4-28 15,-4 8 8-15,-10-4-152 16,14 8 88-16,-9-4-144 15,4 4 128-15,-8-4-100 16,13 0 112-16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7:42.9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633497-CEF4-4753-A20F-C885C092047F}" emma:medium="tactile" emma:mode="ink">
          <msink:context xmlns:msink="http://schemas.microsoft.com/ink/2010/main" type="inkDrawing" rotatedBoundingBox="15138,8872 17408,8643 17416,8724 15146,8953" semanticType="underline" shapeName="Other">
            <msink:sourceLink direction="with" ref="{E1B8BE0F-ADEA-4FAB-8B0F-9F16A5BA4AAF}"/>
            <msink:destinationLink direction="with" ref="{067F2E06-4F9C-4BE4-9948-896BCF04AC8A}"/>
          </msink:context>
        </emma:interpretation>
      </emma:emma>
    </inkml:annotationXML>
    <inkml:trace contextRef="#ctx0" brushRef="#br0">13629 7968 528 0,'-9'-4'196'0,"9"4"-152"0,-9 0-12 15,4-4 148 1,5 4-104-16,-4-4 164 15,8 0-136-15,-4-4 88 0,0 8-108 16,0-4 128-16,0 4-116 0,14-4 48 16,-5 4-84-16,37-4 20 15,4 8-48-15,41-4 36 16,0-8-40-16,68-5 12 16,1-3-24-1,49-4 8-15,-9 4-12 0,14 0 0 16,-27 3-4-16,0-3-16 15,-28 8 4-15,-18-4 12 16,-27-4-4-16,-18-8-64 16,-28 11 32-16,-27-3-268 15,-14 4 160-15,-27-4-336 16,-9 8 268-16,-18 0-468 16,0 16 380-16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17T14:35:19.2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4-17T14:39:07.496"/>
    </inkml:context>
  </inkml:definitions>
  <inkml:traceGroup>
    <inkml:annotationXML>
      <emma:emma xmlns:emma="http://www.w3.org/2003/04/emma" version="1.0">
        <emma:interpretation id="{B024C52B-11FA-4CA3-830C-CC0095611ED7}" emma:medium="tactile" emma:mode="ink">
          <msink:context xmlns:msink="http://schemas.microsoft.com/ink/2010/main" type="writingRegion" rotatedBoundingBox="8492,14603 18981,14588 18984,16347 8495,16362"/>
        </emma:interpretation>
      </emma:emma>
    </inkml:annotationXML>
    <inkml:traceGroup>
      <inkml:annotationXML>
        <emma:emma xmlns:emma="http://www.w3.org/2003/04/emma" version="1.0">
          <emma:interpretation id="{2CE0BFE2-48B8-4700-AA24-54FD5CDF8D98}" emma:medium="tactile" emma:mode="ink">
            <msink:context xmlns:msink="http://schemas.microsoft.com/ink/2010/main" type="paragraph" rotatedBoundingBox="8492,14603 18981,14588 18984,16347 8495,16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E710D1-5B67-495E-A945-D924ECF4A620}" emma:medium="tactile" emma:mode="ink">
              <msink:context xmlns:msink="http://schemas.microsoft.com/ink/2010/main" type="line" rotatedBoundingBox="8492,14603 18981,14588 18984,16347 8495,16362"/>
            </emma:interpretation>
          </emma:emma>
        </inkml:annotationXML>
        <inkml:traceGroup>
          <inkml:annotationXML>
            <emma:emma xmlns:emma="http://www.w3.org/2003/04/emma" version="1.0">
              <emma:interpretation id="{2ABB3AFE-88F0-427B-BF33-BCABD8E68E44}" emma:medium="tactile" emma:mode="ink">
                <msink:context xmlns:msink="http://schemas.microsoft.com/ink/2010/main" type="inkWord" rotatedBoundingBox="8493,14755 12703,14749 12705,16212 8495,162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8722 15263 0,'0'0'16</inkml:trace>
          <inkml:trace contextRef="#ctx1" brushRef="#br0">8021 15296 652 0,'-9'-16'244'0,"9"16"-192"0,-32 8-12 0,18 4 128 16,-17 12-100-16,-6 4 80 15,-8 9-88-15,4-5-12 16,-9 5-32-16,9-1-28 0,9 0 4 16,4-11-172-16,10-5 100 15</inkml:trace>
          <inkml:trace contextRef="#ctx1" brushRef="#br0" timeOffset="-178.9754">7552 15227 704 0,'-4'-4'264'0,"8"12"-208"16,1 8-12-16,4-4 96 0,0 13-84 16,9-5 112-16,14 16-96 15,0-3-56-15,4 3-12 16,-4 0 20-16,9-7-16 0,-9-1-52 15,-5-4 20-15,-4-3-112 16,-9-9 76-16,-5-4-352 16,-9-8 228-1,4-4-220-15</inkml:trace>
          <inkml:trace contextRef="#ctx1" brushRef="#br0" timeOffset="-394.0443">7402 14434 788 0,'-14'-8'292'0,"14"12"-228"0,0 12-16 0,-9 0 80 16,-4 16-80-16,3 21 16 15,-3 20-40-15,-10 12-20 16,0 0-8-16,-9 0 12 0,0 4-4 15,10-4 8-15,-1-4-8 0,9-12 8 16,5-13-8 0,5-19 40-16,4-17-20 0,4-24-24 15,19-20 0-15,0-17-20 16,4-3 12-16,9-1-120 16,10 1 72-16,-14-1-40 15,4 5 56-15,-4 11-4 16,0 9 28-16,-9 8 36 15,-23 12-12-15,9 8 80 16,-18 4-52-16,0 4 56 16,-5-8-52-16,-18 5 16 15,9-5-36-15,1-4 16 16,-10-4-20-16,0 0-36 16,9 0 12-16,0 0-36 15,23 0 28-15,0 0-48 16,9 8 36-16,14 8 16 0,0 0 8 15,0 4 56-15,0 5-28 16,-1-1 8-16,6 0-20 16,-6-4 12-16,-8-3-16 15,0-1-84-15,-5-4 44 16,-5-4-332-16,-4 0 200 16,9 0-344-1</inkml:trace>
          <inkml:trace contextRef="#ctx1" brushRef="#br0" timeOffset="-860.3409">6847 15045 476 0,'0'-16'176'0,"0"16"-136"0,9-8-12 16,-9 3 128-16,13 1-92 16,-4-4 96-16,-9 0-92 15,0 0-40-15,-9-8-24 0,9 4 32 0,-13 0-24 16,4 0-8-16,-14-1-8 15,0 9-24-15,5 0 16 16,-5 12 12-16,0 5 4 16,-9 3 60-16,-4 4-36 15,4 4 8-15,0 5-24 16,9-1-8-16,1 4 0 16,31-3 12-16,0-9-8 15,9 0 16-15,14-12-16 16,4-12 4-16,14-8-4 15,5-8-96-15,13-13 52 16,-4 5-52-16,4 0 52 0,-27-5-24 16,-4-3 36-16,-19-9 0 15,-18-7 16-15,-9 3 16 16,-14 5-4-16,-9 7 148 16,10 17-84-16,-10 12-28 15,0 20-24-15,-5 20 28 16,15 13-24-16,13 4-20 15,-14 3 0-15,23-7 16 16,0-5-8-16,0-3 4 16,0-1-4-16,23-4-8 15,-1-7 4-15,6-9-4 16,8-8 0-16,0-12-100 16,5-4 56-16,5-8-140 15,9-9 104-15,-10-3-324 16,1-12 224-16,-15-21-100 15</inkml:trace>
          <inkml:trace contextRef="#ctx1" brushRef="#br0" timeOffset="567.0074">8445 15097 520 0,'18'-24'192'0,"-14"16"-152"0,15-4-8 16,-15 8 104-16,-4 0-80 16,-4-4 60-16,-6 0-72 15,-3-5-20-15,-10 1-16 16,-4 4-20-16,-5 4 8 0,-5 8 20 16,-4 4-8-16,5 4 76 15,0 9-48-15,4 7 40 16,4-4-44-16,6 9-8 15,-1-5-16-15,23 8 4 16,0-11-8-16,18-5 40 0,5-8-20 16,13-20-56-16,19-12 16 15,13 0-200-15,5-5 120 16,-5-3-116-16,-4 0 120 16,-18-5-40-1,-5 1 80-15,-19-13 16 16,-13-7 24-16,-9-5 116 15,-4 4-56-15,-10 9 176 16,1 16-128-16,-6 7 80 16,-3 17-104-16,-1 21 8 0,0 11-48 15,5 12 12-15,0 1-24 0,9 3 8 16,-1-3-16-16,20-1 20 16,-1 1-20-16,4-1-20 15,1-3 0-15,4-9-56 16,5-8 32-16,4-8-88 15,1-12 64-15,3-8-104 16,6-8 92-16,-1-8-312 16,5-9 212-1,14-3-148-15</inkml:trace>
          <inkml:trace contextRef="#ctx1" brushRef="#br0" timeOffset="979.1036">9073 14511 644 0,'-27'-21'236'0,"13"25"-180"0,-4 9-20 15,9-1 124-15,-10 12-96 16,6 16 60-16,-1 13-68 0,-4 12-24 16,9 4-20-16,-5-1 0 0,5 1-8 15,-5-12-4-15,5-9 4 16,5-3 20-16,-5-13-12 16,-1-7 48-16,6-9-32 15,4-16 12-15,4-4-24 16,10-8-60-16,4-9 20 15,19-3-140-15,4-4 92 16,4 3-84-16,1 1 92 16,-5 8 24-16,-9 8 24 15,-10 4 52-15,-13 4-24 0,-13 8 124 16,-14 0-80-16,-10 0 84 16,-8 4-80-16,-5 0 4 15,-5 1-40-15,10-1 24 16,4-4-32-16,0 0-24 15,14 0 4-15,4 0-36 16,5 4 24-16,9 0 16 16,9 5 0-16,10-1 12 15,8 0-8-15,5 0-168 16,18 0 88-16,0-4-288 16,-5-3 204-16</inkml:trace>
          <inkml:trace contextRef="#ctx1" brushRef="#br0" timeOffset="1392.2035">9205 15138 664 0,'-23'-16'244'0,"14"16"-188"0,-14 0-16 0,14 4 136 16,-5 4-104-16,5 4 44 15,9 4-72-15,0 8-40 16,9 9-8-16,14 3 16 0,0 1-4 16,18-5 16-16,-5-4-16 15,-4-7-72-15,9-5 32 16,-18-12-84-16,0-4 64 15,0-4-44-15,-1-4 56 16,-13 4-48-16,-4-13 48 16,0 5 20-16,-10 4 16 15,-9 4 56-15,10 8-28 0,-14 8 76 16,4 13-52-16,-9-1 36 16,5 8-48-16,9 17 0 15,4-5-24-15,1 1 12 16,4 3-16-16,0-3 4 15,0 4-4-15,-9-1 4 16,-10 1-8-16,-8-9 32 16,-18-16-20-16,-10-11 48 15,-4-17-36-15,4-5 92 16,5-15-68-16,4 0 12 16,10-9-40-16,13 5 12 15,5 4-20-15,14 4-60 16,17 3 20-16,14 5-544 15,24 16 312-15</inkml:trace>
          <inkml:trace contextRef="#ctx1" brushRef="#br0" timeOffset="2113.0966">9810 15130 436 0,'19'-12'160'0,"-6"4"-124"0,1-5-8 16,0 5 168-16,-5 0-112 16,0 0 44-16,9 0-76 15,-4-4 40-15,-1-4-52 16,-4 4-28-16,-9-1-12 0,-9 1-8 15,5 0 0-15,-14 8 0 16,-14 4 0-16,0 12 32 16,-14 4-12-16,1 9 56 15,13 3-36-15,9 4-16 16,0 5-8-16,23-5 8 0,9-8-8 16,14-7 48-16,14-17-28 15,8-8-32-15,10-13 0 16,-1 1-132-16,-3-4 76 15,-1 4-4-15,-9-13 40 16,-5-3 24-16,-9-9 4 16,5-3 16-16,-9-21-12 15,-9-4 60-15,-5 4-40 16,-5 5 52-16,-4 19-48 16,-9 17 48-16,-4 20-48 0,-6 16 36 15,-3 28-36-15,-10 21 8 16,-5 8-24-16,1-1-24 15,9-3 0-15,-1 4 12 16,19-5 0-16,9 5 16 16,9-8-12-16,14 4 16 15,9-17-16-15,4-12-196 16,-4-15 100-16,14-9-228 16,-5-20 180-16,13-9-448 15</inkml:trace>
          <inkml:trace contextRef="#ctx1" brushRef="#br0" timeOffset="2623.4531">10548 14838 676 0,'-32'-20'248'0,"23"24"-192"0,-14-4-16 0,14 8 112 16,-9 0-92-16,4 9 44 16,1 3-60-16,3 8-24 15,-3 5-12-15,4 3 0 0,-5 8-4 16,5 13 8-16,-5 12-8 15,5 4 16-15,-4-4-12 16,-1-13 16-16,5-3-16 16,-9-13 48-16,8-11-28 15,6-13 12-15,-5-8-24 16,9-16 0-16,9-21-8 16,0-15-68-16,5-13 32 0,18-3-104 15,-1-1 76-15,6 4-28 16,4 21 48-16,-5-1 4 15,14 17 20-15,-22 4 80 16,-6 4-40-16,-3 4 44 16,-19 8-40-16,-10 16 16 15,-8-4-28-15,-4 4 36 16,-6-4-32-16,-13 5 4 16,-4 3-16-16,8-8-8 15,-4 0 0-15,9-4-40 16,10-4 20-16,8-4-12 15,-4 12 16-15,18 1 0 16,9-1 4-16,5 4 52 16,17 4-24-16,15 4 0 15,9 5-12-15,-5-5 56 16,4 4-36-16,-8-11-212 0,-10 11 96 16,-4-12-548-1,-18 4 352-15,-5-12-24 16</inkml:trace>
          <inkml:trace contextRef="#ctx1" brushRef="#br0" timeOffset="2969.3727">10639 15490 676 0,'0'0'248'0,"18"0"-192"0,-4 0-16 0,-5 0 100 15,5 8-84-15,-1-4 24 0,6 12-48 16,-6-4-20-16,-4 5-8 15,9 3-4-15,-13 0 0 0,-10 4 8 16,-8-3-4-16,-1-1 8 16,-13 0-8-16,-5-12 32 15,-9 8-20-15,5-4 84 16,4-3-56-16,4-1-20 16,10 0-16-16,5 0 0 15,13 4-4-15,9-4 32 16,13 12-20-16,6-3-12 15,8-5-8-15,1 0 40 16,-6-4-24-16,-3-4-64 16,-10-4 28-16,-4 0-132 15,-10 0 84-15,-4-8-192 16,-4-4 144-16,-10-4-452 16</inkml:trace>
          <inkml:trace contextRef="#ctx1" brushRef="#br0" timeOffset="3128.3274">10530 15652 788 0,'0'-8'292'0,"4"16"-228"0,5-8-16 0,1 0 160 15,3-8-124-15,5 8-16 16,5 0-44-16,0 0 16 16,9 8-24-16,0-8-260 0,-5 0 132 15,-4 4-564-15</inkml:trace>
        </inkml:traceGroup>
        <inkml:traceGroup>
          <inkml:annotationXML>
            <emma:emma xmlns:emma="http://www.w3.org/2003/04/emma" version="1.0">
              <emma:interpretation id="{89B38DBB-E4B6-444F-B684-79B8F03C42F5}" emma:medium="tactile" emma:mode="ink">
                <msink:context xmlns:msink="http://schemas.microsoft.com/ink/2010/main" type="inkWord" rotatedBoundingBox="13295,14596 17242,14590 17244,16350 13298,163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4815.1397">11818 14984 384 0,'-13'-8'140'0,"8"12"-108"0,0-4-8 16,1 0 92-16,-1-4-68 16,1 4 68-16,4-12-64 15,0 8 32-15,-5-4-32 31,-4-4-8-31,0 3-24 0,-9-3 4 0,-5 8-16 16,0 0 24-16,1 0-20 16,-6 4 12-16,1 4-12 15,-5 0 44-15,0 8-28 16,-9 1-4-16,0-1-16 16,5 0 48-16,4 4-32 15,9 4 52-15,9 9-44 16,10-1 12-16,18 8-28 15,13 1 8-15,9-1-12 0,19-7 28 16,0-9-24-16,17-12 4 16,15-12-12-16,-1-8 4 15,-8-9-8-15,-10 9-20 16,-18-12 8-16,-18 4 20 16,-23-5-4-16,-18 5 16 15,-14 4-16-15,-9-4-40 16,-4 4 20-16,0 4 12 15,4 3 0-15,4-3-96 16,10 4 52-16,9 4-244 16,9-4 160-16,14 4-516 15</inkml:trace>
          <inkml:trace contextRef="#ctx1" brushRef="#br0" timeOffset="5176.4025">11805 14677 624 0,'-10'-9'228'0,"10"1"-176"0,-9 0-16 0,9 8 72 16,0 0-68-16,-4 4-28 16,-1 4-8-16,1 0-4 15,-5 5 0-15,4-1-12 0,0 4 8 16,1 4 64-16,-1-4-32 15,1 13 60-15,-1 7-52 16,-4 9 28-16,0 7-36 0,4 5 52 16,-13 8-44-16,-4 28 0 15,3 16-20-15,-3-8-12 16,-1-12 0-16,0-12 12 16,9-12-8-16,-4-13 4 15,14-11-4-15,-1-9 20 16,0-7-16-16,-4-13-56 15,9-4 20-15,0-8-236 16,-4-8 144 0,-1-4-516-16</inkml:trace>
          <inkml:trace contextRef="#ctx1" brushRef="#br0" timeOffset="5686.8267">11577 14373 580 0,'-14'-16'216'0,"10"16"-168"0,4-8-12 0,0 4 48 16,4-8-52-16,5 3 48 16,5 1-44-16,4 0-12 0,5-12-12 15,4 12 24-15,5 0-20 0,0 4 40 16,0 4-32-16,0 12 4 16,-9 4-16-16,-5 0 64 15,-5 9-44-15,-3-9 32 16,-6 8-36-16,1 0 44 15,-1-3-40-15,-4-5-16 16,9-8-8-16,5-8 36 16,4-4-24-16,0-8 8 15,5-5-16-15,-5 1-8 16,1-4 0-16,-6 4-40 16,1 0 20-16,-5-1-12 15,5 5 16-15,-5 4-80 16,-5 4 52-16,5 0-108 15,5 4 84-15,0 4-92 0,-5 4 88 16,0-4-388 0,0 4 252-16,-4 5-60 15</inkml:trace>
          <inkml:trace contextRef="#ctx1" brushRef="#br0" timeOffset="6122.5169">12934 14422 528 0,'9'-4'196'0,"-18"-1"-152"0,4-7-12 16,1 12 116-16,-6 0-88 15,-8 0 8-15,-9 8-40 16,-5 1 52-16,-32 3-44 15,-9 24 0-15,-9 33-20 0,10 16 120 0,-1 16-72 16,18-8 76-16,10 8-80 16,17 9-40-16,19 11-16 15,5-4 20-15,17-20-12 16,24-16-100-16,22-16 44 16,23-8-396-16,-5-1 244 15,-13-3-356 1</inkml:trace>
          <inkml:trace contextRef="#ctx1" brushRef="#br0" timeOffset="7172.7975">12902 14563 216 0,'0'-16'80'0,"0"8"-60"0,0 0-8 16,0 8 196-16,0-4-116 16,0 4 24-16,0 8-68 15,-5 12 92 1,1 8-80-16,-5 25 44 15,-1 4-60-15,-3 16 64 16,4-5-60-16,-5 13 8 0,0 4-32 16,1-12 32-16,-1-8-32 0,0-13 56 15,1-11-44-15,-1-17 44 0,5-16-44 16,4-16 8-16,1-16-28 16,8-8 8-16,6-5-12 15,3 1-112-15,5-1 52 16,5-7-68-16,4 11 68 15,5-3 12-15,5 8 24 16,-5 7-24-16,-5 13 20 16,0 0 48-16,-9 8-12 15,-8 8 44-15,-10 0-36 16,-5 5 28-16,-13 3-28 0,-5 0-16 16,-9-8-8-16,-4 4 40 15,-10-4-24-15,5-8-52 16,5 12 16-16,9-8 4 15,8 1 8-15,15 3-32 16,13 4 20-16,9 0 76 16,5 0-32-16,0 12 8 15,-1-3-20-15,1 3 16 16,-5 0-20-16,1 0 24 16,-6 1-24-16,-4-5 12 15,-4 0-12-15,-1-4-148 16,-4-4 72-16,0-3-192 15,0-9 144-15,0 0-460 32,14 12 188-32</inkml:trace>
          <inkml:trace contextRef="#ctx1" brushRef="#br0" timeOffset="7384.8587">13016 15190 684 0,'-5'-8'252'0,"10"8"-192"0,-1 8-20 0,1 1 76 16,4-1-72-16,0 12 36 16,5 4-48-16,-1 5 0 15,5-1-20-15,5 4 20 0,0-3-20 16,0-9 12-16,-5 4-12 16,-9-12-120-16,5 4 56 0,-10-8-412 15,-4-8 260 1</inkml:trace>
          <inkml:trace contextRef="#ctx1" brushRef="#br0" timeOffset="7562.3298">13157 15174 756 0,'-28'16'280'0,"28"-16"-216"0,-18 29-20 16,5-13 84-1,8 12-80-15,-9 9-20 16,5 3-16-16,0 9-4 0,0-13-4 16,0 1-124-16,-5-5 64 15,5-12-408-15</inkml:trace>
          <inkml:trace contextRef="#ctx1" brushRef="#br0" timeOffset="7797.9569">13526 15397 808 0,'0'24'300'0,"-5"-8"-232"0,-4 13-20 0,0-9-16 0,0 4-28 15,-5 5 24-15,-13-1-16 16,-5 0-180-16,-5-4 92 15,-8-7-168-15,-1-5 140 16,5 0-292-16</inkml:trace>
          <inkml:trace contextRef="#ctx1" brushRef="#br0" timeOffset="8328.3677">13739 14774 424 0,'5'0'156'0,"-5"0"-120"0,9 32-8 0,-9-8 184 16,5 5-120-16,-1 15 60 15,-4 5-88-15,0-1-12 16,0 1-32-16,-4-1 32 15,-1 1-28-15,1-13 20 0,-1-7-24 16,0-9 44-16,5-20-36 16,0-8-4-16,5-8-16 15,9-13-84-15,8-3 40 16,6 4-172-16,4-5 116 16,9 9 16-16,0 4 48 15,0 4 4-15,-10 3 12 0,-8 5 88 16,-14 4-44-16,-13 4 80 15,-14 0-64-15,-10 4 44 16,-8 0-52-16,-5 4-12 16,0 1-16-16,4-1 8 15,6-4-12-15,3 4-20 16,5 0 4-16,10 4 56 16,8 4-24-16,5 0 8 15,9 5-20-15,5 3 12 16,9 0-16-16,4 0 24 15,0-3-20-15,-4-1 32 16,0-4-28-16,-5-4-76 16,-9-4 32-16,0-4-160 15,5-4 108-15,0-4-388 16</inkml:trace>
          <inkml:trace contextRef="#ctx1" brushRef="#br0" timeOffset="8748.4841">14158 15182 664 0,'-9'-4'244'0,"5"4"-188"0,-5 4-16 0,9 4 76 15,0 5-72-15,0 3 24 16,0 8-36-16,4 13-20 16,-4-1-8-16,18 0-4 0,-4-3 0 15,4-5 16-15,-4-8-8 0,9-4-20 16,-1-7 4-16,1-9-32 15,-5 0 24-15,-4 0-64 16,4-9 44-16,-18 1 0 16,0 0 20-16,0-4 4 15,-9 12 4-15,0 0 68 16,-5 16-32-16,5 5 32 16,0 7-32-16,5 12 60 15,-5 9-48-15,9 0 20 16,-5 3-40-16,5 5 16 15,0 8-20-15,0-5 28 16,-9-3-28-16,-14-13 64 16,-9-7-44-16,-4-17 64 15,-10-12-60-15,1-12-8 16,-5-12-20-16,4-12-12 0,14-9 4 16,5-3-280-16,0 3 152 15</inkml:trace>
          <inkml:trace contextRef="#ctx1" brushRef="#br0" timeOffset="8962.0533">14523 15595 736 0,'0'20'272'0,"0"-20"-208"0,0 13-20 0,0-5 88 15,-10 8-80-15,-3 4 24 16,4 4-44-16</inkml:trace>
          <inkml:trace contextRef="#ctx1" brushRef="#br0" timeOffset="9725.1003">14773 14583 548 0,'-5'-16'204'0,"5"16"-156"0,0 0-16 15,0 8 96-15,5 13-76 16,0 15 60-16,-5 17-68 16,4 7 48-16,-4 1-52 15,0-4 24-15,-4 3-36 0,-6-11 0 16,6-13-16-16,4 1 20 15,-9-5-20-15,9-12 56 16,0-7-36-16,0-13 28 16,9-5-32-16,5-11-104 15,8 0 40-15,10-4-140 16,9 0 100-16,-4-5-68 16,4 13 80-16,-5 4 36 0,-4 0 20 15,-9 8 40-15,-1 8-16 16,-22 0 100-16,-9 0-64 15,-4 4 28-15,-10-3-44 16,-9-5 56-16,-14-4-52 16,1 4-16-16,4-4-16 15,5 0 16-15,4 0-12 16,13 0-56-16,15 4 20 16,8 4 28-16,15 0 0 15,3 16 28-15,10-4-20 16,-9 9 12-16,9 7-12 15,-5-3 12-15,1-1-16 0,-10-8 48 16,0-4-28-16,-9-7 20 31,5-1-28-31,-5-12-248 0,-9-4 124 16,9-4-416-16,-9-1 288 16,9 5-184-16</inkml:trace>
          <inkml:trace contextRef="#ctx1" brushRef="#br0" timeOffset="10070.0213">15064 15316 592 0,'0'-4'220'0,"0"0"-172"0,9 0-12 16,-9 0 76-16,14 0-68 16,-5 0 16-16,5 4-36 15,4 0-12-15,5 8-8 16,-9 4 28-16,4 4-16 0,-5 4-32 0,-4 5 8 15,-9-1 64-15,-4 4-32 16,-10-4 20-16,-4-3-28 16,0-1 44-16,0 0-32 15,-1-4 4-15,-3 1-20 16,8-1 0-16,5 4-4 16,4-4-24-16,5 0 8 15,5 1 20-15,4-1-4 16,5-4 16-16,-1-8-16 15,6 0-20-15,-1 0 4 0,-5-4-128 16,1-4 76 0,0 0-296-16,-5 0 200 0,-9 0-280 15</inkml:trace>
          <inkml:trace contextRef="#ctx1" brushRef="#br0" timeOffset="10223.9286">15087 15539 652 0,'-9'-13'244'0,"9"13"-192"0,9 0-12 16,0 0 120-16,0-4-96 16,5 0 16-16,9 4-44 15,4 0-44-15,5 0 4 16,4 4-412-16,1 8 224 16,-1-7-220-16</inkml:trace>
        </inkml:traceGroup>
        <inkml:traceGroup>
          <inkml:annotationXML>
            <emma:emma xmlns:emma="http://www.w3.org/2003/04/emma" version="1.0">
              <emma:interpretation id="{50F01E55-D8D6-467C-96BC-EF29C43EC3D3}" emma:medium="tactile" emma:mode="ink">
                <msink:context xmlns:msink="http://schemas.microsoft.com/ink/2010/main" type="inkWord" rotatedBoundingBox="17589,14689 18982,14687 18983,16051 17591,160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 timeOffset="10686.1567">15656 14389 580 0,'9'-24'216'0,"0"24"-168"0,19-4-12 16,-10 4 172-16,5 0-120 16,4 12 116-1,9 12-120-15,15 37 72 16,3 24-92-16,14 36 12 0,-4 1-44 0,-27 15 24 15,-15 13-32-15,-26-12 32 16,-33-13-32 0,-22-16-120-16,-4-11 52 0,-15-5-256 0,-31-4 164 15</inkml:trace>
          <inkml:trace contextRef="#ctx1" brushRef="#br0" timeOffset="17412.2466">16530 14786 664 0,'0'4'244'0,"5"-8"-188"0,-1 8-16 15,-4-4 76-15,0 0-72 16,5 8 36-16,0 4-48 16,4-4 16-16,4 0-28 15,1 0 8-15,9-8-16 0,9 4 20 16,9-4-20-16,4-4-12 16,1-4-4-16,-1-4-4 15,-4-4 0-15,-4-4 16 16,-15-1-4-16,-8-3 16 15,-14-4-12-15,-5 0-4 16,-8-1 0-16,-5 1-4 0,-5 4 0 16,-14 7 16-16,-4 9-8 15,-4 0-40-15,-1 16 20 16,5 8 0-16,-4 13 12 16,4-1 8-16,4 13-4 15,-3-1 52-15,8 9-32 16,0-5 32-16,9-3-28 15,9 3 44-15,10-7-40 16,8-5 4-16,10 0-24 16,13-3 20-16,5-13-20 0,5 0 48 15,8-4-32-15,10-12-128 16,4 0 52-16,-4 0-116 16,-1 0 96-16,1 0-112 15,-10 0 104-15,-4 0-32 16,-4-8 64-16,-1 8-100 15,-8-8 84-15,3 0-372 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7:44.4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67F2E06-4F9C-4BE4-9948-896BCF04AC8A}" emma:medium="tactile" emma:mode="ink">
          <msink:context xmlns:msink="http://schemas.microsoft.com/ink/2010/main" type="inkDrawing" rotatedBoundingBox="15712,9473 16179,9044 16409,9294 15942,9723" semanticType="callout" shapeName="Other">
            <msink:sourceLink direction="with" ref="{B8633497-CEF4-4753-A20F-C885C092047F}"/>
          </msink:context>
        </emma:interpretation>
      </emma:emma>
    </inkml:annotationXML>
    <inkml:trace contextRef="#ctx0" brushRef="#br0">14380 8357 528 0,'-13'-17'196'0,"13"17"-152"0,0-4-12 16,0 0 204-1,0 8-136-15,0 12 92 16,13 5-112-16,-13 23-20 15,5 5-36-15,-5 12 28 16,5-5-28-16,-5-3 48 16,0-9-40-16,0-11 116 15,0-9-80-15,0-16 36 0,0-4-60 0,4-24 4 16,10-4-32-16,13-29 0 16,-4 0-8-16,18-11-8 31,0 11 4-31,13 0-24 0,-3 17 12 0,3 4 20 15,-8 7-4-15,-10 13-4 16,-4 12 0-16,0 0-280 16,-9 8 152-16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9:15.6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A14CC8-8F36-448D-8087-51CEF60F2720}" emma:medium="tactile" emma:mode="ink">
          <msink:context xmlns:msink="http://schemas.microsoft.com/ink/2010/main" type="writingRegion" rotatedBoundingBox="6728,17510 8406,10862 9998,11263 8320,17912"/>
        </emma:interpretation>
      </emma:emma>
    </inkml:annotationXML>
    <inkml:traceGroup>
      <inkml:annotationXML>
        <emma:emma xmlns:emma="http://www.w3.org/2003/04/emma" version="1.0">
          <emma:interpretation id="{52D32559-A846-4684-B013-1E2B03BF2F8D}" emma:medium="tactile" emma:mode="ink">
            <msink:context xmlns:msink="http://schemas.microsoft.com/ink/2010/main" type="paragraph" rotatedBoundingBox="6728,17510 8406,10862 9998,11263 8320,17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D3983B-9F1E-4C65-8503-988D18186930}" emma:medium="tactile" emma:mode="ink">
              <msink:context xmlns:msink="http://schemas.microsoft.com/ink/2010/main" type="line" rotatedBoundingBox="6728,17510 8406,10862 9998,11263 8320,17912"/>
            </emma:interpretation>
          </emma:emma>
        </inkml:annotationXML>
        <inkml:traceGroup>
          <inkml:annotationXML>
            <emma:emma xmlns:emma="http://www.w3.org/2003/04/emma" version="1.0">
              <emma:interpretation id="{C60F10AA-7BB5-4420-973B-1ED1D3EC927E}" emma:medium="tactile" emma:mode="ink">
                <msink:context xmlns:msink="http://schemas.microsoft.com/ink/2010/main" type="inkWord" rotatedBoundingBox="6728,17510 8406,10862 9998,11263 8320,179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7939 11032 280 0,'-23'-17'104'0,"9"13"-84"0,-18-12 0 0,9 8 4 15,-8-4-16-15,-6 0 60 16,-13 4-40-16,-9 4-20 16,-5 4-8-16,-4 8 0 15,4 4 0-15,0 20 0 16,5 21 0-16,5 40 88 16,-1 32-48-16,0 1 80 15,23 44-68-15,1 24 8 16,8-16-36-16,18 4-4 15,1 13-12-15,-5-21 20 0,-1-25-16 0,10-19 76 16,-4-21-52-16,-10-8 48 16,-8-8-48-16,-15-8 16 15,-8-16-32-15,-6-16-8 16,-3-21-8-16,-1-20-104 16,5-24 56-16,14-20-120 15,8-13 88-15,15-3-288 16,17-13 204-1,24 0-96-15</inkml:trace>
          <inkml:trace contextRef="#ctx0" brushRef="#br0" timeOffset="71608.6703">6459 15038 496 0,'0'-28'184'0,"-9"20"-140"0,9-17-16 15,-5 17 76-15,-4 0-64 16,-5-4 28-16,-4-4-40 0,-9 16-36 16,-14 4 4-16,-5 4 16 15,5 8-4-15,-22 13 32 16,3 15-24-16,1 25 64 15,14 36-44-15,-1 16-24 16,14-3-12-16,10-13 24 0,13 0-12 16,4 9 24-16,5-5-24 15,0-12 24-15,5-12-24 16,-10-12 12-16,-4-17-12 16,-5-3 12-16,-4-12-16 15,-14-17-4-15,-4-4 0 16,-5-8-224-16,0 0 120 0,-14 5-500 15</inkml:trace>
          <inkml:trace contextRef="#ctx0" brushRef="#br0" timeOffset="71765.0867">5339 16564 768 0,'-5'0'284'0,"24"16"-220"0,12 0-20 16,-8-8 4-16,14 0-36 15,8 0-12-15,19-4-4 16,4-4-164-16</inkml:trace>
          <inkml:trace contextRef="#ctx0" brushRef="#br0" timeOffset="72245.865">6550 16394 716 0,'-32'16'264'0,"18"0"-204"0,-22 8-16 0,9-7 8 16,-10-1-36-16,-8 4 4 16,-19 0-12-16,-4 9 12 15,-5-9-12-15,0-4 4 0,14-4-4 16,4-4 4-16,5-12-8 15,9-4-56-15,18-8 28 0,5-4-104 16,14-5 72-16,4 13-28 16,13-8 48-16,15 12 4 15,8 4 20-15,19 4 44 16,8 4-20-16,15 12 60 16,-1 8-40-16,-4 1 12 15,-9-5-28-15,-10-4 0 16,-4-8-8-16,-13-8 12 15,-5-8-12-15,-10-4 40 16,-8-8-24-16,-14 0-12 16,-9-1-8-16,-5-7 12 15,1-4-8-15,-24-5-72 16,15-3 32-16,-10-1-24 16,13 5 36-16,15 7-184 0,4 1 112 15,0-8-312 1</inkml:trace>
          <inkml:trace contextRef="#ctx0" brushRef="#br0" timeOffset="72647.4534">6878 14561 476 0,'-14'0'176'0,"5"12"-136"0,-14 28-12 0,10-12 76 0,-10 17-64 16,-9 4 16-16,-5 3-32 15,-4 1 24-15,1-17-32 16,-1 1 12-16,4-13-16 0,-4-8 20 16,5 0-20-16,4-12-12 15,5-8-4-15,4-8 20 16,9-4-8-16,14 4-48 16,9 8 24-16,9 0-16 15,19 8 20-15,13 0 8 16,23 8 4-16,13 4 16 0,5-8-8 15,-4-8-20-15,-14 0 4 16,-19-8 32-16,-17-4-16 16,-14-8 52-16,-19-9-32 15,-13-3 40-15,-14-8-40 16,-18-1-24-16,-4-7-4 16,4 11 16-16,9 9-8 15,9 8-172-15,14 11 92 16,18 18-492-1</inkml:trace>
          <inkml:trace contextRef="#ctx0" brushRef="#br0" timeOffset="19533.5885">5831 14002 548 0,'4'-20'204'0,"5"20"-156"0,14-4-16 16,-5 4 88-16,10-4-72 16,12 0 0-16,20-4-32 15,3-1-20-15,15-3 0 16,-1 4-172-16,1-4 96 15,-1 0-172-15</inkml:trace>
          <inkml:trace contextRef="#ctx0" brushRef="#br0" timeOffset="19949.1924">7492 13682 372 0,'9'-4'140'0,"-18"8"-112"0,-18 13-4 0,4-9 56 15,-13 8-48-15,-5 4 60 16,-9 4-56-16,0 5-8 16,-14-5-16-16,-4 0 16 15,-5-4-16-15,-5-3 32 0,10-9-28 16,9-8 4-16,9-8-12 0,13-4-8 16,15-9 4-16,13 1-24 15,13 0 12-15,14 0-24 16,10 3 20-16,4 5-12 15,4 8 12-15,5 12 52 16,0 17-20-16,0 11 44 16,4 9-36-16,1 3 56 15,-1-3-48-15,10-9 28 16,13-12-36-16,-4-8 8 16,9-20-20-16,-14-12 20 15,-4-8-24-15,-14-8 12 16,-28-1-12-16,-13-7 12 15,-9 3-16-15,-23 9-116 16,-9 0 56-16,0 3-156 16,1 9 120-16,8 0-436 15</inkml:trace>
          <inkml:trace contextRef="#ctx0" brushRef="#br0" timeOffset="20691.7825">7674 10267 184 0,'-22'8'68'0,"3"12"-52"0,-26-4-4 0,22-4 20 15,-18 5-20-15,-4 3 12 16,-10 4-12-16,0-8 12 16,1-4-16-16,8-12 76 15,1 0-48-15,-1-8 12 16,23-8-28-16,5-4 16 16,5 0-24-16,13-5-32 15,22 5 12-15,10 4 116 0,5 4-60 16,4 12 80-16,27 12-72 15,-4 4-12-15,13 0-28 16,-9 5 16-16,-4-5-20 16,-5-4 128-16,-4-4-76 0,-14-8 60 15,-9-8-72-15,-19-4 24 16,-4-4-44-16,5-13-20 16,-14-7-4-16,0-9-108 15,0 1 56-15,0-1-456 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19:18.5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AF45ED3-0A1F-4B48-8D48-3A9CA96F5D27}" emma:medium="tactile" emma:mode="ink">
          <msink:context xmlns:msink="http://schemas.microsoft.com/ink/2010/main" type="writingRegion" rotatedBoundingBox="11338,11365 25356,13861 24772,17142 10754,14646">
            <msink:destinationLink direction="with" ref="{34C6FF7C-A486-4EC5-8FD7-A84657CAA8F7}"/>
          </msink:context>
        </emma:interpretation>
      </emma:emma>
    </inkml:annotationXML>
    <inkml:traceGroup>
      <inkml:annotationXML>
        <emma:emma xmlns:emma="http://www.w3.org/2003/04/emma" version="1.0">
          <emma:interpretation id="{ACE630D6-CFB3-4860-8A4F-52384C20F4B9}" emma:medium="tactile" emma:mode="ink">
            <msink:context xmlns:msink="http://schemas.microsoft.com/ink/2010/main" type="paragraph" rotatedBoundingBox="11338,11365 20816,13053 20457,15071 10979,13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DE49E2-ACCB-4C4E-8EDF-BE451223FF8B}" emma:medium="tactile" emma:mode="ink">
              <msink:context xmlns:msink="http://schemas.microsoft.com/ink/2010/main" type="line" rotatedBoundingBox="11338,11365 20816,13053 20457,15071 10979,13383"/>
            </emma:interpretation>
          </emma:emma>
        </inkml:annotationXML>
        <inkml:traceGroup>
          <inkml:annotationXML>
            <emma:emma xmlns:emma="http://www.w3.org/2003/04/emma" version="1.0">
              <emma:interpretation id="{3B9E97AB-51C0-4857-8D20-314FF7CE2BA3}" emma:medium="tactile" emma:mode="ink">
                <msink:context xmlns:msink="http://schemas.microsoft.com/ink/2010/main" type="inkWord" rotatedBoundingBox="11334,11387 17665,12515 17310,14510 10979,133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10106 10886 236 0,'-9'-32'88'0,"9"32"-68"0,0-33-4 0,0 21 112 16,0 4-72-16,0 0 40 16,0 8-56-16,-10 16 56 15,10 12-56-15,-13 17 96 16,4 7-76-16,-5 21 8 15,5 0-44-15,-5 28 4 16,-4-12-16-16,9-12 44 16,4-4-28-16,-4-20 20 15,9-17-28-15,0-8 44 0,5-15-36 16,8-21-68-16,6-13 20 16,8-19-144-16,5-21 92 0,4-12-136 15,10 8 120-15,-5 21-12 31,-5-5 60-31,-4 17 52 16,0 16-4-16,-32 12 60 16,9 12-36-16,-27 12 20 15,-5 4-32-15,-9 13 96 16,0-5-64-16,-4 5 4 0,0 3-36 16,8-8-12-16,15 5-4 15,-1 3 12-15,9-7-8 16,10-1-12-16,4 1 0 0,18-9 4 15,19-4 0-15,8-4 0 16,1-4 0-16,13 0 0 0,-13-3 0 16,0-5 16-16,-5-4-8 15,-14-8 4-15,-9-5-4 16,-8-7 28-16,-10 4-20 16,-9-4-24-16,-5 4 4 15,-4 7 28-15,-9 14-16 16,-5 3 52-16,-9 12-32 15,-4 8 4-15,-5 9-20 16,-5 7 12-16,15 9-16 16,-1 7 4-16,13 1-4 15,6-4-32-15,17-9 12 16,1-7-32-16,9-13 28 0,4-8-224 16,9-7 132-16,0-18-348 15</inkml:trace>
          <inkml:trace contextRef="#ctx0" brushRef="#br0" timeOffset="489.8053">10484 10688 392 0,'-10'-21'148'0,"10"13"-116"0,0 0-8 0,10 8 100 15,8 0-72-15,-5 8 52 16,10 8-64-16,-9 5-4 16,4 7-20-16,-9-12-4 15,5 4-4-15,-23 1 12 16,9-1-12-16,-14 0 4 16,5-4-4-16,-14-4-40 15,0-3 16-15,5 3-56 16,5 0 40-16,13 0-12 0,18 8 28 15,-5 0 0-15,10 5 8 16,-9-5 16 0,13 0-4-16,-18 0 8 15,5-3-8-15,-14 7 16 16,-9-8-12-16,-14-4-92 0</inkml:trace>
          <inkml:trace contextRef="#ctx0" brushRef="#br0" timeOffset="6078.5233">11462 11606 384 0,'-4'-8'140'0,"8"16"-108"0,-4 0-8 0,0 0 92 15,-4 5-68-15,-5 11 88 16,0 16-80-16,0 29 124 16,-1 32-104-16,6 9 0 15,-5-5-48-15,0-4-8 0,0-12-12 16,-1 0 4-16,-8-4-8 16,14-8 24-16,-19-20-16 0,14-13 12 15,0-16-12-15,18-11-164 16,4-34 80-16,6-19-324 15,8-13 224 1,23-3-188-16</inkml:trace>
          <inkml:trace contextRef="#ctx0" brushRef="#br0" timeOffset="6498.9996">11217 12169 756 0,'-5'4'280'0,"23"-4"-216"0,19-4-20 0,-5 0 84 0,13-4-80 16,28 0 24-16,36-9-40 16,10 9-12-16,3 4-12 15,-8 4-200-15,0 0 104 0,0 4-316 32</inkml:trace>
          <inkml:trace contextRef="#ctx0" brushRef="#br0" timeOffset="6303.4802">12273 11311 592 0,'4'65'220'0,"-8"-17"-172"0,-19 29-12 16,14-32 84-16,-5 11-72 16,1 29 24-16,-6 33-40 15,6-1 12-15,-1 0-24 16,5-28-16-16,-5 0-8 0,1-8-16 0,-1-4 12 16,-13-4-112-16,13-8 68 15,-9-13-208 1,-9-11 144-16,10-21-252 15</inkml:trace>
          <inkml:trace contextRef="#ctx0" brushRef="#br0" timeOffset="6824.3649">12651 12355 572 0,'-32'16'208'0,"5"4"-160"0,-14 21-12 16,27-5 188-16,-4 17-128 0,13 12 8 15,19 3-64-15,9-7 4 16,18-4-24-16,9-25 0 0,13-12-12 15,-8-12 4-15,9-12-8 16,-14-12 24-16,0-12-16 16,-27-13 32-16,-14-15-28 15,-18-1-32-15,-10 5 8 16,-8 7-88-16,0 5 56 16,-1 11-232-16,6 5 152 15,-1 4-432 1</inkml:trace>
          <inkml:trace contextRef="#ctx0" brushRef="#br0" timeOffset="7209.8911">12692 11193 600 0,'-46'33'224'0,"42"-1"-176"0,-1 25-12 0,0-21-8 15,5 5-24-15,10-1 16 16,12 5-12-16,6-13-116 0,4-4 56 15,9-11-304-15,18-9 196 16,9-4-16-16</inkml:trace>
          <inkml:trace contextRef="#ctx0" brushRef="#br0" timeOffset="6999.3335">13070 11177 456 0,'-19'16'168'0,"10"13"-128"0,-18 19-16 16,13-15 24-16,1 11-32 15,3 5 12-15,1-1-16 16,5-7-164-16</inkml:trace>
          <inkml:trace contextRef="#ctx0" brushRef="#br0" timeOffset="7392.3768">13570 11104 684 0,'32'0'252'0,"-18"29"-192"0,-5 23-20 15,0-15 12-15,-18 15-36 16,0 5 20-16,-9 4-20 16,-5-9-8-16,-4-3-4 15,-14-13-192-15,-5-7 104 0,-4-13-324 16,4 0 224 0,1 0 0-16</inkml:trace>
          <inkml:trace contextRef="#ctx0" brushRef="#br0" timeOffset="9414.552">14094 11404 340 0,'-82'48'128'0,"18"-7"-100"0,-45 20-8 16,50-21 200-16,-9 29-124 15,-1 28 140 1,10 8-136-16,0 21 36 0,18-9-80 0,9 17 12 16,23-1-40-16,18-11 0 15,14-9-16-15,31-20 0 16,24-24-4-16,22-21-128 0,-9-7 64 16,5-21-376-1</inkml:trace>
          <inkml:trace contextRef="#ctx0" brushRef="#br0" timeOffset="10131.9592">14176 11699 372 0,'-14'-24'140'0,"10"20"-112"0,4 12-4 15,0 0 128-15,-5 8-88 16,1 13 52-16,-6 19-68 15,1 21 12-15,-4 12-40 16,-1 0-8-16,0-4-8 0,-4-12 20 16,-5-13-12-16,1-11-4 15,-1-9-4-15,0-8 28 16,0-12-16-16,14-3-32 16,14-13 8-16,13-9-88 15,9-15 56-15,19 0-92 16,8-9 76-16,10-3 0 15,5 3 36-15,-1 9 12 16,-9 12 8-16,-13 8 60 0,-24 8-32 16,-22 8 68-16,-22 8-56 15,-15 4 72-15,-8 9-64 16,-5-1-8-16,-5 0-24 16,9-3-28-1,5-1 4-15,5 0 32 16,13 0-16-16,14 1-28 15,18-1 12-15,9 0 0 16,10-3 8-16,4-5-12 0,-1-4 8 16,15-4 4-16,0 0 0 0,-6 4 8 15,-3 4-4-15,-5 1 60 16,0 3-36-16,0-4 52 16,-1 8-48-16,6-12-16 15,8 5-8-15,-4-13 16 16,5-8-12-16,-10-5 4 15,-4-7-8-15,-9 0 20 16,-5-4-16-16,-13 0 32 16,-10-1-28-16,-4-3-4 15,-23 12-8-15,-13 4-40 16,-24 4 20-16,-4 20-4 16,5 20 12-16,0 25 52 15,13 20-24-15,10 16 52 16,13-8-40-16,14-8 4 15,13 0-24-15,5-4-8 16,5-4 0-16,8-12-24 0,6-13 12 16,-6-11-112-16,-4-21 68 15,5-16-236-15,4-16 164 16,0-17-316 0</inkml:trace>
          <inkml:trace contextRef="#ctx0" brushRef="#br0" timeOffset="10787.77">15187 12193 664 0,'-23'4'244'0,"9"4"-188"0,-4 21-16 0,13-13 128 0,10 4-100 15,13-4-8-15,14 8-40 16,14-7-8-16,8-1-4 15,1-4 4-15,4-8-8 0,-4-8 16 16,-10-4-12-16,-8-8-12 16,-10-9 0-16,-18-3-32 31,5 0 20-31,-23-17-64 16,-5 9 44-16,-18-9 0 15,0 9 20-15,-27 24-24 16,4 12 24-16,-17 20 68 15,8 16-28-15,-4 21 116 16,17 0-80-16,6 28 44 16,13 0-60-16,14 16 12 0,4-4-36 15,5-4-28-15,9-20 4 16,0-16-16-16,9-13 8 0,5-16-284 16,-5-7 164-16,5-21-500 15,4-8 352 1</inkml:trace>
          <inkml:trace contextRef="#ctx0" brushRef="#br0" timeOffset="10793.7868">15619 11667 892 0,'46'20'332'0,"-46"-20"-260"0,77 49-20 0,-36-1 196 0,14 58-148 16,-1 15 12-16,-8-8-68 15,-19 5 24-15,-18 15-40 16,-27-7-24-16,-37-1-4 0,-22-16-264 16,-14-16 144-16,-18-24-280 15,-19-8 228-15</inkml:trace>
          <inkml:trace contextRef="#ctx0" brushRef="#br0" timeOffset="862.2956">9537 12088 456 0,'-19'-4'168'0,"15"8"-128"0,-5-4-16 0,4 8 184 0,1-8-120 15,4 0 116-15,4 4-120 16,10 4 36-16,13 0-72 16,23 0 36-16,28-4-48 0,8 0 0 15,23 0-24-15,46-4-32 16,0 4 8-16,-5 0 4 16,-4 1 8-16,-5-5-28 15,-4-5 16-15,-24 1-76 16,-26 4 52-16,-23 0-32 15,-28-8 44-15,-22 4-140 32,-5 4 92-32,-23 0-392 15,-4 4 260-15,-14-4-44 0</inkml:trace>
        </inkml:traceGroup>
        <inkml:traceGroup>
          <inkml:annotationXML>
            <emma:emma xmlns:emma="http://www.w3.org/2003/04/emma" version="1.0">
              <emma:interpretation id="{B617C6D9-48A9-41A5-A688-CCDCF6FAB0A5}" emma:medium="tactile" emma:mode="ink">
                <msink:context xmlns:msink="http://schemas.microsoft.com/ink/2010/main" type="inkWord" rotatedBoundingBox="18265,12598 20816,13053 20530,14661 17979,14206"/>
              </emma:interpretation>
            </emma:emma>
          </inkml:annotationXML>
          <inkml:trace contextRef="#ctx0" brushRef="#br0" timeOffset="15972.4396">16562 13132 372 0,'-41'-12'140'0,"31"12"-112"0,-3 0-4 0,-1 0 100 16,5 0-72-16,0-4 184 16,4 4-136-16,10-4 44 15,27 4-84-15,13 0-4 0,42 4-32 16,13-4 12-16,64-12-20 0,27 8 0 16,19-9-8-16,31 1 28 15,-9 12-20-15,-13-8-12 16,-1 0-8-16,-31 4-16 15,-32 8 12-15,-42-4-76 16,-40 4 48-16,-27-4-76 16,-55 0 68-16,-37 4-140 15,-45 12 104-15,-18-3-96 16,-46-5 104 0,-32 12 0-16,5-8 44 15,-23 4 36-15,-22 8-4 16,36 1 108-16,18-5-64 15,9 0 68-15,41 0-64 16,45 1 40-16,65-1-52 0,35-4-4 16,65-4-20-16,81 0 52 15,42 1-40-15,54-5 52 0,9 4-48 16,9-4-8-16,-31 12-12 16,-42-8-12-16,-31-4 4 15,-46-4 12-15,-46 0-8 16,-49 5 16-16,-28-1-16 15,-23 4-180-15,-36-4 96 16,-32 0-492 0,-14 12 316-16,5-12 40 15</inkml:trace>
          <inkml:trace contextRef="#ctx0" brushRef="#br0" timeOffset="11471.0874">16867 11853 612 0,'-9'8'228'0,"-1"4"-180"0,10 17-12 16,0-9 124-16,10 8-96 16,-1 5 8-16,13-5-44 0,6-4 0 15,8-8-16-15,19-12-8 0,18-12 0 16,9-12-16-16,-1-4 8 16,-8-4 20-16,-9-5-8 15,-23 1-56-15,-14-5 24 16,-18 1-84-16,-27 0 56 15,-27 3-52-15,-24 9 60 16,-8 16 20-16,-5 12 20 16,0 16 72-16,-4 16-36 15,-5 33 68-15,13 16-60 16,28 4 20-16,27-8-40 16,28-4 0-16,22-8-12 0,23-8 12 15,19-13-12-15,31-15 32 16,27-13-24-16,5-8-40 15,-9-16 12-15,9-4-208 16,9-12 120-16</inkml:trace>
        </inkml:traceGroup>
      </inkml:traceGroup>
    </inkml:traceGroup>
    <inkml:traceGroup>
      <inkml:annotationXML>
        <emma:emma xmlns:emma="http://www.w3.org/2003/04/emma" version="1.0">
          <emma:interpretation id="{0B7D5E82-57C2-42D9-B159-1FDC06C302B4}" emma:medium="tactile" emma:mode="ink">
            <msink:context xmlns:msink="http://schemas.microsoft.com/ink/2010/main" type="paragraph" rotatedBoundingBox="17548,14939 25043,14993 25034,16237 17539,16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8EFEEE-0C72-44B3-9CDD-9D49C6B2AE92}" emma:medium="tactile" emma:mode="ink">
              <msink:context xmlns:msink="http://schemas.microsoft.com/ink/2010/main" type="line" rotatedBoundingBox="17548,14939 25043,14993 25034,16237 17539,16183"/>
            </emma:interpretation>
          </emma:emma>
        </inkml:annotationXML>
        <inkml:traceGroup>
          <inkml:annotationXML>
            <emma:emma xmlns:emma="http://www.w3.org/2003/04/emma" version="1.0">
              <emma:interpretation id="{FB92755A-6E15-4DFE-8C4E-B4BB657C86AF}" emma:medium="tactile" emma:mode="ink">
                <msink:context xmlns:msink="http://schemas.microsoft.com/ink/2010/main" type="inkWord" rotatedBoundingBox="17548,14939 19483,14953 19475,16047 17540,160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631.1871">16926 14876 392 0,'-5'-8'148'0,"10"4"-116"0,-5 0-8 0,0 4 76 16,4-4-60-16,5 0 36 15,-4-4-44-15,4 4 0 16,0-4-20-16,5 4-8 16,0 0 0-16,4 0 20 0,0-1-12 0,0 1-4 15,-4 4-4-15,-1 0 20 16,-3 0-12-16,-10 0 12 16,0 0-12-16,9 9 12 15,-5 3-16-15,-4 4-4 16,-4-8 0-16,-1 4-4 15,1 12 0-15,-6-11 0 16,1 11 0-16,0-8 8 16,-4 4-4-16,-1 0 8 15,0-3-8-15,1-1 16 16,4-4-12-16,-1 0-12 16,6-4 0-16,4 0 12 15,0-8-4-15,0 0 40 16,9 8-20-16,0-4 12 0,5-4-20 15,-1 0-16-15,1 4-4 16,0-4-104-16,-1 5 60 16,-4-5-200-1,1 0 140-15,-10 0-260 16,-5 0 208-16,0 0 40 16</inkml:trace>
          <inkml:trace contextRef="#ctx0" brushRef="#br0" timeOffset="92787.6043">16976 15010 384 0,'9'0'140'0,"-4"-8"-108"0,4 0-8 0,0 8 180 16,0 0-116-16,5 0 28 0,8 4-72 15,-4 0-28-15,1-4-8 16,3 4-28-16,6 0 12 0,-5 0-340 16,4-4 192-1,0 0-148-15</inkml:trace>
          <inkml:trace contextRef="#ctx0" brushRef="#br0" timeOffset="88643.5702">16102 14658 548 0,'-18'-41'204'0,"13"29"-156"0,-13 0-16 15,13 12 124-15,-4 4-92 16,-5 12 0-16,-4 12-40 16,9 13 12-16,5 3-24 15,4 1 4-15,9-5-8 0,4-3-120 16,15-5 60-16</inkml:trace>
          <inkml:trace contextRef="#ctx0" brushRef="#br0" timeOffset="88837.0845">16211 14346 164 0,'-9'8'60'0,"-5"0"-44"0,5 0-8 0,18 4-28 16,-4 1 8-16,4-1-100 16</inkml:trace>
          <inkml:trace contextRef="#ctx0" brushRef="#br0" timeOffset="90244.8293">16311 14346 444 0,'0'16'164'0,"0"-8"-124"0,0 4-16 0,0 1 140 0,0 3-96 16,0 12 104-16,0 0-96 15,0 5 20-15,9 7-56 16,-13 1 12-16,4-5-32 0,4 1 28 15,-4-9-32-15,0-4 12 16,-9-8-16-16,9 1 28 16,0-5-24-16,-9-8-4 15,9-4-8-15,0-4 4 0,0-4-4 16,0-4-12-16,0-5 4 16,0-3-40-16,9-8 24 15,0-1-56-15,5-7 44 16,4 0-56-16,9-1 52 15,-8 1-80-15,3-5 64 16,1-3-24-16,-9 7 40 16,4-7 24-16,5 7 8 15,-10-7 36-15,6-1-16 16,-6 9 84-16,-4 4-56 16,5 3-12-16,0 1-20 0,-5 0-28 15,9 3 8-15,-9 13 48 16,5-4-20-16,-10 8-36 15,-4 4 8-15,0 4 52 16,-4 12-20-16,-10 8 16 16,5 13-24-16,-9 3 0 31,9 9-8-31,-5 11 48 16,0-3-32-16,-8 7-12 15,3-7-4-15,-3 4 0 0,-10 3-4 16,9-11 16-16,5-9-12 15,0-7 32-15,4-13-24 16,5-8 12-16,4-12-16 0,5-8 0 16,0-8-4-16,5 0 12 15,-1 0-12-15,1 3-12 16,0 5 0 0,-5 0-16-16,9 8 12 15,-9-4-12-15,0 8 8 0,-9 0 16 16,9-4 0-16,0 0-20 15,0 0 8-15,-10-4 32 16,10 4-16-16,0-4 0 16,0 0-4-16,0-4-16 15,0 4 8-15,0-4 12 16,0 4-4-16,-9-4-28 16,9 8 12-16,-4-4 12 15,8 8 4-15,-8-4-12 16,4 0 4-16,0 0 4 15,0 0 0-15,-9-4 16 16,18 4-8-16,-9-12-20 16,4 12 4-16,5-13 12 15,-9 9 0-15,10-8-4 16,-1 4 4-16,4-4-4 16,10 8 0-16,0-4-20 15,0 4 12-15,8-4 4 16,-8 16 4-16,9-8-28 15,-9 4 16-15,-5 0 12 16,5 4 4-16,-19-4-20 16,6-4 8-16,-24 8 32 15,14-8-16-15,-32 12 16 16,14-4-12-16,-19-4-16 0,15 0 0 16,-24 5-16-16,14 3 12 15,0-8 12-15,10 4 0 0,3 0-12 16,6 0 4-16,4-4-16 15,4 4 12-15,5 0-4 16,9 4 4-16,5 5 8 0,4 7 0 16,5 0 16-16,4 5-8 15,0-1 68-15,5 0-44 16,0-8-12-16,0 1-12 16,-5-9 8-16,-4-4-8 15,-5-4 16-15,-9-4-16 0,-9 0-40 16,0-4 20-16,-4-4-236 15,-1 0 136-15,1 4-216 16,-5 0 188-16</inkml:trace>
          <inkml:trace contextRef="#ctx0" brushRef="#br0" timeOffset="93398.2295">17463 14225 312 0,'0'-17'112'0,"5"13"-84"0,-1 12-12 0,-4 1 160 16,0 3-100-16,-4 20 52 16,-1 0-80-16,-4 5 80 15,0 11-72-15,-5 17 36 16,1 12-56-16,-6 4 24 0,1-12-32 16,0-4-8-16,0-13-12 15,-1-7 36-15,6-13-20 16,-1-12-84-16,5-8 32 15,4-7-280-15,10-10 168 16,4-11-344 0</inkml:trace>
          <inkml:trace contextRef="#ctx0" brushRef="#br0" timeOffset="93414.2693">17499 14500 352 0,'10'-33'132'0,"-1"25"-104"16,9 0-8-16,-4 4 184 0,-1 0-116 15,1 4 52-15,0 0-80 16,8 0-36-16,-4 8-16 16,1 4 8-16,-6 5-8 0,1-1-12 15,-5 4 0-15,-9 4 48 16,0 5-24-16,-9-13 36 16,-5 4-32-16,-4 4-12 15,-5-7-8-15,-8-1 4 16,8 0-4-16,0-8-12 15,5 4 4-15,4 0-4 16,5 0 0-16,9 1 0 0,9 3 0 16,5 0-12-16,9-8 12 15,-1 4 4-15,6-4 4 16,3-8-176-16,-12 0 96 16,-1 0-216-1,-4 0 168-15,-10-4-152 16</inkml:trace>
          <inkml:trace contextRef="#ctx0" brushRef="#br0" timeOffset="93649.9864">17536 14569 572 0,'4'-17'208'0,"-4"17"-160"0,10 0-12 0,-10 0 100 0,9 9-80 16,4-9 60-16,6 8-72 15,3 0-4-15,-4-4-24 16,5 0-160-16,5 0 76 0,-6-4-516 16</inkml:trace>
          <inkml:trace contextRef="#ctx0" brushRef="#br0" timeOffset="93946.7767">17882 14306 560 0,'-5'-9'208'0,"10"9"-164"0,-5 0-8 0,0 0 120 16,4 9-92-16,1 11 88 16,0 4-88-16,4 13 28 15,0 11-52-15,0 25 12 0,0 8-32 16,-4 0-28-16,-5-4 4 15,-5-13-308-15,-4-11 172 16</inkml:trace>
        </inkml:traceGroup>
        <inkml:traceGroup>
          <inkml:annotationXML>
            <emma:emma xmlns:emma="http://www.w3.org/2003/04/emma" version="1.0">
              <emma:interpretation id="{A00A8A27-B5D4-44E1-8060-05B96F0AAEA2}" emma:medium="tactile" emma:mode="ink">
                <msink:context xmlns:msink="http://schemas.microsoft.com/ink/2010/main" type="inkWord" rotatedBoundingBox="20634,15813 21259,15817 21256,16210 20631,162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7394.944">19093 14868 632 0,'0'-8'236'0,"5"8"-184"0,-1-8-16 0,1 8 116 15,8 0-92-15,1 0 28 16,9 0-52-16,4 0 4 0,5 8-24 16,4 0-8-16,-4 0-4 0,-5 0-200 15,1 0 108 1,-10-4-500-16,-13 13 324 16,-10-17 112-16</inkml:trace>
          <inkml:trace contextRef="#ctx0" brushRef="#br0" timeOffset="97602.9969">19184 14929 560 0,'-23'28'208'0,"19"-8"-164"0,-1 9-8 15,1-13 100-15,-1 12-80 0,-4-4 24 16,4 13-48-16,1-9 4 15,4 5-20-15,-5-5 36 0,1-8-28 16,8-4-112-16,1-8 48 16,4-8-268-1</inkml:trace>
          <inkml:trace contextRef="#ctx0" brushRef="#br0" timeOffset="98342.4644">19421 14860 332 0,'-18'16'120'0,"18"-16"-92"0,-5 16-8 0,5-3 148 16,5 3-96-16,-5 12 24 16,4-4-56-16,1 1 16 15,-1-1-28-15,-4-4 36 16,0 0-36-16,-4-8 12 15,-1 5-24-15,-4-9 8 16,4 4-12-16,-4-12-24 16,5 0 4-16,-1-4 20 15,5 0-4-15,0-8-28 16,5 0 8-16,-1-9-84 16,5 5 56-16,1-8 24 15,-1 8 12-15,0-5 4 16,0 5 4-16,0-8-24 15,0 16 12-15,-4 4 40 0,4 0-20 16,0 4 80-16,4 4-56 0,-3 8 40 16,-1 4-44-16,0 4 44 15,0 1-44-15,0 3 36 16,0 0-36-16,0-4 0 16,0 1-20-16,0-5 28 15,1-4-24-15,-1-8 40 16,4 0-32-16,-8-8-48 15,4 0 12-15,-4-4-68 16,8 0 44-16,-8-12-80 16,4 3 64-16,0-7 28 15,0 8 16-15,-4-4-20 16,4 3 16-16,-5 9 164 16,5 12-84-16,-4 5 56 15,-5 3-76-15,9 8-16 16,0 0-20-16,-9 0 8 15,5 5-12-15</inkml:trace>
        </inkml:traceGroup>
        <inkml:traceGroup>
          <inkml:annotationXML>
            <emma:emma xmlns:emma="http://www.w3.org/2003/04/emma" version="1.0">
              <emma:interpretation id="{5F11B25C-0527-4A75-88AF-509C494A5819}" emma:medium="tactile" emma:mode="ink">
                <msink:context xmlns:msink="http://schemas.microsoft.com/ink/2010/main" type="inkWord" rotatedBoundingBox="22130,15063 25042,15084 25035,16118 22123,160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891.712">21219 14941 340 0,'-4'-32'128'0,"8"23"-100"0,5 1-8 0,5 0 16 16,0 0-24-16,-1 4 92 15,5 4-56-15,1 4-32 16,-6 4-12-16,5 4 56 15,-8-3-32-15,-6 7 24 16,-8 0-32-16,-1 0 44 0,-9-4-36 16,1 8 4-16,-5-7-20 0,-5 3 12 15,14-8-16-15,-5 0 16 16,0 4-16-16,5-4-4 16,0 0 0-16,0 0-32 15,4 0 16-15,5 1-4 16,0-1 8-16,0-8 32 15,0 0-12-15,0 0-4 16,0 8-4-16,0-8-24 16,14 4 12-16,-5 0-12 15,5-4 8-15,0 0-160 16,4 0 96-16</inkml:trace>
          <inkml:trace contextRef="#ctx0" brushRef="#br0" timeOffset="103899.7343">21210 15038 528 0,'0'8'196'0,"0"-4"-152"0,9 0-12 0,0 0 52 16,5 4-52-16,4 0-4 15,5-3-16-15,0-1-196 16</inkml:trace>
          <inkml:trace contextRef="#ctx0" brushRef="#br0" timeOffset="104418.1124">21624 14366 404 0,'19'-12'148'0,"-6"8"-112"0,-8 0-12 0,13-4 76 16,-9 8-60-16,5 0 16 15,4 4-32-15,0 0 4 16,0 4-16-16,-9 0 0 0,-4 0-4 16,4 4 56-16,-9 1-36 0,-9-1 8 15,9 0-24-15,-14 4 28 16,-4 0-24-16,0-4 4 31,0 9-12-31,-5-1-8 0,-13 8 4 16,4-8-16-1,4 5 8-15,6 3 40 0,-1 0-24 16,18 1 0-16,5-1-8 16,5-8 20-16,18 1-12 15,-1-5-4-15,6-4-4 0,-10-4-216 16,9-4 116-16</inkml:trace>
          <inkml:trace contextRef="#ctx0" brushRef="#br0" timeOffset="104597.5891">21538 14504 424 0,'9'-8'156'0,"-9"8"-120"0,23-4-8 0,-1 4 96 15,-3 4-72-15,8 0-20 16,5 4-20-16,0 0-84 16</inkml:trace>
          <inkml:trace contextRef="#ctx0" brushRef="#br0" timeOffset="100532.8154">20668 14520 664 0,'-36'16'244'0,"27"0"-188"0,-10 13-16 16,10-9 112-16,0 4-92 15,9 5-8-15,14-1-32 16,0-4-24-16,8-4 0 16,6-3-436-16,-1-13 240 15,-4-16-176-15</inkml:trace>
          <inkml:trace contextRef="#ctx0" brushRef="#br0" timeOffset="100725.3265">20878 14140 600 0,'-37'-37'224'0,"37"37"-176"0,0 16-12 0,-9-7-16 15,5 3-20-15,-6 12 16 16,10 4-8-16,0 1-268 15,14 3 144-15,-5-4-212 16</inkml:trace>
          <inkml:trace contextRef="#ctx0" brushRef="#br0" timeOffset="101218.639">20996 14241 476 0,'0'20'176'0,"0"0"-136"0,0 13-12 0,0-17 120 0,-5 8-88 15,1 4 20-15,-5 13-48 16,-5 7 12-16,1 5-24 16,-6 4 28-16,6-1-32 0,-10-11 48 15,5-9-36-15,-5-7-32 16,9-13 0-16,1-8 8 15,3-8 0-15,10-12-12 16,14-12 4-16,9-5-164 16,9 1 92-16,4 0-136 15,1 7 120 1,-1 5 36-16,-4 8 36 0,-9 4-8 16,-10 4 16-16,-4 4 120 15,-13 0-60-15,-10 4 64 16,-9 0-68-16,1 0 60 15,-6 5-64-15,1-1 52 16,4 0-52-16,14 0-28 0,5 4-12 16,8 0 36-16,5 1-24 15,14-1 8-15,-5 0-12 16,5-4-24-16,0 0 8 16,-5 0 40-16,-4 4-20 15,-1-3-28-15,-4-1 8 0,-9 0 8 16,0 4 4-16,0-4-4 15,0-4 4-15,0 0-68 16,-4 1-288 0</inkml:trace>
          <inkml:trace contextRef="#ctx0" brushRef="#br0" timeOffset="103218.9219">21042 14977 340 0,'-5'-12'128'0,"0"12"-100"0,5 0-8 0,0 0 168 0,5 8-108 15,0 0 72-15,4 5-88 16,-5 3 28-16,5-4-56 16,-4 4 44-16,-1 0-48 0,-4 0-24 15,-9 5-8-15,9-13 36 16,0 4-24-16,-13-4 8 15,4 0-12-15,9-4-96 16,-5 0 52-16,0 0-228 16,5-4 148-16</inkml:trace>
          <inkml:trace contextRef="#ctx0" brushRef="#br0" timeOffset="107228.2496">21738 14569 404 0,'0'-8'148'0,"0"16"-112"0,0-8-12 0,0 0 108 15,0 0-76-15,0 0 60 16,0 0-72-16,14 0 68 15,4 4-64-15,-4-4-16 0,13 0-20 16,0 0-132-16,10 4 64 16,-5 4-488-1</inkml:trace>
          <inkml:trace contextRef="#ctx0" brushRef="#br0" timeOffset="105242.8051">21879 14601 208 0,'0'-4'76'0,"9"4"-60"0,-9-4-4 0,0 4 128 16,0 0-80-16,5 0 52 16,-5 0-64-16,0 0 44 15,0 0-52-15,0 0 16 16,0 0-36-16,0 0 16 0,0 0-20 16,0 0 20-1,0 0-24-15,0 0 32 0,0 0-28 16,0 0 40-16,0 0-32 15,0 0 20-15,0 0-24 16,0 0 36-16,0 0-32 0,0 0 12 16,0 0-20-16,18 0 8 15,5 0-12 1,9-4-8-16,4 4 0 16,5-4-4-16,-9 4 24 15,0 0-12-15,-14-4-20 16,0 0 0-16,-9 0 32 15,-9 0-16-15,-9 4 8 16,5-8-8 0,-14 3-16-16,4 1 4 0,-13 0-112 15,22 4 64-15,-9 0-236 16</inkml:trace>
          <inkml:trace contextRef="#ctx0" brushRef="#br0" timeOffset="105787.2607">21925 14419 476 0,'0'4'176'0,"0"4"-136"0,-5 0-12 16,5 4 188-16,0 8-124 16,0 9 0-16,-9 7-60 15,5 5-4-15,-1 3-16 16,-4-3 12-16,9-1-16 0,0-7-40 16,0-5 20-16,-5-8-192 15,-4-4 112-15,9-8-400 16</inkml:trace>
          <inkml:trace contextRef="#ctx0" brushRef="#br0" timeOffset="106936.8207">22330 14467 268 0,'9'-8'100'0,"-4"8"-76"0,8-4-8 0,-13 4 104 0,14 0-68 16,0-4 52-16,-10 4-64 16,10 0 32-16,4 0-40 15,9 0 80-15,-8 0-64 16,-6 8-40-16,1 0-8 15,0 9 4-15,-10 3 0 0,-4 4 16 16,-14 0-12-16,10 1 24 16,-14-1-20-16,-5-4 56 15,0-4-36-15,0 1 56 16,5-5-52-16,5-4 0 0,8 0-20 16,5 0-12-16,0 0 0 15,14 0 40-15,-10 0-24 16,14 0-264-16,-4 1 132 15,0-9-444 1,4 4 316-16,-9-8 64 16</inkml:trace>
          <inkml:trace contextRef="#ctx0" brushRef="#br0" timeOffset="109539.4319">22681 14589 684 0,'0'0'252'0,"4"4"-192"0,-22 4-20 0,18-8 84 15,0 8-76-15,0 4-28 16,0 0-16-16,18-4 4 16,-9 5-4-16,-4-5-284 15,13-4 152-15,5 0-344 16</inkml:trace>
          <inkml:trace contextRef="#ctx0" brushRef="#br0" timeOffset="110290.2316">22763 14164 184 0,'-5'0'68'0,"5"0"-52"0,0 8-4 0,0-8 28 16,0 0-24-16,0 0 108 0,0 0-68 15,0 0 36-15,0 0-52 16,0 0 4-16,0 0-28 15,0 0 8-15,0 0-12 16,0 8-24-16,-14 0 4 16,14-8-4-16,-4 8 4 15,-5-8 24-15,9-8-8 16,-5 8 24-16,5 0-20 16,0 0 12-16,0 0-12 15,0 0-148-15,0 0 72 16,0 0-272-16</inkml:trace>
          <inkml:trace contextRef="#ctx0" brushRef="#br0" timeOffset="110887.8759">22899 14144 208 0,'-14'-8'76'0,"14"16"-60"0,0 8-4 0,0-4 248 0,0 28-144 15,-4-3 88-15,4 7-120 16,-14-7 4-16,1 7-52 15,8 1 32-15,-4-1-40 16,4-7 20-16,5-9-28 0,-13-4 16 16,8-3-20-16,-4-13 36 15,5 0-28-15,4-16 20 16,0 0-24-16,13-4-116 16,10-5 52-16,4 1-108 15,5 4 88-15,0-4-40 16,0 8 60-16,0 8 16 15,-19-8 16-15,1 8 20 16,-5 8-4-16,-13-8 16 0,-15 0-12 16,1 0 48-16,-14 8-28 15,-9-8 4-15,9 8-20 16,1 0 28-16,12 4-24 16,6-4-12-16,13 8-8 15,13-7-4-15,1 3 0 16,18-4 32-16,-14 0-12 15,9 0-20-15,-4 4 0 16,0-4-24-16,-18-8 20 16,8 8-4-16,-26 8 8 15,8-3 16-15,-18 11-4 0,0 12 120 16,-4 1-68-16,9-1 40 16,4 1-56-16,14 3 20 15,0-12-32-15,14-3-8 16,-10-9-12-16,10 0 12 15,0 0-12-15,-10-12-48 16,-4-4 24-16,0 0-208 16,0 0 124-16,0 0-188 15,0-12 164-15,0 4-272 16,0-8 224 0,0 4 56-16</inkml:trace>
          <inkml:trace contextRef="#ctx0" brushRef="#br0" timeOffset="111194.1618">23049 14840 624 0,'37'0'228'0,"-24"0"-176"0,-8 0-16 16,9 4 44-16,-14 4-52 16,13 8 24-16,-13 0-32 0,0-4 28 15,-13 13-32-15,8-13-4 0,-9 4-8 16,1 4 4-16,-5-12-4 16,-1 5-20-16,-3-9 8 15,3 4-12-15,1-8 8 16,5 0 8-16,-1 0 4 15,9 0 8-15,-4 0-4 16,9 0-12-16,0 0 4 16,0 0-24-16,9 0 16 15,5 0-4-15,4 0 8 16,-4 0 32-16,4 0-12 16,-9 0 12-16,0 0-12 0,19-8-8 15,-24-1 0-15,10 9-16 16,-1 0 8-16,1-8-260 15,-9 0 144-15</inkml:trace>
          <inkml:trace contextRef="#ctx0" brushRef="#br0" timeOffset="111735.3921">23268 14536 436 0,'18'-32'160'0,"-4"24"-124"0,-10-4-8 15,-4 8 124-15,9 0-88 16,-9 4 60-16,0-5-68 16,0 5 12-16,-9 0-40 15,5 0 0-15,-10 5-16 0,0-1-8 0,1 4 0 16,-5 4-4-16,4 4 0 16,-4 12 68-16,4 9-36 15,14 3-4-15,0 5-16 16,14-5 8-16,-1-3-12 15,1-9 24-15,9-16-20 16,4-4 4-16,-9-8-8 16,10-12-8-16,-10-4 4 15,-4-8-76-15,4-5 40 16,-9-3-32-16,-5-5 40 16,10 1-32-16,-9-4 32 0,4 3-24 15,-5 1 28-15,10 7-36 16,-14 5 36-16,18 4 8 15,-4 8 8-15,-1 4 4 16,-8 0 0-16,4 4 52 16,-9 4-28-16,0 8 24 15,-9 0-28-15,-9 4 96 16,4 4-64-16,-4 8 64 16,-9 9-64-16,8 11 24 15,1 9-44-15,5-1-8 16,-1 1-16-16,9-4 12 15,5-9-12-15,0-8-56 16,5-3 24-16,9-13-260 16,-1-4 152-16,-8-4-520 15</inkml:trace>
          <inkml:trace contextRef="#ctx0" brushRef="#br0" timeOffset="113616.8511">23364 14941 476 0,'0'-8'176'0,"13"8"-136"0,-13 0-12 15,5 8 64-15,4 0-56 16,-5 0 112-16,-4 12-88 15,0-3 44-15,0 3-60 16,14-4-40-16,-14 8-8 0,5-4-8 16,-5-11 4-16,0 3-212 15,9-4 120-15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15:21:13.1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C6FF7C-A486-4EC5-8FD7-A84657CAA8F7}" emma:medium="tactile" emma:mode="ink">
          <msink:context xmlns:msink="http://schemas.microsoft.com/ink/2010/main" type="inkDrawing" rotatedBoundingBox="24395,17651 24402,15116 25185,15118 25178,17653" semanticType="verticalRange" shapeName="Other">
            <msink:sourceLink direction="with" ref="{2EC8E41C-0780-45DC-9BC5-3AD023AA5806}"/>
            <msink:sourceLink direction="with" ref="{0EEFCDA7-CDCC-4F5C-B1BC-551BC1BB919A}"/>
            <msink:sourceLink direction="with" ref="{CAF45ED3-0A1F-4B48-8D48-3A9CA96F5D27}"/>
          </msink:context>
        </emma:interpretation>
      </emma:emma>
    </inkml:annotationXML>
    <inkml:trace contextRef="#ctx0" brushRef="#br0">446 73 528 0,'-14'-12'196'0,"28"-1"-152"0,-10-3-12 15,5 8 132-15,10 0-96 16,-1 0 36-16,9 4-64 16,5 0-24-16,0 4-8 15,13 4 0-15,-13 4-4 0,0 0 8 16,-14 4-8-16,10 0-4 15,-28 0 4-15,13 1-24 16,-8-1 12-16,-5 0 4 16,0-4 4-16,0 0 8 15,0-8-4-15,0 12-4 16,0 0 4-16,14 5 12 16,-14-5-8-16,0 4 4 15,13 4-4-15,-13 0 20 16,-13 5-16-16,13 3 40 0,0 8-28 15,0 5 32-15,0 11-32 16,0 9 12-16,0 4-20 16,0 0-16-16,0 3-4 15,-14-15 28-15,14 0-12 16,0-9 4-16,0 1-8 16,14 3-8-16,-14 5 4 15,0 8-24-15,13 3 12 16,-13 1 12-16,0 0 0 15,-13-4 24-15,13-13-16 0,0 5-12 16,-14-9-4-16,14-11-4 16,-5 3 0-16,5-4 44 15,0-3-24-15,0 3-20 16,5 1 4-16,9-1-8 16,-14 4 4-16,0 1 16 15,0 3-4-15,0 1-28 16,0 3 12-16,0 5 40 15,-14-1-16-15,14-3-8 16,-5-1-8-16,1-7 4 16,-5-5 0-16,9 5 0 15,-5-9 0-15,5-12 16 16,0 12-8-16,5-7-12 16,-5 3 0-16,9-12-4 15,-9 4 0-15,4 0-20 16,-4-3 16-16,0-5 84 0,-4 0-40 15,-5-4 16-15,9 12-28 16,-5-12 120-16,-4-4-76 16,-5 12 4-16,-4 4-40 15,5-12-8-15,-19 5-12 16,-5 7-8-16,-22-4 4 16,-14 8-68-16,-36 4 36 15,-64 9-428-15,-27 7 252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8.xml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emf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emf"/><Relationship Id="rId40" Type="http://schemas.openxmlformats.org/officeDocument/2006/relationships/customXml" Target="../ink/ink19.xml"/><Relationship Id="rId5" Type="http://schemas.openxmlformats.org/officeDocument/2006/relationships/image" Target="../media/image2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1.emf"/><Relationship Id="rId3" Type="http://schemas.openxmlformats.org/officeDocument/2006/relationships/image" Target="../media/image23.emf"/><Relationship Id="rId21" Type="http://schemas.openxmlformats.org/officeDocument/2006/relationships/image" Target="../media/image32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45.emf"/><Relationship Id="rId50" Type="http://schemas.openxmlformats.org/officeDocument/2006/relationships/customXml" Target="../ink/ink45.xml"/><Relationship Id="rId7" Type="http://schemas.openxmlformats.org/officeDocument/2006/relationships/image" Target="../media/image25.emf"/><Relationship Id="rId12" Type="http://schemas.openxmlformats.org/officeDocument/2006/relationships/customXml" Target="../ink/ink26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38.emf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36.emf"/><Relationship Id="rId41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image" Target="../media/image27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0.emf"/><Relationship Id="rId40" Type="http://schemas.openxmlformats.org/officeDocument/2006/relationships/customXml" Target="../ink/ink40.xml"/><Relationship Id="rId45" Type="http://schemas.openxmlformats.org/officeDocument/2006/relationships/image" Target="../media/image44.emf"/><Relationship Id="rId53" Type="http://schemas.openxmlformats.org/officeDocument/2006/relationships/image" Target="../media/image48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46.emf"/><Relationship Id="rId10" Type="http://schemas.openxmlformats.org/officeDocument/2006/relationships/customXml" Target="../ink/ink25.xml"/><Relationship Id="rId19" Type="http://schemas.openxmlformats.org/officeDocument/2006/relationships/image" Target="../media/image31.emf"/><Relationship Id="rId31" Type="http://schemas.openxmlformats.org/officeDocument/2006/relationships/image" Target="../media/image37.emf"/><Relationship Id="rId44" Type="http://schemas.openxmlformats.org/officeDocument/2006/relationships/customXml" Target="../ink/ink42.xml"/><Relationship Id="rId52" Type="http://schemas.openxmlformats.org/officeDocument/2006/relationships/customXml" Target="../ink/ink46.xml"/><Relationship Id="rId4" Type="http://schemas.openxmlformats.org/officeDocument/2006/relationships/customXml" Target="../ink/ink22.xml"/><Relationship Id="rId9" Type="http://schemas.openxmlformats.org/officeDocument/2006/relationships/image" Target="../media/image26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5.emf"/><Relationship Id="rId30" Type="http://schemas.openxmlformats.org/officeDocument/2006/relationships/customXml" Target="../ink/ink35.xml"/><Relationship Id="rId35" Type="http://schemas.openxmlformats.org/officeDocument/2006/relationships/image" Target="../media/image39.emf"/><Relationship Id="rId43" Type="http://schemas.openxmlformats.org/officeDocument/2006/relationships/image" Target="../media/image43.emf"/><Relationship Id="rId48" Type="http://schemas.openxmlformats.org/officeDocument/2006/relationships/customXml" Target="../ink/ink44.xml"/><Relationship Id="rId8" Type="http://schemas.openxmlformats.org/officeDocument/2006/relationships/customXml" Target="../ink/ink24.xml"/><Relationship Id="rId51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68.emf"/><Relationship Id="rId21" Type="http://schemas.openxmlformats.org/officeDocument/2006/relationships/image" Target="../media/image59.emf"/><Relationship Id="rId34" Type="http://schemas.openxmlformats.org/officeDocument/2006/relationships/customXml" Target="../ink/ink63.xml"/><Relationship Id="rId42" Type="http://schemas.openxmlformats.org/officeDocument/2006/relationships/customXml" Target="../ink/ink67.xml"/><Relationship Id="rId47" Type="http://schemas.openxmlformats.org/officeDocument/2006/relationships/image" Target="../media/image72.emf"/><Relationship Id="rId50" Type="http://schemas.openxmlformats.org/officeDocument/2006/relationships/customXml" Target="../ink/ink71.xml"/><Relationship Id="rId55" Type="http://schemas.openxmlformats.org/officeDocument/2006/relationships/image" Target="../media/image76.emf"/><Relationship Id="rId63" Type="http://schemas.openxmlformats.org/officeDocument/2006/relationships/image" Target="../media/image80.emf"/><Relationship Id="rId7" Type="http://schemas.openxmlformats.org/officeDocument/2006/relationships/image" Target="../media/image52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63.emf"/><Relationship Id="rId41" Type="http://schemas.openxmlformats.org/officeDocument/2006/relationships/image" Target="../media/image69.emf"/><Relationship Id="rId54" Type="http://schemas.openxmlformats.org/officeDocument/2006/relationships/customXml" Target="../ink/ink73.xml"/><Relationship Id="rId62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54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67.emf"/><Relationship Id="rId40" Type="http://schemas.openxmlformats.org/officeDocument/2006/relationships/customXml" Target="../ink/ink66.xml"/><Relationship Id="rId45" Type="http://schemas.openxmlformats.org/officeDocument/2006/relationships/image" Target="../media/image71.emf"/><Relationship Id="rId53" Type="http://schemas.openxmlformats.org/officeDocument/2006/relationships/image" Target="../media/image75.emf"/><Relationship Id="rId58" Type="http://schemas.openxmlformats.org/officeDocument/2006/relationships/customXml" Target="../ink/ink75.xml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49" Type="http://schemas.openxmlformats.org/officeDocument/2006/relationships/image" Target="../media/image73.emf"/><Relationship Id="rId57" Type="http://schemas.openxmlformats.org/officeDocument/2006/relationships/image" Target="../media/image77.emf"/><Relationship Id="rId61" Type="http://schemas.openxmlformats.org/officeDocument/2006/relationships/image" Target="../media/image79.emf"/><Relationship Id="rId10" Type="http://schemas.openxmlformats.org/officeDocument/2006/relationships/customXml" Target="../ink/ink51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4" Type="http://schemas.openxmlformats.org/officeDocument/2006/relationships/customXml" Target="../ink/ink68.xml"/><Relationship Id="rId52" Type="http://schemas.openxmlformats.org/officeDocument/2006/relationships/customXml" Target="../ink/ink72.xml"/><Relationship Id="rId60" Type="http://schemas.openxmlformats.org/officeDocument/2006/relationships/customXml" Target="../ink/ink76.xml"/><Relationship Id="rId4" Type="http://schemas.openxmlformats.org/officeDocument/2006/relationships/customXml" Target="../ink/ink48.xml"/><Relationship Id="rId9" Type="http://schemas.openxmlformats.org/officeDocument/2006/relationships/image" Target="../media/image53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62.emf"/><Relationship Id="rId30" Type="http://schemas.openxmlformats.org/officeDocument/2006/relationships/customXml" Target="../ink/ink61.xml"/><Relationship Id="rId35" Type="http://schemas.openxmlformats.org/officeDocument/2006/relationships/image" Target="../media/image66.emf"/><Relationship Id="rId43" Type="http://schemas.openxmlformats.org/officeDocument/2006/relationships/image" Target="../media/image70.emf"/><Relationship Id="rId48" Type="http://schemas.openxmlformats.org/officeDocument/2006/relationships/customXml" Target="../ink/ink70.xml"/><Relationship Id="rId56" Type="http://schemas.openxmlformats.org/officeDocument/2006/relationships/customXml" Target="../ink/ink74.xml"/><Relationship Id="rId8" Type="http://schemas.openxmlformats.org/officeDocument/2006/relationships/customXml" Target="../ink/ink50.xml"/><Relationship Id="rId51" Type="http://schemas.openxmlformats.org/officeDocument/2006/relationships/image" Target="../media/image74.emf"/><Relationship Id="rId3" Type="http://schemas.openxmlformats.org/officeDocument/2006/relationships/image" Target="../media/image50.emf"/><Relationship Id="rId12" Type="http://schemas.openxmlformats.org/officeDocument/2006/relationships/customXml" Target="../ink/ink52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33" Type="http://schemas.openxmlformats.org/officeDocument/2006/relationships/image" Target="../media/image65.emf"/><Relationship Id="rId38" Type="http://schemas.openxmlformats.org/officeDocument/2006/relationships/customXml" Target="../ink/ink65.xml"/><Relationship Id="rId46" Type="http://schemas.openxmlformats.org/officeDocument/2006/relationships/customXml" Target="../ink/ink69.xml"/><Relationship Id="rId59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90.emf"/><Relationship Id="rId18" Type="http://schemas.openxmlformats.org/officeDocument/2006/relationships/customXml" Target="../ink/ink87.xml"/><Relationship Id="rId26" Type="http://schemas.openxmlformats.org/officeDocument/2006/relationships/customXml" Target="../ink/ink91.xml"/><Relationship Id="rId3" Type="http://schemas.openxmlformats.org/officeDocument/2006/relationships/image" Target="../media/image85.emf"/><Relationship Id="rId21" Type="http://schemas.openxmlformats.org/officeDocument/2006/relationships/image" Target="../media/image94.emf"/><Relationship Id="rId7" Type="http://schemas.openxmlformats.org/officeDocument/2006/relationships/image" Target="../media/image87.emf"/><Relationship Id="rId12" Type="http://schemas.openxmlformats.org/officeDocument/2006/relationships/customXml" Target="../ink/ink84.xml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29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1" Type="http://schemas.openxmlformats.org/officeDocument/2006/relationships/image" Target="../media/image89.emf"/><Relationship Id="rId24" Type="http://schemas.openxmlformats.org/officeDocument/2006/relationships/customXml" Target="../ink/ink90.xml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customXml" Target="../ink/ink92.xml"/><Relationship Id="rId10" Type="http://schemas.openxmlformats.org/officeDocument/2006/relationships/customXml" Target="../ink/ink83.xml"/><Relationship Id="rId19" Type="http://schemas.openxmlformats.org/officeDocument/2006/relationships/image" Target="../media/image93.emf"/><Relationship Id="rId31" Type="http://schemas.openxmlformats.org/officeDocument/2006/relationships/image" Target="../media/image99.emf"/><Relationship Id="rId4" Type="http://schemas.openxmlformats.org/officeDocument/2006/relationships/customXml" Target="../ink/ink80.xml"/><Relationship Id="rId9" Type="http://schemas.openxmlformats.org/officeDocument/2006/relationships/image" Target="../media/image88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97.emf"/><Relationship Id="rId30" Type="http://schemas.openxmlformats.org/officeDocument/2006/relationships/customXml" Target="../ink/ink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2"/>
            <a:ext cx="7772400" cy="865997"/>
          </a:xfrm>
        </p:spPr>
        <p:txBody>
          <a:bodyPr>
            <a:normAutofit/>
          </a:bodyPr>
          <a:lstStyle/>
          <a:p>
            <a:pPr lvl="1" algn="ctr"/>
            <a:r>
              <a:rPr lang="en-US" sz="4000" dirty="0" err="1" smtClean="0"/>
              <a:t>Sommerfeld</a:t>
            </a:r>
            <a:r>
              <a:rPr lang="en-US" sz="4000" dirty="0" smtClean="0"/>
              <a:t> Integrals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3" y="1186734"/>
            <a:ext cx="2577503" cy="5572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080" y="1196699"/>
            <a:ext cx="2314044" cy="556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939" y="1272163"/>
            <a:ext cx="3215871" cy="36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69565" y="5145238"/>
              <a:ext cx="13320" cy="33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0845" y="5126518"/>
                <a:ext cx="50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96500" y="117838"/>
              <a:ext cx="7948080" cy="408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300" y="105958"/>
                <a:ext cx="7977960" cy="41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598100" y="368038"/>
              <a:ext cx="5730120" cy="18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940" y="353998"/>
                <a:ext cx="5754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639140" y="968158"/>
              <a:ext cx="3591000" cy="72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540" y="952318"/>
                <a:ext cx="36172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/>
              <p14:cNvContentPartPr/>
              <p14:nvPr/>
            </p14:nvContentPartPr>
            <p14:xfrm>
              <a:off x="6954620" y="787438"/>
              <a:ext cx="1265400" cy="1159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0580" y="776998"/>
                <a:ext cx="129492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7" name="Ink 116"/>
              <p14:cNvContentPartPr/>
              <p14:nvPr/>
            </p14:nvContentPartPr>
            <p14:xfrm>
              <a:off x="3228260" y="1693918"/>
              <a:ext cx="1626480" cy="5929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9620" y="1679518"/>
                <a:ext cx="16513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5" name="Ink 264"/>
              <p14:cNvContentPartPr/>
              <p14:nvPr/>
            </p14:nvContentPartPr>
            <p14:xfrm>
              <a:off x="7843460" y="4129678"/>
              <a:ext cx="658080" cy="48132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34100" y="4114198"/>
                <a:ext cx="6739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3" name="Ink 322"/>
              <p14:cNvContentPartPr/>
              <p14:nvPr/>
            </p14:nvContentPartPr>
            <p14:xfrm>
              <a:off x="2357060" y="5009518"/>
              <a:ext cx="535680" cy="94716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44820" y="5001238"/>
                <a:ext cx="55548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7" name="Ink 336"/>
              <p14:cNvContentPartPr/>
              <p14:nvPr/>
            </p14:nvContentPartPr>
            <p14:xfrm>
              <a:off x="3059780" y="5255038"/>
              <a:ext cx="3774600" cy="632880"/>
            </p14:xfrm>
          </p:contentPart>
        </mc:Choice>
        <mc:Fallback xmlns="">
          <p:pic>
            <p:nvPicPr>
              <p:cNvPr id="337" name="Ink 3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45740" y="5241350"/>
                <a:ext cx="3796560" cy="66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9" name="Ink 368"/>
              <p14:cNvContentPartPr/>
              <p14:nvPr/>
            </p14:nvContentPartPr>
            <p14:xfrm>
              <a:off x="4818380" y="6011758"/>
              <a:ext cx="489960" cy="22968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9380" y="5995558"/>
                <a:ext cx="5083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4" name="Ink 373"/>
              <p14:cNvContentPartPr/>
              <p14:nvPr/>
            </p14:nvContentPartPr>
            <p14:xfrm>
              <a:off x="2562980" y="2008558"/>
              <a:ext cx="5340240" cy="132660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47140" y="1993798"/>
                <a:ext cx="5373360" cy="13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5" name="Ink 374"/>
              <p14:cNvContentPartPr/>
              <p14:nvPr/>
            </p14:nvContentPartPr>
            <p14:xfrm>
              <a:off x="401180" y="3574558"/>
              <a:ext cx="8745840" cy="315720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500" y="3561598"/>
                <a:ext cx="8778240" cy="31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1" name="Ink 380"/>
              <p14:cNvContentPartPr/>
              <p14:nvPr/>
            </p14:nvContentPartPr>
            <p14:xfrm>
              <a:off x="6858500" y="4769398"/>
              <a:ext cx="1875600" cy="45936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44100" y="4760758"/>
                <a:ext cx="18986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/>
              <p14:cNvContentPartPr/>
              <p14:nvPr/>
            </p14:nvContentPartPr>
            <p14:xfrm>
              <a:off x="6927620" y="2658358"/>
              <a:ext cx="639720" cy="394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16100" y="2650798"/>
                <a:ext cx="6573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/>
              <p14:cNvContentPartPr/>
              <p14:nvPr/>
            </p14:nvContentPartPr>
            <p14:xfrm>
              <a:off x="5694118" y="6134878"/>
              <a:ext cx="357840" cy="613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78278" y="6120478"/>
                <a:ext cx="38736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5930998" y="6122278"/>
              <a:ext cx="172440" cy="599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14438" y="6111478"/>
                <a:ext cx="1990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/>
              <p14:cNvContentPartPr/>
              <p14:nvPr/>
            </p14:nvContentPartPr>
            <p14:xfrm>
              <a:off x="6063478" y="6042358"/>
              <a:ext cx="128520" cy="621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49078" y="6030838"/>
                <a:ext cx="15228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/>
              <p14:cNvContentPartPr/>
              <p14:nvPr/>
            </p14:nvContentPartPr>
            <p14:xfrm>
              <a:off x="5927758" y="5841838"/>
              <a:ext cx="270720" cy="912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2278" y="5828878"/>
                <a:ext cx="30564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/>
              <p14:cNvContentPartPr/>
              <p14:nvPr/>
            </p14:nvContentPartPr>
            <p14:xfrm>
              <a:off x="5307118" y="6395518"/>
              <a:ext cx="374040" cy="113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4878" y="6380398"/>
                <a:ext cx="396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/>
              <p14:cNvContentPartPr/>
              <p14:nvPr/>
            </p14:nvContentPartPr>
            <p14:xfrm>
              <a:off x="6304318" y="5672638"/>
              <a:ext cx="1931400" cy="805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87758" y="5652838"/>
                <a:ext cx="1957680" cy="8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Ink 51"/>
              <p14:cNvContentPartPr/>
              <p14:nvPr/>
            </p14:nvContentPartPr>
            <p14:xfrm>
              <a:off x="4500575" y="618958"/>
              <a:ext cx="1960200" cy="166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1495" y="594838"/>
                <a:ext cx="2002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1" name="Ink 150"/>
              <p14:cNvContentPartPr/>
              <p14:nvPr/>
            </p14:nvContentPartPr>
            <p14:xfrm>
              <a:off x="5113655" y="87238"/>
              <a:ext cx="604080" cy="23760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2775" y="65278"/>
                <a:ext cx="6361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2" name="Ink 151"/>
              <p14:cNvContentPartPr/>
              <p14:nvPr/>
            </p14:nvContentPartPr>
            <p14:xfrm>
              <a:off x="6421535" y="2093878"/>
              <a:ext cx="1671840" cy="8892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615" y="2066518"/>
                <a:ext cx="1714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5" name="Ink 174"/>
              <p14:cNvContentPartPr/>
              <p14:nvPr/>
            </p14:nvContentPartPr>
            <p14:xfrm>
              <a:off x="6622055" y="1374958"/>
              <a:ext cx="979920" cy="6422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4775" y="1356598"/>
                <a:ext cx="10188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0" name="Ink 179"/>
              <p14:cNvContentPartPr/>
              <p14:nvPr/>
            </p14:nvContentPartPr>
            <p14:xfrm>
              <a:off x="2519495" y="76078"/>
              <a:ext cx="1315080" cy="25045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7535" y="58078"/>
                <a:ext cx="1361880" cy="25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/>
              <p14:cNvContentPartPr/>
              <p14:nvPr/>
            </p14:nvContentPartPr>
            <p14:xfrm>
              <a:off x="4684895" y="1826758"/>
              <a:ext cx="3556800" cy="16405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1575" y="1811638"/>
                <a:ext cx="3588840" cy="16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6" name="Ink 185"/>
              <p14:cNvContentPartPr/>
              <p14:nvPr/>
            </p14:nvContentPartPr>
            <p14:xfrm>
              <a:off x="4076495" y="2863198"/>
              <a:ext cx="3237480" cy="6249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7855" y="2853118"/>
                <a:ext cx="32536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" name="Ink 236"/>
              <p14:cNvContentPartPr/>
              <p14:nvPr/>
            </p14:nvContentPartPr>
            <p14:xfrm>
              <a:off x="805535" y="306118"/>
              <a:ext cx="5928480" cy="211536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5015" y="288478"/>
                <a:ext cx="5965560" cy="21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9" name="Ink 238"/>
              <p14:cNvContentPartPr/>
              <p14:nvPr/>
            </p14:nvContentPartPr>
            <p14:xfrm>
              <a:off x="1651535" y="1796878"/>
              <a:ext cx="958320" cy="82296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3535" y="1781038"/>
                <a:ext cx="99828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0" name="Ink 239"/>
              <p14:cNvContentPartPr/>
              <p14:nvPr/>
            </p14:nvContentPartPr>
            <p14:xfrm>
              <a:off x="401255" y="2619118"/>
              <a:ext cx="1213920" cy="209016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975" y="2610478"/>
                <a:ext cx="1229760" cy="21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1" name="Ink 240"/>
              <p14:cNvContentPartPr/>
              <p14:nvPr/>
            </p14:nvContentPartPr>
            <p14:xfrm>
              <a:off x="1266695" y="3515158"/>
              <a:ext cx="909000" cy="6332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55175" y="3507958"/>
                <a:ext cx="92664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0" name="Ink 299"/>
              <p14:cNvContentPartPr/>
              <p14:nvPr/>
            </p14:nvContentPartPr>
            <p14:xfrm>
              <a:off x="5763815" y="5084758"/>
              <a:ext cx="884880" cy="5940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2655" y="5070718"/>
                <a:ext cx="907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9" name="Ink 318"/>
              <p14:cNvContentPartPr/>
              <p14:nvPr/>
            </p14:nvContentPartPr>
            <p14:xfrm>
              <a:off x="1187495" y="4616758"/>
              <a:ext cx="3194280" cy="74124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81375" y="4609558"/>
                <a:ext cx="321156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2" name="Ink 321"/>
              <p14:cNvContentPartPr/>
              <p14:nvPr/>
            </p14:nvContentPartPr>
            <p14:xfrm>
              <a:off x="2752415" y="5795038"/>
              <a:ext cx="3427560" cy="65880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3775" y="5782798"/>
                <a:ext cx="344160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8" name="Ink 327"/>
              <p14:cNvContentPartPr/>
              <p14:nvPr/>
            </p14:nvContentPartPr>
            <p14:xfrm>
              <a:off x="3160655" y="5964238"/>
              <a:ext cx="1976760" cy="47520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45535" y="5949838"/>
                <a:ext cx="20001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9" name="Ink 328"/>
              <p14:cNvContentPartPr/>
              <p14:nvPr/>
            </p14:nvContentPartPr>
            <p14:xfrm>
              <a:off x="2088935" y="4336678"/>
              <a:ext cx="1164960" cy="196380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76335" y="4329118"/>
                <a:ext cx="1185480" cy="19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2" name="Ink 331"/>
              <p14:cNvContentPartPr/>
              <p14:nvPr/>
            </p14:nvContentPartPr>
            <p14:xfrm>
              <a:off x="7064855" y="4302478"/>
              <a:ext cx="1354320" cy="117432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58015" y="4293838"/>
                <a:ext cx="1372680" cy="11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4" name="Ink 343"/>
              <p14:cNvContentPartPr/>
              <p14:nvPr/>
            </p14:nvContentPartPr>
            <p14:xfrm>
              <a:off x="7549775" y="5017438"/>
              <a:ext cx="980280" cy="3420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41495" y="5005198"/>
                <a:ext cx="996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5" name="Ink 344"/>
              <p14:cNvContentPartPr/>
              <p14:nvPr/>
            </p14:nvContentPartPr>
            <p14:xfrm>
              <a:off x="5976215" y="5239558"/>
              <a:ext cx="334440" cy="3373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62535" y="5226598"/>
                <a:ext cx="3600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8" name="Ink 347"/>
              <p14:cNvContentPartPr/>
              <p14:nvPr/>
            </p14:nvContentPartPr>
            <p14:xfrm>
              <a:off x="6953255" y="4116718"/>
              <a:ext cx="1119600" cy="4104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45335" y="4103758"/>
                <a:ext cx="1139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9" name="Ink 348"/>
              <p14:cNvContentPartPr/>
              <p14:nvPr/>
            </p14:nvContentPartPr>
            <p14:xfrm>
              <a:off x="6862535" y="4153078"/>
              <a:ext cx="1184040" cy="8208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53175" y="4141558"/>
                <a:ext cx="1204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1" name="Ink 350"/>
              <p14:cNvContentPartPr/>
              <p14:nvPr/>
            </p14:nvContentPartPr>
            <p14:xfrm>
              <a:off x="3159935" y="2916118"/>
              <a:ext cx="963000" cy="38772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45895" y="2906038"/>
                <a:ext cx="9842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2" name="Ink 351"/>
              <p14:cNvContentPartPr/>
              <p14:nvPr/>
            </p14:nvContentPartPr>
            <p14:xfrm>
              <a:off x="2414015" y="3816838"/>
              <a:ext cx="2926440" cy="52020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6095" y="3808918"/>
                <a:ext cx="29430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3" name="Ink 352"/>
              <p14:cNvContentPartPr/>
              <p14:nvPr/>
            </p14:nvContentPartPr>
            <p14:xfrm>
              <a:off x="5447375" y="3830878"/>
              <a:ext cx="2404440" cy="121212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38015" y="3821878"/>
                <a:ext cx="242712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4" name="Ink 353"/>
              <p14:cNvContentPartPr/>
              <p14:nvPr/>
            </p14:nvContentPartPr>
            <p14:xfrm>
              <a:off x="5132015" y="3453958"/>
              <a:ext cx="516600" cy="198036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13295" y="3435238"/>
                <a:ext cx="554040" cy="20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5" name="Ink 354"/>
              <p14:cNvContentPartPr/>
              <p14:nvPr/>
            </p14:nvContentPartPr>
            <p14:xfrm>
              <a:off x="4471055" y="4431358"/>
              <a:ext cx="980640" cy="39168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59535" y="4423078"/>
                <a:ext cx="100260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18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7" y="1670703"/>
            <a:ext cx="7361207" cy="44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639575" y="104518"/>
              <a:ext cx="3911760" cy="930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615" y="91918"/>
                <a:ext cx="393876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3294215" y="543358"/>
              <a:ext cx="810720" cy="745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3775" y="523918"/>
                <a:ext cx="839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" name="Ink 68"/>
              <p14:cNvContentPartPr/>
              <p14:nvPr/>
            </p14:nvContentPartPr>
            <p14:xfrm>
              <a:off x="4541615" y="123598"/>
              <a:ext cx="3586320" cy="19101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6855" y="112798"/>
                <a:ext cx="3613680" cy="19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5421815" y="774478"/>
              <a:ext cx="1326960" cy="532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9215" y="757198"/>
                <a:ext cx="1350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8169335" y="779158"/>
              <a:ext cx="727920" cy="3628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0335" y="769438"/>
                <a:ext cx="7434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7" name="Ink 116"/>
              <p14:cNvContentPartPr/>
              <p14:nvPr/>
            </p14:nvContentPartPr>
            <p14:xfrm>
              <a:off x="3832415" y="366238"/>
              <a:ext cx="626760" cy="14655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1255" y="353998"/>
                <a:ext cx="650160" cy="14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/>
              <p14:cNvContentPartPr/>
              <p14:nvPr/>
            </p14:nvContentPartPr>
            <p14:xfrm>
              <a:off x="4522535" y="1457038"/>
              <a:ext cx="2158920" cy="4345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13175" y="1441558"/>
                <a:ext cx="21787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" name="Ink 121"/>
              <p14:cNvContentPartPr/>
              <p14:nvPr/>
            </p14:nvContentPartPr>
            <p14:xfrm>
              <a:off x="2003255" y="2634958"/>
              <a:ext cx="4373280" cy="1389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7495" y="2629558"/>
                <a:ext cx="4384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3213215" y="2147158"/>
              <a:ext cx="277920" cy="5918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2775" y="2136358"/>
                <a:ext cx="2970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6" name="Ink 195"/>
              <p14:cNvContentPartPr/>
              <p14:nvPr/>
            </p14:nvContentPartPr>
            <p14:xfrm>
              <a:off x="8056655" y="2776438"/>
              <a:ext cx="637560" cy="1476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46935" y="2763838"/>
                <a:ext cx="656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0" name="Ink 199"/>
              <p14:cNvContentPartPr/>
              <p14:nvPr/>
            </p14:nvContentPartPr>
            <p14:xfrm>
              <a:off x="7940735" y="1516438"/>
              <a:ext cx="102600" cy="13053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4615" y="1509238"/>
                <a:ext cx="119520" cy="13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1" name="Ink 200"/>
              <p14:cNvContentPartPr/>
              <p14:nvPr/>
            </p14:nvContentPartPr>
            <p14:xfrm>
              <a:off x="8137655" y="1404118"/>
              <a:ext cx="974520" cy="168156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29375" y="1395118"/>
                <a:ext cx="990720" cy="16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4" name="Ink 213"/>
              <p14:cNvContentPartPr/>
              <p14:nvPr/>
            </p14:nvContentPartPr>
            <p14:xfrm>
              <a:off x="7348175" y="2525878"/>
              <a:ext cx="360" cy="36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9455" y="250715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5" name="Ink 214"/>
              <p14:cNvContentPartPr/>
              <p14:nvPr/>
            </p14:nvContentPartPr>
            <p14:xfrm>
              <a:off x="7544375" y="2314558"/>
              <a:ext cx="331920" cy="5155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33575" y="2308078"/>
                <a:ext cx="34920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6" name="Ink 215"/>
              <p14:cNvContentPartPr/>
              <p14:nvPr/>
            </p14:nvContentPartPr>
            <p14:xfrm>
              <a:off x="7907975" y="2362798"/>
              <a:ext cx="137160" cy="48816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6095" y="2354518"/>
                <a:ext cx="15732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7" name="Ink 216"/>
              <p14:cNvContentPartPr/>
              <p14:nvPr/>
            </p14:nvContentPartPr>
            <p14:xfrm>
              <a:off x="7213895" y="2204038"/>
              <a:ext cx="1490760" cy="123624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03095" y="2190718"/>
                <a:ext cx="1514520" cy="12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0" name="Ink 219"/>
              <p14:cNvContentPartPr/>
              <p14:nvPr/>
            </p14:nvContentPartPr>
            <p14:xfrm>
              <a:off x="4233815" y="308278"/>
              <a:ext cx="219600" cy="5997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22295" y="295678"/>
                <a:ext cx="2404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1" name="Ink 220"/>
              <p14:cNvContentPartPr/>
              <p14:nvPr/>
            </p14:nvContentPartPr>
            <p14:xfrm>
              <a:off x="4414895" y="859438"/>
              <a:ext cx="799560" cy="7884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5895" y="846838"/>
                <a:ext cx="817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4" name="Ink 243"/>
              <p14:cNvContentPartPr/>
              <p14:nvPr/>
            </p14:nvContentPartPr>
            <p14:xfrm>
              <a:off x="2616695" y="2708038"/>
              <a:ext cx="840600" cy="5724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06255" y="2697238"/>
                <a:ext cx="856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0" name="Ink 249"/>
              <p14:cNvContentPartPr/>
              <p14:nvPr/>
            </p14:nvContentPartPr>
            <p14:xfrm>
              <a:off x="7684055" y="3775798"/>
              <a:ext cx="72720" cy="2952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78655" y="3770398"/>
                <a:ext cx="83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4" name="Ink 263"/>
              <p14:cNvContentPartPr/>
              <p14:nvPr/>
            </p14:nvContentPartPr>
            <p14:xfrm>
              <a:off x="640655" y="2157958"/>
              <a:ext cx="5792760" cy="216864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255" y="2147518"/>
                <a:ext cx="5819400" cy="21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1" name="Ink 270"/>
              <p14:cNvContentPartPr/>
              <p14:nvPr/>
            </p14:nvContentPartPr>
            <p14:xfrm>
              <a:off x="3231215" y="2301598"/>
              <a:ext cx="159120" cy="8028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4735" y="2293318"/>
                <a:ext cx="172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2" name="Ink 271"/>
              <p14:cNvContentPartPr/>
              <p14:nvPr/>
            </p14:nvContentPartPr>
            <p14:xfrm>
              <a:off x="2788415" y="2693278"/>
              <a:ext cx="218160" cy="442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81215" y="2686798"/>
                <a:ext cx="2318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0" name="Ink 279"/>
              <p14:cNvContentPartPr/>
              <p14:nvPr/>
            </p14:nvContentPartPr>
            <p14:xfrm>
              <a:off x="5323895" y="3318238"/>
              <a:ext cx="1306800" cy="97776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12015" y="3305638"/>
                <a:ext cx="133200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4" name="Ink 293"/>
              <p14:cNvContentPartPr/>
              <p14:nvPr/>
            </p14:nvContentPartPr>
            <p14:xfrm>
              <a:off x="1712735" y="4764358"/>
              <a:ext cx="491760" cy="54036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03015" y="4752118"/>
                <a:ext cx="5086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1" name="Ink 300"/>
              <p14:cNvContentPartPr/>
              <p14:nvPr/>
            </p14:nvContentPartPr>
            <p14:xfrm>
              <a:off x="1965815" y="3472678"/>
              <a:ext cx="1770120" cy="207504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4295" y="3464038"/>
                <a:ext cx="1794240" cy="20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0" name="Ink 329"/>
              <p14:cNvContentPartPr/>
              <p14:nvPr/>
            </p14:nvContentPartPr>
            <p14:xfrm>
              <a:off x="6728615" y="2214478"/>
              <a:ext cx="257760" cy="154440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1415" y="2202598"/>
                <a:ext cx="273240" cy="15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2" name="Ink 331"/>
              <p14:cNvContentPartPr/>
              <p14:nvPr/>
            </p14:nvContentPartPr>
            <p14:xfrm>
              <a:off x="5501015" y="4290958"/>
              <a:ext cx="1814760" cy="101088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94175" y="4281958"/>
                <a:ext cx="183060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3" name="Ink 342"/>
              <p14:cNvContentPartPr/>
              <p14:nvPr/>
            </p14:nvContentPartPr>
            <p14:xfrm>
              <a:off x="3238775" y="5789278"/>
              <a:ext cx="3128040" cy="48672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29055" y="5775238"/>
                <a:ext cx="31449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5" name="Ink 374"/>
              <p14:cNvContentPartPr/>
              <p14:nvPr/>
            </p14:nvContentPartPr>
            <p14:xfrm>
              <a:off x="3900815" y="4384198"/>
              <a:ext cx="2944440" cy="90432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87135" y="4372678"/>
                <a:ext cx="296748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1" name="Ink 380"/>
              <p14:cNvContentPartPr/>
              <p14:nvPr/>
            </p14:nvContentPartPr>
            <p14:xfrm>
              <a:off x="2304935" y="5803678"/>
              <a:ext cx="5379840" cy="98136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92335" y="5787838"/>
                <a:ext cx="5409000" cy="10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743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557212"/>
            <a:ext cx="79533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1" y="2000553"/>
            <a:ext cx="8087179" cy="2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8" y="1477990"/>
            <a:ext cx="7788186" cy="35004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031015" y="1109278"/>
              <a:ext cx="627120" cy="57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5175" y="1095598"/>
                <a:ext cx="656640" cy="5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5588135" y="481798"/>
              <a:ext cx="1041840" cy="70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0495" y="461278"/>
                <a:ext cx="1076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/>
              <p14:cNvContentPartPr/>
              <p14:nvPr/>
            </p14:nvContentPartPr>
            <p14:xfrm>
              <a:off x="3812255" y="1800118"/>
              <a:ext cx="852120" cy="720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5335" y="1786798"/>
                <a:ext cx="88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474695" y="2597158"/>
              <a:ext cx="911160" cy="385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455" y="2578078"/>
                <a:ext cx="941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7" name="Ink 116"/>
              <p14:cNvContentPartPr/>
              <p14:nvPr/>
            </p14:nvContentPartPr>
            <p14:xfrm>
              <a:off x="2683655" y="37918"/>
              <a:ext cx="3805920" cy="7858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7095" y="25678"/>
                <a:ext cx="383148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Ink 120"/>
              <p14:cNvContentPartPr/>
              <p14:nvPr/>
            </p14:nvContentPartPr>
            <p14:xfrm>
              <a:off x="2104775" y="3154078"/>
              <a:ext cx="1285560" cy="1112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055" y="3132118"/>
                <a:ext cx="1315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2" name="Ink 161"/>
              <p14:cNvContentPartPr/>
              <p14:nvPr/>
            </p14:nvContentPartPr>
            <p14:xfrm>
              <a:off x="25055" y="315118"/>
              <a:ext cx="7888680" cy="602604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35" y="303598"/>
                <a:ext cx="7909560" cy="60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2" name="Ink 181"/>
              <p14:cNvContentPartPr/>
              <p14:nvPr/>
            </p14:nvContentPartPr>
            <p14:xfrm>
              <a:off x="1903175" y="4816198"/>
              <a:ext cx="1051200" cy="277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3455" y="4803958"/>
                <a:ext cx="1071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" name="Ink 183"/>
              <p14:cNvContentPartPr/>
              <p14:nvPr/>
            </p14:nvContentPartPr>
            <p14:xfrm>
              <a:off x="5405975" y="2314198"/>
              <a:ext cx="1463400" cy="127908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98415" y="2306998"/>
                <a:ext cx="1483200" cy="12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" name="Ink 218"/>
              <p14:cNvContentPartPr/>
              <p14:nvPr/>
            </p14:nvContentPartPr>
            <p14:xfrm>
              <a:off x="3273695" y="4544758"/>
              <a:ext cx="1099440" cy="73656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15" y="4535398"/>
                <a:ext cx="112176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0" name="Ink 229"/>
              <p14:cNvContentPartPr/>
              <p14:nvPr/>
            </p14:nvContentPartPr>
            <p14:xfrm>
              <a:off x="6909695" y="2355238"/>
              <a:ext cx="1367640" cy="195444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00335" y="2338318"/>
                <a:ext cx="1397160" cy="19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5" name="Ink 244"/>
              <p14:cNvContentPartPr/>
              <p14:nvPr/>
            </p14:nvContentPartPr>
            <p14:xfrm>
              <a:off x="5453495" y="3113758"/>
              <a:ext cx="813960" cy="10116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36575" y="3102958"/>
                <a:ext cx="849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6" name="Ink 245"/>
              <p14:cNvContentPartPr/>
              <p14:nvPr/>
            </p14:nvContentPartPr>
            <p14:xfrm>
              <a:off x="5728535" y="3342718"/>
              <a:ext cx="179280" cy="1537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14495" y="3323278"/>
                <a:ext cx="209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5" name="Ink 264"/>
              <p14:cNvContentPartPr/>
              <p14:nvPr/>
            </p14:nvContentPartPr>
            <p14:xfrm>
              <a:off x="2478095" y="3997198"/>
              <a:ext cx="935280" cy="233352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66215" y="3986038"/>
                <a:ext cx="954000" cy="23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1" name="Ink 300"/>
              <p14:cNvContentPartPr/>
              <p14:nvPr/>
            </p14:nvContentPartPr>
            <p14:xfrm>
              <a:off x="3973895" y="4181158"/>
              <a:ext cx="5041080" cy="16531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0935" y="4171078"/>
                <a:ext cx="506664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9" name="Ink 328"/>
              <p14:cNvContentPartPr/>
              <p14:nvPr/>
            </p14:nvContentPartPr>
            <p14:xfrm>
              <a:off x="8782415" y="5442598"/>
              <a:ext cx="284400" cy="91224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68735" y="5429638"/>
                <a:ext cx="31356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17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Sommerfeld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46</cp:revision>
  <dcterms:created xsi:type="dcterms:W3CDTF">2018-08-30T17:22:35Z</dcterms:created>
  <dcterms:modified xsi:type="dcterms:W3CDTF">2019-04-18T13:41:30Z</dcterms:modified>
</cp:coreProperties>
</file>