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7" r:id="rId3"/>
    <p:sldId id="296" r:id="rId4"/>
    <p:sldId id="305" r:id="rId5"/>
    <p:sldId id="284" r:id="rId6"/>
    <p:sldId id="298" r:id="rId7"/>
    <p:sldId id="299" r:id="rId8"/>
    <p:sldId id="300" r:id="rId9"/>
    <p:sldId id="301" r:id="rId10"/>
    <p:sldId id="303" r:id="rId11"/>
    <p:sldId id="302" r:id="rId12"/>
    <p:sldId id="304" r:id="rId13"/>
    <p:sldId id="285" r:id="rId14"/>
    <p:sldId id="28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443" autoAdjust="0"/>
    <p:restoredTop sz="94660"/>
  </p:normalViewPr>
  <p:slideViewPr>
    <p:cSldViewPr snapToGrid="0">
      <p:cViewPr>
        <p:scale>
          <a:sx n="74" d="100"/>
          <a:sy n="74" d="100"/>
        </p:scale>
        <p:origin x="253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04T14:19:22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31A3E-A16A-4376-9873-B2E8DDF8D713}" emma:medium="tactile" emma:mode="ink">
          <msink:context xmlns:msink="http://schemas.microsoft.com/ink/2010/main" type="writingRegion" rotatedBoundingBox="23804,14292 23840,14292 23840,14385 23804,14385"/>
        </emma:interpretation>
      </emma:emma>
    </inkml:annotationXML>
    <inkml:traceGroup>
      <inkml:annotationXML>
        <emma:emma xmlns:emma="http://www.w3.org/2003/04/emma" version="1.0">
          <emma:interpretation id="{C03B3F4D-C3AD-43EB-B7AC-4264B36333A0}" emma:medium="tactile" emma:mode="ink">
            <msink:context xmlns:msink="http://schemas.microsoft.com/ink/2010/main" type="paragraph" rotatedBoundingBox="23804,14292 23840,14292 23840,14385 23804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A606E-A6AF-4436-9113-A26062C6D99D}" emma:medium="tactile" emma:mode="ink">
              <msink:context xmlns:msink="http://schemas.microsoft.com/ink/2010/main" type="line" rotatedBoundingBox="23804,14292 23840,14292 23840,14385 23804,14385"/>
            </emma:interpretation>
          </emma:emma>
        </inkml:annotationXML>
        <inkml:traceGroup>
          <inkml:annotationXML>
            <emma:emma xmlns:emma="http://www.w3.org/2003/04/emma" version="1.0">
              <emma:interpretation id="{DF57307D-3016-44AE-BF20-51ACE1582B45}" emma:medium="tactile" emma:mode="ink">
                <msink:context xmlns:msink="http://schemas.microsoft.com/ink/2010/main" type="inkWord" rotatedBoundingBox="23804,14292 23840,14292 23840,14385 23804,1438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36 0 0,'-36'93'16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5:52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82311F-3739-4934-80A9-EFCFA7AF7BC8}" emma:medium="tactile" emma:mode="ink">
          <msink:context xmlns:msink="http://schemas.microsoft.com/ink/2010/main" type="inkDrawing" rotatedBoundingBox="10782,4404 11158,7509 10801,7552 10425,4447" semanticType="verticalRange" shapeName="Other">
            <msink:sourceLink direction="with" ref="{19DC0894-7EBD-4656-B155-DFBBB612B73F}"/>
            <msink:sourceLink direction="with" ref="{A278B0F8-B21A-4B4A-BF68-68A3B3C2A1FA}"/>
          </msink:context>
        </emma:interpretation>
      </emma:emma>
    </inkml:annotationXML>
    <inkml:trace contextRef="#ctx0" brushRef="#br0">10350 7069 404 0,'-14'0'148'0,"9"0"-112"0,1-4-12 0,-1 0 92 16,10 4-68-16,-5-12 60 16,9 3-64-16,-4-11 48 15,4 4-52-15,0-12 16 16,0 7-36-16,-5-15-8 16,1 8-8-16,-5-9-4 15,4 9 0-15,-8-12 8 16,4 7-4-16,-5-15-56 15,10 3 28-15,-5-28-8 16,4 8 20-16,-4-28 0 16,0 16 4-16,-4-8-44 15,4 17 24-15,-14-5-4 16,5 12 20-16,-14-16 8 16,10 17 4-16,-10-21-12 15,9 8 8-15,-4-12-4 16,4 16 0-16,1-12 60 15,4 16-28-15,0-24 8 0,4 16-20 16,-4-20 12-16,4 16-16 16,-4-16-12-16,5 16 0 0,-10-3-4 15,10 23 0-15,-10-12 24 16,5 16-8-16,0-11-20 16,-5 11 4-16,5-12 32 15,4 9-16-15,-4-13 16 16,9 12-12-16,-9-3 20 15,9 11-20 1,-9 0 4-16,4 17-8 0,-8 0 4 16,13 7-8-16,-18 1-4 15,13 8 4-15,-4 0-4 16,9 8 0-16,-5-5-12 16,10 9 8-16,-5-4-4 15,9 4 0-15,-9-4 8 16,5 8 0-16,-1-8 0 15,1 8 0-15,-5-8 0 16,9 8 0-16,-9-8-12 16,0 8 8-16,0-8-16 15,0 8 12-15,-5-8-4 16,10 8 4-16,-5-4 0 16,4 4 0-16,-4-4 8 15,0 8 0-15,-4-4 8 16,4 4-4-16,-9-4-4 15,4 4 4-15,-9-4-16 16,10 8 8-16,-14 0 4 16,9 8 0-16,-14 0 16 0,5 5-8 0,-10 3 4 15,10 0-4-15,-9 9 28 16,9-5-20-16,-5 0 20 16,9-4-20-16,0-3 8 15,10-5-12-15,4-8 0 16,4 0-4-16,10-12 4 15,9 4-8-15,0-4-12 16,9-4 4-16,4 0 4 16,-4 8 0-16,9-4 0 15,-9 4 0-15,-5 0 0 16,0 4 0-16,-4 0 8 16,-9 0-4-16,4 0 112 15,-4 0-64-15,-14-8 76 16,0 4-72-16,0-8-4 15,0 0-32-15,-9-8 16 16,9 3-24-16,-10-7 12 16,10 8-12-16,-9-4-16 15,5 8 0-15,-1-4-128 16,5 4 72-16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47.5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1160D3-4E35-4AD9-B733-7AA460BB5110}" emma:medium="tactile" emma:mode="ink">
          <msink:context xmlns:msink="http://schemas.microsoft.com/ink/2010/main" type="inkDrawing" rotatedBoundingBox="2908,5076 3085,4986 3114,5043 2937,5132" semanticType="callout" shapeName="Other">
            <msink:sourceLink direction="to" ref="{830CF9A0-7175-4B3F-B977-976A890BC595}"/>
          </msink:context>
        </emma:interpretation>
      </emma:emma>
    </inkml:annotationXML>
    <inkml:trace contextRef="#ctx0" brushRef="#br0">18 49 28 0,'-9'0'12'0,"9"12"-8"0,-4 4-4 0,-1-7 28 16,5 3-16-16,0-4-20 15,14-8 36 1,9 0-16-16,-1-12 40 16,6-5-28-16,-1-3 40 15,-4 4-36-15,-5-4-4 16,-9 8-16-16,-4 4-24 16,-10 4 8-16,0 8-24 0,-4 4 20 15,-4 12-120-15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47.9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32D7DB-B227-4340-98EF-5B9B7BD2FB58}" emma:medium="tactile" emma:mode="ink">
          <msink:context xmlns:msink="http://schemas.microsoft.com/ink/2010/main" type="inkDrawing" rotatedBoundingBox="1059,5561 3520,4217 4229,5514 1768,6859" hotPoints="4012,5181 2768,6288 1115,6084 2359,4977" semanticType="enclosure" shapeName="Ellipse">
            <msink:destinationLink direction="with" ref="{02135797-38E6-4CB7-93A2-212B9F872837}"/>
          </msink:context>
        </emma:interpretation>
      </emma:emma>
    </inkml:annotationXML>
    <inkml:trace contextRef="#ctx0" brushRef="#br0">164 1251 112 0,'32'-17'44'0,"-10"5"-36"0,10-12 0 0,-18 8 40 16,4-5-28-16,5-7 24 15,-10-12-24-15,-3-13 8 16,-6-12-16-16,-8-3 20 16,-6-9-20-16,-17 4-4 15,-9-8-4-15,-5-4-24 16,-5-12 12-16,-4 0 20 16,9 16-4-16,9 20 24 15,10 4-20-15,8 21-12 0,5-1-4 16,9 13 12-16,9-4-4 15,5 12-12-15,4-5 4 16,-5 13-48-16,10-4 24 16,-9 4-108-16,-5 0 76 15,-9 8-28-15</inkml:trace>
    <inkml:trace contextRef="#ctx0" brushRef="#br0" timeOffset="42518.2515">-1535 639 20 0,'-95'41'8'0,"49"-13"-8"0,-31 17 0 16,36-9 36-16,-23 21-20 15,-4 16-4-15,9 8-8 16,13 0-4-16,5-5 0 16,23 1 24-16,18 4-12 15,27 16 24-15,33 5-24 16,17-5 40-16,19-4-28 15,17-20-24-15,42-17 0 0,14-15 16 16,-5-21-8-16,40-24 4 16,6-28-4-16,-19-37-8 15,5-24 4-15,-5-4 4 16,-18-1-4-16,-23-27 16 16,-18-29-12-16,-22 4-12 15,-19 17 0-15,-23-5 40 16,-27 5-24-16,-18 3 124 15,-28 17-80-15,-9 24-4 16,-13 16-32-16,-14 16-24 16,-18 13 0-16,-14 7-4 0,-18 21 0 15,-9 16-28-15,9 8 20 16,-5 13-144-16</inkml:trace>
    <inkml:trace contextRef="#ctx0" brushRef="#br0" timeOffset="-4368.5682">-697 1505 124 0,'123'-72'44'0,"-50"47"-32"0,27-7-4 16,-50 16 48-16,14-9-32 15,13-19 24-15,10-5-28 16,4-11 28-16,5-5-32 16,-15-4 20-16,1 4-20 15,-18 1 0-15,-5 3-8 0,-9 4 4 16,-13 5-8-16,-1 7-12 15,-4-11 4-15,-18 3 12 16,4 0-4-16,-18 13 16 16,0-1-12-16,-5 1-12 15,-8-1 0-15,-5 5-4 16,-5 0 0-16,-5-1 24 16,-3 1-8-16,-10-1 16 15,-5 9-16-15,-9-4 40 16,1 3-24-16,-5 9 20 15,-5 4-24-15,0 8-28 16,5 8 4-16,4 0 0 0,-4 16 4 16,-14 0-12-1,-4 16 8-15,-19 9 4 0,-8 12 0 16,3-5 8-16,15 5-4 16,-1 3-12-16,19-7 4 15,-9-5-4-15,-1-3 0 16,1-1 16-16,0 5-4 15,-1-1-12-15,1 21 4 16,-1 12 4-16,19 12 0 16,9 4-28-16,5 0 16 15,-1-16 4-15,5-8 8 16,5-8-20-16,8-1 12 16,6 5 4-16,8-4 4 0,9 0 0 15,10-1 0-15,9-3 0 16,4-9 0-16,9-11 44 15,5-13-24-15,4-16 36 16,10-12-32-16,4-4-120 16,5-4 52-16,-1 0-160 15,1-4 116-15,-5 8-68 16</inkml:trace>
    <inkml:trace contextRef="#ctx0" brushRef="#br0" timeOffset="-733.6738">-160 1562 164 0,'5'-28'60'0,"-5"8"-44"0,0-17-8 0,0 13 132 15,0-13-80-15,-9-15 36 16,0-29-56-16,-5-24 28 16,-4-17-36-16,4 13-20 15,-9 0-4-15,5-13 8 16,0-3-8-16,0-1-12 16,4 21 0-16,5 16-4 15,0 16 0-15,4 13 8 16,-4 19 0-16,9 5 8 15,-9 11-4 1,9 5-36-16,0 4 16 16,9 8-4-16,-9 8-76 15,14 8 56-15,-5 0-204 0,0 0 136 16,-9 12 12-16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54.7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18FDDE-5853-4559-B5FE-073988FD1BE9}" emma:medium="tactile" emma:mode="ink">
          <msink:context xmlns:msink="http://schemas.microsoft.com/ink/2010/main" type="inkDrawing" rotatedBoundingBox="5252,5044 10011,5605 10001,5693 5242,5132" shapeName="Other">
            <msink:destinationLink direction="with" ref="{28E7947C-84B3-40DD-BE06-DEC41700E615}"/>
            <msink:destinationLink direction="from" ref="{048A045A-87B5-4F61-8D89-E603A2EA22DA}"/>
          </msink:context>
        </emma:interpretation>
      </emma:emma>
    </inkml:annotationXML>
    <inkml:trace contextRef="#ctx0" brushRef="#br0">0-1 80 0,'9'0'32'0,"5"0"-24"0,4 8-4 15,0-8 44-15,5 8-28 16,13-8-20-16,19 8 0 16,18-4 8-16,18 4-4 15,0-4 8-15,18-8-8 16,28 12 8-16,36 1-8 16,-9 3-20-16,45-4 8 0,23 12 20 15,-4 4-4-15,31 5 24 16,1 3-20-16,18 4-4 15,-10 9-4-15,-22-9 28 16,9 9-16-16,-23-9 64 16,-31 9-44-16,-37-21 28 15,4 0-36-15,-27-7 36 16,-9 3-36-16,-23-12-4 16,-8 4-16-16,-19 0 4 15,-14-4-8-15,-14-8-224 16,-13-4 124-16,-18-4-116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55.1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E7947C-84B3-40DD-BE06-DEC41700E615}" emma:medium="tactile" emma:mode="ink">
          <msink:context xmlns:msink="http://schemas.microsoft.com/ink/2010/main" type="inkDrawing" rotatedBoundingBox="9277,5192 9910,4905 10150,5433 9518,5720" semanticType="callout" shapeName="Other">
            <msink:sourceLink direction="with" ref="{E018FDDE-5853-4559-B5FE-073988FD1BE9}"/>
          </msink:context>
        </emma:interpretation>
      </emma:emma>
    </inkml:annotationXML>
    <inkml:trace contextRef="#ctx0" brushRef="#br0">0-2 288 0,'46'0'108'0,"-10"4"-84"0,37 4-4 0,-23 0 76 16,18 4-56-16,1 4 16 16,-6 4-32-16,-3 5 32 15,-10-1-32-15,-14 0 4 16,-13-4-16-16,-14 1 88 16,-9-1-52-16,-23 0 4 15,-13 0-32-15,-19 5 32 16,-18 11-28-16,5 13-12 0,-18 11-8 15,8 9-304-15,10 4 164 16,-5 0-236-16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56.7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8A045A-87B5-4F61-8D89-E603A2EA22DA}" emma:medium="tactile" emma:mode="ink">
          <msink:context xmlns:msink="http://schemas.microsoft.com/ink/2010/main" type="inkDrawing" rotatedBoundingBox="5472,5211 11035,6165 10881,7065 5318,6110" semanticType="callout" shapeName="Other">
            <msink:sourceLink direction="to" ref="{A7971D74-5B14-454E-A12C-2F010C8098EC}"/>
            <msink:sourceLink direction="from" ref="{E018FDDE-5853-4559-B5FE-073988FD1BE9}"/>
          </msink:context>
        </emma:interpretation>
      </emma:emma>
    </inkml:annotationXML>
    <inkml:trace contextRef="#ctx0" brushRef="#br0">0 0 124 0,'77'8'44'0,"-13"-4"-32"0,36 4-4 16,-36 4 4-16,13-4-8 15,24-4 52-15,40 0-32 0,18 4 32 16,5 8-28 0,36-8 52-16,10 21-44 0,-5-5-8 15,36 12-16-15,-4 13-12 16,9 20 4-16,8 0 4 16,-8 3-4-16,-4 1-4 15,13-4 4-15,-37 0 20 16,1-4-12-16,4-1-12 15,-14 5-4-15,-31-16 40 16,4-9-24-16,5-11 16 16,-5-9-16-16,-32-8 20 0,-9-8-20 15,-23 0 12-15,-17 0-12 16,-24 1-280-16,-27-1 144 16,-23 0-80-16</inkml:trace>
    <inkml:trace contextRef="#ctx0" brushRef="#br0" timeOffset="330.379">4685 250 260 0,'0'-32'96'0,"9"32"-76"0,14 8-4 0,-5 0-8 16,14 21-8-16,9 7 8 15,9 25-4-15,9 7-4 16,9 1 4-16,1 0-16 16,-1 0 8-16,-13 0 64 15,-10-1-32-15,-8 1 8 16,-10-8-24-16,-18-12 100 15,-18-5-64-15,-18-3 16 16,-24-1-40-16,-12 0 12 16,-6 5-20-16,-3-9-132 15</inkml:trace>
    <inkml:trace contextRef="#ctx0" brushRef="#br0" timeOffset="-31122.8768">4708 477 488 0,'18'28'180'0,"5"9"-140"0,22 15-12 0,-8-19 40 15,17 11-44-15,10 9 0 16,4 12-16-16,5-1-16 16,-9-11 4-16,-10-25 28 0,-3-28-12 15,-6-24 24-15,1-16-24 16,4-17 12-16,13-32-12 16,15-37-148-16,13-11 72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1:37.8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8A82BC-F00D-48F7-822B-97A1947A0059}" emma:medium="tactile" emma:mode="ink">
          <msink:context xmlns:msink="http://schemas.microsoft.com/ink/2010/main" type="inkDrawing" rotatedBoundingBox="8151,2370 12817,1420 13102,2821 8436,3771" semanticType="enclosure" shapeName="Other">
            <msink:sourceLink direction="with" ref="{A7971D74-5B14-454E-A12C-2F010C8098EC}"/>
          </msink:context>
        </emma:interpretation>
      </emma:emma>
    </inkml:annotationXML>
    <inkml:trace contextRef="#ctx0" brushRef="#br0">0 919 60 0,'10'105'24'0,"21"-65"-20"0,33 9 0 16,-14-21 16-16,32 4-12 15,23-3 4-15,59-1-4 16,23 0 12-16,40-7-12 0,33 7-4 16,26-8 0-16,10-12 12 15,5-16-8-15,27-8-20 16,-28-16 4-16,14-1 136 15,-36-7-68-15,-18-21 28 16,-5-24-52-16,-37-16 4 16,-31-4-24-16,-32 0 0 15,-33 11-8-15,-21-15 28 16,-29 4-20-16,-26-4 76 16,-37 16-56-16,-23 20 12 0,-22 16-28 15,-28 9-12-15,-50 15-4 16,-22 17-4-16,-33 8 0 15,-35 4-12-15,-20 16 8 0,-8-12 20 16,-27 4-8-16,17 4-20 16,6-16 4-16,8 12 12 15,32-12 0-15,41 8-4 16,28-4 4-16,36 8-216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1:57.8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667ED4-A955-4BDC-AD3B-8DFAEF6D1347}" emma:medium="tactile" emma:mode="ink">
          <msink:context xmlns:msink="http://schemas.microsoft.com/ink/2010/main" type="inkDrawing" rotatedBoundingBox="11514,3636 12399,3539 12428,3805 11543,3902" semanticType="callout" shapeName="Other">
            <msink:sourceLink direction="to" ref="{830CF9A0-7175-4B3F-B977-976A890BC595}"/>
          </msink:context>
        </emma:interpretation>
      </emma:emma>
    </inkml:annotationXML>
    <inkml:trace contextRef="#ctx0" brushRef="#br0">885 22 184 0,'-23'-16'68'0,"5"20"-52"0,-19 12-4 0,10-4 12 15,-10 9-16-15,-8-5-28 16,-10 0 8-16,-13-4-12 16,-9-4 12-16,-10 0 24 15,1-4-4-15,8-4 68 16,10-4-44-16,13 0 76 15,10 0-60-15,8 0 20 16,15 8-40-16,8 0-52 16,9 4 12-16,14 8 28 0,19-3-8 15,22 3 8-15,23 0-8 16,13 4 12 0,-4 0-12-16,-4 1-4 0,-10-5 0 15,-23-4 12-15,1-12-8 16,-14-4 128-16,-10-8-72 15,-12-4-40-15,3-9-16 16,-13-11 0-16,-4-5-4 16,-1-3-4-16,1 8 4 0,-6 7-16 15,10 9 8-15,0 8-32 16,10 12 20-16,-1 12-204 16,4 8 120-1,-4 9-212-15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1:57.4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6F5446-9C12-4CD7-92E0-9394CC6AF17B}" emma:medium="tactile" emma:mode="ink">
          <msink:context xmlns:msink="http://schemas.microsoft.com/ink/2010/main" type="inkDrawing" rotatedBoundingBox="11790,3739 13212,3874 13203,3959 11782,3824" semanticType="callout" shapeName="Other">
            <msink:sourceLink direction="with" ref="{830CF9A0-7175-4B3F-B977-976A890BC595}"/>
            <msink:sourceLink direction="with" ref="{A7971D74-5B14-454E-A12C-2F010C8098EC}"/>
          </msink:context>
        </emma:interpretation>
      </emma:emma>
    </inkml:annotationXML>
    <inkml:trace contextRef="#ctx0" brushRef="#br0">1420 150 208 0,'0'-17'76'0,"-13"17"-60"0,-10-4-4 0,0 4-4 0,-13 0-8 16,-19 8 16-16,-4 1-8 15,-23-1-4 1,-23-8 0 0,-22 0-4-16,-1-8 0 0,19 4 60 0,4-13-32 15,10-3 32-15,8-4-32 16,5 0 8-16,9 3-20 15,19 1 20-15,4 8-24 16,4 8-144-16,10 4 68 16,4 0-176-16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1:59.6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891C96-C4F9-4E3F-8D66-CF9EF73B3383}" emma:medium="tactile" emma:mode="ink">
          <msink:context xmlns:msink="http://schemas.microsoft.com/ink/2010/main" type="inkDrawing" rotatedBoundingBox="10595,5887 10870,4122 11642,4242 11367,6007" semanticType="callout" shapeName="Other">
            <msink:sourceLink direction="to" ref="{A7971D74-5B14-454E-A12C-2F010C8098EC}"/>
            <msink:sourceLink direction="from" ref="{830CF9A0-7175-4B3F-B977-976A890BC595}"/>
          </msink:context>
        </emma:interpretation>
      </emma:emma>
    </inkml:annotationXML>
    <inkml:trace contextRef="#ctx0" brushRef="#br0">227 0 312 0,'14'146'112'0,"-5"-82"-84"0,5 21-12 0,-5-12 12 15,0 36-20-15,0 17 16 16,-13-13-16-16,-10-4-4 16,-9 13 0-16,-4-1 72 15,-5-3-40-15,5-13-32 16,-10-16-4-16,10-16 32 16,13-8-20-16,-4-9 8 0,4-7-12 15,5 3 20-15,0-15-16 16,0-9-144-16,0-12 68 15,-9 0-184-15</inkml:trace>
    <inkml:trace contextRef="#ctx0" brushRef="#br0" timeOffset="285.2603">-328 1174 288 0,'18'-13'108'0,"-9"13"-84"0,14 8-4 16,-14 5 20-16,9 11-24 16,5 16 76-16,5 17-56 15,17 8 12-15,-4 0-28 0,5-9-12 16,-1-3-4-16,1-1 28 16,-5-7-16-1,-10-1 4-15,-3-15-12 0,-10-9 56 16,0-12-36-16,5-16 52 15,4-4-48-15,5-12 4 16,9-21-24-16,0-20-16 0,9-28 0 16,5-4-340-1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40:57.6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6F4E30-165C-4760-9F55-A28913B8BF82}" emma:medium="tactile" emma:mode="ink">
          <msink:context xmlns:msink="http://schemas.microsoft.com/ink/2010/main" type="writingRegion" rotatedBoundingBox="2962,12831 2854,15369 662,15275 771,12737"/>
        </emma:interpretation>
      </emma:emma>
    </inkml:annotationXML>
    <inkml:traceGroup>
      <inkml:annotationXML>
        <emma:emma xmlns:emma="http://www.w3.org/2003/04/emma" version="1.0">
          <emma:interpretation id="{9A7A45CF-318B-45E4-ABD9-3303DAC05ED4}" emma:medium="tactile" emma:mode="ink">
            <msink:context xmlns:msink="http://schemas.microsoft.com/ink/2010/main" type="paragraph" rotatedBoundingBox="2871,12800 2881,15119 1811,15124 1801,12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1BA3D-4819-45AF-B2A7-5FE3A7487FE5}" emma:medium="tactile" emma:mode="ink">
              <msink:context xmlns:msink="http://schemas.microsoft.com/ink/2010/main" type="line" rotatedBoundingBox="2871,12800 2881,15119 1811,15124 1801,12805"/>
            </emma:interpretation>
          </emma:emma>
        </inkml:annotationXML>
        <inkml:traceGroup>
          <inkml:annotationXML>
            <emma:emma xmlns:emma="http://www.w3.org/2003/04/emma" version="1.0">
              <emma:interpretation id="{059EF694-B76A-4087-829E-6A88864A0309}" emma:medium="tactile" emma:mode="ink">
                <msink:context xmlns:msink="http://schemas.microsoft.com/ink/2010/main" type="inkWord" rotatedBoundingBox="2822,12800 2829,14305 1864,14310 1858,128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1708 12399 236 0,'9'-13'88'0,"-9"9"-68"0,5-4-4 15,-10 4 192-15,-4 0-116 16,5 0 80-16,-1 0-104 16,-4 0 8-16,0 0-44 15,0 0 12-15,0 0-24 16,-5 4 8-16,-4 0-24 0,-5 4-4 16,-4 4 60-16,-5 4-32 15,-4 0 16-15,-5 9-28 16,0 3 28-16,0 8-28 15,0-3 12-15,4 7-16 16,5 0 28-16,5 5-24 16,9 3 40-16,9 5-32 0,4-4 76 15,19-1-56-15,4-3-32 16,14 3-8-16,9 5 20 16,18-1-12-16,14-3 12 15,-5-9-12-15,1-12-8 16,8-16 0-16,9-12-68 15,15-8 36-15,-15-8-4 16,-9-4 16-16,-22-5 28 16,0-3-4-16,-23 0 4 15,-14-5-4-15,-14-7 4 16,-8-5-8-16,-5-7 8 16,-14-5-8-16,-13 4-4 15,-1 5 4-15,1 7-4 16,-5 9 0-16,0 3-28 0,0 9 16 15,0 4-4 1,-5 8 8-16,5-1 0 0,-4 5 0 16,8 4 16-16,1 4-4 15,0 4-12-15,4 4 4 16,0 5-32-16,9-1 20 16,14 0-144-16,9 4 88 15,9-4-392 1,0 4 260-16,0-3-168 15</inkml:trace>
          <inkml:trace contextRef="#ctx0" brushRef="#br0" timeOffset="453.705">1303 12824 436 0,'5'-4'160'0,"4"4"-124"0,4-5-8 0,-3 5 192 16,3 0-124-1,5 0 16-15,5-8-68 16,0 8 68-16,4 0-64 0,5 0-4 0,5 4-28 16,-1 0 8-16,5 1-16 15,-5-1 4-15,1-4-4 16,-1 0-8-16,-4 4 4 15,-9-4 12-15,0 0-8 16,-10 0 16-16,-13 0-140 16,-4 0 64-1,-5 0-364 1,0-4 228-16,-5 12-208 0</inkml:trace>
          <inkml:trace contextRef="#ctx0" brushRef="#br0" timeOffset="687.3268">1676 12690 436 0,'-13'-8'160'0,"26"12"-124"0,-8-8-8 15,-5 4 220-15,0 0-140 16,0 0 36-16,5 8-88 16,-1 4 56-16,5 8-64 15,-9 5 0-15,0-1-28 0,0 8-4 16,5 1-8-16,-5-1-8 15,-9 5 4-15,9 7-172 16,-5 5 92-16,-4-1-532 16,-14 5 336-16,-4-13 48 15</inkml:trace>
          <inkml:trace contextRef="#ctx0" brushRef="#br0" timeOffset="1294.5329">1636 13172 340 0,'0'0'128'0,"0"0"-100"0,13 0-8 0,-13 0 112 16,5 0-76-16,-5 0 32 15,9 4-52-15,4 4 32 16,-3 8-40-16,-6 8 84 16,-4 9-64-16,-4 7 48 0,4 9-56 15,4 3 32-15,-8 5-40 16,4 0-8-16,0 3-16 16,0-3 36-16,9 0-20 0,-5-5-24 15,1-7 0-15,4-13 44 16,-5-12-24-16,1-8-88 15,-5-12 36-15,0 0-344 16,-5-4 212 0,1 4-320-16</inkml:trace>
        </inkml:traceGroup>
        <inkml:traceGroup>
          <inkml:annotationXML>
            <emma:emma xmlns:emma="http://www.w3.org/2003/04/emma" version="1.0">
              <emma:interpretation id="{65F099B0-97E7-4295-B6D0-56AACE1BE22F}" emma:medium="tactile" emma:mode="ink">
                <msink:context xmlns:msink="http://schemas.microsoft.com/ink/2010/main" type="inkWord" rotatedBoundingBox="2442,13899 2443,14075 1933,14078 1932,13901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1641.4966">1303 13617 392 0,'-9'-4'148'0,"14"4"-116"0,-1 0-8 16,-4 0 128-16,0 0-88 16,9 0 72-16,5-4-80 15,0 0 24-15,4-4-48 16,0-1 24-16,0 1-28 0,0 0 8 15,1-4-20-15,3 0 0 16,1 0-8-16,0 0 4 16,0 0-8-16,-1-1 8 0,6 1-8 15,-5 0 16 1,-1 4-12-16,1-4 76 16,-5 0-48-16,0 8-32 0,-8 8-4 15,-1 4 48-15,0 0-24 16,0 8-20-16,0 0-4 15,0 1 24-15,0-1-12 16,5-4-12-16,0 0-4 16,-1-4-200-16,1-4 112 15,-5-4-352 1</inkml:trace>
        </inkml:traceGroup>
        <inkml:traceGroup>
          <inkml:annotationXML>
            <emma:emma xmlns:emma="http://www.w3.org/2003/04/emma" version="1.0">
              <emma:interpretation id="{BDD2AD93-51D5-426C-897C-2D411A5E6A01}" emma:medium="tactile" emma:mode="ink">
                <msink:context xmlns:msink="http://schemas.microsoft.com/ink/2010/main" type="inkWord" rotatedBoundingBox="2878,14361 2881,15119 1811,15124 1808,143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25.776">1781 14021 456 0,'0'-8'168'0,"0"4"-128"0,-4 0-16 16,4 0 168-16,0 0-112 0,0-4 0 16,0-4-48-16,-5 0 16 15,1 0-32-15,-6 0 12 0,1 3-16 16,-4 1 12-16,-6 0-16 16,-3 0 24-16,-6 4-20 0,-3 4 24 15,-1 0-24-15,-5 0 4 16,-4 8-8-16,-4 4-8 15,-1 9 4-15,5-5-4 16,0 0 0-16,5 4 60 16,-1 4-32-16,6 1 40 15,3 7-36-15,10-4 8 16,4 1-24-16,5-1 20 16,0 4-24-16,9 1 40 15,0 3-28-15,14 9-12 16,13-1-8-16,5 5 28 15,9-1-16-15,9 1-4 16,5-4-8-16,-1-9 4 16,1-8-4-16,-5-7 8 15,0-1-8-15,-4-12-12 16,-5-4 4-16,4-4 12 0,5-12-4 16,0-4-12-16,9-9 4 15,1-7 4-15,-1-9 0 16,5 1 24-16,-19-5-12 15,1 5 4-15,-14 4-8 16,-1-1 4-16,-17 1-8 16,-14 3-12-16,0 1 4 15,-14 0 4-15,-17-1 0 16,-1 5-12-16,-5 0 8 16,-4 3 12-16,-4 5-4 0,13 0-4 31,-5 4 4-31,6 3-4 0,3 5 0 15,1 0 0-15,4 4 0 16,5 0-28-16,-9 8 16 0,8 4-152 16,6-4 88-16,-5 9-284 15,-5-1 200-15,0 8-436 16</inkml:trace>
          <inkml:trace contextRef="#ctx0" brushRef="#br0" timeOffset="2316.7467">1244 14309 676 0,'0'-8'248'0,"5"8"-192"0,26-4-16 0,-12 4 164 15,8-4-120-15,14 0 80 16,4 0-96-16,10-1-28 15,0 5-24 1,-10 0-4-16,-4 0-8 0,-9 5-204 0,-9-1 108 16,0-8-308-1,-10 8 228-15,-13 8-256 16</inkml:trace>
        </inkml:traceGroup>
      </inkml:traceGroup>
    </inkml:traceGroup>
    <inkml:traceGroup>
      <inkml:annotationXML>
        <emma:emma xmlns:emma="http://www.w3.org/2003/04/emma" version="1.0">
          <emma:interpretation id="{D1800899-EBB5-40EA-9AFD-465AB1840CE7}" emma:medium="tactile" emma:mode="ink">
            <msink:context xmlns:msink="http://schemas.microsoft.com/ink/2010/main" type="paragraph" rotatedBoundingBox="1503,12812 1397,15307 662,15275 769,12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0709AC-92A3-40D5-8E9C-DEE0757FC7B5}" emma:medium="tactile" emma:mode="ink">
              <msink:context xmlns:msink="http://schemas.microsoft.com/ink/2010/main" type="line" rotatedBoundingBox="1503,12812 1397,15307 662,15275 769,12780"/>
            </emma:interpretation>
          </emma:emma>
        </inkml:annotationXML>
        <inkml:traceGroup>
          <inkml:annotationXML>
            <emma:emma xmlns:emma="http://www.w3.org/2003/04/emma" version="1.0">
              <emma:interpretation id="{FB69887F-4DB7-4456-B03F-B7D43B0EFBFA}" emma:medium="tactile" emma:mode="ink">
                <msink:context xmlns:msink="http://schemas.microsoft.com/ink/2010/main" type="inkWord" rotatedBoundingBox="1503,12812 1473,13516 1099,13500 1129,1279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578.958">479 12605 156 0,'9'0'56'0,"-9"0"-44"0,14 0-4 15,-5 0 148-15,9 0-88 16,-9-8 132-16,5 8-116 16,9-8 20-16,-5 8-60 15,5-4 36-15,4-4-48 16,5 0 4-16,0-9-24 16,4 1-8-16,-4 0 0 0,-5-4 12 0,-4 0-8 15,-5-1 24-15,-4 1-20 16,-9 0 12-16,-15 0-12 15,-8-1 12-15,-5 5-16 16,-8 4 24-16,-6 8-20 16,-4 4-12-16,-4 8-4 15,8 8 12-15,1 5-4 16,4 3 16-16,9 4-12 16,0 0-12-16,14-3 0 15,0 3-4-15,9-8 0 16,9-3 16-16,10-17-4 15,8 0-36-15,5 0 16 0,4 0 4 16,5-5 12-16,-9 5-28 16,-18 9 16-16,-1 11-4 15,-13 8 8-15,-4 4 88 32,-5 5-48-32,-5 3 8 15,-9 5-24-15,0 3 16 0,5 1-20 16,0 0-12-16,13-13-4 15,-4 4 48-15,18-11-24 16,5-17 0 0,-5 4-12-16,14-16-24 15,0 0 8-15,0-16-12 16,-5 4 8-16,-5-8 8 16,10 3 4-16,-14-3 16 15,-4 4-8-15,-19-4-28 16,14 8 8-16,-23-1-4 0,10 9 8 0,-5 0 44 15,-1 4-24-15,1-4 8 16,4 8-12-16,5-4 4 16,9 0-8-16,5-4-64 15,13 4 32-15,-4 0-252 16,9 4 156-16</inkml:trace>
        </inkml:traceGroup>
        <inkml:traceGroup>
          <inkml:annotationXML>
            <emma:emma xmlns:emma="http://www.w3.org/2003/04/emma" version="1.0">
              <emma:interpretation id="{39E290CE-7F3C-47F3-AD3A-AE0C73AC44EE}" emma:medium="tactile" emma:mode="ink">
                <msink:context xmlns:msink="http://schemas.microsoft.com/ink/2010/main" type="inkWord" rotatedBoundingBox="1407,14602 1377,15306 662,15275 692,14571"/>
              </emma:interpretation>
              <emma:one-of disjunction-type="recognition" id="oneOf4">
                <emma:interpretation id="interp8" emma:lang="" emma:confidence="0">
                  <emma:literal>as</emma:literal>
                </emma:interpretation>
                <emma:interpretation id="interp9" emma:lang="" emma:confidence="0">
                  <emma:literal>"as</emma:literal>
                </emma:interpretation>
                <emma:interpretation id="interp10" emma:lang="" emma:confidence="0">
                  <emma:literal>age</emma:literal>
                </emma:interpretation>
                <emma:interpretation id="interp11" emma:lang="" emma:confidence="0">
                  <emma:literal>a's</emma:literal>
                </emma:interpretation>
                <emma:interpretation id="interp12" emma:lang="" emma:confidence="0">
                  <emma:literal>ago</emma:literal>
                </emma:interpretation>
              </emma:one-of>
            </emma:emma>
          </inkml:annotationXML>
          <inkml:trace contextRef="#ctx0" brushRef="#br0" timeOffset="10674.3454">666 14260 260 0,'27'-16'96'0,"-13"8"-76"0,-1-8-4 16,-8 12 168-16,-1-4-104 15,-4-5 72-15,0 5-88 16,-9-4 28-16,-13 0-56 16,-1 0-12-16,0 4-12 15,-9 0 32-15,0 8-20 0,0 12 12 16,5-4-20-16,4 16 0 0,1-12-8 15,13 5 28-15,-1-1-20 16,20-4 20-16,3-4-20 16,19 0-16-16,4-8-4 15,5 0-24-15,5 0 16 16,-5 0-32-16,-5-4 28 16,-8 4-12-16,-15 0 16 15,-13 8 16-15,-13 4 0 16,-15 5-12-16,-8 3 4 15,0 12 64-15,-5 9-32 16,9 11 52-16,4 5-48 0,10 4-32 16,9-13-4-16,14 5 16 15,-1-9-4 1,14-7-12-16,1-9 0 16,-1 4-24-16,14-15 16 0,-10-1-64 15,1-4 40-15,0-4-8 16,0-8 24-16,-5 0 12 15,-9-4 8-15,-4-4 16 16,-10-4-8-16,-13 0 4 16,0 3-4-16,-5 1 72 15,-4 4-44-15,-1 4 76 16,-8-4-64-16,18 4 20 16,-1-8-40-16,10 0 0 15,0 0-16-15,9-4-16 16,14-12 0-16,-5 11 20 15,9-3-8-15,5 0-128 0,9 0 68 16,4 0-432 0,-4 4 268-16,-5-1-204 15</inkml:trace>
          <inkml:trace contextRef="#ctx0" brushRef="#br0" timeOffset="10191.2058">47 14280 808 0,'0'-8'300'0,"13"8"-232"0,5 0-20 0,5 0 20 0,0 0-48 16,9 0 0-16,0 0-12 16,4 0-156-16,10 4 80 15,-10 0-360-15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42:10.9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8:43:34.662"/>
    </inkml:context>
  </inkml:definitions>
  <inkml:traceGroup>
    <inkml:annotationXML>
      <emma:emma xmlns:emma="http://www.w3.org/2003/04/emma" version="1.0">
        <emma:interpretation id="{328EB02A-E1E6-45F4-BEF1-2F74E4F66C1A}" emma:medium="tactile" emma:mode="ink">
          <msink:context xmlns:msink="http://schemas.microsoft.com/ink/2010/main" type="writingRegion" rotatedBoundingBox="1344,495 23316,308 23466,17887 1494,18074"/>
        </emma:interpretation>
      </emma:emma>
    </inkml:annotationXML>
    <inkml:traceGroup>
      <inkml:annotationXML>
        <emma:emma xmlns:emma="http://www.w3.org/2003/04/emma" version="1.0">
          <emma:interpretation id="{DA364A06-0DF2-40BD-9CE3-350135A9EC05}" emma:medium="tactile" emma:mode="ink">
            <msink:context xmlns:msink="http://schemas.microsoft.com/ink/2010/main" type="paragraph" rotatedBoundingBox="1329,917 7478,771 7514,2283 1365,2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5F3327-F713-4B87-87DB-A70E82D53029}" emma:medium="tactile" emma:mode="ink">
              <msink:context xmlns:msink="http://schemas.microsoft.com/ink/2010/main" type="line" rotatedBoundingBox="1329,917 7478,771 7514,2283 1365,2429"/>
            </emma:interpretation>
          </emma:emma>
        </inkml:annotationXML>
        <inkml:traceGroup>
          <inkml:annotationXML>
            <emma:emma xmlns:emma="http://www.w3.org/2003/04/emma" version="1.0">
              <emma:interpretation id="{94802259-8AAE-4E7C-85F0-AAA8115F03B9}" emma:medium="tactile" emma:mode="ink">
                <msink:context xmlns:msink="http://schemas.microsoft.com/ink/2010/main" type="inkWord" rotatedBoundingBox="1329,917 5177,826 5213,2338 1365,24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693 125 280 0,'0'-20'104'0,"0"20"-84"0,14-33 0 16,-5 29 120-1,-9-4-80-15,0-8 72 16,9 4-76-16,-18-4 32 16,9 7-52-16,-9 1 16 0,9 8-32 0,-23 17 8 15,1 11-16-15,-33 41 12 16,18 24-16-16,-26 24-4 16,13-4 0-16,-19 9 12 15,10-13-8-15,-9 0 60 16,4-16-40-16,5-8 40 15,18-16-36-15,0-20 36 16,14-13-40-16,8-20-4 16,10-7-16-16,18-34-272 15,10 1 148-15</inkml:trace>
          <inkml:trace contextRef="#ctx0" brushRef="#br0" timeOffset="559.6931">261 845 528 0,'-14'-16'196'0,"14"16"-152"0,0 4-12 0,9-4 124 16,5 4-92-16,13-4 132 15,5 0-112-15,23-4 56 16,4 0-80-16,28-8 8 16,4 4-36-16,0 0-4 15,-14 8-16-15,-13-4-8 16,-14 0 0-16,-14 4 40 16,-4 0-24-16,-18-4-64 15,-5 4 24-15,-14-9-328 16,1 1 192-16</inkml:trace>
          <inkml:trace contextRef="#ctx0" brushRef="#br0" timeOffset="882.0513">397-106 644 0,'-9'0'236'0,"9"0"-180"0,9 0-20 0,-9 0 168 16,19 0-120-16,8-4 80 16,5 4-96-16,13-4 8 15,10 0-44-15,9-4-4 16,4 8-16-16,-4 0 0 15,-10 4-4-15,6-4 20 16,-19-4-16-16,-10 4-56 16,1 0 20-16,-9-12-332 15,0 12 196-15</inkml:trace>
          <inkml:trace contextRef="#ctx0" brushRef="#br0" timeOffset="287.7633">598 68 216 0,'-14'-16'80'0,"14"16"-60"0,32 0-8 15,-18 0 128 1,4 0-80-16,9 0 72 16,1 8-76-16,8 4 76 15,-4 4-76-15,4 29 24 16,1 16-44-16,-5 32 84 15,-1-4-68-15,-8 20 20 16,-5 0-40-16,-4 25-4 16,0-17-16-16,-5 9 0 15,0-29-4-15,-5-12 20 0,6-16-16 16,-10-17 4-16,-5-11-8 0,0-9-216 16,5-4 112-16</inkml:trace>
          <inkml:trace contextRef="#ctx0" brushRef="#br0" timeOffset="1246.0447">2091-1 268 0,'-18'-4'100'0,"18"4"-76"0,-32 0-8 0,9 4 96 16,10-4-64-16,-24 8 16 16,5 1-40-16,-13 3 84 15,8 4-60-15,-17 12 64 16,13 5-60-16,-18 35 104 16,13 1-88-16,-22 24 36 15,18 4-60-15,4 9 36 16,5 3-44-16,18 8-20 15,19-12-8-15,13-3 16 16,5-21-12-16,8-9-32 16,6-11 12-16,4-16-264 15,4-17 152-15</inkml:trace>
          <inkml:trace contextRef="#ctx0" brushRef="#br0" timeOffset="1639.0888">1832 704 392 0,'-5'44'148'0,"5"-44"-116"0,-9 61-8 0,0-33 40 16,9 9-40-16,-5 3 24 15,5 0-28-15,-4-15 44 16,4 3-36-16,0-12 84 15,0-8-64-15,-9-16-12 16,9 0-24-16,-5-16 8 16,5-4-12-16,0-9-4 15,14 1 0-15,-10-9-4 16,10 17 0-16,18-17 52 16,0 17-28-16,13 0 148 15,5 11-96-15,-4-3-16 16,-1 4-36-16,-8 8 16 15,-1 0-24-15,-8 0 12 16,-6 8-16-16,-3-12 36 16,-6 12-24-16,-8-8-188 15,-1 8 88-15,-4-17-440 16,5 9 288-16</inkml:trace>
          <inkml:trace contextRef="#ctx0" brushRef="#br0" timeOffset="1915.3235">1841 380 384 0,'-14'-8'140'0,"14"8"-108"0,5 4-8 0,-1-4 224 16,1 0-140-16,4 0 132 15,4 0-136-15,10-4 4 16,9 4-64-16,0-4-20 16,4 0-12-16,-4 0 8 15,9 4-12-15,-9-9-136 16,0 18 72-16,0-18-352 16,-9 9 228-16</inkml:trace>
          <inkml:trace contextRef="#ctx0" brushRef="#br0" timeOffset="2250.7155">2474 92 364 0,'-14'-12'132'0,"14"12"-100"0,14 4-12 16,-10 0 220-1,5 0-136-15,9 9 132 16,10 7-132-16,13 36 108 0,4 1-120 0,5 32 16 16,-4 4-64-16,-23 17-8 15,-1-9-24-15,-31 16 28 16,-9-8-24-16,-27 1 32 15,4-13-32-15,-23-20-4 16,9-13-8-16,-9-19-244 16,10-17 132-16,-1-12-608 15,14-8 400-15</inkml:trace>
          <inkml:trace contextRef="#ctx0" brushRef="#br0" timeOffset="5998.8365">3257 784 424 0,'-19'17'156'0,"19"-17"-120"0,5 0-8 15,0 0 176 1,8 4-116-16,5-4 52 15,19 0-80-15,8-4-4 16,1 4-32-16,4 0 12 0,-4 4-20 0,-6 0 0 16,1 0-8-16,-9 0-8 15,-4 0 4-15,-10-4-4 16,0 4 0-16,-9-4-176 16,0 0 96-16</inkml:trace>
          <inkml:trace contextRef="#ctx0" brushRef="#br0" timeOffset="5990.3143">3434 598 332 0,'-4'4'120'0,"-1"-8"-92"0,-9 4-8 0,10 0 112 16,4 4-76-16,-9-4 128 31,9 0-104-31,-5 0 40 0,5 0-72 0,14 0 36 16,4 0-48-16,14 0 16 15,18 0-32-15,0-4-8 16,0 4-8-16,0-4-4 16,0 8 0-16,-9-4 16 15,-4 0-8-15,-10 0-72 16,0 8 32-16</inkml:trace>
        </inkml:traceGroup>
        <inkml:traceGroup>
          <inkml:annotationXML>
            <emma:emma xmlns:emma="http://www.w3.org/2003/04/emma" version="1.0">
              <emma:interpretation id="{1C285739-302D-4371-A699-D34852DEE7D8}" emma:medium="tactile" emma:mode="ink">
                <msink:context xmlns:msink="http://schemas.microsoft.com/ink/2010/main" type="inkWord" rotatedBoundingBox="5897,976 7482,939 7502,1765 5917,1803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is</emma:literal>
                </emma:interpretation>
                <emma:interpretation id="interp3" emma:lang="" emma:confidence="0">
                  <emma:literal>a,</emma:literal>
                </emma:interpretation>
                <emma:interpretation id="interp4" emma:lang="" emma:confidence="0">
                  <emma:literal>is,</emma:literal>
                </emma:interpretation>
                <emma:interpretation id="interp5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6014.3791">4572 756 580 0,'-13'16'216'0,"13"-16"-168"0,4 0-12 16,5 0 56 0,10-8-56-16,17-12 24 15,14 4-40-15,23-25 8 16,9 1-16-16,14-33-60 15,-14 4 24-15,-5-24-40 0,-13 16 32 16,-5-12 28-16,-14 20 4 0,-17-3-8 16,-6 15 4-1,-8 8 92-15,-5 13-48 0,-4 12 36 16,-1 12-44-16,-4 16-20 16,0 8-4-16,0 12 0 15,5 8-4-15,-5 17 8 16,0 8-8-16,0 7 16 15,0-3-12-15,0-8-20 16,4-5 4-16,-4-11 12 16,0-13 0-16,14-16-64 15,-5 0 32-15,14-24-84 16,9-4 60-16,4-25-68 16,5 5 64-16,5-17-40 15,-1 13 56-15,-4-21-16 16,0 20 36-16,-13 1 80 15,-6 11-32-15,-3 5 124 16,-6 8-84-16,-13 8 80 16,0 12-84-16,-9 8 28 15,0 4-52-15,-5 8 12 16,10 8-32-16,-14 13-8 16,13-1-8-16,-4 21 4 15,9-8-4-15,-9 3-20 31,18-7 8-31,-18-5-144 0,9-3 80 0,-9-5-224 16,4-15 168-16</inkml:trace>
          <inkml:trace contextRef="#ctx0" brushRef="#br0" timeOffset="6018.3885">4841 720 320 0,'-14'-4'120'0,"14"4"-96"0,0 4-4 0,0-4 168 16,0 0-108-16,0 0 72 15,5 4-88-15,13 0 44 16,5 4-64-16,13 0 48 15,14 0-52-15,28-12 16 16,13 4-36-16,27-12 60 16,5 0-44-16,14 0-16 15,-10 8-12-15,-8-17 8 16,-19 17-8-16,-14-4-4 16,-13 8 0-16,-18-4 4 15,-14 4-4-15,-14 0 52 16,-18 0-32-16,-18 0-160 15,0 8 72-15,-18 0-388 16,13 13 248-16</inkml:trace>
        </inkml:traceGroup>
      </inkml:traceGroup>
    </inkml:traceGroup>
    <inkml:traceGroup>
      <inkml:annotationXML>
        <emma:emma xmlns:emma="http://www.w3.org/2003/04/emma" version="1.0">
          <emma:interpretation id="{C079D205-9491-4387-9998-EC8748B3E390}" emma:medium="tactile" emma:mode="ink">
            <msink:context xmlns:msink="http://schemas.microsoft.com/ink/2010/main" type="paragraph" rotatedBoundingBox="5656,1498 13155,-103 13556,1772 6058,33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C196229-AF62-4702-AF1C-A3BD8B3BBE3F}" emma:medium="tactile" emma:mode="ink">
              <msink:context xmlns:msink="http://schemas.microsoft.com/ink/2010/main" type="line" rotatedBoundingBox="5656,1498 13155,-103 13556,1772 6058,3375"/>
            </emma:interpretation>
          </emma:emma>
        </inkml:annotationXML>
        <inkml:traceGroup>
          <inkml:annotationXML>
            <emma:emma xmlns:emma="http://www.w3.org/2003/04/emma" version="1.0">
              <emma:interpretation id="{0A148598-3D46-4866-A47B-A4668AC0F823}" emma:medium="tactile" emma:mode="ink">
                <msink:context xmlns:msink="http://schemas.microsoft.com/ink/2010/main" type="inkWord" rotatedBoundingBox="5799,2166 7147,1878 7358,2866 6010,3154"/>
              </emma:interpretation>
            </emma:emma>
          </inkml:annotationXML>
          <inkml:trace contextRef="#ctx0" brushRef="#br0" timeOffset="6261.0347">4623 1222 424 0,'0'-9'156'0,"0"9"-120"0,0-24-8 16,9 12 80-1,0 4-64-15,4-8 68 16,6 4-60-16,8 4 4 15,0-1-32-15,10 18 24 16,-1-1-32-16,0 12 20 16,1 0-20-16,-10 12 0 0,1 1-8 15,-15-1 20-15,1 1-16 0,-23-1 24 16,0 0-24-16,-28-3 4 16,5-1-8-16,-18-4 20 15,5 5-16-15,4-21-40 16,9 4 16-16,0-16-32 15,9-4 24-15,1-8-36 16,12-5 36-16,6 5-36 16,4-4 32-16,14 12 12 15,-1 0 8-15,14 0-24 16,10 8 16-16,-1 0 68 16,5 8-32-16,0 8 28 15,0 4-32-15,-4 0-28 16,-5 1 4-16,-5-5 16 15,-4 0-4-15,-5-8 16 16,5 4-16-16,-10-8-92 16,5 0 48-16,-8-8-112 15,3 4 84-15,1-4-208 16,0 0 152-16</inkml:trace>
          <inkml:trace contextRef="#ctx0" brushRef="#br0" timeOffset="8437.4055">4932 1302 260 0,'-9'-20'96'0,"9"20"-76"0,5-12-4 16,-5 4 132-1,4 0-84-15,-4-8 88 16,5 4-88-16,-5-1 72 16,0 5-76-16,-5 0 20 0,1 8-44 0,-6 4 32 15,1 8-40-15,-9 5 48 16,4 3-44-16,-4 8 20 15,9 1-32-15,-9 23 0 16,4-7-12 0,-8 28 12-16,8-1-12 15,-4 9 16-15,9-8-16 16,-5-12-4-16,9-9 0 0,1-7 12 16,4-13-8-16,0-11-20 15,4-5 4-15,1-16-208 16,4-4 120-16</inkml:trace>
          <inkml:trace contextRef="#ctx0" brushRef="#br0" timeOffset="8096.974">4723 1108 236 0,'-5'-12'88'0,"10"12"-68"0,-1-8-4 16,1 8 176-1,-1-8-108-15,1 0 108 16,-1 8-112-16,-4 0 20 15,0 8-60-15,-13 8 12 16,4 12-32-16,-14 9 16 16,9-1-20-16,-18 9 0 15,19-9-8-15,-10 1 48 16,5 3-32-16,-5-8 24 16,5 1-28-16,4-13 28 15,5 0-32-15,0-8 20 0,4 1-20 16,1-9-16-16,4 0-4 0,4 0-4 15,10 4 0-15,4 0 24 16,10 0-8-16,13 0-12 16,4 0 0-16,23-8-4 15,1 8 0-15,-1-8 32 16,-4 4-12-16,-10 0-4 16,-8 0-4-16,-10 0 4 15,-8 1-4-15,-6-5 16 16,-8 4-12-16,-14 0-4 15,0 0 0-15,0-4-68 16,0 0 36-16</inkml:trace>
          <inkml:trace contextRef="#ctx0" brushRef="#br0" timeOffset="8987.1463">5510 1209 572 0,'-18'9'208'0,"18"-9"-160"0,-23 16-12 0,10 0 112 16,8 0-88-16,-9 8 64 15,5 1-72-15,-9 11 48 16,4 5-56-16,-8 19 32 16,8 1-44-16,-4 8 0 15,4-9-20-15,-4 1 44 16,0-12-28-16,9-13-24 15,4-3-4-15,-4-17-96 16,9-8 48-16,0-20-268 16,14 0 176-16</inkml:trace>
          <inkml:trace contextRef="#ctx0" brushRef="#br0" timeOffset="9263.8806">5570 1213 756 0,'0'-8'280'0,"0"8"-216"0,0 8-20 0,0-3 112 16,0 7-96-16,-5 4 64 15,5 8-72-15,-9 4 48 16,4 5-56-16,-8 15 24 16,8 5-40-16,-13 24 8 15,9-4-20-15,-9 4-24 16,8-5 0-16,-3-11 20 15,4-12-4-15,0-13-4 16,4-3 0-16,0-13-136 16,5-4 72-16,0-12-188 15,10 0 140-15,-1-12-444 16,0 0 308-16</inkml:trace>
          <inkml:trace contextRef="#ctx0" brushRef="#br0" timeOffset="8724.446">5137 1323 676 0,'0'-8'248'0,"0"8"-192"0,0-8-16 15,0 3 92 1,9 5-80-16,0-8 76 16,9 4-72-16,1-8 48 15,3 4-60-15,15 0 40 16,-1 4-48-16,33-4 8 16,-1 8-28-16,14-4 20 15,-9 8-24-15,-5-4 12 16,-9 4-12-16,-9-4 20 0,-9 0-20 0,-9 0 4 15,-9 4-8-15,-10-8-84 16,-3 0 40-16</inkml:trace>
        </inkml:traceGroup>
        <inkml:traceGroup>
          <inkml:annotationXML>
            <emma:emma xmlns:emma="http://www.w3.org/2003/04/emma" version="1.0">
              <emma:interpretation id="{D0AD3AB4-BB9A-4473-9DBD-1C637FA08356}" emma:medium="tactile" emma:mode="ink">
                <msink:context xmlns:msink="http://schemas.microsoft.com/ink/2010/main" type="inkWord" rotatedBoundingBox="7428,1120 10355,494 10756,2371 7829,2997"/>
              </emma:interpretation>
              <emma:one-of disjunction-type="recognition" id="oneOf2">
                <emma:interpretation id="interp6" emma:lang="" emma:confidence="0">
                  <emma:literal>r')</emma:literal>
                </emma:interpretation>
                <emma:interpretation id="interp7" emma:lang="" emma:confidence="0">
                  <emma:literal>F')</emma:literal>
                </emma:interpretation>
                <emma:interpretation id="interp8" emma:lang="" emma:confidence="0">
                  <emma:literal>i')</emma:literal>
                </emma:interpretation>
                <emma:interpretation id="interp9" emma:lang="" emma:confidence="0">
                  <emma:literal>F',</emma:literal>
                </emma:interpretation>
                <emma:interpretation id="interp10" emma:lang="" emma:confidence="0">
                  <emma:literal>5')</emma:literal>
                </emma:interpretation>
              </emma:one-of>
            </emma:emma>
          </inkml:annotationXML>
          <inkml:trace contextRef="#ctx0" brushRef="#br0" timeOffset="14941.9471">9125 88 728 0,'0'0'268'0,"0"0"-208"0,5-4-16 0,-5 4 132 16,0 8-104-16,-5 1 60 16,10 7-76-16,4 12-8 15,-9 8-28-15,0 13-12 16,0-8-4-16</inkml:trace>
          <inkml:trace contextRef="#ctx0" brushRef="#br0" timeOffset="10946.7405">7395 28 288 0,'14'-37'108'0,"0"29"-84"0,-19-16-4 0,0 12 92 16,5 4-64-16,-4-13 164 15,-1 5-116-15,-13-4 68 16,4 4-96-16,-13 0 0 15,4 8-44-15,-18 3-20 16,5 10-8-16,-19 3 28 16,10 4-12-16,-24 8-32 15,15 4 12-15,-10 17 8 16,14 3 4-16,-5 41 60 16,14 16-36-16,5 33 8 15,9 0-24-15,-1 40 12 16,10-9-16-16,0 1-4 15,9-24 0-15,-9-8 20 16,13-25-12-16,-13-8 92 16,9-16-56-16,-14-16 12 15,0-17-36-15,5-15 24 16,0-9-32-16,-10-24-24 16,6-8 4-16,-10-32-148 15,5 3 80-15,-5-19-180 16,13 3 144-16,1-16-480 15,14 13 332-15</inkml:trace>
          <inkml:trace contextRef="#ctx0" brushRef="#br0" timeOffset="11319.7346">7573-5 592 0,'0'-24'220'0,"0"24"-172"0,-9-12-12 0,0 4 48 16,-1 8-52-16,-12-4 60 16,-1 4-56-16,-9 0 0 15,5 4-20-15,-5 0 24 16,5 4-24-16,-10 4 12 16,10 0-16-16,-14 13 56 15,4 7-40-15,-13 37-12 16,14 12-8-16,-23 32 36 15,18-4-24-15,-18 49 44 16,8 0-36-16,1 8-24 16,9-25-4-16,0-3 8 15,10-25-4-15,-1-7 8 16,13-17-8-16,-3-13-56 16,8-11 28-16,0-20-76 15,5-1 56-15,-4-19-80 16,8-1 72-16,1-12-148 15,4 0 112-15</inkml:trace>
          <inkml:trace contextRef="#ctx0" brushRef="#br0" timeOffset="11713.2796">7696-61 416 0,'-32'-29'152'0,"32"29"-116"0,-32 0-12 0,9 4 144 16,14 0-96-16,-23 0 76 15,9 5-84-15,-8-1 16 16,8 4-44-16,-5 4 32 16,10 0-40-16,-4 8 20 15,-1 5-28-15,5 31 44 16,4 9-36-16,-9 32 28 15,9 1-28-15,-8 43-28 16,8-7 0-16,-9 28 8 16,5-16-4-16,-5 11-4 15,10-15 4-15,-10-12-4 16,14-17 0-16,-14-16 52 16,5-20-28-16,-28-16 32 15,10-21-28-15,-19-15-8 16,10-13-12-16,-5-12-164 15,9-4 84-15,0-8-472 16,13 0 300-16</inkml:trace>
          <inkml:trace contextRef="#ctx0" brushRef="#br0" timeOffset="14067.6254">8042 906 592 0,'4'-37'220'0,"-4"37"-172"0,9-32-12 16,0 16 112-16,-4 4-88 0,-5-8 44 15,0 3-60-15,0-3 12 16,-5 8-36-16,-4 0 8 16,0 4-16-16,-23 0 28 15,10 8-24-15,-15 8 20 16,-4 4-20-16,-13 20 36 15,13 5-28-15,-5 15 32 16,14 5-32-16,-4-4-12 16,36-9-8-16,0-16 20 15,23-3-12-15,8-25-108 16,10-4 48-16,5-25-120 16,-1-3 92-16,1-17-48 15,-5 5 72-15,-5-9 8 16,5 13 28-16,-4-13 12 15,-5 9 4-15,-14-9 24 16,-4 9-12-16,-10-1 128 16,1 17-76-16,-14 20 84 15,-1 8-84-15,-3 12 12 16,4 20-44-16,-10 5-12 16,6 7-12-16,4 9 20 0,4-1-16 15,-4 5-4-15,9-9-4 16,9-11-48-16,0-5 24 0,5-20-136 15,13-4 88-15,1-20-100 16,-1 0 96-16,9-20-80 16,1 8 88-16,-1-9-20 15,-4 5 48-15,-5-5 40 16,1 9 0-16,-6 4 152 31,1 0-88-31,-5 12 104 0,1 8-96 0,-10 12 64 16,0 8-80-16,-9 25 4 15,0 3-40-15,-5 17 12 16,5 0-20-16,-4-9-8 16,4-7-4-16,-5-13-4 15,5-7 0-15,-4-13 44 16,4-4-24-16,-5-16-8 16,5-4-8-16,0-25 4 15,5 5-4-15,-5-37-12 16,9 9 4-16,4-9-4 15,10 16 0-15,4 5-20 16,1 11 16-16,-1 1 12 16,5 12 4-16,-5 0-4 15,-4 7 4-15,0 5 4 16,0 4-4-16,-10-4 8 0,1 8-8 16,-5 0 8-16,0 4-8 15,-4-4-20-15,-1 4 8 16,1-4-200-16,-1 4 116 0</inkml:trace>
          <inkml:trace contextRef="#ctx0" brushRef="#br0" timeOffset="14668.2187">8520 481 364 0,'-9'0'132'0,"9"0"-100"0,0 0-12 0,0-4 220 15,9 4-136-15,-9-4 56 16,4 4-96-16,1-4 48 16,4 8-60-16,0-4 32 15,0 0-48-15,-4 0 44 16,-1 0-48-16,1 0 28 16,8 0-32-16,6-4 0 15,-1 0-16-15,5-4 12 16,-1 8-16-16,-3-8 16 15,3 8-16-15,-8-9-4 16,4 18 0-16,-9-18 28 16,0 9-16-16,-9 0-4 15,5 0-8-15,-5-8 12 16,0 16-8-16,-5-8-84 16,5 0 44-16,-4 0-156 15,8 0 104-15</inkml:trace>
        </inkml:traceGroup>
        <inkml:traceGroup>
          <inkml:annotationXML>
            <emma:emma xmlns:emma="http://www.w3.org/2003/04/emma" version="1.0">
              <emma:interpretation id="{05716AC4-41FE-4044-A6A9-BAC88C0786D6}" emma:medium="tactile" emma:mode="ink">
                <msink:context xmlns:msink="http://schemas.microsoft.com/ink/2010/main" type="inkWord" rotatedBoundingBox="11248,918 13281,484 13493,1478 11461,1913"/>
              </emma:interpretation>
            </emma:emma>
          </inkml:annotationXML>
          <inkml:trace contextRef="#ctx0" brushRef="#br0" timeOffset="17101.1114">10145 7 664 0,'-4'-4'244'0,"4"4"-188"0,-5 0-16 16,5 0 56-16,9 0-60 0,0-4 40 16,9 4-44-16,19-4 0 15,8 0-20-15,19-4-8 16,0 8 0-16,9 0 4 16,-14 4-4-16,-4-4 8 15,-10 4-8-15,-13-4-48 16,0 4 28-16,-23-4-68 15,-5 4 48-15,-13-4-44 16,5 0 44-16,-10-4-24 16,-4 4 36-16,9-4-16 15,-5 0 24-15,5 0-44 16,0 8 32-16,-5 0 8 16,10 4 8-16,-14 9 4 15,13 3 0-15,-13 28 60 16,9 9-28-16,-5 20-12 15,5 0-4-15,-9 4 0 16,9-8-4-16,-1-13 104 16,1-7-60-16,-4-13 88 15,8-3-80-15,-18-13 36 16,5-4-56-16,-18-4 24 16,8-3-32-16,-8-5 16 15,4 0-24-15,-9-8 0 16,9-4-12-16,-4-4-8 15,9 4 4-15,-5-9 4 16,9 1-4-16,0-8-48 16,14 4 28-16</inkml:trace>
          <inkml:trace contextRef="#ctx0" brushRef="#br0" timeOffset="17509.9746">10254-179 736 0,'-22'-4'272'0,"22"4"-208"0,-19 4-20 15,10-4 132 1,9 4-104-16,-4-4 44 16,8 0-72-16,10 0 4 15,4 4-32-15,28-8 8 16,4 4-12-16,18 0 0 15,-4 4-4-15,4 0-24 16,-13 0 8-16,-19 1-100 16,1 3 56-16,-15-4-108 0,-3 0 92 15,-10-4-200-15,-5 0 152 0</inkml:trace>
          <inkml:trace contextRef="#ctx0" brushRef="#br0" timeOffset="17896.5042">11383-231 572 0,'0'-4'208'0,"0"4"-160"0,-9 4-12 0,0-4 136 16,5 4-100-16,-15 4 76 16,1 16-84-16,-18-8 0 15,9 0-40-15,-14 5 4 16,9 3-16-16,-14 4 20 16,14 5-20-16,-18 19 24 15,18 5-24-15,-9 24-4 16,23-8-4-16,-9 4 28 15,13-9-16-15,-4-7-4 16,18-8-8-16,-9-13 12 16,18-7-8-16,-9-9-84 15,9 0 44-15,0-4-168 0,5 1 116 16,4-9-448-16,-4-4 296 0</inkml:trace>
          <inkml:trace contextRef="#ctx0" brushRef="#br0" timeOffset="18241.4195">11238 181 704 0,'-9'5'264'0,"9"-5"-208"0,-5 40-12 0,1-16 52 16,4 5-60-16,-5 7 4 15,5 5-24-15,0-5 16 16,9-4-20-16,-9-7 12 15,0-5-12-15,0-4 28 16,0-4-24-16,0-12 4 16,0 0-12-16,0-12 12 15,5 4-12-15,-1-16 40 16,10-1-24-16,0-15-24 16,4 8 0-16,5-5 8 15,-1 13-4-15,1 4 16 16,-5 7-12-16,0 5-12 15,1 4 0-15,-6-4 48 16,6 8-24-16,-15-8-116 16,5 0 52-16,0 0-220 15,-9 8 144-15</inkml:trace>
          <inkml:trace contextRef="#ctx0" brushRef="#br0" timeOffset="18491.9688">11247 28 592 0,'0'-4'220'0,"0"4"-172"0,9-4-12 0,-4 4 144 15,4 4-104-15,9-4 52 16,0 4-80-16,0-4 36 15,0 0-48-15,5 0-12 16,5 0-12-16,-6-8-20 16,1 8 4-16</inkml:trace>
          <inkml:trace contextRef="#ctx0" brushRef="#br0" timeOffset="18738.1231">11657-82 632 0,'-23'-4'236'0,"23"4"-184"0,0 8-16 16,0-8 96-16,0 0-80 0,9 5 8 16,0 3-40-1,5 4 4-15,9 0-12 0,-10 4-8 16,-4 4 0-16,0 1 12 15,-4-1-8-15,-5-4-84 16,0 4 44-16,-5-8-220 16,-4 5 140-16</inkml:trace>
          <inkml:trace contextRef="#ctx0" brushRef="#br0" timeOffset="19007.3395">11889-86 600 0,'-14'-16'224'0,"14"16"-176"16,23 8-12-16,-9-8 132 16,-5 0-100-16,13 4 52 15,1 8-72-15,0 13 20 16,9-5-40-16,-14 29-8 15,-4-5-12-15,-14 21-8 16,9 0 4-16,-18 3 48 16,0-7-28-16,-14-4 44 15,0-9-40-15,-18-11-104 16,9-5 44-16</inkml:trace>
        </inkml:traceGroup>
      </inkml:traceGroup>
    </inkml:traceGroup>
    <inkml:traceGroup>
      <inkml:annotationXML>
        <emma:emma xmlns:emma="http://www.w3.org/2003/04/emma" version="1.0">
          <emma:interpretation id="{EB27CF6A-8AB7-455B-8FC4-AF093CE5D9A7}" emma:medium="tactile" emma:mode="ink">
            <msink:context xmlns:msink="http://schemas.microsoft.com/ink/2010/main" type="paragraph" rotatedBoundingBox="4164,4525 18734,-1034 19675,1433 5106,6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5D7FA8-91A7-4881-B403-57D3075F1FBE}" emma:medium="tactile" emma:mode="ink">
              <msink:context xmlns:msink="http://schemas.microsoft.com/ink/2010/main" type="line" rotatedBoundingBox="4164,4525 18734,-1034 19675,1433 5106,6992"/>
            </emma:interpretation>
          </emma:emma>
        </inkml:annotationXML>
        <inkml:traceGroup>
          <inkml:annotationXML>
            <emma:emma xmlns:emma="http://www.w3.org/2003/04/emma" version="1.0">
              <emma:interpretation id="{0CFB15F5-3688-4F0B-8D30-BAEB96DBB86C}" emma:medium="tactile" emma:mode="ink">
                <msink:context xmlns:msink="http://schemas.microsoft.com/ink/2010/main" type="inkWord" rotatedBoundingBox="4431,5224 5046,4990 5199,5392 4585,562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6916.0209">3211 4423 464 0,'-14'12'176'0,"14"-12"-140"0,-13 8-8 0,8 0 152 15,5-8-104-15,-4 0 24 16,4 8-60-16,4-8 44 16,5 0-48-16,14 0 64 15,4-12-60-15,14 8 20 16,0 0-40-16,9-8 0 15,1 12-12-15,-6 0-16 16,1 0 4-16,-10 0 40 16,-4 0-24-16,-9 8 0 15,-5-4-8-15,-4-4 28 16,-10 0-16-16,-4-12-92 16,5 12 40-16,-5-8-208 15,0 0 136-15</inkml:trace>
          <inkml:trace contextRef="#ctx0" brushRef="#br0" timeOffset="56575.6135">3207 4152 600 0,'0'-9'224'0,"0"9"-176"0,4 0-12 0,1 0 80 15,4 0-72-15,9-4 60 16,5 4-60-16,18-8 32 16,0 8-44-16,27-8-8 15,-4 8-16-15,-1 0-8 16,-8 0 4-16,-9 0-16 16,-5 8 8-16,-14-8 20 15,0 8-8-15,-18-8-28 16,0 0 8-16,-13 9-196 15,4-9 112-15</inkml:trace>
        </inkml:traceGroup>
        <inkml:traceGroup>
          <inkml:annotationXML>
            <emma:emma xmlns:emma="http://www.w3.org/2003/04/emma" version="1.0">
              <emma:interpretation id="{C2012898-28DE-4E25-998A-51F027F35F9E}" emma:medium="tactile" emma:mode="ink">
                <msink:context xmlns:msink="http://schemas.microsoft.com/ink/2010/main" type="inkWord" rotatedBoundingBox="5498,4016 8512,2866 9453,5333 6439,6484"/>
              </emma:interpretation>
            </emma:emma>
          </inkml:annotationXML>
          <inkml:trace contextRef="#ctx0" brushRef="#br0" timeOffset="58717.8047">4682 4067 476 0,'-23'0'176'0,"14"12"-136"0,0-12-12 0,4 0 144 15,5 0-100-15,-4 0 68 16,4 0-80-16,4 0 0 16,5 0-36-16,9-12 24 15,5 3-32-15,14 1-12 16,-1 0-8-16,10 8-4 15,4 0 0-15,-5 8 0 16,5 0 0-16,-13 5 0 16,4 3 0-16,-19 0 8 15,1 0 0-15,-18 4 24 16,-5 9-12-16,-18 7 4 16,8 1-8-16,-30 7 12 15,12 1-12-15,-13-9-12 0,0 9 0 16,5-13 12-16,4-4-4 0,0-8-4 15,9-3 4-15,1-9 12 16,8 4-8-16,5-12-4 16,9 8 0-1,9-8-4-15,0 0 0 0,14 0-12 16,0 8 8-16,4 0 20 16,5 12-8-16,0-11-20 15,-5 11 4-15,-4-12-4 16,4 0 4-16,-9-8-144 15,-4 8 84-15,-10-8-324 16,1 0 220-16</inkml:trace>
          <inkml:trace contextRef="#ctx0" brushRef="#br0" timeOffset="58948.919">4709 4346 548 0,'-9'-8'204'0,"9"8"-156"0,18-8-16 16,-4 8 140 0,-5 0-100-16,14-8 68 15,9 16-80-15,13-8-16 16,-9 0-28-16,15 0 8 16,-6 0-16-16,-8 8 24 15,-1-8-20-15,-9 8-64 0,1 0 24 0,-10-4-172 16,-5 4 108-16</inkml:trace>
          <inkml:trace contextRef="#ctx0" brushRef="#br0" timeOffset="59829.8273">4868 3820 372 0,'-4'4'140'0,"4"-4"-112"0,4 4-4 16,-4-8 152-1,9 4-100-15,1-8 68 16,3 4-84-16,1-13 20 16,0 5-48-16,4-16 8 15,5 8-24-15,-1-13-16 16,6 5-4-16,-6-8 20 16,1 7-8-16,-5-3 4 15,-4 8-4-15,0-1-24 16,4 9 8-16,-9 4 4 0,5 4 4 0,-5 0 8 15,0 8-4-15,0 0 32 16,0 0-20-16,-4 8 20 16,-1 0-20-16,1 0 8 15,4 12-12-15,-5-3-8 16,5 3 0-16,-4-4 48 16,9-4-28-16,-5-4-28 15,-5 8 0-15,-4-16-132 16,5 8 76-16,-1-8-392 15,1 4 252-15</inkml:trace>
          <inkml:trace contextRef="#ctx0" brushRef="#br0" timeOffset="61390.407">5483 4249 548 0,'-14'16'204'0,"14"-16"-156"0,0 8-16 0,5-16 80 15,13 8-68-15,5-16 36 16,0 8-48-16,18-21 0 15,4 13-20-15,10-20-16 16,-5 11 0-16,0-19 20 16,-9 11-8-16,-5-27-4 15,1 11 0-15,-14-20 12 16,4 9-8-16,-18-9-28 16,5 16 8-16,-14 5 12 15,13 11 4-15,-8 5 32 16,-1 12-20-16,-4 4 4 15,5 7-12-15,-5 5 4 16,4 8-8-16,-4 9 8 16,0 7-8-16,-4 20 8 15,-1 9-8-15,5 12 16 16,-9-5-12-16,0 1 4 16,9-5-4-16,-4-7-8 15,8-9 4-15,-4-7 20 16,9-9-12-16,0-16 24 15,0 0-24-15,5-20-84 16,4 4 40-16,-4-25-44 0,9 5 44 16,-14-21-44-16,14 5 44 0,-19-5 16 15,14 9 12 1,-9 7 12-16,5 13-4 0,-14 12 60 16,0 8-36-16,-14 20 40 15,10 8-36-15,-10 17 24 16,1 3-28-16,-1 9 8 15,9-1-20-15,1-7 8 16,4-5-12-16,-9-7 28 16,9-9-24-16,0-8 4 15,0 0-12-15,9-12-112 16,-5 1 56-16</inkml:trace>
          <inkml:trace contextRef="#ctx0" brushRef="#br0" timeOffset="62757.3399">5683 4479 416 0,'-9'-8'152'0,"9"8"-116"0,-9 0-12 0,5 0 136 15,4 0-92-15,-5 0 88 16,5 0-92-16,-5 0 56 16,5 0-68-16,-4-8 48 15,8 8-56-15,-8 0 16 16,4 0-40-16,-5-8 16 16,1 8-20-16,-1 0 28 15,5 0-28-15,-4 0 12 16,8 0-16-16,1 0 28 15,4 8-24-15,9 0 12 16,5-8-16-16,13 8 12 16,1-4-16-16,26-4 24 15,6 8-20-15,54-16 24 16,4 8-24-16,51-12-12 16,-10 4-4-16,23-8 20 15,-22-4-8-15,4 8-4 16,-23 8 0-16,-13-5-4 15,-28 9 0-15,-18 0-12 16,-14 9 8-16,-22-1 40 16,-23 4-24-16,-9-8 16 15,-1 4-16-15,-12-12-552 0,12 0 292 16</inkml:trace>
          <inkml:trace contextRef="#ctx0" brushRef="#br0" timeOffset="62156.7167">6521 3508 560 0,'-5'-16'208'0,"5"16"-164"0,0-8-8 16,0 4 188 0,10 8-128-16,3-4 44 15,10 4-88-15,-9-4-12 16,8 4-24-16,1 0 8 15,5 4-16-15,-1-8 4 16,0 4-4-16,-4-4 4 16,-9 0-8-16,-5 0 24 15,-9 4-16-15,-14 0-76 0,5 0 36 16,-14 0-44-16,14 0 40 0,-14-4-32 16,1 0 32-16,-1-4 12 15,14 4 8-15,-10 8-32 16,15 5 24-16,-10 19-4 15,10 8 16-15,-1 13 32 16,-4 8-12-16,0-1-4 16,4-3-4-16,-4-8 12 15,9-5-8-15,-9-12 40 16,0-3-24-16,-5-9 40 16,5-4-36-16,-4-8-24 15,4-4-4-15,-10-12 0 16,10 4 0-16,-4-8 8 15,8 8-4-15,0-8-28 16,10 8 12-16,0 0-4 16,8 8 8-16,5 0 32 15,10 8-12-15,4-4 4 16,-1 0-8-16,10-12 28 16,0 4-20-16,9-12 4 15,-4 4-12-15,0-8-8 16,-1 4 4-16,-8-9 4 15,-6 5-4-15,-3-16 16 16,-6 8-12-16,-3-25-28 16,3 4 8-16,1-15 4 15,0 7 8-15,0 5 0 0,-1 11 0 0,-3 5 52 16,8 12-28-16,-22-1 16 16,4 13-24-16,-9 4 44 15,-9 8-32-15,-19 16 20 16,5 9-28-16,-17 19 8 15,8 5-16 1,-5 12 0-16,10-1-4 0,9-3 4 16,9-4-8-16,9-13 32 15,13-7-20-15,5-9 20 16,10-4-20-16,-1-7-256 16,0-1 132-16</inkml:trace>
          <inkml:trace contextRef="#ctx0" brushRef="#br0" timeOffset="62868.1342">8046 4172 528 0,'-9'8'196'0,"9"-8"-152"0</inkml:trace>
          <inkml:trace contextRef="#ctx0" brushRef="#br0" timeOffset="12906.7514">6234 2217 592 0,'14'-20'220'0,"-14"20"-172"0,14-12-12 16,-10 4 76-16,1 8-68 0,4-8 44 15,0 8-52-15,-5-5 8 16,6 10-28-16,-6 7 52 16,1 8-36-16,-1 24 12 15,5 9-28-15,0 12 44 16,5 0-32-16,-9-5 48 16,4-7-44-16,-5-9 4 15,5-3-24-15,0-13 28 16,1-8-24-16,3-11 40 15,1-1-32-15,9-21-4 16,-1 1-12-16,6-16-8 16,-1 0 4-16,0-13-24 15,1 5 12-15,-6-5-24 16,1 13 20-16,-5 0-56 0,-4 11 36 16</inkml:trace>
        </inkml:traceGroup>
        <inkml:traceGroup>
          <inkml:annotationXML>
            <emma:emma xmlns:emma="http://www.w3.org/2003/04/emma" version="1.0">
              <emma:interpretation id="{3F044CCF-68E6-4BA1-AA79-F192612851CE}" emma:medium="tactile" emma:mode="ink">
                <msink:context xmlns:msink="http://schemas.microsoft.com/ink/2010/main" type="inkWord" rotatedBoundingBox="10799,2074 13874,901 14514,2578 11439,375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193.4913">10609 1347 788 0,'-13'-8'292'0,"13"8"-228"0,13-8-16 0,-3 0 80 16,3 8-80-16,10-8-12 16,4 4-20-16,1-5 12 15,4 1-16-15,-1 0-284 16,-8 16 144-16</inkml:trace>
          <inkml:trace contextRef="#ctx0" brushRef="#br0" timeOffset="22480.7586">10878 1849 800 0,'-9'0'296'0,"9"0"-232"0,14 8-16 16,-5-16 88-1,0 8-84-15,9 0 24 16,5-8-44-16,4 4-32 15,5 4 0-15,4-4-152 16,1 8 84-16,13-8-412 16,-5 4 268-16</inkml:trace>
          <inkml:trace contextRef="#ctx0" brushRef="#br0" timeOffset="22853.248">11488 1594 684 0,'-9'8'252'0,"9"-8"-192"0,0 36-20 0,0-3 24 15,0-9-44-15,0 8-8 16,0 1-8-16,5-5 12 16,-5-4-8-16,-5-3 16 15,5-5-16-15,0-8 76 16,0 0-48-16,-4-12 4 15,4 4-24-15,-5-8 24 16,10 0-24-16,-5-12 40 16,4 3-32-16,-4-19 12 15,0 8-20-15,9-17-24 16,5 1 0-16,-5 11-24 16,5 5 20-16,-1 0-4 15,5 7 8-15,1-3 8 16,-1 16 0-16,-4 4 16 15,-1 0-8-15,-4 0 4 16,5 4-4-16,-9-8-140 16,4 8 76-16</inkml:trace>
          <inkml:trace contextRef="#ctx0" brushRef="#br0" timeOffset="23194.1534">11607 1282 520 0,'-19'0'192'0,"19"0"-152"0,-13 8-8 0,8-8 212 15,10 4-140-15,-5 4 44 16,0-3-84-16,0-5 36 16,0 0-56-16,4 0 16 15,10 0-40-15,4 0 16 16,0 0-20-16,1 0 8 16,3 0-12-16,-3-5-176 15,3 5 92-15,1 0-344 16,0 0 232-16</inkml:trace>
          <inkml:trace contextRef="#ctx0" brushRef="#br0" timeOffset="23428.2753">12148 1173 436 0,'-13'-4'160'0,"13"4"-124"0,13 0-8 0,-13 0 176 15,0 0-116-15,0 4 60 16,0 4-84-16,0 8 24 16,5 0-52-16,-5 1-12 15,4 3-12-15,-4-4 8 16,0 4-12-16,0-8-48 16,5 5 24-16,-5-9-172 15,0 4 104-15</inkml:trace>
          <inkml:trace contextRef="#ctx0" brushRef="#br0" timeOffset="21591.8905">9895 1359 728 0,'-5'-8'268'0,"10"12"-208"0,-5 8-16 0,-5-4 124 15,5 9-100-15,-18 31 80 16,4 5-88-16,-4 24 40 16,4-5-60-16,1 9 32 15,4-16-40-15,0-8-28 16,4-13-4-16,5-7 44 15,0-9-24-15,5-12-124 16,4-4 56-16</inkml:trace>
          <inkml:trace contextRef="#ctx0" brushRef="#br0" timeOffset="21994.9637">10355 1375 676 0,'9'0'248'0,"-9"0"-192"0,0 12-16 0,0-3 84 31,4 7-76-31,-4 24 32 16,9 5-44-16,0 24 32 0,-4-1-40 0,0 5 4 16,-1-8-20-16,-4-16 36 15,5-9-24-15,-10-8 56 16,5-7-44-16,-4-13 56 15,-1 0-56-15,-4-16-16 16,9 0-12-16,-9-20 0 16,9 3-4-16,0-23 8 15,4-1-8-15,10-15-64 16,9 7 32-16,9-8-24 16,-1 21 32-16,6-1-36 15,4 17 36-15,0 4 8 16,-5 12 8-16,-8 0 4 15,-1 16 0-15,-9 4 32 16,-9 4-16-16,-4-8-128 16,4 8 60-16,-9-12-432 15,0 0 268-15</inkml:trace>
          <inkml:trace contextRef="#ctx0" brushRef="#br0" timeOffset="23738.6019">12399 1145 664 0,'0'-4'244'0,"0"4"-188"0,-5 16-16 0,5-8 144 16,0 0-108-16,0 12 68 0,0 5-84 0,0 11 36 16,0 0-56-16,-13 21 16 15,8 0-36-15,-9 20 28 16,10-5-32-1,-10 9 40 1,5-8-32-16,-5-16-128 0,5-13 56 0,-9-7-240 16,18-5 164-16</inkml:trace>
          <inkml:trace contextRef="#ctx0" brushRef="#br0" timeOffset="19697.1762">9521 1027 392 0,'-4'-12'148'0,"4"12"-116"0,0 0-8 0,0 0 180 16,0 0-116-16,0 0 72 15,0 0-96-15,0 0 28 16,0 0-56-16,4 0 44 16,1 4-48-16,-1-4 48 15,1 4-48-15,0-4 20 16,8 4-32-16,15-8 36 16,3 0-32-16,29-8 12 15,8 12-20-15,32-12 28 16,0 4-28-16,73-8 32 15,-9 8-32-15,77-5 20 16,-17-3-20-16,58-8 0 16,-27 12-8-16,-9-8 12 15,-37-1-12-15,10 1-12 16,-28 4 0-16,-14 0 20 31,-22 8-8-31,-32 0 4 0,-32 3-4 0,-18 5-76 16,-18 5 36-16,-24-1-260 15,-8 4 160-15</inkml:trace>
        </inkml:traceGroup>
        <inkml:traceGroup>
          <inkml:annotationXML>
            <emma:emma xmlns:emma="http://www.w3.org/2003/04/emma" version="1.0">
              <emma:interpretation id="{9A93F3E0-9235-48AD-8333-62D648C43933}" emma:medium="tactile" emma:mode="ink">
                <msink:context xmlns:msink="http://schemas.microsoft.com/ink/2010/main" type="inkWord" rotatedBoundingBox="14543,1314 18983,-380 19486,937 15046,263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144.6913">15017 797 456 0,'-9'20'168'0,"9"-20"-128"0,-5 16-16 15,0-16 220 1,10 4-140-16,-5-8 64 16,0 4-100-16,0-16 12 15,5 4-44-15,-5-4 12 16,9-5-28-16,-5-11 16 0,5 4-20 15,-4-25 20 1,-1 8-24-16,-4-35-20 0,0 3 0 0,-4-16-12 31,4 12 8-31,0 4 0 0,0 16 4 0,0-12-12 16,13 29 12-16,-3-17 12 16,3 29 0-16,10-17-48 15,-5 21 28-15,5-9-16 16,13 1 20-16,5-9 52 15,0 13-20-15,5-9-20 16,-1 5 0-16,1 8 44 16,-5 7-24-16,-9 5 16 15,0 12-20-15,-14 12 8 16,-4 13-12-16,-14 11 44 16,0 4-28-16,-19 1 12 15,1-1-24-15,-18 1-36 16,4-5 12-16,-9-8-16 15,4 1 12-15,1-9-8 16,9-4 8-16,-1-12-20 16,15 0 20-16,8 0-76 15,10-4 52-15,13 0-12 16,9 4 28-16,10 4-4 16,4 8 12-16,-5 4-8 15,0 4 8-15,-8 5 24 16,-1-5-4-16,-18 8 84 15,0-3-48-15,-22-5 84 0,-6 4-72 16,-26-12 8-16,4 17-40 0,-23-17 24 16,14 4-32-16,-4-12 20 15,13 4-20-15,9-20-96 16,9 4 44-16</inkml:trace>
          <inkml:trace contextRef="#ctx0" brushRef="#br0" timeOffset="27430.4513">15882-644 736 0,'-14'-24'272'0,"14"24"-208"0,0 8-20 0,-5-4 72 15,5 4-72-15,-4 8 80 16,-1 8-72-16,-4 25 0 15,9 3-32-15,-9 25 16 16,0-4-24-16,-5 4 32 16,5-8-28-16,-4-8-24 15,3-9 4-15,-3-7 28 16,4-5-16-16,-5-3 0 16,10-17-4-16,-6-8-236 15,10-4 128-15,10-12-564 16,3 4 372-16</inkml:trace>
          <inkml:trace contextRef="#ctx0" brushRef="#br0" timeOffset="27807.9065">16250-430 632 0,'-4'-32'236'0,"4"32"-184"0,18 4-16 0,-18 8 96 15,5 4-80-15,-5 21 40 16,0 3-52-16,-5 13 4 15,1 0-28-15,-10-1-16 16,9-7-4-16,1-9 40 16,4-4-24-16,-5-7 80 15,5-1-56-15,-4-12 48 16,-1-4-48-16,1-12-12 16,4 0-12-16,-10-8 32 15,10-4-20-15,-4-8-4 16,8-1-12-16,6-15-8 15,-6 3 4-15,10-3-40 16,9 8 20-16,-1-1-40 16,6 13 36-16,-6 4-4 15,1 12 16-15,-5 0 16 16,1 8-4-16,-6-4 8 16,1 8-8-16,-5-8-188 15,0 0 100-15,5-8-572 16,4 0 364-16</inkml:trace>
          <inkml:trace contextRef="#ctx0" brushRef="#br0" timeOffset="27990.8734">16387-575 852 0,'-9'-16'316'0,"9"16"-248"0,9-9-16 0,-4 5 24 16,8 0-52-16,5-4 16 15,5 0-24-15,5 0-24 16,-1 4 0-16,5 0-260 16,4 4 148-16</inkml:trace>
          <inkml:trace contextRef="#ctx0" brushRef="#br0" timeOffset="28228.0033">16606-130 840 0,'4'-8'312'0,"-4"8"-244"0,37 0-16 16,-15-4-4-1,6 4-36-15,8-8 12 16,5 4-12-16,5-5-244 16,-5 9 124-16</inkml:trace>
          <inkml:trace contextRef="#ctx0" brushRef="#br0" timeOffset="25674.0632">13528 845 548 0,'-23'-4'204'0,"23"4"-156"0,-9 12-16 0,9-4 160 16,5 0-112-16,-1 1 72 16,14 3-88-16,5-8 0 15,9 4-40-15,13-20-4 16,1 4-12-16,22-17 4 15,-4 9-8-15,0-8 32 16,-10 8-20-16,-17-9 20 16,-5 17-20-16,-28-8 8 15,5 4-12-15,-31-8 12 16,8 8-16-16,-27-5-12 16,5 13 0-16,-15-4 4 15,6 4 0-15,-1 4-20 0,10 8 12 16,-14 13 4-16,13 3 4 0,-8 16 24 15,4 9-12-15,18 20-4 16,5-1-4-16,13 1 28 16,10-4-16-16,13-8 12 15,5-13-16-15,13-11 0 16,-4-5-4-16,18-16-32 16,-4 0 12-16,4-12-152 15,-5 4 88-15</inkml:trace>
          <inkml:trace contextRef="#ctx0" brushRef="#br0" timeOffset="25960.8259">13878 28 932 0,'-13'-4'348'0,"13"4"-272"0,0 4-20 16,4-4 112-1,1 4-104-15,4-8 0 16,9 8-40-16,19-4-8 0,4 0-8 0,4 0-104 31,1 4 52-31</inkml:trace>
          <inkml:trace contextRef="#ctx0" brushRef="#br0" timeOffset="26289.7005">14730-53 624 0,'-14'-4'228'0,"14"4"-176"0,-9 12-16 0,9-4 80 16,0 8-72-16,-5 33 8 15,10 3-32-15,-10 37-4 16,10-4-8-16,-5 4-8 15,0-12 4-15,-9-12 92 16,0-12-52-16,-23-9 112 16,5-7-84-16,-19-9 8 15,5-4-48-15,-4-20 24 16,8 0-32-16,-4-12-120 16,14-8 52-16,4-29-380 15,14 5 236-15</inkml:trace>
          <inkml:trace contextRef="#ctx0" brushRef="#br0" timeOffset="26410.5214">14648-154 924 0,'-23'-33'340'0,"23"33"-260"0,-4 0-28 0,-1 0 20 16,10 0-52-16,-5 0-184 16,9 8 88-16</inkml:trace>
          <inkml:trace contextRef="#ctx0" brushRef="#br0" timeOffset="28591.47">17120-288 560 0,'-5'-4'208'0,"5"4"-164"0,0 20-8 0,-4-8 92 0,4 1-76 0,-5 11 16 15,10 8-44-15,-5 1 24 16,0 3-32-16,-5-8-4 16,5 1-8-16,-4-9 4 15,4 0-4-15,-5-8 60 16,5-4-36-16,-4-8 24 15,4 0-32-15,-5-12 16 16,10 4-20-16,-5-12 44 16,4 4-32-16,1-13-4 15,8 9-16-15,-3-8-32 16,3 3 12-16,5 1 4 16,1 8 8-16,-1 0 0 15,0 8 0-15,-9-4-80 16,5-1 44-16,-5 5-164 15,0 0 116-15</inkml:trace>
          <inkml:trace contextRef="#ctx0" brushRef="#br0" timeOffset="28846.3319">17175-604 644 0,'-9'-4'236'0,"9"4"-180"0,-10 0-20 0,6 0 204 16,8 0-140-16,6 4 20 15,-10 0-72-15,9 0-4 16,0 1-28-16,4-5-36 15,10 4 12-15,0-8-244 16,0 4 136-16</inkml:trace>
          <inkml:trace contextRef="#ctx0" brushRef="#br0" timeOffset="29092.9891">17584-685 768 0,'10'4'284'0,"-10"-4"-220"0,9 0-20 16,-18 0 172-1,9 13-128-15,0-5-52 0,0 12-28 16,0 4-20-16,9 5 4 0,-5 7 52 16,10 0-24-16,-5-3-132 15,-4-5 60-15,4-8-236 16,4 1 160-16</inkml:trace>
          <inkml:trace contextRef="#ctx0" brushRef="#br0" timeOffset="29458.5338">17903-652 860 0,'14'4'320'0,"-14"-4"-248"0,0 0-20 15,0 0 156 1,0 0-124-16,0 4 64 15,0 0-88-15,0 4-24 16,0 0-24-16,0 4 32 16,0 13-20-16,0 19-24 0,0 1 0 15,-9 23 16-15,4-3-8 0,-9 4 4 16,1-4-4 0,4-9 28-1,-5-7-20-15,5-9 12 16,0-7-16-16,-5-9-96 0,14 0 48 0,0-7-288 15,0-5 180-15</inkml:trace>
        </inkml:traceGroup>
      </inkml:traceGroup>
    </inkml:traceGroup>
    <inkml:traceGroup>
      <inkml:annotationXML>
        <emma:emma xmlns:emma="http://www.w3.org/2003/04/emma" version="1.0">
          <emma:interpretation id="{F5C70ABB-13A0-4DD3-8627-EF24F13C935B}" emma:medium="tactile" emma:mode="ink">
            <msink:context xmlns:msink="http://schemas.microsoft.com/ink/2010/main" type="paragraph" rotatedBoundingBox="7078,5761 11969,3648 12393,4630 7502,674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3E83528-EAEC-4B1F-8B0A-37340C9EFBA2}" emma:medium="tactile" emma:mode="ink">
              <msink:context xmlns:msink="http://schemas.microsoft.com/ink/2010/main" type="line" rotatedBoundingBox="7078,5761 11969,3648 12393,4630 7502,6743"/>
            </emma:interpretation>
          </emma:emma>
        </inkml:annotationXML>
        <inkml:traceGroup>
          <inkml:annotationXML>
            <emma:emma xmlns:emma="http://www.w3.org/2003/04/emma" version="1.0">
              <emma:interpretation id="{EDCD81A1-CA65-4759-974B-FE1F51D9D6C0}" emma:medium="tactile" emma:mode="ink">
                <msink:context xmlns:msink="http://schemas.microsoft.com/ink/2010/main" type="inkWord" rotatedBoundingBox="7111,5836 8384,5286 8718,6058 7444,660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349.0375">5902 4751 436 0,'-23'8'160'0,"23"-8"-124"0,-18 4-8 16,9-4 140 0,9 8-96-16,-9 4 60 15,9-4-76-15,0 12 28 16,4 9-48-16,1 7 44 16,4 4-48-16,5-3 12 15,-1 3-28-15,10-7 52 16,0-9-36-16,9-8 4 15,9-4-24-15,4-16-68 0,-4 0 28 16,-5-12-192-16,5 4 124 0</inkml:trace>
          <inkml:trace contextRef="#ctx0" brushRef="#br0" timeOffset="64560.0985">6139 4771 528 0,'-23'0'196'0,"23"0"-152"0,-23 8-12 0,9 0 168 16,10 12-116-16,-14 17 72 16,9-1-92-16,-10 33 28 15,6-4-56-15,-6 15 0 16,15-11-24-16,-1 0 20 16,5-20-20-16,0-5 40 15,5-11-28-15,-1-21-156 16,6 0 72-16</inkml:trace>
          <inkml:trace contextRef="#ctx0" brushRef="#br0" timeOffset="64772.6638">6239 4823 852 0,'23'-8'316'0,"-23"8"-248"0,45-8-16 15,-22 4 104 1,4 8-96-16,10-4 8 0,-1 0-40 0,5 0 0 15,-9 8-16-15,4-8-60 16,-4 8 24-16,-9-8-140 16,0 0 92-16,-5 0-136 15,-9 0 120-15,-9 0-224 16,0 0 180-16</inkml:trace>
          <inkml:trace contextRef="#ctx0" brushRef="#br0" timeOffset="64968.1842">6430 4852 676 0,'-18'28'248'0,"18"-28"-192"0,-32 61-16 0,14-25 120 16,18 1-96-16,-23 15 28 15,14 1-56-15,-5-5-12 16,5-3-16-16,-5-9 20 15,14-7-16-15,-9-9-56 16,9-4 20-16</inkml:trace>
          <inkml:trace contextRef="#ctx0" brushRef="#br0" timeOffset="65192.782">6539 4904 748 0,'-4'0'276'0,"4"0"-216"0,-9 16-16 0,-1 1 144 16,10 7-112-16,0 16 24 16,-4 9-60-16,-14 8-8 15,18-1-20-15,-9 1 28 16,9-8-24-16,-14-9-128 16,14-4 60-16,0-7-148 15,0-9 112-15,0-12-256 16,5 0 192-16</inkml:trace>
          <inkml:trace contextRef="#ctx0" brushRef="#br0" timeOffset="65503.1069">6881 4852 560 0,'9'-21'208'0,"-9"21"-164"0,9 21-8 16,-18-13 144-1,9 12-104-15,-9 25 16 16,9-1-56-16,-14 13-16 16,14-5-12-16,-9-7 20 15,9-5-16-15,0-11 48 16,0-9-32-16,0-20 48 16,9-4-44-16,-9-25 4 15,14 5-24-15,8-24 28 16,6 3-24-16,8-3-24 15,10 3 4-15,4 9 8 0,4 15 0 16,-8-3 24-16,0 16-16 0,-15 8-64 16,-8 0 24-16,0 0-412 15,-9 8 244-15</inkml:trace>
        </inkml:traceGroup>
        <inkml:traceGroup>
          <inkml:annotationXML>
            <emma:emma xmlns:emma="http://www.w3.org/2003/04/emma" version="1.0">
              <emma:interpretation id="{6068BF79-0335-422B-84F2-C4DF9BF0131E}" emma:medium="tactile" emma:mode="ink">
                <msink:context xmlns:msink="http://schemas.microsoft.com/ink/2010/main" type="inkWord" rotatedBoundingBox="9154,4864 11969,3648 12393,4630 9578,584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6265.1335">8060 4188 548 0,'-14'-8'204'0,"14"8"-156"0,0 4-16 0,0-4 88 15,0 8-72-15,14 0 68 16,-14 4-64-16,32-4 40 15,9 0-52-15,18-4-12 16,-4 1-16-16,22-10 0 16,-4 1-8-16,-5-8-4 15,-9 4 4-15,-18-4 20 16,0 4-12-16,-18-4 24 16,-9 4-24-16,-14-8-12 15,0 7-4-15,-23-3-4 16,-9 4 0-16,-14-4 8 15,15 4 0-15,-24 4-12 16,0 8 8-16,1 4-4 16,8 8 0-16,1 13 32 15,4 7-12-15,4 21 48 16,5 7-32-16,10 5 12 16,13 4-24-16,9-8 28 15,0-13-28-15,31-7 32 16,6-17-32-16,22-3 32 15,0-17-32-15,9-4-164 0,1-4 80 16,-10-4-176-16,-4-4 136 16,-10-9-492-16,-8 1 332 0</inkml:trace>
          <inkml:trace contextRef="#ctx0" brushRef="#br0" timeOffset="66473.1865">8661 3460 748 0,'4'0'276'0,"-4"0"-216"0,28 4-16 0,-15 0 84 15,1 0-80-15,4 0 16 16,0 4-40-16,1-4-32 15,3 4 4-15,10-8-292 16,5 0 164-16</inkml:trace>
          <inkml:trace contextRef="#ctx0" brushRef="#br0" timeOffset="66754.9358">9367 3488 572 0,'9'12'208'0,"-9"-12"-160"0,9 57-12 0,-5-13 56 16,1 5-56-16,-5 24 68 16,0-1-64-16,-5-3 96 15,-4-8-76-15,-4-8 88 16,-6-13-88-16,-13-12 60 15,10-3-68-15,-10-17 24 16,9 0-44-16,-13-20-28 16,4 4-4-16,0-45-372 15,18 4 204-15</inkml:trace>
          <inkml:trace contextRef="#ctx0" brushRef="#br0" timeOffset="66872.4324">9312 3241 880 0,'-9'-12'328'0,"9"12"-256"16,23 12-16-16,-14-8 12 16,0 0-48-16,4-4-328 15,6 4 168-15</inkml:trace>
          <inkml:trace contextRef="#ctx0" brushRef="#br0" timeOffset="67545.7231">9813 4042 684 0,'-23'4'252'0,"23"-4"-192"0,-23 4-20 0,14-4 112 15,0 4-92-15,-5-12 52 16,14 4-64-16,-9-20-8 16,9 4-24-16,-4-29-12 15,8 5 0-15,1-29 4 16,8 4-4-16,1-12-36 16,4 12 16-16,-4-4-20 15,9 13 20-15,-5-5 28 16,5 16-8-16,-1-7 20 15,1 15-16-15,-9-11 48 16,9 15-28-16,4-3 20 16,0 7-28-16,5-3 28 15,0 16-32-15,-5 4 20 16,5 7-20-16,-9 18-16 16,0-1-4-16,-14 20 20 15,0 4-8-15,-14 5 16 16,-4-1-16-16,-4 1-84 15,-6-1 44-15,-12-16-36 16,8 5 44-16,-9-13-60 0,18-4 48 16,-4-8-20-16,14 0 36 15,4 0-24-15,9 8 24 0,4 0-8 16,1 8 16-16,4-4 16 16,-4 13 0-16,9-5 8 15,-1 4-8-15,-13-4 32 16,5 1-20-16,-14-5 100 15,0 8-64-15,-14-12 56 16,1 4-64-16,-19-7 4 16,9-5-28-16,-18-4 16 15,9 0-24-15,-4-13 32 16,4 5-28-16,0-8-100 16,18 8 40-16,14-8-244 15,14 8 160-15</inkml:trace>
          <inkml:trace contextRef="#ctx0" brushRef="#br0" timeOffset="67876.2499">10660 3047 600 0,'9'0'224'0,"-9"0"-176"0,4 28-12 15,-8-8 88 1,4 5-76-16,-9 11 44 16,-1 4-56-16,1 5 0 0,5-9-24 15,-10-7 28 1,10-1-24-16,-10-8 108 0,14-4-68 0,-9-7 48 16,9-5-64-16,0-12 40 15,0-1-44-15,0-11 32 16,18 4-36-16,-4-20-20 15,18 3-4-15,-1-11-20 16,1 7 8-16,5 13 4 16,-5 16 0-16,-10 12-168 15,10 4 92-15</inkml:trace>
        </inkml:traceGroup>
      </inkml:traceGroup>
    </inkml:traceGroup>
    <inkml:traceGroup>
      <inkml:annotationXML>
        <emma:emma xmlns:emma="http://www.w3.org/2003/04/emma" version="1.0">
          <emma:interpretation id="{D733D070-F112-4259-831C-E9BB3901ADA5}" emma:medium="tactile" emma:mode="ink">
            <msink:context xmlns:msink="http://schemas.microsoft.com/ink/2010/main" type="paragraph" rotatedBoundingBox="2557,6452 22955,6618 22922,10773 2523,106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508303-F3F9-4B39-A25F-2D1D82D8CC0B}" emma:medium="tactile" emma:mode="ink">
              <msink:context xmlns:msink="http://schemas.microsoft.com/ink/2010/main" type="line" rotatedBoundingBox="3151,6457 22955,6618 22942,8268 3137,8107"/>
            </emma:interpretation>
          </emma:emma>
        </inkml:annotationXML>
        <inkml:traceGroup>
          <inkml:annotationXML>
            <emma:emma xmlns:emma="http://www.w3.org/2003/04/emma" version="1.0">
              <emma:interpretation id="{B3562CF8-4075-41D0-8237-993EC0D22387}" emma:medium="tactile" emma:mode="ink">
                <msink:context xmlns:msink="http://schemas.microsoft.com/ink/2010/main" type="inkWord" rotatedBoundingBox="3150,6528 5563,6548 5553,7877 3140,785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2648.8172">2569 5916 444 0,'5'0'164'0,"-5"4"-124"0,4-4-16 16,-4-4 140-1,5 4-96-15,-1-4 24 16,6 4-52-16,-6-4 16 16,5 4-28-16,-4-4-8 15,-1 0-12-15,-4-4 28 16,0 4-20-16,-9-4-4 16,5 4-8-16,-15-5-4 15,6 5 0-15,-19-4 0 16,9 8 0-16,-22-4 0 0,8 4 0 15,-27-4 8-15,10 12-4 0,-15-8 32 16,15 0-20-16,-10 0 20 16,14 0-20-1,0 0 0 1,18 4-8-16,0-4-8 0,14 4 4 0,0-4-4 16,9 4 0-16,0 1 8 15,4-1-4-15,0 0 8 16,10 4-8-16,-10 0-20 15,5 4 8-15,-9 0 4 16,9 4 4-16,-4 9-12 16,8 3 8-16,-8 12 12 15,4 1-4-15,-5 20-4 16,1 3 4-16,-5 21-4 16,9 0 0-16,-10 4-12 15,10-12 8-15,-9-16 20 16,9-9-8-16,-13-11 24 15,13-9-20-15,-9-11 12 16,9-1-12-16,-5-12 0 16,5 0-4-16,-4-8-8 15,4 4 4-15,-5-4-120 16,10 0 64-16,-5 0-136 16,0 0 104-16</inkml:trace>
          <inkml:trace contextRef="#ctx0" brushRef="#br0" timeOffset="90713.319">1850 6325 320 0,'0'-8'120'0,"0"8"-96"0,0 0-4 0,0 0 192 16,0 0-120-16,0 0 88 15,0 0-108-15,0 0 44 16,9 0-72-16,5-4 40 16,8 0-48-16,24-5 24 15,-5 1-32-15,14-4 0 16,-1 8-16-16,5 0 0 16,-4 4-4-16,-10 0 4 15,-13 8-8-15,0 0 24 16,-9 0-16-16,-5 1 12 15,-4 3-12-15,-14-4-120 16,14 0 56-16</inkml:trace>
          <inkml:trace contextRef="#ctx0" brushRef="#br0" timeOffset="90117.1709">1977 5503 384 0,'0'-4'140'0,"0"8"-108"0,9 0-8 0,-9-4 136 15,0 0-92-15,0 0 80 16,0 0-88-16,0 0 48 16,0 0-64-16,0 0 32 15,0 0-44-15,0 0 36 16,0 0-40-16,0 0-4 16,0 0-16-16,0 0 12 15,0 0-12-15,0 0 48 16,5 0-28-16,13 0-4 15,-4 0-16-15,13 0-8 16,5 0 4-16,18 0-4 16,-4 0 0-16,4 0-12 15,0 0 8-15,-5-4 40 0,1 8-24 16,-10 0 0-16,-4 0-8 16,-9-4-4-16,-5 4 0 15,-4 0 32-15,-5 1-16 0,-5-5 20 16,1 0-20-16,0 0-148 15,-1 0 68-15,1-5-228 16,-1 5 164-16</inkml:trace>
          <inkml:trace contextRef="#ctx0" brushRef="#br0" timeOffset="91146.5063">1791 6823 528 0,'-9'4'196'0,"9"-4"-152"0,4-4-12 0,-4-1 132 15,0 10-96-15,5-10 68 16,8 5-76-16,6-4 20 16,3 0-48-16,15-4 24 15,4 4-28-15,13-4-8 16,6 8-12-16,8-4 12 16,0 4-12-16,-9-4 4 15,-9 8-4-15,-4-4 12 16,-10 0-12-16,-8 0 16 15,-1 4-16-15,-9-4 40 16,0 0-24-16,-9 0-4 16,5 0-12-16,-9 0-68 15,-1 0 32-15,-4 0-208 16,5 0 132-16,-5-4-408 16,4 4 288-16</inkml:trace>
          <inkml:trace contextRef="#ctx0" brushRef="#br0" timeOffset="91615.289">3325 5896 364 0,'9'-16'132'0,"-9"16"-100"16,9-17-12-16,-9 5 168 16,5 8-108-16,-10-8 116 15,5 4-112-15,-9-4 20 16,5 8-64-16,-15-4 20 15,6 8-32-15,-10 4 0 16,5 8-16-16,-10 8 28 16,10 4-24-16,-14 13 20 15,5 3-20-15,-14 13 44 16,14-5-32-16,-14 25-16 16,9-4-4-16,9 16-8 15,0-8 0-15,14 0-20 16,14-16 12-16,8-9-112 0,10-11 68 0,0-9-244 15,4-4 168-15</inkml:trace>
          <inkml:trace contextRef="#ctx0" brushRef="#br0" timeOffset="92527.4741">3894 5876 624 0,'9'0'228'0,"-9"0"-176"0,23 24-16 0,0-4 160 16,-1 0-116-16,10 17 56 16,14-1-80-16,-5 21-8 15,13 4-28-15,-31 15 24 16,9 1-28-16,-32 4 84 15,-9-4-56-15,-18-8 12 16,-10-8-32-16,-22-9 12 16,9-3-20-16,-5-13-140 15,10-7 68-15,-1-21-156 16,10 4 120-16,4-12-292 16,9 0 216-16</inkml:trace>
          <inkml:trace contextRef="#ctx0" brushRef="#br0" timeOffset="108683.5397">3252 6062 392 0,'-9'-4'148'0,"9"4"-116"0,-14 0-8 0,14 0 224 15,0 0-140-15,0 0 116 16,0 0-132-16,0 4 24 15,0 0-72-15,9-4 48 16,-4 4-56-16,13-4 0 16,5 4-20-16,13-4 32 15,-4 0-24-15,18 0-12 16,-4 4-8-16,-10-4-4 16,10 4 0-16,-19-4-80 15,0 0 44-15,-8 4-152 16,-6 0 104-16</inkml:trace>
          <inkml:trace contextRef="#ctx0" brushRef="#br0" timeOffset="108112.025">3252 6292 208 0,'0'-24'76'0,"9"12"-60"0,0 0-4 0,-4 4 224 16,4 4-132-16,-9-4 100 15,9 4-120-15,-4 0 52 16,4 4-80-16,-9 0 12 15,0 8-36-15,0 8 24 16,9 4-32-16,-9 12 4 16,0 5-16-16,0 7 20 15,0 5-20-15,-9-13 12 16,9 1-12-16,-5-9 28 16,5 0-24-16,-4-11 4 15,-1-1-12-15,-4-12-8 16,9-4 4-16,-9-16-16 15,9 3 8-15,0-19 4 16,9 0 0-16,0-13-12 16,5 5 8-16,9-9 4 15,-1 13 0-15,1 3-28 16,9 13 16-16,-9 0 40 16,9 12-16-16,-5 0 44 0,0 4-32 0,-9 0 20 15,-4 4-24-15,0 0 16 16,-1 4-20-16,1-4-36 15,0 0 12-15,-1-8-176 16,1 8 104-16,0 0-444 16,-1-8 292-16</inkml:trace>
        </inkml:traceGroup>
        <inkml:traceGroup>
          <inkml:annotationXML>
            <emma:emma xmlns:emma="http://www.w3.org/2003/04/emma" version="1.0">
              <emma:interpretation id="{6D6889C4-7F07-4DF2-AA58-0E6A011AA0F5}" emma:medium="tactile" emma:mode="ink">
                <msink:context xmlns:msink="http://schemas.microsoft.com/ink/2010/main" type="inkWord" rotatedBoundingBox="6146,7313 6688,7317 6685,7670 6143,7665"/>
              </emma:interpretation>
            </emma:emma>
          </inkml:annotationXML>
          <inkml:trace contextRef="#ctx0" brushRef="#br0" timeOffset="95908.528">4805 6628 580 0,'-19'0'216'0,"19"0"-168"0,5 0-12 0,-5 0 128 16,9 0-96-16,9 0 60 16,5 4-72-16,13-4 0 15,5 4-32-15,10-4 32 16,-6 0-32-16,1 0 12 15,-1 0-20-15,-4-4 0 16,-4 4-8-16,-10-4 4 16,0 4-8-16,-9-4 32 15,1 4-20-15,-6-4-144 16,1 8 64-16,0-4-256 16,-1 0 180-16</inkml:trace>
          <inkml:trace contextRef="#ctx0" brushRef="#br0" timeOffset="95545.4909">4932 6329 464 0,'-9'0'176'0,"4"0"-140"0,-4-4-8 16,5 0 152-16,8 4-104 0,-4-8 68 15,5 4-84-15,-5-5 28 16,4 5-52-16,1-4 16 16,0 8-32-16,4-4 16 15,4 4-20-15,10 0 20 16,0 4-24-16,9-4 12 15,0 4-12-15,4 0-8 16,5 5 0-16,-5-5 12 16,-4 0-8-16,-4 0-4 15,-6 4 0-15,-3-4 20 16,-1 4-12-16,-9-8-32 16,-5 4 12-16,-4-4-228 15,0 0 128-15</inkml:trace>
        </inkml:traceGroup>
        <inkml:traceGroup>
          <inkml:annotationXML>
            <emma:emma xmlns:emma="http://www.w3.org/2003/04/emma" version="1.0">
              <emma:interpretation id="{E8F8B471-E828-4431-90C2-11587F6FB2C2}" emma:medium="tactile" emma:mode="ink">
                <msink:context xmlns:msink="http://schemas.microsoft.com/ink/2010/main" type="inkWord" rotatedBoundingBox="7252,6654 10044,6677 10032,8163 7240,8140">
                  <msink:destinationLink direction="with" ref="{6A312066-81BC-42B9-B528-1F6E86770CCD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6573.7973">6626 6086 644 0,'0'4'236'0,"0"-4"-180"0</inkml:trace>
          <inkml:trace contextRef="#ctx0" brushRef="#br0" timeOffset="97333.1106">7209 6183 404 0,'0'-16'148'0,"0"16"-112"0,4-4-12 16,1 0 144 0,-1 8-96-16,-4-4 44 15,0 0-72-15,0 0 36 16,0 0-44-16,-4 0 24 0,4 4-32 16,-9 0 36-16,-1 4-36 0,-3-4 12 15,4 4-24-15,-10 0 28 16,10 4-28-16,-13 9 4 15,8-1-12 1,-9 12 4-16,19 5-8 16,-15 7-4-16,15 5 4 0,4-9-24 15,4-3 12-15,5-5 20 16,14-4-4-16,0-7-12 16,-5-1 0-16,5-12-40 15,0 0 24-15,0-8-20 16,-1 0 24-16,1-16-8 15,9 4 12-15,-18-17 8 16,13 1 4-16,-13-4-36 16,8 11 20-16,-17 5 68 15,9 12-28-15,-10 8 44 16,5 12-36-16,0 9-20 16,-4 3-4-16,13-4-8 15,-4 5 0-15,18-5 16 16,4-12-8-16,5-8-4 15,14 0 0-15,-10-16 40 16,1 0-24-16,-5-12-20 16,-5-1 0-16,-13-19 44 15,-5 7-24-15,-4-19 60 16,-14 7-44-16,0-3-24 16,-5 15-12-16,-13 1 24 0,9 16-12 15,-5-5 4-15,5 13-8 16,5 0-216-16,4 4 112 0,4 0-436 15,19 8 296-15</inkml:trace>
          <inkml:trace contextRef="#ctx0" brushRef="#br0" timeOffset="97858.5091">8474 5863 488 0,'9'-24'180'0,"-9"24"-140"0,9-4-12 0,-13 8 144 16,4 4-100-16,-9 21 88 15,-5 3-96-15,-9 16-16 16,-4-3-28-16,-19 32 4 16,10-4-16-16,-19 16-4 15,24-4 0-15,-6-4 28 16,10-17-16-16,-5-11 56 15,14-12-40-15,-5-17 12 16,9-4-28-16,5-20-44 16,0 0 16-16,9-32-68 15,18-1 44-15,-4-31-152 16,22 7 108-16,-4-24-168 16,0 16 140-16,5-8 28 0,4 13 48 15,0-1 96-15,-5 12-36 16,-9 5 220-16,1 11-136 15,-6 13 48-15,-3 12-96 0,-1 8 40 16,0 8-60 0,-4 12 4-16,4 5-28 0,0 11-4 15,5 1-8-15,0 15 12 16,4-7-12-16,-9 11-4 16,0 5 0-16,-13 4 20 15,13-4-12-15,-18-13 48 16,0-3-32-16,0-9-68 15,-9-12 20-15,0-12-176 16,4-3 104-16,-13-9-272 16,14-9 200-16</inkml:trace>
          <inkml:trace contextRef="#ctx0" brushRef="#br0" timeOffset="98373.8786">8274 5746 612 0,'-27'-24'228'0,"27"24"-180"0,0-12-12 0,-5 4 184 15,10 8-128-15,-5-9 104 16,9 1-112-16,4 0 16 16,10 4-60-16,9-4 28 15,0 0-36-15,13 0-8 16,5 8-16-16,-9 0 20 15,-4-4-16-15,-5 4-120 16,-5 4 60-16,-9 0-184 16,0 4 128-16,-8 4-516 15,-1 0 348-15</inkml:trace>
          <inkml:trace contextRef="#ctx0" brushRef="#br0" timeOffset="98059.0412">8301 6345 624 0,'-41'-20'228'16,"41"20"-176"-16,-18-8-16 0,13 4 184 16,10 4-128-16,9-4 16 15,4 0-64-15,14-5-20 16,9 5-16-16,9 0 28 16,4 4-20-16,-8-8-92 0,-10 16 40 0,-8-8-148 15,-1 0 104 1</inkml:trace>
          <inkml:trace contextRef="#ctx0" brushRef="#br0" timeOffset="96163.7079">5897 6466 788 0,'-9'4'292'0,"9"-4"-228"0,0 21-16 15,0-13 116 1,5 4-100-16,-1-4 36 16,1 4-60-16,4-8 4 0,5 0-28 15,4-4 44-15,5 0-32 16,4 0-180-16,5 0 80 0,4-4-248 16,10 4 180-1</inkml:trace>
          <inkml:trace contextRef="#ctx0" brushRef="#br0" timeOffset="96461.4987">6621 6288 332 0,'-9'-12'120'0,"9"12"-92"0,5 20-8 0,-5 1-8 16,0 7-12-16,0 25 60 15,9 3-32-15,-5 13 16 16,5 0-28-16,-4 0 116 16,0-5-76-16,-10 1 128 15,0-8-104-15,-13 4 100 16,0-5-100-16,-14-7 56 16,5-9-80-16,-19-11 4 15,5-5-36-15,-9-16 12 16,5-16-20-16,4-20-212 15,13-5 108-15,15-15-644 16,8 3 404-16</inkml:trace>
        </inkml:traceGroup>
        <inkml:traceGroup>
          <inkml:annotationXML>
            <emma:emma xmlns:emma="http://www.w3.org/2003/04/emma" version="1.0">
              <emma:interpretation id="{C5294480-DD5D-4038-8CFA-DD36FA0AC1D1}" emma:medium="tactile" emma:mode="ink">
                <msink:context xmlns:msink="http://schemas.microsoft.com/ink/2010/main" type="inkWord" rotatedBoundingBox="10542,6812 13428,6836 13420,7790 10534,7767">
                  <msink:destinationLink direction="with" ref="{6A312066-81BC-42B9-B528-1F6E86770CCD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2061.9619">11406 5900 728 0,'-27'-20'268'0,"27"20"-208"15,4-13-16-15,-4 5 88 16,10 8-80-16,3-8 52 15,5 8-64-15,5-8-4 16,5 8-20-16,12-8-4 16,6 8-4-16,4-8 12 15,0 8-12-15,-4-8 16 0,-5 8-16 0,-14-4 24 16,-4 4-20 0,-19-8-4-16,1 8-4 0,-19-4-40 15,5 4 20-15,-9 0-136 16,4 4 84-16,-4 0-40 15,4 4 64-15,-8 8 8 16,8 4 20-16,-4 9-4 16,4-1 8-16,-9 12-8 15,10 1 8 1,-6 12 16-16,6-5 0 0,-1 17 40 16,5 0-20-16,0 3-56 15,9-7 16-15,-9 0 4 16,9-13 8-16,0-7 4 15,4-9 0-15,-8-8 16 16,4 1-8-16,-5-5-4 16,5 0 0-16,-18-8 12 15,4 5-8-15,-8-5 68 16,3 8-44-16,-8-16 76 16,4 8-60-16,-4-8 0 15,4 0-28-15,-4-4 24 16,4 4-28-16,5-4 56 15,-5 4-40-15,5-4-8 16,4 0-12-16,1 0 16 16,4 0-16-16,-1 0-20 15,10 0 0-15,-4 0 20 0,4 0-4 16,14 0 4-16,-5 4-4 16,23-4-8-16,4 8 4 15,9-12-16 1,1 13 8-16,18-9 12 0,-10 4-4 0,1-4-12 15,4 4 4-15,0-4 4 16,-9 0 0-16,-9 0 8 16,-4 8-4-16,-14-4 32 15,-1 0-20-15,-3-4 64 16,-10 0-44-16,-9-4-44 16,4 4 4-16,-8-8-216 15,4 4 124-15,0-9-392 16,0 5 272-16</inkml:trace>
          <inkml:trace contextRef="#ctx0" brushRef="#br0" timeOffset="102751.2948">11648 6122 416 0,'-10'-4'152'0,"10"4"-116"0,-4-4-12 0,-1 0 136 16,5 8-92-16,-13-8 52 15,4 4-72-15,-14-4 56 16,9 4-64-16,-9-4 52 15,5 8-52-15,-9-4 8 16,4 4-32-16,-9 0 36 16,9 0-28-16,-13 0 40 15,0 0-36-15,-1 1 12 16,5 3-24-16,-9 4 44 16,9 0-32-16,-4 4 12 15,13 0-24-15,1 9-16 16,12-1-4-16,10 8 4 15,10 1 0-15,17 3 16 16,14 4-8-16,4-3 4 16,10-5-4-1,0-7-8-15,-1-1 4 0,5-8-24 16,1-4 12-16,8-4-4 16,-9 0 4-16,5-8 16 15,0 4-4-15,-5-12 8 16,-5 4-8-16,-8-12-4 15,-5 0 4-15,-14-16 20 16,1 7-12-16,-10-11 24 16,-5 7-24-16,-13-15-4 15,0 12-4-15,-18-5-4 16,0 13 0-16,-18-4 8 16,8 7-4-1,-13 1 40-15,5 8-20 0,-5-4-4 0,14 8-12 16,-10-4 4-16,14 7-8 0,-4-3-4 15,4 8 4-15,-4-4-24 16,9 8 12-16,0 0-24 16,4 5 20-16,5-5-232 15,4 4 132-15</inkml:trace>
          <inkml:trace contextRef="#ctx0" brushRef="#br0" timeOffset="205638.8086">9180 6296 60 0,'4'-4'24'0,"-4"4"-20"0,0 0 0 15,0 0 44-15,0 0-28 16,0 0 36-16,0 0-32 16,0 0 20-16,0 0-24 15,0 0 36-15,10 0-32 16,-10 0-4-16,9 0-12 15,0 0 20-15,0 0-16 16,0 0 32-16,0 0-28 16,0 0 12-16,-9 0-16 15,0 0-8-15,9 0 0 16,-9 0 12-16,9 0-8 16,1 0 16-16,-1 0-16 15,0 0-4-15,4 0 0 16,-8 0 12-16,9 4-8 0,-1-4-20 15,1 4 4 1,0-4 32-16,-1 5-16 0,1-5 0 16,0 0-4-1,4 0-4-15,-5 0 0 0,6 0 0 16,-6 0 0-16,1 0-12 16,-5 0 8-16,0 0 4 15,5 0 0-15,-10 4 16 16,5-4-8-16,5 0-20 15,0-4 4-15,4-1 40 16,0 1-20-16,0 0-36 16,-4 4 12-16,0-4 12 0,-5 4 0 15,-5 0 20-15,-4 0-12 16,0 0-4-16,0 0 0 16,0 0-4-16,-4-4 0 15,4 4-12-15,0-4 8 16,0 4 12-16,0 0-4 15,0 0 8-15,0 0-8 16,0 0-12-16,0 0 4 16,0 0 12-16,0-4-4 15,0 4 40-15,0-4-20 16,0 4-48-16,-9 0 12 16,0 0 0-16,0 0 12 15,-5 0-12-15,0 4 8 16,-9 0 4-16,1 0 0 0,-1 4 16 15,0-4-8-15,5 0-12 16,0 1 0-16,0-5 4 16,-5 0 0-16,5 0 0 15,4 0 0-15,0 0 16 16,5-5-8-16,0 1-12 16,9 4 0-16,-9 0 20 15,4 0-8-15,1 0-28 16,-5 0 8-16,0 4 32 15,-1 1-12-15,1-1-8 16,9 0-4-16,-9 0-4 16,5-4 0-16,4 0 8 0,0 0 0 15,13 0 0-15,-8 4 0 16,4-4 0-16,-9 0 0 16,9 0-12-16,0 4 8 15,0-4 28-15,5 4-12 16,-5 0-4-16,5-4-4 15,-1 0-16-15,6 0 8 16,3-4 4-16,1 0 0 16,4 0 0-16,1 0 0 15,-5 0-20-15,-5 4 12 16,0 0 20-16,0 0-4 16,-13 0-12-16,-5 0 0 15,0 0 20-15,9 4-8 16,-9-4-4-16,9 0 0 0,0 0-16 15,5 0 8-15,-5 0 12 16,0-4-4-16,-5 4-4 16,-4 0 4-1,0 0-24-15,0 0 12 0,0 0 12 16,0 0 0-16,-4 0-20 16,-1 0 8-16,1 0 4 15,-10 0 4-15,1 4 16 16,-6 0-8-16,1 4-12 15,-9 0 0-15,4 0 4 16,5 0 0-16,-14-4-28 16,5 0 16-16,-5 0 32 15,-5 4-12-15,10-4-8 0,-9-4-4 16,4 0-4-16,0 0 0 16,9 0 24-16,5 0-8 15,4-4 4-15,1-4-4 16,3 4-16-16,10-4 4 15,0 4 12-15,0-4-4 16,0 4-20-16,5 0 8 16,-5 4 4-16,0-4 4 15,0 4-12-15,9 0 8 16,-9 0 4-16,9 0 0 16,0 4 8-16,5 0-4 15,-5-4 16 1,9 0-28-16,10 0 4 15,-6 4 0-15,-3-4 4 16,3 4 8-16,6-4-4 16,-1 0-12-16,0-4 4 0,1 0 12 15,-1 0-4-15,5 0-4 16,-9 0 4-16,8 0-32 16,-8 0 16-16,-9 0 24 15,0 0-8-15,-1 0-8 16,1 4 0-16,-10-5 4 15,5 5 0-15,-9 0 16 16,0 0-8-16,0 0-12 16,5 0 0-16,0-4 20 15,-5 4-8-15,0 0-4 16,-5 0 0-16,-4 4-164 0</inkml:trace>
          <inkml:trace contextRef="#ctx0" brushRef="#br0" timeOffset="100471.961">9244 6313 340 0,'-14'0'128'0,"5"4"-100"0,4-4-8 16,1 0 212 0,4 4-132-16,-5-4 116 15,5 4-124-15,-4-4 32 16,4 0-76-16,-5 0 20 15,10 0-40-15,-1-4 36 16,10 0-36-16,4-4-4 16,9 8-16-16,1-4 4 0,4 4-8 0,-5 0-4 15,0 4 4-15,-4 0 12 16,-5 0-8-16,0 0 4 16,-8 4-4-16,-6-4 36 15,5 4-20-15,-9-4 20 16,0 0-24-16,-4-4-116 15,4 4 52-15,0-8-240 16,9 4 160-16</inkml:trace>
          <inkml:trace contextRef="#ctx0" brushRef="#br0" timeOffset="101176.4989">10204 5981 736 0,'-27'-4'272'0,"27"4"-208"0,-18 0-20 15,9 0 108 1,9 0-92-16,-5 0 88 16,5 0-84-16,-9 0-16 0,9 0-28 0,9 0-24 15,-4 0 0-15,17-4 12 16,10 4-4-16,27-4 8 16,5 0-8-16,18 0 8 15,-4 4-8-15,-15-5 16 16,-4 10-12-16,-13-5-20 15,0 4 4-15,-24-4 32 16,1 4-16-16,-9 0 44 16,-1-4-28-16,-13 0-4 15,0 0-12-15,-9 8-8 16,5 0 4-16,-1 4-16 16,-4 0 8-16,-5 4 4 15,5 5 0-15,-9 3 0 16,9 0 0-16,-18 21-12 15,4-1 8-15,-9 17 12 16,9 4-4-16,-13 7-4 16,13-11 4-16,5-8-4 15,0-13 0-15,-1-11 16 16,10-5-8-16,0-12 16 16,-4-4-16-16,-6-16 4 15,10 0-4-15,-18-24 12 16,4-1-12-16,-18-23-4 15,9 7 0-15,-13-16-16 16,13 17 8-16,-4-5 20 16,8 13-8-16,-4-1-28 15,14 9 8-15,0-1-4 16,4 9 8-16,10 0-20 0,4 12 16 16,0-1-172-16,9 9 104 15,9 0-244 1,0 4 184-16</inkml:trace>
        </inkml:traceGroup>
        <inkml:traceGroup>
          <inkml:annotationXML>
            <emma:emma xmlns:emma="http://www.w3.org/2003/04/emma" version="1.0">
              <emma:interpretation id="{35BDF35C-2403-4F0A-BE8A-358DA9D11409}" emma:medium="tactile" emma:mode="ink">
                <msink:context xmlns:msink="http://schemas.microsoft.com/ink/2010/main" type="inkWord" rotatedBoundingBox="14399,7805 14535,7806 14533,8117 14396,8116"/>
              </emma:interpretation>
            </emma:emma>
          </inkml:annotationXML>
          <inkml:trace contextRef="#ctx0" brushRef="#br0" timeOffset="126909.193">13054 6782 300 0,'-13'-4'112'0,"13"8"-88"0,0-8-8 16,0 0 172-1,0 8-108-15,4-4 88 16,5 0-96-16,14 0 76 0,-5 0-84 0,-4 0 48 15,9 4-68-15,0 4-4 16,-5 4-24-16,-18 4 24 16,4 9-24-16,-17 7 4 15,4 5-12-15,-14 3-140 16,0 5 76-16,0-1-404 16,-9 1 256-16</inkml:trace>
        </inkml:traceGroup>
        <inkml:traceGroup>
          <inkml:annotationXML>
            <emma:emma xmlns:emma="http://www.w3.org/2003/04/emma" version="1.0">
              <emma:interpretation id="{C5738E22-5D72-42A2-8D5D-A905DD2E91B5}" emma:medium="tactile" emma:mode="ink">
                <msink:context xmlns:msink="http://schemas.microsoft.com/ink/2010/main" type="inkWord" rotatedBoundingBox="16355,6600 18984,6621 18974,7851 16345,783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6071.8876">15731 6240 676 0,'0'4'248'0,"0"-4"-192"0,28 20-16 15,-19-8 92 1,4 0-80-16,-3 5-12 16,3-5-24-16,1 12 12 0,0 0-16 0,-5-12 24 31,0 1-24-31,-5-9-208 15,15 4 108-15</inkml:trace>
          <inkml:trace contextRef="#ctx0" brushRef="#br0" timeOffset="136652.9317">16501 6062 592 0,'-9'-8'220'0,"9"8"-172"0,-5-4-12 0,1 4 56 16,8 4-56-16,-8 4 48 16,-1 4-48-16,-9 16 52 15,5 9-52-15,-13 27-16 16,8 9-12-16,-18 20 8 16,5-12-8-16,-14-8-12 15,4-12 0-15,-8-13 40 16,13-7-24-16,0-13 36 15,9-8-32-15,1-12 40 16,8 1-32-16,9-22-4 16,10 1-12-16,9-28-40 15,8-1 16-15,6-36-128 16,3 9 84-16,1-13-4 0,0 8 40 16,-4-4 16-16,-1 16 8 0,-9 1-28 15,0 19 16 1,-4 5 56-16,4 15-20 0,-9 1 52 15,5 8-44-15,-5 4 4 16,5 12-24-16,-1 4-8 16,1 4 0-16,0 4-4 15,4 1 0-15,0 7 24 16,0 0-12-16,0 17-4 16,1 3-4-1,-10 25 4-15,-5 8-4 0,-4 8-4 16,0-12 4-16,0-5 12 15,5-11-8-15,-5-12 24 16,9-5-20-16,-4-7 12 16,4-9-12-16,-9-8-32 15,9-4 8-15,-9-8-144 16,4-4 84-16,-8-12-348 16,-5 0 236-16</inkml:trace>
          <inkml:trace contextRef="#ctx0" brushRef="#br0" timeOffset="137373.559">16287 5584 560 0,'-5'-4'208'0,"5"4"-164"0,0 0-8 0,0 0 84 15,0 0-72-15,0 0 16 16,0 0-40-16,0 4 48 16,5 8-40-16,4 0 4 15,9 1-24-15,-4-5 44 16,9 4-28-16,8-12-4 16,1 0-16-16,18-4-16 15,5 0 4-15,4 0 12 16,-4 4-4-16,-10-4 16 15,-4 8-12-15,-13-4 16 16,-6 0-16-16,-8 0 48 16,0 0-28-16,-14-8-48 15,0 8 8-15</inkml:trace>
          <inkml:trace contextRef="#ctx0" brushRef="#br0" timeOffset="136867.0014">16369 6527 684 0,'-5'-4'252'0,"5"4"-192"0,0-4-20 16,0 0 68 0,0 8-68-16,5-8 28 15,4 4-40-15,9-4 8 0,5 0-20 0,13-4 8 31,1 0-12-31,8-4 20 16,-4 3-20-16,-9-3-48 0,0 8 20 0,-18-4-128 16,-5 4 80-16</inkml:trace>
          <inkml:trace contextRef="#ctx0" brushRef="#br0" timeOffset="140117.0228">17129 6531 632 0,'-27'16'236'0,"27"-16"-184"0,-14 21-16 0,10-13 88 16,4 0-76-16,0 0 68 16,9 0-64-16,0-4 48 15,9 0-56-15,9-4 60 16,10 0-64-16,8-4 20 16,5 4-40-16,-4-8 0 15,-1 16-12-15,-8-8-8 16,-1 0 4-16,-13 0 4 15,0 4-4-15,-10-8-4 16,-3 4 4-16,-10-8-148 16,4 4 80-16</inkml:trace>
          <inkml:trace contextRef="#ctx0" brushRef="#br0" timeOffset="139820.2256">17138 6260 456 0,'-9'-8'168'0,"14"8"-128"0,-10 0-16 0,1 0 200 16,8 0-128-16,-4 0 104 15,0 0-116-15,0 0 8 16,9 0-56-16,9-8 40 16,5 8-44-16,23-8 12 15,4 8-28-15,14-8-16 16,-5 0-4-16,0 4-4 16,-4 4 0-16,-14 0 16 15,-10 8-4-15,-12-4-20 16,-1 4 8-16,-18-4-200 15,0 4 116-15</inkml:trace>
          <inkml:trace contextRef="#ctx0" brushRef="#br0" timeOffset="135840.7725">15071 5847 488 0,'-9'-4'180'0,"9"4"-140"0,-4 0-12 0,-6 0 84 16,10 4-68-16,0 0 8 15,-9 0-32-15,9-4 40 16,0 4-32-16,-13 0 12 16,26 0-24-16,-26 1 28 15,13-1-28-15,0 4 4 16,0 0-12-16,0 0 4 15,0 0-8-15,13-4 16 16,-4 0-12-16,14-4 4 16,0 4-4-16,32-8 28 15,-1 4-20-15,15 0-24 0,3 4 4 0,-3-4 8 16,-1 8 0 0,-13 0 16-16,-1 0-12 0,-13-4-20 15,-4 0 4 1,-15 0 4-1,1-4 4-15,-5 0 16 0,-4 0-8 0,-5 0 40 16,-9 0-24-16,0 0-32 16,9 0 4-16,-9-4 8 15,0 8 0-15,0-4-4 16,0 0 4-16,0 0-4 16,0 0 0-16,0 0 0 15,0 9 0-15,-9-1 0 16,9 0 0-16,-4-4-12 15,-1 4 8-15,-4 0 20 16,4 0-8-16,-8 0-12 16,8 0 0-16,-8 0 12 15,13 5-4-15,-14-1-20 16,5 4 8-16,-9 4 4 16,4 4 4-16,-18 21-20 15,9 3 12-15,-13 25 4 16,4 12 4-16,0-8 24 15,5 4-12-15,-10-12-20 16,10-12 0-16,-5-9 4 16,14-11 4-16,-5-9 24 15,10-8-12-15,-6-12 4 16,10 0-8-16,-9-16 28 0,9-4-20 0,-14-20-24 16,10 3 4-16,-10-27 16 15,5 3-4-15,-5-20-4 16,5 4 0-16,-10 5 48 15,10 11-28-15,-5-4 0 16,0 21-16-16,1 0 36 16,13 7-20-16,-14-3-32 15,23 12 4-15,0-5 0 16,0 9 4-16,0-4-12 16,0 8 8-16,0 0-16 15,9 4 12-15,-4 4-112 16,4 4 68-16,-9 0-148 15,22 8 116-15,-13 0-360 16,14 0 252-16</inkml:trace>
          <inkml:trace contextRef="#ctx0" brushRef="#br0" timeOffset="171318.0373">15713 6244 196 0,'-4'-4'72'0,"8"4"-56"0,-4-4-4 0,0 4 4 16,0-4-12-16,0 4 32 15,0 0-20-15,0 0-24 16,9 0 4-16,-9 0-8 15,0 0 4-15,0 0 24 16,9 4-8-16,-9-4 40 0,10 0-24 16,-1 0 20-1,-5 0-24-15,14 0-8 0,-9 0-8 16,5 4 4-16,-5 0-4 16,0 4-4-16,0 0 4 15,-4 4-4-15,-5-4 0 16,-5 8-12-16,1-3 8 15,-1-5 4-15,1 12 0 16,-1-8 8-16,5 4-4 16,-4-8 8-16,4 0-8 15,0-4-4-15,0 1 4 16,-5-5 4 0,-4-5-12-16,0 1 0 15,0 0 20-15,-5-4-8 16,10 0 4-16,-1-8-4 15,1 4 12-15,4-4-12 16,4 8-28-16,5-1 8 16,0 1 4-16,5-4 8 0,0 8-12 15,-1-4 8-15,1 0 12 16,0 4-4-16,-1 0-4 16,1 4 4-16,-5 0-4 15,0 4 0-15,-9-4 24 16,5 8-12-16,-5 0 32 15,0 0-28-15,-5 4 12 16,-4 1-16-16,-5-1 12 0,1-4-16 16,-1 12 24-16,-4-4-20 15,4-12 24-15,-4 0-24 16,13-4 12-16,-4 0-12 16,0-8 0-16,9 4-4 15,0-8-24-15,0 0 8 0,5-4 40 16,4 8-20-16,0-5-20 15,-5 5 4-15,6 0-16 16,-1 8 8-16,-9 0-8 16,0 0 8-16,9 8 36 15,-5 0-16-15,1 1-36 16,-5-9 16-16,0 0 12 16,0 0 0-16,0 0 28 15,0 0-16-15,0 0 12 16,0 0-12-16,0 0-500 15</inkml:trace>
        </inkml:traceGroup>
        <inkml:traceGroup>
          <inkml:annotationXML>
            <emma:emma xmlns:emma="http://www.w3.org/2003/04/emma" version="1.0">
              <emma:interpretation id="{217A148D-F5EB-4EE3-8B82-7AEF510434E9}" emma:medium="tactile" emma:mode="ink">
                <msink:context xmlns:msink="http://schemas.microsoft.com/ink/2010/main" type="inkWord" rotatedBoundingBox="19600,6591 22955,6618 22942,8231 19587,820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3904.7992">19701 6175 372 0,'10'-20'140'0,"-10"20"-112"0,18-12-4 0,-9 4 128 16,0 4-88-16,-9-9 52 15,0 5-68-15,0-8 28 16,-5 12-44-16,-13-4 60 16,5 8-52-16,-19 0 20 15,9 0-40-15,-18 8 52 16,5 8-40-16,-1 13 12 15,5-1-28-15,0 16 28 16,10 13-28-16,-1 12 12 16,9-4-16-16,10-9 12 15,8-7-16-15,14-9-20 16,5-3 4-16,0-13-180 16,-5-4 100-16</inkml:trace>
          <inkml:trace contextRef="#ctx0" brushRef="#br0" timeOffset="144072.2449">19460 6410 872 0,'0'-8'324'0,"0"8"-252"0,23 16-20 16,-5-16 24-1,5 8-52-15,9-8 0 16,13 0-16-16,1 0-368 15,-10 0 196-15</inkml:trace>
          <inkml:trace contextRef="#ctx0" brushRef="#br0" timeOffset="144820.3344">19824 6390 520 0,'-18'-5'192'0,"18"5"-152"0,9 0-8 0,-4-4 124 16,-1 4-92-16,-4-4 96 15,19 4-92-15,3-8 56 16,6 4-72-16,26-8 16 16,6 8-40-16,26 0 28 15,-9 4-32-15,5 0-4 16,-9 8-12-16,-9-4-8 16,-19 4 4-16,-4-4-4 15,-4 4 0-15,-14-8-80 16,-5 0 44-16,-4-4-196 15,-5 0 128-15</inkml:trace>
          <inkml:trace contextRef="#ctx0" brushRef="#br0" timeOffset="145330.6974">19870 6527 332 0,'0'-4'120'0,"0"4"-92"0,23 8-8 0,-14-4 88 16,4 4-64-16,6 0 88 15,-6 0-76-15,15 5 68 16,8-1-68-16,-4 8-32 16,-9 0-12-16,-1 9 48 15,-12 3-32-15,-10 4 8 16,4 5-24-16,-13 7 20 15,-9-3-20-15,-14 3 12 16,5 1-12-16,-10-8-8 16,19-5 0-16,-14-8 4 15,5-12-4-15,-5-16 24 16,18-8-16-16,1-8-4 16,4-4-4-16,-1-8 20 15,10 3-12-15,14-11 4 16,9 16-8-16,4-13-32 15,0 13 12-15,19-4 4 16,0 12 8-16,13-1 52 16,4 9-28-16,-12 0 32 15,8 4-28-15,-9 0 60 0,-5 8-48 16,-4-3 0-16,-9-1-24 0,-9-4 24 16,0 0-24-16,-5-4-12 15,-4 4-8-15,-10-9-268 16,5 5 144-16,-9 0-428 15,0 4 312-15</inkml:trace>
          <inkml:trace contextRef="#ctx0" brushRef="#br0" timeOffset="144506.032">20075 5596 464 0,'23'-16'176'0,"-23"16"-140"0,27-4-8 0,-18 4 108 15,9 8-80-15,5 12 68 16,4 5-72-16,1 15-4 15,-1 9-28-15,0 11 24 16,1 1-28-16,-10-4 20 16,-14-5-20-16,-4-3 8 15,0-9-12-15,-18-7 20 16,0-5-20-16,-23-4 4 16,14-3-8-16,-14-17 12 15,4 0-12-15,1-12 4 16,13 8-4-16,5-21-16 15,13 1 4-15,10-4-68 0,13 8 40 16,9 0-12-16,10-1 24 16,-1 9-40-1,5 4 32-15,-18 8-80 0,18 4 56 16</inkml:trace>
          <inkml:trace contextRef="#ctx0" brushRef="#br0" timeOffset="145693.8792">20330 6653 364 0,'-14'-17'132'0,"14"17"-100"0,9 0-12 0,-4 4 168 15,-1 5-108-15,-4 3 100 16,0 4-104-16,0 4 56 16,0 0-76-16,0 13 40 15,-4-1-56-15,-5 9-4 16,-10 3-20-16,1 5 32 16,5-1-24-16,-6 1 32 15,15-5-32-15,-5-7 4 16,13-5-16-16,10-12 20 15,13 1-20-15,10-5-64 16,4-8 24-16</inkml:trace>
          <inkml:trace contextRef="#ctx0" brushRef="#br0" timeOffset="146202.7454">21167 5981 572 0,'5'-41'208'0,"-5"41"-160"0,32-28-12 0,-18 12 120 16,13 8-92-16,-9-13 44 16,14 9-64-16,9-4 56 15,-5 4-60-15,5 0-8 16,-4 8-20-16,-5 0 8 15,0 8-12-15,-10 0-12 16,-4 4 0-16,-13-4 4 16,-5 4 0-16,-5-4-56 15,1 0 32-15,-10 0-68 16,1 0 52-16,-10 8 0 16,5 5 24-16,-5 15 4 15,0 4 4-15,0 25 0 16,1 4 0-16,-10 24-56 15,14 0 36-15,-1 8-40 16,6-16 36-16,-15-8 36 16,19-12 0-16,-14-13-24 15,5-11 8-15,-9-9 40 16,9-8-16-16,-14-8 0 0,5-4-8 0,-10-12 56 16,10 4-32-16,-10-4 128 15,10 0-84 1,0 0 20-16,9 4-56 15,4-4 12-15,14 8-28 0,14 0 88 16,8 4-60-16,15 0-12 16,8 0-24-16,5-3 0 15,0-1-8-15,-4-8-4 16,-1 4 4-16,1-5-4 16,0 5 0-16,-6-4 8 15,-3 4-4-15,-19-4-48 16,9 0 28-16,-13-4-200 15,0 4 120-15</inkml:trace>
          <inkml:trace contextRef="#ctx0" brushRef="#br0" timeOffset="146696.5485">21295 6102 540 0,'-14'0'200'0,"14"0"-156"0,-18 0-12 0,4 0 96 15,14 8-76-15,-18-4 52 16,5 8-64-16,-6-3 52 15,1 3-56-15,-5 0 64 16,5 0-60-16,5 8 20 16,-6 5-40-16,15 11 36 15,-5 0-32-15,22 13-4 16,6-5-12-16,8-3 12 16,5-1-12-16,13-11-40 15,1-9 20-15,13-8-44 16,0 0 36-16,-4-16 8 15,-1 4 8-15,-17-16-16 16,-5 0 12-16,-19-21 4 16,-8 1 4-16,-10-13 68 15,-8 1-36-15,-15-1 76 16,-3 13-60-16,8 3 36 16,0 17-48-16,-9-4-12 15,14 12-12-15,4 0-168 16,5 8 84-16,0 0-208 15,4 8 156-15</inkml:trace>
          <inkml:trace contextRef="#ctx0" brushRef="#br0" timeOffset="142628.206">18272 6402 352 0,'-5'0'132'0,"5"0"-104"0,0 12-8 15,0-12 36 1,0 0-36-16,5 0 0 16,-1 4-12-16,-4-4-8 15,0 0 4-15,0 0-4 16,0 0 0-16,0 0 96 0,0 0-52 0,-4 0 36 15,4 8-48 1,-5-4 44-16,1 0-44 0,-1-4-8 16,5 4-12-16,-4-4 0 15,8 0-8-15,-8 0 8 16,4 0-8-16,-5 0 16 16,10 0-12-16,-10 0 16 15,5 0-16-15,-4 0 16 16,4 0-16-16,-5 0 32 15,5 0-24-15,-5 0 12 16,10 0-16-16,-5 0 12 16,0 0-16-16,0 0 32 15,0 0-24-15,0-4-12 16,5 4-8-16,-5-4 20 16,0 8-8-16,0-4 4 15,0 0-4-15,0 0 12 16,9 0-12-16,-5 0 24 15,5 0-20-15,0 0 32 16,1 0-28-16,8 0 4 16,0 0-12-16,5 4 12 15,0 0-12-15,-1-4 16 16,1 4-16-16,0 0 16 16,-5 0-16-16,-4-4-4 15,-1 4 0-15,-4-4 20 16,1 0-12-16,-6 0 24 0,1 0-24 0,-5 0-4 15,0 0-4-15,0-4-4 16,13 4 0-16,-13-4 24 16,0 4-12-16,5-4-188 15,4 8 92-15</inkml:trace>
          <inkml:trace contextRef="#ctx0" brushRef="#br0" timeOffset="143644.9399">18368 7001 704 0,'-19'0'264'0,"19"0"-208"0,9-4-12 0,-4-5 64 15,4 5-68-15,9-12 0 16,5 4-24-16,9-20-12 15,0 11 0-15,9-15 12 16,0 0-8-16,9-17-12 16,-5 4 0-16,5-23 4 15,0 7 0-15,-9-20-20 16,-4 12 12-16,-5 0-4 16,-5 17 4-16,-4 7 44 15,-9 21-24-15,-1-1 60 16,5 13-40-16,-9 4-8 15,5 8-12-15,-14 12 8 16,5 8-12-16,-14 25 24 16,4-1-20-16,-9 21-20 15,-4 4 0-15,0-1 12 16,4-7 0-16,1-12-4 16,4-5 4-16,4-12 12 15,10-3-8-15,-5-13 4 0,9-4-4 16,0-16-52-16,9 4 28 15,0-17-84-15,0 1 56 16,10-24-68-16,-10 3 64 16,18-19-40-16,-13 3 52 0,9-4-8 15,-9 9 28-15,-5 3 28 16,5 17-8-16,-10-5 72 16,6 17-44-16,-10 0 76 15,0 12-60-15,-5 0 44 16,-4 4-52-16,0 4 32 15,0 8-40-15,-9 0-8 16,9 0-16-16,-4 8 28 16,-1 8-20-16,-9 17 56 15,5 3-40-15,-4 13-8 16,4 8-12-16,-14-5-12 16,14-7 4-16,-14-4 28 15,23-9-16-15,-18-8-4 16,13-3-8-16,1-13-68 15,4 0 36-15,4-16-236 16,5 0 148-16,14-16-356 16,0 4 264-16</inkml:trace>
        </inkml:traceGroup>
      </inkml:traceGroup>
      <inkml:traceGroup>
        <inkml:annotationXML>
          <emma:emma xmlns:emma="http://www.w3.org/2003/04/emma" version="1.0">
            <emma:interpretation id="{5C92E105-2FCD-4D4D-ABB9-4192B103371F}" emma:medium="tactile" emma:mode="ink">
              <msink:context xmlns:msink="http://schemas.microsoft.com/ink/2010/main" type="line" rotatedBoundingBox="16298,7799 22686,8632 22463,10344 16075,9511"/>
            </emma:interpretation>
          </emma:emma>
        </inkml:annotationXML>
        <inkml:traceGroup>
          <inkml:annotationXML>
            <emma:emma xmlns:emma="http://www.w3.org/2003/04/emma" version="1.0">
              <emma:interpretation id="{CE2D49DB-1C17-4FC7-865F-51997C4BE9F8}" emma:medium="tactile" emma:mode="ink">
                <msink:context xmlns:msink="http://schemas.microsoft.com/ink/2010/main" type="inkWord" rotatedBoundingBox="16266,8041 18610,8347 18486,9295 16143,899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64218.2006">14898 7094 92 0,'0'8'32'0,"5"-8"-24"0,-5 0 0 16,0 0 108-16,0 0-64 0,9-8 52 15,0 4-64 1,0 0-4-16,5 4-20 0,-1-4-12 15,1 4 0-15,0-9 20 16,9 9-12-16,4-8 12 16,9 8-12-16,5-8 20 15,5 8-20-15,-1 0-12 16,1 0-4-16,-1 4 4 16,-4 4 0-16,-9 1-12 15,-4-5 8-15,-6 0 12 16,1-4-4-16,-5 0-4 0,-4 0 4 15,-5 0-236-15,-9 0 128 16,-5 8-64-16</inkml:trace>
          <inkml:trace contextRef="#ctx0" brushRef="#br0" timeOffset="147658.4525">16870 8231 572 0,'-5'-4'208'0,"5"4"-160"0,-4-4-12 15,4 0 112 1,9 8-88-16,-5-4 96 16,10 0-88-16,9 0 20 15,4 0-52-15,0 0-24 0,10 4-4 0,-10 0 16 16,5 0-12-16,-9 0-100 15,-1 4 44-15,-8 0-236 16,-5 0 156-16</inkml:trace>
        </inkml:traceGroup>
        <inkml:traceGroup>
          <inkml:annotationXML>
            <emma:emma xmlns:emma="http://www.w3.org/2003/04/emma" version="1.0">
              <emma:interpretation id="{3D6B3E67-9183-4094-8CBB-3648A4F68607}" emma:medium="tactile" emma:mode="ink">
                <msink:context xmlns:msink="http://schemas.microsoft.com/ink/2010/main" type="inkWord" rotatedBoundingBox="18158,9279 19211,9417 19178,9673 18124,9536"/>
              </emma:interpretation>
            </emma:emma>
          </inkml:annotationXML>
          <inkml:trace contextRef="#ctx0" brushRef="#br0" timeOffset="147793.3112">16774 8449 840 0,'0'13'312'0,"0"-13"-244"0,27 20-16 0,-8-12 84 16,3 0-84-16,10 0 8 15,5 4-40-15,4-4-20 16,-5 0-4-16,-4-8-208 16,0 4 116-16,-5-4-332 15,0 9 240-15</inkml:trace>
          <inkml:trace contextRef="#ctx0" brushRef="#br0" timeOffset="148050.9986">17539 8368 860 0,'-23'-16'320'0,"23"16"-248"0,9-4-20 16,-4 0 92-16,4 8-88 0,5-4 60 16,8 4-72-16,10 0-4 15,0 4-24-15,4 1-80 16,1-5 32-16,-1 4-288 16,-4-8 180-16,5 8-356 15,-1-8 280-15</inkml:trace>
        </inkml:traceGroup>
        <inkml:traceGroup>
          <inkml:annotationXML>
            <emma:emma xmlns:emma="http://www.w3.org/2003/04/emma" version="1.0">
              <emma:interpretation id="{3036D475-F268-4CC3-B922-1CDB8DC7B211}" emma:medium="tactile" emma:mode="ink">
                <msink:context xmlns:msink="http://schemas.microsoft.com/ink/2010/main" type="inkWord" rotatedBoundingBox="16298,7799 22686,8632 22463,10344 16075,9511"/>
              </emma:interpretation>
            </emma:emma>
          </inkml:annotationXML>
          <inkml:trace contextRef="#ctx0" brushRef="#br0" timeOffset="148322.7245">18181 8304 456 0,'-5'28'168'0,"5"-28"-128"15,-4 93-16-15,-1-44 124 16,5-5-88-16,-4 17 20 16,-1-4-48-16,-9-5 84 15,1-7-64-15,-15-1 108 16,6-11-88-16,-15-5 24 16,1 0-56-16,-5-12 12 15,4-7-32-15,-4-9-16 0,14 0-8 0,-5-17-216 16,14-3 120-16</inkml:trace>
          <inkml:trace contextRef="#ctx0" brushRef="#br0" timeOffset="148458.0796">18240 8065 748 0,'18'-32'276'0,"-18"32"-216"0,9 0-16 0,-9 0-40 16,0 8-12-16,0 0-420 15,9 0 236-15</inkml:trace>
          <inkml:trace contextRef="#ctx0" brushRef="#br0" timeOffset="149308.5809">18572 8267 392 0,'-4'-4'148'0,"4"4"-116"0,0-8-8 0,0 4 144 15,0 4-96-15,0-8 60 16,0 4-76-16,-5-4 28 15,5 8-48-15,-4-4 16 16,-1 4-32-16,-4 0 44 16,9 4-36-16,-9 4 4 15,4 8-20-15,-8 8 56 16,4 9-40-16,-5 11 32 16,9 1-32-16,-4-5 0 15,5 1-16-15,-1-9-8 16,10 1 0-16,-1-13 12 0,10-4-8 15,4-12-40-15,0-4 20 16,5-16-68-16,4 8 44 0,-4-17-44 16,5 5 44-16,-10-8 4 15,0 8 16-15,-9-5 4 16,5 9 4-16,-14 8 60 16,4 12-28-16,-4 12 44 15,0 9-40-15,5-1 28 16,4 8-28-16,5-7-8 15,8-5-12-15,10-8 20 16,0 0-16-16,5-16-4 16,-1 0-4-16,-4-16 12 15,-5 0-8-15,0-13 16 16,-8 9-16-16,-6-13-12 16,1 5 0-16,-9-4 12 15,8 7-4-15,-8-3-108 16,4 4 56-16</inkml:trace>
          <inkml:trace contextRef="#ctx0" brushRef="#br0" timeOffset="150015.4609">18782 8947 704 0,'-5'20'264'0,"5"-20"-208"0,5 13-12 0,-1-13 96 16,5 0-84-16,10-9 48 15,3 5-60-15,1-12 12 16,9 0-36-16,9-12 0 15,5 7-12-15,4-23-16 16,-9 4 4-16,0-37-60 16,-5 4 36-16,0-20-16 15,-4 16 28-15,-4 0 16 16,-6 16 4-16,-3 9 52 16,-6 11-32-16,-8 9 52 15,4 16-44-15,-9-1-16 16,4 13-8-16,-8-4 44 15,4 12-28-15,-5 12-36 16,5 9 4-16,-9 15 20 16,5 9-8-16,-10 7-8 15,10-3 0-15,-1 0 20 16,5-9-8-16,-5-7-4 16,5-9 0-16,0-8 12 15,5-4-8-15,0-12-40 16,4-4 20-16,4-20-44 15,10 0 36-15,0-21-48 0,4 1 40 16,0-17-36-16,5 13 32 16,-4-9 12-16,-1 17 8 0,-4-1 36 15,-5 9-12-15,-9 8 68 16,5 8-48-16,-10 4 60 16,5 4-56-1,-9 8 36-15,0 8-40 0,-9 12 0 16,5 12-20-16,-10 13 0 15,9 0-4-15,-4 3 4 16,9 1-8-16,-4-9 24 16,8-7-16-16,-4-5-100 15,9-8 44-15,1-12-220 16,-1 1 148-16</inkml:trace>
          <inkml:trace contextRef="#ctx0" brushRef="#br0" timeOffset="150315.4942">19961 8227 664 0,'-14'-20'244'0,"14"20"-188"0,0-17-16 16,0 9 120 0,0 4-96-16,-4-4 104 15,4 4-92-15,-9-4-8 16,4 8-40-16,-4 0 0 15,4 4-16-15,-8 0 44 16,4 12-28-16,-14 5 4 16,18 7-20-16,-13 12 28 0,9 5-24 0,-5 12-4 31,5-1-8-31,0 1 12 0,9-5-8 0,9-11 16 16,0-5-16-16,19-11-180 15,-1-5 96-15,-4-12-256 16,9 0 188-16</inkml:trace>
          <inkml:trace contextRef="#ctx0" brushRef="#br0" timeOffset="150482.5571">19815 8409 788 0,'-9'-8'292'0,"9"8"-228"0,28-8-16 0,-15 8 36 16,1 4-56-16,9-4 60 15,4 4-52-15,18-4-88 16,1 0 28-16,22-4-428 16,-9 4 252-16</inkml:trace>
          <inkml:trace contextRef="#ctx0" brushRef="#br0" timeOffset="151171.9922">20598 8105 768 0,'0'-12'284'0,"0"12"-220"0,28-16-20 0,-10 8 112 15,5 8-96-15,18-8 52 16,4-4-64-16,10 4-8 16,-10 4-24-16,10-4-20 15,-9 8 0-15,-15-9-48 16,1 1 24-16,-9 0 8 15,-9 8 8-15,-14-8-8 16,0 0 12-16,-5-4 4 16,-4 4 4-16,-5 0-56 15,-4 4 32-15,4 4-32 16,-4 4 32-16,-4 8 0 16,8 4 16-16,-4 16-20 15,-5-3 16-15,0 11 12 16,0 1 4-16,-4 15-12 15,9 1 4-15,-5 8 12 16,14 0-4-16,-5-9 8 16,5-7-8-16,-9-5 24 15,4-7-16-15,-4-9 24 16,4-4-24-16,-8-8 4 16,-1 1-8-16,9-9-8 15,1 4 4-15,-6-8-4 16,15 0 0-16,-5-8 0 15,9 4 0-15,-5-8 76 16,5 8-40-16,-4-4 40 16,8 4-44-16,-4-4 44 0,0 4-44 0,0-4 12 15,0 8-28-15,0 0 36 16,9 4-28-16,0 0-24 16,10 4 0-16,8 0 44 15,18 4-24-15,19-7 8 16,4 3-16-16,10-8-16 15,-1 4 0-15,-8-8 12 16,-19 4-4-16,-18-8 40 16,-1 4-20-16,-17-8-12 15,-5 4-8-15,-18-8-84 16,9-1 44-16,-9-7-260 16,0 8 164-16,-5-12-336 15,10 8 264-15</inkml:trace>
          <inkml:trace contextRef="#ctx0" brushRef="#br0" timeOffset="151726.464">20753 8255 364 0,'9'-8'132'0,"-9"8"-100"0,9 0-12 0,-4-4 132 32,0 4-88-32,-1-4 80 15,-4 4-84-15,0-8 40 0,9 8-60 0,-18-4 32 16,9 4-40-16,-4-4 0 15,-6 8-20-15,-8-4 44 16,14 4-28-16,-15 0 4 16,6 0-20-16,-10 0 12 15,5 0-16-15,0-4 24 16,-1 8-20-16,-3 0 76 16,3 0-52-16,6 4 12 15,-5 5-28-15,4 7 32 16,14 4-28-16,0 5 12 15,9 3-20-15,14-4 20 16,9 1-24-16,18-13-64 16,0-4 24-16,9-12-4 15,-4-4 16-15,-10-12-24 16,-4 0 24-16,-23-12-4 16,-13-1 12-16,-14-7 52 15,-14 4-24-15,-9-5 36 16,5 9-32-16,-10 0 20 15,10 12-24-15,9 0-44 16,4 12 12-16,23 4-404 16,5 4 228-16</inkml:trace>
          <inkml:trace contextRef="#ctx0" brushRef="#br0" timeOffset="164761.7095">14862 7369 208 0,'27'-8'76'0,"-27"4"-60"0,14-4-4 0,-5 4 84 16,0 0-56-16,0 4 44 15,-9 0-48 1,5 8 8-16,-1 0-28 0,-4-8 8 16,5 12-12-16,-1-4 0 15,-4-8-4-15,9 0 20 16,5 4-16-16,0-8 24 15,4 0-24-15,0 0-4 0,5-4-4 16,13 0-16-16,1 8 8 16,4-8-16-16,9 8 12 15,0-4 4-15,0 8 4 16,-9-4 8-16,-5 0-4 16,-4 0 8-16,-4 0-8 15,-6-4-4-15,-8 0 4 16,-5-1-4-16,0 5 0 15,-9 0-100-15,-9 0 56 16,0 5-208-16,0 3 136 16,-5 4-32-16</inkml:trace>
          <inkml:trace contextRef="#ctx0" brushRef="#br0" timeOffset="166168.9518">19715 7498 248 0,'0'-4'92'0,"9"8"-72"0,-4-8-4 16,-5 4 60-16,0 0-44 15,0-4 24-15,0 0-36 16,0 4 8-16,0-4-16 16,0 4 28-16,4-4-24 15,-4 4-12-15,0 0-8 16,9 0 12-16,-4 0-4 0,9-4 16 15,-5 12-12-15,0-8-4 16,0 0 0-16,-4 0 4 16,8 0-4-1,1 0-4-15,0 0 20 16,4 0-12 0,0 0-20-16,14 0 4 0,4-8 20 15,5 8-4-15,23-4-20 16,-5 4 4-16,9 4-4 15,-4 4 4-15,-9-4 8 16,-10 0 0-16,-13 0 16 16,0 0-8-16,-5-4 4 0,-13 0-4 15,-9 0-8-15,4-4 4 16,-9 0-4-16,-9 0 0 16,4 4-152-16,-4 0 84 15,-9 0-228-15</inkml:trace>
          <inkml:trace contextRef="#ctx0" brushRef="#br0" timeOffset="166787.1844">19697 7583 184 0,'0'0'68'0,"0"4"-52"0,4 0-4 0,-4-4 40 15,10 5-32-15,-10-5 0 0,4 4-12 16,-4-4-8 0,14 0 4-16,-14 0 20 0,0 0-12 15,0 0 24-15,9 0-24 16,0 0 4-16,0 4-8 15,-9-4 4 1,14 4 0-16,-1 0-4 16,-3-4 28-16,8 8-20 15,-5-8-12-15,10 0-8 16,0 0 4-16,18 0 0 16,9-8 16-16,14 4-8 15,13 0-12-15,-4 4 0 16,-5 0-4-16,-9 4 0 15,-13 0 8-15,-10 0 0 0,-8 4 0 16,-10 0 0-16,-9-4 24 16,-9-4-12-16,0 4 4 15,-5 0-8 1,-4 0-8-16,-4-4 4 16,8 4-304-16</inkml:trace>
        </inkml:traceGroup>
      </inkml:traceGroup>
      <inkml:traceGroup>
        <inkml:annotationXML>
          <emma:emma xmlns:emma="http://www.w3.org/2003/04/emma" version="1.0">
            <emma:interpretation id="{8B36BBAF-3FBB-4B26-8320-62F0EDA3A81B}" emma:medium="tactile" emma:mode="ink">
              <msink:context xmlns:msink="http://schemas.microsoft.com/ink/2010/main" type="line" rotatedBoundingBox="2517,8560 12425,8476 12443,10594 2535,10679"/>
            </emma:interpretation>
          </emma:emma>
        </inkml:annotationXML>
        <inkml:traceGroup>
          <inkml:annotationXML>
            <emma:emma xmlns:emma="http://www.w3.org/2003/04/emma" version="1.0">
              <emma:interpretation id="{7FBA1AF2-9133-4609-B26C-A5E546E259F6}" emma:medium="tactile" emma:mode="ink">
                <msink:context xmlns:msink="http://schemas.microsoft.com/ink/2010/main" type="inkWord" rotatedBoundingBox="2523,9273 4848,9254 4858,10382 2533,10402"/>
              </emma:interpretation>
              <emma:one-of disjunction-type="recognition" id="oneOf14">
                <emma:interpretation id="interp22" emma:lang="" emma:confidence="0">
                  <emma:literal>L</emma:literal>
                </emma:interpretation>
                <emma:interpretation id="interp23" emma:lang="" emma:confidence="0">
                  <emma:literal>"</emma:literal>
                </emma:interpretation>
                <emma:interpretation id="interp24" emma:lang="" emma:confidence="0">
                  <emma:literal>#</emma:literal>
                </emma:interpretation>
                <emma:interpretation id="interp25" emma:lang="" emma:confidence="0">
                  <emma:literal>D</emma:literal>
                </emma:interpretation>
                <emma:interpretation id="interp26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651464.695">1199 8919 488 0,'-28'-28'180'0,"47"19"-140"0,35-3-12 0,-4 12-12 16,37 4-16-16,13 8-12 16,18-3 8-16,37-1-76 0,9 4 44 15,-9-4-4-15,4 0 24 16,-8-4 12-16,-10-4 4 16,-18 4-12-16,-19-4 8 15,-17 0-4-15,-23 0 0 16,-10 4 32-1,-13 0-212-15,-14-4 100 16,-4 8-68-16</inkml:trace>
          <inkml:trace contextRef="#ctx0" brushRef="#br0" timeOffset="651177.6172">1486 8328 320 0,'-23'-20'120'0,"27"20"-96"0,19 4-4 16,4 4-20-16,14 4-4 16,19 0 12-16,26 0-4 15,37-8-4-15,18 9 4 16,5-5 4-16,0-8-4 16,-5 0-12-16,-9 0 4 15,-14 0-4-15,-27 4 0 0,-13 4 8 16</inkml:trace>
          <inkml:trace contextRef="#ctx0" brushRef="#br0" timeOffset="651749.4716">2583 8247 236 0,'-14'-16'88'0,"19"20"-68"0,18 0-4 0,-1-4 0 16,15 4-12-16,22 4 24 15,9 0-16-15,14 4-64 16,5 0 24-16,8-7 128 16,15 7-56-16,-6 0 24 15,-8 16-44-15,-23 9 48 16,-23 11-40-16,-37 17 80 15,-44 16-60-15,-42 12-8 16,-27 0-28-16,-37 16 24 16,-32 21-24-16,10 3-180 0,4-11 88 15,1-13-324-15</inkml:trace>
        </inkml:traceGroup>
        <inkml:traceGroup>
          <inkml:annotationXML>
            <emma:emma xmlns:emma="http://www.w3.org/2003/04/emma" version="1.0">
              <emma:interpretation id="{0F75524B-2C7A-4619-81C4-C570034E5E30}" emma:medium="tactile" emma:mode="ink">
                <msink:context xmlns:msink="http://schemas.microsoft.com/ink/2010/main" type="inkWord" rotatedBoundingBox="6333,8528 9378,8502 9396,10620 6351,1064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54762.089">5114 7587 164 0,'23'-16'60'0,"-18"12"-44"0,13-12-8 15,-5 12 52-15,6-4-36 16,-1 0-20-16,5 0-4 15,4 0 16-15,5 4-8 16,4-5-12-16,5 1 0 16,0 12 56-16,0 4-28 15,0 5 52-15,0 7-44 16,-4 8 64-16,-10 5-56 16,0 15 28-16,-4 17-40 15,-9 4 28-15,-5-1-32 16,-5 1-4-16,-4-4-12 0,-9-12 20 15,-9-13-16-15,-5-8-40 16,-9-3 16-16,-4-5-16 16,-10-12 16-16,5-8-36 0,0 0 28 15,5-16-36-15,9-12 32 16,4 0-8 0,5-1 20-16,13 5 8 15,10-4 4-15,13 0 0 16,9 3 0-16,10 5 0 15,8 0 0-15,1 12 24 16,-1-4-12-16,-4 8-32 0,-4 4 12 16,-6 4 8-1,-3 0 4-15,-10 0-168 0,-4 8 88 16,-10-12-156-16</inkml:trace>
          <inkml:trace contextRef="#ctx0" brushRef="#br0" timeOffset="255835.4441">5242 8429 236 0,'-14'-12'88'0,"14"8"-68"0,5-4-4 0,-10 4 80 16,10 0-56-16,-5 0-8 0,9-4-20 15,-5 0 0-15,5 4-8 16,5-1-4-16,4 5 4 16,5 0-4-16,9 5 0 15,9 15 32-15,4 12-16 16,1 21 12-16,-1 7-16 15,-4 9 20-15,-4-4-20 16,-5-8 4-16,-10-9-8 16,-8-3 48-16,-14-9-32 15,-9-8 32-15,-14-3-28 16,-9-5 0-16,-22 4-16 16,8-12 0-16,-8 1-4 0,8-17 28 31,14 4-20-31,0-13-32 0,10-3 8 15,8 4-8-15,5-8 8 16,22 0 32-16,10-5-12 0,9 1 4 16,9 4-8-16,18 0 12 15,5 7-12 1,-14 5-4-16,-9 8 0 0,-5 0-60 16,-4 4 32-1,-13 9-208-15</inkml:trace>
          <inkml:trace contextRef="#ctx0" brushRef="#br0" timeOffset="256642.6921">5902 8660 124 0,'0'-4'44'0,"9"0"-32"0,-9 4-4 0,9 0 92 16,5 0-56-16,-14 0 80 16,18 4-72-16,-4 8 52 15,-5 12-60-15,13 5 68 16,1-1-64-16,0 4-16 15,9 1-20-15,4-5 32 16,-4-4-20-16,-9 1-24 0,9-9 0 16,-9 0 44-16,-5-4-24 15,-14-4 24-15,-4-8-24 16,0 0-160-16,-4-4 76 0</inkml:trace>
          <inkml:trace contextRef="#ctx0" brushRef="#br0" timeOffset="256927.9512">6230 8648 228 0,'13'-12'84'0,"-4"12"-64"0,1 0-8 16,-10 4 48-16,13 8-36 15,-13 0 8-15,0 4-20 16,0 8 72-16,-4 5-48 15,-15-1 48-15,-3 0-48 16,-10 1 60-16,-5-1-56 16,-4 0 36-16,-4-3-44 0,4-5 24 15,18-4-28-15,-4-4 0 0,9-4-16 16,4-4 20-16,5 0-20 16,9-4-64-16,9 0 24 15,5-4-304 1</inkml:trace>
          <inkml:trace contextRef="#ctx0" brushRef="#br0" timeOffset="257700.0271">7017 8158 364 0,'0'-4'132'16,"0"8"-100"-16,0-4-12 0,0 0 0 0,0 0-16 15,9 8 60-15,1 0-36 16,3-4 24-16,5 4-32 16,5 0-8-16,9 5-8 15,0 3 20-15,4 0-12 16,1 0 4-16,4 0-8 16,-5 5-8-16,-4-5 4 15,4 0 4-15,-8 0-4 16,-10 0-12-16,-4 1 4 0,8-5 20 15,-22 0-8-15,0 4 16 16,-22 0-16-16,8 4-4 16,-4 1 0-16,-19-1 4 15,-4 0-4-15,-4-4 40 16,13-4-20-16,-14-3 4 0,5-1-16 16,19 0 12-16,-1-4-16 15,9 4-12-15,14 0 0 16,0 0-356-1</inkml:trace>
          <inkml:trace contextRef="#ctx0" brushRef="#br0" timeOffset="258112.126">7614 8227 228 0,'22'4'84'0,"1"4"-64"0,9 0-8 16,0 0 72-16,9 0-48 15,4 4 12-15,1 1-28 16,-5-1-12-16,-5 0-4 16,-4-4 48-16,-9 4-28 15,-5 0 52-15,-9 4-44 0,5 5 48 16,-14 7-48-16,-14 8 48 16,-4 5-48-16,-5-1-16 15,1 5-8 1,-10-9 16-16,9-7-12 0,0-1 12 15,-9-4-12-15,10-8-16 0,8-3 0 16,5-1-192-16,0-8 108 16,9 4-332-1</inkml:trace>
          <inkml:trace contextRef="#ctx0" brushRef="#br0" timeOffset="259259.3104">8697 8360 352 0,'14'-8'132'0,"-5"4"-104"0,5-4-8 16,-5 8 88-16,0-4-64 15,5 0 16-15,8 4-36 16,-3 0 40-16,3-4-36 15,15 4-16-15,17 0-4 16,24 0 0-16,8 8-4 16,14 0-4-16,19-16 4 0,36 4 20 15,22 4-12-15,-8-8 32 16,36-4-28-16,8 8-4 16,-30 0-8-16,-33-8 40 0,-9-1-24 15,-18 5-28-15,-23 0 4 16,-23 4-8-16,-22 0 4 15,-32 8-196 1</inkml:trace>
          <inkml:trace contextRef="#ctx0" brushRef="#br0" timeOffset="260106.72">9134 8826 260 0,'23'-12'96'0,"-9"4"-76"0,-1-5-4 16,6 9 16-16,-6 0-20 16,1-4 48-16,-5 8-32 15,0-8 40-15,-9 4-40 16,0-4 40-16,0 0-40 16,-9 0 12-16,-5 8-24 15,-4 0 8-15,-5 0-12 0,-8 0 0 16,-1 4-4-16,-5 4-8 15,-8 4 4-15,-1 0-16 0,-4 0 8 16,14 5-4-16,-1-1 0 16,5 4 68-16,5 0-32 15,4 4-4-15,10 1-12 16,4-1 32-16,18 4-20 16,4 1 4-16,10-1-16 15,9-4 20-15,14-3-20 16,-6-5 40-16,-3-4-28 15,-5-4-100-15,-9 0 40 16,-1 0-140-16,-22-8 100 0,0 0-360 16</inkml:trace>
        </inkml:traceGroup>
        <inkml:traceGroup>
          <inkml:annotationXML>
            <emma:emma xmlns:emma="http://www.w3.org/2003/04/emma" version="1.0">
              <emma:interpretation id="{0DB94EE8-8D48-4A61-BCE2-BC1E91441BAE}" emma:medium="tactile" emma:mode="ink">
                <msink:context xmlns:msink="http://schemas.microsoft.com/ink/2010/main" type="inkWord" rotatedBoundingBox="10047,8559 12425,8539 12440,10273 10062,10294">
                  <msink:destinationLink direction="with" ref="{91FB056F-BDC6-4CBF-90FA-AA6C88CAFC8A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58815.4938">9175 7591 228 0,'0'-20'84'0,"9"12"-64"0,10-4-8 0,-6 8 40 16,10-4-32-16,0 4 0 15,0-4-12-15,4 4 36 16,0 4-20-16,-4 0-4 0,0 4-12 15,0 8 4 1,-5 4-8-16,5 8 52 0,-1 17-32 16,1 11 8-16,-5 13-20 15,-4 0 20 1,-5-4-20-16,-9-5 4 0,0-3-8 16,-18-13 28-16,-5-7-20 15,0-9 12-15,-9-12-16 16,-4-12 0-16,-5-12-4 15,-5-12 4-15,15-9-8 0,8 1-4 16,9 0 4-16,19-5 12 16,13 9-8-16,18 8 4 15,-4 7-4-15,0 9-68 16,0 13 32-16,-9 7-200 16,0 8 128-16,-10 4-188 15</inkml:trace>
          <inkml:trace contextRef="#ctx0" brushRef="#br0" timeOffset="260572.4944">9444 8611 312 0,'23'-8'112'0,"-10"12"-84"0,19 8-12 0,-4-4 84 16,13 13-60-16,13 7 28 15,1 8-40-15,-1 5 0 16,-8 3-16-16,-5 5 12 16,-9 0-16-16,-19 3 16 15,-17-7-16-15,-19-1 48 16,-13-7-28-16,-10-9 12 15,-4-12-24-15,0-8 20 0,0-4-24 16,14-24 12-16,4 4-12 0,9-12-8 16,14-1 0-16,9 1-24 15,9 4 12-15,14-5 12 16,9 5 0-16,22 4-28 16,-4 4 12-16,0 3 24 15,-9 5-8-15,0 0 0 16,-13 8 0-16,-15 8-92 15,-4 0 48-15</inkml:trace>
          <inkml:trace contextRef="#ctx0" brushRef="#br0" timeOffset="255287.9881">4982 8316 260 0,'14'-8'96'0,"-10"4"-76"0,10 4-4 0,-14 0 104 15,18 0-16 1,5 4-48-16,0 0 12 15,9 0-40-15,0 0-8 16,9 0-12-16,13 0 20 0,28-12-16 16,23 4-12-1,9 12-4-15,-5-4 4 0,-4 4 0 16,4-4 44-16,0-4-24 0,-4 0-36 16,-10 0 8-16,-13 0 0 15,-9-4 8-15,-23 0-12 16,-18 0 8-16,-9 0-60 15,-9 0 36-15,-14 4-312 16</inkml:trace>
          <inkml:trace contextRef="#ctx0" brushRef="#br0" timeOffset="260884.3307">9949 8858 424 0,'9'-8'156'0,"1"8"-120"0,8-4-8 0,0 4 72 15,14 0-60-15,4 0 16 16,14-8-32-16,5 0 24 16,13 0-32-16,1 8 32 0,-6 0-32 15,-4 0 4-15,-8 0-12 16,-10 0 4-16,-14 0-8 15,-4 0-4-15,-5 0 4 16,-9 0 4-16,-9 0-4 16,-5 0-312-16,-8 0 172 15,-5 8-212-15</inkml:trace>
          <inkml:trace contextRef="#ctx0" brushRef="#br0" timeOffset="261536.681">10309 8704 384 0,'0'0'140'0,"-5"17"-108"0,1 3-8 0,-1-4 108 16,1-4-76-16,-1 12 40 16,1 5-56-16,-1-5 56 15,-4-4-56-15,4 9-8 0,1-5-20 16,-1 4 24-16,1-4-20 16,4 1 4-16,0 3-12 15,0-4 4-15,-5 5-8 16,10-5 8-16,-1 0-8 15,10 1-12-15,9-1 4 16,13-4 28-16,14-4-12 16,0-4-4-16,5 1-4 15,-5-5-172-15,-9-4 92 0,-14-4-472 16</inkml:trace>
          <inkml:trace contextRef="#ctx0" brushRef="#br0" timeOffset="374976.9871">5251 9595 260 0,'9'-8'96'0,"-9"4"-76"0,14-5-4 16,4 5 88-16,14-4-60 15,22-4 16-15,28 4-36 16,14 4-12-16,4 0-8 15,-9 4 12-15,0 0-8 16,-4 0-4-16,-5 4 0 16,-23 0 4-16,-18-4-4 15,-28 4 8-15,-26 4-8 16,-28 4 8-16,-5 1-8 0,-22-1-4 16,-28-8 4-16,-13 0 4 15,-5 4-4-15,19-4-4 16,13-4 4-16,18 0-24 15,18 0 12-15,28-4-24 16,27-4 20-16,37-4-4 16,40-1 8-16,15 9 8 15,-1 0 0-15,4 0 0 16,-13-4 0-16,-4-4-28 0,-28 8 16 16,-59 4 48-1,-23 8-8-15,-22-4-12 16,-42 0 8-16,-36-4-16 15,5 4 16-15,4-4-16 16,19 0-28-16,17-4 8 16,33 0-4-16,36 0 8 15,18 0-12-15,50-8 12 16,41 4-4-16,28 0 4 16,-1-4-20-16,14-1 16 15,-13 5 32-15,-28 4-12 16,-27 4 28-16,-51 4-24 15,-40 4 68-15,-27 13-48 16,-15-5 16-16,-3 0-32 16,-1-4-476-16</inkml:trace>
        </inkml:traceGroup>
      </inkml:traceGroup>
    </inkml:traceGroup>
    <inkml:traceGroup>
      <inkml:annotationXML>
        <emma:emma xmlns:emma="http://www.w3.org/2003/04/emma" version="1.0">
          <emma:interpretation id="{B6826880-DF5E-4033-A956-7B9A359196CB}" emma:medium="tactile" emma:mode="ink">
            <msink:context xmlns:msink="http://schemas.microsoft.com/ink/2010/main" type="paragraph" rotatedBoundingBox="6112,11587 23392,11182 23455,13886 6176,142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42AD35D-F0D9-41A9-8CFC-EAF8013400BF}" emma:medium="tactile" emma:mode="ink">
              <msink:context xmlns:msink="http://schemas.microsoft.com/ink/2010/main" type="inkBullet" rotatedBoundingBox="6149,13161 6773,13147 6777,13338 6154,13353"/>
            </emma:interpretation>
            <emma:one-of disjunction-type="recognition" id="oneOf17">
              <emma:interpretation id="interp29" emma:lang="" emma:confidence="0">
                <emma:literal>-</emma:literal>
              </emma:interpretation>
            </emma:one-of>
          </emma:emma>
        </inkml:annotationXML>
        <inkml:trace contextRef="#ctx1" brushRef="#br0">22046 11286 0,'0'0'0</inkml:trace>
      </inkml:traceGroup>
      <inkml:traceGroup>
        <inkml:annotationXML>
          <emma:emma xmlns:emma="http://www.w3.org/2003/04/emma" version="1.0">
            <emma:interpretation id="{4589BA70-8B44-4BD4-9B1F-33D6BC54E049}" emma:medium="tactile" emma:mode="ink">
              <msink:context xmlns:msink="http://schemas.microsoft.com/ink/2010/main" type="line" rotatedBoundingBox="6821,11571 23392,11182 23455,13886 6885,14274"/>
            </emma:interpretation>
          </emma:emma>
        </inkml:annotationXML>
        <inkml:traceGroup>
          <inkml:annotationXML>
            <emma:emma xmlns:emma="http://www.w3.org/2003/04/emma" version="1.0">
              <emma:interpretation id="{4665E289-4D93-44BF-8E63-1E1A58AA61E2}" emma:medium="tactile" emma:mode="ink">
                <msink:context xmlns:msink="http://schemas.microsoft.com/ink/2010/main" type="inkWord" rotatedBoundingBox="6822,11593 11465,11484 11527,14166 6885,1427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32689.5762">9157 11671 196 0,'-32'24'72'0,"9"13"-56"0,10 15-4 16,8-15 20-16,5 7-20 15,9 1-4-15,14-9-4 16,0-12 12-16</inkml:trace>
          <inkml:trace contextRef="#ctx0" brushRef="#br0" timeOffset="332517.6226">10118 10922 28 0,'-37'8'12'0,"15"-4"-8"0,-38 12-4 16,24 5 4-16,-23 19-4 0,-14 25 76 15,-14 28-40-15,5 20 12 16,10-3-28-16,-6-5 32 16,10 16-28-16,0-7 4 15,13-13-16-15,14-20 0 16,0-17-4-16,18-19-140 16</inkml:trace>
          <inkml:trace contextRef="#ctx0" brushRef="#br0" timeOffset="335557.7206">5997 10550 260 0,'23'73'96'0,"9"-25"-76"0,0 17-4 15,0-29 16-15,0-7-20 0,0 7-12 16,-10-8-4 0,-8-11 28-16,4-5-12 0,-13-4 40 15,-5-8-28-15,0-8-312 16</inkml:trace>
          <inkml:trace contextRef="#ctx0" brushRef="#br0" timeOffset="335837.9701">6239 10570 332 0,'-9'8'120'0,"18"4"-92"0,-9 13-8 16,0 3 52-16,23 8-44 15,-14 5 32-15,13 3-32 16,10 1 0-16,-9-1-16 16,9-7-8-16,-9-1 0 15,-14-8 4-15,-9-11-4 16,-9 3 52-16,-23-12-32 16,-5 0 24-16,-8 0-28 15,-10-4 36-15,1-4-32 16,8-4-144-16,-4 4 64 15,23 4-344-15,-1 12 224 16,24 13 36-16</inkml:trace>
          <inkml:trace contextRef="#ctx0" brushRef="#br0" timeOffset="334427.6734">7341 11873 236 0,'9'-8'88'0,"4"4"-68"0,6-4-4 0,-10 8 8 15,4 0-16-15,1-4-116 16</inkml:trace>
          <inkml:trace contextRef="#ctx0" brushRef="#br0" timeOffset="334888.9009">7395 11812 364 0,'0'-4'132'0,"9"0"-100"0,0-4-12 0,-4 4 88 16,13-8-64-16,-4 0-8 15,9-4-24-15,-1-4 24 16,10-9-20-16,-9-3 4 16,0-17-12-16,-5-16-184 15,-9-36 100-15,-4-20-80 16,-5-5 92-16,-5 1-132 0</inkml:trace>
          <inkml:trace contextRef="#ctx0" brushRef="#br0" timeOffset="333825.5721">7901 11044 268 0,'-10'89'100'0,"10"-21"-76"0,23 34-8 0,-14-42 44 15,10-3-36-15,-6 0 16 16,1 3-24-16,-5-7 8 0,5-5-12 16,-5-7 20-16,0-9-20 15,-9-7 12-15,9-9-12 16,-5-8-244-16,-4-12 124 15,0-4-80-15</inkml:trace>
          <inkml:trace contextRef="#ctx0" brushRef="#br0" timeOffset="334067.7165">7732 11606 288 0,'14'0'108'0,"-1"0"-84"0,10 8-4 0,-5-4 56 16,5 12-44-16,9 9 40 16,0 3-40-16,-5 0-8 15,5 1-16-15,0-1 12 16,-9-4-12-16,-1-4 48 16,1-3-28-16,-14-5 12 15,0-8-24-15,-4-8-88 16,-5-4 40-16,-5-4-376 15</inkml:trace>
          <inkml:trace contextRef="#ctx0" brushRef="#br0" timeOffset="336325.7633">4805 12322 312 0,'-9'-8'112'0,"9"8"-84"0,9-8-12 15,4 4 72-15,19-8-52 16,18 0 32-16,14-8-40 16,4-5 8-16,10-3-20 15,-15 4-8-15,6 3-4 16,-6 5 20-16,-3-4-12 16,-10 12-196-16</inkml:trace>
          <inkml:trace contextRef="#ctx0" brushRef="#br0" timeOffset="312459.881">6435 11270 208 0,'0'-12'76'0,"-10"8"-60"0,-3-4-4 15,13 4 40-15,-9 4-32 16,4-4 24-16,-13 8-24 16,4-4-28-16,-9 0 4 15,-4 8 16-15,0-8-4 16,-5 4 24-16,-9 12-20 0,5 0 4 15,4-8-8-15,0 13 4 16,-5-5-8-16,10 4 8 16,4 4-8-16,1-3-4 15,-1 7 4-15,0-4-16 16,0-4 8-16,10 5 12 16,-6 3-4-16,10-8-12 15,0 5 4-15,-4 3 4 16,3-4 0-16,1-4 0 15,0 9 0-15,5-1 8 16,-1 4-4-16,14 9-12 16,-4-1 4-16,4 1 28 0,9 3-12 15,-4-3-12-15,-1-1-4 16,6 1-4-16,3-1 0 16,1 1 0-16,0-5 0 15,0 1 8-15,-1-5 0 16,1 4-20-16,-5 1 12 15,5 3 4-15,-5 9 4 16,-4 7 0-16,4 13 0 16,5 0 8-16,0 0-4 15,9 0-20-15,4-9 8 16,14-3 4-16,9-4 4 16,5-5 16-16,0-3-8 15,13-5-12-15,19 1 0 16,13-5 20-16,23-8-8 15,-23 5-12-15,5-13 0 0,0-4-16 16,9-8 12-16,0 0 32 16,9-4-16-16,-23-4-36 15,0-4 16-15,1-4 0 16,13-4 12-16,-10-4 8 16,6 4-4-16,-24-8 8 15,-13 3-8-15,-13 1-4 16,-15 0 4-16,-13-4 20 15,-9-4-12-15,0-5 68 16,4-11-48-16,5-17 16 16,14-24-32-16,4-16-16 0,10-8-4 15,-15 12-68-15,1 8 40 16,-23 4 12 0,-5 4 16-16,-18 0 4 0,-9 0 0 15,-23 0 44-15,-4 4-24 16,-9 5 52-16,-10 15-40 15,10 4 4-15,-5 9-24 16,9 4 12-16,0-1-16 16,5 9-4-16,-1-9 0 15,1 9-16-15,0 8 8 0,-1 0-4 16,-3 7 0-16,-10 1 16 16,-5 8-4-16,-9 4 8 15,1 4-8-15,8 0-20 16,-8 4 8-16,8 9-12 15,5-1 8-15,-4 4 36 0,13 8-16 16,-5 1-52-16,14 11 20 16,1 9 48-16,-1 11-16 15,-4 1 12 1,4 8-12-16,9-8-8 0,-18-5 4 16,10-7-4-16,-1-9 0 15,-9-7 16-15,-4-9-8 16,-5-8-4-16,9-4 0 15,0-4 4-15,4-8-4 16,-3 0 16-16,-1-8-12 16,0 8-4-16,0-8 0 15,5 4 12-15,-5-8-8 0,-9-4 24 16,9 4-20-16,-4 0 32 16,4-5-28-16,9 1 4 15,-9 0-12-15,18-8 4 16,-4-5-8-16,14-3 16 15,-5-8-12-15,-1-5-4 16,10-4 0-16,0 1-16 16,-9 3 8-16,9 5-16 15,0 3 12-15,0 5 12 16,0 0 0-16,0-1-12 16,0-3 4-16,0-5 4 15,-13 1 0-15,4-5 16 16,-5-3-8-16,5 3 32 15,-14-3-24-15,0 3-40 0,10 5 12 16,-6 3 28 0,-3 5-8-16,8 4-8 0,-4-1-4 15,-5 5 12-15,-9 4-4 16,9-4 8-16,-9 7-8 16,5 1-12-16,-5 4 4 15,0 0-4-15,-9-4 0 16,14 12 8-16,-14-4 0 15,9 8 0-15,5 8 0 16,0 0-12-16,-1 0 8 16,1 0 4-16,4 0 0 15,0 4 8-15,1 0-4 0,-1-4-4 16,0 1 4 0,5-1-4-16,-9 4 0 0,4 4 0 15,-4 0 0-15,4-4 0 16,-14 13 0-16,6-5-20 15,8 4 12-15,-9 8-12 16,9-7 8-16,0 3 8 16,5 4 4-16,-5-3 0 15,10-1 0-15,-5 0 0 16,-1-3 0-16,6-5 0 16,4-12 0-16,4 8 8 15,0-8-4-15,5-8 24 16,0 0-16-16,10-8-188 15,-1 8 92-15,0-8-388 16</inkml:trace>
          <inkml:trace contextRef="#ctx0" brushRef="#br0" timeOffset="333105.6579">8902 11035 124 0,'-54'94'44'0,"35"-38"-32"0,6 13-4 15,4-37 12-15,-5-3-12 16,5-9 40-16,9 0-24 16,-5-12-12-16</inkml:trace>
          <inkml:trace contextRef="#ctx1" brushRef="#br0" timeOffset="5529.2053">8087 12160 0,'0'0'16,"128"-4"0,-74 57-1,-22 0 1</inkml:trace>
          <inkml:trace contextRef="#ctx0" brushRef="#br0" timeOffset="333270.0944">8606 11254 456 0,'-36'65'168'0,"18"-33"-128"0,8 13-16 0,20-17 16 16,12-4-28-16,-3 1 24 15,12-9-24-15,10-12 40 16,10-20-28-16,17-17-420 16</inkml:trace>
        </inkml:traceGroup>
        <inkml:traceGroup>
          <inkml:annotationXML>
            <emma:emma xmlns:emma="http://www.w3.org/2003/04/emma" version="1.0">
              <emma:interpretation id="{E0206054-CD99-4A40-83C5-348C9EF79BF6}" emma:medium="tactile" emma:mode="ink">
                <msink:context xmlns:msink="http://schemas.microsoft.com/ink/2010/main" type="inkWord" rotatedBoundingBox="14467,11392 17601,11318 17659,13782 14525,1385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36457.6144">5497 11954 280 0,'68'-20'104'0,"-23"20"-84"0,24 12 0 0,-33 12 32 16,10 13-32-16,-1 11 16 0,-4-3-20 15,-9-1 28-15,-9 1-28 16,-19-5 20-16,1-3-20 15,-10 3-368-15</inkml:trace>
          <inkml:trace contextRef="#ctx0" brushRef="#br0" timeOffset="349845.6513">14010 10473 144 0,'19'-61'52'0,"13"41"-40"0,4-8 0 16,-13 20-36-16,9-1 12 15,-1 1 24-15,6 4-8 16,-5 8 124-16,0 8-72 16,-1 17 104-16,1 23-96 15,-4 21 76-15,4 8-80 16,-10-12-12-16,-8-4-32 0,-5-5 32 15,-9-7-24-15,-23-8 20 0,1-5-24 16,-15-8 28-16,1-11-32 16,-5-13 32-16,-5-12-32 15,1-8-4-15,13-5-8 16,14-3-24-16,8-4 12 16,10 8-12-16,23 0 8 15,9-1-20-15,0 9 20 16,9 0-12-16,-5 16 12 15,-4 0-64-15,5 0 44 16,-19 5-144-16</inkml:trace>
          <inkml:trace contextRef="#ctx0" brushRef="#br0" timeOffset="350203.1024">13669 11400 260 0,'0'-8'96'0,"9"8"-76"0,0-9-4 16,0 9 156-16,5 0-96 15,4-4 40-15,9 4-68 16,5 0 8-16,9 0-36 0,14 0 8 15,18 0-16-15,9-8 0 0,4 4-4 16,10 0 4-16,18-4-8 16,-10 0 24 15,6 4-16-31,-1 0 12 0,-13 0-12 0,-19 0 20 16,-18 0-20-16,-18-4-12 15,-9 8-4-15,-14 0-48 0,-9 8 24 16,-13 4-256-1,-10 4 152-15,-13 12-196 16</inkml:trace>
          <inkml:trace contextRef="#ctx0" brushRef="#br0" timeOffset="350654.302">13810 11667 40 0,'14'-25'16'0,"4"21"-12"0,14-12-4 15,-14 16 12-15,5-8-8 16,0 8 8-16,4 0-8 16,0 0-20-16,1 8 8 15,3 8 32-15,-3 13-16 16,-1 19 220-16,-4 21-124 0,0 12 24 15,-5 0-76-15,0 0 4 16,-9-16-36-16,-13-5 52 16,-6-11-40-16,-12-17 28 15,-6-7-32-15,-8-9 60 16,-10-16-48-16,-4-12-16 0,9-9-16 16,9-11 0-16,10-12-4 15,8-1-20-15,10 0 8 16,4 5-4-16,13 8 4 15,14 3-20-15,10 9 16 16,4 8 12-16,4 12 4 16,-4 4-12-16,-4 8 4 15,-5 4-4-15,-5 1 0 16,-4-1-276-16,-5-4 156 16,0 4-176-16</inkml:trace>
          <inkml:trace contextRef="#ctx0" brushRef="#br0" timeOffset="351001.9463">14379 11796 364 0,'-18'-24'132'0,"18"32"-100"0,0 8-12 16,5 0 112-16,-1 13-76 16,10 7 40-16,13 13-56 15,14 3 20-15,14 9-32 16,8-8 8-16,1-13-20 15,0 1 36-15,-14-5-28 0,-9-4 12 0,-14-7-20 16,-8-1-88-16,-10-8 40 16,-9-4-264-1,-5-4 164-15,-9-8-212 16</inkml:trace>
          <inkml:trace contextRef="#ctx0" brushRef="#br0" timeOffset="351116.4197">14803 11930 508 0,'-28'-29'188'0,"24"29"-148"0,-10 21-8 0,5-5 60 16,-14 20-56-16,-9 9 40 15,-9-1-44-15,-4 13-28 0,-5-8-4 16,4-5 44-16,10-3-24 0,4-9-88 16,5-8 36-16,22-12-376 31,23-8 100-31</inkml:trace>
          <inkml:trace contextRef="#ctx0" brushRef="#br0" timeOffset="351538.5395">15554 11566 312 0,'-23'-4'112'0,"28"8"-84"0,8-8-12 0,-4 4 160 15,1-5-100-15,8 1 24 16,4-8-60-16,1 0-28 15,5-12-4-15,-6 4 8 16,1-9-8-16,0 1 16 0,0 0-16 16,-5-1-28-16,0 9 8 15,-4 0-12-15,-1 8 12 16,-4 8 80-16,-4 12-40 16,0 12 20-16,4 12-32 0,4 1 0 15,15-9-8-15,8 0 36 16,19-3-20-16,-1-5 20 15,15-12-24-15,-19-4 36 16,-5-4-32-16,-13-16-12 16,-5-5-8-16,-13-11 28 15,-9-5-16-15,-10 1 4 16,1 3-12-16,-10 5-164 16,5 20 84-16,0 12-340 15</inkml:trace>
          <inkml:trace contextRef="#ctx0" brushRef="#br0" timeOffset="353040.535">17102 11218 320 0,'-9'-13'120'0,"13"13"-96"0,10-8-4 0,-5 4 184 0,0 0-116 15,9-4 16-15,14 0-60 16,14-4 4-16,27 0-28 16,18 0 8-16,9-5-16 0,-5 5 12 15,1 0-16-15,0 4-56 16,-10 4 24-16,-8 4-172 16,-19 0 104-1,-14 4-196-15</inkml:trace>
        </inkml:traceGroup>
        <inkml:traceGroup>
          <inkml:annotationXML>
            <emma:emma xmlns:emma="http://www.w3.org/2003/04/emma" version="1.0">
              <emma:interpretation id="{7830B9CA-F574-46DF-BAE2-66AB9A9CEFDB}" emma:medium="tactile" emma:mode="ink">
                <msink:context xmlns:msink="http://schemas.microsoft.com/ink/2010/main" type="inkWord" rotatedBoundingBox="18303,11336 20199,11291 20257,13760 18361,1380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53625.5975">17808 11881 488 0,'0'-28'180'0,"4"20"-140"0,-8-16-12 0,4 11 56 0,0 1-52 16,-5-4 4-16,0 0-20 16,1 0-4-16,-10 0-4 15,1-1-8-15,-6 5 4 0,-8 4-4 16,-9 0 0-16,-5 4 0 16,-9 12 0-16,-5 8 60 15,-4 13-32-15,9 11-4 16,9 9-12-16,9 7 24 15,18-3-20-15,14-9 4 16,18-7-12-16,14-1 20 16,9-20-16-16,9 5 40 15,-4-13-28-15,-1-8-92 0,-4-12 36 16,-4-5-8 0,-10-11 24-16,-4 4-4 15,-14-5 8-15,0 5 0 0,-14 12 4 16,-4 16 8-16,-4 28 0 15,-1 1 32-15,9 7-16 16,19 5 12-16,13-9-16 16,10-3-164-16,18-13 80 15,8 12-428 1</inkml:trace>
          <inkml:trace contextRef="#ctx0" brushRef="#br0" timeOffset="352757.783">17712 10477 340 0,'-9'-4'128'0,"18"8"-100"0,-9 4-8 16,0 4 68-16,0 8-52 15,0 17 48-15,-9 11-48 16,4 5-12-16,-4 4-12 16,0-5 16-16,4-7-16 15,-4-5 32-15,0-3-28 0,0-1-260 16</inkml:trace>
          <inkml:trace contextRef="#ctx0" brushRef="#br0" timeOffset="354184.5842">13414 10716 464 0,'-114'141'176'0,"60"-72"-140"16,-15 93-8-16,47-49 48 0,8 17-48 16,9 28 52-16,24 20-48 15,21-16-24-15,20-21-8 16,17-11 8-16,5-17-4 0,14-16-4 16,22-20 4-16,14-12-376 15,9-21 204 1,-13-23-72-16</inkml:trace>
          <inkml:trace contextRef="#ctx0" brushRef="#br0" timeOffset="354466.3335">14980 10566 372 0,'32'-24'140'0,"14"16"-112"15,17 24-4-15,-8 8 128 0,22 29-88 0,5 24 52 16,-4 20-68-16,-15 65 28 16,-12 36-44-1,-29 41 44-15,-22 12-44 0,-18-37 36 0,-37 5-36 16,-22-17-8-16,-19-24-16 0,19-48-52 15,4-17 28-15,0-40-360 16</inkml:trace>
          <inkml:trace contextRef="#ctx0" brushRef="#br0" timeOffset="355323.1114">17248 10299 28 0,'-32'0'12'0,"23"8"-8"0,-14 8-4 0,14 4 116 16,-5 5-64-16,-9 19 128 0,0 33-100 16,-8 20 56-16,-1 8-76 15,0 29 36-15,5 48-56 16,8-8 16-16,15 0-36 16,22 8 28-16,9-4-32 15,5-20 40-15,0-16-32 0,4-17 12 16,1 5-20-16,4-17-192 15,18-16 92-15</inkml:trace>
        </inkml:traceGroup>
        <inkml:traceGroup>
          <inkml:annotationXML>
            <emma:emma xmlns:emma="http://www.w3.org/2003/04/emma" version="1.0">
              <emma:interpretation id="{A392634A-6D37-4772-A93B-C5BEAD9430FA}" emma:medium="tactile" emma:mode="ink">
                <msink:context xmlns:msink="http://schemas.microsoft.com/ink/2010/main" type="inkWord" rotatedBoundingBox="23404,12317 23418,12316 23419,12331 23404,12332"/>
              </emma:interpretation>
            </emma:emma>
          </inkml:annotationXML>
          <inkml:trace contextRef="#ctx0" brushRef="#br0" timeOffset="355652.487">18536 10445 548 0,'36'0'204'0,"10"28"-156"0,27 57-16 0,-28-24 80 15,5 24-68-15,-4 36 44 16,-19 69-52-16,-22 13 32 16,-28 56-36-16,-32-25 52 0,-13-19-48 0,-28-5-16 15,-40-11-12-15,-37-34-140 16,18-31 72-16,-41-17-584 16</inkml:trace>
        </inkml:traceGroup>
      </inkml:traceGroup>
    </inkml:traceGroup>
    <inkml:traceGroup>
      <inkml:annotationXML>
        <emma:emma xmlns:emma="http://www.w3.org/2003/04/emma" version="1.0">
          <emma:interpretation id="{0F6FDD50-0527-4174-8924-FFEC8F65F145}" emma:medium="tactile" emma:mode="ink">
            <msink:context xmlns:msink="http://schemas.microsoft.com/ink/2010/main" type="paragraph" rotatedBoundingBox="6061,13299 11600,13804 11424,15728 5885,152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699467-C786-495F-BD45-D58357DA1040}" emma:medium="tactile" emma:mode="ink">
              <msink:context xmlns:msink="http://schemas.microsoft.com/ink/2010/main" type="line" rotatedBoundingBox="6061,13299 11600,13804 11424,15728 5885,15223"/>
            </emma:interpretation>
          </emma:emma>
        </inkml:annotationXML>
        <inkml:traceGroup>
          <inkml:annotationXML>
            <emma:emma xmlns:emma="http://www.w3.org/2003/04/emma" version="1.0">
              <emma:interpretation id="{21BDF2F4-3500-47FC-B2A7-BC597A240074}" emma:medium="tactile" emma:mode="ink">
                <msink:context xmlns:msink="http://schemas.microsoft.com/ink/2010/main" type="inkWord" rotatedBoundingBox="6061,13299 8095,13485 7936,15233 5901,15048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29138.9809">4595 13456 112 0,'9'-33'44'0,"0"13"-36"0,14-8 0 0,-5 3 48 16,14-11-32-16,14-17 68 15,18-3-52-15,13 3 64 16,14-4-64-16,0-11 20 16,18-5-40-16,1 0 16 15,3 4-20-15,1 8 20 16,-14 17-24-16,-22 7-20 15,-14 9 0-15,-19 4 12 16,-13 12 0-16,-9 0 40 16,-1 3-20-16,-12 1 12 15,3 4-20-15,-8 0-184 16,4 0 92-16</inkml:trace>
          <inkml:trace contextRef="#ctx0" brushRef="#br0" timeOffset="329349.0408">5570 12561 268 0,'-41'-73'100'0,"36"53"-76"0,10-4-8 15,4 8 80-15,13 3-56 16,10-3 8-16,9 0-28 16,5 12-12-16,-1-8-4 15,10 12 20-15,-14 4-12 16,-5 4 4-16,-4 4-8 15,-9 12 12-15,-23 13-12 16,0 15 24-16,-32 21-20 16,-13 8-108-16</inkml:trace>
          <inkml:trace contextRef="#ctx0" brushRef="#br0" timeOffset="329949.1393">5975 14148 320 0,'9'-37'120'0,"4"-11"-96"0,19-29-4 0,-9 28 36 16,32-24-36-16,-1 4-44 15,28-7 12-15,0-9 20 16,0-4-4-16,-13 4 8 0,-10 8-4 16,-14 16-76-16,-8 12 36 15,-15 9 4-15,1 12 16 16,-14 7 28-16,-9 13-8 15,-4 20-240-15</inkml:trace>
          <inkml:trace contextRef="#ctx0" brushRef="#br0" timeOffset="330270.6429">6143 13439 300 0,'-9'-24'112'0,"27"4"-88"0,28-21-8 16,-14 17 48-16,13-4-40 16,10-5 0-16,4 1-16 15,-4 8 4-15,-5 8-8 0,-9 3 8 16,-9 13-8-16,-10 17-12 16,-13 23 4-16,-9 21-4 15,-13 16 0-15,-5 0 8 16,4-1 0-16,9 13-144 15</inkml:trace>
        </inkml:traceGroup>
        <inkml:traceGroup>
          <inkml:annotationXML>
            <emma:emma xmlns:emma="http://www.w3.org/2003/04/emma" version="1.0">
              <emma:interpretation id="{0C8BAC3B-8B2F-4D05-BB8E-CF6CC274D1E2}" emma:medium="tactile" emma:mode="ink">
                <msink:context xmlns:msink="http://schemas.microsoft.com/ink/2010/main" type="inkWord" rotatedBoundingBox="9026,14410 9586,14461 9487,15551 8926,1550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31017.1278">8124 14520 332 0,'-5'-16'120'0,"10"4"-92"0,-5-13-8 0,9 13 96 16,-5-4-68-16,-4-12 32 16,0-1-44-16,-13-7 12 15,4-17-28-15,-1-12 0 16,-12-24-12-16,-15-8 20 16,-4 4-16-16,0 8-12 0,5 4-4 15,4 8 4-15,0 9 0 0,9 3 16 16,10 8-8-16,-6 9-28 15,15 7 8-15,-5 9-12 16,9 8 12-16,0 8-20 16,0 16 28-1,-9 8 0-15,0 4-4 16,-14 4 4-16,9 9 12 16,-9-5-4-16,5 4 16 15,5-3-12-15,3-5-4 16,-3-4 0-16,4 0-32 15,4-4 16-15,1-4-20 16,4-8 16-16,9 0-36 16,13-4 32-16,10 0-124 15,14-4 80 1,-5-4-116-16,4 0 104 16,1 0 4-16,-5 4 44 0,-18 4 52 15,-10 4-12-15,-4-4 236 16,-18 4-136-16,-13 4 60 15,-10-4-104-15,-18 0 32 16,-5 4-60-16,5-4-4 16,13-4-20-16,19 0-28 0,50-21-460 31,14-7 252-31,31-25 48 16</inkml:trace>
        </inkml:traceGroup>
        <inkml:traceGroup>
          <inkml:annotationXML>
            <emma:emma xmlns:emma="http://www.w3.org/2003/04/emma" version="1.0">
              <emma:interpretation id="{EEE0B87E-EBFB-4CC8-912C-D4AE895BB208}" emma:medium="tactile" emma:mode="ink">
                <msink:context xmlns:msink="http://schemas.microsoft.com/ink/2010/main" type="inkWord" rotatedBoundingBox="10320,13910 11579,14025 11553,14321 10293,14206"/>
              </emma:interpretation>
            </emma:emma>
          </inkml:annotationXML>
          <inkml:trace contextRef="#ctx0" brushRef="#br0" timeOffset="331481.8654">10195 13290 320 0,'0'-29'120'0,"0"25"-96"0,0 0-4 0,0 4 24 16,-9 0-8-1,-9 4-20-15,-9 0 0 16,-19-4-8-16,-22 0 12 16,-23-4-12-16,-14-4-4 15,5-8 0-15,0-12 72 0,-1-5-40 16,6 1 12-16,8-5-28 15,10 13-4-15,13 4-8 16,14 4-24-16,14 4 8 16,13 8-420-16</inkml:trace>
          <inkml:trace contextRef="#ctx0" brushRef="#br0" timeOffset="331809.2349">9458 12925 260 0,'-37'4'96'0,"24"5"-76"0,-24-1-4 16,14-4 24-16,-9 8-24 0,-18-4 4 15,0-4-12-15,-4 4-8 16,-1-4 4-16,0 0-16 15,14 0 8-15,10-4 72 16,12 0-36-16,10 4 16 16,14 4-32-16,13 4 36 15,9 5-28-15,14 11-4 16,18 12-12-16,-4 9-8 16</inkml:trace>
        </inkml:traceGroup>
      </inkml:traceGroup>
    </inkml:traceGroup>
    <inkml:traceGroup>
      <inkml:annotationXML>
        <emma:emma xmlns:emma="http://www.w3.org/2003/04/emma" version="1.0">
          <emma:interpretation id="{85CCDFFC-84EC-4D53-B6A8-F26FFADC6940}" emma:medium="tactile" emma:mode="ink">
            <msink:context xmlns:msink="http://schemas.microsoft.com/ink/2010/main" type="paragraph" rotatedBoundingBox="6981,15479 10817,15624 10793,16268 6957,1612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73B1CB8-388A-4FB1-A520-2D333791CC0F}" emma:medium="tactile" emma:mode="ink">
              <msink:context xmlns:msink="http://schemas.microsoft.com/ink/2010/main" type="line" rotatedBoundingBox="6981,15479 10817,15624 10793,16268 6957,16124"/>
            </emma:interpretation>
          </emma:emma>
        </inkml:annotationXML>
        <inkml:traceGroup>
          <inkml:annotationXML>
            <emma:emma xmlns:emma="http://www.w3.org/2003/04/emma" version="1.0">
              <emma:interpretation id="{083DAA4D-9C86-408D-B49C-C605E71B981A}" emma:medium="tactile" emma:mode="ink">
                <msink:context xmlns:msink="http://schemas.microsoft.com/ink/2010/main" type="inkWord" rotatedBoundingBox="6981,15479 10817,15624 10793,16268 6957,1612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43642.6581">5897 14475 184 0,'-4'-16'68'0,"-5"16"-52"0,-14 0-4 16,5 0 40-16,-1 0-32 16,-12 4 44-16,-1 4-36 15,-5 0 72-15,5 0-52 16,5 1 28-16,4 3-44 16,10 4-8-16,4 4-16 15,9 4-8-15,9 1 4 0,9-1-16 16,0 4 8-16,0-3 28 15,5 3-12-15,0-4 12 16,0 0-12-16,-1 1 0 16,-3 3-4-16,-1 0 28 15,-5 5-20-15,6-1-252 16,-6-3 128-16,1-5-188 16</inkml:trace>
          <inkml:trace contextRef="#ctx0" brushRef="#br0" timeOffset="344031.6927">5843 14852 260 0,'0'-4'96'0,"9"8"-76"0,0-4-4 16,0 0 60-16,5-4-44 15,-5-4-4-15,4 8-16 16,1-4 32-16,0-1-20 15,-5 1 56-15,0 0-44 16,0 4-16-16,0 0-12 16,5 4 8-16,-1 0-8 15,10-4 24-15,14 5-20 16,17-1 24-16,19-8-24 16,18 4 48-16,5 8-32 15,-10-12-4 1,10 8-16-16,18 0-16 0,0 0 4 15,-1 0 28-15,-17 4-12 16,-14-8-4-16,-14 8-4 0,-22-8 4 0,-5 0-4 16,-14 8 32-16,-4-8-20 15,-14 4 32-15,0-4-32 16,0 8-200-16,-9 4 100 16,5 9-408-1</inkml:trace>
          <inkml:trace contextRef="#ctx0" brushRef="#br0" timeOffset="344795.7247">7650 14953 104 0,'18'-16'36'0,"-13"12"-28"0,4-4 0 0,0 4 92 16,-4-5-56-16,-5 1 80 16,0-4-72-16,0-4 36 15,-14 0-52-15,-9 0 44 16,5-1-48-16,-5 1-8 16,-4 0-12-16,0 4-12 15,-1 8 4-15,6 4 12 16,-6 8-8-16,15 4-4 15,-10 8 0-15,5 13 40 16,4 3-24-16,0 9 8 16,1-5-16-16,4 1 12 0,-1-1-16 15,10-4 16-15,14-3-16 0,4-9 32 16,5-12-24-16,0-8 12 16,13-16-16-16,-4 0-68 15,9-4 28-15,-9-12-32 16,-9-1 36-16,-10-3-16 15,-4 3 24-15,-9 1-28 16,-9 0 28-16,9 8 92 16,-9-1-36-16,9 13 0 15,-4 8-24-15,4 16 16 16,4 1-20-16,5-1 12 16,5 4-12-16,4 0 36 15,5 5-24-15,0 3 12 16,0-8-20-16,-1 4-80 15,1-7 36-15,-5-13-228 16,5-4 140-16,-9 0-264 16</inkml:trace>
          <inkml:trace contextRef="#ctx0" brushRef="#br0" timeOffset="345493.0794">8420 14916 352 0,'-14'-4'132'0,"5"0"-104"0,4 4-8 16,1 0 96-16,-1-4-68 15,5 4 24-15,0 0-40 16,0 0-32-16,0 0 0 15,14 8 44-15,4 1-24 16,9-5 24-16,10-4-24 16,17 0-8-16,6-4-8 15,8-1 12-15,14-11-8 0,13 0 16 16,10 4-16-16,-5 0 4 16,-9 0-4-16,-18 0-8 15,-9 7 4-15,-14-3-16 16,-14 4 8-16,-4 0 40 15,-9 0-24-15,-9 4-80 16,-5 0 36-16,0 0-396 16,-9 8 236-16,0-8-12 15</inkml:trace>
          <inkml:trace contextRef="#ctx0" brushRef="#br0" timeOffset="345818.9473">9207 14666 312 0,'-13'-9'112'0,"13"9"-84"0,0-4-12 0,0 4 72 0,0 0-52 16,0 0 40 0,0-4-44-16,0 4 24 15,0 0-28-15,9 4-8 0,0 0-12 16,-5 9 28-16,15-1-20 15,-1 4 20-15,9 4-20 16,0 0 0-16,1 1-8 0,-1-1 12 16,-4 0-12-16,0-4-4 15,-5 0 0-15,-5-3 28 16,-3-1-16-16,-10 4 76 16,-10 4-56-16,-8 0 12 15,-9 5-28-15,-14-1 32 16,-9 0-28-16,-5 13-376 15,-4 15 192-15</inkml:trace>
        </inkml:traceGroup>
      </inkml:traceGroup>
    </inkml:traceGroup>
    <inkml:traceGroup>
      <inkml:annotationXML>
        <emma:emma xmlns:emma="http://www.w3.org/2003/04/emma" version="1.0">
          <emma:interpretation id="{A0BC7B08-EB6B-4B4D-BD84-E98ECE9780D8}" emma:medium="tactile" emma:mode="ink">
            <msink:context xmlns:msink="http://schemas.microsoft.com/ink/2010/main" type="paragraph" rotatedBoundingBox="2778,16031 14423,16919 14298,18549 2654,176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AB8893-07C8-415D-AC7D-BDEB5DCF2997}" emma:medium="tactile" emma:mode="ink">
              <msink:context xmlns:msink="http://schemas.microsoft.com/ink/2010/main" type="line" rotatedBoundingBox="2778,16031 14423,16919 14298,18549 2654,17662"/>
            </emma:interpretation>
          </emma:emma>
        </inkml:annotationXML>
        <inkml:traceGroup>
          <inkml:annotationXML>
            <emma:emma xmlns:emma="http://www.w3.org/2003/04/emma" version="1.0">
              <emma:interpretation id="{09332F58-F2BD-4710-B71C-8336B4138F25}" emma:medium="tactile" emma:mode="ink">
                <msink:context xmlns:msink="http://schemas.microsoft.com/ink/2010/main" type="inkWord" rotatedBoundingBox="2766,16194 5369,16392 5262,17802 2658,1760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1" brushRef="#br0" timeOffset="5407.3715">13050 15888 0,'0'0'16</inkml:trace>
          <inkml:trace contextRef="#ctx0" brushRef="#br0" timeOffset="408454.7303">2023 15685 372 0,'45'-12'140'0,"-26"8"-112"0,22-4-4 16,-19 4 100-16,6-8-72 16,-1 0 24-16,0 4-44 0,-9-4-4 15,-4-1-16-15,-14 1 28 16,-4 0-24-16,-15 4 12 16,-3-4-16-16,-24 12 12 0,-4-4-16 15,-9 0-12-15,-5 0 0 16,9-4 4-1,1 8 0-15,4 0 0 16,-9-4 0-16,8 0-20 16,10 0 12-16,10-1 12 15,8 1 0-15,9 4-28 0,5 4 12 16,0 9 24-16,9-9-8 16,0 8 0-16,0-4 0 0,0 12-4 15,-5-4 0-15,-13 17-20 16,-5-1 12-16,1 4 4 15,-10 21 4-15,0 8 0 16,0-4 0-16,9 3-12 16,1-7 8-16,3-8 12 15,6-1-4-15,-1-11 8 16,5-13-8-16,0-4 16 31,9 4-12-31,4-12-20 0,5-7 4 16,10-5-12-16,8 0 8 15,0-9 16-15,10 5 0 16,4-4-20-16,9 4 8 0,-5 4 4 16,1 4 4-16,-5 4 8 15,0 0-4-15,-5 1-4 0,-4 3 4 16,0 0 4-16,-5 0-4 16,-4-4 24-16,-9 8-16 15,-1-12-12-15,-8 8-4 16,-5-3-180-1,-5-1 96-15,1-4-304 16</inkml:trace>
          <inkml:trace contextRef="#ctx0" brushRef="#br0" timeOffset="408771.0716">1376 16078 216 0,'-13'-36'80'0,"22"15"-60"0,9-15-8 16,-4 24 108-16,4-9-68 16,9 1 76-16,1 0-72 15,3 8 40-15,1 4-56 16,5 8 24-16,4 8-36 16,-5 8-8-16,0 0-12 15,5-4 36-15,-4 1-20 0,4-5-4 16,-5 4-12-16,10-8 20 15,-14-8-16-15,4 0 32 16,-9-8-28-16,-13-1 40 16,0-3-32-16,-14-4-48 15,-5 4 12-15,-8-4-192 16,-6 16 112-16,10-5-400 16</inkml:trace>
          <inkml:trace contextRef="#ctx0" brushRef="#br0" timeOffset="409091.9245">1763 15277 320 0,'0'-4'120'0,"0"4"-96"0,0 0-4 15,0 0 140-15,14 8-92 16,-5-4 16-16,9 0-48 16,10-4 0-16,8-4-20 15,14-4-8-15,9-4-4 16,10-1 28-16,8-3-16 0,-4 12-56 15,-14 0 16-15,-9 8-436 16</inkml:trace>
          <inkml:trace contextRef="#ctx0" brushRef="#br0" timeOffset="409537.6094">3079 15451 364 0,'-32'-12'132'0,"28"12"-100"0,-19 8-12 0,9 0 60 0,-13 4-48 15,-9 8-4-15,-5 8-16 16,-14 9-12 0,-9 7 4-16,5 17 64 0,4 16-36 15,5 24 16-15,5 4-32 16,8-3 0-16,5-9-8 15,1-8 4-15,17-4-8 0,-4-1 24 16,13-7-16-16,5-8-40 16,0-12 16-16,23-9-404 15,-14-15 228 1,27-9 0-16</inkml:trace>
          <inkml:trace contextRef="#ctx0" brushRef="#br0" timeOffset="409911.6049">2970 16240 184 0,'-27'24'68'0,"22"-4"-52"0,-13 1-4 0,13-9 116 15,-4-4-72-15,0 12 60 16,0-16-72-16,4 4 32 0,-4 0-44 15,5-8 0-15,4-8-20 16,0 0 12-16,0-4-16 16,4-4-28-16,1 0 8 15,4-5 12-15,5 1 4 16,-5-4-12-16,4 8 4 16,6-5 4-16,12 1 0 15,6 0 104-15,-1 0-56 16,-4-9 0-16,5 17-32 15,-6-4-12-15,-3 0 0 16,-6 0-4-16,-3 4 0 0,-6 3 32 16,-4 1-16-16,-4 8 12 15,-5 0-16-15,5 12 12 16,-5 1-16-16,0 3-144 16,4 4 72-16,1-4-376 15</inkml:trace>
          <inkml:trace contextRef="#ctx0" brushRef="#br0" timeOffset="410196.361">3152 15803 464 0,'-14'-16'176'0,"19"16"-140"0,-10 0-8 0,5 0 92 0,0 0-72 16,0 0 8-16,5 8-36 15,4 0-12-15,5-4-4 16,8-4 4-16,1 0-4 0,9-4 52 16,9-4-32-16,0 0-64 15,9-1 20-15,-9 1-276 16,0-8 164-1,-5 16-180-15</inkml:trace>
        </inkml:traceGroup>
        <inkml:traceGroup>
          <inkml:annotationXML>
            <emma:emma xmlns:emma="http://www.w3.org/2003/04/emma" version="1.0">
              <emma:interpretation id="{56C674B7-39A9-4CE0-BC5F-191C4AE25129}" emma:medium="tactile" emma:mode="ink">
                <msink:context xmlns:msink="http://schemas.microsoft.com/ink/2010/main" type="inkWord" rotatedBoundingBox="6220,17226 6960,17282 6906,17986 6167,1792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10511.6997">3698 15645 352 0,'28'-4'132'0,"-6"12"-104"0,6 8-8 0,-10 4 96 15,5 9-68-15,-1 27 52 16,1 17-60-16,0 8 24 15,4 8-36-15,-9-4 28 16,-4-8-32-16,-14 0 40 0,-9-4-36 0,-9 12 28 16,-14 0-28-16,-14-4-60 15,-22-4 16 1,-9-17-324-16</inkml:trace>
          <inkml:trace contextRef="#ctx0" brushRef="#br0" timeOffset="411532.4144">4868 16406 436 0,'-4'0'160'0,"4"0"-124"0,4 0-8 0,5 0 28 0,5 0-36 16,4 0 44-1,5-4-36-15,0 0-4 16,4-4-16-16,-9-5 20 0,5 1-16 16,9-4 12-16,-9 0-12 0,4 0-8 15,0-5 0-15,-4-3-4 16,-5 16 0-16,5-8 16 15,-5 0-8-15,-9 12 24 16,5 0-20-16,-5 8 24 16,5 0-24-16,-5 12 4 15,-4 0-8-15,8 16 20 16,1-7-16-16,4 3-4 16,5 4-4-16,0-11 12 15,-1 3-8-15,1-16 24 16,0 8-20-16,0-12 12 0,-5-4-12 15,5-8 36-15,-10-4-24 16,6-8-4-16,3 4-12 16,-13-5-24-1,5 1 8-15,-9 8-40 0,4 0 28 16,0 4-108-16,-9 8 72 16,0 0-372-1</inkml:trace>
        </inkml:traceGroup>
        <inkml:traceGroup>
          <inkml:annotationXML>
            <emma:emma xmlns:emma="http://www.w3.org/2003/04/emma" version="1.0">
              <emma:interpretation id="{9C0E1B80-5BBF-4403-BFD5-F53230FF7301}" emma:medium="tactile" emma:mode="ink">
                <msink:context xmlns:msink="http://schemas.microsoft.com/ink/2010/main" type="inkWord" rotatedBoundingBox="8146,17035 9796,17161 9730,18029 8080,17904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12013.7781">4809 16899 260 0,'5'-16'96'0,"4"16"-76"0,4-12-4 16,-3 4 52-16,3 4-40 16,5-12 8-16,5 8-24 15,5-13 20-15,3-3-20 16,1 0 32-16,5 4-28 15,-10 4 40-15,0 7-32 0,5 1 32 16,-9 16-32 0,0 5 20-16,-5 7-24 0,0 0 16 15,-4 0-20 1,-1 0 8-16,6 5-12 0,-6-9 0 0,1 0-4 16,4-4 4-16,-13-4-8 15,-1 0 8-15,10-3-8 16,-14-5 16-16,0 0-12 15,0-5 4-15,5-3-4 16,-1 0 28-16,5 0-20 16,-4-4 4-16,4 4-12 15,5-4-96-15,4-4 52 16,4 8-516-16</inkml:trace>
          <inkml:trace contextRef="#ctx0" brushRef="#br0" timeOffset="412561.2336">6762 16491 624 0,'-9'-8'228'0,"9"0"-176"0,0 3-16 16,9 5 72-16,5-8-68 15,9 0-16-15,9 0-16 16,4-4 0-16,23 8-4 16,-4 0-20-16,4 4 8 0,0 0-208 15,-4 4 120-15,-10 0-296 16</inkml:trace>
        </inkml:traceGroup>
        <inkml:traceGroup>
          <inkml:annotationXML>
            <emma:emma xmlns:emma="http://www.w3.org/2003/04/emma" version="1.0">
              <emma:interpretation id="{4DA34A04-23BD-4769-A7C5-C94A6A995F6F}" emma:medium="tactile" emma:mode="ink">
                <msink:context xmlns:msink="http://schemas.microsoft.com/ink/2010/main" type="inkWord" rotatedBoundingBox="10182,16879 11037,16944 10953,18035 10099,17970"/>
              </emma:interpretation>
              <emma:one-of disjunction-type="recognition" id="oneOf27">
                <emma:interpretation id="interp39" emma:lang="" emma:confidence="0">
                  <emma:literal>To</emma:literal>
                </emma:interpretation>
                <emma:interpretation id="interp40" emma:lang="" emma:confidence="0">
                  <emma:literal>so</emma:literal>
                </emma:interpretation>
                <emma:interpretation id="interp41" emma:lang="" emma:confidence="0">
                  <emma:literal>Zo</emma:literal>
                </emma:interpretation>
                <emma:interpretation id="interp42" emma:lang="" emma:confidence="0">
                  <emma:literal>10</emma:literal>
                </emma:interpretation>
                <emma:interpretation id="interp43" emma:lang="" emma:confidence="0">
                  <emma:literal>30</emma:literal>
                </emma:interpretation>
              </emma:one-of>
            </emma:emma>
          </inkml:annotationXML>
          <inkml:trace contextRef="#ctx0" brushRef="#br0" timeOffset="413259.5906">7532 16175 364 0,'-41'-20'132'0,"41"20"-100"0,-9-4-12 0,9 0 132 0,0 0-88 15,0-4 16 1,9 8-44-16,0 0 8 0,14 0-24 16,13 0 28-16,19 0-32 0,8 0 4 15,6 0-12-15,8 0 20 16,-13 0-16-1,4-4 4-15,-4 0-8 0,4 4 20 16,-4 0-16-16,0 0-20 16,-5 0 0-16,-9 0 20 15,-9 0-4-15,-14 0-4 16,-4 4 0-16,-9 0 20 16,-5-4-12-16,-9 0 12 15,-5 8-12-15,-4-4 0 16,0 4-4-16,-5 0-8 15,1 0 4-15,-1 8-32 16,5 4 16-16,-5 9 32 16,-4-1-12-16,0 13 0 0,-5 15-4 15,-9 13 4-15,9 16-4 16,-8 0-12-16,8-4 4 16,0-8 4-16,0-4 0 15,5-17 0-15,0-11 0 16,4-13 16-16,10-4-8 15,-5-16 40-15,-10-12-24 16,6-16-24-16,-1-12 0 16,-4-13 8-16,-9-16-4 15,-1-7-4-15,-8-5 4 16,-5 4-16-16,-9 8 8 0,0 9 4 16,4 3 0-16,-9 1 8 15,1 3-4-15,8 1-12 16,14 15 4-16,5 1 4 15,4 4 0-15,10 3-20 16,8 5 12-16,10 4-136 16,13 4 76-16,18 8-356 15,5 8 236 1,-4 0-104-16</inkml:trace>
          <inkml:trace contextRef="#ctx0" brushRef="#br0" timeOffset="413875.7301">8807 16114 404 0,'0'-32'148'0,"13"20"-112"0,19-16-12 0,-5 11 120 15,14-3-84-15,14 0-16 16,13 8-28-16,10-9 12 15,-5 13-16-15,-5 4-4 0,-9-4-4 16,-4 0 4-16,-10 0-4 16,-8 0-12-16,-10 4 4 15,-13 0 28-15,-14 4-12 16,0 4-4-16,-10 8-4 0,-3 4-112 16,-10 4 60-16,0 5-8 15,-4 3 36-15,-5 17 4 16,0 7 8-1,0 13 32-15,5 0-12 0,4 8 12 16,10 20-12-16,8-8 20 16,1 4-20-16,-10-8 12 15,0-13-12-15,-4-7-8 16,-5-8 0-16,0-13-84 16,-4-11 44-16,0-9-48 15,-10-12 48 1,6-8-24-16,-10-8 36 15,4-4-8-15,5-1 20 16,10-3 112-16,-1 12-52 16,0 0 60-16,5 4-64 15,9 4 16-15,4 0-40 0,5 17 44 16,14-5-36-16,9 0 12 16,18-8-24-16,27 4 36 0,18-8-28 15,10-4 20-15,-5-4-24 16,-14-8-116-16,1 8 52 15,-5-4-160-15,-14-4 116 16,-5 4-136 0,-22 8-68 15</inkml:trace>
        </inkml:traceGroup>
        <inkml:traceGroup>
          <inkml:annotationXML>
            <emma:emma xmlns:emma="http://www.w3.org/2003/04/emma" version="1.0">
              <emma:interpretation id="{631CEFDF-2C1F-4C25-B4A1-08D4532CE4BB}" emma:medium="tactile" emma:mode="ink">
                <msink:context xmlns:msink="http://schemas.microsoft.com/ink/2010/main" type="inkWord" rotatedBoundingBox="14408,16917 14423,16919 14421,16934 14406,16933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14265.2661">9521 16365 384 0,'-27'-16'140'0,"18"12"-108"0,-9-4-8 16,9 4 64-16,-5-4-52 15,-9 4 56-15,-18 4-52 16,-9 0 16-16,-14 4-36 15,-8 8 80-15,-6 4-56 16,5 8 24-16,5 5-40 0,18 7-16 16,14-3-8-16,13 3 12 15,23 0-8-15,9 1 4 16,27-17-4-16,23-12 28 0,23-20-20 16,9-4 12-16,-4-8-16 15,-19-9-76-15,-13 1 32 16,-14-1 20-16,-18 5 12 15,-14 0 0-15,-18 3 4 16,-14 5-4-16,-14 4 0 16,-8 8 24-16,-1 8-12 15,10 8-136-15,13 12 68 16,0 5-528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45:26.0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BE5E42-DC6F-4420-8213-569858E07A12}" emma:medium="tactile" emma:mode="ink">
          <msink:context xmlns:msink="http://schemas.microsoft.com/ink/2010/main" type="writingRegion" rotatedBoundingBox="17841,4405 23828,4560 23793,5899 17806,5744"/>
        </emma:interpretation>
      </emma:emma>
    </inkml:annotationXML>
    <inkml:traceGroup>
      <inkml:annotationXML>
        <emma:emma xmlns:emma="http://www.w3.org/2003/04/emma" version="1.0">
          <emma:interpretation id="{743D7CCA-71E4-4019-B529-3A12DAD689A8}" emma:medium="tactile" emma:mode="ink">
            <msink:context xmlns:msink="http://schemas.microsoft.com/ink/2010/main" type="paragraph" rotatedBoundingBox="17841,4405 23828,4560 23793,5899 17806,5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21023F-AEEB-4603-B975-9D487108C16B}" emma:medium="tactile" emma:mode="ink">
              <msink:context xmlns:msink="http://schemas.microsoft.com/ink/2010/main" type="line" rotatedBoundingBox="17841,4405 23828,4560 23793,5899 17806,5744"/>
            </emma:interpretation>
          </emma:emma>
        </inkml:annotationXML>
        <inkml:traceGroup>
          <inkml:annotationXML>
            <emma:emma xmlns:emma="http://www.w3.org/2003/04/emma" version="1.0">
              <emma:interpretation id="{5391658E-3F49-4E6C-872C-E7BCC15AA757}" emma:medium="tactile" emma:mode="ink">
                <msink:context xmlns:msink="http://schemas.microsoft.com/ink/2010/main" type="inkWord" rotatedBoundingBox="17841,4405 20510,4474 20477,5769 17807,5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1283 441 320 0,'5'28'120'15,"-5"-28"-96"-15,-5 45-4 0,5-25 8 16,0 4-20-16,-9 0 32 16,18 9-24-16,-18-17 100 15,9 4-64-15,0-8 48 16,0 0-60-16,-9-3 16 16,18-9-36-16,-9-5 8 15,0 1-16-15,0-8-8 16,9 8 0-16,-4-20 4 15,13 12-4-15,-4-21-12 16,-5 13 4-16,14-8 12 16,-10 8-4-16,5-1 8 15,5 9-8-15,0 0-36 0,0 8 16 0,-5 4 40 16,5 8-12-16,-10 8 8 16,10-4-12-16,0 5-8 15,0-1 4-15,9-4 12 16,-1 4-8-16,1-8-28 15,0 4 8-15,-9-12-32 16,0 4 28-16,-1-8-48 16,1 4 36-16,-5-12-64 15,-4 4 52-15,4-12 16 16,-4 12 20-16,0-16 12 16,-1 11-4-16,1-7-12 15,0 8 4-15,-1 0 92 16,-4-4-48-16,-9 0 60 15,14 7-56-15,-14-3-4 16,0 4-24-16,-5-4-4 16,-4 4-4-16,0 0-8 15,-4 8 4-15,-19 4-4 16,9 8 0-16,-9 4 8 16,0 9-4-16,-4 7-12 15,13 4 4-15,-9 1 12 16,14-5-4-16,-5 1 16 15,23-1-12-15,0-4 16 16,0-8-16-16,9-3 40 16,14 3-24-16,0-12-48 0,4 4 12 15,10-4-192-15,-1 0 112 16,0-12-284-16,-4 4 208 0</inkml:trace>
          <inkml:trace contextRef="#ctx0" brushRef="#br0" timeOffset="465.7378">2039 586 404 0,'-9'-28'148'0,"9"28"-112"0,5-4-12 0,-5 0 12 16,4 0-24-16,-4 0-12 15,5 4-4-15,-1-8 12 16,5 8-4-16,-9 0-4 16,5 0 4-16,-5-8 40 15,4 8-24-15,-4 8 60 16,0 4-44-16,-4 4 28 15,4 4-36-15,-5 1 28 16,1 3-32-16,-5-4 32 16,9 0-32-16,-9-3-4 15,9 3-12-15,-5-12 12 16,5 4-12-16,0-12 48 16,5 4-28-16,-1-12-24 15,10 0-4-15,-1-20 8 16,1 7-4-16,4-19-100 15,0 7 52-15,1-11-16 16,3 3 36-16,-3 5-20 16,3 8 24-16,1 12 20 15,-9 7 0-15,-5 1 28 0,5 16-16 0,-14 9 32 16,4 3-28-16,-4 12 12 16,0-3-16-16,-4-1 12 15,4 0-16-15,-5-4 4 16,10 5-4-16,-5-9 12 15,0-4-12-15,-5-4 4 16,1 1-4-16,-6-1-112 16,10 0 56-16</inkml:trace>
          <inkml:trace contextRef="#ctx0" brushRef="#br0" timeOffset="1004.9189">2472 518 164 0,'0'-29'60'0,"0"29"-44"0,18-16-8 16,-9 4 88 0,0 4-56-16,5-12 72 15,8 7-64-15,-3-3 72 16,3 8-68-16,-8 0 52 15,9 8-60-15,-5 8-4 16,-4 4-24-16,-5 13 8 16,0 3-16-16,-9 0 4 0,4 1-4 15,-17-1 12-15,13-4-12 0,-23-4 16 16,14 5-16 0,-23-9-12-16,18-4 0 0,-17-8-68 15,21 8 40 1,-3-4 4-16,8 0 16 0,1 5 4 15,8 3 0-15,1 12-20 16,4-8 16-16,0 29-4 16,5 3 8-16,-5 25 24 15,9 0-8-15,-18 0 4 16,5-12-4-16,-28-4-24 16,5-21 8-16,-33 1 32 15,6-13-16-15,-23-12 52 16,8 0-32-16,-8-20 40 15,18 0-40-15,5-28 48 16,13 3-44-16,18-23 28 16,14 7-32-16,27-15-36 15,14 11 4-15,28 1 16 16,3 7-4-16,1 13-128 16,-4 12 68-16</inkml:trace>
          <inkml:trace contextRef="#ctx0" brushRef="#br0" timeOffset="-1124.4915">163 16 132 0,'14'-16'52'0,"-14"16"-44"0,5 0 4 0,-5 0 52 16,0 0-36-16,0 4 16 15,4 0-28-15,-8 4 64 16,4 4-48-16,-10 8 32 16,6 8-36-16,-14 25 0 15,-1 4-16-15,-8 16 44 16,13-5-28-16,-4 5 20 16,9-4-28-16,-4-12 8 15,3-5-16-15,-3-11 28 16,8-5-24-16,-4-3-4 15,5-13-8-15,-1-4 4 16,5-4-4-16,-5-4 8 16,10 0-8-16,0-8-4 15,4 0 4-15,4 0 20 16,1 0-12-16,4 0 12 16,0 0-12-16,5 0 20 15,4 0-20-15,5 0-4 16,5 0-4-16,4 0 4 0,4 4-4 15,-4 0 8-15,0 5-8 16,-4-5-4-16,-6 0 4 16,-8-4 20-1,0 0-12-15,0-4-40 0,-5 4 16 0,5-4-184 16,-10 8 108-16</inkml:trace>
          <inkml:trace contextRef="#ctx0" brushRef="#br0" timeOffset="-671.7756">996 408 40 0,'14'-20'16'16,"-14"20"-12"-16,0-12-4 0,0 0 80 15,0 12-44-15,-9-8 144 16,4 8-100-16,-4 0 16 15,-4 4-56-15,-19 8 0 16,14 4-24-16,-10 12 72 16,-4 9-52-16,1 7 32 15,-1 1-40-15,9-5 28 16,0 1-32-16,14-1-4 16,0-7-12-16,4-9 20 15,19 0-16-15,4-12 24 16,5-4-24-16,23-12 40 15,-10 0-28-15,14-16-32 0,-4 4 4 16,-10-20 8-16,5-5 0 0,-27-16-4 16,4 13 4-16,-18-13-4 15,-9 13 0-15,0 3-20 16,-5 17 12-16,0 8 4 16,5 12 4-16,0 4-36 15,9 8 20 1,9 0-152-16,5 0 92 15,9-4-92-15,9 4 100 0,-10-8-196 16,10 4 148-16</inkml:trace>
        </inkml:traceGroup>
        <inkml:traceGroup>
          <inkml:annotationXML>
            <emma:emma xmlns:emma="http://www.w3.org/2003/04/emma" version="1.0">
              <emma:interpretation id="{CC4FC37B-1782-489D-8ACD-25780A894E20}" emma:medium="tactile" emma:mode="ink">
                <msink:context xmlns:msink="http://schemas.microsoft.com/ink/2010/main" type="inkWord" rotatedBoundingBox="21164,4720 23822,4789 23793,5899 21135,5830"/>
              </emma:interpretation>
              <emma:one-of disjunction-type="recognition" id="oneOf1">
                <emma:interpretation id="interp1" emma:lang="" emma:confidence="0">
                  <emma:literal>gauge</emma:literal>
                </emma:interpretation>
                <emma:interpretation id="interp2" emma:lang="" emma:confidence="0">
                  <emma:literal>gage</emma:literal>
                </emma:interpretation>
                <emma:interpretation id="interp3" emma:lang="" emma:confidence="0">
                  <emma:literal>gaze</emma:literal>
                </emma:interpretation>
                <emma:interpretation id="interp4" emma:lang="" emma:confidence="0">
                  <emma:literal>gouge</emma:literal>
                </emma:interpretation>
                <emma:interpretation id="interp5" emma:lang="" emma:confidence="0">
                  <emma:literal>gonge</emma:literal>
                </emma:interpretation>
              </emma:one-of>
            </emma:emma>
          </inkml:annotationXML>
          <inkml:trace contextRef="#ctx0" brushRef="#br0" timeOffset="3094.288">3619 671 92 0,'41'-24'32'0,"-41"24"-24"0,55-24 0 0,-37 12-4 15,5 4-4-15,-5-13 32 16,0 5-16-16,-9-20 172 16,-4 7-104-16,-24-3 40 15,6 12-72-15,-24-4 40 16,5 11-52-16,-18 9-20 16,9 12-12-16,-13 9 52 15,17 7-32-15,-4 4 16 16,14 1-28-16,4-1 8 15,10 0-12-15,8-4 12 16,5-3-16-16,9-5 16 16,5-4-16-16,9-4 40 15,8 0-24-15,1-8-100 16,5 0 40-16,-5-12-52 16,-1 0 52-16,-17 0-8 15,9 4 28-15,-19-8-52 16,1 3 36-16,-10 5 0 15,1 4 16-15,-10 8 84 16,1 8-40-16,-6 13 72 16,6 7-60-16,-10 21 0 15,5 20-24-15,13 20-4 16,1 4-4-16,8 8 20 0,-4-16-16 0,-4-12 12 16,-5-12-12-16,-5-17-16 15,-4-11 0-15,-1-9 56 16,-3-16-28-16,-10-12 16 0,0-12-24 15,0-20 8-15,5-13-12 16,9-12-8-16,8-7 0 16,15 3-24-1,9 8 12-15,18-3-12 16,4 11 8-16,41-3-20 16,10 7 20-16,22 5-12 15,-18 11 12-15,5-11 8 16,-19 16 4-16,-9-13 0 15,-4 13 0-15,-9-16 0 16,-5 11 0-16,-5-7-20 16,-4 12 12-16,-18-4 4 15,9 7 4-15,-9-3 8 16,-5 8-4-16,-13-4 24 16,-5 8-16-16,-5-8-12 15,0 7-4-15,-17-3 4 16,8 8 0-16,-4-4-12 15,0 4 8-15,-10-4 12 16,15 8-4-16,-10 0-4 16,9 8 4-16,-13 4-32 15,13 8 16-15,1 5 12 16,-6 3 4-16,6 0 8 16,-5 5-8-16,4-13-4 0,14 4 4 0,-5-7-4 15,5-1 0-15,0-8 44 16,5 4-24-16,9-8 8 15,4 0-16-15,4-12-24 16,1 4 4-16,18-12-56 16,-4 4 32-1,8-17-72-15,-4 9 60 0,-9-8 28 16,0 3 12-16,-14-3 40 16,5 12-20-16,-14-4 48 15,-9 12-36-15,0-1 20 16,0 5-28-16,0 4 0 15,0 4-12-15,-5 5 12 16,5 7-12-16,-4 0-4 16,8 4 0-16,-4-4 4 15,5 1-4-15,9-5 40 16,-5 4-20-16,-5-8-24 16,1 4 0-16,-5-8 16 15,0 4-8-15,0-8-20 16,0 0 4-16,0 0 4 15,9-8 4-15,5-4-44 16,4 0 24-16,0-4-12 16,0 4 20-16,-4-5 0 15,9 5 4-15,-14 0 16 16,4 4-4-16,-8 8-20 16,4 0 8-16,-9 0 40 0,5 12-20 0,-5-4 0 15,0 8-8 1,0 5 12-1,13-5-8-15,-4 0 24 0,1-4-20 16,12 4 12-16,1-4-12 0,0-7-8 16,0-1 0-16,-5-4-4 15,-5 0 0-15,-13-9-12 16,14 5 8-16,-5-12 4 16,-4 8 0-16,-5-12-20 15,0 12 12-15,0-8-12 16,4 3 8-16,-4 5-28 15,14 0 24-15,0 0 4 16,4 4 12-16,23-8-12 16,-9 4 8-16,13-8 20 15,5 8-8-15,-4-13-4 16,-5 9 0-16,-9-8-4 16,-10 4 0-16,-3-8 8 15,-15 7-4-15,-27-7-4 16,14 8 4-16,-27 4-4 15,13 8 0-15,-18 8 8 16,18 8-4-16,-8 8-48 16,8 8 28-16,0 13 4 15,14 3 8-15,-5 5-8 16,14-4 8-16,0 3 4 16,14 1 0-16,-5 11 8 15,0 1-4-15,0 4-4 0,-9 0 4 16,-13 3 12-16,-15-3-8 0,10-12 16 15,-9-1-16-15,-5-23 4 16,0-5-4-16,14-12 4 0,-10-16-8 16,15-4 8-16,-10 0-8 15,-4-8-12-15,27-9 4 16,-14-3 12-16,28-4-4 16,-1-5-12-16,6-3 4 15,12 3-24-15,10-7 16 16,-4 7-20-16,36-7 16 15,-10 3 0 1,15 13 8-16,8-8 24 16,-8 11-8-16,-1-7-28 15,-4 12 8-15,4-9 4 16,-4 9 8-16,-14-16-12 16,-9 12 8-16,-18-9 28 15,-13 13-12-15,-10-8 24 16,-9 7-24-16,-19-3-4 15,6 4-4-15,-15 0-4 16,10 12 0-16,-9 3 8 16,9 10-4-16,-10 3-20 15,10 8 8-15,0 8 12 16,9 4 0-16,4 5 32 16,5-1-20-16,14-4 20 15,4 1-20-15,23-5 8 16,0-4-12-16,18-3 12 15,5-1-16-15,4-8 24 0,-13 0-20 0,-9-12-40 16,-5 12 16-16,-19-16-176 16,-8 8 108-16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48:46.6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312066-81BC-42B9-B528-1F6E86770CCD}" emma:medium="tactile" emma:mode="ink">
          <msink:context xmlns:msink="http://schemas.microsoft.com/ink/2010/main" type="inkDrawing" rotatedBoundingBox="6753,8433 13482,8221 13485,8302 6756,8514" semanticType="underline" shapeName="Other">
            <msink:sourceLink direction="with" ref="{E8F8B471-E828-4431-90C2-11587F6FB2C2}"/>
            <msink:sourceLink direction="with" ref="{C5294480-DD5D-4038-8CFA-DD36FA0AC1D1}"/>
          </msink:context>
        </emma:interpretation>
      </emma:emma>
    </inkml:annotationXML>
    <inkml:trace contextRef="#ctx0" brushRef="#br0">0 198 28 0,'5'0'12'0,"4"8"-8"0,5-4-4 16,-1 1 92-16,-8-1-52 15,4 0 44-15,5-4-48 0,-1 0 16 16,1 0-32-16,9 0 16 16,-9 0-20-16,-1 0 36 15,1 0-28-15,0-4 12 16,-1 4-20-16,5 0-8 16,1-4-4-16,-1 4 12 15,5 0-8-15,-5 0 24 16,5 0-20-16,-1 0 24 15,1 4-24-15,0-4-20 16,0 0 0-16,4 0 20 16,-4 0-4-16,4-4 4 0,-4-1-4 15,4 5 48 1,-4 0-32-16,4-4-28 16,0 0 0-16,5 0 0 0,5 0 4 15,8 0 16-15,-4 0-8 16,5 0 4-16,-5-4-4 15,0 8-16-15,0 0 4 16,0 0 4-16,-5 0 0 16,1 0 0-16,-6 8 0 15,1-8 16-15,0 8-8 16,0-8-12-16,-5 0 0 16,5 0-4-16,0-4 0 15,9 4 16-15,-5 0-4 16,10 0 8-16,9 4-8 0,4 0-20 15,5-4 8-15,-1 0 4 16,6-4 4 0,-6 0 8-16,6 0-4 0,-6-4-4 15,15-4 4 1,8 0 4-16,-8 4-4 16,13 0-12-16,-14-5 4 0,1 9-4 0,-15 4 0 15,6 0 16-15,8-4-4 16,9 4-12-16,24 4 4 15,-1-4 4-15,-9 0 0 16,0 4-12-16,10-8 8 16,17-12 20-16,10 12-8 0,-5 0 16 15,0 8-16-15,-5-12-4 16,19 0 0-16,4 4 4 16,0 4-4-16,-8 0-4 15,17-4 4-15,14 4-4 16,-9 0 0-16,-9 0 8 15,4-4-4-15,9 0 16 16,-8 0-12-16,-15-4 16 16,-13 0-16-16,-13-1 4 15,13-3-4-15,-14 4 28 16,-18 4-20-16,-13 0-12 16,-10 0-8-16,-13 4 20 15,-14 0-8-15,-9 0-12 16,-5 0 0-16,-4 4 20 15,-13 16-8-15,-29 13-576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48:26.7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FB056F-BDC6-4CBF-90FA-AA6C88CAFC8A}" emma:medium="tactile" emma:mode="ink">
          <msink:context xmlns:msink="http://schemas.microsoft.com/ink/2010/main" type="inkDrawing" rotatedBoundingBox="10259,10823 11868,10689 11882,10858 10273,10991" semanticType="underline" shapeName="Other">
            <msink:sourceLink direction="with" ref="{0DB94EE8-8D48-4A61-BCE2-BC1E91441BAE}"/>
          </msink:context>
        </emma:interpretation>
      </emma:emma>
    </inkml:annotationXML>
    <inkml:trace contextRef="#ctx0" brushRef="#br0">8907 9850 164 0,'0'4'60'0,"0"-4"-44"0,22 0-8 0,1 0 120 15,18-4-72-15,5 0-4 16,31-4-32-16,14-5 56 16,18-11-44-16,24 0 76 15,12 0-60-15,-17 7 0 0,-14 5-28 16,-19 0-4-16,-17 4-8 15,-24 0 28-15,-8 4-20 16,-46 12 40 0,-23 4-8-16,-41 4-24 0,-22 9-4 15,-28 11-12-15,18 8-24 16,-4-7 8-16,27-13-48 16,23-8 28-16,27-12-12 15,32-20 24-15,51-4-16 16,49-8 16-16,9-1 0 15,19 5 8-15,18 4 8 16,-1 4 0-16,-35 8 24 16,-28 3-12-16,-27 1 12 15,-42 4-12-15,-35 4 44 32,-19 9-28-32,-55 11-16 0,10 0-4 0,9 5-44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5:17.1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F81BE9-F4C3-45CB-BC6C-733D134F4076}" emma:medium="tactile" emma:mode="ink">
          <msink:context xmlns:msink="http://schemas.microsoft.com/ink/2010/main" type="writingRegion" rotatedBoundingBox="3918,7752 21113,8567 21007,10800 3813,9985"/>
        </emma:interpretation>
      </emma:emma>
    </inkml:annotationXML>
    <inkml:traceGroup>
      <inkml:annotationXML>
        <emma:emma xmlns:emma="http://www.w3.org/2003/04/emma" version="1.0">
          <emma:interpretation id="{0364BBC4-DC40-46F8-A78B-E28FEAA247D0}" emma:medium="tactile" emma:mode="ink">
            <msink:context xmlns:msink="http://schemas.microsoft.com/ink/2010/main" type="paragraph" rotatedBoundingBox="3918,7752 21113,8567 21007,10800 3813,9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599FEE-89BE-474D-999A-1A6BDCD613DB}" emma:medium="tactile" emma:mode="ink">
              <msink:context xmlns:msink="http://schemas.microsoft.com/ink/2010/main" type="line" rotatedBoundingBox="3918,7752 21113,8567 21018,10567 3824,9751"/>
            </emma:interpretation>
          </emma:emma>
        </inkml:annotationXML>
        <inkml:traceGroup>
          <inkml:annotationXML>
            <emma:emma xmlns:emma="http://www.w3.org/2003/04/emma" version="1.0">
              <emma:interpretation id="{E48A828F-86BA-497F-83A4-80A90F2C6187}" emma:medium="tactile" emma:mode="ink">
                <msink:context xmlns:msink="http://schemas.microsoft.com/ink/2010/main" type="inkWord" rotatedBoundingBox="3893,8283 6374,8401 6327,9374 3847,9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-12902-10677 392 0,'-14'-4'148'0,"14"8"-116"0,-5-4-8 0,1 4 136 15,8-8-92-15,-4 4 24 16,5 0-52-16,-1-8 52 15,6 8-52-15,3 0 52 16,5 4-52-16,14-4 16 16,9 4-36-16,18 5 16 15,5 7-20-15,9-12-24 16,-5 8 0-16,-9-4 12 16,-4 0 0-16,-9-4 24 15,-1 4-16-15,-17-8 12 16,-1 4-12-16,-14-12-24 0,1 4 4 15,-14-8-128 1,5 0 76-16,-10-4-108 0,1 4 96 0,-10-5-44 16,5 9 68-16,-5 0 16 15,5 8 20-15,-9 4 56 16,9 8-24-16,-14 9 68 16,9 3-48-16,-4 12 28 15,4 1-40-15,1 11 8 16,4 5-20-16,4 20-16 15,5-4-4-15,-4 11-16 16,8-7 12-16,-4-4 4 16,-4-8 4-16,-6-13 0 15,6-11 0-15,-14-1 24 16,-1-7-12-16,-17-13 4 16,13 8-8-16,-27-12-16 15,14-4 4-15,-1 4 48 16,10 1-24-16,9-9 24 15,13 4-24-15,14-4 28 16,10 4-32-16,12 0-4 16,10 0-8-16,10 0 4 15,-15 0-4-15,5-8 8 16,-5 12-8-16,-4-12 16 16,0 0-12-16,-9 0-20 15,4 4 4-15,-9 0-92 16,1 0 52-16</inkml:trace>
          <inkml:trace contextRef="#ctx0" brushRef="#br0" timeOffset="540.7114">-12292-10324 476 0,'-5'-13'176'0,"5"13"-136"0,-9-12-12 0,0 8 128 16,4 4-92-16,-8-4 8 16,-6 4-44-16,-3-4 36 15,3 0-36-15,-12 0 12 16,3 4-24-16,-17-4 20 15,8 8-24-15,-13 4 32 16,9 0-28-16,-4 4 20 16,8 9-20-16,1 7 28 15,9 4-28-15,8 17 20 16,10 3-20-16,18-3-8 16,14 8-4-16,18-17 20 15,9-7-12-15,14-9-56 16,0-16 20-16,4-8-16 15,-18-8 24-15,0-25 8 16,-4 9 8-16,-10-16 24 16,-4 7-12-16,-18-11 24 0,-1 7-24 15,-17-7 100-15,4 11-60 0,-9 1 12 16,4 12-40-16,-9 0-4 16,5 7-12-16,-4 1-16 15,4 4 4-15,-1 0-68 16,10 4 40-16,5-4-188 15,9 4 120-15,13-8-324 16,5 8 236-16</inkml:trace>
          <inkml:trace contextRef="#ctx0" brushRef="#br0" timeOffset="826.9707">-11095-10543 788 0,'-14'-4'292'0,"14"4"-228"0,-54-12-16 16,17 8-8-1,5 4-32-15,-27 4 24 16,0 8-20-16,-5 8 4 16,10 8-8-16,-6 13 4 15,15 3-8-15,-5 33 16 16,9 0-12-16,9 16-4 15,14-4 0-15,9-8-4 16,9-12 0-16,4-12 16 16,5-13-8-16,5-7-100 0,0-5 48 15,4-8-228-15,0-3 152 16</inkml:trace>
          <inkml:trace contextRef="#ctx0" brushRef="#br0" timeOffset="1171.3867">-11209-10110 820 0,'-4'-12'304'0,"4"12"-236"0,-5 12-20 0,1 4 36 15,-10 8-56-15,-4 13 8 16,-1-1-24-16,-3 9 20 16,3-5-20-16,1-15-20 15,5-5 0-15,-6-4 48 16,10-4-20-16,0-4 0 15,5-8-12-15,-5-16 36 16,9 4-20-16,-5-12 48 16,5 7-40-16,9-11-52 15,5 0 12-15,22-1 24 16,1 1-8-16,8 8 8 16,5 12-8-16,-4-8 4 15,-5 8-8-15,-9-5 24 16,-1 9-16-16,-8-8-100 15,0 8 44-15,-9-8-184 16,-5 4 128-16,-9 0-344 16,0 4 252-16</inkml:trace>
          <inkml:trace contextRef="#ctx0" brushRef="#br0" timeOffset="1428.5772">-11213-10320 436 0,'-5'-9'160'0,"5"9"-124"0,-4-16-8 0,-1 16 204 16,10 0-132-16,-1 0 64 16,5 0-96-16,5-8 12 15,4 8-44-15,14-4 12 16,-5 8-28-16,5-4 0 15,0 0-12-15,0-4-68 16,0 4 32-16,-5-4-192 16,0 0 124-16</inkml:trace>
          <inkml:trace contextRef="#ctx0" brushRef="#br0" timeOffset="1832.6515">-10754-10499 444 0,'-4'-4'164'0,"4"4"-124"0,18-8-16 0,-4 4 148 15,-1 8-100-15,15-4 76 16,8 8-84-16,5 9 52 16,5 7-64-16,-1 24 4 15,-13 9-32-15,-18 24 32 16,-5 4-32-16,-36 4 48 15,-5-8-40-15,-32 0 12 16,0-16-28-16,-13-5 0 16,8-11-8-16,1-13-200 15,14-7 104-15,8-13-420 16,19 0 280-16</inkml:trace>
        </inkml:traceGroup>
        <inkml:traceGroup>
          <inkml:annotationXML>
            <emma:emma xmlns:emma="http://www.w3.org/2003/04/emma" version="1.0">
              <emma:interpretation id="{B241A5D8-93F5-4037-9E2F-BE0F5E79DAF0}" emma:medium="tactile" emma:mode="ink">
                <msink:context xmlns:msink="http://schemas.microsoft.com/ink/2010/main" type="inkWord" rotatedBoundingBox="7267,8722 7894,8752 7868,9316 7240,9287">
                  <msink:destinationLink direction="with" ref="{8383322A-31F6-4DF7-8907-E5EB7187F92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73.5139">-9542-10070 520 0,'-19'37'192'0,"19"-33"-152"0,0 0-8 16,0-4 124 0,0 0-92-16,0-4 28 15,9 0-56-15,1-20 56 16,-1 3-52-16,4-11 20 16,5 0-40-16,1-5-8 0,3 9-8 0,1-5-4 15,0 13 0-15,-5 8 8 16,5 0-4-16,-5 16-12 15,-4 8 4-15,-5 12 48 16,0 9-24-16,5 3 8 16,-1 5-16-16,1-5 12 15,4-8-16-15,0-7 24 16,5-5-20-16,5-16 32 16,-1 0-28-16,5-12-4 15,0 0-8-15,-1-9 4 16,-3 5-4-16,-1-4-108 15,-4 0 56-15</inkml:trace>
          <inkml:trace contextRef="#ctx0" brushRef="#br0" timeOffset="3619.4429">-9524-9730 560 0,'-9'0'208'0,"9"0"-164"0,-5 4-8 16,5-8 40-1,5 0-48-15,-1-4 68 16,5 4-56-16,5-12 8 16,4 4-28-16,9-8 16 15,1 3-24-15,4 1 24 0,0 8-24 16,-1 4 4-16,-3 4-8 0,-10 8 48 15,-4 4-32-15,-5 5 24 16,4-1-28-16,-4 0 16 16,5 0-20-16,0-4 20 15,13 0-24-15,10-8-4 16,-1 1-4-16,5-10-192 16,0 5 104-16,4-8-432 15,1 4 288-15</inkml:trace>
        </inkml:traceGroup>
        <inkml:traceGroup>
          <inkml:annotationXML>
            <emma:emma xmlns:emma="http://www.w3.org/2003/04/emma" version="1.0">
              <emma:interpretation id="{58F6AF72-36EC-4A83-B423-9927637000C9}" emma:medium="tactile" emma:mode="ink">
                <msink:context xmlns:msink="http://schemas.microsoft.com/ink/2010/main" type="inkWord" rotatedBoundingBox="8452,7967 10784,8077 10721,9402 8389,9291">
                  <msink:destinationLink direction="with" ref="{8383322A-31F6-4DF7-8907-E5EB7187F920}"/>
                </msink:context>
              </emma:interpretation>
            </emma:emma>
          </inkml:annotationXML>
          <inkml:trace contextRef="#ctx0" brushRef="#br0" timeOffset="52832.7335">-7649-10551 184 0,'0'-8'68'0,"0"4"-52"0,-9 4-4 16,9-4 28-16,0 0-24 16,0 4 40-16,-9-4-32 15,9 4-12-15,0-4-8 16,0 0 20-16,-4 4-12 16,-5-5-12-16,9 1-4 15,-9 0-16-15,-5 0 12 16,5 0 12-16,-5 0 0 15,-4 0 32-15,4 0-20 16,5 0-4-16,-14 8-8 0,10-8-4 16,-6 4 0-16,-3 0-12 15,-1 8 8-15,0-4 12 16,0-8-4-16,1 8-4 16,3 0 4-16,-3 0 4 15,8 4-4-15,-4-4 24 16,-5 1-16-16,9 3 4 15,1 0-8-15,-5 0 28 16,8 0-20-16,-3 0 4 16,4-4-12-16,4 4-16 15,-4 4 4-15,0-4 20 0,9 0-8 16,-5 1 16 0,-4 3-16-16,9 0 40 0,-9 0-24 15,9 0 4-15,0-4-16 16,0 4-8-16,0 0 0 15,0 1 12-15,9-5-8 16,-9 0 4-16,14 4-4 0,-5 0-8 16,0-4 4-16,-4 0 12 15,13-4-8-15,-4 0 4 16,4-4-4-16,-5 0 4 16,10 0-8-16,-5-4 8 15,5 0-8-15,0 0-12 16,0 0 4-16,-1-4 4 15,1 4 0-15,0 0 0 16,0-4 0-16,-5 4 16 16,-4-4-8-16,4 0-12 0,-5 0 0 15,1-5 4-15,-5 5 0 16,5 0-12-16,4 4 8 16,-4-8 20-16,9 4-8 15,-14 4-20-15,13-4 4 16,-13 0 12-16,5 4 0 15,-5-4-12-15,5-1 4 16,-5 1 20-16,0 4-8 16,-4-4-4-16,-1 0 0 15,1 4-4-15,-5 4 0 0,4-4 0 16,-4 4 0-16,0 0 16 16,0 0-8-16,0-4-20 15,0 4 4-15,0 0 4 16,0 0 4-16,0 0 0 15,-4 4 0-15,4-4 0 16,0 0 0-16,-5 8 8 16,5 0-4-16,0-8-4 15,0 0 4-15,-4 8-4 16,-1 0 0-16,-4-4 8 16,9-4-4-16,0 9-4 15,-9-1 4-15,4-8-24 16,-4 4 12-16,9 0 20 15,-9 0-4-15,9 0-4 16,0-4 0-16,0 4-24 16,0-4 12-16,-4 8 20 0,-6 0-4 15,10 0-12-15,-9-8 0 16,0 12 20 0,9-4-8-16,-4 1-4 15,-5-1-12-15,0 0 4 16,9 0 12-16,-5-4-4 15,-4 4-12-15,9 0 4 16,-9 0-4-16,-5 0 0 16,5 0 0-16,0 0 0 15,-5 1 32-15,1-1-12 16,-6 8 4-16,-3-4-8 16,12 0-16-16,-3 0 4 0,-1 4 4 15,-4 1 0-15,9-1 0 16,-5 4 0-16,5 0-12 15,5 0 8-15,-6 1 4 16,-3-1 0-16,4 4 0 16,-10 1 0-16,6-1 8 15,4 4-4-15,-5-4-4 16,5 5 4-16,4-5-4 16,-4 4 0-16,0-7 16 15,9-1-8-15,-9 4-4 16,5-4 0-16,-6 1-4 15,10-1 0-15,-9 0 0 16,9-4 0-16,-4-4 16 16,4 1-8-16,4-5-4 15,-4-4 0-15,9 0 12 0,5-4-8 16,9 0-4-16,-5-4 0 16,14 0 40-16,-9 0-24 15,13-5-28-15,-4 1 4 16,0-4 16-16,-9 0-4 15,-1-4-4-15,1 0 0 16,0-5 12-16,-14 1-8 16,0-4-4-16,-9 0 0 15,0-1-16-15,-9 5 8 16,0 4-4-16,-5 0 0 16,5 4 8-16,-5 4 0 0,5-5 0 15,0 9 0-15,-4-4 8 16,3 0-4-16,10 4-4 15,-13-4 4-15,4-4-16 16,-5 4 8-16,5-4 20 16,-5 4-8-16,-4-1-20 15,4 5 4-15,1 4 4 16,-5 0 4-16,8 0-20 16,10-4 12-16,-4 4 20 15,-5 0-4-15,9 0-4 16,0-4 0-16,0 0-16 15,0 4 8-15,0 0 4 16,9-4 0-16,-5 0-12 16,-4 0 8-16,0 4 4 15,0 0 0-15,10 0-12 0,-1 4 8 16,4-4 12-16,-4 4-4 16,5 0-4-16,4 4 4 15,-4-4 20-15,4 0-12 16,-4-4-12-16,9 0-4 15,-1 0 20-15,1 0-8 16,0 0-20-16,4 0 4 16,-4 0 12-16,-9 0 0 15,8 0-4-15,-3 0 4 16,-6-4 4-16,10 0-4 16,-5 0 16-16,-4 0-12 15,0 0-4-15,-5 0 0 0,0-4 20 16,-5 0-12-16,5 0 12 15,-9-4-12-15,0 4 0 16,0 0-4-16,0-1 12 16,0 5-12-16,0 4-260 15,-9 4 140-15,-4 9-460 16</inkml:trace>
          <inkml:trace contextRef="#ctx0" brushRef="#br0" timeOffset="4910.0353">-7890-10636 580 0,'0'-16'216'0,"0"16"-168"0,-23-12-12 0,14 8 84 15,-4 8-72-15,-6 0 52 16,-3 4-60-16,-10 4 40 16,5 0-44-16,-5 0 60 15,13 4-56-15,-3 1 20 16,8 3-40-16,5 0 16 16,9 0-20-16,9-4 8 15,14 5-12-15,0-9 20 16,18-4-20-16,-5-4-20 15,9 0 0-15,10 0-172 16,-14-4 100-16</inkml:trace>
          <inkml:trace contextRef="#ctx0" brushRef="#br0" timeOffset="4628.7861">-7603-10458 488 0,'23'-20'180'0,"-23"20"-140"0,23-25-12 16,-14 9 144 0,4 8-100-16,-8-16 104 15,-1 8-100-15,-4-9-8 16,0 5-40-16,-9-8 36 16,9 4-36-16,-22-5 12 0,8 9-24 0,-18 4 0 15,0 4-8-15,-13 8 20 16,-1 8-16-16,-18 12-4 15,10 0-4-15,8 4-4 16,10-8 0-16,8 1-12 16,15-1 8-16,4-8-60 15,18 0 36-15,23-12-112 16,13 4 80-16,19-17-80 16,-5 9 80-16,-4 4-20 15,-10 8 44-15,-13 16 32 16,-9 9 4-16,-37 11 124 15,5 9-68-15,-45 15 32 16,8 5-52-16,-13 20 48 16,4-12-48-16,5-4 20 15,14-9-36-15,17-15-28 16,6-13 4-16,22-24 36 16,5-4-20-16,27-24-52 15,-5-4 16-15,19-13-16 16,-10 5 24-16,-13 0 28 15,0 11-8-15,-9 1 0 16,-1 8 0-16,-22 0 40 16,9 8-24-16,-27 8 24 15,5 4-24-15,-10 8 36 16,0 0-32-16,-9-3 4 16,9-1-16-16,5-4 20 15,-5-4-20-15,10-12-12 0,13 0-4 0,0-9-32 16,13 1 20-16,-13-4-28 15,10 8 24-15,3-4-8 16,-4 4 16-16,-9-5-20 16,9 5 20-16,-9 0 4 15,10 8 8-15,-10-4-28 16,0 4 16-16,-10 0-4 16,10 8 8-16,0 0 8 15,0-4 0-15,-9-4 24 16,9 4-12-16,-4-4-4 15,4 4-4-15,-5-8-4 16,5 8 0-16,-4-4-12 16,-5 4 8-16,-1-4 4 15,10 4 0-15,-13-4 0 16,13 4 0-16,-9-4 0 16,9 4 0-16,-5-4-20 15,5 8 12-15,-9-4 20 16,18 0-4-16,-9-4-12 15,5 4 0-15,-5-4 20 16,0 8-8-16,0-4-4 16,0 0 0-16,-5 0-40 15,5 0 20-15,-9 0-136 16,9 4 84-16,0 0-452 16,0 4 288-16</inkml:trace>
          <inkml:trace contextRef="#ctx0" brushRef="#br0" timeOffset="5315.6123">-7425-10381 756 0,'0'12'280'0,"0"-12"-216"0,9 0-20 0,4-8 32 16,6 4-52-16,26-12-12 16,1 4-4-16,17-13-8 15,-3 5 0-15,12-16 32 16,-12 3-16-16,-10-11-12 15,-9-1-8-15,-14-20-4 16,-9 13 0-16,-13-13 32 16,-1 8-12-16,-13 9 48 15,5 11-32-15,-10 9 40 16,5 12-40-16,-14 16 12 16,9 12-24-16,-17 29 0 15,12 7-8-15,-13 21 20 16,5-4-16-16,-5-1-12 15,10-3-4-15,-1-8 12 16,5-1-4-16,13-11-48 16,10-9 28-16,4-4-140 15,9-3 88-15</inkml:trace>
          <inkml:trace contextRef="#ctx0" brushRef="#br0" timeOffset="5856.0501">-8409-9891 364 0,'-9'-5'132'0,"9"5"-100"0,9-4-12 0,-9 0 200 15,0 8-124-15,0-4 104 16,0 0-116-16,0 0 32 16,9 0-68-16,-4 0 36 15,4 4-48-15,5-4 8 16,4 9-28-16,5-5 20 16,-1 4-24-16,33-8 24 15,0 4-24-15,77-12-20 16,0 4 0-16,77-9 12 15,1 5 0-15,44-4 24 0,-30 8-16 16,-6-4 4-16,-27 4-8 16,-31-8 4-16,-33 12-8 15,-36 0 8-15,-13-4-8 0,-33 0 32 16,-13 4-20-16,-23-4-232 16,0 0 112-16</inkml:trace>
        </inkml:traceGroup>
        <inkml:traceGroup>
          <inkml:annotationXML>
            <emma:emma xmlns:emma="http://www.w3.org/2003/04/emma" version="1.0">
              <emma:interpretation id="{48614F49-C097-4977-881D-02BED30007BC}" emma:medium="tactile" emma:mode="ink">
                <msink:context xmlns:msink="http://schemas.microsoft.com/ink/2010/main" type="inkWord" rotatedBoundingBox="11498,8522 13539,8619 13509,9262 11468,9165">
                  <msink:destinationLink direction="with" ref="{8383322A-31F6-4DF7-8907-E5EB7187F92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45.8913">-5040-10146 464 0,'0'0'176'0,"0"0"-140"0,9 8-8 0,-9-8 108 15,0 0-80-15,0-4 92 16,5 4-84-16,-5-8 20 15,9 3-48-15,-18-15 20 16,9 8-28-16,-5-8-16 16,-4 4-8-16,-13-5 4 15,-1 5-4-15,-18-4-4 16,18 8 4-16,-13 4 4 16,8 8-4-16,-8 20-4 15,13 4 4-15,-9 21 20 16,19 7-12-16,-6 13-4 15,19-4-4-15,0-4 12 16,9-9-8-16,23-16-20 16,5-3 4-16,26-21 12 15,-3 4 0-15,22-12-48 16,-14-4 28-16,0-12 4 16,-4 4 8-16,-9-9-8 15,-19 5 8-15,-4-8 28 16,-9 8-12-16,-14 0 48 0,0 3-32 15,-18 13 40-15,9 9-40 0,-9 7 12 32,9 8-24-32,-9 0-24 0,18 5 0 0,-9-9 4 15,18 0 4-15,-5-8 8 16,1 0-4-16,9-12-20 16,0 4 8-16,-5-12-24 15,5 0 20-15,-14-8-4 16,4 8 8-16,-17-16 24 15,4 7-8-15,-9-19-28 16,0 8 8-16,-14-21-20 16,14 13 16-16,4-5-8 15,-4 9 12 1,9 0-20-16,9 11 20 0,-4-3 12 16,13 12 4-16,-4-4-12 15,8 8 4-15,1-1-4 16,0 5 0-16,4 0 16 15,-4 4-4-15,0 0-12 16,-10 4 4-16,6 0 40 16,-6 5-24-16,-4-1-20 15,5 4 4-15,4 4 0 16,-4 4 4-16,0 13-12 16,4 3 8-16,5 9 4 15,-1-1 0-15,10 5 0 16,-9-9 0-16,0-8 8 15,0 1-4-15,-23-13 24 0,9 0-16 0,-32-8 68 16,9-3-48-16,-18-9 4 16,0 0-20-16,-9-9 8 15,10 1-16-15,8-12-40 16,9 4 20-16,14-12-156 16,14 3 92-16,27-7-300 15,13 4 208-15</inkml:trace>
          <inkml:trace contextRef="#ctx0" brushRef="#br0" timeOffset="11756.249">-3619-10329 800 0,'27'-24'296'0,"-27"24"-232"0,9-24-16 0,-18 16 64 16,9 4-72-16,-14 0 44 16,-8 8-48-16,-10 16-12 15,9 4-12-15,-13 37 0 16,4 4-8-16,9 16-20 15,5-4 8-15,9-5 4 16,13-15 4-16,24-8-20 16,3-13 12-16,19-8 20 15,5-7-4-15,0-9-4 16,-1-4 0-16,-8-12 20 16,-5 4-12-16,-5-20-12 15,5-1-4-15,-18-23 28 16,0-1-12-16,-14-23-20 15,0 3 0-15,-4-4 84 16,-1 12-44-16,-4 5 16 0,0 11-28 0,0 1 24 16,-9 15-28-16,4-3-4 15,-4 12-8-15,-13 0-24 16,3 8 12-16,-26 4 4 16,8 8 4-16,-17 4-20 15,4 4 12-15,4 8-32 16,10 0 24-16,4 5-12 15,23 3 16-15,0 4 8 16,18 1 4-16,14-1 8 16,8 0-4-16,1-3 32 15,5-5-20-15,4-8-4 16,4 0-8-16,-13-11 20 16,4-1-12-16,-17-8-40 15,3 4 16-15,-8-5-140 16,-5 1 84-16</inkml:trace>
        </inkml:traceGroup>
        <inkml:traceGroup>
          <inkml:annotationXML>
            <emma:emma xmlns:emma="http://www.w3.org/2003/04/emma" version="1.0">
              <emma:interpretation id="{B4DDA65C-E10A-42B4-84C9-066524412186}" emma:medium="tactile" emma:mode="ink">
                <msink:context xmlns:msink="http://schemas.microsoft.com/ink/2010/main" type="inkWord" rotatedBoundingBox="14755,9445 14823,9448 14813,9665 14745,96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750.8435">-1994-9531 632 0,'-36'-37'236'0,"36"49"-184"0,0 21-16 0,-5-5 28 16,1 9-44-16,-15 15-132 15,6 1 60-15</inkml:trace>
        </inkml:traceGroup>
        <inkml:traceGroup>
          <inkml:annotationXML>
            <emma:emma xmlns:emma="http://www.w3.org/2003/04/emma" version="1.0">
              <emma:interpretation id="{CDCC1448-9A70-4630-95F9-0A821E363EBC}" emma:medium="tactile" emma:mode="ink">
                <msink:context xmlns:msink="http://schemas.microsoft.com/ink/2010/main" type="inkWord" rotatedBoundingBox="15963,8343 18372,8457 18278,10437 15869,103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575.5606">-227-10588 612 0,'-19'-8'228'0,"19"8"-180"0,-4 0-12 0,4-8 80 31,9 8-72-31,0 0-8 0,5-4-24 0,13-4 8 32,9 4-12-32,10-4 4 0,0 4-4 0,4 4-8 15,-5 4 4-15,-8 0-4 16,-1 8 0-16,-9 4 32 15,-4 9-16-15,-14 3 40 16,0 0-32-16,-13 1 12 16,4 7-20-16,-14 0 0 15,5 9-8-15,-14 0 20 16,5-1-16-16,-9 5-20 16,8 3 0-16,-12-7 32 15,3-9-16-15,-8-12 28 16,9 5-24-16,-10 3-20 15,5-4 0-15,-9-3 4 16,14-5 4-16,-5 4 0 16,14-12 0-16,0 5-44 15,13-1 24-15,5-12 24 16,9 12 0-16,14-16-8 16,4 8 0-16,10 0 12 15,4-8-4-15,0 4-4 16,0 0 4-16,-5 0 4 15,-4 0-4-15,-5 0-48 0,1 5 28 16,-10-9-52 0,0 4 40-16,-4-4-136 0,-1 0 92 0,-13-4-444 15,5-1 288-15</inkml:trace>
          <inkml:trace contextRef="#ctx0" brushRef="#br0" timeOffset="15466.9809">-205-10114 644 0,'-36'-16'236'0,"36"16"-180"0,-5 0-20 0,10-8 80 16,4 8-72-16,14-12 16 15,4 7-36-15,19 5 4 16,-1 0-16-16,5 0-88 16,0 13 44-16,-9-1-168 15,-9 4 116-15,-4 0-292 16,-6 0 212-16</inkml:trace>
          <inkml:trace contextRef="#ctx0" brushRef="#br0" timeOffset="15239.2053">191-10559 476 0,'0'-4'176'0,"0"4"-136"0,0-4-12 0,0 0 20 16,0 8-32-1,0-4 48-15,5 8-36 0,0 4 12 16,4 4-24-16,-5 4 8 16,1 1-12-16,-5 3 28 15,0 0-24-15,-18 4 20 16,-1 9-20-16,-22-1 36 15,5-7-28-15,-14 3 76 16,9 4-56-16,4-7-12 16,10-5-20-16,18-4-20 15,9-4 4-15,18 5 20 16,5-5-8-16,9 4-12 16,0 4 0-16,-5-3-164 15,-4-1 92-15</inkml:trace>
          <inkml:trace contextRef="#ctx0" brushRef="#br0" timeOffset="16906.944">-241-10155 496 0,'0'-16'184'0,"0"16"-140"0,9 0-16 0,-9-8 120 15,0 16-88-15,0-8 108 16,0 0-96-16,5 0 16 15,-1 0-52-15,5 0 48 16,5 8-48-16,18-16-8 16,9 8-16-16,9-8 8 15,0 8-12-15,5-8 16 16,-5 8-16-16,0-4 4 16,-5 8-4-16,-8-4 4 15,-1 8-8-15,-13 0 16 16,0 0-12-16,-14 5-4 15,-5 3 0-15,-8-8-224 0,-1 0 120 16</inkml:trace>
          <inkml:trace contextRef="#ctx0" brushRef="#br0" timeOffset="17431.337">-906-9446 476 0,'-4'-12'176'0,"4"12"-136"0,4 4-12 16,-4-4 144-1,0 0-100-15,5 0 32 16,4 4-60-16,5 0 68 15,4 4-60-15,14-4-8 16,4 4-28-16,19-4 16 0,4 0-20 0,41-8 12 16,5 4-12-16,31-12-8 15,-4 0 0-15,5-4-4 16,-14 7 0-16,-5-3 0 16,-18 4 0-16,-9 4 52 15,-13 4-28-15,-19-4 24 16,-9 8-28-16,-23-4 16 15,5 4-20-15,-36-4-168 16,-1 8 84-16,-31 4-408 16,8 5 268-16</inkml:trace>
          <inkml:trace contextRef="#ctx0" brushRef="#br0" timeOffset="17851.5303">-414-9118 464 0,'-5'20'176'0,"5"-20"-140"0,-9 36-8 15,5-8 40 1,4 1-44-16,-5 19 32 15,5 9-28-15,-4-4 28 16,4-1-32-16,-5-11 84 16,-4-5-60-16,9-12 64 15,0-3-60-15,-5-17-4 0,5-4-28 0,-4-21-12 16,4 1-4-16,4-20-4 16,1 7 0-16,18-11-12 15,9 3 8-15,9 1 12 16,9 12-4-16,13 3 76 15,10 1-44-15,-4 0 48 16,-10 12-48-16,-5-1 16 16,-8 5-32-16,-10-8 0 15,-8 12-12-15,-6-4-96 16,1 8 52-16,-14-8-288 16,9 12 180-16</inkml:trace>
          <inkml:trace contextRef="#ctx0" brushRef="#br0" timeOffset="18637.6505">965-9264 788 0,'-9'8'292'0,"9"-8"-228"0,37 8-16 0,-19-12 44 16,23 4-60-16,23-12-12 16,9 0-12-16,8-9-124 15,1 13 64-15,-4-4-480 16,-10 8 292-16</inkml:trace>
          <inkml:trace contextRef="#ctx0" brushRef="#br0" timeOffset="18440.1255">1079-9624 548 0,'-9'-17'204'0,"9"17"-156"0,0-8-16 16,0 4 184 0,0 4-124-16,0-4 44 15,9 4-84-15,0-4 52 16,14-4-64-16,4 8-8 15,1 0-20-15,17-4 8 16,1 8-12-16,-5 0-136 16,4 4 72-16,-13 0-256 15,5 0 176-15</inkml:trace>
        </inkml:traceGroup>
        <inkml:traceGroup>
          <inkml:annotationXML>
            <emma:emma xmlns:emma="http://www.w3.org/2003/04/emma" version="1.0">
              <emma:interpretation id="{8B96019D-887C-4242-BC06-97712ECABE47}" emma:medium="tactile" emma:mode="ink">
                <msink:context xmlns:msink="http://schemas.microsoft.com/ink/2010/main" type="inkWord" rotatedBoundingBox="18792,9028 21086,9137 21049,9918 18755,98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502.9169">2345-9673 560 0,'0'-24'208'0,"0"24"-164"0,-14-8-8 16,5 4 100 0,5 4-80-16,-15 0 84 15,6-8-80-15,-15 8 20 16,6 4-44-16,-19 4 12 0,4 8-28 0,-13 16 36 16,9 5-32-16,-4 15 40 15,13 5-36-15,9 0-24 16,5-5-4-16,32-11 0 15,4-9 0-15,23-8-72 16,4-7 40-16,10-17-144 16,0 0 96-16,4-17-96 15,-5 5 104-15,6-20-52 16,-1 12 72-16,0-25 28 16,-4 9 16-16,-10-13 208 15,1 17-108-15,-24-1 88 16,-8 13-108-16,-19 8 52 15,1 12-72-15,-19 16-12 16,5 12-24-16,-14 17-12 16,14 4 0-16,9 3 4 15,9-7-4-15,13-9-4 16,10-8 4-16,9-7-48 16,0-1 24-16,4-12-56 15,-4-4 44-15,-5-12 0 16,-8 4 16-16,-1-12 20 15,-4 4 0-15,-14-17-20 16,0 5 8-16,-10-12-12 16,1 3 8-16,-9-3 36 15,9 7-16-15,-5 1 0 0,5 8-4 16,0-4 4-16,5 15-4 0,4-3-4 16,9 4 4-16,0 0-16 15,4 4 8-15,6-4 20 16,-1 8-8-16,0-4-4 15,5 4 0-15,-5-4-24 16,0 8 12-16,-4-8 12 16,0 4 0-16,-5-4-20 15,4 4 8-15,-3-4-12 16,-1 4 8-16,0 4-8 16,0 4 8-16,9 12-8 15,0 4 8-15,0 25 16 16,5-4 0-16,0 3-4 15,4 1 4-15,-8-5-4 16,-1-3 0-16,-18-9 44 16,-5-4-24-16,-13-7 36 15,0-1-32-15,-14-12-4 16,5 0-12-16,-14-8-16 16,4 0 4-16,5-12-60 15,14 4 36-15,9-8-200 16,9 8 128-16</inkml:trace>
          <inkml:trace contextRef="#ctx0" brushRef="#br0" timeOffset="20587.3346">3970-9802 384 0,'9'-9'140'0,"-9"9"-108"0,10-4-8 16,-10 0 144-1,0 4-96-15,-5-8 76 16,5 4-84-16,-9-8 28 16,0 8-56-16,-9-4 32 15,4 4-36-15,-9 0 16 16,9 4-28-16,-13 0-16 16,13 8-8-16,-8 0 12 0,8 4-4 0,-13 0 32 15,18 0-20-15,-19 5 12 16,10-1-16-16,-9 8 44 15,9 0-28-15,-10 17-16 16,10-1-4-16,0 17-20 16,9 4 8-16,4 3 12 15,5-3-4-15,9-8 8 16,5-5-8-16,4-11 8 16,5-5-8-16,9-16 8 15,4 1-8-15,5-9-20 16,0-4 8-16,0-8 12 15,5 4 0-15,-1-17 8 16,-4 1-8-16,5-16-12 16,-5 4 4-16,0-25 28 15,-5 4-12-15,-4-11 12 16,-5 7-12-16,-9-4-16 16,-4 17 0-16,-14-5 40 15,-4 13-24-15,-15-4 44 16,6 7-32-16,-15-3 20 15,15 8-24-15,-19-5-44 16,9 13 12-16,-18-4 0 16,14 8 12-16,-10 0-36 15,10 8 20-15,-9 4 24 16,8 4-4-16,-8 0-36 16,13 8 20-16,-4 4-8 0,4 0 12 15,-4 4-12-15,13 5 12 0,-4-5 4 16,9 4 4-16,-5-4-28 15,10 1 16-15,-6-1 4 16,10 4 8-16,0-4 8 16,5 9-4-16,0-13 24 15,4 0-16-15,4-8 4 16,10 4-8-16,4-12 12 16,1 4-12-16,4-8-12 15,4 0 0-15,0-4 4 16,1 4 0-16,-1-8 8 15,1 4-4-15,-10-4 52 16,0 4-32-16,-8-4 16 16,-6 7-24-16,-8-3-8 15,4 8-4-15,-14-4-104 16,5 4 56-16</inkml:trace>
        </inkml:traceGroup>
      </inkml:traceGroup>
      <inkml:traceGroup>
        <inkml:annotationXML>
          <emma:emma xmlns:emma="http://www.w3.org/2003/04/emma" version="1.0">
            <emma:interpretation id="{456EC488-3E98-4F7C-8C46-4E779CE1FA6B}" emma:medium="tactile" emma:mode="ink">
              <msink:context xmlns:msink="http://schemas.microsoft.com/ink/2010/main" type="line" rotatedBoundingBox="8289,9380 10631,9154 10725,10134 8384,10360"/>
            </emma:interpretation>
          </emma:emma>
        </inkml:annotationXML>
        <inkml:traceGroup>
          <inkml:annotationXML>
            <emma:emma xmlns:emma="http://www.w3.org/2003/04/emma" version="1.0">
              <emma:interpretation id="{EB4FDA1B-B85F-403A-AA10-BACD9DD2E589}" emma:medium="tactile" emma:mode="ink">
                <msink:context xmlns:msink="http://schemas.microsoft.com/ink/2010/main" type="inkWord" rotatedBoundingBox="8289,9380 10631,9154 10725,10134 8384,103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299.8905">-8300-9641 508 0,'-36'-8'188'0,"36"8"-148"0,-18 0-8 0,0 0 124 16,13 4-92-16,-13 4 36 16,4 9-60-16,-9 11-4 15,1 4-24-15,-1 17 36 32,9 0-24-32,5-1 20 0,9 1-24 0,9-5 44 15,5-3-36-15,18-9 4 16,13 0-20-16,10-15 12 15,-10-5-16-15,6-8-28 16,-6 0 8-16,1-4-128 16,-1 0 80-16</inkml:trace>
          <inkml:trace contextRef="#ctx0" brushRef="#br0" timeOffset="7539.5278">-8113-9519 560 0,'-14'-12'208'0,"14"12"-164"0,-9 8-8 0,9 0 100 16,-4 8-80-16,-5 21 60 16,0 3-72-16,-14 21 32 15,14-1-44-15,-14 5-8 16,9-4-16-16,-4 0 4 16,4-9-8-16,-8-3-4 15,13-5 4-15,-1-11-4 16,10-5 0-16,-4-16-116 15,4-4 64-15,4-16-260 16,6 0 172-16</inkml:trace>
          <inkml:trace contextRef="#ctx0" brushRef="#br0" timeOffset="7915.5286">-7862-9349 488 0,'-19'48'180'0,"19"-48"-140"0,-22 57-12 0,-1-29 164 16,23 1-112-16,-32 7 44 15,9 1-72-15,0-1 8 16,14-4-40-16,-13-3 0 15,17-5-12-15,-4-12-208 16,9-4 108-16</inkml:trace>
          <inkml:trace contextRef="#ctx0" brushRef="#br0" timeOffset="7735.0474">-8035-9297 756 0,'18'-12'280'0,"-18"12"-216"0,36 4-20 15,-13-4 68 1,9 4-72-16,9-4-8 16,-5 0-20-16,19-4 0 15,-10 0-8-15,10-4-36 0,-23 4 16 0,0-4-136 16,-10 4 84-16,-22 0-276 16,10 8 192-16</inkml:trace>
          <inkml:trace contextRef="#ctx0" brushRef="#br0" timeOffset="8079.9655">-7708-9179 728 0,'-22'12'268'0,"22"-12"-208"0,-32 40-16 15,9-19 80 1,14-1-76-16,-14 12-12 16,0 5-20-16,10-1-164 15,-6-4 80-15,19-11-340 0,10-1 224 0</inkml:trace>
          <inkml:trace contextRef="#ctx0" brushRef="#br0" timeOffset="8363.4261">-7089-9434 612 0,'-13'-28'228'0,"13"28"-180"0,-18-13-12 0,13 5 96 16,-4 4-80-16,-14-8 76 15,5 8-72-15,-18-4-12 16,13 8-28-16,-9 8-4 15,0 8-4-15,0 17-8 16,9 3 4-16,-13 17 40 16,18-1-24-16,4 1 24 15,5-1-24-15,-5-7-8 16,28-5-8-16,-14-7 4 16,9-5-4-16,14-12-136 15,-9 1 76-15</inkml:trace>
          <inkml:trace contextRef="#ctx0" brushRef="#br0" timeOffset="8947.9803">-6756-9382 404 0,'-5'5'148'0,"5"-5"-112"0,-18 40-12 0,18-16 136 16,0 5-92-16,-14 11 52 16,14 1-72-16,-9-1-16 15,5-4-20-15,-1-7 52 16,5-1-36-16,-4-12 40 15,4 0-36-15,-5-12 36 16,5 1-40-16,-4-14 20 16,8 1-28-16,-4-8 16 15,9 0-20-15,0-16-8 16,0 7-4-16,5-15-4 16,-5 7 0-16,14-3 16 0,0 12-8 15,-1 4 16-15,1 7-16 0,-5 5 4 16,-4 12-4-16,-5 0 12 15,5 4-12-15,-14-8-92 16,0 0 48-16,0 0-220 16,9 0 144-16</inkml:trace>
          <inkml:trace contextRef="#ctx0" brushRef="#br0" timeOffset="9296.9079">-6406-9669 496 0,'10'-8'184'0,"-10"8"-140"0,13-8-16 15,-4 8 136 1,5 0-96-16,-5 0 80 15,5 8-88-15,18-4 40 16,-14 4-60-16,5 8 8 16,-10 1-32-16,-4 3 8 15,5 0-12-15,-19-4 36 16,5 13-24-16,-18-13 4 16,5 0-16-16,-19-12 12 15,23 12-16-15,-5-16-40 16,14 0 20-16,14 0-8 0,8 0 12 0,10-8-12 15,0 8 12-15,9-8-120 16,-14 8 72-16</inkml:trace>
          <inkml:trace contextRef="#ctx0" brushRef="#br0" timeOffset="48012.3906">-7485-9131 80 0,'0'8'32'0,"0"-12"-24"0,-13 0-4 15,13 4 24-15,0 0-16 16,0 0 56-16,0 0-36 16,13 0 28-16,-13 0-32 15,0-4 60-15,10 0-48 16,-10 0 28-16,0-4-40 15,0 8 28 1,0 0-32-16,0-4 4 0,0 0-16 16,0 4 12-16,0-4-16 15,0 4 16-15,0 0-16 16,0 0 76-16,0 0-48 16,0 0-4-16,0 0-20 0,0 0-12 15,9 0 4-15,-9 0 4 0,0 0-4 16,0 0-4-16,0 0 4 15,0 0-4-15,0 0 0 16,4 0 16-16,-4 0-8 16,9 4 16-16,0 0-16 15,-9-4 4-15,14 8-4 16,-5-8-16-16,5 0 4 16,4 8 12-1,5-8 4-15,-10 0-4 16,-3 4 4-16,3 0-8 0,5-8-4 15,-4 4 4-15,-14 0-16 16,9 0 8-16,5 0 4 16,-5-4 0-16,-9 4 0 15,0 0 0-15,9 0 0 16,-9 0 0-16,5 4 0 16,-5-4 0-16,9 0 0 15,0 4 0-15,-9-4 24 16,13 0-12-16,-13 0-20 15,10 0 0-15,-10-4 20 16,0 4-4-16,0 0 16 16,0-4-16-16,0 4-20 15,0 0 4-15,-10 0 12 16,10 0 0-16,0 0-4 16,0 0 4-16,-13 0-16 0,13 4 8 15,-9-4-104-15,9 0 60 16,-9 0-236-1</inkml:trace>
          <inkml:trace contextRef="#ctx0" brushRef="#br0" timeOffset="49648.8792">-7221-9418 156 0,'0'-4'56'0,"10"0"-44"0,-10 4-4 16,0 0 68-16,0 0-44 0,0 0 68 15,0 0-60-15,0 0-8 16,0 0-20-16,0 0 16 16,0 0-16-16,0 0 32 15,0 0-28-15,0 0 4 16,0 0-12-16,0 0-8 16,0 0 4-16,0 0 28 15,0 0-16-15,0 0-4 16,0 8-8-16,0-4 12 15,0 4-8-15,0-4-12 0,-10 0 0 16,10-4 12 0,0 4-4-16,0 0-12 0,-13 0 4 15,13 0 20-15,-9-4-8 16,9 5-4-16,-9-5 0 16,9 0 28-16,-14 0-16 15,14 0 4-15,-9 0-12 16,9 4-16-16,-14 0 4 15,5-4 12-15,9 4-4 0,-9 0-20 16,4-4 8-16,-4 4 20 16,0 0-4-16,-4 0 4 15,3 4-4-15,-3 0-8 16,4 0 4-16,0 0 4 16,-5 0-4-16,5 0-12 15,4 0 4-15,5 1 12 0,-9-1-4 16,9 0-4-16,-9 0 4 15,9 0-4-15,0 0 0 16,-14 4 16-16,14 0-8 16,-9 0 4-16,9 1-4 15,0-1 4-15,-9-4-8 16,5 4 16-16,-5 0-12 16,9 0-12-16,-10-4 0 15,10 5 4-15,0-1 0 16,-4 0 0-16,4-4 0 15,0 0 8-15,4 0-4 0,-4 0 16 32,0 0-12-32,0 0-4 0,0-8 0 15,0 8 12-15,0 1-8 16,0-1-28-16,0-8 8 16,0 0 32-16,0 8-12 0,0 0 16 15,0-8-12-15,10 8-24 16,-10 0 4-16,0 0 12 15,9 0 0-15,-9 0-4 16,0 0 4-16,0 0 4 16,0 1-4-16,4-1-12 15,-4-8 4-15,0 0 12 16,0 8-4-16,0-8 16 16,0 8-12-16,0-8-12 15,0 8 0-15,0-8 20 16,9 8-8-16,-9 0-4 0,0 0 0 15,9 0-4-15,-9 0 0 16,0 1 0-16,9-1 0 16,-9 0 0-16,0 0 0 15,5 0 16-15,4 0-8 16,-9 0-12-16,14 0 0 16,-14 0 12-16,9 0-4 15,0-4-4-15,-4 0 4 16,-5-4 12-16,9 4-8 15,-9-4-20-15,9 5 4 16,-9-5 12-16,9 4 0 0,-5 0-4 16,6-4 4-16,-10 0 4 15,0 0-4-15,13 0-4 16,-4 0 4-16,0-4-4 16,-9 4 0-16,10-4-12 15,-6 4 8-15,5 0 12 16,0 0-4-16,-4 0-12 15,-5 0 4-15,9 0 4 16,0-5 0-16,-4 1 8 16,-5 0-4-16,9 0-4 15,-9 0 4-15,9 0 4 16,-9 4-4-16,0-4-12 16,0 4 4-16,9-8 4 15,-5 4 0-15,-4 0 0 16,0 0 0-16,0 4 0 0,0 0 0 15,0-4 8-15,0 0-4 16,0 4 32-16,0-4-20 16,0 0-12-16,10 0-8 15,-10 0 12-15,0 0-4 16,0 0-4-16,0 0 4 16,0 0-4-16,9-1 0 15,-9 1 0-15,0 4 0 16,0 0-56-16,0 0 32 15,-9 4-316 1</inkml:trace>
          <inkml:trace contextRef="#ctx0" brushRef="#br0" timeOffset="8515.8314">-7430-9102 852 0,'-14'-16'316'0,"14"16"-248"0,0 4-16 0,0-8 60 16,14 4-72-1,-5-5 16-15,14 10-32 0,22-10 4 16,1 1-16-16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4:11.6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AD5D61-DFB5-43A2-B66E-F35DA75689C2}" emma:medium="tactile" emma:mode="ink">
          <msink:context xmlns:msink="http://schemas.microsoft.com/ink/2010/main" type="inkDrawing" rotatedBoundingBox="18620,3545 22357,3180 22428,3912 18692,4277" semanticType="callout" shapeName="Other">
            <msink:sourceLink direction="with" ref="{864C71D8-F844-4EF6-A470-4E03EB58DD53}"/>
            <msink:sourceLink direction="with" ref="{9A7EB664-AEDE-430A-B051-A2AA9C729A88}"/>
          </msink:context>
        </emma:interpretation>
      </emma:emma>
    </inkml:annotationXML>
    <inkml:trace contextRef="#ctx0" brushRef="#br0">1 329 508 0,'9'24'188'0,"-9"-24"-148"0,0 65-8 15,0-29 72 1,9 13-64-16,0 4 0 0,10-1-24 16,-1-3 24-16,0-9-24 0,0-7 48 15,0-9-36 1,-4-12 40-16,0-4-40 0,-1-16-4 16,1-4-16-16,0-29 12 15,4 5-12-15,-4-33 16 16,4 17-16-16,0-21-100 15,0 24 48-15,-13-11 12 16,4 15 16-16,0-12-20 16,0 21 20-16,-4-9 48 15,13 13-12-15,-4-4 16 16,-1 11-20-16,5-3 36 16,5 8-28-16,-5 0-4 15,5 11-12-15,-5 1 12 16,5 4-12-16,-5-4 16 15,5 8-16-15,0 0-4 16,4 4 0-16,14 0-4 16,0 4 0-16,32-4 8 15,9 5-4-15,23-1 24 16,-5-4-16-16,55 12 12 16,4-8-12-16,50 0-8 15,-8 4 0-15,22-4-4 16,-27 4 0-16,13-12 16 15,-27 4-8-15,0-4 32 16,-27 5-24-16,-14-5 12 0,-23 4-16 16,1-8 12-16,-5 4-16 0,-10 0 40 15,-13 8-24-15,-18 0-92 16,-23 4 36-16,-18-4-200 16,-4 0 128-16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0:06.3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C6AFDB-E98F-4CDD-8FBA-0BB21F9C266D}" emma:medium="tactile" emma:mode="ink">
          <msink:context xmlns:msink="http://schemas.microsoft.com/ink/2010/main" type="writingRegion" rotatedBoundingBox="2434,1136 20466,-3265 23071,7403 5039,11806"/>
        </emma:interpretation>
      </emma:emma>
    </inkml:annotationXML>
    <inkml:traceGroup>
      <inkml:annotationXML>
        <emma:emma xmlns:emma="http://www.w3.org/2003/04/emma" version="1.0">
          <emma:interpretation id="{A3A558C7-191E-4CFA-BDBD-BF723169A5A8}" emma:medium="tactile" emma:mode="ink">
            <msink:context xmlns:msink="http://schemas.microsoft.com/ink/2010/main" type="paragraph" rotatedBoundingBox="2560,1085 8640,442 8805,1994 2724,2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854CF-8CD7-46FE-8CAE-A98DA06FA1AC}" emma:medium="tactile" emma:mode="ink">
              <msink:context xmlns:msink="http://schemas.microsoft.com/ink/2010/main" type="line" rotatedBoundingBox="2560,1085 8640,442 8805,1994 2724,2638"/>
            </emma:interpretation>
          </emma:emma>
        </inkml:annotationXML>
        <inkml:traceGroup>
          <inkml:annotationXML>
            <emma:emma xmlns:emma="http://www.w3.org/2003/04/emma" version="1.0">
              <emma:interpretation id="{6D0A533D-F320-44F0-9FFF-2E4E01CC43AC}" emma:medium="tactile" emma:mode="ink">
                <msink:context xmlns:msink="http://schemas.microsoft.com/ink/2010/main" type="inkWord" rotatedBoundingBox="2560,1085 5629,760 5793,2313 2724,2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33 404 0,'-5'-8'148'0,"5"8"-112"0,0-4-12 0,0 0 128 16,0 4-88-16,0-4 72 15,5 4-80-15,-1-4 32 16,6 4-52-16,12-4-12 16,10 4-12-16,18 0 16 15,5 0-16-15,13-4 24 16,5 4-24-16,4-4 32 15,1 8-28-15,-1-8-4 16,-4 12-8-16,-9-8 4 16,-14 0-4-16,-18 4-4 15,-5 0 4-15,-13-4 12 16,-10 0-8-16,-22 0-100 16,4 4 48-16,-13 0-184 15,0 4 128-15,-10-8-168 16,10 8 156-16,-5-4-44 15,5 4 92-15,-5-8 40 16,9 8 16-16,-9-8 148 16,14 13-76-16,-5 11 80 0,10 16-84 0,-1 21 32 15,5 4-56-15,0 24-20 16,9-4-8-16,-5 4-20 16,5-12 8-16,-4 0 12 15,4-13-4-15,-9 1 16 16,4-20-12-16,-9-1-20 15,5-7 4-15,-13-5-112 16,3-12 68-16,-17-8-40 16,9 0 52-16,-28-12 32 15,9 4 8-15,-8-12 44 16,13 4-20-16,-5-4 108 16,19 8-72-16,0 8 44 15,18-4-60-15,4 13 12 16,10 3-36-16,26-12 16 15,10 8-20-15,14-8 20 16,4 0-24-16,0-16 4 16,1 8-8-16,-10-8 20 15,-5 8-16-15,-4-8-32 16,-4 8 12-16,-5 0 8 16,-5 8 4-16,-4 0 24 15,-5 0-16-15,-5-8-92 16,1 8 44-16,-5-12-308 15,5 0 192-15</inkml:trace>
          <inkml:trace contextRef="#ctx0" brushRef="#br0" timeOffset="495.8199">536 422 488 0,'-14'-17'180'0,"14"17"-140"0,-13-8-12 0,-1 4 108 15,9 8-80-15,-8-4-4 16,4 8-32-16,-19 1-8 16,10 7-4-16,-18-4 28 15,-1 0-20-15,-17 0 40 16,13 0-32-16,-28 0 20 15,15 5-24-15,-1-5 28 16,14 4-32-16,5 0-4 16,13 4-8-16,23 9 12 15,0-5-8-15,32 4 4 16,13 1-4-16,10-13 12 16,13 8-12-16,0-16 32 15,-4 0-24-15,4-12-4 16,-4-4-8-16,-5-4 4 15,-4 0-4-15,-19-12 8 16,-4 7-8-16,-18-19 8 16,-9 8-8-16,-19-21-4 15,-4 9 4-15,-10-9-16 0,6 13 8 0,-6 3-4 16,10 9 0-16,-5 4 8 16,10 8 0-16,-1 4-124 15,5 8 68-15,18-5-216 16,0 10 152-16</inkml:trace>
          <inkml:trace contextRef="#ctx0" brushRef="#br0" timeOffset="766.5387">1765-15 444 0,'-32'-4'164'0,"32"4"-124"0,-36 4-16 0,4 0-20 16,0 4-8-16,-32 8 48 16,5 4-24-16,-18 29 44 15,13 7-36-15,0 33 92 16,14 0-68-16,5 17-4 16,17-5-32-16,1 8-4 15,13-8-4-15,10 4-8 16,13-16 4-16,5-12 4 15,4-16-4-15,9-16-240 16,0-13 128-16</inkml:trace>
          <inkml:trace contextRef="#ctx0" brushRef="#br0" timeOffset="1096.4164">1619 673 592 0,'-9'20'220'0,"9"-20"-172"0,-18 48-12 0,9-23 40 16,4-1-48-16,-8 8 16 16,13 1-28-16,0-9 0 15,4 0-8-15,-4-20 64 16,9 0-40-16,1-24 4 16,-1 4-20-16,-5-12 8 15,5 3-16-15,5-7 16 16,0 4-16-16,-5-5-4 15,9 13 0-15,-4 0 40 16,8 8-24-16,1-1 24 16,4 9-24-16,-4 0-16 15,-5 4-8-15,-4 0 48 16,9 4-24-16,-9-4-116 16,-1 0 52-16,-4 0-352 15,0 0 216-15</inkml:trace>
          <inkml:trace contextRef="#ctx0" brushRef="#br0" timeOffset="1278.3996">1706 503 632 0,'0'-4'236'0,"0"4"-184"0,-5-13-16 0,5 9 80 15,5 4-72-15,-1-8-8 16,10 8-24-16,0 0-36 15,9 0 12-15,8 0-408 16,1 0 228-16</inkml:trace>
          <inkml:trace contextRef="#ctx0" brushRef="#br0" timeOffset="1593.2369">2193 110 476 0,'5'4'176'16,"-5"-4"-136"-16,22 28-12 0,-3 1 92 16,-1 3-72-16,9 33 52 15,5 8-60-15,-9 20 24 16,-5 0-36-16,-9 20-28 15,0-4 0-15,-27 5 36 16,0-13-24-16,-28-12 60 16,1-16-40-16,-24-8 12 15,15-5-28-15,-10-15 0 16,19-13-8-16,-1-8-156 16,14-7 80-16,5-9-368 0,13-4 244 15</inkml:trace>
          <inkml:trace contextRef="#ctx0" brushRef="#br0" timeOffset="1865.4609">2776 624 748 0,'13'-8'276'0,"-13"8"-216"0,23 8-16 0,-9-8 120 16,4 4-100-16,9 0-8 16,1 0-36-16,4 4-52 15,-1 0 20-15,-3 4-340 16,-1 1 192-16</inkml:trace>
          <inkml:trace contextRef="#ctx0" brushRef="#br0" timeOffset="2027.8929">2753 855 704 0,'0'0'264'0,"0"0"-208"0,46 8-12 15,-15-4 64-15,1 0-68 16,9 0 0-16,5 4-24 0,-10 0-72 15,1 0 28-15,-5-4-192 16,-1-4 124-16</inkml:trace>
        </inkml:traceGroup>
        <inkml:traceGroup>
          <inkml:annotationXML>
            <emma:emma xmlns:emma="http://www.w3.org/2003/04/emma" version="1.0">
              <emma:interpretation id="{253734D8-34A3-45F7-96AC-C9D7435E8CF7}" emma:medium="tactile" emma:mode="ink">
                <msink:context xmlns:msink="http://schemas.microsoft.com/ink/2010/main" type="inkWord" rotatedBoundingBox="6328,905 8663,658 8763,1600 6427,1847">
                  <msink:destinationLink direction="with" ref="{3179F849-D9CB-4CE9-B595-E9D686B51BF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9.1126">4101-125 632 0,'-9'-8'236'16,"13"4"-184"-16,-4 4-16 0,9-4 52 15,5 4-56-15,18-8-12 16,4 8-12-16,23-4 8 16,1 0-8-16,12-4 24 15,1 4-20-15,-4-4-32 16,-6 4 12-16,-8 0 36 16,-10 4-16-16,-13-4 36 15,-4 4-32-15,-19-5 76 16,0 10-56-16,-14-1-12 15,1 4-16-15,-10 4-8 0,5 8 0 0,-14 4 0 16,14 5 0-16,-14 15-20 16,10 5 12-16,-6 20 4 15,6-1 4-15,-5 1 8 16,4-4-4-16,-9-8-4 16,0-9 4-16,1-7-24 15,3-9 12-15,-3-12 64 16,8-8-28-16,-9-12 8 15,5 0-24-15,-5-24 0 16,10 0-4-16,-10-37 4 16,0 8-8-16,5-15-4 15,4 15 4-15,-18-8 4 16,19 13-4-16,-10 3-4 16,5 13 4-16,0 0-4 15,8 11 0-15,1 1 0 16,9 12 0-16,5 0-36 15,4 8 20-15,9 4-304 16,5 4 180-16</inkml:trace>
          <inkml:trace contextRef="#ctx0" brushRef="#br0" timeOffset="3201.0966">5057 49 820 0,'23'21'304'0,"-23"-21"-236"0,18 28-20 0,-9-20-8 16,0 4-32-16,0-4-100 15,0 0 48-15,5-4-368 16,0 4 228-16</inkml:trace>
          <inkml:trace contextRef="#ctx0" brushRef="#br0" timeOffset="3724.0394">5863-254 464 0,'-9'-16'176'0,"9"16"-140"0,9 4-8 0,-14 0 180 15,5 0-120-15,-9 4-16 16,0 4-48-16,-9 8 8 15,9 9-20-15,-23 11-4 16,9 0-4-16,-13 21 40 16,4 4-24-16,-18 20 24 15,9-8-24-15,-9 4 44 16,13-16-36-16,-4-5 40 16,9-11-40-16,0-13 40 15,14-12-40-15,0-11 12 16,9-5-24-16,4-29-8 15,5-3-4-15,14-32-24 0,4-5 12 16,14-20-128-16,9 16 76 0,9-16-20 16,5 16 48-16,4-7-8 15,-4 23 24-15,-5 5 72 16,-5 15-32-16,-4 9 64 16,-14 16-52-1,-8 12 0-15,-6 8-20 0,-4 17 16 16,5 7-20-16,-5 21-12 15,0 3-4-15,0 17 28 16,0-4-12-16,5-4 12 16,0-8-12-16,-10-12 12 15,5-9-16-15,-9-12-48 16,0-3 24-16,-9-13-200 16,0 0 120-16,-9-12-480 15,4-4 324-15</inkml:trace>
          <inkml:trace contextRef="#ctx0" brushRef="#br0" timeOffset="3891.9381">5435 288 748 0,'-19'-16'276'0,"19"16"-216"0,14 0-16 16,0-4 84-1,4 4-80-15,23-4 16 16,5 4-40-16,8-4 4 0,-4 0-16 15,0 0-184-15,0 4 96 0</inkml:trace>
          <inkml:trace contextRef="#ctx0" brushRef="#br0" timeOffset="4161.6509">5567-339 684 0,'0'-12'252'0,"0"12"-192"0,22-8-20 0,-3 4 56 16,3 4-60-16,24 0 48 15,0 8-48-15,8 0-28 16,1 4-8-16,-10 0 24 15,-4 0-12-15,-9-4 4 16,-5 0-8-16,-13-4-104 16,0 0 52-16</inkml:trace>
          <inkml:trace contextRef="#ctx0" brushRef="#br0" timeOffset="10243.8634">3736 235 384 0,'-18'-8'140'0,"14"4"-108"0,-1 0-8 0,1 0 224 15,4 8-140-15,-5-4 80 16,5 0-112-16,-4 0 20 16,8 0-56-16,5 0 12 15,5 4-32-15,9 0 60 16,4 4-44-16,0 1-16 16,10 3-12-16,-5-4-8 15,-1 8 0-15,1-4-432 16,0-4 236-16</inkml:trace>
        </inkml:traceGroup>
      </inkml:traceGroup>
    </inkml:traceGroup>
    <inkml:traceGroup>
      <inkml:annotationXML>
        <emma:emma xmlns:emma="http://www.w3.org/2003/04/emma" version="1.0">
          <emma:interpretation id="{9C1AE394-D35F-402D-A15D-B414FD9DA56C}" emma:medium="tactile" emma:mode="ink">
            <msink:context xmlns:msink="http://schemas.microsoft.com/ink/2010/main" type="paragraph" rotatedBoundingBox="6706,2431 12880,649 13198,1753 7024,35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ABF6A6-9A3B-41F3-9DB9-5F9DC20E6D48}" emma:medium="tactile" emma:mode="ink">
              <msink:context xmlns:msink="http://schemas.microsoft.com/ink/2010/main" type="line" rotatedBoundingBox="6706,2431 12880,649 13198,1753 7024,3535"/>
            </emma:interpretation>
          </emma:emma>
        </inkml:annotationXML>
        <inkml:traceGroup>
          <inkml:annotationXML>
            <emma:emma xmlns:emma="http://www.w3.org/2003/04/emma" version="1.0">
              <emma:interpretation id="{EC212C50-0D79-436E-942B-8F34A7BBB6D4}" emma:medium="tactile" emma:mode="ink">
                <msink:context xmlns:msink="http://schemas.microsoft.com/ink/2010/main" type="inkWord" rotatedBoundingBox="6706,2431 8967,1778 9273,2840 7012,34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76.6207">4588 1324 416 0,'-14'-8'152'0,"14"8"-116"16,-4 8-12-16,-1 0 144 16,5 4-96-16,-9 21 96 15,4 3-100-15,-4 29-24 16,9 0-28-16,-13 12 28 15,8-5-20-15,-13-7 76 16,9-12-56-16,-28-13 56 16,6-3-56-16,-10-9-4 15,0-8-24-15,-10-16 16 16,11-4-20-16,-1-20-384 0,13 0 204 16</inkml:trace>
          <inkml:trace contextRef="#ctx0" brushRef="#br0" timeOffset="6712.5412">4597 1215 808 0,'0'4'300'0,"0"-4"-232"0,0-8-20 0,0 4 0 16,0 8-36-16,5 4-560 16,-1 8 300-16</inkml:trace>
          <inkml:trace contextRef="#ctx0" brushRef="#br0" timeOffset="8543.0224">5066 1369 384 0,'0'-8'140'0,"0"8"-108"0,0 0-8 0,0-9 128 16,0 9-88-16,-9-4 28 15,9 4-56-15,-5-4 40 16,1 4-44-16,-10-4-8 16,0 4-12-16,-8 0 8 15,3 4-12-15,-12 4 24 16,8 5-20-16,-9 3 4 16,9 8-8-16,-4 8 20 15,13 1-16-15,0 11-4 16,14-11-4-16,0 3-4 15,19-4 0-15,-6-11 16 16,19 3-8-16,-4-16-56 16,3-4 24-16,1-12-112 15,0-8 76-15,5-4-52 16,-10 3 64-16,-4-3-8 16,-5 4 32-16,-4-4 4 15,-5 8 12-15,-9-1 120 16,0 9-60-16,-5 8 52 15,1 9-64-15,4 7 24 16,4 4-36-16,5 0-16 16,5 5-8-16,9-5 4 15,-5-4-4-15,14-16 24 16,-5 0-16-16,-9-16 12 16,5 4-12-16,-5-20 12 15,-4 8-16-15,-5-9 16 0,5 5-16 16,-14-8-4-16,4 7 0 0,-4-3-4 15,9 8 0-15,-4 0-72 16,-1 7 40-16,5 5-420 16,1 12 252-16</inkml:trace>
          <inkml:trace contextRef="#ctx0" brushRef="#br0" timeOffset="9158.7951">5330 2146 456 0,'9'-4'168'0,"-9"4"-128"0,18-25-16 16,-4 13 88-1,0 4-68-15,4-12-20 16,0 0-12-16,5-17 12 15,4 5-12-15,0-29-12 16,1 8-4-16,-1-27 12 16,0 11-4-16,-4-16 76 15,0 28-44-15,-5-4 40 16,5 25-44-16,-5 0 36 16,0 19-40-16,-4-11 20 15,0 20-28-15,-14-4 8 16,4 12-16-16,-8 12 0 0,4 4-4 0,-5 29-16 15,-9 7 4-15,5 9 12 16,5-4-4-16,-1-1 8 16,5-7-8-16,5-13 16 15,4-3-12-15,9-17 32 16,5-8-24-16,0-12-32 16,8-4 8-16,-8-25-52 15,5 9 32-15,-6-33-20 16,1 13 28-16,-9-17 8 15,4 17 12-15,-14-9-12 16,6 17 8-16,-6 3 48 16,1 9-24-16,-5 4 44 15,4 8-36-15,-4 8 28 16,5 8-28-16,-10 8-8 16,5 8-12-16,-4 16 12 15,8 1-12-15,-8 7 24 16,4 1-20-16,-5-9-4 15,10 9-4-15,-10-9 20 16,5-7-12-16,-4-13-180 16,4 4 92-16</inkml:trace>
          <inkml:trace contextRef="#ctx0" brushRef="#br0" timeOffset="9596.4587">6086 1498 748 0,'18'-12'276'0,"-18"12"-216"0,45-8-16 16,-17 0 56 0,-1 8-64-16,14-4-4 15,5 4-20-15</inkml:trace>
          <inkml:trace contextRef="#ctx0" brushRef="#br0" timeOffset="9429.5143">6468 1316 548 0,'-13'-12'204'0,"13"12"-156"0,-32-16-16 0,18 8 140 16,-4 8-100-16,-5-4 68 15,0 4-80-15,-9 0-24 16,10 4-24-16,-10 4 8 16,14 4-12-16,-5 4 24 15,5 4-20-15,-1 9-12 16,6-1-4-16,4 12 4 15,9 5 0-15,0 3 24 16,9 1-12-16,0-4 12 16,14-1-12-16,-1-12-76 15,1-3 32-15</inkml:trace>
        </inkml:traceGroup>
        <inkml:traceGroup>
          <inkml:annotationXML>
            <emma:emma xmlns:emma="http://www.w3.org/2003/04/emma" version="1.0">
              <emma:interpretation id="{2A526A82-75F2-4EE9-97D4-3BCEA998CFBE}" emma:medium="tactile" emma:mode="ink">
                <msink:context xmlns:msink="http://schemas.microsoft.com/ink/2010/main" type="inkWord" rotatedBoundingBox="9781,1842 10104,1749 10225,2169 9902,22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115.7215">7233 770 320 0,'-9'-8'120'0,"4"8"-96"0,-4-4-4 0,5-1 192 15,8 10-120-15,-4-5 80 16,0 0-104-16,5 0 8 15,-1 0-44-15,1 0 32 16,9 0-36-16,4 0 48 16,9 0-44-16,0 0 4 15,1 0-24-15,-1 0 12 16,0 0-16-16,-4 0-4 16,-5 8 0-16,-9 0 4 15,5 0-4-15,-9 0-152 16,-1 4 80-16</inkml:trace>
          <inkml:trace contextRef="#ctx0" brushRef="#br0" timeOffset="14430.5543">7210 1089 632 0,'-9'8'236'0,"9"-8"-184"0,5 9-16 0,-1-5 96 15,5 0-80-15,5 4 40 16,9 0-52-16,4-4 20 16,0 4-32-16,5-8 8 15,0 0-20-15,-4-4 0 16,-1 4-8-16,-9-4 20 15,-4 4-16-15,-10-4 48 16,5 4-32-16,-13-4-76 16,4 0 24-16,-5-4-184 15,1 8 112-15</inkml:trace>
        </inkml:traceGroup>
        <inkml:traceGroup>
          <inkml:annotationXML>
            <emma:emma xmlns:emma="http://www.w3.org/2003/04/emma" version="1.0">
              <emma:interpretation id="{BA095B85-9BF7-4AA7-B3B6-1F7E3910715E}" emma:medium="tactile" emma:mode="ink">
                <msink:context xmlns:msink="http://schemas.microsoft.com/ink/2010/main" type="inkWord" rotatedBoundingBox="10726,1316 12892,691 13198,1753 11032,2378"/>
              </emma:interpretation>
            </emma:emma>
          </inkml:annotationXML>
          <inkml:trace contextRef="#ctx0" brushRef="#br0" timeOffset="15524.6261">8207 770 424 0,'-4'0'156'0,"4"0"-120"0,0 0-8 16,0 0 192-16,0 0-124 0,0 0 68 16,0 0-96-1,0 0 24-15,9 0-56 0,5 0 44 16,4 0-48-16,14 0-8 16,0 0-12-16,8 0 16 15,1 8-16-15,0-8-4 16,-4 0-4-16,-5 0 12 15,-5 0-8-15,-9-8-116 16,-4 8 56-16</inkml:trace>
          <inkml:trace contextRef="#ctx0" brushRef="#br0" timeOffset="17059.0445">8990 721 444 0,'-4'-4'164'0,"4"4"-124"0,4 0-16 0,-4 0 112 16,0 0-80-16,0 0 48 16,0 0-60-16,0 0 36 15,0 0-44-15,0 0 24 16,0 4-32-16,0-4 8 16,0 0-20-16,0 4 36 15,0-4-28-15,5 8 12 16,0-8-20-16,-1 0 28 15,10 0-28-15,4 0 20 16,9 0-20-16,19 0 20 16,8 0-24-16,19 0 32 15,0 0-28-15,27 0 4 0,-4-4-12 0,36 0 12 16,-5 8-12-16,10-4-4 16,-19 0 0-16,-13-4-4 15,-9 4 0-15,-10-8 0 16,-22 8 0-16,-9-8 44 15,-14 8-24-15,-14-8 8 16,-9 0-16-16,-9 0-176 16,-4 8 92-16,-10-4-316 15,5 8 216-15</inkml:trace>
          <inkml:trace contextRef="#ctx0" brushRef="#br0" timeOffset="16426.4743">9255-84 704 0,'0'-8'264'0,"0"8"-208"0,13-4-12 15,-4 8 88-15,23-4-80 16,-9 0 16 0,13 4-44-16,5-4 4 0,5 0-16 0,-1-4-8 15,-4 0 0-15,5-4 12 16,-1 8-8-16,-17-9 24 16,-6 9-20-16,-17-4-4 15,-5 4-4-15,-18-4-32 16,0 4 16-16,-5-8-40 15,5 4 32-15,-5 0-28 16,9 4 28-16,-4 0-8 16,4 8 16-16,5 4-20 15,5 9 20-15,-10 7-20 16,9 4 16-16,-8 17 36 16,4-1-12-16,4 13 8 15,5-8-8-15,-9-5-32 16,0-3 12-16,-5-9-76 15,5-7 52-15,-14-9-84 16,10 0 68-16,-19-12-44 16,9 0 56-16,-13-8 28 15,13 0 12-15,-4 0 28 16,13 0-16-16,0 4 112 16,14 4-72-16,9 9 52 15,10-9-64-15,8 4 8 16,9 4-32-16,1-8 0 15,-1 4-8-15,5-12 12 16,-4 4-12-16,4-8 4 0,0 0-4 0,9-4 4 16,-5 0-8-16,5-8 8 15,-4 4-8-15,13-21 8 16,-14 5-8-16,-4-25-4 16,5 9 4-16,-10-13-4 15,1 9 0-15,-10-1 0 16,5 13 0-16,-5-9 0 15,-8 21 0-15,-10-4 76 16,-5 11-40-16,-8-3 24 16,4 12-40-16,-19-4 16 15,6 4-20-15,-19 8 28 16,9 12-28-16,-13-4-24 16,4 4 4-16,-5 12-8 15,10 5 4-15,4 15 32 16,10 5-12-16,4 7-4 15,13-3-4-15,10 0 12 16,4-5-8-16,5-11-92 16,9-5 48-16,-14-8-220 15,9-3 144-15</inkml:trace>
        </inkml:traceGroup>
      </inkml:traceGroup>
    </inkml:traceGroup>
    <inkml:traceGroup>
      <inkml:annotationXML>
        <emma:emma xmlns:emma="http://www.w3.org/2003/04/emma" version="1.0">
          <emma:interpretation id="{7F9CC2CA-BF96-451C-9E5E-EE08C488FAEA}" emma:medium="tactile" emma:mode="ink">
            <msink:context xmlns:msink="http://schemas.microsoft.com/ink/2010/main" type="paragraph" rotatedBoundingBox="14176,2074 20221,-252 20710,1017 14665,334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7088A08-28D9-4E8B-B9B6-E813A7401100}" emma:medium="tactile" emma:mode="ink">
              <msink:context xmlns:msink="http://schemas.microsoft.com/ink/2010/main" type="line" rotatedBoundingBox="14176,2074 20221,-252 20710,1017 14665,3345"/>
            </emma:interpretation>
          </emma:emma>
        </inkml:annotationXML>
        <inkml:traceGroup>
          <inkml:annotationXML>
            <emma:emma xmlns:emma="http://www.w3.org/2003/04/emma" version="1.0">
              <emma:interpretation id="{31112B56-3B0D-423C-B3B0-CA01E67184CC}" emma:medium="tactile" emma:mode="ink">
                <msink:context xmlns:msink="http://schemas.microsoft.com/ink/2010/main" type="inkWord" rotatedBoundingBox="14197,2128 14811,1891 15280,3108 14665,3345"/>
              </emma:interpretation>
            </emma:emma>
          </inkml:annotationXML>
          <inkml:trace contextRef="#ctx0" brushRef="#br0" timeOffset="26003.7436">11554 1069 676 0,'-28'0'248'0,"28"0"-192"0,14-4-16 16,-14 0 24-1,14 4-44-15,4-8 44 16,5 4-36-16,18-4 4 16,-5 8-20-16,19 0 12 0,8 16-16 0,-3 0-20 15,-6 13 4-15,1-1 12 16,0 0 0-16,-10 9 8 16,-13-5-8-16,0 0-4 15,-9 1 4-15,-23-1 20 16,0 0-12-16,-23 5 24 15,-9-1-24-15,-23 1 12 16,5 3-12-16,-14-20-8 16,14 5 0-16,-4-13 20 15,17-8-12-15,-4-16-12 16,19-4-4-16,22-13-16 16,0 1 12-16,22-8-4 15,24-1 4-15,18 9-20 16,4-1 16-16,14 13-12 15,-14 0 12-15,0 8 8 16,-8 8 4-16,-10 4 16 16,-9 4-8-16,-14 4 16 15,-4 0-16-15,-14 5 48 16,-5 3-28-16,-13-4 4 16,5 4-20-16,-10-4 0 15,5 1-4-15,-5-9-40 16,10 4 16-16,-5-8-40 0,9 4 36 15,0 0-12-15,4 8 20 0,5 13-8 16,5 3 8 0,4 25 0-16,5-5 4 0,9 13 44 15,0-4-24-15,-5-1 0 16,-4-7-8-16,-19 4 28 31,-4-13-16-31,-27 1-4 0,0-1-8 0,-28-15 20 16,0-5-12-16,-26-20 76 15,12-4-52-15,-4-20 84 16,14 7-68-16,23-27 36 16,27 20-52-16,31-13 0 15,19 5-24-15,14-8-32 16,4 7 8-16,-4 1-92 16,-1 12 56-16,-8-4-152 15,-5 3 112-15,-14 1-128 16,1 8 124-16,-15-4-140 15,1 8 132-15</inkml:trace>
        </inkml:traceGroup>
        <inkml:traceGroup>
          <inkml:annotationXML>
            <emma:emma xmlns:emma="http://www.w3.org/2003/04/emma" version="1.0">
              <emma:interpretation id="{C4B08101-EBD6-451F-991F-4C46C6E698B4}" emma:medium="tactile" emma:mode="ink">
                <msink:context xmlns:msink="http://schemas.microsoft.com/ink/2010/main" type="inkWord" rotatedBoundingBox="16199,1295 20221,-252 20662,891 16639,244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158.1838">16193-590 808 0,'32'-28'300'0,"-32"28"-232"0,27-17-20 15,-22 13 36 1,4 4-56-16,0-4-116 16,0 4 44-16</inkml:trace>
          <inkml:trace contextRef="#ctx0" brushRef="#br0" timeOffset="29787.1541">16621 292 684 0,'-18'-8'252'0,"18"8"-192"0,-9-32-20 0,9 11 76 15,0 5-72-15,-9-20 24 16,9 3-36-16,0-11 12 16,4 3-24-16,10-23-28 15,-1 15 4-15,10-20 16 16,0 13-4-16,18-17 48 16,0 12-28-16,9-12 40 15,-4 21-40-15,4 3 28 16,-14 5-28-16,5 7 8 15,-5 9-20-15,-4 8-8 16,5 7-4-16,-19 9-4 16,0 4 0-16,-13 9 0 15,-5 3 0-15,-9 8-36 16,-5 4 20-16,-18 4-48 0,5-7 36 16,-5 3-36-16,9-12 32 15,0-4 12 1,14 8 8-16,9-16-52 0,14 9 36 0,4-1 12 15,9 4 12-15,-4 12-16 16,5 4 12-16,-10 13-4 16,-5-1 4-16,-8-3 24 15,-1-1-8-15,-17-3 60 16,4-5-40-16,-28-12 40 16,5 0-36-16,-18-8 0 15,9 0-20-15,-9-8 12 16,14 4-16-16,4-8 16 15,9 0-16-15,14-4-136 16,9 0 72-16,18-12-360 16,14 4 232-16</inkml:trace>
          <inkml:trace contextRef="#ctx0" brushRef="#br0" timeOffset="30101.4166">17390-586 612 0,'23'-32'228'0,"-23"32"-180"0,37-9-12 16,-19 9 72-1,0 9-68-15,-4 3 36 16,-1 8-44-16,-8 12 0 16,-1 9-20-16,-4 7 0 0,0-3-4 0,-9-5 12 15,5-7-12-15,-1-9 92 16,5-4-52-16,-4-12 92 15,8-8-80-15,-4-16 24 16,9 4-48-16,0-20 40 16,5-1-44-16,18-11 4 15,0 3-24-15,4 1-24 16,14 11 4-16,-9 9 4 16,5 12 4-16,-10 8-452 15,-4 12 248-15</inkml:trace>
          <inkml:trace contextRef="#ctx0" brushRef="#br0" timeOffset="27670.5797">13643 535 768 0,'0'-4'284'0,"0"4"-220"0,32 8-20 16,-4-4 128 0,3 0-104-16,47-4 24 15,4-4-52-15,23 4 8 16,-5 0-28-16,0-4 28 15,-14 4-32-15,-17-4-12 16,-6 8-8-16,-8-4-4 16,-19 4 0-16,-17 0-100 0,-6 0 60 15</inkml:trace>
          <inkml:trace contextRef="#ctx0" brushRef="#br0" timeOffset="28015.3781">13994 810 644 0,'-23'89'236'0,"23"-89"-180"0,0 130-20 0,0-78 36 16,9-11-48-16,-4 3 44 15,4-3-40-15,-4-9 64 16,4-4-52-16,-5-11 80 15,1-1-68-15,-5-16 0 16,4 0-32-16,-4-12 4 16,5 0-12-16,-1-21-16 15,10 1 0-15,4-13 12 16,5 1-4-16,13-5-12 16,1 21 4-16,4 0 84 15,0 11-48-15,-9 1-16 16,-5 12-16-16,0-4-72 15,-4 8 40-15,-9-8-276 16,9 8 168-16</inkml:trace>
          <inkml:trace contextRef="#ctx0" brushRef="#br0" timeOffset="27450.4948">14345-45 600 0,'-5'-16'224'0,"10"8"-176"0,-1 0-12 0,-4 4 124 15,0 4-96-15,-4 0 72 16,4 4-80-16,-10 20-32 15,1-4-12-15,0 25-12 16,5 16 0-16,-5 7 24 16,4-3-12-16,-4 0-108 15,4-8 48-15,-13-9-252 16,0-3 164-16</inkml:trace>
          <inkml:trace contextRef="#ctx0" brushRef="#br0" timeOffset="28567.1135">15114 389 756 0,'-14'29'280'0,"14"-29"-216"0,-4 36-20 0,4-20 92 16,9 4-84-16,5 1 16 15,8-5-44-15,10-4 24 16,5 0-32-16,8-12 12 16,5 4-16-16,-4-12 36 15,4 0-24-15,-18-8 4 16,-10 4-16-16,-8-9-8 15,-9 9 0-15,-24-12 4 16,1 8-4-16,-14-8-4 16,10 3 4-16,-15 1-16 15,14 8 8-15,-18 8-32 16,14 12 20-16,-5 12 4 0,10 4 12 0,-6 13-12 16,10 3 8-16,0 5 12 15,9 3-4-15,4 1 16 16,5 0-12-16,14-9 24 15,4 5-20-15,14-17-4 16,4-4-4-16,14-16-120 16,0 0 64-16,5-20-200 15,0 8 144-15</inkml:trace>
          <inkml:trace contextRef="#ctx0" brushRef="#br0" timeOffset="28798.2289">15729-202 676 0,'-19'-20'248'0,"19"20"-192"0,-13-12-16 15,8 8 144 1,10 4-108-16,-1-4 16 15,5 8-56-15,5-4 0 16,4 4-20-16,10 0 28 16,-1 4-28-16,5-4-244 15,4 0 124-15</inkml:trace>
          <inkml:trace contextRef="#ctx0" brushRef="#br0" timeOffset="29037.8765">16289-428 560 0,'-19'-4'208'0,"19"4"-164"0,-4 44-8 0,4-15 76 16,0 3-68-16,-5 21 60 15,5-1-60-15,0 17-12 16,0 0-20-16,-13 4 24 16,8-1-20-16,-18-11 40 15,10-8-32-15,-33-25 40 16,14 0-36-16,-22-24 20 15,8-8-28-15,-4-20-132 16,9-4 60-16,0-17-360 16,14 5 228-16</inkml:trace>
        </inkml:traceGroup>
      </inkml:traceGroup>
    </inkml:traceGroup>
    <inkml:traceGroup>
      <inkml:annotationXML>
        <emma:emma xmlns:emma="http://www.w3.org/2003/04/emma" version="1.0">
          <emma:interpretation id="{BEB87C8D-EFE3-4389-BA1F-7A10807E957F}" emma:medium="tactile" emma:mode="ink">
            <msink:context xmlns:msink="http://schemas.microsoft.com/ink/2010/main" type="paragraph" rotatedBoundingBox="5136,5306 10437,4248 10849,6317 5549,7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C021E8-5DD3-49A0-9CA6-5F0112FEC52C}" emma:medium="tactile" emma:mode="ink">
              <msink:context xmlns:msink="http://schemas.microsoft.com/ink/2010/main" type="line" rotatedBoundingBox="5136,5306 10437,4248 10849,6317 5549,7374"/>
            </emma:interpretation>
          </emma:emma>
        </inkml:annotationXML>
        <inkml:traceGroup>
          <inkml:annotationXML>
            <emma:emma xmlns:emma="http://www.w3.org/2003/04/emma" version="1.0">
              <emma:interpretation id="{D218BF58-964D-4031-9492-E4978F0D50C0}" emma:medium="tactile" emma:mode="ink">
                <msink:context xmlns:msink="http://schemas.microsoft.com/ink/2010/main" type="inkWord" rotatedBoundingBox="5136,5306 6523,5029 6935,7098 5549,73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2470.0993">2994 5346 280 0,'-59'0'104'0,"59"0"-84"0,-41-8 0 0,18 4 108 15,10 8-72-15,-10-8 92 16,9 4-84-16,5-8-32 16,9 4-20-16,18-4 32 15,5 4-24-15,23-4 44 16,4 8-36-16,9 0 12 15,-4 8-24-15,-5 12-16 16,-5 0-4-16,-8 16 20 16,-5 1-8-16,-14 3 24 15,5 1-20-15,-28 3 4 16,5 5-8-16,-14 4 4 16,1-5-8-16,-19 1-4 15,9-9 4-15,-9-7 4 16,0-9-4-16,-4-16-4 15,9 0 4-15,4-20-24 16,9 0 12-16,5-17-4 16,18 1 4-16,5-8 16 15,9 3-4-15,18-3-20 16,-10 8 8-16,1-9-12 16,5 13 8-16,4-5 8 15,-5 9 4-15,5-4 44 16,0 16-24-16,-5 0 52 15,1 8-40-15,-10 4 48 16,-4 4-48-16,-9 4-8 16,-1 0-12-16,-13 0 16 0,0 5-16 15,-9-1 12-15,-4 0-12 0,-1-8-60 16,-4 4 24-16,4-8-76 16,5 0 56-16,9-4-24 15,9 4 40-15,14 0-20 16,0 13 28-16,8 11 8 15,10 12 12-15,5 21 8 16,-10 0-4-16,5 3 8 16,-9-7-8-16,-27-4 16 15,-1-9-12-15,-26-3 48 16,-6-9-28-16,-26-8 12 16,3 1-24-16,-12-17 8 15,13 0-12-15,0-16 44 16,13 0-28-16,5-17 4 15,19 9-20-15,17-20 28 16,14 7-24-16,23-11-4 16,14-1-8-16,4 5-24 15,-4 8 12-15,-14 3-120 16,0 9 72-16,-28 0-100 16,1 4 88-16,-14-4-248 15,-14 8 176-15</inkml:trace>
          <inkml:trace contextRef="#ctx0" brushRef="#br0" timeOffset="71614.0435">2630 4966 372 0,'-18'-8'140'0,"18"8"-112"0,-5 0-4 0,5-5 108 31,5 5-76-31,-5-8 76 0,4 16-76 0,6-8 100 16,3 0-84-16,24 0 40 16,4 0-64-16,31 0 56 15,10 9-64-15,28-13 0 16,-1 12-24-16,32-8 8 15,-9 0-16-15,5 4-12 16,-19 0 0-16,-13 4 20 16,-19 4-8-16,-17-4-12 15,-15 4 0-15,-8-8-16 16,-10 8 12-16,-13-8-144 16,-5 0 80-16,-13-8-216 15,-1 4 164-15,-13-8-288 16,0 8 236-16</inkml:trace>
          <inkml:trace contextRef="#ctx0" brushRef="#br0" timeOffset="71223.2464">2589 4371 268 0,'0'-29'100'0,"5"13"-76"0,8-20-8 15,-4 20 88 1,5 3-60-16,9-3 88 16,0 0-76-16,18-4 96 15,0 4-88-15,27-5-12 16,-4 13-32-16,4 8 64 15,-9 8-48-15,0 9 48 16,-4 3-48-16,0 24 0 0,-14 13-24 0,0 12 0 16,-5-4-4-16,-9-5 4 15,5-3-8-15,-32-4 24 16,5-9-16-16,-24 1 32 16,6-9-28-16,-19-8-32 31,5-3 8-31,-14-13 8 0,9 4 4 0,-5-16-20 15,15-4 8-15,3-16-4 16,15 8 4-16,8-5-20 16,15 9 16-16,3-4 4 15,10 12 8-15,0-8 0 16,5 8 0-16,-6 0-20 16,-3 12 12-16,-6-4-112 15,-3 0 68-15</inkml:trace>
        </inkml:traceGroup>
        <inkml:traceGroup>
          <inkml:annotationXML>
            <emma:emma xmlns:emma="http://www.w3.org/2003/04/emma" version="1.0">
              <emma:interpretation id="{B47200B6-AF17-4CD6-8C89-586B1234B2EE}" emma:medium="tactile" emma:mode="ink">
                <msink:context xmlns:msink="http://schemas.microsoft.com/ink/2010/main" type="inkWord" rotatedBoundingBox="7232,5511 10556,4848 10787,6005 7463,66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3989.264">4647 4832 528 0,'-9'4'196'0,"9"-4"-152"0,27 4-12 0,-4 4 132 16,9 0-96-16,27 0 24 15,14-8-52-15,13 9-28 16,-8-5-4-16,4-4-8 16,-14 8 0-16,-13 0-12 15,-19 0 8-15,-13 0-244 16,0 4 136-16</inkml:trace>
          <inkml:trace contextRef="#ctx0" brushRef="#br0" timeOffset="74317.1319">4893 5318 248 0,'-14'93'92'0,"14"-93"-72"0,-9 48-4 0,9-27 44 16,0-1-36-16,-9-4 140 16,9 4-92-16,-5-12 76 15,5 0-88-15,-4-16 12 16,13 0-40-16,-9-12 40 16,0 0-40-16,9-21 4 15,0 5-24-15,5-21-32 16,9 9 8-16,-1-9 76 15,10 17-36-15,9 3 96 16,-4 13-68-16,-5 16-8 16,-1 8-32-16,-8 4 8 15,0 8-16-15,9 0-292 16,-9 0 152-16</inkml:trace>
          <inkml:trace contextRef="#ctx0" brushRef="#br0" timeOffset="73764.1613">5134 4468 364 0,'5'-45'132'0,"-5"21"-100"0,4-4-12 15,-4 20 168 1,0 0-108-16,0-5 124 16,0 5-116-16,-4 8 52 0,4 8-80 0,-9 29 20 15,4-1-48-15,1 21-20 16,4-5-4-16,-5 1-80 15,10 0 40-15</inkml:trace>
          <inkml:trace contextRef="#ctx0" brushRef="#br0" timeOffset="74707.3924">5530 5079 364 0,'5'12'132'0,"-5"-12"-100"0,41 8-12 16,-9-12 44 0,0 8-40-16,4-12 0 0,10 0-16 15,4-4-8-15,0-4 4 0,-18-5 4 16,9 5-4-16,-19-8 16 15,1 12-12-15,-23-12-12 16,9 11 0-16,-27-11 72 16,13 12-36-16,-13-12 24 15,-9 16-36-15,-14-5 116 16,18 5-80-16,-18 8 16 16,18 0-48-16,-8 21 32 15,8 3-32-15,0 20-4 16,14 13-12-16,-5 4-8 15,5-5 4-15,9 5 4 16,9-4-4-16,9-17-4 16,-4-3 4-16,18-13-4 15,0 0 0-15,13-12-72 16,-4-4 40-16,0-8-224 16,0 0 140-16</inkml:trace>
          <inkml:trace contextRef="#ctx0" brushRef="#br0" timeOffset="74921.9611">6040 4444 496 0,'-18'-21'184'0,"18"21"-140"0,-5 0-16 0,5 0 100 31,10 4-76-31,-6-4 84 16,5 4-76-16,5-4-24 0,9 0-20 0,9 0 20 16,-1 4-20-16</inkml:trace>
          <inkml:trace contextRef="#ctx0" brushRef="#br0" timeOffset="75190.6757">6669 4383 476 0,'-10'44'176'0,"10"-44"-136"0,-13 89-12 0,4-44-12 16,9-1-16-16,-23 29 32 15,23-4-16-15,-23-4 32 16,5 8-32-16,-19-13 136 15,15-3-84-15,-33-21 76 16,19 1-84-16,-19-21-12 16,9-8-32-16,-4-20-36 15,19-12 8-15,-6-21-384 16,14 9 220-16</inkml:trace>
          <inkml:trace contextRef="#ctx0" brushRef="#br0" timeOffset="75294.9526">6582 4148 748 0,'0'-20'276'0,"0"20"-216"0,0 8-16 0,9-8 4 16,-4 4-36-16</inkml:trace>
          <inkml:trace contextRef="#ctx0" brushRef="#br0" timeOffset="75923.6246">7015 5018 28 0,'-19'37'12'0,"19"-37"-8"0,-9 16-4 0,5-24 48 15,4 8-28-15,-5-8 132 16,1 0-84-16,-6-13 56 15,6 1-68-15,-10-12 72 16,5 11-72-16,-9-11 24 16,13 4-44-16,-4-17 12 15,5 1-28-15,4-5 60 16,0 5-44-16,9-25 20 16,9 12-36-16,5-24 36 15,0 21-32-15,4-9 48 16,0 16-40-16,0 1 28 0,1 11-32 15,-1 1 0-15,5 11-16 0,4-3 64 16,-4 12-44-16,-4 8-20 16,-1 7-12-16,-4 10 16 15,-5 3-8-15,-4 4-20 16,-5 4 4-16,-18 4-100 16,-5 4 56-16,-9-3-80 15,-9 3 72-15,0-4-4 16,1 0 40-16,-1-7 32 15,9-1-4-15,9-12-24 16,14 0 8-16,9 0-32 16,5 4 28-16,18 8 4 15,-9 4 12-15,8 12-20 16,1 5 12-16,-9 3 20 16,-9-3-4-16,-5-5 32 15,-9 0-24-15,-14 1 56 16,-4-9-40-16,-28-4 4 15,15 0-24-15,-24-8 20 16,19-8-20-16,-5-8-32 16,18 0 12-16,23-20-272 15,13 3 152-15</inkml:trace>
          <inkml:trace contextRef="#ctx0" brushRef="#br0" timeOffset="76237.9611">7584 4128 624 0,'0'-12'228'0,"0"12"-176"0,9 0-16 0,-9 4 124 16,0 4-96-16,0 4-8 15,0 8-36-15,0 9-16 16,0 3 0-16,0 4 12 16,0 5-8-16,0-9-12 15,9-3 0-15,-14-13 20 16,5-4-8-16,0-12 32 15,0 0-24-15,0-16-24 16,5 0 4-16,-1-13 72 16,5 5-40-16,23-13 20 15,0 9-32-15,14-4 8 16,-1 12-12-16,10-5 0 16,-10 13-4-16,-13 8-120 15,-9 4 60-15,-5 0-420 16,-4 4 264-16</inkml:trace>
        </inkml:traceGroup>
      </inkml:traceGroup>
    </inkml:traceGroup>
    <inkml:traceGroup>
      <inkml:annotationXML>
        <emma:emma xmlns:emma="http://www.w3.org/2003/04/emma" version="1.0">
          <emma:interpretation id="{62249468-F9AA-4A6A-A322-09F97644498E}" emma:medium="tactile" emma:mode="ink">
            <msink:context xmlns:msink="http://schemas.microsoft.com/ink/2010/main" type="paragraph" rotatedBoundingBox="7810,5777 21838,2353 22289,4199 8261,76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F0DB74-D0A5-4FC4-A4C0-DFE3C8DBA2B7}" emma:medium="tactile" emma:mode="ink">
              <msink:context xmlns:msink="http://schemas.microsoft.com/ink/2010/main" type="inkBullet" rotatedBoundingBox="8066,6825 8995,6598 9109,7066 8180,7293"/>
            </emma:interpretation>
            <emma:one-of disjunction-type="recognition" id="oneOf7">
              <emma:interpretation id="interp7" emma:lang="" emma:confidence="0">
                <emma:literal>→</emma:literal>
              </emma:interpretation>
            </emma:one-of>
          </emma:emma>
        </inkml:annotationXML>
        <inkml:trace contextRef="#ctx0" brushRef="#br0" timeOffset="106685.3444">5398 5763 228 0,'-4'0'84'0,"8"0"-64"0,-4 4-8 16,0-4 56-16,0 0-40 16,9 4-12-16,0 0-8 15,10-4 16-15,8 0-12 0,14 0 12 16,5 0-12-16,22 0-8 16,0 0 0-16,14 0 4 15,5-4-4-15,4 4-4 16,-5 4 4-16,1 0-4 15,-10 8 0-15,-13-4 16 16,-10 4-8-16,-17-3-12 16,-5 3 0-16,-23 0 12 15,-9 0-4-15,-23 4-28 16,0 0 12-16,-31 1-84 16,4-1 56-16,-19 0-12 15,10 0 32-15,-14-4 12 16,-18-4 8-16,0 0 8 0,-5 5-4 15,15-5 68-15,12 0-40 16,15 0 24-16,13 0-36 16,13 0 8-16,15 0-16 15,13-8-8-15,27 8 0 16,28-8 48-16,22 0-28 16,-4 0 16-1,9 0-24-15,23-12 8 16,-14 8-12-16,13-8 12 15,-13 8-16-15,-13-4 24 16,-10 8-20-16,-18-8-20 16,-13 8 0-16,-19-4 20 15,-14 4-4-15,-4 0-4 16,-4 8 0-16</inkml:trace>
      </inkml:traceGroup>
      <inkml:traceGroup>
        <inkml:annotationXML>
          <emma:emma xmlns:emma="http://www.w3.org/2003/04/emma" version="1.0">
            <emma:interpretation id="{02A52162-B337-44C8-B388-40838A2CCDAE}" emma:medium="tactile" emma:mode="ink">
              <msink:context xmlns:msink="http://schemas.microsoft.com/ink/2010/main" type="line" rotatedBoundingBox="10455,5132 21838,2353 22289,4199 10906,6978"/>
            </emma:interpretation>
          </emma:emma>
        </inkml:annotationXML>
        <inkml:traceGroup>
          <inkml:annotationXML>
            <emma:emma xmlns:emma="http://www.w3.org/2003/04/emma" version="1.0">
              <emma:interpretation id="{78A3F323-589A-4CD1-A935-9F462D8D0AD6}" emma:medium="tactile" emma:mode="ink">
                <msink:context xmlns:msink="http://schemas.microsoft.com/ink/2010/main" type="inkWord" rotatedBoundingBox="10699,6131 11339,5974 11491,6595 10850,6751"/>
              </emma:interpretation>
            </emma:emma>
          </inkml:annotationXML>
          <inkml:trace contextRef="#ctx0" brushRef="#br0" timeOffset="79181.8589">8171 5637 416 0,'-5'0'152'0,"5"0"-116"0,9-20-12 16,1 8 64-1,-1 8-52-15,0-8-12 16,4 0-16-16,1-4 8 15,0 3-8-15,-1 1 48 16,1 4-28-16,0 0 20 16,-1 4-28-16,-3 4 72 15,3 4-56-15,1 4 12 16,-1 8-28-16,6-8 32 0,3 9-28 0,10-9-12 16,5 4-8-16,4-12 12 15,0 4-8-15,-5-8 16 16,-4 0-16-1,-5-4 4-15,1 0-4 0,-10-9-96 16,-4 9 52-16,-14-4-176 16,4 4 120-16,-4-4-328 15,9 8 236-15</inkml:trace>
          <inkml:trace contextRef="#ctx0" brushRef="#br0" timeOffset="78775.511">8189 5229 280 0,'0'0'104'0,"0"0"-84"0,9-8 0 0,-9 4 100 16,5 4-68-16,-5-5 60 15,4 1-68-15,1-4 40 16,4 0-48-16,0-12 24 16,0 4-32-16,5-4 0 15,0-1-16-15,8-11-8 16,1 16 0-16,-5-13-4 16,5 9 0-16,0-4 24 15,0 12-12-15,-5 4 84 16,-5 16-52-16,-3 4-20 15,-1 12-16-15,0 13 24 16,0-1-16-16,5 0 20 16,-1 9-20-16,5-17-16 15,1 5-4-15,3-13 20 0,-8-4-8 16,4-8 4-16,5 0-4 16,-9-12 12-16,4 0-12 0,0-8-4 15,0 0 0-15,-4-4-60 16,4 4 32-16,-9-5-104 15,5 9 72-15,-14 0-132 16,4 4 104-16</inkml:trace>
        </inkml:traceGroup>
        <inkml:traceGroup>
          <inkml:annotationXML>
            <emma:emma xmlns:emma="http://www.w3.org/2003/04/emma" version="1.0">
              <emma:interpretation id="{390FCFA8-D1C5-4EB1-9642-F514B2946389}" emma:medium="tactile" emma:mode="ink">
                <msink:context xmlns:msink="http://schemas.microsoft.com/ink/2010/main" type="inkWord" rotatedBoundingBox="12398,5569 12740,5485 12899,6136 12557,6220"/>
              </emma:interpretation>
            </emma:emma>
          </inkml:annotationXML>
          <inkml:trace contextRef="#ctx0" brushRef="#br0" timeOffset="81508.903">9774 4605 312 0,'-28'-32'112'0,"28"32"-84"0,-9-24-12 16,9 12 92 0,5 4-64-16,4-9 36 15,14 5-48-15,8 0 68 16,10 8-52-16,14 20 64 16,0 8-64-16,-1 21 0 15,-4 8-28-15,-9 3 4 16,-9-3-12-16,-9 8-8 15,-5 3 0-15,-13-7 20 16,-1-4-12-16,-17-1 12 0,-1-15-12 0,-27-9-16 16,5 0 0-16,-10-24-60 15,5 0 36-15,-4-24-16 16,8 4 28-16,10-12-8 16,18-1 12-16,13-3-20 15,14 12 20-15,10 4-12 16,8 3 12-16,1 13-8 15,4 8 8-15</inkml:trace>
        </inkml:traceGroup>
        <inkml:traceGroup>
          <inkml:annotationXML>
            <emma:emma xmlns:emma="http://www.w3.org/2003/04/emma" version="1.0">
              <emma:interpretation id="{5FFDC64D-5965-4400-BD99-7CEAC162DC0E}" emma:medium="tactile" emma:mode="ink">
                <msink:context xmlns:msink="http://schemas.microsoft.com/ink/2010/main" type="inkWord" rotatedBoundingBox="14098,5711 14237,5678 14309,5973 14170,6006"/>
              </emma:interpretation>
            </emma:emma>
          </inkml:annotationXML>
          <inkml:trace contextRef="#ctx0" brushRef="#br0" timeOffset="83132.8981">11558 4634 332 0,'0'-16'120'0,"0"16"-92"0,9 4-8 0,-9 0-20 16,0-4-4-16,-9 16 136 16,9 0-72-16,-4 12 52 15,-5 9-64-15,-1 7-32 16,6 5-16-16,-14 20-72 15,4-9 40-15</inkml:trace>
        </inkml:traceGroup>
        <inkml:traceGroup>
          <inkml:annotationXML>
            <emma:emma xmlns:emma="http://www.w3.org/2003/04/emma" version="1.0">
              <emma:interpretation id="{9A7EB664-AEDE-430A-B051-A2AA9C729A88}" emma:medium="tactile" emma:mode="ink">
                <msink:context xmlns:msink="http://schemas.microsoft.com/ink/2010/main" type="inkWord" rotatedBoundingBox="15343,3938 17243,3475 17400,4120 15500,4584">
                  <msink:destinationLink direction="with" ref="{55AD5D61-DFB5-43A2-B66E-F35DA75689C2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3157.4757">12932 3053 372 0,'0'4'140'0,"0"-4"-112"0,-23 41-4 0,1-17 152 15,13 0-100-15,-19 16 24 16,10 1-60-16,0 7 16 16,0-4-28-16,13-8-16 15,10-3-8-15,17-9 48 16,6 0-28-16,13-12 24 15,-5 0-28-15,19-16-28 16,-10 4 4-16,28-8-256 16,-18 4 144-16</inkml:trace>
          <inkml:trace contextRef="#ctx0" brushRef="#br0" timeOffset="242962.9604">13811 2626 424 0,'-9'-16'156'0,"9"16"-120"0,0 0-8 16,-5-8 104-1,1 16-76-15,-10 0 48 16,5 4-60-16,-23 12 20 0,9 9-36 0,-36 19 8 15,9 0-20-15,-36 33 8 16,-1-4-12-16,-13 7 12 16,22-11-16-16,-17-13 4 15,22-11-4-15,-4-9-40 16,17-16 16-16,6-12-284 16,22-4 164-16</inkml:trace>
          <inkml:trace contextRef="#ctx0" brushRef="#br0" timeOffset="243577.5926">14284 2654 520 0,'5'21'192'0,"-5"-21"-152"0,0 24-8 0,0-8 52 15,0 0-52-15,0 8 40 16,9 4-40-16,-4 1 0 16,4-1-20-16,-9-8 36 15,9 0-24-15,-5-20 76 16,1 0-56-16,-1-20-4 16,6 4-24-16,-6-16 24 15,1 3-24-15,-1-11 12 16,5 8-16-16,0-4-24 15,1 7 4-15,-1 9 12 16,4 4 0-16,1 16 8 16,9 0-8-16,-1 8 24 15,1 4-16-15,5-8 32 16,3 0-28-16,6-4-172 16,4 0 84-16</inkml:trace>
        </inkml:traceGroup>
        <inkml:traceGroup>
          <inkml:annotationXML>
            <emma:emma xmlns:emma="http://www.w3.org/2003/04/emma" version="1.0">
              <emma:interpretation id="{3FF752E5-78E4-4C07-AD4E-837C3FACA96B}" emma:medium="tactile" emma:mode="ink">
                <msink:context xmlns:msink="http://schemas.microsoft.com/ink/2010/main" type="inkWord" rotatedBoundingBox="17797,3750 18094,3677 18152,3915 17855,3988"/>
              </emma:interpretation>
            </emma:emma>
          </inkml:annotationXML>
          <inkml:trace contextRef="#ctx0" brushRef="#br0" timeOffset="244599.8367">15169 2865 580 0,'4'4'216'0,"-4"-4"-168"0,28 8-12 0,-6-8 12 16,10 4-32-16,23-4 4 15,4 0-12-15</inkml:trace>
          <inkml:trace contextRef="#ctx0" brushRef="#br0" timeOffset="244437.4056">15196 2671 476 0,'5'0'176'0,"-5"0"-136"0,18-4-12 15,-5 0 120 1,6 8-88-16,3-4 44 0,1 4-60 0,14-4-32 16,-1 8-12-16,0 0-52 15,1 0 24-15</inkml:trace>
        </inkml:traceGroup>
        <inkml:traceGroup>
          <inkml:annotationXML>
            <emma:emma xmlns:emma="http://www.w3.org/2003/04/emma" version="1.0">
              <emma:interpretation id="{9B2FFE99-F1AA-436A-A78B-83102E1489D6}" emma:medium="tactile" emma:mode="ink">
                <msink:context xmlns:msink="http://schemas.microsoft.com/ink/2010/main" type="inkWord" rotatedBoundingBox="19013,3786 22010,3054 22289,4199 19292,493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45734.8536">16343 2732 496 0,'0'-8'184'0,"0"8"-140"0,18 0-16 16,-13 0 92-1,4 8-72-15,5-8 32 16,4 12-44-16,-4 4 4 0,-1 4-24 0,6 13 28 16,-6 3-28-16,15 17 32 15,-1-5-32-15,5 5 4 16,-5-5-12-16,5-3 4 15,4-9-8-15,-8-7 32 16,-1-1-20-16,-4-12-76 16,-5 0 32-16,-4-16-184 15,4 0 116-15</inkml:trace>
          <inkml:trace contextRef="#ctx0" brushRef="#br0" timeOffset="245935.8901">16767 2784 416 0,'-37'-20'152'0,"37"20"-116"16,0-4-12-16,0 0-4 15,0 4-16-15,0-4 104 16,5 4-60-16,-5-4 52 16,4 4-60-16,-8 0 24 15,4 8-36-15,-14 8 8 16,0 8-20-16,-13 9 52 15,0-1-36-15,-10 9 20 16,6-1-32-16,-1 1-8 16,9-5-8-16,0-16-4 15,14 9 0-15,-5-21-20 0,5 0 12 0</inkml:trace>
          <inkml:trace contextRef="#ctx0" brushRef="#br0" timeOffset="246270.9305">16899 2683 364 0,'9'-8'132'0,"-9"8"-100"0,36-4-12 0,-18 4 140 16,-4 0-92-16,9 0 24 15,-5 8-52-15,5-8-8 16,0 8-20-16,-10 4 28 15,-4-4-24-15,-9 1 20 16,0-1-20-16,-9 4 64 16,0-4-48-16,-4-8 16 15,3 8-32-15,6-8 20 16,4 0-24-16,4 0 4 16,6 0-8-16,12 0-8 15,1 0 4-15,0 0 4 16,9 0-4-16,-14-8-168 15,-4 12 88-15,-14 0-508 16,9 8 324-16</inkml:trace>
          <inkml:trace contextRef="#ctx0" brushRef="#br0" timeOffset="246476.8882">17154 2898 600 0,'-14'0'224'0,"14"0"-176"0,5 8-12 0,4 0 72 16,0-8-68-16,14 8 44 15,-1-8-48-15,10 0 8 16,0 0-28-16,14 0-8 16,-10 0-4-16,5 0-128 15,-9 0 68-15</inkml:trace>
          <inkml:trace contextRef="#ctx0" brushRef="#br0" timeOffset="246766.6593">17372 2780 320 0,'-18'-4'120'0,"18"4"-96"0,0-4-4 15,0 4 140 1,0 8-92-16,0 0 96 16,0 4-96-16,-5 13 12 15,5 3-48-15,0 13 4 0,-9 7-20 16,0 1 0-16,9-9-8 0,-4 5 12 16,4-9-12-16,-9-8 16 15,9-3-16-15,9-13-72 16,-5 0 32-16,14-16-436 15,5 0 256-15</inkml:trace>
          <inkml:trace contextRef="#ctx0" brushRef="#br0" timeOffset="247152.1842">17641 2890 664 0,'-14'4'244'0,"14"-4"-188"0,-13 32-16 0,-6-16 68 16,19 4-68-16,-13 13-28 15,13-5-8-15,13-4 12 16,6 5-8-16,3-13-48 16,15 0 24-16,-5-12-32 15,9-4 28-15,-10-8-8 16,-3-4 16-16,-10-4 8 16,0 8 4-16,-9-13 16 15,0 13-8-15,-9 0 24 16,0 4-20-16,-9 16 12 15,5 4-12-15,-10 13 12 16,0 15-16-16,-4 9 16 16,0 4-16-16,9 7 4 15,0-7-4-15,0-4-24 16,9-5 8-16,-9-7 12 16,9-9 0-16,-10-12 120 0,-3-4-68 15,-10-12 4-15,5-4-36 0,-14-16 0 16,9 4-12-16,-9-16 12 15,10 8-16-15,-1-17-180 16,14 9 96-16</inkml:trace>
          <inkml:trace contextRef="#ctx0" brushRef="#br0" timeOffset="247451.9816">17946 2817 540 0,'-9'-12'200'0,"9"12"-156"0,23-13-12 0,-19 9 44 16,14 4-48-16,0-4 84 15,5 8-60-15,5-4 0 16,-1 4-32-16,-4-4 4 16,-1 4-12-16,-12 0 44 15,-1 9-28-15,-23-5 12 16,0 4-24-16,-8-4 8 15,3 4-12-15,6-8 0 16,-6 4-4-16,19-8-40 16,19 4 16-16,13-4 16 15,9 0 0-15,9 0-60 16,0 0 32-16,0 4-236 16,0 4 148-16</inkml:trace>
          <inkml:trace contextRef="#ctx0" brushRef="#br0" timeOffset="247650.0082">18492 3031 676 0,'18'-8'248'0,"-18"8"-192"0,23 0-16 0,-9 0 4 16,-5 0-32-16,9 0 12 15,5 0-12-15,-14 0-340 16,5 8 176-16</inkml:trace>
          <inkml:trace contextRef="#ctx0" brushRef="#br0" timeOffset="247843.0212">18588 2817 496 0,'-14'-8'184'0,"14"8"-140"0,5 16-16 0,-14-8 136 16,9 4-96-16,-5 16 8 16,-4 5-48-16,9 11-24 15,0 1-8-15,0-1 20 16,9-3-8-16,-9-9-116 16,9 0 56-16,5-19-244 15,-5 3 168-15</inkml:trace>
          <inkml:trace contextRef="#ctx0" brushRef="#br0" timeOffset="248400.6548">19020 3112 684 0,'-13'-12'252'0,"13"12"-192"0,0-8-20 0,-9 4 128 16,18 8-100-16,-9-4-20 15,13 0-28-15,6-4 8 16,12 4-16-16,-3-8-152 15,4 4 72-15,-1-4-492 16,1 8 312-16</inkml:trace>
          <inkml:trace contextRef="#ctx0" brushRef="#br0" timeOffset="248228.1961">19002 2841 652 0,'27'-8'244'0,"-27"8"-192"0,37 4-12 0,-23-4 56 16,-1 8-60-16,1 0 12 15,-1 8-28-15,-3 0 16 16,-1 5-24-16,-9-1 24 16,4 4-24-16,-17 1 24 15,13 3-24-15,-14-4 12 16,5 0-12-16,-5 1 20 16,5-1-20-16,-5-4 4 15,10-4-8-15,-10-3-8 16,10 3 4-16,-10-8-4 15,14 12 0-15,0-12-12 16,9 8 8-16,0-8 12 16,14 5-4-16,0-5 16 15,-1-8-12-15,-3 0-92 16,3 0 48-16,-8 0-184 16,0-8 124-16</inkml:trace>
          <inkml:trace contextRef="#ctx0" brushRef="#br0" timeOffset="248683.5381">19339 2744 676 0,'-9'0'248'0,"9"0"-192"0,9-8-16 0,-9 8 92 16,0 0-80-16,0 8-4 16,5 0-28-16,-5 0-16 15,4 4 0-15,1-4 40 16,-1 8-24-16,1-3-8 0,4-5-8 15,5 0 28-15,-5 8-16 0,13-12 20 16,1 0-20-16,5-4-60 16,-1 0 20-16,-4 0-480 15,8 4 272-15</inkml:trace>
        </inkml:traceGroup>
      </inkml:traceGroup>
    </inkml:traceGroup>
    <inkml:traceGroup>
      <inkml:annotationXML>
        <emma:emma xmlns:emma="http://www.w3.org/2003/04/emma" version="1.0">
          <emma:interpretation id="{1C9C95B6-6A2F-4E61-9827-7C13CBB0E09B}" emma:medium="tactile" emma:mode="ink">
            <msink:context xmlns:msink="http://schemas.microsoft.com/ink/2010/main" type="paragraph" rotatedBoundingBox="11821,5488 20604,5410 20629,8286 11847,83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D307759-1BC6-4E7B-A3B3-59E3610C1ABF}" emma:medium="tactile" emma:mode="ink">
              <msink:context xmlns:msink="http://schemas.microsoft.com/ink/2010/main" type="line" rotatedBoundingBox="11821,5488 20604,5410 20629,8286 11847,8365"/>
            </emma:interpretation>
          </emma:emma>
        </inkml:annotationXML>
        <inkml:traceGroup>
          <inkml:annotationXML>
            <emma:emma xmlns:emma="http://www.w3.org/2003/04/emma" version="1.0">
              <emma:interpretation id="{79ECD541-6FED-451D-81D6-88BE7C74B2CB}" emma:medium="tactile" emma:mode="ink">
                <msink:context xmlns:msink="http://schemas.microsoft.com/ink/2010/main" type="inkWord" rotatedBoundingBox="11828,6329 14450,6306 14469,8341 11847,8365"/>
              </emma:interpretation>
            </emma:emma>
          </inkml:annotationXML>
          <inkml:trace contextRef="#ctx0" brushRef="#br0" timeOffset="82348.9272">9191 5524 416 0,'-32'-8'152'0,"32"8"-116"0,9 0-12 16,5-4 4 0,-1 4-20-16,28 0 84 15,-4 0-48-15,13 8-4 16,-5 8-24-16,-4 4-12 16,9 1 0-16,-9 15 4 15,0 5-4-15,-9 15-4 16,0-11 4-16,-5 7 4 15,-8-7-4-15,-15 3 32 0,-4-15-20 16,-9 3-12-16,4 1-8 16,-17-9 4-16,-1 0 0 0,-9-11-12 15,9 7 8-15,-22-12 12 16,13-4-4-16,-9-8-12 16,9 4 4-16,0-12 56 15,9 4-28-15,14-16 68 16,0 4-52-16,23-13 8 15,-5 5-28-15,14-13-12 16,9 5-4-16,4-12-4 16,0 11 0-16,15-3-12 15,-15 7 8-15,19 1-48 16,-10 12 24-16,1-4-152 16,4 8 100-16,0 3-256 15,-18 5 188-15</inkml:trace>
          <inkml:trace contextRef="#ctx0" brushRef="#br0" timeOffset="81853.8482">9377 5374 404 0,'-13'8'148'0,"13"-8"-112"0,23 0-12 16,-10 0 100 0,5 9-72-16,14-5 76 15,5 0-72-15,36-4 56 16,8 4-60-16,33-8 16 0,9 4-40 15,-13-4 0-15,-6 0-16 0,-4-1-16 16,-9 10 0 0,1-5 12-16,-24 0-4 0,-4 0 16 15,-14 0-12-15,-14-9-4 16,-4 9 0-16,-18-8-208 16,-1 8 112-16,-22-16-280 15,5 12 208-15</inkml:trace>
          <inkml:trace contextRef="#ctx0" brushRef="#br0" timeOffset="82906.3044">10001 5658 372 0,'-4'-12'140'0,"4"12"-112"0,13-5-4 15,-13 1 76-15,5 8-60 16,4-4 80-16,5 5-68 0,4-1 52 16,5 8-60-16,-1 0 4 15,1 4-28-15,-5 4 4 16,5 0-12-16,-9 1 12 16,-1 3-16-16,-8-4 24 15,-1 5-20-15,-8-9 4 16,-1 4-8-16,-4-4-8 15,0 0 4-15,-9-8-48 16,9 5 24-16,-14-9-80 16,14 4 56-16,-5 0-8 15,10 0 32-15,-1 0 12 16,10 0 8-16,-1 8 0 16,5 0 0-16,1 5-20 15,3 3 12-15,1 0 20 16,4 1-4-16,-9-1-4 15,5 4 0-15,-14-4-4 16,-5 1 0-16,-8-1 0 16,4 0 0-16,-14 1 0 15,5-5 0-15,-10-4 16 16,1-4-8-16,0-8 4 16,-1 4-4-16,1-12 56 15,9 0-36-15,4-12 40 16,10 4-36-16,17-8 8 15,-4 3-24-15,14-11-16 16,9 8-4-16,13-21-368 0,1 5 204 16</inkml:trace>
          <inkml:trace contextRef="#ctx0" brushRef="#br0" timeOffset="83388.5781">10948 5314 612 0,'-4'-4'228'0,"4"4"-180"0,27-8-12 16,5 3 88-16,-5 5-76 16,41-8 60-16,5 0-64 0,18-4 32 15,0 8-44 1,0-8-28-16,-9 12-4 0,-9-4 0 16,-9 4 0-16,-19-4-36 15,-8 12 20-15,-23-8-84 16,-10 16 60-16,-27-8-248 15,5-4 160-15</inkml:trace>
          <inkml:trace contextRef="#ctx0" brushRef="#br0" timeOffset="83774.6872">11203 5581 372 0,'-4'52'140'0,"4"-52"-112"0,-5 85-4 16,0-48 100 0,5-5-72-16,-9 5 120 15,5-1-96-15,-10-8 76 16,10-3-88-16,-6-13 12 15,6 0-44-15,-5-12 4 16,9-4-20-16,0-20-16 16,9 3-4-16,9-23 20 15,5-1-8-15,13-7-28 16,1 7 8-16,8 5 12 0,1 15 4 0,-5 1 76 16,0 12-44-16,-5 0 24 15,-4 8-40-15,-5 4 8 16,-4 4-16-16,0-4 12 15,0 4-16-15,4-12-320 16,5 4 168-16</inkml:trace>
          <inkml:trace contextRef="#ctx0" brushRef="#br0" timeOffset="286772.8255">11749 7280 236 0,'-9'-20'88'0,"9"8"-68"0,19-12-4 0,-15 4 148 16,5 7-92-16,0-23 44 16,-4 4-72-16,-5-13 92 15,9 5-80-15,-18-13 4 16,4 13-40-16,-17-17-12 16,-6 12-4-16,5-15 12 15,10 7-8-15,-5-12 4 16,4 13-4-16,0-5-8 15,5 9 4-15,0-1-4 16,5 17 0-16,-6-1 0 16,10 9 0-16,-9 4 0 15,9 8 0-15,-9-1 0 16,9 5 0-16,-9 4-20 16,9 4 12-16,-4 0 4 15,4 8 4-15,-5 0 0 16,5 5 0-16,-9 7 0 15,0 4 0-15,-9 13 16 16,-1-5-8-16,-12 0 4 16,8 1-4-16,-9-9 12 15,9-4-12-15,5-12 24 16,13 0-20-16,14-16-20 16,10 4 0-16,8-8 4 15,9 0 4-15,1-8-20 0,4 8 12 0,-5-5 32 16,-4 5-16-1,-9 0-16-15,0 8 0 0,-14-4 64 16,-5 4-28 0,-8-4 40-16,-1 8-36 0,-8-8 36 15,3 8-40-15,-3-16-4 16,8 11-16-16,-4-7 4 16,9 8-8-16,-9-12 8 15,0 12-8-15,-5-4-36 16,5 8 16-16,-5 0-84 15,5 4 60-15,-9 0-232 16,9 8 152-16</inkml:trace>
        </inkml:traceGroup>
        <inkml:traceGroup>
          <inkml:annotationXML>
            <emma:emma xmlns:emma="http://www.w3.org/2003/04/emma" version="1.0">
              <emma:interpretation id="{667F4445-D5F7-4ACA-BF0C-B13BCEF54C8A}" emma:medium="tactile" emma:mode="ink">
                <msink:context xmlns:msink="http://schemas.microsoft.com/ink/2010/main" type="inkWord" rotatedBoundingBox="14990,5460 18634,5427 18649,7077 15005,711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6735.6349">12373 5071 404 0,'-23'-16'148'0,"23"16"-112"0,10 0-12 0,-10-8 180 15,4 16-116-15,1-16 44 16,8 8-80-16,10-4 32 16,4 8-48-16,14-4-12 15,0 0-12-15,9 8-20 16,0 0 4-16,-4 4-4 16,0 4 0-16,-10-8-124 15,0 8 72-15,-13-4-340 16,-5 5 224-16</inkml:trace>
          <inkml:trace contextRef="#ctx0" brushRef="#br0" timeOffset="237128.7323">13020 5322 704 0,'-19'-12'264'0,"19"12"-208"0,-4 8-12 16,4-8 52-1,9 4-60-15,0-4 12 0,5 8-28 16,9 0-12-16,4 0-4 0</inkml:trace>
          <inkml:trace contextRef="#ctx0" brushRef="#br0" timeOffset="237572.951">13871 4605 644 0,'23'-16'236'0,"-23"16"-180"0,54-12-20 0,-26 8 36 15,13 4-48-15,4-4 24 16,1-4-28-16,8 4 0 15,-8 4-12-15,-10 4 20 16,-4 4-16-16,-9 4 56 16,-5 0-36-16,-9 9 48 15,-9-1-48-15,-9 8 28 16,5 0-32-16,-24 1-16 16,15-1-8-16,-24 0 12 15,5 1-8-15,1 3-12 16,-1 0 0-16,0-7 12 15,9-1-4-15,-4-4-4 0,13-4 4 16,0-3-48-16,14 3 24 0,5-4 8 16,9 4 8-16,4-4 20 15,9-4-8-15,5 0-144 16,0 1 72-16</inkml:trace>
          <inkml:trace contextRef="#ctx0" brushRef="#br0" timeOffset="238041.3083">13657 5322 624 0,'-14'0'228'0,"14"0"-176"0,14 20-16 0,4-20 116 16,5 4-92-16,41-8 28 16,4 4-52-16,32-8 12 15,0 4-28-15,1-8 28 16,-15 16-32-16,-9-12 20 15,-17 12-20-15,-6-4-88 16,-22 0 40-16,-9 8-80 16,-14 0 68-16</inkml:trace>
          <inkml:trace contextRef="#ctx0" brushRef="#br0" timeOffset="238354.3976">14058 5459 540 0,'-37'33'200'0,"37"-33"-156"0,-22 73-12 15,12-25 104 1,10 1-80-16,-9 15-4 16,9-3-32-16,-4-8 4 15,8-5-16-15,-8-11 92 16,4-9-52-16,-9-12 48 15,0-4-56-15,-14-16 8 0,0 0-32 16,0-24 36-16,1 4-28 0,12-25-40 16,-3 9 8-16,4-9-16 15,18 9 12-15,4 3 8 16,10 13 4-16,18 0 0 16,5 12 0-16,17-1-100 15,-3 5 56-15</inkml:trace>
          <inkml:trace contextRef="#ctx0" brushRef="#br0" timeOffset="237788.1362">13885 4832 684 0,'-32'-8'252'0,"32"8"-192"0,-9 0-20 0,4 0 84 16,10 0-76-16,4 0 8 15,9 8-36-15,28-8-4 16,-1 12-8-16,33-4-8 15,-10-4 4-15,5 8-128 16,-5-7 68-16,-13 3-156 16,-10 0 124-16</inkml:trace>
          <inkml:trace contextRef="#ctx0" brushRef="#br0" timeOffset="238779.6669">15387 4391 644 0,'0'-20'236'0,"0"20"-180"0,14 4-20 0,-14 8 124 16,0 4-96-16,-9 21 0 15,9 3-40-15,-5 17-8 16,5-1-8-16,-9 13-140 15,0 0 76-15,4 4-256 16,-4 0 176-16</inkml:trace>
          <inkml:trace contextRef="#ctx0" brushRef="#br0" timeOffset="239213.1489">14927 5180 624 0,'-4'8'228'0,"4"-8"-176"0,-18 4-16 15,8-4 160 1,10 4-116-16,0-4 12 0,0 4-56 16,28-4-8-16,-1 0-16 0,37 0 0 31,13 0-4-31,46-4 4 0,5-4-8 0,4 0 24 16,-9 8-16-16,-23 0 4 15,-5 12-8-15,-22-8 20 16,-18 0-16-16,-23 4 24 15,-14 1-24-15,-18-5-136 16,0 0 68-16,-9-4-332 16,0 4 216-16</inkml:trace>
          <inkml:trace contextRef="#ctx0" brushRef="#br0" timeOffset="240561.0191">15269 5552 528 0,'9'-8'196'0,"-9"8"-152"0,9-8-12 0,-9 4 148 16,5 4-104-16,-5-8 16 16,9 8-56-16,-18 4 0 15,9 4-20-15,0 17 44 16,-10 7-32-16,1 21-4 15,9-1-16-15,-9 9-8 16,9-5 4-16,-4-3 4 16,4-8-4-16,-5-13 52 15,5-4-32-15,-4-7 68 16,-1-5-52-16,0-8 28 16,5-4-40-16,0-12 8 15,5 0-20-15,-5-17 28 16,5 5-28-16,-1-16-4 15,10 3-8-15,-1-7-24 16,6 8 12-16,3-5 4 16,1 13 4-16,0-5 8 0,4 9-4 15,-9 0-108-15,5 4 56 0</inkml:trace>
          <inkml:trace contextRef="#ctx0" brushRef="#br0" timeOffset="240923.7239">15697 5459 572 0,'-9'-8'208'0,"9"8"-160"0,0 0-12 0,9 0 100 16,-5 4-80-16,5 0 60 15,5 0-72-15,4 0 16 16,-9 0-40-16,5 5 16 16,0-1-20-16,-5 0 28 15,0 4-28-15,-9 0 20 16,0 4-20-16,0 0 36 16,-5 1-28-16,-4-1-40 15,5 0 8-15,-5-4-8 16,9 0 8-16,-5-4 24 15,14 5-8-15,5-13-12 16,-1 4 0-16,15-13 28 16,-1 5-12-16,5-4-84 15,-5 8 40-15</inkml:trace>
          <inkml:trace contextRef="#ctx0" brushRef="#br0" timeOffset="269041.2862">13015 5362 268 0,'5'-4'100'0,"-5"4"-76"0,-5 0-8 0,1 0 96 16,8 0-64-16,-4-4 76 16,5 4-68-16,-1-4 24 15,1 4-48-15,-1-4 52 16,5 0-48-16,-4-4 0 15,0 8-20-15,-5-4 52 16,0 8-40-16,0-4 60 16,0 0-52-16,0 0 12 15,0 0-32-15,0 0 0 16,0 0-8-16,4 0 4 16,1 4-8-16,-1-4 16 15,5 0-12-15,0 0 16 16,5 0-16-16,4 0 4 15,1 0-4-15,3-8 12 16,1 8-12-16,9-8 16 16,4 8-16-16,5-4-20 15,5 8 4-15,-1-4 12 16,1 4 0-16,-10 0 8 0,-4 4-8 16,-9-4 16-16,-5 0-12 0,-4-4 4 15,-1 4-4-15,-8-4 28 16,0 0-20-16,-1-4-24 15,1 4 4-15,4-4-60 16,0 4 32-16,0-4-124 16,0 8 84-16</inkml:trace>
          <inkml:trace contextRef="#ctx0" brushRef="#br0" timeOffset="236931.7087">12328 5407 768 0,'0'4'284'0,"0"-4"-220"0,9 8-20 0,0-8-12 15,5 4-28-15,8 0 16 16,19 0-12-16,9-4-92 16,0 4 48-16,5 0-308 15,0 0 192-15</inkml:trace>
        </inkml:traceGroup>
        <inkml:traceGroup>
          <inkml:annotationXML>
            <emma:emma xmlns:emma="http://www.w3.org/2003/04/emma" version="1.0">
              <emma:interpretation id="{13FE3A15-AF13-40FC-89B3-743579B16029}" emma:medium="tactile" emma:mode="ink">
                <msink:context xmlns:msink="http://schemas.microsoft.com/ink/2010/main" type="inkWord" rotatedBoundingBox="19469,7247 20620,7237 20627,8002 19475,8013"/>
              </emma:interpretation>
              <emma:one-of disjunction-type="recognition" id="oneOf11">
                <emma:interpretation id="interp11" emma:lang="" emma:confidence="0">
                  <emma:literal>•</emma:literal>
                </emma:interpretation>
                <emma:interpretation id="interp12" emma:lang="" emma:confidence="0">
                  <emma:literal>4</emma:literal>
                </emma:interpretation>
                <emma:interpretation id="interp13" emma:lang="" emma:confidence="0">
                  <emma:literal>8</emma:literal>
                </emma:interpretation>
                <emma:interpretation id="interp14" emma:lang="" emma:confidence="0">
                  <emma:literal>&amp;</emma:literal>
                </emma:interpretation>
                <emma:interpretation id="interp15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288096.5682">17946 6941 684 0,'0'-17'252'0,"0"17"-192"0,9-12-20 0,-9 4-20 16,0 8-20-16,-18-8-44 15,18 4 24-15,-37-12-4 16,19 4 16-16,-27-13 60 16,-10 9-28-16,-22-20 96 15,8 7-68-15,-17-19 4 16,13 7-36-16,0-15 4 16,14 11-12-16,4-3-8 15,19 11 0-15</inkml:trace>
          <inkml:trace contextRef="#ctx0" brushRef="#br0" timeOffset="288559.2985">17586 6184 572 0,'-4'-4'208'0,"4"4"-160"0,-19 0-12 0,6 0-32 15,-10 0-8-15,-18 0 4 16,5 0 0-16,-19 0 0 16,14 4 0-16,-23 0 24 15,19 0-12-15,-14 0 12 16,8 0-12-16,-8 0 20 16,5 8-20-16,-1 8 24 15,0 9-24-15,10-1 4 16,13 4-8-16,9 1 12 15,10 15-12-15,17-7 16 16,10-5-16-16,9-3 4 16,4-1-4-16,5-8 12 15,0-4-12-15,-1-7-4 16,1-1 0-16,-4-16 12 16,-1 4-8-16,0-16 68 15,-4 3-44-15,-5-15 76 16,5 4-60-16,13-21-36 15,-13 13-8-15,0-13 4 0,9 13-4 0,-19-8 32 32,6 11-20-32,-10 1-68 0,4 12 28 0,1 0-184 15,4 3 112-15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5T18:51:08.5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93B6CC-168A-4CEE-BCEB-DED97235D7EB}" emma:medium="tactile" emma:mode="ink">
          <msink:context xmlns:msink="http://schemas.microsoft.com/ink/2010/main" type="inkDrawing" rotatedBoundingBox="16816,19015 16831,19015 16831,19030 16816,19030" shapeName="Other"/>
        </emma:interpretation>
      </emma:emma>
    </inkml:annotationXML>
    <inkml:trace contextRef="#ctx0" brushRef="#br0">0 0 0,'0'0'16,"0"0"-16,0 0 15,0 0 1,0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3:32.4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8:33:29.462"/>
    </inkml:context>
  </inkml:definitions>
  <inkml:traceGroup>
    <inkml:annotationXML>
      <emma:emma xmlns:emma="http://www.w3.org/2003/04/emma" version="1.0">
        <emma:interpretation id="{0450D9A7-918E-42F8-A4C6-497B8F87381E}" emma:medium="tactile" emma:mode="ink">
          <msink:context xmlns:msink="http://schemas.microsoft.com/ink/2010/main" type="writingRegion" rotatedBoundingBox="640,321 24513,350 24493,16730 620,16700"/>
        </emma:interpretation>
      </emma:emma>
    </inkml:annotationXML>
    <inkml:traceGroup>
      <inkml:annotationXML>
        <emma:emma xmlns:emma="http://www.w3.org/2003/04/emma" version="1.0">
          <emma:interpretation id="{0FEC3BB0-FA9A-41CE-9122-4F9000C87F91}" emma:medium="tactile" emma:mode="ink">
            <msink:context xmlns:msink="http://schemas.microsoft.com/ink/2010/main" type="paragraph" rotatedBoundingBox="627,460 15190,172 15216,1487 653,1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A091E-CA0C-48E0-BF29-88586FA5EA75}" emma:medium="tactile" emma:mode="ink">
              <msink:context xmlns:msink="http://schemas.microsoft.com/ink/2010/main" type="line" rotatedBoundingBox="627,460 15190,172 15216,1487 653,1776"/>
            </emma:interpretation>
          </emma:emma>
        </inkml:annotationXML>
        <inkml:traceGroup>
          <inkml:annotationXML>
            <emma:emma xmlns:emma="http://www.w3.org/2003/04/emma" version="1.0">
              <emma:interpretation id="{E3462826-EE2F-45E7-A467-8F1F476E971D}" emma:medium="tactile" emma:mode="ink">
                <msink:context xmlns:msink="http://schemas.microsoft.com/ink/2010/main" type="inkWord" rotatedBoundingBox="627,460 2244,428 2259,1179 642,1211">
                  <msink:destinationLink direction="with" ref="{1FBE5B74-D5BD-467A-B060-A208858EAFE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42 140 280 0,'-18'-36'104'0,"18"28"-84"15,0-12 0-15,0 12 100 16,4-1-68-16,-4-7 40 16,9 4-52-16,-9-4 48 15,0 8-52-15,0 0-8 16,0 8-16-16,0 16 24 15,5 0-20-15,-10 29 56 0,5 19-40 16,-13 17-8-16,13 0-12 16,-9 0 0-16,4-12-8 0,1 0 24 15,4-13-16-15,-5-7 12 16,10-9-12-16,-5-15 28 16,4-5-24-16,1-16 4 15,4-4-12-15,0-16 12 16,0 4-12-16,-4-9-4 15,-1 9 0-15,1-4-48 16,-1 4 24-16,1 0-36 16,4 8 32-16,-5-4 12 15,1 8 8-15,0 0-16 16,-1 8 12-16,-4-4 32 16,9 8-16-16,5 0-8 15,4 0-4-15,5-4 12 16,4 5-4-16,10-13 8 15,-1 0-8-15,5 0-4 16,0-9 4-16,0-3-4 16,0 8 0-16,-5-4-12 15,1 4 8-15,-5-4-4 16,-5 4 0-16,-9-8 24 16,0 8-8-16,-13-8 16 15,-1 4-16-15,-4-5-20 0,-4-3 4 16,-1-4 20-1,1 4-4-15,-5-8-12 16,9 7 0-16,-14-3 4 16,5 8 0-16,-9 0 0 0,4 8 0 0,-4 0-12 15,4 8 8-15,-4 4-24 16,4 8 16-16,1 8-4 16,4 5 8-16,-1-1 8 15,10-4 0-15,5 5 0 16,9-9 0-16,8-8 16 15,6 0-8-15,8-12-12 16,1 4 0-16,8-12-68 16,-4 4 40-16,5-8-76 15,-1 8 64-15,1-12-36 16,-5 8 48-16,0-9 0 16,-9 5 20-16,-10 0 24 15,-8 4-4-15,0 0 92 16,4 4-52-16,-14 0 48 15,1 4-56-15,-1-4 8 16,-4 8-32-16,10-4 0 16,-10 0-8-16,9 0 4 15,-5 4-8-15,-4-4-4 16,0 0 4-16,-4 0 20 16,-5 0-12-16,-1-4-4 15,1 4-4-15,-13-4-16 16,-1 0 8-16,0-4 4 15,5 4 0-15,-14-5-12 16,9 9 8-16,0 0-24 0,5 5 16 16,5 7-4-16,3 4 8 0,6 4 0 15,8 4 0-15,6 1 8 16,8 3 0-16,5 0 0 16,-5 1 0-16,27-9 16 15,-13 4-8-15,14-20-28 16,-1 0 8-16,5-20-108 15,0 8 64-15,5-12-20 16,-14-1 48-16,18-11-84 16,-18 0 64-16,-9-9-4 15,14 13 32-15,-24-17 20 16,-13 17 4-16,5-8 76 16,-14 7-44-16,-14-3 48 15,14 12-48-15,-9 4 24 16,-9 12-32-16,4 4 28 15,-4 12-32-15,5 4-12 16,-1 12-8-16,-4 0 12 16,4 9-8-16,14-1-108 15,-14-3 52-15,14-5-184 16,14-8 132-16</inkml:trace>
          <inkml:trace contextRef="#ctx0" brushRef="#br0" timeOffset="197.024">1148 391 644 0,'-27'-20'236'0,"27"20"-180"0,0 0-20 0,5 0 52 16,4 0-56-16,13-4 24 16,10 4-36-16,32-8-8 15,0 8-8-15,13-8-104 16,1 8 56-16,-6-4-396 15,-3 0 244-15</inkml:trace>
        </inkml:traceGroup>
        <inkml:traceGroup>
          <inkml:annotationXML>
            <emma:emma xmlns:emma="http://www.w3.org/2003/04/emma" version="1.0">
              <emma:interpretation id="{84EA1A81-186F-48C1-B280-CD3FBE87E7F4}" emma:medium="tactile" emma:mode="ink">
                <msink:context xmlns:msink="http://schemas.microsoft.com/ink/2010/main" type="inkWord" rotatedBoundingBox="2700,545 3759,524 3771,1133 2712,1154">
                  <msink:destinationLink direction="with" ref="{1FBE5B74-D5BD-467A-B060-A208858EAFE4}"/>
                </msink:context>
              </emma:interpretation>
            </emma:emma>
          </inkml:annotationXML>
          <inkml:trace contextRef="#ctx0" brushRef="#br0" timeOffset="691.1639">2073 169 676 0,'-10'-8'248'0,"10"8"-192"0,14-4-16 16,-5 0 48 0,5 8-56-16,18 0-4 15,0 0-16-15,13 4 24 16,5 0-20-16,-13 8 12 15,-1 0-16-15,-9 0 12 16,1 5-16-16,-19-1 24 16,-5 0-20-16,-22 4-4 0,5 1-4 0,-24-5-40 15,5-4 20-15,-9-4-28 16,5 8 24-16,9-11-44 16,17-1 36-16,20 8-4 15,3-4 20-15,19-4 0 16,4 4 4-16,5 4-12 15,5 1 12-15,-14-1 20 16,0 0-4-16,-19 0 48 16,1 0-28-16,-19 1 64 15,-4 3-52-15,-23-4 8 16,5 0-28-16,-23-4-4 16,9 0-8-16,-9 1 12 15,14-1-12-15,4-12-56 16,14 0 24-16,8-8-208 15,15-5 128-15</inkml:trace>
          <inkml:trace contextRef="#ctx0" brushRef="#br0" timeOffset="1051.7116">2892 92 676 0,'9'-12'248'0,"-9"12"-192"16,5-8-16-16,-10 4 56 16,5 8-60-16,-9 0 32 15,-5 8-40-15,-4 8 0 0,-5 4-16 0,1 13 36 16,-1 3-24-16,5 5 12 16,4-1-20-16,5-7 8 15,4-1-12-15,15-8 0 16,-6 1-4-16,19-13 28 15,-5 0-20-15,14-12-4 16,0 0-8-16,4-4-4 16,1 4 0-16,-1-4 8 15,-4 0-4-15,-5 0-12 16,1 4 4-16,-6 0-76 16,-3 8 44-16,-10-12-188 15,0 5 124-15,-5-14-272 16,1 1 208-16</inkml:trace>
          <inkml:trace contextRef="#ctx0" brushRef="#br0" timeOffset="1263.2738">3115 124 528 0,'-18'16'196'0,"18"-16"-152"0,-27 21-12 15,13-5 184 1,5 0-124-16,0 12 52 15,0 1-84-15,0 11-28 16,9 5-20-16,-5-1 0 16,10 1-8-16,-5-1-12 15,4-3 4-15,-8 3-136 0,-1-3 72 0,-9-1-180 16,5 1 140-16</inkml:trace>
        </inkml:traceGroup>
        <inkml:traceGroup>
          <inkml:annotationXML>
            <emma:emma xmlns:emma="http://www.w3.org/2003/04/emma" version="1.0">
              <emma:interpretation id="{F8E8CD9B-0E1A-4C0A-B160-22FBBBD6AAE2}" emma:medium="tactile" emma:mode="ink">
                <msink:context xmlns:msink="http://schemas.microsoft.com/ink/2010/main" type="inkWord" rotatedBoundingBox="4886,462 6709,426 6733,1655 4910,16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97.7054">4317 460 652 0,'-18'-24'244'0,"18"24"-192"0,36-4-12 0,-8 0 24 16,-1 4-44-16,28-8 8 16,-1 4-16-16,15-5-8 15,-6 9 0-15,15-4 20 16,-10 4-12-16,0-4-32 16,-13 4 12-16,-14 0 36 15,-5 4-16-15,-13 5 88 16,-9 11-56-16,-14 4 32 15,0 17-44-15,-5 15-20 16,1 13-4-16,-6 28 0 16,10-4-4-16,-4 0 8 15,8-12-8-15,-4-12-4 16,10-16 4-16,-20-13 56 0,10-8-32 16,-9-11-12-16,5-5-8 0,-10-16-20 15,10-4 8 1,-10-20-76-16,9-1 44 15,-4-35-20-15,5-1 32 16,4-28-76-16,9 12 60 0,5-4 4 16,4 20 24-16,4 1 12 15,1 19 0-15,0 5-20 16,0 7 12-16,-5 13 32 16,5 8-16-16,-10 8 52 15,6 12-32-15,-6 8-16 16,6 9-4-16,-10-1-20 15,-5 9 8-15,1 3 40 16,8-4-24-16,-22-7 24 16,9-1-20-16,-9-20-8 15,5 8-4-15,-5-24-32 16,-1 0 16-16,-3-12 4 16,4-4 8-16,0-13-12 15,4 9 8-15,5-17-76 16,5 9 44-16,4-4-20 15,9 11 32-15,9-3-4 16,0 12 16-16,5-1 44 16,0 9-20-16,0 8 24 15,-5 0-20-15,-4 8 44 16,0 8-32-16,0-4-4 0,-14 9-16 0,-5 3 20 16,5 4-16-16,-9 0-4 15,0 1-4-15,10-5 4 16,3-4-4-16,-4-8-12 15,5 0 4-15,4-12 40 16,-4 0-24-16,4-12 0 16,-4 4-8-16,-5-4-16 15,-5-1 8-15,5-3-16 16,-9-4 12-16,10-4 4 16,-6 7 4-16,5 1-28 15,9 8 16-15,-4 4-20 16,-5 4 16-16,5 4 36 15,9 4-12-15,-14 8 8 16,4 8-8-16,-3-12 28 16,3 9-20-16,-4-5-12 15,0 0-8-15,5-4-24 16,-5 0 16-16,5 0-76 16,4 0 52-16,-4-4-84 15,-1 4 68-15,1-8-16 16,0 4 40-16,4-4 16 15,0 0 8-15,-4-8 12 16,-1 4-4-16,1-12 60 16,4 4-36-16,-4-8-20 15,4-5-8-15,0-7 24 16,1 8-12-16,-6-17-20 0,5 9 0 16,-4-9 4-1,4 9 4-15,-9-8 16 16,1 11-8-16,-15-3-28 0,5 8 8 0,-9 3 12 15,0 9 4-15,-5 12 40 16,10 12-20-16,-10 21 32 16,9 7-32-16,1 13-12 15,4 4-8-15,4-5 4 16,5-3-4-16,5-13-72 16,4-4 36-16</inkml:trace>
          <inkml:trace contextRef="#ctx0" brushRef="#br0" timeOffset="8078.6863">5710-17 768 0,'-54'-9'284'0,"54"9"-220"0,0 13-20 16,0-5-32-1,9 0-16-15,0 8-368 16,5 0 204-16</inkml:trace>
          <inkml:trace contextRef="#ctx0" brushRef="#br0" timeOffset="6726.7335">4640 72 508 0,'0'-29'188'0,"0"21"-148"0,0-8-8 0,-9 8 124 15,9 4-92-15,0-4 36 16,0 8-60-16,-9 4 28 15,5 4-36-15,-10 28-8 16,0 9-16-16,-13 28 4 16,4 0-8-16,-18-1 8 15,5-7-8-15,-14-8 16 16,9-13-12-16,0-11 32 16,9-5-24-16,9-16-12 15,9-4-8-15,10-20 12 16,13-4-4-16,9-29-56 15,5 5 28-15,13-33-104 16,-4 4 72-16,0-8 0 16,0 13 32-16,-5 7 8 15,1 21 8-15,-6 7 60 0,-3 13-28 16,-6 20 104-16,1 8-72 16,-5 37 20-16,5 11-44 0,-5 21-4 15,5-4-16-15,4-4-8 16,0-8 0-16,0-8-68 15,0-9 36-15,-4-7-136 16,4-5 88-16,-18-12-456 16,0 1 292-16</inkml:trace>
        </inkml:traceGroup>
        <inkml:traceGroup>
          <inkml:annotationXML>
            <emma:emma xmlns:emma="http://www.w3.org/2003/04/emma" version="1.0">
              <emma:interpretation id="{1D6AEBB9-0965-4AB4-87F1-533CC034ADA5}" emma:medium="tactile" emma:mode="ink">
                <msink:context xmlns:msink="http://schemas.microsoft.com/ink/2010/main" type="inkWord" rotatedBoundingBox="7573,332 10141,281 10155,1006 7588,10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33.9786">7691-98 832 0,'0'-8'308'0,"0"8"-240"0,-14-9-20 15,0 9 80 1,10 4-80-16,-14-4-20 16,4 0-16-16,-9 0 4 15,5 5-8-15,-9-5-64 0,4 0 28 16,-9 0-32-16,9 4 36 0,-4 0-24 15,4 4 28-15,-4 0 0 16,9 0 12-16,-5 0 24 16,5 4-8-16,0-4-4 15,8 0 0-15,-3 9 4 16,8-5-4-16,-4 4 8 16,5 4-8-16,-1-4-20 15,5 0 8-15,-5-3 32 16,5 3-16-16,-4 0 0 15,8-4-4-15,-4-4 4 16,0 0-4-16,0-8-12 16,0 8 4-16,5-8 4 15,4 4 0-15,5-4 0 16,4 9 0-16,0-9 0 16,0 8 0-16,1 8-20 15,3-4 12-15,1 12 4 16,0 5 4-16,-14 3 0 15,14 4 0-15,-23-3 32 16,0-1-16-16,-9-4 76 16,0-3-56-16,-5-5 32 15,0 0-40-15,-13-4 8 16,13 1-20-16,-8-13 20 16,3 4-24-16,6-8-4 15,-1 0-4-15,5 0-48 16,0 0 24-16,18-8-364 0,0 8 212 15</inkml:trace>
          <inkml:trace contextRef="#ctx0" brushRef="#br0" timeOffset="9118.6203">8123 363 852 0,'-9'32'316'0,"9"-32"-248"0,5 45-16 0,-1-29 24 15,5 4-52-15,-4 1 8 16,0-1-20-16,-5-4-148 16,9 0 72-16,-18-4-396 15,9 0 256-15</inkml:trace>
          <inkml:trace contextRef="#ctx0" brushRef="#br0" timeOffset="8350.5313">7085-131 852 0,'-18'0'316'0,"18"0"-248"0,-14 12-16 0,1 1 60 16,4 3-72-16,-10 24-16 16,6 9-16-16,-1 28 24 15,0 0-16-15,5 8 4 16,5-5-12-16,4-11 48 15,0-12-32-15,-9-13 16 16,9-3-24-16,0-13 36 16,0-3-28-16</inkml:trace>
          <inkml:trace contextRef="#ctx0" brushRef="#br0" timeOffset="9714.2043">8592 3 704 0,'-13'-20'264'0,"13"20"-208"0,13-9-12 15,-4 9 88 1,5 0-80-16,9 0 8 0,0 9-40 15,-5 7-20-15,14 4-4 0,-14 24 20 16,-5 5-8-16,-8 8-4 16,0-1 0-16,-10-3 12 15,0-8-8-15,-4-5 24 16,5-4-20-16,-5-3 32 16,9-5-28-16,0-12 4 15,9-4-12-15,18-12-8 16,5 0 4-16,27-16-68 15,5-4 36-15,13-25-76 16,1 1 60-16,-10-13-16 16,-4 13 36-16,-19-5 48 15,-8 13-12-15,-19 3 104 16,-9 17-64-16,-14 8 48 16,1 8-60-16,-14 20 52 15,-1 13-56-15,-3 11 12 16,8 5-32-16,10-1-8 15,8 1-4-15,14-13 12 16,5-11-8-16,13-5-4 16,1-4 0-16,-1-24-92 15,1 4 48-15,-10-16-20 16,5 4 36-16,-9-13 32 16,-5 5-4-16,-18-17-8 15,-5 9 0-15,-8-4 4 16,-1 7 0-16,-4 5-36 0,9 8 20 15,-5 4 16-15,5 12 0 0,4 0-236 16,10 8 128-16</inkml:trace>
        </inkml:traceGroup>
        <inkml:traceGroup>
          <inkml:annotationXML>
            <emma:emma xmlns:emma="http://www.w3.org/2003/04/emma" version="1.0">
              <emma:interpretation id="{9172FEA0-A384-4DFF-A218-F2F579DE33C7}" emma:medium="tactile" emma:mode="ink">
                <msink:context xmlns:msink="http://schemas.microsoft.com/ink/2010/main" type="inkWord" rotatedBoundingBox="10636,405 12038,378 12051,1053 10649,1081"/>
              </emma:interpretation>
            </emma:emma>
          </inkml:annotationXML>
          <inkml:trace contextRef="#ctx0" brushRef="#br0" timeOffset="9956.3905">10054-38 632 0,'-23'-8'236'0,"23"8"-184"0,-5 0-16 0,1 4 104 15,8 4-84-15,-8 17 24 16,4 3-48-16,-9 25-32 16,4-1 0-16,10 9 36 15,-1 0-24-15,-4-9 16 16,0-3-16-16,0-5-76 15,0-7 32-15,-9-9-128 16,9-4 88-16</inkml:trace>
          <inkml:trace contextRef="#ctx0" brushRef="#br0" timeOffset="10450.3491">10759 92 632 0,'23'-29'236'0,"-23"29"-184"0,27-32-16 0,-13 20 88 16,0 4-76-16,-10-12 52 15,1 12-60-15,-10-9-4 16,1 1-20-16,-24 4-4 15,10 4-4-15,-23 8-8 16,5 4 4-16,-19 4-4 16,5 4 0-16,-4 8 68 15,17 5-36-15,14-1-28 16,23 4-8-16,9-11 36 16,14-1-20-16,14-8 16 15,4-4-16-15,0-8-96 16,0 0 48-16,-10-8-52 15,1 4 52-15,-14 8 12 16,1 4 12-16,-15 16 36 16,1 0-12-16,-10 21 112 15,5 3-72-15,-4 13 68 16,4-1-68-16,-5-3 32 16,10-4-48-16,-5-9 16 15,9-4-32-15,-5-7 28 16,5-5-32-16,-4-12-32 15,9-4 8-15,-10-16-200 16,5 4 112-16</inkml:trace>
          <inkml:trace contextRef="#ctx0" brushRef="#br0" timeOffset="10676.9497">11333 3 924 0,'9'-12'340'0,"-9"12"-260"0,23 4-28 0,-23-4 140 16,9 0-116-16,-4 0-4 15,4-4-44-15,-9 4-256 16,13 8 120-16</inkml:trace>
          <inkml:trace contextRef="#ctx0" brushRef="#br0" timeOffset="10811.8084">11388 492 860 0,'-23'37'320'0,"23"-37"-248"0,0 36-20 16,-5-24-20-1,1 5-28-15</inkml:trace>
        </inkml:traceGroup>
        <inkml:traceGroup>
          <inkml:annotationXML>
            <emma:emma xmlns:emma="http://www.w3.org/2003/04/emma" version="1.0">
              <emma:interpretation id="{02E7D4D5-BAFD-4A50-8E88-28C932669274}" emma:medium="tactile" emma:mode="ink">
                <msink:context xmlns:msink="http://schemas.microsoft.com/ink/2010/main" type="inkWord" rotatedBoundingBox="12663,419 14606,380 14617,964 12674,10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876.3068">12030 27 444 0,'-5'-20'164'0,"10"12"-124"0,8-8-16 0,-4 7 140 15,5 5-96-15,4 0 60 16,0 4-72-16,1 4 20 16,3 9-44-16,-3 23 0 15,3 8-20-15,-8 21 0 16,4-4-4-16,-9 8 28 15,5-13-20-15,-5-7 4 16,-9-13-12-16,5-7 48 16,-1-9-32-16,1-20 24 15,-1 0-28-15,1-24 0 16,4-5-12-16,0-27-52 16,0-1 28-16,5-20-40 15,0 16 32-15,8-3-24 16,1 11 28-16,0 17-8 15,0 7 16-15,-1 17 52 16,6 12-20-16,-6 24 36 0,-8 13-32 16,-5 28 12-16,-4 3-20 15,-5 1-16-15,9-4-4 0,-9-12 28 16,9-9-12-16,0-12 32 16,0 1-28-16,0-25 40 15,5 0-32-15,-5-16-12 16,14 0-8-16,-5-16-24 15,-4 3 12-15,8-31-76 16,10 7 48-16,-9-20-32 16,14 9 44-16,-10-1-16 15,14 17 24-15,-14 3 36 16,5 17-12-16,-9 8 52 16,0 8-32-16,-14 16 40 15,0 12-40-15,-9 21 28 16,0 7-28-16,-9 13-8 15,0-4-12-15,-5-4-16 16,-4-9 4-16,4-7 20 16,14-5-8-16,-9-8-12 15,9 1 0-15,-9-21-156 16,18 4 88-16</inkml:trace>
          <inkml:trace contextRef="#ctx0" brushRef="#br0" timeOffset="12537.3637">13254 310 780 0,'14'-28'288'0,"-14"28"-224"0,0-4-20 0,-5 4 120 31,1 4-100-31,-10 0 52 0,1 8-68 0,-10 8-44 16,5 5-4-16,4 3-12 15,5 4 4-15,4-7 0 16,14-5 0-16,14-4-44 15,9-4 24-15,9-8-20 16,0 0 28-16,-5-12-8 16,-4 0 16-16,-9-4 0 15,0 4 4-15,-23-16 0 16,0 12 0-16,-18-5 8 16,-1-3 0-16,-3 4 32 15,3-4-16-15,6 4-4 16,4 7-8-16,18-3-16 15,-5 8 8-15,14-8-4 16,14 12 0-16,-9-16 8 16,9 12 0-16,-5 0-12 15,1 4 8-15,-10 0 4 16,0 4 0-16,-4 8 0 16,4-4 0-16,-9 8 8 15,5 0-4-15,-14 9 24 16,4-1-16-16,-4 0 24 15,5 5-24-15,-1-9 24 16,1 0-24-16,-5-8 24 16,4-4-24-16,1-8 32 15,0 0-28-15,-1-8-12 0,5 0-8 16,0-8-40-16,5 8 24 0,-5-4-56 16,5 4 44-16,-5-9-20 15,5 9 32-15,-1-8 8 16,5 8 12-16,1-4-12 15,3 4 8-15,-3 4 92 16,8 4-48-16,-9 8 60 16,0 4-56-16,-4 0 4 15,0 4-28-15,-1 1 4 16,5-1-12-16,-4-8 12 16,4 4-16-16,-4-4-232 15,4 0 120-15</inkml:trace>
        </inkml:traceGroup>
        <inkml:traceGroup>
          <inkml:annotationXML>
            <emma:emma xmlns:emma="http://www.w3.org/2003/04/emma" version="1.0">
              <emma:interpretation id="{5E837825-331B-47C9-B5F4-254CEFE420F7}" emma:medium="tactile" emma:mode="ink">
                <msink:context xmlns:msink="http://schemas.microsoft.com/ink/2010/main" type="inkWord" rotatedBoundingBox="15185,812 15203,811 15203,827 15186,828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\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2644.6478">14556 367 728 0,'-9'-16'268'0,"9"16"-208"0</inkml:trace>
        </inkml:traceGroup>
      </inkml:traceGroup>
    </inkml:traceGroup>
    <inkml:traceGroup>
      <inkml:annotationXML>
        <emma:emma xmlns:emma="http://www.w3.org/2003/04/emma" version="1.0">
          <emma:interpretation id="{45B8FA67-CCCA-4143-8F4A-084A4BFDAC1B}" emma:medium="tactile" emma:mode="ink">
            <msink:context xmlns:msink="http://schemas.microsoft.com/ink/2010/main" type="paragraph" rotatedBoundingBox="1662,1972 24509,1921 24516,4841 1668,48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999E82-2D55-4397-A100-06C5AA6DF43D}" emma:medium="tactile" emma:mode="ink">
              <msink:context xmlns:msink="http://schemas.microsoft.com/ink/2010/main" type="line" rotatedBoundingBox="1662,1972 24509,1921 24514,3870 1666,3920"/>
            </emma:interpretation>
          </emma:emma>
        </inkml:annotationXML>
        <inkml:traceGroup>
          <inkml:annotationXML>
            <emma:emma xmlns:emma="http://www.w3.org/2003/04/emma" version="1.0">
              <emma:interpretation id="{4BBDB691-E37A-49CF-8AF6-AA946B43FF47}" emma:medium="tactile" emma:mode="ink">
                <msink:context xmlns:msink="http://schemas.microsoft.com/ink/2010/main" type="inkWord" rotatedBoundingBox="1663,2200 5059,2192 5062,3465 1665,3473">
                  <msink:destinationLink direction="with" ref="{CFB16221-5366-486F-AE96-CC60AD7FA00A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334.2055">1890 2127 540 0,'10'-12'200'0,"-10"12"-156"0,9-16-12 16,-5 8 116-1,1 0-88-15,-1 4 28 16,1-4-52-16,-5-16 12 16,0 19-28-16,-5-11 16 15,5 8-20-15,-13-4 0 16,8 4-8-16,-9 0-8 15,-4 8 4-15,0-8-4 16,4 16 0-16,-8-8-28 16,13 8 16-16,-14 4-4 0,9 4 8 15,-9 13 16-15,10-1-4 0,-1 16 32 16,5 1-20-16,4-9-4 16,5 1-8-16,0-5 4 15,9-3-4-15,1-13 24 16,-1-12-16-16,4-8-64 15,1-4 24-15,0-17-48 16,-1 5 40-16,1-16-32 16,0 11 36-16,-5-3 20 15,0 0 8-15,-5 3 20 16,1 13-8-16,-5 4 104 16,4 0-64-16,-4 8 24 15,0 8-40-15,0 8-12 16,10-3-12-16,-6 3 28 15,5-4-20-15,5 4 12 16,0-8-16-16,4-16-52 16,9 8 24-16,-9-16-104 15,1 4 68-15,-1-4-36 16,0 3 48-16,-4-11 24 16,4 16 12-16,-9-12-8 15,5 12 8-15,-5-8 72 16,0 16-36-16,0 0 68 15,-9 8-60-15,4 16 28 16,1 4-40-16,9 9-16 16,8-1-8-16,10-8 4 15,5 5-4-15,4-21-48 0,0 4 28 0,-5-24-104 16,-4 8 68-16,-9-20-28 16,-1 12 44-16,-17-17 24 15,0 17 8-15,-15-20 20 16,6 16-8-16,-10-8 24 15,5 7-20-15,-4 9 68 16,3 8-48-16,6 17-4 16,4 3-16-16,0 25 8 15,9 15-12-15,-9 9 4 16,5-8-4-16,-5 16-8 16,0-16 4-16,-14 16-32 15,0-9 16-15,-31-3 12 16,13-4 4-16,-36-4-48 15,13-17 28-15,-9-16 12 16,19-7 4-16,-10-25 12 31,19-4-8-31,4-29 8 0,13-7-8 0,15-21-12 16,13 8 4-16,37-20-60 16,8 9 36-16,33-26-164 15,-1 13 108-15,14-16-52 16,-9 16 80-16,10 0-24 15,-15 17 48-15,5 3 56 16,-13 21-16-16,-15-5 128 16,-13 13-80-16,-13-1 112 15,-14 9-96-15,-14 0 60 16,0 12-76-16,-14-1-32 0,5 5-12 16,-4-4-12-16,4 8 0 0,-5-4 0 15,5 8 0-15,-4 0 0 16,4 8 0-16,-10-4 24 15,6 4-12-15,-14 4 24 16,-1 9-24-16,-8 7 12 16,4 0-12-16,-4 17 28 15,4-1-24-15,1 9 12 16,8 0-16-16,5-9 28 16,9-3-24-16,0-17 20 15,9-4-20-15,0-20-60 16,0 0 20-16,0-16-200 15,5 0 124-15,-5-9-444 16,5 9 308-16</inkml:trace>
          <inkml:trace contextRef="#ctx0" brushRef="#br0" timeOffset="18692.6822">2969 2087 632 0,'14'4'236'0,"-14"-4"-184"16,27 0-16-16,-13 0 116 15,0 0-92-15,4-8 20 16,0 4-48-16,5-4 4 16,0 8-20-16,-5-8-8 15,0 0-4-15,-4-5 4 16,-1 9-4-16,-8 0 16 0,9-4-12 0,-28 0 16 16,9 8-16-16,-8-8 16 15,-1 8-16-15,-9-8 76 16,5 8-48-16,-9-4-4 15,9 8-20-15,-5-4-36 16,5 8 12-16,-5 8 4 16,9 0 8-16,1 9-20 15,3 3 12-15,6 4 4 16,8 1 4-16,6-1 8 16,3 1-4-16,5-13-12 15,5 4 4-15,0-16-120 16,4 4 68-16,5-24-288 15,0 8 196-15</inkml:trace>
          <inkml:trace contextRef="#ctx0" brushRef="#br0" timeOffset="18829.5233">3616 1889 840 0,'-18'4'312'0,"18"-4"-244"0,-41 4-16 16,23 0-12-1,4 4-32-15,0 0-40 16,1 0 20-16</inkml:trace>
          <inkml:trace contextRef="#ctx0" brushRef="#br0" timeOffset="17100.4246">1112 1921 404 0,'-9'-12'148'0,"9"12"-112"0,-5-8-12 15,1 4 120 1,4 4-84-16,-5-8 72 16,5 4-76-16,-4-4 24 15,4 8-48-15,-5 4-28 0,10 8-4 0,-10 16 16 16,5 4-8-16,-4 17 4 16,4 0-4-16,-10 7-8 15,10-3 4-15,-9-9 20 16,5-7-12-16,-5-21 76 15,4-4-52-15,-4-32-12 16,9-4-16-16,-5-25-8 16,10 4 0-16,4-19-20 15,0 7 12-15,0-12-40 16,0 17 28-16,5-5-48 16,4 17 40-16,10 7 16 15,8 17 8-15,19 12 28 16,-1 12-12-16,15 8 4 15,-6 4-8-15,-3 1-16 16,-6 3 4-16,-8-4 56 16,-10-4-28-16,-18-8 44 15,-4 5-40-15,-14-5-4 16,-14 8-16-16,-18-12-84 16,-9 0 40-16,-22-4-12 15,4 0 28-15,-5-8-12 16,14 8 16-16,-5-8 28 15,14 4-8-15,0 0-24 16,14 4 8-16,4 4 12 16,9 4 4-16,5 4 8 15,9 4-8-15,0 4 52 0,9 5-32 0,0 3 24 16,1 0-28-16,3 5 28 16,-4 3-32-16,10-3 4 15,-1-1-12-15,5-4 28 16,4-3-20-16,-13-5 32 15,8 0-32-15,-4-4-92 16,5 8 40-16,0-7-220 16,9-1 144-16</inkml:trace>
          <inkml:trace contextRef="#ctx0" brushRef="#br0" timeOffset="19624.6379">3534 2087 520 0,'5'16'192'0,"-5"-16"-152"0,0 16-8 0,0-12 88 31,9 4-72-31,0-3 16 0,9-1-40 0,5-8-20 15,22-1-8-15,-4-7 20 16,5 0-8-16,8-8-12 16,-8 8 0-16,0-8 48 15,-6 3-24-15,-17-3 112 16,0 8-72-16,-23-4 72 16,0 8-76-16,-18 0 32 15,4 4-52-15,-13 0 0 16,4 8-24-16,-4-4 20 15,4 4-20-15,5 0-12 16,4 8-4-16,5 0-32 16,4 4 20-16,5 4-4 15,10 1 12-15,-6 11 16 16,14 0-4-16,5 13-100 16,0-1 52-16,-14 5-60 15,14 4 60-15,-23-1 12 16,13 1 20-16,-26-1-24 15,4-7 20-15,-23-1-20 16,4-7 20-16,-13-9 8 16,10 1 8-16,-15-13 112 15,14 0-60-15,0-16-12 16,14-4-24-16,14-16-16 16,8-1 4-16,14-23-76 0,5 3 40 15,9-31-120-15,9 7 88 0,4-20-204 16,1 12 152-16,9-4 64 15,-1 12 36-15,10 1 176 16,-9 15-88-16,-10 0 112 16,1 13-104-16,-14 0 108 15,-10 15-108-15,1 5 12 16,-9 8-52-16,-5 8-36 16,0 8-4-16,-5 4 0 15,6 5 0-15,-10 11 24 16,0 0-12-16,0 5 24 15,0-5-24-15,-10 12 4 16,6-7-8-16,-5-1-16 16,-5-4 4-16,5-7-40 15,-5-1 24-15,5-16-28 16,0 0 28-16,0-16 20 16,9 0 0-16,9-13-8 15,0 9 4-15,14-4-32 16,-9 4 20-16,4 12 68 15,5 0-28-15,-1 8 44 16,1 8-36-16,0 8 8 16,-5 0-24-16,-4 1 36 15,9 3-28-15,-14-8 4 16,0 0-16-16</inkml:trace>
        </inkml:traceGroup>
        <inkml:traceGroup>
          <inkml:annotationXML>
            <emma:emma xmlns:emma="http://www.w3.org/2003/04/emma" version="1.0">
              <emma:interpretation id="{49BDF796-61D4-435D-A4BD-ED4CC123D53F}" emma:medium="tactile" emma:mode="ink">
                <msink:context xmlns:msink="http://schemas.microsoft.com/ink/2010/main" type="inkWord" rotatedBoundingBox="5842,1993 10032,1984 10036,3902 5846,3911">
                  <msink:destinationLink direction="with" ref="{CFB16221-5366-486F-AE96-CC60AD7FA00A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742.2556">6889 1941 704 0,'-63'-8'264'0,"63"8"-208"0,-32 0-12 0,23 0 160 16,9 4-120-16,4-4-16 15,5 0-44-15,19 4 0 16,13-4-16-16,22 0 4 15,-3 0-4-15,8-8-8 16,9 8 4-16,1-4-4 16,-10 0 0-16,-4 4-212 15,-10 0 116-15</inkml:trace>
          <inkml:trace contextRef="#ctx0" brushRef="#br0" timeOffset="21517.1569">7422 1577 676 0,'-14'-40'248'0,"14"40"-192"0,-4-9-16 0,-1 9 100 16,10 5-84-16,-10 3 16 16,5 8-48-16,-4 8-4 15,-1 4-12-15,-8 17-8 16,13-1 4-16,-5 9 4 15,5 0-4-15,-9 3-4 16,9 1 4-16,-9 8-4 16,0 0 0-16,-5 3 16 15,5-7-8-15,-5-8-92 16,5-5 48-16,-4-19-192 16,3-9 128-16</inkml:trace>
          <inkml:trace contextRef="#ctx0" brushRef="#br0" timeOffset="20359.0773">5692 1731 696 0,'5'-20'256'0,"-5"7"-196"0,0-3-20 0,-5 4 68 16,1 8-68-16,-15-12 8 16,1 4-28-16,-18 4-20 15,-1 8-4-15,-13 0 4 16,9 12 0-16,-9-4-20 16,9 16 12-16,9-4 4 15,10 9 4-15,8-5-20 16,14 12 12-16,14-7 12 15,-1 7 0-15,19-7-12 16,4 3 4-16,5-4 12 16,5 1-4-16,-14-1 8 15,-5 4-8-15,-22-3 52 16,-5-9-32-16,-32 4 16 16,0 4-24-16,-18-11 64 15,4-9-48-15,-8-4 24 16,13 0-36-16,0-16-8 15,9 4-8-15,5-9-48 16,13 5 24-16,14-4-168 16,9 8 104-16,14-8-308 15,9 4 220-15</inkml:trace>
          <inkml:trace contextRef="#ctx0" brushRef="#br0" timeOffset="21275.0129">6134 1957 696 0,'41'-4'256'0,"-41"4"-196"0,13-4-20 0,-13 0 92 16,0 8-80-16,-4-8 40 16,-1 4-52-16,-13-4-4 15,0 4-24-15,-14-4-16 16,5 8 0-16,-5-4 4 16,4 8 0-16,-3 0-20 15,3 1 12-15,-4 3 4 16,14 4 4-16,0 4 16 15,9 4-8-15,9 1-4 16,14 3 0-16,13-8 20 16,5 0-12-16,22-11-4 15,6-1-4-15,17-12-76 16,-4 0 40-16,0-5-12 16,-5 5 24-16,-9-8 4 15,-9 0 8-15,-9-8 32 16,-9 8-12-16,-9-8 76 15,0 3-52-15,-14 1 40 16,0 4-44-16,-5 0 0 16,1 4-20-16,-10-4-8 15,5 8 0-15,-9 0 12 16,5 4-8-16,-15-4-12 16,6 8 0-16,-19-4-4 15,9 8 0-15,-18 0 8 16,9 8 0-16,-4 0-28 15,13 0 16-15,5 1-12 0,9 3 12 16,13-8 8-16,10 4 4 16,9-12 16-16,4 0-8 0,0-8-72 15,5 0 32-15,0-4-76 16,-5 0 64-16,-4-4-24 16,-5 4 40-16,-8-4 4 15,-1 7 16-15,-9-3 8 16,4 4 0-16,-8 0 44 15,4 8-24-15,-5 4 60 16,5 5-44-16,5 7 36 16,4-4-40-16,-5 12 0 15,15-3-20-15,-1-9 28 16,0 0-24-16,14-12 4 16,4-8-12-16,14-16-164 15,0 4 84-15,0-13-112 16,-4 9 104-16,-10-4-20 15,1 3 60-15,-10-7 16 16,-4 12 12-16,0-20 72 16,-5 11-32-16,-4-15 68 15,-1 3-56-15,-4-3 52 16,0 12-52-16,-4-1 60 16,0 5-60-16,-5 8-16 15,0 12-16-15,-5 12 8 16,5 12-8-16,-9 12-12 15,9 1 0-15,-5 7 4 16,1 1 0-16,-14 11 8 0,13 1-4 0,-13 0 16 16,18-1-12-16,-9-7 4 15,9-5-4-15,4-16-96 16,10-7 52-16,9-21-140 16,4-9 100-16</inkml:trace>
          <inkml:trace contextRef="#ctx1" brushRef="#br0">6848 3414 0,'0'0'0,"0"0"15,-63 29 1,58-25-16,5-4 16,0-16-16,0 16 0</inkml:trace>
          <inkml:trace contextRef="#ctx0" brushRef="#br0" timeOffset="22490.7479">7586 1933 540 0,'0'-4'200'0,"0"4"-156"15,18 0-12-15,-13 0 60 16,8 0-56-16,6-4 24 16,3 4-40-16,15-8 0 15,-1 8-12-15,1-8 4 16,-1 8-8-16,1 0 32 16,-10 0-20-16,-9-4 32 15,-4 0-32-15,-14-4 56 16,-5 0-40-16,-13-5 72 15,4 1-56-15,-18 4 28 16,5 0-44-16,0 0-36 0,0 0 0 16,-10 8-16-1,23 8 8-15,-4 8 8 0,5 4 4 0,3 5 16 16,6-5-8-16,8-4-84 16,15 4 44-16,3 5-80 15,6-5 68-15,-1-12-68 16,0 8 64-16,5-4-152 15,9-4 112-15,-9-16-4 16,0 8 56-16,-5-8 12 16,1 0 16-16,-6-4 132 15,-3-8-72-15,-6 4 140 16,1 3-108-16,-5 5 4 16,0 4-52-16,-4 8 8 15,-1 4-24-15,-4 5 8 16,5 3-16-16,-1-4 12 15,1 4-16-15,4-8-12 16,0 4 0-16,0-8 48 16,0 0-24-16,-4-8 0 15,-1 0-12-15,-4-4 4 16,5 0-8-16,-5-4 8 16,0 4-8-16,0-8-20 15,9 4 8-15,5-9-4 16,4 5 4-16,9-8 8 15,5 8 0-15,9-9-28 16,5 9 16-16,-5-4-4 0,-5 8 8 16,-4 0-28-1,0 4 20-15,0 0-72 0,-10 8 48 16,-8-9-220-16,9 9 144 0,-14-8-108 16,14 4 132-16,-5-8 56 15,-4 0 28-15,8-8 184 16,1 8-92-16,-14-9 112 15,14 9-112-15,-14-4 52 16,-4 8-76-16,-1-4-24 16,-4 4-24-16,-4 0-116 15,-1 4 56-15</inkml:trace>
          <inkml:trace contextRef="#ctx0" brushRef="#br0" timeOffset="22722.8656">8620 1836 560 0,'-19'16'208'0,"19"-16"-164"0,0 16-8 16,-4-3 112-1,4-1-88-15,-9 4-16 16,9 0-28-16,0 0 12 16,0 5-16-16,-9-5-4 15,18 4-4-15,-9-8 40 16,0 0-24-16,0-8-20 15,0 0 0-15,0-8-28 16,13 4 16-16,-4-4-196 16,1 0 112-16</inkml:trace>
          <inkml:trace contextRef="#ctx0" brushRef="#br0" timeOffset="23406.1944">8774 1905 624 0,'0'-4'228'0,"0"4"-176"0,-4-4-16 0,4 4 88 16,4 4-76-16,-4 0 44 16,9 8-56-16,-9 0 0 15,5 4-24-15,-5-4-8 16,0 1 0-16,0-5 4 16,14 4-4-16,-5-8 8 15,0 0-8-15,0-8 16 16,-4 4-12-16,-1-4 24 15,5 0-20-15,-4-4-4 16,-1 4-4-16,1-8 4 16,4 7-4-16,0-3-36 15,5 4 16-15,4 0 40 16,0 4-12-16,5-4 16 16,4 4-16-16,10 0 0 15,4 0-4-15,4 0 4 16,1 0-8-16,-1-4 8 15,-4 4-8-15,-4-8 8 16,-1 4-8-16,-13-8 16 16,0 8-12-16,-10-8 4 15,-4 8-4-15,-4-13 4 16,-1 9-8-16,-4-4-4 0,5 4 4 16,-5 4-32-16,5 4 16 0,-10 4 12 15,5 4 4-15,-9 4 8 16,4 5-8-16,-8 7-4 15,8 0 4-15,-9 25-16 16,10 3 8-16,-10 33-40 16,10 4 24-16,-5 21 16 15,9-13 4-15,0 4 12 16,4-12-8-16,-4 0 16 16,0-16-12-16,-14-12 24 15,10-13-20-15,-14-16 24 16,-1-3-24-16,-17-17 40 15,9-12-28-15,-28-20 4 16,10-5-16-16,-10-11 0 16,14 8-4-16,-5-21-16 15,19 17 4-15,18-5-16 16,14 5 12-16,36-4-32 16,9 7 24-16,27-7-408 15,5 7 232-15</inkml:trace>
        </inkml:traceGroup>
        <inkml:traceGroup>
          <inkml:annotationXML>
            <emma:emma xmlns:emma="http://www.w3.org/2003/04/emma" version="1.0">
              <emma:interpretation id="{E966B5E2-3073-4E05-9BF0-823967BD9962}" emma:medium="tactile" emma:mode="ink">
                <msink:context xmlns:msink="http://schemas.microsoft.com/ink/2010/main" type="inkWord" rotatedBoundingBox="10642,2896 10737,2895 10738,3150 10643,3151">
                  <msink:destinationLink direction="with" ref="{CFB16221-5366-486F-AE96-CC60AD7FA00A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1717.6664">10004 2443 652 0,'22'-8'244'0,"-3"16"-192"0,8 12-12 16,-18-3 56-1,5 3-60-15,-14 12 12 16,4 5-28-16,-22 23-100 16,-5 1 44-16</inkml:trace>
        </inkml:traceGroup>
        <inkml:traceGroup>
          <inkml:annotationXML>
            <emma:emma xmlns:emma="http://www.w3.org/2003/04/emma" version="1.0">
              <emma:interpretation id="{51F5A3BA-7F7C-4419-9B92-5293CBB4D506}" emma:medium="tactile" emma:mode="ink">
                <msink:context xmlns:msink="http://schemas.microsoft.com/ink/2010/main" type="inkWord" rotatedBoundingBox="11720,1949 15676,1941 15679,3392 11723,340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8382.7007">14342 2030 456 0,'0'17'168'0,"0"-17"-128"0,-4 24-16 0,-1-12 112 16,1 0-80-16,-5 0 24 16,0 4-48-16,-5-8-12 15,5 5-12-15,0-17-244 16,4 4 128-16</inkml:trace>
          <inkml:trace contextRef="#ctx0" brushRef="#br0" timeOffset="118248.3434">14315 1901 464 0,'18'-8'176'0,"-18"8"-140"0,14-8-8 15,-19 8 188 1,5 4-124-16,-4-4 8 16,-1 0-60-16,-8 0-12 15,-1 4-16-15,-4 0-112 16,9 4 52-16</inkml:trace>
          <inkml:trace contextRef="#ctx0" brushRef="#br0" timeOffset="119012.1222">14538 1933 476 0,'23'-8'176'0,"-23"8"-136"0,5 0-12 0,-10 0 224 15,5 4-144-15,-9-4 52 16,4 0-92-16,-4 0 20 16,5 4-52-16,-5 0-12 15,9 4-12-15,-5 4-12 16,5 5 4-16,0-1-4 15,5 0 0-15,-1 0 16 16,10 4-8-16,-1-7-4 16,1 3 0-16,9-12-40 15,0 0 20-15,-1-8-56 16,1 4 40-16,-5-4 0 16,-4 0 16-16,-5-4 20 15,0 4 0-15,0-9-20 0,5 9 8 0,4-4 12 16,5 4 0-16,4-4 76 15,1 8-44-15,-1-4-12 16,5 8-16-16,-5-4 16 16,-4 4-12-16,0 0-12 15,-1 0-4-15,-3-4 20 16,-6 8-8-16,-4-8 24 16,0 4-20-16,-9 1 4 15,5 3-8-15,-14 0 4 16,4 4-8-16,-8 8-36 15,-1 4 16-15,-4 21-20 16,4 3 20-16,-13 25-28 16,4-4 28-16,-13 16-40 15,8-8 36-15,-13 12-4 16,0-8 16-16,-4 0 24 16,4-20-8-16,-14-9 120 15,10-15-72-15,-5-25 76 16,9-8-76-16,0-28 56 15,9 3-60-15,9-19-12 16,9 3-24-16,24-15-28 16,12 7 4-16,33-11 4 15,4 19 4-15,14-7-72 16,0 11 40-16,-9 1-252 0,-1 8 160 0</inkml:trace>
          <inkml:trace contextRef="#ctx0" brushRef="#br0" timeOffset="116069.3674">11583 1840 540 0,'10'-12'200'0,"-1"4"-156"0,-5-8-12 0,-4 12 52 15,5 4-52-15,-5-17 60 16,4 9-56-16,-8-8 28 16,4 4-36-16,-9-12 36 15,9 12-36-15,-23-13-16 16,14 13-4-16,-28-12-8 16,15 12 0-16,-6-4-20 15,1 7 12-15,-5 1 4 16,5 4 4-16,4 8-12 15,9 4 8-15,14 9-4 16,0-5 0-16,14 12-12 16,9-4 12-16,4 17-4 15,-4-1 4-15,9 5 24 16,0-1-8-16,-5 1-4 16,-9-5 0-16,0 4-4 15,1 1 0-15,-10-5 32 16,4 1-16-16,-17-5 40 15,-5-4-32-15,-10-3 20 0,1-5-24 16,-18-4 36-16,-1 0-32 16,-17-16 20-16,8 4-24 0,-8-12 16 15,8 0-20-15,1-12-8 16,8 4-4-16,1-8-4 16,13 3 0-16,0 1-44 15,5 4 24-15,4-4-64 16,5 8 48-16,5-1-72 15,4 5 64-15</inkml:trace>
          <inkml:trace contextRef="#ctx0" brushRef="#br0" timeOffset="117195.4966">12262 1974 300 0,'4'-8'112'0,"-4"8"-88"0,5-9-8 16,-5 5 172-1,4 4-108-15,-4-8 132 0,0 0-120 16,0 8 8-1,0-8-60-15,-4 4 0 16,4 4-24-16,-5-8 8 0,1 4-12 0,-5-8-16 31,0 12 0-31,-5-8 28 0,5 8-12 0,-14 0-12 16,19 0-4-16,-24 0 20 16,15 0-8-16,-19 8 4 15,13-8-4-15,-17 4-32 16,13 8 12-16,-9 0 4 15,5-4 8-15,0 17 0 16,4-5 0-16,9 8 0 16,5 4 0-16,9 5 8 15,14-1-4-15,9-3 8 16,4-1-8-16,9-12 8 16,5-4-8-16,5-7-12 15,-5-9 4-15,4-9-24 16,1 9 16-16,4-16 12 15,-4-4 4-15,8 4-4 16,-4 8 4-16,0-12-24 16,-4 7 12-16,-5-3 20 15,-5 0-4-15,-8 4 4 16,-1-4-4-16,-9 0 12 16,-4 3-12-16,-5-3 4 15,0 4-4-15,-14-4 4 16,5 8-8-16,-13-17-4 15,4 17 4-15,-14 0-4 16,5 4 0-16,-10-4 0 0,6 8 0 0,-10 4-20 16,4 4 12-16,-3 4-12 15,8 5 8-15,0 3 0 16,14 0 4-16,4-4 24 16,10 5-8-16,9-13 4 15,8 0-4-15,6-16-84 16,4 0 40-1,-5-5-76-15,5 5 68 0,-5-12-60 16,-4 8 60-16,-14-4 4 16,0 8 24-16,-9-5 12 15,0 5 4-15,-5 8 112 16,5 0-60-16,-9 21 40 16,5-5-52-16,-1 16-24 15,5 5-8-15,9-1 16 16,5-4-12-16,9-3 4 15,0-1-8-15,-1-20-8 16,6 8 4-16,-6-24-92 16,6 4 48-16,-10-16-48 15,5 8 52-15,-5-25-60 16,5 9 56-16,-10-12 8 16,6 7 20-16,-6-15 12 15,5 11 0-15,-4-7 112 16,0 11-60-16,4-3 76 15,-4 12-72-15,-14 3 4 16,9 13-36-16,-5 4-12 0,1 8-8 16,-5 13 4-16,0 3-4 15,0 16 8-15,-9 1-8 16,-5 15 32-16,5 5-20 0,0 8-12 31,4-5-8-31,1-11-40 0,8-9 24 0,5-28-160 16,5 9 100-16,9-42-204 15,4 5 160-15</inkml:trace>
          <inkml:trace contextRef="#ctx0" brushRef="#br0" timeOffset="118096.9415">12772 1897 748 0,'-32'0'276'0,"32"0"-216"0,-14 12-16 0,10-4-12 15,8 0-28-15,5-12-4 16,10 16 4-16,8-4-4 16,9 0 0-16,5 0 32 15,0 5-16-15,18-13-12 16,5 4-8-16,18-4 4 16,-5 4 0-16,10-4-44 15,-14 0 24-15,-5 0 8 16,-13 0 8-16,-10-4-8 15,-4 4 8-15,-18-8 84 16,13 4-48-16,-26-9 60 16,-1 9-52-16,0-4 24 15,-5 4-36-15,-4-8-16 16,0 8-8-16,-4-4 4 16,4 8-4-16,-9-4-4 15,0 4 4-15,-14 0-32 16,18 4 16-16,-13 0-4 15,9 8 8-15,-5 0-12 16,5 4 12-16,9 5-12 16,0-1 8-16,0 0 16 15,18 4 0-15,-4-7-12 0,9-1 4 0,0-8-48 16,-1 0 24-16,10-8-36 16,0 0 32-16,-9-8-60 15,9 4 52-15,0-8 8 16,-1 4 20-16,-17-13 4 15,0 13 0-15,-5-8 16 16,0 4-4-16,-4 0 104 16,-1 8-60-16,1 4 32 15,-5 4-44-15,9 4-4 16,-9 8-20 0,13 8-8-16,-4 5 0 15,5-1 28-15,4 0-16 16,-9-3-12-16,1 3-8 15,-6-16 20-15,1 4-8 0,-10-16-84 16,5 0 44-16,-4-16-88 16,-1 4 68-16</inkml:trace>
          <inkml:trace contextRef="#ctx0" brushRef="#br0" timeOffset="117435.7809">13336 1597 496 0,'9'-73'184'0,"-9"73"-140"0,0-24-16 0,0 16 136 15,5 4-96-15,-1 0 24 16,6 4-52-16,-1 4-16 15,0 4-16-15,4 4-8 16,1 8 4-16,-9 9 4 16,4 3-4-16,-14 5 8 15,1 3-8-15,-19 9 16 16,0-5-12-16,-9 13 4 16,-4-5-4-16,4 13-16 15,9-4 4-15,5-4-4 16,0-5 0-16,9-11-116 15,9-5 68-15</inkml:trace>
        </inkml:traceGroup>
        <inkml:traceGroup>
          <inkml:annotationXML>
            <emma:emma xmlns:emma="http://www.w3.org/2003/04/emma" version="1.0">
              <emma:interpretation id="{C9E410EA-ECF9-4F27-A451-EEC99038FC5C}" emma:medium="tactile" emma:mode="ink">
                <msink:context xmlns:msink="http://schemas.microsoft.com/ink/2010/main" type="inkWord" rotatedBoundingBox="16618,2062 17524,2060 17527,3478 16621,348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0243.6078">16259 1622 456 0,'-9'-21'168'0,"9"21"-128"0,-9 0-16 0,9 8 52 16,-5 5-48-16,1 19 60 16,-1 4-52-16,-13 9 28 15,0-1-36-15,-9 13 8 16,4 0-20-16,-4-5 72 16,8-7-52-16,-3-9 56 15,3-3-52-15,-3-13 40 16,8-4-44-16,-4-20 16 15,9 0-32-15,4-16-36 16,5 0 8-16,9-9-60 16,9 9 36-16,10 0-44 15,8 8 40-15,5 8 4 16,5 8 16-16,-5 12 4 16,0 4 4-16,-10 16 16 15,-3-7-4-15,-15 11 40 16,1-3-20-16,-19-9 56 15,1 0-44-15,-28-12 20 16,5 5-36-16,-28-17 8 16,10 0-16-16,-15-16-8 15,10 4 0-15,9-21-32 16,19 9 16-16,12-8-56 16,20 3 36-16,21 1 0 0,15 12 16 15,18 0-16-15,-1 4 20 0,1 4 12 16,-9-4 4-16,-1 0 8 15,-8 8-8-15,-5-9 68 16,-9 9-40-16,-9-8 60 16,-1 8-56-16,-8-4 36 15,0 8-40-15,-14 0-36 16,0 9 0-16,0 3 16 16,9 8-4-16,-5 0-4 15,1 5 0-15,9-1-4 16,8-4 0-16,6-4-28 15,4 1 16-15,8-9-64 16,1-4 40-16,-4-8-36 16,-1 0 40-16,-13-8 20 15,0 4 8-15,-14-16-32 16,-5-1 20-16,-8 1 24 16,-5 8-4-16,0 4 0 15,0 12 0-15,-5 20-4 16,5 13 0-16,-5 15-12 15,14 5 8-15,-18 12 20 16,13-1-8-16,-17 21 48 16,13 1-28-16,-19 3-32 15,10-12 0-15,-18-13 44 16,4-11-20-16,-9-17 44 16,4-11-36-16,-8-29 12 15,13-4-24-15,0-33 36 0,9-3-28 16,10-21-12-1,13 13-8-15,27-13 12 0,9 8-8 0,28 5-4 16,4 11 0-16,-4 5 4 16,0 12-4-16,-23-1-212 15,-5 9 112-15</inkml:trace>
        </inkml:traceGroup>
        <inkml:traceGroup>
          <inkml:annotationXML>
            <emma:emma xmlns:emma="http://www.w3.org/2003/04/emma" version="1.0">
              <emma:interpretation id="{2288DFEF-60EF-4575-ACBA-8A21441F6839}" emma:medium="tactile" emma:mode="ink">
                <msink:context xmlns:msink="http://schemas.microsoft.com/ink/2010/main" type="inkWord" rotatedBoundingBox="18467,2151 20586,2147 20587,2816 18469,282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2449.7489">18435 1885 644 0,'5'-8'236'0,"-5"8"-180"0,5 12-20 0,-5-12 8 16,0 12-32-16,9 0 4 15,-5 4-8-15,1 8 36 16,-1 1-20-16,-4 11 4 16,9 1-16-16,-18 7 36 15,5 1-24-15,-5-5 48 16,9 5-40-16,-9-13 20 15,9-8-32-15,-10-12 44 16,10-4-36-16,-4-20-16 16,8-4-4-16,1-24-20 15,9 3 8-15,-5-3-40 16,4 7 24-16,-3-3-20 16,3 12 24-16,1-5 16 15,4 9 4-15,-9 4-20 16,5 0 8-16,-10 4-4 0,5 12 4 15,-9-8 8 1,5 8 0-16,0 8 16 0,-1 4-8 16,1 12 16-16,-1 4-16 0,1 17-4 15,-5-9 0-15,0 13 4 16,4-1-4-16,5-11 16 16,-9-1-12-16,0-7 24 15,5-9-20-15,0-4 12 16,-1-8-12-16,-4-16-24 15,5 4 4-15,-1-20-40 16,5-1 28-16,-4-19-4 16,4-5 16-16,0-3-36 15,9 7 24-15,5 1-4 16,0 15 16-16,9 1-12 16,4 12 12-16,-4 0 4 15,-5 12 4-15,-4 4-12 16,0 8 8-16,-10 8 4 15,1 4 0-15,-9 8 24 16,4 1-12-16,-5 3 4 16,5-4-8-16,1-3-16 15,3-1 4-15,10-8 12 16,0-4-4-16,9-12-12 16,0-4 4-16,4-12 12 15,-4 0-4-15,0-12 8 16,-5 7-8-16,-4-7-4 15,-5 4 4-15,-9-5 20 0,0 13-12 16,-13-4-12-16,4 4-4 0,-5 0 12 16,1 4-4-16,-6-1 8 15,1 5-8-15,-9 4-28 16,9 8 12-16,-9 4-4 16,4 5 8-16,0 3 0 15,5 0 0-15,0 4 16 16,5 0-4-16,-1-3 8 15,5-1-8-15,5-8-20 16,4-4 8-16,-5-8-84 16,5 4 52-16,-4-8-92 15,4 0 76-15,-9-9 0 16,5 9 36-16,-5-8-24 16,0 4 28-16,0 0 48 15,0 8-12-15,0 4 68 16,0 8-48-16,0 8 52 15,9 4-52-15,-5 9 16 16,5-1-36-16,5 4 8 16,4-3-16-16,10-9 12 15,-1-4-16-15,14-20-48 16,4 0 24-16,1-20-40 16,-5 4 32-16,-9-13-24 15,0 5 28-15,-14-13 8 16,0 9 12-16,-4-17 16 15,4 9-8-15,0-13 16 0,0 9-16 16,1-1 76-16,-1 17-48 0,-5 8 24 31,6 8-40-31,-10 16-16 0,4 12-8 0,-8 16 12 16,0 5-4-16,-15 7 16 16,-3 1-12-16,-5 15 4 15,4 1-4-15,-9 8 4 16,10-4-8-16,13-13-12 15,0-3 4-15,13-21 20 16,-4-8-8-16,14-20-4 16,0-4 0-16,0-24-40 15,8 0 20-15,1-25-72 16,-9 13 48-16,-9-13-36 16,8 13 44-16,-3-17 20 15,3 8 8-15,-12-3 12 16,3 7-4-16,-13 1-20 15,0 11 8-15,9 1 76 16,-4 12-40-16,-5-1 28 16,9 13-36-16,-9 8 36 15,0 8-32-15,0 13 32 16,0-1-32-16,0 8 12 16,0 5-20-16,0 7-16 15,-9 1-4-15,4 11 20 16,5-3-8-16,0 7 32 15,0 1-24-15,-9-4-128 16,9-1 60-16</inkml:trace>
          <inkml:trace contextRef="#ctx0" brushRef="#br0" timeOffset="120963.6812">18126 1905 508 0,'18'-8'188'0,"-18"8"-148"0,14-8-8 0,-5 4 80 16,-5 4-68-16,1-4 68 15,-1 4-60-15,-17-4-20 16,4 8-20-16,-23-4 8 16,0 0-12-16,-14 0-12 15,10 8 0-15,-9 0 4 16,13 0 0-16,0-4 0 15,14 4 0-15,8 0-20 16,10 4 12-16,0 8 4 16,10 1 4-16,8 11 16 15,9 0-8-15,-4 9-20 16,0 3 4-16,-14 5 48 16,-5-4-20-16,-17-17 68 15,-1 8-48-15,-13-15 20 16,4-1-40-16,-4-16 52 15,4 0-40-15,0-20-60 0,14-5 16 16,9-15-336-16,9 0 192 0</inkml:trace>
        </inkml:traceGroup>
        <inkml:traceGroup>
          <inkml:annotationXML>
            <emma:emma xmlns:emma="http://www.w3.org/2003/04/emma" version="1.0">
              <emma:interpretation id="{FD9F7D33-82F9-4B08-A571-BE9A52338B81}" emma:medium="tactile" emma:mode="ink">
                <msink:context xmlns:msink="http://schemas.microsoft.com/ink/2010/main" type="inkWord" rotatedBoundingBox="21445,2179 24510,2172 24512,3023 21446,303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3501.0387">20812 1937 600 0,'0'-24'224'0,"0"24"-176"0,50-8-12 0,-13 4 0 16,4 4-28-16,13 0 76 15,5 8-48-15,1 0-4 16,-10 12-20-16,-9 5 24 16,-10-5-20-16,-17 16 4 15,0-3-12-15,-28 3 28 16,-4-8-20-16,-37 1-12 16,-4 3-8-16,-14-20 20 15,5 4-8-15,9-28 16 16,4 4-16-16,23-12-4 15,9 0 0-15,33-5-68 16,12 9 36-16,24-4-164 16,-1 8 108-16,19 0-220 15,-5 4 172-15,1-1-88 16,-1 9 128-16</inkml:trace>
          <inkml:trace contextRef="#ctx0" brushRef="#br0" timeOffset="123187.707">21181 1893 444 0,'-18'-21'164'0,"18"21"-124"0,-10-24-16 0,-3 20 52 16,13 0-48-16,-14-4 76 15,14 4-56-15,-13 4 0 16,8 8-28-16,-4 20 32 16,4 9-28-16,-8 32-4 15,4 3-12-15,-14 26 20 16,5-5-16-16,-10-4 4 16,10-20-8-16,-9-13 4 15,-1-11-8-15,6-13-12 16,-1-4 4-16,9-15-280 15,-4-9 156-15</inkml:trace>
          <inkml:trace contextRef="#ctx0" brushRef="#br0" timeOffset="124116.0623">21577 1953 404 0,'14'-4'148'0,"-14"4"-112"0,0-4-12 16,0-4 92-1,0 8-68-15,0-8 52 0,0 8-60 0,-10 0 16 16,6 0-36-16,-5-4 0 16,0 0-12-16,-10 0 4 15,10 4-8-15,-18-4 8 16,18 8-8-16,-18 0 8 15,8 4-8-15,-3 0 16 16,8 17-12-16,-4-5 24 16,13 4-20-16,1-4-4 15,8 5-4-15,10-5 4 16,4-4-4-16,9-8-4 16,-4-4 4-16,18-8-112 15,-9 0 60-15,4-8-140 16,5 0 108-16,-13-8-16 15,-5 7 56-15,4-11 20 16,-4 12 8-16,-1-4 160 16,10 8-80-16,-18 0 148 15,4 8-120-15,-4 12 28 16,-1 4-72-16,-3 16-12 16,3 5-24-16,-4-1-4 15,0 9-4-15,-4-9 28 16,4 0-20-16,-9-15 32 15,9-5-32-15,-18-16-84 16,9-4 36-16,-5-16 0 16,-4 3 20-16,-9-23 4 15,18 12 0-15,0-17-28 0,0 21 20 16,18-9-20-16,5 9 20 0,9-4-8 16,0 12 12-16,27-5 80 15,-4 5-40-15,22 8 20 16,-4-4-32-16,0 4 28 15,-5 4-28-15,-13 0-24 16,-14 4 4-16,-9-4 16 16,-10 4-4-16,-17-4-172 15,9 8 92-15</inkml:trace>
          <inkml:trace contextRef="#ctx0" brushRef="#br0" timeOffset="124348.5698">22273 1719 632 0,'-27'-4'236'0,"27"4"-184"0,-4 16-16 16,-5-12 88 0,18 12-76-16,-9 8 0 15,0-3-32-15,0 11-4 16,0 0-4-16,0 13 12 15,0-5-12-15,0 9-28 16,0-9 8-16,0-3-100 16,0-1 60-16</inkml:trace>
          <inkml:trace contextRef="#ctx0" brushRef="#br0" timeOffset="124627.81">22465 2168 880 0,'-37'44'328'0,"37"-44"-256"0,-9 33-16 0,5-21 20 15,8-8-52-15,-4-8-28 16,9 4 0-16</inkml:trace>
          <inkml:trace contextRef="#ctx0" brushRef="#br0" timeOffset="124511.5003">22610 1840 756 0,'-22'8'280'0,"22"-8"-216"0,-5 0-20 0,-4 0-136 16,9 8 40-16</inkml:trace>
          <inkml:trace contextRef="#ctx0" brushRef="#br0" timeOffset="124898.1169">22774 2010 600 0,'-4'-12'224'0,"4"12"-176"0,4-20-12 0,-4 16 116 31,0 4-92-31,-4-4 8 0,4 8-40 16,-14 4-8-1,10 8-12-15,-19 4 4 16,23 4-8-16,0 5-12 0,0-1 4 0,0-4-4 16,13-3 0-16,19-17-72 15,0 0 44-15,23-20-240 16,-5 7 152-16,0-15-220 16,5 4 196-16</inkml:trace>
          <inkml:trace contextRef="#ctx0" brushRef="#br0" timeOffset="125636.4595">23189 1832 600 0,'-5'-28'224'0,"5"28"-176"0,5-8-12 0,-1 4 116 16,-4 4-92-16,0-4 52 15,14 8-64-15,-1 0-8 16,-3 8-24-16,-10 0-4 16,9 4-4-16,-23 0 20 15,9 0-16-15,-13 5-20 16,5 3 0-16,-15 8 32 15,10 1-16-15,0 7-16 16,4 5 0-16,10-9-68 16,8 1 44-16,10-9-76 15,4-4 64-15,0-12-60 16,14-4 60-16,-5-16-32 16,1 4 44-16,-5-20 20 0,4 12 8 15,-9-21-16-15,5 9 12 0,-14-4 40 16,14 8-20-16,-14-5 112 15,-9 9-68-15,13-4 100 16,-13 4-92-16,0 8 16 16,10-5-48-16,-10 5-4 15,0 8-16-15,0-8-8 16,0 8 0-16,0 0-4 16,0 0 0-16,-10-4 16 15,10 8-8-15,-13-4 4 16,13 0-4-16,-9 0-32 15,0 8 12-15,-5-8-4 16,14 17 8-16,-9-5-20 16,0 12 16-16,9-4 4 15,0 5 8-15,9-5 8 16,0 12-4-16,0-12-72 16,5-3 36-16,-5-9-12 15,4 0 24-15,1-8-76 16,4-8 56-16,-4 0-56 15,4-9 56-15,-4-3 12 16,0 8 16-16,-1-16 12 16,-8 16 0-16,8-13 68 15,-3 9-36-15,-1-12 76 16,13 16-60-16,1-5 44 16,9 1-52-16,9 4 40 0,-5 8-44 15,10 4 8-15,-5 8-28 0,-9 4 8 16,0 4-12-16,-14 5 0 15,-4-1-4-15,-14-4 56 16,0 4-36-16,-19-3 32 31,6-1-32-31,-15-8-8 0,6-4-12 0,-1-12-172 16,5 4 88-16</inkml:trace>
        </inkml:traceGroup>
      </inkml:traceGroup>
      <inkml:traceGroup>
        <inkml:annotationXML>
          <emma:emma xmlns:emma="http://www.w3.org/2003/04/emma" version="1.0">
            <emma:interpretation id="{19DC0894-7EBD-4656-B155-DFBBB612B73F}" emma:medium="tactile" emma:mode="ink">
              <msink:context xmlns:msink="http://schemas.microsoft.com/ink/2010/main" type="line" rotatedBoundingBox="11363,3988 11458,4850 11173,4881 11077,4019">
                <msink:destinationLink direction="with" ref="{A382311F-3739-4934-80A9-EFCFA7AF7B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F14F7F-306F-434D-91EA-DA06CF580D3A}" emma:medium="tactile" emma:mode="ink">
                <msink:context xmlns:msink="http://schemas.microsoft.com/ink/2010/main" type="inkWord" rotatedBoundingBox="11363,3988 11458,4850 11173,4881 11077,4019"/>
              </emma:interpretation>
            </emma:emma>
          </inkml:annotationXML>
          <inkml:trace contextRef="#ctx0" brushRef="#br0" timeOffset="140226.0541">10473 3605 560 0,'-10'-9'208'0,"10"9"-164"0,-4-8-8 0,4 0 76 15,9 4-68-15,5-4 52 16,-1 8-56-16,10-8 32 16,0 4-40-16,13-4 44 15,-4 0-44-15,5 16 20 16,-6 0-32-16,-8 4-16 15,0 8-8-15,-14 5 28 16,-4 3-12-16,-19 8-4 16,-4 9-4-16,-14-9 4 15,9-3-4-15,-18-1 8 16,14-8-8-16,0-3 24 16,8-5-16-16,10-8-76 15,14 0 36-15,4-4-8 16,9 0 20-16,5 8-16 15,4 8 20-15,5 5 12 16,0-1 4-16,4 12-12 16,-8 1 4-16,-15 7 4 15,10 5 0-15,-23-5 76 0,0 9-40 16,-9-16 24-16,9-1-40 0,-27-4 16 16,4-7-20-16,-18-9 8 15,0-4-12-15,-5-16 12 16,15 0-16-16,8-20-4 15,18-1 0-15,19-15-16 16,22 7 8-16,14-3-16 16,10 8 12-16</inkml:trace>
        </inkml:traceGroup>
      </inkml:traceGroup>
    </inkml:traceGroup>
    <inkml:traceGroup>
      <inkml:annotationXML>
        <emma:emma xmlns:emma="http://www.w3.org/2003/04/emma" version="1.0">
          <emma:interpretation id="{9CB76704-BDB7-44CD-AFE1-1F64FB127AC0}" emma:medium="tactile" emma:mode="ink">
            <msink:context xmlns:msink="http://schemas.microsoft.com/ink/2010/main" type="paragraph" rotatedBoundingBox="11194,5894 19019,4473 19254,5767 11429,7187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278B0F8-B21A-4B4A-BF68-68A3B3C2A1FA}" emma:medium="tactile" emma:mode="ink">
              <msink:context xmlns:msink="http://schemas.microsoft.com/ink/2010/main" type="line" rotatedBoundingBox="11194,5894 19019,4473 19254,5767 11429,7187">
                <msink:destinationLink direction="with" ref="{A382311F-3739-4934-80A9-EFCFA7AF7B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0ED4AE-8250-47C3-98A4-4F7972CC5FB0}" emma:medium="tactile" emma:mode="ink">
                <msink:context xmlns:msink="http://schemas.microsoft.com/ink/2010/main" type="inkWord" rotatedBoundingBox="11269,6306 12274,6124 12375,6682 11370,686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3712.8558">10982 5782 196 0,'-4'4'72'0,"4"-4"-56"0,0 16-4 0,0-4 64 16,0 4-44-16,0 5 76 16,0 3-60-16,0 0 28 15,0 5-44-15,-5-1 0 16,5 0-20-16,0-4 12 16,0 1-16-16,0-5-12 15,0-4 0-15,-9-4 28 16,9 5-12-16,0-9-76 15,9 0 36-15,-9-8-168 16,5 4 112-16</inkml:trace>
          <inkml:trace contextRef="#ctx0" brushRef="#br0" timeOffset="283354.5468">10659 6004 208 0,'9'-4'76'0,"-9"4"-60"0,9 0-4 0,-4 0 28 31,0 0-24-31,-1 0 64 0,1 0-44 0,4 0 20 16,9 4-36-16,0-4 36 15,5 0-32-15,0 0-4 16,9 0-12-16,-1-4 12 16,6 0-12-16,4-4-12 15,4 8 0-15,-4-4 20 16,5 4-8-16,-14-4-4 15,0 4 0-15,-10-4-120 16,-3 4 64-16,-10-4-244 16,0 8 168-16</inkml:trace>
          <inkml:trace contextRef="#ctx0" brushRef="#br0" timeOffset="284013.6853">11401 6057 312 0,'9'0'112'0,"-9"0"-84"0,19-8-12 15,-10 8 72 1,0 0-52-16,14 0 32 15,-1-4-40-15,10 0 8 16,0 0-20-16,-9-4 8 0,13 8-12 0,-4-4-24 16,-9 4 4-16,-9 0-68 15,4 4 44-15,-27-4-268 16,9 4 164-16</inkml:trace>
          <inkml:trace contextRef="#ctx0" brushRef="#br0" timeOffset="284236.2387">11593 5891 288 0,'-5'12'108'0,"5"-12"-84"0,5 16-4 0,-5-3 48 15,-5-1-40-15,0 8 40 16,5 4-36-16,-4 9 0 15,4-1-20-15,-5 4 20 16,1 1-20-16,-5-1-32 16,4 1 12-16,1-9-300 15,4 0 172-15</inkml:trace>
        </inkml:traceGroup>
        <inkml:traceGroup>
          <inkml:annotationXML>
            <emma:emma xmlns:emma="http://www.w3.org/2003/04/emma" version="1.0">
              <emma:interpretation id="{3DA353CA-6B9A-46EF-A04C-6BE4B3EE18E1}" emma:medium="tactile" emma:mode="ink">
                <msink:context xmlns:msink="http://schemas.microsoft.com/ink/2010/main" type="inkWord" rotatedBoundingBox="13126,5675 15156,5307 15305,6124 13274,649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6307.9081">14292 4920 156 0,'9'-28'56'0,"-9"28"-44"0,14-9-4 16,-14 9 60-16,9 4-40 15,0 5 60-15,0 3-52 16,1 8 64-16,8 8-60 15,-5 5 0-15,6 11-24 16,3 5 52-16,6-1-40 16,-10 5 8-16,-4-9-24 15,-10-3 12-15,-13-5-16 16,-9 1 16-16,-5 3-16 16,5-7 16-16,-5-1-16 15,9-12-84-15,10-4 44 0,8-3-396 16</inkml:trace>
          <inkml:trace contextRef="#ctx0" brushRef="#br0" timeOffset="296020.6433">12653 6029 156 0,'-13'-8'56'0,"8"4"-44"0,1-5-4 16,4 5 112-16,0 0-68 0,4-4 84 15,5-8-76-15,9 4 48 16,19-16-64-16,13-5-12 16,27-11-20-16,14-17 16 15,51-12-16-15,12 4 4 16,15-3-8-16,13-1 56 15,0 12-36 1,-18 21-12-16,-32-17-8 0,-23 16 16 0,-13 5-12 16,-14 12-4-16,-14 3-4 15,-18 5-76 1,5 4 40-16,-14 0-172 16,-5 4 112-16</inkml:trace>
        </inkml:traceGroup>
        <inkml:traceGroup>
          <inkml:annotationXML>
            <emma:emma xmlns:emma="http://www.w3.org/2003/04/emma" version="1.0">
              <emma:interpretation id="{1ADB5A8C-2A4C-42C3-9992-D98F2D8D4D5D}" emma:medium="tactile" emma:mode="ink">
                <msink:context xmlns:msink="http://schemas.microsoft.com/ink/2010/main" type="inkWord" rotatedBoundingBox="16009,5019 19019,4473 19254,5767 16244,6313"/>
              </emma:interpretation>
              <emma:one-of disjunction-type="recognition" id="oneOf14">
                <emma:interpretation id="interp18" emma:lang="" emma:confidence="1">
                  <emma:literal>dipole</emma:literal>
                </emma:interpretation>
                <emma:interpretation id="interp19" emma:lang="" emma:confidence="0">
                  <emma:literal>dip ole</emma:literal>
                </emma:interpretation>
                <emma:interpretation id="interp20" emma:lang="" emma:confidence="0">
                  <emma:literal>dip de</emma:literal>
                </emma:interpretation>
                <emma:interpretation id="interp21" emma:lang="" emma:confidence="0">
                  <emma:literal>dip ore</emma:literal>
                </emma:interpretation>
                <emma:interpretation id="interp22" emma:lang="" emma:confidence="0">
                  <emma:literal>dip are</emma:literal>
                </emma:interpretation>
              </emma:one-of>
            </emma:emma>
          </inkml:annotationXML>
          <inkml:trace contextRef="#ctx0" brushRef="#br0" timeOffset="297030.1977">15872 5037 332 0,'5'-36'120'16,"-5"36"-92"-16,27-37-8 0,-13 21-8 15,-1 4-12-15,6-12 16 16,3-1-8-16,-13-3 4 15,-4 8-4-15,-14-4 4 16,-5 7-8-16,-8 5-12 16,-1 0 4-16,-18 4 4 15,13 0 0-15,-13 8 16 0,-4 8-8 0,-1-8 24 16,5 16-20-16,-4 0 32 16,-1 9-28-16,1 7 12 15,13 5-16-15,5 3-8 16,13 0 0-16,5-3 20 15,9-5-12-15,9-12 12 16,9 1-12-16,5-13-44 16,4-4 20-16,5-16-104 15,9-4 64-15,-9-17-80 16,4 1 72-16,-4-17 16 16,0 5 24-16,-9-17-12 15,9 16 20-15,-9 1 40 16,-10 4-16-16,-4-9 68 15,10 13-44-15,-10-9 0 16,0 13-20-16,-9 3-4 16,4 9-4-16,-4 0 4 15,0 8-8-15,-4 4 24 16,4 12-16-16,-5 8 32 16,10 4-28-16,-10 12 20 15,5 1-20-15,-9 11 8 16,0-3-12-16,-14 15 20 15,14 1-20-15,-5 11 12 16,10 1-12-16,-5-4 0 16,9 4-4-16,-9-17 12 15,18-3-12-15,-9-17 16 16,13-8-16-16,6-16-20 16,3-4 4-16,1-16-164 0,9 4 96 15</inkml:trace>
          <inkml:trace contextRef="#ctx0" brushRef="#br0" timeOffset="297374.1153">16200 4713 372 0,'-9'5'140'0,"9"-5"-112"0,18 32-4 0,-4-12 48 16,-1 4-44-16,6 5-92 15,3 3 36-15,6-8-64 16,4 1 52-16,-1-17-32 16,1 0 40-16,5-12-16 15,-1 0 28-15,1-8-112 16,-1-1 72-16</inkml:trace>
          <inkml:trace contextRef="#ctx0" brushRef="#br0" timeOffset="297181.0995">16300 4458 384 0,'-9'-36'140'0,"9"36"-108"0,-14 0-8 0,10 0-12 15,4 0-12-15,0 4-80 16,4 4 44-16</inkml:trace>
          <inkml:trace contextRef="#ctx0" brushRef="#br0" timeOffset="297611.2435">16856 4637 216 0,'-9'-4'80'0,"9"4"-60"0,-14 8-8 0,5 0 12 15,0 8-16-15,-10 16 32 16,-3 5-24-16,-10 44 48 16,4 4-36-16,-3 20 4 15,12-4-20-15,1 0-8 16,9-12 0-16,0 4 4 15,4-16-4-15,-4-12 32 16,9-4-20-16,-9-25-48 16,9-8 16-16,-9-11-288 15,9-17 168-15</inkml:trace>
          <inkml:trace contextRef="#ctx0" brushRef="#br0" timeOffset="297927.5922">16573 4790 72 0,'46'-20'24'0,"-46"20"-16"0,68 0-4 16,-31 4 132-1,-1 4-76-15,19 8 52 0,-5 9-64 16,-5 3-24-16,-4 4-16 0,-13 1 88 15,-10 3-52-15,-14 1 44 16,-4-5-52-16,-22-8 24 16,-1 1-32-16,-27-5 0 15,4 0-16-15,-8-8-8 16,3 0 0-16,6-16-4 16,13 4 0-16,9-12-144 15,19 4 80-15,22-12-256 16,9 8 180-16</inkml:trace>
          <inkml:trace contextRef="#ctx0" brushRef="#br0" timeOffset="298587.3411">17334 4855 312 0,'-9'-16'112'0,"9"16"-84"0,-14-4-12 15,5 4-24 1,9 0 0-16,-14-8 40 15,5 8-20-15,-14 8 24 16,10-4-20-16,-10 12 8 16,5 8-12-16,-5 5-16 15,5 7 0-15,4 9 4 16,5-9 0-16,4-4 24 16,10-3-12-16,4-13 4 15,5-4-8-15,8-12-16 0,6 0 4 0,8-8 12 16,-4 0-4-16,0-20 16 15,-9 3-12-15,-14-15-12 16,4 7 0-16,-22-15-16 31,14 16 12-31,-14 3 12 0,9 5 0 0,0 4-12 16,9 3 4-16,0 5-24 16,9 4 16-16,5 0-20 15,9 8 16-15,9-8-88 16,-5 8 56-16,10-4-48 15,-5 4 56-15,13-8-24 16,-8 4 40-16,9-12 12 16,-1 0 8-16,-8-13 56 15,8 5-28-15,-8-21 96 16,-5 9-68-16,-5-13 100 16,-13 9-88-16,-5-5 24 15,-4 13-52-15,-14 8 40 16,-5 16-44-16,-13 12-8 15,-5 16-12-15,1 8 24 16,-1 13-20-16,-9 7-4 16,9-3-8-16,0 11-16 15,-8-3 8-15,17 8 28 16,5-5-12-16,0 5-4 16,9-4-4-16,-9-5 12 15,18-7-8-15,-9-5 4 0,9-3-4 16,0-9-128-16,5-4 64 0,8-11-120 15,-8-1 100-15,4-12-164 16,5 0 136-16</inkml:trace>
          <inkml:trace contextRef="#ctx0" brushRef="#br0" timeOffset="298933.3399">18053 4972 280 0,'-14'-20'104'0,"14"20"-84"0,9-4 0 0,-9 0 48 15,14 8-40-15,9-8-4 16,9 4-12-16,9-4 16 16,4 0-16-16,1-4 4 15,8 0-8-15,-8 0-32 16,-5 0 12-16,-5-9 48 16,-4 5-16-16,-23-4 8 15,5 4-16-15,-14-4 12 16,0 4-16-16,-23-5 24 15,10 9-20-15,-19 0 48 16,9 0-32-16,-18 0 12 16,18 8-24-16,-9 8 28 15,10 4-28-15,-1 17-12 16,23 3-8-16,9 13-4 16,14-1 0-16,13 5 32 15,14-5-12-15,-4-3 4 16,8-9-8-16,6-16-140 0,-1 4 76 15</inkml:trace>
        </inkml:traceGroup>
      </inkml:traceGroup>
    </inkml:traceGroup>
    <inkml:traceGroup>
      <inkml:annotationXML>
        <emma:emma xmlns:emma="http://www.w3.org/2003/04/emma" version="1.0">
          <emma:interpretation id="{C4B4728B-6AB2-4A78-BEE6-E02EC568CBED}" emma:medium="tactile" emma:mode="ink">
            <msink:context xmlns:msink="http://schemas.microsoft.com/ink/2010/main" type="paragraph" rotatedBoundingBox="1932,5896 12200,6565 12056,8771 1788,81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3A2213-00C8-4712-A9E3-4EB8B8C75951}" emma:medium="tactile" emma:mode="ink">
              <msink:context xmlns:msink="http://schemas.microsoft.com/ink/2010/main" type="line" rotatedBoundingBox="1932,5896 12200,6565 12056,8771 1788,8102"/>
            </emma:interpretation>
          </emma:emma>
        </inkml:annotationXML>
        <inkml:traceGroup>
          <inkml:annotationXML>
            <emma:emma xmlns:emma="http://www.w3.org/2003/04/emma" version="1.0">
              <emma:interpretation id="{219215C9-C5F2-461E-8D5B-36CC898E19A0}" emma:medium="tactile" emma:mode="ink">
                <msink:context xmlns:msink="http://schemas.microsoft.com/ink/2010/main" type="inkWord" rotatedBoundingBox="2262,6323 4078,6441 3961,8244 2144,812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71455.0584">2992 6696 424 0,'-18'-4'156'0,"18"4"-120"0,0 9-8 0,0-5 132 16,5 4-92-16,-1 4 60 15,1 0-72-15,-1 0 12 16,5 4-40-16,0-4-8 15,1 5-12-15,-6-5-8 16,5-4 4-16,-9 0 12 16,9 0-8-16,-4-12-64 15,4 4 28-15,0-12-92 16,0 8 64-16,-4-12-76 16,-1-1 72-16,5 1-12 15,1 4 44-15,-6-4 164 16,5 12-72-16,-4 0 188 15,-1 4-144-15,1 8 120 16,-1 0-136-16,5 16 0 16,1-3-56-16,-6-1-24 15,14 0-8-15,-4-4-16 16,0-8 8-16,4 0-104 16,-4-8 60-16,4-8-156 15,-5-4 116-15,-3-4-48 16,3 4 80-16,-13-8-76 0,5 7 76 15,-5-3-52-15,0 4 64 0,0 0 76 16,4 8-16-16,-4 0 184 16,5 4-112-16,-1 0 84 15,6 8-100 1,-1-4 16-16,4 0-52 0,-4 0 4 16,5 0-24-16,-9-4 0 15,4 0-8-15,0-4 4 16,-5 4-8-16,-4-4 16 15,0 8-12-15,-13-4-20 16,4 0 4-16,-14 0 4 16,9 0 4-16,-4 0 8 15,4 8-4-15,1 0-4 16,4 4 4-16,-10-3 12 16,19 7-8-16,0-4 4 15,0 0-4-15,9-4-16 16,14 4 4-16,0-12-112 15,0 0 64-15,-1-4-268 16,6 0 176-16</inkml:trace>
          <inkml:trace contextRef="#ctx0" brushRef="#br0" timeOffset="168423.44">1626 5895 208 0,'-4'-12'76'0,"8"8"-60"0,6-8-4 16,-10 8 136-1,0 8-84-15,0-4 104 16,0 0-92-16,0 0 28 0,0 0-60 0,0 0 20 16,0 0-36-16,0 0 28 15,0 8-32-15,0 0 20 16,4 4-24-16,-8 4 0 15,4 1-12-15,-14 7 12 16,14 4-12-16,-9 9 24 16,9-1-20-16,0 29 40 15,0 0-28-15,0 28 20 16,4-4-24-16,-4 12 28 16,0-12-32-16,9 24 12 15,-4-8-16-15,4 9 12 16,-4-9-16-16,-5-12-20 15,0-12 4-15,-9-4 12 16,9-12 0-16,-14-1-4 16,14-3 4-16,-9-4 4 15,4-5-4-15,-8-7-12 16,8-9 4-16,-9-11-76 16,10-5 44-16,-10-20-196 15,10 0 128-15,-6-25-280 16,10 1 216-16</inkml:trace>
        </inkml:traceGroup>
        <inkml:traceGroup>
          <inkml:annotationXML>
            <emma:emma xmlns:emma="http://www.w3.org/2003/04/emma" version="1.0">
              <emma:interpretation id="{AA4C5D34-3942-46EE-94FB-EE77A6AE18FF}" emma:medium="tactile" emma:mode="ink">
                <msink:context xmlns:msink="http://schemas.microsoft.com/ink/2010/main" type="inkWord" rotatedBoundingBox="1917,6122 3644,6235 3571,7353 1844,7241"/>
              </emma:interpretation>
            </emma:emma>
          </inkml:annotationXML>
          <inkml:trace contextRef="#ctx0" brushRef="#br0" timeOffset="171980.6453">2309 5984 664 0,'-9'-8'244'0,"9"8"-188"0,0 0-16 16,9 0 200 0,0 4-140-16,5-4 152 15,0 4-144-15,13-4 52 16,0 0-96-16,14 0 8 15,5 0-40-15,9 0-4 16,8 4-16-16,-4 0-156 0,5 0 76 0,-27 0-176 16,-1 0 140-16</inkml:trace>
          <inkml:trace contextRef="#ctx0" brushRef="#br0" timeOffset="170120.5029">2642 6065 456 0,'0'-8'168'0,"0"8"-128"0,22 0-16 16,-22 0 156-16,10 0-104 0,-10-4 68 15,13 4-84-15,-17-4 8 16,4 0-36-16,-19 0-32 15,6 4 0-15,-19 0 8 16,9 4-4-16,-9-4-4 16,10 4 4-16,-15-8 92 15,10 4-52-15,-10-4 16 16,19 8-36 0,-9-4-12-16,9 0-8 0,4 0 12 31,5 0-8-31,-5 0-28 0,5 8 8 0,0 0 4 15,9 8 8-15,0 5 8 16,0 7-4-16,0 20-4 16,0 9 4-16,0 16-4 15,5-4 0-15,-10 4 0 16,5-9 0-16,-9-3 16 16,0-8-8-16,-5-5-4 15,5-3 0-15,-5-9 12 16,10-3-8-16,-5-13 4 15,9 0-4-15,0-12-24 16,9-4 8-16,0-8 4 16,5 4 4-16,-1-4 0 15,1 4 0-15,0-4 0 16,-1 0 0-16,1 0-12 16,0 4 8-16,-1-4 4 15,5 8 0-15,1-4 0 16,3 0 0-16,6 0 0 15,-1 0 0-15,5 0 0 16,0 0 0-16,-10 0 8 0,10 0-4 16,-18-4-36-16,-5 4 16 0,-9-4-172 15,9 4 108-15</inkml:trace>
          <inkml:trace contextRef="#ctx0" brushRef="#br0" timeOffset="173150.2523">2318 5782 580 0,'0'0'216'0,"0"0"-168"0,0 0-12 16,0 0 180-1,0 0-124-15,0 0 52 16,5 0-84-16,4 0 68 15,9 0-72-15,5 0 16 16,0 0-40-16,4-4-4 16,5 4-16-16,9-4 20 0,14 0-20 0,-1-4-12 15,-8 4-4-15,-1 0-4 16,-13 8 0-16,-9 0-168 16,0 4 96-16</inkml:trace>
          <inkml:trace contextRef="#ctx0" brushRef="#br0" timeOffset="170733.6353">2888 6535 808 0,'-46'40'300'0,"46"-40"-232"0,-14 45-20 0,10-29 64 16,4 4-72-16,0 4-28 15,4 1-8-15,1-1-32 16,4 0 16-16,-9 0-92 15,5-3 56-15,-15-1-4 16,10-4 32-16,-13-4-76 16,4 4 56-16,-14-8-116 15,14 5 88-15</inkml:trace>
          <inkml:trace contextRef="#ctx0" brushRef="#br0" timeOffset="170390.7192">2282 6575 560 0,'-18'-4'208'0,"18"4"-164"0,4-12-8 15,1 8 180 1,4 4-124-16,9-4 148 15,5 4-136-15,0-4 76 16,0 4-100-16,8-4 60 16,1 4-80-16,5-4-40 15,-1 8-16-15,5-8-136 16,0 0 72-16,5-9-524 16,-1 1 324-16</inkml:trace>
          <inkml:trace contextRef="#ctx0" brushRef="#br0" timeOffset="169158.9255">1558 5948 352 0,'-9'-8'132'16,"9"8"-104"-16,-9 4-8 0,4-4 132 15,5 4-88-15,-9-4 36 16,-4 8-60-16,-6 0 56 16,10 8-56-16,-13 4 20 15,8 1-40-15,-18 3 72 16,9 4-56-16,-9 1 32 15,10 3-40-15,-1 0 44 16,0-3-40-16,5-5 28 16,4-4-32-16,1-4-8 15,3-4-12-15,20-7-8 16,-6 3 4-16,14-8-4 0,10 0 0 16,13 0 16-16,0 4-8 15,9 0-28-15,0 8 8 0,4 0 4 16,-8 0 8-16,-5-4 0 15,-5 0 0-15,-8-4 16 16,3 4-8-16,-12-8-4 16,3 0 0-16,-8 0 20 15,-5 0-12-15,0 0 12 16,-4 0-12-16,-5-8 20 16,0 8-20-16,0-8-4 15,0 0-4-15,0-4 4 16,-5 0-4-16,-13-4 40 15,14-9-20-15,-15-3 12 16,6 0-20-16,-10-5-8 16,5 9-4-16,4-4-24 15,0 8 12-15,5-1 4 16,-4 9 4-16,4 0-20 16,9 8 12-16,-14 0-120 15,14 4 72-15</inkml:trace>
          <inkml:trace contextRef="#ctx0" brushRef="#br0" timeOffset="170509.5352">2974 6255 592 0,'-18'0'220'0,"18"0"-172"0,-9 8-12 0,0-4-32 16,4 1-8-16</inkml:trace>
        </inkml:traceGroup>
        <inkml:traceGroup>
          <inkml:annotationXML>
            <emma:emma xmlns:emma="http://www.w3.org/2003/04/emma" version="1.0">
              <emma:interpretation id="{F1AA62E6-EF54-4CA1-9CB1-E66B3559D45D}" emma:medium="tactile" emma:mode="ink">
                <msink:context xmlns:msink="http://schemas.microsoft.com/ink/2010/main" type="inkWord" rotatedBoundingBox="4757,7203 5943,7281 5911,7762 4726,768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4308.3733">4303 7057 320 0,'-22'4'120'0,"22"-4"-96"0,-32 4-4 0,18-4 156 15,5 0-100-15,-9-4 84 16,4 4-92-16,-4-4 104 16,4 0-96-16,-4 0 48 15,4 4-68-15,-4-4 56 16,9 8-64-16,5-4 8 16,8 4-32-16,19-4 32 15,13 0-32-15,37-8 48 16,5 3-40-16,26-7 12 15,1-4-28-15,18 4-16 16,-14 8-4-16,0 0 12 16,-13 8-4-16,-23 0 52 15,-14 4-32-15,-18 0 44 16,-9 0-40-16,-14 0 28 16,0 0-28-16,-9-8-16 15,-4 5-8-15,-10-14-376 16,1 1 204-16,-1-12-424 0,5 4 332 15</inkml:trace>
          <inkml:trace contextRef="#ctx0" brushRef="#br0" timeOffset="174744.5292">4964 6798 612 0,'-23'0'228'0,"23"0"-180"0,-14 4-12 0,5 0 236 15,0 0-156-15,0 0 104 16,9 4-128-16,9-4-24 15,14 0-44-15,4 4-24 16,5 4-4-16,9-4-4 16,4 4 0-16,1-3 16 15,-5 3-4-15,-9 0-4 16,0 0 4-16,-10 0 12 16,1 4-8-16,-14 5 84 15,0-5-48-15,-9 4 68 16,0 0-64-16,-4 5-24 15,-1-1-16-15,-4 0 8 16,0 4-8-16,-9 1 4 16,4-5-4-16,-13 0 4 15,9 1-8-15,-19-5 8 16,5-4-8-16,-9-8-12 16,10 4 4-16,-6-12 40 0,14 4-24 0,1-16 60 15,13 0-40-15,4-16-32 16,10 3-4-16,-1-19-8 15,5 7 4-15,0-7 0 32,5 8 0-32,-5-1 0 0,0 9 0 0,-9-1-196 15,5 13 112-15,-10 8-712 16,5 8 448-16</inkml:trace>
        </inkml:traceGroup>
        <inkml:traceGroup>
          <inkml:annotationXML>
            <emma:emma xmlns:emma="http://www.w3.org/2003/04/emma" version="1.0">
              <emma:interpretation id="{6CD4AD73-F9A2-43BE-866C-E12FC3213380}" emma:medium="tactile" emma:mode="ink">
                <msink:context xmlns:msink="http://schemas.microsoft.com/ink/2010/main" type="inkWord" rotatedBoundingBox="9831,6410 12200,6565 12065,8647 9695,849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6938.6658">9070 7830 208 0,'0'0'76'0,"0"0"-60"0,9 0-4 0,0 0 72 16,-4 0-48-16,4 0 56 15,5 0-52-15,4 0 24 0,-4 4-36 16,4 4 16 0,0-4-24-16,0 0 16 0,1 0-20 15,-1 0 20-15,0 0-24 16,5-4-12-16,-1 0-4 16,-3 4 20-16,3-8-8 15,-3 4-40-15,-6 0 20 16,-4 0-272-16,1 0 156 15,-1 8-96-15</inkml:trace>
          <inkml:trace contextRef="#ctx0" brushRef="#br0" timeOffset="287539.1298">9721 8052 208 0,'0'0'76'0,"0"0"-60"0,5 4-4 15,-5-4 64-15,0 0-44 0,9 4 48 16,0-4-44-16,0 8 32 15,5-8-36-15,4 8-20 16,5-8-4-16,0 0 36 16,-1 0-24-16,1 0 0 15,0 5-12-15,-9-5-8 16,4 4 4-16,0-4-24 16,0 4 12-16,-4-4-172 15,4 4 100-15</inkml:trace>
          <inkml:trace contextRef="#ctx0" brushRef="#br0" timeOffset="134295.298">10204 6057 548 0,'4'-8'204'0,"-4"8"-156"0,5-4-16 0,-5-4 116 16,0 16-88-16,0-16 36 15,5 8-56-15,-1-8 40 16,1 8-48-16,-5-4 28 16,0 4-32-16,0-4-16 15,0 4-8-15,-5-4-4 16,5 8 0-16,-9-4 16 15,4 4-8-15,-4 0-4 16,5 0 0-16,-10-4 4 16,5 4-4-16,-9-4 16 15,9 4-12-15,-14-4-4 16,9 4 0-16,-8-4 4 16,3 4-4-16,-3 0-4 15,8 0 4-15,-9 0-4 16,10 0 0-16,-10-4-12 15,9 4 8-15,-13 0 4 0,9 0 0 16,-10 4-20-16,5 0 12 0,-8 5 40 16,-1-1-20-16,-5 4-20 15,10 4 4-15,-5 0 16 16,5 1-4-16,-5-1-20 16,9 4 4-16,0-4 12 15,10 5 0-15,-5-5 8 16,4 4-8-16,0 0 16 15,5 1-12-15,-5-1 4 16,10 0-4-16,-5 1 12 16,4 3-12-16,-8-4 4 15,8 0-4-15,-4 1 4 16,4-1-8-16,-4-4 8 16,5 5-8-16,-5-5-12 15,4 4 4-15,-4 0 20 16,9-7-8-16,-9-9 4 15,4 12-4-15,-4-12 12 16,9 8-12-16,-9-4 16 16,9 5-16-16,-14 3-4 15,14-4 0-15,-9 0 4 16,9 4-4-16,0 5-12 16,0-5 4-16,0 8 28 15,0 5-12-15,-9-5-4 16,9 0-4-16,-4 1 12 15,4-5-8-15,0-4-12 16,4 4 0-16,-4-3 4 0,0 3 0 16,0-12 8-16,0 12-4 0,0-12-4 15,9 13 4-15,-9-13 4 16,0 12-4-16,5-8-12 16,-1-4 4-16,-4 5 12 15,5-5-4-15,-5 4 16 16,9-8-12-16,-4 0-12 15,4 4 0-15,-5-4 4 16,5 9 0-16,1-9 8 16,-1 4-4-16,0-4 16 15,-5 0-12-15,1 8-4 16,4-4 0-16,0-4 4 16,0 1-4-16,0 3 8 15,5 4-8-15,0-8 8 16,-1 0-8-16,5-8 8 15,1 12-8-15,3-12-12 16,1 8 4-16,0 0 12 16,0 9-4-16,-1-13-12 15,1 8 4-15,0 0 20 16,4 0-8-16,-4 0-4 16,9 4 0-16,-5-3 12 15,1 3-8-15,-6-4 4 16,6 0-4-16,-6-4-8 15,6 4 4-15,-5-4 12 16,-1-4-8-16,1 4-4 16,0 1 0-16,-5-1-4 0,5 0 0 15,-5-4 16-15,5 4-8 0,0-8-4 16,-1 4 0-16,6-4-4 16,-1 0 0-16,0 0 0 15,5 0 0-15,0 0 0 16,4 0 0-16,5-4 8 15,0 4-4-15,5-4 8 16,-5 4-8-16,0-4 8 16,0 4-8-16,-5-4-20 15,-4 0 8-15,5-13 32 16,-6 9-16-16,1-8-8 16,5 8-4-16,-5-4 12 15,-1-4-4-15,6-4-12 16,-1 7 4-16,5-7 40 15,0 8-24-15,0-8-8 16,0 4-8-16,0-9 28 16,-4 5-12-16,-1 4-12 15,0 0-4-15,-8-5 20 16,-1 9-8-16,-4-8-4 16,0 0 0-16,-5-4-4 15,5 3 0-15,-10-7 0 16,5 8 0-16,-8-9-12 15,-1 5 8-15,-5-4 12 16,1 4-4-16,-5-9-4 16,4 9 4-16,1-13-4 0,4 5 0 0,-9-12-20 15,0 11 12-15,0-11 4 16,0 15 4-16,0-7 0 16,0 12 0-16,-9-13 0 15,9 17 0-15,-5-4 0 16,1 8 0-16,-1-9-28 15,5 9 16-15,-9-8-4 16,0 4 8-16,0-5-12 16,4 9 12-16,-8-8-4 15,4 8 4-15,-10-5 8 16,10 5 0-16,-9-4-28 16,9 8 16-16,-9-4 12 15,13 3 4-15,-18-7 16 16,14 8-12-16,-9-8-4 15,14 4 0-15,-19-5-32 16,0 9 16-16,-4-4 32 16,8 4-12-16,-12-4-28 15,8 8 12-15,-9-8-8 16,9 7 8-16,-9-3 8 16,10 4 0-16,-1-8 8 15,0 4-4-15,-4-4-4 16,8 8 4-16,-3-5-16 15,4 9 8-15,-5-8 4 16,9 8 0-16,-4-4-12 0,9 4 8 16,-9-4 4-16,8 8 0 15,-8-8 8 1,14 4-4-16,-10-4-4 0,5 4 4 16,-5-4-16-16,10 4 8 15,-10-5 20-15,5 5-8 0,-5-4-12 16,5 4 0-16,0-4 4 15,5 4 0-15,-6-4 0 16,6 4 0-16,-5-4 0 16,-5 4 0-16,-4-4-12 15,9 8 8-15,-9-8 12 16,8 8-4-16,-3-8-4 16,4 4 4-16,-9-5-16 15,8 9 8-15,-12-4-4 16,8 4 0-16,-13-4 32 15,8 8-12-15,-8-4-32 16,9 0 12-16,-5-4 8 16,5 4 4-16,-5 0-12 15,5 0 4-15,-5-8 4 16,10 16 0-16,-6-16 0 16,6 8 0-16,-6-4 0 15,6 8 0-15,-1-4-44 16,10 0 24-16</inkml:trace>
          <inkml:trace contextRef="#ctx0" brushRef="#br0" timeOffset="288218.5579">10582 8052 236 0,'0'0'88'0,"0"0"-68"0,18 12-4 16,-13-12 60-1,4 4-44-15,4-4 16 16,1 4-32-16,4 0 44 16,5 1-32-16,0-1-24 15,0 0-4-15,-5-4 16 0,4 4-8 0,-8-4-40 16,9 0 20-1,-19 0-16-15,6 0 16 0,-10 0-160 16,0 0 96-16</inkml:trace>
          <inkml:trace contextRef="#ctx0" brushRef="#br0" timeOffset="288799.6024">11042 7915 208 0,'0'-4'76'0,"0"4"-60"0,13 0-4 0,-4 0 64 16,1 4-44-16,8-4-12 16,5 4-12-16,-1-4-8 15,6 4 0-15,-6-4-108 16,6 4 60-16</inkml:trace>
        </inkml:traceGroup>
      </inkml:traceGroup>
    </inkml:traceGroup>
    <inkml:traceGroup>
      <inkml:annotationXML>
        <emma:emma xmlns:emma="http://www.w3.org/2003/04/emma" version="1.0">
          <emma:interpretation id="{2682D778-94F7-4251-8B67-8FABC00621E7}" emma:medium="tactile" emma:mode="ink">
            <msink:context xmlns:msink="http://schemas.microsoft.com/ink/2010/main" type="paragraph" rotatedBoundingBox="9738,8723 22955,8580 22964,9366 9746,951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454FA11-3D87-48E0-8C7D-A013555DDA9A}" emma:medium="tactile" emma:mode="ink">
              <msink:context xmlns:msink="http://schemas.microsoft.com/ink/2010/main" type="line" rotatedBoundingBox="9738,8723 22955,8580 22964,9366 9746,9510"/>
            </emma:interpretation>
          </emma:emma>
        </inkml:annotationXML>
        <inkml:traceGroup>
          <inkml:annotationXML>
            <emma:emma xmlns:emma="http://www.w3.org/2003/04/emma" version="1.0">
              <emma:interpretation id="{4AE9B5F8-3575-4515-B274-3185D8A81C60}" emma:medium="tactile" emma:mode="ink">
                <msink:context xmlns:msink="http://schemas.microsoft.com/ink/2010/main" type="inkWord" rotatedBoundingBox="9739,8837 12200,8810 12206,9388 9745,941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2297.8687">9475 8372 320 0,'-13'4'120'0,"8"-4"-96"0,-8 4-4 15,4-4 36-15,9 4-36 0,-19 0 24 16,1 8-24-16,-18 0 16 16,4 1-20-16,-14-1 72 15,5 4-52-15,-4 0 84 16,13 0-68-16,0 0 52 15,14 5-60-15,4-5 16 16,23 4-40-16,5 0 28 16,9 1-32-16,9 3 32 15,4 0-32-15,0 0-24 16,-4 1 4-16,0-5 16 16,-9 0-4-16,0-4 4 15,-1-4-4-15,-8-3-120 16,9-1 60-16</inkml:trace>
          <inkml:trace contextRef="#ctx0" brushRef="#br0" timeOffset="144324.8459">11306 8514 528 0,'-5'4'196'0,"5"-4"-152"0,0 4-12 0,-9-4 104 16,18 0-80-16,-9 0 76 15,14 8-76-15,9-4 24 16,-5 0-48-16,5 0-20 15,8 0-4-15,-8 0 0 16,14 4-4-16,-15 4 16 16,1 0-12-16,-5 5 48 15,5-1-28-15,-23 4 72 16,9 0-52-16,-18 4 44 16,5 1-52-16,-6-1 16 15,1-4-36-15,-9 1 16 16,9-5-20-16,-9-4-68 15,9 4 24-15,-5-8-356 16,5 4 208-16</inkml:trace>
          <inkml:trace contextRef="#ctx0" brushRef="#br0" timeOffset="142598.7569">9384 8692 424 0,'0'-8'156'0,"0"8"-120"0,10-5-8 0,-10 1 124 16,0 8-88-16,4-8 60 15,5 4-68-15,0-4 56 16,5 8-64-16,9-4 20 16,-5 0-40-16,18 0 16 15,5 0-24-15,14 0-16 16,4 0-8-16,5-4 20 15,-9 4-8-15,4 0 4 16,-9 8-4-16,-5-8-120 16,-13 9 60-16</inkml:trace>
          <inkml:trace contextRef="#ctx0" brushRef="#br0" timeOffset="143468.571">10104 8514 416 0,'0'-9'152'0,"0"9"-116"0,9-16-12 16,0 4 76 0,-4 8-60-16,4-12 28 15,9 8-40-15,-4-8 52 16,4 3-44-16,0 1 44 0,0 8-44 15,-4 12 44-15,-1 9-48 0,-8 11 28 16,-5 8-32-16,0 9 8 16,-9-5-20-16,0 5 8 15,4-5-12-15,-13-3 12 16,9-5-16-16,-5-4-4 16,1 1 0-16,-6-9 20 15,15-4-12-15,-14-4 4 16,4 0-8-16,5-3-16 15,-5-1 4-15,5 0 4 16,9 4 0-16,0-4-20 16,0 4 12-16,9 0 12 15,14 0 0-15,0-8-4 16,0 5 4-16,8-14-136 16,6 5 72-16,13-8-128 15,-14 0 108-15,5-8-92 16,-4 8 100-16,-5-8-28 15,-10 8 60-15,1-8 8 16,0 7 16-16,-5-11 12 16,5 8 4-16,0-8 88 15,-1 8-48-15,1-13 72 16,0 9-64-16,0-12 28 16,-5 8-44-16,-14-9 68 15,6 5-52-15,-10-4 36 16,0 7-48-16,0-3 8 0,-10 8-28 0,6-4 36 15,-5 8-28-15,-14 4-12 16,5 4-8-16,-10 12 12 16,10 4-8-16,-14 8 16 15,10 8-16-15,-15 1 24 16,19 3-20-16,4-4 12 16,5 1-12-16,18-9 20 15,0 0-20-15,23-8 4 16,-4 0-8-16,13-8-128 15,-10 1 64-15,6-10-128 16,-5 5 104-16,-9-8-40 16,-1 0 72-16,-13-8 16 15,5 4 20-15,-14-8 12 16,0 4 0-16,-4 3 68 16,-6 5-36-16,10 8 68 15,0 4-60-15,0 8 44 16,10 5-48-16,-6 7 8 15,5 0-28-15,0 1-8 16,5-1-4-16,-5-4-84 16,14 0 44-16</inkml:trace>
          <inkml:trace contextRef="#ctx0" brushRef="#br0" timeOffset="143953.3624">10919 8675 520 0,'-14'-8'192'0,"14"8"-152"0,9 8-8 0,-9-8 116 16,0 0-88-16,0 0 64 15,0 0-72-15,5-4 48 16,4 4-56-16,4-4-28 15,6 0-16-15,17-8 8 16,10 12-4-16,17 0-4 16,1 0 4-16,-5-8-4 15,5 8 0-15,-18 0 0 16,-1 8 0-16,-13-4 0 16,0 4 0-16,-23-4 8 15,5 4-4-15,-14-8 8 16,4 4-8-16,-8-8-152 15,-1 0 80-15,-4-4-500 16,0 8 316-16</inkml:trace>
        </inkml:traceGroup>
        <inkml:traceGroup>
          <inkml:annotationXML>
            <emma:emma xmlns:emma="http://www.w3.org/2003/04/emma" version="1.0">
              <emma:interpretation id="{7B9675E1-249F-41A6-89D5-839C81D45B8F}" emma:medium="tactile" emma:mode="ink">
                <msink:context xmlns:msink="http://schemas.microsoft.com/ink/2010/main" type="inkWord" rotatedBoundingBox="15748,8664 18393,8635 18401,9358 15756,9387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6301.3854">16168 8599 528 0,'14'4'196'0,"-14"-4"-152"0,9-9-12 0,-5 5 52 15,1 4-52-15,0-8 40 31,-1 0-40-31,-8-8 24 0,-1 8-28 0,-13-8-8 16,0 4-12-16,-19 0 4 16,5 7-8-16,-22 5-4 15,8 5 4-15,-8 15 48 16,13-4-28-16,0 12 16 16,13 1-24-16,5-1 0 15,10-4-8-15,13-4-8 16,13-3 4-16,15-9 12 15,4-4-8-15,9-8-92 16,4 4 48-16,-8-8-76 16,-1 0 64-16,-13-1-4 15,-5 5 32-15,-18-4 32 16,0 8-8-16,-14 0 20 16,1 4-16-16,-1 0 48 15,9 9-28-15,15 3 56 16,3-4-48-16,19 4-8 15,9 4-16-15,14-4 0 16,4 5-8-16,5-13-4 16,-1 0 4-16,6-8-76 0,-10 0 40 15,-9-8-32-15,-5 0 40 16,-17-4 20-16,-10 3 4 16,-18-11 72-16,0 8-40 0,-18-16 16 15,0 3-32-15,-5-7-8 31,5 8-4-31,-5 4 20 0,5 11-12 0,-10 14 12 16,10 7-12-16,-9 12-16 16,9 4 0-16,-1 5 12 15,10-1-4-15,5-4 24 16,8-3-16-16,5-5-76 16,5 0 36-16,9-16-52 15,0 0 44-15,4-16-104 16,0 4 80-16,-4-12-20 15,0 4 52-15,-5-21 24 16,0 9 4-16,-4-37-16 16,4 4 8-16,-4-20 64 15,4 5-28-15,-4 7 104 16,4 16-76-16,-5 5 72 16,1 15-72-16,-9 5-4 15,4 20-32-15,-14 24 60 16,1 4-48-16,-19 41 32 15,5 4-36-15,-19 16 28 16,5 0-32-16,-4-5-4 16,13-11-12-16,5-4 28 15,9-9-20-15,0-11-48 0,4-5 16 16,5-15-228-16,5-9 136 16,8-12-312-16,6-4 232 15</inkml:trace>
          <inkml:trace contextRef="#ctx0" brushRef="#br0" timeOffset="146594.162">16919 8635 808 0,'-36'65'300'0,"36"-65"-232"16,-14 40-20-16,10-20-8 15,4 1-32-15,4 3 16 16,5 0-16-16,0-4 24 15,5-3-20-15,-5-9-136 16,5-4 68-16,-5-8-236 16,5 0 164-16</inkml:trace>
          <inkml:trace contextRef="#ctx0" brushRef="#br0" timeOffset="146443.2607">17029 8238 924 0,'-19'-16'340'0,"19"16"-260"0,5-4-28 0,-5-4 8 15,0 16-44-15,0-8-40 16,0 0 12-16,0 4-440 15,0 12 252-15</inkml:trace>
          <inkml:trace contextRef="#ctx0" brushRef="#br0" timeOffset="147286.5054">17115 8647 508 0,'9'-4'188'0,"-9"4"-148"0,23-12-8 0,-18 8 132 16,-1 8-96-16,-8-4 104 16,4 8-96-16,-10 0 28 15,1 4-60-15,5-4 28 16,-1 9-40 0,-8-1 16-16,8 0-28 0,-4 0 0 15,9 0-12-15,-5 9 28 16,10-5-20-16,-5-4-12 15,0-4-8-15,4 4 48 16,1-8-24-16,0-12-72 16,4 4 28-16,0-8-88 15,4 4 60-15,-3-8-80 16,3 0 76-16,-4-8-44 16,5 12 60-16,-14-9 4 15,14 5 20-15,-10 0 64 16,1 4-24-16,-5 0 60 15,9 4-48-15,-5 0 64 16,1 8-60-16,-5 0 0 16,5 4-24-16,-1 4 8 15,5 4-16-15,0-3 4 16,0 3-4-16,0-4 12 0,5 0-12 0,-5-4-20 16,5-4 4-16,-10-4 48 15,1 8-20-15,0-16-52 31,4 8 16-31,0-4 4 0,14-4 8 0,-1-8-16 16,1 0 12-16,9-9 12 16,0 9 0-16,0-4-20 15,0 4 8-15,-5-5 20 16,-4 9-4-16,-5 0-20 16,5 8 4-16,-5 8 40 15,0 4-20-15,0 4 60 16,0 9-40-16,-4 3 108 15,0 0-80-15,-5 5 12 16,5-1-48-16,-14 0 24 16,9-4-32-16,-23-3 4 15,9-5-12-15,-13-12-148 16,0 0 76-16,-9-12-140 16,4 0 116-16,-4-12-124 15,4 7 120-15</inkml:trace>
          <inkml:trace contextRef="#ctx0" brushRef="#br0" timeOffset="145421.072">15171 8655 528 0,'5'-20'196'0,"-5"20"-152"0,4-20-12 0,-4 12 60 15,5 4-56-15,-5-5 56 16,4 9-52-16,-8 13 16 16,4 3-36-16,-9 8 0 15,4 4-12-15,-4 1-8 16,0-5 4-16,-5-4 20 16,10 1-12-16,-1-9 24 15,-4 0-24-15,4-12 4 16,5-4-8-16,0-8 12 15,14-1-12-15,-14-11-12 16,9 4 0-16,9-21-24 16,-4 5 16-16,9-13-32 15,4 9 28-15,10 4-28 16,-1 7 24-16,0 17-8 16,1 8 16-16,4 12 36 15,0 8-16-15,4 5-176 16,1-5 92-16</inkml:trace>
        </inkml:traceGroup>
        <inkml:traceGroup>
          <inkml:annotationXML>
            <emma:emma xmlns:emma="http://www.w3.org/2003/04/emma" version="1.0">
              <emma:interpretation id="{8295FCDD-4F60-4694-9906-40E5FC0484BC}" emma:medium="tactile" emma:mode="ink">
                <msink:context xmlns:msink="http://schemas.microsoft.com/ink/2010/main" type="inkWord" rotatedBoundingBox="18772,9038 19096,9034 19098,9191 18774,919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7627.4096">18153 8724 520 0,'-18'0'192'0,"18"0"-152"0,27 0-8 0,-13 0-16 16,4 4-16-16,14-4 24 15,0 4-12-15,23-4-216 16,-5 0 112-16</inkml:trace>
          <inkml:trace contextRef="#ctx0" brushRef="#br0" timeOffset="147463.9766">18240 8611 924 0,'18'-17'340'0,"-18"17"-260"0,55 0-28 0,-33-8 176 16,1 8-136-16,4-4-28 15,1 0-40-15,-6 0-56 16,1 8 16-16</inkml:trace>
        </inkml:traceGroup>
        <inkml:traceGroup>
          <inkml:annotationXML>
            <emma:emma xmlns:emma="http://www.w3.org/2003/04/emma" version="1.0">
              <emma:interpretation id="{CA23E26E-AE3C-47C7-A9D9-0D303A6CB997}" emma:medium="tactile" emma:mode="ink">
                <msink:context xmlns:msink="http://schemas.microsoft.com/ink/2010/main" type="inkWord" rotatedBoundingBox="19525,8759 20070,8753 20076,9222 19530,9228"/>
              </emma:interpretation>
            </emma:emma>
          </inkml:annotationXML>
          <inkml:trace contextRef="#ctx0" brushRef="#br0" timeOffset="189590.178">19082 8704 228 0,'0'0'84'0,"0"0"-64"0,0 0-8 15,5 0 116 1,-1 0-72-16,1 0 76 16,-1 0-76-16,1-4 12 15,8 4-36-15,1-8-12 16,0 4-12-16,-5-9-16 16,0 9 4-16,0-8-24 15,0 4 16-15,0-12 40 16,0 8-16-16,-4-4 8 15,4 3-12-15,-4-3 12 0,4 4-12 16,0-4 32-16,0 4-24 0,-5-4-24 16,6 3 4-16,-6-3 8 31,1 8 0-31,-1-12 8 0,5 8-8 0,-4-4 8 16,-1 8-8-16,-8-5 32 15,4 5-20-15,-5-4 12 16,5 4-16-16,-9-4-16 15,9 8 0-15,0-8 4 16,-4 8 0-16,-5-8 24 16,9 7-12-16,-10-7 4 15,10 8-8-15,-9-4-8 16,5 4 4-16,-5-4-4 16,0 8 0-16,-5-4-12 15,9 4 8-15,-8 0 12 16,8 4-4-16,-9-4 8 15,10 8-8-15,-10 0-12 16,10 4 4-16,-15-4 12 16,10 5-4-16,-13-5-4 15,17 4 4-15,-13 0 4 16,9 0-4-16,-9 0 8 16,4 4-8-16,-9 1 8 15,14-1-8-15,-9 0-12 16,9 4 4-16,-5-8 20 15,9 5-8-15,-8-1 4 16,4 0-4-16,4-4 36 16,5 4-20-16,-9 0-4 0,4 1-12 15,-4-1-8 1,9 0 4-16,-9-4-24 0,9 4 12 0,-4-3 20 16,8-1-4-1,1-4 4-15,4 4-4 0,0-4 4 16,0 0-8-16,-4-4 8 15,13 4-8-15,-9-4-12 16,5 0 4-16,-1 0 12 16,1 0-4-16,4-4-4 15,0 0 4-15,1 0 28 16,3 0-16-16,-3 0-40 16,-1 0 12-16,0-4 12 15,0 4 0-15,-9-8-8 16,5 8 4-16,-5-8 28 15,0 8-12-15,0-8-20 16,0 0 0-16,-4-4-4 16,0 4 4-16,-5-4 24 15,0 8-8-15,0-5-20 16,0 5 4-16,0 0 4 16,0 4 4-16,0-4-20 15,0 8 12-15,0-4 4 16,0 0 4-16,0 0 8 15,0 8-4-15,0 1-4 16,4-1 4-16,-4-4-288 16,5 4 156-16</inkml:trace>
          <inkml:trace contextRef="#ctx0" brushRef="#br0" timeOffset="148186.7503">19187 8615 528 0,'9'-21'196'0,"-9"21"-152"0,27-12-12 0,-22 4 104 16,-1 8-80-16,1-4 24 15,-1 0-48-15,1-8 4 16,-1 4-20-16,-8-4 28 16,4 4-28-16,-5 4-12 15,1 4-8-15,-5 0 20 16,4 8-8-16,-9 4 68 15,1 4-44-15,-10 8 40 16,9 5-40-16,1-1 0 16,8-4-20-16,-4 1 20 15,14-5-20-15,-5 0 40 16,9 0-28-16,0-12-40 16,4 0 8-16,1-8-68 15,4 0 40-15,-4-8-28 16,4 4 40-16,-9-8-8 15,5 0 20-15,-9-4 0 16,-1 8 4-16,-4-4 24 16,0 4-8-16,0-1 92 15,0 5-52-15,0 4 48 16,0 8-56-16,0 1 24 16,9 3-36-16,5-4 0 15,4 4-16-15,9-4-140 0,5 0 72 16,5 0-528-16,-1 4 324 0</inkml:trace>
        </inkml:traceGroup>
        <inkml:traceGroup>
          <inkml:annotationXML>
            <emma:emma xmlns:emma="http://www.w3.org/2003/04/emma" version="1.0">
              <emma:interpretation id="{F623F31B-605F-4AF2-9A24-37DF838276B5}" emma:medium="tactile" emma:mode="ink">
                <msink:context xmlns:msink="http://schemas.microsoft.com/ink/2010/main" type="inkWord" rotatedBoundingBox="20587,8740 21827,8726 21833,9214 20592,922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6257.0006">20543 8437 404 0,'0'-21'148'0,"0"21"-112"0,23-24-12 0,-18 12 48 16,4 8-44-16,-9-12 104 16,0 8-76-16,0-4 108 15,0 3-92-15,0 5 32 16,-9 4-60-16,4 0-8 15,-4 8-20-15,-9-3 40 16,4 7-28-16,-9 0 4 16,-13 4-20-16,-5 4-8 15,-4 0 0-15,-24 5 12 16,5-1-8-16,1 0 4 16,13 1-4-16,-5-5 56 15,19 4-36-15,4-8-4 16,9 0-12-16,5-7 24 15,9 3-20-15,0-8 4 16,9 0-12-16,9-4-16 16,0 4 4-16,14-4-16 15,-1 4 12-15,10-4 4 16,5 4 4-16,4 0-12 16,13 8 8-16,5-4 12 15,1 4-4-15,-1 1 8 16,-5 3-8-16,-13-4-12 0,0-4 4 15,-13 0 40-15,-6 4-24 0,-3-8 0 16,-6 4-8-16,-4-4-4 16,-4 0 0-16,-5-4-100 15,0 0 56-15,0-4-244 16,9 4 160-16</inkml:trace>
          <inkml:trace contextRef="#ctx0" brushRef="#br0" timeOffset="187007.5528">21081 8283 384 0,'4'-8'140'0,"-4"8"-108"0,0-4-8 0,-4 0 136 16,8 8-92-16,-4-4 96 31,0 0-96-31,0 4 12 0,0 0-48 0,0 0 32 16,-4 8-36-16,-15 4 28 16,1 4-28-16,-18 9 44 15,4-1-40-15,-18 4 28 16,9-3-32-16,-9 7 16 15,9-7-24-15,-9-1 0 16,4-4-12-16,14-8-8 16,14-4 4-16,-9-3 4 15,18-1-4-15,0-4 8 16,4 0-8-16,-4-8-20 16,18 4 8-16,-9 0 12 15,5 4 0-15,4-4 8 16,-5 4-8-16,1-4-36 15,-5 8 16-15,18-4 16 16,-9 4 0-16,9-4-24 16,5 0 12-16,14 0 40 15,4 0-16-15,4 8 0 16,-4-8-8-16,18 5 4 16,-13 7-4-16,-5-8-12 15,0 0 4-15,-9 0 28 16,-1 0-12-16,-17-4 12 15,0 0-12-15,-14-4 0 0,0 0-4 0,0 0-8 16,0 0 4-16,0 0-104 16,0 0 56-16,13 0-272 15,1 4 176-15,4-4-316 16,0 0 256-16</inkml:trace>
        </inkml:traceGroup>
        <inkml:traceGroup>
          <inkml:annotationXML>
            <emma:emma xmlns:emma="http://www.w3.org/2003/04/emma" version="1.0">
              <emma:interpretation id="{65EE4808-EAE5-4C52-8464-08CDEC0C2ECD}" emma:medium="tactile" emma:mode="ink">
                <msink:context xmlns:msink="http://schemas.microsoft.com/ink/2010/main" type="inkWord" rotatedBoundingBox="22355,8586 22955,8580 22964,9366 22363,937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7985.0113">21768 8137 248 0,'9'-4'92'0,"-9"4"-72"0,14-4-4 16,-14 0 132 0,0 8-84-16,4-4 72 15,6 4-80-15,-1-4 40 16,4 0-56-16,-4 4 52 15,1 4-56-15,-1-4 28 0,4 4-36 0,1-4 0 16,-5 5-16-16,5-1 28 16,-1 0-24-16,1 0 12 15,0 4-16-15,-1 4 12 16,6-4-16-16,-15 9-4 16,14-1 0-16,-18 8 40 15,14 0-24-15,-14 5 16 16,14-1-20-16,-5 9 28 15,0 3-28-15,0-7-4 16,-4-5-8-16,13 8-4 16,9-15 0-16,5-1 8 15,0 0-4-15,0 1 8 16,9-5-8-16,-14 0-20 16,5 0 8-16,-23 1 20 15,5-1-4-15,-14 0 4 16,0 4-4-16,-5-8 12 15,-4 5-12-15,0-9-12 16,4 8 0-16,5-20-208 16,5 4 116-16,4-8-508 15,5 4 336-15</inkml:trace>
          <inkml:trace contextRef="#ctx0" brushRef="#br0" timeOffset="187402.107">22023 8404 352 0,'14'-24'132'0,"-14"24"-104"0,9-20-8 16,-9 12 80 0,14 8-60-16,-14-8 80 15,13 8-68-15,-13 0 0 16,5 8-32-16,-10-4 32 16,5 8-28-16,-13 8 64 15,13 4-48-15,-14 13 28 16,0 3-40-16,-18 5 28 0,14-1-32 0,-5-7 4 15,1-1-16 1,-10-8 0-16,0 1-4 0,0-9 4 16,5 0-8-16,8-8 8 15,1-3-8 1,0-5-108-16,4 0 56 0,-4-8-252 16,14 0 164-16</inkml:trace>
        </inkml:traceGroup>
      </inkml:traceGroup>
    </inkml:traceGroup>
    <inkml:traceGroup>
      <inkml:annotationXML>
        <emma:emma xmlns:emma="http://www.w3.org/2003/04/emma" version="1.0">
          <emma:interpretation id="{F25A42CB-E0D9-4B8D-A1E3-91C42F7D9AA1}" emma:medium="tactile" emma:mode="ink">
            <msink:context xmlns:msink="http://schemas.microsoft.com/ink/2010/main" type="paragraph" rotatedBoundingBox="2075,9984 20303,10019 20300,11366 2072,11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CD87D7-DE1C-4DD4-B3AD-81C2C3BB6876}" emma:medium="tactile" emma:mode="ink">
              <msink:context xmlns:msink="http://schemas.microsoft.com/ink/2010/main" type="line" rotatedBoundingBox="2075,9984 20303,10019 20300,11366 2072,11331"/>
            </emma:interpretation>
          </emma:emma>
        </inkml:annotationXML>
        <inkml:traceGroup>
          <inkml:annotationXML>
            <emma:emma xmlns:emma="http://www.w3.org/2003/04/emma" version="1.0">
              <emma:interpretation id="{ADF45393-F7E6-4491-A18C-4E73FED2A004}" emma:medium="tactile" emma:mode="ink">
                <msink:context xmlns:msink="http://schemas.microsoft.com/ink/2010/main" type="inkWord" rotatedBoundingBox="2074,10324 3322,10326 3321,10611 2073,1060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48132.0574">1690 10051 364 0,'9'-8'132'0,"-4"8"-100"0,4-16-12 0,0 12 16 15,-9-4-24 1,9 0 32-16,-4 4-28 0,-5-4 40 15,0 4-32-15,0-4-4 16,-5 0-12-16,-4-5 64 16,9 5-40-16,-9 0 16 15,9-4-32-15,-9 4 20 16,4 0-24-16,-4 0-20 0,0 0 0 16,-5 8-4-16,1-8 4 15,4 8 24-15,-10 0-8 16,6 0-12-16,4 8 0 0,-14 0 4 15,9 8 0 1,-9 4 8-16,5 0-4 16,-5 5 24-16,1 3-16 15,-1 0 12-15,14-3-12 0,-5 3-24 16,14-8 4-16,0-4 12 16,9-8 0-16,5-8 16 15,0 0-12-15,4 0-12 16,14-8 0-16,-10-4-76 15,1-4 44-15,0-12-56 16,0 3 52-16,-14-3-24 16,5 4 40-16,-14 4 44 15,9 12-8-15,-9 8 80 16,-9 8-56-16,9 12 48 16,0-4-48-16,0 12 16 0,0-3-32 15,9 3-8-15,4-12-8 16,5 4 12-16,-4-12-8 15,9-3 24-15,-5-5-20 16,-4 0-92-16,9 0 44 16,-14-9-52-16,4 1 52 15,-4-8-84 1,-9-4-60 0,10-8 96-16,-6 7 24 15,14 5 40-15,5 0 24 16,0 0 0-16,9 0 140 15,4 3-80-15,-4 5 0 16,9 4-40-16,-5-4 20 16,-4 8-28-16,0-8 48 15,0 8-36-15,-9-8-4 16,-10 8-16-16,1-8 12 16,-5 8-12-16,-9-8 4 15,9 4-4-15,-9-8-16 16,0 8 4-16,-9-9 4 15,9 9 0-15,0-4-12 16,-9 4 8-16,5 0 12 16,-6 4-4-16,-3 0 16 15,4 8-12-15,-14 0 24 16,0 5-20-16,0 3 24 0,1 0-24 16,-6 0-4-16,15 0-4 15,-10 1 12-15,14 7-8 0,0-4 24 0,18-4-20 16,0-4-4-1,14 5-4-15,-1-5 20 16,10 4-12-16,0-12 24 16,0 4-24-16,-5-8-56 15,5 4 20-15,-9-8-68 16,9 4 52-16</inkml:trace>
          <inkml:trace contextRef="#ctx0" brushRef="#br0" timeOffset="348687.1454">2674 9894 236 0,'9'-4'88'0,"-9"4"-68"0,0 0-4 0,0 0 112 16,0 0-72-16,0 0 92 15,0 0-84-15,0 0 12 16,0 0-44-16,-14 0 24 15,5 4-32-15,-5 0 40 16,-4 4-36-16,-5 0 20 16,0 4-28-16,1 8 52 15,-1 0-40-15,0 5 28 16,5-1-32-16,-5 0-8 16,14-4-12-16,9 1-16 15,9-1 4-15,0-8 56 16,14-4-28-16,9-4-188 15,4 0 92-15</inkml:trace>
        </inkml:traceGroup>
        <inkml:traceGroup>
          <inkml:annotationXML>
            <emma:emma xmlns:emma="http://www.w3.org/2003/04/emma" version="1.0">
              <emma:interpretation id="{448F6386-A841-441C-860F-DD6C7FC06D9A}" emma:medium="tactile" emma:mode="ink">
                <msink:context xmlns:msink="http://schemas.microsoft.com/ink/2010/main" type="inkWord" rotatedBoundingBox="3618,10134 7287,10141 7286,10651 3617,1064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49364.4517">3001 10031 548 0,'-22'-4'204'0,"22"4"-156"0,0 8-16 0,0 0 80 16,13 0-68-16,-4-8 0 16,5 8-28-16,4-8 24 15,5 5-24-15,0-10-24 16,9 5 4-16,-10-8 36 15,10 0-20-15,-9-8-20 16,-9 8 4-16,-5-8 8 16,0 8 0-16,-18-4-12 15,0 4 4-15,-5-5-4 16,-4 9 0-16,-5 0 68 16,9 4-32-16,-17 0 16 15,17 4-28-15,-18 8-36 16,14-3 12-16,4 11 36 15,5-4-16-15,9 0-20 16,9 4 4-16,14-3 8 16,0 11 0-16,4-20 8 15,5 4-8-15,13-8-48 16,1 0 28-16,13-8-76 16,-4 4 52-16,4-8-44 15,-9 0 48-15,0-8-32 16,-9-4 36-16,0-17-96 0,0 1 72 15,-18-21-108 1,0 4 96-16,-10-7 180 0,-4 15-56 16,5 1 188-16,-5 15-140 0,-18 9 40 15,9 8-84-15,-5 16 24 16,-4 8-48-16,0 25 44 16,-4 7-48-16,-6 13 20 15,6-1-32-15,4 1 0 16,4-8-12-16,5-9 20 15,5-7-16-15,-5-1-32 16,4-8 12-16,5-12-168 16,0 0 100-16,0-12-444 15,5 5 288-15</inkml:trace>
          <inkml:trace contextRef="#ctx0" brushRef="#br0" timeOffset="350488.9468">3798 10100 676 0,'0'-8'248'0,"0"8"-192"0,14 4-16 0,-10-4 48 16,5 0-56-16,10-4-20 16,-1 4-12-16,0-12 24 15,0 8-12-15,0-8 4 16,5 3-8-16,-9-7-16 16,4 4 4-16,-9 4 20 15,-4 0-8-15,-19-4-20 16,14 8 4-16,-23-8 4 15,14 12 4-15,-14 0 0 0,10 8 0 0,-5 0 0 16,4 4 0-16,-4 0 24 16,13 4-12-16,-13-4 4 15,13 5-8-15,-4-5-16 16,14 8 4-16,-1-8 20 16,15 0-8-16,-1-4 16 15,5 0-16-15,4-12-64 16,0 12 28-1,10-16-60-15,-1 8 52 0,5-4-36 16,0-4 40-16,0-8-24 16,-5 4 32-16,5-16-16 15,-13 15 24-15,4-3 80 16,-10 8-36-16,-3 4 64 16,-6 4-56-16,-4 8 64 15,0 4-60-15,-9 5-16 16,-4-5-16-16,-5 4 16 15,4 0-12-15,1-8 4 16,4 4-8-16,-5-8 48 16,5 0-32-16,-4-8-36 15,4 0 4-15,0-8-8 16,9 0 8-16,0-8-72 16,4 0 44-16,1-1-12 15,9 5 28-15,0 4-12 16,8 4 16-16,-8 12-8 0,9 0 12 15,9 0-124 1,-4 0 76-16,8-4-64 16,-4-4 72-16,14 0 28 15,-1 4 16-15,-8-8 8 0,8 4 0 0,-17-8 60 16,-5 4-32-16,-9-13 84 16,-14 13-60-16,-18 0 16 15,9 4-36-15,-23 4 24 16,9 4-32-16,-18 4 20 15,0 8-24-15,0 5 0 16,10-1-12-16,-10 0 12 16,18 4-12-16,5-7 4 15,5 7-4-15,8-12 12 16,10 4-12-16,4-12-40 16,5 4 20-16,-5-8-96 15,9 4 60-15,-9-8-84 16,1 4 76-16,-10-8-8 15,0 4 40-15,-9-4 4 16,0 4 12-16,0 0 104 16,0 4-52-16,0 0 44 15,9 4-52-15,5 0-12 16,13 8-12-16,0-4 16 16,14 0-16-16,-4 1-20 15,13-1 0-15,-14-8-68 16,10 0 44-16,-14-8-40 15,-1 4 40-15,6-9 28 16,-10-3 4-16,-9-4-16 0,1-4 8 16,-6-13-48-16,5 1 28 0,-4-17-4 15,-5 5 20-15,0-5 132 16,5 17-68-16,-5-1 44 16,5 17-56-16,-5 4 40 15,-9 12-48-15,0 20 36 16,0 8-36-16,-14 21 0 15,1-1-20-15,-10 5 20 16,9 3-20-16,-4-7-40 16,4-9 16-16,-4 1-112 15,14-1 68-15</inkml:trace>
          <inkml:trace contextRef="#ctx0" brushRef="#br0" timeOffset="350646.866">5214 10047 756 0,'-18'-20'280'0,"18"20"-216"0,0-32-20 16,0 16 128-1,0 3-104-15,-9-7 24 16,18 8-52-16,-5-4-44 16,15 4 0-16</inkml:trace>
          <inkml:trace contextRef="#ctx0" brushRef="#br0" timeOffset="350954.1838">5824 10015 768 0,'-36'-16'284'0,"36"16"-220"0,-46 24-20 0,28-12 68 16,9 4-72-16,-5-3-8 15,10 7-20-15,4-4 24 16,9 0-20-16,0 0-56 15,14 5 16-15,-5-9-208 16,5 4 128-16</inkml:trace>
          <inkml:trace contextRef="#ctx0" brushRef="#br0" timeOffset="350782.226">5892 9744 820 0,'-4'-45'304'0,"4"45"-236"0,-18-12-20 0,4 8 28 16,14 8-52-16,-9-4-12 16,0 8-4-16</inkml:trace>
          <inkml:trace contextRef="#ctx0" brushRef="#br0" timeOffset="351599.9011">6147 10055 508 0,'-18'4'188'0,"18"-4"-148"0,-23 0-8 0,10 0 124 16,8 5-92-16,-13-1 44 15,9 4-64-15,-5 4-16 16,5 0-16-16,5 0-12 15,-6 4 4-15,10-4 4 16,10 5-4-16,3-9-20 16,15 4 8-16,-6-8-68 15,1 4 44-15,-9-8 20 16,8 0 12-16,-12-8-44 16,3 0 28-16,-13-8-24 15,9 8 24-15,-18-13 16 16,9 9 4-16,-9-8-4 15,14 8 4-15,4-8-24 16,4 11 12-16,15-3 20 16,4 8-4-16,4-4-12 15,5 8 0-15,-5-8 12 16,1 16-4-16,-10-8 52 16,-4 4-32-16,-9 0 112 15,-5 8-76-15,-14-4 12 16,5 9-48-16,-9-1 12 15,0-4-20-15,4 4 8 16,-4-4-12-16,18-4 28 16,1 1-24-16,3-5 12 15,10 0-16-15,0-8-16 16,-1 0 0-16,-3-9-68 0,3 5 40 0,1-12 12 16,-14 12 16-16,0-4 4 15,1 4 0-15,-10-4 0 16,4 12 0-16,-4 0 44 15,0 12-24-15,0-4 44 16,0 4-36-16,0 0-4 16,9 0-16-16</inkml:trace>
        </inkml:traceGroup>
        <inkml:traceGroup>
          <inkml:annotationXML>
            <emma:emma xmlns:emma="http://www.w3.org/2003/04/emma" version="1.0">
              <emma:interpretation id="{741461FC-FFF6-4FA0-BFC3-0270F4231932}" emma:medium="tactile" emma:mode="ink">
                <msink:context xmlns:msink="http://schemas.microsoft.com/ink/2010/main" type="inkWord" rotatedBoundingBox="8557,9996 9231,9998 9229,11022 8556,1102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52785.7772">8019 9999 332 0,'-10'-20'120'0,"10"20"-92"0,0 0-8 0,-4-4 124 16,4 4-84-16,-9-5 28 16,0 1-52-16,4 0 48 15,-4 4-48-15,0 0 20 16,0 8-36-16,-5 1 36 16,5 7-32-16,5 4-4 15,-6 0-12-15,10 0 4 16,10 5-8-16,-6-9-20 15,5 0 8-15,14-8 32 16,-5 4-16-16,5-12-8 16,0 0-4-16,-10-8-60 15,10 4 36-15,-5-8-84 16,-4 4 60-16,-5-12-44 0,-9-1 56 0,-9 1 12 16,9 4 16-16,-9-4 160 15,9 8-80 1,-5-4 16-16,10 7-48 15,-5-3 20-15,18 4-32 0,5-4 4 16,13 4-16-16,14-4 20 16,5 8-20-16,4-4 4 15,-4 4-8-15,-1 0-16 16,-8 8 4-16,-5-4-60 16,-18 4 36-16,-1-4-40 15,1 4 36-15</inkml:trace>
          <inkml:trace contextRef="#ctx0" brushRef="#br0" timeOffset="353341.3255">8524 9537 300 0,'0'0'112'0,"0"0"-88"0,-18 0-8 0,18 0 48 16,0 0-40-16,-14 0 60 15,14 9-48-15,-14-1-16 16,5 8-12-16,0 4 104 15,-4 4-60-15,3 21 52 16,1 3-64-16,-4 21 16 16,13 4-36-16,-9 8 8 15,4-4-16-15,-4 20-16 16,9-12 0-16,0 8 20 16,0-12-8-16,0-8 32 15,-9-21-24-15,0-7 76 16,-5-17-56-16,-9-28 24 15,1 0-40-15,-10-28 16 16,0-8-20-16,0-13-104 16,5 9 44-16</inkml:trace>
        </inkml:traceGroup>
        <inkml:traceGroup>
          <inkml:annotationXML>
            <emma:emma xmlns:emma="http://www.w3.org/2003/04/emma" version="1.0">
              <emma:interpretation id="{7DA3BB7A-1921-46DB-800D-54C765546204}" emma:medium="tactile" emma:mode="ink">
                <msink:context xmlns:msink="http://schemas.microsoft.com/ink/2010/main" type="inkWord" rotatedBoundingBox="10201,10203 13465,10209 13463,11353 10199,1134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54196.6662">9894 10080 404 0,'9'-16'148'0,"1"7"-112"0,-1 9-12 16,-5-8 164-16,-4 0-108 16,0-8 88-16,0 4-96 15,-4-4 0-15,-5 8-48 16,-5-4-20-16,-9 3-8 0,-13 9 12 15,-14 0-4-15,0 21-12 16,-5 3 4-16,9-4 56 16,15 13-28-16,3-5-12 15,10 0-4-15,18 1 16 16,23-5-12-16,9-12 4 16,22 4-8-16,10-16 20 15,4 4-16-15,1-8-136 0,8-4 68 16,-13-12-96-16,-10 0 88 15,6-9-28-15,-6-7 52 16,-22-17-4 0,9 9 28-16,-18-17 36 15,0 8-12-15,-10 1 160 16,-4 15-96 0,-9 9 24-16,0 12-56 0,-9 16 8 15,9 16-28-15,-13 12 52 16,3 17-40-16,-12 7 4 15,13 1-24-15,-10 0 12 16,10-17-16-16,-9 1 16 16,13-5-16-16,-8-12 32 15,8 4-24-15,-4-15 40 16,9-5-32-16,-4-8-24 16,4 4 0-16,4-17-72 15,5 9 40-15,5-20-92 16,4 12 68-16,5-13 0 15,9 13 36-15,-9 8-12 16,13-4 16-16,-9 12 52 16,-4 4-16-16,-9 8 68 15,-1 8-48-15,-13 5-8 16,5-5-20-16,-5 4 16 16,0 0-16-16,0 1 4 15,9-5-8-15,5-12-120 0,4 4 60 16,5-12-128-1,4 4 100-15,0-12-252 0,1 4 188 16</inkml:trace>
          <inkml:trace contextRef="#ctx0" brushRef="#br0" timeOffset="355834.1029">10873 10088 444 0,'14'-12'164'0,"-14"12"-124"0,9-21-16 0,-9 9 96 16,0 4-72-16,0-8 24 15,-9 4-40-15,4-4 4 16,1 4-20-16,-10-1 20 16,5 5-24-16,-9 8 32 15,4 4-28-15,-9 9 40 16,1 3-32-16,-1 4 12 16,9 0-20-16,5 0 8 15,-5 5-12-15,14-9-8 16,0 0 0-16,0-8 40 15,10 4-24-15,-1-8-36 16,0 0 8-16,0-4-80 16,4 0 52-16,-3-8-56 15,3 0 52-15,1-4-104 16,0 4 84-16,-5-8-36 16,4 8 56-16,-4-9 96 15,14 13-32-15,-9 0 32 16,13 4-36-16,-13 0 80 0,9 8-56 15,-1-3 4-15,1 7-28 16,-14-4-4-16,0 0-8 16,0 0 20-16,-4 0-16 0,-19 0 12 15,1 0-12 1,-15 0-8-16,10 0 0 0,-5-4 4 16,10 1-4-16,-5-5 8 15,8 4-8-15,1-8-4 16,18-1 4-16,5-3-48 15,4 0 24-15,14-8-92 16,9 4 64-16,0-12-92 16,-4 3 80-16,-6 1-16 15,-8 4 48-15,-14-4 4 16,5 8 16-16,-19 0 68 16,5 7-32-16,-4 1 76 15,-1 4-56-15,5 4 8 16,5 5-32-16,13-1 24 15,5 4-32-15,22-4 20 16,-4 4-20-16,5-8 0 16,8 0-8-16,-8-8-8 15,4 4 4-15,-14-12 4 16,-4 8-4-16,-18-4-4 16,4 4 4-16,-13-8-24 15,-5 8 12-15,-14-13 20 16,5 13-4-16,-14-4 4 15,10 4-4-15,-10 0 4 0,9 4-8 16,-4 8-20-16,4 0 8 0,1 4 4 16,8 1 4-16,-4 3-20 15,9 0 12-15,0 0 20 16,9 4-4 0,5 1 16-16,4-5-16 0,-4-8-72 15,-1 4 32-15,1-4-68 16,0 0 60-16,-5-4-28 15,0 0 44-15,-14-4-24 16,5 8 28-16,-4-8-8 16,4 4 16-16,-9 5 80 15,9 7-40-15,-10 24 28 16,1 17-36-16,-4 40 8 16,8 4-16-16,1-8 20 15,-10-12-20-15,-9-12-20 0,5-8 0 16,-9-13 84-16,-10-11-44 0,-13-13 72 15,5-12-64-15,-10-12-24 16,0-12-16-16,10-8 8 16,13-9-4-16,9-7-4 15,28-4 4-15,4-5-4 16,23-4 0-16,27 1-20 16,5-1 12-16,4 1-24 15,9-1 20-15,-4 1 12 16,5-1 4-16,-1 9-12 15,14 3 4-15,-14 5 12 16,5 3-4-16,-18 1 16 0,-14 0-12 16,-9-1 16-16,-13-7-16 15,-10 4-40 17,4 3 20-32,-8 1 28 0,-5 8-8 15,-9-4-8-15,0 11-4 0,-9 1-4 16,5 4 0-16,-10 0 8 15,0 8 0-15,-8-4-12 16,3 8 8-16,-8-4 28 16,4 8-12-16,-4 0-12 15,4 0-4-15,0 4 12 16,14 5-4-16,5-1 8 16,4 4-8-16,9 4-4 15,4 5 4-15,24-5 40 0,-1 0-24 16,1 1-36-16,-1-5 8 15,1-4-16-15,-1-4 12 16,-4-4-28-16,9-4 24 0,-5-4-28 16,-8-4 24-16,-1-4 0 15,-4-4 12-15,4-4 0 16,-9-4 0-16,5-5-12 16,0 1 12-16,0 0-4 15,4-1 4-15,5 5 8 16,0 0 0-16,-1 4 44 15,-3 4-24-15,8-1 44 16,-9 5-36-16,1 0 56 0,-5 16-48 16,-1 5 64-16,-3 3-60 15,3 0 20-15,1 12-40 16,0 1 28-16,-5-5-32 16,-4 4 48-16,-1-8-36 15,-13-3-68-15,-9-9 20 16,-9 4-248-16,-18-16 148 15,-14-4-336 1,-1 0 256-16,1-1-152 16</inkml:trace>
        </inkml:traceGroup>
        <inkml:traceGroup>
          <inkml:annotationXML>
            <emma:emma xmlns:emma="http://www.w3.org/2003/04/emma" version="1.0">
              <emma:interpretation id="{4760EBBA-8B55-417F-B3AD-3137B4619BF4}" emma:medium="tactile" emma:mode="ink">
                <msink:context xmlns:msink="http://schemas.microsoft.com/ink/2010/main" type="inkWord" rotatedBoundingBox="14258,10320 15136,10322 15135,10646 14257,10644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71163.4256">13619 10100 384 0,'0'-8'140'0,"4"8"-108"0,10-8-8 16,-14 8 136-16,9 0-92 15,0-4 52-15,-4 0-72 16,4 0 36-16,4 0-48 16,6 4 8-16,8-4-28 0,18-5 52 31,10 5-36-31,18-4-8 0,4 8-12 0,5-12-12 31,-9 12 4-31,-9 0 4 0,-10 0-4 0,-13 0-4 16,-4 4 4-16,-14 0 4 15,-5 0-4-15,-14-4-28 16,1 4 12-16,-5-4-120 16,0 0 76-16,0 0-400 15,0 0 252-15</inkml:trace>
          <inkml:trace contextRef="#ctx0" brushRef="#br0" timeOffset="371463.721">14265 9873 312 0,'-14'-12'112'0,"14"12"-84"0,-4 4-12 0,-1-4 84 15,10 0-60-15,-5 0 44 16,0 0-48-16,4 0 44 15,1 4-48-15,13 0 28 16,-4 4-32-16,4 5 44 16,5-1-40-16,4 4 36 15,0 0-36-15,1 0 52 16,4 5-48-16,-10-1 20 16,1-4-36-16,-18-4 44 15,-1 4-36-15,-22 0 4 0,4 5-20 16,-17-9 12-16,8 8-16 0,-9 0-48 15,5 1 24-15,-5-5-228 16,9 4 136 0</inkml:trace>
        </inkml:traceGroup>
        <inkml:traceGroup>
          <inkml:annotationXML>
            <emma:emma xmlns:emma="http://www.w3.org/2003/04/emma" version="1.0">
              <emma:interpretation id="{3B18A329-E4A9-416E-B2FD-853FEC9E05E3}" emma:medium="tactile" emma:mode="ink">
                <msink:context xmlns:msink="http://schemas.microsoft.com/ink/2010/main" type="inkWord" rotatedBoundingBox="15961,10035 19745,10042 19743,10728 15959,10720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72063.6439">15394 9970 288 0,'0'-12'108'0,"0"20"-84"0,-4 9-4 0,-5-5 108 15,4 12-72-15,-4 4 104 16,-5 5-96-16,1-1-12 16,3 0-32-16,6 5 48 15,-1-17-40-15,5 4 104 0,0-20-76 16,9-4-8-16,5-8-28 15,0-8 20-15,-1-4-24 0,6-4 4 16,-1-5-12 0,0-3-8-16,5 0 4 15,-14-5-16-15,9 9 8 16,0 8-32-16,1 3 20 0,-1 5 4 16,0 8 12-16,0 8-20 15,0 8 12-15,1 1 48 16,8-1-20-16</inkml:trace>
          <inkml:trace contextRef="#ctx0" brushRef="#br0" timeOffset="373113.945">16305 10019 80 0,'-14'-16'32'0,"14"16"-24"0,-4-4-4 15,-1 0 88-15,10 4-52 0,-10-8 124 16,0 4-92-16,-4 0 20 16,0 4-56-16,-4 0 100 15,3 4-76-15,-8-4 36 16,9 4-56-16,-18 0 12 15,9 0-32-15,-14 0 36 16,4 4-32-16,-8-4 4 16,9 4-16-16,-10 0 44 15,10 4-28-15,-5 8 4 16,5-3-20-16,-5 3 12 16,14 0-16-16,-5 0 4 15,14 1-4-15,4-5-8 16,5 4 4-16,5-12 12 15,8 4-8-15,6-8 32 16,8 0-24-16,0-8-84 16,5 0 36-16,0-8-36 15,0 4 44-15,-9-8-16 16,-1 8 24-16,-8-8-16 16,-5 7 16-16,-4-3 0 15,-1 4 8-15,-8 4 8 16,-1 4 0-16,-4 0 16 15,9 8-8-15,5 0-4 16,8 5 0-16,15-1 12 0,8 0-8 0,10-4-4 16,4 4 0-1,13-12-92-15,-3-4 48 0,12-4 4 16,-3 8 24-16,-10-16 4 16,-4 12 0-16,-19-8 52 15,-4 7-24-15,-19-11 52 16,-3 8-40-1,-20-8 20-15,1 4-32 0,-9-4-8 16,0 8-8-16,-9-5-16 16,4 5 8-16,-9 8-16 15,9 0 12-15,-4 17 12 16,4-9 0-16,-4 12 8 16,4 0-8-16,0 4 16 15,10 5-12-15,-1-1-12 16,9-4 0-16,5-3 28 15,10-5-12-15,3-8-20 16,10-8 0-16,13-16-56 16,1 4 32-16,8-13-124 15,-4 1 84-15,0-12-116 16,0 7 108-16,-13-19-4 16,-6-1 52-16,-8-12 116 15,-9 13-44-15,-10-13 92 16,5 13-76-16,-14-5 68 15,14 12-68-15,0 5 12 0,5 12-36 16,4-1-32 0,0 13 0-16,5 4-20 15,-5 12 12-15,-9 12 12 16,9 13 0-16,-18 15 24 0,0 17-16 0,-14 4 40 16,0-5-28-16,-4 1 20 15,4-8-24-15,0-5 16 16,10-3-20-16,4-9 8 15,4-7-12-15,1-9 44 16,8 0-28-16,1-12-68 16,4-4 20-16,4-12-212 15,6 0 128-15</inkml:trace>
          <inkml:trace contextRef="#ctx0" brushRef="#br0" timeOffset="373429.2837">17074 9954 840 0,'-32'41'312'0,"32"-41"-244"0,-18 48-16 0,4-27 4 15,10-1-40-15,-5 4 12 16,9 0-16-16,-5 1-24 16,10-1 4-16,-5-4-128 15,9-4 76-15,-5-8-224 16,6-4 160-16</inkml:trace>
          <inkml:trace contextRef="#ctx0" brushRef="#br0" timeOffset="373266.3503">17174 9655 808 0,'0'-65'300'0,"0"65"-232"0,-4-8-20 16,-1 4-24-1,5 8-24-15,0 0-12 16,-9 4 8-16,0 4-208 16,4 8 116-16</inkml:trace>
          <inkml:trace contextRef="#ctx0" brushRef="#br0" timeOffset="374218.8841">17534 10019 332 0,'-18'-12'120'0,"18"12"-92"0,-9 0-8 16,4 0 104-1,1 0-72-15,-10 0 32 16,0 0-48-16,-13 4 56 15,9 4-52-15,-19 0 44 16,5 4-48-16,-9 4 52 16,10 1-52-16,-1-1 0 15,14 4-20-15,-1-4 8 0,15 0-16 16,8-7 24-16,5 3-20 0,19-12-48 16,4 4 20-16,9-8-120 15,4 0 76-15,-8-9-52 16,-1 5 64-16,-9-4-8 15,-4 8 32-15,-14-4 24 16,0 8 0-16,-18-4 100 16,5 4-56-16,-10 4 36 15,0 8-48-15,5 4 24 16,5 1-28-16,13-1 0 16,4 0-16-16,15 0 0 15,4 0-4-15,4-8 36 16,0 1-20-16,1-13-136 15,-5 8 60-15,-5-17-36 16,0 9 52-16,1-8-20 16,-6 8 32-16,-3-12 12 15,3 8 8-15,-3-12 4 16,3 3 0-16,-3-19-28 16,3 8 16-16,1-21-12 15,4 9 12-15,1-9 52 16,-1 9-20-16,-4-5 44 15,0 9-36-15,-10 3 56 16,1 9-48-16,-19 4 12 16,1 8-32-16,-14 8 8 0,-1 12-12 15,-13 12-8-15,10 8 0 0,-10 17-4 16,5-1 0-16,-1 9-12 16,15-4 8-16,-1-1-68 15,14-3 40-15</inkml:trace>
          <inkml:trace contextRef="#ctx0" brushRef="#br0" timeOffset="374483.0974">17775 9983 612 0,'5'-17'228'0,"-5"17"-180"0,0-16-12 0,4 12 52 15,6 4-56-15,12-4 4 16,1 4-20-16,9-4-4 16,4 8-4-16,19-8-52 15,0 4 28-15,8-8-52 16,-8 0 40-16,-10-4-80 16,1 8 56-16,-10-8 64 15,-4 8-8-15,-9-9-20 16,4 9 8-16,-17-8 36 15,3 8-16-15,1-8 60 16,-1 8-40-16,-8-4 36 16,4 4-36-16,-9 0-8 15,5 4-16-15</inkml:trace>
          <inkml:trace contextRef="#ctx0" brushRef="#br0" timeOffset="374666.1054">18226 10059 748 0,'-9'13'276'0,"9"-13"-216"0,-9 16-16 0,4-8 4 16,5 4-36-16,-9-4 32 15,5 4-28-15,-6 0 20 16,6 5-20-16,-1-9-16 16,5 4-4-16,-4-12-136 15,4 4 72-15</inkml:trace>
          <inkml:trace contextRef="#ctx0" brushRef="#br0" timeOffset="375456.7068">18490 10055 508 0,'-4'0'188'16,"4"0"-148"-16,-10-4-8 0,6-4 72 15,4 16-64-15,-14-8 52 16,5 8-52-16,-5 1-4 15,5-1-20-15,-4 8-20 16,8-8 0-16,1 4 4 16,4 4 0-16,4-4 0 15,10 5 0-15,-1-9-64 0,6 0 36 0,-6-8 48 16,1 0-12-16,-5 0-76 16,5-8 36-16,-10 0 20 31,1 0 8-31,-10-5-28 0,5 1 16 0,-4-4-28 15,4 8 24-15,-5-4-16 16,5 4 20-16,-4-4 28 16,-1 3-8-16,1-7 0 15,8 8 0-15,-4 0 40 16,5 4-24-16,-1-8-8 16,5 8-8-16,0 0-4 15,5 4 0-15,0-4 8 16,-1 8-4-16,6-4-28 15,3 8 12-15,1-8 12 16,0 8 4-16,0 0 8 16,-1 4-8-16,-8-4 24 15,4 0-16-15,-9 1 40 16,10-5-28-16,-15 4 12 16,1 0-20-16,-5 0 8 15,4-8-12-15,-4 0 20 16,0 0-20-16,0 0 24 15,0 8-24-15,0-8 12 16,0 0-12-16,0-8-8 16,9 8 0-16,0-8-24 15,10 8 12-15,3-12-12 16,1 8 8-16,5 0-8 0,-1-5 8 0,0-7 0 16,5 8 4-16,-9 4 8 15,-5-4 0-15,-9 0 32 16,5 8-16-16,-10 0 20 15,1 8-20-15,-5-4 36 16,4 4-28-16,-4 0-4 16,5 0-12-16,0 9 12 15,4-5-12-15,0 4-4 16,4-8 0-16,-3 0 20 31,-1 4-12-31,-5-4 4 0,1 0-8 0,-10-8 28 16,5 0-20-16,-9 4-56 15,5 0 16-15,-6-4-84 16,6 0 56-16</inkml:trace>
        </inkml:traceGroup>
        <inkml:traceGroup>
          <inkml:annotationXML>
            <emma:emma xmlns:emma="http://www.w3.org/2003/04/emma" version="1.0">
              <emma:interpretation id="{9245C69B-11FD-49B8-B096-EB1F86D7A37B}" emma:medium="tactile" emma:mode="ink">
                <msink:context xmlns:msink="http://schemas.microsoft.com/ink/2010/main" type="inkWord" rotatedBoundingBox="20117,10244 20302,10245 20301,10771 20117,10771"/>
              </emma:interpretation>
              <emma:one-of disjunction-type="recognition" id="oneOf29">
                <emma:interpretation id="interp37" emma:lang="" emma:confidence="1">
                  <emma:literal>•</emma:literal>
                </emma:interpretation>
                <emma:interpretation id="interp38" emma:lang="" emma:confidence="0">
                  <emma:literal>:</emma:literal>
                </emma:interpretation>
                <emma:interpretation id="interp39" emma:lang="" emma:confidence="0">
                  <emma:literal>Y</emma:literal>
                </emma:interpretation>
                <emma:interpretation id="interp40" emma:lang="" emma:confidence="0">
                  <emma:literal>r</emma:literal>
                </emma:interpretation>
                <emma:interpretation id="interp4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76016.4894">19514 10278 464 0,'-36'32'176'0,"36"-32"-140"0</inkml:trace>
          <inkml:trace contextRef="#ctx0" brushRef="#br0" timeOffset="376268.4033">19651 9813 676 0,'-4'-29'248'0,"4"29"-192"0</inkml:trace>
        </inkml:traceGroup>
      </inkml:traceGroup>
    </inkml:traceGroup>
    <inkml:traceGroup>
      <inkml:annotationXML>
        <emma:emma xmlns:emma="http://www.w3.org/2003/04/emma" version="1.0">
          <emma:interpretation id="{D1A5D5B6-64DF-49F2-A6B7-F2F1BBBFED7C}" emma:medium="tactile" emma:mode="ink">
            <msink:context xmlns:msink="http://schemas.microsoft.com/ink/2010/main" type="paragraph" rotatedBoundingBox="5106,11481 23141,11503 23139,12979 5105,129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E21AE7-0C82-4ED5-9DA1-65C021067E99}" emma:medium="tactile" emma:mode="ink">
              <msink:context xmlns:msink="http://schemas.microsoft.com/ink/2010/main" type="line" rotatedBoundingBox="5106,11481 23141,11503 23139,12979 5105,12957"/>
            </emma:interpretation>
          </emma:emma>
        </inkml:annotationXML>
        <inkml:traceGroup>
          <inkml:annotationXML>
            <emma:emma xmlns:emma="http://www.w3.org/2003/04/emma" version="1.0">
              <emma:interpretation id="{AB0BDC71-66DD-431B-A1C5-3D634CB401AF}" emma:medium="tactile" emma:mode="ink">
                <msink:context xmlns:msink="http://schemas.microsoft.com/ink/2010/main" type="inkWord" rotatedBoundingBox="5106,11612 7278,11615 7277,12633 5105,12630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97901.0096">4690 11156 340 0,'0'-4'128'0,"0"4"-100"0,-4 0-8 0,4 0 88 15,0 0-64-15,0 0 60 16,0 0-60-16,-9 4 48 16,9 4-52-16,-9-4 16 15,9-4-36-15,0 0 36 0,0 0-32 16,0 0 20-16,0 8-24 15,0-8 16-15,9 9-20 0,0-1 8 16,0 0-12 0,0 0-8-16,5 0 0 15,9 0 12-15,4 0-8 0,5-4 4 16,9-4-4-16,0 4-8 16,-5 0 4-16,-4 0-4 15,-5 0 0-15,-9 0 16 16,1-4-8-16,-6 4 16 15,-4 5-16-15,5-9-4 16,-5 0 0-16,-9 0 28 16,0 0-16-16,0 0-48 15,0 0 16-15,9-5-184 16,0 1 112-16,-13 4-428 16,-1 4 288-16,-4 1 12 15</inkml:trace>
          <inkml:trace contextRef="#ctx0" brushRef="#br0" timeOffset="397015.6028">4499 11391 332 0,'-13'-8'120'0,"17"8"-92"0,5-4-8 16,-9 4 176-16,0 0-112 15,0 0 72-15,0 0-92 16,14-4 36 0,4 0-16-16,-4-4-44 0,-1 4 12 15,6 0-32-15,3 8 36 0,1 0-32 16,0-4-24-16,18 0 0 16,-5 0 16-16,19-4-8 15,0 0 16 1,-1-1-16-16,1 5-4 0,-10-4 0 15,-17 4 12-15,8 0-8 16,-9 0-4-16,-13 0 0 16,0 0 20-16,4-4-12 15,-13 4 12-15,4-4-12 16,-9 4-156-16,-9 0 76 16,4 4-140-1,-13 0-12-15,13 0 112 0,-13 1 40 16,13-5 48-16,-13 4 8 15,9-4 4-15,-5 0 32 16,1 4-12-16,4 0 32 16,0-4-28-16,9 0 40 15,-10 4-32-15,10 0 4 16,-9 0-16-16,9 0 20 16,-9 4-20-16,5 0-4 15,-5 0-4-15,0 0 12 16,9 0-8-16,-14 4 16 15,5 1 20 1,-5-1-24-16,14 4 16 16,-14 0-20-16,10 0 28 15,-5 9-28-15,0 3 4 16,0 8-12-16,-1 13-16 0,1-1 4 16,5 5 12-1,-1 4-4-15,1-5-4 0,4-3 4 16,-5-9 12-16,5-3-8 15,0-9 16-15,-4-8-16 16,-1 1 24-16,-9-5-20 16,1-4 24-16,-10-4-24 15,0-4-4-15,-4 4-4 16,0-4 28-16,-1-4-16 16,1 0 40-16,4-4-32 0,0 0-4 15,5-4-12-15,-5-4 48 16,10-4-32-16,-5-5-12 15,4 1-4-15,0-4-8 16,5-4 0 0,0-5 8-16,0 5-4 0,4 0-20 15,5 3 8-15,0 5-120 16,0 4 72-16,0 4-224 16,5-4 156-16</inkml:trace>
          <inkml:trace contextRef="#ctx0" brushRef="#br0" timeOffset="400247.8621">5906 11350 236 0,'5'-4'88'0,"-10"-4"-68"0,10 4-4 0,-5 4 156 16,0 0-96-16,0 0 32 16,0 0-64-16,-5 0 24 15,-4 0-36-15,0 0 16 0,4 0-28 16,-13 8 0-16,4-4-12 16,-4 5 12-16,-18-1-12 0,4 8-12 15,0-8 0-15,-13 4 12 16,-1 4-4-16,5-8 24 15,-5 9-16-15,1-1 32 16,4 0-28-16,5 4 48 16,13 0-36-16,-9 9-4 15,9 3-16-15,5 13 28 16,4 15-20-16,10 5-4 16,-1 0-8-16,5-5 12 15,9-7-8-15,0-4-4 16,5-5 0-16,4-11 20 15,5-9-12-15,0-4 4 16,0-4-8-16,-1-4-84 16,-3-4 40-16,-1-3-208 0,5-5 140 15,-5-5-408 1</inkml:trace>
          <inkml:trace contextRef="#ctx0" brushRef="#br0" timeOffset="400723.7604">5920 11694 436 0,'-9'29'160'0,"13"7"-124"0,1 17-8 16,-5-17 104-16,-9 1-76 16,13-1 16-16,-8 1-48 15,-1-9 32-15,5-4-32 16,-9-4 64-16,9-3-48 0,0-17 20 16,0-9-40-16,0-7 16 15,5-4-20-15,-5-8 8 16,4-5-12-16,-4 1-16 15,5 0 0-15,4 3 4 16,0 5 0-16,4 4-12 0,-3 4 8 16,3 3 12-16,1 5-4 15,0 0 8-15,4-4-8 16,0 4 16-16,5 0-12 16,0 8 4-16,-5-8-4 15,-5 4-8-15,1 4 4 16,4 0-24-16,-4 0 12 15,-5 4-136-15,0-4 76 16,-9 0-296 0,0 0 204-16,5 8-192 15</inkml:trace>
          <inkml:trace contextRef="#ctx0" brushRef="#br0" timeOffset="401460.4004">5961 11553 372 0,'0'-4'140'0,"-9"8"-112"0,9-8-4 15,0 4 100-15,0 0-72 16,0 0 84-16,0 0-76 16,0 0 32-16,0 0-56 15,0 0 68-15,0 0-56 16,0 0 20-16,0 0-40 0,0 0-8 15,0 0-12-15,0 0-16 16,9 4 4-16,-5 0 40 16,14-4-24-16,-4 0-20 0,9-4 4 15,0 0 16-15,9 0-4 16,-10 4-4-16,1-4 0 16,-5 4 20-16,5 0-12 15,-14 0 4-15,-4 0-8 16,-5 0-8-16,0 0 4 15,0 0-112-15,0 0 60 16,0 0-200-16,9-4 140 16</inkml:trace>
          <inkml:trace contextRef="#ctx0" brushRef="#br0" timeOffset="401954.2966">6457 11435 320 0,'0'0'120'0,"0"0"-96"0,5-4-4 0,4 0 132 16,-9 8-88-16,9-4 60 15,0 4-68-15,-5 1-16 16,15 3-24-16,-6 0 40 15,1 4-28-15,4 12 12 16,5 13-24-16,-9 11 36 16,4 25-28-16,-5 8 12 15,-3-8-20-15,-10 0 8 0,4-1-12 16,-13-19 28-16,-5 0-24 0,-8-17 32 16,-1-8-32-1,-5-3-24-15,-3-13 4 16,-1-4-132-16,0 0 76 15,5-8-208-15,4-8 152 0</inkml:trace>
        </inkml:traceGroup>
        <inkml:traceGroup>
          <inkml:annotationXML>
            <emma:emma xmlns:emma="http://www.w3.org/2003/04/emma" version="1.0">
              <emma:interpretation id="{E94C6329-A433-4240-95F0-93E8231AB6C8}" emma:medium="tactile" emma:mode="ink">
                <msink:context xmlns:msink="http://schemas.microsoft.com/ink/2010/main" type="inkWord" rotatedBoundingBox="8389,12057 8730,12058 8729,12394 8388,12393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03819.0166">7750 11626 228 0,'0'0'84'0,"0"4"-64"0,0-4-8 16,0 0 204-16,9 0-120 16,-9 0 24-16,9-4-72 15,-4 4 56-15,4 0-56 16,4 0 20-16,-13 0-40 16,10 0 52-16,-1 0-44 0,4 0-8 15,-4 0-16-15,5 0 16 16,4 0-16-16,5 0-4 0,0-4-4 15,0 0 20-15,8 0-12 16,-8-1-32-16,9 1 12 16,-9 0 20-16,-9 0-8 15,4 4 8-15,-14 0-4 16,5 0-8-16,-9 0 4 16,0 0 20-16,0 0-12 15,0 0-128-15,0 0 64 16,0 8-336-1,0 1 220-15,0 3-204 0</inkml:trace>
          <inkml:trace contextRef="#ctx0" brushRef="#br0" timeOffset="404206.6761">7791 11889 436 0,'-9'-4'160'0,"9"8"-124"0,9 4-8 15,-9-8 80-15,0 0-64 0,4 4 68 16,-4 0-60-16,0-4 40 15,10 4-52-15,-1 0 8 16,4 0-32-16,-4 0 44 16,5 0-32-16,-5-4 20 0,14 4-28 15,-5 0-8-15,5-4-8 16,0-4 28-16,-1 0-16 16,1-4 4-16,-9 4-12 15,4 0 4-15,-4 0-8 16,-5 0 16-16,5 4-12 15,-5 0-136-15,-9 0 72 0,0 0-192 16,0 8 140-16</inkml:trace>
        </inkml:traceGroup>
        <inkml:traceGroup>
          <inkml:annotationXML>
            <emma:emma xmlns:emma="http://www.w3.org/2003/04/emma" version="1.0">
              <emma:interpretation id="{8AC8902B-A70F-4475-AF25-D2E86916621C}" emma:medium="tactile" emma:mode="ink">
                <msink:context xmlns:msink="http://schemas.microsoft.com/ink/2010/main" type="inkWord" rotatedBoundingBox="9336,11640 11080,11642 11079,12495 9335,1249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05256.8115">8711 11759 488 0,'0'-20'180'0,"-5"12"-140"0,-4-4-12 16,9 8 172-16,9 0-116 16,-9 4 44-16,5-4-76 15,-5 4 16-15,9 0-40 16,0 4 0-16,4 0-16 0,6 0 12 16,3-4-16-16,10 0-4 15,5-4 0-15,-5 0-4 16,4 0 0-16,5 0 32 15,-9 4-16-15,-9 0-12 0,9 0-8 16,-19 4 4-16,10 4 0 16,-14 4-20-16,5 0 12 15,4 0-100-15,-4 0 56 16,-5-4-224-16,4 0 156 16</inkml:trace>
          <inkml:trace contextRef="#ctx0" brushRef="#br0" timeOffset="404928.9423">8761 11609 528 0,'0'-4'196'0,"0"0"-152"0,4-4-12 0,-4 8 116 16,0-4-88-16,9 0 28 16,-9 0-52-16,14 0-4 15,-5 0-20-15,9 0 20 0,5-4-20 16,9 4-20-16,4-4 0 15,10 0 20 1,-1 8-4-16,-4-4-12 16,5 4 0-16,-10 0-4 15,1 4 0-15,-14 0 8 16,4 0 0-16,-18 0 8 16,0 4-4-16,-9 0 32 15,0 4-20-15,-18 0 12 16,13 0-16-16,-17 9 0 0,-10 7-4 15,0 0-8-15,0 1 4 16,-14-1-4-16,5 4 0 16,-4-3 16-16,8-5-8 0,-3-4 4 15,8 0-4-15,9 1-16 16,-9-1 4-16,9-4-4 16,10 0 0-16,-1-4 8 15,5 1 0-15,0-1-20 16,9-4 12-16,0-8 12 0,18 4 0 15,-4 0 8-15,-1-4-8 16,10 0-12-16,9 4 4 16,-9-4 4-1,9 0 0-15,-10 4-20 0,1-4 12 16,-5 4-56-16,-4-4 32 16,-5 0-88-16,-9 0 64 15,0 0-316 1,0 0 208-16,-9 4-124 15</inkml:trace>
          <inkml:trace contextRef="#ctx0" brushRef="#br0" timeOffset="405784.7659">8870 11431 312 0,'-5'0'112'0,"10"4"-84"0,0-8-12 0,-5 4 204 16,9-4-124-16,0 0 52 16,4 0-88-16,1 0-12 15,-5-4-28-15,9 0 24 0,-4-4-28 16,0-4 32-16,-5 0-32 16,4-5 20-1,-3 5-20-15,8-12 20 16,-5 8-24-16,-3-9 12 15,3 9-12-15,-4 0 12 16,5 12-16-16,-5 0 24 16,0 3-20-16,-4 10 32 15,4 3-28-15,0 4 12 16,-5 8-16-16,6 0 12 16,8 0-16-16,-14-3 4 15,15-1-4-15</inkml:trace>
          <inkml:trace contextRef="#ctx0" brushRef="#br0" timeOffset="408560.4529">9598 11484 384 0,'-9'0'140'0,"18"-4"-108"0,-4 4-8 0,-5 0 164 15,9 0-108-15,5 0 0 0,4-4-48 16,18 4-4-16,5 0-16 16,5 0 12-16,8 0-16 15,-8 4 4-15,0-4-4 0,-5 4-8 16,-10 0 4-16,1-4 48 16,-9 0-28-16,-9 0 8 15,-5 0-20-15,-9 0-8 16,0-4 0-16,-9 4 12 15,-14 0-8-15,0 0-100 16,0 0 48-16,-8-4-76 16,8 0 64-16,-9 4 12 15,9-4 28-15,0 4 72 0,5 0-28 16,4 8 76-16,5 4-56 16,-4 4 8-16,13 9-32 15,9 11 32-15,-5 9-32 16,15 7-12-16,-15 1-8 15,14-5 20-15,-9-7-12 16,-4-5 32-16,-5-7-28 16,0-9 32-16,-14-4-32 15,-4-8-4-15,-5 0-8 16,-4-8-60-16,-5-4 32 16,-9-4-96-16,9 0 68 15,-4-4-20-15,4 0 44 0,0 4 16 16,9 3 8-16,10 5 56 15,-5 0-28-15,18 0 60 16,0 13-48-16,0-1 36 16,18 8-40-16,5 4 0 15,8-3-20-15,6-5 36 16,8-8-24-16,-4 4-12 16,-4 0-8-16,4-4-128 15,-14-4 68-15,0-4-136 16,-8 0 108-16,-1-4-408 15</inkml:trace>
          <inkml:trace contextRef="#ctx0" brushRef="#br0" timeOffset="409101.6164">9890 12006 464 0,'-5'4'176'0,"10"0"-140"0,-5 4-8 0,9-8 152 15,9 4-104-15,5 4 16 16,4-8-56-16,1 0 8 16,3-4-24-16,1 0-8 0,9-8-8 15,-9-4-4-15,9 0 0 16,-5-8 0-16,-4-9 0 16,-4-3 16-16,-1-13-8 15,-9 5 16-15,0-1-16 16,-8-3-4-16,-1-5 0 0,0 8-4 15,-5 5 0 1,5 4 8-16,5-1-4 0,4 9 52 16,-4 4-32-16,-5 3 44 15,0 1-40-15,-4 8 4 16,-5 4-20-16,0 4-24 16,0 8 4-16,-14 4 40 15,5 4-20-15,-14 4 36 16,0 4-32-16,-8 5-12 15,-1 7-8-15,0 9 48 16,9 11-24-16,9 17 0 16,1 0-12-16,4-9 20 15,9 1-16-15,9-8 24 16,13-17-24-16,1-3-56 16,9-13 20-16,5 0-296 0,3-8 176 15,1-4-532 1</inkml:trace>
        </inkml:traceGroup>
        <inkml:traceGroup>
          <inkml:annotationXML>
            <emma:emma xmlns:emma="http://www.w3.org/2003/04/emma" version="1.0">
              <emma:interpretation id="{6FBB28D7-2397-4129-B839-15AADE6B2E9F}" emma:medium="tactile" emma:mode="ink">
                <msink:context xmlns:msink="http://schemas.microsoft.com/ink/2010/main" type="inkWord" rotatedBoundingBox="11681,11489 14121,11492 14120,12487 11680,12484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09926.8952">11379 11573 248 0,'9'0'92'0,"0"-4"-72"0,-9 0-4 0,13 4 228 16,-13-4-136-16,10 4 44 16,3-4-12-1,-13 0-80-15,0-4 40 0,-4 4-60 16,-1 0-4-16,-4 0-20 16,-5 0-4-16,-8-1-4 15,-1 5 12-15,-9 0-12 16,-9 5 32-16,-5 3-24 0,5 0 20 15,-9 16-20 1,14 0 8-16,4 21-12 16,9 3-8-16,14 9 0 0,5-4 4 15,17-5-4-15,10-7 32 16,18-9-20-16,-5-8 20 16,5-7-20-16,-4-9 0 15,-5-8-8-15,4-8 4 16,-4-5-8-16,-9-7-20 15,-5-8 8-15,0-13-4 16,-4-3 4-16,-5-5-12 16,-4 1 12-16,-15-1-40 15,10 1 28-15,-13 7-12 16,4-3 20-16,0 7 16 16,4-3 0-16,-4 3-20 15,0-3 8-15,4 7 12 0,5 1 0 16,5 0 8-1,-5-1-8-15,18 1-12 16,-4 8 4-16,8 3-4 0,1 1 0 16,5 0 8-16,-1 0 0 15,5 8-12-15,9 3 8 16,-5 5 20-16,-4 8-8 16,4 9-116-16,-4 3 56 31,-9 12-464-31,4-4 288 0,-4 1-92 15</inkml:trace>
          <inkml:trace contextRef="#ctx0" brushRef="#br0" timeOffset="410347.0125">12357 11152 424 0,'-13'-8'156'0,"4"0"-120"0,-5 4-8 0,5 4 140 16,0 4-96-16,-5 0 8 15,-4 4-52-15,-5 4 8 16,0 4-20-16,-8 9 52 0,3 7-36 16,-17 5 116-16,-1 3-80 15,-4 0 12-15,5 9-48 16,-6 4-4-16,20 7-16 16,17 5 12-1,5 4-16-15,18-4 16 0,14-9-16 16,9-7-20-16,4-9 4 15,0-11-208-15,5-17 120 16,-4 0-480 0,-5-8 320-16,4-8 0 15</inkml:trace>
          <inkml:trace contextRef="#ctx0" brushRef="#br0" timeOffset="410758.0119">12453 11448 364 0,'-9'0'132'0,"0"4"-100"0,0 0-12 16,4 4 176-16,-4 4-112 15,0 0 20-15,-5 4-64 16,1 4 36-16,-1 5-44 0,0-1 12 0,5 0-28 15,0-3 36-15,0-1-28 16,4-8 20 0,1-4-24-16,-1-8 16 0,5-8-20 15,0-4-8-15,5-8-4 16,4-1 4-16,0 1-4 16,0 0-4-16,0 0 4 15,5 3 4-15,4-3-4 16,0 8-28-16,5 0 12 15,0 4-12-15,9 0 12 16,-5 8 36-16,0 0-16 0,1 0-16 16,4 4 0-16,-10 0 4 15,10-4 4-15,-9 4-124 16,0 0 68-16</inkml:trace>
          <inkml:trace contextRef="#ctx0" brushRef="#br0" timeOffset="411102.6498">12371 11270 676 0,'0'4'248'0,"5"-13"-192"0,-1 5-16 0,10 4 136 16,4 0-104-16,5 0-20 15,4 0-32-15,5 0-20 16,0 0 4-16,4 0 20 0,5 0-12 15,-4 0-136-15,-5-4 68 16,4 0-580 0,-9 8 352-16,-8-12 96 15</inkml:trace>
          <inkml:trace contextRef="#ctx0" brushRef="#br0" timeOffset="411672.0964">13004 11039 268 0,'14'-8'100'0,"-1"8"-76"0,19 0-8 15,-9 8 272-15,9 12-160 16,13 8 80-16,19 25-120 16,0 16 96-16,-10 4-104 15,-4 0 4-15,-9 3-48 0,-13 9 8 16,-10 8-24-16,-18 1 36 16,-23-14-32-16,-41 1-48 15,-27-24 12-15,-4-4-360 16,4-1 204-16</inkml:trace>
        </inkml:traceGroup>
        <inkml:traceGroup>
          <inkml:annotationXML>
            <emma:emma xmlns:emma="http://www.w3.org/2003/04/emma" version="1.0">
              <emma:interpretation id="{CACFC150-3758-40CB-BCB5-6DA3D91E9157}" emma:medium="tactile" emma:mode="ink">
                <msink:context xmlns:msink="http://schemas.microsoft.com/ink/2010/main" type="inkWord" rotatedBoundingBox="14658,12644 14813,12645 14812,12969 14657,12968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23116.3635">14092 12192 676 0,'18'-8'248'0,"0"24"-192"0,5 5-16 15,-14-5 48 1,-4 12-56-16,-1 9 4 0,1 3-20 15,-5 4 16-15,-9 1-20 16,-9-9-64-16,-5-7 24 0,-9-17-120 16,0-12 84-16,-9-16-456 15</inkml:trace>
        </inkml:traceGroup>
        <inkml:traceGroup>
          <inkml:annotationXML>
            <emma:emma xmlns:emma="http://www.w3.org/2003/04/emma" version="1.0">
              <emma:interpretation id="{1363645F-B68D-4618-8680-4546D03ECF8F}" emma:medium="tactile" emma:mode="ink">
                <msink:context xmlns:msink="http://schemas.microsoft.com/ink/2010/main" type="inkWord" rotatedBoundingBox="16302,11499 19593,11503 19592,12493 16301,12488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25161.467">17630 11375 464 0,'-23'-16'176'0,"18"12"-140"0,1 8-8 0,-1-4 152 0,-4 4-104 16,-5 8 40-1,1 4-68-15,-5 4 24 0,-1 9-40 16,1 15 24-16,-5 21-28 0,5 20 0 16,4-12-16-16,1 3 12 15,-1-11-16-15,-4-8 24 16,0-13-20-16,0-11 24 15,4-5-24-15,5-12 4 16,4-12-8-16,5-8-216 16,5-12 112-16,8-8-508 15</inkml:trace>
          <inkml:trace contextRef="#ctx0" brushRef="#br0" timeOffset="425945.6828">17762 11622 728 0,'-9'-8'268'0,"18"8"-208"0,0-5-16 16,0 5 116-16,5 5-96 16,4 7-28-16,9-4-20 0,5 4-16 15,13-4 0-15,6 0-380 16,3-4 208-1,-4 0-300-15</inkml:trace>
          <inkml:trace contextRef="#ctx0" brushRef="#br0" timeOffset="425751.1594">17862 11322 184 0,'0'0'68'0,"0"-4"-52"0,-5 4-4 0,1 0 84 0,-1 0-56 15,1 8 88-15,-1 0-72 16,0-4 96-16,1 0-88 16,4-4 16-16,0 8-48 15,-5 1 24-15,5-9-32 16,0 0 64-16,0 0-48 0,0 0 20 16,0-4-40-16,0 4 44 15,0 0-36-15,0 0-4 16,0 0-16-16,0 0-16 15,5 8 4-15,4-4 12 16,5-4-4-16,4 4 8 16,5 0-8-16,-1 0-12 15,1-4 4-15,0 8 12 16,-5-4-4-16,-4 4-28 16,-5 4 12-16,0 0 12 0,-9 0 4 15,-5 5-4-15,1-5 4 16,-10 12 12-16,-4-4-8 15,0 17-20-15,0 3 4 16,-1 1 20-16,1 3-4 16,0 1 24-16,0-9-20 15,-5 1-4-15,0-5-4 16,5-12 28-16,4 0-16 16,5-3-56-16,5-5 16 15,-1 0 20-15,5 0 4 16,9-4 28-16,5 0-16 15,9 0-20-15,4 0 0 16,5 5 20-16,0-5-4 0,0 0-56 16,-5 0 24-16,-4-4-172 15,-5-4 104-15,-9-4-240 16</inkml:trace>
          <inkml:trace contextRef="#ctx0" brushRef="#br0" timeOffset="426232.9624">18226 11545 800 0,'-36'40'296'0,"26"1"-232"0,-8 27-16 0,14-27 44 0,-1 12-60 16,5-1 24-16,5-7-36 15,4-1 0-15,4-15-12 16,1-1-156-16,-5-12 80 0,-4-8-360 16,-5-8 240-1,-9-8-164-15</inkml:trace>
          <inkml:trace contextRef="#ctx0" brushRef="#br0" timeOffset="426070.0086">18408 11407 496 0,'-9'-28'184'0,"0"32"-140"0,4-4-16 0,5 8-4 16,0 0-20-16,-4-4-116 0,-5 0 60 15,4 4-288-15</inkml:trace>
          <inkml:trace contextRef="#ctx0" brushRef="#br0" timeOffset="424880.4037">15672 11800 580 0,'-9'-29'216'0,"9"29"-168"0,4 0-12 16,5 0 120-16,1 0-92 15,3 0 44-15,10 8-64 16,9 1-24-16,22 3-12 16,6-4-8-16,22 4 0 0,4-4 0 15,1 0 0-15,-5-8 24 16,-5-4-12-16,-4-4-4 15,-5-8-4-15,-4 0 4 16,-14-9-4-16,-9 1 16 16,-9-4-12-16,-14-1 24 0,-9 5-20 15,-4 4-12 1,-10 4-4-16,-4-1-16 0,-5 9 12 16,-4 4 40-16,-5 8-20 15,-4 4-28 1,0 13 8-16,-1 3-8 0,1 8 8 15,4 9 24-15,5 7-8 16,4 1 16-16,5 0-16 16,14-9 16-16,9-8-16 15,13-11 16-15,14-9-16 16,13-8-108-16,10-8 52 0,5-12-68 16,3-9 68-16,-8-7-4 15,-5-5 32-15,-9-7 4 16,-4 8 8-16,-10-1 44 15,-4 9-24 1,-9 20 88-16,-9 8-56 0,-5 12 56 16,0 20-56-16,-9 9-12 15,4 15-20-15,1-19-12 16,4-1 4-16,-4-7 28 16,-5-5-16-16,9-24 40 15,-9-12-16 1,-5-9-20-1,5-3 8-15,-4-16-20 0,-1-13-12 16,0 4 0-16,1 5-60 16,4-1 36-16,0 17-16 15,4-4 28-15,15 16-28 16,8-5 28-16,19 9 76 0,17 4-32 16,10 4 8-16,5 8-20 15,-6-8-4-15,-3 4-4 16,-15-4 12-16,-8 0-12 15,-10 0 32-15,-8-4-24 16,-15 0-92-16,-4 0 40 16,-9 0-228-16,-4-1 148 15,-1-3-548 1,1 8 372-16,-10 0 120 16</inkml:trace>
          <inkml:trace contextRef="#ctx0" brushRef="#br0" timeOffset="423847.1249">15672 11225 300 0,'0'-8'112'0,"4"4"-88"0,6 0-8 0,-10 4 84 16,9 8-60-16,-5 8 104 16,-4 12-80-16,5 13 68 15,-1 7-76-15,1 5 40 16,-5 12-56-16,0 12-4 0,-5 16-20 0,1-12 24 16,-1-12-24-1,1-13 20-15,-5-11-20 0,4-9 36 16,0-16-28-16,1-12-12 15,4-8-8-15,9-12-280 16,0-24 152-16,5-9-424 16</inkml:trace>
          <inkml:trace contextRef="#ctx0" brushRef="#br0" timeOffset="424155.977">16195 11039 464 0,'23'0'176'0,"-5"4"-140"0,-4 8-8 16,-5 4 92-16,-9 17-72 15,0 15 52-15,0 13-60 0,-4 4 40 16,-5-1-44-16,-5 5-12 0,-4 12-12 16,-5 8 32-16,5 4-20 15,-1-12-4-15,-3-12-12 16,4-12 12-16,-1-13-12 15,1-11-12-15,0-13 0 16,0-8-280-16,-1-12 156 16,1 0-360-1</inkml:trace>
          <inkml:trace contextRef="#ctx0" brushRef="#br0" timeOffset="426967.0917">18549 11545 404 0,'-22'-8'148'0,"17"8"-112"0,0-4-12 0,1 4 56 15,-1 0-48-15,1 4 16 16,-1 0-32-16,1 0 64 15,-1 12-48-15,1-4 76 16,-1 4-60-16,0 13 52 0,-4-1-56 16,0 4 40-16,0 5-48 0,0-1 24 15,4 1-32-15,-4-9 0 16,0-4-16-16,5-4 0 16,8-3-4-16,1-9-76 15,4-12 36-15,0-9-112 16,5-7 84-16,-1-8-96 15,6 0 88-15,-1-1 16 16,-5 5 32-16,6 4 24 16,-1 0 0-16,-5 3 96 15,1 5-56-15,-5 4 24 16,0 4-36-16,-4 4 40 16,-5 0-40-16,0 0-8 15,4 8-12-15,1 8 0 16,0 9-8-16,-1 3-12 15,1 0 4-15,4 1 12 0,0-5-4 16,0 0 16-16,0-8-12 16,0-4-4-16,-4-3 0 15,4-9 4-15,0-4-4 16,-4-9 8-16,4-3-8 16,0-8-36-16,0-4 16 15,0-9 4-15,5 1 12 16,-5 3-28-16,4 5 16 0,6 4 4 15,3-1 8-15,1 13 16 16,4 8-8-16,-4 4 48 16,0 8-28-16,-5 13 20 15,-4 3-28-15,-5 4 28 16,-5 1-32-16,-4-1 32 16,-4-4-32-16,-1-4 4 15,-8 1-12-15,8-5 36 16,-4-4-20-16,4-4-128 15,1-8 56-15,-1 0-424 16,-4 0 264 0,5-8-256-16</inkml:trace>
        </inkml:traceGroup>
        <inkml:traceGroup>
          <inkml:annotationXML>
            <emma:emma xmlns:emma="http://www.w3.org/2003/04/emma" version="1.0">
              <emma:interpretation id="{0D0C94F8-6D75-48EF-B1C6-4451F2B0B8EC}" emma:medium="tactile" emma:mode="ink">
                <msink:context xmlns:msink="http://schemas.microsoft.com/ink/2010/main" type="inkWord" rotatedBoundingBox="20404,11693 23140,11696 23139,12894 20403,12891"/>
              </emma:interpretation>
              <emma:one-of disjunction-type="recognition" id="oneOf36">
                <emma:interpretation id="interp48" emma:lang="" emma:confidence="0">
                  <emma:literal>pole</emma:literal>
                </emma:interpretation>
                <emma:interpretation id="interp49" emma:lang="" emma:confidence="0">
                  <emma:literal>poll</emma:literal>
                </emma:interpretation>
                <emma:interpretation id="interp50" emma:lang="" emma:confidence="0">
                  <emma:literal>(pole</emma:literal>
                </emma:interpretation>
                <emma:interpretation id="interp51" emma:lang="" emma:confidence="0">
                  <emma:literal>poke</emma:literal>
                </emma:interpretation>
                <emma:interpretation id="interp52" emma:lang="" emma:confidence="0">
                  <emma:literal>pore</emma:literal>
                </emma:interpretation>
              </emma:one-of>
            </emma:emma>
          </inkml:annotationXML>
          <inkml:trace contextRef="#ctx0" brushRef="#br0" timeOffset="428242.7093">20498 11261 612 0,'-5'-28'228'0,"-4"44"-180"0,-9 5-12 0,9-5 28 15,-5 4-44-15,-9 8 8 16,1 5-16-16,-1-1-24 15,5 4 4-15,4 9 4 0,10-1 4 16,4 1-12-16,4 0 8 16,5-9 4-16,-4 0 0 0,8-11 0 15,-3-5 0 1,-1-4 24-16,4-12-12 0,5-4 12 16,-4-4-12-16,4-12-8 15,-4 0 0-15,9-5-24 16,0-11 12-16,4 4-12 15,-4-9 8-15,-1 13 8 16,1 0 4-16,-9 4-12 16,4 3 8-16,-9 9 92 15,-4 4-48-15,-10 8 36 16,-4 8-44-16,-9 25 36 16,9 24-40-16,-14 19 20 15,5 26-28-15,0-5 28 16,4-4-32-16,0-4-32 15,10-4 8-15,-5-8-60 16,4-12 36-16,5-17-72 0,-9-19 60 16,4-17-44-16,5-20 52 15,0-16-260 1</inkml:trace>
          <inkml:trace contextRef="#ctx0" brushRef="#br0" timeOffset="429188.7257">20598 11492 464 0,'9'-12'176'0,"14"8"-140"0,4 0-8 0,-4 8 92 16,9-4-72-16,0 8 16 16,9 8-40-16,-9 4 4 0,-5 5-16 15,-18-1 0-15,-9 4-4 0,-9 5 56 16,-14-5-36-16,-9 0 16 15,-4-11-28-15,-10-1-8 16,14 4-4-16,1-20 20 16,8 0-12-16,9 0-32 15,10-8 12-15,13-4-88 16,18-4 56-16,19-1-40 16,26-3 48-16,6-4-24 15,-1 8 32-15,-13 4 0 16,0-5 16-16,-19 5 52 15,-13 4-24-15,-9 8 68 0,-14-8-48 16,-9 8 64-16,-9 16-64 16,-14 4 28-16,9 9-40 15,5 3-16-15,9 9-8 16,14-9 4-16,4-4-4 16,9-7-48-16,5-9 28 15,5-12-96-15,-5-12 64 16,-5-9-28-16,-4-3 40 15,-10-4 16-15,-13-1 8 16,0 1 12-16,-4 0 0 16,-14-5 0-16,-14 13 0 15,4 4 44-15,1 4-24 0,9 4 8 16,4 8-16-16,1 8 0 16,22 4-4-16,9 4 28 15,9-8-20-15,14 0 12 16,18-8-16-16,14-4-16 15,9 0 0-15,-4-8 12 16,-1-4-4-16,-18 0-12 16,-9-1 4-16,-18-11 20 15,-18 8-8-15,-1-12 16 16,-8-13-16-16,-10 5 16 16,-8-5-16-16,-10 9 60 15,-4 11-40-15,-5 25 60 16,5 8-52-16,-1 21-16 15,5 7-12-15,10 1 24 16,-1 15-16-16,14 5 12 0,0 16-16 16,18 8 12-16,5-4-16 15,9-9 24 1,4-7-20-16,19-16-56 0,0-17 20 16,4-8-84-16,5-20 56 15,13-20 36-15,0-17 12 16,-4-15-4-16,-9-13 4 15,-14 4 20-15,-18 9-8 16,-18 3 92-16,-14 13-52 16,-19 12 56-16,-13 7-60 15,-13 9 4-15,-1 12-28 0,1 12-12 16,22 13-4 0,9 15 28-16,24 13-16 15,31-4-100-15,27 3 40 16,18-11-220-16,10-13 148 0,4-16-492 15</inkml:trace>
          <inkml:trace contextRef="#ctx0" brushRef="#br0" timeOffset="427792.9095">20047 11618 404 0,'9'-13'148'0,"-4"9"-112"0,-1-4-12 16,1 4 108-16,-1-4-76 16,1 0 60-16,-5-4-72 15,0 0-4-15,0 0-24 16,-9-1-4-16,0-3-4 0,-9 8-24 15,-5 0 8-15,0 4 12 0,-4 8 0 16,-5 4 24-16,0 8-16 16,0 9 92-16,0 15-56 15,0 13 32-15,10 3-48 16,8-3-20-16,5-8-4 16,9-5 24-16,14-12-16 15,4-7 40-15,0-13-32 16,14-12-48-16,-5-13 12 15,0-11-120-15,5-12 72 16,5-9-52-16,-1-4 64 0,1 1-36 16,-6-5 48-16,-3 1 4 15,-5-5 16-15,-5 4 56 16,-5 5-20-16,-3 7 104 16,-6 9-68-16,1 11 64 15,-5 21-36 1,-5 16-44-16,-4 13 4 15,0 7-28-15,-5 0 36 16,-4 5-28-16,-5-5-12 16,0 5-8-16,-4-1 12 15,9 1-8-15,4-5 16 16,1-4-16-16,4 1-4 16,4-13 0-16,5-4-192 15,9-8 104-15,5-12-292 16,8-8 212-16</inkml:trace>
        </inkml:traceGroup>
      </inkml:traceGroup>
    </inkml:traceGroup>
    <inkml:traceGroup>
      <inkml:annotationXML>
        <emma:emma xmlns:emma="http://www.w3.org/2003/04/emma" version="1.0">
          <emma:interpretation id="{8DDE41CA-D031-4B78-8AEE-3D17AB12F236}" emma:medium="tactile" emma:mode="ink">
            <msink:context xmlns:msink="http://schemas.microsoft.com/ink/2010/main" type="paragraph" rotatedBoundingBox="5070,13071 21749,13236 21721,16069 5042,159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7F88A0-7B61-44DB-A6AB-088C21985856}" emma:medium="tactile" emma:mode="ink">
              <msink:context xmlns:msink="http://schemas.microsoft.com/ink/2010/main" type="line" rotatedBoundingBox="5070,13071 21749,13236 21731,14999 5052,14834"/>
            </emma:interpretation>
          </emma:emma>
        </inkml:annotationXML>
        <inkml:traceGroup>
          <inkml:annotationXML>
            <emma:emma xmlns:emma="http://www.w3.org/2003/04/emma" version="1.0">
              <emma:interpretation id="{C928422B-8876-4865-952A-1E9A00B10EE7}" emma:medium="tactile" emma:mode="ink">
                <msink:context xmlns:msink="http://schemas.microsoft.com/ink/2010/main" type="inkWord" rotatedBoundingBox="5066,13462 5977,13471 5970,14171 5059,14162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34236.512">4490 13046 496 0,'-9'-4'184'0,"9"4"-140"0,0 4-16 0,0-4 136 16,0 0-96-16,9 8 52 15,-9 0-72-15,9 0 20 16,5 5-40-16,-5 3 16 0,-4 0-24 15,13-4 0-15,-5 0-12 16,10-4 12-16,9-4-12 16,4-4 24-16,5-4-20 0,5 0-20 15,4 0 0-15,0-4-24 16,-9 0 20-16,-9 4 4 16,-9-4 8-16,-14 8-28 15,-9 0 16-15,0 12 4 16,-9-4 8-16,-14 0-56 15,0 0 32-15,0-8-24 16,1 8 28-16,-10-8 20 16,9 0 0-16,0 0-24 15,5 4 12-15,0 5-4 16,4 3 8-16,1 8-12 16,-1 12 12-16,-4 5 20 15,-1 7-4-15,6 5 40 16,4-5-24-16,0-3 12 15,0-9-20-15,4 1 8 0,5-9-12 16,-5-4 12-16,1-4-16 16,-1-4 4-16,1-4-4 15,-1-3-8-15,1-5 4 16,-5-5-24-16,-5 1 12 16,-4 0 20-16,-5-4-4 15,5 0-28-15,-1 0 8 16,1 0 4-16,5 4 8 15,-1 0 8-15,5 0-4 16,9 12 52 0,4 0 28-16,5 4-40 15,10 0 12-15,-1 0-36 16,5 1 28-16,4-5-32 0,0-4 20 16,1-4-20-16,-1 0 8 15,0-4-12-15,-4 0-16 16,0 0 0-16,-10 0-84 15,-3-5 48-15,-1 1-108 16,-5 0 84-16,5 4-180 16,0 0 136-16,1 0-436 15</inkml:trace>
          <inkml:trace contextRef="#ctx0" brushRef="#br0" timeOffset="434924.3393">4968 13576 664 0,'5'4'244'0,"8"4"-188"0,1 5-16 0,-5-5 128 16,5 4-100-16,-1-4 16 16,1-4-48-16,4 4 0 15,5-8-20-15,0 0 8 0,0-8-12 16,-1 4-8-16,1-4 0 0,0-16 4 16,0 11-4-16,-5-7 24 15,-4-8-16-15,-1 0-12 16,-4-13-4-16,-4-12-68 15,4 5 40-15,-9-5-12 16,0 5 24-16,0 3 32 16,0 1-8-16,9 11-8 15,-9 5 0-15,5 4-4 16,-5 3 0-16,9 5 16 16,-9 4-4-16,0 0-4 15,0 4 4-15,0 0 20 16,0 4-12-16,-9 4 4 15,4 8-8-15,-13 0-24 16,4 4 8-16,1 4 12 0,3 4 0 16,-12 5 8-16,13-1-8 15,-10 4 24-15,6 1-16 16,-1 3-12-16,14 0-4 16,-9-3 64-16,0-1-32 15,4 4 8-15,5 5-24 16,5-5 28-16,-5 1-24 15,4 3-12-15,6-4-8 16,-6 1 12-16,1-5-4 16,4-4 16-16,0 9-12 15,0-5 24-15,0-8-20 16,0 5 40-16,0-17-28 0,5 0-156 16,0-8 72-16,4-12-216 15,9-4 156-15,0-1-552 16</inkml:trace>
        </inkml:traceGroup>
        <inkml:traceGroup>
          <inkml:annotationXML>
            <emma:emma xmlns:emma="http://www.w3.org/2003/04/emma" version="1.0">
              <emma:interpretation id="{FD5E88F6-CD44-4C0F-8FDE-A081833E48CC}" emma:medium="tactile" emma:mode="ink">
                <msink:context xmlns:msink="http://schemas.microsoft.com/ink/2010/main" type="inkWord" rotatedBoundingBox="6848,13776 7346,13781 7343,14041 6845,14036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38206.5466">6207 13528 464 0,'4'-4'176'0,"1"4"-140"0,4 0-8 0,0 0 120 15,0 0-88-15,0 0 36 16,5 0-56-16,-5 0 48 15,0 4-52-15,0 0 28 0,0 0-36 0,0 4 16 16,0-4-24-16,5 0 16 16,4-4-20-16,10 4-8 15,3-4-4 1,1 0 4-16,5 0-4 0,-1 0 32 16,-4 8-20-16,-5-8-32 15,-4-4 8-15,-5 8 28 16,-4 0-12-16,-5 0 16 15,-9-4-12-15,-4 4-148 16,-1 0 72-16,-4-4-352 16,4 0 232-1</inkml:trace>
          <inkml:trace contextRef="#ctx0" brushRef="#br0" timeOffset="437642.9854">6311 13321 392 0,'9'-4'148'0,"-9"4"-116"0,0 0-8 0,0 0 92 16,0 0-68-1,0 0 104-15,0 0-88 16,0 0 76-16,0 0-80 0,0 0 12 15,0 0-40-15,0 0-4 0,0 4-16 16,9 4 20-16,5 1-20 16,0-9-4-16,9 0-4 15,-1 8 28-15,6-12-16 16,4 8 20-16,4 0-20 16,-4-4-16-16,0 4-4 15,0-4-16-15,4 0 12 16,-13 0 32-16,-1 0-16 15,-3 0 8-15,-6 0-8 16,-13 0-8-16,0 0 4 0,-9 8-16 16,5 0 8-16,-10 0-148 15,5-4 84-15,4 4-288 32,-4 0-144-32</inkml:trace>
        </inkml:traceGroup>
        <inkml:traceGroup>
          <inkml:annotationXML>
            <emma:emma xmlns:emma="http://www.w3.org/2003/04/emma" version="1.0">
              <emma:interpretation id="{1DE68B83-F4ED-4E9C-931B-46FE52F9A7FC}" emma:medium="tactile" emma:mode="ink">
                <msink:context xmlns:msink="http://schemas.microsoft.com/ink/2010/main" type="inkWord" rotatedBoundingBox="7914,13369 10723,13397 10711,14604 7902,14576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442224.8316">8274 13309 320 0,'0'-8'120'0,"0"8"-96"0,0 0-4 0,0 0 36 16,-10 0-36-16,6 0 44 16,-5-4-36-16,-5 4 56 15,-4 0-48-15,4 4 28 16,-4 4-36-16,-5 0 72 16,1 8-56-16,8 5 68 15,-9 3-64-15,5 0 64 0,9 1-64 16,4-1 8-16,5 0-32 0,5-4-4 15,4-3-12-15,5-1 12 16,4-4-12-16,5-8 24 16,-1-4-20-16,10 0-120 15,-9 0 60-15,0-4-80 16,-1 0 72-16,-3 0-20 16,-6-4 40-16,-4-8-28 15,1 3 32-15,-10-3 20 16,0 0 8-16,0-4 12 15,0 4-4-15,0 3 96 16,0 5-56-16,0 4-20 16,0 4-12-16,4 8 32 15,5 5-24-15,5 3-8 16,-5 0-8-16,14 0-4 16,-1 0 0-16,1 0 16 15,9-3-8-15,-9-1-4 0,9-4 0 16,-10-4-68-16,1 0 36 15,9-4-4-15,-9 0 16 32,0 0 20-32,-14-4 0 0,14-8 8 15,-14 0 0-15,4 4-4 16,-4-5 72-16,5-3-44 16,-5-4 12-16,-9 4-28 15,0-4-12-15,0-13-4 0,0 5 4 16,-9-1-4-16,5 5 16 15,-15 4-12-15,15 0-48 16,-5 4 24-16,0 3-184 16,-5 13 112-16</inkml:trace>
          <inkml:trace contextRef="#ctx0" brushRef="#br0" timeOffset="440794.8701">7745 13370 288 0,'-9'4'108'0,"9"12"-84"0,-4 8-4 0,4-7 188 0,-9 7-116 16,9 4 88-16,0 13-108 15,0 15 52-15,0 21-72 16,-5 4 24-16,-4-8-44 0,-9-8 36 15,0-21-40-15,-19 1 56 16,-8-5-48-16,-1-15 36 16,1-13-40-16,4-8-8 15,-5-12-16 1,10-13 12-16,4-15-12 0,0-13-180 16,9-7 96-16,5-9-660 15,13 12 408 1,10 1 96-16</inkml:trace>
          <inkml:trace contextRef="#ctx0" brushRef="#br0" timeOffset="440916.6945">7700 12965 684 0,'55'-52'252'0,"-42"56"-192"0,10-4-20 0,-5 0-32 16,-4 0-12-16,4 4-68 15,-13 4 40-15,-5 16-480 16</inkml:trace>
          <inkml:trace contextRef="#ctx0" brushRef="#br0" timeOffset="443346.0609">9366 13431 332 0,'9'-8'120'0,"-9"12"-92"0,9-8-8 0,-4-1 112 0,4 5-76 15,5-8 68-15,-5 0-72 16,0-4 48-16,5-4-56 16,-5 0 24-16,0 4-40 15,0-9 28-15,-9 5-32 0,0-4 4 16,4-4-16-16,-13-1 20 16,-4 5-20-16,4-4 12 15,-5 4-12-15,-9 3 0 16,0 5-4-16,5 4 36 15,5 4-20-15,-10 4 4 16,0 0-16-16,-4 4-8 16,-1 4 0-16,6 9 20 15,-10 3-12-15,0 8 12 16,0 0-12-16,9 5 12 0,0-1-16 16,1-4 24-1,13 1-20-15,9-5 4 0,18-4-8 16,5-8-60-16,13 1 28 15,5-9-104-15,5 0 72 16,-10-4-28-16,-4-4 48 16,0 0 16-16,-10 4 8 15,-3 0 12-15,-15 4 0 16,5 4 32-16,-9-8-16 16,0 8 84-16,0 4-56 15,-9 4 4-15,9 0-28 16,-13 5-4-16,3 3-8 0,1 4-16 15,0 9 4 1,-4 3 12-16,-1 9-4 0,5 3-28 16,-14 5 12-16,5-4-32 15,4-5 28 1,-9 1 16-16,10-13 0 0,-5 1-8 16,8-1 4-16,10-16-16 15,14 4 12-15,4-11-48 16,5-1 28-16,4-8-4 15,5-8 20-15,-4-4-8 16,-6-5 8-16,-3 1 24 16,-6-4-4-16,-8-4 32 15,-10 0-24-15,-8-1 48 16,-6-3-36-16,-3-4 20 16,-10-5-28-16,-5-3 28 15,10 0-32-15,4 3 20 0,10 1-20 16,13 4-16-16,18 3-4 15,-5 1 4-15,15 8 0 16,4 0 0-16,-5 3 0 16,0 5 0-16,1 4 0 15,-10 4-20-15,-5 0 12 16,1 4-180-16,0 4 100 16</inkml:trace>
          <inkml:trace contextRef="#ctx0" brushRef="#br0" timeOffset="443833.3587">9644 13556 664 0,'0'0'244'0,"9"4"-188"0,14 0-16 15,-5-4 24-15,9-4-44 16,5 0 24-16,14-4-24 16,-5 4-8-16,4-4-8 15,-4-4-4-15,-4-4 0 0,-5-9 16 16,-5-3-8-16,-4 0-4 16,-5-5 0-16,-9 1-16 15,0-5 8-15,-9-11 12 0,0-1-4 16,0-3-20-1,0 7 8-15,0 13 4 0,0 3 4 16,0 9 16-16,0 4-8 16,0 4 40-16,0 4-24 15,0 8 32-15,0 8-32 16,-14 4 20-16,5 4-24 16,-9 13 36-16,4 3-32 15,-8 4 48-15,-10 5-40 16,9 7 28-16,-9-3-32 15,9 3 16-15,10-3-24 0,8-5 0 16,10-3-12 0,8-5 12-16,6 1-12 0,3-5-40 15,1-4 20-15,0-8-96 16,0-3 60-16,-5-5-172 16,0 0 124-16,-4-8-192 15,-5-8 160-15</inkml:trace>
        </inkml:traceGroup>
        <inkml:traceGroup>
          <inkml:annotationXML>
            <emma:emma xmlns:emma="http://www.w3.org/2003/04/emma" version="1.0">
              <emma:interpretation id="{4F65BB76-635F-4F26-97F6-5429BEE16B1A}" emma:medium="tactile" emma:mode="ink">
                <msink:context xmlns:msink="http://schemas.microsoft.com/ink/2010/main" type="inkWord" rotatedBoundingBox="12781,14594 12960,14596 12957,14912 12778,14911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463562.1358">12312 14135 704 0,'9'4'264'0,"-9"16"-208"0,-5 4-12 16,-4-3 8-16,0 3-36 15,-4 12-40-15,-6 5 12 0,-8 3-560 16,-18 13 312-16,-10-13 80 15</inkml:trace>
        </inkml:traceGroup>
        <inkml:traceGroup>
          <inkml:annotationXML>
            <emma:emma xmlns:emma="http://www.w3.org/2003/04/emma" version="1.0">
              <emma:interpretation id="{1D65C1D3-66AF-4723-9E2A-F614E2051AFB}" emma:medium="tactile" emma:mode="ink">
                <msink:context xmlns:msink="http://schemas.microsoft.com/ink/2010/main" type="inkWord" rotatedBoundingBox="14438,13577 16060,13593 16053,14348 14430,14332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466302.3672">15062 13613 748 0,'-9'0'276'0,"18"0"-216"0,4-4-16 0,-3 4 136 15,-1-8-108-15,13 8 16 16,1 0-52 0,9 0-16-16,14-9-12 0,-1 9-184 0,-4 0 100 15,5 0-424 1,-10 9 280-16,-4 3-112 15</inkml:trace>
          <inkml:trace contextRef="#ctx0" brushRef="#br0" timeOffset="466130.9107">15098 13487 444 0,'-9'-12'164'0,"14"12"-124"0,-1 0-16 16,-4 0 192-16,0-8-124 15,0 8 60-15,0 0-88 16,9 0 60-16,5 0-72 15,4 0 0-15,5-4-32 0,9 0 4 16,-5 4-12-16,5 0-88 16,9 0 44-16,-9 0-256 15,-9 4 164-15</inkml:trace>
          <inkml:trace contextRef="#ctx0" brushRef="#br0" timeOffset="464658.0988">14051 13354 632 0,'-23'-8'236'0,"14"8"-184"0,5 0-16 16,4 0 88-16,0 0-76 16,4 0 52-16,14 4-60 15,14-4-4-15,0-4-20 16,14 0-12-16,-10 0 0 0,10-5 4 15,4 1-4-15,-14-4 8 16,5 0-8-16,-4 4-12 16,-6 0 4-16,-17 0 28 15,-5 4-12-15,-9 4 4 16,-13 4-8-16,3 12-16 16,-12-4 4-16,8 0-68 0,-4 4 40 15,4-3-68 1,5-1 60-16,-5 0-16 0,5 8 32 15,-9-4-4-15,4 5 16 16,5 3 16-16,-4 4 0 16,-1 5 16-16,-4 7-12 15,4 4-28-15,5 5 8 16,-5 0 12-16,5-5 4 16,-9-7-12-16,-9-9 4 15,-1-4 12-15,1-8-4 0,-9-4 8 16,-5-3-8-16,0-9-12 15,0 4 4-15,4-12 28 16,1-1-12-16,9 5 92 16,8 0-56-16,6 0 32 15,4 4-48-15,9 0 60 16,9 8-52-16,13-4 72 16,10 5-64-16,14-1 8 15,4-8-32-15,5 0 12 16,-5 0-20-16,-9 0 28 15,-5 0-28-15,-4 0-4 16,-5 4-8-16,-13-4 12 16,4 4-8-16,-9 0-12 15,-9-4 0-15,0 0-156 16,0 0 88-16,0 0-216 16,0 0 160-16,9 0-548 15</inkml:trace>
          <inkml:trace contextRef="#ctx1" brushRef="#br0" timeOffset="134195.6041">14848 13127 0</inkml:trace>
        </inkml:traceGroup>
        <inkml:traceGroup>
          <inkml:annotationXML>
            <emma:emma xmlns:emma="http://www.w3.org/2003/04/emma" version="1.0">
              <emma:interpretation id="{4AC103E8-2C3B-4AD2-B7E9-86B07FA2B4E8}" emma:medium="tactile" emma:mode="ink">
                <msink:context xmlns:msink="http://schemas.microsoft.com/ink/2010/main" type="inkWord" rotatedBoundingBox="16424,13529 18395,13549 18384,14734 16413,14714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72328.2412">17580 13601 228 0,'9'-4'84'0,"-9"4"-64"0,9-5-8 0,-9 5 48 16,4 0-36-16,5-4 68 15,0 4-52-15,1-8 64 16,3 4-64-16,1 0-8 16,-5 0-20-16,5 4 24 15,-5-8-20-15,0 8 20 16,-9 0-20-16,0 0 52 15,9-8-36-15,-9 8 12 0,-9 0-28 16,9 0 8-16,9-8-12 0,-9 8-16 16,0-8 0-1,14-4 12-15,-5 0-4 16,4-1-4-16,-13 1 20 16,10-4-12-16,-10 4 40 15,0 0-24-15,-10 0 4 16,-3 0-16-16,-10 3-8 15,5 1 0-15,-5 4-4 16,0 8 0-16,-13 4 0 16,4 5 0-16,0-5 24 15,0 4-12-15,0 0-12 16,10 8-4-16,8-12 4 16,5 13 0-16,9-13 8 15,9 0-4-15,5 4-64 0,4-8 32 16,5 4-76-1,4-4 60-15,0 0 0 16,1 0 28-16,-1-4-16 16,-9 8 20-16,0 4 76 0,-9 13-36 15,-9 3 64-15,0 16-56 16,-9 17 12-16,0 12-32 16,0 0 0-16,4 0-8 15,-4-13-16-15,0-7 4 16,-4-4-24-16,4-13 16 15,9-4-4-15,-10-3 8 16,15-9 8-16,0 0 0 0,-5-8-44 16,13-8 4-1,5-4 20-15,1-8 4 16,-1 0 8-16,-5-4 0 31,1 8 0-31,-9-16 44 0,4 4-24 16,-9-1 36-16,0 1-32 15,-9-4 76-15,-5-4-56 16,-9 7 68-16,5-3-64 0,-5 4 80 16,1 8-68-16,8-4-28 15,-4-4-12-15,13 8-24 16,5 4 8-16,5-1 4 16,8 5 0-16,6 0 0 15,3 0 0-15,1 0-284 16,9 0 156-16,-5 0-520 15,1 5 364-15,3-10 128 16</inkml:trace>
          <inkml:trace contextRef="#ctx0" brushRef="#br0" timeOffset="466708.9489">16218 13483 236 0,'0'-4'88'0,"0"4"-68"0,-4-4-4 16,4 4 176-16,0 0-108 15,0 8 64-15,-5 0-88 0,5 9 44 16,0 11-60-16,-9 12 32 16,-5 25-44-16,5 16-20 0,-14-4-4 15,-4-8 24-15,-9-9-16 16,-10-11 92-16,-4-9-60 16,0-11 56-16,5-13-60 15,4-8-4-15,9-12-24 16,9-16-92-16,5-13 44 15,9-15-596 1,13-5 344-16,14 1-32 16</inkml:trace>
          <inkml:trace contextRef="#ctx0" brushRef="#br0" timeOffset="466845.4863">16332 13079 904 0,'-9'-5'332'0,"9"10"-256"0,9-5-24 16,-18 4-80-16,4 8 4 16,5 0-456-16</inkml:trace>
          <inkml:trace contextRef="#ctx0" brushRef="#br0" timeOffset="471362.7397">16660 13540 300 0,'-9'-12'112'0,"9"12"-88"0,9-4-8 0,-9 0 92 0,4 0-64 16,6 0 52 0,-1 0-56-16,4-1 40 0,-4-3-44 15,-9 4 60-15,0 0-56 16,0 0-8-16,0 4-20 16,-9 4 32-16,-4 4-20 0,-10 5 64 15,-4 3-48-15,-1 8 44 16,-4 4-48-16,10 5 16 15,-1 3-32-15,5 1 36 16,8-1-32-16,10-8-4 16,10-7-12-16,12-13 20 15,10-8-16-15,9-8-56 16,5-9 20-16,8-3-76 16,-8 0 56-16,-10 0-52 15,-4-1 56-15,-9 5 28 16,-5 4 12-16,-9 4-24 0,-18 4 12 15,0 12 84 1,-5 8-40-16,5 8 44 0,0 5-44 16,18 3 24-16,5-3-28 15,18-5-8-15,9-8-12 16,-5-12 12-16,5-8-12 16,-4-12 4-16,4-4-4 15,-10-5-16-15,-17 1 4 16,0-4 20-16,-10 3-8 15,-8 1 16-15,-1 0-16 0,-4 4-28 16,-5 3 8-16,5 5-64 16,0 4 40-16,5 8-372 15,4 8 228-15</inkml:trace>
        </inkml:traceGroup>
        <inkml:traceGroup>
          <inkml:annotationXML>
            <emma:emma xmlns:emma="http://www.w3.org/2003/04/emma" version="1.0">
              <emma:interpretation id="{90EAF03A-516B-4790-B9F9-E6351A2249F8}" emma:medium="tactile" emma:mode="ink">
                <msink:context xmlns:msink="http://schemas.microsoft.com/ink/2010/main" type="inkWord" rotatedBoundingBox="19137,13210 21749,13236 21734,14736 19122,14710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72864.1222">18490 13564 840 0,'0'4'312'0,"14"0"-244"0,9 0-16 0,8 0 16 16,24-8-48-16,0 4-20 16,22 0 0-16,-13 0-504 0,-5 16 276 15,-4-3-144-15</inkml:trace>
          <inkml:trace contextRef="#ctx0" brushRef="#br0" timeOffset="472717.7333">18636 13443 832 0,'-14'-12'308'0,"14"-1"-240"0,0 13-20 15,0 0 64-15,14 0-72 16,9 0-28-16,-1 5-8 15,10-1-48-15,14 0 24 16,-5 4-232-16,-5-4 140 0,-4 4-444 16</inkml:trace>
          <inkml:trace contextRef="#ctx0" brushRef="#br0" timeOffset="474831.9261">19168 13625 728 0,'0'0'268'0,"0"-4"-208"0,5 0-16 0,-5 4 108 16,14 0-92-16,-5-4 36 16,4 0-56-16,10 0 40 15,9 0-48 1,14 4 48-16,22 0-48 0,27 4-16 0,6-4-8 15,22-4 16-15,50-5-12 16,4 1-12-16,-8 0-4 16,-10 0 4-16,0-4 0 15,-8 4 0-15,-19 4 0 16,-32 0 8-16,-32-8-4 16,-4 8 52-16,-32 0-32 0,-19 0-20 31,-4 4-4-31,-40 0-52 0,-15 4 24 15,-9 4-256-15,-8 0 152 16,-1 4-204-16</inkml:trace>
          <inkml:trace contextRef="#ctx0" brushRef="#br0" timeOffset="475455.0851">19396 13843 528 0,'-32'-32'196'0,"32"32"-152"0,0-8-12 0,14 0 8 15,4-4-28-15,14 0 76 16,4-1-52-16,19 1 4 15,9 8-24-15,-5 4 24 0,-4 16-24 16,-5 13-12-16,-5 15-8 16,-13 9 28-16,-9 12-12 15,-10-5 4-15,-13-7-8 16,-4-5 12-16,-14 1-12 0,-19-13 16 16,-4-7-16-1,-22-13 68-15,3-4-44 16,6-4 48-16,8-8-44 15,5-8-12-15,18-4-12 0,10-4 0 16,26 0-8-16,19-1-28 16,23 5 12-16,13 0 4 15,10 0 8-15,8 4 16 16,23-8-8-16,5 8 4 16,-4 4-4-16,-15-5 4 15,-4 9-8-15,-27-8 8 16,-14 8-8-16,-9-4 76 15,-9-4-44-15,0 0 56 16,-19 4-52-16,1-4-28 16,-5 4-12-16,0 0 16 15,-9 0-8-15,0 0-116 0,-9 4 56 16,0 0-236 0,-5-4 164-16,1 4-352 15,-5 4 268 1,-10-4-112-16</inkml:trace>
          <inkml:trace contextRef="#ctx0" brushRef="#br0" timeOffset="473659.2238">19601 12884 332 0,'9'-12'120'0,"-9"4"-92"0,5-8-8 16,4 12 124-16,0-8-84 15,9 0 64-15,5-1-72 16,9 1-12-16,0 4-24 16,4-8 8-16,-4 8-16 15,-5 8 40-15,0 0-24 0,1 16 48 16,-1 0-40-16,0 13 4 15,-4 7-24-15,-9 17 12 16,0 11-16-16,-5 5-12 16,-18-4 0-16,-1-12 40 0,-3 7-24 15,-10-23 16-15,-9-5-16 16,-4-12-8-16,-5-8 0 16,-14-12 28-16,10-8-16 15,-1-12-24-15,14-16 4 16,9-9 60-16,14-7-28 15,18 15 16-15,14-3-28 16,0 11-8-16,9 5-4 16,13 8-16-16,-13 0 8 15,0-1-24-15,-5 9 16 0,-4 8-120 16,4 0 76-16,-4 0-144 16,-14 8 112-16,14 1-452 15</inkml:trace>
          <inkml:trace contextRef="#ctx0" brushRef="#br0" timeOffset="475765.9118">20257 13827 416 0,'-10'8'152'0,"6"-8"-116"0,4 8-12 16,0 5 128-16,-9 11-88 16,9-4 116-16,-14 12-104 15,5 5 60-15,0-1-80 16,-5 5 68-16,-4-5-72 0,4-8 52 16,5-3-60-16,5-5 4 15,4-4-28-15,13 4 16 16,10-11-24-16,14-1 24 15,13 0-24-15,4-8-4 16,1 0-4-16,-10-4-16 16,1 4 8-16,-14 0-192 15,0 0 108-15,-5 0-624 16,0 8 396 0,-4-4 20-16</inkml:trace>
          <inkml:trace contextRef="#ctx0" brushRef="#br0" timeOffset="474404.2872">20452 12957 508 0,'23'-8'188'0,"-23"8"-148"0,5-8-8 0,-1 4 184 15,10 0-124-15,-10 0 24 16,6-4-68-16,3 0 12 16,-8-5-32-1,-1 5-8-15,-4-8-12 0,-4 8-8 0,-1-4 4 16,-8-4 4-16,-1 4-4 15,-4-1-20-15,-10 1 8 16,-4 4 40-16,-4 8-20 16,0 0 8-16,-1 4-12 15,5 4-8-15,10 5 4 0,8-1 4 16,9 0-4-16,10 4-4 16,9 0 4-16,8 0-68 15,10 1 36-15,5-5-104 16,4-4 76-16,-10 0-36 15,1-4 52-15,-4 4 8 16,-6 0 16-16,-17 0 48 16,-10 12-20-16,-8 9 156 15,-1 15-92-15,-18 9 48 16,-9 12-76-16,-4 3-8 16,8-7-24-16,10-8 16 15,9-5-20-15,9-7-12 16,9-9-4-16,9-3-60 15,4-9 36-15,1-4-60 16,9-4 52-16,0-8-36 16,-5-8 40-16,-4-4 44 15,4-4-4-15,-14-4 0 0,-4-5-4 16,-4 1 4 0,4 4-4-16,-9-4 68 15,-5 8-40-15,-9-5-20 16,14 9-12-16,-14 4 24 15,14 4-12-15,0-4-4 16,5 8-4-16,17 0 4 16,10 0-4-16,9-4-108 15,0 4 56-15,0 0-172 16,-5 1 120-16,-9 3-232 16</inkml:trace>
        </inkml:traceGroup>
      </inkml:traceGroup>
      <inkml:traceGroup>
        <inkml:annotationXML>
          <emma:emma xmlns:emma="http://www.w3.org/2003/04/emma" version="1.0">
            <emma:interpretation id="{C7764C47-63E9-4978-A605-937079EAFFAC}" emma:medium="tactile" emma:mode="ink">
              <msink:context xmlns:msink="http://schemas.microsoft.com/ink/2010/main" type="line" rotatedBoundingBox="9802,13820 12349,15133 11912,15979 9366,14666"/>
            </emma:interpretation>
          </emma:emma>
        </inkml:annotationXML>
        <inkml:traceGroup>
          <inkml:annotationXML>
            <emma:emma xmlns:emma="http://www.w3.org/2003/04/emma" version="1.0">
              <emma:interpretation id="{27FB5B66-128A-49F1-9A66-3CDB13395E41}" emma:medium="tactile" emma:mode="ink">
                <msink:context xmlns:msink="http://schemas.microsoft.com/ink/2010/main" type="inkWord" rotatedBoundingBox="9802,13820 12349,15133 11912,15979 9366,14666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85548.8299">11265 15511 580 0,'-5'0'216'0,"14"-4"-168"0,-4 4-12 0,-5 0 84 16,0 0-72-16,9-8 8 16,-4 0-36-16,-1-5 4 15,-8-3-12-15,-6-8 12 0,-12-13-16 16,-19-15 4-16,-5-17-4 0,-8-4 12 16,-10 0-12-16,-5 5-28 15,1-5 8-15,-5-12-40 16,-18-8 32-16,5-9 8 15,-5 9 8-15,4 12 4 16,14 17 0-16,10 11 8 16,13 13-4-16,9 3 16 15,9 9-12-15,9 4 4 16,5 3-4-16,9 9-16 16,0 4 4-16,9 4 12 15,0 4-4-15,0 0-12 16,0 12 4-16,0 4 12 15,0 9-4-15,-5 3-20 16,0 8 8-16,1 5 4 16,-5-1 4-16,4 1 8 15,1-5-4-15,4-7-4 0,0-9 4 16,0-8 20 0,0-12-12-16,9 0 24 0,14-8-24 15,8-8-64-15,19-5 24 16,1-3-84-16,3-4 60 15,-4 4-16-15,-13 3 40 16,-10 5 4-16,-13 0 16 16,-14 0 104-16,-14 0-52 15,-9-1 104-15,-9 1-84 16,-4 0 60-16,0 4-72 0,4 8-12 16,4-4-24-16,10 4-28 15,4 0 4-15,10 4-208 16,8 8 120-16</inkml:trace>
          <inkml:trace contextRef="#ctx0" brushRef="#br0" timeOffset="481361.2878">8865 13949 176 0,'5'-13'64'0,"-5"13"-48"0,0-4-8 15,0 4 104-15,0 0-64 0,0-4 52 16,0 4-60 0,9-4 8-16,-9-4-32 0,0 4 0 15,9 0-8-15,-9 0-16 16,0 4 4-16,0 0 28 15,0 0-12-15,5 8 48 16,4 12-32-16,4 1 92 16,-3 11-68-16,8 0-4 15,-5-3-32-15,10 7-12 16,-9-12 0-16,4-3 12 0,5-5-8 16,-9-4 4-16,-5 4-4 15,0-8 12-15,-9-8-12 0,0 0 24 16,-9 0-20-16,0 0-4 15,-5 0-4-15,5 0-24 16,-5-8 12-16,-4 8-32 16,13 0 24-16,-4-8-40 15,18 8 36-15,5-8-36 16,9-4 32-16,9 4 0 16,-1 0 16-16,10-4 8 15,0-5 0-15,0 1 16 16,0 8-8-16,-4 0 16 15,-5 8-16-15,-5 0 24 16,-4 0-20-16,0 4 40 16,-1 4-28-16,1 4 20 15,0 0-24-15,0 5 36 16,-1-5-32-16,1 4 4 16,4 0-16-16,-4-4 0 0,0 0-4 15,0-4 28-15,-1 1-20 16,6-5 4-16,-1-4-12 15,5 0-16-15,14 0 4 16,4 0 12-16,0-8-4 16,0-1-12-16,0 5 4 15,-5-12 4-15,-4 0 0 16,-4 4 8-16,-5-4-4 16,-10 4 16-16,-3-5-12 15,-10 1 76-15,-5-4-48 0,-4-4-4 16,0-5-20-16,-4 1 8 15,-1-4-12-15,5-1-12 16,0 17 0-16,0 0-200 16,0 16 112-1,0 0-324-15</inkml:trace>
        </inkml:traceGroup>
      </inkml:traceGroup>
    </inkml:traceGroup>
    <inkml:traceGroup>
      <inkml:annotationXML>
        <emma:emma xmlns:emma="http://www.w3.org/2003/04/emma" version="1.0">
          <emma:interpretation id="{DA61F843-E218-4562-9258-07862F09C377}" emma:medium="tactile" emma:mode="ink">
            <msink:context xmlns:msink="http://schemas.microsoft.com/ink/2010/main" type="paragraph" rotatedBoundingBox="7242,15283 19743,15750 19697,16958 7197,164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56B210-7AC5-4969-BB92-4218F816537B}" emma:medium="tactile" emma:mode="ink">
              <msink:context xmlns:msink="http://schemas.microsoft.com/ink/2010/main" type="line" rotatedBoundingBox="7242,15283 19743,15750 19697,16958 7197,16491"/>
            </emma:interpretation>
          </emma:emma>
        </inkml:annotationXML>
        <inkml:traceGroup>
          <inkml:annotationXML>
            <emma:emma xmlns:emma="http://www.w3.org/2003/04/emma" version="1.0">
              <emma:interpretation id="{FFD4F99E-4E51-4101-92E1-6A2ACAB4871E}" emma:medium="tactile" emma:mode="ink">
                <msink:context xmlns:msink="http://schemas.microsoft.com/ink/2010/main" type="inkWord" rotatedBoundingBox="7242,15283 10035,15387 9994,16469 7202,16364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82807.4769">6580 15450 652 0,'4'-8'244'0,"-4"8"-192"0,23 8-12 0,-14-8 100 16,10 0-84-16,8 0-40 16,14 0-12-16,9 0-24 15,14 8 8-15,-1-8-492 16,-3 8 272-16,-10-8-36 15</inkml:trace>
          <inkml:trace contextRef="#ctx0" brushRef="#br0" timeOffset="482654.5735">6621 15272 528 0,'-5'-20'196'0,"10"12"-152"0,-5-4-12 15,0 3 148-15,0 5-104 16,0-4 104-16,4 0-104 15,6-4 20-15,3 0-56 16,10 0 20-16,4 0-32 0,10 4-16 16,4-1-8-16,4 13-128 15,-4-4 68-15,-9 9-276 16,-5 7 184-16,-13 8-356 16</inkml:trace>
          <inkml:trace contextRef="#ctx0" brushRef="#br0" timeOffset="483072.1805">7454 15333 372 0,'0'-12'140'0,"0"20"-112"0,-5 0-4 16,1 0 12-16,-5 8-24 15,0 12 136-15,0 9-80 16,-5 7 48-16,5 13-68 16,-5 4-16-16,1 7-20 15,-1 1 0-15,0-8-8 0,-4-8 120 16,-5-13-68-16,0-12 48 16,-8-11-60-16,-6-13 12 15,1-13-36-15,-1-11-52 16,1-16 16-16,9-21-340 15,8 13 196-15,1-5-348 16</inkml:trace>
          <inkml:trace contextRef="#ctx0" brushRef="#br0" timeOffset="483193.5027">7440 14972 768 0,'5'-12'284'0,"4"16"-220"0,9-4-20 0,-13 0-252 15,13 4 104-15,-4 17-372 16</inkml:trace>
          <inkml:trace contextRef="#ctx0" brushRef="#br0" timeOffset="483822.5243">8101 15130 572 0,'-10'-12'208'0,"20"4"-160"0,-10 0-12 16,0 4 76-16,-10 4-68 0,10-4 16 15,-9 4-36-15,0 4 12 16,-4 4-20-16,3 0-8 0,6 4-4 16,-5 4 64-16,-9 5-36 15,-1 11 48-15,1 5-44 16,0-1 32-16,-5 4-36 16,0 1 16-16,10-9-28 15,-1 5 16-15,14-13-20 16,5 4 20-16,4-12-24 15,14-3 12-15,8-9-12 16,6-8-156-16,4-4 76 16,4-9-44-16,-4-3 68 15,-4 8 16-15,-5 0 16 0,-10 8 48 16,-13 8-24-16,-9 4 124 16,0 8-80-16,-9 4 32 15,0 9-52-15,14-9 12 16,8 4-28-16,15-12 52 15,13-4-40-15,13-8 4 16,1-8-24-16,9 0-120 16,-10-4 56-16,-17-8-4 15,-5-4 32-15,-19-5 24 16,-4-3 4-16,-9-5-28 16,-9-3 12-16,-4-1 12 15,-6 5 4-15,-3 8-20 16,-1 12 8-16,9 12-260 15,5 8 148-15,9 8-544 16</inkml:trace>
          <inkml:trace contextRef="#ctx0" brushRef="#br0" timeOffset="484171.4572">9225 14928 540 0,'-9'-8'200'0,"9"8"-156"0,-9 0-12 16,0 8 88-16,4 0-72 15,-13 8 24-15,-5 13-40 16,10 23 100-16,-10 29-72 15,5 12 36-15,4 4-56 0,5-16-4 16,4 0-24-16,5-12 0 16,-9 0-4-16,5-8 20 15,-1-9-16-15,-9-7 40 16,-4-13-28-16,-5-12-100 16,5-8 40-16,0-12-184 15,0-12 124-15,4-8-324 16</inkml:trace>
          <inkml:trace contextRef="#ctx0" brushRef="#br0" timeOffset="484476.8701">8888 15126 508 0,'32'-81'188'0,"0"61"-148"0,27 4-8 0,-27 8 148 15,23 4-104-15,-10 16 104 16,10 4-104-16,-1 8-8 15,-13 21-40-15,-4-5 0 0,-5 9-16 16,-14-13 20-16,-14-7-20 16,-17 3 56-16,-5-12-36 15,-19 1 20-15,-18-5-32 0,-8-8 0 16,-1-12-12 0,9-4-208-16,14-13 108 0,19 5-404 15</inkml:trace>
        </inkml:traceGroup>
        <inkml:traceGroup>
          <inkml:annotationXML>
            <emma:emma xmlns:emma="http://www.w3.org/2003/04/emma" version="1.0">
              <emma:interpretation id="{ADB3CAF2-54D7-46D5-8EB3-013064AFD898}" emma:medium="tactile" emma:mode="ink">
                <msink:context xmlns:msink="http://schemas.microsoft.com/ink/2010/main" type="inkWord" rotatedBoundingBox="12306,15713 14654,15801 14618,16768 12270,16681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86364.5214">11943 15677 528 0,'41'-12'196'0,"-27"3"-152"0,9 5-12 16,-10 0 96-16,5-4-76 15,5 0 68-15,-5 0-68 16,-4-4 24-16,-14 0-44 16,0 0 0-16,-5-5-20 0,-13 5-16 15,-9 0 0-15,-14 4-16 16,-14 8 12-16,-4 0-12 16,0 8 8-16,-5 8 80 15,19 5-40-15,4 7 36 16,13 4-36-16,15 1 0 15,17-1-16-15,14-4 28 16,10-3-24-16,8-9 20 16,19-12-20-16,0-8-124 15,-1-8 60-15,-8-4-160 0,-1-5 120 16,-8 1-40-16,-6-8 76 16,1-5-32-1,-9 1 48-15,-9-9-8 0,-5-11 28 16,-18-1 36-16,9 5-12 15,0 3 140-15,-9 13-80 16,-5 8 112-16,14 19-88 16,-9 22-44-1,4 11 20-15,-4 12-40 16,9 1 12-16,-9-1-24 16,9 1 0-16,0-5-8 15,0 1 20-15,0-5-16 0,0-8-76 16,-4-3 36-1,4-5-204-15,0-16 132 0,0-4-400 32,4-8 284-32,-4 4-28 0</inkml:trace>
          <inkml:trace contextRef="#ctx0" brushRef="#br0" timeOffset="486813.7161">12408 15665 704 0,'-23'12'264'0,"23"-4"-208"0,4-4-12 15,-4-4 0-15,14 0-32 0,0-4 12 16,13 0-12-16,0 0-76 16,5 0 32-16,14 4-120 15,-5-8 88-15,-5-1-28 16,-4-3 56-16,-9 8 68 16,-1-8-16-16,-3 4 144 0,-10 0-88 15,-5 0 92-15,-4 0-96 16,-4 4 72-16,-5 8-80 15,-10 4 12-15,-3 16-40 0,-1 13-12 16,14 19-12-16,-9 29-16 16,4 16 4-16,5-16-4 15,4-12 0-15,5-12-20 16,0-13 16-16,-4-11 4 16,-5-13 8-16,-5-8-64 15,0-12 36-15,1-8-112 16,-1-8 80-16,0-8-240 15,1-16 172-15</inkml:trace>
          <inkml:trace contextRef="#ctx0" brushRef="#br0" timeOffset="486469.8104">12471 15329 704 0,'23'-45'264'0,"-23"45"-208"0,0 0-12 15,0 0 20-15,-9 8-44 16,-5 4 0-16,-9 9-12 16,10 3-296-16</inkml:trace>
          <inkml:trace contextRef="#ctx0" brushRef="#br0" timeOffset="487930.7495">12667 15584 748 0,'46'-9'276'0,"-24"18"-216"0,1-1-16 0,-5-4 24 16,-4 8-48-16,4 8 52 15,-13 0-40-15,-10 9-32 16,-4 7-4-16,-9-8 16 0,-5 1-4 16,-4-5 16-16,-5-4-16 15,-5-8 4-15,1-12-4 16,4-8-52-16,9-4 28 16,10 4-68-16,8-8 48 15,14 0-28-15,14 4 40 16,13 3 0-16,19-3 16 0,-5 0-20 15,5 0 16 1,-5 4 24-16,0-4-8 0,-9 0-16 16,0 8 4-16,-14 0 136 15,-18 4-68-15,-9 0 72 16,0 8-76-16,-9 8 32 16,5 8-52-16,-10 0-12 15,10 5-12-15,4-5 8 16,9 0-12-16,4-12-108 15,10-3 52-15,4-13-104 16,5-5 88-16,0-3-48 16,-9-4 64-16,-5 0 16 15,0-4 20-15,-9 3 12 16,-9 1 0-16,-4 4 8 16,-10 0-4-16,5 4 84 15,-5 4-44-15,1 0 56 0,4 0-56 16,0 4 16-1,9 0-40-15,0 0-8 0,9-4-8 16,4 0-4-16,15 0 0 16,-6 0-36-16,1 0 20 15,0-9-108-15,-9 9 68 16,8 4-88-16,-13-8 80 16,5 4-12-16,-14-4 48 15,9 0-4-15,9-8 20 0,-4-4-36 16,0 3 28-16,13-15 16 15,0 4 4-15,-4-1 44 16,4 1-20-16,-8 4 64 16,-1-1-48-16,-4 5 36 15,-5 4-44-15,4 0 52 16,-13 4-48-16,-4 4 28 16,-5 4-36-16,0 0 16 15,9 4-24-15,-5 0 0 16,-4 4-12-16,0 4-16 15,9 4 4-15,0 4 4 16,9 8 0-16,0 5 0 16,-4-5 0-16,-5 4 0 15,9 1 0-15,-18-5 8 16,4 4-4-16,-4 0-4 16,-5 1 4-16,5 3 48 15,0 1-28-15,4-1 8 0,1-4-20 16,8-3-8-16,10-5 0 15,0-4-4-15,9-8 0 16,4-4 16-16,0-8-8 16,14-8 4-16,5-8-4 15,-1-5-52-15,10 1 28 16,-1 0 12-16,-8 0 4 16,-14-1 28-16,-9 5-16 15,-14 0-32-15,-18 4 12 16,-5-1 8-16,-9 5 4 15,-4 4 60-15,0 4-36 16,-5 4 32-16,0 8-32 0,9 0 8 16,14 9-20-16,-5 3 8 15,23 4-12-15,5 0 36 16,22 1-24-16,19-1-136 16,9-4 60-16,4-4-380 15,5-8 244-15</inkml:trace>
        </inkml:traceGroup>
        <inkml:traceGroup>
          <inkml:annotationXML>
            <emma:emma xmlns:emma="http://www.w3.org/2003/04/emma" version="1.0">
              <emma:interpretation id="{64620988-3F94-41B9-858E-880FE00F2D24}" emma:medium="tactile" emma:mode="ink">
                <msink:context xmlns:msink="http://schemas.microsoft.com/ink/2010/main" type="inkWord" rotatedBoundingBox="15508,15964 17492,16038 17477,16432 15494,16358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88933.5522">14866 15604 352 0,'5'-8'132'0,"22"-4"-104"0,-4-5-8 15,-19 17 44-15,14 0-40 16,-8 0 68-16,12 0-52 16,-13 17 52-16,10-5-52 15,-6 16 32-15,1 4-40 16,-5 5 44-16,-9 3-44 0,0 1 48 0,-9-9-48 15,9 1 36-15,-14-9-36 16,14-8 0-16,-9-12-20 16,5-12 20-16,4-12-20 15,4-9 4 1,-4-3-8-16,9-4-104 0,14-5 52 16,0 5-88-16,0 3 76 15,8 9 12-15,6 4 24 16,-5 12 68-16,-10 8-24 15,-3 8 60-15,-6 20-48 16,-13 5 36-16,0 7-40 0,-13 0 24 16,13 1-28-16,0-9-8 15,0-7-12-15,0-9 20 16,9-8-16-16,4-12-40 16,6-12 16-16,3-9-120 15,6-3 72-15,-5-4-64 16,-1-1 76-16,-3 5-48 15,3 0 56-15,-4 7 12 16,-4 1 16-16,9 8 124 16,-9 8-60-16,-5 4 112 15,9 8-92-15,-4 4 52 16,-1 8-72-16,5 9 4 16,-4 7-32-16,4 9 24 15,-4-5-32-15,4-3-32 16,-13-5 8-16,8-8-148 15,-8-8 84-15,-5-16-160 0,0 0 128 16</inkml:trace>
          <inkml:trace contextRef="#ctx0" brushRef="#br0" timeOffset="489168.1813">15950 15604 444 0,'-19'-8'164'0,"10"8"-124"0,-4-4-16 0,4 4 176 0,-10 4-116 15,1 0 28-15,-5 12-68 16,1-4 8-16,-1 12-32 16,5-3 36-16,4 11-32 0,9 4 56 15,10 1-44-15,13-1-8 16,9-7-16-16,10-17 0 15,18-8-8-15,-5-12-20 16,-5-8 8-16,-8-13-32 16,-19 5 24-16,-18-4-4 15,-14-1 12-15,-13 5 0 16,-10 4 0-16,-4 4-28 16,0 7 20-16,10 18-620 15,12 15 348 1,10-4 68-16</inkml:trace>
          <inkml:trace contextRef="#ctx0" brushRef="#br0" timeOffset="490024.3606">16337 15600 404 0,'-5'-8'148'0,"5"8"-112"0,5-4-12 15,-5 4 92-15,9 0-68 16,-9 0 24-16,4 8-40 16,1 0 56-16,-5 4-48 15,0 8 44-15,0 13-48 0,-5 7 16 16,-4 9-32-16,9-1 16 15,-4 1-20-15,-6-13 44 16,1-8-32-16,9-3 12 0,0-17-24 16,0-8 20-16,9-8-24 15,-4-17-40-15,0-7 16 16,-1-4-76-16,5-9 48 16,0 9-96-16,0-5 76 15,1 5-32-15,-6 3 52 16,5 9 8-16,0 4 16 15,-4 8 128-15,4 4-64 16,-4 4 36-16,4 8-48 16,0 8 40-16,0 4-44 15,0 8 36-15,0 5-36 16,0 3-36-16,0 0 0 16,0 1 28-16,0-5-16 15,1-4 8-15,-6-7-8 0,1-9-32 16,-5-12 12-1,4-4-48-15,1-9 32 0,4-11-36 16,5 0 32-16,-1-5-76 16,10 1 56-16,4 4-44 15,1-5 56-15,-1 9 12 16,0 4 16-16,1 8 36 16,-1 3-12-16,-4 9 100 15,-5 0-60-15,-9 17 84 16,-4 3-80-16,-5 12 104 15,0 1-88-15,-5 3-20 0,0 1-32 16,5-1 12 0,5 0-20-16,0-11 12 0,8-5-12 15,-4-8-184-15,0-8 96 16,-4-8-236 0,-5-8 176-16,-5-4-404 15</inkml:trace>
        </inkml:traceGroup>
        <inkml:traceGroup>
          <inkml:annotationXML>
            <emma:emma xmlns:emma="http://www.w3.org/2003/04/emma" version="1.0">
              <emma:interpretation id="{90F1D9A3-BC7F-41AE-835E-8A99787638DC}" emma:medium="tactile" emma:mode="ink">
                <msink:context xmlns:msink="http://schemas.microsoft.com/ink/2010/main" type="inkWord" rotatedBoundingBox="17605,15795 18820,15840 18797,16463 17582,16417"/>
              </emma:interpretation>
              <emma:one-of disjunction-type="recognition" id="oneOf48">
                <emma:interpretation id="interp64" emma:lang="" emma:confidence="1">
                  <emma:literal>ant</emma:literal>
                </emma:interpretation>
                <emma:interpretation id="interp65" emma:lang="" emma:confidence="0">
                  <emma:literal>eat</emma:literal>
                </emma:interpretation>
                <emma:interpretation id="interp66" emma:lang="" emma:confidence="0">
                  <emma:literal>Ent</emma:literal>
                </emma:interpretation>
                <emma:interpretation id="interp67" emma:lang="" emma:confidence="0">
                  <emma:literal>cat</emma:literal>
                </emma:interpretation>
                <emma:interpretation id="interp68" emma:lang="" emma:confidence="0">
                  <emma:literal>Ant</emma:literal>
                </emma:interpretation>
              </emma:one-of>
            </emma:emma>
          </inkml:annotationXML>
          <inkml:trace contextRef="#ctx0" brushRef="#br0" timeOffset="490956.3454">17024 15705 508 0,'9'0'188'0,"0"-4"-148"0,5-4-8 16,-5 4 88-16,5 0-72 15,4 0 0-15,5-4-32 16,4 0-28-16,-4-1 4 15,0 1-32-15,-10 0 24 0,-8 4-12 16,-14 0 16-16,-10 4 96 16,-3 0-44-16,-6 0 52 15,-4 4-52-15,-4-4 68 16,0 16-60-16,4-8 36 16,4 17-48-16,15 3 8 15,8 9-28-15,14-1 8 16,10 8-12-16,3 1 12 15,6-17-16-15,3 5 16 16,1-13-16-16,9-12-108 0,-4-8 52 16,-1-8-84-16,1-4 72 15,-1-8-92-15,0-5 88 16,1-3-104-16,-10-4 100 16,5-5-128-1,-9 1 112-15,-5 3 84 16,0 5 8-16,-4 4 136 15,-10 8-80-15,15 3 76 16,-15 5-80-16,10 4 56 16,-5 8-64-16,5 4-20 15,-5 5-20-15,0 3 16 0,0 0-16 16,-4 4 12-16,-5 0-12 16,-14 1 12-16,5-1-16 15,-14-4 16-15,9-4-16 0,-4-4-20 16,4-4 4-16,1-8 4 15,8-4 4-15,5-8-88 16,9-8 48-16,10-1-64 16,3 1 60-16,1 4-4 15,-5 4 28-15,5 4 40 16,-9 8-12-16,-14 4 124 16,4 12-76-16,-4 12 92 15,-4 8-84-15,4 5 64 16,4-1-72-16,1 1-4 31,8-1-32-31,6-8 4 16,8-3-12-16,5-13-96 0,13-16 48 0,10-4-148 15,0-13 104-15,-5-7-60 16,4-8 80-16,-8-5-16 16,-5 5 40-16,-14-9 32 15,-13 1 4-15,0-1-16 0,-10-3 8 16,1-5 76-16,-5 4-40 15,0 9 96-15,0 8-68 16,0 7 60-16,-5 13-64 16,1 16 4-16,-10 16-32 15,9 9 4-15,1 3-16 0,-1 9 12 16,1 3-16-16,-1 5-92 16,-4 3 48-16,0 1-184 15,-5-4 124-15,10-13-300 16,-19-8 224-1,9-16-116-15</inkml:trace>
          <inkml:trace contextRef="#ctx0" brushRef="#br0" timeOffset="491076.6593">17721 15547 852 0,'0'-20'316'0,"4"16"-248"0,24 0-16 15,-6 4 4-15,15 4-40 16,13-4 12-16,23 0-16 15,9 0-192-15,4 8 96 16,-13 0-544-16</inkml:trace>
        </inkml:traceGroup>
        <inkml:traceGroup>
          <inkml:annotationXML>
            <emma:emma xmlns:emma="http://www.w3.org/2003/04/emma" version="1.0">
              <emma:interpretation id="{08590FA0-CE23-4074-BB37-B1B59E3F910F}" emma:medium="tactile" emma:mode="ink">
                <msink:context xmlns:msink="http://schemas.microsoft.com/ink/2010/main" type="inkWord" rotatedBoundingBox="19726,16089 19730,16089 19730,16101 19725,16100"/>
              </emma:interpretation>
              <emma:one-of disjunction-type="recognition" id="oneOf49">
                <emma:interpretation id="interp69" emma:lang="" emma:confidence="0">
                  <emma:literal>I</emma:literal>
                </emma:interpretation>
                <emma:interpretation id="interp70" emma:lang="" emma:confidence="0">
                  <emma:literal>l</emma:literal>
                </emma:interpretation>
                <emma:interpretation id="interp71" emma:lang="" emma:confidence="0">
                  <emma:literal>|</emma:literal>
                </emma:interpretation>
                <emma:interpretation id="interp72" emma:lang="" emma:confidence="0">
                  <emma:literal>\</emma:literal>
                </emma:interpretation>
                <emma:interpretation id="interp7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91182.9464">19087 15632 924 0,'0'-4'340'0,"4"16"-260"0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0:25.0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A61B84-2012-40A9-8D72-52CF87D7325E}" emma:medium="tactile" emma:mode="ink">
          <msink:context xmlns:msink="http://schemas.microsoft.com/ink/2010/main" type="writingRegion" rotatedBoundingBox="6193,3825 15372,663 16007,2506 6828,5667"/>
        </emma:interpretation>
      </emma:emma>
    </inkml:annotationXML>
    <inkml:traceGroup>
      <inkml:annotationXML>
        <emma:emma xmlns:emma="http://www.w3.org/2003/04/emma" version="1.0">
          <emma:interpretation id="{9742BBAD-7C36-414E-AE0E-78AEEBB97938}" emma:medium="tactile" emma:mode="ink">
            <msink:context xmlns:msink="http://schemas.microsoft.com/ink/2010/main" type="paragraph" rotatedBoundingBox="6193,3825 15372,663 16007,2506 6828,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F26BBA-8C02-438D-A9EA-97722FB7DC22}" emma:medium="tactile" emma:mode="ink">
              <msink:context xmlns:msink="http://schemas.microsoft.com/ink/2010/main" type="line" rotatedBoundingBox="6193,3825 15372,663 16007,2506 6828,5667"/>
            </emma:interpretation>
          </emma:emma>
        </inkml:annotationXML>
        <inkml:traceGroup>
          <inkml:annotationXML>
            <emma:emma xmlns:emma="http://www.w3.org/2003/04/emma" version="1.0">
              <emma:interpretation id="{D3CF159C-E96D-441F-9C8A-8FDAD3A12FA7}" emma:medium="tactile" emma:mode="ink">
                <msink:context xmlns:msink="http://schemas.microsoft.com/ink/2010/main" type="inkWord" rotatedBoundingBox="10876,2433 13192,1636 13488,2496 11172,32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8918 1348 476 0,'-10'-4'176'0,"10"4"-136"0,10 8-12 0,-10 5 100 16,0 7-76-16,-10 36 8 15,10 13-40-15,-13 24 24 16,4 4-28-16,-19-7 76 16,6-14-56-16,-19-7 112 15,4-12-88-15,-17-9 80 16,8-7-80-16,-13-21 12 16,9-4-40-16,0-28-48 15,13 0 8-15,15-24-396 16,22 3 224-16</inkml:trace>
          <inkml:trace contextRef="#ctx0" brushRef="#br0" timeOffset="121.822">8899 1142 872 0,'-4'-8'324'0,"4"8"-252"0,0 4-20 0,-9-4-20 16,18 0-28-16</inkml:trace>
          <inkml:trace contextRef="#ctx0" brushRef="#br0" timeOffset="705.5434">9359 1263 464 0,'-32'17'176'0,"32"-17"-140"0,-22 20-8 0,3-8 40 16,15 4-44-16,-19 12 24 15,14 9-28-15,-9 7 16 16,9 5-20-16,4 0 8 16,10-5-12-16,4-8 12 15,4 1-16-15,6-17 4 16,3-4-4-16,1-16 20 16,0-4-16-16,-5-12-100 15,5 4 44-15,-9-16 12 16,-5 7 16-16,-9-7-4 15,4 8 12-15,-4 0 48 16,0 7-20-16,-4 9 60 16,4 12-44-16,-5 13 72 15,5 7-60-15,9 8 20 16,5 5-40-16,4-9 8 16,5 1-20-16,4-17 8 15,5 4-12-15,0-16 28 0,4-4-24 0,-8-12-32 16,-1 8 8-16,-13-20 8 15,-1 3 4-15,-13-7 8 16,0 4-8-16,-9-13-20 16,0 9 8-16,-5 0-76 15,14 12 48-15,-4-13-252 16,4 21 164-16</inkml:trace>
          <inkml:trace contextRef="#ctx0" brushRef="#br0" timeOffset="961.2247">10156 1243 520 0,'-9'-4'192'0,"9"4"-152"0,-9-16-8 0,0 8 148 16,4 8-104-16,-9-4 52 16,1 4-80-16,-10 0-8 15,5 8-24-15,-10 0 16 16,6 12-20-16,-6-4 12 15,6 13-12-15,-1 7 20 16,5 1-20-16,-1 15-4 16,10 1-4-16,9 3 20 15,9 1-12-15,5-12 4 16,0-1-8-16,13-16-156 16,-4-3 80-16</inkml:trace>
          <inkml:trace contextRef="#ctx0" brushRef="#br0" timeOffset="1129.1721">9919 1539 768 0,'-9'-13'284'0,"9"13"-220"0,14 0-20 0,-5 0 84 15,5 4-80-15,8 1 44 16,6 3-56-16,3 0 8 16,-3 0-28-16,4-4-184 15,-10-4 92-15,10 0-564 16,-9 0 356-16</inkml:trace>
          <inkml:trace contextRef="#ctx0" brushRef="#br0" timeOffset="3062.9358">10548 1134 444 0,'-10'-4'164'0,"10"4"-124"0,0 8-16 0,-4-8 124 15,4 4-88-15,-5-4 36 16,1 8-56-16,-10 12 40 15,0-3-48-15,-8 11 48 16,8-4-48-16,-4 8 28 0,9 1-32 16,-5-5 0-16,9 1-16 0,1-5 28 15,4 0-24-15,4-8 20 16,10 0-20-16,9-11 0 16,9-5-8-16,13-5 12 15,1 5-12-15,4 0 4 16,0 0-4-16,-9-4-16 15,-9 4 4-15,0 0-84 16,-10 0 48-16,-12-4-84 16,-6 4 72-16,-8-8-220 15,4 4 152-15</inkml:trace>
        </inkml:traceGroup>
        <inkml:traceGroup>
          <inkml:annotationXML>
            <emma:emma xmlns:emma="http://www.w3.org/2003/04/emma" version="1.0">
              <emma:interpretation id="{A523EF3E-5B55-44B9-98EF-EF9D87C8310B}" emma:medium="tactile" emma:mode="ink">
                <msink:context xmlns:msink="http://schemas.microsoft.com/ink/2010/main" type="inkWord" rotatedBoundingBox="6193,3825 15372,663 16007,2506 6828,56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06.0829">10698 1259 496 0,'-23'-16'184'0,"23"16"-140"0,-5 4-16 16,1-4 136-1,-1 12-96-15,-4-4 44 16,5 9-68-16,-5 3 12 16,4 4-36-16,-9 17 36 15,5-1-32-15,-9 13-12 16,9-1-8-16,-5 5 12 15,10-13-8-15,-5 1 4 16,4-9-4-16,1-19 20 16,4 3-16-16,4-12-196 0,5-8 96 0</inkml:trace>
          <inkml:trace contextRef="#ctx0" brushRef="#br0" timeOffset="3559.8782">10821 1215 716 0,'-14'-20'264'0,"14"20"-204"0,5 8-16 0,-1-4 116 15,1 0-96-15,4 0 44 16,9 0-64-16,9 0 4 16,5 0-32-16,9-4-24 15,-4 0 0-15,4-4 32 16,4 4-16-16,-13-4 28 15,-5 4-24-15,-9-4-64 16,-4 4 24-16,-14-4-180 16,0 4 112-16,-14-4-344 15,5 8 248-15</inkml:trace>
          <inkml:trace contextRef="#ctx0" brushRef="#br0" timeOffset="3801.5213">10944 1284 548 0,'-9'24'204'0,"9"-24"-156"0,0 28-16 0,0-8 140 16,0 1-100-16,-5 15 32 15,5 1-60-15,-5 7 0 16,5 5-28-16,-4-13 20 15,4 0-24-15,-5 1 32 16,1-9-28-16,-1-12-112 16,5-7 52-16</inkml:trace>
          <inkml:trace contextRef="#ctx0" brushRef="#br0" timeOffset="4699.4093">10452 709 208 0,'0'0'76'0,"0"0"-60"0,4-4-4 16,-4 0 152-16,5 4-92 0,0-4 76 15,-1 4-84-15,5-4 16 16,0 4-44-16,0-8 76 15,5 12-64-15,0-4 20 16,-1 0-36-16,10 0 48 16,4 0-44-16,14-4 12 15,5 4-32-15,9-4 8 16,-1 0-12-16,5-5 36 16,5 9-24-16,-9-4-24 15,-14 8 0-15,-5-4 24 16,-4 0-12-16,-9 0 32 15,-9 5-28-15,-5-5 32 16,-9 0-32-16,0 0 20 16,0 0-20-16,0-5-228 15,9 5 116-15,-5-4-308 16,5 0 228-16</inkml:trace>
          <inkml:trace contextRef="#ctx0" brushRef="#br0" timeOffset="4040.6573">11071 1288 508 0,'-9'-21'188'16,"9"21"-148"-16,9 0-8 0,-9 4 212 15,0 1-140-15,-4 3 72 16,4 4-104-16,0 8-32 16,0 8-24-16,4 13 12 15,-4 3-16-15,-4 1 4 16,4-1-8-16,0-7-40 15,9-5 16-15,-9-12-180 16,0 5 108-16,-9-17-452 16,9-4 296-16</inkml:trace>
          <inkml:trace contextRef="#ctx0" brushRef="#br0" timeOffset="6576.133">11495 729 644 0,'-14'-4'236'0,"14"4"-180"0,4 4-20 0,1-4 96 16,4 0-80-16,9 0 84 16,10-4-76-16,22 4-4 15,4-8-36-15,46 0 24 16,10 8-28-16,26-8 12 16,-4 0-16-16,19 0 0 15,-10 4-4-15,-5 0-8 16,-17 8 4-16,-19-8 12 15,-14 4-8-15,-26-9 24 16,-10 9-20-16,-9 0-32 16,-10 0 12-16,-17-8-212 15,-5 8 124-15,-13 8-464 16,-5 1 312-16</inkml:trace>
          <inkml:trace contextRef="#ctx0" brushRef="#br0" timeOffset="6230.7163">11922-64 540 0,'-36'-12'200'0,"36"12"-156"0,-27-8-12 16,18 0 96-16,9 8-76 0,4-8 40 15,5-1-52-15,23-3-60 16,5 8 12-16,22 4-12 31,0 8 12-31,5 13 8 0,-1 3 0 16,-12 20 16-16,-11 9-8 15,1 24 4-15,-13-8-4 0,-24 4 20 16,-4-1-16-16,-18-15 24 16,-5-4-24-16,-22-21 12 15,-1 0-12-15,-27-7 12 16,5-13-16-16,-5-8 16 15,19-4-16-15,8-16 16 16,19 0-16-16,18-13-28 16,13 5 8-16,24-4-4 15,3 11 8-15,10 13 0 16,0 4 0-16,0 8 24 16,-4 13-8-16,-10-5-136 15,-4 4 72-15</inkml:trace>
          <inkml:trace contextRef="#ctx0" brushRef="#br0" timeOffset="44619.3243">3946 3946 184 0,'-9'4'68'0,"18"-4"-52"0,-18 4-4 0,4-4 108 16,10 0-68-16,-5-4 32 16,0 0-48-16,-5-12 56 15,5 7-52-15,-4-11 8 16,4-4-28-16,-5-12 24 16,5-1-28-16,-9-15 4 15,9 7-12-15,-5-12 12 16,10 13-12-16,-5-9 24 15,0 9-20-15,0-13 40 16,5 13-28-16,-5-9 12 16,0 0-20-16,4-3 28 15,5 11-28-15,0-7 4 16,5 15-12-16,0-7-16 16,-1 7 4-16,10-7 4 15,0 15 0-15,9-7-12 16,0 12 8-16,4-5 12 15,5 9-4-15,5 0 24 16,-5 8-16-16,-1 0 4 16,1 7-8-16,-13 5 4 15,-5 5-8-15,-10-1-12 16,-4 8 4-16,-13 0 4 0,4 0 0 16,-18 4 44-16,-1 0-24 0,-17 1-20 15,13-1 0-15,-9-4 8 16,5 0-4-16,0-8-20 15,8 4 8-15,1-8 4 16,9 4 4-16,9 0-12 16,9 8 8-16,9 1-24 15,10 3 16-15,8 4 4 16,1 0 8-16,-1 4 0 16,5 1 0-16,-14 3-12 15,1 0 8-15,-19 1 12 16,0-1-4-16,-23-4 40 15,5 1-20-15,-23-1 12 16,5 0-20-16,-19-12 20 16,10 1-24-16,-10-9-12 15,10 4-4-15,0-12 12 16,13 0-4-16,-5-5-4 16,15 1 4-16,8-8-92 15,14-4 48-15,14-12-320 16,4 7 200-16</inkml:trace>
          <inkml:trace contextRef="#ctx0" brushRef="#br0" timeOffset="45011.1557">4847 2752 404 0,'-18'-16'148'0,"18"16"-112"0,5 8-12 0,-5-4 128 15,4 0-88-15,-4 8 16 16,5 8-44-16,-1 9-16 15,10 7-12-15,4 13 20 16,0 3-16-16,-4 1-32 16,0-5 12-16,-10-3 28 15,1-9-12-15,-14-3 16 16,4-9-12-16,-13-12 0 16,4 0-4-16,-8-12 48 15,8-4-32-15,0-20-12 16,5 0-4-16,9-25-8 15,9 9 0-15,14-13 8 16,4 13-4-16,10-1-36 16,4 17 16-16,4-5 40 15,-4 13-12-15,-4 0 52 16,-1 4-36-16,-9 8 12 16,1 4-24-16,-6 0 0 15,1 4-8-15,-5 0 4 16,1 4-8-16,-1-8-328 15,0 4 176-15</inkml:trace>
          <inkml:trace contextRef="#ctx0" brushRef="#br0" timeOffset="45416.3475">6008 2707 228 0,'0'9'84'0,"0"-9"-64"0,14 4-8 0,-19 0 108 15,5 4-68-15,-9 4 60 16,0 4-68-16,-14 0 16 16,1 4-40-16,-19-7 44 15,9 3-36-15,-14-4 64 16,1 0-52-16,-1-4 44 15,14 0-48-15,-4-4 76 16,13 0-60-16,0 0 8 16,10 0-36-16,4 5-4 15,4-1-12-15,5 4-16 16,9 4 4-16,14 4 4 16,4 0 0-16,10 5 24 15,-1 3-12-15,5-4-12 16,5 5-4-16,-10-5 20 15,-4 0-8-15,-9-8-64 16,-1 1 28-16,-3-9-148 16,-10 4 100-16</inkml:trace>
          <inkml:trace contextRef="#ctx0" brushRef="#br0" timeOffset="45926.7381">6441 2728 320 0,'23'-12'120'0,"-23"12"-96"0,13 0-4 0,-13 0 132 16,9 0-88-16,-4 0 52 15,13 0-68-15,-13 4 0 16,-1 0-28-16,-4 0 4 15,0 0-12-15,-13 0 0 32,3 4-4-32,-3-4 20 0,-5 4-16 0,-10-4-4 15,1 4-4-15,0-4 28 16,4 4-16-16,-18 0 32 16,18 0-32-16,-18 1 12 15,18 3-16-15,1-4 36 16,-1 0-24-16,0 0-4 15,14 0-12-15,0 0 28 16,0-4-20-16,9 4-4 16,0 0-8-16,0-8 4 15,9 8-4-15,9 1 16 16,5 3-12-16,0 4-12 16,9 0 0-16,-10 4 12 15,10 1-4-15,0 3 8 16,-9-4-8-16,0 4-4 0,-10-7 4 15,5-1 4-15,-4-4-4 0,-5-8-4 16,0 4 4-16,-4-8-224 16,-5 0 120-16</inkml:trace>
          <inkml:trace contextRef="#ctx0" brushRef="#br0" timeOffset="46317.2841">7060 2655 384 0,'-5'0'140'0,"5"0"-108"0,0 0-8 16,0 0 136-1,0 0-92-15,0 0 60 16,0 0-72-16,0 4 44 16,0 8-56-16,0 4 104 15,5 0-88-15,-10 9 36 16,5 3-56-16,0 12 56 15,-9 1-56-15,0 12 20 0,5-5-40 16,-10 5 0-16,10-9-12 0,-10-7 20 16,9-5-16-16,-4-8-84 15,5-3 40-15</inkml:trace>
          <inkml:trace contextRef="#ctx0" brushRef="#br0" timeOffset="46514.3012">7597 3278 572 0,'14'41'208'0,"-14"-41"-160"0,-9 40-12 0,-5-20 48 16,5 0-52-16,-18 1-20 15,4 3-12-15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0:12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79F849-D9CB-4CE9-B595-E9D686B51BF8}" emma:medium="tactile" emma:mode="ink">
          <msink:context xmlns:msink="http://schemas.microsoft.com/ink/2010/main" type="inkDrawing" rotatedBoundingBox="6668,1846 9099,1884 9097,1989 6667,1951" semanticType="underline" shapeName="Other">
            <msink:sourceLink direction="with" ref="{253734D8-34A3-45F7-96AC-C9D7435E8CF7}"/>
          </msink:context>
        </emma:interpretation>
      </emma:emma>
    </inkml:annotationXML>
    <inkml:trace contextRef="#ctx0" brushRef="#br0">4092 818 340 0,'0'-16'128'0,"0"16"-100"0,0-8-8 0,-5 0 140 16,5 16-92-16,-9-8 36 15,4 0-64-15,-8 0 20 16,8 8-32-16,-8-8 36 16,3 12-36-16,-3-8 56 15,8 4-48-15,-4 0 0 16,5 1-20-16,-1-5-4 16,10 4-4-16,4 0 20 15,4 0-16-15,37 0 32 16,10 0-28-16,49-4 20 15,0 0-20-15,69-4 36 16,-5 0-28-16,73 0 12 16,-28 4-20-16,1-4-16 15,-33 0-4-15,-4-8 20 16,-22 4-8-16,-15-8 4 0,-22 8-4 0,-32-4 12 16,-27 4-12-16,-9-4 60 15,-32 8-40-15,-10-4-12 16,-13 4-8-16,-23 0-212 15,10 4 112-15,-28 4-360 16,4 8 256-16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29.448"/>
    </inkml:context>
    <inkml:brush xml:id="br0">
      <inkml:brushProperty name="width" value="0.15" units="cm"/>
      <inkml:brushProperty name="height" value="0.1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7B048E-610F-449D-A4D0-786B509EEADB}" emma:medium="tactile" emma:mode="ink">
          <msink:context xmlns:msink="http://schemas.microsoft.com/ink/2010/main" type="writingRegion" rotatedBoundingBox="282,10813 4358,9198 5130,11146 1054,12761"/>
        </emma:interpretation>
      </emma:emma>
    </inkml:annotationXML>
    <inkml:traceGroup>
      <inkml:annotationXML>
        <emma:emma xmlns:emma="http://www.w3.org/2003/04/emma" version="1.0">
          <emma:interpretation id="{8E45A445-4C94-408C-B8C6-DF6C23B97E0F}" emma:medium="tactile" emma:mode="ink">
            <msink:context xmlns:msink="http://schemas.microsoft.com/ink/2010/main" type="paragraph" rotatedBoundingBox="282,10813 4358,9198 5130,11146 1054,12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31E78-83BD-4D7F-A68B-A3B84546CA9A}" emma:medium="tactile" emma:mode="ink">
              <msink:context xmlns:msink="http://schemas.microsoft.com/ink/2010/main" type="line" rotatedBoundingBox="282,10813 4358,9198 5130,11146 1054,12761"/>
            </emma:interpretation>
          </emma:emma>
        </inkml:annotationXML>
        <inkml:traceGroup>
          <inkml:annotationXML>
            <emma:emma xmlns:emma="http://www.w3.org/2003/04/emma" version="1.0">
              <emma:interpretation id="{31E86C38-6EBF-495E-B1AB-D79A70EF31B3}" emma:medium="tactile" emma:mode="ink">
                <msink:context xmlns:msink="http://schemas.microsoft.com/ink/2010/main" type="inkWord" rotatedBoundingBox="282,10813 1714,10245 2381,11929 949,12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-15935-7892 176 0,'-22'-8'64'0,"8"8"-48"0,-13 0-8 0,13 0 76 16,-13 0-48-16,-5 8-20 15,-5 0-16-15,1 8 96 16,-5-4-52-16,5-4 80 16,4 8-72-16,0-3 72 15,14 3-72-15,-5 0 0 0,9 4-32 16,5 9 4-16,18-5-12 16,14-4-8-16,4 4 0 0,14-3 40 15,14 3-24-15,-1-4-28 16,10 0 4-16,-5-12 60 15,5 0-28-15,-9-8-64 16,-10-8 16-16,-4-4-20 16,-4-8 24-16,-15 0 16 15,-3-4 4-15,-10-9-12 16,-5-7 4-16,-4-1-4 16,-9-3 0-16,-4-1 32 15,-1 1-12-15,0 3 12 16,-4 9-12-16,0 3-44 15,4 5 20-15,-9 4 0 0,1 4 12 16,3 8 8-16,15 4-4 16,-14 4-56-16,18 12 28 15,0 4-244 1</inkml:trace>
          <inkml:trace contextRef="#ctx0" brushRef="#br0" timeOffset="-615.1594">-15889-8252 364 0,'-9'28'132'0,"18"8"-100"0,5 17-12 15,-5-17 124-15,4 29-84 16,-4-4 28-16,5 8-52 16,-5-9-4-16,5-3-20 15,-14-8-8-15,-14-1 0 16,5 1 20-16,-5-5-12 0,-8-7 32 15,-10-1-28-15,-5-8-24 0,-4 1 4 16,-4-13-16-16,4-8 8 16,4-8-28-16,6 0 24 15,12-8-4-15,6 8 12 16,4 0-20-16,9 0 16 16,18 8 32-1,-5 12-12-15,19 4 0 0,0 5-4 16,5-1 40-16,4-4-24 15,-5-3-8-15,10 3-8 16,-5-12 28-16,0 0-16 0,-1-8 20 16,-3 0-20-16,-1-4-88 15,-4 0 40-15,-4-4-256 16</inkml:trace>
          <inkml:trace contextRef="#ctx0" brushRef="#br0" timeOffset="-973.6131">-15967-8378 288 0,'-9'-20'108'0,"0"20"-84"0,-4-8-4 16,3 8 144-16,20-8-92 0,-1 8-12 15,4 0-36-15,24-8 24 16,4 8-24-16,0 0 4 15,13 0-16-15,6-4 28 16,8 8-24-16,-4-4-4 0,-10 8-8 0,1-4 12 16,-19 0-8-16,-4-4-56 15,-32 12-212 1,-23 0 136 0,-13 4-180-16</inkml:trace>
          <inkml:trace contextRef="#ctx0" brushRef="#br0" timeOffset="600.5981">-15284-7431 300 0,'5'-20'112'0,"4"16"-88"0,-9 0-8 16,0 4 40-16,0 0-36 15,0 0 0-15,0 0-12 16,0 8 4-16,-9 4-8 0,-5 4 24 16,-4 4-16-16,-18-7-4 15,4 3-4-15,9 0-4 16,-9-4 0-16,9 0 44 16,1 0-24-16,13 0-36 15,4 1 8-15,5 7 20 16,14-8-8-16,4 12 20 15,9-3-16-15,5 7-4 16,0 4 0-16,-9-3-16 16,9-1 8-16,-10 4 20 15,-13-16-8-15,-4 5 24 16,-10-5-20-16,-8-4 24 0,-15 0-24 16,-8 0-4-16,-5-8-4 15,0-4 12-15,0 0-8 16,0 0-12-16,14 0 0 0,4-4-60 15,5 4 36-15,9 0-172 16,9 0 108 0,0 0-168-16</inkml:trace>
          <inkml:trace contextRef="#ctx0" brushRef="#br0" timeOffset="1442.336">-14960-7301 340 0,'0'-25'128'0,"9"21"-100"0,-9-4-8 0,0 4-20 16,0-4-4-16,0 4 64 16,-9 0-32-16,9 4-4 15,-9 0-12-15,4 4-12 0,-4 4 4 16,0 0-16-16,-5 4 8 16,5 0 20-16,0 5-8 15,0-1 4-15,-5 4-4 16,5 0-8-16,0 5 4 15,0-5 12-15,0 4-8 16,0 0-4-16,9 9 0 16,-5-13 12-16,5 4-8 15,5 5-4-15,-1-13 0 16,5 4 4-16,0 0-4 16,10-4 32-16,-1-3-20 15,5-5-56-15,-1-4 16 16,10-4-96-16,5-4 68 15,-6-4-20-15,15-1 44 16,-5-3 16-16,5-8 8 0,4 4 4 16,-5-4 0-16,-8-5 8 15,-6 1-4-15,-3 0-20 16,-5 4 8-16,-5-5 12 16,-5 1 0-16,-4 4-12 15,-4-4 4-15,-5 3 4 16,-9 1 0-16,0 4 0 15,-9 0 0-15,9 4 24 16,-14 3-12-16,9 5-20 16,-9 4 0-16,-4 4 40 15,4 5-20-15,10 7 88 16,-6 4-56-16,1 4 76 0,5 5-68 16,-1-1-8-16,14-4-28 15,9 5-4-15,0-5-4 16,5-4 20-16,-5-4-16 0,9 0-12 15,-4-3-4-15,-1-5-40 16,-4-4 24-16,1-4-64 16,-1 0 48-16,-5-4-96 15,5-8 72 1,-4-1 4-16,4 5 32 16,-9 0 156-16,0 0-68 15,0 8 8-15,9 4-44 16,5 4 0-16,4 4-16 15,5 1-184-15</inkml:trace>
        </inkml:traceGroup>
        <inkml:traceGroup>
          <inkml:annotationXML>
            <emma:emma xmlns:emma="http://www.w3.org/2003/04/emma" version="1.0">
              <emma:interpretation id="{72731DE6-97C0-48F8-80AA-2236443DD72A}" emma:medium="tactile" emma:mode="ink">
                <msink:context xmlns:msink="http://schemas.microsoft.com/ink/2010/main" type="inkWord" rotatedBoundingBox="2190,10525 4518,9602 5130,11146 2802,12069"/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ins</emma:literal>
                </emma:interpretation>
                <emma:interpretation id="interp3" emma:lang="" emma:confidence="0">
                  <emma:literal>i,</emma:literal>
                </emma:interpretation>
                <emma:interpretation id="interp4" emma:lang="" emma:confidence="0">
                  <emma:literal>n;</emma:literal>
                </emma:interpretation>
                <emma:interpretation id="interp5" emma:lang="" emma:confidence="0">
                  <emma:literal>v;</emma:literal>
                </emma:interpretation>
              </emma:one-of>
            </emma:emma>
          </inkml:annotationXML>
          <inkml:trace contextRef="#ctx0" brushRef="#br0" timeOffset="2810.9725">-13890-7734 464 0,'4'16'176'0,"1"0"-140"0,-1 8-8 16,1-4-4-16,8 5-20 16,-13-1 32-16,14-4-20 15,-5 0-4-15,9-7-8 16,-13-9 28-16,4-8-16 16,5-9 20-16,-5-3-20 15,-9-8-8-15,9 0-4 16,-14-5 12-16,10-3-8 0,9-4-28 15,-5 7 8-15,0 5-12 16,-5 4 12-16,5 8 8 16,5 12 12-1,4 8-4-15,-9 0-12 0,5 4 4 16,-5-4-312 0,-4-4 168-16,-5 4-88 15</inkml:trace>
          <inkml:trace contextRef="#ctx0" brushRef="#br0" timeOffset="3498.8053">-13230-8285 404 0,'32'0'148'0,"-1"16"-112"0,15 25-12 16,-23-9 128-16,4 33-88 0,-4 8 44 15,4 4-64-15,-13 16-16 16,-5-4-16-16,-14-4 32 15,-13 0-20-15,-14 0 12 16,-13-4-20-16,-19-4 20 16,-13-13-24-16,-1-3-312 15,-13-8 164-15,37-9-292 16</inkml:trace>
          <inkml:trace contextRef="#ctx0" brushRef="#br0" timeOffset="3193.9947">-13822-7896 456 0,'-14'-21'168'0,"28"26"-128"0,-5-18-16 0,5 9 16 16,-1 0-28-16,5-8 40 15,5-4-28-15,9 0-84 16</inkml:trace>
          <inkml:trace contextRef="#ctx0" brushRef="#br0" timeOffset="2342.7303">-13936-8309 332 0,'-23'-8'120'0,"14"12"-92"0,-14 4-8 16,10 0 52-16,-5 12-44 15,-5 13 60-15,0 19-52 16,-13 13 64-16,4 12-60 0,4 0 20 16,1-8-40-16,4-1 28 15,14-3-32-15,-9-8 20 0,9-5-20 16,13 1-80-16,-4-4 36 15,14-9-380 1,-5 5 228-16,14-21-48 16</inkml:trace>
          <inkml:trace contextRef="#ctx0" brushRef="#br0" timeOffset="-1786.775">-13340-8629 372 0,'10'-16'140'0,"3"0"-112"0,-8 0-4 16,-1 12 120-16,5-13-84 0,5 1-8 15,4-4-32-15,10-8-8 16,8-5-4-16,10 1-16 0,8-5 4 15,19 1 12-15,18-4-4 16,14 7-4-16,0 1 4 16,-14 3 4-16,-19-3-4 15,-8 4-20-15,-9 4 8 16,-14-5 12-16,-9 13 0 16,-10-4 32-16,1 8-20 15,-9-1 4-15,-10 5-12 16,-4 4 12-16,-4 8-12 15,-1 4-128-15,-4 1 68 0,-9 7-324 16</inkml:trace>
          <inkml:trace contextRef="#ctx0" brushRef="#br0" timeOffset="-1515.5545">-12625-9256 208 0,'0'-24'76'0,"14"16"-60"0,9-1-4 16,-5 5 116-16,5-4-72 15,4 0 76-15,9 8-76 16,5 0-32-16,-4 8-12 16,4 0-24-16,0 5 8 0,-5-1 72 15,-9 0-36-15,-4 4 24 16,-9 4-36-16,-10-4 80 15,-8 9-56-15,-10-1 4 0,1 0-28 16,-1 5 24-16,0-5-28 16,1-4-136-16,-1 0 64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34.372"/>
    </inkml:context>
    <inkml:brush xml:id="br0">
      <inkml:brushProperty name="width" value="0.15" units="cm"/>
      <inkml:brushProperty name="height" value="0.1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83322A-31F6-4DF7-8907-E5EB7187F920}" emma:medium="tactile" emma:mode="ink">
          <msink:context xmlns:msink="http://schemas.microsoft.com/ink/2010/main" type="inkDrawing" rotatedBoundingBox="7422,10507 13028,9797 13060,10044 7454,10754" semanticType="underline" shapeName="Other">
            <msink:sourceLink direction="with" ref="{B241A5D8-93F5-4037-9E2F-BE0F5E79DAF0}"/>
            <msink:sourceLink direction="with" ref="{58F6AF72-36EC-4A83-B423-9927637000C9}"/>
            <msink:sourceLink direction="with" ref="{48614F49-C097-4977-881D-02BED30007BC}"/>
          </msink:context>
        </emma:interpretation>
      </emma:emma>
    </inkml:annotationXML>
    <inkml:trace contextRef="#ctx0" brushRef="#br0">0 542 416 0,'9'-4'152'0,"5"-4"-116"0,8 12-12 16,-13 0 40-16,10 0-40 15,-6 0 0-15,15 4-16 0,-1 0 4 16,9-4-8-16,1 0 24 15,4 4-16 1,0 0 40-16,-5 0-28 0,5-4 12 16,0 0-20-16,-5 4 8 0,5-3-12 15,-4-5-16-15,4-5 0 16,-5 5 20-16,19-4-8 16,-10 0-12-16,10 0 0 15,9 4-16-15,-5 0 12 16,-4 8 20-16,-5-8-4 15,-5 4 16 1,1 5-16-16,-1-13 4 0,-4 4-4 16,5 0 4-16,-5-5-8 15,-5 1-4-15,10 0 4 16,4-4-24-16,0 0 12 0,0 0 20 16,-4 4-4-16,8 0-20 15,-8 4 4-15,8-4 20 16,-8 0-4-16,-5 0-12 15,4 0 0-15,-8-4 4 16,4 4 0-16,-5-4 8 16,5-5-4-16,-4 1-12 15,17 4 4-15,-13-4 4 16,14 4 0-16,-10 0-20 16,10-4 12-16,-10 8-24 15,10 0 20-15,-9 4-4 0,4-8 8 16,-5-1 8-16,1 1 0 15,-1-8-20-15,10 4 12 16,0-4 20-16,13 4-4 16,-4-4-28-16,4-1 8 15,-4 5-4-15,4 4 8 16,-13-8 0-16,8 4 0 16,-8-4 16-16,0-1-4 15,-1-3-4-15,15 4 4 16,3-4-16-16,10 4 8 15,0-5 4-15,0 13 0 16,-4-8 8-16,-6 4-4 0,1-4-12 16,5 0 4-16,8-5-16 15,14 9 12-15,-4-4 20 16,0 8-4-16,-5 0 4 16,0 0-4-16,0 0-16 15,9-1 4-15,9 1-4 16,0 4 0-16,-4 4 8 15,-14 8 0-15,-9-4 52 16,-4-4-28-16,-6 0 44 16,-8 0-40-16,-9 0-4 15,-10 0-16-15,-13-4 20 16,-9 4-16-16,-14-4 24 16,-13-4-24-16,-15 16-188 15,-13 0 92-15,5 13-396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6:54.2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8:55:16.214"/>
    </inkml:context>
  </inkml:definitions>
  <inkml:traceGroup>
    <inkml:annotationXML>
      <emma:emma xmlns:emma="http://www.w3.org/2003/04/emma" version="1.0">
        <emma:interpretation id="{D8C809F4-A0E1-490D-9114-2B3538B86F05}" emma:medium="tactile" emma:mode="ink">
          <msink:context xmlns:msink="http://schemas.microsoft.com/ink/2010/main" type="writingRegion" rotatedBoundingBox="4942,11210 21826,10811 21945,15875 5062,16275"/>
        </emma:interpretation>
      </emma:emma>
    </inkml:annotationXML>
    <inkml:traceGroup>
      <inkml:annotationXML>
        <emma:emma xmlns:emma="http://www.w3.org/2003/04/emma" version="1.0">
          <emma:interpretation id="{832885A2-981F-4FAF-B183-5120B8A6C87F}" emma:medium="tactile" emma:mode="ink">
            <msink:context xmlns:msink="http://schemas.microsoft.com/ink/2010/main" type="paragraph" rotatedBoundingBox="4958,11196 12233,11110 12252,12727 4977,12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D3BE70-8FB2-43B5-97EF-A8446297B0ED}" emma:medium="tactile" emma:mode="ink">
              <msink:context xmlns:msink="http://schemas.microsoft.com/ink/2010/main" type="inkBullet" rotatedBoundingBox="4958,11196 7214,11170 7233,12753 4977,12780"/>
            </emma:interpretation>
          </emma:emma>
        </inkml:annotationXML>
        <inkml:trace contextRef="#ctx0" brushRef="#br0">-10731-7447 260 0,'14'-8'96'0,"-5"4"-76"16,5-8-4-16,-5 8 112 0,4-5-72 15,-3-3 104-15,3 4-96 16,5-4 8-16,-18 4-48 16,14 0 4-16,-28 4-16 15,-4 0-8-15,-18 8 0 0,-5 8-32 16,-14 4 16-16,-13 0-40 16,-10-3 32-16,-3-9 24 15,-15-4 0-15,9-4-8 16,10-5 0-16,13 1 40 15,10 0-24-15,8 0-20 16,14 0 4-16,9 4 0 16,10 4 4-16,-5 4-12 15,4 4 8-15,5 0 20 0,-5 4-8 16,10 5-20-16,-5 3 4 16,-1 8 4-16,1 9 4 15,-4 7 0-15,4 9 0 16,-5 11 8-16,5 1-4 15,0 0-12-15,0 4 4 16,-5-5 28-16,5 1-12 16,0 4-20-16,-5-12 0 15,0-1 4-15,-4-11 4 16,0-9 8-16,0-3-4 0,-5-5-4 16,5-4 4-16,4-3-16 15,5-5 8-15,0-4 20 16,4 4-8-16,10-8-12 15,4 0 0-15,5-8 12 16,4 0-4-16,-4 0-12 16,4 0 4-16,0 0 20 15,0-4-8-15,0 0-12 16,1 8 0-16,3 0-4 16,1 0 0-16,9 4 16 15,4 5-4-15,19-9-4 16,13-4 4-16,10-4-16 15,4 4 8-15,-14 0 12 16,-4 0-4-16,-10 0 24 16,-8 8-16-16,-14 0 12 15,0 4-12-15,-10 0 0 0,-8 0-4 16,0-4-8-16,-5 0 4 16,-9-8 4-16,0 0-4 15,0-4-204 1</inkml:trace>
        <inkml:trace contextRef="#ctx0" brushRef="#br0" timeOffset="407.5845">-10467-7172 632 0,'-13'-28'236'0,"13"28"-184"0,-9 0-16 0,9 0-28 16,-14 8-12-16,-4 4-48 15,4 4 24-15,14 4-452 16</inkml:trace>
        <inkml:trace contextRef="#ctx0" brushRef="#br0" timeOffset="257.6862">-11632-6974 456 0,'13'-28'168'0,"-3"28"-128"0,8 0-16 16,-5 0 44-16,10 0-44 16,4 4 76-16,14 0-52 15,14 0 8-15,13 0-32 16,10 4-12-16,-10 0-8 16,0-4 4-16,-4-4-4 0,0 0-80 15,-14-4 40-15,-9 0-224 16</inkml:trace>
        <inkml:trace contextRef="#ctx0" brushRef="#br0" timeOffset="632.6831">-10667-6622 800 0,'-36'65'296'0,"26"-28"-232"15,-8 15-16-15,5-27-24 16,-6 3-24-16,1 0 0 0,0-4 0 16,4-3-20-16,1-5 12 15,-1-4-12-15,0-4 8 0,5-4-152 16,0 0 92-16,0-4-192 16,4-4 152-1,5-4-152-15,5-4 152 16,9 0 4-16</inkml:trace>
        <inkml:trace contextRef="#ctx0" brushRef="#br0" timeOffset="1320.5125">-10344-6585 288 0,'5'4'108'0,"-14"8"-84"0,4 4-4 16,-4-8 56-16,4 5-44 0,5-1 112 15,0 4-84-15,5 0 20 16,4 4-48 0,-4 1 24-16,-5-5-32 15,4 4-40-15,-8-4 24 0,-10-4-4 16,5 0 16-16,0-4-12 16,0 1-20-16,0-9 4 15,4 0 20-15,10-21-20 16,4-3 4-16,9 0-8 15,9 4 4-15,1 3 16 16,-1 5-4-16,0 12 96 16,5 4-56-16,-5 12 24 15,5 1-36-15,-9 3 4 16,0 4-20-16,0-4-8 16,-1-3-4-16,-4-9 4 15,1 4-4-15,-6-4 16 16,1-12-12-16,0 0 16 15,-5 0-16-15,0-8-4 16,0-9 0-16,0 1-48 16,5 4 24-16,-1-4-12 15,10 4 20-15,0 7 0 16,9-3 4-16,0 8 24 16,0 0-8-16,-1 4 40 0,1 4-24 15,-13 0 20-15,-1-4-24 16,-5 4 44-16,-4 4-36 15,-9-8 20-15,-9 0-28 16,5 9-8-16,-14-1-8 16,4 0-4-16,-4 4 0 15,-5-4 0-15,-4 8 0 16,-1-4-36-16,6 4 20 16,8 1 24-16,9 3-4 15,14-4 0-15,10-4 0 16,3 4-24-16,6-7 12 0,4-1-4 15,0-8 4-15,-5 4-64 16,5-4 40-16,0 0-232 16,-10-4 144-16,-3 4-424 15</inkml:trace>
        <inkml:trace contextRef="#ctx0" brushRef="#br0" timeOffset="1891.5365">-11368-7783 332 0,'-9'-8'120'15,"0"8"-92"-15,9-8-8 0,-5 8 132 16,-4-4-88-16,9 0 96 16,0 4-92-16,0 0 28 0,0 0-56 31,14 8 48-31,13 0-8 0,18 0-40 0,10 0-4 15,4 4-24-15,14 0 20 16,-5-4-20-16,-13 1 24 16,9-5-24-16,-10-4-4 15,-3 0-4-15,-11 0-24 16,-3-4 12-16,-5-5 20 16,-14-7-4-16,-4-4-248 15,-14 4 128-15,0 0-360 16,0 4 264-16,0 3-32 15</inkml:trace>
      </inkml:traceGroup>
      <inkml:traceGroup>
        <inkml:annotationXML>
          <emma:emma xmlns:emma="http://www.w3.org/2003/04/emma" version="1.0">
            <emma:interpretation id="{EAED03AD-41FE-419A-ABC7-C1CE2C38C79A}" emma:medium="tactile" emma:mode="ink">
              <msink:context xmlns:msink="http://schemas.microsoft.com/ink/2010/main" type="line" rotatedBoundingBox="8062,11369 12235,11319 12252,12727 8078,12777"/>
            </emma:interpretation>
          </emma:emma>
        </inkml:annotationXML>
        <inkml:traceGroup>
          <inkml:annotationXML>
            <emma:emma xmlns:emma="http://www.w3.org/2003/04/emma" version="1.0">
              <emma:interpretation id="{2F083376-FA9E-4919-A006-360969A52308}" emma:medium="tactile" emma:mode="ink">
                <msink:context xmlns:msink="http://schemas.microsoft.com/ink/2010/main" type="inkWord" rotatedBoundingBox="8069,11968 8717,11960 8721,12366 8074,123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32.8702">-8746-6986 268 0,'0'-8'100'0,"0"8"-76"16,0 0-8-16,0 0 68 0,0 0-48 15,0 0 24-15,9-8-40 16,0 8 44-16,-4 0-36 16,4 0 28-16,0 0-28 15,5-8 8-15,-5 8-20 16,14-8 28-16,-5 8-28 16,5-12 32-16,0 4-32 15,8 8 12-15,-3-8-16 0,13 8 12 16,-5-4-16-16,-4 4 24 15,9 4-20-15,-5 4 24 16,-4-4-24-16,-9 4 24 16,0 0-24-16,0-4 12 0,-1-4-12 15,-13 4-16-15,10 0 0 16,-6 0 20-16,-4-4-8 16,-4 0-4-16,-5 0 0 15,9 0-4-15,-9 0 0 16,9 4 0-16,5 0 0 15,-5-4-168-15,-9 0 92 16,9 0-280 0,-9 0 204-16</inkml:trace>
          <inkml:trace contextRef="#ctx0" brushRef="#br0" timeOffset="4338.423">-8723-6670 176 0,'0'-8'64'0,"9"0"-48"0,9-4-8 16,-13 3 96-16,4 1-60 15,0 0-8-15,5 0-24 16,-1 0 0-16,1 0-8 15,4 0-4-15,1 4 4 16,3 0 56-16,1 4-32 0,0 4 16 16,4 8-28-16,0 0 44 15,5 8-32-15,-9 1 20 16,9-5-28-16,4 0 16 16,-13-4-20-16,9-8 8 15,-9-4-12 1,0-4 0-16,4-4-4 0,-14 0-8 0,10 0 4 15,-9 0 4-15,-5 0-4 16,9-4 8-16,-4 3-8 16,-5 1-4-16,5 4 4 15,-5 4-252 1,-5 0 136-16</inkml:trace>
        </inkml:traceGroup>
        <inkml:traceGroup>
          <inkml:annotationXML>
            <emma:emma xmlns:emma="http://www.w3.org/2003/04/emma" version="1.0">
              <emma:interpretation id="{9E5CAB4E-0B7A-443C-92EE-213F460BAFB2}" emma:medium="tactile" emma:mode="ink">
                <msink:context xmlns:msink="http://schemas.microsoft.com/ink/2010/main" type="inkWord" rotatedBoundingBox="10011,11517 10368,11513 10378,12336 10021,123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61.8019">-6797-6881 352 0,'0'-8'132'0,"0"12"-104"0,0-8-8 16,0 4 104-16,14 0-72 15,4 0 60-15,-5 0-68 16,10 0 48-16,9 0-52 16,0-4-28-16,4 4-12 15,-4 0 0-15,0-4 0 0,0 4-36 0,-18 0 20 16,4 0-160 0,-5 0 96-16,-3-4-256 15</inkml:trace>
          <inkml:trace contextRef="#ctx0" brushRef="#br0" timeOffset="5088.3488">-6783-7042 372 0,'0'-8'140'0,"0"3"-112"0,0-3-4 15,0 8 12-15,9-4-24 16,4 4 40-16,6-4-28 16,3 0-12-16,1 0-8 15,18 0 12-15,-5 4-8 16,10 8 4-16,-5 4-4 15,-5-8-8-15,-8 9 4 16,-15-1 20-16,1 4-12 16,-19 0 40-16,-13 4-28 15,-5 5-24-15,-8-1 0 0,-1 4 16 16,-14 1-8 0,14 3-4-16,5-8 0 0,4 0 4 0,5-7-4 15,4-5-12 1,5 0 4-16,9-4 4 0,0-8 0 15,14 4 0-15,-5 0 0 16,14 4 24-16,0-4-12 16,-1 8-32-16,10 1 12 15,-9-5-112-15,9 0 64 16,-9 0-160-16</inkml:trace>
          <inkml:trace contextRef="#ctx0" brushRef="#br0" timeOffset="5704.7147">-6679-7261 384 0,'0'-24'140'0,"5"4"-108"0,4-9-8 15,0 13 84-15,-4-8-64 16,4-1 24-16,0 1-36 16,-5 0 4-16,-4 4-20 15,14 3 52-15,-14 5-36 16,9 8 48-16,-9 4-48 0,9 12 20 15,-9 13-32-15,18 3 16 16,-4 0-20-16,0 5-8 16,-5-5-4-16,0 0-332 15,5-3 180 1,-5-9-284-16</inkml:trace>
        </inkml:traceGroup>
        <inkml:traceGroup>
          <inkml:annotationXML>
            <emma:emma xmlns:emma="http://www.w3.org/2003/04/emma" version="1.0">
              <emma:interpretation id="{DC7F0FC1-4128-4DD4-AB92-FE0B5D7577B6}" emma:medium="tactile" emma:mode="ink">
                <msink:context xmlns:msink="http://schemas.microsoft.com/ink/2010/main" type="inkWord" rotatedBoundingBox="11042,11333 12235,11319 12252,12727 11059,127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08.7578">-5618-7026 508 0,'-32'-24'188'0,"46"28"-148"0,13-8-8 0,-13 4 44 16,18 0-48-16,0 4 16 15,4-13-28-15,19 5 8 16,8 0-12-16,15 0-32 0,4 0 8 16,4 0-224-1</inkml:trace>
          <inkml:trace contextRef="#ctx0" brushRef="#br0" timeOffset="13661.6259">-5144-7378 436 0,'13'-33'160'0,"10"21"-124"16,0-8-8-16,-14 12 184 0,0-4-120 16,0 0 8-16,-4-5-60 15,-5 1 24-15,0-4-36 16,-14 0 4-16,5-5-20 0,-14 1 28 15,-9 4-24-15,-4 0 20 16,-5 4-20-16,9-1 36 16,-4 5-28-16,4 8-12 15,0 4-8-15,0 0 12 16,-5 4-8-16,6 4-4 16,-1 8 0-16,9 9-16 15,-9 11 8-15,9 13 20 0,1 15-8 16,-1 9 4-16,9 8-4 15,-4-16-16-15,9 4 4 16,-5-4 12-16,14 3-4 16,-9 9-12-16,9 8 4 15,-4 0 28-15,-6-4-12 16,6-16 4-16,-5-17-8 16,0-3 12-16,0-9-12 15,-5-11 32-15,-4-5-24 16,4-4-4-16,5-4-8 15,9-12-40-15,0 0 20 16,14 0 4-16,8 0 12 16,6 0-12-16,8 0 8 0,1 0 28 15,3 4-12-15,-3 4-40 16,-1 1 16-16,-4-5 20 16,0 4-4-16,0 0-8 15,0 4 0-15,-5-4-76 16,0 8 44-16,5-8-172 15,-4-4 116-15,3 4-548 16</inkml:trace>
          <inkml:trace contextRef="#ctx0" brushRef="#br0" timeOffset="13904.7717">-4671-6549 592 0,'5'-16'220'0,"4"4"-172"0,0 4-12 0,-9 4 40 16,0 4-48-16,0 0 76 16,0 12-56-16,0 4 36 15,-9 8-48-15,0 5 16 0,4 3-32 16,-9 1 8-16,1-5-16 16,13 0-8-16,-5 1 0 15,1-5 12-15,4-4-8 16,4-4-92-16,1-8 48 15,8-4-368-15</inkml:trace>
          <inkml:trace contextRef="#ctx0" brushRef="#br0" timeOffset="14041.637">-4571-6933 880 0,'-9'-4'328'0,"18"8"-256"0,-9-4-16 16,0 0-148-16</inkml:trace>
        </inkml:traceGroup>
      </inkml:traceGroup>
    </inkml:traceGroup>
    <inkml:traceGroup>
      <inkml:annotationXML>
        <emma:emma xmlns:emma="http://www.w3.org/2003/04/emma" version="1.0">
          <emma:interpretation id="{281410EF-EB44-41FB-8101-5C883FC104C2}" emma:medium="tactile" emma:mode="ink">
            <msink:context xmlns:msink="http://schemas.microsoft.com/ink/2010/main" type="paragraph" rotatedBoundingBox="5052,13614 21883,13216 21945,15875 5115,16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624E5B-9583-45E9-9921-7488C2AC1AB0}" emma:medium="tactile" emma:mode="ink">
              <msink:context xmlns:msink="http://schemas.microsoft.com/ink/2010/main" type="line" rotatedBoundingBox="5052,13614 21883,13216 21945,15875 5115,16273"/>
            </emma:interpretation>
          </emma:emma>
        </inkml:annotationXML>
        <inkml:traceGroup>
          <inkml:annotationXML>
            <emma:emma xmlns:emma="http://www.w3.org/2003/04/emma" version="1.0">
              <emma:interpretation id="{9FC7B0F8-947E-439E-8D07-91CBD3965A2C}" emma:medium="tactile" emma:mode="ink">
                <msink:context xmlns:msink="http://schemas.microsoft.com/ink/2010/main" type="inkWord" rotatedBoundingBox="5059,13922 7422,13866 7456,15329 5094,153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>-6424-3768 0,'0'0'15,"-64"36"1,37 0 0,0-3-1</inkml:trace>
          <inkml:trace contextRef="#ctx1" brushRef="#br0" timeOffset="3458.114">-4471-3222 0,'0'0'15</inkml:trace>
          <inkml:trace contextRef="#ctx0" brushRef="#br0" timeOffset="28165.8031">-10530-4282 612 0,'-10'20'228'0,"10"-4"-180"0,-4 12-12 0,-1-7 52 16,-8 7-56-16,8 4 76 16,-13 9-60-16,4 3 20 15,-9 1-40 1,-4-9 0-16,4-3-16 0,-4-5 12 0,4-8-16 0,1 0-28 15,3-11 8-15,6-5-224 16,4-8 128-16</inkml:trace>
          <inkml:trace contextRef="#ctx0" brushRef="#br0" timeOffset="29411.1135">-10280-4242 404 0,'-5'0'148'0,"10"0"-112"0,4 0-12 15,-9 0 76-15,0 0-60 16,5 12 80-16,-5 4-68 0,-5 5 8 16,1 3-36-16,-1 4 4 15,0 9-16-15,-8-1 36 0,13 5-24 16,-9-5-4-16,4-4-12 15,-4-3 4-15,0-5-8 16,4-8 16-16,5-4-12 16,0-4-20-16,0-8-20 15,9-4 12 1,5 0 32-16,0-4-8 16,-1 0-60-16,-3 0 28 15,-1 4 28-15,9 0 4 0,-14-4-8 16,15 0 0-16,-15-4 4 15,5-5 0-15,-9 1 8 16,14 0-4-16,-5-4-12 16,9 0 4-16,0-1 12 15,1 5-4-15,3 0-4 16,10 0 4-16,-9 0-16 16,0 3 8-16,0 5-16 15,-5 0 12-15,-5 4 20 16,-3 4-4-16,-10 0 24 15,0 0-20-15,0 0-4 16,0 8-4-16,0 4-4 16,0 1 0-16,0-1-12 15,4 0 8-15,1 0 12 16,-1 4-4-16,5 0-20 0,0 5 8 16,-4-1 12-16,-5 0 0 15,0 0-4-15,0 1 4 16,0 3 4-16,-9 0-4 15,-5-4 8-15,10 1-8 16,-5-5-20-16,-1 0 8 16,10-4 4-16,0-4 4 15,0 0 32-15,0 0-16 16,0-8 20-16,19 4-20 16,-6-4-8-16,1 0-4 15,4-4 20-15,-4 0-12 16,4 0-12-16,-4-4-4 0,-1 0-32 15,6 0 20-15,-6 0-40 16,5-4 36-16,-4-4-36 16,9-5 32-16,-5-7-88 15,5-4 64-15,-9-1-64 16,8 1 64 0,-4 4 12-16,1-1 24 0,-1 5 28 15,-4 0-8-15,-5 3 92 16,9 9-52-16,-4 4 12 15,-5 0-36-15,-5 0-4 16,5 8-12-16,-9 0 48 16,14 0-24-1,-5 0-12-15,5 0-16 16,-5 8 0-16,0-8-4 16,5 8 0-16,-14-8 16 0,9 8-8 15,-9-8 16-15,0 0-16 16,0 0 16-16,0 0-16 15,-5 0-4-15,1 0 0 16,-10 0-4-16,14 0 0 16,-9 0 8-16,4 0-4 15,-4 0-48-15,0 0 28 16,5 0 4-16,-6 12 8 16,1-3-16-16,0-1 12 15,5 0 40-15,-15 0-20 16,10 12-20-16,-4 0 4 15,4 5 16-15,-5 3-4 0,0 4 4 16,5 1-4-16,0 3 28 16,4 1-20-16,5-1 40 15,14-4-32-15,0-3 4 16,13-1-16-16,-9 0 12 16,14-16-16-16,-4-3 16 15,3-5-16-15,-3-4-64 16,4-9 28-16,-5 5-104 15,5-12 76-15,0 0-240 16</inkml:trace>
          <inkml:trace contextRef="#ctx0" brushRef="#br0" timeOffset="26649.0634">-11755-5039 228 0,'4'-4'84'0,"5"8"-64"0,10-4-8 15,-10 0 196-15,4 0-116 16,1 0 60-16,4 0-88 0,5 0 16 16,4-4-48-16,5 0 44 15,18 0-44-15,5-4 12 0,9-5-28 16,9 1 8-16,-5 4-12 16,-4 0-16-16,-10 4 0 15,-4 0 48-15,-9 8-24 16,-4 0-8-16,-5 0-8 15,-5 4 4-15,0 0-4 16,-9 0 16-16,1-3-12 16,-6-1-92-16,-13-4 48 15,0 0-112-15,-4 4 84 0,-5-8-180 16,-5 0 136 0,-4-5-12-16,0 1 72 15,-5 0-20-15,-4 4 36 16,-1 4 20-16,1 4 8 15,4 8 124-15,0 1-64 16,5 7 84-16,4 8-80 16,1 4 56-16,4 17-64 15,0 16-40-15,-1 12-8 16,-3 0 4-16,-5-5-4 16,-1-3 16-16,-3-12-12 0,3-13-28 15,-3-7 8-15,-6-5-84 16,6-8 56-16,-1-3-28 15,9-5 40 1,-4-4-28-16,-5-4 32 0,10-8 28 16,-6 4 0-16,-3 0 28 15,12 4-20-15,-3-4 56 16,-1 4-36-16,5 1 48 16,0-1-48-16,4-4 4 15,-4 4-24-15,9 0 64 16,9 0-44-16,5 4 32 0,4-4-36 15,10 4 0-15,17 0-16 16,14 5 20-16,14-9-20 16,0 0-4-16,-5 4-4 15,1-12 4-15,-15 0-4 0,1 0-12 16,-10-8 4-16,-4 8 28 16,0-4-12-16,-9 0 32 15,-5 0-28-15,1 0-24 16,-15 0 4-16,6 0-176 15,-19 0 100-15</inkml:trace>
        </inkml:traceGroup>
        <inkml:traceGroup>
          <inkml:annotationXML>
            <emma:emma xmlns:emma="http://www.w3.org/2003/04/emma" version="1.0">
              <emma:interpretation id="{4BDB9CA9-A1E4-45D8-B948-583529B5EDF7}" emma:medium="tactile" emma:mode="ink">
                <msink:context xmlns:msink="http://schemas.microsoft.com/ink/2010/main" type="inkWord" rotatedBoundingBox="8007,14376 8656,14361 8665,14753 8017,147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460.8653">-10922-4578 228 0,'0'-4'84'0,"0"4"-64"0,5 0-8 0,-5 0 152 15,0 0-92-15,0 0 68 16,0 0-80-16,4 0 0 16,-4-8-36-16,5 0 48 15,-5 0-40-15,-5-4 4 0,1-4-24 0,-6-1 12 16,1 5-16 0,-4-4 32-16,-6-4-24 0,-3 4-4 15,-6-1-8-15,-3 5 28 16,-10-4-16-16,-5 8 20 15,-9 4-20-15,-4 4-24 16,0 8 0-16,-9 0 20 16,13 0-4-16,14 0-4 15,-4 4 0-15,13 1 4 16,-5-1-4-16,10 0-4 16,4 4 4-16,5 0 4 15,4 4-4-15,5 5-12 16,5-1 4-16,4 8 56 15,4 1-28-15,5 3-12 16,10 1-4-16,-10-5-28 16,13-4 12-16,6-3 40 0,8-5-20 15,19-4 24-15,9-4-20 16,4-4-24-16,9 0 0 16,-4-12-40-16,-14 8 28 15,-9-12 8-15,-9-8 8 16,-4 4-8-16,-5-4 8 15,-5-9 20-15,-4 13-8 16,-5-16 16-16,-4-4-16 16,-5 11-12-16,-5-7 0 15,-4-4 28-15,0-5-12 16,-4 17 32-16,-5-8-28 0,-1-5 4 16,-3 21-12-16,-5-12 4 15,-5 12-8-15,5-4 32 16,-5-9-20-16,0 21-4 15,-4-12-8-15,4 0-16 16,0 12 8-16,5-4-32 16,4 0 20-16,5 8-160 15,5 0 96-15,4 8-432 16</inkml:trace>
          <inkml:trace contextRef="#ctx0" brushRef="#br0" timeOffset="27943.6497">-10294-4630 832 0,'-18'-17'308'0,"14"17"-240"0,8 0-20 16,-4 0-36-16,0 0-16 16,0 13-208-16,0 15 116 15,-4-12-436-15</inkml:trace>
        </inkml:traceGroup>
        <inkml:traceGroup>
          <inkml:annotationXML>
            <emma:emma xmlns:emma="http://www.w3.org/2003/04/emma" version="1.0">
              <emma:interpretation id="{D4CD88E8-6CBC-47DA-8476-32FEBF5E422C}" emma:medium="tactile" emma:mode="ink">
                <msink:context xmlns:msink="http://schemas.microsoft.com/ink/2010/main" type="inkWord" rotatedBoundingBox="9533,14127 12374,14060 12415,15806 9575,1587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765.061">-8800-4299 444 0,'0'-4'164'0,"4"0"-124"0,1 4-16 15,-5 0 124-15,4-4-88 16,-4 4 44-16,0 0-60 16,0 0-8-16,0 0-20 15,0 0 24-15,9 0-24 0,0 0 40 16,5 0-32-16,4 0 32 16,5 0-32-16,4 0 20 15,14-4-24-15,10 4 16 16,8 0-20-16,-5 4-8 15,-4 0-4-15,-4-4 12 0,4 0-8 16,-23 4 4-16,5-4-4 16,-9 0 12-16,-14 4-12 15,5-4 24-15,-10 0-20 16,-8 0-84-16,-1 0 40 16,-4 9-124-16,9-9 92 15,-9 4-468 1,-5 8 296-16,-8 4-36 15</inkml:trace>
          <inkml:trace contextRef="#ctx0" brushRef="#br0" timeOffset="30176.496">-8586-4578 508 0,'-9'-12'188'0,"4"4"-148"0,-4 0-8 0,9 4 148 15,0-4-104-15,0 4 84 16,-9 0-92-16,9 0 8 16,0 0-44-16,0-1 4 0,0 1-20 15,0 4-8-15,0 0-4 16,18 0 12-16,-4 4-8 15,17-4 4-15,6 0-4 0,4 0-8 16,14 5 4 0,-10-1 12-16,1 4-8 0,-5-4-4 15,-10 4 0-15,-3 0 4 16,-10 0-4-16,5-4 8 16,-10 0-8-16,-4-4 24 15,1 4-16-15,-10-4-76 16,0 0 36-16,0 0-184 15,0 0 116-15,0 0-512 16,-10 4 340 0,10-4 72-16</inkml:trace>
          <inkml:trace contextRef="#ctx0" brushRef="#br0" timeOffset="31935.8286">-7234-4408 528 0,'-32'-12'196'0,"27"12"-152"0,5 0-12 0,0 0 96 15,9 8-76-15,1 0 76 16,-1 0-72-16,13-4 12 16,15 4-36-16,4 1-20 0,4-9-8 15,1 4-24-15,-1-4 12 16,1 0 56-16,-5 0-24 15,-9 0-20-15,-5-4-4 16,-4-1-152-16,-5 1 84 16,0 4-544-1</inkml:trace>
          <inkml:trace contextRef="#ctx0" brushRef="#br0" timeOffset="33090.4037">-6296-4626 456 0,'-14'-17'168'16,"14"13"-128"-16,9-4-16 0,0 4 112 0,0 0-80 15,5-4 48-15,4 4-60 16,10 0-24-16,-1 4-12 16,0 0 8-16,0 0-8 0,1 8 40 0,-1 0-24 15,0 0 20-15,-4 13-24 16,-5-13 16-16,-4 12-20 16,-5-4 28-16,-9 12-28 15,-4 1 32-15,-5 3-32 16,-1 5 4-16,-8-1-12 15,0 0-8-15,-5-7 4 16,-4-1 4-16,-5-4-4 16,5 5 16-16,-5-13-12 15,5 4-20-15,-1-4 4 16,5-4 20-16,5 5-4 16,5-9-12-16,3 0 0 0,1-8 4 15,5 4 0-15,4-4-28 16,0 0 16-16,9 0 12 15,0 0 4-15,0 0-12 16,0-4 4-16,0 4 40 16,0 0-24-16,1 0-28 15,-10 0 8-15,0 0 0 16,0 0 8-16,0 0 16 16,0 0-8-16,0 0-4 15,0-8 0-15,0 8 4 16,0-8-4-16,0 8-4 15,0-9 4-15,0 5-24 16,0 4 12-16,0 0 4 0,0-4 4 16,0 4-12-16,0 0 8 15,0 0 4-15,0 0 0 16,0 0 8-16,0 0-4 16,0 0 16-16,-5 0-12 15,5 0-20-15,0 0 4 16,0 0 4-16,0 0 4 15,0 0 0-15,0 0 0 16,0 0 8-16,0 0-4 16,0 0-12-16,-5 0 4 15,5 0-4-15,0 0 0 16,0 4 8-16,0-4 0 0,0 0-20 16,0 13 12-16,0-13 20 15,-4 0-4-15,-1 8 4 16,1-8-4-16,-1 0 4 15,5 0-8-15,-4 0-4 16,-1 0 4-16,5 0-16 16,0 0 8-16,-4-8 28 15,-1 8-12-15,0 0-32 16,1 0 12-16,-1 0 0 16,1 0 8-16,-1 0 16 15,1 0-8-15,-1 0-20 16,5 0 4-16,0 0 12 15,0 0 0-15,0 0-4 16,9 0 4-16,5 8-4 16,4-8 0-16,5 8-12 15,4 0 8-15,1 4 4 16,3-4 0-16,1 0 0 0,-4 0 0 16,-1 0 16-16,-4 0-8 15,-5-3-12-15,-4-1 0 16,-5-4 40-16,0 0-24 15,-9 0 36-15,0-4-32 16,-5 4-4-16,1-5-8 16,-1 1-84-16,5 4 44 15,0 0-276-15,-4 0 172 16,8 13-432 0</inkml:trace>
          <inkml:trace contextRef="#ctx0" brushRef="#br0" timeOffset="34687.1902">-6223-4375 340 0,'0'-9'128'0,"4"9"-100"0,5-8-8 0,-4 8 236 15,-5 0-144 1,13 0 80-16,1 8-36 16,4-8-84-16,0 9-24 0,1-5-32 15,3-4 16-15,1 8-20 16,0-8 4-16,0-8-8 0,0 4-24 15,4-1 8-15,0 1-224 16,0-4 124-16,1 0-488 16</inkml:trace>
          <inkml:trace contextRef="#ctx0" brushRef="#br0" timeOffset="35326.3914">-4839-4837 548 0,'0'-8'204'0,"13"8"-156"0,-4-8-16 0,-4 8 88 16,-5 0-72-16,-5-4 8 15,-8-4-36-15,-10 8-20 16,-13-8-4-16,-15 8 4 0,-8-8 0 16,0 0 8-1,0-1-4-15,13 1 16 0,5 4-12 16,5 0-40-16,4-4 20 16,14 0 0-16,0 4 12 15,4 4-12-15,5 4 8 16,0 4-24-16,4-8 16 0,1 8-4 15,-1 4 8-15,5 13 88 16,-4 3-48-16,-6 25 36 16,1 15-40-16,0 5 28 15,-9 4-32-15,4-8-12 16,1-8-8-16,-1-9-4 16,-4-7 0-16,4-5 16 15,1-7-8-15,-1-5 16 16,0-8-16-16,5-4-4 15,5-3 0-15,4-1-4 16,0-4 0-16,9 0-20 16,0-4 12-16,9 0 4 15,-4-4 4-15,4 0-12 16,0-4 8-16,5 0 12 16,0 0-4-16,8 0-20 15,-3 0 8-15,-1 0 4 0,0 0 4 16,-4 0-12-16,-5 0 8 15,-4 0-40-15,-5-1 24 16,0 5-124-16,-4-4 80 16,-5 0-396-1,-5 4 256-15,5 0 0 16</inkml:trace>
          <inkml:trace contextRef="#ctx0" brushRef="#br0" timeOffset="35523.4146">-5436-4408 704 0,'-9'-12'264'0,"27"12"-208"15,-4 0-12-15,-5-4 44 0,9 0-56 16,-4 4 60-16,4 0-56 16,9 0 0-16,10 4-20 15,4-4-36-15,9 4 8 0,0 0-240 16,0 0 136-16,5 4-428 15</inkml:trace>
          <inkml:trace contextRef="#ctx0" brushRef="#br0" timeOffset="35840.2597">-4680-4189 676 0,'-18'16'248'0,"18"-4"-192"0,-14 12-16 0,14-3 40 16,-4 3-52-16,-1 4 60 15,-4 5-52-15,9-1-24 16,-5-4-12-16,10-3 60 0,-1-9-32 0,6-4-28 16,3-12-4-16,5-8-140 15,-4-4 76-15,0-13-524 16</inkml:trace>
          <inkml:trace contextRef="#ctx0" brushRef="#br0" timeOffset="35978.1235">-4475-4460 924 0,'0'-9'340'0,"9"9"-260"0,0 0-28 16,-4-4-332-16,4 13 140 16,4-14-412-16</inkml:trace>
        </inkml:traceGroup>
        <inkml:traceGroup>
          <inkml:annotationXML>
            <emma:emma xmlns:emma="http://www.w3.org/2003/04/emma" version="1.0">
              <emma:interpretation id="{A928471C-3BA5-462A-93D7-54DDB3F083DA}" emma:medium="tactile" emma:mode="ink">
                <msink:context xmlns:msink="http://schemas.microsoft.com/ink/2010/main" type="inkWord" rotatedBoundingBox="13110,15327 13301,15323 13305,15497 13115,155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440.3537">-3515-3692 780 0,'-22'49'288'0,"8"-29"-224"0,-13 5-20 0,4-5-84 16,-23 8 12-1,-8 9-200-15</inkml:trace>
        </inkml:traceGroup>
        <inkml:traceGroup>
          <inkml:annotationXML>
            <emma:emma xmlns:emma="http://www.w3.org/2003/04/emma" version="1.0">
              <emma:interpretation id="{5496D4C7-69AE-4067-A992-16498B36ABDF}" emma:medium="tactile" emma:mode="ink">
                <msink:context xmlns:msink="http://schemas.microsoft.com/ink/2010/main" type="inkWord" rotatedBoundingBox="14895,13783 18229,13704 18253,14719 14919,1479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965.6407">-1179-5104 476 0,'-9'0'176'0,"18"4"-136"0,-18-8-12 16,9 4 108-16,0 0-80 16,0 0 68-16,0 0-72 15,0 0 60-15,-5 4-64 16,5-4 0-16,0 0-28 0,0 0 48 15,0 8-36-15,0-8 20 16,0 0-32-16,0 0 0 16,0 0-12-16,0 0 4 15,14 4-8-15,-5-4-20 16,0 0 8-16,19 0 4 16,22 0 4-16,18-8 0 15,14 8 0-15,4-8 24 0,1 4-12 16,-23-4-4-16,-5 0-4 15,-9 4-4-15,-5 4 0 16,-17-4 16-16,-10 0-8 16,5 4 24-16,-14-4-20 15,0 4 40-15,-9 0-28 16,0 0-24-16,0 0 0 16,0 0-8-16,-5 0 0 15,1 4 16-15,4-4-4 0,0 8-4 16,0 0 4-16,-9 0-24 15,9 4 12-15,-9 0-4 16,-5 9 4-16,0-1 16 16,5 12-4-16,-14 5-4 15,5 15 4-15,-5 21-40 16,1 8 20-16,-6-4 4 16,1 0 12-16,0-13-28 15,-5-15 16-15,5-8 32 16,-5-9-12-16,4-8 0 15,1-8-4-15,0-8-4 16,-1-12 0-16,1-8-28 16,0-16 16-16,-1-8 12 15,1-9 4-15,0-12 8 16,4-3-8-16,5-5 24 0,0 8-16 16,-1 13 12-16,-3-1-12 15,3 9-8-15,1 3 0 16,9 5-16-16,-14 4 8 15,14 8-16-15,9 3 12 16,-9 5-48-16,9 4 28 16,9 4-80-16,0 4 56 15,14 4-316-15,4 5 204 16,28-1-316 0</inkml:trace>
          <inkml:trace contextRef="#ctx1" brushRef="#br0" timeOffset="-23693.1003">1812-3477 0,'0'0'16,"0"0"0,64 16-1,-32-4 1,-14 0-1,-4-8 1,-5 13 0,-36 3-1,45-28 1,-18 32 0,-9 33-16,18-9 31,-14 33-31,5-8 15,9-16 1</inkml:trace>
          <inkml:trace contextRef="#ctx1" brushRef="#br0" timeOffset="-41950.1141">2463-5116 0,'0'0'16,"0"0"-16,-73 36 15,51-23 1,17-1-16,-8 16 15,3-12-15,20-12 16</inkml:trace>
          <inkml:trace contextRef="#ctx0" brushRef="#br0" timeOffset="40641.4372">-200-5185 780 0,'0'-32'288'0,"23"28"-224"0,31-4-20 16,-26 0 24-16,-1-1-48 16,9 1 36-16,10 4-32 15,4-4 12-15,-14 8-20 16,5-8 8-16,5 8-12 0,-14-8-8 15,-5 8 0-15,0 0 28 16,-13 0-16-16,-5 0-24 16,-9 8 4-16,-9 0-16 15,0 4 8-15,-5 5-44 16,5 7 28-16,0 4-20 16,-5 17 28-16,5-9-16 15,5 1 20-15,-5 7 16 0,9 1 4 16,0 3 8-16,0 1-8 15,-9 3 8-15,4 1-8 16,-4-5-20-16,0-3 8 16,-5-1-68-16,-9-7 44 15,-4 7-76-15,-9-11 64 16,-10 3-24-16,1-3 40 16,-1-5 84-16,1-4-28 15,8-4 28-15,10 1-36 16,9-5-8-16,4-4-8 0,0-4 4 15,5-4-4-15,0 0 32 16,0-4-20-16,0-4-4 16,0 0-8-16,0-4 4 15,0 0-4-15,-1-4-12 16,6 0 4-16,4-1 48 16,0 1-24-16,9 4 36 15,9 0-32-15,14 4 40 16,14 4-36-16,17 0 28 15,1 4-28-15,9 4 0 16,0-4-16-16,4-4 0 16,5 8-4-16,-9-4 4 31,0 0-8-31,-9-12-4 16,-10 0 4-16,-13 0 48 0,-4 4-28 15,-24-8-168-15,-4 0 76 0,-18-12-264 16,-4 7 184-1</inkml:trace>
          <inkml:trace contextRef="#ctx0" brushRef="#br0" timeOffset="41062.0571">342-4914 312 0,'-14'-12'112'0,"5"16"-84"0,-9 0-12 0,13 4 116 15,-18-8-76-15,5 8 68 0,5-4-72 16,-10 1-12-16,-9 3-24 16,0-4 84-16,-9 4-52 15,-4 0 32-15,-1 0-48 0,-9 12 68 16,10 4-52-16,4 9 8 16,14 7-32-16,4 5 12 15,23-1-20-15,13-3 8 16,19-9-12-16,18-8 0 15,5-3-4-15,4-13-52 16,-4-12 28-16,-1-8-32 16,-3-9 28-16,-6-11 36 15,-13-4-8-15,-14-9 28 16,-4-3-24-16,-28 3 40 16,-4 0-28-16,4 9 76 15,-8 4-56-15,-1 3 12 0,5 13-32 16,4 0-32-16,5 4 4 15,18 12-60 1,5 0-136-16,17 0 108 16,10 0-268-16,5-4 208 15</inkml:trace>
          <inkml:trace contextRef="#ctx0" brushRef="#br0" timeOffset="41486.7459">774-4618 872 0,'-23'16'324'0,"14"16"-252"0,0 17-20 15,9-25-20-15,-4 4-28 16,-1 1 24-16,-4-1-16 15,4 0 24-15,1-3-24 16,-1-5 4-16,1-4-8 0,-5-4-40 0,-5-4 16 16,0-4-56-16,-4-4 40 15,0-4-116-15,0 4 84 16,4-4-140-16,5 0 116 16,4 4-364-1</inkml:trace>
          <inkml:trace contextRef="#ctx0" brushRef="#br0" timeOffset="41244.542">893-4982 600 0,'0'-13'224'0,"0"9"-176"16,-10 0-12-16,10 4-44 0,0 0-4 16,-4 4-196-16,-5 8 112 15,0 13-232-15</inkml:trace>
        </inkml:traceGroup>
        <inkml:traceGroup>
          <inkml:annotationXML>
            <emma:emma xmlns:emma="http://www.w3.org/2003/04/emma" version="1.0">
              <emma:interpretation id="{1688673B-B933-4607-840A-92392783CE46}" emma:medium="tactile" emma:mode="ink">
                <msink:context xmlns:msink="http://schemas.microsoft.com/ink/2010/main" type="inkWord" rotatedBoundingBox="18589,13915 19545,13892 19594,15931 18637,159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2761.1832">-1903-4477 932 0,'5'-28'348'0,"8"16"-272"0,10-12-20 0,-5 16 92 0,14-1-92 16,14 1-28-16,17 8-24 16,19 4-84-16,5 9 44 15,4 3-752-15,23-16 432 16,4-8 96-16</inkml:trace>
          <inkml:trace contextRef="#ctx0" brushRef="#br0" timeOffset="42382.1637">847-4477 572 0,'5'8'208'0,"-5"-12"-160"0,-9 8-12 16,4 1 56-16,10 3-56 15,-5 8 32-15,4 0-40 16,1 0-8-16,4 0-12 15,-5 5 36-15,1-1-20 0,-5-4-12 16,0-4-8-16,0 0 20 16,4 0-12-16,-8-3 12 15,4-9-12-15,-5 8-44 16,5-8 20-16,-9 0-24 16,5 0 20-16,-1 0-8 15,5 0 12-15,0 0-20 0,5 0 20 16,4 0 24-16,4 0-8 15,-4-4 20-15,5 0-16 16,0 4 4-16,4-9-4 16,-4 9 12-16,-5-8-12 15,0 4-12-15,0 0 0 16,-4-8 4-16,-1 4 0 16,5 4 44-16,0-8-24 15,-4-8-20-15,4-1 0 16,0 5-20-16,0 0 12 15,0 4-4-15,5 4 4 16,-5 0 60-16,14-4-28 0,0 3-12 16,-1 5-4-16,1 0 0 15,-5 4-4-15,-4 0 8 16,-5 0-8-16,-9 0 24 16,0 0-16-16,-4 4 12 15,-6-4-12-15,-3 4 12 16,-1 0-16-1,-4 1-28-15,4-5 8 0,1 4 24 16,-1 4-8-16,5 0-36 16,9 0 20-16,-5 4 0 15,5 0 12-15,0 0 8 16,0 4-4-16,5-3 16 16,-5 3-12-16,4-4-12 15,1-4 0-15,-5 0 20 16,4 0-8-16,-4-8-4 0,10 0 0 15,-1 0-32-15,4-8 16 16,6 8-48-16,-1-8 32 16,5-8-28-16,8-4 32 15,1-1-16-15,5-3 24 16,-5 12 8-16,-5-4 8 16,-4 0 68-16,-1 12-36 15,-8-5 16-15,-5 9 40 31,5 4-48-31,-10 5 16 16,-4 7-36-16,0 0 0 16,0-4-12-16,-9 4-8 15,9 0 4-15,-9-3-92 0,5-5 48 16,-5 4-92-16,9-8 76 16,0 4-112-16,0-8 92 15,0 0-92-15,9 4 96 16,-5-4-336-16</inkml:trace>
          <inkml:trace contextRef="#ctx0" brushRef="#br0" timeOffset="43734.256">2136-4784 404 0,'4'4'148'0,"5"-4"-112"0,-9 4-12 15,9-4 172-15,-9 0-112 16,0 0 52-16,14 0-76 16,-14 0 60-16,0 0-68 15,9 0 28-15,-4 8-48 0,4-8 52 16,0 0-48-16,14 0 36 15,-10 0-40-15,10-8 16 16,9 0-28-16,9-4 0 16,13 4-12-16,1-1 12 15,-5 1-12-15,0 4-92 0,-13 4 48 16,-15 0-360-16,-12 21 220 16,-24-5-408-1</inkml:trace>
          <inkml:trace contextRef="#ctx0" brushRef="#br0" timeOffset="43344.7192">2318-5003 520 0,'-5'4'192'0,"19"-8"-152"0,-5 0-8 16,-9 4 140-16,0 0-100 16,0 0 60-16,4-4-76 15,-4 4 28-15,0 0-48 16,0 0 60-16,0 0-56 0,0 0 36 16,0 0-44-16,5 0-8 15,9-4-16-15,-5 0 20 16,13 4-16-16,10-4-20 15,14-4 0-15,9 8 20 16,-1-8-4-16,-4 4 4 16,-9 4-4-16,-9 4-60 0,-9-4 28 15,-14 4-76-15,-18 0 56 16,-5 0-156-16,-4 0 112 16</inkml:trace>
        </inkml:traceGroup>
        <inkml:traceGroup>
          <inkml:annotationXML>
            <emma:emma xmlns:emma="http://www.w3.org/2003/04/emma" version="1.0">
              <emma:interpretation id="{FC7A3154-0013-4E17-8F9C-7028B11581C0}" emma:medium="tactile" emma:mode="ink">
                <msink:context xmlns:msink="http://schemas.microsoft.com/ink/2010/main" type="inkWord" rotatedBoundingBox="20364,13252 21883,13216 21920,14799 20401,1483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9603.8626">4189-5302 384 0,'45'-24'140'0,"-31"7"-108"0,18-3-8 0,-14 8 152 16,5 0-100-16,0 0 52 15,-10-5-80-15,6 5 36 16,-10 0-48-16,4 4 0 0,-13 4-24 16,-9 4 12-16,-4 8-16 0,-10 4-20 15,-23 4 4-15,-8 1 4 16,-10-1 4-16,-14 4 8 15,1-4-4-15,9-4-4 16,13 1 4-16,5-9-16 16,14 12 8-16,4-4 4 15,9 12 0-15,0 5-12 16,14 7 8-16,0 17 4 16,4-1 0-16,5 13 8 15,-18 28-4-15,18 8-12 16,-9 0 4-16,5-4 28 15,-15-12-12-15,6-16-4 16,-1-12-4-16,5-13-16 16,-9-7 8-16,4-9 20 0,5-16-8 15,4 0 4-15,-4-12-4 16,9 0 4-16,0-4-8 16,0 0-20-16,9 0 8 15,5 0 4-15,-5 4 4 16,5 0 0-16,4 0 0 15,5 0 24-15,0 4-12 16,8-4 4-16,1 4-8 16,14 0-8-16,8 0 4 15,6 1-120-15,3-5 64 16,-3 8-324-16,-6-8 212 16,-4 8-176-16</inkml:trace>
          <inkml:trace contextRef="#ctx0" brushRef="#br0" timeOffset="49832.9724">3724-4788 520 0,'-18'-33'192'0,"18"33"-152"0,0-4-8 15,0 4 60-15,9 4-56 16,14 4 76-16,0 1-64 15,9-5-8-15,22 8-24 16,6 4-12-16,12 0 0 0,-3 4-192 16,-1-3 104-16,-13-5-264 15,-1-4 196 1,-13-8-64-16</inkml:trace>
          <inkml:trace contextRef="#ctx0" brushRef="#br0" timeOffset="50132.2688">4376-4501 496 0,'-19'45'184'0,"19"-25"-140"0,0 12-16 16,0-12-4-16,0 5-20 15,-4-1-4-15,4-4 4 16,0-4 4-16,0-3-4 16,0-5-116-16,-9-8 60 15,9-4-60-15,-19-4 68 16,15-5-4-16</inkml:trace>
          <inkml:trace contextRef="#ctx0" brushRef="#br0" timeOffset="49942.7648">4535-4845 416 0,'41'-32'152'0,"-32"20"-116"0,-4-1-12 0,4 9 120 15,0 4-84-15,-9 0 0 16,0 0-36-16,-9 0-60 16,0 8 20-16,4 1-456 15</inkml:trace>
          <inkml:trace contextRef="#ctx0" brushRef="#br0" timeOffset="51264.7816">3665-5711 572 0,'5'0'208'0,"4"8"-160"0,0-8-12 0,0 0 172 16,9 8-120-16,5-8 96 15,14-8-104-15,17 8 60 16,24 0-80-16,13 0-24 0,0 4-20 0,-9-8 4 15,-14 0-12-15,-4-8 16 16,-10 0-16-16,-8-4-12 16,-14-1 0-16,-14 5-200 15,-14 4 112-15,-17 8-396 16</inkml:trace>
          <inkml:trace contextRef="#ctx0" brushRef="#br0" timeOffset="50805.5598">4457-4473 364 0,'28'-8'132'0,"-24"16"-100"0,15 1-12 0,-15-1 112 16,-4 4-76-16,0 4 68 15,-4 4-72-15,4 0-12 16,-10 1-24-16,1-5 8 15,9 0-16-15,0-8-4 16,9 0 0-16,1-8-128 16,12 0 68-16,10-4 4 15,-9 0 32-15,-9 0 24 16,-1 4 0-16,-4 0 24 16,-9 0-16-16,0 8 84 0,-4 4-52 15,-1 4 32-15,5 1-44 16,9-5 8-16,10-8-24 0,-6 0-8 15,10-4-4-15,0-4 20 16,0-4-12-16,-1-4-64 16,6-1 24-16,-15-3-120 15,1 0 84-15,4-4-72 16,-13 4 80 0,-5-5 24-16,-5 9 16 15,5 4 16-15,0 4 0 16,0 4 88-16,5 0-48 15,4 4 116-15,9-4-88 16,5 4 0-16,0 0-40 16,8 0 44-16,-8-4-40 15,0 0-16-15,0 0-8 0,-14 4 24 16,4 0-16-16,-3-4-4 0,-10 0-8 16,0 0-16-16,-10 4 8 15,1-4-16-15,5-4 12 16,-5 4-4-16,-5 0 4 15,5 4 16-15,-9-4-4 16,13 5-20 0,-4-1 8-16,-5 4 20 0,5 0-4 15,0 4-12-15,5 0 0 16,-5 4-4-16,-1 0 0 16,10 1 24-16,10-1-8 15,3 0-4-15,10-4 0 0,0 0-4 16,4-4 0-16,0-4-152 15,-4-4 84-15,4-4-164 16,-4-4 128 0,0-4-264-16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9:04.6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9FC631-DCC3-49FC-BBF8-A9B6EFF68B55}" emma:medium="tactile" emma:mode="ink">
          <msink:context xmlns:msink="http://schemas.microsoft.com/ink/2010/main" type="writingRegion" rotatedBoundingBox="17135,3487 22149,3584 22130,4535 17117,4438"/>
        </emma:interpretation>
      </emma:emma>
    </inkml:annotationXML>
    <inkml:traceGroup>
      <inkml:annotationXML>
        <emma:emma xmlns:emma="http://www.w3.org/2003/04/emma" version="1.0">
          <emma:interpretation id="{AC2AC353-4543-4CBB-AA96-94D21BE70110}" emma:medium="tactile" emma:mode="ink">
            <msink:context xmlns:msink="http://schemas.microsoft.com/ink/2010/main" type="paragraph" rotatedBoundingBox="17135,3487 22149,3584 22130,4535 17117,4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BBCF9-21EF-4AFC-A358-1E310BAE6330}" emma:medium="tactile" emma:mode="ink">
              <msink:context xmlns:msink="http://schemas.microsoft.com/ink/2010/main" type="line" rotatedBoundingBox="17135,3487 22149,3584 22130,4535 17117,4438"/>
            </emma:interpretation>
          </emma:emma>
        </inkml:annotationXML>
        <inkml:traceGroup>
          <inkml:annotationXML>
            <emma:emma xmlns:emma="http://www.w3.org/2003/04/emma" version="1.0">
              <emma:interpretation id="{99AA3B42-6F5B-40C4-80A6-C5ABA8D39830}" emma:medium="tactile" emma:mode="ink">
                <msink:context xmlns:msink="http://schemas.microsoft.com/ink/2010/main" type="inkWord" rotatedBoundingBox="17131,3725 17604,3735 17598,4050 17124,4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12774 2829 464 0,'0'-4'176'0,"0"0"-140"0,-5 4-8 15,1 0 144 1,4 0-100-16,-5 0 60 16,5 0-76-16,-4 0 12 15,8 0-40-15,5 0 16 0,9 0-24 0,19 0 8 16,-5-8-16-16,18 8 0 15,0 8-4-15,5 0-8 16,-10-4 4-16,-9-4-92 31,1 8 48-31,-14 0-248 0,-5 0 160 0</inkml:trace>
          <inkml:trace contextRef="#ctx0" brushRef="#br0" timeOffset="181.9856">12701 3060 632 0,'-9'8'236'0,"9"-8"-184"0,18 12-16 0,-4-8 96 16,-1 4-80-16,24 0 16 16,4 0-44-16,13-8-12 15,15 8-8-15,4 0-244 16,-14 0 132-16</inkml:trace>
        </inkml:traceGroup>
        <inkml:traceGroup>
          <inkml:annotationXML>
            <emma:emma xmlns:emma="http://www.w3.org/2003/04/emma" version="1.0">
              <emma:interpretation id="{45AEA502-316E-480A-A857-62AE4A6615A2}" emma:medium="tactile" emma:mode="ink">
                <msink:context xmlns:msink="http://schemas.microsoft.com/ink/2010/main" type="inkWord" rotatedBoundingBox="18244,3509 19067,3525 19048,4475 18226,44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67.8783">13917 2760 268 0,'-14'-16'100'0,"14"16"-76"0,-14-12-8 15,10 8 168 1,8 4-104-16,-4-12 80 0,9 8-92 0,0-21 24 16,1 17-52-1,3-16 12-15,10 12-32 0,9-9 60 16,0 9-44-16,13 4 0 16,-4 4-20-16,5 8 24 15,8 8-24-15,-8 9 48 16,-1 3-36-16,1 0-4 15,-5 0-16-15,-9-3 4 16,-9-1-8-16,-10-4 40 16,-13 0-20-16,-13-4 4 15,-10 5-16-15,-18-5-140 16,4 0 72-16,-17 4-80 16,13-4 80-16,-5-8-32 15,14 0 52-15,1 4 12 16,8 1 12-16,0-9-40 15,14 8 24-15,0 0 16 16,4 0 8-16,10 4-8 16,8-4 8-16,15 12 40 15,8 5-24-15,28 11 16 16,0 0-16-16,9 9-16 16,-5 8 0-16,-9-5 12 15,-4-3-4-15,-14-5 16 16,-10 5-12-16,-21-9 16 15,-1-4-16-15,-18-3 60 0,-5-5-40 16,-32-4 24-16,5-4-32 16,-27 1 16-16,4 3-20 0,-13-8 28 15,13 0-28-15,-4-8 76 16,13 0-56-16,-8-8 48 16,13 4-48-16,-5-8 24 15,23 0-32-15,9-8-44 16,10 8 8-16,8-13-68 15,14 5 40-15</inkml:trace>
          <inkml:trace contextRef="#ctx0" brushRef="#br0" timeOffset="1185.9585">13962 2671 340 0,'0'-8'128'0,"0"8"-100"0,9-4-8 15,-9 0 88 1,0 8-64-16,0-8 44 16,5 4-52-16,-5-4-20 15,0 4-8-15,0-4-8 16,0 8 0-16,0 0 44 16,0 4-24-16,-9 8 16 15,4 8-20-15,-4 5 36 16,0-1-28-16,-9 17 32 15,9 7-32-15,-10 21 20 0,6 0-24 16,-6 4-8-16,10-8-8 0,0-9 12 16,5-7-8-16,-5-13-4 15,9 1 0-15,-5-17 12 16,5 0-8-16,-5-7-84 16,5-1 44-16,-9-8-112 15,5 4 80-15,-10-4-180 16,10 0 136-16</inkml:trace>
        </inkml:traceGroup>
        <inkml:traceGroup>
          <inkml:annotationXML>
            <emma:emma xmlns:emma="http://www.w3.org/2003/04/emma" version="1.0">
              <emma:interpretation id="{C2F89768-6F12-4FD2-A504-4925BB253F12}" emma:medium="tactile" emma:mode="ink">
                <msink:context xmlns:msink="http://schemas.microsoft.com/ink/2010/main" type="inkWord" rotatedBoundingBox="19606,3667 22146,3716 22134,4347 19593,4298"/>
              </emma:interpretation>
              <emma:one-of disjunction-type="recognition" id="oneOf2">
                <emma:interpretation id="interp2" emma:lang="" emma:confidence="0">
                  <emma:literal>co so</emma:literal>
                </emma:interpretation>
                <emma:interpretation id="interp3" emma:lang="" emma:confidence="0">
                  <emma:literal>cos of</emma:literal>
                </emma:interpretation>
                <emma:interpretation id="interp4" emma:lang="" emma:confidence="0">
                  <emma:literal>cost</emma:literal>
                </emma:interpretation>
                <emma:interpretation id="interp5" emma:lang="" emma:confidence="0">
                  <emma:literal>cojo</emma:literal>
                </emma:interpretation>
                <emma:interpretation id="interp6" emma:lang="" emma:confidence="0">
                  <emma:literal>coo</emma:literal>
                </emma:interpretation>
              </emma:one-of>
            </emma:emma>
          </inkml:annotationXML>
          <inkml:trace contextRef="#ctx0" brushRef="#br0" timeOffset="3754.0254">16238 2934 580 0,'10'-12'216'0,"-10"12"-168"0,18-4-12 0,-9 0 100 16,-9 4-80-16,4-4 84 16,1 0-80-16,-5-4 32 15,0 8-56-15,-9-8 8 16,9 8-28-16,-23-4 36 16,19 4-28-16,-19 0-12 15,9 8-8-15,-9 0 12 16,5 4-8-16,-5 8 24 15,10 8-20-15,-10 13 12 16,9-1-12-16,1 5 20 16,8 3-20-16,5-11-4 15,9-1-4-15,0-7-4 16,19-1 0-16,-1-20-132 0,5 0 72 16,13-8-188-16,1 0 140 0,4-8-152 15,0 0 148-15,0-12-100 16,-4 4 120-16,-1-21-4 15,1 17 56-15,-19-17 140 16,5 9-52-16,-14-4 204 16,0-1-140-16,-13 9 132 15,-1 16-140-15,-13-8 88 16,0 12-112-16,-9 12 28 16,4 4-64-16,-13 20-16 15,13 9-16-15,1-5-20 16,4 9 4-16,4-1 12 15,10-7-4-15,4-1-56 16,14-12 28-16,-1-7-40 16,1-5 32-16,4-12-96 15,1 0 72-15,-6-16 8 16,-3-1 28-16,-6-11 8 16,-4 8 4-16,-9-17 8 15,10 1 0-15,-20-9 8 16,1 13-4-16,-4 0 96 15,4 7-56-15,-1 5-28 16,6 8-12-16,-5 8-12 16,9 4 0-16,4 0-196 15,15 8 112-15,-10 0-340 16,13 0 240-16</inkml:trace>
          <inkml:trace contextRef="#ctx0" brushRef="#br0" timeOffset="4054.3241">16894 2926 320 0,'0'-24'120'0,"0"24"-96"0,9-12-4 0,-9 8 148 16,0 4-96-16,9 0 16 15,-4 4-52-15,-1 0 52 16,1 8-48-16,4 8 20 16,0 4-40-16,5 13 28 15,4 3-32-15,-4 9 12 16,4-5-16-16,-4 1 20 15,-1-1-20-15,-4-7-4 16,5-1-4-16,-14-12 20 16,9 5-12-16,-18-9 12 15,0-4-12-15,-14-8 0 16,5-4-4-16,-9-8-8 16,-5 0 4-16,9-12-32 15,0 4 16-15,10-16-180 16,3-1 104-16</inkml:trace>
          <inkml:trace contextRef="#ctx0" brushRef="#br0" timeOffset="4789.6147">17491 2922 528 0,'9'-24'196'0,"-9"24"-152"0,9-8-12 0,-9-5 88 16,0 13-72-16,-5-8 88 16,1 0-80-16,-5 8 36 15,9 4-56-15,-14-4 44 16,9 8-48-16,-13 0 56 16,9 9-52-16,-14 11-8 15,10 4-16-15,-10 13 16 16,5 3-16-16,-1 5 12 15,6-4-12-15,13-1-24 16,0-11 4-16,18-9 20 16,-4-4-4-16,17-4-48 15,1-3 24-15,0-9-68 16,5-8 48-16,-6-16-20 16,1 7 36-16,0-19 0 15,0 8 12-15,-5-29 24 16,-4 9-8-16,-9-17 24 15,0 9-20-15,-14-5 112 16,4 17-72-16,-13-1 68 16,4 9-68-16,-13 0-12 15,14 11-24-15,-10 1-4 16,0 4-4-16,1-4-16 16,4 8 4-16,-14 0 4 0,18 4 0 15,-13-4 8-15,4 8-4 0,-8 0-12 16,3 8 4-16,1-4-4 15,0 0 0-15,-5 4 0 16,5 0 0-16,0 4-12 16,4 0 12-16,0 4-12 15,5 5 8-15,5 3 52 16,4 0-20-16,9 0-8 16,5-3-8-16,4-5 4 15,0-4-4-15,14-8 16 16,-5-4-12-16,5 0 4 15,0-4-4-15,0-4-24 16,-5 0 8-16,-9 0 12 16,1 8 0-16,-19 0 8 15,0 0-8-15,-10 0-4 16,1 8 4-16,-4-8-112 16,13 12 60-16,0-12-340 15,9 4 212-15</inkml:trace>
          <inkml:trace contextRef="#ctx0" brushRef="#br0" timeOffset="2958.6937">15169 2938 436 0,'0'-24'160'0,"0"24"-124"0,13-8-8 0,-4 0 80 16,5 16-64-16,-5-8 36 15,0 16-48-15,5 12 24 16,-5 13-28-16,-9 7 16 15,0 5-24-15,0 8-8 16,-9-13-8-16,9-3 28 16,0-9-16-16,0-3 40 15,0-5-32-15,-9-12 32 16,9-4-32-16,-5-8-24 16,10 4 0-16,-5-16 0 15,0 0 0-15,0-12 0 16,9 0 0-16,9-29 24 15,-4 13-12-15,9-17-4 16,-1 9-4-16,1-1-16 16,-5-4 8-16,10 17 56 15,3-8-28-15,-12 11 88 16,8 13-64-16,0 0 32 16,-4 8-48-16,0 4 24 15,0 8-28-15,-10 0-8 16,-4 8-12-16,5-4-8 15,4 0 4-15,-4 0-312 16,-5 0 168-16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9:36.4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585CE3-A5D9-4669-B8CA-2D2946D88DBC}" emma:medium="tactile" emma:mode="ink">
          <msink:context xmlns:msink="http://schemas.microsoft.com/ink/2010/main" type="inkDrawing" rotatedBoundingBox="6822,6053 10568,5930 10571,6022 6825,6144" semanticType="strikethrough" shapeName="Other">
            <msink:sourceLink direction="with" ref="{A3167092-4A89-450B-9B01-B55E0994411F}"/>
          </msink:context>
        </emma:interpretation>
      </emma:emma>
    </inkml:annotationXML>
    <inkml:trace contextRef="#ctx0" brushRef="#br0">0 96 372 0,'13'-8'140'0,"-13"8"-112"0,10 0-4 0,-10 0 100 16,0 0-72-16,0 0 96 16,9 8-88-16,0-4 68 15,0 0-72-15,0 0 24 16,5 4-48-16,-1-4 24 15,6 4-28-15,3-4 28 16,6 8-32-16,13-8 12 16,0 0-20-16,13 4 20 15,1-3-24-15,31-5 24 16,14-5-24-16,51 1 24 16,-15 0-24-16,69-4 12 15,-14 4-12-15,64-8 12 16,-13 8-16-16,22-12-12 15,-18 4 0-15,4 0 40 16,-27-5-24-16,5-7-8 16,-37 16-8-16,-14-12 12 15,-31 12-4-15,-32 0 16 16,-28 8-12-16,-31 0 16 16,-18 0-16-16,-24 8-152 0,-8 0 76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10.8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B7C59A-840A-4B21-BDF1-3B309022256A}" emma:medium="tactile" emma:mode="ink">
          <msink:context xmlns:msink="http://schemas.microsoft.com/ink/2010/main" type="inkDrawing" rotatedBoundingBox="-384,7234 5808,2245 6955,3669 763,8659" semanticType="callout" shapeName="Other">
            <msink:sourceLink direction="to" ref="{480C33FA-B0BC-42C3-825A-1AE73E5C6C21}"/>
            <msink:sourceLink direction="from" ref="{AB3FBED2-6099-44C9-8231-DEE98DD9552D}"/>
          </msink:context>
        </emma:interpretation>
      </emma:emma>
    </inkml:annotationXML>
    <inkml:trace contextRef="#ctx0" brushRef="#br0">12 5379 236 0,'-23'-57'88'16,"28"41"-68"-16,-5-28-4 0,9 15 96 0,5-32-64 15,-1-23 44-15,5-26-56 16,10 5 68-16,-15-12-56 15,24-13 44-15,-5-20-52 16,-5 13-4-16,9 7-20 16,1-15-20-16,17-21 0 0,6 0 4 15,12 16 0-15,15-4 24 16,9-24-12-16,-10 8-32 16,5 12 12-16,0 5 8 15,18-25 4-15,-4 24 8 16,4 12-8-16,10-16-20 15,-14 21 8-15,27-25 20 16,-19 28-4-16,38-3 24 16,-24 27-20-16,28-7-4 15,-9 20-4-15,22-12-16 16,-13 12 8-16,45-5 4 16,-18 21 0-16,23-8 8 15,-23 25-4-15,23-9 8 16,-18 20-8-16,4-12-12 15,-18 9 4-15,5-17-16 16,-24 8 12-16,10 8 32 16,-27 13-16-16,-10 3 16 15,-22 13-12-15,-5 0-16 16,-13 8 0-16,-5-1 4 16,-14 9 0-16,-4-4 0 15,-14 8 0-15,-5-4 16 16,-8 0-8-16,-1 4-64 15,-4-1 28-15</inkml:trace>
    <inkml:trace contextRef="#ctx0" brushRef="#br0" timeOffset="390.0369">5102-72 508 0,'5'0'188'0,"-5"0"-148"0,18 4-8 0,-9-4-124 15,5 0 44-15,13-4-24 16,9 4 44-16,14-8 16 16,0 3 8-16,19-7 100 15,-1 8-52-15,5-4 16 16,-5 0-36-16,-13 0 32 15,-1 8-32-15,-13-4 20 16,-9 4-24-16,-13 4 52 16,-10 8-40-16,-9 12 12 15,0 5-28-15,-14 23 8 16,0 1-12-16,-13 8 12 16,4 3-16-16,-13-7 24 15,8-12-20-15,-3-1 4 16,8-16-8-16,-4-3-40 15,13-5 16-15,0-4-160 16,10-8 96-16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16.7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989634-6B43-4E89-9E73-FC0B7A657009}" emma:medium="tactile" emma:mode="ink">
          <msink:context xmlns:msink="http://schemas.microsoft.com/ink/2010/main" type="writingRegion" rotatedBoundingBox="5070,1835 10517,628 10786,1844 5339,3050"/>
        </emma:interpretation>
      </emma:emma>
    </inkml:annotationXML>
    <inkml:traceGroup>
      <inkml:annotationXML>
        <emma:emma xmlns:emma="http://www.w3.org/2003/04/emma" version="1.0">
          <emma:interpretation id="{DC9C4A7E-B7F3-4C3C-AB30-300BBE04F237}" emma:medium="tactile" emma:mode="ink">
            <msink:context xmlns:msink="http://schemas.microsoft.com/ink/2010/main" type="paragraph" rotatedBoundingBox="5070,1835 10517,628 10786,1844 5339,3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DC9F3-3FE9-408A-99DB-53CE36E6A2B9}" emma:medium="tactile" emma:mode="ink">
              <msink:context xmlns:msink="http://schemas.microsoft.com/ink/2010/main" type="line" rotatedBoundingBox="5070,1835 10517,628 10786,1844 5339,3050"/>
            </emma:interpretation>
          </emma:emma>
        </inkml:annotationXML>
        <inkml:traceGroup>
          <inkml:annotationXML>
            <emma:emma xmlns:emma="http://www.w3.org/2003/04/emma" version="1.0">
              <emma:interpretation id="{0EDE2B7C-D66C-4058-9DF4-FC7F8B9A1894}" emma:medium="tactile" emma:mode="ink">
                <msink:context xmlns:msink="http://schemas.microsoft.com/ink/2010/main" type="inkWord" rotatedBoundingBox="5082,1889 5899,1708 6049,2382 5231,2563"/>
              </emma:interpretation>
            </emma:emma>
          </inkml:annotationXML>
          <inkml:trace contextRef="#ctx0" brushRef="#br0">845 955 548 0,'-4'-8'204'0,"4"8"-156"0,-5-8-16 15,1 4 96 1,4 8-76-16,-9-4 32 16,0 0-48-16,-5 0 12 15,5 8-28-15,-9-4 16 16,8 4-20-16,-3 0-8 16,8 4-4-16,1 1-16 15,8 3 8-15,5 0 4 16,5 4 0-16,0 0 8 15,4 5-4-15,-4 3 8 16,-1 0-8-16,-13 5-12 16,9-5 4-16,-9 0 4 0,-9 1 0 0,0-5 44 15,-5-4-24-15,-8-4 16 16,13-3-20-16,-14-9 8 16,14-4-12-16,0-8-156 31,4 3 76-31,5-7-280 0,9 8 196 0</inkml:trace>
          <inkml:trace contextRef="#ctx0" brushRef="#br0" timeOffset="797.0847">1314 1032 520 0,'-22'-16'192'16,"22"16"-152"-16,-14-12-8 0,5 12 72 16,-5 0-64-16,-4-4 28 15,4 4-40-15,-9 0 0 16,19 8-16-16,-19 0 20 16,5 4-20-16,-9 4 56 15,8 0-36-15,-3 5 4 16,3 3-24-16,1 4 20 15,-5 1-20-15,14 3 4 16,5 0-8-16,8 1 12 16,15-5-12-16,12-4 4 0,6-3-4 15,8-9-120-15,10-4 60 0,0-8-136 16,-1 0 104-16,-13-8-72 16,-4 4 88-16,-15-4 36 15,10 3 24-15,-13-7 68 16,-6 0-32-16,1-4 52 15,-5 4-48-15,-9-8 36 16,9 7-36-16,-9-7-20 16,5 8-4-16,-5-4 8 15,0 8-8-15,0-8 4 16,0 8-4-16,0-5 4 16,0 9-8-16,-14-4 24 15,14 8-16-15,-14 0 24 16,5 4-24-16,0 0-20 15,-5 8 0-15,5 5 32 16,9-1-16-16,-22 4 8 16,12 4-8-16,6 5-8 15,-5-1 4-15,9 0-16 16,9-3 8-16,-5-5 4 16,6-4 0-16,-1-4-28 15,0 0 16-15,0-8-56 16,0 0 36-16,0-4-100 15,5 0 76-15,-5-4-80 16,0 0 76-16,-4-8 4 16,-1 0 36-16,-4-4 12 0,0 4 8 0,0-4 164 15,0 7-88-15,0 1 76 16,0 8-88-16,0 4 44 16,5 5-64-16,4 3 4 15,0 0-28-15,0 4-12 16,5-4-4-16,-10 4 12 15,10 5-8-15,-5-5 16 16,5-8-16-16,-5 0-172 16,0 4 92-16</inkml:trace>
        </inkml:traceGroup>
        <inkml:traceGroup>
          <inkml:annotationXML>
            <emma:emma xmlns:emma="http://www.w3.org/2003/04/emma" version="1.0">
              <emma:interpretation id="{7A447425-313A-4658-BFC4-9C0D5D87E36F}" emma:medium="tactile" emma:mode="ink">
                <msink:context xmlns:msink="http://schemas.microsoft.com/ink/2010/main" type="inkWord" rotatedBoundingBox="6730,1625 7187,1524 7240,1763 6783,1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27.705">2352 846 716 0,'-22'8'264'0,"22"-8"-204"0,0 4-16 0,9-4 52 16,0 8-60-16,4-8 12 15,19 4-28-15,0-4-20 16,14 4-4-16,-10-4 20 16,5-4-8-16,-9 4-12 15,-5 0 0-15,-8 0-92 16,-1 4 48-16,-14-4-64 16,1-4 64-16,-10 8-392 15,5 4 244-15</inkml:trace>
          <inkml:trace contextRef="#ctx0" brushRef="#br0" timeOffset="1490.0734">2494 680 600 0,'-10'-8'224'0,"10"8"-176"0,-4-4-12 16,4 4 104-1,0 0-84-15,0 0 68 16,0 0-72-16,0 0-12 15,14 0-24-15,-5 0 24 16,13 4-24-16,1-4 20 16,9-4-20-16,0 4-8 15,4 0-4-15,-4-8 4 16,0 16-4-16,-9-8-28 0,-10 0 12 0,-3 0-172 31,-1 0 104-31,-28 8-516 0,10 8 332 0</inkml:trace>
        </inkml:traceGroup>
        <inkml:traceGroup>
          <inkml:annotationXML>
            <emma:emma xmlns:emma="http://www.w3.org/2003/04/emma" version="1.0">
              <emma:interpretation id="{019CD6D8-B0BD-41BC-BD76-5680725B0A5D}" emma:medium="tactile" emma:mode="ink">
                <msink:context xmlns:msink="http://schemas.microsoft.com/ink/2010/main" type="inkWord" rotatedBoundingBox="7787,1247 8512,1087 8778,2289 8053,2449"/>
              </emma:interpretation>
            </emma:emma>
          </inkml:annotationXML>
          <inkml:trace contextRef="#ctx0" brushRef="#br0" timeOffset="2313.7653">4101 332 716 0,'-5'-24'264'0,"5"24"-204"0,9-17-16 0,-13 9 64 16,-1 4-68-16,-18-8-8 15,5 8-20-15,-27-4 0 16,8 8-8-16,-13-8-12 16,9 8 4-16,-9-4 12 15,14 4-4-15,-5 0-12 16,13 8 4-16,-4-4 28 16,14 4-12-16,-5 29-12 15,10-1-4-15,-5 25-16 16,4 3 12-16,-4 17 32 15,9-12-16-15,-5 0 16 16,5-8-12-16,0-5 36 16,4-3-24-16,-4-9 40 15,5 1-36-15,-6-17 4 16,6 1-20-16,-1-5-8 16,5-8 0-16,0 0 4 0,9-4-4 15,1-4-12-15,-1 5 4 16,4-5 12-16,6 0-4 0,3-4-4 15,1 4 4-15,0-8-76 16,0 0 40-16,-1-4-208 16,1 0 136-16,-5-8-336 15,1 0 248-15</inkml:trace>
          <inkml:trace contextRef="#ctx0" brushRef="#br0" timeOffset="2495.7477">3586 777 852 0,'-4'-16'316'0,"4"16"-248"0,4 0-16 0,1-4 84 16,8 4-84-16,10 0 16 16,9 0-44-16,18 0-76 15,5 0 28-15,8 8-380 16,1-4 224-16</inkml:trace>
          <inkml:trace contextRef="#ctx0" brushRef="#br0" timeOffset="2823.1184">4233 967 456 0,'9'4'168'0,"-9"-4"-128"0,-9 0-16 0,0 0 176 16,9 4-116-16,-14-4 64 15,5 8-88-15,-14 1 36 16,0 7-56-16,-4 4-12 16,0 0-16-16,4 13-20 15,18-5 4-15,5 0 4 16,5 9 0-16,13-5-12 16,5-8 8-16,4 5 4 15,0-1 0-15,-8-4 24 16,-1 1-12-16,-18-5 76 15,0 0-52-15,-9-4 48 16,0-4-48-16,-14-8-12 16,0 4-12-16,-9-8-12 15,10 9 4-15,-1-18-224 16,14 9 120-16</inkml:trace>
        </inkml:traceGroup>
        <inkml:traceGroup>
          <inkml:annotationXML>
            <emma:emma xmlns:emma="http://www.w3.org/2003/04/emma" version="1.0">
              <emma:interpretation id="{87E523ED-FCA3-4367-B54D-6C36CDFC96EB}" emma:medium="tactile" emma:mode="ink">
                <msink:context xmlns:msink="http://schemas.microsoft.com/ink/2010/main" type="inkWord" rotatedBoundingBox="9373,881 10517,628 10695,1433 9552,1686">
                  <msink:destinationLink direction="with" ref="{C9944DC4-C632-4499-8AB8-DF75A1FD882B}"/>
                </msink:context>
              </emma:interpretation>
            </emma:emma>
          </inkml:annotationXML>
          <inkml:trace contextRef="#ctx0" brushRef="#br0" timeOffset="4475.1422">5653 445 456 0,'5'-16'168'0,"-5"16"-128"0,9-20-16 15,-5 12 140 1,1 0-96-16,-5-5 80 16,0-3-88-16,0-8 32 15,9 4-56-15,-9-9 16 16,0 5-32-16,-9-4-8 16,9 8-8-16,-9-9 4 15,0 9-4-15,-9 0 8 16,-1 4-8-16,-8-1 16 15,0 9-12-15,-5 0 4 16,4 4-4-16,-13 0-8 16,10 4 4-16,-1 4 12 0,4 4-8 0,-3 0-20 15,12 9 4-15,-3-1 4 16,22-4 4-16,0 8 8 16,22-4-4-16,10 5-12 15,5 3 4-15,4-16-120 16,4 12 68-16,-4-20-12 15,-4 8 40-15,-6-8 8 16,-3 0 12-16,-10-8 32 16,0 8-12-16,-9-8-12 15,5 4-4-15,-5-12 28 16,0 16-12-16,-9-8 56 16,5 8-36-16,-10 0 12 15,5 8-28-15,-4 16 28 16,-1 4-28-16,-4 17 4 15,4-1-12-15,1 5-8 16,4 4 4-16,0-9 4 16,4-7-4-16,1-9 16 15,-1 0-12-15,-4-16 16 16,5 1-16-16,-5-13-144 16,0 0 72-16,-5-9-264 15,5 5 184-15</inkml:trace>
          <inkml:trace contextRef="#ctx0" brushRef="#br0" timeOffset="4942.5456">5986-174 508 0,'0'-20'188'0,"0"20"-148"0,13-33-8 0,-8 21 168 15,4 4-116-15,0-8 88 16,0 4-100-16,0 8-28 16,5 4-28-16,-5 8-4 15,5 4-8-15,-1 4 16 16,-8 4-12-16,-5 1-4 15,0-1 0-15,-14 0-76 16,5 0 40-16,-14-7-48 16,10 3 44-16,-15-4-24 15,19 4 36-15,-4-8-52 16,13-4 44-16,0 4-12 16,18 8 28-16,9 1-8 15,0 3 12-15,5-4 0 16,-4 4 4-16,-6-8 16 15,-3 5-4-15,-19-9 84 16,-5 8-44-16,-22-8 40 16,-1-4-48-16,-8 4 16 15,-5 0-32-15,5-8 0 0,13 0-12 0</inkml:trace>
          <inkml:trace contextRef="#ctx0" brushRef="#br0" timeOffset="6502.5432">5507 231 416 0,'-4'-12'152'0,"4"12"-116"0,0-4-12 16,0-1 84-16,0 5-64 0,0-8 8 15,0 0-32-15,0 0 32 16,0 8-28-16,-5-12 40 16,5 4-36-16,-9 0 20 15,0 8-28-15,-14-8 16 16,10 8-20-16,-10 0 36 15,5 0-28-15,-14-4 4 16,9 8-16-16,-9-4 20 16,9 0-20-16,-4 0 24 15,4 0-24-15,-4 0 4 16,4 0-8-16,-4 8-24 16,9 0 8-16,-5 0-4 15,5 4 4-15,0 8 32 16,-1-3-12-16,6 15 56 15,4-4-36-15,0 21 20 16,9-13-32-16,0 9 28 16,9-5-32-16,4-3 12 15,10-5-16-15,4-12 12 16,5 5-16-16,14-21 16 16,-1 0-16-16,1-12-28 15,4 4 8-15,-5-13-32 16,-8 5 28-16,4-4 16 15,-5 4 0-15,-4-8-8 16,-5 8 4-16,-8-9 4 16,3 5 0-16,-12-4-12 15,3 4 8-15,-8 0 20 0,-1 3-8 0,-4-3-4 16,0 8 0-16,-4 4-24 16,4 0 12-16,-5 0 4 15,10 4 4-15,-5 0-64 16,4 8 36-16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22.3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944DC4-C632-4499-8AB8-DF75A1FD882B}" emma:medium="tactile" emma:mode="ink">
          <msink:context xmlns:msink="http://schemas.microsoft.com/ink/2010/main" type="inkDrawing" rotatedBoundingBox="9262,1686 11161,1658 11162,1679 9263,1706" semanticType="underline" shapeName="Other">
            <msink:sourceLink direction="with" ref="{87E523ED-FCA3-4367-B54D-6C36CDFC96EB}"/>
          </msink:context>
        </emma:interpretation>
      </emma:emma>
    </inkml:annotationXML>
    <inkml:trace contextRef="#ctx0" brushRef="#br0">4893 789 488 0,'-18'-8'180'0,"18"8"-140"0,0 4-12 0,0-4 100 16,0 0-76-16,-14 0 112 31,14 0-92-31,0 0 40 0,0 0-64 0,-9 0 56 16,-5 0-64-16,14 0 44 15,0 0-48-15,-9 0 8 16,9 0-28-16,9 0 64 16,-9 0-48-16,23-4-12 15,9 4-12-15,13-8 24 16,19 8-16-16,41-8 4 16,0 12-12-16,40-4-8 15,-8 4 4-15,31-4-4 16,-17 0 0-16,8-4 16 15,-13 4-8-15,-24 0-12 16,-8-8 0-16,-14 8 40 16,-18 0-24-16,-18-8 24 15,-14 8-20-15,-18 0 44 16,-5 0-32-16,-17-4-48 16,-1 8 8-16,-14-4-308 15,5 0 180-15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3:34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BE5B74-D5BD-467A-B060-A208858EAFE4}" emma:medium="tactile" emma:mode="ink">
          <msink:context xmlns:msink="http://schemas.microsoft.com/ink/2010/main" type="inkDrawing" rotatedBoundingBox="751,1629 4373,1419 4378,1521 757,1731" semanticType="underline" shapeName="Other">
            <msink:sourceLink direction="with" ref="{E3462826-EE2F-45E7-A467-8F1F476E971D}"/>
            <msink:sourceLink direction="with" ref="{84EA1A81-186F-48C1-B280-CD3FBE87E7F4}"/>
          </msink:context>
        </emma:interpretation>
      </emma:emma>
    </inkml:annotationXML>
    <inkml:trace contextRef="#ctx0" brushRef="#br0">-2 251 436 0,'0'-4'160'0,"0"4"-124"0,0-8-8 0,0 4 124 15,0 8-88-15,0-4 52 16,0 0-68-16,0 0 28 16,0 0-44-16,0 0 24 15,0 8-28-15,9 0 16 16,0 4-24-16,5-4 28 16,8 0-32-16,19-4 76 15,0 0-56-15,60-8 56 16,8 0-52-16,91-8 40 15,1 4-44-15,99-8 16 16,-13 0-32-16,50-9 16 16,-32 13-20-16,-5-4 8 15,-54 4-12-15,0-12-60 16,-50 11 24-16,-14-11-8 16,-36 8 20-16,-28-8-20 15,-27 3 20-15,-23-3-180 16,-18 4 104-16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43.6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C33F28-F09A-4981-87F4-A0BA23F21119}" emma:medium="tactile" emma:mode="ink">
          <msink:context xmlns:msink="http://schemas.microsoft.com/ink/2010/main" type="inkDrawing" rotatedBoundingBox="8716,3011 13347,2916 13350,3083 8719,3178" semanticType="underline" shapeName="Other">
            <msink:sourceLink direction="with" ref="{BA17385B-528F-4B62-89A6-C3D3FF102A23}"/>
            <msink:sourceLink direction="with" ref="{B8A8AAE8-D879-40D1-B0DF-FEA67503AAE3}"/>
          </msink:context>
        </emma:interpretation>
      </emma:emma>
    </inkml:annotationXML>
    <inkml:trace contextRef="#ctx0" brushRef="#br0">0 137 260 0,'4'-4'96'0,"5"8"-76"0,5-8-4 16,-5 4 16-16,14 0-20 15,9-4-20-15,9 4 0 16,4 0 4-16,15 4 4 0,12-8 0 16,-12 12 0-16,3 0-12 15,1-8 8-15,-5 4 4 16,5-4 0-16,13 4 24 15,19 0-12-15,0 4-32 16,-1 0 12-16,-4 8 0 16,0-16 8-16,-4 0 16 15,13 0-8-15,9 0-4 16,0 0 0-16,-4 0-16 16,-5 5 8-16,-4-1 20 15,-5 0-8-15,14-4-56 16,18 4 24-16,-10 0-8 15,-8-4 20-15,4 0 8 0,5-4 4 16,18-4 24-16,5-1-12 16,-10 5-32-16,-8 0 12 15,-15-4-8-15,-3 0 8 16,-1-8 0-16,0 8 0 16,0 0 8-16,5 4 0 15,-14 0 32-15,-9 0-16 16,0-4 20-16,-5-5-20 15,10 1 36-15,-1 4-28 16,-8-4 76-16,-10 4-56 16,-13 0 68-16,-14 0-64 15,-10 0-16-15,-3 0-20 16,-6-1 16-16,-3 1-16 0,-6 4-20 16,-4 0 0-16,-4 0-216 15,-5 4 124-15,-14 12-192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15.3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312745-C777-48E5-936D-02E9A95E7EAA}" emma:medium="tactile" emma:mode="ink">
          <msink:context xmlns:msink="http://schemas.microsoft.com/ink/2010/main" type="writingRegion" rotatedBoundingBox="5033,856 5146,2012 4493,2076 4380,919"/>
        </emma:interpretation>
      </emma:emma>
    </inkml:annotationXML>
    <inkml:traceGroup>
      <inkml:annotationXML>
        <emma:emma xmlns:emma="http://www.w3.org/2003/04/emma" version="1.0">
          <emma:interpretation id="{C707415C-3BC0-4D2E-BB63-E815DCF2CA7B}" emma:medium="tactile" emma:mode="ink">
            <msink:context xmlns:msink="http://schemas.microsoft.com/ink/2010/main" type="paragraph" rotatedBoundingBox="5033,856 5146,2012 4493,2076 4380,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BCA8F3-8A69-4AD4-B4AA-235346E351A9}" emma:medium="tactile" emma:mode="ink">
              <msink:context xmlns:msink="http://schemas.microsoft.com/ink/2010/main" type="line" rotatedBoundingBox="5033,856 5146,2012 4493,2076 4380,919"/>
            </emma:interpretation>
          </emma:emma>
        </inkml:annotationXML>
        <inkml:traceGroup>
          <inkml:annotationXML>
            <emma:emma xmlns:emma="http://www.w3.org/2003/04/emma" version="1.0">
              <emma:interpretation id="{709C724D-3C20-407B-BAFB-DDE187C460E5}" emma:medium="tactile" emma:mode="ink">
                <msink:context xmlns:msink="http://schemas.microsoft.com/ink/2010/main" type="inkWord" rotatedBoundingBox="5033,856 5146,2012 4493,2076 4380,9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12 436 0,'9'-8'160'0,"-9"8"-124"0,9-4-8 16,-9 0 60-1,0 8-52-15,0-4 56 0,0 0-52 0,0 0 40 16,0 0-44-16,5 0 16 16,4 4-32-16,5-4 44 15,4 4-36-15,9-8 20 16,10 4-28-16,17-4 0 15,1 8-12-15,13-4-8 16,-4 0 4-16,-9 0-4 16,-5 8 0-16,-14-4 8 15,5 4-4-15,-18 0 16 16,0 1-12-16,-14-9-20 16,-5 4 4-16,-4-4-188 15,0 0 104-15</inkml:trace>
          <inkml:trace contextRef="#ctx0" brushRef="#br0" timeOffset="465.2546">305 105 288 0,'-9'4'108'0,"9"-4"-84"0,5 37-4 15,-1-9 64 1,-4 0-48-16,5 37 4 15,4 0-24-15,-5 16-12 0,5 0 0 0,-9-8-4 16,0-13 0-16,-9-3 24 16,0-8-12-16,-9-5 24 15,0-3-24-15,-5-9-4 16,5 4-4-16,-5-15 20 16,5-1-12-16,-5-12-4 15,9-8-4-15,-4 0 48 16,0 0-28-16,4-4 44 15,5 0-40-15,-4 0 28 16,8 4-28-16,-9-4 8 16,14 8-20-16,0-4 36 15,14 8-28-15,-5-4 12 16,0 16-20-16,14-4 20 16,0 1-24-16,31-5 24 15,10-4-24-15,23 0-4 0,-1 0-4 16,-22 0 4-1,-5 0-4-15,-13 0 8 16,-5 0-8-16,-14 0-36 16,-4 5 16-16,-14-5-84 15,-5 0 60-15,-13-8-372 16,5 4 228-16</inkml:trace>
          <inkml:trace contextRef="#ctx0" brushRef="#br0" timeOffset="945.3252">291 465 332 0,'-27'-4'120'0,"27"4"-92"0,-23 9-8 0,5-1 132 16,14 4-88-16,-19 4 44 15,5 0-64-15,-14 0 48 16,18 9-56-16,-13-5 72 16,9 4-60-16,-10-12 8 15,6 13-32-15,8-1 40 16,5 0-36-16,18 0 12 16,5 5-24-16,13-9 0 15,0-4-8-15,19 0 12 16,4-4-12-16,14-16 16 15,-5 4-16-15,0-8-20 16,-4 0 4-16,-15-12 12 16,-8 4 0-16,-18-17 8 15,-5 9-8-15,-18-20 16 16,-5 3-12-16,-18-11 4 16,1 11-4-16,3 1-24 15,1 15 8-15,0 5 4 16,8 8 4-16,10 4-20 15,5 8 12-15,4 4-4 16,4 4 4-16,1 4-64 0,9 4 40 16,-1 1-216-16,1 3 136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23.9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AF1E18-D231-47A3-AF95-7C3FEF808711}" emma:medium="tactile" emma:mode="ink">
          <msink:context xmlns:msink="http://schemas.microsoft.com/ink/2010/main" type="writingRegion" rotatedBoundingBox="9608,1210 20493,648 20579,2296 9693,2858"/>
        </emma:interpretation>
      </emma:emma>
    </inkml:annotationXML>
    <inkml:traceGroup>
      <inkml:annotationXML>
        <emma:emma xmlns:emma="http://www.w3.org/2003/04/emma" version="1.0">
          <emma:interpretation id="{96C9993A-B9D9-4B60-AE28-D3FB7C9F3C7B}" emma:medium="tactile" emma:mode="ink">
            <msink:context xmlns:msink="http://schemas.microsoft.com/ink/2010/main" type="paragraph" rotatedBoundingBox="9608,1210 20493,648 20579,2296 9693,2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70934-5FCA-4B3E-B385-DAAC4DF00F9A}" emma:medium="tactile" emma:mode="ink">
              <msink:context xmlns:msink="http://schemas.microsoft.com/ink/2010/main" type="line" rotatedBoundingBox="9608,1210 20493,648 20579,2296 9693,2858"/>
            </emma:interpretation>
          </emma:emma>
        </inkml:annotationXML>
        <inkml:traceGroup>
          <inkml:annotationXML>
            <emma:emma xmlns:emma="http://www.w3.org/2003/04/emma" version="1.0">
              <emma:interpretation id="{BA17385B-528F-4B62-89A6-C3D3FF102A23}" emma:medium="tactile" emma:mode="ink">
                <msink:context xmlns:msink="http://schemas.microsoft.com/ink/2010/main" type="inkWord" rotatedBoundingBox="9647,1957 10714,1902 10749,2574 9682,2629">
                  <msink:destinationLink direction="with" ref="{8AC33F28-F09A-4981-87F4-A0BA23F2111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5307 1348 372 0,'-4'-8'140'0,"4"8"-112"0,4-8-4 0,1 8 144 16,-1 0-96-16,1-9 24 16,4 18-56-16,-9-5 44 15,0 8-48-15,-5 12 20 16,1 8-36-16,-5 13 0 16,0-1-12-16,-5 1 12 15,5 3-12-15,-5-7 76 16,10-5-48-16,-5-7 68 15,9-9-64-15,-5-20-8 16,10 0-20-16,-5-20 16 16,9-5-16-16,0-11-12 15,9 8-4-15,0-13 12 16,5 9-4-16,0-17-20 16,-1 17 8-16,6-5-4 15,-1 13 4-15,0 0-28 16,5 8 20-16,0 0 120 15,-5 7-56-15,1 5 12 16,-1 4-40-16,-4 0 24 16,0 4-28-16,-5 0 12 15,-5 1-16-15,-3-1-8 0,-1 4 0 16,-9-4-200-16,4 0 108 0,-4-4-316 16,0 0 228-16</inkml:trace>
          <inkml:trace contextRef="#ctx0" brushRef="#br0" timeOffset="420.6183">5844 1060 624 0,'0'-24'228'0,"0"24"-176"0,28-16-16 0,-15 8 140 15,1 4-104-15,4 0 76 16,5 8-84-16,-9 4 0 16,8 8-40-16,1 4-32 15,4 0 4-15,-8 9 44 16,3-1-20-16,-8-4 0 15,0 1-12-15,-23-5 4 16,9 0-8-16,-14-8 16 16,5 5-12-16,-9-9 4 15,13 4-4-15,-4-8-16 16,18 0 4-16,14-4 20 16,0 0-8-16,13-4-20 15,1 0 4-15,-1 0 4 0,-4 4 4 0,-9-8-160 16,-1 16 88-16,-8-8-140 15,-5 0 124-15</inkml:trace>
        </inkml:traceGroup>
        <inkml:traceGroup>
          <inkml:annotationXML>
            <emma:emma xmlns:emma="http://www.w3.org/2003/04/emma" version="1.0">
              <emma:interpretation id="{B8A8AAE8-D879-40D1-B0DF-FEA67503AAE3}" emma:medium="tactile" emma:mode="ink">
                <msink:context xmlns:msink="http://schemas.microsoft.com/ink/2010/main" type="inkWord" rotatedBoundingBox="11508,1211 13533,1106 13568,1783 11542,1888">
                  <msink:destinationLink direction="with" ref="{8AC33F28-F09A-4981-87F4-A0BA23F21119}"/>
                </msink:context>
              </emma:interpretation>
            </emma:emma>
          </inkml:annotationXML>
          <inkml:trace contextRef="#ctx0" brushRef="#br0" timeOffset="3829.0376">8658 409 560 0,'41'-57'208'0,"-41"57"-164"0,23-28-8 0,-19 16 76 15,5 4-68-15,-18-1 36 16,9 5-48-16,-18 8 8 16,9 5-24-16,-14 19 0 15,5 4-8-15,-9 21 20 16,9 0-16-16,-5 15 4 15,5-7-8-15,4-4 4 16,5-1-8-16,4-7 8 16,10-5-8-16,4-11-12 15,9-9 4-15,9-8 20 16,5-4-8-16,14-12 16 16,-1-4-16-16,5-12-12 15,0 4 0-15,-4-8 20 16,4 4-8-16,-18-9 4 15,4 9-4-15,-4-16-16 0,-9 7 4 16,0-15 40 0,-10 8-24-16,-3-17 44 0,-1 13-32 0,-9-17 12 15,9 13-20-15,-9-13 20 16,0 12-24-16,-9 1-32 16,9 8 12-16,-14-1 8 15,5 13 4-15,-14 0-4 16,14 8 4-16,-14 4-24 15,0-5 12-15,-8 9 20 16,-1 4-4-16,-5 4-40 16,5 9 20-16,-13-5 28 15,4 0-8-15,5 4 0 16,-1 4-4-16,5 4-32 16,9 5 16-16,5 3 12 15,9 4 4-15,9 1 24 16,9-1-16-16,9-4 32 15,5 1-28-15,9-5 20 16,5-4-20-16,8-8 8 16,1-4-12-16,-10-4-16 15,5 1 0-15,-9-10 28 16,-9 5-12-16,-1-4-4 16,1 0-4-16,-14-4 28 15,5 8-16-15,-5-8-24 16,-9 4 4-16,0 0 0 15,0 4 4-15,0-4-132 0,0 8 72 16,-9-4-224-16,18 0 160 16,-18 4-376-16,4 8 284 0</inkml:trace>
          <inkml:trace contextRef="#ctx0" brushRef="#br0" timeOffset="3108.1104">7538 733 540 0,'9'-17'200'0,"-9"17"-156"0,0-24-12 0,0 12 116 31,0 0-88-31,0-12 72 0,9-1-76 0,-13-11-12 16,4 7-28-16,-14-19 8 16,5 16-16-16,-23-5-4 15,9 13 0-15,-22 4-4 16,-1 12 0-16,-8 8 0 15,13 16 0-15,-9 8-12 16,13 12 8-16,1 17 28 16,8 0-12-16,6-1 4 15,8 1-8-15,9-5 28 16,10-7-20-16,13-9-4 16,9 1-8-16,14-17 20 15,5-8-12-15,13-4 12 16,0-4-12-16,1-8-44 15,-6 4 20-15,-4-12-24 16,0 3 20-16,-18-3 8 16,0-4 8-16,-9-4 0 15,0 8 0-15,-1-5 8 16,-13 9-4-16,1 4 32 16,-6 4-20-16,-4 12 20 15,0 8-20-15,0 9 0 16,0-1-8-16,-4 0-16 0,4 5 4 15,4-9 20-15,5 0-8 16,5-8 4-16,-5 0-4 0,14-12-68 16,-10 0 32-16,-3-8-68 15,12 0 56-15,-13-4-36 16,5 4 44-16,-9-8-52 16,-1 4 48-16,-8-9 16 15,-1 9 16-15,-9-8-24 16,14 8 16-16,-9-4 56 15,9 3-20-15,0 1 24 16,0 4-28-16,-4-4 16 16,8 8-20-16,-4-4 0 15,0 8-8-15,5-4 4 16,-5 4-8-16,0-4-4 16,0 4 4-16,9-4 4 15,0 0-4-15,5-4-20 16,-1 4 8-16,1-4 4 15,4 3 4-15,-4 1-12 16,4 4 8-16,-4 4-4 16,-1 5 0-16,1 3 8 15,0 4 0-15,-1 0-12 16,10 4 8-16,-9-3 4 16,9 3 0-16,-1-4 16 15,1 0-8-15,-14-4-12 16,5 0 0-16,-19-4 4 15,5 1 0-15,-32-1-20 0,10 0 12 16,-19 0 4-16,4 4 4 16,5-8 0-16,10 4 0 0,8-12-100 15,9 4 56-15,15-12-228 16,21 0 152-16</inkml:trace>
        </inkml:traceGroup>
        <inkml:traceGroup>
          <inkml:annotationXML>
            <emma:emma xmlns:emma="http://www.w3.org/2003/04/emma" version="1.0">
              <emma:interpretation id="{0CE3732F-5441-4371-AE74-5B1ACCA3B4E1}" emma:medium="tactile" emma:mode="ink">
                <msink:context xmlns:msink="http://schemas.microsoft.com/ink/2010/main" type="inkWord" rotatedBoundingBox="14323,2268 14389,2264 14401,2479 14335,24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089.9541">9956 1356 808 0,'0'-8'300'0,"0"8"-232"0,0 28-20 0,-5-12 72 16,5 8-76-16,-9 9 8 16,-9 3-32-16,4 5-172 15,5-1 84-15</inkml:trace>
        </inkml:traceGroup>
        <inkml:traceGroup>
          <inkml:annotationXML>
            <emma:emma xmlns:emma="http://www.w3.org/2003/04/emma" version="1.0">
              <emma:interpretation id="{B9C00FF6-E7B6-4C86-B4B3-A0569E1EFF1A}" emma:medium="tactile" emma:mode="ink">
                <msink:context xmlns:msink="http://schemas.microsoft.com/ink/2010/main" type="inkWord" rotatedBoundingBox="15840,1003 17767,903 17847,2437 15920,25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718.6261">11699 105 704 0,'-73'-16'264'0,"73"16"-208"0,-27-8-12 16,14 4 152 0,13 8-116-16,13-4 0 0,10 8-48 0,9 0 24 15,13 8-32-15,10-3 12 16,0 3-20-16,-1-4 20 16,10-4-24-16,-9 4-20 15,-10 4 0 1,-13-8-100-16,0 0 56 0,-28 5-36 15,6-5 48-15,-24-8-12 16,-4 0 32-16,-5 0-8 16,9 0 16-16,-4 8-8 15,-5 12 8-15,0 29-28 16,1 11 24-16,-15 33 32 16,10 0-8-16,0 17-28 15,13-5 12-15,-4 0 8 16,4-16 4-16,-13-8 16 15,9-12-12-15,-19-25 32 16,5-3-24-16,-13-13 4 16,8-12-12-16,-8-12 4 15,13-4-8-15,0-16-4 16,9 0 4-16,5-4 4 16,14 4-4-16,17 4 24 15,10 12-16-15,27 4 56 16,5 8-36-16,18 0 36 15,-1 8-36-15,1-4 0 16,-9 0-20-16,-5-7 12 0,0 3-16 16,-13-12-28-1,-10 0 8-15,-13 0-144 0,-9 0 84 16</inkml:trace>
          <inkml:trace contextRef="#ctx0" brushRef="#br0" timeOffset="16318.7217">11909 858 112 0,'-14'-16'44'0,"14"16"-36"0,9-8 0 0,-9 4 48 16,5 4-32-16,-1-8 16 15,5 8-24-15,1-17 72 16,-1 13-52-16,-5-8 120 15,1 8-88-15,-10-4 88 16,5 4-88-16,-4-4 48 16,-1 4-72-16,-4-4 76 15,9 4-68-15,-5-4-36 16,5 8-12-16,-4-4-4 16,8 0 0-16,-8-9 8 15,4 9-4-15,-5-4 24 16,1 4-16-16,-10-8 24 15,0 8-24-15,-13 0 24 16,0 4-24-16,-14-4 40 16,9 8-28-16,-9-4 40 15,14 8-36-15,-5 0 28 0,14 4-28 0,-1 9-36 16,15-1 4-16,13 16 36 16,5 1-20-16,17 7 16 15,6 1-16-15,8-9 12 16,5-4-16-16,1-19-12 15,-1-5 0-15,-5-16-16 16,1-5 12-16,-5-11-12 16,-14 4 8-16,-13-8 36 15,-5 7-16-15,-18-7 0 16,4 4-4-16,-13-9-4 16,0 9 0-16,-10-4 44 15,6 8-24-15,-1-1-8 16,9 13-8-16,-4 8-16 15,4 4 8-15,1 0-48 16,8 4 24-16,1 1-124 16,8-1 80-16</inkml:trace>
          <inkml:trace contextRef="#ctx0" brushRef="#br0" timeOffset="16848.8074">12259 1352 496 0,'5'-4'184'0,"-5"4"-140"0,4-4-16 0,-8 0 164 16,4 4-112-16,-9-4 108 15,4 8-108-15,-8 0 28 16,-1 8-64-16,-4 4 56 15,4 0-60-15,0 0 20 16,5 5-40-16,0-5 8 16,9 4-16-16,0-8 0 15,9 0-4-15,0-4-32 16,10 5 12-16</inkml:trace>
          <inkml:trace contextRef="#ctx0" brushRef="#br0" timeOffset="17010.7516">12446 1004 644 0,'-32'-12'236'0,"32"12"-180"0,-4 0-20 0,-6 0 8 16,20 8-32-16,-20 4-260 15,10 4 136-15</inkml:trace>
          <inkml:trace contextRef="#ctx0" brushRef="#br0" timeOffset="17552.4033">12464 1291 548 0,'-9'8'204'0,"9"-8"-156"0,9 16-16 16,-4-4 80 0,-1 9-68-16,-4-5 8 0,0 4-32 0,0 4 48 15,0 5-36-15,-4-9 36 16,4 4-36-16,-9-12 36 15,9 5-40-15,-5-1 4 16,5-8-20-16,-4-4 28 16,-1 4-24-16,0-16 4 15,5 8-12-15,0-8-84 16,10 4 40-16,-1-12-84 16,0 7 68-16,4-11 20 15,6 12 16-15,-6 0 16 16,5-4 0-16,-4 4 24 15,0 0-12-15,-10 0 76 16,5 8-52-16,-9 0 76 16,5 8-64-16,-5-8 20 15,0 12-40-15,0 4 28 16,0 0-32-16,0 4 4 16,9-3-16-16,-4-1 12 15,4 0-16-15,-9-8-64 16,4-4 28-16,-4-4-156 15,0 0 104-15,0-4-152 16,5 0 132-16</inkml:trace>
          <inkml:trace contextRef="#ctx0" brushRef="#br0" timeOffset="20298.1088">12910 951 696 0,'-4'0'256'0,"4"0"-196"0,23 12-20 0,-5-8 136 16,5 4-104-16,22 0-12 16,-4 1-36-16,14-1 8 15,-5 4-20-15,0-4-40 16,-5 0 16-16,-4-4-192 15,-4 0 112-15,-10-4-216 16,0 0 176-16</inkml:trace>
          <inkml:trace contextRef="#ctx0" brushRef="#br0" timeOffset="20083.5381">13056 704 684 0,'-18'-4'252'0,"18"4"-192"0,-9 0-20 0,4 0 144 16,10 0-108-16,-1 0 8 15,10 8-56-15,9 0 8 16,9 0-20-16,-1-8 0 15,6 9-8-15,-5-5 20 16,-5 0-16-16,-4 0-196 16,0 0 96-16</inkml:trace>
        </inkml:traceGroup>
        <inkml:traceGroup>
          <inkml:annotationXML>
            <emma:emma xmlns:emma="http://www.w3.org/2003/04/emma" version="1.0">
              <emma:interpretation id="{8A40A483-CCB3-428F-8C4D-12A200DE1D91}" emma:medium="tactile" emma:mode="ink">
                <msink:context xmlns:msink="http://schemas.microsoft.com/ink/2010/main" type="inkWord" rotatedBoundingBox="18877,731 19479,700 19523,1538 18920,15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139.4872">14636-89 464 0,'0'-20'176'0,"0"20"-140"0,-14-33-8 16,5 17 100-1,9 8-76-15,0-8 84 16,0 8-76-16,-4 4-4 15,4 4-36-15,-5 16 24 16,0 12-28-16,-8 13 20 16,4 3-20-16,-14 13 8 0,5-4-12 0,4 15 0 15,-4-11-4-15,4 4-16 16,5-13 4-16,5-7-104 31,4-13 60-31,-5-8-216 0,10-3 144 16</inkml:trace>
          <inkml:trace contextRef="#ctx0" brushRef="#br0" timeOffset="21799.7523">14613-73 444 0,'0'-28'164'16,"0"28"-124"-16,0-12-16 0,9 4 112 16,-9 8-80-16,14-8 60 31,-5 8-72-31,9-4 68 0,0 8-64 0,10 0 20 16,-15 4-40-16,24 4 16 15,-5 4-24-15,0 4 28 16,9 0-32-16,-10-3 32 15,-3-1-32-15,-19-4 4 16,4 4-12-16,-17-4 48 16,-5 0-32-16,-14 1 0 0,9-1-16 15,-13-4-84-15,4 0 40 0,1-4-20 16,12 4 32-16,-3-4-12 16,4 4 20-16,-5-4-16 15,14 4 16-15,9 0 8 16,0 1 8-16,0 3-20 15,10 4 12-15,3 4 12 16,6 4 0-16,-1 1-4 16,5 3 4-16,-9 0-4 15,8 1 0-15,-8-1 8 16,0 4-4-16,-5 1-12 16,-4-5 4-16,-10 0 12 15,10-3-4-15,-23-1-12 16,9-4 4-16,-14-4 20 15,1 5-8-15,-10-5-12 16,-4 4 0-16,-19-8 28 16,10 0-12-16,-10-8 56 15,10 0-36-15,-10-8 56 16,14 0-52-16,-9-12 20 16,9 4-36-16,5-4-8 15,9 4-8-15,4-13-16 16,14 9 8-16,9-4-172 15,-4 12 96-15,13 0-304 16,-9 0 216-16</inkml:trace>
        </inkml:traceGroup>
        <inkml:traceGroup>
          <inkml:annotationXML>
            <emma:emma xmlns:emma="http://www.w3.org/2003/04/emma" version="1.0">
              <emma:interpretation id="{B0CF1A0C-BD15-4842-BEB3-09508B31B81E}" emma:medium="tactile" emma:mode="ink">
                <msink:context xmlns:msink="http://schemas.microsoft.com/ink/2010/main" type="inkWord" rotatedBoundingBox="20082,1276 20525,1253 20551,1758 20108,1781"/>
              </emma:interpretation>
              <emma:one-of disjunction-type="recognition" id="oneOf4">
                <emma:interpretation id="interp4" emma:lang="" emma:confidence="1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~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31287.9951">15692 688 476 0,'-9'-4'176'0,"9"4"-136"0,0 4-12 0,0-4 20 15,0 0-32-15,0 0 32 16,0 0-32-16,0 0 64 15,0 0-44-15,0 0 44 16,0 0-44-16,0 0 68 16,0 0-56-16,0 0 20 15,0 0-40-15,0 0 28 16,0 4-32-16,-5 0 20 16,5 0-24-16,-4-4 0 15,4 4-12-15,-5-4 4 16,10 4-8-16,-5-4 52 15,0 0-32-15,0 0 44 0,0 0-40 0,0 0 4 16,0 0-20-16,0 0 20 16,0 0-20-16,0 0 4 15,0 0-8-15,0 0 20 16,0 0-16-16,0 0 12 16,0 0-12-16,4 0 0 15,1 4-4-15,-5-4 28 16,9 0-20-16,9 0 40 15,1 0-32-15,-1 0-12 16,14 4-8-16,4-4-24 16,10 0 12-16,-1 0 32 15,1 4-16-15,-5-4 8 16,-14 4-8 0,5-8 4-16,-9 4-8 0,-10-4 16 15,-4 8-12-15,0-4-48 16,-4 0 24-16,-5 0-252 15,0 0 148-15</inkml:trace>
          <inkml:trace contextRef="#ctx0" brushRef="#br0" timeOffset="30627.6759">15669 429 560 0,'-4'-4'208'0,"4"4"-164"0,0 0-8 16,0 0 100 0,0 0-80-16,-5-4 76 15,5 4-76-15,-4-4 24 16,4 0-48-16,-5-4 44 16,10 8-44-16,-1-8-8 15,10 4-12-15,9-13 24 16,9 9-20-16,13-4-40 0,1 12 12 0,-1-8-8 15,5 16 12-15,-13-8 16 16,-1 12-4-16,-13-4-4 16,0 5 4-16,-10-5 20 15,-4 4-12-15,-9-4 56 16,5 4-36-16,-10 0-8 16,5 0-12-16,-4 5 8 15,-1 3-12-15,-8 8-20 16,-1 0 4-16,-4 5 12 15,4-1 0-15,-22-4 8 16,13 1-8-16,-14-5-4 16,10 0 4-16,-5-3-4 15,10-1 0-15,-6-8 0 16,15 0 0-16,-1 0 16 16,5 0-8-16,9-4-12 15,0 1 0-15,9-5 4 16,5 0 0-16,4 0-12 15,0 0 8-15,9 0 20 16,1-4-8-16,3 0-12 16,1 0 0-16,-4 0 12 15,-1 4-4-15,-4-4-80 16,-10 0 40-16,-8 0-92 16,9 0 72-16,-14 0-148 15,0 0 116-15</inkml:trace>
          <inkml:trace contextRef="#ctx0" brushRef="#br0" timeOffset="27462.8218">15797 413 384 0,'4'-12'140'0,"-4"12"-108"0,0-8-8 0,0 0 164 16,0 8-108-16,0-9 36 15,5 9-68-15,0-8-20 16,-1 8-16-16,1-4-12 16,4 4 4-16,-5-4-4 15,5 8 0-15,-9-4 32 16,0 0-16-16,0 0 40 16,0 0-32-16,5 0-4 15,0 0-12-15,-5 0-16 16,0 0 4-16,4 0 12 15,1 4-4-15,-5-4 16 16,0 0-12-16,0 0 4 16,0 0-4-16,0 0 12 15,0 4-12-15,0-4 16 16,0 0-16-16,0 0-12 16,0 0 0-16,0 0 4 15,0 0 0-15,0 0 16 16,0 0-8-16,0 0-4 15,0 0 0-15,0 0 4 16,0 0-4-16,0 4 16 16,0 0-12-16,0-4-20 15,0 0 4-15,0 0 4 0,0 0 4 0,0 0 8 16,0 0-4-16,0 0 8 16,0 0-8-16,0 0-20 15,0 0 8-15,0 0 4 16,0 0 4-16,0 0 8 15,0 0-4-15,0 0 16 16,0 0-12-16,0 0-40 16,0 0 20-16,0 0 20 15,0 0-4-15,0 0 28 16,0 0-20-16,0 0-4 16,0 0-4-16,4 0 4 15,-4 5-4-15,0-5-36 16,0 0 16-16,0 0 32 15,0 0-8-15,0 0 0 16,0 0-4-16,0 0-16 16,0 0 8-16,0 4-208 15,0 0 116-15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46.6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67AC75-41FC-4295-8767-37FA8B663D8B}" emma:medium="tactile" emma:mode="ink">
          <msink:context xmlns:msink="http://schemas.microsoft.com/ink/2010/main" type="inkDrawing" rotatedBoundingBox="3790,7261 11779,7121 11787,7613 3799,7753" semanticType="underline" shapeName="Other">
            <msink:sourceLink direction="with" ref="{E6F1693F-93D7-4C4E-B60C-520EA22FAA87}"/>
            <msink:sourceLink direction="with" ref="{E90C31C5-0B83-4BFD-820D-3DEBAA7112F0}"/>
            <msink:sourceLink direction="with" ref="{A3167092-4A89-450B-9B01-B55E0994411F}"/>
          </msink:context>
        </emma:interpretation>
      </emma:emma>
    </inkml:annotationXML>
    <inkml:trace contextRef="#ctx0" brushRef="#br0">0 50 208 0,'4'-8'76'0,"5"8"-60"0,5 4-4 16,4-4 40-16,-9-4-32 15,9 4 36-15,1-4-32 16,13 0 4-16,-1 4-16 16,6 0-24-16,4 4 4 15,-5 0 12-15,10 4 0 16,-5 0 8-16,4 4-8 16,1 0-28-16,4 4 12 15,-14 1 12-15,10-1 4 16,-14 0 8-16,13-4-8 0,5 0 24 15,5 0-16-15,4 9-4 16,19-5-4-16,-1 4-16 16,0 0 8-16,-4 1 40 15,0-1-24-15,-9 0-20 16,4-8 4-16,0 8-8 16,10-12 4-16,8 5 16 15,5-1-4-15,5-4-4 16,-10 0 4-16,-8 0-16 15,-1-4 8-15,5-4-16 16,14 4 12-16,-1 0 40 16,-4 0-20-16,0 4-8 15,-4 0-8-15,-14-4-4 0,-5 5 0 16,10-9 16-16,3 0-4 16,6 8-36-16,9-4 16 15,-5 0-28-15,-5-4 24 16,-4 0 0-16,-5-4 12 15,1-4 0-15,8-5 0 16,10 1 32-16,9 4-12 16,-10 0-4-16,-4 0-4 15,-13 0-48-15,-5 4 24 16,-1 0-4-16,10-4 16 16,9 0-12-16,10 4 12 15,-6 0-12-15,-8-1 8 16,-1-3-36-16,-8-4 28 15,8 0-20-15,5-8 24 0,-4-4 8 16,13 3 8-16,-14 1 16 16,1 4-8-16,-19 4-12 15,10 0 0-15,-10 0 4 16,14-1 0-16,9-3-12 16,0 4 8-16,-5 4-4 15,1 0 0-15,-14 4 8 16,-5 0 0-16,-4-4-12 15,4 4 8-15,5-13-4 16,9 9 0-16,4 0 32 16,1 0-12-16,-1 4-20 0,1 0 0 15,-14 0 4-15,0 0 4 16,-10 0 0-16,10-4 0 16,9 0 16-16,9 4-8 15,5 0-12-15,-5 0 0 16,-9 4 72-16,-9 0-36 15,-5-4 40-15,-4-5-40 16,4 1 44-16,-4 4-44 16,-14 0 4-16,-5 0-24 15,-4 0 12-15,-9 4-16 16,-4 0-12-16,-10 0 0 16,-9 4 12-16,-9-4-4 15,-9 4-4-15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34.0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144843-495A-4AA1-A2FF-CAAA25B4F2FC}" emma:medium="tactile" emma:mode="ink">
          <msink:context xmlns:msink="http://schemas.microsoft.com/ink/2010/main" type="writingRegion" rotatedBoundingBox="7355,2617 8047,2617 8047,3620 7355,3620"/>
        </emma:interpretation>
      </emma:emma>
    </inkml:annotationXML>
    <inkml:traceGroup>
      <inkml:annotationXML>
        <emma:emma xmlns:emma="http://www.w3.org/2003/04/emma" version="1.0">
          <emma:interpretation id="{D49EEB1A-EDC4-4C48-A12C-2A246AD79C0E}" emma:medium="tactile" emma:mode="ink">
            <msink:context xmlns:msink="http://schemas.microsoft.com/ink/2010/main" type="paragraph" rotatedBoundingBox="7355,2617 8047,2617 8047,3620 7355,3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23095-3B8C-4A4C-ABA0-6A676E5DF312}" emma:medium="tactile" emma:mode="ink">
              <msink:context xmlns:msink="http://schemas.microsoft.com/ink/2010/main" type="line" rotatedBoundingBox="7355,2617 8047,2617 8047,3620 7355,3620"/>
            </emma:interpretation>
          </emma:emma>
        </inkml:annotationXML>
        <inkml:traceGroup>
          <inkml:annotationXML>
            <emma:emma xmlns:emma="http://www.w3.org/2003/04/emma" version="1.0">
              <emma:interpretation id="{0EDA1032-8895-4EC5-99B1-689F981B2D44}" emma:medium="tactile" emma:mode="ink">
                <msink:context xmlns:msink="http://schemas.microsoft.com/ink/2010/main" type="inkWord" rotatedBoundingBox="7355,2617 8047,2617 8047,3620 7355,3620"/>
              </emma:interpretation>
            </emma:emma>
          </inkml:annotationXML>
          <inkml:trace contextRef="#ctx0" brushRef="#br0">2949 2691 540 0,'-18'4'200'0,"18"4"-156"0,-5-8-12 15,0 0 104 1,10 0-80-16,0-8 24 16,4 4-48-16,4-12-4 0,1 0-16 0,9-21 20 15,4 1-20-15,14-25-4 16,0 1-4-16,5-9 4 16,-1 8-4-16,1-8-4 15,-5 13 4-15,-5-17 12 16,0 16-8-16,-8-16-12 15,-1 17 0-15,-9-5-4 16,5 16 0-16,-9-3 52 16,-1 20-24-16,-4-1 0 15,1 13-12-15,-6 0 4 16,1 12-8-16,-5 0 8 16,0 8-8-16,-9 0-12 15,4 8 4-15,-9 0 20 16,1 0-8-16,-19 9 16 15,14-1-16-15,-19 4-20 16,5 0 4-16,-4-3 12 16,9-5 0-16,-1-4-20 15,15 0 8-15,-1-4 4 16,5 0 4-16,13-4 0 16,6 4 0-16,12-4 0 15,10 5 0-15,9-9 0 16,5 4 0-16,-1-8 0 15,1 4 0-15,-10-5-12 16,1 5 8-16,-10-8 12 16,-4 8-4-16,-10-4 96 0,-4 4-56 15,-4 0 52-15,-1 4-56 0,-8-4 24 16,-1-4-36-16,-4 0 36 16,0 0-36-16,-4-4-4 31,3-8-16-31,-8-4-8 0,14 4 4 0,-10-5-200 15,5 1 108-15,4-8-388 16,5 12 268-16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58:35.3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2A53DA-3D74-4D45-8B36-8568B7A39763}" emma:medium="tactile" emma:mode="ink">
          <msink:context xmlns:msink="http://schemas.microsoft.com/ink/2010/main" type="writingRegion" rotatedBoundingBox="3820,3705 20299,4222 20193,7600 3714,7083"/>
        </emma:interpretation>
      </emma:emma>
    </inkml:annotationXML>
    <inkml:traceGroup>
      <inkml:annotationXML>
        <emma:emma xmlns:emma="http://www.w3.org/2003/04/emma" version="1.0">
          <emma:interpretation id="{81DC1A8A-A94A-48C3-A4CD-CFEEB0849950}" emma:medium="tactile" emma:mode="ink">
            <msink:context xmlns:msink="http://schemas.microsoft.com/ink/2010/main" type="paragraph" rotatedBoundingBox="5762,3751 8872,3897 8848,4405 5738,42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3DDEE9-FA40-45A3-85B3-75F216F5B406}" emma:medium="tactile" emma:mode="ink">
              <msink:context xmlns:msink="http://schemas.microsoft.com/ink/2010/main" type="line" rotatedBoundingBox="5762,3751 8872,3897 8848,4405 5738,4259"/>
            </emma:interpretation>
          </emma:emma>
        </inkml:annotationXML>
        <inkml:traceGroup>
          <inkml:annotationXML>
            <emma:emma xmlns:emma="http://www.w3.org/2003/04/emma" version="1.0">
              <emma:interpretation id="{480C33FA-B0BC-42C3-825A-1AE73E5C6C21}" emma:medium="tactile" emma:mode="ink">
                <msink:context xmlns:msink="http://schemas.microsoft.com/ink/2010/main" type="inkWord" rotatedBoundingBox="5762,3751 8872,3897 8848,4405 5738,4259">
                  <msink:destinationLink direction="to" ref="{6DB7C59A-840A-4B21-BDF1-3B309022256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1346 2971 340 0,'-13'-13'128'0,"13"13"-100"0,-5-8-8 0,0 4 96 16,10 8-68-16,-5-4 44 15,0 0-56-15,0 0 44 16,0 8-48-16,0 5 80 16,0 7-60-16,0 12 36 15,5 9-52-15,-5 3 0 16,0 1-24-16,0-5 28 16,9-3-24-16,0-9 4 15,0-4-12-15,5-16 4 16,-1 0-8-16,5-20-48 15,5 0 28-15,-5-20-84 16,5-1 56-16,-5-11-16 16,5 7 36-16,-9-3-12 15,4 8 20-15,-13 3 36 16,-1 13-12-16,-4 12 116 0,0 12-72 0,-4 16 40 16,4 5-52-16,-5 11 12 31,5 5-32-31,0-9 0 0,5 0-12 0,4-7 12 15,4-5-12-15,1-12 4 16,4-4-4-16,-4-16-104 16,4 4 52-16,-4-12-60 15,-1 0 60-15,-4-17-56 16,5 9 56-16,-5-16-24 16,0 7 44-16,-4-3 0 15,4 12 16-15,0-1 60 16,5 13-28-16,-1 4 96 15,1 8-68-15,0 12 28 16,4 4-44-16,-4 13-4 16,-1 7-20-16,-4 5 20 15,0-1-20-15,-4-8-4 16,4 1-4-16,-9-13-16 16,5 0 8-16,-5-8-60 15,4-3 36-15,-4-13-68 16,9-1 56-16,0-11-28 15,1 0 44-15,3-16-8 16,1-1 20-16,0-3-20 16,-1 12 20-16,-4 7 92 15,5 9-40-15,0 16 52 16,4 13-52-16,-5 7-4 0,6 0-20 16,3 5-4-16,1-5-4 0,5-12-24 15,-1 4 8-15,-4-11-68 16,4-9 44-16,-4-9-120 15,4 1 88-15,-4-12-124 16,-5 0 108-16,-4-12-48 16,-5-1 76-16,-9-15 8 15,4 3 28-15,-8-8 56 16,4 13-20-16,0-5 156 16,4 17-96-16,1 0 116 15,-1 12-112-15,1 3 44 16,4 13-72-16,-4 17 20 15,4 7-44-15,-9 25 0 16,4 7-20-16,-4 13-16 16,5 0 0-16,-10-4-104 15,5-13 60-15,-4-15-76 16,4-9 68-16,-5-16-216 16,10 0 152-16</inkml:trace>
          <inkml:trace contextRef="#ctx0" brushRef="#br0" timeOffset="270.7209">2644 2910 528 0,'-18'-12'196'0,"18"12"-152"0,-19 8-12 16,1 0 96 0,4 4-76-16,-22 8 24 15,4 5-44-15,-9 7-20 0,5 0-8 16,-1 1 4-16,10-5-4 0,0-4-12 15,13-4 4-15,5 1 72 16,9-1-36-16,9 0 32 16,14 0-36-16,-5 1 0 15,9-1-16-15,10 0 12 16,-1 4-16-16,1-7-56 16,-6-1 24-16,6-8-252 15,-10 4 152-15</inkml:trace>
          <inkml:trace contextRef="#ctx0" brushRef="#br0" timeOffset="1215.536">2712 3185 392 0,'-5'-20'148'0,"5"20"-116"0,10-12-8 15,-6 4 92 1,1 3-68-16,-1-7 16 16,1 8-40-16,-1-4 68 0,5 8-56 0,-9 8 32 15,5 4-40-15,-5 13 52 16,5 7-44-16,-5 5 20 15,4 3-36-15,-4-8-8 16,0 1-8-16,0-9 28 16,9 4-16-16,-4-15 40 15,4-1-32-15,-5-12-4 16,6 0-12-16,-6-17 4 16,5 5-8-16,-4-20-28 15,4 8 12-15,0-17-76 16,0 5 52-16,5-9-20 15,-1 13 32-15,-4 4-4 16,5 7 16-16,-9 9 52 16,-1 8-20-16,1 12 60 15,-1 8-44-15,-4 9 44 16,5 3-44-16,-5 4 24 16,4 5-32-16,1-5-28 15,0 1 0-15,-5-9 8 16,4 4-4-16,1-8 8 15,4-3-8-15,-5-9-80 16,5-4 40-16,5-8-216 16,0 0 140-16,9-8-396 15,4-1 280-15</inkml:trace>
          <inkml:trace contextRef="#ctx0" brushRef="#br0" timeOffset="2161.0503">3308 3060 728 0,'-13'-9'268'0,"13"9"-208"0,-14 9-16 0,5-1 116 15,4 8-96-15,-13 12 60 16,0 9-68-16,-5 7-16 16,10 1-24-16,4-5-20 15,4 1 0-15,10-13 28 16,8 4-12-16,10-16-56 16,4-3 20-16,1-17-76 15,3-5 56-15,-8-11-36 16,-5 0 48-16,-8-4 20 15,-1 8 8-15,-14-13 4 16,1 9 0-16,-10-8 0 16,5 3 0-16,0 5-12 15,4 4 8-15,10 0 4 16,4 0 0-16,4 7 8 16,6 5-4-16,3 0-20 15,1 4 8-15,-5 0-4 16,5 8 4-16,-9 5 44 15,-1 3-24-15,-3 4 36 16,-1 0-32-16,-5 5 20 16,1 3-20-16,-10-4-8 15,5-4-4-15,0-3 20 16,14-1-12-16,-10-8 12 16,6-8-12-16,-1-8-24 15,4 0 4-15,6-17-32 0,-10 5 24 16,4-12-4-16,1 3 12 15,-5-7 16-15,0 8-4 0,-4-1-12 16,-1 9 4-16,1 4 48 16,-1 8-24-16,-4 12 52 15,5 8-40-15,-1 12-8 16,1 5-12-16,0 7 8 16,4 5-12-16,4-5 16 15,6-4-16-15,3-7 4 16,1-5-4-16,-9-8 12 15,9 4-12 1,-5-16-4-16,4-4 0 0,-12-12-40 16,3 4 20-16,-4-8-12 15,0 3 16-15,-4-15-20 16,9 8 20-16,-5-13-40 16,0 5 32-16,5 4-28 15,-5 7 28-15,9 9-8 16,0 12 16-16,0 12 60 15,-4 5-24-15,4 11 44 16,-9 8-40-16,14 1 12 16,-9-5-24-16,-5-4 20 15,14-3-24-15,-14-9 4 16,13 4-8-16,-12-12 20 16,8-4-16-16,-9-8-56 15,4 0 20-15,-3-12-32 16,8 4 32-16,-14-12-60 0,5 3 48 15,1-15 16-15,3 8 16 0,5-5-32 16,-4 13 20-16,0 4 128 16,-5 8-60-16,5 8 80 15,4 12-76-15,-5 4 24 16,6 0-48-16,-10 4 0 16,9 5-20-16,0-17 0 15,-9 12-4-15,-4-12-272 16,4 0 148-16</inkml:trace>
        </inkml:traceGroup>
      </inkml:traceGroup>
    </inkml:traceGroup>
    <inkml:traceGroup>
      <inkml:annotationXML>
        <emma:emma xmlns:emma="http://www.w3.org/2003/04/emma" version="1.0">
          <emma:interpretation id="{D6613B08-98C1-4605-AC59-10FC67E3AD9C}" emma:medium="tactile" emma:mode="ink">
            <msink:context xmlns:msink="http://schemas.microsoft.com/ink/2010/main" type="paragraph" rotatedBoundingBox="3781,4939 20260,5456 20202,7310 3723,6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55B32-0A7C-480F-A41B-C0913407C2A8}" emma:medium="tactile" emma:mode="ink">
              <msink:context xmlns:msink="http://schemas.microsoft.com/ink/2010/main" type="inkBullet" rotatedBoundingBox="3772,5226 4640,5253 4593,6757 3725,6730"/>
            </emma:interpretation>
          </emma:emma>
        </inkml:annotationXML>
        <inkml:trace contextRef="#ctx0" brushRef="#br0" timeOffset="56209.9598">-1 4598 508 0,'9'17'188'0,"9"-26"-148"0,-14 9-8 0,1 0 104 16,0 0-80-16,-1-12 120 15,10 4-100-15,-10-8 4 16,5 4-44-16,-9-12-16 31,5 20-12-31,-10-29 12 0,5 17-12 0,-18-4-4 16,-5 4 0-16,-22-5-24 15,13 5 12-15,-23 0-4 16,10-4 4-16,-10 4 8 16,10 3 0-16,-5-3-12 15,13 16 8-15,5-8-24 16,10 16 16-16,-10-8 4 15,18 8 8-15,-4 9 0 16,4-5 0-16,-4 12-20 16,13 4 12-16,-17 17 4 15,13 7 4-15,-1 21 8 16,1 0-4-16,-4 4-4 16,13-8 4-16,-14 8 28 15,0-4-16-15,-8-1-24 16,12-3 4-16,-12-8 28 15,8-13-16-15,-9-7 28 16,14-9-24-16,0-11-4 16,5-1-4-16,8-12-4 15,5-4 0-15,5-4 0 16,13 0 0-16,0 4-20 0,14 4 12 16,-4 4 20-16,4 4-4 0,4 1-12 15,1 3 0 1,-1-8 12-1,1 4-4-15,-5-8 24 0,-5 0-16 0,-8-12 4 16,-1 4-8-16,-4-12-228 16,-5 4 124-16</inkml:trace>
        <inkml:trace contextRef="#ctx0" brushRef="#br0" timeOffset="56437.5652">-612 4950 592 0,'0'0'220'0,"0"0"-172"0,19 9-12 0,-10-5 100 16,4 0-80-16,1-4 68 16,9 4-72-16,9-8 4 15,9 0-32-15,4-4 12 16,10 3-20-16,0-7 0 15,-1 12-8-15,-8-4-384 16,8 8 204-16</inkml:trace>
        <inkml:trace contextRef="#ctx0" brushRef="#br0" timeOffset="56870.7172">167 5448 436 0,'-5'-12'160'0,"5"12"-124"0,10-4-8 0,-10 0 140 16,0 0-96-16,-5-4 24 15,5 4-56-15,-9 0-36 16,4 4-4-16,-8 0 0 15,-1 8 0-15,-4 0 8 16,4 4-4-16,-4 0-20 16,9 4 8-16,-5 1-4 15,10-1 4-15,4 4 32 16,4 0-12-16,5 1-4 16,10 3-4-16,-6-4-4 15,1 4 0-15,-5 1 76 16,5-1-40-16,-14 4 68 15,4 1-64-15,-18-1 36 16,5-4-44-16,-9-4 16 16,5 1-28-16,-10-13 8 15,0-4-16-15,0-8-68 16,10 0 28-16,-1-13-252 16,9 5 156-16</inkml:trace>
      </inkml:traceGroup>
      <inkml:traceGroup>
        <inkml:annotationXML>
          <emma:emma xmlns:emma="http://www.w3.org/2003/04/emma" version="1.0">
            <emma:interpretation id="{2783F2A5-6579-429E-9386-0F09E38DBE4E}" emma:medium="tactile" emma:mode="ink">
              <msink:context xmlns:msink="http://schemas.microsoft.com/ink/2010/main" type="line" rotatedBoundingBox="5565,4995 20260,5456 20202,7310 5507,6849"/>
            </emma:interpretation>
          </emma:emma>
        </inkml:annotationXML>
        <inkml:traceGroup>
          <inkml:annotationXML>
            <emma:emma xmlns:emma="http://www.w3.org/2003/04/emma" version="1.0">
              <emma:interpretation id="{E90C31C5-0B83-4BFD-820D-3DEBAA7112F0}" emma:medium="tactile" emma:mode="ink">
                <msink:context xmlns:msink="http://schemas.microsoft.com/ink/2010/main" type="inkWord" rotatedBoundingBox="5540,5795 5958,5808 5946,6188 5528,6175">
                  <msink:destinationLink direction="with" ref="{4667AC75-41FC-4295-8767-37FA8B663D8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847.486">1123 5209 580 0,'-27'17'216'0,"27"-17"-168"0,9 16-12 0,0-8 120 16,9 0-92-16,10-8 44 16,8 4-64-1,5-12 12-15,4 12-36 0,-8-8 0 16,-1 4-12-16,-13 0 4 15,0 4-8-15,-14-4-28 16,-5 4 12-16,-8-4-136 16,-1 4 80-16,-4-4-260 15,0 0 184-15</inkml:trace>
          <inkml:trace contextRef="#ctx0" brushRef="#br0" timeOffset="57579.1008">1346 4898 676 0,'-9'4'248'0,"9"-4"-192"0,5-8-16 0,-10 0 128 15,5 16-100-15,-4-8 96 16,8 0-96-16,-4 0 20 16,0 0-52-16,5 0-4 15,8 4-20-15,6-4 20 16,3 0-20-16,1 0 12 15,4 0-12-15,-4 0 0 16,0 4-4-16,-5-4-140 16,-4 0 76-16</inkml:trace>
        </inkml:traceGroup>
        <inkml:traceGroup>
          <inkml:annotationXML>
            <emma:emma xmlns:emma="http://www.w3.org/2003/04/emma" version="1.0">
              <emma:interpretation id="{A3167092-4A89-450B-9B01-B55E0994411F}" emma:medium="tactile" emma:mode="ink">
                <msink:context xmlns:msink="http://schemas.microsoft.com/ink/2010/main" type="inkWord" rotatedBoundingBox="7410,5053 9395,5115 9368,5963 7383,5901">
                  <msink:destinationLink direction="with" ref="{C5585CE3-A5D9-4669-B8CA-2D2946D88DBC}"/>
                  <msink:destinationLink direction="with" ref="{4667AC75-41FC-4295-8767-37FA8B663D8B}"/>
                </msink:context>
              </emma:interpretation>
            </emma:emma>
          </inkml:annotationXML>
          <inkml:trace contextRef="#ctx0" brushRef="#br0" timeOffset="59966.7336">4078 4517 704 0,'-5'-8'264'0,"5"8"-208"0,14 8-12 15,-9-3 116 1,4-1-96-16,4 0 36 15,10 4-60-15,4-4 4 16,1 4-28-16,-1-16-192 16,0 8 92-16,10-4-424 0,-1 0 284 15</inkml:trace>
          <inkml:trace contextRef="#ctx0" brushRef="#br0" timeOffset="60446.5096">4642 4457 632 0,'-22'-4'236'0,"22"4"-184"0,32 4-16 0,-10-4 80 15,1 0-72-15,23 0 24 16,-5 4-36-16,0-4-12 15,-5 0-12-15,5-8-272 16,-5 16 148-16</inkml:trace>
          <inkml:trace contextRef="#ctx0" brushRef="#br0" timeOffset="59320.5157">2985 4594 756 0,'-23'-8'280'0,"23"8"-216"0,5 12-20 0,0-12 92 16,8 0-84-16,15 0 40 15,12 8-52-15,20-16-16 16,-1 8-12-16,5-4-88 15,-1 0 40-15,-13 0-216 16,-4 12 140-16</inkml:trace>
          <inkml:trace contextRef="#ctx0" brushRef="#br0" timeOffset="59122.9892">3450 4218 540 0,'4'0'200'0,"-4"0"-156"0,9 0-12 0,-9 0 96 15,0 0-76-15,-4-4 52 16,4 4-64-16,-5-4 8 16,1 4-32-16,-6-4 28 15,6 4-28-15,-10 0-32 16,5 4 8-16,-14-4 28 15,10 4-12-15,-19-4-28 16,9 4 12-16,-13 0 20 16,4 8-8-16,-5-4 0 15,6 4 0-15,-10 5 28 16,13-5-16-16,-4 16 4 16,10-4-12-16,-6 13 36 15,10 7-20-15,9 5 20 16,9 3-24-16,14 9 28 15,8-8-32-15,15-9 12 16,4-3-16-16,9-17 0 16,-5 4-4-16,1-11 12 15,-5 3-12-15,-9-12-136 16,-5 8 72-16,-13-16-220 16,-1 0 156-16</inkml:trace>
          <inkml:trace contextRef="#ctx0" brushRef="#br0" timeOffset="59693.5164">3645 4659 560 0,'-18'0'208'16,"18"0"-164"-16,-9 8-8 0,4-8 68 16,1 8-64-16,-10-4 16 15,1 4-32-15,-1 1 32 16,5 3-32-16,-5 4 20 15,10 0-24-15,-1 4-16 16,10-4-8-16,-1 5 12 16,10-5-4-16,-5 4-4 0,5-4 4 0,-5 1-24 15,4-5 12-15,-4 4 64 16,1 8-28-16,-6-12 32 16,-4 4-32-16,0-3 44 15,-4 3-40-15,-15-8 28 16,10 4-32-16,-13-4 0 15,17-8-16-15,-22 0-140 16,13-8 72-16</inkml:trace>
          <inkml:trace contextRef="#ctx0" brushRef="#br0" timeOffset="60249.486">4961 4214 572 0,'-4'-12'208'0,"4"12"-160"0,-14-4-12 0,0 4 56 16,5 8-56-16,-14-4 24 16,1 8-40-16,-19-4 52 15,9 0-40-15,-14 8 48 16,23 5-48-16,-8 7 72 15,8 4-56-15,9 17 20 16,5-5-40-16,18 5-16 16,0 0-8-16,14-9 28 15,9-4-16-15,0-7-32 16,13-1 8-16,-22-12-212 16,9-4 124-16</inkml:trace>
        </inkml:traceGroup>
        <inkml:traceGroup>
          <inkml:annotationXML>
            <emma:emma xmlns:emma="http://www.w3.org/2003/04/emma" version="1.0">
              <emma:interpretation id="{E6F1693F-93D7-4C4E-B60C-520EA22FAA87}" emma:medium="tactile" emma:mode="ink">
                <msink:context xmlns:msink="http://schemas.microsoft.com/ink/2010/main" type="inkWord" rotatedBoundingBox="11369,5593 12514,5628 12486,6539 11340,6503">
                  <msink:destinationLink direction="with" ref="{4667AC75-41FC-4295-8767-37FA8B663D8B}"/>
                </msink:context>
              </emma:interpretation>
            </emma:emma>
          </inkml:annotationXML>
          <inkml:trace contextRef="#ctx0" brushRef="#br0" timeOffset="69276.453">8048 5002 944 0,'-9'8'352'0,"9"-8"-276"0,18 8-20 0,-13-8-224 15,4 8 80-15</inkml:trace>
          <inkml:trace contextRef="#ctx0" brushRef="#br0" timeOffset="68626.7237">7615 4735 704 0,'23'-16'264'0,"-23"16"-208"0,28-12-12 0,-24 8 88 16,1 4-80-16,-14-4 68 15,4 8-68-15,-27 0-40 16,5 4-8-16,-37 4-56 15,9 4 24-15,-22 0-56 16,13 0 48-16,-4-7 8 16,13 3 16-16,1-12 4 15,13 0 0-15,4-8 8 16,10 4 0-16,0-5 32 16,18 9-16-16,-14-4-32 15,14 8 8-15,0 5 0 0,4 3 8 16,-4 8 8-16,9 8-4 0,-9 29 16 15,4 0-12-15,-4 24 4 16,0-5-4-16,0 1 36 16,9-8-20-16,-5-4 40 15,5-8-36-15,-9-17 48 16,9-8-44-16,-4-7 28 16,8-5-32-16,1-8 0 15,4 0-16-15,9-8-8 16,-9 0 0-16,5-4 4 15,4 4-4-15,0 0-12 16,5 0 4-16,4-4 4 16,1 4 0-16,8-8 0 15,1 4 0-15,-1-4-56 16,5 0 32-16,-9-4-104 16,-9 8 72-16</inkml:trace>
          <inkml:trace contextRef="#ctx0" brushRef="#br0" timeOffset="68854.8325">6992 5200 684 0,'-23'-36'252'0,"23"36"-192"0,0 0-20 15,4-8 180 1,1 16-128-16,4-8 80 0,9 0-104 0,23 0 8 15,-9 0-44-15,27 4-12 16,1-4-12-16,17-4 12 16,0 4-12-16,-8 0-188 15,-10 0 96-15</inkml:trace>
          <inkml:trace contextRef="#ctx0" brushRef="#br0" timeOffset="69141.0938">7916 5370 756 0,'-27'33'280'0,"27"-33"-216"0,-14 32-20 15,5-16 144 1,4 5-112-16,-4 3 112 16,5 0-108-16,-1-4 20 15,5 5-60-15,5-5 12 16,4-4-32-16,4-8 16 16,6 0-20-16,3-8-176 15,1 0 88-15</inkml:trace>
        </inkml:traceGroup>
        <inkml:traceGroup>
          <inkml:annotationXML>
            <emma:emma xmlns:emma="http://www.w3.org/2003/04/emma" version="1.0">
              <emma:interpretation id="{30B0DFA8-0079-4DDC-A6B3-825733A6C0FF}" emma:medium="tactile" emma:mode="ink">
                <msink:context xmlns:msink="http://schemas.microsoft.com/ink/2010/main" type="inkWord" rotatedBoundingBox="13286,6702 13599,6712 13587,7102 13273,7092"/>
              </emma:interpretation>
            </emma:emma>
          </inkml:annotationXML>
          <inkml:trace contextRef="#ctx0" brushRef="#br0" timeOffset="73116.9522">9136 5803 684 0,'5'-8'252'0,"-1"12"-192"0,10 21-20 0,-14-5 92 15,4 8-80-15,-17 13 32 16,4 3-48-16,-28 5-24 16,1 3-4-16,-28-15-80 15,5-1 40-15,0-12-128 16,13-3 88-16</inkml:trace>
        </inkml:traceGroup>
        <inkml:traceGroup>
          <inkml:annotationXML>
            <emma:emma xmlns:emma="http://www.w3.org/2003/04/emma" version="1.0">
              <emma:interpretation id="{1733FE16-149C-4088-B0CC-80C803AE2605}" emma:medium="tactile" emma:mode="ink">
                <msink:context xmlns:msink="http://schemas.microsoft.com/ink/2010/main" type="inkWord" rotatedBoundingBox="15407,5758 15954,5775 15929,6570 15382,65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403.2132">11112 4909 684 0,'-27'36'252'0,"27"-36"-192"0,-23 94-20 16,9-42 76-1,5 1-72-15,-14 20 8 16,10-1-32-16,-5-11-4 16,8-12-8-16,1-9-16 0,5-7 4 15,-5-13-76-15,9 0 44 0</inkml:trace>
          <inkml:trace contextRef="#ctx0" brushRef="#br0" timeOffset="73835.9426">11016 4917 676 0,'37'-48'248'0,"-37"48"-192"0,45-13-16 0,-22 5 100 15,0 8-84-15,9 0 68 16,4 8-72-16,10 1-4 15,4 3-28-15,-5 12-4 16,1 4-8-16,-14 9 12 16,-10 3-12-16,-22 5 16 15,-9 3-16-15,-23-3-4 16,5-9 0-16,-9-8 4 16,4 1-4-16,-5-25-80 15,15-4 40-15,-1-8-32 16,5 0 44-16,18 8-24 15,0 8 28-15,18 12-8 16,5 4 16-16,9 13-20 16,4 3 20-16,10 1 24 15,-1-5-8-15,-9-4-8 16,-4-3 0-16,-23-5 72 16,-4 4-36-16,-28-11 92 15,0 11-68-15,-18-8 16 0,1-4-40 16,-15-8 4-16,9 5-20 0,-8-17-8 15,8 4-4-15,1-9-24 16,17 5 12-16,10-4-244 16,9 4 140-16</inkml:trace>
        </inkml:traceGroup>
        <inkml:traceGroup>
          <inkml:annotationXML>
            <emma:emma xmlns:emma="http://www.w3.org/2003/04/emma" version="1.0">
              <emma:interpretation id="{9FFDDA7D-7FE3-4FCB-AC69-D39C8B0A5372}" emma:medium="tactile" emma:mode="ink">
                <msink:context xmlns:msink="http://schemas.microsoft.com/ink/2010/main" type="inkWord" rotatedBoundingBox="16959,5967 17186,5974 17174,6341 16947,6334"/>
              </emma:interpretation>
            </emma:emma>
          </inkml:annotationXML>
          <inkml:trace contextRef="#ctx0" brushRef="#br0" timeOffset="74181.8626">12523 5383 1040 0,'-9'24'384'0,"9"-24"-300"0,41 12-20 0,-18-16-28 15,0 8-32-15,13-8-388 0,5 4 208 0</inkml:trace>
          <inkml:trace contextRef="#ctx0" brushRef="#br0" timeOffset="74063.5479">12642 5091 904 0,'-14'-36'332'0,"14"36"-256"0,14 0-24 0,-14 0 160 15,9 0-128-15,5 0-8 16,4 4-48-16,4 0-204 15,-8 8 92-15,0-4-448 16,4 8 296-16</inkml:trace>
        </inkml:traceGroup>
        <inkml:traceGroup>
          <inkml:annotationXML>
            <emma:emma xmlns:emma="http://www.w3.org/2003/04/emma" version="1.0">
              <emma:interpretation id="{DC0D5967-A1FF-4A2F-9047-462215D55BA0}" emma:medium="tactile" emma:mode="ink">
                <msink:context xmlns:msink="http://schemas.microsoft.com/ink/2010/main" type="inkWord" rotatedBoundingBox="18290,6408 18305,6409 18304,6425 18290,6425"/>
              </emma:interpretation>
            </emma:emma>
          </inkml:annotationXML>
          <inkml:trace contextRef="#ctx0" brushRef="#br0" timeOffset="74496.7032">13857 5492 924 0,'14'4'340'0,"-14"-4"-260"0</inkml:trace>
        </inkml:traceGroup>
        <inkml:traceGroup>
          <inkml:annotationXML>
            <emma:emma xmlns:emma="http://www.w3.org/2003/04/emma" version="1.0">
              <emma:interpretation id="{8F148204-6335-4360-91A3-1FE5C1A9DC3B}" emma:medium="tactile" emma:mode="ink">
                <msink:context xmlns:msink="http://schemas.microsoft.com/ink/2010/main" type="inkWord" rotatedBoundingBox="19247,6383 19425,6388 19424,6406 19246,6400"/>
              </emma:interpretation>
            </emma:emma>
          </inkml:annotationXML>
          <inkml:trace contextRef="#ctx0" brushRef="#br0" timeOffset="74649.1049">14813 5480 1060 0,'14'4'392'0,"-14"-4"-304"0,78-8-28 0,-38 4-568 15,6 4 264-15</inkml:trace>
        </inkml:traceGroup>
        <inkml:traceGroup>
          <inkml:annotationXML>
            <emma:emma xmlns:emma="http://www.w3.org/2003/04/emma" version="1.0">
              <emma:interpretation id="{B840BE4D-8B2C-43D1-89FB-54F744201A38}" emma:medium="tactile" emma:mode="ink">
                <msink:context xmlns:msink="http://schemas.microsoft.com/ink/2010/main" type="inkWord" rotatedBoundingBox="20017,6386 20231,6393 20230,6403 20016,6397"/>
              </emma:interpretation>
            </emma:emma>
          </inkml:annotationXML>
          <inkml:trace contextRef="#ctx0" brushRef="#br0" timeOffset="74772.4329">15583 5472 832 0,'18'0'308'0,"-18"0"-240"0,18 0-20 0,-4 0 184 16,0 8-136-16,13-8-36 16,5 4-40-16,13-8-760 15,1 0 404-15</inkml:trace>
        </inkml:traceGroup>
      </inkml:traceGroup>
    </inkml:traceGroup>
    <inkml:traceGroup>
      <inkml:annotationXML>
        <emma:emma xmlns:emma="http://www.w3.org/2003/04/emma" version="1.0">
          <emma:interpretation id="{BB1F4B89-C6F3-4D1C-AA3B-0B9AB5CCB114}" emma:medium="tactile" emma:mode="ink">
            <msink:context xmlns:msink="http://schemas.microsoft.com/ink/2010/main" type="paragraph" rotatedBoundingBox="7039,6488 9927,6423 9943,7146 7056,72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9D5D64-E4F2-4063-9D2D-EDF22CA8BFDB}" emma:medium="tactile" emma:mode="ink">
              <msink:context xmlns:msink="http://schemas.microsoft.com/ink/2010/main" type="line" rotatedBoundingBox="7039,6488 9927,6423 9943,7146 7056,7211"/>
            </emma:interpretation>
          </emma:emma>
        </inkml:annotationXML>
        <inkml:traceGroup>
          <inkml:annotationXML>
            <emma:emma xmlns:emma="http://www.w3.org/2003/04/emma" version="1.0">
              <emma:interpretation id="{59433926-6A34-46E2-B6D2-6AE8EAE6CF47}" emma:medium="tactile" emma:mode="ink">
                <msink:context xmlns:msink="http://schemas.microsoft.com/ink/2010/main" type="inkWord" rotatedBoundingBox="7039,6488 9927,6423 9943,7146 7056,72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387.2628">3609 5901 632 0,'0'-29'236'0,"0"29"-184"0,41-20-16 0,-18 12 140 16,-1 4-104-16,10-4 60 16,5 4-76-16,4-4-16 15,0 8-24-15,0-9-12 16,-5 9 0-16,-4-8-208 16,-5 8 112-16,-9-8-220 15,-4 8 180-15</inkml:trace>
          <inkml:trace contextRef="#ctx0" brushRef="#br0" timeOffset="63600.3295">3909 5650 528 0,'-31'0'196'0,"31"0"-152"0,-19 8-12 0,10 0 168 16,5 8-116-16,-10 4 80 15,9 9-96-15,1 11 36 16,4 5-64-16,0 3 32 15,4-3-40-15,-4-1-20 16,5-3-4-16,-10-9 36 16,5-4-24-16,-4-3-140 15,-1-5 64-15</inkml:trace>
          <inkml:trace contextRef="#ctx0" brushRef="#br0" timeOffset="63151.6366">3308 6022 476 0,'-31'0'176'0,"31"0"-136"0,-28 8-12 16,15-4 40 0,4 4-44-16,-10 0 8 15,6 0-20-15,-6 0 36 16,10 1-24-16,0-1 56 16,5 4-44-16,-1-4 36 15,10 4-40-15,4 4 16 0,4-8-28 0,6 4 36 16,-1 1-32-16,0-1 4 15,0 4-16-15,-9-4 44 16,5 0-28-16,-19 0 48 16,5 0-44-16,-18-3 36 15,0-1-36-15,-18 0-8 16,8 0-16-16,-8-8 12 16,4 4-12-16,0-4-84 15,14 8 44-15</inkml:trace>
          <inkml:trace contextRef="#ctx0" brushRef="#br0" timeOffset="62608.7668">2985 5621 624 0,'0'-8'228'0,"0"8"-176"0,0-12-16 0,0 4 140 15,0 8-104-15,-9-8 32 16,9 4-60-16,-9-4 8 15,4 4-32-15,-13 0-16 16,-5 4-8-16,-8 0 12 16,8 8-4-16,-23-8-4 15,14 16 4-15,-13-4 84 16,13 12-48-16,-13 9 28 16,22 3-40-16,0 13 16 15,14-1-24-15,9 9 0 16,9-4-12-16,14-9 20 15,9-3-16-15,4-13 32 16,5-4-28-16,-5-8-172 16,-4-4 84-16,-4-12-220 15,-6 4 164-15,-3-8-468 16,-6 4 336-16</inkml:trace>
          <inkml:trace contextRef="#ctx0" brushRef="#br0" timeOffset="62774.6339">2653 5872 756 0,'-18'-32'280'0,"18"32"-216"0,13-8-20 0,-4 4 156 15,10 4-120-15,8-4 36 16,0 8-68-16,10-4-12 16,4 4-20-16,0 0-284 15,0 12 144-15</inkml:trace>
          <inkml:trace contextRef="#ctx0" brushRef="#br0" timeOffset="65308.3611">4506 5755 436 0,'0'-16'160'0,"0"16"-124"0,4-17-8 0,-4 9 148 16,0 4-100-16,10-12 76 15,-1 4-88-15,4-8 16 16,10 8-44-16,9-1 4 15,9 5-24-15,-5 4 8 16,-4 4-12-16,-9 12 0 16,0 5-4-16,-5 19 4 15,-4 9-8-15,-14 11-4 16,-10-3 4-16,-12-1 28 16,-10-3-16-16,-14-8-4 15,10-9-8-15,-14-8-4 16,4 0 0-16,10-11 0 15,4-5 0-15,0-12 0 16,18 0 0-16,-4-9-12 16,18 5 8-16,9 0-40 15,5 8 24-15,13 0 52 16,1 8-16-16,13 0 40 16,4 9-32-16,1-5 12 15,4 4-20-15,-14-4 0 16,10 0-8-16,-14-8 20 15,-10 0-16-15,1-8-76 16,0 4 36-16</inkml:trace>
          <inkml:trace contextRef="#ctx0" brushRef="#br0" timeOffset="65684.3623">5371 5646 560 0,'23'-21'208'0,"-23"21"-164"0,27-20-8 0,-18 12 120 16,5 8-92-16,-10-8 96 15,5 4-92-15,-13-4 20 16,4 8-52-16,-18-4-4 16,4 8-20-16,-18 0-8 15,0 8 0-15,-13-4-4 16,4 8 0-16,-9 4 32 15,13 5-16-15,-4 3 56 16,14 4-40-16,0 9 12 16,8 3-28-16,6 1 20 15,8-1-24-15,10 1 12 16,4-5-12-16,14-7 12 16,4-5-16-16,23-12 16 15,0-4-16-15,5-3-92 16,-5-9 48-16,-9 0-104 15,-9 0 80-15,-19-9-164 16,-4 9 124-16</inkml:trace>
          <inkml:trace contextRef="#ctx0" brushRef="#br0" timeOffset="65927.0109">5080 5965 716 0,'-14'0'264'0,"14"0"-204"0,0-4-16 0,4 0 132 16,10 8-104-16,13-8 104 16,10 0-100-16,13-8-24 15,5 4-32-15,-1 8 28 16,1 0-24-16,-10-8-24 16,-8 16 0-16,-15-12-36 15,1 4 20-15,-14 0-152 16,-4 0 92-16,-10-4-212 15,1 4 160-15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13.8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C7D258-4B6B-494C-8136-5C237F6F3AE1}" emma:medium="tactile" emma:mode="ink">
          <msink:context xmlns:msink="http://schemas.microsoft.com/ink/2010/main" type="inkDrawing" rotatedBoundingBox="11356,9116 16326,8927 16329,9021 11359,9210" semanticType="underline" shapeName="Other">
            <msink:sourceLink direction="with" ref="{3C4E52F3-90DD-4C92-8539-24A4047C8E46}"/>
          </msink:context>
        </emma:interpretation>
      </emma:emma>
    </inkml:annotationXML>
    <inkml:trace contextRef="#ctx0" brushRef="#br0">0 186 320 0,'10'-4'120'0,"-6"0"-96"0,5 8-4 0,0-4 44 16,5 4-40-16,-5-4 32 15,0 0-28-15,5 8 28 16,-1 1-32-16,6-5 20 16,-6 0-24-16,10 0 36 15,18 0-32-15,5 0-12 16,40-4-8-16,5 4 12 0,23-4-8 15,27-8-12-15,55 0 0 16,9-4 20-16,63-9-8 16,-4 9 16-16,37-4-16 0,-1 0-4 15,19-4 0-15,0-5 4 16,0 5-4-16,-10 0 16 16,-40 12-12-16,-19-8-4 15,-9 3 0-15,-40 5-4 16,-42 0 0-16,-36 16 44 15,-27 0-24-15,-28 5 16 16,-23-9-20-16,-13 4-80 16,-13 4 36-16,-15-4-204 15,-18 0 132 1,-8 4-300-16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13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B0E31E-2902-4F38-AE12-3AFB747E93E5}" emma:medium="tactile" emma:mode="ink">
          <msink:context xmlns:msink="http://schemas.microsoft.com/ink/2010/main" type="writingRegion" rotatedBoundingBox="3560,8444 14581,7646 14697,9251 3676,10049"/>
        </emma:interpretation>
      </emma:emma>
    </inkml:annotationXML>
    <inkml:traceGroup>
      <inkml:annotationXML>
        <emma:emma xmlns:emma="http://www.w3.org/2003/04/emma" version="1.0">
          <emma:interpretation id="{3FED0239-F50F-4E48-8144-AD63BF72190C}" emma:medium="tactile" emma:mode="ink">
            <msink:context xmlns:msink="http://schemas.microsoft.com/ink/2010/main" type="paragraph" rotatedBoundingBox="3560,8444 14581,7646 14697,9251 3676,10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BAC0CB-9A3A-417E-9703-AE825AC66370}" emma:medium="tactile" emma:mode="ink">
              <msink:context xmlns:msink="http://schemas.microsoft.com/ink/2010/main" type="line" rotatedBoundingBox="3560,8444 14581,7646 14697,9251 3676,10049"/>
            </emma:interpretation>
          </emma:emma>
        </inkml:annotationXML>
        <inkml:traceGroup>
          <inkml:annotationXML>
            <emma:emma xmlns:emma="http://www.w3.org/2003/04/emma" version="1.0">
              <emma:interpretation id="{AB3FBED2-6099-44C9-8231-DEE98DD9552D}" emma:medium="tactile" emma:mode="ink">
                <msink:context xmlns:msink="http://schemas.microsoft.com/ink/2010/main" type="inkWord" rotatedBoundingBox="3560,8444 6602,8224 6703,9617 3661,9837">
                  <msink:destinationLink direction="from" ref="{6DB7C59A-840A-4B21-BDF1-3B309022256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-862 7685 320 0,'9'-20'120'0,"-9"20"-96"0,55-4-4 16,-28 4 44-1,5 8-40-15,9 0 60 16,4 4-48-16,1 4 28 0,0 9-36 16,-10 11 28-16,0 1-32 0,-22 11 40 15,-9 1-36-15,-24-1 20 16,-3 1-28-16,-15-9 0 16,-4-7-12-16,0-13 28 15,0-12-20-15,14-12-40 16,4-4 12-16,5 0-120 0,9-8 72 15,13 8-212 1</inkml:trace>
          <inkml:trace contextRef="#ctx0" brushRef="#br0" timeOffset="-270.2195">-744 7584 20 0,'0'-12'8'0,"0"12"-8"0,-4-8 0 0,4 4-8 16,4 0 4-16,1-8 152 16,13-1-80-16,-9 1 104 15,0 8-96-15,-4 8 12 16,4 4-52-16,-9 13 40 15,5 7-44-15,-14 29 48 16,9 3-48-16,-19 33 4 16,10 5-24-16,-9-1 0 15,9-4-4-15,-5-16 36 16,1-17-20-16,8-11 20 0,-4-17-24 16,0-11 0-1,9 3-12-15,-5-16-148 0,5-12 76 16,5-12-404-16</inkml:trace>
          <inkml:trace contextRef="#ctx0" brushRef="#br0" timeOffset="2787.4059">21 8244 312 0,'-4'-12'112'0,"4"12"-84"0,9-9-12 0,-9 5 160 16,4 4-100-16,1-8 76 15,4 4-88-15,-4-4 28 16,4 4-56-16,-9 0 24 16,4 4-32-16,10-4 28 15,4 4-32-15,5-4-12 16,0 8-8-16,4-8 4 16,5 4-4-16,-5-4 8 31,5 0-8-31,-5-4-108 0,1 8 56 0,-10-4-296 15,0 8 188-15</inkml:trace>
          <inkml:trace contextRef="#ctx0" brushRef="#br0" timeOffset="2765.8486">112 8155 580 0,'-22'-4'216'0,"22"4"-168"0,4 12-12 0,5-8-32 16,5 0-8-16</inkml:trace>
          <inkml:trace contextRef="#ctx0" brushRef="#br0" timeOffset="2757.8268">144 7867 612 0,'-4'-24'228'0,"4"24"-180"0,13-4-12 16,-4 0 80-1,1 4-72-15,8-4 0 16,5 8-28-16,-1-4-12 15,10 4 0-15,-9-4-128 16,9 8 68-16,0 0-224 0,0 4 156 0</inkml:trace>
          <inkml:trace contextRef="#ctx0" brushRef="#br0" timeOffset="2775.8752">1046 8049 236 0,'-19'-8'88'0,"19"8"-68"0,-18-4-4 0,5 4 24 16,8 4-24-16,-13-4 20 15,9 0-20-15,-14 0 44 16,9 4-32-16,-8 0 64 15,3 5-52-15,-3 7 72 16,8-4-64-16,-4 4 44 16,4 4-52-16,0 5 52 15,10-1-56-15,-1 0 0 16,10-4-20-16,4-3 32 16,5-1-24-16,13-8 4 15,5-4-16-15,18-8-8 16,5 0 0-16,8-12-224 15,-4 8 120-15,1-9-376 16,-10 5 268-16</inkml:trace>
          <inkml:trace contextRef="#ctx0" brushRef="#br0" timeOffset="2771.3645">1342 8078 236 0,'9'-8'88'0,"-9"8"-68"0,13-16-4 15,-8 3-8 1,4 5-8-16,-4-12 88 16,4 4-48-16,-9-8 8 15,0 7-28-15,-18-7 40 0,13 4-32 0,-31 0 4 16,4 7-20-16,-28 5 64 16,10 4-44-16,-13 4 84 15,13 8-64-15,-1 1 8 16,20 3-36-16,8-4-12 15,23 0-8-15,4-8-16 16,19 4 8-16,18-8 12 16,5 4-4-16,-1 0-28 15,5 0 12-15,-18 0-4 16,5 0 8-16,-10 8 8 16,-4 4 0-16,-10 8-12 15,-8 5 8-15,-14 15 40 16,4 5-24-16,-13 7 36 15,4 1-32-15,-4 16-4 16,9-13-8-16,0 17 12 16,9-4-8-16,4-4-4 15,6-1 0-15,-1-3-24 16,4-16 12-16,-4-17 20 16,5 0-4-16,-9-3-4 15,4-13 0-15,-14-8 4 16,5 0-4-16,-9-16-4 15,0 4 4-15,-9-25-48 16,4 5 24-16,-13-4-12 16,9 3 20-16,-5 1 8 0,9 8 4 15,5-1 16-15,5 9-8 16,13 0 32-16,4 4-24 0,10 0 76 16,4 8-56-16,-4-12-4 15,0 12-20-15,0 0-20 16,-1 0 4-16,1-8 12 15,0 16-4-15,-5-16-36 16,0 8 16-16</inkml:trace>
          <inkml:trace contextRef="#ctx0" brushRef="#br0" timeOffset="2781.8908">1660 8268 456 0,'-27'16'168'0,"27"-16"-128"0,0 16-16 0,5-16 36 15,4 4-40-15,9-4 8 16,5 0-16-16,13-12 28 16,10 4-24-16,13-24-4 15,0 3-8-15,0-19 48 16,-4 7-28-16,-1-23 0 15,-13 3-16-15,-4-8 12 16,-10 8-12-16,-9 5 40 16,-4 11-24-16,-14 5 48 15,5 12-40-15,-15 3 28 16,6 13-32-16,-19 12 0 16,5 8-16-16,-18 25 44 15,4 7-28-15,-9 29-24 16,9 4-4-16,9 4 36 15,9-5-24-15,10-3 16 16,13-12-16-16,9-9-112 16,9-7 52-16,10-9-316 15,-1-7 204-15</inkml:trace>
        </inkml:traceGroup>
        <inkml:traceGroup>
          <inkml:annotationXML>
            <emma:emma xmlns:emma="http://www.w3.org/2003/04/emma" version="1.0">
              <emma:interpretation id="{5D967D30-C4CF-4ACA-98A6-525E465A5F28}" emma:medium="tactile" emma:mode="ink">
                <msink:context xmlns:msink="http://schemas.microsoft.com/ink/2010/main" type="inkWord" rotatedBoundingBox="7498,8801 8279,8744 8312,9202 7531,92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414.7491">3076 8045 228 0,'0'-24'84'0,"5"12"-64"0,-1 0-8 0,1 4 92 16,4 0-60-16,5-4 52 16,4-1-56-16,9 1 8 15,10-4-32-15,4 4-8 16,4 0-4-16,5 8 20 0,5-4-12 16,-5-5-20-16,0 13 0 15,0-12 12 1,-4 0 0-16,-1 8 32 0,-4 0-20 15,-9 0-4-15,-5 0-8 16,-8 0-60-16,-6 4 32 16,-13 0-192-16,-4 12 120 15,-5 8-136-15</inkml:trace>
          <inkml:trace contextRef="#ctx0" brushRef="#br0" timeOffset="50911.0695">3190 8272 92 0,'9'0'32'0,"-4"-4"-24"0,-5 8 0 0,0-4 116 0,9 0-68 31,5 0 68-31,-5 0-72 0,0 0 4 0,0 4-32 16,4-4 40-16,1-4-36 16,9 4 20-16,4 0-28 15,1 0 8-15,13 0-16 16,-5 4-8-16,5-4 0 16,4 0 4-16,10 0-4 15,9 0 32-15,-5 0-20 16,-4 0-4-16,-10-4-8 15,-4 4 4-15,-18 0-4 16,-9 0-48-16,-14 0 28 16,0 4-236-16,-19 0 140 15,6 4-144-15</inkml:trace>
        </inkml:traceGroup>
        <inkml:traceGroup>
          <inkml:annotationXML>
            <emma:emma xmlns:emma="http://www.w3.org/2003/04/emma" version="1.0">
              <emma:interpretation id="{609FEEB7-27EB-4033-9C3F-EA86EA6A70A5}" emma:medium="tactile" emma:mode="ink">
                <msink:context xmlns:msink="http://schemas.microsoft.com/ink/2010/main" type="inkWord" rotatedBoundingBox="8880,8586 11077,8427 11155,9508 8959,96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223.1799">4624 7657 196 0,'-32'28'72'0,"10"1"-56"16,-15 19-4-16,19-11 100 0,-5 11-64 15,14 1 52-15,-5-5-60 16,14-7 32-16,14-5-40 15,9-12 36-15,27-8-40 16,9-12 4-16,19-8-20 16,-15-4 0-16,6-4-4 15,3-4-8-15,-3 4 4 0,8 7 4 16,-13 5-4-16,-10 4-160 16,-17 0 84-1,-5 0-96-15,-9-4 100 16,-14-4-160-16</inkml:trace>
          <inkml:trace contextRef="#ctx0" brushRef="#br0" timeOffset="53480.9427">4911 7693 332 0,'-9'25'120'0,"18"-9"-92"0,-9 24-8 0,0-7 112 15,0 23-76-15,0 9 60 0,9 4-72 16,-9 4 4 0,-9-9-28-16,0-7-12 0,4-8-4 15,-4-5 20-15,0-3-12 0,-4-13 40 16,-6-4-28-16,15-8-92 16,-5-7 36-16,9-9-308 15,9-9 188 1,4 1-108-16</inkml:trace>
          <inkml:trace contextRef="#ctx0" brushRef="#br0" timeOffset="53647.3846">5175 7831 436 0,'46'-77'160'0,"-10"65"-124"0,37-4-8 16,-23 8 36-16,9 4-40 15,5 0 52-15,4-1-44 16,5 5-32-16,4-4-4 0,-4 4 16 15,-4 9-4-15,-19-9-72 16,-14 12 32-16,-18-4-112 16</inkml:trace>
          <inkml:trace contextRef="#ctx0" brushRef="#br0" timeOffset="53895.5446">5439 7835 208 0,'-9'16'76'0,"14"25"-60"16,4 31-4-16,-9-27 160 0,-5 16-96 15,-4-1 40-15,0-3-68 16,0-4 16-16,-9-5-36 16,4 1-8-16,5-1-12 15,-5-7 20-15,-9-5-16 16,5-3-20-16,5-9 0 0,3-8-252 15,-3-16 144 1,17-8-164-16</inkml:trace>
          <inkml:trace contextRef="#ctx0" brushRef="#br0" timeOffset="54123.6508">5612 7843 132 0,'5'-20'52'0,"-5"24"-44"0,13 8 4 0,-13 0 124 16,0 12-76-16,0 17 88 16,0 7-84-16,0 9 84 15,0 12-88-15,-4-8-20 16,-1-5-24-16,-4 1 4 16,0-4-12-16,9-5 16 0,0 1-16 15,-4-9 4-15,-6-3-4 16,10-1-8-16,0-4 4 15,0-3-224-15</inkml:trace>
          <inkml:trace contextRef="#ctx0" brushRef="#br0" timeOffset="54743.8014">6031 8333 392 0,'-9'-20'148'0,"18"20"-116"0,23 0-8 16,-9-9 40-16,22 9-40 15,1-8 60-15,17 0-48 16,1 0 0-16,14 0-20 16,-1 4 24-16,-9 4-24 15,-4 4-48-15,-9 0 16 0,-19 0-228 16,-18 4 136-1,-18-8-180-15</inkml:trace>
          <inkml:trace contextRef="#ctx0" brushRef="#br0" timeOffset="54532.2375">6646 7718 320 0,'-19'-13'120'0,"1"13"-96"0,-14 0-4 16,14 5 52-16,-14 3-44 0,0 4 24 15,-4 4-32-15,0 4 44 16,-10 4-36-16,1 5 56 16,-1 11-48-16,5 13 12 15,5 8-32-15,-1 3 28 16,19 5-28-16,4-12 12 0,14 3-16 16,9-11-8-16,14 4 0 15,9-1 40-15,-5 1-24 16,5-9-8-16,0-7-8 15,-9-1-120-15,9-3 64 16,-9-13-208-16,-14-4 144 16</inkml:trace>
        </inkml:traceGroup>
        <inkml:traceGroup>
          <inkml:annotationXML>
            <emma:emma xmlns:emma="http://www.w3.org/2003/04/emma" version="1.0">
              <emma:interpretation id="{3C4E52F3-90DD-4C92-8539-24A4047C8E46}" emma:medium="tactile" emma:mode="ink">
                <msink:context xmlns:msink="http://schemas.microsoft.com/ink/2010/main" type="inkWord" rotatedBoundingBox="12003,7916 14587,7729 14655,8661 12071,8848">
                  <msink:destinationLink direction="with" ref="{41C7D258-4B6B-494C-8136-5C237F6F3AE1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738.3799">7593 7321 236 0,'18'-16'88'0,"14"4"-68"0,0-5-4 0,-14 13 168 16,9 0-104-16,5 0-44 16,4 4-24-16,5 0 4 15,9 4-8-15,-4 4-84 16,0 5 44-16,-5-5-288 15</inkml:trace>
          <inkml:trace contextRef="#ctx0" brushRef="#br0" timeOffset="56528.8266">8148 7054 196 0,'27'-16'72'0,"-27"16"-56"0,5-8-4 16,-5 4 108-16,5-5-68 0,-5 1 52 16,-5 0-64-16,0-4 16 15,-4 4-36-15,-13 0 16 16,-1 0-20-16,-9 8-8 15,-9 0-4-15,-5 4-16 16,1 12 8-16,-1 0 12 16,5 9-4-16,-4-1-4 15,4 4 4-15,4 5 28 16,6 11-16-16,3 5 12 0,10-1-16 16,9 1 0-16,18-5-4 15,0 1-8-15,14-5 4 0,0-3 48 16,-1-9-28-16,6-4-72 15,-5-3 24-15,8-5-328 16,-12 0 196 0,-6 0-60-16</inkml:trace>
          <inkml:trace contextRef="#ctx0" brushRef="#br0" timeOffset="57291.3604">8294 7576 280 0,'-23'0'104'0,"0"0"-84"0,-13 0 0 16,18 8 32-16,4-4-32 0,-9 0 36 16,5-4-32-16,4 4 12 15,14 4-20-15,0 0 20 16,14 5-24-16,9-1-4 15,9 0-4-15,9 4-4 16,-10 4 0-16,-3-4 8 16,-1 13-4-16,-4-5 8 15,-9-4-8-15,-5 9 8 16,-18-5-8-16,-1-4 52 16,-3-4-32-16,-10-4 16 15,0-3-24-15,-9-9 8 0,-9 4-12 16,5-13 12-16,-10 1-16 0,5 0-4 15,10 0 0-15,-6 0-68 16,14 0 36-16,5 0-200 16,5 0 128-1,13 0-196-15</inkml:trace>
          <inkml:trace contextRef="#ctx0" brushRef="#br0" timeOffset="57791.1901">8722 7378 456 0,'9'-12'168'0,"5"3"-128"0,8 1-16 15,1 4 68-15,4 0-56 16,1 0 24-16,13 0-40 16,4 4-8-16,-4 8-8 15,5 0-112-15</inkml:trace>
          <inkml:trace contextRef="#ctx0" brushRef="#br0" timeOffset="59710.523">9528 7357 372 0,'31'-36'140'0,"10"28"-112"0,14-12-4 16,-28 16 84-16,14 4-64 15,5 4 8-15,9 8-32 16,8 8 32-16,-4 8-28 16,-4 5-200-16,-9-1 96 15,-14-4-224-15</inkml:trace>
          <inkml:trace contextRef="#ctx0" brushRef="#br0" timeOffset="59528.0377">10133 7017 288 0,'0'-16'108'0,"9"12"-84"0,0-8-4 16,-4 8 48-16,-5 0-40 16,9 0 40-16,-9 0-36 15,-9-4-8-15,4 4-16 16,-13 0 12-16,-14 4-12 0,-4 4-20 15,-5 4 4-15,-14 4 4 16,1 0 4-16,4 0-20 16,-5 4 12-16,0 9 92 15,1 11-44-15,-1 13 36 16,23 11-44-16,0 5 8 16,19 8-24-16,13-4 0 15,22-17-8-15,1 1 12 0,9-4-12 16,4-13 24-16,5-12-20 15,0 1-64-15,-4-9 24 0,-10-4-148 16,-4-4 100 0,-9-4-312-16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33.9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CC3556-6526-42D0-ADD5-0960CB348A3D}" emma:medium="tactile" emma:mode="ink">
          <msink:context xmlns:msink="http://schemas.microsoft.com/ink/2010/main" type="writingRegion" rotatedBoundingBox="19313,9959 22089,11858 21516,12696 18740,10797"/>
        </emma:interpretation>
      </emma:emma>
    </inkml:annotationXML>
    <inkml:traceGroup>
      <inkml:annotationXML>
        <emma:emma xmlns:emma="http://www.w3.org/2003/04/emma" version="1.0">
          <emma:interpretation id="{BD5C3BD9-D64D-4116-A4C3-845A8CDD03B1}" emma:medium="tactile" emma:mode="ink">
            <msink:context xmlns:msink="http://schemas.microsoft.com/ink/2010/main" type="paragraph" rotatedBoundingBox="19313,9959 22089,11858 21516,12696 18740,10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0EFEA-EB24-49F2-936F-EDA7A8B0E109}" emma:medium="tactile" emma:mode="ink">
              <msink:context xmlns:msink="http://schemas.microsoft.com/ink/2010/main" type="line" rotatedBoundingBox="19313,9959 22089,11858 21516,12696 18740,10797"/>
            </emma:interpretation>
          </emma:emma>
        </inkml:annotationXML>
        <inkml:traceGroup>
          <inkml:annotationXML>
            <emma:emma xmlns:emma="http://www.w3.org/2003/04/emma" version="1.0">
              <emma:interpretation id="{800FB89A-E2D5-4911-B483-9689630AD7EB}" emma:medium="tactile" emma:mode="ink">
                <msink:context xmlns:msink="http://schemas.microsoft.com/ink/2010/main" type="inkWord" rotatedBoundingBox="19116,10246 19917,10794 19650,11185 18849,10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15191 10251 300 0,'23'4'112'0,"-14"-8"-88"0,-4 4-8 15,-5 0 108-15,0 0-72 16,0 0 60-16,0 0-68 16,0 0 24-16,0 0-40 15,-5-16 8-15,-4 8-20 0,-5-8-8 16,-4-9-16-16,-9-15 4 15,-5-13 56-15,-4-12-28 16,-1-3-28-16,-4 3 0 16,0 0 8-16,-4 8 0 15,4 1-20-15,9 11 8 16,0-7 4-16,5 3 4 16,4 5 0-16,5 3 0 15,-5 9 16 1,9 3-8-16,5 5-48 0,9 4 24 15,0 4-8-15,0 8 16 16,0 0 8-16,0 3 0 16,0 5 8-16,0 9-4 0,-13 11-12 15,-1 12 4-15,-9 9-16 16,-4-1 12-16,-14 5 12 16,4-9 0-16,6 5 8 15,3-21-8-15,5 0-28 16,10-4 12-16,13-4 24 15,13-4-8-15,10-8 8 16,23 0-4-16,4-4-68 16,4-12 32-16,1 0-40 15,0 4 36-15,-10 4-8 16,-8-8 24-16,-15 3 8 0,-12-3 8 16,-15 4 76-16,-13-4-40 15,-5 8 48-15,-4-8-48 16,-5 4 0-16,0-1-24 15,-4 1 0-15,17 4-4 16,-3 0 28-16,3 4-20 16,15 0-120-16,8 0 56 15,15 4-316 1</inkml:trace>
        </inkml:traceGroup>
        <inkml:traceGroup>
          <inkml:annotationXML>
            <emma:emma xmlns:emma="http://www.w3.org/2003/04/emma" version="1.0">
              <emma:interpretation id="{52744533-AD68-431E-9154-325376B42E95}" emma:medium="tactile" emma:mode="ink">
                <msink:context xmlns:msink="http://schemas.microsoft.com/ink/2010/main" type="inkWord" rotatedBoundingBox="20560,10812 22089,11858 21516,12696 19987,11650"/>
              </emma:interpretation>
              <emma:one-of disjunction-type="recognition" id="oneOf1">
                <emma:interpretation id="interp1" emma:lang="" emma:confidence="0">
                  <emma:literal>Eire</emma:literal>
                </emma:interpretation>
                <emma:interpretation id="interp2" emma:lang="" emma:confidence="0">
                  <emma:literal>fine</emma:literal>
                </emma:interpretation>
                <emma:interpretation id="interp3" emma:lang="" emma:confidence="0">
                  <emma:literal>fire</emma:literal>
                </emma:interpretation>
                <emma:interpretation id="interp4" emma:lang="" emma:confidence="0">
                  <emma:literal>Esme</emma:literal>
                </emma:interpretation>
                <emma:interpretation id="interp5" emma:lang="" emma:confidence="0">
                  <emma:literal>Eisner</emma:literal>
                </emma:interpretation>
              </emma:one-of>
            </emma:emma>
          </inkml:annotationXML>
          <inkml:trace contextRef="#ctx0" brushRef="#br0" timeOffset="615.6382">16530 10223 436 0,'4'-21'160'0,"-8"9"-124"0,-14-16-8 15,4 16 44-15,-9 0-44 16,-4-9 16-16,-14 13-28 16,-5 0 0-16,1 4-8 0,-1 4 4 15,1 0-8-15,4-4-48 16,-5 0 28-16,5 0-32 15,14 0 28-15,0 0 20 16,4 4 0-16,9 0-52 16,5 8 28-16,0 8 4 15,5 13 8-15,-1 7 36 16,0 4-12-16,1 1 24 16,-5 8-24-16,9 3 24 15,-18 13-24-15,13-4-12 16,-4 11-4-16,-5-7 40 0,1-4-24 15,-6-13 24-15,-3-11-20 16,-6-9-8-16,10 1-4 16,4-9-4-16,5 0 0 0,5-4 16 15,4-4-8-15,9 0-12 16,5 1 0-16,-1-1-4 16,5-4 0-16,5 0-12 15,18 0 12-15,-4 0 4 16,4 0 4-16,-5-4 16 15,-9-4-8-15,1 0-12 16,-6 0 0-16,6 0-60 16,-10 0 36-16,-4-4-236 15</inkml:trace>
          <inkml:trace contextRef="#ctx0" brushRef="#br0" timeOffset="831.7137">15892 10465 416 0,'-27'-20'152'0,"36"24"-116"0,9-4-12 0,5 8-24 16,5 5-4-16,8-1 12 15,-9 0-4-15,14 0 16 16,5 0-12-16,13-4-12 15,5-4 0-15,-1 4-296 16</inkml:trace>
          <inkml:trace contextRef="#ctx0" brushRef="#br0" timeOffset="963.5631">16744 10401 560 0,'-32'-53'208'0,"9"37"-164"0,5 8-8 15,13 4 32-15,-8 4-44 16,13 4-56-16</inkml:trace>
          <inkml:trace contextRef="#ctx0" brushRef="#br0" timeOffset="1185.6534">16512 10753 464 0,'-60'-29'176'0,"33"42"-140"0,4 19-8 0,19-8-4 16,-1 9-20-16,5-1 8 16,0 4-8-16,5-3 24 15,-1-5-16-15,1-4-4 16,-5-3-4-16,0-1 4 16,0-4-4-16,-14 0-72 15,-8-4 36-15,-6 1-232 16,1-5 144-16,-5 4-72 15</inkml:trace>
          <inkml:trace contextRef="#ctx0" brushRef="#br0" timeOffset="1968.2367">16612 11040 208 0,'18'12'76'0,"-18"-4"-60"0,5 5-4 15,-10-5 64-15,0 0-44 16,-4 0-4-16,-4 4-16 0,-1 0 16 15,0 0-16-15,1-4 12 16,8-4-12-16,-4-4 0 16,5-4-4-16,8 0-112 15,10-4 56-15,-1 0-8 16,6 0 36-16,8-4 20 16,0 0 4-16,-4 4-12 15,9 0 4-15,-9 3 100 16,-5-3-52-16,-4 8-8 15,-5 8-24-15,-9 1 60 16,-5 7-40-16,1 4 32 0,4 0-36 16,0 9-28-16,9-5 0 15,9-4 16-15,9-8-8 16,14-8-108-16,9-4 52 16,28-4-164-16,-15-4 116 15,-8 0-40-15,-9-12 80 16,-15 4 48-16,-8-9 8 15,-9 13 12-15,-5-4-4 16,-9-4 116-16,-9 12-68 16,4 0 180-16,-8-1-132 15,-1 1 24-15,0 8-80 16,5 0 8-16,5 0-36 16,4 0 0-16,0 0-12 15,9 0 28-15,9 0-20 0,0 0 32 16,-4 0-32-16,-1 0 4 0,-13 0-12 15,0 0 36-15,-13 0-20 16,-1 0-56-16,-9 8 16 16,-4-8-8-16,-5 9 16 15,5 3-12-15,4 4 12 16,9 4-24-16,10 0 20 16,13 9 24-16,23-1-8 15,9-12 44-15,9 9-24 16,14-9-40-16,-10-4 8 15,-4-4-140-15,-9-4 80 16,-9-4-304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36.3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5DC0B1-0F4D-4411-877A-C80AC7D393A4}" emma:medium="tactile" emma:mode="ink">
          <msink:context xmlns:msink="http://schemas.microsoft.com/ink/2010/main" type="writingRegion" rotatedBoundingBox="20576,10265 24323,11018 24082,12217 20336,11464"/>
        </emma:interpretation>
      </emma:emma>
    </inkml:annotationXML>
    <inkml:traceGroup>
      <inkml:annotationXML>
        <emma:emma xmlns:emma="http://www.w3.org/2003/04/emma" version="1.0">
          <emma:interpretation id="{BDF62126-F98F-4FF3-BFB3-24B54F67282E}" emma:medium="tactile" emma:mode="ink">
            <msink:context xmlns:msink="http://schemas.microsoft.com/ink/2010/main" type="paragraph" rotatedBoundingBox="20576,10265 24323,11018 24082,12217 20336,11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6811-A29C-4858-A162-6DB7F8F01C0D}" emma:medium="tactile" emma:mode="ink">
              <msink:context xmlns:msink="http://schemas.microsoft.com/ink/2010/main" type="line" rotatedBoundingBox="20576,10265 24323,11018 24082,12217 20336,11464"/>
            </emma:interpretation>
          </emma:emma>
        </inkml:annotationXML>
        <inkml:traceGroup>
          <inkml:annotationXML>
            <emma:emma xmlns:emma="http://www.w3.org/2003/04/emma" version="1.0">
              <emma:interpretation id="{490722C5-D88A-4C19-93B8-A68558257EBD}" emma:medium="tactile" emma:mode="ink">
                <msink:context xmlns:msink="http://schemas.microsoft.com/ink/2010/main" type="inkWord" rotatedBoundingBox="20495,10669 20987,10767 20960,10900 20469,108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16065 9891 436 0,'-18'-49'160'0,"18"33"-124"0,5 0-8 0,-1 8 80 0,10 0-64 16,4 4-8-16,5 0-24 16,27 4 16-16,23 4-16 15,23 12-208-15,8 8 108 16,15 0-256-16</inkml:trace>
        </inkml:traceGroup>
        <inkml:traceGroup>
          <inkml:annotationXML>
            <emma:emma xmlns:emma="http://www.w3.org/2003/04/emma" version="1.0">
              <emma:interpretation id="{208F9F59-772F-4409-8B9D-F8435E9EB79D}" emma:medium="tactile" emma:mode="ink">
                <msink:context xmlns:msink="http://schemas.microsoft.com/ink/2010/main" type="inkWord" rotatedBoundingBox="22060,10575 22978,10759 22769,11799 21852,11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0.4476">17477 10623 364 0,'0'-12'132'0,"14"12"-100"0,-1 0-12 0,-4 0 24 0,14 0-28 16,9 4 20-16,0 8-20 15,0 1-184-15,13-1 92 16,-13 8-160-16</inkml:trace>
          <inkml:trace contextRef="#ctx0" brushRef="#br0" timeOffset="998.4362">17491 10425 364 0,'-14'-16'132'0,"14"12"-100"0,14-8-12 0,-5 12 36 16,-5-4-36-16,14 0 0 16,5 0-12-16,0 4-8 15,9 0 4-15,0 4-172 16,-5 0 92-16,5 0-156 15</inkml:trace>
          <inkml:trace contextRef="#ctx0" brushRef="#br0" timeOffset="1627.6099">18233 10364 20 0,'32'0'8'0,"-14"4"-8"0,4 0 0 0,-8 0 36 16,4 5-20-16,-4-1 56 0,-5 4-40 15,5 4 4-15,-14 8-24 16,0 5 0-16,-14 3-4 15,-4 4 36-15,-5 1-20 16,-13-5-4-16,4-3-12 16,-14-5-24-16,14-4 8 15,-13-4 20-15,13-4-4 16,23 0 68-16,0 1-44 16,9-1 40-16,18 4-40 15,-4 4 16-15,18 0-28 16,-5 1 28-16,5 3-32 15,0-12-208-15</inkml:trace>
          <inkml:trace contextRef="#ctx0" brushRef="#br0" timeOffset="1841.1799">18242 10571 104 0,'23'16'36'0,"-14"0"-28"0,0 4 0 0,13-8 20 16,-8 5-16-16,4-1-32 0</inkml:trace>
          <inkml:trace contextRef="#ctx0" brushRef="#br0" timeOffset="2302.1194">18292 10109 144 0,'4'-16'52'0,"15"4"-40"0,-6-12 0 0,1 12 8 16,4-9-12-16,9-7 16 0,-8-4-16 15,8-5 16-15,-9 5-16 16,0 8-4-16,-4 3 0 15,-5 9 12-15,0 8-8 16,-4 12 68-16,-5 17-44 16,0 15-4-16,0 21-16 15,0 3 24-15</inkml:trace>
        </inkml:traceGroup>
        <inkml:traceGroup>
          <inkml:annotationXML>
            <emma:emma xmlns:emma="http://www.w3.org/2003/04/emma" version="1.0">
              <emma:interpretation id="{20BA9906-B1B4-4E90-8D8A-F1B69AEAE144}" emma:medium="tactile" emma:mode="ink">
                <msink:context xmlns:msink="http://schemas.microsoft.com/ink/2010/main" type="inkWord" rotatedBoundingBox="23445,10841 24323,11018 24082,12217 23204,12040"/>
              </emma:interpretation>
              <emma:one-of disjunction-type="recognition" id="oneOf2">
                <emma:interpretation id="interp2" emma:lang="" emma:confidence="0">
                  <emma:literal>E:</emma:literal>
                </emma:interpretation>
                <emma:interpretation id="interp3" emma:lang="" emma:confidence="0">
                  <emma:literal>Ei</emma:literal>
                </emma:interpretation>
                <emma:interpretation id="interp4" emma:lang="" emma:confidence="0">
                  <emma:literal>E';</emma:literal>
                </emma:interpretation>
                <emma:interpretation id="interp5" emma:lang="" emma:confidence="0">
                  <emma:literal>E?</emma:literal>
                </emma:interpretation>
                <emma:interpretation id="interp6" emma:lang="" emma:confidence="0">
                  <emma:literal>E':</emma:literal>
                </emma:interpretation>
              </emma:one-of>
            </emma:emma>
          </inkml:annotationXML>
          <inkml:trace contextRef="#ctx0" brushRef="#br0" timeOffset="3911.2308">18966 10150 352 0,'9'-24'132'0,"-5"20"-104"0,5-5-8 0,-4 9 44 0,13 0-40 15,5 4 0-15,9 1-16 16,4 3 4-16,23 4-8 16,1 0 24-16,-1 8-16 15,-9-4 12-15,-14-8-12 16,5 0 20-16,-13 1-20 15,-19-5-120-15,0-8 60 16,-18 0-272-16,-5 4 176 16,-9 0 40-16</inkml:trace>
          <inkml:trace contextRef="#ctx0" brushRef="#br0" timeOffset="2813.5512">19207 9964 208 0,'-27'16'76'0,"13"4"-60"0,-4 25-4 0,4-17 92 16,-9 16-60-16,-4 9 52 0,-9 4-56 15,-1 3-4-15,5 9-20 16,10 4 8-16,-1 4-16 16,0-4 4-16,5-8-4 15,9-1 12-15,-5-11-12 16,0-9 4-16,14-7-4 16,-9-9 4-16,0 5-8 15,5-13-4-15,-5 0 4 16,9 0-16-16,13-4 8 15,1 1 20-15,4-5-8 16,5-4 4-16,13 0-4 16,1-4 20-16,8-4-16 15,1 0-108-15,-5 0 48 16,-5-4-332-16</inkml:trace>
          <inkml:trace contextRef="#ctx0" brushRef="#br0" timeOffset="2995.5352">18934 10635 488 0,'-18'-64'180'0,"27"60"-140"0,0 0-12 0,14-4 4 16,8 8-24-16,6 8 16 15,17 4-16-15,1 8-204 0,0 4 104 16,-1 17-200-16</inkml:trace>
          <inkml:trace contextRef="#ctx0" brushRef="#br0" timeOffset="2546.2645">19544 10150 288 0,'-9'-57'108'0,"9"41"-84"0,-5-8-4 0,-4 16-100 15</inkml:trace>
          <inkml:trace contextRef="#ctx0" brushRef="#br0" timeOffset="3178.5211">19476 11085 464 0,'0'24'176'0,"9"-12"-140"0,4 8-8 15,-4 1 4-15,-9-1-24 16,14 0 24-16,-5 0-20 16,-4 1 24-16,-5 3-24 15,9-12-460-15</inkml:trace>
          <inkml:trace contextRef="#ctx0" brushRef="#br0" timeOffset="3309.3699">19749 10801 300 0,'-50'-44'112'0,"50"52"-88"0,-9 12-8 0,27-12-252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3:57.3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B16221-5366-486F-AE96-CC60AD7FA00A}" emma:medium="tactile" emma:mode="ink">
          <msink:context xmlns:msink="http://schemas.microsoft.com/ink/2010/main" type="inkDrawing" rotatedBoundingBox="1248,2979 10687,2821 10690,3004 1251,3163" semanticType="underline" shapeName="Other">
            <msink:sourceLink direction="with" ref="{4BBDB691-E37A-49CF-8AF6-AA946B43FF47}"/>
            <msink:sourceLink direction="with" ref="{49BDF796-61D4-435D-A4BD-ED4CC123D53F}"/>
            <msink:sourceLink direction="with" ref="{E966B5E2-3073-4E05-9BF0-823967BD9962}"/>
          </msink:context>
        </emma:interpretation>
      </emma:emma>
    </inkml:annotationXML>
    <inkml:trace contextRef="#ctx0" brushRef="#br0">0 230 312 0,'14'-4'112'0,"-14"4"-84"0,9 0-12 15,-5 0 56 1,1 0-44-16,0 0 68 15,-1 4-56-15,5-4 96 16,5 4-76-16,0-8 44 16,-1 8-64-16,5-4 24 15,10 0-36-15,-1 0-8 16,5 4-12-16,9-4 20 16,4 4-16-16,-8 0-20 0,-1 0 0 15,10-4 12-15,-1 4 0 0,10-8-4 16,4 4 4-1,19-4-4-15,-10 8 0 0,5-4 0 16,-5 8 0-16,0-4 24 16,-9 0-12-16,5-4 24 15,-9 4-24-15,13-8-12 16,0 12-4-16,19-8 12 16,-10 0-4-16,10 5 16 15,-10-5-12-15,5 0-20 16,-9 8 4-16,18-16 4 15,-9 8 4-15,18 0 8 16,-4-5-4-16,13 10-20 16,-18-5 8-16,18-5 20 15,-18 1-4-15,28 0-20 16,-10 8 4-16,14-4 12 16,-18 4 0-16,13-4 8 15,-9 0-8-15,28-4-4 16,-14 4 4-16,4-4-4 15,-13 8 0-15,14-12 0 16,-19 4 0-16,14 0 8 16,-14 4-4-16,0-4-12 15,-8 8 4-15,-6-8 4 16,-13 4 0-16,14-4-12 16,-5 4 8-16,18-4 28 15,-4 8-12-15,4-8 4 0,-9 4-8 16,23-8-8-16,-14 4 4 0,23 0 4 15,-18 8-4-15,27-4-4 16,-27 0 4-16,41-4-24 16,-18 4 12-16,26-8 40 15,-17 4-20-15,36-4 24 16,-18 8-20-16,41-8 20 16,-18-1-24-16,40-15-20 15,-26 12 0-15,35-8 40 16,-17 4-20-16,9-9 8 15,-42 5-12-15,10-8-16 16,-28 8 4-16,5-1 12 16,-31 13-4-16,-1 4-116 15,-23 12 60-15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5T18:59:48.2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E07BA1-E162-4930-B843-F4FB20A635E1}" emma:medium="tactile" emma:mode="ink">
          <msink:context xmlns:msink="http://schemas.microsoft.com/ink/2010/main" type="writingRegion" rotatedBoundingBox="19238,13912 19253,13912 19253,13927 19238,13927"/>
        </emma:interpretation>
      </emma:emma>
    </inkml:annotationXML>
    <inkml:traceGroup>
      <inkml:annotationXML>
        <emma:emma xmlns:emma="http://www.w3.org/2003/04/emma" version="1.0">
          <emma:interpretation id="{0DF77F35-D1BD-4ACE-9483-84AD22343EFD}" emma:medium="tactile" emma:mode="ink">
            <msink:context xmlns:msink="http://schemas.microsoft.com/ink/2010/main" type="paragraph" rotatedBoundingBox="19238,13912 19253,13912 19253,13927 19238,13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6EC1D4-BFC0-4002-99C4-2AE9568CB21D}" emma:medium="tactile" emma:mode="ink">
              <msink:context xmlns:msink="http://schemas.microsoft.com/ink/2010/main" type="line" rotatedBoundingBox="19238,13912 19253,13912 19253,13927 19238,13927"/>
            </emma:interpretation>
          </emma:emma>
        </inkml:annotationXML>
        <inkml:traceGroup>
          <inkml:annotationXML>
            <emma:emma xmlns:emma="http://www.w3.org/2003/04/emma" version="1.0">
              <emma:interpretation id="{6A8E5D3D-A9D2-4332-9B5A-E5826A228458}" emma:medium="tactile" emma:mode="ink">
                <msink:context xmlns:msink="http://schemas.microsoft.com/ink/2010/main" type="inkWord" rotatedBoundingBox="19238,13912 19253,13912 19253,13927 19238,139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14804 12995 0,'0'0'15,"0"0"1,0 0-16,0 0 0,0 0 0,0 0 31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16.1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50134A-3DC0-48D0-BD77-67BB7AD2B67D}" emma:medium="tactile" emma:mode="ink">
          <msink:context xmlns:msink="http://schemas.microsoft.com/ink/2010/main" type="writingRegion" rotatedBoundingBox="11664,9383 19218,7472 19696,9359 12142,11270"/>
        </emma:interpretation>
      </emma:emma>
    </inkml:annotationXML>
    <inkml:traceGroup>
      <inkml:annotationXML>
        <emma:emma xmlns:emma="http://www.w3.org/2003/04/emma" version="1.0">
          <emma:interpretation id="{FC0BEEED-0B9C-4309-B219-E5BCD2EE9F51}" emma:medium="tactile" emma:mode="ink">
            <msink:context xmlns:msink="http://schemas.microsoft.com/ink/2010/main" type="paragraph" rotatedBoundingBox="11664,9383 19218,7472 19696,9359 12142,11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F3DDB2-0D05-40FA-B148-5B83A92687A1}" emma:medium="tactile" emma:mode="ink">
              <msink:context xmlns:msink="http://schemas.microsoft.com/ink/2010/main" type="line" rotatedBoundingBox="11664,9383 19218,7472 19696,9359 12142,11270"/>
            </emma:interpretation>
          </emma:emma>
        </inkml:annotationXML>
        <inkml:traceGroup>
          <inkml:annotationXML>
            <emma:emma xmlns:emma="http://www.w3.org/2003/04/emma" version="1.0">
              <emma:interpretation id="{8A13513B-C3C4-46FD-A3A3-7AD75E37CF6B}" emma:medium="tactile" emma:mode="ink">
                <msink:context xmlns:msink="http://schemas.microsoft.com/ink/2010/main" type="inkWord" rotatedBoundingBox="11748,9714 13283,9326 13537,10328 12002,10717">
                  <msink:destinationLink direction="with" ref="{E0A845EB-C885-4DA5-B1A5-287FAFC0D2B9}"/>
                  <msink:destinationLink direction="with" ref="{CB46975A-B828-48D5-AFB4-2284F7157CE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7388 9068 476 0,'-9'-16'176'0,"18"4"-136"0,23 0-12 15,-10 4 56-15,15 0-52 16,8 0 16-16,4-1-32 16,6 9 0-16,-1-8-8 15,5 12-8-15,-1-4 4 0,-4 4-216 16</inkml:trace>
          <inkml:trace contextRef="#ctx0" brushRef="#br0" timeOffset="417.6103">8189 9203 312 0,'-4'-4'112'0,"4"4"-84"0,-10 4-12 0,6 4 12 16,-5 4-20-16,-5 4 16 0,0 9-16 15,1 3 16-15,-1 0-16 16,0 1 48-16,10-1-28 15,4 4-4-15,9 1-16 16,9-5-8-16,5 0 4 16,4 1 4-16,1-1-4 15,-10-8 16-15,-4-4-12 16,-5 5 24-16,-14-9-20 16,-13 0 40-16,-9-4-28 15,-10 0 12-15,-4 0-20 16,0-4 8-16,5-4-12 15,-5 4-24-15,13-4 4 0,15-4-348 32</inkml:trace>
          <inkml:trace contextRef="#ctx0" brushRef="#br0" timeOffset="863.8322">8790 8786 260 0,'-4'-8'96'0,"8"16"-76"0,1 8-4 15,-10 13 112-15,-4-1-72 16,0 8 48-16,0 1-60 15,0 7 20-15,-5 9-36 16,0 3 28-16,5-3-32 16,0 4-56-16,-5-9 16 15,-4-7-384-15</inkml:trace>
          <inkml:trace contextRef="#ctx0" brushRef="#br0" timeOffset="-182.9854">7885 8842 196 0,'41'-33'72'0,"-19"21"-56"0,1-20-4 16,-10 20 116-16,6-5-72 16,-10-3 112-16,-9-4-96 15,-5 4-28-15,-13 4-28 16,-9 3 12-16,-9 13-16 15,-9 13-12-15,-1 3-4 16,-3 12-4-16,-6-4 0 16,-8 5 44-16,-5 7-24 15,5 0 16-15,5 1-16 0,12-9 28 16,15 9-24-16,13-5 40 0,18 4-32 16,18 9-48-16,18-5 12 15,14 5 44-15,-1-1-12 16,1 1 8-16,-9-5-16 15,-10-3-76-15,1-13 32 16,-10-4-56-16,-4-3 48 16,1-5-208-1,-10-8 136-15,-9-4-168 16</inkml:trace>
          <inkml:trace contextRef="#ctx0" brushRef="#br0" timeOffset="615.4835">8480 9090 372 0,'14'-37'140'0,"9"29"-112"0,32-16-4 0,-14 16 48 15,13 0-44-15,10-1-4 16,0-3-12-16,-5 8 16 16,-5 4-16-16,-13 4-320 0,-13 4 164 15,-6 0-28-15</inkml:trace>
        </inkml:traceGroup>
        <inkml:traceGroup>
          <inkml:annotationXML>
            <emma:emma xmlns:emma="http://www.w3.org/2003/04/emma" version="1.0">
              <emma:interpretation id="{594B649A-C881-4D5A-B98F-C39711225A2E}" emma:medium="tactile" emma:mode="ink">
                <msink:context xmlns:msink="http://schemas.microsoft.com/ink/2010/main" type="inkWord" rotatedBoundingBox="13819,9628 15222,9273 15384,9915 13981,10269">
                  <msink:destinationLink direction="with" ref="{CB46975A-B828-48D5-AFB4-2284F7157CE9}"/>
                  <msink:destinationLink direction="with" ref="{E0A845EB-C885-4DA5-B1A5-287FAFC0D2B9}"/>
                </msink:context>
              </emma:interpretation>
            </emma:emma>
          </inkml:annotationXML>
          <inkml:trace contextRef="#ctx0" brushRef="#br0" timeOffset="2579.7772">9396 8754 72 0,'27'-17'24'0,"-4"1"-16"0,13 0-4 16,-13 8-20-16,9-4 8 15,4 0 20-15,1-4-4 16,4 3-12-16,-5 5 0 16,-4 0 48-16,0 4-24 15,-10 20 96-15,-3 5-64 16,-10 15 100-16,-5 13-88 16,-4-1 60-16,-9 1-72 15,-4-9-4-15,-6-3-28 16,-3-5 4-16,-6-8-12 0,-4-8 12 15,1-3-16-15,-1-5 16 16,0-8-16-16,4 0 16 0,6-4-16 16,8-5-4-16,10-3 0 15,-1 4-16-15,10 0 8 16,4 4-4-16,9 4 0 16,5 8-28-16,4 4 20 15,5 5 4-15,4 7 12 16,1 0 0-16,-1 0 0 15,0 1 24-15,-4-5-12 16,0-4-40-16,-4-4 16 16,-6-4-52-16,-3-8 36 0,-6-4-100 15,1-8 72 1,-1 0-248-16</inkml:trace>
          <inkml:trace contextRef="#ctx0" brushRef="#br0" timeOffset="3212.6158">10352 8944 384 0,'13'-12'140'0,"1"12"-108"0,9 4-8 15,0-4 56-15,4 0-48 16,9-4 32-16,10-4-36 0,13 0-8 15,5 3-12-15,-1 1 20 16,-3 0-16-16,-15 0-56 16,-8-4 20-16,-15 4-84 15,-13 4 56-15,-13 0-228 16,-10-4 156-16,-9 8-8 16</inkml:trace>
          <inkml:trace contextRef="#ctx0" brushRef="#br0" timeOffset="2954.3463">10793 8454 208 0,'14'-16'76'0,"-14"12"-60"0,0 0-4 16,-9 0 56-16,4-4-40 0,-4 8 52 15,-14 4-48-15,-4 0 12 16,0 4-28-16,-5 8 28 16,-4 4-28-16,-1 5 40 15,-4 7-32-15,0 8 32 16,0 13-32-16,5 4 40 16,-1 3-36-16,15-7-4 15,3 0-16-15,15-9-24 0,8-3 8 16,15-5 56-16,8-4-24 15,9-7 16-15,5-5-24 16,0-8-68-16,0-4 24 0,-4-4-76 16,-5 0 60-16,-10-4-104 15,-13 0 84 1,-9 0-260-16</inkml:trace>
        </inkml:traceGroup>
        <inkml:traceGroup>
          <inkml:annotationXML>
            <emma:emma xmlns:emma="http://www.w3.org/2003/04/emma" version="1.0">
              <emma:interpretation id="{89FE5DA8-A5C3-4722-9BD0-455350A386AA}" emma:medium="tactile" emma:mode="ink">
                <msink:context xmlns:msink="http://schemas.microsoft.com/ink/2010/main" type="inkWord" rotatedBoundingBox="16375,8192 19218,7472 19696,9359 16852,100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17.5947">14650 7414 248 0,'36'-40'92'0,"-9"19"-72"0,-4-7-4 0,-18 16 104 16,4-8-68-16,-18-1 40 15,-5 5-52-15,0 0-4 0,-22 8-24 16,-14 0 0-16,-18 4-4 15,-10 0 4-15,-8 4-8 16,8 0-20-16,5 0 8 16,19 0-4-16,4 0 4 15,13 0 0-15,1 4 0 16,18 4 8-16,4 8 0 16,0 12 0-16,5 13 0 15,5 16 60-15,-5 3-32 16,-1 5-20-16,6-4-8 15,-5 20 36-15,-9 4-24 16,4-4 16-16,-4-5-16 16,-5-7 28-16,0-4-24 15,-4-8 12-15,-1-13-16 0,1-11 44 0,9-5-28 16,-5-4-32-16,19-4 0 16,-1-3-8-16,5-5 4 15,9 0-12-15,19 0 12 16,-1-4 4-16,5 0 4 15,4 0 8-15,1-8-4 16,-1 0-12-16,5 0 4 16,-5-4-68-16,-4-4 40 15,-4 4-332 1</inkml:trace>
          <inkml:trace contextRef="#ctx0" brushRef="#br0" timeOffset="6531.6636">13812 7762 540 0,'0'-32'200'0,"18"32"-156"0,23 0-12 16,-9 0 0-16,4 0-24 15,24-8 40-15,17 4-24 16,14-4-4-16,5 16-12 15,-10 4-24-15,-4 0 8 0,-23 4-224 16</inkml:trace>
          <inkml:trace contextRef="#ctx0" brushRef="#br0" timeOffset="6823.4404">14727 8345 508 0,'-9'20'188'0,"9"-4"-148"0,-5 9-8 0,5-5 52 15,0-4-52-15,0 12-20 16,9-7-12-16,1 3 36 0,-1-4-24 16,4-4 44-16,1-4-32 0,4-12-112 15,5-8 48-15</inkml:trace>
          <inkml:trace contextRef="#ctx0" brushRef="#br0" timeOffset="6953.7863">15128 7912 312 0,'-23'-41'112'0,"27"54"-84"0,5 27-12 16,-18-40-260-16</inkml:trace>
          <inkml:trace contextRef="#ctx0" brushRef="#br0" timeOffset="5161.52">12478 7944 320 0,'27'-8'120'0,"-13"0"-96"0,13 0-4 15,-9 0 44-15,5 0-40 16,0-4 44-16,0-1-40 15,-1-3 4-15,1 0-20 16,-5-4 0-16,1-4-4 0,-6 3 36 16,1 1-20-1,-10-4 20-15,-8-4-24 0,-1 11-8 16,-4-3-8-16,-4-4 20 0,-6 8-12 16,1-1-12-16,0 1-4 15,-5 4-16-15,0 8 12 16,1 4-4-16,-6 0 4 15,1 0 0-15,-5 8 0 16,-4 4 0-16,-5 13 0 16,-5-5 44-16,1 20-24 15,-1 17 16-15,5 24-16 16,9 4 12-16,10-4-16 0,8 0 4 16,5-21-4-16,9-3 20 15,13-12-16-15,6-9 12 16,3-8-12-16,10-3-44 15,5-17 20-15,4-4-8 16,0-8 12-16,4-4-28 16,-4-9 20-16,5-7-64 15,-5-12 44-15,-9-13 8 16,-10-3 16-16,-3-1-16 16,-6 0 16-16,-8 5 68 15,-5 7-32-15,0 17 56 16,0 20-56-1,-5 24-12-15,-4 17 16 16,-9 23-16-16,4 1-4 16,1 0-4-16,3-1 12 0,1 1-8 15,0 0 24-15,9 0-20 16,0-5-4-16,0-7-4 16,0-13 40-16,0-7-24 15,-4-13 0-15,-1-12-12 16,1-12-164-16,4-13 84 15,0-11-428 1,4 0 276-16,1 3 92 16</inkml:trace>
          <inkml:trace contextRef="#ctx0" brushRef="#br0" timeOffset="5762.1165">13106 7009 352 0,'18'-20'132'0,"-4"12"-104"0,0-4-8 0,4 8 68 16,0 0-52-16,5 4 48 15,-5-4-48-15,18 4 24 16,-4 0-32-16,-4 8-28 15,-6 0 0-15,1 4 24 16,-14 8-12-16,-4 5 4 0,-10-1-8 16,-13 4 20-16,0-3-16 15,-19-1-32-15,6-4 12 16,-6 0 0-16,-4 1 8 16,18-1-12-16,1 4 8 0,17 4-32 15,14 5 20-15,5-1-4 16,4 9 12-16,9-5-20 15,1 0 16-15,-6 1 24 16,1-17-8-16,-5 0-8 16,-8 1 0-16,-10-13 56 15,-10 0-28-15,-8 4 16 16,-9-4-24-16,-9-8 20 16,-15 8-24-16,1-8-20 15,0 8 0-15,5 0-4 16,8 0 4-16,5 4-188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57.0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A845EB-C885-4DA5-B1A5-287FAFC0D2B9}" emma:medium="tactile" emma:mode="ink">
          <msink:context xmlns:msink="http://schemas.microsoft.com/ink/2010/main" type="inkDrawing" rotatedBoundingBox="11620,11026 15936,10862 15940,10972 11625,11136" semanticType="underline" shapeName="Other">
            <msink:sourceLink direction="with" ref="{8A13513B-C3C4-46FD-A3A3-7AD75E37CF6B}"/>
            <msink:sourceLink direction="with" ref="{594B649A-C881-4D5A-B98F-C39711225A2E}"/>
          </msink:context>
        </emma:interpretation>
      </emma:emma>
    </inkml:annotationXML>
    <inkml:trace contextRef="#ctx0" brushRef="#br0">0 133 104 0,'14'-4'36'0,"-5"8"-28"0,0-4 0 15,5 0 4-15,-5 0-8 16,5 4-4-16,9 1 4 16,-5-1-4-16,5 0 0 15,-1 4 44-15,10-4-24 16,5 0 36-16,-6 0-32 15,10 4-12-15,-4 4-8 16,4-4-4-16,-5 0 0 16,5 0 8-16,5-8-4 15,8 0-4-15,15 0 4 16,8-4-4-16,19-4 0 16,-5 12 8-16,9-8-4 0,-5 0-12 15,10-4 4-15,18 0 4 16,9 0 0-16,-9-4 0 15,0 0 0-15,9-5 0 16,27-3 0-16,-8 16 0 16,-6-4 0-16,-13 0-20 15,10 0 12-15,12 4 12 16,1 4 0-16,-14 0-4 16,9-8 4-16,10 4 4 15,-5-4-4-15,-14 4-12 16,-14-5 4-16,-4-3 12 15,-9 0-4-15,-14 4 8 0,-13 0-8 16,-19 0 16-16,-18 8-12 16,-14 0-28-1,-26 8-176-15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1:57.7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46975A-B828-48D5-AFB4-2284F7157CE9}" emma:medium="tactile" emma:mode="ink">
          <msink:context xmlns:msink="http://schemas.microsoft.com/ink/2010/main" type="inkDrawing" rotatedBoundingBox="11488,11001 16263,10861 16265,10930 11490,11070" semanticType="underline" shapeName="Other">
            <msink:sourceLink direction="with" ref="{8A13513B-C3C4-46FD-A3A3-7AD75E37CF6B}"/>
            <msink:sourceLink direction="with" ref="{594B649A-C881-4D5A-B98F-C39711225A2E}"/>
          </msink:context>
        </emma:interpretation>
      </emma:emma>
    </inkml:annotationXML>
    <inkml:trace contextRef="#ctx0" brushRef="#br0">0 137 104 0,'32'0'36'0,"-18"0"-28"0,27 8 0 15,-18-8 20-15,22 5-16 16,19-1 32-16,4 0-28 15,1-4 64-15,8 0-44 16,9-8-8-16,10-5-16 16,27-3 0-16,9 4-8 15,23-4 8-15,0 4-8 16,22 4 8-16,1 8-8 16,-5 4 8-16,18 4-8 15,18 0-4-15,-13 0 4 16,14-8-16-16,26 0 8 0,-13-8 48 15,32-8-24-15,-13-1-36 16,-15 1 8-16,1 0 0 16,-9 0 8-16,-42 4 8 15,-36 12-4-15,-27-4 8 16,-27 4-8-16,-28 8-4 16,-23 4 4-16,-18 8-216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2:13.3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C5095A-16FA-4E8A-A37B-F41A53CA689A}" emma:medium="tactile" emma:mode="ink">
          <msink:context xmlns:msink="http://schemas.microsoft.com/ink/2010/main" type="writingRegion" rotatedBoundingBox="6652,11519 3127,11843 3020,10678 6545,10354"/>
        </emma:interpretation>
      </emma:emma>
    </inkml:annotationXML>
    <inkml:traceGroup>
      <inkml:annotationXML>
        <emma:emma xmlns:emma="http://www.w3.org/2003/04/emma" version="1.0">
          <emma:interpretation id="{8F32DA3F-D0FF-4ED8-95C4-D8A4F14F5E52}" emma:medium="tactile" emma:mode="ink">
            <msink:context xmlns:msink="http://schemas.microsoft.com/ink/2010/main" type="paragraph" rotatedBoundingBox="6652,11519 3127,11843 3020,10678 6545,10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3769B-1611-49DF-B701-DADA78DCF7BB}" emma:medium="tactile" emma:mode="ink">
              <msink:context xmlns:msink="http://schemas.microsoft.com/ink/2010/main" type="line" rotatedBoundingBox="6652,11519 3127,11843 3020,10678 6545,10354"/>
            </emma:interpretation>
          </emma:emma>
        </inkml:annotationXML>
        <inkml:traceGroup>
          <inkml:annotationXML>
            <emma:emma xmlns:emma="http://www.w3.org/2003/04/emma" version="1.0">
              <emma:interpretation id="{553D6FF8-BCBE-4BEB-8992-A3D6EA8E0DA1}" emma:medium="tactile" emma:mode="ink">
                <msink:context xmlns:msink="http://schemas.microsoft.com/ink/2010/main" type="inkWord" rotatedBoundingBox="5262,11647 3127,11843 3020,10678 5155,10482"/>
              </emma:interpretation>
              <emma:one-of disjunction-type="recognition" id="oneOf0">
                <emma:interpretation id="interp0" emma:lang="" emma:confidence="0">
                  <emma:literal>as it</emma:literal>
                </emma:interpretation>
                <emma:interpretation id="interp1" emma:lang="" emma:confidence="0">
                  <emma:literal>as if</emma:literal>
                </emma:interpretation>
                <emma:interpretation id="interp2" emma:lang="" emma:confidence="0">
                  <emma:literal>as is</emma:literal>
                </emma:interpretation>
                <emma:interpretation id="interp3" emma:lang="" emma:confidence="0">
                  <emma:literal>as of</emma:literal>
                </emma:interpretation>
                <emma:interpretation id="interp4" emma:lang="" emma:confidence="0">
                  <emma:literal>as at</emma:literal>
                </emma:interpretation>
              </emma:one-of>
            </emma:emma>
          </inkml:annotationXML>
          <inkml:trace contextRef="#ctx0" brushRef="#br0">-983 19 364 0,'23'-24'132'0,"-14"20"-100"0,-4 0-12 16,-1 4 52-16,1 0-44 15,-1-4 68-15,-4 4-56 16,0 0 36-16,0 0-44 16,0 0-20-16,0 0-4 15,-9 8 8-15,-5 0-8 0,-8 8 16 0,-6 1-16 16,-8 3 24-16,-14 4-20 15,-5 0-4-15,-4 5-4 16,4 3-4-16,5-8 0 16,5-3 0-16,-1-1 0 15,14-4-12-15,10 0 8 16,3-4-16-16,6 1 12 16,4-1 4-16,0 0 4 15,4-4 0-15,5 0 0 16,0 0-12-16,0 0 8 0,0-8-24 15,5 12 16-15,-5-12 12 16,13 4 4-16,-8 0-12 16,13 9 4-16,-4-5-4 15,8 4 0-15,10 0 0 16,0 4 0-16,0 0 8 16,4 5 0-16,1-5-12 15,4 0 8-15,-5 0 40 16,1 0-24-16,-5-4 24 15,4 9-20-15,-13-5 0 16,9-4-8-16,-10 0-40 16,-8-4 16-16,-5 4-64 15,5-4 44-15,-14 1-228 16,-5-1 144 0,-4 0-132-16</inkml:trace>
          <inkml:trace contextRef="#ctx0" brushRef="#br0" timeOffset="-1635.8609">-2303 598 228 0,'-5'0'84'0,"5"0"-64"0,-9 0-8 16,9 0 28 0,-14 0-4-16,-4 4-20 0,-4 0 0 15,-1 0-8-15,9 4 48 16,-4 1-32-16,-5-1-12 16,14 0-4-16,-5 0-8 15,5 0 0-15,9 8 8 16,9 4-4-16,5 5 8 15,-5 3-8-15,14 4-20 16,-5 5 8-16,-4-9 12 16,-5 8 0-16,5-3-4 15,-10-13 4-15,1 4 40 16,-5-3-24-16,-9-5-8 16,-5 0-8-16,-4-4 4 0,4-4-4 15,-18-8 40-15,0-4-20 16,-4 0 4-16,13 0-16 15,-9 0 12-15,9 0-16 16,5 0-4-16,5 4 0 16,-10 4-136-16,14 4 72 15,9 0-260-15,0 0 180 16,0 0 36-16</inkml:trace>
          <inkml:trace contextRef="#ctx0" brushRef="#br0" timeOffset="-2492.1386">-2572-118 92 0,'-9'-4'32'0,"0"4"-24"0,-5 0 0 16,5 0 40-16,-4 0-28 15,-10 0 0-15,-9 8-12 16,9 0-24-16,-9 4 8 15,-9 4 4-15,5 5 4 16,4 3 68-16,-4 0-36 0,-1 4 48 16,10 5-44-16,0 3 0 15,4 1-24-15,5 7 0 16,-1 1-4 0,6-5 4-16,4-3-8 0,9-1 40 15,9 0-20-15,0-3 20 16,4-5-24-16,1 1-8 15,0-5-8-15,9-4 12 16,-1 0-8-16,1 1-4 16,4-5 0-16,-4 0-4 15,0-4 0-15,4 0 16 0,-13-4-8 16,9-4 4-16,-5-4-4 16,-4-4-96-16</inkml:trace>
          <inkml:trace contextRef="#ctx0" brushRef="#br0" timeOffset="-2190.3356">-2922 368 216 0,'0'0'80'0,"9"8"-60"0,4-16-8 0,6 8 64 16,-6-5-44-16,15-7 60 16,3 4-56-16,1-4-24 15,5 4-12-15,-1 4 8 16,-4 4-4-16,0 8-124 15,0 0 64-15,-9 8-172 16</inkml:trace>
          <inkml:trace contextRef="#ctx0" brushRef="#br0" timeOffset="1065.8351">287 80 236 0,'0'-8'88'0,"-4"4"-68"0,-5 0-4 16,9 0 52-16,-9 0-40 15,9 0 52-15,-5 0-48 0,-4 0 4 16,9 0-24-16,-9 4-8 15,0 0 0-15,-5 0 12 16,0 4-8-16,-4 4-4 16,-5 0 0-16,10 4 12 15,-5 0-8-15,-5 4-4 16,9 1 0-16,-4 3 4 16,-5 4-4-16,10-4 24 15,3-3-16-15,6-5-4 16,-5 12-4-16,0-8 20 15,9 4-12-15,-9 1-4 0,9 3-4 16,0-4-4-16,0 4 0 16,9-3 24-16,0-5-12 15,0 0-4-15,5 0-4 16,-1-4 4-16,10 1-4 16,-5-5 40-16,5 0-20 0,9 0-32 15,-9 0 4-15,-1-4 28 16,10-4-16-16,5 0-8 15,-19 0-4-15,18 0 20 16,-4 0-8-16,0-4 4 16,-9 4-4-16,-10 4 12 15,6-8-12-15,-6 0-28 16,5 0 8-16,-13 0 40 16,4-8-16-16,-9-1-28 0,0 5 8 15,0 0 20-15,14-8-8 16,-14 4 0-16,0-4 0 15,0 0-4-15,0-1 0 16,0-3-12 0,0 4 8-16,0-12-16 15,-5-1 12-15,5 1 4 16,-9 0 4-16,9 3 8 16,0 1-4-16,0 4-4 0,-9 4 4 15,9-1-4-15,0 1 0 16,0 4-12-16,-5 0 8 15,5 0-4-15,-9 4 0 16,9 0 0-16,-9 0 0 0,9 4 16 16,-9-1-4-16,-4 1-4 15,3 0 4-15,6 0 12 16,-14 0-8-16,4 0-4 31,5 4 0-31,-5 0 12 0,-4 4-8 16,4 4-64-16,5 0 28 15,-4 5-288-15,-6 7 176 16,6 4-136-16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4:13.8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122156-6725-4C03-B485-21F2289307EB}" emma:medium="tactile" emma:mode="ink">
          <msink:context xmlns:msink="http://schemas.microsoft.com/ink/2010/main" type="writingRegion" rotatedBoundingBox="2016,558 21926,100 22041,5104 2131,5561"/>
        </emma:interpretation>
      </emma:emma>
    </inkml:annotationXML>
    <inkml:traceGroup>
      <inkml:annotationXML>
        <emma:emma xmlns:emma="http://www.w3.org/2003/04/emma" version="1.0">
          <emma:interpretation id="{E3FDEAEF-0612-46EF-94CE-FCF273405F65}" emma:medium="tactile" emma:mode="ink">
            <msink:context xmlns:msink="http://schemas.microsoft.com/ink/2010/main" type="paragraph" rotatedBoundingBox="2046,536 21944,721 21932,2002 2035,1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00DB93-C75C-4663-86BF-D39DE5E4C0CD}" emma:medium="tactile" emma:mode="ink">
              <msink:context xmlns:msink="http://schemas.microsoft.com/ink/2010/main" type="line" rotatedBoundingBox="2046,536 21944,721 21932,2002 2035,1817"/>
            </emma:interpretation>
          </emma:emma>
        </inkml:annotationXML>
        <inkml:traceGroup>
          <inkml:annotationXML>
            <emma:emma xmlns:emma="http://www.w3.org/2003/04/emma" version="1.0">
              <emma:interpretation id="{980CC1FB-8DEC-470F-AE46-88EE7A843168}" emma:medium="tactile" emma:mode="ink">
                <msink:context xmlns:msink="http://schemas.microsoft.com/ink/2010/main" type="inkWord" rotatedBoundingBox="2046,536 2967,544 2956,1624 2036,1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855 46 320 0,'4'0'120'0,"-4"0"-96"0,9 0-4 16,-9-4 68-1,5 4-52-15,-5-8 100 16,0 8-76-16,0-8 32 16,0 8-52-16,-5-8 12 15,5 0-32-15,-13 4 8 16,-1 4-16-16,-22-8-16 15,4 16 0-15,-23-4-4 16,5 0 0-16,-14 4 8 16,14 4 0-16,-9-4 8 0,9-4-4 15,-5-4-12-15,10 8 4 0,-1-16 40 16,5 8-24-16,5 0 36 16,18-4-32-16,-5-4-4 15,9 8-8-15,5-4-24 16,9 8 12-16,-14 0 4 15,28 0 4-15,-14 0 0 16,0 0 0-16,18 4-12 16,-13 5 8-16,-5 3-4 15,9 0 0-15,-18 8 8 16,9 5 0-16,-14 11 16 16,5 5-8-16,-14 11 4 15,14-11-4-15,-14 7 12 16,5 1-12-16,-4-17-20 15,3 1 4-15,1-17 20 16,9 4-4-16,0-12-20 16,4 5 4-16,1-9 20 15,4 0-4-15,4-4-20 16,5-4 4-16,10 8-4 16,3 0 4-16,10 0 32 15,5 0-12-15,4 0-32 16,4 5 12-16,1-5 20 15,-1 4-8-15,1-8 0 16,-5 0 0-16,-5 4 4 0,10 0-4 16,-14-8 16-16,-10 8-12 15,1-8-4-15,-5 0 0 0,-4 0 12 16,-5 8-8-16,-4-16-136 16,4 8 72-16</inkml:trace>
          <inkml:trace contextRef="#ctx0" brushRef="#br0" timeOffset="345.4072">190 382 384 0,'-14'4'140'0,"14"-4"-108"0,5 0-8 16,-1 0 100 0,1 4-72-16,0-4 68 15,4 4-68-15,9-4 24 16,5 8-44-16,8-8 36 16,1 5-40-16,9-5 28 15,0 0-28-15,9 0-8 16,0 0-12-16,1-5 4 15,-6 14-8-15,-9-1-12 16,1 0 4-16,-14-4 20 16,-1 0-8-16,-12-8-48 0,-6 4 24 0,-8-12-260 15,4 0 152 1</inkml:trace>
          <inkml:trace contextRef="#ctx0" brushRef="#br0" timeOffset="1592.3692">349-281 384 0,'0'-9'140'0,"0"9"-108"0,-4-8-8 15,-1 8 144 1,5 0-96-16,-9-8 104 15,9 8-100-15,-4 0 64 16,8 0-80-16,-4 0 40 16,0 0-60-16,0-8 32 15,5 8-40-15,-1 0 24 16,5 0-28-16,10-12 0 0,3 12-16 16,19-16 0-16,5 16-4 0,22-8 4 15,-4 8-8-15,4 0 16 16,-13 8-12-1,-1-8 16-15,-13 8-16 0,-9-8 24 16,-9-4-20-16,-9 0 12 16,4 4-12-16,-14-4-176 15,6 0 92-15</inkml:trace>
          <inkml:trace contextRef="#ctx0" brushRef="#br0" timeOffset="706.368">431-27 548 0,'-22'0'204'16,"22"0"-156"-16,-10 0-16 0,10 0 124 16,0 0-92-16,-9-8 80 15,9 8-84-15,9 0 12 16,5 0-40-16,13-4 24 16,10-4-32-16,8 8-4 15,10-4-12-15,0 4-24 16,-1 8 8-16,-8 0-32 15,-5 9 24-15,-14-9-92 16,-4 0 60-16,-5-8-136 16,-4 0 104-16,-1-8-404 15,1 0 272-15</inkml:trace>
        </inkml:traceGroup>
        <inkml:traceGroup>
          <inkml:annotationXML>
            <emma:emma xmlns:emma="http://www.w3.org/2003/04/emma" version="1.0">
              <emma:interpretation id="{189721A8-9925-40D1-8908-1C1653D7CA25}" emma:medium="tactile" emma:mode="ink">
                <msink:context xmlns:msink="http://schemas.microsoft.com/ink/2010/main" type="inkWord" rotatedBoundingBox="3668,905 5416,921 5408,1766 3660,17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1.6907">2544 382 624 0,'9'-16'228'0,"-9"16"-176"0,27-8-16 0,-13 4 104 15,4 8-84-15,5-4-28 16,4 8-24-16,5 0-4 16,4 0 0-16,5-4-176 15,-4 0 96-15,13-4-340 16,-9 4 236-16</inkml:trace>
          <inkml:trace contextRef="#ctx0" brushRef="#br0" timeOffset="3077.4769">3350 293 664 0,'-5'24'244'0,"5"-24"-188"0,9 73-16 16,-4-32 12 0,4 3-36-16,-9 17 32 15,4-4-32-15,-13-5 12 16,0-3-16-16,-14-5 44 16,1-7-28-16,-15-9 84 15,5 0-64-15,-18-11 4 16,9-1-32-16,-18-12 4 0,14-4-12 15,-10-12-8-15,14 0 0 16,14-25-268-16,13 5 144 0,19-33-412 16,13 4 300-16</inkml:trace>
          <inkml:trace contextRef="#ctx0" brushRef="#br0" timeOffset="3171.7284">3304 67 704 0,'32'-41'264'0,"-32"41"-208"0,5 4-12 0,-5-4 96 16,0 0-84-16,4 0-28 15,5 4-24-15</inkml:trace>
          <inkml:trace contextRef="#ctx0" brushRef="#br0" timeOffset="2537.4966">1651 544 592 0,'-18'8'220'0,"18"-8"-172"0,-9 4-12 0,9 0 100 15,9 0-80-15,5 0 76 16,4 0-76-16,5-8 32 16,4 4-52-16,0-4 0 15,5 4-24-15,-4-8 20 16,4 4-20-16,-1-4 4 16,-3 8-8-16,-5-8 4 15,-1 8-8-15,1-8-144 16,4 8 76-16,1-4-440 15,-1 8 280-15</inkml:trace>
          <inkml:trace contextRef="#ctx0" brushRef="#br0" timeOffset="2254.2437">1692 277 548 0,'-4'-8'204'16,"4"8"-156"-16,-5-4-16 0,1 0 124 16,8 8-92-16,-4-4 44 15,9 0-64-15,1 0 48 16,8 0-56-16,0 0 64 15,5 0-60-15,4-4 0 16,0 4-24-16,1-8-12 16,-1 8 0-16,0-4-4 15,1 4 0-15,-10-4 8 16,0 4-4-16,-4 0-48 16,-5 4 28-16,-9-4-244 15,0 0 144-15</inkml:trace>
        </inkml:traceGroup>
        <inkml:traceGroup>
          <inkml:annotationXML>
            <emma:emma xmlns:emma="http://www.w3.org/2003/04/emma" version="1.0">
              <emma:interpretation id="{A13CDEBE-6268-46D5-B167-674D98507517}" emma:medium="tactile" emma:mode="ink">
                <msink:context xmlns:msink="http://schemas.microsoft.com/ink/2010/main" type="inkWord" rotatedBoundingBox="5899,737 7806,755 7797,1703 5890,16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68.3143">3955 204 496 0,'-9'-8'184'0,"9"8"-140"0,0 0-16 16,-9 0 108-1,18 0-80-15,-18 0 40 16,4 8-56-16,-4-8 20 0,5 16-32 0,-10 1 16 15,5-1-24-15,-5 20 16 16,10-8-20-16,-5 13 28 16,0-1-28-16,4 5-4 15,5-13-8-15,0 5 12 16,14-9-8-16,-5-8 4 16,4-4-4-16,-3-7 4 15,12-1-8-15,-13-16-100 16,14 4 52-16,-9-13-24 15,4 5 40-15,-4-4-12 16,8 8 24-16,-12 0 44 16,-6 8-16-16,5 8 88 15,-9 4-56-15,9 8 56 16,5 9-56-16,9-5 32 16,9 0-44-16,13-4-8 15,10-3-16-15,4-13 12 16,-4 0-12-16,-1-20-48 15,1-1 24-15,-10-19-32 16,-4 8 28-16,-18-13-24 16,0 5 24-16,-14-17 20 15,-4 13 0-15,-10-1 20 16,5 9-12-16,-5 3-20 16,1 9 4-16,-1 4-172 15,5 8 100-15,9-4-524 16,10 12 336-16</inkml:trace>
          <inkml:trace contextRef="#ctx0" brushRef="#br0" timeOffset="4264.6363">5280-75 652 0,'9'-8'244'0,"-9"8"-192"0,9 16-12 0,-9-4-4 16,0 4-28-16,-4 25 24 15,-5 3-20-15,-5 37-4 16,-4 4-4-16,-5 16-128 16,9-7 68-16,-8-14 48 15,12-15 8-15,-12-8 36 16,-1-17-24-16,0-7 24 16,-4-13-24-16,0-12-48 15,8-4 20-15,-3-16-8 16,8 4 16-16,5-33-72 15,18 5 44-15,5-33-64 16,-1 8 56-16,15-11 12 16,8 15 20-16,-4 0 144 15,0 17-72-15,4-9 96 16,-4 21-88-16,-9 0 80 16,-1 7-84-16,-3 1 64 15,3 12-72-15,1 8 56 16,-9 4-60-16,4 4 16 15,5 8-40-15,9 13 16 0,4 7-24 0,-18 29-8 16,19 0-8-16,-14 16 28 16,-5-5-16-16,-5-7-12 15,6-8-8-15,-10-8-40 16,0-13 24-16,-9-8-116 16,0-3 76-16,-9-9-184 15,0-4 136-15</inkml:trace>
          <inkml:trace contextRef="#ctx0" brushRef="#br0" timeOffset="4894.8144">5230-67 600 0,'0'-8'224'0,"0"8"-176"0,0 0-12 0,0 0 204 16,9 0-140-16,0 0 92 15,0 0-112-15,5-4 68 16,4 4-84-16,14-4 20 15,4 0-48-15,24-4-24 16,8 0-4-16,0-5-20 16,-9 9 8-16,-9-4-4 15,1 8 0-15,-29-4-28 16,1 4 20-16,-23-8-64 16,9 16 44-16,-18-8-152 15,0 0 108-15,-5-8-440 16,5 12 288-16</inkml:trace>
          <inkml:trace contextRef="#ctx0" brushRef="#br0" timeOffset="4463.1639">5221 483 684 0,'0'-12'252'15,"0"12"-192"-15,32-8-20 0,-14 0 92 16,5 8-80-16,22-8-4 16,1 0-28-16,22-4-120 15,-4 8 52-15</inkml:trace>
        </inkml:traceGroup>
        <inkml:traceGroup>
          <inkml:annotationXML>
            <emma:emma xmlns:emma="http://www.w3.org/2003/04/emma" version="1.0">
              <emma:interpretation id="{87480386-90C6-4E1B-8FED-17D2DF07F6B7}" emma:medium="tactile" emma:mode="ink">
                <msink:context xmlns:msink="http://schemas.microsoft.com/ink/2010/main" type="inkWord" rotatedBoundingBox="8662,840 11189,864 11181,1705 8654,16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59.9233">6632 398 612 0,'-13'-12'228'0,"17"12"-180"0,1-4-12 0,-5 0 184 15,4 4-128-15,1-4 44 16,8 0-84-16,1-4 40 16,0 4-52-16,4-4-4 15,5 8-20-15,4-4-12 16,5 4 0-16,4-4 12 15,-8 8-8-15,-1-8-172 16,-4 4 92-16</inkml:trace>
          <inkml:trace contextRef="#ctx0" brushRef="#br0" timeOffset="7672.5547">7361 99 652 0,'0'0'244'0,"0"0"-192"0,18 0-12 0,-9 0 68 16,5 0-68-16,27 0 0 15,0 0-24-15,22-8 24 16,1 8-24-16,9 0 4 15,-5 0-12-15,1 0 4 16,-15 8-8-16,-8-8 24 16,-10 0-16-16,-9 4 40 15,1 0-28-15,-10-4 32 16,-9 0-32-16,0 0 4 16,-4 0-16-16,-10 0 12 15,5 4-16-15,-9 0-12 16,5 4 0-16,-15 4 12 15,19 5-4-15,-18 7-20 16,9 8 8-16,-18 25 12 16,13 8 0-16,-18 3-12 15,9 1 4-15,-9-8 4 16,14-4 0-16,5-13 8 16,4-7-4-16,-10-9 68 15,6-8-40-15,-6-12 16 16,10-4-32-16,-18-20 8 15,13 4-12-15,-18-25 0 16,5 5-4-16,-14-29 4 16,18 9-8-16,-8-17-12 15,8 16 4-15,-5 5 4 16,15 11 0-16,-1 5 0 0,5 12 0 16,0-5-36-16,4 9 20 15,5 8-4-15,5 8 12 0,0-4-204 16,8 4 116-16,5-4-332 15,5 8 240-15</inkml:trace>
          <inkml:trace contextRef="#ctx0" brushRef="#br0" timeOffset="8482.7085">8567 22 728 0,'23'-32'268'0,"-23"32"-208"0,23-4-16 0,-5 0 72 16,-4 8-72-16,8-8 16 15,10 4-36-15,5-4-4 16,-1 4-12-16,5-5-8 16,9 10 4-16,0-5-4 15,0 0 0-15,-9 0 8 16,0 0-4-16,-9 0 24 15,-5 0-16-15,-8 0 32 16,-6 0-28-16,-8-5 20 16,4 5-20-16,-14-4-16 15,1 8-4-15,-10-4-48 16,1 5 24-16,-10-1-4 16,5 4 20-16,-14 4-20 0,9 4 20 0,-9 0-4 15,5 0 8-15,-5 5-12 16,14-1 12-16,-5 0-12 15,9 0 8-15,-4 9-8 16,4-1 8-16,1 8 8 16,8 9 4-16,1-1 16 15,4 1-8-15,0-1 16 16,4-3-16-16,1-5 4 16,-1-3-4-16,-4-5 48 15,0 0-32-15,-4-3 16 16,-1-5-24-16,-4 4 0 15,0-4-8-15,-5 5-32 16,10-5 12-16,-5 4 4 16,4-12 8-16,-9 5 24 15,10-5-12-15,-10-4 12 16,10 0-12-16,-10-8 12 16,0 0-16-16,-8 8 4 15,8-8-4-15,-9-8-8 16,5 8 4-16,-5-8 4 15,10 8-4-15,-1 0 16 16,9 0-12-16,5 0-4 16,5 0 0-16,4 0 12 15,5 16-8-15,8-16 24 16,6 8-20-16,8-4-32 16,1 0 12-16,13-4 0 15,-5 0 8-15,5-4 16 0,-4 4-8 16,-5-4 24-16,-5-4-20 15,-13 0 12-15,0 8-12 0,-14-8-60 16,-5 8 24-16,-8-12-184 16,-1 8 116-16,-4-17-208 15,0 13 172-15,-5-12-300 16,10 8 240-16</inkml:trace>
          <inkml:trace contextRef="#ctx0" brushRef="#br0" timeOffset="9008.1059">8890 249 476 0,'5'-21'176'15,"-5"21"-136"-15,0-4-12 0,0 0 100 16,0 4-76-16,-5-4 60 15,5 4-68-15,-4-4 24 16,-1 8-40-16,-4-4 28 16,0 0-32-16,-9 0 12 15,4 0-20-15,-9 0 8 16,10 4-12-16,-14 0 28 16,4 4-24-16,-5 5 40 15,6-5-32-15,-6 8 20 0,6 4-24 16,-1 13 44-16,5 3-36 15,4 4-4-15,14 1-16 0,5-1 20 16,8 1-16-16,14-13 4 16,5 0-8-16,9-19 12 15,0 3-12-15,14-16-64 16,0-4 28-16,4-13-4 16,-5-3 16-16,-13-8 20 15,-4 7 0-15,-19-15-12 16,-4 4 4-16,-19-5 4 15,-4 9 0-15,-14-1 68 16,5 13-36-16,-5 0 32 16,5 12-36-16,-5 0 0 15,10 0-16-15,-1 3-24 16,5 5 4-16,0 0-120 16,4 5 72-16,-4 3-208 15,9 0 148-15</inkml:trace>
        </inkml:traceGroup>
        <inkml:traceGroup>
          <inkml:annotationXML>
            <emma:emma xmlns:emma="http://www.w3.org/2003/04/emma" version="1.0">
              <emma:interpretation id="{10C985B1-60CB-45C3-851E-1BE3B8D9E198}" emma:medium="tactile" emma:mode="ink">
                <msink:context xmlns:msink="http://schemas.microsoft.com/ink/2010/main" type="inkWord" rotatedBoundingBox="11810,860 16211,901 16201,1949 11800,19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466.8304">12009 265 320 0,'0'0'120'0,"0"0"-96"0,0 0-4 0,0 0 124 16,0 0-84-16,5 0 88 16,-1 0-84-16,1 0 28 15,-1 0-52-15,5 0 40 16,1 0-48-16,-10 0 28 15,0 0-32-15,-5 0 0 16,0 0-16-16,-8 0 28 16,-1 12-24-16,-13 8 20 15,9 0-20-15,-14 13 52 16,4-1-36-16,-3 9 12 16,12-1-28-16,1 1 8 15,14-5-12-15,4-4-16 16,9 1 0-16,9-9 40 15,5-4-24-15,9-8-44 16,-1-3 16-16,6-9-84 16,-5 4 56-16,-5-8-44 15,-4 0 52-15,-5-5-16 16,5 5 32-16,-10-8-16 16,1 8 20-16,-9-4 28 15,4 4-8-15,0 4 64 16,4 4-40-16,-3 4 32 15,3 12-32-15,1-11 8 16,4 7-20-16,5-4-8 16,0 4-4-16,-1-16 12 15,6 0-8-15,-1-16 24 0,5 4-20 16,-14-4 4-16,5 3-8 16,-19-11 12-16,1 8-12 0,-10-16-4 15,1 7 0-15,-5-11-4 16,0-1 0-16,4 1 16 15,5 8-8-15,0 3-152 16,14 5 76-16,-5 4-176 16,9 4 140-16,9-4-340 15,1 8 252-15</inkml:trace>
          <inkml:trace contextRef="#ctx0" brushRef="#br0" timeOffset="25481.881">12059 702 384 0,'0'-8'140'0,"0"8"-108"16,-4 0-8-16,-1 0 84 15,10 0-64-15,-5 0-8 16,0 0-24-16,0 0 24 16,0 0-20-16,0 0 40 15,0 0-32-15,0-4 20 0,9 0-24 0,0-4 0 16,0 4-12-16,0-9 4 15,0 9-8-15,0-8 16 16,0 4-12-16,-4-4-4 16,0 4 0-16,-5-4-4 15,4 4 0-15,-4-4 44 16,5 3-24-16,-5-3-20 16,0 8 0-16,0-8 8 15,9 12-4-15,0-12-20 16,0 12 8-16,-5-8-4 15,1 8 4-15,0 4 32 16,-1-4-12-16,-4 0-20 16,0 8 0-16,-4-8-100 15,4 0 56-15,-5 8-388 16,5-4 240-16</inkml:trace>
          <inkml:trace contextRef="#ctx0" brushRef="#br0" timeOffset="24067.4601">12974 176 488 0,'9'-12'180'0,"-9"12"-140"0,0 8-12 0,-4-4 144 15,4 4-100-15,-5 12 44 16,-4 8-72-16,0 21 28 15,0 8-40-15,-14 12-8 16,5-1-16-16,-5-11 12 16,10 4-12-16,-10-17 16 15,5-7-16-15,-10-13 16 0,19-4-16 16,-14-4 24-16,19-8-20 16,-14-16-32-16,9 8 12 0,9-8-60 15,0-8 36-15,4-12-80 16,10-9 60-16,4-15-88 15,9-5 80-15,-4-4-8 16,9 9 44-16,-5-1 84 16,1 13-32-16,-6-1 72 15,-3 13-60-15,3-1 96 16,-3 13-76-16,-6 0 44 16,5 4-64-16,-4 4 40 15,0 4-44-15,4 0 44 16,0 4-48-16,5 0-8 15,0 8-12-15,-1 0 8 16,6 4-12-16,-5 4 4 16,-10 17-4-16,1 7-16 15,4 5 4-15,-13 7 20 16,4 9-8-16,-9-4 16 16,0-13-16-16,-5 1-4 15,5-9 0-15,-4 1-16 16,-10-9 8-16,9-12-120 15,5 0 68-15,-9-8-180 16,0 4 132-16,0-12-364 16,9 0 260-16</inkml:trace>
          <inkml:trace contextRef="#ctx0" brushRef="#br0" timeOffset="24315.12">12920 504 676 0,'4'-8'248'0,"-4"8"-192"0,9-4-16 0,0-1 100 16,-4 5-84-16,13-4 48 16,-4 4-60-16,9-8 36 15,9 0-44-15,4 0 0 16,-4 4-24-16,-5-4-104 15,0 8 48-15,-17-4-492 16,8 4 296-16</inkml:trace>
          <inkml:trace contextRef="#ctx0" brushRef="#br0" timeOffset="24596.4222">13038 14 728 0,'-4'-12'268'0,"4"12"-208"0,9-4-16 0,-5 4 132 16,1 4-104-16,13-4 60 15,5 0-76-15,13 0-16 16,5 0-24-16,9-4 16 16,-4 8-20-16,-1-4-240 15,-4 4 120-15</inkml:trace>
          <inkml:trace contextRef="#ctx0" brushRef="#br0" timeOffset="22373.4084">10739 455 580 0,'-9'4'216'0,"18"0"-168"0,5 4-12 0,-14-8 100 15,9 8-80-15,4-8 4 16,10 0-36-16,9 0 12 16,0 0-24-16,0 0 24 15,13-8-24-15,-8 0-128 16,4 0 64-16,4-4-212 16,-13 4 148-16</inkml:trace>
          <inkml:trace contextRef="#ctx0" brushRef="#br0" timeOffset="22626.0808">11472 378 560 0,'-9'0'208'0,"9"0"-164"0,0 12-8 16,0 0 68-1,9 9-64-15,-9 19 16 16,0 5-32-16,0 15-4 15,0-3-12-15,0 4-16 16,0-9 4-16,-18 1 92 16,4-9-48-16,-18 1 52 0,-4 0-52 0,-14-9 8 15,4-4-32-15,-18-15 36 16,14-1-28 0,-4-16-32-16,13-8 4 0</inkml:trace>
          <inkml:trace contextRef="#ctx0" brushRef="#br0" timeOffset="22748.4058">11272 123 580 0,'0'-40'216'0,"0"40"-168"0,13-12-12 0,-4 8 4 16,5 4-28-16</inkml:trace>
          <inkml:trace contextRef="#ctx0" brushRef="#br0" timeOffset="20868.3561">9774 674 312 0,'-9'4'112'0,"9"-4"-84"0,4-4-12 15,-4 0 100 1,0 8-68-16,0-4 60 15,0 0-64-15,0-4 24 0,5 4-40 0,-5-4 44 16,0 8-40-16,0-8 56 16,9 4-52-16,-5-5 20 15,10 10-36-15,-5-5 16 16,9 0-20-16,5-9 20 16,0 9-24-16,9 0 40 15,4 0-28-15,1 0 12 16,-6 0-20-16,1 0-8 15,5 9-4-15,-10-5 4 16,-4 0-4-16,-10 0 24 16,6 0-16-16,-10-4 4 15,-5 4-8-15,-4-4 12 16,0 0-12-16,0 0-276 16,0 0 144-16</inkml:trace>
          <inkml:trace contextRef="#ctx0" brushRef="#br0" timeOffset="20268.2605">9997 309 248 0,'-9'-4'92'0,"9"8"-72"0,0-4-4 0,0 0 176 16,0 0-108-16,0 0 36 16,0 0-72-16,0 0 44 15,0 0-56-15,0 0 20 16,0 0-36-16,0 0 36 16,0 0-32-16,0 0 12 15,0 0-20-15,0 0 36 16,0 0-28-16,0 0 4 15,0 0-16-15,9 0 28 16,0 4-24-16,-5 0-4 16,15 1-8-16,-6-5 40 15,1 0-24-15,-5 0-8 16,14 4-8-16,-14 0-4 16,14 0 0-16,-5-4 8 15,-4 4-4-15,8-4-12 16,1 4 4-16,-5-4 12 15,-4 4-4-15,0-4 24 16,-1 4-16-16,-8-4 4 16,-1 0-8-16,-4 0 20 15,5 0-16-15,-1-4 12 16,1 0-12-16,0-4-104 16,4 0 48-16,0-5-208 15,0 9 136-15,-9-4-316 0,4 4 244 16</inkml:trace>
          <inkml:trace contextRef="#ctx0" brushRef="#br0" timeOffset="29111.3042">13707 540 476 0,'0'0'176'0,"0"0"-136"0,0 4-12 0,0-4 92 32,0 0-72-32,0 0 32 0,0 0-44 0,0 0 32 15,0 0-40-15,0 4 12 16,9 0-24-16,-9-4 52 15,0 4-36-15,10 0 20 16,-6 0-32-16,-4-4 8 16,0 0-16-16,0 0 28 15,0 0-24-15,0 4 40 16,5 0-32-16,-1-4 4 16,-4 0-16-16,9 0 12 15,-4 4-16-15,-1-4 24 16,1 0-20-16,13 0 4 15,-9 0-8-15,14 0 12 16,0 0-12-16,9 0 4 16,0 0-4-16,4 0-8 15,0 0 4-15,-4 0 12 16,0 5-8-16,-9-1-4 16,-5 4 0-16,-4-4 4 15,-1 4-4-15,-3-4 16 16,-1 0-12-16,-5-8 16 15,1 4-16-15,4-4 24 16,0 4-20-16,0-4 12 16,0 4-12-16,-9-4-156 0,0 8 76 15,-4-4-220-15,4 0 164 0,-5 0-408 16,5 0 296-16</inkml:trace>
        </inkml:traceGroup>
        <inkml:traceGroup>
          <inkml:annotationXML>
            <emma:emma xmlns:emma="http://www.w3.org/2003/04/emma" version="1.0">
              <emma:interpretation id="{AC5C74C0-3565-490B-BBAB-BFC4487178E6}" emma:medium="tactile" emma:mode="ink">
                <msink:context xmlns:msink="http://schemas.microsoft.com/ink/2010/main" type="inkWord" rotatedBoundingBox="16862,878 18454,893 18449,1506 16856,149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353.3477">14818 593 684 0,'0'-12'252'0,"0"12"-192"0,18 8-20 15,-13-4-12 1,0 0-24-16</inkml:trace>
          <inkml:trace contextRef="#ctx0" brushRef="#br0" timeOffset="30823.3723">14955 366 476 0,'-9'-4'176'0,"9"4"-136"0,9 0-12 16,-9 0 152-16,0 0-104 15,0 0 52-15,9 4-80 0,0-4 36 16,9 4-48-16,0-4 44 15,5 0-48-15,18 0 28 16,5 0-32-16,31 0 16 16,5 4-24-16,14 0-16 15,-5 4-8-15,-5-8 4 16,-13 4 0-16,-5-8 24 16,-4 4-12-16,-5-8-12 15,-9 8-4-15,-4-8 40 16,-14 8-24-16,-5 0 16 15,-4-4-16-15,-9-4-32 16,-5 8 8-16,-5-4-296 16,1 4 172-16</inkml:trace>
          <inkml:trace contextRef="#ctx0" brushRef="#br0" timeOffset="30405.7358">15519 6 392 0,'0'-16'148'0,"0"16"-116"0,5 4-8 0,-5-4 144 16,0 0-96-16,0 4 52 16,0 0-76-16,0 0 20 15,0 8-40-15,0 4 44 16,0 4-40-16,0 5-24 16,0 3-8-16,-5 0 16 15,5 5-8-15,-9 3-240 16,5-3 124-16</inkml:trace>
          <inkml:trace contextRef="#ctx0" brushRef="#br0" timeOffset="36018.4168">15925 362 248 0,'0'4'92'0,"0"-4"-72"0,4 4-4 0,1-4 60 15,-1 0-44-15,1 0 60 16,-1 0-56-16,-4 0 80 16,0 0-64-16,0 0 60 15,0 0-60-15,5 0 4 16,4 0-32-16,5 0 24 16,8 8-32-16,10-8 4 15,5 4-12-15,8-4 12 16,1 0-12-16,-1 0 24 15,1 8-20-15,-10-4 32 16,-4 9-28-16,-9-13 32 16,-5 8-32-16,-9-8 48 15,5 8-36-15,-10-8 20 16,6 0-28-16,-10-4 0 16,4 4-12-16,1-8-52 15,-1 8 28-15,-4-4-252 16,5 4 148-16</inkml:trace>
        </inkml:traceGroup>
        <inkml:traceGroup>
          <inkml:annotationXML>
            <emma:emma xmlns:emma="http://www.w3.org/2003/04/emma" version="1.0">
              <emma:interpretation id="{411E4A83-2314-4660-9EA3-8D4DA28BDBD7}" emma:medium="tactile" emma:mode="ink">
                <msink:context xmlns:msink="http://schemas.microsoft.com/ink/2010/main" type="inkWord" rotatedBoundingBox="19026,793 21943,820 21933,1800 19017,177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305.6878">17905 212 508 0,'0'-16'188'0,"0"16"-148"0,5-4-8 0,-1 0 168 15,1 8-116-15,-1-4 64 16,1 0-88-16,4 0 0 16,5 0-36-16,8 0 40 15,6 0-36-15,13 0-24 16,4-4-4-16,14 4 8 16,1 4-4-16,3-4-12 15,-8 4 4-15,-5-4 40 16,0 8-24-16,-18-8 8 15,-5 4-12-15,-18-4 36 16,10 4-20-16,-15-4 40 16,1 0-36-16,-10 0 12 15,5 8-24-15,-4-4 0 16,4 4-8-16,-10 1-16 16,1 3 4-16,0 4 4 15,0 0 0-15,-14 16 8 16,10 1-4-16,-15 15-4 15,6 1 4-15,-19 8-32 16,13-1 16-16,-13-3 12 0,10-5 4 16,-10-3-4-16,13-9 4 15,-8-7 20-15,13-1-12 0,-9-12 12 16,14 4-12-16,-5-20 20 16,0 5-20-16,10-14 12 15,-1 5-12-15,-4-16 12 16,9 0-16-16,-14-25-20 15,9 5 4-15,1-21 4 16,4 5 4-16,-10-9-20 16,6 12 12-16,4 1 48 15,4 15-20-15,-4 1 52 16,9 16-40-16,-5-1-24 16,5 9-8-16,-4 4-28 15,8 4 16-15,1 0 4 16,0 8 8-16,-1-4-248 15,5 8 136-15,5-4-360 16,9 0 264-16</inkml:trace>
          <inkml:trace contextRef="#ctx0" brushRef="#br0" timeOffset="39564.3758">18820 548 964 0,'-32'8'360'0,"32"-8"-280"0,5 25-24 0,-5-13 68 16,4 4-80-16,1 0 36 15,9 0-48-15,-10-4-8 16,10 5-16-16,-5-13-164 15,5 4 84-15,-1-12-340 16,-4 4 228-16</inkml:trace>
          <inkml:trace contextRef="#ctx0" brushRef="#br0" timeOffset="40267.7465">19571 241 548 0,'0'-9'204'0,"0"9"-156"0,5 0-16 16,-5 0 124-1,0 0-92-15,0 9 60 16,0 3-68-16,-5 20 0 16,-4-4-32-16,-13 25 48 0,-1 0-40 0,-14 11 20 15,5-3-32-15,-9-4 16 16,-4-5-20-16,13-7 28 16,9-13-28-16,1-7 40 15,3-5-32-15,6-8 32 16,4-4-32-16,-5-12-12 15,14 0-8-15,0-12-4 16,14 0 0-16,-5-21-80 16,0 1 44-16,23-29-56 15,-10 8 52-15,15-16-16 16,4 13 36-16,-5-9 36 16,5 24-8-16,-13 1 16 15,3 16-12-15,1-5 36 16,-18 13-24-16,13 4 20 15,-4 12-24-15,0-4 28 16,0 8-32-16,-10 8 20 16,15 0-20-16,-10 12 28 15,9 8-28-15,-4 1 48 16,0 3-36-16,-10 13 12 16,1 3-24-16,-10 5-24 15,1 3 0-15,-5-3 40 16,0 0-20-16,0-1-8 15,-5-7-8-15,-4-1 12 16,9-7-4-16,-4-5 24 16,8 0-16-16,-8-11-20 15,4-1 0-15,-14-8-120 0,14-4 72 16,-14-4-136-16,-4 0 108 0,5-8-240 16,-1 0 180-1,-9-4-452-15,10 4 336 0</inkml:trace>
          <inkml:trace contextRef="#ctx0" brushRef="#br0" timeOffset="38464.9514">17086 127 436 0,'-5'0'160'0,"0"0"-124"0,5 0-8 0,0 0 184 16,0 0-120-16,0 0 60 16,0 0-88-16,0 0 16 15,0 0-48-15,5 0 8 16,0 4-24-16,-5-4 28 16,18 4-28-16,5-4-4 15,8 4-8-15,19-8 4 16,5 4-4-16,9 0-12 15,9 4 4-15,-5 0 12 16,-18 5-4-16,-9-1 8 16,0 0-8-16,-14-4 40 15,1 0-20-15,-24-4 56 16,5 0-44-16,-9 0 0 16,0 0-20-16,0 0-28 15,0 0 4-15,0 0 12 16,0 4 0-16,-9-4-4 15,5 4 4-15,-15 0-4 16,10 8 0-16,-18 4 0 16,9 5 0-16,-19 15-36 15,5 8 20-15,-4 21 4 16,-5 0 12-16,0 4 8 16,5-9-4-16,4-3-12 15,9-4 4-15,-4-17 4 16,13-3 0-16,-4-13 16 15,9 4-8-15,-5-16 24 0,10-4-20 16,-10-8 24-16,5 0-24 0,-5-16-32 16,10 4 12-16,-15-25 20 15,10 9-8-15,-9-25 8 16,4 9-4-16,1-13-16 16,-5 8 4-16,-5-7 20 15,9 15-8-15,-4 1 4 16,4 7-4-16,1 9 4 15,8 4-8-15,-4 3 8 16,9 5-8-16,-5 0-36 16,10 12 16-16,-5-4-100 15,0 8 64-15</inkml:trace>
          <inkml:trace contextRef="#ctx0" brushRef="#br0" timeOffset="40570.0509">19307 714 540 0,'0'-8'200'0,"0"8"-156"0,0 0-12 0,0 0 184 16,0 0-124-16,0-4 88 16,14 4-108-16,-5-4 52 15,14 4-72-15,9-4 40 16,4-4-52-16,14 0-20 16,5 8-12-16,-10-8 0 15,10 8-4-15,-28-4 16 16,5 4-12-16,-14-5-72 15,-4 1 32-15,-14-4-180 16,0 8 116-16,0-12-308 16,0 4 228-16</inkml:trace>
          <inkml:trace contextRef="#ctx0" brushRef="#br0" timeOffset="41078.903">19439-79 488 0,'-9'4'180'0,"9"-4"-140"0,-9 0-12 16,5 0 180 0,8 0-120-16,-4 0 96 15,0 0-104-15,9 0 68 16,0 8-84-16,23-4 20 16,5 0-48-16,13-4 4 0,0 4-24 15,4-4 0-15,1 4-8 0,-14-8 12 16,-5 4-12-16,-4-4-84 31,-9 4 44-31,-5-4-192 0,-4 8 124 0,-9-8-552 16,13 4 360-16</inkml:trace>
        </inkml:traceGroup>
      </inkml:traceGroup>
    </inkml:traceGroup>
    <inkml:traceGroup>
      <inkml:annotationXML>
        <emma:emma xmlns:emma="http://www.w3.org/2003/04/emma" version="1.0">
          <emma:interpretation id="{9193D68D-AC44-40FB-B7AC-531821124B47}" emma:medium="tactile" emma:mode="ink">
            <msink:context xmlns:msink="http://schemas.microsoft.com/ink/2010/main" type="paragraph" rotatedBoundingBox="2838,2778 18573,1563 18695,3131 2959,4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4F6588-111F-4C21-921C-BB1CDD47C07B}" emma:medium="tactile" emma:mode="ink">
              <msink:context xmlns:msink="http://schemas.microsoft.com/ink/2010/main" type="line" rotatedBoundingBox="2838,2778 18573,1563 18695,3131 2959,4346"/>
            </emma:interpretation>
          </emma:emma>
        </inkml:annotationXML>
        <inkml:traceGroup>
          <inkml:annotationXML>
            <emma:emma xmlns:emma="http://www.w3.org/2003/04/emma" version="1.0">
              <emma:interpretation id="{87E863C2-19BA-48DD-9884-8E4740760B12}" emma:medium="tactile" emma:mode="ink">
                <msink:context xmlns:msink="http://schemas.microsoft.com/ink/2010/main" type="inkWord" rotatedBoundingBox="2838,2778 5774,2551 5854,3588 2918,38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016.9219">1087 2321 456 0,'9'-16'168'0,"-4"16"-128"0,-5 0-16 0,0 0 60 15,0 0-52-15,0 0 128 16,4 0-88-16,-8-9-16 15,4 9-36-15,-10-4 12 16,6 4-20-16,-10-4-12 16,1 8-4-16,-10-4 12 15,5 4-4-15,-14-4-4 16,9 9 4-16,-9-1-16 16,9 0 8-16,5 4 4 15,9-4 0-15,4 0-12 16,5 8 8-16,10-4-4 15,12 5 0-15,-3-9 8 16,3 12 0-16,-8-12 0 16,4 12 0-16,-18-4 52 15,5 1-28-15,-19 3 8 16,5 4-20-16,-14-4 12 16,0-3-16-16,1-5-4 0,3 4 0 15,6-16-136-15,4 8 72 16</inkml:trace>
          <inkml:trace contextRef="#ctx0" brushRef="#br0" timeOffset="64306.6925">1305 2171 456 0,'0'0'168'0,"0"0"-128"0,0 8-16 0,-9-8 68 16,5 12-56-16,-5 13 48 16,0 7-48-16,-5 29-20 15,14 7-8-15,-18 17 0 16,13-4-4-16,-13-4 16 16,13-4-12-16,-8-20 16 15,-1-1-16-15,0-15-12 16,10-1 0-16,-5-16-16 15,0-12 12-15,9-8-320 16,0 0 176-16</inkml:trace>
          <inkml:trace contextRef="#ctx0" brushRef="#br0" timeOffset="64530.7918">1214 2288 464 0,'14'-16'176'0,"-14"16"-140"0,55-12-8 0,-33 12 92 16,1 8-72-16,9 0 44 15,9 12-56-15,-5 5 0 16,-4 3-24-16,-18 17 12 16,-5-9-16-16,-23 9 24 15,-4-1-20-15,-27-8 12 16,13 1-12-16,-14-9 0 16,5-4-4-16,9-24-40 15,10 0 16-15,8-36-260 16,14 0 156-16</inkml:trace>
          <inkml:trace contextRef="#ctx0" brushRef="#br0" timeOffset="65534.4591">1742 1880 632 0,'-4'-45'236'0,"4"45"-184"16,4-16-16-16,-4 8 104 15,0 16-84-15,0-8-4 16,5 16-32-16,-5 12-8 15,0-3-4-15,9 15 4 16,0 5-8-16,-4 7-12 16,4-7 4-16,-9-1 28 15,0 1-12-15,-14-1 4 16,5 1-8-16,0 3 20 16,0-3-16-16,-9-9 32 15,0-7-28-15,8-13 20 16,-3 0-20-16,13-20 0 0,0-4-8 0,0-20-96 15,13 3 52-15,-3-11-88 16,12 4 72-16,-8-5 8 16,4 13 28-16,-4 4 4 15,-5-1 4-15,5 13 32 16,-5 0-12-16,0 0 68 16,-9 16-48-16,0 0 48 15,0 13-44-15,0 3 24 16,0-4-32-16,0 8 0 15,0 9-16-15,0-5 12 16,9-4-16-16,-5-3 24 16,1-1-20-16,0-8-20 15,-5-4 0-15,9-4-76 16,-5 1 48-16,1-9-136 16,-1 0 96-16,-4-9-104 15,19 5 100-15,-6-16-132 16,15 12 120-16,3-16 0 15,1 12 56-15,5-13 68 16,-1 9-16-16,1-4 100 16,-6 8-64-16,-3-4 84 15,-1 8-80-15,-13-9 88 16,-1 5-84-16,-8 0 44 16,-1 4-64-16,-13-4-4 15,5 8-20-15,-10-4-20 16,0 4 0-16,-4 0 20 0,5 4-8 15,-6 0-4-15,6 8 0 16,-5 0-4-16,8 4 0 0,-3 4-12 16,13 0 8-16,-9 5 28 15,9 3-12-15,0-4-4 16,9 0-4-16,0-4 4 16,9 1-4-16,0-13-48 15,0 4 28-15,5-8-140 16,0 0 88-16,0-12-84 15,4 4 88-15,-4-13-56 16,0 5 72-16,-5-12-4 16,0 8 32-16,-4-5 136 15,-1 9-64-15,-4 4 124 16,1 8-100-16,-6 8 60 16,5 4-80-16,-9 8-12 15,5 9-28-15,-5 3-4 16,0 0-4-16,0-4 4 15,9 1-8-15,-9-9 16 16,4 0-12-16,-4-12 4 16,0 0-4-16,0-12-76 15,0 0 36-15,0-8-40 16,0 0 40-16,0-9-44 16,10 5 44-16,-1-4 0 15,0 4 16-15,4-1-4 16,1 9 8-16,9-4-116 15,-5 8 72-15</inkml:trace>
          <inkml:trace contextRef="#ctx0" brushRef="#br0" timeOffset="65688.368">2726 2086 840 0,'-18'-12'312'0,"18"12"-244"0,-23-16-16 0,14 12 48 15,4 4-64-15,-8 4-32 16,8 4-4-16,1 4-188 15,8 8 100-15,1 0-364 16,8 5 248-16</inkml:trace>
          <inkml:trace contextRef="#ctx0" brushRef="#br0" timeOffset="66721.1171">2817 2252 488 0,'-5'4'180'0,"5"-4"-140"0,-18 8-12 0,9-4 48 15,5 0-48-15,-6 0-4 16,6 0-12-16,-1-4-12 15,5 0 4-15,5 0 4 16,9 0-4-16,4-4 16 16,9 0-12-16,0-4-12 15,5 0 0-15,0-4-4 16,0 4 0-16,-5-4 16 16,1 8-4-16,-6-5 8 15,1 5-8-15,-14-4 40 16,0 4-20-16,-18 0-4 15,9 4-12-15,-9 0 48 0,0 4-32 16,-5-4 44-16,1 0-40 16,-5 0 20-16,8 4-28 0,-8 8 8 15,9-3-16-15,-5-1 12 16,10 0-16-16,-5 0-20 16,4 4 4-16,1-4 32 15,4 0-16-15,-5 0-8 16,10 4-4-16,-5-4 4 15,0 5 0-15,0-1 0 16,9 0 0-16,0-4 0 16,5 4 0-16,4-8 0 15,5-4 0-15,8 0-12 16,1-4 8-16,0-8-32 16,-5 4 20-16,5-12-4 15,0 12 12-15,-9-9 0 16,-5 5 0-16,0-4 8 15,-4 8 0-15,-9-4 44 16,4 8-24-16,-9-4-8 16,0 4-8-16,-9-4 4 15,9 4-4-15,-14-5-12 16,14 5 4-16,-9 0 4 16,9 4 0-16,-9-4 16 15,9 4-8-15,-5 0-4 16,5 8 0-16,0 0 4 15,0 9-4-15,-9-5 16 16,9 4-12-16,0-4-12 0,5 4 0 16,-1-8 4-16,-4 5 0 0,5-9-56 15,4 4 32-15,-9-8-104 16,9 0 72-16,-9-4-36 16,4 0 52-16,-4-5-28 15,0 1 36-15,0-4 0 16,0 4 20-1,0-4 44-15,0 4-20 0,5 4 52 16,0 4-36-16,4 0 48 16,0 8-44-16,4 0 12 15,1 4-28-15,18-4 8 16,0 0-12-16,4-4-8 16,14 0 0-16,-4-8-76 15,4 4 40-15,-9-8-92 16,-9 4 68-16,0-4 0 15,-10 4 36-15,-12-8 12 16,3 0 8-16,-8-12 88 16,-1 7-48-16,-4-15 104 15,0 4-80-15,0-9 112 16,0 9-100-16,9 0 68 16,-9 7-84-16,14 5 32 15,-5 8-56-15,-4 4-12 16,4 8-12-16,0 8 8 15,-9 8-12-15,0 13-12 16,-5 3 0-16,-8 1 12 0,4-1-4 16,4-3 16-16,5-5-12 15,14-8-356-15,13-4 192 16</inkml:trace>
        </inkml:traceGroup>
        <inkml:traceGroup>
          <inkml:annotationXML>
            <emma:emma xmlns:emma="http://www.w3.org/2003/04/emma" version="1.0">
              <emma:interpretation id="{07E86B52-C355-4ACE-8E51-FA14C4A4E473}" emma:medium="tactile" emma:mode="ink">
                <msink:context xmlns:msink="http://schemas.microsoft.com/ink/2010/main" type="inkWord" rotatedBoundingBox="6423,3088 8574,2922 8593,3171 6442,333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8205.8388">4415 2224 768 0,'-5'0'284'0,"5"0"-220"0,-18 16-20 0,14-12-4 16,8 12-32-16,1 4-4 15,-1 5 0-15,15-5-4 16,-6 4 0-16,10-16 16 16,4 4-8-16,-4-12-12 15,4 0 0-15,-8-12-76 16,3 4 44-16,-8-8-12 15,0 4 28-15,-10-4-24 16,1 7 28-16,-5-7-12 16,0 8 16-16,-5 0 88 0,5 8-44 15,-4 4 60-15,8 4-52 0,-4 4 40 16,5 9-44-16,4-1 16 16,0 4-32-16,9-4 28 15,5 1-32-15,0-9 4 16,4 0-12-16,0-16 28 15,5-4-20-15,0-8-48 16,-5-1 16-16,-4-3-68 16,0 4 48-16,-14-4-44 15,-4 3 44-15,-14-3-40 16,4 4 40-16,-9-4 20 16,5 8 12-16,0 0 108 15,9 3-56-15,0 1 8 16,14 4-36-16,9 0 32 15,4 8-28-15,9-4-12 16,14 8-8-16,5-8 20 16,-5 0-12-16,5-4-76 15,-1 0 36-15,-4-4-72 16,0 0 60-16,-9-4 16 16,-9 8 20-16,-13-4 12 15,-1 4-4-15,-18-8 8 16,0 8-8-16,-14-9 52 15,0 9-32-15,-4 0 52 16,5 4-44-16,-6 4 12 0,6 5-28 16,-6 3 0-16,10 4-8 15,-4 0 4-15,4 4-8 16,-1-4 16-16,6 5-12 0,-5-9 4 16,13 4-4-16,-4-8-40 15,9 4 16-15,1-12-108 16,3 0 68-16,1-8-44 15,0 4 56-15,-1-8-28 16,1 8 40-16,-5-12 12 16,9 8 8-16,-13-9 28 15,-1 9-8-15,-4-4 128 16,5 8-72-16,-5 0 84 16,0 4-84-16,0 4 12 15,9 8-44-15,5 0 4 16,8 1-20-16,6-5 0 15,-1 4-8-15,9-8 4 16,1 4-8-16,4-12-36 16,-5 4 16-16,-4-4-84 15,0 0 60-15,-9-4-48 16,0 0 52-16,-10-9 28 16,1 9 8-16,-10-8-8 15,1 8 4-15,-5-4 72 16,0 8-36-16,-5 4 76 15,5 4-60-15,-4 0 20 16,4 8-40-16,0 4-16 16,9 5-8-16,0-5 40 0,9 4-24 15,0-4-8-15,1 0-8 16,-1-8 12-16,0-4-8 16,0-8-116-16,1 0 56 0,-6-4-48 15,1 0 56-15,-10-4-20 16,1 4 40-16,-5-8-24 15,0 8 28-15,0-8 8 16,0 7 12-16,0-7 24 16,9 8-12-16,-4 0 92 15,4 8-56-15,0-4 56 16,0 8-60-16,9-4 16 16,5 8-40-16,4-8 0 15,5 4-12-15,9-8-8 16,5 4 4-16,-1-4 12 15,1-4-8-15,-5 4-40 16,-5-4 20-16,-4-4-16 16,-5 4 16-16,-4-9 0 15,-5 9 4-15,-13-12 16 16,-1 8-4-16,-13-4-12 16,5 4 4-16,-10 4 100 15,-4 3-52-15,0 10 52 16,4 7-56-16,0 4 8 15,10 8-32-15,8 0 8 16,5 1-12-16,19-1-208 16,13-4 104-16,4-12-404 15,5 9 280-15</inkml:trace>
        </inkml:traceGroup>
        <inkml:traceGroup>
          <inkml:annotationXML>
            <emma:emma xmlns:emma="http://www.w3.org/2003/04/emma" version="1.0">
              <emma:interpretation id="{43BF8AD2-27A3-48EB-A8E9-DB24B61FD2EC}" emma:medium="tactile" emma:mode="ink">
                <msink:context xmlns:msink="http://schemas.microsoft.com/ink/2010/main" type="inkWord" rotatedBoundingBox="9269,3340 9472,3324 9493,3592 9290,36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9095.2119">7434 2434 756 0,'-5'-4'280'0,"-4"36"-216"0,-5 21-20 0,-4-25-20 16,13 9-24-16,-31-1-204 16,18 1 112-16,-19-5-308 15,-4-4 228-15</inkml:trace>
        </inkml:traceGroup>
        <inkml:traceGroup>
          <inkml:annotationXML>
            <emma:emma xmlns:emma="http://www.w3.org/2003/04/emma" version="1.0">
              <emma:interpretation id="{6BF65A34-3B4E-4F55-AE31-7D2C3A6EC166}" emma:medium="tactile" emma:mode="ink">
                <msink:context xmlns:msink="http://schemas.microsoft.com/ink/2010/main" type="inkWord" rotatedBoundingBox="10392,2774 11956,2653 12022,3509 10458,3630"/>
              </emma:interpretation>
              <emma:one-of disjunction-type="recognition" id="oneOf10">
                <emma:interpretation id="interp10" emma:lang="" emma:confidence="1">
                  <emma:literal>far</emma:literal>
                </emma:interpretation>
                <emma:interpretation id="interp11" emma:lang="" emma:confidence="0">
                  <emma:literal>for</emma:literal>
                </emma:interpretation>
                <emma:interpretation id="interp12" emma:lang="" emma:confidence="0">
                  <emma:literal>fen</emma:literal>
                </emma:interpretation>
                <emma:interpretation id="interp13" emma:lang="" emma:confidence="0">
                  <emma:literal>fer</emma:literal>
                </emma:interpretation>
                <emma:interpretation id="interp14" emma:lang="" emma:confidence="0">
                  <emma:literal>fan</emma:literal>
                </emma:interpretation>
              </emma:one-of>
            </emma:emma>
          </inkml:annotationXML>
          <inkml:trace contextRef="#ctx0" brushRef="#br0" timeOffset="70097.3793">8358 1940 508 0,'59'-4'188'0,"-59"4"-148"0,68-16-8 16,-45 8-8-1,9 4-20-15,9-8 84 16,-5 8-44-16,-13-8 56 16,9 4-56-16,-14-5 48 15,0 9-52-15,-4 0 52 16,-14 4-56-16,-9 16 28 16,0 13-36-16,-5 19 0 15,-13 9-16-15,-10 40 0 16,6 4-4-16,-1 17-304 0,18-9 160 0,5-16 36 15,18-16 64-15,14-20 16 32,4-17 8-32,0-24 8 0,10-8 4 0,-14-20-12 15,-1-4 8-15,-8-20 40 16,4-5-24-16,-18-20 44 16,-9 9-32-16,-14-21 40 15,1 12-36-15,-19-8 116 16,9 13-76-16,-14 3 100 15,19 17-96-15,0-1-56 16,22 17-12-16,10 4-36 16,22 8 20-16,14 0-12 15,4 8 12-15,33-8-108 16,-1 8 68-16,23-13-16 16,-4 9 44-16,-5-12 40 15,-14 12-8-15,-13-8 0 16,-18 8-4-16,-14-8 40 15,-10 4-24-15,-13-8 16 16,-9 8-20-16,-9-9 20 16,9 9-24-16,-18 4-32 15,4 8 12-15,-8 8 0 16,3 5 8-16,-8 11 8 16,4 0-4-16,-8 5-12 0,8-5 4 15,5 0 4-15,8-3 0 0,6-9 8 16,4 0-4-16,9-8-56 15,9-4 28 1,5-8-140-16,0 0 92 0,-1-4-20 16,6 0 52-16,-5-12-16 15,-1 3 32-15,-3-7 12 16,3 8 8-16,1 0 108 16,-5 4-56-16,0 7 120 15,5 10-92-15,-5 3 40 16,10 4-68-16,-5 0-8 15,4 4-24-15,0-4 8 16,5 0-16-16,-5-4 40 16,5 1-24-16,-4-9 12 15,-6 4-20-15,-8-4-16 16,0 0-4-16,-19-4-68 16,-4 4 40-16,-5-13 12 15,1 5 16-15,-6-8 28 16,10 8-12-16,0-4 112 15,9 4-72-15,9-4 96 16,5 4-88-16,18-5-20 16,4 5-24-16,19-8-68 15,0 4 28-15,8-12-568 16,1 4 320-16</inkml:trace>
        </inkml:traceGroup>
        <inkml:traceGroup>
          <inkml:annotationXML>
            <emma:emma xmlns:emma="http://www.w3.org/2003/04/emma" version="1.0">
              <emma:interpretation id="{DA33627D-0656-4D3B-963D-3EA4E3ADD483}" emma:medium="tactile" emma:mode="ink">
                <msink:context xmlns:msink="http://schemas.microsoft.com/ink/2010/main" type="inkWord" rotatedBoundingBox="13297,2610 15244,2460 15316,3392 13369,3542"/>
              </emma:interpretation>
              <emma:one-of disjunction-type="recognition" id="oneOf11">
                <emma:interpretation id="interp15" emma:lang="" emma:confidence="1">
                  <emma:literal>field</emma:literal>
                </emma:interpretation>
                <emma:interpretation id="interp16" emma:lang="" emma:confidence="0">
                  <emma:literal>fidd</emma:literal>
                </emma:interpretation>
                <emma:interpretation id="interp17" emma:lang="" emma:confidence="0">
                  <emma:literal>fidel</emma:literal>
                </emma:interpretation>
                <emma:interpretation id="interp18" emma:lang="" emma:confidence="0">
                  <emma:literal>fiend</emma:literal>
                </emma:interpretation>
                <emma:interpretation id="interp19" emma:lang="" emma:confidence="0">
                  <emma:literal>fid</emma:literal>
                </emma:interpretation>
              </emma:one-of>
            </emma:emma>
          </inkml:annotationXML>
          <inkml:trace contextRef="#ctx0" brushRef="#br0" timeOffset="70533.5372">11435 1952 664 0,'19'-16'244'0,"-19"16"-188"0,13-28-16 0,-4 4-12 16,1 3-24-16,3-15 16 16,1 12-12-16,0-9-28 15,-1 17 8-15,-8 20 12 16,-1 12 4-16,-17 45 24 16,-1-4-16-16,-18 48 32 15,0-8-28-15,0 12-76 16,10 1 32-16,17-13 16 15,10-16 12-15,13-17 12 16,-5-19-8-16,10-17 32 16,0-20-20-16,-5-16 32 15,5-4-32-15,-9-32 12 16,-14 11-16-16,-14-23 0 16,5 7-4-16,-14-12 72 15,-9 25-44-15,-13-9 92 0,-1 25-72 16,5-4-36-16,14 12-16 15</inkml:trace>
          <inkml:trace contextRef="#ctx0" brushRef="#br0" timeOffset="70899.7629">11863 2090 832 0,'-13'24'308'0,"13"-24"-240"0,-32 29-20 0,14-13 152 15,4-4-120-15,-4 12 44 16,-5 1-72-16,0-1-36 16,14 0-16-16,-4-4-80 15,13 1 44-15,9-17-296 16,4 0 188-16</inkml:trace>
          <inkml:trace contextRef="#ctx0" brushRef="#br0" timeOffset="70782.4632">11809 1673 892 0,'-55'12'332'0,"55"-12"-260"0,-32 29-20 0,19-13-36 16,4 4-20-16,-5 8-268 16,5 5 144-16</inkml:trace>
          <inkml:trace contextRef="#ctx0" brushRef="#br0" timeOffset="71766.0677">12041 2131 872 0,'0'4'324'0,"0"-4"-252"0,14 8-20 0,-5 0 84 16,0-8-84-16,5 8-4 16,8 0-28-16,-3-4 4 15,3-4-16-15,1 0 16 16,9 0-16-16,-9-8-48 15,4-4 24-15,-9 4-16 16,5 0 20-16,-14-5-8 16,-9 5 8-16,-9-8 16 15,0 8 0-15,-5-4-4 16,1 4 4-16,-19 8 48 16,18 0-28-16,-13 12 32 15,4 4-28-15,0 0 16 16,0 5-24-16,14-5-16 15,0 4-8-15,18 4 28 16,-4-3-12-16,18-13-56 16,4 0 20-16,14-4-200 15,4-8 124-15,15-12-108 16,3 3 120-16,15-11-12 16,-19 12 56-16,-9-20 36 15,-4 11 8-15,-15-15 116 16,-3 8-64-16,-10-25 140 15,-4 8-112-15,-10 1 148 0,1 8-128 16,-10 11 56-16,5 13-92 0,-9 16-52 16,4 12-12-16,-8 17-4 15,8 3 4-15,-4 13-12 16,5-9 8-16,8-3-32 16,10-5 20-16,4 0-108 15,9-3 68-15,5-5-144 16,0-12 116-16,9-4-104 15,0 0 108-15,0-16 16 16,-5 8 40-16,-4-16 36 16,-4 12-8-16,-15-20 88 15,-4 12-48-15,-13-9 156 16,-1 9-112-16,-8 4 124 16,4 8-120-16,-10 8 0 15,6 0-56-15,-1 17-16 16,5-5-12-16,4 0 20 15,5-4-16-15,5 4-92 16,9-3 44-16,4-9-112 16,5-8 84-16,13-8-120 15,0 0 104-15,5-9-12 16,-4 5 52-16,-14-12 0 16,-1 4 24-16,-13-9 36 15,-4 5-12-15,-14-16 96 16,4 7-56-16,-8-11 144 15,4 7-108-15,-5 5 148 0,5 12-132 16,-5 16 4-16,10 12-64 16,-6 16-8-1,10 4-20-15,5 9-24 0,4 3 4 0,5-7-128 16,4-1 76-16,5-8-240 16,0 1 168-16,-1-5-540 15,1 0 376-15</inkml:trace>
        </inkml:traceGroup>
        <inkml:traceGroup>
          <inkml:annotationXML>
            <emma:emma xmlns:emma="http://www.w3.org/2003/04/emma" version="1.0">
              <emma:interpretation id="{20ED6E55-F52F-4B93-8C59-78889D4DB8D3}" emma:medium="tactile" emma:mode="ink">
                <msink:context xmlns:msink="http://schemas.microsoft.com/ink/2010/main" type="inkWord" rotatedBoundingBox="16348,1776 18577,1603 18644,2479 16416,265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244.0579">14777 876 580 0,'-4'40'216'0,"4"-40"-168"0,0 106-12 0,-9-62 68 16,9 5-64-16,-10 11 60 16,6-3-56-16,-14 0 32 15,4-13-44-15,-13-3 44 16,4-13-44-16,-18-4 92 15,9-3-72-15,-13-9 12 16,13-4-40-16,-9-12 12 16,13 4-20-16,-8-20-8 15,9-1-4-15,-1-23-288 16,15 3 156-16,8-23-592 16,10 3 404-16</inkml:trace>
          <inkml:trace contextRef="#ctx0" brushRef="#br0" timeOffset="32069.056">15123 848 392 0,'9'-4'148'0,"-9"4"-116"0,0-4-8 0,0-1 108 16,0 10-76-16,-4-10 68 15,4 1-72-15,-5-4 4 16,5 8-32-16,-9-4 24 16,5 8-32-16,-6-4 48 15,6 0-36-15,-5 0 12 16,4 0-24-16,-8 0 0 16,8 8-8-16,-4 1 28 15,4 7-20-15,-4 4 32 0,5 0-32 16,-5 4 4-16,9 5-12 0,-9-1 4 15,9 0-8-15,0-3 16 16,9-1-12-16,-9-8 16 16,13-4-16-16,-4-8-108 15,1-4 52-15,-6-12-76 16,5 4 68-16,0-12-12 16,5 0 40-16,-14-5 16 15,9 5 8-15,-9 4 28 16,9 8-12-16,-4 8 92 15,-5 4-56-15,9 12 32 16,4 4-48-16,15 5 0 16,-1 3-20-16,14-4-8 15,5-4 0-15,4-11 12 16,-5-1-8-16,1-16 24 16,-10 4-20-16,-13-17 4 15,0 5-8-15,-14-12 20 16,-5 8-16-16,-8-13-4 15,4 9-4-15,-5-8-4 16,1 11 0-16,-1-3-28 16,5 8 16-16</inkml:trace>
          <inkml:trace contextRef="#ctx0" brushRef="#br0" timeOffset="33119.8507">15205 1681 384 0,'-18'8'140'0,"18"-8"-108"0,5 4-8 16,-5-4 164-1,9 0-108-15,0-8 72 16,9 4-88-16,5-12 0 0,0 0-40 0,17-8 4 16,-3 3-16-16,18-11 0 15,-14 4-4-15,13-17 4 16,-8 9-8-16,-1-25-28 16,-4-4 12-16,-4-16-20 15,-1 9 16-15,-4-5 0 16,-5 24 8-16,-4 0 24 15,0 13-8-15,-5 4 68 16,0 11-44-16,-9 1 16 16,5 12-32-16,-5 0-8 15,-4 4-4-15,-1-1-4 16,1 9 0-16,-5-4 8 16,0 8-4-16,0 1-20 15,0 3 8-15,-5 4 20 16,5 8-4-16,-9 16 24 15,4 1-20-15,-8 3-12 16,8 5-4-16,-4-1 12 16,9 1-4-16,0-13 8 15,0-3-8-15,0-13 8 16,9 0-8-16,0-12 8 16,5-4-8-16,-5-16-56 15,5 4 28-15,-1-17-8 16,6 1 20-16,-6-17-8 15,6 9 8-15,-6-12 8 0,1 11 4 16,0-3-12-16,13 11 8 16,-14 1-4-16,6 8 0 0,-6-1 32 15,6 9-12-15,-6 0 48 16,5 8-32-16,-4 0 20 16,-5 8-28-16,-13 4 28 15,4 4-32-15,-5 13 56 16,-4 3-40-16,-5 8 4 15,-4 5-24-15,4 3 0 16,10-3-4-16,-1-9 4 16,5-3-8-16,0-9-100 15,9 0 52-15,1-16-252 16,3 0 160-16,-4-12-340 16,5 0 264-16</inkml:trace>
          <inkml:trace contextRef="#ctx0" brushRef="#br0" timeOffset="34862.2995">16430 831 196 0,'-5'-8'72'0,"5"8"-56"0,5 0-4 0,-5 0 172 15,0 0-104-15,-5-4 44 16,5 4-72-16,-9-4 32 15,9 8-48-15,-9-8 52 16,5 4-52-16,-10-4 12 16,0 4-32-16,-4 0 36 15,9 4-28-15,-9 0-4 16,0 4-12-16,-1 0 48 16,6 5-32-16,4 7 16 15,4 0-24-15,5 12 8 16,5 1-12-16,-5 7 0 15,13 1-4-15,5-5 4 16,1 1-8-16,3-13 8 16,-8 0-8-16,0-12-56 15,13 0 28-15,-18-7-128 0,9-1 80 16,5-8-184-16,-9 4 144 16</inkml:trace>
          <inkml:trace contextRef="#ctx0" brushRef="#br0" timeOffset="35155.0851">16321 969 580 0,'-9'-4'216'0,"9"4"-168"0,13 4-12 0,-8-4 112 16,-1 4-88-16,5-4 72 16,1 4-76-16,8-4 48 15,9 0-60-15,0-4 4 16,-4 4-28-16,-5-4 16 16,10 0-24-16,-6-4-216 15,-3 8 112-15,-10-4-284 16,4 4 212-16</inkml:trace>
        </inkml:traceGroup>
      </inkml:traceGroup>
    </inkml:traceGroup>
    <inkml:traceGroup>
      <inkml:annotationXML>
        <emma:emma xmlns:emma="http://www.w3.org/2003/04/emma" version="1.0">
          <emma:interpretation id="{F5B2BEE5-D3C8-46E9-A0D8-25DDC822AD84}" emma:medium="tactile" emma:mode="ink">
            <msink:context xmlns:msink="http://schemas.microsoft.com/ink/2010/main" type="paragraph" rotatedBoundingBox="3179,4465 20685,4063 20710,5135 3203,55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43F1C9-C340-4F1B-9AC5-F917C56BC997}" emma:medium="tactile" emma:mode="ink">
              <msink:context xmlns:msink="http://schemas.microsoft.com/ink/2010/main" type="line" rotatedBoundingBox="3179,4465 20685,4063 20710,5135 3203,5537"/>
            </emma:interpretation>
          </emma:emma>
        </inkml:annotationXML>
        <inkml:traceGroup>
          <inkml:annotationXML>
            <emma:emma xmlns:emma="http://www.w3.org/2003/04/emma" version="1.0">
              <emma:interpretation id="{C4A7769B-0FBC-4F37-AAC9-627CE2AF39DA}" emma:medium="tactile" emma:mode="ink">
                <msink:context xmlns:msink="http://schemas.microsoft.com/ink/2010/main" type="inkWord" rotatedBoundingBox="3179,4482 6692,4401 6717,5456 3203,553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5412.2371">1497 3899 464 0,'0'-12'176'0,"4"4"-140"0,-4 0-8 0,-4 8 64 15,4 0-56 1,-9-8 68-16,4 0-64 0,-9-5 8 16,5 13-28-16,-18-16 24 15,4 8-28-15,-13-4-4 16,4 12-8-16,-14-8 12 16,10 0-8-16,4 8 40 15,9 0-24-15,-4-4-12 16,9 8-8-16,9 0 4 15,4 8-4-15,5 8-4 16,5 4 4-16,4 9 4 16,18 3-4-16,0-3-12 15,1 3 4-15,-1-8 20 16,0-3-8-16,-13-5 84 16,-5 4-48-16,-18-12-32 15,-5 13-8-15,-13-13 12 16,0 4-8-16,-5-16 4 15,9 8-4-15</inkml:trace>
          <inkml:trace contextRef="#ctx0" brushRef="#br0" timeOffset="75682.4554">1783 3644 704 0,'-4'-16'264'0,"4"16"-208"0,-14 8-12 0,10 0 140 15,4 4-108-15,-9 13-28 16,9 11-32-16,-10 29-28 16,10 8 8-16,-4 24 20 15,8-8-8-15,-8 8-84 16,4-12 44-16,-5 4 20 16,5-8 8-16,-13-8 16 15,4-13-8-15,-23-11-48 16,9-13 28-16,-4-24-156 15,4-3 96-15,5-34-240 16,4-3 176-16</inkml:trace>
          <inkml:trace contextRef="#ctx0" brushRef="#br0" timeOffset="75904.0501">1688 3907 652 0,'41'-44'244'0,"-41"44"-192"0,32-13-12 15,-14 18 136 1,0 3-104-16,0 24 16 15,5 4-52-15,-9 13-24 16,-1 4-8-16,-13-1 4 16,0-3-4-16,-13-5-48 15,-5-7 28-15,4-13-24 16,0-4 24-16,-9-12-124 16,10-8 80-16,4-8-172 15,9-12 132-15</inkml:trace>
          <inkml:trace contextRef="#ctx0" brushRef="#br0" timeOffset="76885.655">2175 3571 808 0,'18'-8'300'0,"-18"8"-232"0,5 20-20 0,-10-12 80 16,5 1-80-16,-4 19 0 16,-1 8-32-16,-4 25-12 15,0 4 0-15,-5 16 28 16,14-17-16-16,-13-3-12 15,3-4-8-15,1-13 4 16,5-7 0-16,-5-13 32 16,0 4-16-16,4-20 12 15,-4 1-16-15,9-9 0 16,0-9-4-16,0-19-76 16,14 4 36-16,4-21-76 15,0 5 64-15,9-13 20 16,5 21 16-16,-9-5-12 15,0 25 12-15,0-4 64 16,-1 24-28-16,-13 12 40 16,14 5-36-16,-14 3 24 15,-4 8-28-15,4 1 0 16,0-5-16-16,5-3 0 16,4-9-4-16,-4-4-16 15,8-8 4-15,-3-16-104 16,8 8 60-16,0-16-68 0,-4 8 68 15,-5-12 4-15,5 11 28 16,-9-11-16-16,-1 4 20 0,-4-4 12 16,-4 4 4-16,-1-13 24 15,1 5-16-15,-5-4 84 16,0 11-52-16,-9-11 48 16,9 20-52-16,-5-12 24 15,5 12-36-15,-9 0-44 16,9 8 8-16,-9 8 0 15,9 0 8-15,-14 12 0 16,14 4 0-16,-9 5-20 16,5-1 12-16,-5 8 12 15,9 1 0-15,0-5-20 16,4-3 8-16,5-9 20 16,5-4-4-16,9-8-4 15,4 0 0-15,5-16-60 16,4 0 32-16,-4 0-16 15,0-4 24-15,0-13-16 16,-5 17 16-16,-8-12 0 16,3 4 8-16,-8-4-12 15,0-5 12-15,-5 5-4 16,4 0 4-16,-4 4 32 16,1 8-12-16,-1 8 76 15,4 8-52-15,-8 12 32 16,4-4-40-16,-4 4 8 15,-1 5-20-15,-4-5 0 0,0 4-8 16,0-12 4-16,0 5-8 16,0-17 32-16,0 8-20 0,-4-8-56 15,-1 0 16-15,0-8-32 16,5 8 32-16,-4-17-68 16,8 5 52-16,1-12-60 15,4 4 56-15,9-25-92 16,5 17 76-16,9-25-24 15,0 17 48-15,4-9 16 16,1 17 8-16,-1-8 4 16,-4 11 0-16,-5-3 96 15,1 16-48-15,-10 0 88 16,-5 4-72-16,-13-1 36 16,5 9-56-16,-10 0-80 15,1 9 20-15</inkml:trace>
          <inkml:trace contextRef="#ctx0" brushRef="#br0" timeOffset="77844.2047">3281 3960 528 0,'-4'60'196'0,"4"-60"-152"0,0 33-12 15,4-21 132 1,5 4-96-16,1-4 52 16,3 4-72-16,5-11-8 15,1 3-24-15,3-8 8 16,1 0-16-16,0-8-72 15,9-1 32-15,-9-3-40 0,4-4 40 16,-9-4 20-16,5 4 8 0,-5-9 36 16,5 9-16-16,-10-4 120 15,6 4-80-15,-10 8 92 16,4 0-84-16,-8 0 20 16,0 3-48-16,-5 5-12 15,4 0-16-15,-8 0 28 16,4 0-20-16,-10 9 4 15,6-1-12-15,-10 4-8 16,1 0 4-16,-6 0-4 16,6 4 0-16,-1 4 0 15,5-3 0-15,9 3 0 16,5 4 0-16,4-12 0 16,9 9 0-16,9-13 8 15,0 12-4-15,10-16-20 16,4 4 8-16,0-16-100 15,-5 0 56-15,1-4-28 16,-5-4 44-16,-5-1 40 16,0-3 0-16,-9-4-24 15,1 4 8-15,-15-9 56 16,1 5-20-16,-10-4 24 16,5 7-28-16,-9 1 80 15,5 8-56-15,-6 8-12 16,6 12-20-16,-5 4-20 15,4 8 4-15,1 5 20 16,4-1-8-16,-5 0-12 0,10-3 0 16,-1-5-84-16,5 0 48 0,5-8-128 15,0 0 96-15,4-16-88 16,0 8 92-16,-4 0-36 16,4-8 60-16,-9 0 16 15,0 8 16-15,-9-4 4 16,5 4 0-16,-5 4 104 15,0 4-52-15,0 8 44 16,9-8-52-16,0 4 32 16,5 5-36-16,4-1 16 15,5-4-28-15,-5-4 0 16,9 0-12-16,5-16 4 16,0 8-8-16,13-8-56 15,-13 0 28-15,5-8-32 16,-1 3 32-16,-4-7 0 15,0 4 16-15,-9-16 8 16,-1 3 0-16,-3-19 16 16,-6 3-8-16,-4-20 148 15,0 5-88-15,5-5 80 16,-9 12-88-16,4 1 128 16,0 15-108-16,-5 9 24 15,5 4-60-15,1 24-36 16,8 8-8-16,-14 8 8 15,10 12-4-15,-14 17-4 16,5 8 4-16,-5 11-16 0,-5 1 8 16,0 0-48-16,15-9 24 15,3-19-328-15,5-13 196 0</inkml:trace>
        </inkml:traceGroup>
        <inkml:traceGroup>
          <inkml:annotationXML>
            <emma:emma xmlns:emma="http://www.w3.org/2003/04/emma" version="1.0">
              <emma:interpretation id="{D43C4F9C-D463-4857-A3D5-346EC74A6DFD}" emma:medium="tactile" emma:mode="ink">
                <msink:context xmlns:msink="http://schemas.microsoft.com/ink/2010/main" type="inkWord" rotatedBoundingBox="7333,4649 9493,4599 9504,5055 7344,5105">
                  <msink:destinationLink direction="with" ref="{05515A1C-2615-451A-A411-8F0310847130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9662.5407">5307 3891 288 0,'-9'-4'108'0,"9"4"-84"0,9 28-4 0,-9-8 84 16,0 1-60-16,9 11 44 15,-9 0-52-15,14 1 16 16,-5-1-32-16,0-12 36 15,10 1-32-15,-1-13 56 16,5-4-44-16,8-12-8 16,-3 0-16-16,-1-9 8 15,-4 1-12-15,-5-8-12 16,0 8 0-16,-9-4-16 16,5 7 12-16,-5 5-4 15,0 4 4-15,5 12 132 16,0 4-72-16,4 9 52 15,4-1-60-15,10 0 12 16,0 4-36-16,0-7 0 16,0-1-12-16,0-12 28 15,-5-4-20-15,-4-12 12 0,0 4-16 16,-10-9-24-16,1 5 4 0,-9-12-40 16,-1 8 28-16,-4-12-20 15,0 3 24-15,5-7-8 16,-5 4 12-16,0-9 8 15,9 13 4-15,4 0 16 16,1 7-8-16,13 1 40 16,1 8-24-16,13 0 20 15,0 4-24-15,13-4-16 16,5 8-8-16,1-8 20 16,-6 4-8-16,-8-8 4 15,-10 3-4-15,-8-3 20 16,-10 8-16-16,-14-4 4 15,-8 4-8-15,-14 0-24 16,-10 4 8-16,-4-4-24 16,10 8 20-16,-10 0-32 15,9 4 28-15,0 8-4 16,14 5 12-16,5 7 0 16,4 4 0-16,4 5 8 15,10-1 0-15,-1-3 16 16,6-5-8-16,-1-12 4 15,5 0-4-15,-1-16 4 16,6 0-8-16,-1-12-36 16,0 0 16-16,-8-12-40 15,3 8 36-15,-8-13-4 16,4 5 16-16,-4-8 8 0,-1 3 0 0,-3 1 0 16,3 8 0-16,-4 3 60 15,5 13-32-15,-5 8 96 16,5 5-72-16,-5 11 28 15,5 4-44-15,-1 8 12 16,1 5-28-16,0-5-16 16,4 1-8-16,-9-5 20 15,0-4-8-15,0-8 16 16,5 1-16-16,-1-13-100 16,1 4 48-16,-5-4-52 15,0 0 56-15,-9-8-4 16,5 4 24-16,-5-8-12 15,0 0 16-15,0-13 28 16,0 5-8-16,0-16-16 16,9 8 4-16,5-9 48 15,4 13-20-15,-5-4 36 16,6 12-32-16,-6-1-4 16,10 9-12-16,-5 0-24 15,5 4 8-15,-9 0 40 16,8 8-20-16,-3-4-20 15,-6 5 4-15,1-1 8 16,-5 0 0-16,-9 0-4 16,9 4 4-16,-9-4-16 15,0 0 8-15,9 8-16 16,-4-4 12-16,4 5 4 0,5 3 4 16,8-12 8-16,6 8-4 15,-6-8 8-15,6 4-8 0,-1-12 8 16,0 0-8-16,-8-8-28 15,13 4 12-15,-10-8 4 16,-4 8 8-16,-8-8 8 16,3 4-4-16,-8-8-4 15,-1 4 4-15,-8-9-16 16,-1 5 8-16,-4-8-4 16,9 4 0-16,-9-1 76 15,0 13-36-15,0 4 24 16,4 4-36-16,-4 8-16 15,0 4-8-15,-5 9 20 16,14 3-8-16,-13 4-4 16,8 5 0-16,-4 3-4 15,5-8 0-15,4 1-12 16,0 3 8-16,9-4 20 16,13-7-8-16,1-9 4 15,0 0-4-15,4-8-208 16,5 4 108-16,5-12-316 15,-6 0 232-15</inkml:trace>
        </inkml:traceGroup>
        <inkml:traceGroup>
          <inkml:annotationXML>
            <emma:emma xmlns:emma="http://www.w3.org/2003/04/emma" version="1.0">
              <emma:interpretation id="{672998DA-6E6C-4037-A05B-9CA47B61FD62}" emma:medium="tactile" emma:mode="ink">
                <msink:context xmlns:msink="http://schemas.microsoft.com/ink/2010/main" type="inkWord" rotatedBoundingBox="10478,4677 11432,4655 11442,5111 10488,513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0517.8146">8503 4004 632 0,'-27'-8'236'0,"27"8"-184"0,-18 0-16 0,9 0 148 16,9 0-108-16,-5 0 76 15,5 0-88-15,14 0 44 16,9 8-64-16,22-4 24 15,5 0-40-15,32-4 0 16,-4 4-16-16,31-4 12 16,-9 0-16-16,-4-4-12 15,-14 4 0-15,-14 0-84 16,-18 4 48-16,-23 0-172 16,-8 0 120-16,-19-8-240 15,-10 0 188-15,-17-8-240 0,9 4 220 16</inkml:trace>
          <inkml:trace contextRef="#ctx0" brushRef="#br0" timeOffset="80741.4117">9000 3778 612 0,'-14'-8'228'0,"14"8"-180"0,14 4-12 0,-14 0 140 15,9 8-104-15,14 4 44 16,8 4-72-16,15 4 56 16,0 1-60-16,8-1 0 15,1 4-24-15,-1 1 16 16,-13-5-20-16,-22 8 32 15,3 1-28-15,-22-5 32 16,-4 0-32-16,-28-3 32 16,-4-1-32-16,-15-8-24 15,6 0 4-15,4-8-256 16,9 5 144-16,9-5-384 16,19 4 280-16</inkml:trace>
        </inkml:traceGroup>
        <inkml:traceGroup>
          <inkml:annotationXML>
            <emma:emma xmlns:emma="http://www.w3.org/2003/04/emma" version="1.0">
              <emma:interpretation id="{4024C078-E0D1-4191-8C51-D378EB8BF3F6}" emma:medium="tactile" emma:mode="ink">
                <msink:context xmlns:msink="http://schemas.microsoft.com/ink/2010/main" type="inkWord" rotatedBoundingBox="12618,4453 14624,4406 14639,5073 12633,511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1474.8607">10716 3563 528 0,'-4'-8'196'0,"4"8"-152"0,9 0-12 16,-9 0 104-1,0 8-80-15,-9 12 128 0,4 9-104 0,-13 40 32 16,4 11-68-16,-9 5 28 16,5 4-40-16,0-16-20 15,4-8-4-15,5-16 0 16,9-9-4-16,5-12-12 15,4-7 4-15,5-13-304 16,8-4 168-16</inkml:trace>
          <inkml:trace contextRef="#ctx0" brushRef="#br0" timeOffset="81719.0097">10880 3806 612 0,'-9'-16'228'0,"9"16"-180"16,0 16-12-16,-5-4 168 15,5 12-120-15,-4 13 28 16,4-1-68-16,-5 9-44 16,5-1-4-16,0-3 8 15,9-9 0-15,0-12 24 16,10 5-16-16,3-21 4 16,1 0-8-16,0-12-60 15,4 0 28-15,-4-9-16 16,-5 5 24-16,-13-12-8 0,-1 8 12 0,-17-13 8 15,-1 5 4-15,-9-4-12 16,5 12 8-16,0-1 12 16,4 13-4-16,5 0-116 15,5 4 60-15</inkml:trace>
          <inkml:trace contextRef="#ctx0" brushRef="#br0" timeOffset="82529.0983">11431 3757 508 0,'-9'-12'188'0,"9"12"-148"0,0-12-8 0,0 8 140 16,0 4-100-16,-5 0 76 16,5 4-84-16,-13 8 8 15,-1 4-40-15,-4 13 24 16,4 7-32-16,-4 5-4 15,9 3-12-15,0-3 12 16,4-1-12-16,19-3-4 16,4-5 0-16,9-12 12 15,10 0-8-15,8-12-64 16,-4-3 28-16,14-10-24 16,-10 1 32-16,10-12-24 15,0 4 24-15,-1-12 0 16,1 8 12-16,-14-17 52 0,-9 1-24 15,-14-5 96-15,0 13-64 0,-13-8 12 16,-1 8-40-16,-13-1 4 16,0 5-16-16,-5 12 12 15,-4 8-16-15,-14 8 4 16,10 0-4-16,-10 16-8 16,4 5 4-16,1-1-16 15,13 4 8-15,5-3 12 16,9-5-4-16,9-8-80 15,14-4 40-15,9-12-100 16,9 0 76-16,5-12-120 16,-5 0 100-16,-5-12-20 15,-4 16 56-15,-14-13 28 16,-4 13 12-16,-10-4 4 16,-4 8 0-16,-4 8 8 15,4 4-4-15,-5 4 96 16,10 5-56-16,-1 3 24 15,5 8-36-15,5 1-4 16,9-5-16-16,0 0 36 16,4-4-24-16,0-8-4 15,5-7-12-15,0-10-96 16,4-3 52-16,1-16-32 16,4 4 40-16,0-17-4 15,0 5 20-15,-14-21 24 16,0 9-4-16,-4-17-4 15,0 13 0-15,-10-9 116 0,1 8-64 16,-5 5 172-16,5 8-128 0,-14 11 112 16,0 13-124-16,-9 12 16 15,4 12-60 1,-8 13 0-16,3 19-28 0,1 17-16 16,5 3-4-16,13 1 12 15,5-8-4-15,17-13-256 16,10-3 136-16</inkml:trace>
        </inkml:traceGroup>
        <inkml:traceGroup>
          <inkml:annotationXML>
            <emma:emma xmlns:emma="http://www.w3.org/2003/04/emma" version="1.0">
              <emma:interpretation id="{ED6AF3DF-377D-40CE-A7C5-AD928737447B}" emma:medium="tactile" emma:mode="ink">
                <msink:context xmlns:msink="http://schemas.microsoft.com/ink/2010/main" type="inkWord" rotatedBoundingBox="15667,4178 17815,4129 17837,5114 15690,516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4151.4142">14308 3304 624 0,'-4'-36'228'0,"4"36"-176"0,4 4-16 15,-4 0 116 1,0 0-92-16,0 0 36 0,0 8-56 16,0 8 20-16,0 9-32 0,-4 11-8 15,4 1-12-15,-9 11 28 16,9 5-20-16,-5 16-24 16,5-5 4-16,0 1 16 15,5-4-4-15,-1-16 16 16,5-9-16-16,0-16-188 15,5-3 96-15,0-17-176 16,4-8 148-16,14-17-140 16,-5 5 144-16,10-20-40 15,4 3 84-15,4-7 180 16,-4 12-60-16,-5-9 184 16,-4 5-136-16,-9-1 112 15,-5 13-128-15,-13-4 60 16,-5 8-84-16,-14-1 44 15,1 5-64-15,-15 8-12 16,5 4-20-16,-4 8-28 16,4 5 8-16,5 11-4 15,5 8 4-15,3-8 16 16,6 9-4-16,8-9-4 16,10 0 4-16,4-11-48 15,10-9 24-15,3-8-116 16,6-5 76-16,-5-7-72 15,0 0 76-15,-10-4-12 16,-3 8 40-16,-6-4 16 0,-4 3 8 16,-9 5 64-16,5 4-32 15,-5 8 120-15,0 4-80 0,4 9 12 16,6 3-48-16,3-4 4 16,10 4-20-16,4-8 8 15,1 5-12-15,3-17 12 16,1 0-16-16,0-17-48 15,-4 9 24-15,-1-12-8 16,0 8 16-16,-4-8 16 16,-5 3-4-16,-4-3 8 15,-1 4-8-15,-8 0 24 16,4 4-16-16,-4 8 84 16,4 4-52-16,-9 12 68 15,4 4-64-15,1 12 36 16,-1 9-48-16,1 3 8 15,0-3-28-15,-5-1 20 16,4-12-24-16,1-7 32 16,4-5-28-16,0-16-84 15,5 0 36-15,-1-17-68 16,5 1 56-16,-4-8-56 16,4 8 56-16,0-17-32 15,1 13 44-15,-1-4-8 16,5 7 24-16,-1 5 8 15,1 4 8-15,-9 12 104 16,4 0-56-16,-4 12 60 16,-1 4-64-16,1 17-4 0,4-5-24 15,-4 0-4-15,4-7-4 16,0 3 12-16,1-4-12 0,-1-20-128 16,5 8 68-16,-1-24-44 15,6 4 56-15,-6-4-36 16,1-5 40-16,-5-15-24 15,5 12 36 1,-18-9 0-16,13 13 16 0,-18-4 44 16,4 8-24-16,-8 3 140 15,-1 9-84-15,-8 4 32 16,8 9-60-16,-4 7-4 16,9 4-24-16,0 8-8 15,9 5 0-15,0-5-296 16,14 0 160-16</inkml:trace>
          <inkml:trace contextRef="#ctx0" brushRef="#br0" timeOffset="83039.4552">13830 3583 684 0,'-45'-4'252'0,"45"4"-192"0,-14 17-20 16,5-5 48-1,9 4-56-15,-5 28-4 16,5 5-16-16,-4 28 24 15,8 8-20-15,-4-4-24 16,0-8 4-16,0-9-44 0,0-11 28 0,-4-13-20 16,-5-3 24-16,0-13-160 15,0-8 100-15,-5-16-128 16,5 0 116-16,-5-16-96 16,5 4 104-16,-5-20-8 15,5-1 48-15,0-27 124 16,9 3-44-16,0-12 152 15,9 8-108-15,0 1 132 16,5 15-128-16,18 1 92 16,13 19-104-16,-4 9 36 15,5 16-64-15,-1 16 36 16,-13 9-48-16,-9 15 32 16,-5 1-36-16,-27-1 0 15,0-4-20-15,-14-11-96 16,1-1 48-16,-10-16-236 15,9 0 152-15</inkml:trace>
        </inkml:traceGroup>
        <inkml:traceGroup>
          <inkml:annotationXML>
            <emma:emma xmlns:emma="http://www.w3.org/2003/04/emma" version="1.0">
              <emma:interpretation id="{E373B8B3-AE45-4DDC-9B8D-2C3DD3E383D9}" emma:medium="tactile" emma:mode="ink">
                <msink:context xmlns:msink="http://schemas.microsoft.com/ink/2010/main" type="inkWord" rotatedBoundingBox="19051,4399 20692,4361 20702,4773 19060,4811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5531.584">17035 3539 780 0,'-9'-8'288'0,"9"8"-224"0,-13-4-20 0,22 0 76 16,-5 8-76-16,5 0-8 16,5 4-24-16,-14 12 16 15,9 8-16-15,0 9 12 16,-4 3-12-16,4-3 12 15,-9-1-16-15,9-8 16 16,0 1-16-16,-4-21 16 16,4 0-16-16,0-20-40 15,5 4 20-15,-1-12-96 16,5 7 60-16,-4-7-12 16,4 4 36-16,-4 0-4 15,9 8 16-15,-5 4 8 16,5 8 4-16,-10 12 76 15,-3 8-40-15,3 9 84 16,5 3-68-16,-4-4-28 16,-5 1-12-16,14-9 32 15,-9-12-24-15,4-12 16 0,5 0-20 16,-1-16-36-16,1 0 12 0,0-13-80 16,0 5 52-16,-14-12-76 15,13 7 68-15,-12-11 20 16,12 8 16-16,-8-5 8 15,-5 13 0-15,5-4 52 16,4 11-28-16,5 1 32 16,0 8-28-16,-1 0 0 15,10 4-16-15,-9 0 20 16,9 4-20-16,4-4-12 16,-4 4-4-16,9-8 4 15,-14 8 0-15,5-12 24 16,-9 12-12-16,-5-9 4 15,5 9-8-15,-23-8-40 16,0 0 16-16,-14 8-20 16,-4 0 20-16,-5-8-36 15,14 16 32-15,-14-8-12 16,19 8 20-16,-14 0 0 16,18 1 4-16,-9 3 8 15,9 4 0-15,0 0 24 16,9-4-12-16,0-4 4 15,4 9-8-15,-3-17-84 16,3 4 40-16,5-8-84 16,-4 4 68-16,9-9 0 15,0 1 32-15,-5-8 12 16,-5 8 8-16,10-8 0 16,-5 8 0-16,-4-8 0 0,9 7 0 0,0-3 112 15,-1 8-60-15,-12 0 52 16,12 8-64-16,-13 0 60 15,1 8-60-15,-6 1 8 16,1 3-28-16,-1 0-20 16,-4 4-4-16,9-8 20 15,-4 5-8-15,4-9-116 16,9 0 56-16,0-8-60 16,1 4 68-16,12-8-24 15,-8 4 44-15,-5-4-16 16,5 0 24-16,-9-4 8 15,4 4 8-15,-9-1 8 16,0 5-4-16,0 0 120 16,0 9-68-16,-9-5 24 15,5 4-48-15,-5 4 48 16,5 0-44-16,-5 0 0 16,4 0-20-16,-4-8 16 15,5 0-20-15,-1-4-56 16,5 0 20-16,5-4-52 15,4 0 44-15,-4-4-36 16,4 0 36-16,-4-4 0 16,4 4 20-16,-9-8 16 15,0 8 0-15,-9-9-12 16,9 5 4-16,-18-4 100 0,9 8-52 16,0 0 112-16,-4 8-84 0,-6 0-36 15,10 4-24-15,-4 0-156 16,8 8 80-16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1.9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20EE44-24D2-4FDA-841B-3A4BFED4A31A}" emma:medium="tactile" emma:mode="ink">
          <msink:context xmlns:msink="http://schemas.microsoft.com/ink/2010/main" type="inkDrawing" rotatedBoundingBox="7395,7574 11431,7119 11721,9692 7685,10147" semanticType="enclosure" shapeName="Other"/>
        </emma:interpretation>
      </emma:emma>
    </inkml:annotationXML>
    <inkml:trace contextRef="#ctx0" brushRef="#br0">2300 135 464 0,'-173'-138'176'0,"173"138"-140"0,-187 5-8 16,73 7 4 0,14 8-24-16,-73 37 60 15,18-1-40-15,-45 41 96 16,22 0-72-16,-49 61 100 15,31 0-88-15,-4 77-12 16,40-9-32-16,33 62-8 0,40-25-4 0,74-4-8 16,35-41 4-16,79-19-68 15,8-41 36-15,68-41-4 16,19-40 16-16,105-61-4 16,-5-40 8-16,36-21 16 15,-22-24 0-15,31-28 40 16,-27-16-20-16,-4-8 84 0,-19 15-60 15,-50 13 4-15,-31 0-32 16,-33-8 24-16,-26-16-28 16,-51-9-76-16,-55 9 32 0,-45 12-88 15,-41-17 64-15,-45-15 28 16,-73-17 16-16,-10 20 16 16,-45 13-4-16,-18 28 104 15,0 16-60-15,-23 24 24 16,13 21-40-16,33 16-40 15,4 16 4-15,28 8-36 32,22 4 24-32,23 8-196 15,41 0 116-15,27 17-328 16,32-9 236-16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1.4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A9A9B2-BC5B-4EE9-BE29-068A018AF2BD}" emma:medium="tactile" emma:mode="ink">
          <msink:context xmlns:msink="http://schemas.microsoft.com/ink/2010/main" type="inkDrawing" rotatedBoundingBox="8861,7645 10651,7983 10359,9528 8570,9191" semanticType="enclosure" shapeName="Other">
            <msink:sourceLink direction="with" ref="{538FAA29-58F6-4E60-A7E2-9007468BB648}"/>
          </msink:context>
        </emma:interpretation>
      </emma:emma>
    </inkml:annotationXML>
    <inkml:trace contextRef="#ctx0" brushRef="#br0">1158 17 436 0,'-46'-20'160'0,"46"20"-124"0,-91-4-8 0,37 4 124 16,17 8-88-16,-49 0 80 16,8 0-84-16,-36 9 84 15,5 7-84-15,-14 28 16 16,18 9-44-16,5 28-4 16,32 0-16-16,4 37-24 15,19-5 4-15,13 41 32 16,23-12-16-16,41 8-60 15,22-21 24-15,46-24-60 16,10-19 52-16,40-38-80 16,-4-23 64-16,18-37-96 15,-1-5 84-15,-8-23 92 16,-5 4-12-16,-4-29 88 16,-23 4-56-16,-5-32 28 15,-26 1-44-15,-15-18-44 0,-32 13 4 16,-31-20-124-1,-9 16 76-15,-42-33-172 0,-8 13 128 16,-28-8 4-16,5 28 60 0,-28 8 144 16,14 20-56-16,-36 12 116 15,8 17-96-15,-13 20-36 16,28 8-24-16,-28 12 12 16,18 8-12-16,-22 16-12 15,13 9-4-15,0 15-60 16,18 9 36-16,5 4-16 15,23-1 28-15,18 1-36 16,14-8 32-16,17-5-136 16,29-3 88-16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0.8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582FB4-7DE9-4515-98FF-ADB9C24294B7}" emma:medium="tactile" emma:mode="ink">
          <msink:context xmlns:msink="http://schemas.microsoft.com/ink/2010/main" type="inkDrawing" rotatedBoundingBox="8751,8324 9909,7901 10269,8887 9111,9310" semanticType="enclosure" shapeName="Other">
            <msink:sourceLink direction="with" ref="{538FAA29-58F6-4E60-A7E2-9007468BB648}"/>
          </msink:context>
        </emma:interpretation>
      </emma:emma>
    </inkml:annotationXML>
    <inkml:trace contextRef="#ctx0" brushRef="#br0">687-1 548 0,'-46'4'204'0,"46"-4"-156"0,-64 25-16 0,33-5 36 15,8 4-44-15,-36 21 24 16,4 3-28-16,-22 25 88 16,4-8-60-16,-18 28 136 15,22 0-104-15,6 41 80 16,31-17-96-16,27-4-16 16,19-20-28-16,40-12 12 15,10-16-20-15,18-29-108 16,14-11 48-16,31-33-84 15,-4-5 72-15,14-27 24 16,-14 4 20-16,-14-29-48 16,-13 0 36-16,-19-8 40 15,-18 13-8-15,-36-5 4 16,0 12-4-16,-32-3 4 16,-1 3-4-16,-17-4-124 15,4 5 64-15,-13-9-340 0,9 8 220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3.0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CCC030-9032-473F-BB6D-ED5C310F0976}" emma:medium="tactile" emma:mode="ink">
          <msink:context xmlns:msink="http://schemas.microsoft.com/ink/2010/main" type="inkDrawing" rotatedBoundingBox="6918,6567 12544,6827 12375,10495 6748,10234" semanticType="enclosure" shapeName="Other"/>
        </emma:interpretation>
      </emma:emma>
    </inkml:annotationXML>
    <inkml:trace contextRef="#ctx0" brushRef="#br0">2269-6 632 0,'-196'-4'236'0,"196"4"-184"0,-169 20-16 15,56 0-28 1,8 9-12-16,-77 19-4 16,13 5 0-16,-36 20 60 15,28 3-28-15,-28 54 88 16,27 4-64-16,1 72-4 15,36-16-28-15,22 53 16 16,42-4-20-16,27 68 24 0,41-11-24 16,36 15-20-16,46-44 0 15,18-4-12-15,32-24 8 0,64-49 80 16,22-48-40-16,69-41 88 0,27-44-64 16,59-45-8-16,41-61-28 15,-13-31-4-15,49-18-4 16,-22-3 4-16,-4-20-8 15,-33-25-28-15,-31 13 12 16,-56 11-120-16,-30 1 76 16,-47 3-112-16,-40-15 100 15,-46-9-136-15,-64 13 116 16,-50-5-212 0,-63-32 168-16,-28-8-104 0,-46 4 136 15,-63-16 176-15,-18-24-36 16,-41 23 268-16,-10 30-172 15,-8 23 148-15,-14 25-164 16,22 20-60-16,-17 16-40 16,45 28-4-1,9 13-8-15,-19 12-28 16,33 12 8-16,9 8-120 16,41 8 76-16,13 8-400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5:49.2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CEEC737-3C4F-492A-AD3D-5FDDD8E855ED}" emma:medium="tactile" emma:mode="ink">
          <msink:context xmlns:msink="http://schemas.microsoft.com/ink/2010/main" type="inkDrawing" rotatedBoundingBox="11053,7355 15971,7146 15977,7290 11059,7499" semanticType="underline" shapeName="Other"/>
        </emma:interpretation>
      </emma:emma>
    </inkml:annotationXML>
    <inkml:trace contextRef="#ctx0" brushRef="#br0">68 176 372 0,'14'-12'140'0,"-14"12"-112"0,4-4-4 0,-4 0 64 15,0 8-52-15,-4-4 84 16,4 0-68-16,0 0 52 15,0 0-60-15,-9 0 68 16,4 0-64-16,-4 0 44 16,5 0-52-16,-6 0-4 15,10 4-20-15,-9 4 16 16,9-4-20-16,-4-4 48 16,8 4-32-16,-8-4 48 15,4 4-44-15,-5 0 28 16,5 0-32-16,-9 0 16 15,9 0-24-15,-9 8 0 16,9 1-12-16,-5-5 12 16,5 4-12-16,-4-4 24 15,8 4-20-15,-4-4 12 16,5 0-12-16,0-4-16 16,8 0 0-16,5-4 40 15,10 8-24-15,8-8 0 16,5 0-8-16,23-8-4 15,0 4 0-15,63-4-12 16,1 0 8-16,81-8 12 16,-4 8-4-16,82-12-4 15,-23-1 4-15,73-7 12 16,-32 12-8-16,45-4-12 16,-45-1 0-16,19 1 12 0,-47 8-4 15,6 0 24-15,-47 0-16 0,-13 0-12 16,-40 3-4-16,-24-3-4 15,-27 8 0-15,-32-4 60 16,-23 4-28-16,-22-4-28 16,-14 8 0-16,-18-4-60 15,-14 4 32-15,-27 0-108 16,4 4 80-16,-9 0-116 16,-9 0 100-16,10-4-216 15,-1 4 164-15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2.4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072307-A02B-450C-B297-2B8730DCC774}" emma:medium="tactile" emma:mode="ink">
          <msink:context xmlns:msink="http://schemas.microsoft.com/ink/2010/main" type="inkDrawing" rotatedBoundingBox="8410,5966 12253,7581 10792,11060 6949,9445" semanticType="container" shapeName="Other"/>
        </emma:interpretation>
      </emma:emma>
    </inkml:annotationXML>
    <inkml:trace contextRef="#ctx0" brushRef="#br0">2746 121 932 0,'-155'-118'348'0,"155"118"-272"0,-204-12-20 0,99 24-84 15,18 9 4-15,-81 31-140 16,13 9 92-16,-68 24-100 16,23 0 100-16,-33 40 8 15,20-7 40-15,-20 31 104 16,42-3-40-16,9 40 160 16,45-12-112-16,24 41 28 15,35-21-68-15,24 29-20 16,35-17-16-16,42 69-28 0,54-8 8 15,42-48-4-15,17-25 4 16,51-20 0-16,23-28 0 16,22-45 24-16,55-36-8 0,-1-45-4 15,42-44 0-15,5-33 64 16,8-8-36-16,-13-20 4 16,-5-32-20-16,-50-9 8 15,-41 1-16-15,-36 16 4 16,-36 3-4-16,-51 1-52 15,-55-16 28-15,-44 4-208 16,-42 7 124-16,-32 9-312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4.1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515A1C-2615-451A-A411-8F0310847130}" emma:medium="tactile" emma:mode="ink">
          <msink:context xmlns:msink="http://schemas.microsoft.com/ink/2010/main" type="inkDrawing" rotatedBoundingBox="8011,5458 9478,5349 9491,5522 8024,5631" semanticType="underline" shapeName="Other">
            <msink:sourceLink direction="with" ref="{D43C4F9C-D463-4857-A3D5-346EC74A6DFD}"/>
          </msink:context>
        </emma:interpretation>
      </emma:emma>
    </inkml:annotationXML>
    <inkml:trace contextRef="#ctx0" brushRef="#br0">1471 137 820 0,'-173'-89'304'0,"95"69"-236"0,-76-8-20 0,67 28-44 0,-13 8-12 15,-18 8-188-15,-46 13 104 16,-14 11-284-16,-13 4 208 15,-37 9-68-15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4.5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ED436A-BA5E-4D6E-A916-9D7E5F14D60D}" emma:medium="tactile" emma:mode="ink">
          <msink:context xmlns:msink="http://schemas.microsoft.com/ink/2010/main" type="inkDrawing" rotatedBoundingBox="4702,5726 14976,5861 14899,11691 4625,11555" semanticType="enclosure" shapeName="Other"/>
        </emma:interpretation>
      </emma:emma>
    </inkml:annotationXML>
    <inkml:trace contextRef="#ctx0" brushRef="#br0">1626 324 684 0,'-310'174'252'0,"210"-89"-192"0,-110 44-20 16,97-11 32-16,-15 27-48 16,-18 33 0-16,-13 53-16 15,9 12-16-15,31 36 4 16,28-12 12-16,32 41-4 0,23-21 8 15,31 25-8-15,46-21 8 16,59 5-8-16,28-9 24 16,49-32-16-16,56 4 4 15,67-8-8-15,37-41-8 16,73-24 4-16,63-16-48 0,46-12 24 16,9-28-72-16,32-21 52 15,-13-40-16-15,31-33 32 16,-18-36 12-16,4-32 12 15,-45-33 32-15,-4-20-16 16,-28-4 76-16,-32-40-56 16,-18-37 12-16,-54 0-28 15,-33-20-4-15,-44-45-8 16,-65 4 28-16,-45-56-20 16,-51 0 4-16,-40-49-12 0,-41-8-8 15,-42-24 4-15,-31-17 12 16,-45 17-8-16,-60 0 104 15,-36 36-64-15,-28 41 8 16,-63 7-36-16,-19 25-40 16,-36 57 12-16,28 44-256 15,8 41 148-15,19 28-544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3.8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281166-29DD-4FDC-BF1C-FABA70182C75}" emma:medium="tactile" emma:mode="ink">
          <msink:context xmlns:msink="http://schemas.microsoft.com/ink/2010/main" type="inkDrawing" rotatedBoundingBox="6447,6181 13506,6015 13616,10714 6557,10880" semanticType="enclosure" shapeName="Other"/>
        </emma:interpretation>
      </emma:emma>
    </inkml:annotationXML>
    <inkml:trace contextRef="#ctx0" brushRef="#br0">4364 332 852 0,'-114'-57'316'0,"114"57"-248"0,-105-68-16 0,42 31-12 16,3 13-32-16,-40-13 4 15,5 5-4-15,-37 0-112 0,-28 3 56 16,-8 21-52-16,-10 4 60 15,-31 12-16-15,-19 25 36 16,14-1 20 0,-9 13 0-16,-36 27-24 0,-19 9 12 15,9 21 24-15,19 39-8 16,-1 5 28-16,10 12-20 16,41 44 128-16,36 9-76 0,23 23 4 15,31 37-40-15,28 25-8 16,23 28-12-16,46 11-68 15,26 1 32-15,19-32-60 16,50-17 52-16,41-44-8 16,41-33 24-16,41-19 136 15,54-25-64-15,74-29 96 16,22-40-84-16,59-48 4 0,51-41-44 16,40-28 24-16,-4-33-32 15,-5-3 12-15,18-17-16 16,-49-16-140-16,-24-37 72 15,-54-20-68-15,-22 13 72 16,-83-13-16-16,-50-40 40 16,-45 4 4-16,-42-28 16 15,-67-29-12-15,-55 4 12 16,-42-24-4-16,-53-8 4 16,-74 0 52-16,-32-21-24 0,-49 25 68 15,-15 13-48-15,-49 11 52 16,-5 53-52-16,-9 32-20 15,0 28-12-15,5 29-72 16,-15 24 36-16,42 29-236 16,-5 20 148-1,19 20-436-15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5.8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4B16F0-863F-4F0F-9919-18C71ED56154}" emma:medium="tactile" emma:mode="ink">
          <msink:context xmlns:msink="http://schemas.microsoft.com/ink/2010/main" type="inkDrawing" rotatedBoundingBox="19985,5983 20423,8052 19540,8239 19102,6170" semanticType="callout" shapeName="Other">
            <msink:sourceLink direction="to" ref="{2225B4DF-0937-4ABF-A285-9D626439A090}"/>
          </msink:context>
        </emma:interpretation>
      </emma:emma>
    </inkml:annotationXML>
    <inkml:trace contextRef="#ctx0" brushRef="#br0">113 95 520 0,'-59'-40'192'0,"59"40"-152"0,-32-29-8 0,23 21 44 16,4 4-48-16,-4-12 104 15,9 16-76-15,0 0-24 16,9 0-20-16,5 20 120 16,4 13-72-16,14 31 44 15,9 5-60-15,5 61 12 16,-5 3-36-16,-5 49 8 16,0-8-16-16,-17 9-8 15,-1-22 0-15,-23-7-32 16,5-28 16-16,-18-9 4 15,4-24 8-15,-4-16 0 16,9-16 0-16,-5-33-320 16,14-12 176-16,0-28-408 15,10-4 312-15</inkml:trace>
    <inkml:trace contextRef="#ctx0" brushRef="#br0" timeOffset="-451.2008">-820-10 340 0,'23'0'128'0,"-23"0"-100"0,36 8-8 0,-18 8 176 16,5-4-112-16,18 33 140 15,9-1-124-15,18 54 88 16,5-1-108-16,0 52-16 15,-9 1-40-15,-10 36 20 16,-8-4-28-16,-14 1-100 16,-5-22 40-16,-13-15 20 15,-5-24 16-15,-14-9 52 16,5-16-24-16,-18-12-52 16,0-20 16-16,-14-17-252 15,9-11 148-15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6.1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538D2F-47D0-4A72-8E9A-BAD944BC59CC}" emma:medium="tactile" emma:mode="ink">
          <msink:context xmlns:msink="http://schemas.microsoft.com/ink/2010/main" type="inkDrawing" rotatedBoundingBox="20595,6146 20925,7811 20754,7844 20424,6180" shapeName="Other">
            <msink:destinationLink direction="with" ref="{E45330F9-51F0-46BA-9070-29A12C9BE91F}"/>
          </msink:context>
        </emma:interpretation>
      </emma:emma>
    </inkml:annotationXML>
    <inkml:trace contextRef="#ctx0" brushRef="#br0">2-3 488 0,'4'0'180'0,"-4"0"-140"0,14 24-12 0,-10-20 76 16,1 4-64-16,4 17 80 16,0-5-68-16,0 16 88 15,14 5-80-15,4 24 52 16,1-5-68-16,8 58 40 16,5-1-48-16,0 37-12 15,-4 0-12-15,-6 7 0 16,-8-15-8-16,-23-8 8 15,0-21-8-15,-18-20 24 16,0-16-16-16,9-20-172 16,-10-13 88-16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6.5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5330F9-51F0-46BA-9070-29A12C9BE91F}" emma:medium="tactile" emma:mode="ink">
          <msink:context xmlns:msink="http://schemas.microsoft.com/ink/2010/main" type="inkDrawing" rotatedBoundingBox="21445,5868 21871,7665 21659,7716 21233,5919" semanticType="callout" shapeName="Other">
            <msink:sourceLink direction="with" ref="{8E538D2F-47D0-4A72-8E9A-BAD944BC59CC}"/>
            <msink:sourceLink direction="with" ref="{99377234-1E67-4100-8322-E16B7922D8AD}"/>
          </msink:context>
        </emma:interpretation>
      </emma:emma>
    </inkml:annotationXML>
    <inkml:trace contextRef="#ctx0" brushRef="#br0">0 0 684 0,'9'12'252'0,"-9"-12"-192"0,27 29-20 0,-9-5 32 16,5 8-48-16,14 29 104 16,8 0-72-16,5 36 72 15,9-12-72-15,-9 60 40 16,-4-7-56-16,-1 36-20 16,-13-16-12-16,-13 8 24 15,-6-21-16-15,-17-7 4 16,-5-29-12-16,-10-24 4 15,10-20-8-15,-9-20-144 16,13-13 76-16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7.4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C7DD51-2352-40D7-8AF2-6A3B8B77EFCB}" emma:medium="tactile" emma:mode="ink">
          <msink:context xmlns:msink="http://schemas.microsoft.com/ink/2010/main" type="inkDrawing" rotatedBoundingBox="23822,5526 24190,7330 24090,7350 23723,5547" semanticType="callout" shapeName="Other">
            <msink:sourceLink direction="with" ref="{166F3372-74A3-4F90-8EEC-87AB4425E68F}"/>
            <msink:sourceLink direction="with" ref="{DBCD3C6B-C64E-4C9C-9593-33057BE381F3}"/>
            <msink:sourceLink direction="with" ref="{DEA30260-7F5C-416B-A23E-5AA3D7ABAD18}"/>
          </msink:context>
        </emma:interpretation>
      </emma:emma>
    </inkml:annotationXML>
    <inkml:trace contextRef="#ctx0" brushRef="#br0">0-1 652 0,'27'4'244'0,"-27"-4"-192"0,50 69-12 16,-22-29 100-1,-10 5-84-15,14 64 92 16,-5 8-84-16,0 57 84 0,-4-12-88 0,9 24 16 31,-9-20-44-31,-1 4-12 0,10-28-12 0,0-9-84 16,-4-19 40-16,-15-25-164 16,-8-16 116-16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6:16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6352DE-7F97-420A-A7B4-2C1DCBAA7906}" emma:medium="tactile" emma:mode="ink">
          <msink:context xmlns:msink="http://schemas.microsoft.com/ink/2010/main" type="writingRegion" rotatedBoundingBox="1067,11902 23697,10445 24107,16820 1478,18277"/>
        </emma:interpretation>
      </emma:emma>
    </inkml:annotationXML>
    <inkml:traceGroup>
      <inkml:annotationXML>
        <emma:emma xmlns:emma="http://www.w3.org/2003/04/emma" version="1.0">
          <emma:interpretation id="{C12DC34F-15A1-4A7A-A91D-C8480AC91A55}" emma:medium="tactile" emma:mode="ink">
            <msink:context xmlns:msink="http://schemas.microsoft.com/ink/2010/main" type="paragraph" rotatedBoundingBox="3289,11759 23697,10445 23839,12651 3431,13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209608-3CD4-476F-A123-E938FDACF909}" emma:medium="tactile" emma:mode="ink">
              <msink:context xmlns:msink="http://schemas.microsoft.com/ink/2010/main" type="line" rotatedBoundingBox="3289,11759 23697,10445 23839,12651 3431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664D620F-12D8-482B-92B3-5585461E1D62}" emma:medium="tactile" emma:mode="ink">
                <msink:context xmlns:msink="http://schemas.microsoft.com/ink/2010/main" type="inkWord" rotatedBoundingBox="3302,11961 5630,11811 5688,12715 3360,12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 37 196 0,'0'0'72'0,"0"-4"-56"0,0 4-4 16,0 0 72-16,0 0-48 16,0 0 32-16,0 0-40 15,0 0 60-15,0 0-48 16,0 0 0-16,0 0-24 16,0 0-12-16,0 0 0 15,0 0 116-15,0 0-64 16,0 0-12-16,0 0-28 15,0 0-24-15,0 0 4 16,10 4 4-16,-1 0 0 0,0-4 16 16,0 4-8-16,-9-4-12 0,9 4 0 15,0-4 12-15,0 4-4 16,0-4-12-16,0 0 4 16,1 0 12-16,-1 0-4 15,0 0 16-15,0 0-12 16,0 0-20-16,5 0 4 15,-5 0 4-15,0 0 4 16,0 0 8-16,5 0-4 16,-14 0 8-16,9 0-8 0,4 0 16 15,-4 0-12-15,1 0 4 16,-1 0-4-16,0 0 20 16,-5-4-16-16,5 4-4 15,1 0-4-15,-1 0-24 16,0-4 12-16,4 4 20 15,6 0-4-15,3 0 16 16,6-4-16-16,4 4 32 16,-1-4-24-16,6 4-4 15,13-12-8-15,14 4 28 16,4-4-16-16,5 8-12 16,-5 4-8-16,0 0 12 15,-8 8-4-15,-15-8-12 16,-8 4 4-16,-6 0 12 15,-8 0-4-15,-5 0-20 16,-4 0 8-16,0 4 40 0,-14-8-20 16,0 0-8-16,0 0-8 15,0 0-4-15,0 0 0 16,0 0 16-16,0 0-4 16,0 0 8-16,-5 0-8 15,1 4-20-15,-6 4 8 16,1-4 4-16,0 0 4 15,-4 5 0-15,-6 7 0 16,1-4 16-16,-5 8-8 16,1 4-20-16,-6 5 4 15,1 15 4-15,-5 13 4 0,0 0 0 16,0 11 0-16,1-3 8 16,-1-8-4-1,0-5-12-15,4 1 4 0,1-8-4 16,0-9 0-16,4-4 16 15,-4-7-4-15,9-1-4 16,-1-8 4-16,1-4 12 16,0-12-8-16,0-4 4 15,-1-8-4-15,1-4 4 16,-4-8-8-16,3-5 16 16,-3-7-12-16,-6-5-28 15,-8-3 8-15,-5-9 4 16,-5-7 8-16,1-1 8 15,-1 4-4-15,10 9-12 16,9 3 4-16,8 5 12 16,6 7-4-16,4 1-20 0,9 8 8 15,9 3 4-15,9 9 4 16,5-4-28-16,4 8 16 16,0 4-172-16,10 4 104 15,-5 0-296 1,-5 4 212-16,-9 12-92 15</inkml:trace>
          <inkml:trace contextRef="#ctx0" brushRef="#br0" timeOffset="510.8582">1268 596 404 0,'-23'0'148'0,"19"-8"-112"0,-1 0-12 0,1 8 108 16,-1 0-76-16,5-4 32 15,0 4-52-15,0 0 32 16,0 0-40-16,0 0 12 0,14 4-24 15,4-4 36-15,19 0-28 16,22 0-4-16,23 0-12 16,13-4 4-16,-4 8-8 15,5-8-12-15,4-1 4 16,5-3 4-16,0 8 0 16,-10 0 8-16,-13 4-4 0,-23 5-12 15,-22-1 4-15,-5-8-92 16,-10 0 48-16,-13-4-260 15</inkml:trace>
          <inkml:trace contextRef="#ctx0" brushRef="#br0" timeOffset="826.1981">2060 268 176 0,'-18'-20'64'0,"14"20"-48"0,4 0-8 15,0 0 24-15,0 0-20 16,0 0 92-16,9 0-56 16,4 8 40-16,10-4-52 15,9 8 32-15,9 8-36 0,-5 4 60 16,5 9-52-16,-9 3 80 16,0 9-68-16,-9-1 60 15,-14-3-60-15,-9-1 68 0,-9 1-68 16,-14-5 28-16,-9-3-48 15,-4-1-20-15,-5-4-4 16,-5-3-36-16,10-5 16 16,4 0-252-16,9-12 148 15,42 0-440 1,8-8 288 0</inkml:trace>
        </inkml:traceGroup>
        <inkml:traceGroup>
          <inkml:annotationXML>
            <emma:emma xmlns:emma="http://www.w3.org/2003/04/emma" version="1.0">
              <emma:interpretation id="{E0430B8F-5234-47D9-90DE-C5D66AB9EC01}" emma:medium="tactile" emma:mode="ink">
                <msink:context xmlns:msink="http://schemas.microsoft.com/ink/2010/main" type="inkWord" rotatedBoundingBox="6074,11978 7754,11870 7845,13278 6165,133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7.2873">2798 567 612 0,'9'-8'228'0,"0"4"-180"0,5-4-12 16,0 8 36-16,-1 0-48 16,5-4 44-16,10 0-40 15,4 4-4-15,9 0-16 16,0 0-244-16,0 0 128 15,-1 0-248-15</inkml:trace>
          <inkml:trace contextRef="#ctx0" brushRef="#br0" timeOffset="1321.0133">3718 531 332 0,'-19'36'120'0,"6"-7"-92"0,-10 19-8 0,14-23 112 16,-5 19-76-16,1 21 76 16,-6 8-76-16,1 8 48 15,-5-9-60-15,-4-11 112 0,-5-16-88 16,0-9 72-16,-4-8-80 0,4-11 4 15,-4-17-40-15,-1-8 24 16,5-21-32 0,-4-23-92-16,0-13 40 0,4 0-428 15,0-4 256-15,-9-8-256 16</inkml:trace>
          <inkml:trace contextRef="#ctx0" brushRef="#br0" timeOffset="1442.8369">3404 49 600 0,'9'-4'224'0,"13"8"-176"0,10 4-12 15,-9 1-520-15</inkml:trace>
          <inkml:trace contextRef="#ctx0" brushRef="#br0" timeOffset="2191.8297">4050 1361 464 0,'0'8'176'0,"5"0"-140"16,-1-4-8-16,-4-4 64 0,-4 0-56 15,-1-4 112-15,5-4-88 16,-5 0 12 0,1-13-48-16,-1-3-12 0,5-8-8 0,-4-13 4 15,-1-16-4-15,-4-7-12 16,5-13 4-16,-10 12 12 15,14 4-4-15,-5 9-12 16,5-13 4-16,0 4 12 16,5 0-4-16,-5-12-28 15,18 5 12-15,-4 7 4 16,4-4 8-16,0 12 16 0,0 9-8 16,14 7 16-16,0 13-16 15,0 0 68-15,4 3-44 16,-4 13 16-16,0 12-32 15,0 0-24-15,-5 12 0 16,5 5-4-16,-9 11 4 16,-5 0 24-16,-13 9-8 15,-1 3-4-15,-13-4 0 16,-14-7 12-16,-8-1-8 16,-10-4-28-16,-5-3 8 15,1-5-56-15,13-16 36 16,0 0 8-16,9 0 12 0,14-8-16 15,27 8 16-15,-4 8 12 16,22 4 4-16,1 4-28 16,4 13 12-16,0-5 4 15,0 12 8-15,-10-7 24 16,-17-9-12-16,0 12 68 16,-14-8-48-16,-23-11 32 15,-4-1-36-15,-23 4 52 16,-5 0-44-16,0-8-32 15,5-4-8-15,0-4 28 16,14 0-16-16,4 0-8 16,9-12-4-16,5 4-156 15,9 0 88-15,9 0-316 16</inkml:trace>
          <inkml:trace contextRef="#ctx0" brushRef="#br0" timeOffset="2663.584">3977 1 632 0,'0'-4'236'0,"9"4"-184"0,0-4-16 16,-4 4 104-16,13-8-84 16,14 0 92-16,4-1-84 15,5 9 12-15,14-8-44 16,0 4-20-16,-5 4-8 0,4-4-128 0,-13 8 68 15,-4-4-376 1,-10 4 244 0</inkml:trace>
        </inkml:traceGroup>
        <inkml:traceGroup>
          <inkml:annotationXML>
            <emma:emma xmlns:emma="http://www.w3.org/2003/04/emma" version="1.0">
              <emma:interpretation id="{80F5386A-B683-4928-B24B-EE131652B60C}" emma:medium="tactile" emma:mode="ink">
                <msink:context xmlns:msink="http://schemas.microsoft.com/ink/2010/main" type="inkWord" rotatedBoundingBox="8368,11987 10814,11829 10921,13482 8475,136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571.4896">5102 656 372 0,'-5'-4'140'16,"10"4"-112"-16,4-4-4 0,4 4 144 0,15-4-96 0,-5 4 16 0,4 0-52 15,5 8-8-15,-9 0-16 16,8 1-156-16</inkml:trace>
          <inkml:trace contextRef="#ctx0" brushRef="#br0" timeOffset="18409.5577">5211 466 280 0,'9'-8'104'0,"-9"4"-84"0,0 0 0 15,0 0 128-15,0 0-84 16,9 0 44-16,-4 0-64 16,-5 0 48-16,9 0-56 15,5 0 36-15,4-4-40 16,-5 4 0-16,10-5-20 0,0 5 12 0,-5-4-16 16,5 4 24-16,0 0-20 15,-10 0-12-15,6 0-4 16,3 0-60-16,-8 4 36 15,-5 0-268 1,-9 8 160-16,0 8-212 16</inkml:trace>
          <inkml:trace contextRef="#ctx0" brushRef="#br0" timeOffset="18815.6357">5894 511 528 0,'-9'-25'196'0,"18"34"-152"0,5-1-12 0,-5-8 72 15,9 0-64-15,5 0 8 16,9-8-28-16,4 4-56 16,5-1 20-16,9 1-448 15,14 0 256-15,-10 0 24 16</inkml:trace>
          <inkml:trace contextRef="#ctx0" brushRef="#br0" timeOffset="19083.3481">6732 628 280 0,'-14'65'104'0,"5"-33"-84"0,-5 25 0 16,5-17 32-16,-9 13-32 15,4 0 112-15,-9 3-72 16,-18-11 116-16,-4-9-100 15,-10-12 68-15,-4-15-84 16,-5-9 12-16,1-17-40 16,8-11-12-16,10-12-12 0,13-5-52 15,4-4 28-15,1 1-420 16,27-1 240 0,18 1-148-16</inkml:trace>
          <inkml:trace contextRef="#ctx0" brushRef="#br0" timeOffset="19177.6172">6727 74 560 0,'5'8'208'0,"8"-8"-164"0</inkml:trace>
          <inkml:trace contextRef="#ctx0" brushRef="#br0" timeOffset="77184.2424">7219-80 112 0,'-14'8'44'0,"5"-8"-36"0,-5 4 0 0,5 0 28 16,9 0-20-16,-9 0-12 15,-5 0-8-15,5 0 4 16,-4 4 0-16,-10 0 0 15,5 5 0-15,-5-1 8 16,0 4-4-16,0 0-4 16,-8 4 4-16,8 1-4 0,9 3 0 15,-4 0-12-15,4 0 8 16,5 9 40-16,-4-5-24 16,3 5-8-16,1-1-8 15,-4 4-16-15,4-3 12 16,-5-1 12-16,5 4 0 15,4 1-4-15,1-5 4 16,4-3 12-16,-5 3-8 16,1-4-20-16,4-3 4 15,0-1 12-15,-5 0 0 16,5 0-4-16,0-3 4 16,0-1 12-16,-9 4-8 15,9-4-20-15,0 1 4 16,0 3-12-16,0 0 8 15,0 1 16-15,9-1 0 0,-9-4-4 16,14 12 4-16,-5-3-24 16,0 3 12-16,0 0 12 15,5 1 0-15,-5-1 16 16,9 1-12-16,0-13-20 16,5 8 4-16,9-8 4 15,0 5 4-15,13-5-12 16,1-4 8-16,8-4 4 15,-4 8 0-15,1-3-44 16,-1-5 24-16,-5 4-4 16,-8 0 16-16,4-4-12 0,4 0 12 15,5-3-12-15</inkml:trace>
          <inkml:trace contextRef="#ctx0" brushRef="#br0" timeOffset="20073.5712">7232 1579 312 0,'-9'-12'112'0,"9"8"-84"0,9-4-12 0,-9 4 84 16,-9-4-60-16,9-4 96 16,0-5-76-16,0-3 0 15,-4 0-40-15,4 0 4 16,4-9-12-16,-8-7 28 16,4 4-24-16,0-29-4 15,-5-12-8-15,-4-12 4 16,9-4-4-16,-9 8-4 15,9 4 4-15,0 8-4 0,0-3 0 0,0-1 8 16,5-8-4-16,-1 0 8 16,5 8-8-16,-4 8 8 15,4 4-8-15,0 13 60 16,0 7-36-16,5 9 24 16,-1 4-32-16,10 3 0 15,5 9-12-15,-6 4 4 16,6 8-8-16,-1 4 8 15,-4 4-8-15,-1 4-4 16,1 4 4-16,0 9-16 16,-9 11 8-16,4 0 20 15,-14 9-8-15,-8-1 24 16,-5 1-20-16,-5-5 12 16,-4-3-12-16,-5-9-24 15,-9-4 4-15,9-8-40 0,-8-8 28 16,8-8-20-16,9 0 24 15,5 0-44-15,5 0 32 16,8 4-4-16,19 4 20 16,-5 12 24-16,5 5-4 15,0 3-20-15,-1 0 4 16,-3 4 4-16,-1 1 4 16,-9-5-20-16,-9 0 12 15,0-3 64-15,-14-1-28 16,-4-4 52-16,-5-4-48 15,-4-8 20-15,-5-4-32 0,0 0-8 16,0-4-8-16,0-4-128 16,19-4 68-16,13-4-400 15,13 8 252 1,6-9-96-16</inkml:trace>
        </inkml:traceGroup>
        <inkml:traceGroup>
          <inkml:annotationXML>
            <emma:emma xmlns:emma="http://www.w3.org/2003/04/emma" version="1.0">
              <emma:interpretation id="{C37CB1CD-4E0F-4B71-A979-F0F405ACCC35}" emma:medium="tactile" emma:mode="ink">
                <msink:context xmlns:msink="http://schemas.microsoft.com/ink/2010/main" type="inkWord" rotatedBoundingBox="11349,11485 12681,11399 12790,13085 11458,131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508.3068">8097 337 372 0,'-4'44'140'0,"13"-7"-112"0,0 23-4 0,9-31 84 16,-13-1-64-16,9 8 44 16,-1-3-52-16,-8-13 52 15,4 8-52-15,0-11 72 16,-4-9-60-16,-5-8 44 0,0 0-52 16,4-8-20-16,-4-17-12 15,5-3 8-15,-1-17-8 16,5-3 16-16,10-5-16 15,-1 5-12-15,14-1 0 16,4 9 64-16,5 11-32 0,0 5 24 16,0 8-32-16,-5 8-8 15,-4 4-8-15,-9 4 4 16,0 8-4-16,-5 0-4 16,-9 4 4-16,-4 0-312 15,-1 0 168-15,1 0-428 16,4 1 320-1,-14-5 80-15</inkml:trace>
          <inkml:trace contextRef="#ctx0" brushRef="#br0" timeOffset="20937.225">8157 130 476 0,'-5'-12'176'0,"19"4"-136"0,4-8-12 0,-4 8 136 15,-1-8-96-15,10 3 60 16,4 1-72-16,1-4-16 15,4 0-24-15,-10 0 8 0,6 4-16 16,-15 0 16-16,10-1-16 16,-9 1 40-16,-5 0-24 0,-9 0 20 15,9 4-24-15,-9 0 80 16,9 4-56-16,-4 0-12 16,17 4-20-16,-3 4 8 15,3 0-12-15,1 12-20 16,9-4 4-16,-9 4-340 15,13 5 192-15</inkml:trace>
          <inkml:trace contextRef="#ctx0" brushRef="#br0" timeOffset="77545.2045">9204 1 184 0,'9'-28'68'0,"-9"11"-52"0,0-23-4 0,0 20 48 16,-9-17-36-16,-5-7 88 16,1-9-64-16,-19-4 64 15,-9 1-60-15,4 15 48 16,-4 5-56-16,-4 12-20 15,8-1-16-15,-13 13-20 16,-18 8 8-16,-9 12-92 16,-19 8 48-16,-4 17-204 15</inkml:trace>
          <inkml:trace contextRef="#ctx0" brushRef="#br0" timeOffset="24775.0437">9468 964 1040 0,'-14'40'0'0,"-9"21"-4"15,10-32-108-15,-15 15 60 16,-8-16-224-16</inkml:trace>
        </inkml:traceGroup>
        <inkml:traceGroup>
          <inkml:annotationXML>
            <emma:emma xmlns:emma="http://www.w3.org/2003/04/emma" version="1.0">
              <emma:interpretation id="{807E63D4-F59A-4044-B6EC-E6793C991E00}" emma:medium="tactile" emma:mode="ink">
                <msink:context xmlns:msink="http://schemas.microsoft.com/ink/2010/main" type="inkWord" rotatedBoundingBox="14052,11572 15201,11498 15256,12353 14107,12427">
                  <msink:destinationLink direction="with" ref="{D1672590-03A2-4173-86DB-A7AECDA17450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064.0279">10825 70 208 0,'4'-8'76'0,"5"8"-60"0,-4-5-4 16,-5 5-4-16,0 0-8 15,0 0 16-15,-5 0-8 16,5 0 24-16,-4 0-20 16,4 0 48-16,-5-4-32 15,5 4 12-15,0-4-24 16,0 4 8-16,0 0-12 0,0 0 12 15,0 0-16-15,0 0-12 16,0 0 0-16,0 0 40 16,0 0-24-16,0 0 44 15,-4-4-32-15,4 4-24 16,0-4 0-16,0 4 16 16,4-4-8-16,1 0-20 15,4 4 4-15,-9-4 12 16,0 0 0-16,0 4 16 15,0 0-12-15,0 0-4 0,0 0 0 16,0 0 12-16,0 0-8 16,0 0 4-16,0 0-4 15,0 0 4 1,0 0-8-16,0 0 8 0,0-4-8 16,0 4-28-16,0 0 12 15,0 0 32-15,0 0-12 16,0 0 8-16,-9 0-8 15,9 0 4-15,0 0-8 16,0 4-12-16,0-4 4 0,-5 0 12 16,1 0-4-16,-1 4-4 15,5-4 4-15,0 0-4 16,0 0 0-16,0 0 24 16,0 0-12-16,0 0-20 15,0 0 0-15,0 0 40 16,0 0-20-16,0 0-8 0,0 0-8 15,0 0 12-15,0 0-4 16,0 0 8-16,0 0-8 16,0 0-4-16,0 0 4 15,0 0 4-15,0 0-4 16,-4 8-20-16,4 0 8 16,0 4 120-16,0 9-64 15,-5 3 28-15,0 12-44 16,5 13 24-16,0 4-32 15,0-1 32-15,0 1-32 16,0-9-4-16,0-7-12 0,0-9 4 16,0-4-8-16,0-11 16 15,-4-5-12-15,-1-16 16 16,5-5-16-16,0-3-4 16,0-12 0-16,0-9 4 15,0 1-4-15,0 0-4 16,5-1 4-16,4 5 4 15,-4 3-4-15,-1 5-4 16,1 0 4-16,4 4-24 16,4-1 12-16,1 5 4 15,0 0 4-15,-5 0-12 16,4 0 8-16,1 4-4 16,4 3 0-16,-4 1 8 15,0 0 0-15,4 8 44 16,0 0-24-16,5 4 8 0,0 4-16 15,4-4 20-15,0 0-20 16,1 1 4-16,-6-1-8 16,-3 0-296-16,-10-4 156 15,-9 0-492 1</inkml:trace>
          <inkml:trace contextRef="#ctx0" brushRef="#br0" timeOffset="26499.1823">10911-40 364 0,'0'8'132'0,"-4"-12"-100"0,-6-4-12 16,10 8 104-16,14-4-72 15,-14-4-4-15,9 0-28 16,5-8-16-16,-5-4 0 16,0-1 40-16,5 1-24 15,-5-4 8-15,0 0-16 16,5-1 12-16,-1-3-16 15,-4 4 16-15,10-1-16 0,-6 1 40 0,-4 4-24 16,5 4 64 0,0 4-48-16,13-1 20 0,-13 9-40 15,8 4 36-15,1 13-32 16,0 3-4-16,-5 8-12 16,-4 8 20-16,9 5-16 15,-14-5-12-15,0 1-4 16,-5-5-252-16,-4 0 140 15</inkml:trace>
          <inkml:trace contextRef="#ctx0" brushRef="#br0" timeOffset="27147.4051">11476 325 444 0,'-9'-9'164'0,"13"22"-124"0,14 3-16 16,-4-16 212-16,9 0-136 15,4-4 80-15,10 0-104 16,3 0-48-16,15 4-24 15,-9 0-164 1,4 4 88-16,4 0-332 0</inkml:trace>
          <inkml:trace contextRef="#ctx0" brushRef="#br0" timeOffset="26969.4326">11608 74 548 0,'13'-8'204'0,"-13"-1"-156"0,9 1-16 0,1 8 140 16,-1 0-100-16,9-8 76 16,5 4-84-16,9 4-44 15,4-8-16-15,0 8 4 0,5 0-4 16,0 0-212-16,-13 8 112 0,-10-8-304 16</inkml:trace>
        </inkml:traceGroup>
        <inkml:traceGroup>
          <inkml:annotationXML>
            <emma:emma xmlns:emma="http://www.w3.org/2003/04/emma" version="1.0">
              <emma:interpretation id="{CC1A1E22-62DC-4980-B7F4-C710209B8BBA}" emma:medium="tactile" emma:mode="ink">
                <msink:context xmlns:msink="http://schemas.microsoft.com/ink/2010/main" type="inkWord" rotatedBoundingBox="15752,10957 17636,10836 17757,12719 15873,12840">
                  <msink:destinationLink direction="with" ref="{D1672590-03A2-4173-86DB-A7AECDA17450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136.1284">12555 576 372 0,'-9'-17'140'0,"9"9"-112"0,-5-8-4 0,5 8 84 16,0-12-64-1,-5-9 68-15,5-11-60 0,0-13 40 16,-4-3-52-16,4-5 24 16,0 4-36-16,-5 5 0 0,1-9-16 15,-1 0-8-15,-4-8 0 16,0-7 4-16,5-9-4 16,8 12-12-16,-4 0 4 0,9 8 40 15,14 4-24 1,0 17 0-16,9 3-8 0,-1 5 28 15,15 4-16-15,0 7-4 16,4 5-8-16,-5 4 28 16,-8 4-16-16,-6 4 32 15,10 4-32-15,-18 4 20 16,0 12-20-16,-9-4-36 16,-5 4 12-16,4 4 28 15,-13-4-12-15,-13 13 16 16,-1-9-12-16,-9 4 12 15,-4-4-16-15,-9-4-20 16,-5 5 4-16,4-9 12 16,-4-4 0-16,18 0 8 0,1 0-8 15,13-4-4-15,18 8 4 16,9 8-16-16,5-4 8 16,8 21-32-16,-3 11 20 15,4 1 4-15,0 3 12 16,-10 5 8-16,6-13-4 15,-15-3 8-15,-4-1-8 16,-9-8-20-16,-4-11 8 16,-14-1 84-16,-5-8-44 15,-4-4 28-15,-5-8-40 16,-5 4-16-16,1-4-8 0,-1-4 20 16,6-12-8-16,3 7-204 15,5 1 104-15,1-4-324 16,3 4 232-1,1 4-256-15</inkml:trace>
          <inkml:trace contextRef="#ctx0" brushRef="#br0" timeOffset="29006.5883">12564-966 156 0,'0'-4'56'0,"0"4"-44"0,9-9-4 0,-9 9 176 16,0 0-104-16,0 0 64 16,0 0-84-16,0 0 52 15,0 9-60-15,0-1 76 16,0-4-72-16,0-4 36 16,0 0-56-16,9 0 32 0,-4 8-36 15,13-16 16-15,-5 8-28 0,10-4 72 16,9 0-56-16,5-4-48 15,13 3 4-15,0 1 16 16,0 4-4-16,-5 0 0 16,1-4 0-16,-10 4 4 15,-8-4-4-15,-6 4-12 16,-8 0 4-16,-5 0 4 16,-9 0 0-16,-4 4 8 15,-1 4-4-15,0 1-136 16,1-1 76-16,-1 4-440 15</inkml:trace>
          <inkml:trace contextRef="#ctx0" brushRef="#br0" timeOffset="29516.9448">14198-950 300 0,'5'-12'112'0,"-10"12"-88"0,-4 4-8 16,5-4 92-16,-5 8-64 15,-10 0 88-15,-3 8-76 16,-10 0 52-16,-14 17-64 16,1 7 76-16,-5 9-68 15,-1 3 88-15,-8 29-80 0,14 12 52 16,-5 21-68-16,4-5 4 0,-9-16-28 16,5-8-4-16,-4-12-8 15,-1 0 20-15,1-1-16 16,-1-7-92-16,5 0 44 15,9-8-324-15,4-9 200 16</inkml:trace>
          <inkml:trace contextRef="#ctx0" brushRef="#br0" timeOffset="30597.7833">13647 843 392 0,'0'-13'148'0,"9"5"-116"0,-4 0-8 0,4 0 92 15,0 0-68-15,0-4 32 16,-4-4-44-16,4 4-24 0,5-9-4 15,-5 1 36-15,0-8-24 16,0-5 24-16,0-15-24 0,0-5 8 16,0-16-16-16,0-3-16 15,-4-1 0-15,4 4 4 16,0 4 0-16,0 5-20 16,5 3 12-16,0 4 40 15,-1 5-20-15,5-5 8 16,1 0-12-16,-6 1 28 15,6-1-20-15,-10 5 4 16,13 3-12-16,-8 5 48 16,4-1-32-16,5 9 8 15,0 8-20-15,9-5-8 16,0 13 0-16,-1-4-4 16,-3 12 0-16,4 0 76 15,-1 0-40-15,6 3-4 0,-5 10-20 16,-9 7-12-16,-1 8 4 15,-3 8 4-15,-6 9-4 16,-4 7 8-16,-9 1-8 16,0-5 8-16,-9 1-8 15,-4-5 8-15,-10-8-8 16,5-3 8-16,-5-5-8 16,-5-4 16-16,-3-4-12 15,3-4-12-15,6 0 0 16,8 1 4-16,0-5 0 15,10 0 0-15,4-4 0 0,9 12-44 16,0-4 24-16,9 8-28 16,5 4 28-16,-5-4-16 15,0 5 20-15,0-1 16 16,-4 4 4-16,-5-4 8 16,0 5-8-16,-9 3-12 15,-4-12 4-15,-5 0 12 16,-5 5-4-16,-9-13 16 15,-4-8-12-15,-9 4-12 16,-5-16 0-16,-5 8 12 16,-4-13-4-16,4 5 24 15,5 0-16-15,10 0-32 16,3 0 12-16,5 4-220 16,5 0 128-16,5 4-268 15</inkml:trace>
        </inkml:traceGroup>
        <inkml:traceGroup>
          <inkml:annotationXML>
            <emma:emma xmlns:emma="http://www.w3.org/2003/04/emma" version="1.0">
              <emma:interpretation id="{FB3D81C1-9497-4378-BF26-C24F582BB195}" emma:medium="tactile" emma:mode="ink">
                <msink:context xmlns:msink="http://schemas.microsoft.com/ink/2010/main" type="inkWord" rotatedBoundingBox="19702,10913 23710,10655 23804,12116 19796,1237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8010.8209">17977-444 780 0,'-9'-21'288'0,"18"17"-224"0,23-4-20 16,-14 8 48-16,28 0-60 16,13 4-48-16,14 4 8 15,-5 9-36-15,-4 3 24 16,-5-4-360-16,-9 0 208 15,-4 0-208-15</inkml:trace>
          <inkml:trace contextRef="#ctx0" brushRef="#br0" timeOffset="107842.1259">18414-679 496 0,'-9'-4'184'0,"0"0"-140"0,-5 0-16 16,5 4 56-16,-14 0-52 0,5 0 24 15,-9 4-36-15,-19 4 44 16,15 0-36-16,-15 8 72 0,14 4-52 15,0 17 8-15,0 11-32 16,19 9 32-16,-5 8-32 16,8-8-4-16,20-5-12 15,8-3 36-15,9-9-20 16,0-3-216-16,5-13 104 16,-9-4-496-1</inkml:trace>
          <inkml:trace contextRef="#ctx0" brushRef="#br0" timeOffset="108358.2457">18646-396 652 0,'-18'-24'244'0,"18"24"-192"0,9 4-12 0,0 0 56 0,14 0-60 16,9 8 4-16,14 4-24 16,8 1-92-16,24-1 44 15,-1 0-448-15</inkml:trace>
          <inkml:trace contextRef="#ctx0" brushRef="#br0" timeOffset="108191.3017">18701-630 808 0,'0'-17'300'0,"5"17"-232"0,4-4-20 0,0 0 64 16,18 4-72-16,-9 4 8 15,14 4-28-15,0 5-180 16</inkml:trace>
          <inkml:trace contextRef="#ctx0" brushRef="#br0" timeOffset="106475.5118">16488-590 260 0,'-9'-16'96'0,"18"16"-76"0,-9-8-4 16,0 0 104-16,9 8-68 15,-9-8 52-15,5 3-64 16,-5-3-28-16,0 8-12 15,0-8 88-15,-5 8-48 16,-4 0 36-16,9 8-44 16,-9 0 24-16,-4 13-28 15,3 7 28-15,-3 8-32 0,4 17 20 0,9-8-24 16,0-1-16-16,0 1-8 16,18-17 48-16,-4-8-24 15,8-4 0-15,1-20-12 16,0-16-40-16,0-4 16 15,4-5-48-15,-4-19 36 16,-10 11-4-16,1 1 20 16,-5 8-8-16,-9 7 8 15,-9 9 8-15,-5 16 4 16,5 9 52-16,-4 3-28 16,13 12 24-16,9-4-28 15,13 1 16-15,15-9-20 0,8-12 28 16,19-4-28-16,0-16 4 15,-9-1-12-15,-10-7-8 16,-13 0 4-16,-5 0 28 16,-9-5-16-16,-18 1-4 15,0 0-8-15,-13 3-60 16,-5 9 32-16,9 4-192 16,-5 4 120-16,5 8-468 15</inkml:trace>
          <inkml:trace contextRef="#ctx0" brushRef="#br0" timeOffset="107589.4519">16880 45 560 0,'-9'0'208'0,"13"0"-164"0,10 0-8 16,0-4 112-16,8 4-88 0,6 0 28 15,4 0-52-15,4-4-12 0,0-4-16 16,10-4 20-16,-5-4-16 0,9-8 4 15,0-13-8-15,0-11-24 16,5-17 8-16,-10-8-24 16,-4 0 20-16,-4 8 4 15,-10 5 8-15,-9 19-28 16,-9 9 16-16,-4 8 24 16,9 3-8-16,-28 21 36 15,9 21 4 1,-8 11-24-16,-10 12 0 15,14 13-12-15,-5-4 4 16,1-5-8-16,13-3 16 16,0-9-12-16,13-12 24 15,1-7-20-15,9-9 40 16,4-8-28-16,5-12-56 0,4-13 16 16,1-11-52-16,-5-13 40 15,-14-7-20-15,14-5 28 16,-14 8-8-16,0-3 16 15,-13 11 0-15,-1 5 4 16,-4 7 8-16,0 9 0 16,0 12 24-16,-4 4-12 15,-10 16 56-15,5 8-36 16,-9 4 20-16,13 21-32 16,1-1-8-16,-6 21-8 15,10-4 20-15,10 3-12 0,-6-7 24 16,1-9-24-16,13-3-4 15,-18-5-4-15,0-11-128 16,4-5 68-16,-8-4-128 16,4 0 104-16,4-8-372 15,10-8 248 1,4-4-48-16</inkml:trace>
          <inkml:trace contextRef="#ctx0" brushRef="#br0" timeOffset="106820.4061">17162-1064 404 0,'0'0'148'0,"9"5"-112"0,9 7-12 0,-8 4 152 16,-1 8-100-16,4 9 16 15,10 3-56-15,0 4-24 16,-5-7-8-16,-4-1-4 0,-14-8 0 16,0 1 44-16,-9-5-24 15,-10 0-8-15,-3-8-8 16,-10-4 12-16,9-8-8 16,-9-4 32-16,9-4-24 0,14-4 4 15,5-4-12-15,13 0-24 16,9 0 8-16,9 7 20 15,10 9-4-15,-1 9 16 32,1 7-16-32,-5 4 4 0,-1 0-4 0,-8 0-164 15,4 1 84-15,-13-1-492 16</inkml:trace>
          <inkml:trace contextRef="#ctx0" brushRef="#br0" timeOffset="109133.3074">19266 256 572 0,'-14'12'208'0,"23"-12"-160"0,-4-8-12 0,-5 8 120 15,0-12-92-15,0 4 36 0,9-17-60 16,0 5-24-16,0-8-8 16,-5-9 16-16,10 1-12 0,-5-9 4 15,0-19-8-15,0-17 4 16,-4-16-8-16,9-1 8 15,4 1-8-15,-4 12 8 16,4 8-8-16,18 13-36 16,5 3 16-16,5 8 32 15,-1 17-8-15,14 16 8 16,-9 12-8-16,-4 16-8 16,4 4 4-16,-9 8 4 15,-9 0-4-15,-14 5 24 0,-4-1-16 16,-5 0 4-16,-18 0-8 15,-5-3 64-15,-18-5-40 16,-13-4-100-16,-19-4 36 16,9-8-92-16,1 0 72 15,8-4-24-15,14 0 40 16,19 4-4-16,13 0 24 16,13 8-36-16,6 8 32 15,17 9 8-15,5 7 8 16,14 8 48-16,-19 1-24 15,-4-1 52-15,-19-11-40 0,-3 3 72 16,-20-12-56-16,-26 1 20 16,-9-5-40-16,-19-8-8 15,-4-8-12-15,17-8 20 16,15 4-16-16,4 0 4 16,9 0-8-16,23 0-120 15,23-1-196 1,0 5 160-16,9-12-388 15</inkml:trace>
          <inkml:trace contextRef="#ctx0" brushRef="#br0" timeOffset="109494.8767">20112-1238 704 0,'5'-16'264'0,"27"20"-208"0,0 0-12 0,-10 9 8 15,1 7-36-15,0 16 32 16,0 9-32-16,-5 3 32 15,-9-3-32-15,-18-1 20 0,0-7-20 16,-14-5 44-16,5-4-32 0,0-11 28 16,4-5-28-16,9-8 16 15,15-4-24-15,26-4-16 16,14 0-8-16,9 4-332 16,-13 8 184-16,-23-8-448 15</inkml:trace>
        </inkml:traceGroup>
      </inkml:traceGroup>
    </inkml:traceGroup>
    <inkml:traceGroup>
      <inkml:annotationXML>
        <emma:emma xmlns:emma="http://www.w3.org/2003/04/emma" version="1.0">
          <emma:interpretation id="{A2DA6318-695C-42B5-8615-6CE9618F0470}" emma:medium="tactile" emma:mode="ink">
            <msink:context xmlns:msink="http://schemas.microsoft.com/ink/2010/main" type="paragraph" rotatedBoundingBox="1733,13814 10764,14208 10709,15463 1678,15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BBFA6-A60A-41C5-AFF0-4660CC45FECE}" emma:medium="tactile" emma:mode="ink">
              <msink:context xmlns:msink="http://schemas.microsoft.com/ink/2010/main" type="inkBullet" rotatedBoundingBox="1728,13928 2547,13964 2506,14914 1687,14878"/>
            </emma:interpretation>
          </emma:emma>
        </inkml:annotationXML>
        <inkml:trace contextRef="#ctx0" brushRef="#br0" timeOffset="49319.3403">-885 2190 228 0,'0'-12'84'0,"9"8"-64"0,0-8-8 16,-9 12 108-16,0 0-68 15,5-4 76-15,-5 4-72 16,0-4-32-16,0 4-12 16,-10 0 4-16,-3 4-8 15,-10 4-12-15,-9 0 0 16,-9-4 12-16,-9 4-4 16,-5-8 16-16,-4 0-12 15,5 0-4-15,-1 0 0 16,9-4-16-16,5 4 8 15,14 0-32-15,4 0 20 0,5 0 24 16,9 4-4-16,5 0 0 16,4-4 0-16,0 8-4 15,0 0 0-15,-5 9-12 16,0 7 8-16,-4 8 12 16,-4 17-4-16,-6 7-20 15,1 9 8-15,0-4-4 16,4-4 4-16,-8-5-12 15,8-3 12-15,-4-9 48 16,13-7-20-16,-13-5 16 16,9-4-20-16,9-4 8 0,-5-3-12 15,1-5-16-15,4-4 0 16,9 0 28-16,5 0-12 16,4 0-20-16,9-4 0 0,9 4 20 15,10 0-4-15,4 1-20 16,0 3 4-16,-4-4 12 15,-5 4 0-15,-5-4 8 16,-4 0-8-16,-9 0-20 16,-5 0 8-16,-4-4-200 15,-5-4 116 1,0-8-208-16</inkml:trace>
        <inkml:trace contextRef="#ctx0" brushRef="#br0" timeOffset="49634.6826">-1609 2720 144 0,'0'-8'52'0,"0"4"-40"0,18-8 0 0,-13 8 156 16,-5 4-92-16,9 0 104 15,13-4-104-15,1 4 64 16,9 0-80-16,9 0-4 16,9-4-36-16,5 4 16 15,4-4-24-15,0 0 32 0,5-8-28 0,-19 4-4 16,10-5-8-16,-18 5 12 16,-10 0-8-16,-9-4-28 15,-9 8 8-15,0 0-216 16,0-4 128-16,-13 4-324 15</inkml:trace>
        <inkml:trace contextRef="#ctx0" brushRef="#br0" timeOffset="50160.1103">-1350 2036 260 0,'0'0'96'0,"0"-8"-76"0,0 4-4 0,0 4 88 16,0 0-60-16,0 0 88 16,0 0-76-16,0 0 60 0,0 0-64 15,0 0 40-15,0 0-52 16,0 0 16-16,5 8-36 15,4-4 36-15,14 1-32 0,4-1 4 16,14-8-16-16,9 8 20 16,5 4-20-16,4-8-12 15,0 0-4-15,-4 0 20 16,-5-4-8-16,-5 0 4 16,-8 4-4-16,-1-4 4 15,-13-1-8-15,-9 5 16 16,-14 0-12-16,-5 0-64 15,-4 0 28-15,0 0-288 16,-5 0 176-16,5 5-320 16</inkml:trace>
      </inkml:traceGroup>
      <inkml:traceGroup>
        <inkml:annotationXML>
          <emma:emma xmlns:emma="http://www.w3.org/2003/04/emma" version="1.0">
            <emma:interpretation id="{B23AD62B-85F0-4413-9FCC-A3691C1C56BC}" emma:medium="tactile" emma:mode="ink">
              <msink:context xmlns:msink="http://schemas.microsoft.com/ink/2010/main" type="line" rotatedBoundingBox="3465,13889 10764,14208 10709,15463 3410,15144"/>
            </emma:interpretation>
          </emma:emma>
        </inkml:annotationXML>
        <inkml:traceGroup>
          <inkml:annotationXML>
            <emma:emma xmlns:emma="http://www.w3.org/2003/04/emma" version="1.0">
              <emma:interpretation id="{354A8137-EC60-4D17-A322-B699E0FB265B}" emma:medium="tactile" emma:mode="ink">
                <msink:context xmlns:msink="http://schemas.microsoft.com/ink/2010/main" type="inkWord" rotatedBoundingBox="3442,14405 4005,14430 3979,15024 3417,1500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1901.7292">153 2769 132 0,'0'-8'52'0,"18"8"-44"0,-13 0 4 15,4-4 104-15,0 0-64 16,-5-8-20-16,15 4-20 15,-6-1-4-15,1-3-4 16,4-8 16-16,-4-4-12 16,8 8 4-16,-3-5-4 15,-6 1 12-15,6 0-12 16,3 8 24-16,-3 0-20 0,-6 4 12 31,1 8 68-31,0 4-52 0,-1 8 36 16,-4 4-44-16,0 0 0 15,5 0-20-15,-5 0 12 16,0-3-16-16,5-5 4 0,-5 4-4 16,0-8 4-16,0-8-8 15,5 0 8-15,0-4-8 16,-5-4 16-16,13-1-12 16,-3-3-4-16,-1-4 0 0,5 0-16 15,-5 0 8-15,-5-1-148 16,-3 5 84-16,-10 4-112 15,-5 4 100 1,-4 12-184-16</inkml:trace>
          <inkml:trace contextRef="#ctx0" brushRef="#br0" timeOffset="52322.8701">107 3072 196 0,'14'-16'72'0,"0"8"-56"0,-5 0-4 0,0 0 48 16,0-4-36-16,5 4 0 15,8-8-16-15,-3-5-16 16,3 5 4-16,1 8 12 16,0-4-4-16,0 4 8 15,-1 0-8-15,-3 4 68 16,-6 4-40-16,5 0 32 16,1 4-36-16,-10 8 44 15,0 4-40-15,5 0 4 16,-5 4-24-16,-9 1 12 0,9-1-16 15,0-4 4-15,-5-4-4 16,-4 0 12 0,19-12 4-16,-6 0-8 0,1-4-20 15,4-4 0-15,5 0-76 16,0 0 44-16</inkml:trace>
        </inkml:traceGroup>
        <inkml:traceGroup>
          <inkml:annotationXML>
            <emma:emma xmlns:emma="http://www.w3.org/2003/04/emma" version="1.0">
              <emma:interpretation id="{2D1FEC02-4BB8-4860-9354-6F03D1AFD565}" emma:medium="tactile" emma:mode="ink">
                <msink:context xmlns:msink="http://schemas.microsoft.com/ink/2010/main" type="inkWord" rotatedBoundingBox="4769,13995 7453,14112 7400,15318 4716,1520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2647.2324">1428 2785 580 0,'0'-8'216'0,"13"16"-168"0,10-8-12 0,0 0 12 16,0 0-32-16,18 0 12 15,4 8-16-15,-4-12-24 16,0 4 4-16,0 4-276 15,-9-4 152-15,13 12-180 0</inkml:trace>
          <inkml:trace contextRef="#ctx0" brushRef="#br0" timeOffset="52923.1093">2161 2724 300 0,'-23'33'112'0,"14"-5"-88"0,-14 17-8 15,18-9 64-15,-4 29-48 16,-4 4-12-16,-6-5-12 16,-8-3 80-16,0-12-48 15,-5-5 96-15,-4-7-76 0,-5-13 24 16,-5-12-48-16,0-12 20 15,5-8-28-15,-4-4-80 0,13-17 28 16,9-15-536 0,1-9 304-16,-1-3 108 15</inkml:trace>
          <inkml:trace contextRef="#ctx0" brushRef="#br0" timeOffset="53049.4465">2365 2243 560 0,'10'-16'208'16,"-6"24"-164"-16,-4 4-8 0,0 4-240 0</inkml:trace>
          <inkml:trace contextRef="#ctx0" brushRef="#br0" timeOffset="53904.2966">2711 2615 164 0,'-4'-8'60'16,"4"8"-44"-16,-5-4-8 0,1 4 104 0,-1 0-64 16,-4 4 44-16,0 12-56 15,-5 0 0-15,1 5-24 16,-5 3 72-16,-1 4-48 15,1 1 84-15,0-1-68 16,4-4 16 0,1 13-36-16,-1-9-4 0,5 0-16 15,0-3 0-15,9-5-4 16,9-4 4-16,0-8-8 16,14-8-12-16,-1-8 4 0,1-8-76 15,9-4 44-15,0-1-48 16,4-3 48-16,-8 0-8 15,-10 4 28-15,-4 3 52 0,-5 9-16 16,-9 4 52-16,0 8-40 16,-9 8 56-16,9 5-52 15,0 7 28-15,13 4-36 16,10 5 0-16,9-1-16 16,4-12-16-16,19 0 0 15,-5-7 20-15,0-9-8 16,-9-8 4-16,-5-5-4 15,-4-7-8-15,-9-4 4 0,0-4-4 16,-14-5 0 0,-9 1 16-16,0 0-8 0,-9 4-20 15,0 3 4-15,0 1 4 16,4 4 4-16,-9 8-232 16,10 4 128-16,-5 4-316 15,9 8 232 1,-9 8 28-16</inkml:trace>
          <inkml:trace contextRef="#ctx0" brushRef="#br0" timeOffset="56844.8131">4009 2429 196 0,'-18'8'72'0,"18"-8"-56"0,-18 16-4 0,9 5 100 16,-10 7-64-16,-3 16 60 15,-10 1-64-15,-9-1 40 16,-9 5-48-16,-5 8 16 15,-9 3-32-15,-4 5 16 16,0 4-20-16,8-8 20 16,10-9-24-16,9-7-12 0,10-17-4 15,8-8 4-15,9-12 0 16,5-16-212 0,23-12 116-16,4-16-236 15</inkml:trace>
          <inkml:trace contextRef="#ctx0" brushRef="#br0" timeOffset="57308.5452">3581 2842 372 0,'0'-12'140'0,"18"12"-112"0,19-4-4 0,-10 4 120 15,14 0-84-15,9 0 36 0,0 8-56 16,0 0-4-16,-13-4-24 15,8 4-32-15,-13 0 8 0,-9 8-144 16,-14-8 84 0,5 4-204-16,-14-3 152 15,-5-1-44-15</inkml:trace>
          <inkml:trace contextRef="#ctx0" brushRef="#br0" timeOffset="57511.5864">3795 2239 464 0,'-4'-37'176'0,"8"37"-140"0,10-8-8 0,-1 8 92 16,6-8-72-1,8 8 0-15,5 0-32 0,9-8-4 16,4 8-4-16,10 4-392 15</inkml:trace>
          <inkml:trace contextRef="#ctx0" brushRef="#br0" timeOffset="57096.9817">3941 2474 196 0,'4'-17'72'0,"1"25"-56"0,9 13-4 16,-10-5 100-16,5 8-64 15,0 13 76-15,0 3-68 16,5 5 68-16,0-1-72 15,4 5 16-15,-4 7-36 16,-1 13-12-16,5 8-12 16,-8-12-8-16,-6 4 4 0,-4-21 12 15,0-3-8-15,-9-9 16 16,-5-4-16-16,5-19-284 16,-4-13 148-16,-1-13-212 15</inkml:trace>
        </inkml:traceGroup>
        <inkml:traceGroup>
          <inkml:annotationXML>
            <emma:emma xmlns:emma="http://www.w3.org/2003/04/emma" version="1.0">
              <emma:interpretation id="{CBCBEDD7-D30D-4082-BD85-0EA662A5F74A}" emma:medium="tactile" emma:mode="ink">
                <msink:context xmlns:msink="http://schemas.microsoft.com/ink/2010/main" type="inkWord" rotatedBoundingBox="8436,14107 10764,14208 10725,15098 8397,14997"/>
              </emma:interpretation>
            </emma:emma>
          </inkml:annotationXML>
          <inkml:trace contextRef="#ctx0" brushRef="#br0" timeOffset="59843.4006">5853 2870 340 0,'14'4'128'0,"-14"0"-100"0,22 0-8 16,-3 0 68-16,8 0-52 16,5 0 32-16,13-4-40 15,28 0 44-15,27 0-40 16,14 0 4-16,4 9-24 16,-8-1 12-16,4 0-16 15,4 0 4-15,0-4-4 0,-8-4-8 16,-15 0 4-16,-8-4-4 0,-19-4 0 15,-13 0 44-15,-10 0-24 16,-13 8 8-16,-5-5-16 16,-8 1-16-16,-6 0 0 15,-13 4-32 1,-4 0-120-16,-1 4 80 16,-4 0-264-1</inkml:trace>
          <inkml:trace contextRef="#ctx0" brushRef="#br0" timeOffset="59442.5899">6691 2263 320 0,'-9'-16'120'0,"9"16"-96"0,0 0-4 16,0 20 68-1,0 8 12-15,-10 17-52 0,6 8 12 16,-1 7-40-16,1 1 16 16,-5-8-20-16,-10-5-60 15,1-3 20-15,0-9-280 16</inkml:trace>
          <inkml:trace contextRef="#ctx0" brushRef="#br0" timeOffset="58060.5456">5106 3064 332 0,'-18'0'120'0,"23"0"-92"0,-5 0-8 0,0 0 112 15,18 0-76-15,-5 4 48 16,24 0-60-16,-5-4 20 16,9 0-36-16,-5 5 0 15,-4-5-16-15,0 0-8 0,0-5 0 16,-5 5 12-16,-9 0-8 0,-4-4 24 15,-14 0-20-15,0 0 4 16,-9 4-8-16,4-4-208 16,-4 0 108-16,0 4-340 15</inkml:trace>
        </inkml:traceGroup>
      </inkml:traceGroup>
    </inkml:traceGroup>
    <inkml:traceGroup>
      <inkml:annotationXML>
        <emma:emma xmlns:emma="http://www.w3.org/2003/04/emma" version="1.0">
          <emma:interpretation id="{9E81B61B-1F64-4509-9CDE-C6AD7B67529D}" emma:medium="tactile" emma:mode="ink">
            <msink:context xmlns:msink="http://schemas.microsoft.com/ink/2010/main" type="paragraph" rotatedBoundingBox="1438,16588 11708,16428 11730,17861 1460,18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E96A94-DEA1-448C-8D24-259096E1BDEF}" emma:medium="tactile" emma:mode="ink">
              <msink:context xmlns:msink="http://schemas.microsoft.com/ink/2010/main" type="line" rotatedBoundingBox="1438,16588 11708,16428 11730,17861 1460,18021"/>
            </emma:interpretation>
          </emma:emma>
        </inkml:annotationXML>
        <inkml:traceGroup>
          <inkml:annotationXML>
            <emma:emma xmlns:emma="http://www.w3.org/2003/04/emma" version="1.0">
              <emma:interpretation id="{6D2F4C71-E3B1-4705-A260-B6F060A50177}" emma:medium="tactile" emma:mode="ink">
                <msink:context xmlns:msink="http://schemas.microsoft.com/ink/2010/main" type="inkWord" rotatedBoundingBox="1441,16813 2381,16798 2400,18006 1460,1802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6558.3643">-963 5035 164 0,'14'0'60'0,"-5"4"-44"0,5 4-8 0,-14-8 132 16,0 0-80-16,0 0 132 16,0-4-108-16,0 0-4 0,-5-4-52 15,-8 0 0-15,-10-4-16 16,-14 0 0-16,-17 0-4 16,-10 4 12-16,-9-1-12 0,-4-3 4 15,8 0-4-15,10 0 4 16,9 0-8-16,14 0-4 15,8 0 4-15,6 4-16 16,3-1 8-16,6 9-16 16,4 0 12-16,0 9 12 15,0 15 0-15,-1 12-20 16,-3 37 8-16,-5 8 20 16,-1 12-4-16,-3-4-4 15,3 8 0-15,-3 4 12 16,-1 13-8-16,9-5-12 0,-4-20 0 15,0-8 12-15,0-24-4 16,4-9 8-16,-4-15-8 16,13-9 24-16,1-8-16 15,4-4 32-15,0-12-28 16,9 0 4-16,13 0-12 16,-3-4-16-16,-1 0 4 15,9 4-24-15,0 4 16 16,5 0-4-16,0 0 8 15,0 0 24-15,0 0-8 16,4 0 24-16,1 0-20 0,-1-4-64 16,-8 0 24-16,-6 0-216 15</inkml:trace>
          <inkml:trace contextRef="#ctx0" brushRef="#br0" timeOffset="176819.0564">-1687 5667 404 0,'-13'-29'148'0,"13"25"-112"0,4-4-12 16,5 8 84-16,1 0-64 15,12 0 60-15,1 4-60 16,18 4 16-16,5-4-40 0,13 0 16 15,5 4-20-15,-1-8 20 0,-8 9-24 16,-5-9 4-16,-14 4-8 16,-8-4 20-16,-10 0-16 15,-4-4-152-15,-14-5 72 16</inkml:trace>
        </inkml:traceGroup>
        <inkml:traceGroup>
          <inkml:annotationXML>
            <emma:emma xmlns:emma="http://www.w3.org/2003/04/emma" version="1.0">
              <emma:interpretation id="{637A7D3B-B5B3-4D5C-AC5D-4A7E7D68F901}" emma:medium="tactile" emma:mode="ink">
                <msink:context xmlns:msink="http://schemas.microsoft.com/ink/2010/main" type="inkWord" rotatedBoundingBox="1786,16583 2273,16575 2275,16663 1788,16671"/>
              </emma:interpretation>
              <emma:one-of disjunction-type="recognition" id="oneOf10">
                <emma:interpretation id="interp10" emma:lang="" emma:confidence="1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=</emma:literal>
                </emma:interpretation>
                <emma:interpretation id="interp14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77234.2715">-1514 4683 340 0,'-4'0'128'0,"4"-4"-100"0,-5-8-8 16,5 12 176-16,0-8-112 16,0 8 52-16,0-4-76 15,0 4-56-15,5 4-4 16,4 8 48-16,5 0-24 0,4 0 16 15,5-4-24-15,4 0 0 0,9 1-8 16,14-5 36-16,10-4-20 16,-6 0 12-1,-4 4-20-15,-4-4 8 0,-10-4-12 16,-8 4-132-16,-10 0 68 16,-4 0-272-1,-37 12-120 1</inkml:trace>
        </inkml:traceGroup>
        <inkml:traceGroup>
          <inkml:annotationXML>
            <emma:emma xmlns:emma="http://www.w3.org/2003/04/emma" version="1.0">
              <emma:interpretation id="{835011ED-10BE-487A-9275-EF4293FCD1A3}" emma:medium="tactile" emma:mode="ink">
                <msink:context xmlns:msink="http://schemas.microsoft.com/ink/2010/main" type="inkWord" rotatedBoundingBox="3047,17301 3644,17292 3649,17666 3053,1767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3955.9557">-252 5748 372 0,'-5'-5'140'0,"10"5"-112"0,4-4-4 15,4 0 20-15,-4-4-28 16,1-4 12-16,12-4-16 16,1-4 12-16,0-5-16 15,9 9-4-15,-10-4 0 16,1 8 72-16,0 0-40 16,-5 8 12-16,-4 4-28 0,-5 4 68 15,-4 0-52-15,4 12 48 0,0-4-48 16,0 8 44-16,5-12-48 15,-1 5 12-15,5-13-28 16,19 0 8-16,-5 0-12 16,13-4-132-16,-13-1 68 15,0-3-336 1,-5 8 220-16,-4 8-184 16</inkml:trace>
          <inkml:trace contextRef="#ctx0" brushRef="#br0" timeOffset="113607.0281">-11 5456 416 0,'-5'-8'152'0,"10"12"-116"0,-5 0-12 0,0-4 48 16,0 0-44-16,0 0 40 0,0 0-36 15,0 0 8-15,0 0-24 16,0 0 36-16,0 0-28 16,0 0 48-16,4-4-40 0,-4 4 28 15,0 0-32-15,0 0-16 16,0-4-8-16,10 0 12 16,-6 0-8-16,5 0-12 15,0-4 0-15,5 4 4 16,4-4 0-16,-4-4-12 15,13-5 8-15,-4 13 4 16,0-4 0-16,4 0-12 16,-9 8 8-16,-4 8 28 15,4 0-12-15,-4-4 48 16,-5 4-32-16,0-4 20 0,-4 5-28 16,8-1 8-16,-4-4-16 15,0 0 12-15,-9-4-16 16,9 0 16-16,1 4-16 15,-6-4-12-15,10 0 0 16,-14 0 4-16,0 0 0 16,0 0-12-16,0 0 8 15,0 0 28-15,0 0-12 16,9 0-128-16,-9 0 64 16,0 0-440-1,0 0 272-15,-9 16-124 16</inkml:trace>
        </inkml:traceGroup>
        <inkml:traceGroup>
          <inkml:annotationXML>
            <emma:emma xmlns:emma="http://www.w3.org/2003/04/emma" version="1.0">
              <emma:interpretation id="{4D397850-E48A-4CC3-8A81-66F97985BCCF}" emma:medium="tactile" emma:mode="ink">
                <msink:context xmlns:msink="http://schemas.microsoft.com/ink/2010/main" type="inkWord" rotatedBoundingBox="4212,16705 6247,16673 6264,17801 4229,1783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4945.5868">918 5484 424 0,'0'-4'156'0,"0"8"-120"0,-5-4-8 0,5 0 132 15,0 0-92-15,0 0 24 0,9 5-52 16,5-5 16-16,9 4-28 16,-1 0 0-16,6 0-16 0,-1 0 0 15,5-4-4-15,-5 0 20 16,5-4-16-16,5 0 4 15,-10-4-8-15,-4 3 20 16,-5 5-16-16,-5-8-100 16,-3 8 44-16,-6 0-448 15,-4 0 272 1,18 8-32-16</inkml:trace>
          <inkml:trace contextRef="#ctx0" brushRef="#br0" timeOffset="115203.7731">1783 5306 364 0,'9'-16'132'0,"-18"36"-100"0,0 17-12 0,4-17 112 16,0 8-76-16,1 5 104 16,-5 11-96-16,4 1-4 15,1 16-36-15,-1-1 28 16,-8 1-28-16,-10-12 56 0,-14-1-44 15,-8-7 44-15,-14-5-44 16,-1-16 32-16,-8-16-36 0,14-4-28 16,13-8-4-16,9-16-132 15,0-25 72-15,9 5-548 16</inkml:trace>
          <inkml:trace contextRef="#ctx0" brushRef="#br0" timeOffset="115369.7148">1737 4784 612 0,'9'-20'228'0,"-4"28"-180"0,-1 8-12 15,5-3-308-15,-4 3 140 16,0 8-168-16</inkml:trace>
          <inkml:trace contextRef="#ctx0" brushRef="#br0" timeOffset="116008.9157">2352 5128 352 0,'9'0'132'16,"-5"0"-104"-16,10 0-8 0,-9 8 44 0,-1 1-40 15,-4-9 0-15,5 8-16 16,-5 4 56-16,-5 0-36 15,-4 0 32-15,-9 4-32 16,0-4 60-16,-5 17-48 16,-4-1 20-16,4-8-40 15,0 13 52-15,5-5-40 0,9-4-8 16,4 5-12-16,5-1-12 16,9-4 4-16,5-4 4 15,0 1-4-15,-1-5 32 16,6-4-20-16,-1-4-4 15,4 8-8-15,1-16-76 0,0 0 40 16,0-4-68 0,-5-8 60-16,0 8-80 0,0-4 68 15,-4-4-36-15,0 4 52 16,-5 4 36-16,0 0 4 16,0 4 116-16,-4 8-68 15,-1 4 60-15,5 8-68 16,5 8 4-16,0 1-28 15,8-5 4-15,10-4-12 16,9-12-8-16,9-8 0 16,0-8 20-16,0-8-12 0,-4 0-12 15,-10-4-4-15,-4-9 48 16,-9 5-24-16,-9-4 16 16,-10-5-20-16,-4-3 0 15,-4-1-8-15,-1 5-16 16,1 12 4-16,4 4-304 15,-5 12 168-15</inkml:trace>
        </inkml:traceGroup>
        <inkml:traceGroup>
          <inkml:annotationXML>
            <emma:emma xmlns:emma="http://www.w3.org/2003/04/emma" version="1.0">
              <emma:interpretation id="{7A485FBE-86F6-4ACB-97EC-0CC00CB8D834}" emma:medium="tactile" emma:mode="ink">
                <msink:context xmlns:msink="http://schemas.microsoft.com/ink/2010/main" type="inkWord" rotatedBoundingBox="6761,16588 8515,16781 8397,17861 6643,1766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6625.4473">4004 4954 280 0,'5'-16'104'0,"-10"12"-84"0,5 4 0 16,-4 0 136-16,-1 4-88 16,-4 8 44-16,-4 8-68 15,-10 17 72-15,0 20-64 16,-9 15 44-16,-4 5-56 15,-14-4 40-15,-5-8-44 0,-13-8 16 16,4 7-32-16,-4-7 44 16,9-8-36-16,8-5 20 15,11-8-28-15,8-15 16 0,9-13-20 16,14-16-52-16,27-21 20 16,5 1-200-16,22-16 120 15,19 3-400 1,4-12 280-16,1-7-48 15</inkml:trace>
          <inkml:trace contextRef="#ctx0" brushRef="#br0" timeOffset="117033.9561">3718 5472 548 0,'-5'-8'204'0,"19"12"-156"0,13-4-16 0,-9 4 44 15,5 0-48-15,0 0 24 16,9-4-32-16,0 4 8 15,4-8-16-15,0 4-164 16,1-4 80-16,-5 0-384 16</inkml:trace>
          <inkml:trace contextRef="#ctx0" brushRef="#br0" timeOffset="117395.9228">3722 4829 580 0,'-23'-12'216'0,"23"12"-168"0,0 0-12 15,0 0 136-15,0 0-100 16,10 0 32-16,12 0-60 16,10 0 24-16,5 0-36 15,8-8 24-15,5 4-28 0,5-5 8 0,4 1-20 16,5 0 8-16,0-4-12 16,-14 8 12-16,-9 0-16 15,-14 0-64-15,-9 0 28 16,-9 4-156-16,-13 8 104 15,-15 0-564 1</inkml:trace>
          <inkml:trace contextRef="#ctx0" brushRef="#br0" timeOffset="116834.425">3950 4954 528 0,'18'-44'196'0,"-13"36"-152"0,-10 0-12 0,5 8 96 16,0 8-76-16,-4 4-4 0,4 8-28 16,-5 12 20-16,5 17-24 15,0 12 56-15,5 12-40 0,4-5 12 16,0 5-28-16,0-8 8 15,0 0-12-15,0-1 20 16,0 1-20-16,-9 0 4 16,0-4-8-16,0-13 48 15,0-7-32-15,-4-13-132 16,4-4 56-16</inkml:trace>
          <inkml:trace contextRef="#ctx0" brushRef="#br0" timeOffset="118863.0482">4633 5517 456 0,'0'-4'168'0,"-5"4"-128"0,10 0-16 0,-5 0 148 0,0 0-100 16,0 0 52-16,13 0-76 15,-3 0 56-15,3 0-64 16,5-8 28-16,14 8-40 0,0-12 36 16,14 3-36-16,4 1-16 15,0 0-4-15,4-4 24 16,-13 4-16-16,0 0-12 15,-4-4-8-15,-10 12 28 16,-9-4-12-16,5 4-4 16,-18 0-4-16,-5 0-4 15,-5 4 0-15,-13 8-36 16,4-12 20-16,1 8-160 16,4-8 96-16,-10 4-476 15,1 0 308-15,4 8-24 16</inkml:trace>
        </inkml:traceGroup>
        <inkml:traceGroup>
          <inkml:annotationXML>
            <emma:emma xmlns:emma="http://www.w3.org/2003/04/emma" version="1.0">
              <emma:interpretation id="{FBAD7733-4983-4C25-8273-048E299DCD82}" emma:medium="tactile" emma:mode="ink">
                <msink:context xmlns:msink="http://schemas.microsoft.com/ink/2010/main" type="inkWord" rotatedBoundingBox="9131,16733 11712,16693 11727,17630 9146,1767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2168.7491">7360 5537 580 0,'-9'0'216'0,"13"12"-168"0,-4-4-12 16,5 0 4-16,-1 0-28 0,1-3 4 15,0 11-8-15,4-16 20 16,4 0-16-16,1-4 12 0,4-8-12 16,-4 3 0-16,-5-3-4 15,0 0-8-15,-4 0 4 0,-10 4-4 16,1 0 0 0,-6 4 52-16,1 0-28 0,-4 4 68 15,-1 4-52-15,5 0-24 16,4-4-16-16,5 0 24 15,0 0-12-15,14 8-152 16,4-8 72-16,0 0-544 16</inkml:trace>
          <inkml:trace contextRef="#ctx0" brushRef="#br0" timeOffset="122754.4434">8234 4954 436 0,'-18'-16'160'0,"4"32"-124"0,-13 17-8 0,18-9 80 16,-5 16-64-16,-9 17 96 15,-13 20-80-15,0-4 8 16,-1-8-44-16,1-5-12 0,-5-3-8 16,4-8 40-16,-4-9-24 15,5-4 24-15,4-7-24 16,5-9 8-16,4-8-16 16,9-8 80-16,10-12-48 0,13-8-76 15,14-12 16-15,13 3-84 16,10-11 56-16,4-13-88 15,0-20 76-15,-5-11-32 16,-4-5 48-16,-4 8 24 16,-10 8 12-16,0 20 100 15,-9 5-52-15,-4 15 88 16,-9 13-76-16,-1 4 16 16,1 24-40-16,-1 17 24 15,1 23-32-15,-1 17 20 16,6 12-24-16,3-8 0 15,1-8-12-15,0-5 28 16,-5-3-20-16,4-4 48 16,-8-5-36-16,-10-7-24 0,-4-5-4 15,-4-4-168-15,-1-3 92 16,-4-17-252-16,-5 4 184 16,-4-12-380-1</inkml:trace>
          <inkml:trace contextRef="#ctx0" brushRef="#br0" timeOffset="122913.3665">7902 5428 676 0,'-18'-20'248'0,"18"20"-192"0,22 0-16 0,-4 0 84 16,1 0-76-16,3 0 16 15,1 0-40-15,5 8-4 16,3-4-12-16,-3 0-112 15,-1 0 56-15,-4-4-360 16,-5 0 228-16</inkml:trace>
          <inkml:trace contextRef="#ctx0" brushRef="#br0" timeOffset="123126.4332">8084 4837 704 0,'-18'-28'264'0,"27"20"-208"0,0-5-12 15,4 13 44-15,10-8-56 0,0 4 16 16,9 0-32-16,9 4-8 16,9-4-4-16,0 8-304 15,0 4 164-15,-13 0-332 16</inkml:trace>
          <inkml:trace contextRef="#ctx0" brushRef="#br0" timeOffset="119867.7304">5848 5274 248 0,'9'-16'92'0,"1"16"-72"0,-6 0-4 15,-4 0 68-15,9 12-48 16,0 4 100-16,-4 12-76 16,-1 9 76-16,-8-5-76 15,-1 13 12-15,-4-1-40 0,9 1 24 16,-9-5-32-16,-5-3 48 0,10-13-40 15,-1 4 64-15,1-11-56 16,-5-17 36-16,18-5-44 16,-9-11-20-16,9-8-4 15,5 0 8-15,-1-5-8 16,1 1-4-16,4-8 0 16,5 7-68-16,0-7 36 15,-5 4 4-15,5-5 12 16,4 13-8-16,-9 0 12 15,5 7 48-15,4 9-20 0,-13 4 16 16,9 4-20-16,-5 8 8 16,-4 0-12-16,8 0 20 15,-13 1-20-15,10-5 32 16,-15 0-28-16,5-4-136 16,-9 0 64-16,0 0-212 15,0 0 152-15,-13 0-448 16</inkml:trace>
          <inkml:trace contextRef="#ctx0" brushRef="#br0" timeOffset="120182.5706">6040 4970 592 0,'-9'-12'220'0,"9"8"-172"0,13-12-12 0,-8 16 92 16,4-8-76-16,4-4 24 15,6 0-44-15,3-4-12 16,6-1-12-16,-5-3 4 0,4 8-8 16,-13 4 24-16,8 0-16 15,-8 4 40-15,-5 4-28 16,0 8 12-16,0 4-20 15,0 4 36-15,5 8-28 0,4 1 32 16,5-1-32-16,4 0-188 16,5-3 88-16,0-1-476 15</inkml:trace>
          <inkml:trace contextRef="#ctx0" brushRef="#br0" timeOffset="120642.7922">6732 5379 364 0,'-14'8'132'0,"9"4"-100"0,-4-3-12 0,5 11 168 16,-5 0-108-16,4 4 0 16,1 5-48-16,-6 3 16 15,6 4-32-15,-5-7 40 0,0 3-32 16,0-8 64-16,-1-3-48 16,6-9 8-16,-10-4-28 15,10-8 16-15,4-16-24 16,0 0 12-16,9-9-12 15,4-3-8-15,6-4 0 0,-1 7-68 16,0-3 36-16,5 4-16 16,0 3 28-16,4 9-8 15,-4-4 12-15,-10 16 44 16,6 0-20-16,3 0 24 16,-8 0-20-16,4 8 20 15,5 0-24-15,-14 0-20 16,5-4 0-16,-14-4-244 15,0 0 140-15</inkml:trace>
          <inkml:trace contextRef="#ctx0" brushRef="#br0" timeOffset="120939.5819">6741 5047 600 0,'0'-32'224'0,"9"20"-176"0,0-12-12 0,0 20 88 15,5-13-76-15,-1 9 24 16,6-4-40-16,-1 0-4 16,5 4-16-16,-5 0 0 0,-5 4-4 15,1-4-8-15,-5 8 4 16,0 8 28-16,-9 0-16 15,5 4 12-15,-5 0-16 16,0 8-8-16,0 1 0 0,0 11-720 16,9-8 392-1,0-8 112-15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6:22.7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25B4DF-0937-4ABF-A285-9D626439A090}" emma:medium="tactile" emma:mode="ink">
          <msink:context xmlns:msink="http://schemas.microsoft.com/ink/2010/main" type="inkDrawing" rotatedBoundingBox="9426,8489 23826,6568 23851,6756 9451,8676" shapeName="Other">
            <msink:destinationLink direction="to" ref="{954B16F0-863F-4F0F-9919-18C71ED56154}"/>
          </msink:context>
        </emma:interpretation>
      </emma:emma>
    </inkml:annotationXML>
    <inkml:trace contextRef="#ctx0" brushRef="#br0">0 1951 132 0,'32'-16'52'0,"-9"11"-44"0,18-7 4 0,-9 12-36 0,-1 0 12 16,6 0-4-16,4 0 8 15,-5 0 24-15,10 0-8 16,-5 0 60-16,13 0-40 15,1-4 76-15,0 0-56 16,4-4 44-16,32-4-52 16,18 0 16-16,19 0-36 15,4-9 16-15,23-3-20 16,27 0-16-16,0 0-4 16,14-9 4-16,31-3 0 15,-4-9 16-15,14-3-8 16,18-1-4-16,0 1 0 15,41-1-24-15,-9 9 12 16,27-1 32-16,-5 5-16 16,28-1-16-16,-23 9 0 0,46-8 32 15,-28 3-16-15,33-7 0 16,-15-1-4-16,28 1-4 16,-27-13 0-16,22 9 16 15,-22-9-8-15,17 0-20 16,-26 5 4-16,8 3 20 15,-22-11-4-15,18 15-12 16,-36 5 0-16,22-1 92 16,-22 5-48-16,-14 8 36 15,36-1-44-15,-50-7 24 0,10 4-28 16,-28 12-28-16,-37-9 0 0,-22 5 16 16,9 4-8-16,-41-13-12 15,-22 5 0-15,-24-4 12 16,-9-4-4-16,-17-5-4 15,-10-3 4-15,-14 3-16 16,-13 5 8-16,-14 8-4 16,-5 3 0-16,1 5 16 15,-1 0-4-15,-4 16-12 16,-4 0 4-16,8 0 12 16,5 0-4-16,-4 4-12 15,0-4 4-15,8 0 4 16,1-4 0-16,4 0-12 15,-9 0 8-15,-4 0 4 16,-1-4 0-16,1 0-20 16,-1-5 12-16,5 5-120 0,-9 0 72 15,-4 0-92 1,-10 4 84-16,-9 0-180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6:12.5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10E504-4D39-4C86-AE6B-FE662AF120EE}" emma:medium="tactile" emma:mode="ink">
          <msink:context xmlns:msink="http://schemas.microsoft.com/ink/2010/main" type="writingRegion" rotatedBoundingBox="9060,5447 10978,7259 10586,7674 8667,5863"/>
        </emma:interpretation>
      </emma:emma>
    </inkml:annotationXML>
    <inkml:traceGroup>
      <inkml:annotationXML>
        <emma:emma xmlns:emma="http://www.w3.org/2003/04/emma" version="1.0">
          <emma:interpretation id="{92B28551-1E44-4B0A-9220-8F2B1451D13B}" emma:medium="tactile" emma:mode="ink">
            <msink:context xmlns:msink="http://schemas.microsoft.com/ink/2010/main" type="paragraph" rotatedBoundingBox="9060,5447 10978,7259 10586,7674 8667,5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F31FF-9861-4832-B86E-7AA7D423F275}" emma:medium="tactile" emma:mode="ink">
              <msink:context xmlns:msink="http://schemas.microsoft.com/ink/2010/main" type="line" rotatedBoundingBox="9060,5447 10978,7259 10586,7674 8667,5863"/>
            </emma:interpretation>
          </emma:emma>
        </inkml:annotationXML>
        <inkml:traceGroup>
          <inkml:annotationXML>
            <emma:emma xmlns:emma="http://www.w3.org/2003/04/emma" version="1.0">
              <emma:interpretation id="{7C64E742-2FB1-47AD-AA21-BF7C58C92F46}" emma:medium="tactile" emma:mode="ink">
                <msink:context xmlns:msink="http://schemas.microsoft.com/ink/2010/main" type="inkWord" rotatedBoundingBox="9060,5447 9457,5822 9064,6238 8667,58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8515 5211 404 0,'0'-8'148'0,"0"0"-112"0,0 8-12 16,0-8 128 0,9 16-88-16,-9-16 52 15,14 8-68-15,-5-8 28 16,-9 0-44-16,9-8 60 15,4 12-52-15,-13-5 36 16,0 1-44-16,0 4 8 0,0 0-24 0,-22 0 0 16,13 8-8-16,-28-4 12 15,28 4-12-15,-23 0 24 16,9 0-20-16,1 0 24 16,-1 0-24-16,-9 1 32 15,9-1-28-15,1 0-4 16,-1 8-8-16,5-12 4 15,4 8-4-15,-18 8 8 16,18-4-8-16,1 4-4 16,-6 1 4-16,10 3 12 15,-4 4-8-15,-10-4 32 16,14-3-24-16,9 3 12 16,-9 4-16-16,-5-4 0 15,14 5-4-15,0-5-16 16,9 0 4-16,0-4 12 15,5 8-4-15,9-11-4 16,-1 3 4-16,10-4 12 16,5 4-8-16,-5-12 16 15,13 4-16-15,-13-12-4 16,14 12 0-16,-5-16 4 16,-10 8-4-16,6 0-20 15,-5 0 8-15,0-4 12 16,-10 4 0-16,-3-4-36 0,-6 4 16 15,-13-4-92-15,14 4 60 0,-14-4-116 16,0 4 88 0,0-4-188-16,0 0 144 15,-5-8-344-15,-4 8 256 16</inkml:trace>
          <inkml:trace contextRef="#ctx0" brushRef="#br0" timeOffset="720.2002">8050 5422 312 0,'0'-8'112'0,"0"8"-84"0,14-4-12 15,-5-5 92 1,-9 18-64-16,9-18 44 0,5 9-52 0,-14-8 52 16,0 8-52-16,0-8 88 15,0 8-68-15,0 0 8 16,0 0-40-16,0 0 24 16,0 0-32-16,0 0 40 15,0 0-32-15,0 0-4 16,9 0-12-16,-9 0 12 15,14 0-12-15,-14-8 24 16,9 8-20-16,-9-4 24 16,9 4-24-16,-9-4 32 15,14 4-28-15,-14 0 12 16,9 4-16-16,4-8 0 16,-4 4-4-16,14-4 4 15,-14 4-8-15,14-8-4 16,14 8 4-16,-19-8-16 15,18 8 8-15,-4-8 4 16,0 8 0-16,-9-8 0 16,-1 8 0-16,1 0 16 15,-14-4-8-15,5-4-20 16,-5 16 4-16,0-8 12 16,5 4 0-16,-14-4-12 15,0 0 4-15,0 0 20 16,0 0-8-16,0 0-4 15,9 0 0-15,-9 0-216 16,14 8 116-16,-14-8-244 0,0 0 192 0</inkml:trace>
        </inkml:traceGroup>
        <inkml:traceGroup>
          <inkml:annotationXML>
            <emma:emma xmlns:emma="http://www.w3.org/2003/04/emma" version="1.0">
              <emma:interpretation id="{D32EA07E-2C64-42AC-8F23-53E20DE16B49}" emma:medium="tactile" emma:mode="ink">
                <msink:context xmlns:msink="http://schemas.microsoft.com/ink/2010/main" type="inkWord" rotatedBoundingBox="10412,6929 10876,7367 10606,7654 10142,72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314.4271">9903 6628 236 0,'14'-4'88'0,"-9"4"-68"0,-1-4-4 0,-4 0 112 16,0 8-72-16,0-4 120 15,0 0-100-15,-4 0 40 16,4 0-68-16,-5-4 44 15,5 4-52-15,-4-5 24 16,4 1-36-16,-5-4 8 16,5 8-20-16,-5-8 20 15,1 8-24-15,-5-8-4 16,0 8-4-16,-5-4 12 16,5 4-8-16,-9-4 4 15,4 8-4-15,-13-4 12 16,13 0-12-16,-9 0-4 15,10 4 0-15,-10 0-4 16,5 4 0-16,-5 0 8 16,9 0-4-16,-9 1-12 15,5 3 4-15,0-4 4 16,9 4 0-16,-5 0 0 16,10 0 0-16,-5 0 32 15,9 1-16-15,0-1 20 16,9 4-20-16,0 0 0 15,5 0-8-15,-1-4-8 16,1 5 4-16,-1-5 12 16,6 0-8-16,-1-4 16 15,5 4-16-15,-1-8-12 0,6 4 0 0,-1-4-4 16,5 0 0-16,-9 0-36 16,-1 0 24-16,-8-4-100 15,4 4 68-15,-9-4-92 16,5 0 84-16</inkml:trace>
          <inkml:trace contextRef="#ctx0" brushRef="#br0" timeOffset="-4953.9499">9648 6737 572 0,'-4'0'208'0,"4"0"-160"0,0 0-12 16,0 0 112-1,0 0-88-15,0-4 80 16,9 4-80-16,0-4 40 0,0 4-60 0,0-4 32 16,5 4-40-16,0-8 16 15,-1 8-28-15,6-4-8 16,-1 4-8-16,5-4 4 16,-1 8-4-16,6-4-48 15,-1 0 28-15</inkml:trace>
          <inkml:trace contextRef="#ctx0" brushRef="#br0" timeOffset="-4112.0636">10090 6842 424 0,'9'-4'156'0,"-9"4"-120"0,0-4-8 0,5 0 124 15,-1 8-88-15,-4-8 36 16,0 4-60-16,0-4 56 15,0 8-56-15,-4-8 8 16,4 4-28-16,-5-4-20 16,5 8-4-16,-9-4 12 15,0 0-4-15,-5 0-4 16,5 0 4-16,-4 0 28 16,3 0-16-16,-8 0 4 15,9 8-12-15,-4-4-16 16,3 4 4-16,1-4 12 15,9 4-4-15,0 4-20 16,5 1 8-16,-1 3 20 0,15 0-4 16,-15 0 4-16,5 8-4 15,0-3-24-15,0 3 8 16,1-4 12-16,-1 5 0 0,-5-9 32 16,1 0-20-1,-10-8 40-15,5 4-32 0,-4-8 48 16,-1 0-40-16,-4-8 4 15,0 0-24-15,-9-4-8 16,9 4 0-16,-23-4 4 16,9 4-4-16,-9 0-48 15,5 4 28-15,-5 0-252 16,14 4 148-16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40.4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AC72F6-72F9-416C-BD0E-CF0568F7EA47}" emma:medium="tactile" emma:mode="ink">
          <msink:context xmlns:msink="http://schemas.microsoft.com/ink/2010/main" type="inkDrawing" rotatedBoundingBox="9345,8404 9961,8493 9906,8877 9290,8788" semanticType="enclosure" shapeName="Other"/>
        </emma:interpretation>
      </emma:emma>
    </inkml:annotationXML>
    <inkml:trace contextRef="#ctx0" brushRef="#br0">259 39 208 0,'-9'-17'76'0,"9"17"-60"0,-23-4-4 0,10 0 144 15,4 0-88-15,-10-4 112 16,-3 4-100-16,-15 8 64 16,14 4-84-16,-8 13 56 15,8 7-64-15,-9 12 68 16,18 5-68-16,14 12 0 16,0-1-32-16,23-3 16 15,0-9-24-15,31-19 12 16,10-13-12-16,18-24 12 15,-4-5-16-15,3-11 16 16,-12 4-16-16,-10-5-12 16,-18 9 0-16,-14-8 4 15,-9 8 0-15,-27-5 16 16,0 5-8-16,-27-4-28 16,4 8 8-16,-14-5-340 15,15 9 196-15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7:21.6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AA6ED2-9C80-4FAB-ABB8-D4398AB3B674}" emma:medium="tactile" emma:mode="ink">
          <msink:context xmlns:msink="http://schemas.microsoft.com/ink/2010/main" type="writingRegion" rotatedBoundingBox="8549,14671 22356,12674 23079,17673 9272,19670"/>
        </emma:interpretation>
      </emma:emma>
    </inkml:annotationXML>
    <inkml:traceGroup>
      <inkml:annotationXML>
        <emma:emma xmlns:emma="http://www.w3.org/2003/04/emma" version="1.0">
          <emma:interpretation id="{721DCDC7-086A-46D9-92EA-AEA26B037886}" emma:medium="tactile" emma:mode="ink">
            <msink:context xmlns:msink="http://schemas.microsoft.com/ink/2010/main" type="paragraph" rotatedBoundingBox="8549,14671 22356,12674 23079,17673 9272,19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D9DBB1-EA5E-41A8-9AAF-3B6537D5F36C}" emma:medium="tactile" emma:mode="ink">
              <msink:context xmlns:msink="http://schemas.microsoft.com/ink/2010/main" type="line" rotatedBoundingBox="8549,14671 20251,12979 20518,14827 8816,16519"/>
            </emma:interpretation>
          </emma:emma>
        </inkml:annotationXML>
        <inkml:traceGroup>
          <inkml:annotationXML>
            <emma:emma xmlns:emma="http://www.w3.org/2003/04/emma" version="1.0">
              <emma:interpretation id="{B06BBFF7-8D0D-419D-95C3-F830AE27E008}" emma:medium="tactile" emma:mode="ink">
                <msink:context xmlns:msink="http://schemas.microsoft.com/ink/2010/main" type="inkWord" rotatedBoundingBox="8554,14702 12277,14163 12523,15866 8800,164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8457 4048 280 0,'0'-8'104'0,"0"8"-84"0,-4-4 0 0,4 0 84 0,4-4-60 15,-4-9 44-15,0-3-52 16,0-12 68-16,5-13-56 16,-1-16-24-1,5-3-16-15,0-1 24 0,-4 0-16 16,4 5-12-16,5 3-8 0,-5-4 4 15,0-4 0-15,0-3-12 16,5-9 8-16,-5 8 4 16,5 4 0-16,-5 4 0 15,9 9 0-15,-4 7-12 16,8 5 8-16,-4 8 4 16,1 3 0-16,-6 5 52 15,10 4-28-15,0 8 44 16,0-1-40-16,4 5 28 15,0 0-28-15,1 8-16 16,-1 0-8 0,-4 8 20-16,-1 0-12 0,-8 13 12 0,-9 3-12 15,-10 4 20-15,-9 1-20 16,-4 7-20-16,-14 0 0 16,0 1-100-16,-4-13 56 15,0-4-64-15,-1-8 68 16,10-3-20-16,9-1 40 15,9 0-20-15,9 0 28 0,9 4 0 16,13 0 12-16,6 12 8 16,-1 5 0-16,0 3 88 15,5 0-48-15,-9 1 0 16,-5 3-24-16,-9-15 84 16,0 7-52-16,-18-8 20 15,0-8-36-15,-14 0 24 16,-8-8-32-16,-6-4 12 15,1-4-20-15,-5-4-8 16,4-8-4-16,10-4-236 16,4-8 128-16,19-9-448 15</inkml:trace>
          <inkml:trace contextRef="#ctx0" brushRef="#br0" timeOffset="274.731">8621 2615 288 0,'14'-16'108'0,"-1"8"-84"0,10 0-4 0,-9 0 100 16,9-4-68-16,-1-1 140 15,6 5-112-15,4-4 44 16,4 0-76-16,0-4 12 15,-8 8-40-15,4 4-8 0,-5-4-8 16,-9 8 4-16,0 8-4 16,-9-4-100-16,0 12 52 0,-4-8-308 15,-5 12 196 1,5-4-144-16</inkml:trace>
          <inkml:trace contextRef="#ctx0" brushRef="#br0" timeOffset="-4840.3131">5844 3518 320 0,'-27'40'120'0,"8"-3"-96"0,-8 31-4 15,9-23 124-15,4 12-84 16,-9-1 64-16,1-3-72 15,-6-9 48-15,6-11-56 16,-10-5 24-16,4-8-40 0,-4 0 28 16,1-15-32-16,-1-18-12 0,9-7-8 15,-9-4-148-15,18-21 80 16,-4-11-484 0</inkml:trace>
          <inkml:trace contextRef="#ctx0" brushRef="#br0" timeOffset="-4728.0189">5789 3242 332 0,'9'-44'120'0,"-9"52"-92"0,14 8-8 0,-5-12-284 0</inkml:trace>
          <inkml:trace contextRef="#ctx0" brushRef="#br0" timeOffset="-4083.0647">6094 3449 268 0,'-9'0'100'0,"9"-4"-76"0,9 8-8 0,-9-4 52 15,-9 8-40-15,9 4 120 16,-9 8-80-16,-5 5 64 16,-8 7-76-16,8 4 24 0,0 5-48 15,5-1-8 1,9-3-16-16,5-5 12 0,4-8-12 0,5-11 16 16,4-9-16-16,-5-8-64 15,10-9 28-15,-5-7-76 16,5 0 60-16,-9-4-24 15,-1-5 40-15,-3 1-40 16,-6 4 40-16,-4 8 8 16,5 7 8-16,-14 9 80 15,4 13-36-15,0 7 92 16,5 8-68-16,5 0 44 16,18 1-60-16,0-5 16 15,13-4-36-15,5-12-8 16,14-8-8-16,-19-8 12 15,5-8-8-15,-14-4 16 16,-4 0-16-16,-14-9 4 0,-4 1-4 16,-10 0-8-16,1-1 4 15,-15 1-104-15,10 12 56 16,-4 4-164-16,3 12 112 16,-3 0-348-1</inkml:trace>
          <inkml:trace contextRef="#ctx0" brushRef="#br0" timeOffset="-3437.3465">6176 4189 364 0,'-9'17'132'0,"14"-5"-100"0,8-4-12 15,-4-4 112-15,10-4-76 16,-6-4 76-16,10 0-76 16,4-4-12-16,1-4-28 15,4-5-4-15,4-3-4 16,5 0 12-16,0-4-12 0,4-17-100 16,-17-15 48-16,4-9-132 15,-1-8 100 1,-8 0 28-16,0 12 28 15,-5 17 56-15,-4-5-24 16,-14 21 96 0,14 0-60-16,-14 3 40 0,4 13-52 15,-8-4-20-15,-1 16-8 0,5 0 16 16,-9 16-12-16,9 13 24 16,9 7-24-16,-4 0-4 0,-5 13-4 15,4-13 12-15,1-7-8 16,-1-5 24-16,5-4-20 15,-4-12-12-15,-5-8-4 16,9 0-60-16,0-8 36 16,0-12-68-16,9-4 56 15,-4-21-28-15,-5 5 44 16,5-13-16-16,-5 9 24 0,5-1-28 16,4 1 28-1,-5 15 76-15,-3 9-32 16,-1 4 108-16,-5 12-80 15,-4 12 116-15,0 8-96 16,-4 12-12-16,-1 13-40 16,1 3-8-16,-6 5-8 0,10-1 12 15,0-3-12-15,0-9 24 16,0-7-20-16,0-5-108 16,0-4 48-16,5-8-192 15,0-4 136-15,-5-8-272 16</inkml:trace>
          <inkml:trace contextRef="#ctx0" brushRef="#br0" timeOffset="-3182.1691">7305 3372 216 0,'-18'-24'80'0,"14"16"-60"0,-19 4-8 0,5 4 144 16,-5 8-88-16,-9 4 60 15,0 4-72-15,5 4 56 16,-14 4-64-16,23 5 0 16,4 7-28-16,9 5 24 15,10-1-28-15,9 5 20 0,4-5-20 16,14-3-8-16,-10-5-4 0,1 0-128 16,0-3 68-16,-9-9-276 15,-5-4 184 1,0 0-100-16</inkml:trace>
          <inkml:trace contextRef="#ctx0" brushRef="#br0" timeOffset="-3022.2421">7096 3619 332 0,'-18'-29'120'0,"18"29"-92"0,22-12-8 16,-3 4 156-1,-6 8-100-15,19-4 16 16,5 4-56-16,-6 0-8 15,15 4-16-15</inkml:trace>
          <inkml:trace contextRef="#ctx0" brushRef="#br0" timeOffset="-1605.7785">7583 3700 288 0,'0'-4'108'0,"0"-4"-84"0,0 0-4 0,9 3 64 15,-4-3-48-15,-1-4 56 16,1-4-52-16,-5 4 24 16,9-4-36-16,0 0 8 15,-4-5-20-15,8 1 28 16,-4 0-28-16,0 0-12 16,1-1-8-16,-1 1 12 0,-5-8-4 15,5-1 8-15,0-7-8 16,-4-4-4-16,9-9 4 15,-10-4-24-15,5-7 12 0,0-5 12 16,0 4 0-16,1 9-12 16,3 3 4-16,1 5 20 15,0 3-8-15,-1 9-28 16,10 3 8-16,0 5-4 16,0 4 8-16,-1 4 16 15,-4-1-4-15,5 9 52 16,-5 4-32-16,5 4 32 15,-5 0-28-15,5 8-28 16,-9 1 0-16,4 3 24 16,-13 0-12-16,4 4 12 15,-9 0-12-15,-5 0 12 16,-4 1-16-16,0 3-4 0,-5-4 0 16,1 4-68-16,-6-4 36 15,1 1-84-15,5-5 60 16,-1-4-16-16,9 0 40 15,5 0-12-15,14 0 24 16,0 4-8-16,4 4 12 16,5 5-8-16,4 7 8 15,-4 4 60-15,-1 5-24 16,1-1 44-16,-9-3-40 16,-5-5 64-16,-9 0-52 15,-5-3 44-15,-8-5-48 0,-10-4 24 16,-4 0-32-16,-1-8-8 15,1-8-12-15,-5-8 12 16,0-8-12-16,10 4 4 16,3 0-4-16,6 0-172 15,8 3 88-15,5 1-236 16</inkml:trace>
          <inkml:trace contextRef="#ctx0" brushRef="#br0" timeOffset="-940.5006">7838 2409 364 0,'9'-4'132'0,"-4"-4"-100"0,4 8-12 0,0 0 112 16,9 0-76-16,5-8 24 16,0 8-48-16,4 4 12 15,5-8-24-15,-5-1 8 16,0 1-16-16,-4 0 12 16,0 0-16-16,0 0 16 15,-10 4-16-15,-4 4-136 16</inkml:trace>
        </inkml:traceGroup>
        <inkml:traceGroup>
          <inkml:annotationXML>
            <emma:emma xmlns:emma="http://www.w3.org/2003/04/emma" version="1.0">
              <emma:interpretation id="{BA9E06E4-101C-43DF-8F68-58016C01F442}" emma:medium="tactile" emma:mode="ink">
                <msink:context xmlns:msink="http://schemas.microsoft.com/ink/2010/main" type="inkWord" rotatedBoundingBox="12699,14363 13745,14212 13886,15185 12840,153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2.5329">10233 2643 156 0,'-9'0'56'0,"13"0"-44"0,-8 9-4 16,4 3 88-16,-5 0-56 16,-4 0 116-16,0 12-88 15,-9 9 64-15,-5 7-76 16,-14 17 56-16,1 12-60 15,-5 3-12-15,-4-3-24 16,-6-8 16-16,11-12-20 0,-1-5 24 16,4-16-24-16,5-3 32 0,9-9-28 15,10-16-4-15,8-16-8 16,10-13-92 0,8-3 48-16,15-33-136 15,17-4 100-15,1 1-68 16,8 3 80-16,-8 12 36 15,0 1 20-15,-10 3 24 16,0 5-8-16,-8 7 92 16,-1 1-52-16,-9 11 48 15,-4 9-56-15,0 4-4 16,-1 8-20-16,1 8 32 0,0 12-24 16,-5 4 48-16,4 9-40 0,1 3 36 15,0 5-36-15,-1 7 24 16,-8 13-28-16,-1 8 0 15,5 3-16-15,-9-3 0 16,-4 0-4-16,4-13 12 16,-5-7-12-16,1-9-180 15,4-7 96-15,-9-1-248 16</inkml:trace>
          <inkml:trace contextRef="#ctx0" brushRef="#br0" timeOffset="2136.6839">9950 2931 476 0,'19'0'176'0,"-1"0"-136"0,14 0-12 0,-9 0 56 16,4 0-52-16,9-4 32 15,-8 0-36-15,3 4-8 16,-3-4-12-16,-1 4-24 0,-4 0 8 16,-5 0-232-1,-4 0 128-15</inkml:trace>
          <inkml:trace contextRef="#ctx0" brushRef="#br0" timeOffset="2481.3001">10064 2352 600 0,'5'-8'224'0,"4"4"-176"0,18-4-12 0,-13 8 132 16,9-4-100-16,4 4 80 15,9-8-88-15,10 4-24 16,4 8-20-16,0-4-60 0,-9 4 28 15,-9 0-296-15,-14 12 172 16,-13 4-364 0</inkml:trace>
          <inkml:trace contextRef="#ctx0" brushRef="#br0" timeOffset="530.914">9463 2943 880 0,'9'-32'328'0,"1"40"-256"0,8-4-16 0,-9 4-8 16,0 0-36-16,0-4-108 15,0 4 48-15,-4 4-568 16,4 0 336-16,-14-4 48 16</inkml:trace>
        </inkml:traceGroup>
        <inkml:traceGroup>
          <inkml:annotationXML>
            <emma:emma xmlns:emma="http://www.w3.org/2003/04/emma" version="1.0">
              <emma:interpretation id="{A2C1E5ED-F456-46CC-B8D1-53662E363DEF}" emma:medium="tactile" emma:mode="ink">
                <msink:context xmlns:msink="http://schemas.microsoft.com/ink/2010/main" type="inkWord" rotatedBoundingBox="14272,14272 16072,14011 16228,15095 14429,153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54.2453">11020 2720 464 0,'-4'-8'176'0,"8"8"-140"0,-4 0-8 0,0 0 136 16,10-4-96-16,-1 4 8 15,4-4-48-15,5 0 44 16,10 0-40-16,-1 0 12 0,5 0-28 16,4 0 8-16,10 4-12 15,-10-4 0-15,1 0-4 16,-5 4 20-16,-10-4-16 15,-3 4-144-15,-10 0 68 0,-9 12-280 16</inkml:trace>
          <inkml:trace contextRef="#ctx0" brushRef="#br0" timeOffset="16547.76">11048 2830 624 0,'-5'0'228'0,"14"0"-176"0,-4 0-16 32,13-4 96-32,9 4-36 0,1-4-44 15,-1 4-12-15,5 0-28 16,4 4 12-16,1 0-16 0,-1-4-92 16,1 8 48-16,-1-8-208 15,-4 0 136-15</inkml:trace>
          <inkml:trace contextRef="#ctx0" brushRef="#br0" timeOffset="16772.8566">11626 2749 696 0,'-9'4'256'0,"13"-4"-196"0,1 0-20 0,-5 0 32 15,9 0-48-15,5 0 0 16,4 0-16-16,5-4 28 16,4 0-20-16,9 0-164 0,1 4 80 0,-1 0-424 15,5 8 272 1,-9 0 28-16</inkml:trace>
          <inkml:trace contextRef="#ctx0" brushRef="#br0" timeOffset="17011.4912">12145 2720 300 0,'5'13'112'0,"-10"3"-88"0,0 20-8 0,1-3 144 0,-10 31-92 16,-4 13 44-16,0 0-68 15,-5-8 72-15,0-8-64 16,-9-13 72-16,0-7-72 15,-8-13 44-15,-1-4-56 0,0-12 24 0,4-4-36 16,5-16 0-16,0-8-16 16,10-12-184-16,3-17 96 15,6-7-588 1</inkml:trace>
          <inkml:trace contextRef="#ctx0" brushRef="#br0" timeOffset="17136.6933">12227 2198 560 0,'-5'-36'208'0,"5"44"-164"0,5 4-8 0,-10 0-320 0</inkml:trace>
          <inkml:trace contextRef="#ctx0" brushRef="#br0" timeOffset="17971.9146">12523 2530 416 0,'0'-8'152'0,"-5"0"-116"0,1 8-12 0,4-8 84 0,-5 8-64 16,1 0 24-16,-5 0-36 16,-1 0 40-16,1 8-40 15,0 0 12-15,-4 0-28 0,3 4 28 16,-3 13-28-16,4 3 12 16,0 0-16-16,-5 1-8 15,9-1 0-15,-4-4 4 16,5 0-4-16,4-3-4 15,0-1 4-15,0-4 20 16,4-4-12-16,5-4-4 16,5-4-4-16,4-8-84 0,5-4 44 15,0 0-56-15,0-8 52 16,-1 0-4-16,-4 0 24 16,-4 3 4-16,-9 1 8 15,-1 8 88-15,-4 4-48 16,-4 8 60-16,-1 5-52 15,10-1-20-15,4 0-12 16,9 0 24-16,9-4-16 16,10-8 20-16,4 0-20 15,-5 0 8-15,1-8-12 0,-6-8 20 16,-8 4-20-16,-5-13 12 16,-8 5-12-16,-6-12 0 15,-8 7-4-15,-6-3-128 16,-8 8 64-16,0 4-208 15,4 12 148-15,1 8-348 32</inkml:trace>
        </inkml:traceGroup>
        <inkml:traceGroup>
          <inkml:annotationXML>
            <emma:emma xmlns:emma="http://www.w3.org/2003/04/emma" version="1.0">
              <emma:interpretation id="{C733015A-2CAC-4D98-B740-E43487322094}" emma:medium="tactile" emma:mode="ink">
                <msink:context xmlns:msink="http://schemas.microsoft.com/ink/2010/main" type="inkWord" rotatedBoundingBox="16395,13536 17637,13357 17904,15204 16662,153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527.3924">14157 1506 404 0,'-45'-16'148'0,"22"12"-112"0,-27-4-12 15,27 8 136-15,-4 0-92 16,-14 8 52-16,4 4-72 16,-4 12-32-16,-4 13-16 15,-1 7 68-15,-4 21-36 0,-4 16 40 16,-5-8-40-16,-14 8 60 16,0 32-52-16,9 33 44 15,0-4-48-15,19-9-12 16,13 1-12-16,23 7 0 15,18-3-8-15,14-21 24 16,18-16-16-16,9-16-4 0,4-16-4 16,1-12-60-16,-9-9 32 15,4-11-236-15,-14-13 144 16,5 0-516 0</inkml:trace>
          <inkml:trace contextRef="#ctx0" brushRef="#br0" timeOffset="20614.2621">14226 2089 476 0,'9'-12'176'0,"0"8"-136"0,-9-4-12 0,0 8 56 16,0 0-52-16,0 0-12 15,-9 4-12-15,-5 8 52 16,-18 12-32-16,0 17 52 0,-22 28-48 16,-10 7 4-16,5 5-24 15,0-8 64-15,4-12-44 16,9-4 40-16,10-9-40 16,0-16 36-16,8-11-40 15,5-1 40-15,5-12-40 16,14-4-68-16,4-8 20 0,13-4-144 15,6-12 92-15,3-9-348 16,10-7 236 0,0-9-176-16</inkml:trace>
          <inkml:trace contextRef="#ctx0" brushRef="#br0" timeOffset="21036.8853">13884 2607 548 0,'9'-4'204'0,"9"4"-156"16,14-4-16-16,-9 4 88 0,14 0-72 16,8-4 8-16,14 8-36 15,-9 0-40-15,-4 4 12 16,-5-8-220-16,-9 0 128 16,-5 4-304-16</inkml:trace>
          <inkml:trace contextRef="#ctx0" brushRef="#br0" timeOffset="20854.9054">14034 2045 416 0,'14'-9'152'0,"-5"14"-116"0,14-5-12 15,-14 4 120-15,-4 4-84 16,13 8 28-16,-9 4-52 16,5 8 56-16,-1 17-52 15,5 12 52-15,-8 11-52 0,3 5 8 16,1 0-32-16,-1-8 8 0,1-9-12 16,-5-7 0-16,0-9-4 15,-4-3 36-15,-1-9-20 16,-4-3-68-16,0-9 24 15,-4 0-232-15,-5-4 140 16,-5-4-436 0</inkml:trace>
          <inkml:trace contextRef="#ctx0" brushRef="#br0" timeOffset="21392.3319">13957 1984 540 0,'-18'-4'200'0,"18"4"-156"0,0-4-12 0,0 4 132 16,18 0-96-16,5-4 44 15,9 4-68-15,13-4 28 16,14-4-40-16,-9 4-8 0,5 4-16 15,-9-5 4-15,-10 5-8 0,-4 0-48 16,0 5 28-16,-14-1-184 16,-4 8 112-16,-5 0-472 15</inkml:trace>
        </inkml:traceGroup>
        <inkml:traceGroup>
          <inkml:annotationXML>
            <emma:emma xmlns:emma="http://www.w3.org/2003/04/emma" version="1.0">
              <emma:interpretation id="{F6CBFE17-E46C-4F8B-BB67-EB88836F7310}" emma:medium="tactile" emma:mode="ink">
                <msink:context xmlns:msink="http://schemas.microsoft.com/ink/2010/main" type="inkWord" rotatedBoundingBox="18057,13577 20291,13254 20481,14574 18248,148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568.3688">15865 2611 280 0,'-9'12'104'0,"9"-16"-84"0,13 0 0 16,-13 4 92-16,0 0-64 15,0 0 88-15,0 0-80 16,0 0 16-16,0 0-40 16,0-4 12-16,0 0-24 15,0 0 28-15,0 0-32 0,0-8 12 16,0 0-16-16,9-4-8 15,-9-5 0-15,0-3 20 16,9-8-12-16,-9-1 4 16,0-3-8-16,9-1 12 15,-4 1-12-15,4 4-28 0,0-1 8 16,-4 1 12-16,4-1 4 16,0 5 16-16,-9 0-12 15,9-5 4-15,-4 13-4 16,4-4-32-16,0-4 12 15,5-1 4-15,-5 1 8 16,-5 0 8-16,14-1-4 16,-8-7 8-16,12 8-8 15,1-9-20-15,0 5 8 16,0 3 20-16,8 5-4 0,-8 0 4 16,0 4-4-16,0 7 12 15,-1 9-12-15,-3 8 4 16,3 5-4-16,1 11-8 15,-9 0 4-15,4 0 40 16,-9 5-24-16,5-1 8 16,-14 0-16-16,0 0 0 15,-14 5-4-15,5-9 20 16,-14-4-16-16,-9 0 12 16,-9 5-12-16,5-5-52 15,-9-8 24-15,13 0-24 16,0 0 24-16,0-4 0 15,9 4 8-15,23-8-20 16,0 0 24 0,9 0 0-16,19 0-12 15,-1 8 8-15,5-4-12 16,4 8 8-16,-13 1 8 0,0 3 4 16,-5 4-20-16,-4-4 12 15,-5 4 12-15,-9-3 0 16,-9-1 16-16,-5 0-12 15,-4-4 32-15,-5-4-24 16,-9 0 12-16,0-4-16 16,5-4 0-16,-5-4-4 15,9-4-8-15,1 0 4 16,12 0-4-16,1-4 0 16,9 4-124-16,9 0 68 15,5 0-384-15,4 8 244 16,5 16-96-1</inkml:trace>
          <inkml:trace contextRef="#ctx0" brushRef="#br0" timeOffset="26789.1154">16179 1450 612 0,'27'-8'228'0,"-9"4"-180"0,5-1-12 0,-9 5 60 0,13-4-60 16,-4 4 4-16,4 0-24 15,-4 4-64-15,4 1 24 16,-4-1-376-16,0 4 220 16,-5 8-92-16</inkml:trace>
          <inkml:trace contextRef="#ctx0" brushRef="#br0" timeOffset="26259.7066">16470 2720 424 0,'5'13'156'0,"-5"-5"-120"0,4-4-8 16,-4-4 116-16,14 0-84 0,-10-4 44 16,6 0-60-16,-1-5 48 15,0 1-56-15,-9 0 28 0,0-12-36 16,0 0 36-16,0-9-36 15,-9-7 4-15,9-12-20 16,0-9 12-16,0-8-16 16,0-4-20-1,0 1 4-15,9 7 32 0,-9 0-16 16,0 4 0-16,0 1-4 16,4-1-68-16,5 5 36 15,1 3 48-15,-1 0-12 16,4 17-4-16,-4-4-8 0,14 7-32 15,-9 1 20-15,18 4 32 16,-10 12-8-16,10 7-8 16,5 10-4-16,4 11 4 15,-9 4 0-15,-5 8-12 16,-9 9 8-16,-9-5 40 16,-9-4-24-16,-23 5 44 15,-4-5-32-15,-9-4 12 16,4-3-20-16,-9-9-36 15,14 4 12-15,4-4-24 16,14 0 16-16,-5-4-44 16,14 0 32-16,14 1-20 15,-1-1 28-15,6 8 28 16,3 4-4-16,1 0-16 0,-9 0 4 16,4 1 12-16,-13-1 0 15,-10-4 40-15,-13 0-20 16,-5-4-4-16,-9-3-12 15,5-5 12-15,-1-4-12 16,1-8 24-16,0-1-20 16,13-3-56-16,5-4 20 15,9 0-288-15,0 0 172 16</inkml:trace>
          <inkml:trace contextRef="#ctx0" brushRef="#br0" timeOffset="26544.4648">16538 1539 592 0,'10'-37'220'0,"-10"29"-172"0,0-4-12 16,9 8 76-16,4-4-68 15,1 0 60-15,9-4-60 16,4 4-4-16,0 4-24 16,1 4-4-16,-1 0-4 0,-4 4-128 15,-5 0 64-15,-9 4-340 16,-9 0 220 0,-4 4-132-16</inkml:trace>
          <inkml:trace contextRef="#ctx0" brushRef="#br0" timeOffset="21950.1866">14895 2615 392 0,'-9'-12'148'0,"9"16"-116"15,0-4-8-15,0 0 136 0,0 0-92 16,0 0 44-16,9 0-68 16,5 0 12-16,8 0-36 15,1 0 16-15,9 8-20 0,0-4 8 16,0-4-12-16,4 0 0 15,-4-4-4-15,-9-4 12 16,9 8-12-16,-10 0 4 16,-3-4-4-16,-6-4 48 15,-13 4-32-15,9-8 0 16,-9 4-16-16,-9 8-84 16,0 0 40-16,5-8-284 15,4 8 176 1</inkml:trace>
          <inkml:trace contextRef="#ctx0" brushRef="#br0" timeOffset="27597.264">15610 2627 364 0,'4'-8'132'0,"-4"12"-100"0,18-8-12 15,-18 4 104-15,5 0-72 16,4 0 68-16,-9 0-68 16,14 0-12-16,-5 0-24 15,0 0 32-15,-9 0-24 0,9 0 12 16,-9 0-20-16,5 4 28 0,4-8-28 15,4 4 32-15,-4 0-32 16,1-4 20-16,12 0-20 16,-8 4 8-16,9-4-12 15,9 0 20-15,9 0-20 16,18 0-4-16,27 4-4 16,24 0-4-16,8-8 0 15,14 0 0 1,23 4 0-16,0 0 8 0,-23 0-4 15,-28 0-4-15,-22 4 4 16,-13-4-16 0,-24 4 8-16,-13-9 20 0,-18 9-8 15,-14 0 16-15,0 0-16 0,-14 9-196 16,5-5 100-16,-5 0-520 16,5 8 340-1,-14-12 100-15</inkml:trace>
        </inkml:traceGroup>
      </inkml:traceGroup>
      <inkml:traceGroup>
        <inkml:annotationXML>
          <emma:emma xmlns:emma="http://www.w3.org/2003/04/emma" version="1.0">
            <emma:interpretation id="{7B3E3D0E-3C5D-4657-937F-CBE32529D742}" emma:medium="tactile" emma:mode="ink">
              <msink:context xmlns:msink="http://schemas.microsoft.com/ink/2010/main" type="line" rotatedBoundingBox="18686,14606 22263,13185 22875,14725 19298,16146"/>
            </emma:interpretation>
          </emma:emma>
        </inkml:annotationXML>
        <inkml:traceGroup>
          <inkml:annotationXML>
            <emma:emma xmlns:emma="http://www.w3.org/2003/04/emma" version="1.0">
              <emma:interpretation id="{9091F1E0-419C-4C72-96DF-FAB3354E7141}" emma:medium="tactile" emma:mode="ink">
                <msink:context xmlns:msink="http://schemas.microsoft.com/ink/2010/main" type="inkWord" rotatedBoundingBox="18803,14900 20134,14371 20438,15137 19107,15665">
                  <msink:destinationLink direction="with" ref="{97BDDF6F-1E46-4CBB-845C-7F2813F8540E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708.8508">15696 2939 228 0,'5'-16'84'0,"8"12"-64"0,-8-4-8 0,-1 4 56 16,1 0-40-16,4-1 52 0,0-3-48 15,-4 4 64-15,-1-4-56 16,-4 4 20-16,0 0-40 16,-4 4-16-16,-1 4-8 15,-4 0 12-15,0 4-4 16,-5 0 8-16,1 9-8 16,-1 3 40-16,-4 8-20 15,0 9 40-15,-1 3-36 16,6 5 4-16,-1-1-20 15,5-7-16-15,4-9 0 0,5 0 40 16,10-4-24-16,8-7 0 16,-5-9-8-16,6-4-4 15,3-8 0-15,-3 0-100 16,-1 0 56-16,0-9-76 0,-9 1 64 16,0 4 4-16,0 4 32 15,-9 4 32-15,-4 12-8 16,4-4 88-16,0 9-48 15,4 3 32-15,1-4-44 16,9-4 24-16,-1-4-28 16,1-8-28-16,4 0 0 15,-4-12 16-15,4 0-8 16,-4-8 16-16,-5 4-16 16,-5-5 4-16,-4 1-4 15,-4 4 12-15,-1-12-12 0,1 11 16 16,-1-7-16-16,5 8-100 15,0 4 48-15</inkml:trace>
          <inkml:trace contextRef="#ctx0" brushRef="#br0" timeOffset="32058.281">16088 2773 288 0,'0'-4'108'0,"9"0"-84"0,4 0-4 15,-3 4 128-15,3 0-84 16,-4 0 28-16,14 4-56 16,-14 4 12-16,5 0-28 0,-5 4 16 15,-9 0-20-15,-5 1 28 16,-4-1-28-16,-9 4 48 0,-5-4-36 15,1-4-4-15,-1-8-16 16,5 8 20-16,8-8-16 16,6-8 4-16,8 8-8 15,10-8-8-15,4 4 4 16,10 4 4-16,-1 4-4 16,5 4-72-16,0 8 36 15,0-4-524 1</inkml:trace>
          <inkml:trace contextRef="#ctx0" brushRef="#br0" timeOffset="32985.7632">15842 3599 444 0,'0'-9'164'0,"4"9"-124"0,1-8-16 15,4 4 44-15,0-4-44 0,5 0 24 16,-1-8-28-16,10 0-8 0,5-4-8 16,3-1 4-16,6 1-4 15,8-4-4-15,1-5 4 0,-1-3 4 16,-4-12-4-16,-4-13-20 15,-5 0 8-15,-5-3-24 16,-4 3 20-16,-5 4-4 16,0 13 8-16,-9 7 88 15,5 13-48-15,-9-4 16 16,-1 8-28-16,1 4-4 16,-5 12-8-16,0 0 12 15,0 0-12-15,0 12-20 0,4 4 4 16,-8 12 20-16,-1 5-4 15,1 11 40-15,-1 1-24 16,5-5-12-16,0-3-8 16,5-1 12-16,-1-8-8 15,5-3 24-15,5-13-20 16,0-4 12-16,-1 0-12 16,1-16-16-16,-1 4 0 15,1-12-32-15,0-9 20 16,-5 5-12-16,-5-8 16 15,1-5-20-15,-5-3 20 0,-5 0-12 16,1 11 12-16,-1 5 0 16,1 4 4-16,-1 8 60 15,1 8-28-15,-1 12 32 16,1 12-28-16,4 4-8 16,0 5-12-16,4 7 20 15,1-11-16-15,-1 3-20 16,-4-8 0-16,5 5-144 15,-1-13 80-15,-4 4-348 32,0-4 236-32,5 0-52 0</inkml:trace>
          <inkml:trace contextRef="#ctx0" brushRef="#br0" timeOffset="34066.185">16985 2882 300 0,'4'-8'112'0,"-4"4"-88"0,0 0-8 15,0 4 100-15,0-4-68 0,0 0 88 16,-9 0-80-16,0 0 44 16,4 0-60-16,-13 0-4 15,5 0-20-15,-6 4 8 0,-3 0-16 16,-1 4 24-16,-5 4-20 16,1 0 4-16,0 4-8 15,-5 0 12-15,5 13-12 16,-1 7 4-16,6 4-4 15,3 9 4-15,6-1-8 16,4 1 32-16,4-5-20 16,14-3 12-16,9-9-16 0,10-4 0 15,8-3-4-15,5-5-32 16,0 0 12-16,-5-12-120 16,-4-4 76-16,-9 0-252 15,-9 0 172 1,-10-4-208-16</inkml:trace>
          <inkml:trace contextRef="#ctx0" brushRef="#br0" timeOffset="34382.0221">16629 3129 196 0,'-9'-4'72'0,"9"4"-56"0,5-4-4 0,-5 4 216 16,0 0-128-1,4-4 72-15,6 0-100 0,-1-4 12 16,4 4-48-16,1 0 56 16,4 0-52-16,5 4 28 0,4 0-40 15,5 0-8-15,9-4-12 16,0 4 12-16,-4 0-12 15,-6 0-4-15,-3 0 0 16,-5 0-92-16,-10-4 48 16,1 0-232-16,-10 0 152 0,-8 4-308 15</inkml:trace>
        </inkml:traceGroup>
        <inkml:traceGroup>
          <inkml:annotationXML>
            <emma:emma xmlns:emma="http://www.w3.org/2003/04/emma" version="1.0">
              <emma:interpretation id="{44CAFBE3-CD3B-4452-84C8-4147911F6E17}" emma:medium="tactile" emma:mode="ink">
                <msink:context xmlns:msink="http://schemas.microsoft.com/ink/2010/main" type="inkWord" rotatedBoundingBox="20466,13899 22263,13185 22875,14725 21077,15439"/>
              </emma:interpretation>
              <emma:one-of disjunction-type="recognition" id="oneOf6"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*</emma:literal>
                </emma:interpretation>
                <emma:interpretation id="interp8" emma:lang="" emma:confidence="0">
                  <emma:literal>j</emma:literal>
                </emma:interpretation>
                <emma:interpretation id="interp9" emma:lang="" emma:confidence="0">
                  <emma:literal>£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37382.139">18059 2263 300 0,'0'-44'112'0,"14"31"-88"0,9-3-8 0,-14 4 48 15,4 8-40-15,-4 4 68 16,0 8-52-16,-9 12 64 16,-9 21-64-16,0 11 36 15,-18 9-44-15,4 0 44 0,-4 0-44 16,0-9 20-16,4-7-32 0,0-9 52 15,5-12-40-15,-5-3-8 16,9-9-12-16,5-4 24 16,-4-12-20-16,13-4-4 15,13-17-8-15,-4-7-48 16,5-16 24-16,9-13-108 16,9-4 72-16,4 0-28 15,5 5 48-15,-4 7 16 16,-6 13 8-16,1 7 36 15,-9 13-12-15,-5 4 56 16,-4 8-36-16,0 16 56 16,-14 12-52-16,9 20 20 15,-9 25-36-15,9 8 8 16,-9-4-16-16,9-4 12 16,5-9-16-16,-14-11 60 0,0-9-40 15,-14-8-56-15,-4-3 16 16,-5-5-124-16,0-4 76 15,-9-4-372 1,-9-4 244-16,5-4-140 16</inkml:trace>
          <inkml:trace contextRef="#ctx0" brushRef="#br0" timeOffset="37527.5327">17941 2482 612 0,'18'-25'228'0,"-9"17"-180"0,18-8-12 0,-4 8 80 0,18 4-72 15,-9 0-28-15,13 4-12 16,-8 4-244-16</inkml:trace>
          <inkml:trace contextRef="#ctx0" brushRef="#br0" timeOffset="37720.5403">17995 2024 728 0,'9'-16'268'0,"5"12"-208"0,4 0-16 0,-4 4 52 15,9-4-60 1,0 0-20-16,17 4-16 0,-3-4-28 15,13 4 16-15,-4 4-304 16</inkml:trace>
          <inkml:trace contextRef="#ctx0" brushRef="#br0" timeOffset="36864.2625">17367 2498 236 0,'-5'-8'88'0,"5"0"-68"16,5 4-4-16,-5 4 156 0,0 0-96 16,9 0 24-16,5 4-60 15,4 0-28-15,-4 0-4 16,4 0 16-16,-4-4-12 16,-1 0 4-16,5 8-8 15,-8-8-8-15,3 0 4 16,-4 0 40-16,-4 0-24 0,-5 0 0 15,0 0-12-15,0 0 36 32,0 0-20-32,0-8 12 0,0 8-20 15,0-8-16-15,0 8-4 0,0 0 12 16,0 0-4-16,0 0-12 0,0 0 4 16,0 0 4-16,9 0 0 15,-9 0 8-15,0 0-4 16,0 8-4-16,0-8 4 15,0 0-4-15,0 0 0 16,0 0 0-16,0 0 0 16,0 0 8-16,0 0-4 15,0 0 16-15,0-8-12 16,0 0-72-16,-9-1 32 16,4 5 4-16,-13-4 16 0,4 0 20 15,1 0-4-15,4 8 24 16,-10 8-16-16,15 0 4 15,-5 4-8 1,0 1 48-16,18 3-32 0,0 0-12 16,5-4-4-16,-1-8 16 15,5 4-12-15,5 0 12 16,-9-8-12-16,4-8 20 16,-13 8-20-16,-1-8 4 15,-4-8-8-15,-4 4-8 16,-1 4 4-16,-4 0-76 15,-5 0 40-15,14-5-260 16,0 13 160-16,5 4-292 16</inkml:trace>
          <inkml:trace contextRef="#ctx0" brushRef="#br0" timeOffset="38420.779">18669 1389 444 0,'5'-20'164'0,"8"20"-124"0,15-8-16 15,-1 8 148-15,19 4-100 16,13 12 88-16,18 24-96 15,1 45 56-15,8 37-68 16,-22 7-12-16,-19 17-24 0,-8 20 68 16,-10-4-48-16,-22-21 4 15,-10-15-24-15,-36-9-92 16,-36 17 44-16,-37 3-536 16,-9-11 312-1,-41-13-112 16</inkml:trace>
        </inkml:traceGroup>
      </inkml:traceGroup>
      <inkml:traceGroup>
        <inkml:annotationXML>
          <emma:emma xmlns:emma="http://www.w3.org/2003/04/emma" version="1.0">
            <emma:interpretation id="{8F0F5238-DC1A-41BE-A1CE-B7D2EF0D8D32}" emma:medium="tactile" emma:mode="ink">
              <msink:context xmlns:msink="http://schemas.microsoft.com/ink/2010/main" type="line" rotatedBoundingBox="11636,16363 20510,16290 20527,18277 11653,18351"/>
            </emma:interpretation>
          </emma:emma>
        </inkml:annotationXML>
        <inkml:traceGroup>
          <inkml:annotationXML>
            <emma:emma xmlns:emma="http://www.w3.org/2003/04/emma" version="1.0">
              <emma:interpretation id="{160C402A-BBCF-4FB8-B4DF-48363339AB98}" emma:medium="tactile" emma:mode="ink">
                <msink:context xmlns:msink="http://schemas.microsoft.com/ink/2010/main" type="inkWord" rotatedBoundingBox="11653,18351 11983,16345 12593,16446 12262,184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9263.5922">8762 4432 696 0,'23'53'256'0,"13"-5"-196"0,28 37-20 0,-9-36 128 15,18 36-100 1,-10 69 0-16,-8 8-44 0,-37 8 64 15,-36 36-52-15,-46-16 4 0,-31-20-24 16,-37 0-124-16,-41 8 56 16,9-28-40-16,4-29 52 15</inkml:trace>
        </inkml:traceGroup>
        <inkml:traceGroup>
          <inkml:annotationXML>
            <emma:emma xmlns:emma="http://www.w3.org/2003/04/emma" version="1.0">
              <emma:interpretation id="{76386B39-9548-46C4-A248-EEBE5375AADD}" emma:medium="tactile" emma:mode="ink">
                <msink:context xmlns:msink="http://schemas.microsoft.com/ink/2010/main" type="inkWord" rotatedBoundingBox="13008,17230 13407,17192 13425,17380 13026,1741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785.4244">9723 5444 456 0,'-5'0'168'0,"10"8"-128"0,-1 0-16 15,6-4 104-15,3-4-76 16,5 4 32-16,10-4-48 15,4-4 4-15,4 4-24 16,0-8 28-16,5 4-28 0,-9 4 12 16,-4 0-16-16,-6 0-8 15,1 4 0-15,-9-4-112 16,-5 0 60-16,0 0-260 16</inkml:trace>
          <inkml:trace contextRef="#ctx0" brushRef="#br0" timeOffset="94510.1961">9705 5327 372 0,'-5'-8'140'0,"5"8"-112"0,0 0-4 16,0 0 100-16,5 0-72 15,-1-9 24-15,-4 9-44 16,0 0 68-16,0 0-56 15,0 0-20-15,0 0-16 16,0 0 8-16,9 0-8 0,-9 0 16 16,9 0-16-16,10 0 32 15,3 0-24-15,6-4 20 16,4-4-20-16,-1 8 20 16,6-12-24-16,-5 12-12 15,-5-8-4-15,0 8 4 16,-4 0 0-16,-5 8 8 0,1-8-4 15,-6 4 8-15,1 0-8 16,-5-4 40-16,0 4-20 16,-9-4-144-16,14 4 64 15,-14-4-440 1</inkml:trace>
        </inkml:traceGroup>
        <inkml:traceGroup>
          <inkml:annotationXML>
            <emma:emma xmlns:emma="http://www.w3.org/2003/04/emma" version="1.0">
              <emma:interpretation id="{F4EA0DF0-3295-44D3-AADF-AAF6AA20BE08}" emma:medium="tactile" emma:mode="ink">
                <msink:context xmlns:msink="http://schemas.microsoft.com/ink/2010/main" type="inkWord" rotatedBoundingBox="13777,16483 17858,16449 17869,17742 13787,17776"/>
              </emma:interpretation>
            </emma:emma>
          </inkml:annotationXML>
          <inkml:trace contextRef="#ctx0" brushRef="#br0" timeOffset="95396.2666">10483 5379 372 0,'-9'-4'140'0,"9"8"-112"0,0-8-4 0,0 4 144 15,0 0-96-15,0 0 32 16,0 0-60-16,0 0 16 16,9 4-32-16,0 0 16 0,5 0-24 15,0-4 8-15,13 8-16 16,-4-8 0-16,-1 0-4 15,10 0 20-15,5 0-16 16,-19 0-32-16,5-8 12 16,-10 8 52-16,1 0-20 0,4 0 0 15,-9 0-16-15,-4-8-192 16,13 8 100-16</inkml:trace>
          <inkml:trace contextRef="#ctx0" brushRef="#br0" timeOffset="95705.5864">11157 5286 300 0,'-9'24'112'0,"9"1"-88"0,-5 15-8 15,5-11 92-15,0 3-64 0,0 8-8 16,-9 1-24-16,9 11 88 16,-13-3-56-16,3 0 44 15,-12-9-52-15,-1 1 60 16,0-13-56-16,5-8 0 0,4 0-24 16,-8-8 24-16,12-12-24 15,-3-12-128-15,-5-8 60 16</inkml:trace>
          <inkml:trace contextRef="#ctx0" brushRef="#br0" timeOffset="95896.5965">11221 4886 652 0,'4'-41'244'0,"5"37"-192"0,0 0-12 15,-9 4 48-15,10 0-56 16,3 4-128-16,5 4 52 15,-4 16-488-15</inkml:trace>
          <inkml:trace contextRef="#ctx0" brushRef="#br0" timeOffset="96552.4036">11740 5116 228 0,'-18'-8'84'0,"18"8"-64"0,-5 0-8 0,5 0 152 16,0-4-92-16,0 4 52 15,0 0-76-15,0 0 36 16,0 0-48-16,0 0 24 16,-5 0-32-16,1 4 8 15,-5 4-20-15,-5 4 44 0,-4 5-32 0,0 7 4 16,-1 0-20-16,-8 0 20 16,4 13-20-16,5-1 24 15,-5-3-24-15,14 3-12 16,9-8-4-16,9 5 28 15,1-9-12-15,8 0 12 16,0-8-12-16,5-3 12 16,-1-5-16-16,6-8 4 15,-1-4-4-15,0-4-16 16,1-1 4-16,-5-3-24 16,-5 0 16-16,-5 0-4 15,-4-8 8-15,-4 8 8 16,0 0 0-16,-5 3-20 15,-5 1 12-15,0 20-40 16,1-3 28-16,4 11 16 0,4-4 4 16,10 0 12-16,9 0-8 15,4 1 32-15,14-5-20 16,9 0 20-16,5 0-20 16,0-12 0-16,4 0-8 15,-14-12 4-15,-8 8-8 16,-5 0 16-16,-10-12-12 15,-3-1-12-15,-6 1 0 16,-4-16 20-16,-4-9-8 16,-1 5 4-16,-4-5-4 15,0 1-8-15,0 8 4 0,0 19 4 16,0-7-4-16,5 12-256 16,4 8 136-16,5 8-472 15</inkml:trace>
          <inkml:trace contextRef="#ctx0" brushRef="#br0" timeOffset="97243.2746">13183 4550 436 0,'0'-17'160'0,"-9"17"-124"0,-14 0-8 16,14 4 80-16,-14 5-64 16,0 3 16-16,1 8-36 0,-10 4 4 15,-14 13-16-15,10-9 36 0,-14 12-24 16,-9 13 40-16,-14 32-36 16,5 28 28-16,4 9-28 15,9-21-16-15,10-4-8 16,13-8 28-16,18-8-16 15,10-4 20-15,13-8-20 16,9-9 0-16,5-11-8 16,-1-4-172-16,6-9 88 15</inkml:trace>
          <inkml:trace contextRef="#ctx0" brushRef="#br0" timeOffset="98159.7115">13229 4934 404 0,'9'-12'148'0,"-9"8"-112"0,-9-4-12 0,9 8 92 16,-10 0-68-16,-3 8 44 16,4 0-56-16,-14-4-20 15,9 4-8-15,-4 4 16 0,-5 4-12 16,0-3 32-16,1 11-28 15,-1 4 32-15,9 5-32 16,-4 7 12-16,-5 9-16 16,14-1 20-16,-9-3-20 15,4 3 12-15,10-7-12 16,-1-9 12-16,5-4-16 16,5-3 16-16,4-5-16 15,5-4 16-15,-1-4-16 0,5-4 24 16,5-8-20-16,9 0-12 15,14-4-4-15,-1-4 12 16,1 0-4-16,4 0-12 16,-5 0 4-16,-8-4 4 15,-5 4 0-15,-5-4 16 16,-4-9-8-16,-10 9-12 16,-4-12 0-16,-4 4 12 15,-5-5-4-15,-5-3-12 16,-4 4 4-16,9 4 4 15,-9-1 0-15,0 9 16 16,-14 0-8-16,10 4 4 16,-10-4-4-16,-4 8-40 15,-10 4 16-15,5 0 32 16,0 4-8-16,5 0-8 0,-5 0-4 16,0-4 4-16,14 0 0 15,0 4-12-15,-5 0 8 16,5 0-16-16,9 0 12 15,4 8-40-15,-4 0 28 16,0 1-4-16,9 3 16 16,0 4 8-16,5 0 0 15,-1 4 52-15,5-7-28 16,0-1 8-16,5 0-20 16,9-8 0-16,-5-8-4 0,5 0 28 15,0-4-20-15,-1-4 20 16,-3 0-20-16,-6 0 8 15,-4 0-12-15,-4 0-16 16,-5-1 0-16,0 1-60 16,0 0 36-16,0 0-172 15,0 4 108-15,14-8-484 32,-5 4 320-32,13-12 68 0</inkml:trace>
          <inkml:trace contextRef="#ctx0" brushRef="#br0" timeOffset="98577.8219">13260 4886 456 0,'-13'-5'168'0,"8"1"-128"0,1 0-16 0,4 0 140 16,0 0-96-16,4 0 36 15,5-12-64-15,0 8 4 16,14 0-28-16,0 0 20 0,0-8-24 16,9-1 4-16,-10 13-8 15,1-12 20-15,-5 4-16 0,-4 0 40 16,-5 4-28-16,0 8-24 15,-4 0 0-15,-5 0 16 16,9 0-8-16,0 8 16 16,5 4-16-16,-5-4-12 15,4 0 0-15,1 4 72 16,-5-8-36-16,0 4-92 16,5 1 32-16,-5-5-284 15,-9-4 172-15</inkml:trace>
          <inkml:trace contextRef="#ctx0" brushRef="#br0" timeOffset="99300.0291">14053 4805 404 0,'0'-4'148'0,"0"4"-112"0,-10 0-12 0,10 0 48 16,0 0-44-16,-9 4 76 16,-13 8-56-16,8 8-16 15,-9 16-20-15,-9 17 8 16,0 24-12-16,-9 4 16 0,14 0-16 15,-5-8 24-15,0-13-20 16,1-7-20-16,-6-9 0 0,5-15 20 16,0-5-4-16,5-4 32 15,9-4-24-15,-5-3 12 16,19-5-16-16,-1-8-88 16,10 0 44-16,8-12-244 15</inkml:trace>
          <inkml:trace contextRef="#ctx0" brushRef="#br0" timeOffset="104183.1503">13789 5306 612 0,'-23'-20'228'0,"27"12"-180"0,5 4-12 16,5 4 52-16,4 0-56 16,19 0 24-16,13 4-36 15,9 4-52-15,14 0 16 16,-5 4-508-16,-4 17 288 16,-5-13 36-16</inkml:trace>
          <inkml:trace contextRef="#ctx0" brushRef="#br0" timeOffset="104176.6309">13902 4865 288 0,'0'-28'108'0,"9"24"-84"0,5-8-4 16,-5 8 128-16,0-4-84 0,5 8 52 15,-5-8-68-15,14 3-16 16,-5-3-20-16,0 8 44 15,-9 0-32-15,10 0 16 0,-15 17-24 16,14-1 28-16,-13 12-28 16,4 21 76-16,0 19-56 15,0 9 12-15,-4 4-28 16,4-4 32-16,5-8-28 16,-5-12 4-16,4-5-16 15,-4-7-96-15,10-17 48 16,-10 4-140-16,-5-11 100 15,-4-1-404-15,0-8 268 16,-13 16 20-16</inkml:trace>
          <inkml:trace contextRef="#ctx0" brushRef="#br0" timeOffset="104193.6754">14494 5505 416 0,'-9'-4'152'0,"18"0"-116"0,-4 0-12 16,-5 0 84-16,0-1-64 15,0 5 60-15,-5 0-60 16,-4 0 32-16,9-4-44 15,-9 4 8-15,-5 0-24 0,1 0 28 16,4 0-28-16,-5 4 40 16,5-4-32-16,-5 0 4 15,5 5-16-15,0-5-24 16,0 8 4-16,-14 0 12 16,9 12 44-1,-4 0-28-15,-5 4-16 16,14 5-4-16,5 7 16 0,4-3-8 15,0 7 24-15,13-4-20 16,6-7 12 0,3-5-12-16,6-8 0 0,-1-12-4 15,0-8-32-15,1-4 12 16,-1-4-12-16,0-8 12 16,-8-4 16-16,-6-5 0 15,1-3-4-15,-5-1 4 16,-9 1-16-16,-5 4 8 15,1 3-16-15,-5 9 12 16,9 0 4-16,0 4 4 0,-9 0 24 16,9 4-12-16,0 4-20 15,0 0 0-15,-5 0-12 16,-4 4 8-16,9 0 44 16,-9 4-20-16,-5 0-20 15,5-4 4-15,-5 4-36 16,-4 0 24-16,5 0-28 15,-1 0 24-15,-4-4-16 16,4 8 20-16,5 0 8 16,0-4 8-16,0 8-28 15,4-8 16-15,-4 0 12 16,0 8 4-16,-5-3 8 16,5-1-8-16,5-4-20 15,-5 4 8-15,-5-8 4 16,9 8 4-16,-8-4-12 0,13 4 8 15,0 0 20-15,0 0-8 16,9 0-12-16,4-4 0 16,-13 0 20-16,10 0-8 15,3 0 16-15,-4 1-16 16,-9-5 40-16,9 4-24 16,1-4-24-16,-6 0 0 15,14 0-8-15,-4-4 0 16,0-1 24-16,-5 1-8 15,9 4-64-15,-4 0 28 16,-1 0-488-16,10 13 280 16,0-5-32-16</inkml:trace>
        </inkml:traceGroup>
        <inkml:traceGroup>
          <inkml:annotationXML>
            <emma:emma xmlns:emma="http://www.w3.org/2003/04/emma" version="1.0">
              <emma:interpretation id="{ADBF0499-2B4B-48D6-AEF8-6CCB36EFC5C7}" emma:medium="tactile" emma:mode="ink">
                <msink:context xmlns:msink="http://schemas.microsoft.com/ink/2010/main" type="inkWord" rotatedBoundingBox="18161,16467 20511,16447 20525,18139 18175,1815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4203.2016">14858 5367 288 0,'5'0'108'0,"-5"0"-84"0,5 0-4 15,-5 0 108-15,4 0-72 16,-4 0 60-16,9 0-72 0,5 0 68 16,-5 0-64-16,0 0 36 15,0 8-48-15,5-16 8 0,-1 8-28 16,10 0 8-16,0 0-12 16,4 0 28-16,1 0-24 15,4-4 4-15,-10 0-12 16,1 4-8-16,-5 0 4 15,5 4 4-15,-9-4-4 16,-5 0 32-16,-9 0-20 16,0 0 20-16,0 0-20 15,0-4-88-15,0 0 40 16,0-4-376-16,9 4 224 16,5 0-204-16</inkml:trace>
          <inkml:trace contextRef="#ctx0" brushRef="#br0" timeOffset="104210.7216">15059 5124 320 0,'-9'-8'120'0,"18"12"-96"0,-9 0-4 16,0-4 68-16,0 4-52 15,0 13 120-15,0 3-88 16,0 4 12-16,0 4-48 16,-9 9 24-16,-5-5-32 0,5 1 20 15,-5-1-24-15,5-8 0 0,5-4-12 16,-15 5 12-16,15-9-12 16,-1 0 4-16,5-4-4 15,0-4-52-15,0 0 28 16,5 1-172-16,-1-1 104 15,10-4-380 1</inkml:trace>
          <inkml:trace contextRef="#ctx0" brushRef="#br0" timeOffset="104217.7403">15573 5201 436 0,'0'-16'160'0,"0"12"-124"0,-4 0-8 0,-1 4 16 16,-4 0-28-16,-5 0 40 15,-4 4-32-15,-5 4 32 16,-4 4-32-16,-5 4 56 15,0 5-44-15,0 11 36 0,1-4-40 16,8 1 24-16,9-1-28 16,5-4 0-16,23-4-16 15,8-3 12-15,10-5-16 16,23-4 32-16,0 0-24 16,-1-8-68-16,-8 0 28 15,4-4-28-15,-14 0 32 0,-13-4 8 16,-5-4 12-16,-13 0-20 15,-5-5 12-15,0-3-12 16,-9 4 8-16,-5 0 24 16,10 0-4-16,-6 3-4 15,1 5 0-15,9 4-24 16,9 0 12-16,1 0-348 16,-6-4 196-1,10 4-176-15</inkml:trace>
          <inkml:trace contextRef="#ctx0" brushRef="#br0" timeOffset="104225.2607">15632 5035 372 0,'-13'-32'140'0,"17"24"-112"0,-4 0-4 0,0 8 172 16,0 0-112-16,0 0 0 15,0 8-52-15,0 0 16 16,-9 8-32-16,5 4-4 0,-1 5-8 15,-4 7 40-15,0 8-24 16,-5 5 44-16,-4 4-36 16,-5-1 20-16,10 1-28 15,-6-9 28-15,-3 13-32 16,-10 3-4-16,9 5-8 16,-4 12 12-16,8-4-8 0,10-5-20 15,0-3 4-15,-4-16-12 16,8-17 8-16,5 4-80 15,0-11 52-15,0-13-292 16</inkml:trace>
          <inkml:trace contextRef="#ctx0" brushRef="#br0" timeOffset="104230.7753">15628 4809 456 0,'9'-21'168'0,"-4"9"-128"0,8-8-16 0,1 8 96 16,4-4-72-16,0-5 8 15,0-3-36-15,1 0 48 16,-6 4-36-16,1 8 12 0,-5 7-28 16,0 14 52-16,-9 15-36 0,0 4 28 15,-4 5-32-15,4-5 8 16,0-4-20-16,4 4 36 15,-4 1-28-15,9-9-112 16,0 4 48-16</inkml:trace>
          <inkml:trace contextRef="#ctx0" brushRef="#br0" timeOffset="104237.7944">16384 4837 508 0,'9'-12'188'0,"-9"8"-148"0,0 0-8 0,-5 4 140 16,1-8-100-16,-5 16 0 15,-5 4-48-15,-13 12 12 16,-10 17-24-16,-13 23 24 0,-9 21-24 15,0 0 32-15,9-4-28 16,0-16-4-16,18-8-8 16,0-13-4-16,9-11 0 15,0 3 24-15,14-16-12 16,-5-8 48-16,14-8-32 16,0-4 4-16,0-8-20 15,14-4-32-15,-5-12 8 16,19-13-108-16,13-15 64 0,0-17-88 15,13-4 80-15,-4-12-92 16,-4 12 92-16,-5 13 4 16,0 7 36-16,-9 9 124 15,-5 15-56-15,-9 1 124 16,5 12-92-16,-9 8 4 16,-1 20-44-16,-4 4 36 15,-4 16-40-15,-1 17 12 16,1 24-28-16,0 12 44 15,-10-4-32-15,14-8 48 16,0-5-44-16,-9-15-120 16,0-9 44-16,0-3-204 15,-4-9 140-15,-5-3-508 16</inkml:trace>
          <inkml:trace contextRef="#ctx0" brushRef="#br0" timeOffset="104244.3105">16047 5205 684 0,'13'8'252'0,"6"-12"-192"0,12 12-20 0,-3-8 40 16,17 0-52-16,10 13 32 15,4-5-32-15,0 8-204 16,-4-12 96-16,0 16-460 15</inkml:trace>
          <inkml:trace contextRef="#ctx0" brushRef="#br0" timeOffset="105583.5429">17030 4594 384 0,'-4'-48'140'0,"17"35"-108"0,5 5-8 16,-8 4 196-16,3 12-124 15,1 5 60-15,0 23-92 16,4 17 60-16,0 19-72 16,9 34 60-16,-9 43-60 0,-4 1 40 15,-9 0-52-15,-14 20 8 16,-19 0-32-16,-31-29 52 15,-64-15-36-15,-9-9-252 0,-23-7 116 16,-36 15-692 0</inkml:trace>
          <inkml:trace contextRef="#ctx0" brushRef="#br0" timeOffset="104578.2039">16689 5440 572 0,'-9'-12'208'0,"4"20"-160"0,-4-8-12 16,4 4 68-16,-4 0-64 15,-4 4 16-15,-6 4-32 16,1 0 12-16,0 5-20 16,-5 3 28-16,14 4-28 0,-9-4 32 0,13 13-32 15,1-5 4-15,8 0-12 16,10-7 36-16,9-1-20 15,9-4 20-15,4-12-24 16,10-8-16-16,-1-4-8 16,-8-4-40-16,-10-4 24 15,-9-5-12-15,-9-3 20 16,-13 0-36-16,-6-1 28 16,-3 1-20-16,-1 4 24 15,5 4-104-15,5 4 64 16,4 0-328-16</inkml:trace>
          <inkml:trace contextRef="#ctx0" brushRef="#br0" timeOffset="105073.7883">16762 5270 488 0,'-19'16'180'0,"15"-4"-140"0,-10 9-12 0,10-5 108 0,-6 8-80 16,1 4 60-16,-4 5-72 16,-1 7 24-16,0 5-40 15,1 7-16-15,4 5-8 0,-1 4 48 16,1-9-28-16,0 1-28 16,0-9 0-16,0-11-168 15,-5-13 96-15,5 0-488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5:54.2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18328E-CEB5-4E72-9E8B-560FDD5152EA}" emma:medium="tactile" emma:mode="ink">
          <msink:context xmlns:msink="http://schemas.microsoft.com/ink/2010/main" type="writingRegion" rotatedBoundingBox="26619,3966 23515,11396 20437,10111 23541,2680"/>
        </emma:interpretation>
      </emma:emma>
    </inkml:annotationXML>
    <inkml:traceGroup>
      <inkml:annotationXML>
        <emma:emma xmlns:emma="http://www.w3.org/2003/04/emma" version="1.0">
          <emma:interpretation id="{0BCA7836-7735-4ADC-AF26-740BF8FC63AE}" emma:medium="tactile" emma:mode="ink">
            <msink:context xmlns:msink="http://schemas.microsoft.com/ink/2010/main" type="paragraph" rotatedBoundingBox="25692,6378 23897,10396 22419,9736 24214,5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79EF04-D0E2-43F6-A7CD-7B229E8130A2}" emma:medium="tactile" emma:mode="ink">
              <msink:context xmlns:msink="http://schemas.microsoft.com/ink/2010/main" type="inkBullet" rotatedBoundingBox="24992,6066 24781,6539 24362,6352 24574,5878"/>
            </emma:interpretation>
          </emma:emma>
        </inkml:annotationXML>
        <inkml:trace contextRef="#ctx0" brushRef="#br0">837 2744 476 0,'0'0'176'0,"0"0"-136"0,0 4-12 0,9-4 20 16,5 8-32-16</inkml:trace>
        <inkml:trace contextRef="#ctx0" brushRef="#br0" timeOffset="146.3898">1006 2978 780 0,'-14'41'288'0,"14"-41"-224"0,9 36-20 0,-9-28 24 15,5 0-48 1,-5 9 0-16,4-5-12 0,10-4-524 16,0 0 280-16</inkml:trace>
        <inkml:trace contextRef="#ctx0" brushRef="#br0" timeOffset="294.2827">1083 3318 820 0,'-27'16'304'0,"27"-16"-236"0,-9 17-20 0,0-13 8 16,9 4-40-16,-5 0-12 15,5 0-8-15,0 0-180 16,0 4 96-16</inkml:trace>
      </inkml:traceGroup>
      <inkml:traceGroup>
        <inkml:annotationXML>
          <emma:emma xmlns:emma="http://www.w3.org/2003/04/emma" version="1.0">
            <emma:interpretation id="{CDE228B9-595D-4A1F-9A74-0732A0DED967}" emma:medium="tactile" emma:mode="ink">
              <msink:context xmlns:msink="http://schemas.microsoft.com/ink/2010/main" type="line" rotatedBoundingBox="25294,7269 23897,10396 22419,9736 23816,6609"/>
            </emma:interpretation>
          </emma:emma>
        </inkml:annotationXML>
        <inkml:traceGroup>
          <inkml:annotationXML>
            <emma:emma xmlns:emma="http://www.w3.org/2003/04/emma" version="1.0">
              <emma:interpretation id="{DBCD3C6B-C64E-4C9C-9593-33057BE381F3}" emma:medium="tactile" emma:mode="ink">
                <msink:context xmlns:msink="http://schemas.microsoft.com/ink/2010/main" type="inkWord" rotatedBoundingBox="24652,6983 24482,7362 24140,7209 24309,6830">
                  <msink:destinationLink direction="with" ref="{48C7DD51-2352-40D7-8AF2-6A3B8B77EFCB}"/>
                </msink:context>
              </emma:interpretation>
            </emma:emma>
          </inkml:annotationXML>
          <inkml:trace contextRef="#ctx0" brushRef="#br0" timeOffset="620.1502">496 4047 1016 0,'-59'8'376'0,"59"-8"-292"0,-19 12-20 0,6-8 32 16,13 0-64-16</inkml:trace>
          <inkml:trace contextRef="#ctx0" brushRef="#br0" timeOffset="521.3859">915 3848 756 0,'-46'21'280'0,"46"-21"-216"0,-32 24-20 0,10-16 68 16,-1 4-72-16,-9-4 0 16,9 4-24-16</inkml:trace>
        </inkml:traceGroup>
        <inkml:traceGroup>
          <inkml:annotationXML>
            <emma:emma xmlns:emma="http://www.w3.org/2003/04/emma" version="1.0">
              <emma:interpretation id="{FD150BAA-5BCF-4E45-B169-5517406BE955}" emma:medium="tactile" emma:mode="ink">
                <msink:context xmlns:msink="http://schemas.microsoft.com/ink/2010/main" type="inkWord" rotatedBoundingBox="24687,8628 23897,10396 22419,9736 23209,7968"/>
              </emma:interpretation>
              <emma:one-of disjunction-type="recognition" id="oneOf0">
                <emma:interpretation id="interp0" emma:lang="" emma:confidence="0">
                  <emma:literal>IT</emma:literal>
                </emma:interpretation>
                <emma:interpretation id="interp1" emma:lang="" emma:confidence="0">
                  <emma:literal>ST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"To</emma:literal>
                </emma:interpretation>
                <emma:interpretation id="interp4" emma:lang="" emma:confidence="0">
                  <emma:literal>"T</emma:literal>
                </emma:interpretation>
              </emma:one-of>
            </emma:emma>
          </inkml:annotationXML>
          <inkml:trace contextRef="#ctx0" brushRef="#br0" timeOffset="32812.526">327 5653 364 0,'0'-12'132'0,"0"12"-100"0,9-4-12 15,-4 0 96-15,4 0-68 16,0-4 104-16,14-8-88 15,0 0 40-15,0-5-60 16,-1-3 4-16,6 0-32 0,-1 0 20 16,-4-1-24-16,-1 1 12 0,1 4-12 15,-5 4 20-15,5-1-20 16,-9 5 24-16,-5 4-24 16,14 4 4-16,-14 4-8 15,14 8-16-15,-1 4 4 16,-8 9-180-16,4 7 96 15,5 8-496 1</inkml:trace>
          <inkml:trace contextRef="#ctx0" brushRef="#br0" timeOffset="32421.4811">264 5908 164 0,'0'-12'60'0,"13"0"-44"0,-8 20-8 0,-5-8 0 15,13 12-8-15,-3 0 96 0,-6 5-52 16,-4 3 60-16,0 4-60 16,9 4 68-16,-9 1-64 15,0-5 20-15,0 4-40 16,0 1 28-16,0 3-32 15,5-4 40-15,-1-7-36 16,-4 3-4-16,0-12-16 0,0-4 20 16,0-8-16-16,0 0 32 15,0-8-28-15,9-4-12 16,-4-4-8-16,-5-4 20 16,0-5-8-16,9 9 4 15,0-12-4-15,0 8-8 16,5-5 4-16,4 5 4 0,0-4-4 15,14 8-4-15,0-1 4 16,0 5 48-16,9 8-28 16,-9 4 24-16,0 4-28 15,0 4-16-15,-14 0-8 16,5 0 20-16,-10 1-8 16,-4-1-40-16,-9-8 20 15,0 0-252-15,-4 4 144 16,-1-4-328-1</inkml:trace>
          <inkml:trace contextRef="#ctx0" brushRef="#br0" timeOffset="32028.9354">-424 7001 364 0,'0'0'132'16,"-9"-4"-100"-16,9 0-12 0,0 0 104 0,0 0-72 15,0-8 8-15,0 0-40 16,0-5 24-16,0-3-28 15,0 0 32-15,0-4-32 16,0-5 32-16,0 1-32 0,0-8-4 16,0-5-8-16,0-7 4 15,0-17-4-15,9-12-12 16,-9-4 4-16,5 4 12 16,-1 8-4-16,10 9-4 15,-14 7 4-15,14 4-32 16,-5 9 16-16,13-1 68 0,1-3-32 15,0 3-8-15,4 9-8 16,1 0 16-16,3-1-12 16,10 5 4-16,0 4-8 15,0 8 4-15,-4 3-8 16,-1 5 8-16,-8 8-8 16,3 12-20-16,-3 13 8 15,-10 3 12-15,-4 0 0 16,-10 1-4-16,-4-1 4 15,0-4 4-15,-18 1-4 16,-9-5 8-16,-14-4-8 0,9-4-28 16,-5-4 12-16,5 0-32 15,10-4 28-15,-1-4-56 16,23-4 40-16,0 4-36 16,9 0 36-16,5 0-16 15,4 4 28-15,-4 4 20 16,-1 9 0-16,-4 3-24 15,5 8 12-15,-5 5 12 16,0 3 4-16,-4 4-4 16,-10 1 4-16,-13-9 48 15,0-3-28-15,-14-5 32 16,-9-8-28-16,0-4 0 16,-5-12-16-16,10-4 12 15,0-8-16-15,8-8-4 16,10-4 0-16,4-5-148 0,10 1 80 15,8 0-272 1,28-5 188-16,0 13-56 16</inkml:trace>
          <inkml:trace contextRef="#ctx0" brushRef="#br0" timeOffset="30639.31">-1061 6050 612 0,'-5'-12'228'0,"10"12"-180"0,4 0-12 0,5 4 44 0,4-4-52 16,14 0-56-16,-5 0 16 15,5 4-124-15,0-4 76 16,0 4-160-16,4 0 124 16,-9 4-172-16</inkml:trace>
          <inkml:trace contextRef="#ctx0" brushRef="#br0" timeOffset="30815.4651">-1130 6232 572 0,'0'12'208'0,"14"-8"-160"0,18 0-12 0,-14-4-32 0,10 0-8 16,17-4 20-16,14 0-8 0,0 0-144 15,-4 4 72-15,9 0-316 16</inkml:trace>
        </inkml:traceGroup>
      </inkml:traceGroup>
    </inkml:traceGroup>
    <inkml:traceGroup>
      <inkml:annotationXML>
        <emma:emma xmlns:emma="http://www.w3.org/2003/04/emma" version="1.0">
          <emma:interpretation id="{CCF9CB73-1E9F-4711-9A24-56416104F58D}" emma:medium="tactile" emma:mode="ink">
            <msink:context xmlns:msink="http://schemas.microsoft.com/ink/2010/main" type="paragraph" rotatedBoundingBox="25420,3465 22316,10896 20437,10111 23541,2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354573-EC70-4E90-9C37-D907954BDAFA}" emma:medium="tactile" emma:mode="ink">
              <msink:context xmlns:msink="http://schemas.microsoft.com/ink/2010/main" type="line" rotatedBoundingBox="25420,3465 22316,10896 20437,10111 23541,2680"/>
            </emma:interpretation>
          </emma:emma>
        </inkml:annotationXML>
        <inkml:traceGroup>
          <inkml:annotationXML>
            <emma:emma xmlns:emma="http://www.w3.org/2003/04/emma" version="1.0">
              <emma:interpretation id="{3E2199BA-F13A-4DB6-9052-50D0C0FD8A75}" emma:medium="tactile" emma:mode="ink">
                <msink:context xmlns:msink="http://schemas.microsoft.com/ink/2010/main" type="inkWord" rotatedBoundingBox="25019,3298 24692,4080 23734,3680 24060,28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129.099">0 538 416 0,'0'0'152'0,"0"0"-116"0,9 12-12 0,-9-12 84 16,9 0-64-16,18 0 80 15,5 0-72-15,9-4 8 16,-5 0-36-16,28-16-4 16,0 4-12-16,13-21 20 15,-4 9-16-15,0-25 12 16,-9 17-12-16,-5-17 20 15,-9 13-20-15,-18-13 4 16,-5 17-8-16,-4-9-16 16,-9 13 4-16,4 4 4 15,9 7 0-15,-9 1-20 16,-4 12 12-16,4 0-4 16,-4 4 4-16,-14 0 8 15,9 4 0-15,-18 0-20 16,9 4 12-16,-5 0 20 15,-4 0-4-15,0 0-4 16,0 4 0-16,-5-4-24 16,14 0 12-16,-13 4 4 15,13 0 4-15,0 0 16 16,0 5-8-16,-5 3 4 0,5 0-4 16,-4 4 12-16,4 4-12 0,-10 5 24 31,6-1-20-31,-5 5 12 0,9 3-12 0,-5 0 12 15,5 1-16-15,0-1-4 16,5 1 0-16,-5-5 12 16,9-4-8-1,-5 1 16-15,6 7-16 0,-1-8-4 16,-9 1 0-16,13-1-16 16,-4-4 8-16,-4 5 12 15,13 3-4-15,-4-4 8 16,-1-7-8-16,6 3 40 15,-6-4-20-15,6-12 4 16,-6 8-16-16,5-12-52 16,-4-4 24-16,-5-4-184 15,-4 0 112-15,-5-8-208 16,4 4 168-16</inkml:trace>
          <inkml:trace contextRef="#ctx0" brushRef="#br0" timeOffset="-2738.56">318 518 364 0,'5'-4'132'0,"-5"4"-100"0,0 4-12 0,0 0 168 16,4 8-108-16,-4 0 80 16,14 4-92-16,-5 1 24 15,0-1-52-15,5 4 20 16,9 0-32-16,-1 0-16 15,10 1-8-15,9-5 12 16,-4 4-8-16,8-8 24 16,1 0-20-16,-5-8-4 15,-9 0-4-15,-10-8-48 16,-8-4 24-16,0 0-92 16,-10 0 64-16</inkml:trace>
          <inkml:trace contextRef="#ctx0" brushRef="#br0" timeOffset="-2209.6517">373 595 340 0,'-5'0'128'0,"5"0"-100"0,0 4-8 0,0-4 24 15,0 0-28-15,5-4 32 16,4 4-32-16,-4-4 20 16,13 4-20-16,-5-4 36 15,6 0-28-15,3-5 32 16,-3 5-32-16,-1-4-4 15,0 8-12-15,-4-4-16 16,-1 4 4-16,-4-4 40 16,1 8-24-16,-10 0 44 15,0 8-32-15,0 1 4 16,0 3-16-16,0-4 12 16,0 4-16-16,0-4 24 15,9 0-20-15,4-8-240 16,-8 5 120-16</inkml:trace>
        </inkml:traceGroup>
        <inkml:traceGroup>
          <inkml:annotationXML>
            <emma:emma xmlns:emma="http://www.w3.org/2003/04/emma" version="1.0">
              <emma:interpretation id="{DEA30260-7F5C-416B-A23E-5AA3D7ABAD18}" emma:medium="tactile" emma:mode="ink">
                <msink:context xmlns:msink="http://schemas.microsoft.com/ink/2010/main" type="inkWord" rotatedBoundingBox="24939,4614 24424,5849 23789,5583 24304,4349">
                  <msink:destinationLink direction="with" ref="{48C7DD51-2352-40D7-8AF2-6A3B8B77EFCB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840.8722">714 1315 424 0,'9'-8'156'0,"-9"8"-120"0,37-12-8 16,-37 12 96-1,9 4-72-15,-18 12 112 16,-5 12-92-16,-9 45 76 15,-8 12-84-15,-24 20 28 16,23-3-52-16,-13 3 4 16,8-12-28-16,-4 4-8 15,18-16-4-15,-8-4 12 16,8-12-8-16,0-21-72 0,9-7 32 0,1-17-244 16,-1-8 156-16,0-16-364 15,10 0 272-15</inkml:trace>
          <inkml:trace contextRef="#ctx0" brushRef="#br0" timeOffset="-4629.3095">218 2052 464 0,'0'0'176'0,"0"0"-140"0,14 12-8 0,-1 0 164 16,-8 8-112-16,9 17 64 16,-1 7-84-16,-8 5-8 15,4 3-32-15,-5-7 40 16,19-1-32-16,-14-15 40 15,5-1-40-15,4-12 72 16,19-8-52-16,-5-8 0 16,4 0-28-16,-4-12 16 15,9 4-24-15,-18-12-208 16,8 4 108-16</inkml:trace>
          <inkml:trace contextRef="#ctx0" brushRef="#br0" timeOffset="-1309.5524">414 2557 560 0,'-27'-8'208'0,"27"8"-164"0,-14-8-8 0,0 4 100 16,14 4-80-16,-4-4 32 15,4 8-52-15,-5-4-40 16,5 0 0-16,-9 0-168 15,9 4 96-15</inkml:trace>
          <inkml:trace contextRef="#ctx0" brushRef="#br0" timeOffset="-110.2867">651 2699 520 0,'0'-4'192'0,"0"4"-152"0,18 4-8 0,-5-4 8 15,-3 4-28-15</inkml:trace>
        </inkml:traceGroup>
        <inkml:traceGroup>
          <inkml:annotationXML>
            <emma:emma xmlns:emma="http://www.w3.org/2003/04/emma" version="1.0">
              <emma:interpretation id="{99377234-1E67-4100-8322-E16B7922D8AD}" emma:medium="tactile" emma:mode="ink">
                <msink:context xmlns:msink="http://schemas.microsoft.com/ink/2010/main" type="inkWord" rotatedBoundingBox="24146,6084 23351,7985 21626,7264 22420,5363">
                  <msink:destinationLink direction="with" ref="{E45330F9-51F0-46BA-9070-29A12C9BE91F}"/>
                </msink:context>
              </emma:interpretation>
            </emma:emma>
          </inkml:annotationXML>
          <inkml:trace contextRef="#ctx0" brushRef="#br0" timeOffset="-7033.7132">-665 2549 736 0,'-5'-40'272'0,"5"40"-208"0,50 12-20 0,-27-4-44 16,0 8-8-16,9 21 56 15,0 3-24-15,0 61 104 16,-1 5-72-16,-3 51 48 16,-10 1-64-16,9 28 32 15,-9-12-40-15,-4 21-8 16,-9-21-16-16,-24 4-16 15,19-41 4-15,-18-11-24 16,5-37 16-16,-1-24-224 16,9-13 128-16</inkml:trace>
          <inkml:trace contextRef="#ctx0" brushRef="#br0" timeOffset="-7318.4718">-1471 2598 612 0,'0'8'228'0,"0"-8"-180"0,41 24-12 0,-9-3 44 16,-9 7-52-16,18 37 112 15,9 12-80-15,-5 40 100 16,1 4-96-16,-14 49-20 16,-1-8-28-16,-8 20 28 15,-14-20-20-15,5 0-24 16,-14-16 0-16,-5-13-8 16,5-19 0-16,-9-25 32 15,9-21-12-15,-9-19-188 16,9-13 92-16,-9-28-272 15,9-3 200-15</inkml:trace>
          <inkml:trace contextRef="#ctx0" brushRef="#br0" timeOffset="-919.5159">-478 3055 436 0,'-19'16'160'0,"19"-16"-124"0,-13 25-8 0,-1-13 60 15,14-4-52-15,-9 12-12 16,9-4-16-16</inkml:trace>
          <inkml:trace contextRef="#ctx0" brushRef="#br0" timeOffset="34737.2443">127 3444 268 0,'5'-8'100'0,"4"8"-76"0,0 0-8 0,-9 0 8 16,13 0-16-16,-13 0 40 15,0 0-24-15,0 0 56 16,0 0-44-16,0 0 28 15,0 0-36-15,0 0 28 16,0 0-32-16,0 0-12 16,0-4-8-16,10 4-4 15,3 0 0-15,5 8-440 16</inkml:trace>
          <inkml:trace contextRef="#ctx0" brushRef="#br0" timeOffset="-801.7025">-620 3310 416 0,'-18'20'152'0,"18"-20"-116"0,-9 25-12 0,9-17 4 16,9 4-20-16</inkml:trace>
          <inkml:trace contextRef="#ctx0" brushRef="#br0" timeOffset="28803.6279">-988 3383 528 0,'4'-8'196'15,"14"12"-152"-15,19 0-12 0,4 0 8 0,13 4-28 16,15 8-32-16,-1 1 12 16,-4 7 44-16,-1-4-16 15,-17 8 68-15,-5 5-48 0,-23-1 44 16,-18 13-48-16,-13-1-36 16,-10 1-4-16,-18 7-140 15,-9 1 76-15,0-5-436 16,4 5 280-1,10 4 96-15</inkml:trace>
          <inkml:trace contextRef="#ctx0" brushRef="#br0" timeOffset="-648.2945">-456 3646 600 0,'5'53'224'0,"-5"-53"-176"0,4 36-12 16,5-20 8-16,-4 1-32 0,13-5-40 16,-4-4 16-16</inkml:trace>
          <inkml:trace contextRef="#ctx0" brushRef="#br0" timeOffset="-477.8412">-173 3832 664 0,'-5'12'244'0,"5"-12"-188"0,9 21-16 0,-9-13 208 0,14 4-144 0,-14 0 80 16,13 0-108-16,1-4-24 16,0 8-32-16,4-16-76 15,0 0 28-15</inkml:trace>
        </inkml:traceGroup>
        <inkml:traceGroup>
          <inkml:annotationXML>
            <emma:emma xmlns:emma="http://www.w3.org/2003/04/emma" version="1.0">
              <emma:interpretation id="{D5786C04-007A-44B8-A7F8-D3C7FDBA21F8}" emma:medium="tactile" emma:mode="ink">
                <msink:context xmlns:msink="http://schemas.microsoft.com/ink/2010/main" type="inkWord" rotatedBoundingBox="22606,8872 21843,10698 21223,10439 21986,8613"/>
              </emma:interpretation>
            </emma:emma>
          </inkml:annotationXML>
          <inkml:trace contextRef="#ctx0" brushRef="#br0" timeOffset="30350.2445">-1844 5726 340 0,'-5'-12'128'0,"10"12"-100"0,-5-4-8 0,0 4 140 0,0 0-92 16,0 0 112-16,9 0-100 16,-5-4 56-16,1 4-80 15,9-4 24 17,8-4-24-32,6 0-28 0,-1-4 12 0,18 4-28 0,1-1-20 15,4 1 0-15,-4 0-4 16,-1 4 4-16,-4 4-100 15,-4 0 60-15,-6 0-184 16,1 8 132-16,-4 0-264 16,-10 0 208-1,-5 5-60-15</inkml:trace>
          <inkml:trace contextRef="#ctx0" brushRef="#br0" timeOffset="29899.5418">-2104 7462 164 0,'-23'4'60'0,"23"-4"-44"16,-9-4-8-16,5 0 52 0,-5 0-36 16,0-8 148-16,-5-4-96 15,5-8 92-15,9-17-100 16,4-3 28-16,5-21-56 16,19-16-24-16,-10-8-8 15,14 0-8-15,0 0 0 0,-5-16 0 16,0-33 0-16,-4 5 8 15,0 15-4-15,0 21 84 16,8 16-44-16,6 8 48 16,-5 9-52-16,9 7-4 15,4 8-20-15,1 13-20 16,-1 12 0-16,-4 15 20 0,-4 18-8 16,-5 3-12-16,-10 8 0 15,-13 0 12-15,1 4-4 16,-29-3-4-16,-3 3 4 15,-10-4-32-15,-5 0 16 16,5-3-40-16,5-5 32 16,0-4-12-16,13-4 20 15,10 4-20-15,13-4 20 16,13 12-4-16,10 0 8 16,18 13 8-16,0 11 0 15,-9 5 0-15,5-1 0 0,-19-3 0 16,-13-5 0-16,-9-3 52 15,-19-1-28-15,-18-8 44 16,-14-8-40-16,1-8 12 16,-5-3-24-16,4-10-8 15,10-7-4-15,4-8 4 16,9-4-4-16,10-4-232 16,3-1 124-16,1 1-196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8:24.7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672590-03A2-4173-86DB-A7AECDA17450}" emma:medium="tactile" emma:mode="ink">
          <msink:context xmlns:msink="http://schemas.microsoft.com/ink/2010/main" type="inkDrawing" rotatedBoundingBox="13687,12758 17780,12673 17782,12787 13690,12871" semanticType="underline" shapeName="Other">
            <msink:sourceLink direction="with" ref="{807E63D4-F59A-4044-B6EC-E6793C991E00}"/>
            <msink:sourceLink direction="with" ref="{CC1A1E22-62DC-4980-B7F4-C710209B8BBA}"/>
          </msink:context>
        </emma:interpretation>
      </emma:emma>
    </inkml:annotationXML>
    <inkml:trace contextRef="#ctx0" brushRef="#br0">0 72 124 0,'10'0'44'0,"-10"0"-32"0,13 0-4 0,-4 5 64 16,5-1-40-16,0-4 136 15,-1 4-92-15,1 0 52 16,4-4-72-16,0 4 28 0,5 0-48 16,4-4 0-16,5 4-24 15,0 0 20-15,9 4-20 16,0 0 40-16,5 4-28 0,4-4-24 15,4 0 0-15,28 0 8 16,37-4-4-16,13 1 8 16,13-5-8-16,38-9 24 15,21 5-16-15,-3-12-4 16,31 8-4-16,-14-4-16 16,-13 0 8-16,5-4 40 15,8 8-24-15,-17-5 36 16,-24-7-32-16,1 12 20 15,-1 0-20-15,-22 4-8 16,-23 4-4-16,-18 0 4 16,-18-4-4-16,-19 4 16 0,-13 0-12 15,-19-4-64-15,-13 4 28 16,-14 0-356 0,-9 16 208-16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8:28.4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BDDF6F-1E46-4CBB-845C-7F2813F8540E}" emma:medium="tactile" emma:mode="ink">
          <msink:context xmlns:msink="http://schemas.microsoft.com/ink/2010/main" type="inkDrawing" rotatedBoundingBox="18656,15703 21037,15441 21042,15483 18661,15745" semanticType="underline" shapeName="Other">
            <msink:sourceLink direction="with" ref="{9091F1E0-419C-4C72-96DF-FAB3354E7141}"/>
          </msink:context>
        </emma:interpretation>
      </emma:emma>
    </inkml:annotationXML>
    <inkml:trace contextRef="#ctx0" brushRef="#br0">-2 269 236 0,'-5'-8'88'0,"5"4"-68"0,0 4-4 0,5 0 140 16,4-4-88-16,0 0 24 0,9 0-52 16,9 0 44-1,10 0-48-15,22 0 44 0,14-4-44 16,27-9 0-16,50-3-24 16,19 0 20-16,22-4-20 0,28-5-32 15,-10 5 12-15,-27 4 44 16,0 0-16-16,5 3 8 15,-23 5-16-15,-41 8-24 16,-23-8 4-16,-23 12 40 16,-22 0-20-16,-19-4-168 15,-36 4 84-15,-22 12-352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8:20.3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8839CB-7E3F-4491-9F0C-2C4B95D38A3B}" emma:medium="tactile" emma:mode="ink">
          <msink:context xmlns:msink="http://schemas.microsoft.com/ink/2010/main" type="writingRegion" rotatedBoundingBox="6797,16168 10307,17431 9646,19270 6136,18007"/>
        </emma:interpretation>
      </emma:emma>
    </inkml:annotationXML>
    <inkml:traceGroup>
      <inkml:annotationXML>
        <emma:emma xmlns:emma="http://www.w3.org/2003/04/emma" version="1.0">
          <emma:interpretation id="{4D90A204-CDC8-4A50-A7EF-000C1B400C58}" emma:medium="tactile" emma:mode="ink">
            <msink:context xmlns:msink="http://schemas.microsoft.com/ink/2010/main" type="paragraph" rotatedBoundingBox="6797,16168 10307,17431 9646,19270 6136,18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42019-CE53-4C84-82D8-4E2B52567139}" emma:medium="tactile" emma:mode="ink">
              <msink:context xmlns:msink="http://schemas.microsoft.com/ink/2010/main" type="line" rotatedBoundingBox="6797,16168 10307,17431 9646,19270 6136,18007"/>
            </emma:interpretation>
          </emma:emma>
        </inkml:annotationXML>
        <inkml:traceGroup>
          <inkml:annotationXML>
            <emma:emma xmlns:emma="http://www.w3.org/2003/04/emma" version="1.0">
              <emma:interpretation id="{907153EE-7003-4F79-8395-ACE12B146254}" emma:medium="tactile" emma:mode="ink">
                <msink:context xmlns:msink="http://schemas.microsoft.com/ink/2010/main" type="inkWord" rotatedBoundingBox="6797,16168 7361,16371 6700,18210 6136,18007"/>
              </emma:interpretation>
            </emma:emma>
          </inkml:annotationXML>
          <inkml:trace contextRef="#ctx0" brushRef="#br0">3727 4327 352 0,'-50'20'132'0,"18"1"-104"0,-23 23-8 0,19-4 156 16,-10 9-100-16,-4 16 40 0,0 8-68 15,-14 24 68-15,5 44-64 16,-5 5 72-16,1-12-72 0,13 7 28 16,22 21-48-16,24 0-8 15,22-12-16-15,18-25-8 16,24 5 4-16,12-1-268 16,56-3 144-16</inkml:trace>
        </inkml:traceGroup>
        <inkml:traceGroup>
          <inkml:annotationXML>
            <emma:emma xmlns:emma="http://www.w3.org/2003/04/emma" version="1.0">
              <emma:interpretation id="{30E0480F-95EB-4EA6-B382-61ED57DF94B0}" emma:medium="tactile" emma:mode="ink">
                <msink:context xmlns:msink="http://schemas.microsoft.com/ink/2010/main" type="inkWord" rotatedBoundingBox="8984,17573 10111,17978 9930,18481 8803,180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778.6047">5539 6104 228 0,'-9'-8'84'0,"13"8"-64"0,-8 0-8 16,4 0 84-16,0-4-56 15,0-1 44-15,4 1-48 16,1 0 8-16,-1-4-28 0,1 0 0 16,-1 4-8-16,1 0-16 15,0-4 4-15,-5 8 20 16,0 0-8-16,-5 0-20 16,0 0 4-16,1 8 4 15,-1-8 4-15,1 0 32 16,-1 0-16-16,5 0 40 15,-4 0-32-15,4 0-12 16,0-8-8-16,0 8 4 16,0 0-4-16,0 0-4 0,0 0 4 15,0 12 4-15,0-4-4 0,-5 4-28 16,5 1 12-16,0-1 24 16,0 0-8-16,5 4 8 15,-5-4-4-15,9-4-8 16,0-4 4-16,0 8 4 15,-4-8-4-15,4 0 16 16,4-4-12-16,-4 0 16 16,1 0-16-16,-6 0 24 15,5 0-20-15,0-4-40 16,5-4 16-16,4 0-44 16,-4 8 36-16,-1-8-20 15,-3-4 24-15,8 12-8 16,-5 0 12-16,1 0 0 15,-5-4 4-15,0 4 8 16,5 0 0-16,-5 0 0 0,5 4 0 16,4-4 0-16,-4 0 0 15,-5 0 16-15,4 0-8 16,6 0-12-16,-6-4 0 16,-4 4 12-16,-4 0-4 15,4 0 8-15,-9 0-8 16,9 4-4-16,-9 4 4 15,5 0 12-15,-5-8-8 16,4 4-20-16,-4 8 4 16,5-4 20-16,-5 1-4 15,4 3-4-15,1 0 0 0,-5-4 12 16,0 8-8-16,0-8-4 16,0-4 0-16,0 8-4 15,0-8 0-15,0-4 0 16,0 0 0-16,0 0 8 15,0 0-4-15,0 0-20 16,14 0 8-16,-14-4-4 16,9 0 4-16,-9-4 8 15,9 4 0-15,0 0 0 16,-5-4 0-16,-4-4 8 16,0 8-4-16,5 0-12 15,0-8 4-15,4 8 4 16,-5-4 0-16,5-1-20 15,0 1 12-15,1 4-12 16,-1-4 8-16,0 8 36 0,0-4-16 16,0 0-28-16,0-8 12 15,0 12 20-15,0 0-8 16,0 0-8-16,10-4 0 16,-6 4 12-16,1-4-4 15,4 8-4-15,0-4 4 16,1 0 20-16,-1 0-12 15,0 0-12-15,0-4-4 16,0 8 40-16,5 0-24 16,0-4-8-16,0 8-8 15,4 0 20-15,-4-4-8 0,4-4-12 16,0 0 0-16,1 0 12 16,-1 0-4-16,5 0 8 15,0 0-8-15,-5 8 8 16,0-8-8-16,-4 4-12 15,-5-4 4-15,1 0 56 16,-1 0-28-16,-5-4 0 16,1-4-16-16,-5 4 28 15,5-4-20-15,-5-4 12 16,0-4-16-16,5 4 20 16,-14-5-20-16,4 1-4 15,1-8-4-15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1:30.6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BA52F7-2EB2-4BD1-8816-BFDF6C59F585}" emma:medium="tactile" emma:mode="ink">
          <msink:context xmlns:msink="http://schemas.microsoft.com/ink/2010/main" type="writingRegion" rotatedBoundingBox="19152,18113 20308,18113 20308,18792 19152,18792"/>
        </emma:interpretation>
      </emma:emma>
    </inkml:annotationXML>
    <inkml:traceGroup>
      <inkml:annotationXML>
        <emma:emma xmlns:emma="http://www.w3.org/2003/04/emma" version="1.0">
          <emma:interpretation id="{549EDE5C-E501-4616-B2A9-F4FBD3196BB0}" emma:medium="tactile" emma:mode="ink">
            <msink:context xmlns:msink="http://schemas.microsoft.com/ink/2010/main" type="paragraph" rotatedBoundingBox="19152,18113 20308,18113 20308,18792 19152,18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18941-82D5-4D40-9FE7-290CB575FD7F}" emma:medium="tactile" emma:mode="ink">
              <msink:context xmlns:msink="http://schemas.microsoft.com/ink/2010/main" type="line" rotatedBoundingBox="19152,18113 20308,18113 20308,18792 19152,18792"/>
            </emma:interpretation>
          </emma:emma>
        </inkml:annotationXML>
        <inkml:traceGroup>
          <inkml:annotationXML>
            <emma:emma xmlns:emma="http://www.w3.org/2003/04/emma" version="1.0">
              <emma:interpretation id="{A11FCD89-0BF9-4BAC-818E-80B4CEF15E5A}" emma:medium="tactile" emma:mode="ink">
                <msink:context xmlns:msink="http://schemas.microsoft.com/ink/2010/main" type="inkWord" rotatedBoundingBox="19152,18113 19361,18113 19361,18521 19152,185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15842 6185 144 0,'0'0'52'0,"0"0"-40"0,0 0 0 16,0 0 44-16,9 8-32 16,-9 4 112-16,0 0-76 15,0 16 64-15,0 13-72 16,0 7-28-16,0 1-16 15,0 3 8-15,9-11-8 16,-4-1-4-16,-5-11 0 16,9-9 4-16,-9 0-4 15,9-12-276-15</inkml:trace>
          <inkml:trace contextRef="#ctx0" brushRef="#br0" timeOffset="180.9797">15937 6266 580 0,'-18'-5'216'0,"18"5"-168"0,-4 5-12 0,8 11 56 16,-4 4-56-16,18 12 12 16,-4 9-28-16,18 15-12 15,0-11-4-15,4 4-252 16</inkml:trace>
        </inkml:traceGroup>
        <inkml:traceGroup>
          <inkml:annotationXML>
            <emma:emma xmlns:emma="http://www.w3.org/2003/04/emma" version="1.0">
              <emma:interpretation id="{C7DAA129-2E31-4BD7-B54F-312993070D40}" emma:medium="tactile" emma:mode="ink">
                <msink:context xmlns:msink="http://schemas.microsoft.com/ink/2010/main" type="inkWord" rotatedBoundingBox="19835,18453 20308,18453 20308,18792 19835,18792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2691.9901">16670 6525 228 0,'-36'8'84'0,"36"4"-64"0,-32 8-8 0,23 0 172 15,-14 9-104-15,1 3 88 0,12-4-96 16,-3 13-12-16,13-5-36 16,13-12 0-16,-3 9-12 15,12-9-8-15,24-4 0 0,4-12 12 31,9-4-8-31,18-4-64 0,-13-4 28 16,-9-12 28-16,-10-4 4 16,-22-8-24-16,-14-17 8 15,-18-3 40-15,-14-1-16 0,1 0 36 16,-1 21-32-16,0 12-24 16,14 20 4-16,32 32-528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6:13.8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50D47C-E654-4351-A53C-7362E14A4C0C}" emma:medium="tactile" emma:mode="ink">
          <msink:context xmlns:msink="http://schemas.microsoft.com/ink/2010/main" type="writingRegion" rotatedBoundingBox="20292,9146 23743,9407 23680,10246 20229,9985"/>
        </emma:interpretation>
      </emma:emma>
    </inkml:annotationXML>
    <inkml:traceGroup>
      <inkml:annotationXML>
        <emma:emma xmlns:emma="http://www.w3.org/2003/04/emma" version="1.0">
          <emma:interpretation id="{8660F8B3-19A6-434C-9C13-2AFD1EFBF73E}" emma:medium="tactile" emma:mode="ink">
            <msink:context xmlns:msink="http://schemas.microsoft.com/ink/2010/main" type="paragraph" rotatedBoundingBox="20292,9146 23743,9407 23680,10246 20229,9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98F28-9DBC-4BFB-A940-1FF690817021}" emma:medium="tactile" emma:mode="ink">
              <msink:context xmlns:msink="http://schemas.microsoft.com/ink/2010/main" type="line" rotatedBoundingBox="20292,9146 23743,9407 23680,10246 20229,9985"/>
            </emma:interpretation>
          </emma:emma>
        </inkml:annotationXML>
        <inkml:traceGroup>
          <inkml:annotationXML>
            <emma:emma xmlns:emma="http://www.w3.org/2003/04/emma" version="1.0">
              <emma:interpretation id="{98B7022B-65F5-4E78-95B8-97867ED35948}" emma:medium="tactile" emma:mode="ink">
                <msink:context xmlns:msink="http://schemas.microsoft.com/ink/2010/main" type="inkWord" rotatedBoundingBox="20292,9146 23743,9407 23680,10246 20229,99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-1047-5658 488 0,'13'-16'180'0,"-8"12"-140"0,0-4-12 16,-5 3 48-16,-10 1-48 15,-3 4 24-15,-10 4-32 16,-9 5-36-16,-9 7 8 16,-9 8 28-16,0 12-12 0,5 9 60 0,4 4-36 15,18 7 28-15,9-3-32 16,14-9 28-16,18-7-32 16,19-5 4-16,17-8-16 15,10-3 36-15,9-5-24 16,-5-4 32-16,5-12-32 15,5-4-48-15,-1-4 12 16,-9-8 20-16,1-9-4 16,-24-7 0-16,-18-4 0 15,-13-5-16-15,-14 5 8 16,-14 7-24-16,-8 9 16 0,-6 12-4 16,1 12 8-16,-5 8 8 15,9 8 0-15,5 1 0 16,4 3 0-16,5 0 0 15,5 5 0-15,4-9 24 16,4-4-12-16,10-4-48 16,0-4 20-16,-1-4-52 15,6-4 40-15,-1-4-20 16,-5 0 28-16,1 0-8 16,-9 4 16-16,8 0-20 15,-8 12 56 1,-1 4-16-16,5 1 24 15,5-1-16-15,9-4 20 16,4 0-24-16,1 0 4 16,3-4-8-16,6-4 4 0,-5-8-8 15,0 4-20-15,-1 0 8 16,-8-8-4-16,0-12 4 16,-5-4-12-16,5-13 12 15,-9-19-32-15,4-13 24 16,-5 4-12-16,-3 4 16 15,-6 25 60-15,10 0-24 16,-10 23-12-16,-4 13-4 16,-4 21 24-16,-10 7-16 15,0 25 12-15,5-1-16 16,-13 5 20-16,8-13-20 0,-4-7-20 16,13-1 0-16,-4-3 40 15,9-13-20-15,0-4 44 16,14-4-32-16,4-12 40 15,5 0-36-15,-1-12-136 16,15-12 56-16,-5-21-124 16,9-20 100-16,0-7-120 15,4-9 112-15,-8 8 4 16,-1 8 52 0,-13 12 52-16,-5 13-12 15,-4 8 168-15,-14 7-104 16,-5 13 24-16,-8 8-60 15,-6 12 28-15,-3 17-40 16,3 23 56-16,1 25-48 0,4 12-8 16,1 4-16-16,13-12 8 15,-5-12-12-15,1-9 32 0,-1-7-24 16,5-9 32-16,-4-7-32 16,-10-5-76-16,0-4 32 15,-4-8-272-15,-5-11 164 16</inkml:trace>
          <inkml:trace contextRef="#ctx0" brushRef="#br0" timeOffset="-946.5181">-1534-5735 424 0,'-28'-32'156'0,"15"32"-120"0,-6 0-8 0,6 0-16 16,-5 0-12-16,-1 0 88 16,6 0-48-16,-1 16 44 15,0 0-48-15,5 12 0 16,9 17-24-16,9 20 12 0,5 3-16 15,4 1 16-15,-4 0-16 16,9-8-20-16,-10-9 4 16,-4-3 32-16,-4-13-16 15,-14 1 8-15,-14-9-8 16,-9-8 20-16,-13-8-16 0,-10-12 40 16,5-8-28-16,14 0-164 15,13-8 76-15</inkml:trace>
          <inkml:trace contextRef="#ctx0" brushRef="#br0" timeOffset="712.8942">-446-5286 580 0,'0'-16'216'0,"0"16"-168"0,18-8-12 0,-4 8 68 0,-1 8-64 15,10-8 44-15,9 8-48 16,9 4 8-16,14-4-28 15,13 0 8-15,37 1-12 0,-1-1 12 16,-4 0-16-16,-8 0-4 16,-6-4 0-16,-22-4-32 15,-14 0 16-15,-18 0 4 16,0 0 8-16,-10-12 8 16,-3 8-4-16,-6-4-20 15,5-1 8-15,10 9-12 16,13 5 8-16,13 3 8 15,28 4 4-15,5-4 8 16,-1 8-4-16,1-8 24 16,8 4-16-16,1-12-12 15,4 0-4-15,-18-8 20 0,-18 4-8 16,-14 0 40-16,-14 0-24 16,-13-4 32-16,-5-4-32 15,-9 4-4-15,-4 4-12 16,-5 4-24-16,0 0 8 15,0 12-100-15,14 8 56 16,-14 20-636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2:20.6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E4ACE4-8C58-41C8-B2B8-E3B2F31CD9B4}" emma:medium="tactile" emma:mode="ink">
          <msink:context xmlns:msink="http://schemas.microsoft.com/ink/2010/main" type="inkDrawing" rotatedBoundingBox="18459,1674 21090,1639 21091,1677 18460,1712" semanticType="underline" shapeName="Other">
            <msink:sourceLink direction="with" ref="{485E5331-C740-4B49-86BD-D4E34891BD6B}"/>
            <msink:sourceLink direction="with" ref="{40A90D77-9110-4F3D-AC63-53C7E5C8C78D}"/>
          </msink:context>
        </emma:interpretation>
      </emma:emma>
    </inkml:annotationXML>
    <inkml:trace contextRef="#ctx0" brushRef="#br0">8 40 340 0,'0'4'128'0,"0"-4"-100"0,-5-4-8 16,1-4 168-1,8 16-108-15,-4-8 56 16,0 0-80-16,0 0 12 15,9 4-40-15,10-4 72 16,3 4-56-16,42-4 24 16,9 4-40-16,55-8 28 15,-1 4-32-15,69-8 4 16,-5 8-16-16,68-8 20 0,-26 4-20 16,8-4 24-16,-41 4-24 0,5-8 12 15,-45 8-12-15,-15 4 20 16,-31 4-20-16,-27-4 24 15,-19 4-24-15,-23-4 40 32,-13 4-28-32,-23 0-172 0,-9 0 80 0,-32 0-380 15,1 4 248-15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1:50.8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9:18:32.173"/>
    </inkml:context>
  </inkml:definitions>
  <inkml:traceGroup>
    <inkml:annotationXML>
      <emma:emma xmlns:emma="http://www.w3.org/2003/04/emma" version="1.0">
        <emma:interpretation id="{6F1D08AC-1E5C-450C-9130-A49ECA45FA4B}" emma:medium="tactile" emma:mode="ink">
          <msink:context xmlns:msink="http://schemas.microsoft.com/ink/2010/main" type="writingRegion" rotatedBoundingBox="2877,254 23920,542 23762,12076 2719,11788"/>
        </emma:interpretation>
      </emma:emma>
    </inkml:annotationXML>
    <inkml:traceGroup>
      <inkml:annotationXML>
        <emma:emma xmlns:emma="http://www.w3.org/2003/04/emma" version="1.0">
          <emma:interpretation id="{E7056B18-27D2-45C6-9E87-1C4B243928E2}" emma:medium="tactile" emma:mode="ink">
            <msink:context xmlns:msink="http://schemas.microsoft.com/ink/2010/main" type="paragraph" rotatedBoundingBox="3070,257 23920,542 23893,2502 3043,2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0B0B6-9359-4576-90B4-687656BC1E83}" emma:medium="tactile" emma:mode="ink">
              <msink:context xmlns:msink="http://schemas.microsoft.com/ink/2010/main" type="line" rotatedBoundingBox="3070,257 23920,542 23893,2502 3043,2217"/>
            </emma:interpretation>
          </emma:emma>
        </inkml:annotationXML>
        <inkml:traceGroup>
          <inkml:annotationXML>
            <emma:emma xmlns:emma="http://www.w3.org/2003/04/emma" version="1.0">
              <emma:interpretation id="{F9F6993F-9914-4F75-BEAE-A89414F61ACC}" emma:medium="tactile" emma:mode="ink">
                <msink:context xmlns:msink="http://schemas.microsoft.com/ink/2010/main" type="inkWord" rotatedBoundingBox="3069,337 5889,375 5871,1720 3051,16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-18954-2939 332 0,'5'-16'120'0,"9"8"-92"0,4-1-8 0,-9 1 148 16,5 4-96-16,-5-8 96 16,0 8-100-16,-9-8 20 15,4 4-52-15,-8-4 4 16,-1 8-24-16,-18-4-8 16,5 4-4-16,-18 0 4 15,4 8-4-15,-23-4-4 16,10 0 4-16,-33-4-4 15,10 4 0-15,-14-9-12 16,9 5 8-16,-4-8-16 16,22 0 12-16,1-4 40 15,8 8-20-15,14 0-28 16,9 0 8-16,10 0-8 16,4 8 8-16,0 0 0 15,4 4 0-15,-4 8 24 16,9 4-8-16,-9 4-28 15,9 13 8-15,-14 23 24 0,10-3-8 16,-10 12-16-16,14 3 4 0,-18 1 12 16,13-4 0-16,-8 4-4 15,8-9 4-15,0 9-16 16,5-12 8-16,0 0-4 16,10-9 0-16,-6-3 44 15,5-5-24-15,-9-4-20 16,5-3 4-16,-1-5 0 15,1 1 4-15,9-9 16 16,4 0-8-16,5-8 4 16,4 0-4-16,9-4-24 15,1 0 8-15,4-3-172 16,-5-1 100-16,-9 0-260 16,1-4 192-16</inkml:trace>
          <inkml:trace contextRef="#ctx0" brushRef="#br0" timeOffset="231.1319">-19841-2478 464 0,'13'-8'176'0,"-13"8"-140"0,32-16-8 16,0 12 108-1,-9 4-80-15,31-4 24 0,6 4-48 16,12-8-20-16,-3 16-8 0,4-12-84 16,-10 12 44-16,-13-8-188 15,-9 4 124-15</inkml:trace>
          <inkml:trace contextRef="#ctx0" brushRef="#br0" timeOffset="454.7278">-19272-3267 404 0,'13'-24'148'0,"-13"24"-112"0,23-20-12 0,-5 15 216 16,-4 5-136-16,13-4 100 15,1 8-120-15,13-4-28 16,0 0-36-16,22 0 12 16,1 9-20-16</inkml:trace>
          <inkml:trace contextRef="#ctx0" brushRef="#br0" timeOffset="671.7879">-18139-2745 560 0,'-18'8'208'0,"18"-8"-164"0,55 20-8 0,-28-11-4 15,5 3-24-15,13 0-72 16,1 4 32-16</inkml:trace>
          <inkml:trace contextRef="#ctx0" brushRef="#br0" timeOffset="814.1658">-18016-2494 464 0,'-13'8'176'0,"13"-8"-140"0,45 12-8 0,-13-4 32 0,0 0-40 16,18 1-52-16,5 3 16 0</inkml:trace>
          <inkml:trace contextRef="#ctx0" brushRef="#br0" timeOffset="3881.3916">-17620-2543 340 0,'-4'-4'128'0,"8"8"-100"0,-4 5-8 0,0-1 88 16,5 4-64-16,-5 32 112 15,4 1-84-15,-4 20 16 16,5 3-52-16,-5 1-4 15,0-4-20-15,-9-12 36 16,0-9-24-16,-9-8 20 16,-1-3-24-16,-12-13 8 15,8-4-16-15,-9-16 28 16,5 0-24-16,-5-20-180 16,13 0 88-16</inkml:trace>
          <inkml:trace contextRef="#ctx0" brushRef="#br0" timeOffset="4164.1424">-17565-2951 652 0,'5'4'244'0,"-5"-4"-192"0,9 16-12 0,-5-12 12 15,1 4-36-15,4 4-100 16,0 0 40-16</inkml:trace>
          <inkml:trace contextRef="#ctx0" brushRef="#br0" timeOffset="5825.5615">-19199-2316 572 0,'9'0'208'0,"-9"0"-160"0,50 4-12 0,-28-4 24 16,1 4-40-16,14 4-132 16,-1 4 60-16</inkml:trace>
          <inkml:trace contextRef="#ctx0" brushRef="#br0" timeOffset="5637.0601">-19140-2539 340 0,'-14'-4'128'0,"19"4"-100"0,-5 0-8 15,0 0 132 1,9 0-88-16,0 0 80 16,9 0-84-16,0-4 48 0,0 4-64 0,5-4-4 15,5 0-24-15,3-4 8 16,6 8-16-16,-5-4 4 16,-5 4-4-16</inkml:trace>
          <inkml:trace contextRef="#ctx0" brushRef="#br0" timeOffset="6560.5165">-18617-2454 528 0,'-18'-4'196'0,"18"4"-152"0,5 0-12 0,-1 0 60 15,10 0-56-15,13 0 68 16,5 0-64-16,9 0-8 16,9 0-20-16,18 0 24 15,1-4-20-15,4 4-12 16,-5 4-8-16,-4 0 12 15,-14 1-4-15,-23-1 8 16,-13 0-8-16,-19-4 24 16,-13 0-16-16,-5-4-12 15,-9 4-4-15,-4-4 4 16,-5 4 0-16,9-5 8 16,5 1-4-16,-10-4 16 15,19 8-12-15,-5-4-28 16,10 4 8-16,-1 0 4 15,9 4 8-15,5-4 0 16,9 0 0-16,10-4 8 16,3 4-4-16,6 0-4 0,4 0 4 15,0 0-4-15,-5 8 0 0,-4-4 16 16,-10 5-8-16,-17-5 40 16,-5 4-24-16,-14 0-12 15,0 0-8-15,-18-8 4 16,9 0-4-16,-13-8-4 15,13 4 4-15,-5-17-16 16,1 9 8-16,18-4-4 16,13 4 0-16,14-4-12 15,14 12 12-15,18 0 4 16,5 0 4-16,8 4 24 16,1 8-12-16,4-4-12 15,-13 8-4-15,-10-4 28 16,-9 0-12-16,-13-8 40 15,-5 4-28-15,-18-8-356 16,0 0 180-16</inkml:trace>
          <inkml:trace contextRef="#ctx0" brushRef="#br0" timeOffset="4624.8681">-17488-2575 280 0,'0'8'104'0,"0"-8"-84"0,0 20 0 0,0-3 136 16,5 3-88-16,-5 12 60 16,0 1-72-16,0-1-8 15,0 4-28-15,0-3-20 16,5-5-4-16,-1-4 12 16,5-3-4-16,5-13 16 15,-1-4-12-15,10-16-12 16,-5 4 0-16,1-21-32 15,-1 1 20-15,-4-13-28 0,-1 9 24 0,-4 0 0 16,5 7 12 0,-9 5 112-16,4 8-56 0,-5 4 68 15,5 20-64-15,5 8 4 16,9 5-32-16,-1 11-20 16,6 0-8-16,-1 1 12 15,0-9-4-15,-4 0 8 16,5-11-8-16,-6-9-12 15,1-4 4-15,-14-16 12 16,5 4-4-16,-19-13 16 16,10-3-12-16,-19-20-64 15,5 7 28-15,-5 1-84 16,10-1 60-16,-1 1-148 16,10 12 112-16</inkml:trace>
        </inkml:traceGroup>
        <inkml:traceGroup>
          <inkml:annotationXML>
            <emma:emma xmlns:emma="http://www.w3.org/2003/04/emma" version="1.0">
              <emma:interpretation id="{898A5980-75A8-4810-8868-7D238648B81F}" emma:medium="tactile" emma:mode="ink">
                <msink:context xmlns:msink="http://schemas.microsoft.com/ink/2010/main" type="inkWord" rotatedBoundingBox="6676,599 7197,606 7187,1363 6665,1356"/>
              </emma:interpretation>
            </emma:emma>
          </inkml:annotationXML>
          <inkml:trace contextRef="#ctx0" brushRef="#br0" timeOffset="1411.7555">-16067-2668 392 0,'27'-8'148'0,"-27"8"-116"0,5-12-8 0,-14 8 48 15,4 4-44-15,-18 0 24 16,5 12-32-16,-14 0 80 15,9 4-56-15,-4 13 100 16,4-1-80-16,1 12-4 16,13 1-36-16,4 7-16 15,10-3-4-15,13-9 20 16,9 1-12-16,14-13 12 16,0-8-12-16,9-16-16 15,-4-4 0-15,4-16-24 16,-5 4 16-16,-13-25-4 15,5 13 8-15,-24-13-20 16,5 5 16-16,-13-9-4 16,-10 13 8-16,-8 0 24 15,-10 12-8-15,-9-1-12 16,5 13 0-16,-14 4 4 16,4 4 0-16,-4 8-28 15,14-4 16-15,-5 8-20 16,14 9 16-16,0-9 16 15,9 0 4-15,4-4-20 16,5 4 8-16,14-4 128 16,4 0-68-16,14-4 80 15,4 4-76-15,1 1-12 0,8 3-28 16,-4 4-4-16,5-8-4 16,-14 0-104-16,0 0 52 0,-19-4-140 15,1 4 104-15,-14-8-164 16,-5 0 136-16</inkml:trace>
          <inkml:trace contextRef="#ctx0" brushRef="#br0" timeOffset="1701.5262">-15940-2915 392 0,'0'-40'148'15,"0"40"-116"-15,19-33-8 0,-10 17 136 16,4 8-92-16,6-8 8 16,3 4-48-16,1 0 36 15,4 3-36-15,-8 9 20 16,3 4-28-16,-3 9 36 15,-1 7-32-15,-9 4 4 16,5 0-16-16,-14 5-88 16,4 3 44-16</inkml:trace>
        </inkml:traceGroup>
        <inkml:traceGroup>
          <inkml:annotationXML>
            <emma:emma xmlns:emma="http://www.w3.org/2003/04/emma" version="1.0">
              <emma:interpretation id="{904E0622-8D42-4569-BE30-9E1903461E11}" emma:medium="tactile" emma:mode="ink">
                <msink:context xmlns:msink="http://schemas.microsoft.com/ink/2010/main" type="inkWord" rotatedBoundingBox="7885,658 8886,672 8874,1517 7874,1504"/>
              </emma:interpretation>
            </emma:emma>
          </inkml:annotationXML>
          <inkml:trace contextRef="#ctx0" brushRef="#br0" timeOffset="2238.9793">-14446-2984 300 0,'-9'-16'112'0,"9"16"-88"0,-10 28-8 0,1-3 84 16,0 7-60-16,-27 17 116 15,4 3-88-15,-27 25 12 16,13 0-48-16,-13 16-20 16,9-4-8-16,-5-8 72 15,14-8-40-15,-9-16 32 16,14-9-40-16,4-19 44 15,9-5-40-15,5-20-16 16,13-4-8-16,10-28-176 16,13-5 92-16,10-28-208 15,8 5 160-15,14-25-204 16,5 8 188-16,22-28 40 16,-9 16 64-1,-8 16 452-15,-6 16-228 16,24-19 76-16,-1 11-156 0,-22 45 84 15,-14 24-112-15,-5 28-12 16,-4 13-44-16,4 11 20 16,-4 1-28-16,0 8-48 15,5-8 16-15,-15 7-128 16,6-3 80-16</inkml:trace>
          <inkml:trace contextRef="#ctx0" brushRef="#br0" timeOffset="2436.0021">-14519-2530 548 0,'-27'-37'204'0,"27"37"-156"16,27 0-16-16,-4-4 124 15,-1 4-92-15,19-4 72 16,14 4-80-16,22-4-20 15,1 0-24-15,27 0-424 16,-5 4 224-16</inkml:trace>
        </inkml:traceGroup>
        <inkml:traceGroup>
          <inkml:annotationXML>
            <emma:emma xmlns:emma="http://www.w3.org/2003/04/emma" version="1.0">
              <emma:interpretation id="{2C6F3F79-2076-45D1-9602-FF00B4AF71F2}" emma:medium="tactile" emma:mode="ink">
                <msink:context xmlns:msink="http://schemas.microsoft.com/ink/2010/main" type="inkWord" rotatedBoundingBox="9540,1284 10005,1291 9999,1730 9534,1723"/>
              </emma:interpretation>
            </emma:emma>
          </inkml:annotationXML>
          <inkml:trace contextRef="#ctx0" brushRef="#br0" timeOffset="3064.1756">-13039-2356 424 0,'-5'-13'156'0,"5"13"-120"0,-14-8-8 0,1 8 44 16,4 8-44-16,-19 5 76 15,1 3-56-15,-14 12 52 16,5 9-56-16,-15 7 84 16,24 5-72-16,-5-5 0 15,14 1-36-15,0-9 32 16,13 1-28-16,14-13-12 15,5 0-8-15,18-12 20 16,9 0-12-16,14-4-32 16,-1-8 12-16,1 0-36 15,-1-4 28-15,-13-8-48 16,-4 0 36-16,-14-12 8 16,-1 0 8-16,-17-13 4 0,-1 5 0 15,-17-9 8-15,4 13 0 0,-14-4 16 16,0 11-8-16,-9 5 40 15,10 8-24-15,-15 8-24 16,5 0 0-16,5 8 0 16,0 8 0-16,4-4 0 15,9 5 0-15,1-1 60 16,8 4-32-16,10-4 52 16,-1 5-48-16,28-5 56 15,4 0-52-15,5-4-16 16,5 0-12-16,-1-4-132 15,1 0 68 1,-10-8-296-16,-8 0 196 0</inkml:trace>
        </inkml:traceGroup>
        <inkml:traceGroup>
          <inkml:annotationXML>
            <emma:emma xmlns:emma="http://www.w3.org/2003/04/emma" version="1.0">
              <emma:interpretation id="{C970A239-CA08-43DC-99BC-2276D08491B5}" emma:medium="tactile" emma:mode="ink">
                <msink:context xmlns:msink="http://schemas.microsoft.com/ink/2010/main" type="inkWord" rotatedBoundingBox="11114,1684 11230,1686 11227,1877 11112,18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00.2421">-11669-1960 632 0,'-5'-20'236'0,"5"20"-184"0,5 20-16 0,-10-12 8 16,5 0-32-16,-18 21 40 16,0 7-28-16,-23 9-128 15,5-1 56-15</inkml:trace>
        </inkml:traceGroup>
        <inkml:traceGroup>
          <inkml:annotationXML>
            <emma:emma xmlns:emma="http://www.w3.org/2003/04/emma" version="1.0">
              <emma:interpretation id="{C9299C9B-5788-4DB2-9405-AF195B7CE495}" emma:medium="tactile" emma:mode="ink">
                <msink:context xmlns:msink="http://schemas.microsoft.com/ink/2010/main" type="inkWord" rotatedBoundingBox="12612,619 13525,632 13510,1769 12596,17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77.0573">-10294-2526 756 0,'14'-4'280'0,"-14"4"-216"0,68-4-20 16,-41 4 32-1,10 0-52-15,13 0-12 0,0 0-4 16</inkml:trace>
          <inkml:trace contextRef="#ctx0" brushRef="#br0" timeOffset="14593.5684">-9629-2899 372 0,'50'-44'140'0,"-50"44"-112"0,13-20-4 16,-13 11 180 0,0 1-116-16,-13-4 36 15,-6 4-76-15,-17 0 8 16,0 0-36-16,-19-4 8 16,0 8-16-16,1-4-16 15,8 8 0-15,-8 0 20 0,13 8-8 0,-5 0-12 16,14 12 0-16,-9 4 20 15,14 1-8-15,-10 15-4 16,15 5 0 0,-10 11 40-16,14 1-24 0,-1 12-20 15,6 0 0-15,4 11 8 16,4-3-4-16,5-8-12 16,9-8 4-16,-4-13 20 15,4-7-8-15,-5-13-4 16,6-8 0-16,-1-3-4 15,4-1 0-15,10-4-20 16,0 4 12-16,9-4-68 16,0 0 44-16,-10 1-216 15,10-1 136-15</inkml:trace>
          <inkml:trace contextRef="#ctx0" brushRef="#br0" timeOffset="15284.4062">-9602-2275 572 0,'-23'12'208'0,"23"-12"-160"0,-41 48-12 0,9-19 112 15,10-1-88-15,-15 12 52 16,10 1-64-16,4-1-16 16,14-7-20-16,13 3 0 15,15-8-8-15,22-11 8 16,9-5-8-16,9-4 16 16,-4-4-12-16,-5-12-40 15,0 4 20-15,-14-8 28 16,-4 4-8-16,-18-13-8 15,4 5-4-15,-18-12 12 16,-9 4-4-16,-5-9 16 16,-4 5-12-16,-14-1-12 15,18 9 0-15,-8 4-24 16,-1 8 16-16,5 0-32 16,4 8 28-16,0-4-108 15,5 8 68-15,-4 0-64 16,3 4 72-16,-12 0-56 0,13 4 60 15,-14-4 4-15,0 4 24 16,0-3 128-16,14-1-64 0,-4 0 108 16,3 0-92-16,20 0 16 15,3 0-48-15,19 0 24 16,4 0-32-16,10-4 12 16,0 4-20-16,-5-8-44 15,-5 4 16-15,-4-4-132 16,-5 4 84-16</inkml:trace>
        </inkml:traceGroup>
        <inkml:traceGroup>
          <inkml:annotationXML>
            <emma:emma xmlns:emma="http://www.w3.org/2003/04/emma" version="1.0">
              <emma:interpretation id="{E983B57E-A122-45EC-91D7-32F5D060CAE0}" emma:medium="tactile" emma:mode="ink">
                <msink:context xmlns:msink="http://schemas.microsoft.com/ink/2010/main" type="inkWord" rotatedBoundingBox="14294,1237 15191,1250 15187,1579 14289,15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181.15">-8564-2385 592 0,'-27'-4'220'0,"22"-4"-172"0,1 8-12 16,-1 0 128 0,10 0-96-16,4 0 8 15,4-8-48-15,24 0 0 0,4 8-16 0,27-12 20 31,-4 12-20-31,-1 4-180 0,-8 4 92 0</inkml:trace>
          <inkml:trace contextRef="#ctx0" brushRef="#br0" timeOffset="20380.2318">-8514-2178 728 0,'-9'0'268'0,"9"0"-208"0,18 16-16 0,-4-8 44 16,-1 4-56-16,24 4 16 15,-1-8-32-15,14 5-112 16,5-5 48-16,0-8-280 16,-1 4 184-16</inkml:trace>
          <inkml:trace contextRef="#ctx0" brushRef="#br0" timeOffset="20630.3971">-7895-2324 676 0,'-4'-20'248'0,"4"20"-192"0,9 4-16 0,4-8 40 16,1 4-52-16,13-4-12 15,5 4-8-15,14-4-272 16,4 0 144-16</inkml:trace>
        </inkml:traceGroup>
        <inkml:traceGroup>
          <inkml:annotationXML>
            <emma:emma xmlns:emma="http://www.w3.org/2003/04/emma" version="1.0">
              <emma:interpretation id="{BD5B2636-F2F0-485A-90B0-7D61429A7DCE}" emma:medium="tactile" emma:mode="ink">
                <msink:context xmlns:msink="http://schemas.microsoft.com/ink/2010/main" type="inkWord" rotatedBoundingBox="15676,864 16943,881 16931,1820 15663,18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334.7528">-7153-2518 424 0,'0'-12'156'0,"0"12"-120"0,0-4-8 0,0 4 160 16,0 4-108-1,-13 8 0-15,13 4-48 0,-14 16 4 16,5 5-20-16,-9 11-8 15,4 5-4-15,5-5-16 16,9-3 8-16,0-9 12 16,0-7-4-16,9-9 24 15,0 0-16-15,5-20-12 16,-1 8-4-16,6-20-68 16,-6 4 40-16,6-8-84 15,-6 4 64-15,-4 0 0 16,5 3 32-16,-14 9-24 15,0 5 28-15,-5 7 76 16,1 4-32-16,-1 4 96 16,5 0-68-16,5-3-8 15,4 3-32-15,14-12 32 16,9-4-24-16,9-8-4 16,0 0-12-16,0-8 4 15,0 4-8-15,-14-9 16 16,0 5-12-16,-13-4 32 0,-5 4-24 15,-9-8 12 1,4 8-16-16,-8-9-16 0,4 5 0 16,4-4-304-16,6 4 168 0</inkml:trace>
          <inkml:trace contextRef="#ctx0" brushRef="#br0" timeOffset="21669.6501">-6570-2785 464 0,'-9'-8'176'0,"9"8"-140"0,32 8-8 0,-32 4 56 16,18 4-52-16,-4 4 4 16,-5-4-20-16,4 5 8 15,6-1-16-15,-10 4-12 16,4-4 0-16,-13 5 4 15,0-9 0-15,-18-8 0 16,14 4 0-16,-15-4 8 16,6-8-4-16,-5 0-4 15,13-8 4-15,-4-4-4 16,9 4 0-16,9-8 32 16,-4 8-16-16,13-1 40 15,0 9-32-15,5-8-12 16,4 16-8-16,-4-3 4 15,0 7-4-15</inkml:trace>
          <inkml:trace contextRef="#ctx0" brushRef="#br0" timeOffset="22266.2298">-6611-1891 436 0,'-23'12'160'0,"23"-12"-124"0,-13 16-8 0,13-12 148 15,4 0-100-15,1-8 32 16,8 8-64-16,6-20-28 16,8 4-8-16,0-12 24 15,5 4-16-15,5-25-12 16,4 9-8-16,-5-25-24 15,0 4 16-15,-4-16-4 16,-9 13 8-16,0-5 16 16,0 20-4-16,-14 1 84 15,4 16-44-15,-8 11 4 16,-1 13-28-16,-8 25 16 16,4-1-24-16,-9 24-4 15,0 9-4-15,4 0 12 16,-4-5-8-16,9-7-4 15,0-5 0-15,0-16-16 16,14 1 8-16,-5-13-68 0,14 0 40 0,-10-16-76 16,15 0 64-16,-6-13-44 15,6 1 52-15,-10-29-24 16,5 9 36-16,-1-21-16 16,-3 9 24-16,-6-5 116 15,1 17-56-15,-5 3 124 16,5 13-92-16,-10 8 32 15,1 12-64-15,-5 20 36 16,0 8-44-16,-5 17 8 16,5 7-28-16,-9 5-8 15,14-5-4-15,-5-3 40 16,9-9-24-16,-5-3-124 16,5-9 56-16,1-8-168 15,-1-4 120-15</inkml:trace>
        </inkml:traceGroup>
        <inkml:traceGroup>
          <inkml:annotationXML>
            <emma:emma xmlns:emma="http://www.w3.org/2003/04/emma" version="1.0">
              <emma:interpretation id="{485E5331-C740-4B49-86BD-D4E34891BD6B}" emma:medium="tactile" emma:mode="ink">
                <msink:context xmlns:msink="http://schemas.microsoft.com/ink/2010/main" type="inkWord" rotatedBoundingBox="17701,511 19973,543 19949,2316 17677,2285">
                  <msink:destinationLink direction="with" ref="{26E4ACE4-8C58-41C8-B2B8-E3B2F31CD9B4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543.7924">-5209-2320 684 0,'5'-20'252'0,"-5"20"-192"0,9 0-20 15,-4 0 24 1,8 8-44-16,5 0 44 15,5-4-36-15</inkml:trace>
          <inkml:trace contextRef="#ctx0" brushRef="#br0" timeOffset="23407.4273">-4981-2603 548 0,'0'-8'204'0,"0"8"-156"0,0 0-16 0,0 0 148 16,0 0-104-16,-18 0 60 15,13 4-80-15,-22-4 44 16,13 8-56-16,-8 4-12 16,3 4-20-16,-3 16 8 15,3 1-12-15,10 24-4 16,-4-9 0-16,3 5 20 16,10-1-12-16,5-7 24 15,4-5-24-15,5-7-56 16,4-9 20-16</inkml:trace>
          <inkml:trace contextRef="#ctx0" brushRef="#br0" timeOffset="24403.9635">-5104-2186 696 0,'-4'-13'256'0,"4"13"-196"0,13-12-20 16,-8 4 136-1,4 4-104-15,14-12 44 16,-10 8-72-16,6-8-8 16,3 4-20-16,1 3 32 0,0 5-24 0,-5 0-232 31,5 4 112-31</inkml:trace>
          <inkml:trace contextRef="#ctx0" brushRef="#br0" timeOffset="24773.447">-3970-3061 508 0,'13'-48'188'0,"-13"48"-148"0,5-20-8 0,-5 12 124 16,0 8-92-16,-14 0 36 16,1 4-60-16,-24 16 40 15,5 8-48-15,-22 25-8 16,4-5-12-16,-14 25 32 15,14 4-20-15,-18 44 4 16,13 1-16-16,-9 40 36 16,5-8-24-16,27 11 4 15,0-19-16-15,32 0-8 16,9-25 0-16,10-20 40 16,12-24-24-16,-8-16-108 0,14-16 48 15,-1-21-292-15,0-4 184 16</inkml:trace>
          <inkml:trace contextRef="#ctx0" brushRef="#br0" timeOffset="25301.3506">-3811-2725 780 0,'0'-8'288'0,"0"8"-224"0,5 0-20 0,-1 0 40 16,10 4-56-16,0 0 8 15,8 0-24-15,10 0-220 16,-9 5 116-16</inkml:trace>
          <inkml:trace contextRef="#ctx0" brushRef="#br0" timeOffset="25137.9171">-3533-2931 560 0,'-14'-45'208'0,"14"45"-164"0,-13-20-8 0,-1 16 136 15,0 4-100-15,-9 4 60 16,10 8-76-16,-15 9 28 15,10 3-48-15,-9 8-12 16,4 5-12-16,-9 3 32 16,19 1-20-16,-6-1-24 15,6-4 0-15,8-3 24 16,5-1-12-16,5-7-32 16,-1-1 12-16,5-12-228 0,5 0 128 0</inkml:trace>
          <inkml:trace contextRef="#ctx0" brushRef="#br0" timeOffset="25630.2265">-3433-2632 624 0,'-5'4'228'0,"5"-4"-176"0,-18 0-16 0,5 0 140 16,-1 9-104-16,-13-1 24 15,13 8-56-15,-4 0 0 16,4 8-24-16,14 1-36 16,0 3 12-16,14 0 20 15,4 5-8-15,5-1 0 16,-1-4 0-16,-3-3 12 0,-6-1-8 15,-13-4 32-15,-4 0-24 0,-19-3 12 16,0-1-16-16,-9-8-16 16,5 4 0-16,0-8 28 15,13 4-12-15,0-12-188 16,14 0 92-16</inkml:trace>
          <inkml:trace contextRef="#ctx0" brushRef="#br0" timeOffset="25797.1701">-3119-2636 880 0,'0'-4'328'0,"0"4"-256"16,27 0-16-16,-13 0 12 15,4 0-48-15,5 0 24 16,4 0-24-16,10-4-344 15,4 4 176-15</inkml:trace>
        </inkml:traceGroup>
        <inkml:traceGroup>
          <inkml:annotationXML>
            <emma:emma xmlns:emma="http://www.w3.org/2003/04/emma" version="1.0">
              <emma:interpretation id="{40A90D77-9110-4F3D-AC63-53C7E5C8C78D}" emma:medium="tactile" emma:mode="ink">
                <msink:context xmlns:msink="http://schemas.microsoft.com/ink/2010/main" type="inkWord" rotatedBoundingBox="20484,817 20686,820 20680,1197 20478,1194">
                  <msink:destinationLink direction="with" ref="{26E4ACE4-8C58-41C8-B2B8-E3B2F31CD9B4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835.6291">-2222-2810 476 0,'5'-16'176'0,"-5"16"-136"0,4-12-12 0,-4 8 56 16,0 8-52-16,0-8 48 15,0 4-44-15,-4-4 16 16,4 4-32-16,-10 0 16 16,6 0-20-16,-5 0 28 15,-5 4-28-15,-4 4 20 16,9 0-20-16,-14 8-8 16,9-4-4-16,-8 13 12 15,3 3-8-15,-3-4 24 16,8 5-20-16,0 7 12 15,5 1-12-15,9-1 0 16,5 0-4-16,8-7 20 0,6-5-16 16,-6-12-120-16,15 0 60 0</inkml:trace>
          <inkml:trace contextRef="#ctx0" brushRef="#br0" timeOffset="28111.8839">-2386-2607 664 0,'-4'-4'244'0,"4"4"-188"0,0 0-16 0,4 0 76 16,1 0-72-16,-1 0 44 15,5 4-52-15,10-4 0 16,-1 0-24-16,5-4 12 15,-5 4-16-15,0-4 16 16,0 8-16-16,-4-4-28 16,-1 0 8-16,-8 0-76 15,0 0 52-15,-5-4-164 16,0 4 116-16</inkml:trace>
        </inkml:traceGroup>
        <inkml:traceGroup>
          <inkml:annotationXML>
            <emma:emma xmlns:emma="http://www.w3.org/2003/04/emma" version="1.0">
              <emma:interpretation id="{7CD7F055-D594-41BB-A954-2B5BACF87557}" emma:medium="tactile" emma:mode="ink">
                <msink:context xmlns:msink="http://schemas.microsoft.com/ink/2010/main" type="inkWord" rotatedBoundingBox="21385,507 23920,542 23893,2502 21358,246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529.2632">-1498-2911 572 0,'32'-36'208'0,"-32"36"-160"0,36-25-12 0,-13 17 128 16,9 8-96-16,9 8 24 15,-5 9-52-15,19 23 36 16,-23 9-44-16,4 48 28 16,5 4-32-16,-27 57 16 15,4-8-24-15,-36 36 44 16,4-12-36-16,-36-4 20 16,5-25-28-16,-33-11-16 15,10-25-8-15,-19-16-192 16,10-16 108-16</inkml:trace>
          <inkml:trace contextRef="#ctx0" brushRef="#br0" timeOffset="34636.1149">-223-2729 612 0,'9'-8'228'0,"-9"8"-180"0,9-8-12 16,-9 4 80-1,5 4-72-15,-5-8 36 16,0 4-48-16,0-4 24 0,0 4-28 0,-14-4-28 16,9 4 0-16,-22 4-28 31,4 8 16-31,-18 4-20 0,5 4 16 0,-10 4 36 15,14 5-12-15,10 3 8 16,13-4-8-16,13 0 4 16,14 1-8-16,1-9 16 15,17 0-12-15,-4-16-72 16,-9 0 32-16,8-16-56 16,-3 8 48-16,-10-12 40 15,0 7 0-15,-13-7-4 16,4 8 0-16,-9 0 64 15,0 8-32-15,-5-4 60 16,5 8-52-16,-4 8 20 16,-1 8-36-16,1 8 0 15,4 1-12-15,-14 7 72 16,28 0-44-16,-14-7-120 16,4-1 44-16,1-4-200 15,4-12 136-15</inkml:trace>
          <inkml:trace contextRef="#ctx0" brushRef="#br0" timeOffset="35377.5885">-774-2029 612 0,'-59'0'228'0,"59"0"-180"0,-9 13-12 0,9-13 96 16,9 0-80-16,4 0 76 15,15 0-72-15,22-4-12 16,9 4-28-16,18-5 8 16,1 1-16-16,-1 0 16 15,-13 4-16-15,-14 0-172 16,-5 8 92-16,-13-3-108 16,-4-1 108-16</inkml:trace>
          <inkml:trace contextRef="#ctx0" brushRef="#br0" timeOffset="39801.3001">988-2336 600 0,'13'-20'224'0,"-22"16"-176"0,28-5-12 0,-19 5 104 15,0 4-84-15,-5-4 32 16,-9 4-52-16,-18 0-32 16,1 8-4-16,-33 1 0 15,9 3 0-15,-9-12-12 16,10 8 8-16,-1-8-4 16,10 0 0-16,8-8 16 15,10 4-4-15,9-8-4 16,0 7 4-16,4 1-40 15,5 4 20-15,0 4-12 16,9 9 16-16,-9 7 16 16,9 4 0-16,0 17 16 15,-5-1-12-15,-4 13 16 16,9-9-16-16,-9-7-12 16,4 7 0-16,-4-7 12 15,9-9-4-15,-9 4 16 16,9-7-12-16,0-5 4 15,-5-4-4-15,-4-4 12 16,9 4-12-16,-4-4 16 16,8 5-16-16,-4-1 24 0,9 0-20 15,-4 0 4-15,18 0-8 0,-14-3 28 16,5 3-20-16,-1-8-4 16,-8 4-8-16,22-12-76 15,-9 0 40-15,10-8-156 16,-10 4 108-16,5-8-388 15,-1 8 260-15</inkml:trace>
          <inkml:trace contextRef="#ctx0" brushRef="#br0" timeOffset="39970.75">423-1980 696 0,'-18'-20'256'0,"18"20"-196"0,32 4-20 0,-32-4 84 16,23 4-76-16,-5-4 0 16,0 4-32-16,28 0 16 15,-10 0-20-15</inkml:trace>
          <inkml:trace contextRef="#ctx0" brushRef="#br0" timeOffset="40221.4154">760-1664 676 0,'-45'32'248'0,"45"-32"-192"0,-37 57-16 0,24-33 84 16,8 0-76-16,0 5 24 15,5-1-40-15,10-4-32 16,3-4 0-16,10-7 24 16,13-1-12-16,-4-8-108 15,5 0 48-15</inkml:trace>
          <inkml:trace contextRef="#ctx0" brushRef="#br0" timeOffset="40344.745">824-1887 736 0,'-32'-28'272'0,"32"28"-208"0,18-4-20 0,-13 0 8 15,-1 8-36-15</inkml:trace>
          <inkml:trace contextRef="#ctx0" brushRef="#br0" timeOffset="35086.8148">13-3121 488 0,'0'-16'180'0,"0"16"-140"0,23 0-12 0,-9 0 120 15,0 8-88-15,13 4 0 16,5 4-36-16,-14 0 28 16,14 8-28-16,-14-7 12 15,-9 3-20-15,-9-4 8 16,0 0-12-16,-32-4-60 15,5 1 24-15,0-9-84 16,4 0 56-16,9-4-68 16,1 0 64-16,26 0 32 15,1 8 16-15,18 0 8 16,0 4 0-16,-14-4 76 16,14 12-40-16,-19-4 48 15,6 5-48-15,-29-5 44 16,1 4-48-16,-27-8 4 15,-5 4-24-15,-5-3 12 16,15 3-16-16,-1-8-56 16,9 0 24-16,9-4-404 15,14 4 236-15</inkml:trace>
          <inkml:trace contextRef="#ctx0" brushRef="#br0" timeOffset="35732.5325">-574-1733 676 0,'-64'141'248'0,"64"-141"-192"15,-41 118-16-15,28-74 76 16,4-3-72-16,-10 7 52 0,10-3-56 0,-4-5 24 15,13-7-36-15,-5-13 96 16,5-4-68-16,-9-16-8 16,18 0-28-16,-9-20 4 15,5 4-16-15,13-13 4 16,-4 5-4-16,13-12-32 16,0 11 12-16,14-15-12 15,0 16 12-15,0-1-28 16,5 9 24-16,-14 4-12 15,-1 12 16-15,-12 0 24 16,-1 8-4-16,-9 0 4 16,0 0-4-16,0-4-32 15,-4 0 12-15,-5-4-180 16,0 0 104-16</inkml:trace>
        </inkml:traceGroup>
      </inkml:traceGroup>
    </inkml:traceGroup>
    <inkml:traceGroup>
      <inkml:annotationXML>
        <emma:emma xmlns:emma="http://www.w3.org/2003/04/emma" version="1.0">
          <emma:interpretation id="{57D01EAF-29AD-4A6E-8154-620AF174CF60}" emma:medium="tactile" emma:mode="ink">
            <msink:context xmlns:msink="http://schemas.microsoft.com/ink/2010/main" type="paragraph" rotatedBoundingBox="3549,2354 16444,3392 16230,6060 3334,5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1DAB3-F08D-4B10-85C6-EC92DEBE77B1}" emma:medium="tactile" emma:mode="ink">
              <msink:context xmlns:msink="http://schemas.microsoft.com/ink/2010/main" type="line" rotatedBoundingBox="3549,2354 16444,3392 16230,6060 3334,5023"/>
            </emma:interpretation>
          </emma:emma>
        </inkml:annotationXML>
        <inkml:traceGroup>
          <inkml:annotationXML>
            <emma:emma xmlns:emma="http://www.w3.org/2003/04/emma" version="1.0">
              <emma:interpretation id="{DD121580-8441-4665-95BE-FBE4C56BB244}" emma:medium="tactile" emma:mode="ink">
                <msink:context xmlns:msink="http://schemas.microsoft.com/ink/2010/main" type="inkWord" rotatedBoundingBox="3511,2827 6257,3047 6145,4442 3399,422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3067.4097">-18858-515 444 0,'-5'-20'164'0,"10"16"-124"0,4-8-16 0,-9 3 24 16,9 5-32-16,-9-8 56 15,0 8-40-15,-18-8 28 16,13 8-32-16,-17-8-16 15,3 8-8-15,-12-4 4 16,8 0-4-16,0-9 16 16,0 13-12-16,-9-4-28 15,19 0 8-15,-19 0 56 16,18 8-20-16,-4 0-20 16,4 0-4-16,-8 8 8 15,13 8-4-15,-14 5 16 16,5-1-12-16,-10 16 4 15,10 1-4-15,-18 19-8 16,17 5 4-16,-12 8 40 16,3-8-24-16,-4-13-52 15,23-3 16-15,-18-9 56 16,9-4-20-16,18-11 4 0,9 3-16 16,14-12 48-16,13 4-32 15,10 5 8-15,4-5-20 0,9 4-76 16,-5 4 32-16,-4-3-268 15,-4-5 164-15,-5 0-248 16,-5-12 220-16</inkml:trace>
          <inkml:trace contextRef="#ctx0" brushRef="#br0" timeOffset="103668.0062">-19163-321 592 0,'-9'-4'220'0,"9"4"-172"0,4 8-12 0,1-4 112 16,0 8-88-16,-1 9 20 15,10-9-48-15,4 4-20 16,0 4-8-16,5-12-4 16,9 9 0-16,13-17-160 15,-4 4 88-15,5-4-192 16,-1 0 152-16,-4-4-92 15,-4 4 120-15,-10-9 64 16,0 5 16-16,-13-4 148 16,0 4-76-16,-14 4 128 15,0 8-112-15,-14 9 76 16,5 7-96-16,-14 16 20 16,5-3-48-16,-5 7-12 15,10 1-16-15,3-9 4 0,10-7-8 0,19-1-12 16,3-4 4-16,19-12 20 15,0 0-8-15,5-8-4 16,-5 0 0-16,-5-8-4 16,-4 0 0-16,-5-8 24 15,-4 4-12-15,-14-12-12 16,-4 8-4-16,-14-12 12 16,4 3-4-16,-18-3 8 15,5 8-8-15,-14 0-20 16,5 8 8-16,-14 3-4 15,9 10 4-15,-9-10-28 16,14 14 20-16,-5-1 16 16,14 0 0-16,0 0 36 15,9 4-20-15,4-4 76 16,14 8-56-16,14-16 32 16,9 4-40-16,9-4-60 15,0 4 16-15,0-12-332 16,-5 8 192-16,-4-4-280 15,0 0 252-15</inkml:trace>
          <inkml:trace contextRef="#ctx0" brushRef="#br0" timeOffset="104539.3231">-17547-588 384 0,'0'-32'140'0,"0"32"-108"15,9-29-8-15,-4 13 76 16,4 8-60-16,-9-4 104 15,0 8-80-15,-14 16 52 16,5 8-72-16,-23 41 16 16,-4 8-40-16,-28 40-8 15,10 4-8-15,-47 9 20 16,10-9-12-16,-4 0 4 16,13-15-8-16,18-13 36 15,19-17-20-15,8-19-32 16,14-9 4-16,5-27-236 15,18-9 128-15</inkml:trace>
          <inkml:trace contextRef="#ctx0" brushRef="#br0" timeOffset="105115.6107">-17519 100 632 0,'-32'-16'236'0,"32"16"-184"0,22 0-16 0,-3 0 88 16,8 4-76-16,23-4 32 16,9 4-44-16,23-4-24 15,-14 4-4-15,5-4-168 16,-4 0 88-16</inkml:trace>
          <inkml:trace contextRef="#ctx0" brushRef="#br0" timeOffset="104781.2218">-17401-511 600 0,'9'4'224'0,"-9"-4"-176"0,9 49-12 0,-9-1 52 15,0 5-56-15,-9 32-4 16,0 0-16-16,-9 16-12 16,-1-8 4-16,1 12-40 15,0-12 20-15,0-4 4 16,4-12 12-16,-4-20 16 16,9-17-8-16,0-23-304 15,9-13 164-15</inkml:trace>
          <inkml:trace contextRef="#ctx0" brushRef="#br0" timeOffset="104949.6698">-16991-487 652 0,'4'0'244'0,"-4"0"-192"0,14 45-12 16,-19-9 56-1,5 9-60-15,0 28 4 16,0 3-24-16,0 14-28 15,-4-10 4-15,-1 5-392 16,1-8 220-16,-1-8-16 0,5-8 120 0</inkml:trace>
          <inkml:trace contextRef="#ctx0" brushRef="#br0" timeOffset="105545.7555">-16791 96 404 0,'-27'16'148'0,"27"-16"-112"0,-46 29-12 16,23-5 172 0,10 4-112-16,-15 25 124 15,10 8-120-15,0 7 8 16,9-3-56-16,4-8-16 15,10-9-16-15,9-15 4 16,8-5-8-16,10-20 8 0,5 0-8 0,-1-24-108 16,0 0 56-16,-8-17-84 31,-1 5 72-31,-18-16-108 0,-4 3 92 16,-19-7-48-16,5 7 72 0,-9-3-8 15,4 11 36-15,0 1 32 16,5 8-4-16,5-5 132 15,4 13-72-15,0 0 148 16,9 8-120-16,0 4 104 16,0 8-112-16,-9 24 72 15,0 8-92-15,-9 29-32 16,0 4-20-16,-9 12 12 16,9-8-12-16,-10 0-172 15,6-9 88-15,4-15-160 16,4-9 132-16,10-19-248 15,4-5 196-15</inkml:trace>
        </inkml:traceGroup>
        <inkml:traceGroup>
          <inkml:annotationXML>
            <emma:emma xmlns:emma="http://www.w3.org/2003/04/emma" version="1.0">
              <emma:interpretation id="{0AE37CFD-20E8-43A3-B1D8-9AFD1163F175}" emma:medium="tactile" emma:mode="ink">
                <msink:context xmlns:msink="http://schemas.microsoft.com/ink/2010/main" type="inkWord" rotatedBoundingBox="6786,3473 7260,3511 7242,3736 6768,369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5860.0915">-16117-139 520 0,'18'-28'192'0,"-18"28"-152"0,27-16-8 0,-18 12 140 16,5 4-100-16,0 4 32 15,-1 8-60-15,-3 8 60 16,3 4-56-16,-8 5 64 16,4 3-64-16,0 1 8 15,0-5-32-15,5-8 40 16,4 0-36-16,5-12 4 15,-1 1-20-15,10-13-8 16,0 4 0-16,5-17 4 16,-6 1-4-16,1-12-188 15,0 8 100-15,-4-13-360 16,-6 9 248-16</inkml:trace>
        </inkml:traceGroup>
        <inkml:traceGroup>
          <inkml:annotationXML>
            <emma:emma xmlns:emma="http://www.w3.org/2003/04/emma" version="1.0">
              <emma:interpretation id="{B4CFE301-71A0-40FB-9BED-EB137AA55D91}" emma:medium="tactile" emma:mode="ink">
                <msink:context xmlns:msink="http://schemas.microsoft.com/ink/2010/main" type="inkWord" rotatedBoundingBox="8654,2860 9768,2949 9590,5156 8477,506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6284.5563">-14087-786 268 0,'-13'-4'100'0,"13"4"-76"0,0-4-8 0,-5 4 0 16,5 4-12-16,-4-4 24 16,8 0-16-16,-4 4 12 15,0 0-12-15,0 0 20 16,0 8-20-16</inkml:trace>
          <inkml:trace contextRef="#ctx0" brushRef="#br0" timeOffset="108772.2577">-14182-491 104 0,'0'-28'36'0,"0"28"-28"0,-5-8 0 16,1-4 100-1,8 0-60-15,-8 3 68 16,4 1-64-16,-5-12 40 15,10 12-52-15,-10 8 104 16,5 0-84-16,-9 16 12 16,4 4-48-16,-8 21 4 15,-1 3-16-15,-4 21 0 16,9-4-4-16,-5-8-24 16,10-5 8-16,-6-7 48 0,10-9-20 15,-4-20 68-15,4-4-48 0,4-24-24 16,10-8-16-16,0-21 0 15,4 9 0-15,0-21-64 16,0 13 36-16,1-9-4 16,-1 25 16-16,0-5 12 15,5 13 4-15,-5 4 8 16,0 4-4-16,-4 12-4 16,0 4 4-16,-5 0-4 15,0 8 0-15,0 4 16 16,5 0-8-16,-10 0 32 15,5 5-24-15,-9 7 20 16,0 4-20-16,0 13 8 16,-9 4-12-16,-5 7 28 15,1 1-24-15,-5 4 4 16,4-1-12-16,-9-3-8 16,14-4 4-16,-5-1 56 15,5-3-32-15,0-5 16 16,5-7-28-16,-1-5 36 15,1 0-28-15,-1-7 12 16,5-1-20-16,0-8-8 16,5-4-4-16,-1-8 4 15,10 4-4-15,4-16 8 16,5 4-8-16,13-12 8 16,1-4-8-16,13-4-188 0,-5 3 100 15,10 1-300-15,-10-4 216 0</inkml:trace>
          <inkml:trace contextRef="#ctx0" brushRef="#br0" timeOffset="116807.3001">-13290 1233 580 0,'0'29'216'0,"-4"7"-168"0,-10 17-12 16,0-29-12-1,5 4-20-15,-23 13-108 16,0-1 56-16</inkml:trace>
        </inkml:traceGroup>
        <inkml:traceGroup>
          <inkml:annotationXML>
            <emma:emma xmlns:emma="http://www.w3.org/2003/04/emma" version="1.0">
              <emma:interpretation id="{7AB398FF-5C49-4957-A53C-FD02E600EA88}" emma:medium="tactile" emma:mode="ink">
                <msink:context xmlns:msink="http://schemas.microsoft.com/ink/2010/main" type="inkWord" rotatedBoundingBox="10691,3585 12926,3765 12852,4686 10617,450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7510.1686">-11141 124 332 0,'-32'-16'120'0,"32"16"-92"0,-50-8-8 0,23 8-44 15,9 4 8-15,-23 0 4 16,4 4 12-16,-13-4 52 15,9 4-28-15,-9 5 112 16,18 7-76-16,5 8 12 16,13 5-48-16,14 11 4 15,14-3-16-15,13 15 12 16,10 9-16-16,17-4-4 16,-4-9 0-16,5-3 12 15,0-1-8-15,-19-3 68 16,-4-9-44-16,-32 1 112 15,0-1-84-15,-23 1 64 16,0-5-72-16,-22-8 68 16,4-4-68-16,-5-15 0 15,1-5-32-15,-19-17-4 16,19 9-8-16,-1-16-208 16,5 8 108-16,18-4-288 15,10 7 212-15</inkml:trace>
          <inkml:trace contextRef="#ctx0" brushRef="#br0" timeOffset="118051.6095">-10221 703 696 0,'-37'12'256'0,"37"-12"-196"0,19 4-20 0,-1 4 4 15,4 0-32-15,10 1-56 16,0 3 20-16,9-8-436 15,0 0 248-15</inkml:trace>
          <inkml:trace contextRef="#ctx0" brushRef="#br0" timeOffset="117904.2179">-10098 464 496 0,'-23'-8'184'0,"23"8"-140"0,-5 0-16 15,1 0 196 1,8 0-128-16,1 0 0 16,9 0-64-16,4 8-12 15,9-8-12-15,0 4-280 16,5 4 148-16</inkml:trace>
          <inkml:trace contextRef="#ctx0" brushRef="#br0" timeOffset="122540.6154">-11847 35 228 0,'-32'0'84'0,"32"0"-64"0,-31 13-8 0,8-9-16 15,0 8 0-15,-9 4-4 16,9 4 0-16,-18 0 8 16,10 1 0-16,-6 3 76 15,14-4-40-15,-8 0 56 16,8 1-52-16,0-1 76 16,14 12-64-16,0 13 8 15,4-1-36-15,10 21 40 16,4-4-36-16,0 12-32 15,5-1 0-15</inkml:trace>
          <inkml:trace contextRef="#ctx0" brushRef="#br0" timeOffset="123020.03">-11018 35 280 0,'-5'-20'104'0,"5"20"-84"16,5 4 0-16,-10-4 152 15,5 4-96-15,-4-4 60 16,-1 4-80-16,-4 0 28 16,9 8-48-16,0 1 44 15,9 3-48-15,10 4 4 16,8 4-24-16,5 5-16 15,4 7 0-15,-9 9 12 16,5-1-4-16,-9 9 8 16,0-1-8-16,-5 13 104 15,-4-8-60-15,-14 3-20 0,13 5-16 0,-26-12 4 16,13-9-8-16,-18 9 16 16,4-5-16-16,-13 17-64 15,4-4 28-15</inkml:trace>
        </inkml:traceGroup>
        <inkml:traceGroup>
          <inkml:annotationXML>
            <emma:emma xmlns:emma="http://www.w3.org/2003/04/emma" version="1.0">
              <emma:interpretation id="{EC728AFB-9035-49DA-BF59-C09FE8C6FCB6}" emma:medium="tactile" emma:mode="ink">
                <msink:context xmlns:msink="http://schemas.microsoft.com/ink/2010/main" type="inkWord" rotatedBoundingBox="14353,3496 16465,3812 16272,5100 14161,478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9629.8064">-7858 683 268 0,'0'-8'100'0,"0"8"-76"0,0 0-8 0,-9 0 88 16,9 0-60-16,-5 0 104 16,5 0-84-16,-9 0 52 15,9 8-72-15,-14-8 24 16,5 0-40-16,0 0-8 16,-5 8-12-16,-4 0 28 15,9 0-20-15,-14 4 48 16,10-4-36-16,-15 9 40 15,10 3-40-15,-14 4 48 16,5 8-44-16,-5 17 12 16,9 0-28-16,10 3-8 15,8 1-4-15,14-5 20 16,5-11-12-16,13-13-32 16,5-4 12-16,0-20-24 15,0 0 16-15,0-20-8 16,-5 0 12-16,-9-13-8 15,0 9 8-15,-9-8-8 16,1 3 8-16,-10 1 16 16,4 8 0-16,-18 0 8 15,10 8-8-15,-10-1-4 16,5 9 4-16,-14 0-40 0,5 4 20 16,-9 0-20-16,9 4 20 15,-10 0-8 1,6 5 12-16,-1-1 16 0,9 0 0 0,0 0 84 15,10 4-44-15,4 4 40 16,9-8-48-16,9-4-28 16,10 4-8-16,13-16-8 15,0 0 0-15,9-12-308 16,4 0 168-16,10-17-368 16,-5 17 292-16</inkml:trace>
          <inkml:trace contextRef="#ctx0" brushRef="#br0" timeOffset="119868.9444">-7235 173 508 0,'0'-24'188'16,"0"24"-148"-16,5-12-8 0,-5 7 96 16,0 10-76-16,0-1 40 15,0 8-52-15,-5 20-16 16,5 5-12-16,-9 27 8 15,5 9-12-15,-14 12-4 16,-1-4 0-16,6 0-4 16,4-16 0-16,-5-9 16 15,9-11-8-15,5-13-84 16,0-7 44-16,14-17-308 16,-5-8 188-16</inkml:trace>
          <inkml:trace contextRef="#ctx0" brushRef="#br0" timeOffset="120037.3908">-6889 88 704 0,'10'-8'264'0,"-10"8"-208"0,4 16-12 0,-8-4 116 15,-1 17-96-15,-9 31 8 16,5 9-44-16,-14 24-8 16,14-4-12-16,-18 0-316 15,18-4 172-15,-9-16-100 16,9-8 140-16</inkml:trace>
          <inkml:trace contextRef="#ctx0" brushRef="#br0" timeOffset="120217.3703">-7408 675 736 0,'-13'-12'272'0,"13"12"-208"0,32 4-20 15,-10-4 88 1,6 8-80-16,17-4-20 15,1 0-20-15,17-4 4 16,6 4-8-16,13 0-292 16,-9 4 152-16,-5-4-380 15,-4 4 292-15</inkml:trace>
          <inkml:trace contextRef="#ctx0" brushRef="#br0" timeOffset="118850.7344">-8628 521 676 0,'-18'-16'248'0,"18"16"-192"0,27 4-16 0,-4-4 48 15,0 4-56-15,31 0 16 16,10 0-32-16,18-4 0 15,-4 4-8-15,-1-4-112 16,-9 4 56-16,-9-4-148 16,-8 0 112-16,-15-4-228 15,-9 4 180-15</inkml:trace>
          <inkml:trace contextRef="#ctx0" brushRef="#br0" timeOffset="118660.7264">-8036 80 372 0,'0'-8'140'0,"0"8"-112"0,-23-20-4 0,1 7-4 16,12 9-16-16,-12-8 60 15,-10 12-36-15,-9-8 16 16,4 8-28-16,-8 0 52 16,8 8-36-16,-4 0 36 15,19 4-36-15,-10 13 60 16,5 3-52-16,-1 25-24 16,5 7-16-16,5 25 24 15,5-4-12-15,-6 0-32 16,10-8 12-16,-4-8 20 15,4-13-8-15,-1-11 0 16,6-5 0-16,-1-3 12 16,10-13-8-16,9-8 40 15,4 0-24-15,18-12 12 16,10 4-20-16,8-4-132 16,1 0 64-16</inkml:trace>
          <inkml:trace contextRef="#ctx0" brushRef="#br0" timeOffset="120603.9418">-6711 744 572 0,'-18'4'208'0,"18"-4"-160"0,-14 28-12 0,5-12 100 15,4 12-80-15,-4 13 32 16,-4 3-52-16,8 13-24 16,10-12-4-16,8-5 8 15,1-8-8-15,13-15 16 16,1-5-16-16,-1-20-48 16,5-4 24-16,-9-13-96 15,-1 1 64-15,-3-25-144 16,-1 21 108-16,-18-16-104 15,9 7 108-15,-9 1 44 16,4 7 24-16,-4-3 116 16,0 12-56-16,0 0 192 15,0 7-136-15,-4 9 140 16,-1 8-140-16,1 5 68 16,-10 7-100-16,-9 20 60 15,10 1-76-15,-10 35 12 16,5 5-36-16,-5 12-12 15,5 0-12-15,0-16-8 16,4-8 4-16,5-16-84 16,9-9 44-16,0-20-260 15,0-4 164-15,0-20-344 16,4 0 264-16</inkml:trace>
        </inkml:traceGroup>
        <inkml:traceGroup>
          <inkml:annotationXML>
            <emma:emma xmlns:emma="http://www.w3.org/2003/04/emma" version="1.0">
              <emma:interpretation id="{3BAAAA3F-B575-4EEA-810D-EBDF9E413E55}" emma:medium="tactile" emma:mode="ink">
                <msink:context xmlns:msink="http://schemas.microsoft.com/ink/2010/main" type="inkWord" rotatedBoundingBox="16282,3379 16347,3384 16133,6053 16068,6047"/>
              </emma:interpretation>
              <emma:one-of disjunction-type="recognition" id="oneOf13"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|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I</emma:literal>
                </emma:interpretation>
              </emma:one-of>
            </emma:emma>
          </inkml:annotationXML>
          <inkml:trace contextRef="#ctx1" brushRef="#br0">-6766 2387 0,'5'-344'16,"-1"8"-16,10 4 15,4 24-15,10 13 16,-10 16-1,14 8-15,0-5 16,4 46 0,-36 230-16,0 0 15,0 0-15</inkml:trace>
        </inkml:traceGroup>
      </inkml:traceGroup>
    </inkml:traceGroup>
    <inkml:traceGroup>
      <inkml:annotationXML>
        <emma:emma xmlns:emma="http://www.w3.org/2003/04/emma" version="1.0">
          <emma:interpretation id="{2A24399E-DFCD-4DE5-B89F-97D345F80647}" emma:medium="tactile" emma:mode="ink">
            <msink:context xmlns:msink="http://schemas.microsoft.com/ink/2010/main" type="paragraph" rotatedBoundingBox="3122,4871 8496,5447 8306,7214 2932,6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CD562A-9928-46A6-B774-D1FE796F591B}" emma:medium="tactile" emma:mode="ink">
              <msink:context xmlns:msink="http://schemas.microsoft.com/ink/2010/main" type="line" rotatedBoundingBox="3122,4871 8496,5447 8306,7214 2932,6637"/>
            </emma:interpretation>
          </emma:emma>
        </inkml:annotationXML>
        <inkml:traceGroup>
          <inkml:annotationXML>
            <emma:emma xmlns:emma="http://www.w3.org/2003/04/emma" version="1.0">
              <emma:interpretation id="{3DFB209A-D8E0-4791-8B23-9971E08E7A16}" emma:medium="tactile" emma:mode="ink">
                <msink:context xmlns:msink="http://schemas.microsoft.com/ink/2010/main" type="inkWord" rotatedBoundingBox="3084,5216 4271,5343 4124,6715 2937,6588"/>
              </emma:interpretation>
            </emma:emma>
          </inkml:annotationXML>
          <inkml:trace contextRef="#ctx0" brushRef="#br0" timeOffset="138335.1106">-19860 2200 520 0,'-22'-16'192'0,"22"16"-152"0,22 8-8 0,-3 0 96 16,-1-3-76-16,32-5-20 15,9 0-20-15,41 4-180 16,0 0 92-16,10 0-120 15,-19-4 112-15,-9 4 0 16,-5-4 52-16,-13 0 36 16,0 8 0-16,-37 0 152 15,0 0-88-15,-13 0 104 16,-5 4-96-16,-9 0 28 16,-9 5-60-16,-5 7 4 15,5 0-32-15,-9 13-16 16,13 3-4-16,-8 13 12 15,4-5-4-15,-1 1 16 16,10-9-12-16,-9-3-4 16,14-5 0-16,4-8 4 15,9 1-4-15,5-13 24 16,9 0-16-16,9-12-56 16,0-4 20-16,0-8-40 15,-5 0 32-15,-8-9 0 16,-1 5 20-16,-18-8 8 15,-5 4 4-15,-8-5 8 0,-1 5-4 16,-4 0-116-16,5 4 60 0,-5-9-280 16,9 9 188-16</inkml:trace>
          <inkml:trace contextRef="#ctx0" brushRef="#br0" timeOffset="137648.7848">-19823 1715 164 0,'-5'-24'60'0,"10"24"-44"0,-5-9-8 0,0 5 140 15,0 8-84-15,0 17 80 16,4 3-84-16,-4 29 32 16,0 3-56-16,0 13 8 15,0 0-28-15,-4 0 36 16,-1-9-28-16,-8 5 4 16,-1-4-16-16,-4-9 12 15,9-7-16-15</inkml:trace>
          <inkml:trace contextRef="#ctx0" brushRef="#br0" timeOffset="137857.3387">-19136 1630 528 0,'-13'-8'196'0,"13"8"-152"0,-9 65-12 16,4-17 52-1,10-3-52-15,-10 27-12 16,5 1-12-16,0 12-52 16,0-4 24-16,-5 12-80 15,5-4 56-15,0-8-88 16,0-12 76-16</inkml:trace>
          <inkml:trace contextRef="#ctx0" brushRef="#br0" timeOffset="138604.8267">-18735 2249 424 0,'-5'-32'156'0,"5"32"-120"0,-18-17-8 0,14 5 116 16,-5 12-84-16,-5-8 52 15,9 4-64-15,1-4-24 16,-1 8-16-16,1-4-20 16,4 8 8-16,-9 0 20 15,13 0-8-15,-4 4 40 16,0 8-24-16,-9 17 12 16,9 3-20-16,-23 33 52 15,14 0-36-15,-14 12-8 16,1-4-12-16,-1-4 0 15,9-9-8-15,1-3-4 16,3-8 4-16,-3-5 4 16,8-3-4-16,-4-9-92 15,5-3 52-15,-6-9-220 16,10 0 144-16</inkml:trace>
        </inkml:traceGroup>
        <inkml:traceGroup>
          <inkml:annotationXML>
            <emma:emma xmlns:emma="http://www.w3.org/2003/04/emma" version="1.0">
              <emma:interpretation id="{B8B96DCD-3B68-4FAB-9A69-C826BC042C13}" emma:medium="tactile" emma:mode="ink">
                <msink:context xmlns:msink="http://schemas.microsoft.com/ink/2010/main" type="inkWord" rotatedBoundingBox="4670,5772 5031,5811 4990,6201 4629,6162"/>
              </emma:interpretation>
            </emma:emma>
          </inkml:annotationXML>
          <inkml:trace contextRef="#ctx0" brushRef="#br0" timeOffset="138995.4076">-18211 2407 676 0,'-51'16'248'0,"51"-16"-192"0,14 28-16 0,-5-15 112 15,5-5-92-15,9 4 8 16,8 4-40-16,10-8-220 16,0 0 104-16</inkml:trace>
          <inkml:trace contextRef="#ctx0" brushRef="#br0" timeOffset="138850.9818">-18075 2148 748 0,'23'-12'276'0,"-23"12"-216"0,41-4-16 0,-28 4 56 16,10 4-64-16,0-4-4 16,4 16-20-16,1-8-256 15,-1 4 132-15</inkml:trace>
        </inkml:traceGroup>
        <inkml:traceGroup>
          <inkml:annotationXML>
            <emma:emma xmlns:emma="http://www.w3.org/2003/04/emma" version="1.0">
              <emma:interpretation id="{84066D2C-F555-4A06-85C2-BBE8D9804356}" emma:medium="tactile" emma:mode="ink">
                <msink:context xmlns:msink="http://schemas.microsoft.com/ink/2010/main" type="inkWord" rotatedBoundingBox="5782,5468 6229,5516 6075,6943 5628,689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0048.7307">-17160 2241 464 0,'-4'0'176'0,"4"0"-140"0,32 12-8 0,-14-4 120 16,5 0-88-16,22 0 8 15,5 0-40-15,18-8-140 16,1 5 60-16,-1-1-228 15,-4 4 156-15</inkml:trace>
          <inkml:trace contextRef="#ctx0" brushRef="#br0" timeOffset="140466.5297">-16969 2484 488 0,'-13'69'180'0,"13"-69"-140"0,0 68-12 16,0-35 76 0,0-5-64-16,-5 4 8 0,5 1-28 0,-4-5-20 15,8-4-4-15,-4-11 48 16,5-1-24-16,-1-16 0 16,1 0-12-16,9-17-52 15,-10 1 28-15,5-16-60 16,5-1 44-16,-5-3-36 15,9 7 36-15,-4 9 28 16,4 8 4-16,-4 20 144 16,-1 8-80-16,-8 17 52 15,-1 7-68-15,-8 8-8 16,4 5-24-16,-9 12-12 16,4-1 0-16,-8 9 56 15,3-8-32-15,1-4 16 16,14-5-28-16,-14-11-8 15,9-5-4-15,-9-12-84 16,18-7 44-16,-5-1-92 16,5-4 72-16,14-8-112 15,9 0 92-15</inkml:trace>
          <inkml:trace contextRef="#ctx0" brushRef="#br0" timeOffset="139869.7547">-16732 1901 424 0,'-9'-45'156'0,"9"45"-120"0,9-12-8 16,-9 16 160 0,0 4-108-16,-9 9 80 0,9 11-92 15,-9 17-28-15,0-9-24 0,-5 8-104 16,10-7 52-16</inkml:trace>
        </inkml:traceGroup>
        <inkml:traceGroup>
          <inkml:annotationXML>
            <emma:emma xmlns:emma="http://www.w3.org/2003/04/emma" version="1.0">
              <emma:interpretation id="{739B48F9-4129-4B37-B39D-2695ADB26755}" emma:medium="tactile" emma:mode="ink">
                <msink:context xmlns:msink="http://schemas.microsoft.com/ink/2010/main" type="inkWord" rotatedBoundingBox="7283,5209 7827,6343 7107,6689 6563,555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1041.5578">-15949 2209 436 0,'-54'-53'160'0,"54"53"-124"0,9-20-8 0,9 12 140 16,5 8-96-16,18-4 44 16,9-4-72-16,14 16-52 15,-5-4 4-15,4 16-372 16,-8-8 204-16</inkml:trace>
          <inkml:trace contextRef="#ctx0" brushRef="#br0" timeOffset="140857.0683">-15516 1776 832 0,'4'-17'308'0,"-4"17"-240"0,-13-16-20 0,4 8 8 16,9 8-40-16,-14-4 4 16,0 8-12-16,-9-8 4 15,5 0-8-15,-9-4-12 16,9-8 4-16,-10 0 4 15,6 3 0-15,-6-3-12 16,6 0 8-16,-10 8-32 16,9 8 20-16,-9 24-12 15,5 5 16-15,-5 23 8 16,9 17 4-16,0 4 52 16,14 0-28-16,-4 16 8 15,4-12-20-15,-5 12 0 16,9-13-4-16,-4-7 4 15,5-8-8-15,-5-12 8 16,9-9-8-16,-5-12 8 16,5-7-8-16,9-17-92 15,5 0 52-15,18-12-104 16,4-1 80-16</inkml:trace>
          <inkml:trace contextRef="#ctx0" brushRef="#br0" timeOffset="141488.7479">-15471 2245 572 0,'0'8'208'0,"0"-8"-160"0,-13 45-12 0,-1-17 100 15,9 12-80-15,-13 9 92 16,14 12-84-16,-5 3-16 16,9-3-28-16,0-8-8 15,9-5-4-15,4-11 4 16,1-9-8-16,27-12 24 16,4-4-16-16,1-12-32 15,9-4 12-15,-10-16 0 16,-4 0 8-16,-18-21-12 15,0 1 8-15,-14-17 4 16,-9 13 0-16,-14-13 32 16,-4 21-16-16,-14 3 48 15,0 13-36-15,-13 4 28 16,4 12-28-16,-9 4-28 0,9 8 0 16,4 4-8-16,5 4 0 15,14-4-28-15,4 13 20 0,5-13 68 16,9 12-28-16,9-8 20 15,5 5-28-15,4-13 36 16,19 8-28-16,4-8-4 16,4 0-12-16,1-4-40 15,-14 0 16-15,-10 0-224 16,6 4 132-16</inkml:trace>
        </inkml:traceGroup>
        <inkml:traceGroup>
          <inkml:annotationXML>
            <emma:emma xmlns:emma="http://www.w3.org/2003/04/emma" version="1.0">
              <emma:interpretation id="{3AE3BE84-D2EB-44BE-A15E-3ADA32F566DD}" emma:medium="tactile" emma:mode="ink">
                <msink:context xmlns:msink="http://schemas.microsoft.com/ink/2010/main" type="inkWord" rotatedBoundingBox="8108,6804 8348,6830 8306,7214 8067,7188"/>
              </emma:interpretation>
            </emma:emma>
          </inkml:annotationXML>
          <inkml:trace contextRef="#ctx0" brushRef="#br0" timeOffset="148818.2802">-14770 3273 704 0,'-13'-28'264'0,"13"28"-208"0,-9-25-12 0,4 17 160 16,5 4-120-16,0-4-8 15,9 4-48-15,14-4-20 16,4 4-4-16,14-8 28 15,5 8-16-15,4 0-100 16,0 4 40-16</inkml:trace>
          <inkml:trace contextRef="#ctx0" brushRef="#br0" timeOffset="149039.8679">-14642 3180 508 0,'-27'40'188'0,"27"-40"-148"0,-32 73-8 0,18-40 88 16,5-1-72-16,-9 8 8 15,4-3-36-15,0-5-20 16,10-3-4-16,-5-13-304 16,9 0 168-16</inkml:trace>
          <inkml:trace contextRef="#ctx0" brushRef="#br0" timeOffset="149133.6173">-14569 3313 684 0,'-14'13'252'0,"14"-13"-192"0,-18 44-20 0,4-24 48 16,10 5-56-16,-10 7-4 16,14 0-16-16</inkml:trace>
        </inkml:traceGroup>
      </inkml:traceGroup>
    </inkml:traceGroup>
    <inkml:traceGroup>
      <inkml:annotationXML>
        <emma:emma xmlns:emma="http://www.w3.org/2003/04/emma" version="1.0">
          <emma:interpretation id="{D650A37B-A905-43FB-976E-C7BDCC93F660}" emma:medium="tactile" emma:mode="ink">
            <msink:context xmlns:msink="http://schemas.microsoft.com/ink/2010/main" type="paragraph" rotatedBoundingBox="2835,7539 12094,7276 12140,8884 2881,9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EFAC0-245D-4611-B67F-418005146FDE}" emma:medium="tactile" emma:mode="ink">
              <msink:context xmlns:msink="http://schemas.microsoft.com/ink/2010/main" type="inkBullet" rotatedBoundingBox="2841,7745 2950,7742 2966,8299 2857,8303"/>
            </emma:interpretation>
            <emma:one-of disjunction-type="recognition" id="oneOf16">
              <emma:interpretation id="interp20" emma:lang="" emma:confidence="0">
                <emma:literal>•</emma:literal>
              </emma:interpretation>
            </emma:one-of>
          </emma:emma>
        </inkml:annotationXML>
        <inkml:trace contextRef="#ctx0" brushRef="#br0" timeOffset="143423.4302">-19946 4151 372 0,'-5'-28'140'0,"5"24"-112"0,-13-12-4 0,4 7 216 15,9 5-136-15,-10-4 72 16,1 4-104-16,-4 8-4 16,4 8-44-16,-5 13 24 15,14 3-32-15,-5 17-12 16,5 11-8-16,-9 17 20 16,14-4-8-16,-5-4-12 15,4-13 0-15,-4-7-60 16,0-1 36-16,-4-19-120 15,-1-9 84-15</inkml:trace>
      </inkml:traceGroup>
      <inkml:traceGroup>
        <inkml:annotationXML>
          <emma:emma xmlns:emma="http://www.w3.org/2003/04/emma" version="1.0">
            <emma:interpretation id="{840CB058-1186-482B-AD64-E16CE9E5C61F}" emma:medium="tactile" emma:mode="ink">
              <msink:context xmlns:msink="http://schemas.microsoft.com/ink/2010/main" type="line" rotatedBoundingBox="2992,7535 12094,7276 12140,8884 3037,9143"/>
            </emma:interpretation>
          </emma:emma>
        </inkml:annotationXML>
        <inkml:traceGroup>
          <inkml:annotationXML>
            <emma:emma xmlns:emma="http://www.w3.org/2003/04/emma" version="1.0">
              <emma:interpretation id="{3F964A52-17B6-4B34-A6D4-7D6F86F27EE1}" emma:medium="tactile" emma:mode="ink">
                <msink:context xmlns:msink="http://schemas.microsoft.com/ink/2010/main" type="inkWord" rotatedBoundingBox="2992,7535 3657,7516 3690,8685 3025,870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4099.2279">-19218 4685 676 0,'-4'-4'248'0,"4"4"-192"0,-18 8-16 0,4-4 32 16,0 9-48-16,-13-1 16 15,4 4-24-15,0 0-8 16,5 4-4-16,0-4-4 16,13 5 0-16,15-5 0 15,8 4 0-15,5-8-12 16,4 4 8-16,-4 1 12 16,4-1-4-16,-13 0 32 15,-1 4-20-15,-22-4 64 16,0 5-44-16,-27-5 72 15,4 0-60-15,-18-8-8 16,9 0-24-16,-5-12-4 0,19 0-4 0,13-8-164 16,10 0 84-16,17-4-420 15,15 8 272-15</inkml:trace>
          <inkml:trace contextRef="#ctx0" brushRef="#br0" timeOffset="143664.0702">-19887 3888 736 0,'32'-20'272'0,"-32"20"-208"0,55 20-20 16,-19 0 28-1,-4 5-48-15,13 7 32 16,-4 4-28-16,0 1 0 16,-9-5-16-16,-18-3 28 15,-10-1-24-15,-31 0 32 16,0 5-32-16,-28-5-32 16,10-4 8-16,-15-12-52 15,10 0 32-15,5-16-136 16,18 4 92-16,22-4-468 15,14 0 296-15</inkml:trace>
        </inkml:traceGroup>
        <inkml:traceGroup>
          <inkml:annotationXML>
            <emma:emma xmlns:emma="http://www.w3.org/2003/04/emma" version="1.0">
              <emma:interpretation id="{DCF7CCA5-E6E7-481A-908C-07E935114A3A}" emma:medium="tactile" emma:mode="ink">
                <msink:context xmlns:msink="http://schemas.microsoft.com/ink/2010/main" type="inkWord" rotatedBoundingBox="4451,8085 4909,8071 4918,8391 4460,8404"/>
              </emma:interpretation>
            </emma:emma>
          </inkml:annotationXML>
          <inkml:trace contextRef="#ctx0" brushRef="#br0" timeOffset="144631.6464">-18389 4422 756 0,'-5'0'280'0,"5"0"-216"0,-4 4-20 0,-1-4 112 16,10 0-96-16,-1 0-16 15,10 0-28-15,13-4 12 16,5 0-16-16,18 0 12 16,0 4-12-16,5 0-68 15,0 4 28-15,-10 0-92 16,-8 4 64-16,-15 0-104 16,-3 5 92-16</inkml:trace>
          <inkml:trace contextRef="#ctx0" brushRef="#br0" timeOffset="144966.0345">-18412 4697 704 0,'-27'9'264'0,"27"-9"-208"0,4 12-12 16,1-8 88-1,9 0-80-15,8 0 24 16,6 0-44-16,13-4-12 16,4 0-12-16,10-4 28 0,-1 4-20 0,-3-4-12 15,-6 0-8-15,-13 0-68 16,-5 4 40-16,-18-4-32 16,0 8 40-16,-13-4-88 15,-1 0 64-15,-4 0-452 16,5 4 276-16</inkml:trace>
        </inkml:traceGroup>
        <inkml:traceGroup>
          <inkml:annotationXML>
            <emma:emma xmlns:emma="http://www.w3.org/2003/04/emma" version="1.0">
              <emma:interpretation id="{2FDE20F0-EBC9-41BD-AEC7-6C860E0A08C8}" emma:medium="tactile" emma:mode="ink">
                <msink:context xmlns:msink="http://schemas.microsoft.com/ink/2010/main" type="inkWord" rotatedBoundingBox="5468,7658 6019,7642 6051,8759 5500,8774"/>
              </emma:interpretation>
            </emma:emma>
          </inkml:annotationXML>
          <inkml:trace contextRef="#ctx0" brushRef="#br0" timeOffset="146969.3608">-17374 4750 540 0,'-18'8'200'0,"18"-8"-156"0,14 12-12 15,-1 4 96 1,6-7-76-16,12 7 16 0,1 4-44 16,0-4-4-16,9 8-12 0,-9-3 12 15,-5 3-12-15,-18-4 4 16,1 5-4-16,-20-5-8 15,1 4 4-15,-23-8 56 16,5 0-32-16,-5-8 104 16,9 5-76-16,10-5-40 15,13 0-16-15,13-8 56 16,15 8-28-16,4-8-4 16,4 4-12-16,1-4-12 15,-1 4 4-15,-13-4-40 16,-1 4 20-16,-8-4-48 15,4 4 36-15,-18-4-80 16,0 0 56-16,0-4-168 16,-9 4 124-16</inkml:trace>
          <inkml:trace contextRef="#ctx0" brushRef="#br0" timeOffset="146385.3079">-17041 3989 808 0,'-5'-4'300'0,"10"0"-232"0,-10 16-20 16,0 0 52-1,5 5-64-15,-4 15-4 16,4 4-20-16,-5 9 16 16,5-5-16-16,0 9-108 15,5-5 48-15</inkml:trace>
          <inkml:trace contextRef="#ctx0" brushRef="#br0" timeOffset="146595.367">-17415 4536 696 0,'0'-13'256'0,"0"13"-196"0,50-8-20 0,-13 4 144 16,-1 4-108-16,19-4 24 15,-1 0-60-15,6 0 0 16,-1 4-24-16,0 0-96 16,-4 4 44-16,-10 4-220 15,-4 4 144-15</inkml:trace>
        </inkml:traceGroup>
        <inkml:traceGroup>
          <inkml:annotationXML>
            <emma:emma xmlns:emma="http://www.w3.org/2003/04/emma" version="1.0">
              <emma:interpretation id="{5703CA1E-20C9-4B33-8592-778E546C98DD}" emma:medium="tactile" emma:mode="ink">
                <msink:context xmlns:msink="http://schemas.microsoft.com/ink/2010/main" type="inkWord" rotatedBoundingBox="7108,7436 7860,7414 7905,9005 7154,9026"/>
              </emma:interpretation>
            </emma:emma>
          </inkml:annotationXML>
          <inkml:trace contextRef="#ctx0" brushRef="#br0" timeOffset="148197.6271">-15138 3965 644 0,'27'-24'236'0,"-27"24"-180"0,27-41-20 0,-18 21 184 31,5 4-128-31,-5-13 36 0,5 9-80 0,-14-4 0 16,0 4-32-16,-18 4-16 15,-1 11-4-15,-22 10 4 16,0 3 0-16,-13 20-44 15,13 12 24-15,-5 13 16 16,10 12 4-16,4 16 12 16,9-8-8-16,5 40 32 15,9-8-20-15,-5 4 12 16,5-12-16-16,-9-16 12 16,9-12-16-16,-14-12 24 15,0-13-20-15,-9-7 32 16,5-5-28-16,-9-12 12 15,-1-3-16-15,-4-9-24 16,14-4 4-16,0-4-244 16,8 0 140-16</inkml:trace>
          <inkml:trace contextRef="#ctx0" brushRef="#br0" timeOffset="148471.8573">-15316 5025 664 0,'-41'73'244'0,"41"-73"-188"0,-18 93-16 0,13-60 40 16,5-1-52-16,5-4 52 16,4 5-48-16,5-17 20 15,8 0-32-15,6-20 36 16,4-4-32-16,-5-12-4 15,0-5-12-15,-4-7 20 16,-5 4-16-16,-9-1-20 16,0 5 0-16,-9-8 20 15,5 11-4-15</inkml:trace>
        </inkml:traceGroup>
        <inkml:traceGroup>
          <inkml:annotationXML>
            <emma:emma xmlns:emma="http://www.w3.org/2003/04/emma" version="1.0">
              <emma:interpretation id="{74A9E89E-99D9-44F5-8AB0-841F03410F91}" emma:medium="tactile" emma:mode="ink">
                <msink:context xmlns:msink="http://schemas.microsoft.com/ink/2010/main" type="inkWord" rotatedBoundingBox="8530,7621 12101,7520 12125,8371 8554,8472"/>
              </emma:interpretation>
            </emma:emma>
          </inkml:annotationXML>
          <inkml:trace contextRef="#ctx0" brushRef="#br0" timeOffset="150226.3221">-14337 4228 436 0,'0'-12'160'0,"0"12"-124"0,14-12-8 0,-14 4 184 16,9 4-120-16,0-5 80 16,0 9-104-16,-5-4 0 15,-4 4-44-15,10 4 12 16,-10 9-20-16,0 11 8 16,9 4-12-16,-18 17 36 15,4 3-24-15,-4 5 12 16,0-4-20-16,-9-1 36 15,13-16-28-15,-9-7 40 16,10-1-36-16,-1-24 12 16,5 0-24-16,0-28-8 15,0 7-4-15,5-23-60 16,13 8 32-16,-13-13-52 16,8 13 44-16,1-1-20 15,9 9 32-15,-14 3 8 16,9 9 12-16,0 4 32 15,-4 8-16-15,-5 0 20 0,5 8-20 16,-5-4 44-16,4 4-32 16,6-4-192-16,-6 0 92 0,10-8-656 15,4 8 404 1</inkml:trace>
          <inkml:trace contextRef="#ctx0" brushRef="#br0" timeOffset="150750.7167">-13850 3949 580 0,'5'-8'216'0,"-5"8"-168"0,18 8-12 0,-4-4 120 16,-5 4-92-16,4 0 60 15,10 4-68-15,-14 4-16 16,5 1-24-16,-5-1 8 16,-14 4-16-16,-4-4 48 15,5 0-28-15,-14-4-4 16,-5 1-16-16,9-5-16 15,5 4 4-15,9-8 4 16,9 0 0-16,23-4-20 16,4 4 12-16,10-4-144 15,-5 0 80-15,14 0-136 16,-10 0 120-16,1-4-28 16,-1 4 68-16,-13-4 108 15,0 4-32-15,-14 0 164 16,-13 0-112-16,-10 0 56 15,-4 8-80-15,-14 0 28 16,0 0-48-16,-8 0-12 0,12 4-12 16,6 1-20-16,4 3 4 0,4 0-16 15,5 4 12-15,5 0 32 16,4 1-16-16,13-1 0 16,-8 4-4-16,13-8-4 15,-13 5 0-15,0-5-12 16,-14 4 8-16,-14 0 28 15,5 5-12-15,-14-5-20 16,0 8 0-16,-8-16 48 16,-1 4-20-16,4-12 0 15,-3 0-12-15,12-16 12 16,6 4-12-16,13-16-240 16,13 0 124-16</inkml:trace>
          <inkml:trace contextRef="#ctx0" brushRef="#br0" timeOffset="152823.2287">-13131 4026 508 0,'-27'8'188'0,"27"-8"-148"0,-14 16-8 16,10-8 36-1,8 0-44-15,1 0-12 16,4 4-4-16,0 1-36 15,5-1 16-15,0 0-84 16,4 0 56-16,-9-4-4 16,0 4 28-16,-14 0 28 0,1 0-4 0,-10 5 112 15,5-1-68-15,-5 8 96 16,1 0-88-16,-1 9 16 16,14-5-44-16,-9 4 12 15,18-3-24-15,-4-9-8 16,8 0-8-16,1-16 56 15,0 0-32-15,4-16-4 16,5 0-12-16,-1-12-100 16,1 8 52-16,0-9-52 15,0 5 52-15,-10 0-24 16,6 4 36-16,-6 4-16 16,-4 3 24-16,0 1 124 15,-4 8-60-15,-5 0 80 16,0 17-72-16,0 3 68 15,0 4-72-15,9 4-16 16,0 5-24-16,0-5 24 16,0 0-20-16,5-7 20 15,0-5-20-15,-1-12 0 16,6-8-8-16,-6 0-104 16,1 4 52-16,-5-8-52 15,0-4 56-15,-4-1-16 16,-1 5 36-16,-4 0-16 15,0 0 20-15,0 4 44 16,0 0-16-16,0 0 8 16,0 4-12-16,5 0 28 15,4 4-20-15,0 0 12 0,5 8-16 16,-5-4 0-16,4 9-4 16,-3-1-8-16,3 8 4 15,-4-4 4-15,0 9-4 16,1-5-36-16,-1 12 16 0,-5-7-4 15,5-1 12-15,0-4 0 16,5-4 0-16,4-3 8 16,0-1 0-16,10-12 32 15,4 4-16-15,9-16 4 16,4-4-12-16,1-13-8 16,-5 1 4-16,-5-16 4 15,-4 7-4-15,-5-15 8 16,-4 15-8-16,-9-15 40 15,-1 11-20-15,-8-11 12 16,-1 11-20-16,-8-3 0 16,-1 12-8-16,-4-1-8 15,0 9 4-15,-9 4 28 16,9 0-16-16,-14 8 4 16,9 3-12-16,-8 10-32 15,3 3 12-15,-3 8 12 16,8 0 4-16,-4 16-12 15,4 5 4-15,-4 11 12 16,9 5-4-16,0 12 16 16,9-9-12-16,4-7 16 15,10-9-16-15,4-15-28 0,9-9 8 16,5-16-48-16,0 0 32 16,0-24 16-16,-5-5 8 0,-8-11 20 15,-1 3-8-15,-14-15-28 16,-4 11 8-16,-9-7-4 15,0 15 8-15,-9 1 16 16,0 12-4-16,-10 0 40 16,6 7-20-16,-6 5-24 15,6 4 0-15,-1 8-8 16,5 4 0-16,4 5-12 16,14 7 12-16,4-4 12 15,10 4 0-15,9-4 16 16,4 1-12-16,10-9 16 15,-1 0-16-15,5-12-136 16,0 4 72-16,9-8-220 16,5 4 156-16,13-5-340 15,-4 9 260-15,9-8-40 16,-10 4 144-16,-3-4 260 16,-6 4-84-16,-13-8 312 15,-4 8-224-15,-15-12 108 16,-3 4-160-16,-19-13 12 15,0 13-76-15,-23-8 32 16,5 4-48-16,-19 4-20 16,10 4-8-16,-14 8-36 15,9 8 16-15,-4 8-20 0,8 4 16 16,10 12-8 0,9 5 12-16,13-1 52 0,15-3-20 15,13-9 16-15,9-4-20 0,4-24-124 16,5 0 60-16,-4-16-64 15,-1 0 68-15,-13-17 32 16,-5 17 8-16,-8-8-12 16,-6 3 8-16,-8-7 32 15,8 4-16-15,-13-9 96 16,5-3-56-16,-5-1 84 16,5 9-76-16,-5 12 0 15,4 8-36-15,-4 20-40 16,0 8 12-16,-4 16 20 15,4 5-8-15,-10 15 28 16,6-3-20-16,-10 24 48 16,14-5-32-16,5 9-24 15,8-12-4-15,1-16-80 16,0-9 44-16,9-16-48 16,-1-3 48-16,6-17-16 15,3-4 32-15,1-25 0 16,0 5 12-16,0-24 8 15,-5 3 0-15,1-11 32 16,-1 7-16-16,0-3 48 16,-4 11-36-16,-5 9 56 15,-4-1-48-15,-5 5 20 16,-4 16-36-16,-10-8 8 0,5 12-16 16,-18-8-16-16,4 12 0 0,-18 4-16 15,10 8 12-15,-10 8-24 16,4 8 20-16,6 17-4 15,13 12 8-15,9 7 0 16,9 1 0-16,18-4 32 16,9-9-12-16,14-11 40 15,5-5-28-15,0-19-40 16,-1-9 8-16,-8-12-24 16,-5-5 16-16,-9-11 16 15,-5 0 4-15,-18-20-4 16,0 3 4-16,-18-11-4 15,5 3 0-15,-19-4-36 16,0 9 20-16,-13 4 16 16,8 11 0-16,-13 5 12 15,10 12-8-15,-6 4 8 16,14 8-8-16,1 0 8 16,12 8-8-16,15 4 16 15,9 1-12-15,18-13 60 16,4 4-40-16,5-12 24 15,-5 0-32-15,-4-5-116 16,-4 5 52-16,-15-4-300 16,-4 8 188-16</inkml:trace>
        </inkml:traceGroup>
      </inkml:traceGroup>
    </inkml:traceGroup>
    <inkml:traceGroup>
      <inkml:annotationXML>
        <emma:emma xmlns:emma="http://www.w3.org/2003/04/emma" version="1.0">
          <emma:interpretation id="{27692EE3-E2BD-4594-8523-C2CAEAFC1370}" emma:medium="tactile" emma:mode="ink">
            <msink:context xmlns:msink="http://schemas.microsoft.com/ink/2010/main" type="paragraph" rotatedBoundingBox="2804,8651 22219,9403 22105,12334 2691,11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3E275B-CA85-4B12-A095-0526109F7627}" emma:medium="tactile" emma:mode="ink">
              <msink:context xmlns:msink="http://schemas.microsoft.com/ink/2010/main" type="inkBullet" rotatedBoundingBox="2755,9920 3494,9949 3460,10821 2722,10792"/>
            </emma:interpretation>
          </emma:emma>
        </inkml:annotationXML>
        <inkml:trace contextRef="#ctx0" brushRef="#br0" timeOffset="211931.3731">-20119 6336 576 0,'-5'21'0'0,"-4"35"-4"16,5-3 200-1,-1 4-108-15,-4 24 0 16,0 4-56-16,9 4 4 0,9-8-20 16,0-1-8-16,-4-11-4 15,4-16 12-15,0-13-8 16,5-15-12-16,-1-21 0 0,1-16-508 15,4-9 280 1</inkml:trace>
        <inkml:trace contextRef="#ctx0" brushRef="#br0" timeOffset="212170.007">-20001 6304 600 0,'46'-28'224'0,"-19"28"-176"0,28 0-12 0,-19-4 36 15,23 4-48-15,19 0 24 16,-1 8-28-16,-4 4 8 16,-14 0-16-16,-13 8 36 0,-24 9-24 15,-8 7 20-15,-41 17-24 16,-28-5 28-16,-13 13-32 0,0-8-12 16,-14-9-8-1,13-12-16-15,-8-3 12 0,13-13-128 16,19-8 76-16,13-4-284 15</inkml:trace>
      </inkml:traceGroup>
      <inkml:traceGroup>
        <inkml:annotationXML>
          <emma:emma xmlns:emma="http://www.w3.org/2003/04/emma" version="1.0">
            <emma:interpretation id="{75565DAD-4A22-453D-9270-5A2E46E1D6B8}" emma:medium="tactile" emma:mode="ink">
              <msink:context xmlns:msink="http://schemas.microsoft.com/ink/2010/main" type="line" rotatedBoundingBox="4643,8722 22219,9403 22120,11955 4544,11274"/>
            </emma:interpretation>
          </emma:emma>
        </inkml:annotationXML>
        <inkml:traceGroup>
          <inkml:annotationXML>
            <emma:emma xmlns:emma="http://www.w3.org/2003/04/emma" version="1.0">
              <emma:interpretation id="{C167E6BB-B682-42B5-8FB0-5C3B00B79D45}" emma:medium="tactile" emma:mode="ink">
                <msink:context xmlns:msink="http://schemas.microsoft.com/ink/2010/main" type="inkWord" rotatedBoundingBox="4590,10089 4888,10101 4875,10449 4577,1043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7534.2343">-18298 6757 728 0,'-23'-8'268'0,"23"8"-208"0,23 12-16 0,-5-8-8 16,5 1-28-16,13-5-56 15,10 8 24-15,18-8-252 16,-1 4 152-16</inkml:trace>
          <inkml:trace contextRef="#ctx0" brushRef="#br0" timeOffset="187385.2431">-18275 6490 684 0,'-23'-12'252'0,"23"12"-192"0,0-16-20 16,0 8 92 0,9 8-80-16,5-4 32 0,4-4-48 15,14-4 12 1,-5 12-28-16,23 0 0 16,-4 8-12-16,-1 0-156 15,1 4 80-15</inkml:trace>
        </inkml:traceGroup>
        <inkml:traceGroup>
          <inkml:annotationXML>
            <emma:emma xmlns:emma="http://www.w3.org/2003/04/emma" version="1.0">
              <emma:interpretation id="{7C910F3A-2088-457D-94AA-835D9FC50496}" emma:medium="tactile" emma:mode="ink">
                <msink:context xmlns:msink="http://schemas.microsoft.com/ink/2010/main" type="inkWord" rotatedBoundingBox="5450,9710 6761,9760 6735,10427 5424,1037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9034.7348">-17474 6705 676 0,'0'4'248'0,"0"-4"-192"0,0-4-16 16,5 4 120-1,4 4-96-15,23-4 0 16,-10 4-40-16,33-4 0 15,9 0-12-15,22 0 20 16,10 0-20-16,40-8 4 0,-4-4-8 16,0-1 4-16,-18 5-8 15,-9-4-20-15,-14 8 8 0,-18-4-4 16,-9 4 4-16,-19-4 8 16,-13 8 0-16,-14-8-88 15,-13 8 48-15,-19-4-268 16,5 4 172-16</inkml:trace>
          <inkml:trace contextRef="#ctx0" brushRef="#br0" timeOffset="187855.5863">-17000 6094 508 0,'-14'8'188'0,"14"-8"-148"16,-23 8-8-16,9 0 124 15,10 4-92-15,-10 4 36 16,5 5-60-16,-9 3 64 16,18-8-56-16,-5 4 0 15,5 0-28-15,5-3 24 16,18 3-28-16,-5-12 4 0,5 0-12 0,13-8-16 15,5-4 4-15,14 0-208 16,-1 0 116-16,-8-8-392 16,-1 4 272-16</inkml:trace>
          <inkml:trace contextRef="#ctx0" brushRef="#br0" timeOffset="188016.5165">-16909 6065 560 0,'-32'0'208'0,"32"0"-164"0,-23 17-8 0,14-9 84 15,4 12-72-15,-8 8 60 16,4 9-64-16,-1-5-4 16,10 4-24-16,-9 5-4 15,9-5-4-15,0 1 20 16,9-9-16-16,-9-4-76 16,0 5 36-16,0-21-212 15,10-8 136-15</inkml:trace>
          <inkml:trace contextRef="#ctx0" brushRef="#br0" timeOffset="188181.4589">-16809 6171 756 0,'9'4'280'0,"-9"-4"-216"0,45-8-20 16,-17 3 24-1,-1 10-48-15,14-10-8 16,5 5-8-16,4-4 4 0,-5 0-4 15,-4-4-116-15,-4 8 60 0</inkml:trace>
          <inkml:trace contextRef="#ctx0" brushRef="#br0" timeOffset="188457.1894">-16513 6114 644 0,'-9'28'236'0,"9"-28"-180"0,-23 45-20 0,9-25 28 16,14 0-44-16,-23 9 44 15,14 3-36-15,-13 0-16 16,12 1-4-16,1-5-8 16,5-4 0-16</inkml:trace>
          <inkml:trace contextRef="#ctx0" brushRef="#br0" timeOffset="188609.5947">-16491 6211 612 0,'0'-12'228'0,"0"12"-180"0,-13 8-12 0,13-4 44 15,0 4-52-15,-9 4 40 16,9 8-36-16,0 5-8 15,-9-1-16-15,4 4 4 0,5 5-8 0,-9-5-72 16,9-4 36-16,-9 1-188 16,18-1 120-1</inkml:trace>
        </inkml:traceGroup>
        <inkml:traceGroup>
          <inkml:annotationXML>
            <emma:emma xmlns:emma="http://www.w3.org/2003/04/emma" version="1.0">
              <emma:interpretation id="{D7B73BC4-F390-45FB-8585-C2CA75C2A621}" emma:medium="tactile" emma:mode="ink">
                <msink:context xmlns:msink="http://schemas.microsoft.com/ink/2010/main" type="inkWord" rotatedBoundingBox="7151,9554 10772,9284 10907,11095 7285,1136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3808.7327">-14419 5883 404 0,'14'-16'148'0,"-14"16"-112"0,9-16-12 0,0 4 108 16,-5 8-76-16,-4-8 68 16,-4 3-72-16,4-3-12 15,-9 8-24-15,-5-4-4 16,-4 8-4-16,-19 4-16 15,6 8 4-15,-15 9 12 16,-4 7-4-16,4 8 32 16,-8 9-20-16,22-1 32 15,5 9-32-15,8 0 40 0,15-9-32 0,8-7 4 16,19-5-16-16,9-8-16 31,9 0 0-31,-5-3 28 16,10 3-12-16,-5-12-136 15,-9 4 68-15,-9-16-272 16,-1 8 184-16</inkml:trace>
          <inkml:trace contextRef="#ctx0" brushRef="#br0" timeOffset="193961.1385">-14806 6191 676 0,'-9'0'248'0,"9"0"-192"0,14 4-16 16,-5-4 24-16,13 4-44 15,1 0 8-15,18-4-16 0,5 0-8 16,8 8 0-16,10-8-244 16,-5 12 132-16</inkml:trace>
          <inkml:trace contextRef="#ctx0" brushRef="#br0" timeOffset="192261.8761">-14792 5980 456 0,'-32'-36'168'0,"32"36"-128"0,-32-45-16 0,23 25 104 16,0 4-76-16,-14 4 60 15,0 4-68-15,-22 16-12 16,13 12-20-16,-41 29 68 15,9 7-44-15,-36 29 68 16,0 37-64-16,4 40 20 0,19 3-40 16,13 1 44-16,23 33-36 15,14-9 4-15,22-40-20 0,10-13-52 16,22-15 24-16,28-9-140 16,36-12 88-16</inkml:trace>
          <inkml:trace contextRef="#ctx0" brushRef="#br0" timeOffset="194280.5926">-14173 6304 476 0,'-5'0'176'0,"5"0"-136"0,-18 0-12 0,14 0 108 15,-6 4-80-15,1 0 32 16,-4 0-52-16,-6 0-24 16,15 4-4-16,-5 5 16 15,9 3-12-15,0 8 12 16,9 4-12-16,-5 5-16 15,15 3 0-15,-6-4 20 16,6 1-8-16,-15-5 24 16,5 1-20-16,-18-5 48 15,9-4-32-15,-23-4 12 16,10-4-24-16,-6-12-8 16,6 0-4-16,-10-12-164 15,14 0 88-15,4-8-376 16,10 8 248-16</inkml:trace>
          <inkml:trace contextRef="#ctx0" brushRef="#br0" timeOffset="194548.8374">-13900 6183 664 0,'-9'0'244'0,"9"0"-188"0,0 0-16 0,0-4 136 16,9 4-104-16,-9-4 76 15,14 8-84-15,-5-8-60 16,14 4-8-16,8-4 4 16,1 4 4-16,5-4-4 15,4 4 4-15,4-9-136 16,-13 5 72-16,0 0-208 15,4 4 152-15</inkml:trace>
          <inkml:trace contextRef="#ctx0" brushRef="#br0" timeOffset="197471.3379">-15211 6846 332 0,'-14'0'120'0,"10"0"-92"0,-1-4-8 16,5 4 168-16,0 0-108 15,0 0 36-15,0 0-68 16,14 0 44-16,4 0-56 15,5 0 36-15,9 4-40 0,4 4 16 16,14 5-28-16,27-1 28 16,46-8-32-16,32 0 12 31,9 4-16-31,82-8 0 16,-5 4-4-16,60 0-8 0,-37 4 4 0,23-4 28 15,-37 4-16 1,-27-8 12-16,-45 0-16 0,-19 4 0 15,-45-4-4-15,-14 0-60 16,-23 0 28-16,-31 0-84 16,-19 0 56-16,-27 0-300 15,-9 8 196-15</inkml:trace>
          <inkml:trace contextRef="#ctx0" brushRef="#br0" timeOffset="194919.824">-12807 5944 464 0,'9'-16'176'0,"-9"16"-140"0,13-12-8 0,-13 8 100 16,0 4-76-16,-4-4 60 15,-5-1-68-15,0 5 32 16,-5 5-44-16,-18 7 0 15,19 8-20-15,-28 4 28 16,9 0-24-16,-5 9 32 16,-4-1-32-16,9 5 20 15,10-1-20-15,-1-4-8 16,9 1-4-16,19-1 20 16,8-4-12-16,10 1 12 15,5-5-12-15,3-4-60 16,1-3 24-16,0-5-164 15,-5-4 104-15</inkml:trace>
          <inkml:trace contextRef="#ctx0" brushRef="#br0" timeOffset="195148.9338">-13062 6187 476 0,'-9'-4'176'0,"9"4"-136"0,4 4-12 16,1-4 136 0,4 0-96-16,9 0 60 0,5 0-72 0,4 0 0 15,5 4-32-15,4-4-4 16,1 0-12-16,-1-4-184 16,1 4 100-16,-5 0-404 15,-1 4 268-15</inkml:trace>
        </inkml:traceGroup>
        <inkml:traceGroup>
          <inkml:annotationXML>
            <emma:emma xmlns:emma="http://www.w3.org/2003/04/emma" version="1.0">
              <emma:interpretation id="{68E62B30-69F0-49B9-97FA-CD2A154B102A}" emma:medium="tactile" emma:mode="ink">
                <msink:context xmlns:msink="http://schemas.microsoft.com/ink/2010/main" type="inkWord" rotatedBoundingBox="11375,9610 11430,9252 11716,9295 11661,965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2696.1855">-11455 5620 332 0,'0'-8'120'0,"0"8"-92"0,0 0-8 16,0 0 124-1,0 0-84-15,0 0 8 16,0 0-40-16,4-4 20 0,6 4-32 16,-1-4 32-16,4 4-32 0,6-4 76 15,-6 4-56 1,-4 0 4-16,14 8-24 0,-9 0 16 15,4 0-20-15,-14 4 12 16,6 0-12-16,-10 5 36 16,0-1-24-16,-10 0 20 15,1 4-24-15,-9-4 16 16,9 1-20-16,-9-5 0 16,9 4-8-16,-9 0-8 15,8 0 4-15,-12 1-32 16,8-1 16-16,-9 0 12 15,14 0 4-15,-5-4-12 16,5 0 4-16,0-3 12 16,5-1-4-16,-1-8 8 15,5 4-8-15,5-4 60 16,4 4-36-16,4-4 16 16,6 0-28-16,3 0 28 15,-3 8-28-15,-1 0 12 16,5 0-16-16,-1 0-8 15,1 4 0-15,4-12-4 16,1 12 0-16,-1-12-132 16,0 8 72-16</inkml:trace>
        </inkml:traceGroup>
        <inkml:traceGroup>
          <inkml:annotationXML>
            <emma:emma xmlns:emma="http://www.w3.org/2003/04/emma" version="1.0">
              <emma:interpretation id="{B486128F-0D96-409D-9456-2F468A6D6F35}" emma:medium="tactile" emma:mode="ink">
                <msink:context xmlns:msink="http://schemas.microsoft.com/ink/2010/main" type="inkWord" rotatedBoundingBox="4647,-5377 19573,6078 7867,21329 -7057,987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5639.0294">-9074 6939 392 0,'14'-16'148'0,"-14"16"-116"0,9-16-8 16,-9 4 152 0,9 8-100-16,-18-8 52 15,9 4-80-15,-23-13 36 16,14 9-48-16,-23-4-36 15,5 4-4-15,-14 4 36 16,4 4-20-16,-8 8 80 0,8 4-56 0,-13 4 48 16,5 12-48-16,-5 5-20 15,4-5-8-15,10 4-20 16,18 1 8-16,18-5 40 16,9-4-24-16,13 0-8 15,10-11-8-15,9-9-112 16,0 0 64-16,0-9-68 15,-4 5 72-15,-5 0 12 16,-5 4 24-16,-14 4-16 16,1 9 16-16,-14 7 76 15,5 4-36-15,-1 8 20 16,1 5-32-16,4-5 36 16,9-8-28-16,9-11-84 15,5-5 32-15</inkml:trace>
          <inkml:trace contextRef="#ctx0" brushRef="#br0" timeOffset="206029.5668">-8405 6009 496 0,'-36'-21'184'0,"36"21"-140"0,-32 0-16 0,9 4 12 31,10 13-28-31,-10-5 120 0,5 12-76 0,-10 4 48 16,10 5-60-16,-9 7 36 16,9 5-44-16,-5 7 0 15,5-3-24-15,4 8-8 16,5-1 0-16,4-3 12 15,19-9-8-15,4-11 32 16,5-5-24-16,13-16-4 16,1-4-8-16,4-16 4 15,-5 0-4-15,-9-12-4 16,-4-4 4-16,-27-1 20 16,-5 13-12-16,-23-4-20 15,18 4 0-15,-13 4 4 16,9 4 4-16</inkml:trace>
          <inkml:trace contextRef="#ctx0" brushRef="#br0" timeOffset="208417.5528">-8182 6389 592 0,'-13'-8'220'0,"13"8"-172"0,-18 36-12 0,13-3 48 16,0 11-52-16,-8 21 84 16,-1 8-64-16,-9 32 44 15,5 4-56-15,-5 33 8 16,5-21-32-16,-5-3 8 16,10-17-12-16,-1-12 28 15,5-20-24-15,4-17 40 16,10-7-32-16,4-21-100 15,14-4 40-15</inkml:trace>
          <inkml:trace contextRef="#ctx0" brushRef="#br0" timeOffset="207561.9627">-7203 6648 456 0,'0'-28'168'0,"0"28"-128"0,5-16-16 16,-10 3 68-1,5 5-56-15,-4 0 48 16,-1 0-48-16,-9-4 0 16,-4 8-24-16,-9-4-16 15,-5 8 0-15,-27 0-4 0,9 8 0 0,-18-4 0 16,8 4 0-16,-8 4 44 16,13 0-24-16,10 9 16 15,8-1-16-15,1 16 56 16,9 5-40-16,-1 11-12 15,10-3-8-15,0 16 0 16,9-9-4-16,-5 5-4 16,5-4 4-16,0-5 28 15,0-7-16-15,4-9 48 16,5-7-36-16,0-9 4 16,9-4-20-16,5-4-8 15,9-4 0-15,18-4-16 16,9 4 8-16,9 0 12 15,-4 1-4-15,8-5-100 16,-17 4 52-16</inkml:trace>
          <inkml:trace contextRef="#ctx0" brushRef="#br0" timeOffset="207743.2611">-7886 6935 696 0,'-4'0'256'0,"4"0"-196"0,41 0-20 16,-9 0 4-1,4 0-32-15,28 9 12 0,4 3-12 16,9 4-616-16,5 0 332 0</inkml:trace>
          <inkml:trace contextRef="#ctx1" brushRef="#br0" timeOffset="-284649.8351">-7704 7891 0,'0'0'16,"0"0"-1,0 0 1,0 0-1,60-114-15,-60 90 16</inkml:trace>
          <inkml:trace contextRef="#ctx1" brushRef="#br0" timeOffset="-279688.0948">-7549 7915 0,'0'0'15,"18"113"1</inkml:trace>
          <inkml:trace contextRef="#ctx0" brushRef="#br0" timeOffset="203852.7627">-10003 6243 520 0,'-4'-12'192'0,"4"12"-152"0,-5-4-8 0,1 4 72 15,-1 8-64-15,-9 0 52 16,1 0-52-16,-5 5 24 16,4-1-36-16,-4 4 28 15,4 0-32-15,5 0 20 16,4 5-24-16,5-5 16 15,9 0-20-15,5-8-8 16,4 0-4-16,10-8 40 16,-1 0-24-16,9 0-52 15,5 0 16-15,0-4-288 16,-4 12 168-16</inkml:trace>
          <inkml:trace contextRef="#ctx0" brushRef="#br0" timeOffset="204038.2556">-9944 6251 644 0,'-18'5'236'0,"18"-5"-180"0,-18 28-20 0,4-8 52 15,10 0-56-15,-10 17 16 16,5 7-32-16,-5 9 0 16,5-5-8-16,-4 1-76 15,4-4 36-15,-1-5-320 16,6-8 192-16</inkml:trace>
        </inkml:traceGroup>
        <inkml:traceGroup>
          <inkml:annotationXML>
            <emma:emma xmlns:emma="http://www.w3.org/2003/04/emma" version="1.0">
              <emma:interpretation id="{B6612257-9740-422F-91EC-77BAB5FB8DA0}" emma:medium="tactile" emma:mode="ink">
                <msink:context xmlns:msink="http://schemas.microsoft.com/ink/2010/main" type="inkWord" rotatedBoundingBox="15689,9150 15979,9161 15908,10993 15618,10982"/>
              </emma:interpretation>
              <emma:one-of disjunction-type="recognition" id="oneOf23">
                <emma:interpretation id="interp27" emma:lang="" emma:confidence="1">
                  <emma:literal>•</emma:literal>
                </emma:interpretation>
                <emma:interpretation id="interp28" emma:lang="" emma:confidence="0">
                  <emma:literal>.</emma:literal>
                </emma:interpretation>
                <emma:interpretation id="interp29" emma:lang="" emma:confidence="0">
                  <emma:literal>I</emma:literal>
                </emma:interpretation>
                <emma:interpretation id="interp30" emma:lang="" emma:confidence="0">
                  <emma:literal>|</emma:literal>
                </emma:interpretation>
                <emma:interpretation id="interp31" emma:lang="" emma:confidence="0">
                  <emma:literal>,</emma:literal>
                </emma:interpretation>
              </emma:one-of>
            </emma:emma>
          </inkml:annotationXML>
          <inkml:trace contextRef="#ctx1" brushRef="#br0" timeOffset="-179.9799">-7280 7316 0,'0'0'16,"64"-138"-1,8-76-15,-3-49 16,-1-41-16,-36 9 16,13-29-1,-58 41-15,13 283 16,0 0-16,0 0 15</inkml:trace>
        </inkml:traceGroup>
        <inkml:traceGroup>
          <inkml:annotationXML>
            <emma:emma xmlns:emma="http://www.w3.org/2003/04/emma" version="1.0">
              <emma:interpretation id="{D82220B3-80FF-4559-8099-D66F8B8196F4}" emma:medium="tactile" emma:mode="ink">
                <msink:context xmlns:msink="http://schemas.microsoft.com/ink/2010/main" type="inkWord" rotatedBoundingBox="15751,9775 17200,9831 17140,11375 15691,1131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08759.4618">-6219 6268 664 0,'-23'4'244'0,"23"-4"-188"0,-23 36-16 0,9 1 84 16,5 7-76-16,-13 37 68 16,3 0-64-16,-17 36 4 15,9 1-32-15,-5 31 24 16,9-11-32-16,0-4 12 15,14-21-16-15,-5-16 28 16,5-16-24-16,0-16 32 16,9-13-32-16,-9-15 56 15,9-17-40-15,0-12-216 16,0-8 96-16</inkml:trace>
          <inkml:trace contextRef="#ctx0" brushRef="#br0" timeOffset="209114.4058">-5919 6199 644 0,'9'-28'236'0,"-9"28"-180"0,18-9-20 0,-13 5 80 15,9 8-72-15,-5-4 60 16,4 0-60-16,-8 0 84 15,9 9-72-15,-1-1 0 16,10 0-36-16,-18 4-4 16,4 0-8-16,-14 4 20 15,1 4-16-15,-15 5 24 16,6-1-24-16,-15 0 12 16,6-3-12-16,-1-5-8 15,5 0 0-15,4-12-24 16,14 4 12-16,9-16 40 15,14 8-20-15,13-4-8 16,5-8-8-16,-4-4 12 16,-1 16-4-16,-9-4-64 15,-13 4 32-15,-18 0-92 16,-1 8 64-16</inkml:trace>
          <inkml:trace contextRef="#ctx0" brushRef="#br0" timeOffset="207940.784">-7125 7255 520 0,'-23'33'192'0,"23"-33"-152"0,-18 68-8 0,13-35 0 16,5-5-24-16,-9 4 40 16,4 1-24-16,-4-9 84 15,9 0-60-15,-9-7 12 16,18-1-36-16,-4-8-4 15,-5 0-12-15,9-12-140 16,5 0 76-16</inkml:trace>
          <inkml:trace contextRef="#ctx0" brushRef="#br0" timeOffset="208061.6054">-6916 7008 748 0,'-41'0'276'0,"41"0"-216"0,-9-12-16 15</inkml:trace>
        </inkml:traceGroup>
        <inkml:traceGroup>
          <inkml:annotationXML>
            <emma:emma xmlns:emma="http://www.w3.org/2003/04/emma" version="1.0">
              <emma:interpretation id="{6BD759CD-579B-459D-BDF2-46DD45F11D30}" emma:medium="tactile" emma:mode="ink">
                <msink:context xmlns:msink="http://schemas.microsoft.com/ink/2010/main" type="inkWord" rotatedBoundingBox="20258,10387 22178,10461 22163,10849 20243,1077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64896.7783">-2345 6948 508 0,'-23'-13'188'0,"23"5"-148"0,-13 4-8 0,4 0 80 15,-5-8-68-15,-4 0-28 16,-10 4-12-16,1 4 56 15,-5 0-32 1,-9 8 24-16,5 8-32 0,4 4 16 0,9 4-20 16,14 5 20-16,18 3-24 15,9 4 24-15,5 1-24 16,9-5 12-16,14-8-12 16,-1-4-52-16,5-11 24 15,9-10-120-15,14-3 76 0,0-4-28 16,-5-4 52-16,-13-8 16 15,-14 4 8-15,0-5 12 16,-18 5 0-16,-10 4 68 16,-13 4-36-16,0 8 40 15,-13 8-40-15,-1 4 0 16,0 8-20-16,5 8 12 16,5 1-16-16,4-1 16 15,4-4-16-15,1-4 24 16,-1-8-20-16,-4-8 24 15,9-4-24-15,-4-8 12 16,4 0-12-16,0-4-8 16,0-4 0-16,19-1 4 15,4 1-4-15,-1 4-48 16,10 4 28-16,0 0-32 16,0 4 28-16,0-1 0 0,-4 5 12 15,-10 4 0-15,-9 0 0 16,-4 4 44-16,-10 1-24 15,-8 3 44-15,-5 4-32 16,-5 0-4-16,-4 0-12 16,9 0 4-16,0 4-8 15,4 5-4-15,5-1 4 16,9 0 4-16,5 0-4 16,13-4-4-16,1-3 4 15,3-5-32-15,1-8 16 16,5-4 4-16,-10-8 8 0,-4-1-20 15,-10-3 12-15,-8 0 4 16,-5-4 4-16,-9 4 16 16,-5-1-8-16,-4 1-28 15,0 0 8-15,-5 0-12 16,9 4 12-16,-4 4 0 16,9 0 4-16,0 3-20 15,4 1 16-15,10 0 4 16,9 0 8-16,8 0 0 15,1 0 0-15,9 0 8 16,-9 0-4-16,-5 4-12 16,0 0 4-16,0 0-16 15,-13 0 12-15,-5 0-4 16,0 0 4-16,-5 0 16 16,5 0-4-16,0 0-28 0,0 0 12 15,0 0 32-15,5 0-12 16,-5 0-16-16,14 0 0 15,-14 0-4-15,0 0 4 16,0 0 16-16,0 0-4 16,-5 0-28-16,5 0 12 15,5 0 24-15,8 0-8 16,6-4-16-16,12 0 4 16,1 4-4-16,9 0 4 15,-9 0 8-15,0 0 0 16,-5 0-12-16,-4 0 8 15,-9 4-4-15,-5-4 0 0,-9 0 8 16,-9 4 0-16,9 0 0 16,-5-4 0-16,-4 8 0 15,5 0 0-15,4 0-28 16,-10 5 16-16,10 3 24 16,10 4-8-16,-10 4-8 15,0 5 0-15,4-1 20 16,10 0-8-16,-14-7 4 15,9-5-4-15,-9-4 20 16,-9-12-16-16,9-4-4 16,-5-4-4-16,-8-4 12 15,3-5-8-15,6 1 4 16,13-4-4-16,0 0-192 16,23 0 100-16,0-1-344 15,9 1 240-15,-5-4 40 16</inkml:trace>
          <inkml:trace contextRef="#ctx0" brushRef="#br0" timeOffset="265128.3947">-756 6826 560 0,'9'-16'208'0,"-18"12"-164"0,-5-8-8 0,5 12 84 15,-9 8-72-15,-5 0 44 16,10 0-56-16,-1 12-64 16,5 5 16-16,9-5 32 0,9-4-8 15,5 4 8-15,13 5-12 16,-9-5 4-16,10-4-8 15,-10 4 8-15,-5-12-8 16,-26 0 8-16,-1 5-8 0,-18-13 32 16,9 8-20-16,-8-8-32 15,-1 0 8-15,9 0-156 16,5 0 88-16</inkml:trace>
        </inkml:traceGroup>
      </inkml:traceGroup>
      <inkml:traceGroup>
        <inkml:annotationXML>
          <emma:emma xmlns:emma="http://www.w3.org/2003/04/emma" version="1.0">
            <emma:interpretation id="{B09D3302-0AA3-497F-8818-938837E90840}" emma:medium="tactile" emma:mode="ink">
              <msink:context xmlns:msink="http://schemas.microsoft.com/ink/2010/main" type="line" rotatedBoundingBox="3295,9582 12501,9623 12490,11908 3285,11866"/>
            </emma:interpretation>
          </emma:emma>
        </inkml:annotationXML>
        <inkml:traceGroup>
          <inkml:annotationXML>
            <emma:emma xmlns:emma="http://www.w3.org/2003/04/emma" version="1.0">
              <emma:interpretation id="{B2ABA21C-320D-4AB6-B41B-5C5CF2771AE9}" emma:medium="tactile" emma:mode="ink">
                <msink:context xmlns:msink="http://schemas.microsoft.com/ink/2010/main" type="inkWord" rotatedBoundingBox="3290,10709 3626,10711 3624,11197 3288,11195"/>
              </emma:interpretation>
            </emma:emma>
          </inkml:annotationXML>
          <inkml:trace contextRef="#ctx0" brushRef="#br0" timeOffset="212513.9217">-19272 7045 572 0,'-32'4'208'0,"9"-4"-160"0,-27 0-12 15,27 0 68-15,-22 4-64 0,-1 8 52 16,1-4-52-16,13 4-20 16,4 8-12-16,15 9-36 0,13 7 16 15,18 9 4-15,14-5 8 16,13 5 32-16,-13-9-16 15,5 1-12-15,-1-9-8 16,-18 0 72-16,-9-4-36 16,-27-3 16-16,-14-5-32 15,-4-4-228-15,-5 0 116 16,14 4-476-16</inkml:trace>
        </inkml:traceGroup>
        <inkml:traceGroup>
          <inkml:annotationXML>
            <emma:emma xmlns:emma="http://www.w3.org/2003/04/emma" version="1.0">
              <emma:interpretation id="{B1CEE066-FBA6-4CE2-BD97-DD78F316ECF8}" emma:medium="tactile" emma:mode="ink">
                <msink:context xmlns:msink="http://schemas.microsoft.com/ink/2010/main" type="inkWord" rotatedBoundingBox="5771,10552 6478,10556 6473,11678 5765,1167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90130.1485">-17073 6899 624 0,'-18'-12'228'0,"18"12"-176"0,-23 0-16 0,14 0 60 15,9 0-60-15,-5 0 48 16,5 0-48-16,9 0-12 16,5 8-12-16,9-4 8 15,-1 4-12-15,6 0 24 16,-6 4-20-16,-8-4-20 15,9 5 0-15,-19-1 32 16,1 0-16-16,-14 0-16 16,4 0 0-16,-13-4-24 15,-5 0 20-15,10-8-32 16,-6 4 28-16,15-4-48 16,-5 0 36-16,9 4-4 15,13 9 20-15,-3 3 16 16,8 4 0-16,5 4-20 15,-1 5 8-15,-8-1 48 16,-5 4-20-16,-9 1 68 16,0-5-48-16,-18 0 36 15,4-3-44-15,-18-9 36 16,10-4-40-16,-1-16 4 0,9-4-20 16,5-12-148-16,9 3 72 0</inkml:trace>
          <inkml:trace contextRef="#ctx0" brushRef="#br0" timeOffset="190610.8755">-16723 6960 684 0,'-22'0'252'0,"22"0"-192"0,-10 20-20 0,1-4 24 15,9 0-44-15,-13 21-20 16,13-9 0-16,0 17 8 15,0-1-4-15,-9-7 8 16,9-1-8-16,0-8-4 16,-5 1 4-16,-4-13 40 15,9-8-24-15,9-16 8 16,-4 0-16-16,17-21 0 16,-3 9-4-16,17-20-40 15,-4 7 16-15,0 1-28 16,13 8 24-16,-13 3 36 15,9 9-8-15,-14 8 44 16,5 8-28-16,-14 12 20 16,5 9-24-16,-18 15 36 15,-5 1-32-15,-23 15 48 0,9 1-40 0,-31 4 4 16,4-5-24-16,-18 9 0 16,9-12-4-16,4 16-16 15,23-13 4-15,10 5-4 16,13-4 0-16,13-5 24 15,19-7-8-15,14-17 24 16,-1 0-20-16,-4-7-48 16,5-5 20-16,-14-8-148 15,-10 0 92-15,-8-16-172 16,-14 8 140-16</inkml:trace>
        </inkml:traceGroup>
        <inkml:traceGroup>
          <inkml:annotationXML>
            <emma:emma xmlns:emma="http://www.w3.org/2003/04/emma" version="1.0">
              <emma:interpretation id="{17EB79AB-3AB6-40B1-84C3-9F6FED50D1F1}" emma:medium="tactile" emma:mode="ink">
                <msink:context xmlns:msink="http://schemas.microsoft.com/ink/2010/main" type="inkWord" rotatedBoundingBox="7850,9602 11449,9619 11438,11903 7839,11887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8132.0944">-14715 7340 444 0,'9'-8'164'0,"0"4"-124"0,-4-4-16 0,4 4 80 15,5 0-64-15,-5 0 8 16,-9 0-28-16,9 0 16 16,-9 4-24-16,0 0 40 0,-9 0-28 15,9 0 32-15,-9 0-32 16,-5 0-24-16,0 0 0 15,-4 0 52-15,4 0-28 16,-4 0 0-16,-5 4-16 0,1 4-16 16,-1 0 4-16,0 0 12 15,0 8-4-15,-8 0-4 16,8 5 4-16,-9-1 4 16,0-4-4-16,9 4 40 15,0 5-20-15,1-1 12 16,13 0-20-16,9 0-8 15,9 5-4-15,13-5 40 16,1 0-24-16,9-3-20 16,0-5 0-16,4-4 0 15,-4-4 0-15,9-4-160 16,-18-4 88-16,13 0-236 16,-17-4 176-16,-6 0-284 15</inkml:trace>
          <inkml:trace contextRef="#ctx0" brushRef="#br0" timeOffset="198318.5904">-15015 7555 612 0,'0'-8'228'0,"4"12"-180"0,14-4-12 0,-4 4 96 15,9-4-80-15,4 0-12 16,10-8-24-16,8 3-24 15,10 1 4-15,-14 0-164 16,4 4 92-16</inkml:trace>
          <inkml:trace contextRef="#ctx0" brushRef="#br0" timeOffset="199348.6134">-14332 7672 260 0,'-19'-8'96'0,"19"8"-76"0,-4-4-4 16,-5-4 124-1,9 16-80-15,-23-8 64 16,14 4-72-16,-14-4-40 15,0 0-8-15,-9 0 4 16,1 8-4-16,-6-8 60 16,19 8-36-16,4 0 8 15,5 0-24-15,9 4 44 16,9-4-28-16,14 13 12 16,0 3-24-16,9 4 8 15,-1 1-12-15,-8 3 20 16,0 4-20-16,-9-7 56 0,4-1-36 15,-27-4 4-15,0-3-24 0,-14-5 12 16,-14-8-16 0,6-8-4-16,-1-8 0 15,9-16-164-15,0-5 88 0</inkml:trace>
          <inkml:trace contextRef="#ctx0" brushRef="#br0" timeOffset="199505.5307">-14196 7607 780 0,'32'-16'288'0,"-32"16"-224"0,77-12-20 0,-36 4 12 15,-4 8-40-15,17-4 4 16,1 0-12-16,-9 4-172 16,8 0 88-16</inkml:trace>
          <inkml:trace contextRef="#ctx0" brushRef="#br0" timeOffset="199713.7096">-13891 7385 372 0,'-9'0'140'0,"9"0"-112"0,-23 32-4 16,14-12 164-1,9 9-108-15,-13 3 56 16,3-4-80-16,-3 17-16 0,4-5-24 15,0 1 8-15,4-1-16 0,-4-7-56 16,9-5 24-16,0-4-368 16,0-12 216-1</inkml:trace>
          <inkml:trace contextRef="#ctx0" brushRef="#br0" timeOffset="200414.5764">-13504 7409 464 0,'9'8'176'15,"-9"-8"-140"-15,0-8-8 0,0 8 56 16,0 0-52-16,0-8 32 16,0 16-36-16,0-8 36 15,14 0-36-15,-14-8-4 16,9 8-16-16,-9 0 4 16,0 0-8-16,0 0-12 15,0 0 4-15,0 0 12 16,0 0-4-16,0 0 52 15,0 0-32-15,0 0-12 16,0 0-4-16,0-8 8 0,0 16-8 16,0-8-12-16,0 0 0 0,0 0 20 15,0 0-8-15,0 0 24 16,0 0-20-16,0-8-4 16,14 8-4-16,-14 0 40 15,0 0-24-15,0-8-8 16,9 8-8-16,4-12-16 15,-3 12 8-15,-1-9 4 16,13 5 0-16,1 4 8 16,9 4-4-16,0 5-4 15,-5 7 4-15,5 4 28 16,0 0-16-16,-23 8-4 16,14-3-8-16,-23-1 20 15,-9 0-12-15,-14-3 24 16,0-1-24-16,-18-4-4 15,5 0-4-15,4-8 28 16,0 4-16-16,9-8-4 16,10 1-8-16,4-5-32 15,9 0 16-15,9 0-4 16,13 0 8-16,15 0 8 16,4 4 0-16,4 0 24 15,-4 0-12-15,-4 0-4 16,8 4-4-16,-13-8-180 15,9 4 96-15</inkml:trace>
          <inkml:trace contextRef="#ctx0" brushRef="#br0" timeOffset="200857.2509">-12821 7441 664 0,'-23'-16'244'0,"23"16"-188"0,14 0-16 15,-5 0 48 1,0 0-56-16,14 0 32 16,13 4-36-16,28-4 8 0,-9 0-20 0,13 0-420 15,-4 8 216-15</inkml:trace>
          <inkml:trace contextRef="#ctx0" brushRef="#br0" timeOffset="200674.265">-12434 7203 664 0,'-9'-37'244'0,"9"37"-188"0,-14-24-16 0,-8 16 32 15,12 8-48-15,-21 4 76 16,-6 0-52-16,-4 20 0 16,-4 4-28-16,-1 9 32 15,10 3-28-15,-5 5 20 16,9-1-24-16,9 1 8 16,0-1-16-16,23-7 12 15,0-5-16-15,14-8-4 16,9 1 0-16,9-13-60 15,13 0 32-15</inkml:trace>
          <inkml:trace contextRef="#ctx0" brushRef="#br0" timeOffset="201216.2056">-12202 7551 520 0,'-13'4'192'0,"13"-4"-152"15,0-4-8-15,-10 8 116 16,1 4-88-16,5 0 64 16,-5 4-72-16,9 0-40 15,0 4-8-15,0 0-4 16,9 1 0-16,-5-5 16 16,15 4-8-16,-6-4-4 15,-4 0 0-15,0-4 12 16,-4 0-8-16,-5-4 40 15,-5 5-24-15,-26-9 4 16,12 4-16-16,-17-8-8 16,4 4 0-16,0-9-48 15,9 1 24-15</inkml:trace>
          <inkml:trace contextRef="#ctx0" brushRef="#br0" timeOffset="201541.5701">-11674 5952 676 0,'32'53'248'0,"-32"-53"-192"0,55 109-16 0,-28-20 120 16,1 0-96-16,-1 93 8 16,0 4-44-16,-13 45 28 15,-5-25-32-15,-18 21 20 16,-5-29-24-16,-40-12 72 16,-1-28-56-16,-45-24-76 0,-10-25 20 15,19-44-180 1,5-4 108-16</inkml:trace>
        </inkml:traceGroup>
        <inkml:traceGroup>
          <inkml:annotationXML>
            <emma:emma xmlns:emma="http://www.w3.org/2003/04/emma" version="1.0">
              <emma:interpretation id="{57EE9E74-B071-4A57-A9CC-C89A4B7B683D}" emma:medium="tactile" emma:mode="ink">
                <msink:context xmlns:msink="http://schemas.microsoft.com/ink/2010/main" type="inkWord" rotatedBoundingBox="12078,10365 12497,10367 12491,11829 12071,11827"/>
              </emma:interpretation>
            </emma:emma>
          </inkml:annotationXML>
          <inkml:trace contextRef="#ctx0" brushRef="#br0" timeOffset="203552.4653">-10818 8162 624 0,'-9'-12'228'0,"9"12"-176"0,9-25-16 0,-9 5 8 31,0 8-32-31,0-37 76 0,0 5-52 0,0-25 56 16,0 4-52-16,0-20 16 15,0 8-36-15,0-40 8 16,5 8-16-16,-5-21 0 16,9 25-4-16,5 0 20 15,-5 20-16-15,13-4 12 16,1 24-12-16,9-4 12 15,5 21-16-15,8 7-4 16,1 13 0-16,-1 16-4 16,-4 16 0-16,-9 4 32 15,-14 8-16-15,-18 0 4 16,-4 4-12-16,-33 1-24 16,14-1 8-16,-13-4-48 15,4 4 28-15,0-8-56 16,10 9 48-16,8-13-20 15,9 8 36-15,10-12 8 16,13 8 12-16,9 8 0 16,14-7 0-16,-4 11 0 15,17-4 0-15,-22 4 8 16,-4 5-4-16,-28-5 40 16,0-4-20-16,-37-4 40 15,5 1-36-15,-22-13 40 0,17 4-40 16,-4-24 4-16,9 7-20 0,10-11-104 15,8 4 48-15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5:49.7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B788A1-5319-4C76-BF8E-A6AE369431FE}" emma:medium="tactile" emma:mode="ink">
          <msink:context xmlns:msink="http://schemas.microsoft.com/ink/2010/main" type="writingRegion" rotatedBoundingBox="15591,7038 16902,7031 16905,7548 15594,7554"/>
        </emma:interpretation>
      </emma:emma>
    </inkml:annotationXML>
    <inkml:traceGroup>
      <inkml:annotationXML>
        <emma:emma xmlns:emma="http://www.w3.org/2003/04/emma" version="1.0">
          <emma:interpretation id="{EA83EE1C-CEB3-42B8-BF57-792797495E0A}" emma:medium="tactile" emma:mode="ink">
            <msink:context xmlns:msink="http://schemas.microsoft.com/ink/2010/main" type="paragraph" rotatedBoundingBox="15592,7032 16903,7032 16903,7554 15592,7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1B1ADE-5739-469B-AF47-44C108CD59E3}" emma:medium="tactile" emma:mode="ink">
              <msink:context xmlns:msink="http://schemas.microsoft.com/ink/2010/main" type="inkBullet" rotatedBoundingBox="15591,7038 16902,7031 16905,7548 15594,7554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15021 6616 508 0,'-14'-5'188'0,"14"5"-148"0,0 5-8 0,-9-5 184 16,9 0-124-16,-14 0 112 15,5 4-116-15,0-4 60 16,5 4-88-16,-5-4-12 16,9 0-32-16,9 0 32 15,4 4-24-15,10 0-12 16,9 0-8-16,13-4-4 16,10 4 0-16,0 0 8 15,8 4-4-15,-3 0-12 16,-6 0 4-16,-22 0 4 15,-9 0 0-15,-23 4 76 16,9 5-40-16,-32-1 84 16,14-4-68-16,-23 12 28 15,5-3-48-15,-5 3-8 16,14 4-16-16,-5 0-16 16,0 5 4-16,1-1 20 15,8-8-8-15,-4 1-92 16,4-1 48-16,-4-4-88 15,4 1 72-15,5-1-112 16,9-4 88-16,0-8-200 16,9-4 156-16</inkml:trace>
        <inkml:trace contextRef="#ctx0" brushRef="#br0" timeOffset="299.8794">15722 6713 520 0,'14'-12'192'0,"-14"12"-152"0,9-13-8 0,4 9 176 15,-4 4-120-15,5-8 96 16,4 4-104-16,5-4 60 16,0 8-80-16,-9 0 56 15,8 4-64-15,10 8 84 16,-9 4-76-16,18 5 8 15,-5 3-44-15,5 8 4 16,0 1-16-16,-9-5-8 16,-5 0 0-16,1-7 20 15,-10-1-12-15,-9-12-252 16,-9-4 132-16,9-8-452 16,-4 0 312-16</inkml:trace>
        <inkml:trace contextRef="#ctx0" brushRef="#br0" timeOffset="515.9545">16264 6579 788 0,'-23'-8'292'0,"23"8"-228"0,0 12-16 16,-9-8 116 0,0 4-100-16,-5 8 96 15,-9 5-92-15,-9 7 4 16,10 0-48-16,-24 9-20 15,14-1-8-15,-22 9 20 0,31-1-8 0,-23 1-224 16,15-5 120-16,8-11-536 16,14-9 352-16</inkml:trace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4:26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60DE26-9B73-4528-9422-E4A5E1E0C5D7}" emma:medium="tactile" emma:mode="ink">
          <msink:context xmlns:msink="http://schemas.microsoft.com/ink/2010/main" type="writingRegion" rotatedBoundingBox="14044,6623 13031,8997 12277,8675 13289,6301"/>
        </emma:interpretation>
      </emma:emma>
    </inkml:annotationXML>
    <inkml:traceGroup>
      <inkml:annotationXML>
        <emma:emma xmlns:emma="http://www.w3.org/2003/04/emma" version="1.0">
          <emma:interpretation id="{87C7FC06-D966-4A5D-B561-EB4D59EFC3F1}" emma:medium="tactile" emma:mode="ink">
            <msink:context xmlns:msink="http://schemas.microsoft.com/ink/2010/main" type="paragraph" rotatedBoundingBox="14044,6623 13031,8997 12277,8675 13289,6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B9CA4-0FA6-4B83-A3FE-6255E0583070}" emma:medium="tactile" emma:mode="ink">
              <msink:context xmlns:msink="http://schemas.microsoft.com/ink/2010/main" type="line" rotatedBoundingBox="14044,6623 13031,8997 12277,8675 13289,6301"/>
            </emma:interpretation>
          </emma:emma>
        </inkml:annotationXML>
        <inkml:traceGroup>
          <inkml:annotationXML>
            <emma:emma xmlns:emma="http://www.w3.org/2003/04/emma" version="1.0">
              <emma:interpretation id="{9CA6A1C2-59F2-4ADF-9A11-C3985952B88F}" emma:medium="tactile" emma:mode="ink">
                <msink:context xmlns:msink="http://schemas.microsoft.com/ink/2010/main" type="inkWord" rotatedBoundingBox="14044,6623 13031,8997 12277,8675 13289,63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-2905-1962 676 0,'-4'-21'248'0,"4"21"-192"0,22 0-16 0,-8 0 136 16,0 0-104-16,13-4 32 15,5 4-60-15,13-4 24 16,5 8-36-16,1-4-36 15,-1 0 0-15,-5 0-184 16,-8 0 100-16,-15 0-260 16,-3 0 196-16</inkml:trace>
          <inkml:trace contextRef="#ctx0" brushRef="#br0" timeOffset="-217.0781">-3128-2120 384 0,'18'-16'140'0,"-18"16"-108"0,23-9-8 0,-14 13 108 16,0 5-76-16,0 11 48 15,5 0-60-15,-9 21 20 16,-1 3-36-16,-8 21 0 16,4-13-16-16,-19 5 0 15,1-4-4-15,-23-13 20 16,9-7-16-16,-18-17 4 16,9-4-8-16,-9-20-24 15,9 0 8-15,0-25 12 16,14 5 0-16,9-13-12 15,13 9 4-15,14 8-40 0,14 8 24 16,13 24 24-16,5 8 0 0,5 20 52 16,-1 5-28-16,-4 3 28 15,0-3-28-15,-4-13 8 16,-1 4-20-16,-13-15-16 16,0-1-4-16</inkml:trace>
          <inkml:trace contextRef="#ctx0" brushRef="#br0" timeOffset="177.4712">-2832-1975 528 0,'-18'37'196'0,"18"-37"-152"0,-32 85-12 0,14-45 104 16,9 1-80-16,-10 15 48 15,10-11-60-15,-4-1-16 16,8-7-16-16,-4-17 0 16,9-4-8-16,5-8-364 15,4-8 196-15</inkml:trace>
          <inkml:trace contextRef="#ctx0" brushRef="#br0" timeOffset="328.8735">-2764-1918 684 0,'-18'20'252'0,"18"-20"-192"0,-23 65-20 0,10-33 92 15,8 5-80-15,-9 7 16 16,10 1-44-16,-5-5-20 15,9-3-8-15</inkml:trace>
          <inkml:trace contextRef="#ctx0" brushRef="#br0" timeOffset="-1012.9513">-3519-1210 600 0,'22'-52'224'0,"-13"27"-176"0,-4-11-12 0,-10 20 28 16,1 8-44-16,-10-8 60 15,1 3-44-15,-10 1-24 16,5 8-12-16,-10 4-20 15,10 8 12-15,-14 25-4 16,9 7 4-16,5 41 32 16,-5 12-12-16,10 33 40 15,-5-1-28-15,-1 29 40 16,10-17-36-16,-4-7-40 16,8-25 4-16,-13-20 28 15,4-16-12-15,-9-8 80 16,-8-17-52-16,-15-7 4 0,5-9-24 15,-14-4-12-15,10 0 0 0,-10-7 12 16,19-5-8-16,4-8-172 16,9 0 92-16</inkml:trace>
          <inkml:trace contextRef="#ctx0" brushRef="#br0" timeOffset="-726.1899">-3665-8 768 0,'-23'37'284'0,"23"-37"-220"0,-14 72-20 0,14-35 24 15,0-5-48-15,0 13 36 16,10-9-32-16,-6-7 32 15,5-1-32-15,9-28 40 16,5 8-36-16,0-24 4 16,4-4-20-16,-9-17 20 15,5 5-20-15,-23-9-32 16,9 13 12-16,-18-4-88 16,9 11 56-16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3:51.8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F3AF03-CD75-4F9E-AD5A-7F7D73CE80FC}" emma:medium="tactile" emma:mode="ink">
          <msink:context xmlns:msink="http://schemas.microsoft.com/ink/2010/main" type="writingRegion" rotatedBoundingBox="16206,2883 24093,658 25224,4666 17337,6891"/>
        </emma:interpretation>
      </emma:emma>
    </inkml:annotationXML>
    <inkml:traceGroup>
      <inkml:annotationXML>
        <emma:emma xmlns:emma="http://www.w3.org/2003/04/emma" version="1.0">
          <emma:interpretation id="{89E77577-52E6-43E2-8124-7E3D3B636A9A}" emma:medium="tactile" emma:mode="ink">
            <msink:context xmlns:msink="http://schemas.microsoft.com/ink/2010/main" type="paragraph" rotatedBoundingBox="16206,2883 20521,1666 20737,2432 16423,3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D72B51-24A9-4131-B5A9-F866AB87FD57}" emma:medium="tactile" emma:mode="ink">
              <msink:context xmlns:msink="http://schemas.microsoft.com/ink/2010/main" type="inkBullet" rotatedBoundingBox="16278,3136 16596,3047 16741,3560 16423,3649"/>
            </emma:interpretation>
          </emma:emma>
        </inkml:annotationXML>
        <inkml:trace contextRef="#ctx0" brushRef="#br0">-6356-479 496 0,'-27'8'184'0,"27"-8"-140"0,-46 53-16 16,33-16 128 0,-1-1-92-16,-18 13 52 15,18-1-68-15,1-7 36 16,8-13-48-16,10-4 88 16,4-8-72-16,18-28 48 15,14 4-60-15,9-20-28 16,9-1-12-16,1-3-228 0,3 4 120 15</inkml:trace>
        <inkml:trace contextRef="#ctx0" brushRef="#br0" timeOffset="-177.4716">-6479-543 404 0,'-4'-25'148'0,"4"25"-112"0,0 0-12 0,0 8 164 15,9 5-108-15,4 19 88 16,-8 4-96-16,-5 29-20 15,4 4-32-15,-4 4-16 16,10-4 0-16,-1-17-128 16,0-7 68-16,4-17-120 15,1 0 100-15,-5-24-244 16,9-4 180-16</inkml:trace>
      </inkml:traceGroup>
      <inkml:traceGroup>
        <inkml:annotationXML>
          <emma:emma xmlns:emma="http://www.w3.org/2003/04/emma" version="1.0">
            <emma:interpretation id="{F2905FBA-8D6C-471E-B80E-81F3CCC192AA}" emma:medium="tactile" emma:mode="ink">
              <msink:context xmlns:msink="http://schemas.microsoft.com/ink/2010/main" type="line" rotatedBoundingBox="18681,2185 20521,1666 20722,2380 18883,2899"/>
            </emma:interpretation>
          </emma:emma>
        </inkml:annotationXML>
        <inkml:traceGroup>
          <inkml:annotationXML>
            <emma:emma xmlns:emma="http://www.w3.org/2003/04/emma" version="1.0">
              <emma:interpretation id="{528DC411-0698-4DF6-9917-35A41BA29A04}" emma:medium="tactile" emma:mode="ink">
                <msink:context xmlns:msink="http://schemas.microsoft.com/ink/2010/main" type="inkWord" rotatedBoundingBox="18681,2185 20521,1666 20722,2380 18883,2899"/>
              </emma:interpretation>
            </emma:emma>
          </inkml:annotationXML>
          <inkml:trace contextRef="#ctx0" brushRef="#br0" timeOffset="-89242.8008">-3652-1179 424 0,'5'-12'156'0,"-5"12"-120"0,5 0-8 16,-5-8 116-1,4 8-84-15,-8-8 64 16,4 8-72-16,-10 0 16 16,1 0-40-16,-4 0 44 15,4 8-40-15,-5-8-8 16,5 16-12-16,0-4-12 0,9 5 4 0,-5 3-24 15,10 4 12-15,-5 4-4 16,13 1 4-16,-4-1 16 16,10 4-4-16,-19-3 16 15,9-1-12-15,-14-8 24 16,5 5-20-16,-13-13 4 16,3 4-8-16,-12-8 12 15,8 0-12-15,-9-8 4 16,5 0-4-16,4-20-184 15,5 8 100-15</inkml:trace>
          <inkml:trace contextRef="#ctx0" brushRef="#br0" timeOffset="-90500.5579">-4175-1377 652 0,'-14'-4'244'0,"14"4"-192"0,5 4-12 16,4-4 100 0,0 0-84-16,18 0 68 15,5 4-72-15,9-4-4 16,9 4-28-16,-4-4 24 16,-1 0-28-16,-13 0-84 0,-5 4 36 0,-4-4-200 15,-5 4 128-15,-8-4-440 16,-6 0 308-16</inkml:trace>
          <inkml:trace contextRef="#ctx0" brushRef="#br0" timeOffset="-90743.2041">-3825-1527 268 0,'19'-12'100'0,"-19"12"-76"0,13-12-8 16,-8 4 200-16,-1 8-120 0,-4-8 68 16,0 8-96-16,-9-8 24 15,0 0-56-15,-9 8 8 16,0 4-28-16,-19 0-8 15,1 4-4-15,-19 8 48 16,10 4-28-16,-5 4 24 16,18 5-28-16,-9-1 36 15,14 5-32-15,13-5 4 16,14 0-16-16,14 0 12 16,13-3-16-16,14-1 32 15,-5-4-24-15,5 1-40 16,0-5 12-16,-4-8-200 15,-5 0 116-15</inkml:trace>
          <inkml:trace contextRef="#ctx0" brushRef="#br0" timeOffset="-88308.1349">-2236-1490 572 0,'-22'-49'208'0,"22"49"-160"0,0-28-12 0,0 20 180 16,-9 8-124-16,-5 0 16 16,5 8-64-16,-5 4 12 15,5 12-28-15,-5-4-8 16,5 13-12-16,0-5-16 15,-5 0 4-15,14 1 28 16,0-5-12-16,10 0-4 16,-6-3-4-16,5-5-32 15,0-4 16-15,5-8-164 16,9 4 100-16</inkml:trace>
          <inkml:trace contextRef="#ctx0" brushRef="#br0" timeOffset="-88140.1883">-2313-1357 476 0,'-14'-12'176'0,"14"12"-136"0,-9 4-12 16,0-4 180-16,18 0-120 0,-9 0 36 15,0 0-76 1,0 0 0-16,14 0-32 0,4 0 20 16,5 0-24-16,9-4-472 15,4 4 252-15</inkml:trace>
          <inkml:trace contextRef="#ctx0" brushRef="#br0" timeOffset="-88552.2847">-2759-1531 676 0,'23'12'248'0,"-23"-12"-192"0,13 33-16 15,-13-17 48 1,5 4-56-16,-14 8 4 16,4 1-20-16,-9-1-4 15,5 0-4-15,-9-7 4 16,4-1-8-16,-8-4-28 16,4-4 12-16,-10-8-56 15,10 4 36-15,-5-8 0 16,10 4 16-16,-1-8 20 0,9 4 0 0,5-4 8 15,9 4-8 1,5 0 52-16,9 4-32 0,9 0 0 16,4 5-16-16,10-5 20 15,4 4-16-15,9-8-320 16,-4 4 164-16</inkml:trace>
          <inkml:trace contextRef="#ctx0" brushRef="#br0" timeOffset="-89075.1741">-3278-1349 808 0,'23'0'300'0,"-23"0"-232"0,45 4-20 15,-22 0 28 1,0 4-52-16,-1 1 8 16,6-1-20-16,-6-4-96 15,6 4 48-15</inkml:trace>
          <inkml:trace contextRef="#ctx0" brushRef="#br0" timeOffset="-88867.6238">-3073-1551 508 0,'0'4'188'0,"0"-4"-148"0,0 40-8 0,-5-15 104 16,5-1-80-16,-9 12 40 16,0 1-56-16,0 3 4 15,4 1-28-15,-4-5-80 16,9 1 36-16,-4-9-236 15,8-4 144-15</inkml:trace>
        </inkml:traceGroup>
      </inkml:traceGroup>
    </inkml:traceGroup>
    <inkml:traceGroup>
      <inkml:annotationXML>
        <emma:emma xmlns:emma="http://www.w3.org/2003/04/emma" version="1.0">
          <emma:interpretation id="{CB9FB93A-5F37-42DC-AE3F-FCF29BAC2A2C}" emma:medium="tactile" emma:mode="ink">
            <msink:context xmlns:msink="http://schemas.microsoft.com/ink/2010/main" type="paragraph" rotatedBoundingBox="19242,3247 24760,2320 25163,4723 19645,56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E43DDA-886D-4498-9FF0-D4208BED917B}" emma:medium="tactile" emma:mode="ink">
              <msink:context xmlns:msink="http://schemas.microsoft.com/ink/2010/main" type="line" rotatedBoundingBox="19242,3247 24633,2342 24895,3905 19504,4811"/>
            </emma:interpretation>
          </emma:emma>
        </inkml:annotationXML>
        <inkml:traceGroup>
          <inkml:annotationXML>
            <emma:emma xmlns:emma="http://www.w3.org/2003/04/emma" version="1.0">
              <emma:interpretation id="{3E0F0278-D675-4F65-BEF3-07B6714FED5D}" emma:medium="tactile" emma:mode="ink">
                <msink:context xmlns:msink="http://schemas.microsoft.com/ink/2010/main" type="inkWord" rotatedBoundingBox="19297,3578 19861,3483 20028,4476 19464,4571"/>
              </emma:interpretation>
            </emma:emma>
          </inkml:annotationXML>
          <inkml:trace contextRef="#ctx0" brushRef="#br0" timeOffset="-71417.2915">-3128-167 748 0,'-23'45'276'16,"23"-45"-216"-16,0 72-16 0,0-39 48 16,9-5-60-16,-9 9-40 15,0 7 4-15,0 1-216 16,9 7 124-16,-18-7-420 16,9-9 288-16</inkml:trace>
          <inkml:trace contextRef="#ctx0" brushRef="#br0" timeOffset="-71208.754">-3524 307 704 0,'-14'-17'264'0,"14"17"-208"0,14 0-12 0,-5 0 96 16,14 8-84-16,22-8 48 15,19 0-60-15,0 0-8 16,4 0-20-16,0-8 24 15,-13 8-24-15,0 0-112 16,-10 8 52-16,-4-8-124 16,-9 9 92-16</inkml:trace>
          <inkml:trace contextRef="#ctx0" brushRef="#br0" timeOffset="-70873.3624">-3337 602 600 0,'-14'8'224'0,"14"-8"-176"0,-9 45-12 16,0-25 80-1,18 0-72-15,-9 12 80 16,0 1-72-16,0-1 0 15,0 1-32-15,0-5 24 16,0-4-28-16,0-16 84 0,0 0-56 0,0-16 4 16,9 4-28-16,0-12 4 15,5 4-12-15,8-16-16 16,1 7 0-16,9-3-16 16,0 4 12-16,4 0 20 31,-4 7-4-31,0 5 4 0,0 8-4 0</inkml:trace>
        </inkml:traceGroup>
        <inkml:traceGroup>
          <inkml:annotationXML>
            <emma:emma xmlns:emma="http://www.w3.org/2003/04/emma" version="1.0">
              <emma:interpretation id="{7F293E52-74A0-460F-A9A2-60FC7BE3E306}" emma:medium="tactile" emma:mode="ink">
                <msink:context xmlns:msink="http://schemas.microsoft.com/ink/2010/main" type="inkWord" rotatedBoundingBox="20710,3000 21777,2821 21899,3544 20832,3723"/>
              </emma:interpretation>
            </emma:emma>
          </inkml:annotationXML>
          <inkml:trace contextRef="#ctx0" brushRef="#br0" timeOffset="-71796.8755">-2008 48 488 0,'-36'-5'180'0,"36"5"-140"0,-19-8-12 16,10 0 208-1,18 0-136-15,5-20 36 16,9 4-80-16,22-33-32 16,15 8-16-16,8-28 16 15,5 13-12-15,22-13 48 16,-4 16-32-16,5 0-24 0,-5 9-4 15,-18 7 8-15,-5 17-4 0,-22-8-4 32,-14 11 4-32,-23-3-16 0,-5 16 8 0,-17-4-40 15,3 16 24-15,-26-9-92 16,13 14 64-16,-18-5-48 16,9 4 56-16,-4-4 20 15,4 4 16-15,5-4-16 16,-1 0 12-16,6-4 12 15,-1 4 0-15,5-13 8 16,13 5-8-16,5-8 16 16,5 8-12-16,27-4 4 15,-5 4-4-15,9 0-8 16,10 4 4-16,9 8 12 16,-1 4-8-16,-8-4 32 15,-5 12-24-15,-19-8 32 16,6 4-32-16,-10-4 76 15,-9 9-56-15,-9-9 48 16,5 4-48-16,-10-4 24 16,-4 8-32-16,0 0 0 15,-5-4-16-15,1 5-88 16,3-5 44-16,-8 4-324 16,9 0 196-16</inkml:trace>
        </inkml:traceGroup>
        <inkml:traceGroup>
          <inkml:annotationXML>
            <emma:emma xmlns:emma="http://www.w3.org/2003/04/emma" version="1.0">
              <emma:interpretation id="{7B954020-5EBD-4341-BF8A-F8ED536962F8}" emma:medium="tactile" emma:mode="ink">
                <msink:context xmlns:msink="http://schemas.microsoft.com/ink/2010/main" type="inkWord" rotatedBoundingBox="22733,3021 24692,2692 24895,3905 22936,42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77183.2312">510-442 716 0,'-28'-49'264'15,"28"49"-204"-15,0-8-16 0,0 4 80 16,10 4-76-16,-6-4 24 16,14 4-40-16,-4-8-20 15,4 8-8-15,23 0-104 16,-9 4 56-16</inkml:trace>
          <inkml:trace contextRef="#ctx0" brushRef="#br0" timeOffset="-76778.153">1056-847 728 0,'9'-4'268'0,"-9"4"-208"0,-9 12-16 16,9-4-68-1,9 9 4-15</inkml:trace>
          <inkml:trace contextRef="#ctx0" brushRef="#br0" timeOffset="-76917.0232">947-604 580 0,'0'12'216'0,"0"-12"-168"0,-14 24-12 0,10 5 76 15,4 3-68-15,-14 25 36 16,9 3-48-16,-13 13 0 15,14-16-20-15,-19-4 12 16,5-9-16-16,-5-12 24 16,5-3-20-16,-14-13 40 15,4-4-28-15,-3-8-32 16,8-4 4-16,-4-16-160 16,13-4 92-16</inkml:trace>
          <inkml:trace contextRef="#ctx0" brushRef="#br0" timeOffset="-76120.9054">1024 35 364 0,'9'-4'132'0,"-9"4"-100"0,5-4-12 0,-10 0 192 16,5 4-120-16,-9-8 52 15,18 4-84-15,-18-8 60 16,9 0-68-16,0-8 16 16,0 3-36-16,0-15 24 15,14 4-32-15,-10-17 4 16,10 5-16-16,0-17-16 15,-1 8 0-15,6-11 20 32,-1 11-8-32,-5-3 16 0,1 11-16 0,-5-3-4 15,0 7 0-15,5 1-4 16,0 11 0-16,4 1 8 16,-4 8-4-16,13 4-12 15,-4 8 4-15,4 4 20 16,5 8-8-16,-14 0-4 15,9 0 0-15,-8 0 20 0,-6 4-12 16,-13-4 32-16,0 5-28 16,-13-5-40-16,-6 0 12 15,-8-8-60 1,9 8 40-16,0-8-12 0,-1 8 28 0,6-16-36 16,13 8 32-16,4 0-48 15,10 0 40-15,4 0-4 16,-4 8 20-16,4 0 0 15,5 4 4-15,-19 4 0 16,10 1 0-16,-28-5 16 16,10 4-4-16,-19-4 52 15,5-4-32-15,-14 4 24 16,5 0-28-16,-5-8 28 16,14 0-32-16,4-8 4 15,9 0-12-15,-4-4-52 16,9 4 28-16,9-4-184 15,5 4 112-15</inkml:trace>
          <inkml:trace contextRef="#ctx0" brushRef="#br0" timeOffset="-74392.4574">1639-661 508 0,'-18'16'188'15,"18"-16"-148"-15,-9 21-8 0,9-9 72 16,0 0-64-16,0 0 28 16,0 0-40-16,0-4 16 15,9 5-24-15,0-18 60 16,4 5-44-16,6-8 36 15,-6 0-40-15,10-8 36 16,0 4-40-16,-10-8 40 16,1 4-40-16,-9-9 4 15,8 5-20-15,1-4 0 16,0 3-4-16,-10 5-32 0,5 8 12 0,0 4-40 16,1 4 32-16,-6 4-240 15,-4 8 144-15</inkml:trace>
          <inkml:trace contextRef="#ctx0" brushRef="#br0" timeOffset="-77411.8387">36 120 464 0,'-36'-4'176'0,"36"4"-140"0,0 4-8 0,0 0 152 16,0 0-104-16,13 0 16 16,-8 5-56-16,27-1-16 15,9 4-12-15,-5-8 20 16,23 4-16-16,-13-8 12 16,-5 4-12-16,-5-12-24 15,-4 4 4-15,-13-8 20 16,-6 4-4-16,-4-9-4 15,0 9 0-15,-9-12-4 16,0 4 0-16,-18-4 16 16,14 4-8-16,-15-5-4 15,10 9 0-15,-18 0 4 16,18 8-4-16,-18 4 16 16,-1 8-12-16,-4 0 4 15,5 8-4-15,-23 9-16 16,27 3 4-16,-18 12 4 0,9 5 0 15,5 16 16-15,9-5-8 0,18 1 24 16,18-4-20 0,14-9 24-16,9-8-24 0,-5-11 4 15,23-9-8-15,-18-8-128 16,-4-4 64-16,-5-8-128 16,-5 0 104-16</inkml:trace>
        </inkml:traceGroup>
      </inkml:traceGroup>
      <inkml:traceGroup>
        <inkml:annotationXML>
          <emma:emma xmlns:emma="http://www.w3.org/2003/04/emma" version="1.0">
            <emma:interpretation id="{7685F724-1B12-48B5-A1B2-05AE68ACE611}" emma:medium="tactile" emma:mode="ink">
              <msink:context xmlns:msink="http://schemas.microsoft.com/ink/2010/main" type="line" rotatedBoundingBox="23079,4460 24792,3582 25284,4541 23571,5420"/>
            </emma:interpretation>
          </emma:emma>
        </inkml:annotationXML>
        <inkml:traceGroup>
          <inkml:annotationXML>
            <emma:emma xmlns:emma="http://www.w3.org/2003/04/emma" version="1.0">
              <emma:interpretation id="{0734EEF4-083D-41A1-A5A6-3B388170F4A5}" emma:medium="tactile" emma:mode="ink">
                <msink:context xmlns:msink="http://schemas.microsoft.com/ink/2010/main" type="inkWord" rotatedBoundingBox="23204,4704 24535,4022 24902,4737 23571,5420"/>
              </emma:interpretation>
              <emma:one-of disjunction-type="recognition" id="oneOf1"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64093.3055">341 1108 92 0,'0'0'32'0,"0"0"-24"0,9 0 0 0,1-4 136 0,3 0-80 16,14 0 80-16,5-4-84 15,41-1 48-15,27 1-64 16,28 8-4-16,-5-4-24 15,32 4 8-15,22 4-16 16,-18 9 32-16,-31-1-24 16,-5-4-32-16,-32 0 8 15,-14-4 36-15,-13 0-16 16,-23-8 24-16,-9 4-20 0,-18 0 36 16,-14 0-28-16,-14 0-4 15,-13 0-12-15,-10 0-40 16,-8 0 16-16,-33-4-56 15,-13 0 40-15,-14 0-56 16,5 0 52-16,0 0-28 16,5-4 40-16,3-5 0 15,11-3 16-15,8 4 16 16,18 0-4-16,19 0 8 16,27 0-8-16,22 4-4 15,24 4 4-15,13-1 56 16,27 1-32-16,23 4-12 15,19 0-8-15,4 9 24 16,-14-1-16-16,-18 0-24 16,-18 0 4-16,-23 0 28 15,-37 0 12-15,-44-8-16 16,-42 0-12-16,-37 0-4 16,-12-4 4-16,-1-4-4 0,-23-8-12 15,5-1 4-15,18 1 4 16,27-4 0-16,28 8 8 15,59-8-24 1,54-1 12-16,33 13 0 16,8 0 4-16,37 0 0 15,32 4 0-15,-5 4 8 16,-13 8-4-16,-19 0-4 16,-31 0 4-16,-37 1 20 15,-18-1-12-15,-46 0 40 16,-50-8-28-16,-45 4-24 15,-14 0 0-15,-18-4 0 16,-28-4 0-16,10 0 24 0,18 0-12 16,36-4-40-16,28 4 16 15,31-5-8-15,46-7 12 16,64 8 16-16,36 0-4 16,23 8 8-16,41-12-8 15,23 20-28-15,-10 0 12 16,-4 0 12-16,-27 4 4 15,-41 5 16-15,-32-1-12 16,-51 4-12 0,-22-4 0-16,-54 8 20 15,-65-7-8-15,-35-1-28 16,-15-8 8-16,14-8 12 16,0 0 4-16,-13-12 16 0,36 0-12 15,36-1 4-15,28 5-4 16,95-8 12-1,37 0-20-15,32 8 0 0,27-8-20 16,31 8 12-16,15 12 12 16,-14 4 0-16,-14 0-4 15,-23 12 4-15,-36-4-48 16,-41 0 24-16,-36 1 8 16,-33-1 8-16,-49-8 4 15,-50 0 0-15,-10-4 0 16,-9-8 0-16,-18 0 0 15,10-4 0-15,26 4-20 16,32-8 12-16,33 8 4 0,85-9 4 16,47 9 0-1,17 0 0-15,46-4 0 16,32 8-12-16,0 8 8 16,-9 0 4-16,-28 5 0 15,-8-1-36-15,-51 4 20 16,-36 0-40-16,-37 0 36 15,-36-4-12-15,-36-7 20 16,-50-5 16-16,-10 0 0 16,23-9-12-16,-4 1 4 15,18-4 4-15,13 0 0 16,42 0 8-16,26 4-4 0,28 0-12 16,28 0 4-16,22 0 12 15,37-1-4-15,22 5-12 16,0 4 4-16,1 4-4 15,-24-4 0-15,-17 0 32 16,-14 0-12-16,-23-4-4 16,-28 0-4-16,-8 0-16 15,-10 4 8-15,-8-4 12 16,-6 4-4-16,-3 4-4 16,3 0 4-16,6 4-332 15</inkml:trace>
        </inkml:traceGroup>
        <inkml:traceGroup>
          <inkml:annotationXML>
            <emma:emma xmlns:emma="http://www.w3.org/2003/04/emma" version="1.0">
              <emma:interpretation id="{D268681D-25D4-4A9D-ADCB-D79DFE049993}" emma:medium="tactile" emma:mode="ink">
                <msink:context xmlns:msink="http://schemas.microsoft.com/ink/2010/main" type="inkWord" rotatedBoundingBox="23931,4024 24792,3582 25130,4241 24269,468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3838.4857">1457 270 372 0,'0'-16'140'0,"0"16"-112"0,0-12-4 16,-5 4 172-1,-4 8-112-15,-5-8 36 16,10 8-72-16,-23-4 16 16,8 4-36-16,-8 0 36 0,4 8-36 0,-4 0 20 15,9 0-28 1,0 4 8-16,4 4-16 0,0 4-16 15,10 1 0-15,4 3 12 16,4 0-4-16,1 4-12 16,8 5 4-16,1-5 12 15,0-4-4-15,-10 1-4 16,-4-5 4-16,0-4 20 16,-4 0-12-16,-10-12 32 15,0 0-28-15,-17-4-4 16,12 0-8-16,-8-4-4 15,4 0 0-15,0-12 16 16,10 8-8-16,13-8-232 16,0 8 120-16</inkml:trace>
          <inkml:trace contextRef="#ctx0" brushRef="#br0" timeOffset="-73539.1893">1630 52 404 0,'-9'8'148'0,"9"-8"-112"0,9 8-12 15,-9-8-4 1,9 8-16-16,-5 0 16 16,15 0-12-16,-19 0-64 0,22 4 28 0,-22-4 40 15,0 9-8-15,-9 3 196 16,9 4-108-16,-13 12 100 15,-6 1-108-15,6 7 24 16,4 1-64-16,0-5-8 16,9 1-20-16,0-9-12 15,0-7 0-15,9-5 40 16,0-4-24-16,4-16-80 16,6 0 32-16</inkml:trace>
          <inkml:trace contextRef="#ctx0" brushRef="#br0" timeOffset="-72728.8537">1707 319 716 0,'0'24'264'0,"0"-24"-204"0,14 40-16 0,-14-23 88 16,9 11-80-16,-9-4 8 15,0 5-40-15,0-5 4 16,4-4-12-16,1-8 20 15,4-4-20-15,-4-8-92 16,-5 0 44-16,9-8-112 16,-5 4 84-16,1-20-60 15,9 8 76-15,-14-17 24 16,13 1 16-16,-13 4 60 16,14 3-28-16,-10 5 104 15,-4 8-72-15,10 4 36 0,-6 12-52 16,5 4 12-16,-4 12-32 0,-5 9 16 15,4 3-20-15,5 0 20 16,-4-3-24-16,-5-5-48 16,14 0 20-16,-14 0-68 15,13-3 48-15,-8-9-20 16,8 0 36-16,-13-8-24 16,0 0 24-16,0-8 20 15,10 4 0-15,-10-8 20 16,4 4-12-16,-4-8 40 15,14 4-24-15,-10-13 12 16,10 1-20-16,0-8-8 16,4 8-4-16,-4-13-4 15,4 5 0-15,-5-13 0 16,6 9 0-16,-19-8 8 16,0 7-4-16,0 1 8 15,0 8-8-15,-10 3 40 16,-3 13-20-16,-10 8-24 15,14 8 0-15,-14 21 44 16,23 3-24-16,-18 21 24 16,13-1-24-16,-8 9 8 15,4-4-16-15,9-13 20 16,13 1-20-16,-4-17 12 16,10-4-12-16,8-16-8 15,5 0 0-15,0-12-68 0,4 4 36 16,-9-12-16-16,1 0 28 15,-19-16 8-15,5 4 8 0,-14-25 0 16,-5 8 0-16,-13-7 0 16,4 7 0-16,-13 5 68 15,-1 16-36-15,-3 8 24 16,8 12-36-16,-9 16 0 16,9 12-12-16,5 5 12 15,13-1-12-15,10 0 32 16,9-3-24-16,13-9-144 15,5-4 64-15,-9-12-608 16,4 0 372-16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5:40.2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397178-99FA-452D-A2AD-A6C5A3678112}" emma:medium="tactile" emma:mode="ink">
          <msink:context xmlns:msink="http://schemas.microsoft.com/ink/2010/main" type="inkDrawing" rotatedBoundingBox="4787,13512 8579,13422 8580,13494 4789,13584" semanticType="callout" shapeName="Other"/>
        </emma:interpretation>
      </emma:emma>
    </inkml:annotationXML>
    <inkml:trace contextRef="#ctx0" brushRef="#br0">0 115 372 0,'4'-8'140'0,"5"4"-112"0,10-4-4 16,-15 8 100-16,14 0-72 15,-9 0 60-15,10 0-68 16,-1 4 16-16,5 0-40 16,8 4 16-16,6 1-20 0,4-1 72 15,0 0-52-15,18-4 12 0,28-4-28 16,45 0 24-16,9-4-28 16,13-4 32-1,51-5-32-15,0 13 12 0,-4 0-16 16,31 0 36-16,-14 0-24 15,-8-4-40-15,8-8 8 16,-8 0 28-16,-24 0-12 16,-8-4 8-16,-10 0-8 15,-13 3-24-15,-14 5 8 16,-27 0 32-16,-14 4-16 0,-27 0-80 16,-14 4 40-16,-27 8-156 15,-9 0 104-15,-5 5-260 16,-18 3 192-1,-9 8-204-15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6:10.2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9:12:03.857"/>
    </inkml:context>
  </inkml:definitions>
  <inkml:traceGroup>
    <inkml:annotationXML>
      <emma:emma xmlns:emma="http://www.w3.org/2003/04/emma" version="1.0">
        <emma:interpretation id="{2DF1D7C7-A91D-4722-8E3F-C8ADBA51F318}" emma:medium="tactile" emma:mode="ink">
          <msink:context xmlns:msink="http://schemas.microsoft.com/ink/2010/main" type="writingRegion" rotatedBoundingBox="19130,11455 22753,14788 21557,16088 17934,12755"/>
        </emma:interpretation>
      </emma:emma>
    </inkml:annotationXML>
    <inkml:traceGroup>
      <inkml:annotationXML>
        <emma:emma xmlns:emma="http://www.w3.org/2003/04/emma" version="1.0">
          <emma:interpretation id="{254EB4C7-280B-4039-8425-A17A1838D73D}" emma:medium="tactile" emma:mode="ink">
            <msink:context xmlns:msink="http://schemas.microsoft.com/ink/2010/main" type="paragraph" rotatedBoundingBox="19130,11455 22753,14788 21557,16088 17934,12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C518BE-6037-4ADC-9894-3244F950353B}" emma:medium="tactile" emma:mode="ink">
              <msink:context xmlns:msink="http://schemas.microsoft.com/ink/2010/main" type="line" rotatedBoundingBox="19130,11455 22753,14788 21557,16088 17934,12755"/>
            </emma:interpretation>
          </emma:emma>
        </inkml:annotationXML>
        <inkml:traceGroup>
          <inkml:annotationXML>
            <emma:emma xmlns:emma="http://www.w3.org/2003/04/emma" version="1.0">
              <emma:interpretation id="{F301E4F5-8384-42A9-A99D-8BA6539CBEA0}" emma:medium="tactile" emma:mode="ink">
                <msink:context xmlns:msink="http://schemas.microsoft.com/ink/2010/main" type="inkWord" rotatedBoundingBox="18587,12045 18909,12341 18683,12586 18362,12290"/>
              </emma:interpretation>
            </emma:emma>
          </inkml:annotationXML>
          <inkml:trace contextRef="#ctx0" brushRef="#br0">-3551-2995 748 0,'41'-20'276'0,"-14"28"-216"0,0 4-16 0,-13-4 24 15,-9 20-48-15,-10 9 60 16,-9 11-44-16,-4 1 36 15,-5 3-40-15,-4-7-20 0,4-9-4 0,10-7 52 16,8-13-32-16,14-12-4 16,23-8-12-16,23 0-80 15,18-4 36-15,-1 0-444 16,-3 4 260 0</inkml:trace>
        </inkml:traceGroup>
        <inkml:traceGroup>
          <inkml:annotationXML>
            <emma:emma xmlns:emma="http://www.w3.org/2003/04/emma" version="1.0">
              <emma:interpretation id="{16360269-C26F-443D-9014-AB61D5CEC1A8}" emma:medium="tactile" emma:mode="ink">
                <msink:context xmlns:msink="http://schemas.microsoft.com/ink/2010/main" type="inkWord" rotatedBoundingBox="19869,12135 21374,13519 20178,14819 18673,13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24.6072">-1416-1138 820 0,'9'-8'304'0,"0"8"-236"0,0-8-20 0,-9 8 88 15,0 0-84-15,-9 0-20 16,-23 8-20-16,1 0 4 16,-1 4-8-16,0 5-12 0,9-5 0 15,0 4 4-15,14 0 0 0,5 0-44 16,8 1 24-16,14-1 32 16,5 4-4-16,18 0 0 15,-4 9-4-15,3 7 4 16,-17-4-4-16,-18 1 32 15,-19-9-20-15,-9 0 4 16,-22-4-12-16,-10-7 28 16,1-13-20-16,-10-4-112 15,9-5 52-15,10-7-468 16,13-4 284 0,0 0-196-16</inkml:trace>
          <inkml:trace contextRef="#ctx0" brushRef="#br0" timeOffset="851.2628">-1949-2441 600 0,'37'-36'224'0,"-1"36"-176"16,14-8-12-16,-31 0 8 0,-6-1-32 16,5-3 92-16,-9 4-56 15,-13-8 40-15,-19 4-52 16,-9 4-28-16,-27 0-8 0,-14 0 8 15,-4 16-4-15,-5-8-20 16,-5 4 8-16,-4 0 12 16,0 4 0-16,5-4 52 15,17 0-32-15,19 4 68 16,23 0-52-16,23 0 0 16,31 8-24-16,23 1-4 15,14 3-4-15,4 8-16 0,9 9 4 16,5 11 12-16,0 5-4 15,-4 8-12-15,-15 3 4 16,-26 1 12-16,-24-4-4 16,-26-1-20-16,-28 1 8 15,-18 0-32-15,-10 4 24 16,-17 7 32-16,-28 9-8 16,0 0-8-16,5-4-4 15,9-8 4-15,9-8 0 16,27-17 52-16,9-11-28 15,19-5 16-15,18-8-24 16,18-8 28-16,13-8-28 0,42-4 48 16,45 0-36-16,28-8-32 15,4 4 0-15,13-4 60 16,6 8-28-16,-6 0 16 16,-22 0-28-16,-27 8 8 15,-28 0-12-15,-13-4 0 16,-10 0-4-16,-22 5-40 15,-14-1 16-15,-9 0-328 16,-9-8 188-16</inkml:trace>
        </inkml:traceGroup>
        <inkml:traceGroup>
          <inkml:annotationXML>
            <emma:emma xmlns:emma="http://www.w3.org/2003/04/emma" version="1.0">
              <emma:interpretation id="{8336A6E8-386F-459C-A4D5-1634F73FB7D2}" emma:medium="tactile" emma:mode="ink">
                <msink:context xmlns:msink="http://schemas.microsoft.com/ink/2010/main" type="inkWord" rotatedBoundingBox="22277,15087 22385,15187 22093,15506 21984,15406"/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is,</emma:literal>
                </emma:interpretation>
                <emma:interpretation id="interp3" emma:lang="" emma:confidence="0">
                  <emma:literal>pa,</emma:literal>
                </emma:interpretation>
                <emma:interpretation id="interp4" emma:lang="" emma:confidence="0">
                  <emma:literal>ra,</emma:literal>
                </emma:interpretation>
                <emma:interpretation id="interp5" emma:lang="" emma:confidence="0">
                  <emma:literal>ps</emma:literal>
                </emma:interpretation>
              </emma:one-of>
            </emma:emma>
          </inkml:annotationXML>
          <inkml:trace contextRef="#ctx1" brushRef="#br0">0 416 0,'0'0'0,"0"0"16,41-85 0,-18 49-16,-23 16 15,13-13-15,1 1 16,0 8-16,-5-5 16,4-7-1,-3 12 1,3-1-16,-4 9 15,0 0-15,-9 4 16,5 8 0,-5 4-16,9-16 15,-9 16-15,0-8 32,0 8-17,5 0 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6:12.4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DEC698-68E7-4D4C-93FB-F42BFA6EA04C}" emma:medium="tactile" emma:mode="ink">
          <msink:context xmlns:msink="http://schemas.microsoft.com/ink/2010/main" type="writingRegion" rotatedBoundingBox="20025,10830 23113,10411 23269,11567 20181,11985"/>
        </emma:interpretation>
      </emma:emma>
    </inkml:annotationXML>
    <inkml:traceGroup>
      <inkml:annotationXML>
        <emma:emma xmlns:emma="http://www.w3.org/2003/04/emma" version="1.0">
          <emma:interpretation id="{ABCE8687-3124-4D50-ACA1-0DAD2E384469}" emma:medium="tactile" emma:mode="ink">
            <msink:context xmlns:msink="http://schemas.microsoft.com/ink/2010/main" type="paragraph" rotatedBoundingBox="20025,10830 23113,10411 23269,11567 20181,11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3DA610-59E7-4D2B-B7F3-FE766B94A994}" emma:medium="tactile" emma:mode="ink">
              <msink:context xmlns:msink="http://schemas.microsoft.com/ink/2010/main" type="line" rotatedBoundingBox="20025,10830 23113,10411 23269,11567 20181,11985"/>
            </emma:interpretation>
          </emma:emma>
        </inkml:annotationXML>
        <inkml:traceGroup>
          <inkml:annotationXML>
            <emma:emma xmlns:emma="http://www.w3.org/2003/04/emma" version="1.0">
              <emma:interpretation id="{B53D9776-1B4B-4773-945A-F9B98146BBFC}" emma:medium="tactile" emma:mode="ink">
                <msink:context xmlns:msink="http://schemas.microsoft.com/ink/2010/main" type="inkWord" rotatedBoundingBox="20025,10830 21053,10690 21210,11846 20181,119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-1844 7033 464 0,'-32'-4'176'0,"5"36"-140"0,-32 61-8 16,13-20 76-16,-18 24-64 16,-4 4 36-16,-9 25-44 15,17 11-8-15,-3-7-16 16,8-13 4-16,19-32-8 0,-5-16 16 15,9-17-12-15,0-11 40 16,14-17-24-16,-1-12-180 0,6-12 84 16,-1-12-116-1,1-16 108-15,3-13-44 16,1 1 72-16,0 8 104 16,0 7-24-16,0 13 144 15,-9 20-96-15,-5 21 116 16,5 11-112-16,4 0 56 15,10-3-76-15,17-1 28 0,19 1-52 16,14-17 60-16,8-4-56 16,1-12 20-16,4-12-40 15,0-12-160-15,10-17 76 0,3-19-504 16</inkml:trace>
        </inkml:traceGroup>
        <inkml:traceGroup>
          <inkml:annotationXML>
            <emma:emma xmlns:emma="http://www.w3.org/2003/04/emma" version="1.0">
              <emma:interpretation id="{52923644-7745-434A-A221-5582324AE1E7}" emma:medium="tactile" emma:mode="ink">
                <msink:context xmlns:msink="http://schemas.microsoft.com/ink/2010/main" type="inkWord" rotatedBoundingBox="21651,11290 23203,11080 23247,11404 21695,11614"/>
              </emma:interpretation>
              <emma:one-of disjunction-type="recognition" id="oneOf1">
                <emma:interpretation id="interp1" emma:lang="" emma:confidence="0">
                  <emma:literal>such</emma:literal>
                </emma:interpretation>
                <emma:interpretation id="interp2" emma:lang="" emma:confidence="0">
                  <emma:literal>Such</emma:literal>
                </emma:interpretation>
                <emma:interpretation id="interp3" emma:lang="" emma:confidence="0">
                  <emma:literal>seen</emma:literal>
                </emma:interpretation>
                <emma:interpretation id="interp4" emma:lang="" emma:confidence="0">
                  <emma:literal>Seth</emma:literal>
                </emma:interpretation>
                <emma:interpretation id="interp5" emma:lang="" emma:confidence="0">
                  <emma:literal>Tech</emma:literal>
                </emma:interpretation>
              </emma:one-of>
            </emma:emma>
          </inkml:annotationXML>
          <inkml:trace contextRef="#ctx0" brushRef="#br0" timeOffset="4681.2185">-1066 7781 540 0,'14'-20'200'0,"-14"8"-156"0,14-4-12 0,-14 8 88 15,0-1-72-15,0-3 52 16,-5-4-60-16,-18 0-20 16,5 0-12-16,-5 4-8 0,1 0 0 15,-10 3-36-15,9 5 20 16,0 4 4-16,23 4 12 15,14 9-20-15,-5 7 12 0,23 4 32 16,-9 4-16 0,9 5-28-16,-5 3 12 15,-9 1 8-15,-4-5 4 0,-14-4 32 16,0-3-20-16,-14-5 4 16,-9-8-12-16,-9-12 4 15,-4-8-8-15,4-8-4 16,14-9 4-16,-5 1 4 15,23 0-4-15,9 8-20 16,14 4 8-16,9 3-4 16,4 5 4-16,10 0 0 15,4 0 0-15,5 0 0 16,-1-4 0-16,-8 0 16 16,-1 0-4-16,-13 0 16 15,-9 0-12-15,-14 0-20 0,-9 0 4 16,-9-1 4-16,-14 1 4 15,5 0 24-15,4 0-12 16,1 4-32-16,-6 4 12 16,19 4-36-16,0 4 28 15,10 4 4-15,-1 1 12 16,27-1 0-16,-4-4 0 16,13 0 32-16,10-8-16 15,-9 0 4-15,8 0-12 16,-13 0-16-16,-13-4 4 15,-1-4 40-15,-13 8-24 16,-14-8-8-16,-10 8-8 0,-12-8 4 16,-1-1 0-16,-9 5 8 15,9-4-4-15,1 8-36 16,-1 8 16-16,14-4-20 16,18 13 20-16,0-1 36 15,27-4-12-15,5 4 16 16,5 4-12-16,-1-11-44 15,1-1 20-15,-5-8-112 16,4-4 68-16,-4-5 16 16,-13-3 24-16,-1-4 16 15,-13-4 0-15,-5 0 24 16,-9-1-12-16,-9-3 32 16,0-4-28-16,4 4 32 15,-4 3-32-15,0 5 64 16,0 4-44-16,4 8-16 0,-4 8-12 15,-5 8-28-15,14 0 12 16,0 9 12-16,0-1 0 16,0 0-20-16,0 0 8 15,0-4-4-15,-9-3 4 16,9-1 16-16,-9-8-4 16,-5-4-12-16,14-4 4 15,0 0-4-15,0-9 0 16,0 5 24-16,14-4-8 15,-5 4-40-15,14 0 20 16,0 4 0-16,9 0 12 16,4 4 32-16,14 4-16 0,18 4 12 15,1 4-16-15,-6 0 20 16,6-4-20-16,-28-3 48 16,4-5-32-16,-13-5 48 15,0 1-44-15,-18-4 36 16,-1 0-36-16,-13 0-8 15,0 0-16-15,-13-4-272 16,-1 8 148-16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6:08.5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DA1BD3E-D299-4991-8C22-DE00E8E86395}" emma:medium="tactile" emma:mode="ink">
          <msink:context xmlns:msink="http://schemas.microsoft.com/ink/2010/main" type="writingRegion" rotatedBoundingBox="14258,13718 15887,13718 15887,14705 14258,14705"/>
        </emma:interpretation>
      </emma:emma>
    </inkml:annotationXML>
    <inkml:traceGroup>
      <inkml:annotationXML>
        <emma:emma xmlns:emma="http://www.w3.org/2003/04/emma" version="1.0">
          <emma:interpretation id="{2F7874DF-346E-48F6-8195-FECD9F6E256A}" emma:medium="tactile" emma:mode="ink">
            <msink:context xmlns:msink="http://schemas.microsoft.com/ink/2010/main" type="paragraph" rotatedBoundingBox="14258,13718 15887,13718 15887,14705 14258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A5AD6-B41D-4AEE-B629-70E1832934B0}" emma:medium="tactile" emma:mode="ink">
              <msink:context xmlns:msink="http://schemas.microsoft.com/ink/2010/main" type="line" rotatedBoundingBox="14258,13718 15887,13718 15887,14705 14258,14705"/>
            </emma:interpretation>
          </emma:emma>
        </inkml:annotationXML>
        <inkml:traceGroup>
          <inkml:annotationXML>
            <emma:emma xmlns:emma="http://www.w3.org/2003/04/emma" version="1.0">
              <emma:interpretation id="{5B67EDD4-8F0F-40E7-93D3-5D3BB3066BD4}" emma:medium="tactile" emma:mode="ink">
                <msink:context xmlns:msink="http://schemas.microsoft.com/ink/2010/main" type="inkWord" rotatedBoundingBox="14258,13718 15887,13718 15887,14705 14258,14705"/>
              </emma:interpretation>
              <emma:one-of disjunction-type="recognition" id="oneOf0">
                <emma:interpretation id="interp0" emma:lang="" emma:confidence="0">
                  <emma:literal>sy</emma:literal>
                </emma:interpretation>
                <emma:interpretation id="interp1" emma:lang="" emma:confidence="0">
                  <emma:literal>age</emma:literal>
                </emma:interpretation>
                <emma:interpretation id="interp2" emma:lang="" emma:confidence="0">
                  <emma:literal>ay</emma:literal>
                </emma:interpretation>
                <emma:interpretation id="interp3" emma:lang="" emma:confidence="0">
                  <emma:literal>zy</emma:literal>
                </emma:interpretation>
                <emma:interpretation id="interp4" emma:lang="" emma:confidence="0">
                  <emma:literal>zee</emma:literal>
                </emma:interpretation>
              </emma:one-of>
            </emma:emma>
          </inkml:annotationXML>
          <inkml:trace contextRef="#ctx0" brushRef="#br0">-8641 10092 580 0,'13'-40'216'0,"19"52"-168"0,23-24-12 15,-1 12 12-15,10 8-32 16,4 8 40-16,-4 0-32 15,-5 4-12-15,-13 5-8 16,-14-1 20-16,-19 0-12 0,-17 4 12 16,-19-11-12-16,-27 7-16 0,0-8 0 15,-5 4 12-15,1-3-4 16,22-5 52-16,0 4-32 16,32-4 16-16,23-4-24 15,45 0 36-15,18-4-28 16,10 0 20-16,13-8-24 15,19-4-176-15,-1 4 84 16,-17-4-72-16,-10-4 84 16,-23 0 36-16,-13 0 16 15,-19-9 16-15,-22-7-4 16,-18-4 40-16,-10-1-20 16,5 5 144-16,-18 12-92 0,4 8 4 15,-8 16-52-15,3 12-8 16,6 8-12-16,4 5 12 15,4-1-12-15,5 0 4 16,-9-3-4-16,9-1 4 16,9-8-8-16,-9-3 40 15,0-9-20-15,5-8 12 16,13-8-20-16,5-5-24 16,-1-7 0-16,10 0-12 15,5-12 8-15,4-5-44 16,-10 9 28-16,-3 8-20 15,-6 11 28-15,-3 22 52 16,-10 7-12-16,-9 24 44 16,-9 21-36-16,-10 28-4 15,-8 16-16-15,4-7 4 0,1-13-8 16,-1-12-4-16,0-9 4 16,9-15 20-16,5-17-12 15,0-7 24-15,23-9-32 16,9-12 0-1,9-8-92-15,13-8 48 16,19-4-216-16,22-12 144 16,14-5-528-1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4:28.6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9:12:02.770"/>
    </inkml:context>
  </inkml:definitions>
  <inkml:traceGroup>
    <inkml:annotationXML>
      <emma:emma xmlns:emma="http://www.w3.org/2003/04/emma" version="1.0">
        <emma:interpretation id="{640DB701-8849-4C9C-A1D1-3CBFD2FF6835}" emma:medium="tactile" emma:mode="ink">
          <msink:context xmlns:msink="http://schemas.microsoft.com/ink/2010/main" type="writingRegion" rotatedBoundingBox="13625,7028 18095,6876 18164,8915 13695,9068"/>
        </emma:interpretation>
      </emma:emma>
    </inkml:annotationXML>
    <inkml:traceGroup>
      <inkml:annotationXML>
        <emma:emma xmlns:emma="http://www.w3.org/2003/04/emma" version="1.0">
          <emma:interpretation id="{954E606E-511C-4233-B278-5B5C716CEE3A}" emma:medium="tactile" emma:mode="ink">
            <msink:context xmlns:msink="http://schemas.microsoft.com/ink/2010/main" type="paragraph" rotatedBoundingBox="13625,7028 18095,6876 18164,8915 13695,9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42F0F-3F78-4E06-8981-0472CE397554}" emma:medium="tactile" emma:mode="ink">
              <msink:context xmlns:msink="http://schemas.microsoft.com/ink/2010/main" type="line" rotatedBoundingBox="13625,7028 18095,6876 18164,8915 13695,9068"/>
            </emma:interpretation>
          </emma:emma>
        </inkml:annotationXML>
        <inkml:traceGroup>
          <inkml:annotationXML>
            <emma:emma xmlns:emma="http://www.w3.org/2003/04/emma" version="1.0">
              <emma:interpretation id="{C950311A-0582-44C5-AC18-0B9281BC62BD}" emma:medium="tactile" emma:mode="ink">
                <msink:context xmlns:msink="http://schemas.microsoft.com/ink/2010/main" type="inkWord" rotatedBoundingBox="13850,7391 14790,7671 14502,8639 13562,83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-8810 4248 652 0,'0'-16'244'0,"0"16"-192"0,5-12-12 16,-5 4 76 0,0 8-72-16,-14-12 16 15,14 4-36-15,-23-5-32 0,0 5 4 16,-18 4-16-16,5 4 8 16,-23 8-8-16,9 5 8 0,-5 11 44 15,10 12-20-15,-1 1 24 16,19 3-20-16,13-3 0 15,14-5-8-15,14-16 20 16,18-8-16-16,22-20 4 16,10-8-8-16,-5-8-60 15,5 3 28-15,-9-7-8 16,-10 8 20-16,-13-13 8 16,-9 9 4-16,-14-21 8 15,-5 9-4-15,-8-17 8 16,8 5-8-16,-8 7 52 15,-1 17-32-15,-4 20 0 16,9 16-16-16,-4 28-16 16,8 9 4-16,-8 19 48 15,4-3-24-15,-5 12 16 16,-4 0-20-16,9-4-36 16,0-9 12-16,9-15-168 15,5-13 100-15</inkml:trace>
          <inkml:trace contextRef="#ctx0" brushRef="#br0" timeOffset="301.3009">-8386 4143 728 0,'-32'0'268'0,"32"0"-208"0,-46 32-16 0,23-7 80 16,1 3-76-16,-1 21 24 15,0 3-40-15,5 9-12 16,13 0-12-16,-4-9 28 15,23-3-20-15,9-25 12 16,8-12-16-16,24-24-24 16,0 0 4-16,-1-20-24 15,1 3 20-15,-23-7 12 16,0 3 4-16,-32-3-20 16,-9 12 8-16,-14-1-24 15,0 9 20-15,-9 0 4 16,9 8 8-16,5-8-124 15,18 8 68-15,18-13-340 16,5 9 220-16</inkml:trace>
          <inkml:trace contextRef="#ctx0" brushRef="#br0" timeOffset="516.985">-8200 3993 624 0,'-45'-28'228'0,"45"28"-176"0,-46-4-16 15,28 12 116 1,4 8-92-16,-4 17-8 15,4 3-32-15,1 29 28 16,4 4-24-16,-14 40 32 16,14 4-32-16,-14 0-12 15,14-11-8-15,-14-17 12 0,9-17-8 16,-4-11-64-16,5-12 28 0,3-21-120 16,1-4 84-16,0-16-316 15,9 0 212 1</inkml:trace>
        </inkml:traceGroup>
        <inkml:traceGroup>
          <inkml:annotationXML>
            <emma:emma xmlns:emma="http://www.w3.org/2003/04/emma" version="1.0">
              <emma:interpretation id="{2DB08EFE-39DA-4508-9EE2-666471FF4079}" emma:medium="tactile" emma:mode="ink">
                <msink:context xmlns:msink="http://schemas.microsoft.com/ink/2010/main" type="inkWord" rotatedBoundingBox="15474,6965 18095,6876 18164,8915 15544,90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9.2681">-6875 3949 676 0,'73'-25'248'0,"-73"25"-192"0,32-8-16 0,-28 0 84 15,5 0-76-15,-9-4 52 16,-9 12-60-16,-23-8-12 16,5 8-16-16,-27-4 0 15,-1 4-8-15,0-4-4 16,10 4 4-16,-5-4-32 15,22 4 16-15,-4 0 12 16,14 8 4-16,5 8-36 16,3 8 16-16,-3 13 16 15,13 3 0-15,-23 9-8 16,14-1 4-16,-14 17 12 16,14-4-4-16,-23 12 24 0,14-9-16 15,-5-3 32-15,5-8-28 16,4-13-4-16,5-7-8 0,5-5 56 15,4 0-32-15,13 1 16 16,6-1-28-16,3-4 8 16,1 1-12-16,4-5 28 15,5-4-24-15,-4-8-32 16,3-4 8-16,1-8-156 16,-4 0 88-16</inkml:trace>
          <inkml:trace contextRef="#ctx0" brushRef="#br0" timeOffset="1207.4499">-7262 4321 840 0,'-9'-4'312'16,"9"4"-244"-16,14 4-16 0,-5-4 48 15,4 4-64-15,24-4 24 16,4 4-40-16,32-4 52 15,-1 0-40-15,6 0-192 16,-5 0 88-16,-10 0-188 16,-8 0 148-16,-14 0-316 15,-5 0 240-15</inkml:trace>
          <inkml:trace contextRef="#ctx0" brushRef="#br0" timeOffset="2053.1992">-6524 4556 340 0,'4'-16'128'0,"-4"16"-100"0,0-8-8 0,0 3 148 31,5 5-96-31,-5 0 104 0,0-8-100 0,-5 0 20 16,1 8-56-16,-5 0 56 15,4 0-56-15,-9 0 0 16,1 0-24-16,-6 16-12 16,6-3 0-16,-10 15 40 15,5 4-24-15,-5 9-8 16,9-1-8-16,1 5 12 15,8-5-8-15,5 1 24 16,5-5-20-16,4-8 32 16,9-3-28-16,5-13 12 15,0 4-16-15,-1-24 12 16,6 0-16-16,-6 0-28 16,1-4 8-16,-5-5 32 15,1-3-12-15,-15-4-28 16,1 8 12-16,-14-4-8 15,-1-1 8-15,-8-3-44 16,5 16 24-16,-10 4 16 16,5 12 8-16,-14 4 4 15,9-4 0-15,-4 0 0 16,13 0 0-16,0 0 24 16,5 1-12-16,9-1 12 15,5 4-12-15,13-8 12 0,5 4-16 16,4-8 32-16,0 0-24 0,10-12-68 15,4 8 28-15</inkml:trace>
          <inkml:trace contextRef="#ctx1" brushRef="#br0">-6315 4944 0,'0'0'15,"0"0"1,-59 17-16</inkml:trace>
          <inkml:trace contextRef="#ctx0" brushRef="#br0" timeOffset="2943.1204">-5983 4572 756 0,'-4'-36'280'0,"4"36"-216"0,14-4-20 0,-1-1 4 16,5 5-36-16,28-8 56 15,9 8-36-15,36 0 12 16,0 8-28-16,13-3 28 15,-8 7-28-15,-14-8-128 16,-14 8 60-16,-13-4 28 16,-14 0 16-16,-14-8 8 15,-4 4 4-15,-19-4 64 16,1 4-36-16,-14 0 84 16,4 4-64-16,-13 4-52 15,4 9-4-15,-13 7 4 16,9 0 4-16,-9 1-4 0,4-5 4 15,0 8 4-15,9-3-4 0,5-9-4 16,9 4 4-16,9-12 28 16,10 4-16-16,8-7-4 15,0-1-8-15,1-8-68 16,-1 4 36-16,-9-8-48 16,0-4 40-16,-9-1-16 15,1 9 32-15,-15-8-8 16,5 8 16-16,-5-12 16 15,5 4 0-15,-4 0-48 16,4 0 28-16,0-12-272 16,9 4 160-16</inkml:trace>
          <inkml:trace contextRef="#ctx0" brushRef="#br0" timeOffset="2287.8232">-5846 4111 624 0,'5'-33'228'0,"-5"33"-176"0,9-24-16 0,-5 16 116 16,5 4-92-16,-9 4 20 15,0 4-48-15,0 12-32 16,0 4 0-16,-4 21 36 16,-1 7-24-16,-13 33 16 15,4 4-16-15,-4 12 0 16,9-4-4-16,-9-16-40 15,9-16 16-15</inkml:trace>
          <inkml:trace contextRef="#ctx0" brushRef="#br0" timeOffset="2543.0577">-5423 3997 768 0,'-9'-12'284'0,"9"12"-220"0,-13 33-20 0,8-9 68 16,-4 0-72-16,-9 29 16 16,-5-1-32-16,-4 41 32 15,8 1-32-15,-8 7-180 16,9-8 84-16,-5-20-116 16,10-13 108-16</inkml:trace>
          <inkml:trace contextRef="#ctx0" brushRef="#br0" timeOffset="3171.7288">-5195 4459 676 0,'-27'-4'248'0,"27"4"-192"16,0 24-16-16,-9-4 100 16,9 0-84-16,-5 25 32 15,5 3-52-15,-9 21 20 16,9-12-28-16,-9 32 44 16,4-16-40-16,-8 16 12 15,-1-12-28-15,-4-13 20 16,4-11-24-16,-4-16 24 15,4-5-24-15,-4-20-136 0,4-4 68 0</inkml:trace>
          <inkml:trace contextRef="#ctx0" brushRef="#br0" timeOffset="3797.8934">-4799 3346 632 0,'-18'-8'236'0,"18"8"-184"0,-32 24-16 0,9-12 104 16,10 4-84-16,-24 5-48 15,10-1-8-15,-10 0 20 16,10 4-12-16,0-3 0 16,9-5-4-16,-1-4 84 15,15-4-48-15,-1-8 88 16,10 0-72-16,4-8 60 16,5 4-64-16,8-8-20 15,10 8-20-15,0-9-12 16,0 13 4-16,0-12-84 15,-5 12 44-15,-4 0-532 16,0 12 312-16</inkml:trace>
          <inkml:trace contextRef="#ctx0" brushRef="#br0" timeOffset="3588.3356">-4963 3237 684 0,'-9'-21'252'0,"9"21"-192"16,0 8-20-16,0 0 92 15,0 5-80-15,0 11 52 16,0 8-64-16,0 5-4 16,5 3-20-16,-1-3 32 15,1-5-24-15,4 0-32 16,5-3 4-16,-1-9-176 15,5 0 100-15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5:34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5T19:14:16.865"/>
    </inkml:context>
  </inkml:definitions>
  <inkml:traceGroup>
    <inkml:annotationXML>
      <emma:emma xmlns:emma="http://www.w3.org/2003/04/emma" version="1.0">
        <emma:interpretation id="{B828A7CF-39B5-4615-8062-82FEBAD709BF}" emma:medium="tactile" emma:mode="ink">
          <msink:context xmlns:msink="http://schemas.microsoft.com/ink/2010/main" type="writingRegion" rotatedBoundingBox="1178,12748 18108,10525 18747,15393 1817,17617"/>
        </emma:interpretation>
      </emma:emma>
    </inkml:annotationXML>
    <inkml:traceGroup>
      <inkml:annotationXML>
        <emma:emma xmlns:emma="http://www.w3.org/2003/04/emma" version="1.0">
          <emma:interpretation id="{2294311B-7BD1-4528-B2C9-3D2F99E821E1}" emma:medium="tactile" emma:mode="ink">
            <msink:context xmlns:msink="http://schemas.microsoft.com/ink/2010/main" type="paragraph" rotatedBoundingBox="1624,12688 6078,12114 6272,13620 1818,14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97F8A-C301-4D48-9FCE-AA89E98542EF}" emma:medium="tactile" emma:mode="ink">
              <msink:context xmlns:msink="http://schemas.microsoft.com/ink/2010/main" type="line" rotatedBoundingBox="1624,12688 6078,12114 6272,13620 1818,14194"/>
            </emma:interpretation>
          </emma:emma>
        </inkml:annotationXML>
        <inkml:traceGroup>
          <inkml:annotationXML>
            <emma:emma xmlns:emma="http://www.w3.org/2003/04/emma" version="1.0">
              <emma:interpretation id="{340EF82A-4B85-487A-B9E2-2EA283060A80}" emma:medium="tactile" emma:mode="ink">
                <msink:context xmlns:msink="http://schemas.microsoft.com/ink/2010/main" type="inkWord" rotatedBoundingBox="1624,12688 3031,12507 3225,14013 1818,14194"/>
              </emma:interpretation>
              <emma:one-of disjunction-type="recognition" id="oneOf0">
                <emma:interpretation id="interp0" emma:lang="" emma:confidence="1">
                  <emma:literal>n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-19914 10084 488 0,'9'-4'180'0,"-9"4"-140"0,0 0-12 16,0 0 84-16,0-4-68 15,4-4 24-15,1 0-36 16,-5 0 24-16,0-1-32 16,5 1 4-16,-10 0-16 0,0 0 0 0,1 4-4 15,-5 0 4-15,0 4-8 16,-5 0-12-16,0 8 4 16,-4 0 12-16,4 4-4 15,-8-3-20-15,3 3 8 16,6 0 12-16,-1 0 0 15,5-4-12-15,0 4 4 16,9-4-4-16,0 4 0 16,0-3 16-16,0-1-4 15,9 0-12-15,-9 0 4 0,9 0-4 16,-4 0 0-16,8 0 16 16,-4 4-4-16,5 0-20 15,-5 5 8-15,9-5 32 16,-4 0-16-16,4 0-16 15,1 0 0-15,-1 0 20 16,-9 0-4-16,5 1-4 16,-5-1 0-16,-5-4 4 15,1 0-4-15,-5 0 8 16,0-8-8-16,-9 4 16 16,9 4-12-16,-9-4-12 15,4 0 0-15,0 0 12 16,-4 0-4-16,-4 0 16 15,-1 0-12-15,0 0 4 16,-4-4-4-16,-5 0 12 16,1 0-12-16,-1 0 16 0,0 0-16 15,-4-4 4-15,4 0-4 16,0-4 4-16,5 0-8 16,4 0-12-16,1 0 4 15,-1 4-120-15,5-4 68 16,0 4-408-1,4 4 256-15,5 0-68 16</inkml:trace>
          <inkml:trace contextRef="#ctx0" brushRef="#br0" timeOffset="1516.2273">-19045 9542 340 0,'0'0'128'0,"0"12"-100"0,0-16-8 0,0 4 80 15,-4 4-60-15,4-4 72 16,0 0-64-16,-5 0 28 16,1 4-44-16,4 4 16 15,0-8-28-15,0 0 52 0,-5 0-40 16,5 0-16-16,0 0-8 16,0 0-8-16,-4 4 0 15,4-4 24-15,-5 4-12 0,5-4 4 16,0 0-8-16,0 0 4 15,0 0-8-15,0 0 24 16,5 0-16-16,-5 0-4 16,9 0-4-16,0 4-16 15,0-4 8-15,0 0 12 16,0 0-4-16,5 0-4 16,4 0 4-16,5-4 4 15,4 4-4-15,0-4 24 16,5 0-16-16,5 0-20 15,-1 0 0-15,-4 4 12 16,0 0 0-16,0 0 16 16,-5-4-12-16,-4 0 4 15,-5 8-4-15,0-8 4 16,0 4-8-16,1 0-12 0,-6 0 4 16,1 0 4-16,-5-4 0 15,0 4 0-15,-9 0 0 16,0 0-116-16,0 0 64 15,0 0-208-15,0 0 144 16,-9 0-332 0</inkml:trace>
          <inkml:trace contextRef="#ctx0" brushRef="#br0" timeOffset="2603.6193">-19145 9752 80 0,'-4'0'32'16,"8"4"-24"-16,-8-4-4 0,4 0 24 15,0 0-16-15,0 0 180 0,0 0-104 16,0 0 40-16,0 0-76 16,0 0 32-16,0 0-48 15,4-4 8-15,5 0-28 16,-9 4 36-16,0 0-28 15,0 0-4-15,0 0-12 16,0 0 20-16,0 0-16 0,0 0 32 16,0 0-28-16,0 0 4 15,-9 4-12-15,9-4 4 16,0 0-8-16,0 0 52 16,0 0-32-16,0 0-12 0,9-4-4 15,-9 4-8-15,0 0 0 16,0 0 16-16,0 0-8 15,9 0 16-15,5 0-16 16,-14 0-20-16,0 0 4 16,9 4 32-16,-4-4-16 15,4 4 8-15,0-4-8 16,5 0-8-16,4 0 4 16,-5 0-4-16,6 0 0 15,3 0 0-15,1 0 0 16,0 0 0-16,0 0 0 0,-1 0 24 15,1 0-12-15,9 0-12 16,-9 0-4-16,9-4 12 16,-9 0-4-16,8 0-4 15,-8 0 4-15,-9 0-16 16,4 0 8-16,-9 4 20 16,5 0-8-16,-5 0-4 15,-5 0 0-15,-4 0 4 16,0 0-4-16,0 0-4 15,0 0 4-15,0 0-120 16,0 0 64-16,0 0-312 31,-13 12-72-31</inkml:trace>
        </inkml:traceGroup>
        <inkml:traceGroup>
          <inkml:annotationXML>
            <emma:emma xmlns:emma="http://www.w3.org/2003/04/emma" version="1.0">
              <emma:interpretation id="{0D09B41B-7FCA-43DF-A974-8A315EA2AB3C}" emma:medium="tactile" emma:mode="ink">
                <msink:context xmlns:msink="http://schemas.microsoft.com/ink/2010/main" type="inkWord" rotatedBoundingBox="3724,13224 4346,13144 4378,13391 3756,1347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578.958">-17132 8846 104 0,'-10'-25'36'0,"20"9"-28"0,-10-8 0 15,0 8 128-15,-5-1-76 16,5-3 8-16,5-4-40 16,-5 4 20-16,0 4-32 15,0 7 76 1,0 18-20-16,-5 15-32 16,-4 12 20-16,0 13-36 15,-5 3 48-15,-9 9-40 16,-4 12 20-16,0 12-32 15,4-12 0 1,9 0-12-16,1-5-16 0,-1-11 4 0,5-8 40 16,0-17-24-16,4-12 44 15,1-4-32-15,4-24-208 16,4-4 100-16,1-20-276 16,-5-5 204-16,4-15-44 15</inkml:trace>
          <inkml:trace contextRef="#ctx0" brushRef="#br0" timeOffset="4834.6405">-17205 8736 508 0,'27'-44'188'0,"-9"28"-148"0,10-9-8 0,-1 17 88 0,0 0-72 16,14 4 32-16,5 12-44 16,-1 8 4-16,10 9-24 15,-10 3 0-15,-8 0-8 0,-14-3 36 16,-14-1-20-16,-18 0 40 15,-19 5-36-15,-8-5 12 16,-5 0-24-16,0-4 0 16,-5-4-8-16,1-3-32 15,4-5 12-15,14-4-100 16,4-4 60-16,9 0-204 16,10 0 140-16,4 0-332 15</inkml:trace>
        </inkml:traceGroup>
        <inkml:traceGroup>
          <inkml:annotationXML>
            <emma:emma xmlns:emma="http://www.w3.org/2003/04/emma" version="1.0">
              <emma:interpretation id="{4893979E-5CA9-4E7A-88B0-697CB05DB807}" emma:medium="tactile" emma:mode="ink">
                <msink:context xmlns:msink="http://schemas.microsoft.com/ink/2010/main" type="inkWord" rotatedBoundingBox="5464,12346 6098,12265 6235,13331 5602,13412"/>
              </emma:interpretation>
            </emma:emma>
          </inkml:annotationXML>
          <inkml:trace contextRef="#ctx0" brushRef="#br0" timeOffset="5269.7945">-16786 9356 488 0,'-37'-13'180'0,"19"21"-140"0,-9 9-12 15,13-9-24 1,-4 4-8-16,0 0 20 0,-1-4-8 15,6 0 92-15,4 8-52 16,4-8-4-16,5 5-28 16,5 3-4-16,8 4-4 15,1-8 4 1,4 4-8-16,5 1-4 16,4 3 4-16,0 0 4 0,-4-4-4 15,-9 0 16-15,-10 1-12 16,-8-1 40-16,-10 0-24 15,-9-4-4-15,-4 0-12 0,4-4-112 16,1-4 56-16,-1 5-500 16</inkml:trace>
          <inkml:trace contextRef="#ctx0" brushRef="#br0" timeOffset="-2176.7072">-20187 9109 384 0,'31'0'140'0,"-8"4"-108"0,9-4-8 15,-9 4 152-15,4 4-100 16,0 0 60-16,1-4-80 0,-1 4 0 15,5-8-32-15,-5 8 4 0,-4-8-16 16,0 0-8-16,-5 0 0 16,-4-8 48-16,-10 8-28 15,-8-8 8-15,-15 0-20 16,-17 0-16-16,-28-4 0 16,-18 4 20-16,-18 4-8 15,9-1-12-15,5 1 0 16,4 0 48-16,0 0-24 15,13 0 44-15,15 0-36 16,17 0-4-16,33 0-52 16,18 4 16-16,8 0-16 15,15 0 16-15,4 0 24 16,13 4-4-16,10 4 4 16,-5 4-4-16,0 5-16 15,-9 3 4-15,-13 4 4 16,-14 4 0-16,-14 9-12 15,-18 3 8-15,-14 5 28 16,-18-1-12-16,-5 1-4 16,-8 3-4-16,-1-3-4 15,-22-5 0-15,4-3 0 16,-9-5 0-16,-5 1 0 16,1-1 0-16,13 4-20 15,5-11 12-15,22 3 20 0,5 0-4 16,14-7-28-16,9 3 8 15,9-8 24-15,4-4-8 16,10 0 36-16,4-4-24 16,9-4-4-16,9 1-8 15,5-1-24-15,9 0 12 16,5 4 4-16,13 0 4 16,5-8-12-16,-1 0 8 15,-3 0 4-15,-6 0 0 16,1-4 16-16,-5 4-8 15,-5-4-12-15,-13 0 0 0,5 4 40 16,-15 0-24-16,-3-4 16 16,-6 4-16-16,1 0-192 15,-14 0 96-15,0 0-424 16,-5 12 284 0,10 4-104-16</inkml:trace>
          <inkml:trace contextRef="#ctx0" brushRef="#br0" timeOffset="9698.4411">-19955 8927 496 0,'18'-5'184'0,"-13"5"-140"0,4-4-16 16,-9 4 100-16,0 0-76 15,9 4 52-15,-9-4-64 16,9 0 76-16,-9 0-64 15,0 0 28-15,0-4-48 0,-5 4 8 0,1-4-24 16,-10 0 0-16,-9 0-8 16,1 0 12-16,-15 0-12 15,-8 8-20-15,-10-4 4 16,-9 0 12-16,-4 0 0 16,4 8 8-16,0 0-8 15,-8-4-4-15,-1 1 4 16,-9 3-4-16,-5 4 0 15,1 0-12-15,4 0 8 0,18 0-4 16,14 0 0-16,14 0-20 16,8-3 16-16,10-1-12 15,4-4 12-15,14-4 44 16,14 0-20-16,4 0 8 16,5 0-12-16,4 4 12 15,10 0-12-15,-1 4 4 16,5 0-4-16,9 8-24 15,0 0 8-15,0 5 20 16,1-1-4-16,-1 4 4 16,0 0-4-16,-5-3-8 15,5-5 4-15,5 0 20 16,0-4-12-16,-5 0-20 16,0-4 0-16,-9 0 4 15,0 1 4-15,0-1-12 16,-9-4 8-16,-5 4 12 0,-4 0-4 15,-5-4-4-15,0 4 4 16,-4 4-16-16,-5-4 8 16,0 0 12-16,-5-8-4 15,-4 0 60-15,0 0-36 16,0 0-12-16,0 8-8 16,-4-8 8-16,-1 0-8 15,5 0 4-15,0 0-4 16,0 0-16-16,0 0 4 15,-4 0-4-15,-1 0 0 16,-4 0 32-16,0 0-12 0,-5 5-20 16,1-1 0-16,-5 0 12 15,-1 0 0-15,-3 0-12 16,-1 4 4-16,0-4 20 16,0 4-8-16,5 0 4 15,-5 0-4-15,0 0-24 16,1 0 8-16,-1 4-12 15,0 1 8-15,0-1 8 16,5 4 4-16,0 0-20 16,0 0 12-16,4 0 4 15,5 1 4-15,0-1-20 16,-5-4 12-16,5 0 20 16,-4 0-4-16,3 0 4 15,1 1-4-15,5-1-8 16,-14-4 4-16,8 0-16 0,-3 4 8 15,-1-4 12-15,0 0-4 16,-4 0 16-16,0 0-12 16,-5 1-12-16,1 3 0 15,-10 0-4-15,-9 0 0 16,-5 4 24-16,1 4-8 16,-10 5-12-16,0 3 0 15,1 4-16-15,8 1 12 16,10-5 4-16,-1-4 4 15,15 1 0-15,8-9 0 16,-4-4 44-16,4-4-24 0,5-8 8 16,9-4-16-16,0-4-76 15,9-8 32-15,5 0-332 16,13 3 204-16,9 1-464 16</inkml:trace>
        </inkml:traceGroup>
      </inkml:traceGroup>
    </inkml:traceGroup>
    <inkml:traceGroup>
      <inkml:annotationXML>
        <emma:emma xmlns:emma="http://www.w3.org/2003/04/emma" version="1.0">
          <emma:interpretation id="{7A6CD42A-8E3C-49EF-96CE-2B4C7923907B}" emma:medium="tactile" emma:mode="ink">
            <msink:context xmlns:msink="http://schemas.microsoft.com/ink/2010/main" type="paragraph" rotatedBoundingBox="4525,13781 18298,11972 18581,14130 4808,159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B30645-3872-45ED-88E7-32BDA9825536}" emma:medium="tactile" emma:mode="ink">
              <msink:context xmlns:msink="http://schemas.microsoft.com/ink/2010/main" type="line" rotatedBoundingBox="4525,13781 18298,11972 18581,14130 4808,15939"/>
            </emma:interpretation>
          </emma:emma>
        </inkml:annotationXML>
        <inkml:traceGroup>
          <inkml:annotationXML>
            <emma:emma xmlns:emma="http://www.w3.org/2003/04/emma" version="1.0">
              <emma:interpretation id="{ABBDBE66-EC0C-4826-B203-FD04313FD422}" emma:medium="tactile" emma:mode="ink">
                <msink:context xmlns:msink="http://schemas.microsoft.com/ink/2010/main" type="inkWord" rotatedBoundingBox="4545,13940 8016,13484 8204,14915 4733,153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>-12452 11533 0,'0'0'15,"0"0"1,64-85 0,-64 85-1,0 0-15</inkml:trace>
          <inkml:trace contextRef="#ctx0" brushRef="#br0" timeOffset="12222.224">-15999 10448 572 0,'14'-16'208'0,"-10"12"-160"0,-4-4-12 0,0 4 100 16,-4 0-80-16,-5 0 16 16,-9 4-48-16,-14 4-12 15,-9 4-8-15,-9 4 4 0,0-4-4 16,-5 0 8-16,5-4-8 16,0-4-12-16,0-4 4 15,4 0 12-15,5 0-4 0,5 0 8 16,8 4-8-1,1 0-20-15,9 8 8 0,0 8 12 16,4 17 0-16,0 19 24 16,1 17-16-16,-6 4 32 15,-3-8-28-15,-1-5-24 16,0-15 4-16,0 8 28 16,1-17-16-16,-1-4 0 15,9-7-4-15,1-9 28 16,8-4-16-16,10-4-4 15,17 0-8-15,19-4 12 16,9 0-8-16,14 4 40 16,4 0-24-16,-4 1 4 15,-9-5-16-15,-5 0-60 0,-9 0 24 16,-9-4-120-16,-5 0 80 16,-9 4-236-16,-9-4 168 15,-9 8-328 1</inkml:trace>
          <inkml:trace contextRef="#ctx0" brushRef="#br0" timeOffset="12403.2033">-16705 10825 768 0,'-4'8'284'0,"13"-8"-220"0,14 0-20 0,-5 8 84 0,14 0-80 16,9 4-12-16,9-4-20 15,5 4 20-15,4 0-20 16,-5-4-260-16,6 1 132 0,-1 3-488 16</inkml:trace>
          <inkml:trace contextRef="#ctx0" brushRef="#br0" timeOffset="12628.8033">-15821 11071 696 0,'-18'17'256'0,"4"-5"-196"0,-9 8-20 15,14-4 100-15,0 4-84 16,-5 5-4-16,14 3-32 0,0-4-8 16,0 1-4-16,18-9 20 0,-4-4-16 15,9-8-20-15,0-8 0 16,9-4-252-16,-10-8 144 15,1 3-440 1</inkml:trace>
          <inkml:trace contextRef="#ctx0" brushRef="#br0" timeOffset="12761.6567">-15730 10881 456 0,'-23'-28'168'0,"18"36"-128"0,1-8-16 0,4 0-344 0,0 4 168 16,-14-4 16-16</inkml:trace>
          <inkml:trace contextRef="#ctx0" brushRef="#br0" timeOffset="14517.639">-17005 10347 404 0,'-5'0'148'0,"5"-4"-112"0,-4 4-12 16,4 0 32-16,4 4-36 15,-4 8 68-15,0 0-48 16,-4 0 64-16,-1 29-64 16,-4 7 44-16,5 25-48 15,-5 8 8-15,4 0-28 0,0-4 28 16,1-12-28-16,-1-13-4 0,1-15-8 15,4 7 56-15,-5-15-32 16,10-9-168-16,-1-4 72 16</inkml:trace>
          <inkml:trace contextRef="#ctx0" brushRef="#br0" timeOffset="14968.3381">-15375 10323 320 0,'-18'-12'120'0,"18"12"-96"0,0 0-4 16,0 0 212-16,0 0-132 15,0 0-52-15,9 8-32 16,-5 4 64-16,5 4-48 16,-4 12 44-16,-5 17-44 0,0 20 24 15,0 20-28-15,-5 8 8 16,1-12-20-16,-5-4 8 0,-5-5-12 15,0-3-8-15,5-4 0 16,0-8 20-16,-4-9-12 16,13-7 12-16,-5-9-12 15,5-16-32-15,0-4 8 16,0-12-180-16,5-12 104 16,4-4-400-1,-9-4 272-15,18 4 8 16</inkml:trace>
          <inkml:trace contextRef="#ctx0" brushRef="#br0" timeOffset="15271.6456">-15070 10222 572 0,'9'-29'208'0,"0"29"-160"0,14-16-12 15,-9 12 128-15,-1 4-96 16,5 4 52-16,-4 8-72 16,4 4 0-16,1 5-28 15,-6 3 16-15,-8-4-24 0,-1 0 32 16,-4 1-28-16,-4-5 48 16,-1-4-36-16,-4 0 12 15,0-4-24-15,9-8 44 16,9 0-32-16,5-4-32 15,13-4 0-15,9 0-184 0,1 4 100 16</inkml:trace>
          <inkml:trace contextRef="#ctx0" brushRef="#br0" timeOffset="30438.9797">-12885 10278 756 0,'0'-8'280'0,"0"24"-216"16,0 9-20-16,0-9-20 15,-13 4-24-15,-6 12-176 0,-3 5 96 16,-6 3-428-16</inkml:trace>
          <inkml:trace contextRef="#ctx0" brushRef="#br0" timeOffset="31845.909">-10827 9258 424 0,'-27'114'156'0,"36"-46"-120"0,-9 17-8 16,5-40 44-16,-1 12-44 16,5 7 16-16,-4 5-28 0,4-4-8 15,-5-4-4-15,1-25 40 16,-10-8-24-16,1-11 8 0,-5-25-16 16,-5-13-200-1,5-23 100-15,-5-1-168 16</inkml:trace>
          <inkml:trace contextRef="#ctx0" brushRef="#br0" timeOffset="32040.9293">-10822 9181 548 0,'59'-48'204'0,"-18"36"-156"0,32-8-16 0,-19 16 148 0,24 8-104 16,8 16 40-16,-17 12-68 16,-15 9 0-16,-8 3-32 15,-23 1 8-15,-23 7-12 0,-32-7 36 16,-37-5-24-16,-17 1 20 15,-1-9-24-15,1 0-80 16,-1-15 32-16,5-13-236 16,19 0 144-1,22 4-448-15</inkml:trace>
        </inkml:traceGroup>
        <inkml:traceGroup>
          <inkml:annotationXML>
            <emma:emma xmlns:emma="http://www.w3.org/2003/04/emma" version="1.0">
              <emma:interpretation id="{94E9FCE4-6C46-4758-9B61-82C7F30BE116}" emma:medium="tactile" emma:mode="ink">
                <msink:context xmlns:msink="http://schemas.microsoft.com/ink/2010/main" type="inkWord" rotatedBoundingBox="9909,13949 10350,13891 10520,15189 10079,1524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369.8023">-10153 9934 540 0,'-32'4'200'0,"23"8"-156"0,-14-8-12 0,10 5 116 16,-6-1-88-16,-3 4 44 15,-1 8-60-15,5 4-16 16,4 5-16-16,5 7 0 0,9 0-8 15,18 1-4-15,0-9 4 16,14 5-16-16,-4-5 8 16,-1 0 20-16,0-7-8 0,-18-1 4 15,-4-4-4-15,-14 4 12 16,-19-4-12-16,-13-4-4 16,-4-7 0-16,-5-5 4 15,4 0-4-15,10-5-36 16,13-7 16-16,19-4-452 15</inkml:trace>
          <inkml:trace contextRef="#ctx0" brushRef="#br0" timeOffset="32552.2872">-9402 9615 800 0,'23'-17'296'0,"0"17"-232"0,13-8-16 0,-8 4 64 16,8 0-72-16,9 0-8 15,6 4-20-15,-1 0-256 16</inkml:trace>
        </inkml:traceGroup>
        <inkml:traceGroup>
          <inkml:annotationXML>
            <emma:emma xmlns:emma="http://www.w3.org/2003/04/emma" version="1.0">
              <emma:interpretation id="{25D9652C-A9D6-411C-A461-D75C44E56B93}" emma:medium="tactile" emma:mode="ink">
                <msink:context xmlns:msink="http://schemas.microsoft.com/ink/2010/main" type="inkWord" rotatedBoundingBox="12552,12649 13011,13925 12273,14190 11815,12914"/>
              </emma:interpretation>
            </emma:emma>
          </inkml:annotationXML>
          <inkml:trace contextRef="#ctx0" brushRef="#br0" timeOffset="32693.1623">-9356 9740 832 0,'9'12'308'0,"0"-4"-240"0,18-8-20 0,1 4-16 0,22 0-28 16,23 4-388-16</inkml:trace>
          <inkml:trace contextRef="#ctx0" brushRef="#br0" timeOffset="33653.3728">-8346 9513 880 0,'-4'8'328'0,"27"-4"-256"0,27-8-16 0,-5 8 100 16,24 1-96-16,17-5 28 16,64-5-52-16,28 1-32 15,22-8-4-15,32 4 52 0,-22 4-28 16,-23-4 24-16,-10 0-28 15,-18 4-88-15,-27 4 36 16,-31 4-168-16,-33-4 116 16,-41 16-372-1</inkml:trace>
          <inkml:trace contextRef="#ctx0" brushRef="#br0" timeOffset="33157.8991">-7694 8890 756 0,'-14'-16'280'16,"9"20"-216"-16,-4 4-20 0,0 8-20 0,-5 0-24 15,1 13 8-15,-1 15-4 16,0 17-80-16,5 16 40 16,0 0-372-16</inkml:trace>
        </inkml:traceGroup>
        <inkml:traceGroup>
          <inkml:annotationXML>
            <emma:emma xmlns:emma="http://www.w3.org/2003/04/emma" version="1.0">
              <emma:interpretation id="{39AD3FB6-9F12-49E2-9790-4AF7D88524C2}" emma:medium="tactile" emma:mode="ink">
                <msink:context xmlns:msink="http://schemas.microsoft.com/ink/2010/main" type="inkWord" rotatedBoundingBox="13495,13266 13786,13228 13813,13432 13521,13470"/>
              </emma:interpretation>
            </emma:emma>
          </inkml:annotationXML>
          <inkml:trace contextRef="#ctx0" brushRef="#br0" timeOffset="34606.9096">-5181 8995 696 0,'32'-56'256'0,"-23"39"-196"0,13-3-20 16,-22 12 68-16,-9 8-68 15,-9-12-16-15,-9 8-16 16,-19 4 0-16,-17 0-4 16,-10-8 16-16,-9 8-12 0,-5-8-12 15,10 8 0-15,9-4-4 16,4 4 0-16,9-4 8 15,10 12 0-15,-1 12-20 16,10 0 12-16,8 9-24 16,6 19 20-16,3 33 32 15,1 20-12-15,0 4 16 16,0-7-12-16,-10-13 20 0,-3-9-20 16,-6-3 4-16,-4-4-8 15,-9-12 28-15,14-13-20 16,-5-15 32-16,9-1-32 15,18-16 64-15,23-8-44 16,23-8-8-16,27-4-16 16,10 4 0-16,3 0-8 15,6-4 24-15,-1 4-16 16,1 0-152-16,-10-4 72 16,-4 4-208-16,-28 4 152 0,-13 0-336 15,-28 4 260 1,-13 4-24-16</inkml:trace>
          <inkml:trace contextRef="#ctx0" brushRef="#br0" timeOffset="34741.7687">-6065 9542 892 0,'32'-17'332'0,"-4"17"-260"0,13-4-20 16,-14 8-24-16,9 5-28 15,5 7 24-15,5 0-12 16,8 4-540-16</inkml:trace>
        </inkml:traceGroup>
        <inkml:traceGroup>
          <inkml:annotationXML>
            <emma:emma xmlns:emma="http://www.w3.org/2003/04/emma" version="1.0">
              <emma:interpretation id="{A7AD317B-0A30-4E1F-A0C7-CCE47C287E9B}" emma:medium="tactile" emma:mode="ink">
                <msink:context xmlns:msink="http://schemas.microsoft.com/ink/2010/main" type="inkWord" rotatedBoundingBox="14476,12633 18318,12129 18564,13997 14721,14502"/>
              </emma:interpretation>
            </emma:emma>
          </inkml:annotationXML>
          <inkml:trace contextRef="#ctx0" brushRef="#br0" timeOffset="35083.6772">-5291 9606 340 0,'5'-8'128'0,"4"16"-100"0</inkml:trace>
          <inkml:trace contextRef="#ctx0" brushRef="#br0" timeOffset="7189.0491">-17401 10201 464 0,'0'-24'176'16,"0"12"-140"-16,0 4-8 0,0 0 164 0,0 8-112 15,0 12-8-15,-5 4-44 16,1 12 40-16,-5 5-36 16,0 3-8-16,-1 5-12 0,-3 3 0 15,-1 5-8-15,1-5-48 16,-1 1 28-16,-4-9-200 15,-5 1 120-15,-4-1-380 16</inkml:trace>
          <inkml:trace contextRef="#ctx0" brushRef="#br0" timeOffset="7392.5896">-18034 10622 612 0,'46'16'228'0,"-10"-8"-180"0,19 9-12 0,-19-9 44 16,14 0-52-16,18-4 16 15,28-8-28-15,13-4 20 16,1 0-24-16,-15 0 4 0,-17 4-8 16,-15 4-8-16,-13 0 4 15,-13 0-4-15,-5 0 0 0,-19 8-88 31,6 0 48-31,-19-4-408 0,-10 20 248 16,-12-16-40-16</inkml:trace>
          <inkml:trace contextRef="#ctx0" brushRef="#br0" timeOffset="7776.8046">-18157 10954 464 0,'41'-4'176'0,"-9"4"-140"0,4 4-8 16,-4 8 76-16,0-4-64 0,-5 8 0 15,-4 1-24-15,-5 3 8 16,-8 0-16-16,-15-8 24 15,0 9-20-15,-26 3 56 16,-6 0-36-16,-13-4 12 16,5 5-28-16,-1-9 72 15,10 0-52-15,4-4 24 0,9 0-40 16,14 0-8-16,9-4-8 16,23 1 20-16,13-9-12 15,19 0 24-15,8-4-24 16,-8-5-56-16,-9 9 20 0,-1 0-192 15,5 0 120-15,-13 9-356 16,-15-9 256 0,10 8-56-16</inkml:trace>
          <inkml:trace contextRef="#ctx0" brushRef="#br0" timeOffset="8281.6735">-17510 10974 520 0,'-19'8'192'0,"15"-4"-152"0,-23 13-8 16,17-5 96-1,6 4-76-15,-14 16 8 0,4 9-40 16,0 3-12-16,-4-3-4 16,14-5-4-16,-5-7 0 15,-1-9 60-15,10-8-32 0,0-12 24 0,0-12-32 16,19-8 0-16,-6-9-12 15,19 1-24-15,5-4 8 16,-6 3-12-16,15 5 8 16,-1 12-8-16,-13-4 8 15,0 16-28-15,-14 8 24 16,-13 20 104-16,-5 8-48 16,-14 25-24-16,-4 4-12 15,-5 0 40-15,1-5-24 16,-10-7 0-16,14-9-12 15,4-15 12-15,9-1-12 0,19-4 4 16,13-11-4-16,23-13-192 16,5 0 100-1</inkml:trace>
          <inkml:trace contextRef="#ctx1" brushRef="#br0" timeOffset="-43776.1674">-8177 9635 0,'0'0'15</inkml:trace>
          <inkml:trace contextRef="#ctx0" brushRef="#br0" timeOffset="34911.7223">-5445 9797 964 0,'-32'-17'360'0,"14"54"-280"0,18 36-24 0,4-25 24 15,14 9-56-15,1 4 8 16,3-9-20-16,19-7-52 15,-4-13 24-15,4-8-324 0,4-11 188 16,-13-17-448 0</inkml:trace>
          <inkml:trace contextRef="#ctx0" brushRef="#br0" timeOffset="35831.1656">-4558 8631 488 0,'-9'16'180'15,"-9"9"-140"-15,-14 27-12 0,19-7 92 0,-6 3-72 16,1 17 96-16,5 52-84 16,3 33 8-16,6-8-44 15,4 12 32-15,-5 24-32 0,1-4 20 16,-5-29-24-16,-5-27 0 15,-18-17-12-15,-4-12-8 16,-5-16 4-16,4-21-24 16,-8-23 12-16,13-21-268 15,0-16 148-15</inkml:trace>
          <inkml:trace contextRef="#ctx1" brushRef="#br0" timeOffset="-147614.942">-9479 12188 0,'0'0'16,"0"0"-1,0 0 1,0 0 0,0 0-1,0 0 1,0 0-1</inkml:trace>
        </inkml:traceGroup>
      </inkml:traceGroup>
    </inkml:traceGroup>
    <inkml:traceGroup>
      <inkml:annotationXML>
        <emma:emma xmlns:emma="http://www.w3.org/2003/04/emma" version="1.0">
          <emma:interpretation id="{7A352C6C-1F17-419E-8282-82D639929902}" emma:medium="tactile" emma:mode="ink">
            <msink:context xmlns:msink="http://schemas.microsoft.com/ink/2010/main" type="paragraph" rotatedBoundingBox="1629,15549 9281,15383 9321,17216 1669,17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D2E2E-F743-4F2D-9977-193DED2EA948}" emma:medium="tactile" emma:mode="ink">
              <msink:context xmlns:msink="http://schemas.microsoft.com/ink/2010/main" type="line" rotatedBoundingBox="1629,15549 9281,15383 9321,17216 1669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E9800C59-7D25-47B6-9B58-A02FB94A3A3A}" emma:medium="tactile" emma:mode="ink">
                <msink:context xmlns:msink="http://schemas.microsoft.com/ink/2010/main" type="inkWord" rotatedBoundingBox="1629,15549 4172,15494 4211,17326 1669,1738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3161.9356">-20028 12474 464 0,'27'-29'176'0,"-9"17"-140"0,5-4-8 0,-5 8 92 0,5-4-72 15,5 4 60-15,-10-4-64 16,4-5-20-16,-3 1-16 16,-10 0-8-16,4 4 0 0,-3 0 24 15,-10 4-12-15,0-5 24 16,-10 1-24-16,-12 4-4 15,-10 0-4-15,-9 0 4 16,-14 8-4-16,-9 0 8 16,-4 12-8-16,0-12-12 15,4 4 4-15,10 0 20 16,8 8-8-16,10-8-40 0,13 5 20 16,-5-1-8-16,6 4 12 15,4 4 8-15,18-4 0 16,-10 0-20-16,6 0 12 15,4 1-24-15,4-1 20 16,1 0 4-16,0 8 8 16,13 0-12-16,9 13 8 15,-9 7 4-15,14 13 0 16,-5-1-12 0,10 5 8-16,4 12 12 15,-5-8-4-15,-4-1-12 0,-5-7 4 16,-8-9 12-16,-1-7-4 15,-14-1 8-15,6 1-8 0,-15-13 24 16,-9 0-16-16,-8 9 12 16,-10-17-12-16,-14 4-16 15,1 0 0-15,-1-8 72 16,5 0-36-16,-4-12 32 16,-10-12-36-16,9 4 8 15,10-8-20-15,4 0 28 16,5-4-28-16,9-1-4 15,9-3-8-15,-1 4-4 16,1 4 0-16,5 0-116 16,4 3 64-16,-5 1-324 15</inkml:trace>
          <inkml:trace contextRef="#ctx0" brushRef="#br0" timeOffset="64334.2675">-20643 11948 384 0,'19'-41'140'0,"-19"29"-108"0,0 0-8 15,4 8 84-15,5 0-64 16,-4 0 52-16,-5 4-56 16,-5 16-20-1,-4 12 4-15,-9 21-16 16,-14 16 16-16,-14 3-16 0,-8 1 32 16,-14-4-24-16,4-8 4 15,5-5-12-15,9-7-8 16,-1-5 4-16,6-8 12 15,4-7-8-15,14-5 4 0,-1-8-4 16,10-4-8-16,9 0 4 16,0-4-24-16,0 4 12 15,9 1-4-15,0-1 4 16,0 0-12-16,-5 4 12 16,5 0 4-16,0 0 4 15,0 8-12-15,0 1 8 16,5-1 20-16,-1 8-8 15,10 9-28-15,-5 7 8 0,9 21 32 16,1 0-12-16,8-5 52 16,5 13-32-16,4 8-4 15,10 12-16-15,-1-4 20 16,1-4-16-16,-5-12 4 16,-5-12-8-16,-9-13 20 15,1-11-16-15,-15-9 48 16,1 0-32-16,-9-7-156 15,-5-9 68-15,9-4-372 16,-9 0 240 0,0-12-112-16</inkml:trace>
          <inkml:trace contextRef="#ctx0" brushRef="#br0" timeOffset="64857.6624">-19582 12057 436 0,'0'-16'160'15,"9"16"-124"-15,-4-4-8 0,-5 4 72 0,0 0-60 16,9 4 28 0,0 4-40-16,0 0 28 0,5 4-32 15,4 4 40-15,5 4-36 0,4 1 4 16,14 3-20-16,5 8 0 15,8 9-4-15,1-1 12 16,-1-3-12-16,1-1 24 16,9-8-20-16,0 1 12 15,-1-1-12-15,1-8 0 16,-9 1-4-16,-10-5 12 16,-8-4-12-16,-10 0 16 15,-13-4-16-15,-5-4 32 16,-18 0-24-16,-5 4-4 15,-9 4-36-15,-9 13 12 16,-4 15 4-16,-1 17 8 16,-4 8 0-16,1 7 0 15,3 1 0-15,1-12 0 16,8-8 8-16,6-5-4 16,8-11-12-16,-9-5 4 15,5-4-200-15,9 1 112 16,-5-5-492-1</inkml:trace>
          <inkml:trace contextRef="#ctx0" brushRef="#br0" timeOffset="65789.2148">-19832 13121 196 0,'-5'0'72'0,"5"24"-56"0,-14 1-4 0,14-1 128 15,0 12-80-15,-4 9 0 16,-5-1-36-16,4-3 64 16,-8-9-52-16,8-7 68 15,-4-9-64-15,4-8 72 0,1-16-64 16,4-12-16-16,0-9-20 16,18-3 8-16,-9-9-12 0,5 1-4 15,4 3 0-15,0 5-24 16,0 4 12-16,-4 8-4 15,9 3 4-15,0 1 8 16,-1 8 0-16,-3 8-64 16,-6 4 36-16,10 4-488 15</inkml:trace>
        </inkml:traceGroup>
        <inkml:traceGroup>
          <inkml:annotationXML>
            <emma:emma xmlns:emma="http://www.w3.org/2003/04/emma" version="1.0">
              <emma:interpretation id="{CC0D7635-91F0-4B3E-B9A6-32BCB8249201}" emma:medium="tactile" emma:mode="ink">
                <msink:context xmlns:msink="http://schemas.microsoft.com/ink/2010/main" type="inkWord" rotatedBoundingBox="5190,16203 5820,16189 5827,16504 5197,1651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6720.2963">-17702 12846 236 0,'0'8'88'0,"0"-12"-68"0,0 4-4 0,0 0 112 15,0 0-72-15,0 0 24 16,10 0-48-16,-1-4 24 0,4 0-32 16,-8-8-12-16,4-4-8 15,5-13 20-15,4-3-12 16,5-5 24-16,-1 1-24 15,1 0 4-15,0 11-8 16,-5 1 4-16,-4 8-8 16,-1 12 8-16,-3 8-8 0,-1 12 8 15,0 12-8-15,4 5 16 16,6 3-12 0,-1-3 16-16,0-5-16 0,0-8 16 31,5 8-16-31,4-15 24 0,-8-5-20 15,3-12 4-15,1-4-8 16,-9-5 20-16,-1-11-16 16,-4 0-20-16,1-9 0 0,-1 1 20 15,0-4-4-15,0 3-4 0,5 5 0 16,-1 4-92-16,5 8 48 16,1 3-284-1,3 5 180-15,1 16-160 16</inkml:trace>
        </inkml:traceGroup>
        <inkml:traceGroup>
          <inkml:annotationXML>
            <emma:emma xmlns:emma="http://www.w3.org/2003/04/emma" version="1.0">
              <emma:interpretation id="{D35E83C6-C27E-47F6-A28B-B0868BE4E4C5}" emma:medium="tactile" emma:mode="ink">
                <msink:context xmlns:msink="http://schemas.microsoft.com/ink/2010/main" type="inkWord" rotatedBoundingBox="6870,15822 9290,15770 9309,16674 6890,16726"/>
              </emma:interpretation>
              <emma:one-of disjunction-type="recognition" id="oneOf6">
                <emma:interpretation id="interp10" emma:lang="" emma:confidence="0">
                  <emma:literal>sino</emma:literal>
                </emma:interpretation>
                <emma:interpretation id="interp11" emma:lang="" emma:confidence="0">
                  <emma:literal>sin's</emma:literal>
                </emma:interpretation>
                <emma:interpretation id="interp12" emma:lang="" emma:confidence="0">
                  <emma:literal>Sino</emma:literal>
                </emma:interpretation>
                <emma:interpretation id="interp13" emma:lang="" emma:confidence="0">
                  <emma:literal>sin^0</emma:literal>
                </emma:interpretation>
                <emma:interpretation id="interp14" emma:lang="" emma:confidence="0">
                  <emma:literal>sine</emma:literal>
                </emma:interpretation>
              </emma:one-of>
            </emma:emma>
          </inkml:annotationXML>
          <inkml:trace contextRef="#ctx0" brushRef="#br0" timeOffset="67360.5621">-15594 12587 488 0,'0'-20'180'0,"-4"12"-140"0,4-4-12 16,0 7 48-16,4-3-48 16,-4 0 32-16,-4 0-32 15,-5 0 36-15,0 4-36 16,-19 0-24-16,-8 4-4 0,-5 0 0 16,-5 4 0-16,5 0 0 15,5 8 0-15,9 0 0 16,4 5 0-16,14 3 0 15,13 4-36-15,10 8 20 16,13 5-4-16,1 3 12 16,8 1 16-16,0 3-4 15,-4-7-4-15,-4-1 4 16,-15-7 4-16,-4-9-4 0,-13 0 40 16,-5-4-20-16,-14-4 40 15,-13-4-36-15,-5-4 20 16,-9-8-28-16,-1-4 36 15,6 0-32-15,9-4-4 16,8-4-12-16,15 4-228 16,13-8 124-16</inkml:trace>
          <inkml:trace contextRef="#ctx0" brushRef="#br0" timeOffset="67683.9233">-15316 12474 508 0,'-45'28'188'0,"31"4"-148"0,5 25-8 0,4-21 36 16,1 13-44-16,4 4 16 16,4-9-24-16,-4 9 0 0,0-13-8 15,-4-3 36-15,-5-9-20 0,-1-4-24 16,1-4 0-16,5-7-196 15,-1-5 108-15,-4-4-316 16</inkml:trace>
          <inkml:trace contextRef="#ctx0" brushRef="#br0" timeOffset="67495.9266">-15316 12219 716 0,'-18'-25'264'0,"13"25"-204"0,-4 17-16 15,5-9-8-15,-1 12-28 0,5 4-392 16,5 13 212-16,-1-1-164 16</inkml:trace>
          <inkml:trace contextRef="#ctx0" brushRef="#br0" timeOffset="68056.4132">-14979 12530 436 0,'0'-8'160'0,"0"12"-124"0,-5 8-8 16,1 5 96-16,-5 11-72 16,0 12 32-16,-5 5-48 15,0 20 12-15,1-5-28 16,8-3 0-16,5-12-12 0,0-9-8 0,9-4 4 16,-4-3 40-16,-1-17-24 15,5-4 16-15,5-8-20 16,-5-8 0-16,0-4-8 15,5-9 4-15,0-7-8 16,-1-12-100-16,-4-5 52 16,5-3-52-16,0 3 56 15,-1 13-4-15,-3 7 24 16,3 9 76-16,-4 12-32 16,0 16 88-16,0 17-60 15,1 7 16-15,-1 13-36 0,0-9-12 16,0-3-12-16,0-5 12 15,5 4-12-15,-5-11 32 16,-5-5-24-16,-4-8-100 16,0 0 40-16,-4-4-220 15,-5-8 148-15,0 0-344 16</inkml:trace>
          <inkml:trace contextRef="#ctx0" brushRef="#br0" timeOffset="68625.4273">-14565 12227 624 0,'9'-33'228'0,"5"17"-176"0,-5-12-16 16,-4 16 124-16,-1 4-96 16,1 4 0-16,4 8-40 0,5 4-16 15,-5 4-4-15,0 8-16 0,0 8 8 16,-5-3 4-16,10-1 0 15,-14 0 16-15,0-7-8 16,0-1-4-16,0 0 0 16,0-8 12-16,0-8-8 15,9 8 24-15,5-8-20 16,9 0-40-16,4-4 16 16,5-8-296-16,4-4 168 15</inkml:trace>
          <inkml:trace contextRef="#ctx0" brushRef="#br0" timeOffset="69040.0312">-13959 12243 404 0,'-9'0'148'16,"18"0"-112"-16,-9-4-12 0,0 4 164 0,0 0-108 16,0 0-16-16,0 0-40 15,-9 12-12 1,-14 4 4-16,0 13-8 0,5-5 36 15,-9 12-20-15,4 9 4 16,-4 20-16-16,8 7 20 16,10 9-20-16,14-4-4 15,4-12-4-15,23-4 48 16,18-17-28-16,0-7 8 16,5-9-20-16,13-12-44 0,-4 4 20 15,-10-12-68-15,-17 1 44 16,4-13 8-16,-9-17 16 15,-10-15 12-15,-8-9 0 16,-5-15 0-16,-9-5 0 16,-9 0 0-16,-9 4 0 15,4 9 16-15,-9 7-8 16,1 5 40-16,-1 3-24 16,0 9-24-16,-18 0 0 15,5 8 8-15,-10 7-4 16,-9 5 16-16,1 8-12 15,8 0-20-15,5 8 4 0,9 0-4 16,10 1 4-16,8 3 52 16,5 4-24-16,9 4 16 15,9 4-20-15,5 1 0 16,18 3-8-16,13 0 12 16,1 1-12-16,8-1 32 15,1-4-24-15,-5-7 20 16,-4-5-20-16,-10-4 8 15,-13-12-12-15,-1-4-192 16,-8-5 96-16,-5 1-600 16,-4 0 380-1,-14 4 132-15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6:09.7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A59749-968D-4B1D-9A5C-067C27589AA6}" emma:medium="tactile" emma:mode="ink">
          <msink:context xmlns:msink="http://schemas.microsoft.com/ink/2010/main" type="writingRegion" rotatedBoundingBox="13420,15854 13435,15854 13435,15869 13420,15869"/>
        </emma:interpretation>
      </emma:emma>
    </inkml:annotationXML>
    <inkml:traceGroup>
      <inkml:annotationXML>
        <emma:emma xmlns:emma="http://www.w3.org/2003/04/emma" version="1.0">
          <emma:interpretation id="{D26341BB-F1C9-4ECA-B41E-CB4933DA098C}" emma:medium="tactile" emma:mode="ink">
            <msink:context xmlns:msink="http://schemas.microsoft.com/ink/2010/main" type="paragraph" rotatedBoundingBox="13420,15854 13435,15854 13435,15869 13420,15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263E9D-DDD3-4502-B2E4-44DB3AE97F5C}" emma:medium="tactile" emma:mode="ink">
              <msink:context xmlns:msink="http://schemas.microsoft.com/ink/2010/main" type="line" rotatedBoundingBox="13420,15854 13435,15854 13435,15869 13420,15869"/>
            </emma:interpretation>
          </emma:emma>
        </inkml:annotationXML>
        <inkml:traceGroup>
          <inkml:annotationXML>
            <emma:emma xmlns:emma="http://www.w3.org/2003/04/emma" version="1.0">
              <emma:interpretation id="{9D010E53-804D-4DC0-B572-352E1540390C}" emma:medium="tactile" emma:mode="ink">
                <msink:context xmlns:msink="http://schemas.microsoft.com/ink/2010/main" type="inkWord" rotatedBoundingBox="13420,15854 13435,15854 13435,15869 13420,15869"/>
              </emma:interpretation>
            </emma:emma>
          </inkml:annotationXML>
          <inkml:trace contextRef="#ctx0" brushRef="#br0">-6543 8858 612 0,'0'-33'228'0,"5"37"-180"0,4 13-12 15,-4 3 104-15,-1 8-84 16,-4 17 32-16,0 40-52 16,-4 40 12-16,-5 21-28 0,-5 4 36 15,5 24-32-15,-5-13 4 0,5-19-16 16,0-21-52-16,0-27 24 15,4-22-172-15,-4-19 104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8:55.2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0454C5-681F-431E-AD37-04CE7A3A46B6}" emma:medium="tactile" emma:mode="ink">
          <msink:context xmlns:msink="http://schemas.microsoft.com/ink/2010/main" type="inkDrawing" rotatedBoundingBox="7156,3188 18467,3170 18481,12340 7170,12357" hotPoints="17944,7505 12873,12576 7802,7505 12873,2434" semanticType="enclosure" shapeName="Circle">
            <msink:destinationLink direction="with" ref="{63978316-FB70-4F0B-8486-30347C9B1B9E}"/>
          </msink:context>
        </emma:interpretation>
      </emma:emma>
    </inkml:annotationXML>
    <inkml:trace contextRef="#ctx0" brushRef="#br0">4185 1315 300 0,'-36'-69'112'0,"18"49"-88"0,-19-13-8 16,14 17 40-16,-13-4-36 15,-19 8-52-15,-13 8 16 0,-9 4-60 16,-1 0 44 0,-8 8 0-16,-23 0 16 15,-14 4 12-15,-9 8 4 16,0 5 16-16,-10 3-8 0,-21 4 4 16,-6 13-4-16,19 3 72 15,0 13-44-15,-14 8 56 16,4 8-52-16,10 4-20 15,27 4-12-15,0-13-8 16,-18 9 0-16,-5 29 16 16,1 19-8-16,22 5-20 15,4-17 4-15,1 9 4 0,-9 27 4 16,-1 5 0-16,19-16 0 16,9-1 0-16,18 21 0 15,-9 16-12-15,22-16 8 16,10 0-4-16,14 32 0 15,4-3 0-15,13-13 0 16,19 16 8-16,9 16 0 16,14-27 16-16,4 3-8 15,14 20-4-15,4-12 0 16,14-16-4-16,19 33 0 16,22 3 24-16,14-11-12 15,-5 15 4-15,9 9-8 16,9-37-16-16,28-16 4 15,18 16 28-15,-9 5-12 16,22-30 48-16,28-19-32 0,-14 12-16 16,5 4-4-16,41-4 16 15,-14-21-12-15,18-27 4 0,14-1-8 16,-23-4 20-16,46 4-16 16,-18-12-4-1,13-16-4-15,32-20 40 0,-27-25-24 16,27-15 16-16,-19-21-20 15,51-25 28-15,-32-27-28 16,41-17 20-16,-27-4-20 16,27-8 20-16,-27 8-24 15,13-28 12-15,-18-28-12 0,-13-9-8 16,8 13 0-16,-40-5-16 16,0-48 8-16,-14 0 4 15,-32 12 0-15,-27-28 16 16,8-33-8-16,-8 33-40 15,-14-37 20-15,-22-7 20 16,8 11-4-16,-4-36 0 16,-9 24 0-16,-23 8 12 15,-32-20-8-15,-23 25 4 16,-8-5-4-16,-19-16-8 16,-18 29 4-16,-10-1 4 15,-13-20-4-15,-9 33 8 16,-4 16-8-16,-19-25-20 15,-9 9 8-15,-22 20-12 16,-24 8 8-16,-22-16-28 0,-18 11 24 16,13 34 32-16,-13-1-8 15,-28-4 8-15,-18-12-8 16,9 21-8-16,5 19 4 16,-32 13-4-16,-9 3 0 15,13-3-12-15,-18-20 8 16,-18 15-4-16,14 21 0 15,4 0 44-15,-31 4-24 16,13 4 0-16,0 0-8 16,-19-4 12-16,15 12-8 15,-1 4-4-15,-36 12 0 16,32 17-24-16,0 3 12 0,-13 13 4 16,17 16 4-16,19 3-20 15,-10 5 12-15,1 12 12 16,22 8 0-16,-9 13-12 15,-18 7 4-15,14 17 4 16,22 7 0-16,-8 9 8 16,-28 4-4-16,23 8-12 15,-1-8 4-15,-8 3-4 16,-5 17 0-16,28 21 8 16,22 3 0-16,-9 0-12 15,0-3 8-15,14 11 12 16,22 33-4-16,14 8-100 15,-18-4 52-15,-13 48-464 16,-10 29 280 0,18-33 8-16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8:21.7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9-1 312 0,'-9'0'112'0,"9"0"-84"0,0 0-12 16,5 0 40-1,4 0-36-15,4 0 36 16,1 0-32-16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8:57.5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1E9382-D5D9-4471-AA25-19893FA812E0}" emma:medium="tactile" emma:mode="ink">
          <msink:context xmlns:msink="http://schemas.microsoft.com/ink/2010/main" type="inkDrawing" rotatedBoundingBox="2684,5559 5450,2319 5803,2620 3037,5860" rotationAngle="565686628" semanticType="callout">
            <msink:sourceLink direction="with" ref="{5E7E62A7-2C2E-4F0C-B1E5-295139CC2C2A}"/>
            <msink:sourceLink direction="with" ref="{61811378-4C54-4C86-9493-3BFE74DB8D81}"/>
          </msink:context>
        </emma:interpretation>
      </emma:emma>
    </inkml:annotationXML>
    <inkml:trace contextRef="#ctx0" brushRef="#br0">2887 0 228 0,'-264'133'84'0,"118"-52"-64"15,-31 37-8-15,49-58 84 0,-22 33-56 16,0 33 88-16,-23 20-72 16,-14 3 44-16,19 38-60 15,17 19-28-15,10-8-12 16,-14 37 16-16,5-4-8 15,9-25 4-15,18 13-4 0,14-13-76 16,4-36 36-16,9-24-40 16,5-29 40-1,9-8-68-15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04.6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755C87-10BB-4E85-8D7C-72B6B9543A9F}" emma:medium="tactile" emma:mode="ink">
          <msink:context xmlns:msink="http://schemas.microsoft.com/ink/2010/main" type="inkDrawing" rotatedBoundingBox="5194,4756 17438,726 20719,10695 8476,14725" semanticType="container" shapeName="Other">
            <msink:sourceLink direction="with" ref="{C3A619ED-9C88-43BC-9ECD-D8B33CE129E2}"/>
            <msink:destinationLink direction="with" ref="{C1C3F063-251D-4FDE-BC94-C414B41BF95A}"/>
          </msink:context>
        </emma:interpretation>
      </emma:emma>
    </inkml:annotationXML>
    <inkml:trace contextRef="#ctx0" brushRef="#br0">3733 560 156 0,'-4'0'56'0,"4"0"-44"0,4 4-4 0,-4-4 0 16,0 0-8-16,-4 4 0 16,4 0 0-16,-5-4 8 15,5 8-4-15,-9-8 68 16,-5 4-40-16,-4 4 4 16,5 0-20-16,-10 8-12 15,5-4 0-15,-10 5 4 16,10-1-4-16,-14 0-4 15,9 4 4-15,1-12-4 16,-1 8 0-16,0 5 8 16,0-9-4-16,-18 12 8 15,19 4-8-15,-24-7-12 16,14 11 4-16,-22-4 4 16,17-7 0-16,-13 3-12 15,14 0 8-15,-10 0 4 16,14-3 0-16,-9-5 16 15,14 4-8-15,-5-4 24 0,9 1-20 16,-8-1-4-16,3 0-4 0,1-4 4 16,4 0-4-16,-9 0 8 15,0 0-8-15,-9 1 8 16,5 3-8-16,-5 0 16 16,-5 0-12-16,-8 12-12 15,8 1 0-15,-8 7 20 16,8-7-8-16,5 3 16 15,5 4-16-15,-5-7-28 16,13 7 8-16,-3 1 4 16,8-1 8-16,-9-4 16 15,0 5-8-15,0 3-4 16,0-7 0-16,0-5-4 0,5 0 0 16,-5-3-28-16,-4 3 16 15,4 0 24-15,0 1-8 16,0 3 0-16,-9 8 0 15,5 5-24-15,-1 3 12 16,-4 5 32-16,5-4-16 16,0-1 0-16,-1 1-4 15,5-5 4-15,5 1-4 16,0-5-12-16,-5-3 4 16,5 3-16-16,4-7 12 15,-5-1-4-15,6 0 4 16,-1 5 32-16,-4 3-12 15,-1 5-4-15,-4-1-4 0,-4 1 4 16,-5 7-4-16,-5-7 8 16,1 3-8-16,4-3-4 15,0-1 4-15,5 1-16 16,4-17 8-16,4 9 4 16,1-13 0-16,9 4 0 15,-5 1 0-15,5-5 8 16,4 12-4-16,-4-7 8 15,0-1-8-15,4 12-12 16,-9 1 4-16,5 12 12 16,-5-1-4-16,1 1 16 15,-6 7-12-15,6-15-20 16,-1 8 4-16,0-13-4 0,9 1 4 16,-4-13 44-16,5 8-24 15,-6-7 0-15,-3 11-8 16,-1 5-32-16,0 7 16 15,-9 13 4-15,5 8 8 16,-10 0 8-16,6 0-4 16,3-9-12-16,1 1 4 15,4-4 28-15,0 3-12 16,-4 13-4-16,4 8-4 16,1 12 4-16,-1-16-4 15,5-4 8-15,4-8-8 16,0-8-28-16,1-5 12 15,3-3 4-15,6 0 8 16,-1 3 8-16,-4 9-4 0,5 8-20 16,4 0 8-16,0-4 20 15,-9-5-4-15,4-3 4 16,5-8-4-16,0-5-8 16,0-7 4-16,0-5 12 15,5 1-8-15,-1 3-12 16,-4 0 0-16,5 9-4 15,-1 4 0-15,1 3-20 16,-1-3 16-16,1 8 12 16,-1-13 4-16,1 5 8 15,-5-9-8-15,5-7 8 16,4-1-8-16,-5 1 8 0,1-9-8 16,4-4-4-16,5 0 4 15,4 1-16-15,-5-1 8 16,10 12 4-16,0 5 0 15,4 12-20-15,5 3 12 16,0 5 20-16,4 8-4 16,-4-9 16-16,0 1-16 15,0-8-4-15,0-5 0 16,0 1-24-16,-9-1 12 16,8 1 20-16,1 8-4 15,5 7-4-15,-15 1 0 16,10 0-4-16,0-8 0 15,-9-5-12-15,4 1 8 16,1-9 4-16,3-3 0 0,-8-1 8 16,9 5-4-16,5-5-4 15,-6 1 4-15,10 3-4 16,-4 5 0-16,8-1 24 16,10 1-12-16,-5-5-4 15,-4-3-4-15,-1-5-4 16,1 1 0-16,-5-5 8 0,-5 0-4 15,-4 5-20-15,0-1 8 16,0-7 12-16,4-1 0 16,5-4-4-16,5 1 4 15,-5-5 28-15,-5-4-16 16,9 0-4-16,10 4-8 0,-14 5-24 16,5-5 12-16,-1 4 40 15,1 4-20-15,-5 1-8 16,-9 7-8-16,-1-3 4 15,-3 15 0-15,4-11 8 16,-5 3-4-16,9-4 16 16,5-3-12-16,14 3-12 15,0 1 0-15,4-9 56 16,4 4-28-16,-8-7-64 16,9 3 20-16,-10-4 16 15,-3 1 4-15,-10-5-16 16,4 0 8-16,-4 0 20 15,5 1-4-15,8-1 16 16,1 4-16-16,4 4-4 16,5 1 0-16,0 3 4 15,4 0-4-15,-4 5-4 16,-5-1 4-16,-5 1 12 0,1-1-8 16,0-3-12-16,8-1 0 15,6-4 12-15,8 5-4 16,0-13-4-16,10 8 4 15,-10 1-16-15,-8-5 8 16,-6-4 4-16,6 0 0 16,-6-4 0-16,6 1 0 15,-1-9 8-15,9 12-4 16,1-8-28-16,-5 4 12 16,-5 0 24-16,5 1-8 0,-14-1 8 15,-4 0-4-15,4 0-8 16,0 0 4-16,0 5 4 15,5-9-4-15,4 4-4 16,1 4 4-16,-1-8-4 16,-4 9 0-16,-5-5 16 15,-9 0-8-15,-5 0-28 16,-4-4 8-16,0 0 12 16,-4 1 4-16,4-5 8 15,0 0-8-15,9 4 16 16,4 0-12-16,6 0-4 15,8 4 0-15,-4-12-4 16,-1 5 0-16,-3-1 0 16,-6-8 0-16,-4 0 16 15,0 0-8-15,0-8-4 16,5 8 0-16,0-13-16 0,8 17 8 16,1-16-4-16,4 12 0 15,-4 0 24-15,0-8-8 16,-9 8-12-16,-1-4 0 15,-4 0 12-15,-4-4-4 16,-5 4-12-16,4-8 4 16,1 0 20-16,4 0-8 15,5 3-12-15,-1 1 0 16,5 0 4-16,-4-4 0 16,0 8 24-16,-5-12-12 0,0 8-20 15,-5 0 0-15,1 0-4 16,-10-9 4-16,1 5 32 15,4-4-12-15,4-4-12 16,5 0-4-16,9-1 12 16,-4 1-4-16,0 0-20 15,-1 4 8-15,-4 0-4 16,-4 3 4-16,-1 1 24 16,1 0-8-16,-5 4-4 15,0-4 0-15,0 4-24 16,0-8 12-16,9-1 40 15,5-3-20-15,8-4-28 16,6-4 8-16,-1-9 20 16,0 1-8-16,-4-5-8 15,0 5 0-15,-14-5-4 16,-5 5 0-16,-4-1 16 0,5 1-4 16,-1 0 8-16,10-5-8 15,4 5-4-15,9-5 4 16,5 9-4-16,5 0 0 15,-5 3 0-15,-5 1 0 16,-4-9 16-16,-1-7-8 16,6-5 4-16,13-3-4 15,4-9-8-15,10-4 4 16,-14 5 12-16,-9 3-8 16,-14 0-12-16,4 13 0 0,-17 3 4 15,-1 1 0 1,1-5-12-16,4-15 8 0,5 3 20 15,4-16-8-15,5-8 16 16,4 0-16 0,-4 0-20-16,4 17 4 0,-18 3 12 15,-4 4 0-15,-1 1-12 16,-4-5 4-16,-9-12 4 16,0 0 0-16,0-8 8 15,0 0-4-15,4 4-12 16,14 9 4-16,0 7 20 15,5 8-8-15,-5-3 24 16,0-1-20-16,-5 0-48 16,-4-3 20-16,-4-13 4 15,8-4 8-15,-13 8 4 16,-4 4 0-16,-1 9-20 16,0 3 12-16,-13 8 48 0,0 9-20 15,-5-4-20-15,4-5 0 16,-8-3 0-16,-1-9 0 15,1-8 8-15,0-8-4 16,4-4-28-16,0 9 12 16,4 7 4-16,6 0 8 15,-6 13-12-15,10 3 8 16,4 1 28-16,1-9-12 16,-6 8-4-16,1-11-4 15,0-9-24-15,-5-12 12 0,-4 4 4 16,4 0 4-16,-4 5 16 15,-1 11-8 1,6 12-20-16,-1-7 4 0,0 7 32 16,5 1-16-16,0-5-16 15,-1-3 0-15,-4-13-48 16,-4 0 28-16,0 0 96 16,-1 1-40-16,1-1-40 15,0 8 4-15,4 13 8 16,5 3 0-16,-5 1 20 15,5-1-12-15,-5 1-12 16,-4-1 0-16,4 1 12 16,-14-1-4-16,5-3-4 15,-18-9 4-15,9 5-4 16,-13-5 0-16,-10 1 8 16,5 3-4-16,4 4 24 0,-4 5-16 15,0 4-4-15,4 3-4 16,9 5-16-16,5 0 8 15,0-1 12-15,5-3-4 16,4-5-12-16,0-3 4 16,0-5 12-16,0-7-4 15,1-9-4-15,3 0 4 16,1 5-4-16,-5 3 0 16,0 9 8-16,-4 3-4 15,-5 5-4-15,0 7 4 16,-5 1-24-16,1-4 12 0,-6-1 12 15,1 1 0-15,0-4 24 16,5-1-16-16,-1-3-12 16,1-1-4-16,4-3-4 15,-10-5 0-15,10 1 8 16,0-1 0-16,10 4 8 16,-20 1-4-16,1 12-20 15,-4-1 8-15,4 5-12 16,-14 4 8-16,0 3-8 15,0 1 8-15,-9 0 0 16,10 0 4-16,-10-5 8 16,9 5 0-16,0-4 0 15,0-5 0-15,1 1 8 16,3 0-4-16,-3-13-12 16,8 5 4-16,0-9 20 15,-4 1-8-15,0-1-20 0,0 1 4 16,0 7-12-16,-1 1 8 15,-3 8-28-15,3-1 24 16,6 5 16-16,-5 0 0 16,-5 4-16-16,5-5 8 15,-5 5 4-15,0 0 4 16,-9 0 0-16,0-1 0 16,-4 1 8-16,-1-4-4 15,-4 8-4-15,0-5 4 16,0 1-40-16,1 0 20 15,-6 0-12-15,5-9 16 0,-5 5 16 16,6-8 0-16,3 3 8 16,-4 1-8-16,0-4-12 15,0-1 4-15,-4 1-4 16,-1 0 0-16,-4 3-12 16,-9-3 12-16,9 8 20 15,-14 3-4-15,5 5-28 16,9 4 8-16,0 0-4 15,4 0 8-15,5 4 16 16,5-9-4-16,-1 9-4 16,5 0 4-16,1 0 4 15,-1-4-4-15,-5 4-20 16,-8 0 8-16,-5-4-4 16,0 4 4-16,-14 8 24 15,9-4-8-15,1 4-12 0,-1-4 0 16,9 4 12-16,10-5-4 15,0 1-12-15,-1 0 4 16,5 0-4-16,0-4 0 16,-4 0 16-16,4-4-4 15,-4 0-12-15,-5 0 4 16,0 0-4 0,0 3 0-16,-5-3 24 15,-4 0-8-15,5 0-4 16,-1 0 0-16,5 0-16 15,5-4 8-15,4-1 4 0,5 1 0 0,-1-4 0 16,5 4 0-16,1-13 8 16,3 13-4-16,-3-8-4 15,-1 4 4-15,0 0-16 32,0 3 8-32,-8 5 20 0,-1-4-8 15,-5 8-20-15,-4-4 4 16,0-4-4-16,-9 7 4 15,5-3 24-15,-1 0-8 0,1 0-12 16,-1 4 0-16,5 0 4 16,5 4 0-16,4-4 8 15,0 0-4-15,0 0-4 16,0-5 4-16,0 5-4 16,0 0 0-16,1-8-12 15,-1 8 8-15,-5 0 12 0,-8-4-4 16,4 4-4-16,0-5 4 15,-5 5-4-15,5 4 0 16,0-8 0-16,0 4 0 16,0 0 0-16,-4 4 0 15,8-4 0-15,6 0 0 16,-1 0 0-16,-5 8 0 16,5-8 0-16,1-1 0 15,-1-3-12-15,-5 4 8 16,5-8 12-16,-4 4-4 15,4-4-4-15,-9 0 4 16,9-5-4-16,-13 13 0 0,-1-4-12 16,5-4 8-16,-4 0-4 31,8 8 0-31,-8-13 24 0,4 13-8 16,4-4-28-16,-4-4 8 15,10 8 4-15,8-4 8 16,-5-4 0-16,1 7 0 0,0-3 0 15,-1 0 0-15,-8 0 0 16,0 4 0-16,-5-4 8 16,-9-4-4-16,-1 7-12 15,1 9 4-15,-4 0 20 16,-1 0-8-16,10 0-20 16,-1 0 4-16,5 0 4 15,5 0 4-15,-5-8 16 0,9 8-8 16,0-4-20-16,-4 0 4 15,-5 0 4-15,13 0 4 16,-13 0 0-16,5 4 0 16,-1 0 0-16,-4 0 0 15,0 4 24-15,1 0-12 16,-6 0-32-16,5 4 12 16,5 0-8-16,4 5 8 15,0-9 24-15,9 8-8 16,0 0 4-1,5-4-4-15,0-8-8 16,-5 0 12-16,-4 4-8 16,-1-4-12-16,-3 4 4 15,3-4 20-15,-4 4-8 0,-4 0-4 16,-5 0 0-16,0 4-16 16,0 0 8-16,0-3 4 15,-4-1 0-15,8-4 8 16,-13 4-4-16,9-4 8 15,0 0-8-15,9 4-12 16,0 0 4-16,5 0 4 16,-5 0 0-16,5 0 24 15,0 4-12-15,-5 0-32 16,9 0 12-16,-9 0 8 16,0-4 4-16,0 4-12 15,-4 5 4-15,-19-5 4 16,1 0 0-16,-10 8 0 15,5-8 0-15,4 0 44 0,0 0-24 16,10 8 24-16,-5 1-24 16,-5-5-8-16,10 0-8 15,-10 4-16-15,-13 0 8 16,-1 0 4 0,-8 1 0-16,-9 3 8 0,17 4-4 15,6 0-12-15,-1-3 4 16,9 3-104-16,5-8 60 15,9 4-428 1,5 13 260-16,-1-9 16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8:55.9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A619ED-9C88-43BC-9ECD-D8B33CE129E2}" emma:medium="tactile" emma:mode="ink">
          <msink:context xmlns:msink="http://schemas.microsoft.com/ink/2010/main" type="writingRegion" rotatedBoundingBox="9441,3175 11143,3175 11143,4333 9441,4333">
            <msink:destinationLink direction="with" ref="{79755C87-10BB-4E85-8D7C-72B6B9543A9F}"/>
          </msink:context>
        </emma:interpretation>
      </emma:emma>
    </inkml:annotationXML>
    <inkml:traceGroup>
      <inkml:annotationXML>
        <emma:emma xmlns:emma="http://www.w3.org/2003/04/emma" version="1.0">
          <emma:interpretation id="{E50B2F22-0C89-42F1-9BA9-30EF347CFC5B}" emma:medium="tactile" emma:mode="ink">
            <msink:context xmlns:msink="http://schemas.microsoft.com/ink/2010/main" type="paragraph" rotatedBoundingBox="9441,3175 11143,3175 11143,4333 9441,4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633A4-AA08-43E1-8916-044B7917CD71}" emma:medium="tactile" emma:mode="ink">
              <msink:context xmlns:msink="http://schemas.microsoft.com/ink/2010/main" type="line" rotatedBoundingBox="9441,3175 11143,3175 11143,4333 9441,4333"/>
            </emma:interpretation>
          </emma:emma>
        </inkml:annotationXML>
        <inkml:traceGroup>
          <inkml:annotationXML>
            <emma:emma xmlns:emma="http://www.w3.org/2003/04/emma" version="1.0">
              <emma:interpretation id="{60D3A641-8DF8-4E2E-B1B4-C2E937C92306}" emma:medium="tactile" emma:mode="ink">
                <msink:context xmlns:msink="http://schemas.microsoft.com/ink/2010/main" type="inkWord" rotatedBoundingBox="9441,3892 10101,3892 10101,4333 9441,43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660 0 236 0,'-46'12'88'0,"19"0"-68"0,-28 8-4 0,14 4 16 16,-31 17-20-16,-15 11-4 0,1 13-4 15,4 8-48-15,0-4 24 16,0 4-168-16</inkml:trace>
        </inkml:traceGroup>
        <inkml:traceGroup>
          <inkml:annotationXML>
            <emma:emma xmlns:emma="http://www.w3.org/2003/04/emma" version="1.0">
              <emma:interpretation id="{DF3A9D0A-E486-4EA5-8F94-7C9E63645702}" emma:medium="tactile" emma:mode="ink">
                <msink:context xmlns:msink="http://schemas.microsoft.com/ink/2010/main" type="inkWord" rotatedBoundingBox="10602,3175 11143,3175 11143,3414 10602,3414"/>
              </emma:interpretation>
              <emma:one-of disjunction-type="recognition" id="oneOf1">
                <emma:interpretation id="interp1" emma:lang="" emma:confidence="1">
                  <emma:literal>&gt;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7551.4368">1161-717 248 0,'4'0'92'0,"-4"0"-72"0,18 4-4 16,1-4 80-1,-6 4-56-15,10 0 0 16,0 0-24-16,9 0-4 0,-5 1-4 0,19-5 12 16,-1 0-12-16,10-5 24 15,-1 5-20-15,1-8 40 16,-5 8-28-16,-14-8 48 15,-8 16-40-15,-19-8 20 16,-5 8-32-16,-35 9 8 16,-1 3-16-16,-32 16-44 15,9 9 20-15,-13 7-288 16,18-3 164-16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17.9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137BE1-737A-4CAD-B122-7CF60D735B80}" emma:medium="tactile" emma:mode="ink">
          <msink:context xmlns:msink="http://schemas.microsoft.com/ink/2010/main" type="writingRegion" rotatedBoundingBox="203,5332 3549,5332 3549,7760 203,7760">
            <msink:destinationLink direction="with" ref="{5E7E62A7-2C2E-4F0C-B1E5-295139CC2C2A}"/>
          </msink:context>
        </emma:interpretation>
      </emma:emma>
    </inkml:annotationXML>
    <inkml:traceGroup>
      <inkml:annotationXML>
        <emma:emma xmlns:emma="http://www.w3.org/2003/04/emma" version="1.0">
          <emma:interpretation id="{C03C30FF-8EE8-42D6-A938-6F6FF155ABE8}" emma:medium="tactile" emma:mode="ink">
            <msink:context xmlns:msink="http://schemas.microsoft.com/ink/2010/main" type="paragraph" rotatedBoundingBox="203,5332 3549,5332 3549,7760 203,7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76EDA-F1C2-41EA-A7FB-980D5EECEC50}" emma:medium="tactile" emma:mode="ink">
              <msink:context xmlns:msink="http://schemas.microsoft.com/ink/2010/main" type="line" rotatedBoundingBox="203,5332 3549,5332 3549,7760 203,7760"/>
            </emma:interpretation>
          </emma:emma>
        </inkml:annotationXML>
        <inkml:traceGroup>
          <inkml:annotationXML>
            <emma:emma xmlns:emma="http://www.w3.org/2003/04/emma" version="1.0">
              <emma:interpretation id="{1986564C-4290-4522-97A3-5C7B5D05FCB9}" emma:medium="tactile" emma:mode="ink">
                <msink:context xmlns:msink="http://schemas.microsoft.com/ink/2010/main" type="inkWord" rotatedBoundingBox="203,5332 3549,5332 3549,7760 203,77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810 458 268 0,'-32'-85'100'0,"18"65"-76"0,-8-4-8 0,12 8 0 15,-3-4-12 1,-5-1-20-16,-10 1 8 0,-4 0 32 16,-9 0-16-16,5-1 96 15,-10 5-56-15,15 4 20 16,-6 0-36-16,1 4-4 15,4 4-16-15,0 12 12 16,-4 8-16-16,-10 12-28 16,10 9 8-16,-1 11 24 15,-4 5-8-15,0 4 28 16,9-9-20-16,-9 1 56 16,19 7-36-16,8 13 20 15,14 20-32-15,14 8 0 0,13 17-12 16,18-29 12-16,28-17-12 0,46-15 32 15,22-21-24-15,-5-28 12 16,37-28-16-16,14-28 12 16,-28-21-16-16,-17-12 4 15,-10-16-4-15,-14 7 4 16,-36-11-8-16,-18-4 16 16,-32 0-12-16,-32 20-12 15,-23 12 0-15,-9 16-16 16,-14 13 12-16,-31 11 20 15,-14 9-4-15,-14 8-20 16,14 7 4-16,14 5 12 16,8 0 0-16,19-4-152 15,14 12 80-15,18 0-464 16</inkml:trace>
          <inkml:trace contextRef="#ctx0" brushRef="#br0" timeOffset="-20129.0978">2394-1270 260 0,'5'-8'96'0,"-1"8"-76"0,5 29-4 0,-4-1 112 16,0 21-72-16,4 19 60 16,13 9-72-16,10 8 16 15,18 20-40-15,14 25 16 16,-9-13-20-16,8-20 0 0,-8-24-8 15,9-32 48-15,4-45-32 0,10-49 8 16,13-32-20-16,9 8-176 16,-9-20 92-16,-5-20-360 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18.7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7E62A7-2C2E-4F0C-B1E5-295139CC2C2A}" emma:medium="tactile" emma:mode="ink">
          <msink:context xmlns:msink="http://schemas.microsoft.com/ink/2010/main" type="inkDrawing" rotatedBoundingBox="1221,6866 3610,5551 4008,6273 1619,7588" hotPoints="3696,5757 3556,6485 1727,7250 1160,6818" semanticType="enclosure" shapeName="Trapezoid">
            <msink:sourceLink direction="with" ref="{8C137BE1-737A-4CAD-B122-7CF60D735B80}"/>
            <msink:destinationLink direction="with" ref="{A21E9382-D5D9-4471-AA25-19893FA812E0}"/>
            <msink:destinationLink direction="with" ref="{63978316-FB70-4F0B-8486-30347C9B1B9E}"/>
          </msink:context>
        </emma:interpretation>
      </emma:emma>
    </inkml:annotationXML>
    <inkml:trace contextRef="#ctx0" brushRef="#br0">0 1244 364 0,'14'-44'132'0,"27"7"-100"0,36-32-12 16,-22 29 0-16,36-17-16 15,59-24 112-15,46-32-64 16,27-33 96-16,41 9-88 16,-27 27 8-16,-10 13-44 15,-8 12 4-15,-33 13-16 16,-31 7-24-16,-36 12 4 0,-28 21-92 16,-28 12 52-16,-40 40-224 15,-41 8-76 1</inkml:trace>
    <inkml:trace contextRef="#ctx0" brushRef="#br0" timeOffset="240.1399">378 1475 340 0,'-9'-4'128'0,"27"4"-100"0,18-12-8 0,-4 4 8 0,46-13-20 15,40-15 16-15,28-17-16 16,49-32 16-16,47-20-16 16,4 8 4-16,18 12-4 15,-37 20-172-15,-45 9-72 47,-59 19 100-47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19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978316-FB70-4F0B-8486-30347C9B1B9E}" emma:medium="tactile" emma:mode="ink">
          <msink:context xmlns:msink="http://schemas.microsoft.com/ink/2010/main" type="inkDrawing" rotatedBoundingBox="1700,7511 4884,6518 4915,6615 1730,7608" semanticType="connector" shapeName="Other">
            <msink:sourceLink direction="with" ref="{5E7E62A7-2C2E-4F0C-B1E5-295139CC2C2A}"/>
            <msink:sourceLink direction="with" ref="{3D0454C5-681F-431E-AD37-04CE7A3A46B6}"/>
          </msink:context>
        </emma:interpretation>
      </emma:emma>
    </inkml:annotationXML>
    <inkml:trace contextRef="#ctx0" brushRef="#br0">-3 984 372 0,'0'-29'140'0,"32"13"-112"0,55-32-4 0,4 11 108 16,54-20-76-16,65-7-4 15,45-17-32 1,45-20-16-16,-4 3 0 0,-5 1 12 16,-8 12-8-16,-46 8-40 15,-24 17 20-15,-17 7-76 16,-18 17 48-16,-32 15-184 16,-24 5 124-16,-17 8-104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0.4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C3F063-251D-4FDE-BC94-C414B41BF95A}" emma:medium="tactile" emma:mode="ink">
          <msink:context xmlns:msink="http://schemas.microsoft.com/ink/2010/main" type="inkDrawing" rotatedBoundingBox="12773,2827 13020,2789 13040,2916 12792,2953" semanticType="callout" shapeName="Other">
            <msink:sourceLink direction="with" ref="{79755C87-10BB-4E85-8D7C-72B6B9543A9F}"/>
            <msink:sourceLink direction="with" ref="{FE51E43A-06B0-4FE0-A850-5ECF89FCB164}"/>
          </msink:context>
        </emma:interpretation>
      </emma:emma>
    </inkml:annotationXML>
    <inkml:trace contextRef="#ctx0" brushRef="#br0">27 57 132 0,'-14'4'52'0,"14"-4"-44"0,-14 8 4 0,14-4 68 16,0 4-44-16,0 0-4 16,10 0-20-16,-1 0 44 15,4 4-32-15,6-4 8 16,3 4-20-16,6-12-16 15,-1 4 0-15,0-12 20 16,5 4-8-16,-9-8 24 16,0 4-20-16,-10-12-32 15,-8 4 12-15,-14 0 8 16,4-1 4-16,-8 1-12 16,8 4 4-16,-9 4-48 15,10 4 24-15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0.8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51E43A-06B0-4FE0-A850-5ECF89FCB164}" emma:medium="tactile" emma:mode="ink">
          <msink:context xmlns:msink="http://schemas.microsoft.com/ink/2010/main" type="inkDrawing" rotatedBoundingBox="12995,3021 13035,3198 12987,3209 12947,3032" shapeName="Other">
            <msink:destinationLink direction="with" ref="{C1C3F063-251D-4FDE-BC94-C414B41BF95A}"/>
          </msink:context>
        </emma:interpretation>
      </emma:emma>
    </inkml:annotationXML>
    <inkml:trace contextRef="#ctx0" brushRef="#br0">7 0 196 0,'-4'12'72'0,"4"-12"-56"0,-5 20-4 0,5-12 20 15,5 4-20-15,-1 0 56 16,5 0-36-16,-4 1 28 16,9-1-32-16,-5-4-8 15,0 4-12-15,-9 0 28 31,0 0-20-31,-9 0 12 0,4 0-16 0,-13-7-8 16,18 3 0-16,-5-8-112 31,5 0 60-31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1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B36B0A-174C-4B69-847C-E019F79F8911}" emma:medium="tactile" emma:mode="ink">
          <msink:context xmlns:msink="http://schemas.microsoft.com/ink/2010/main" type="inkDrawing" rotatedBoundingBox="13268,3056 13322,3066 13315,3098 13262,3088" shapeName="Other"/>
        </emma:interpretation>
      </emma:emma>
    </inkml:annotationXML>
    <inkml:trace contextRef="#ctx0" brushRef="#br0">0 8 560 0,'32'-12'208'0,"-32"12"-164"0,18 8-8 0,-13-8 24 15,-5 0-40-15,0 0-8 16,0 8-8-16,-5 0-488 16,1 4 264-16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1.0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CFAE26-4E69-45AC-91BC-6A227F07965D}" emma:medium="tactile" emma:mode="ink">
          <msink:context xmlns:msink="http://schemas.microsoft.com/ink/2010/main" type="inkDrawing" rotatedBoundingBox="12758,3164 12816,3111 12828,3124 12769,3177" shapeName="Other"/>
        </emma:interpretation>
      </emma:emma>
    </inkml:annotationXML>
    <inkml:trace contextRef="#ctx0" brushRef="#br0">60 0 320 0,'-27'16'120'0,"27"-16"-96"0,-18 16-4 0,9-12 16 32,9 4-24-32,-9-4 4 0,18 0-8 0,-9-4 12 15,0 0-12-15,4-4-40 16,5 4 20-16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8:38:17.6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C72825-0FB7-4119-97E2-EA02175B43C4}" emma:medium="tactile" emma:mode="ink">
          <msink:context xmlns:msink="http://schemas.microsoft.com/ink/2010/main" type="writingRegion" rotatedBoundingBox="9732,6316 10524,6316 10524,6530 9732,6530"/>
        </emma:interpretation>
      </emma:emma>
    </inkml:annotationXML>
    <inkml:traceGroup>
      <inkml:annotationXML>
        <emma:emma xmlns:emma="http://www.w3.org/2003/04/emma" version="1.0">
          <emma:interpretation id="{BCE4E140-5293-468F-941A-61531DF61B3E}" emma:medium="tactile" emma:mode="ink">
            <msink:context xmlns:msink="http://schemas.microsoft.com/ink/2010/main" type="paragraph" rotatedBoundingBox="9732,6316 10524,6316 10524,6530 9732,6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88782-91C1-45ED-AC9A-6C36DA4D80F8}" emma:medium="tactile" emma:mode="ink">
              <msink:context xmlns:msink="http://schemas.microsoft.com/ink/2010/main" type="line" rotatedBoundingBox="9732,6316 10524,6316 10524,6530 9732,6530"/>
            </emma:interpretation>
          </emma:emma>
        </inkml:annotationXML>
        <inkml:traceGroup>
          <inkml:annotationXML>
            <emma:emma xmlns:emma="http://www.w3.org/2003/04/emma" version="1.0">
              <emma:interpretation id="{B952E4C6-6F0A-49A7-9216-BA79B98361C1}" emma:medium="tactile" emma:mode="ink">
                <msink:context xmlns:msink="http://schemas.microsoft.com/ink/2010/main" type="inkWord" rotatedBoundingBox="9732,6316 10524,6316 10524,6530 9732,65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9371 5855 228 0,'13'16'84'0,"-13"-16"-64"0,-4 28-8 0,-1-12 128 32,5 1-80-32,-4 3 8 0,4 0-40 15,-5 0-8-15,1 1-12 0,-5-5 4 16,9 0-8-16,-5-4 8 15,10 0-8-15</inkml:trace>
          <inkml:trace contextRef="#ctx0" brushRef="#br0" timeOffset="253.1734">9594 5928 260 0,'9'-13'96'0,"-9"13"-76"0,14-4-4 0,-5 0 132 16,0 4-84-16,9-8 28 16,5 8-56-16,4-8-4 15,0 8-20-15,1 0 0 16,4 0-4-16,-1 0-76 15,-3 4 36-15,-10-4-180 16,0 4 116-16</inkml:trace>
          <inkml:trace contextRef="#ctx0" brushRef="#br0" timeOffset="-268.2088">9093 6029 216 0,'5'-8'80'0,"-5"8"-60"0,9 0-8 0,-5 0 84 16,1 0-56-16,4 0 36 16,9 0-44-1,0 0 24-15,5 4-28 0,4-4-8 16,1 4-12-16,4-4 4 16,-1 4-8-16,-3-4-4 15,-1 0 4-15,-4-4-84 16,0 4 44-16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1.3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5A72D3-8849-43FF-B937-AE28F9CA1558}" emma:medium="tactile" emma:mode="ink">
          <msink:context xmlns:msink="http://schemas.microsoft.com/ink/2010/main" type="inkDrawing" rotatedBoundingBox="13269,3172 13302,3219 13293,3226 13259,3178" shapeName="Other"/>
        </emma:interpretation>
      </emma:emma>
    </inkml:annotationXML>
    <inkml:trace contextRef="#ctx0" brushRef="#br0">12-2 496 0,'-14'0'184'0,"14"0"-140"0,37 45-16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19:23.0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811378-4C54-4C86-9493-3BFE74DB8D81}" emma:medium="tactile" emma:mode="ink">
          <msink:context xmlns:msink="http://schemas.microsoft.com/ink/2010/main" type="inkDrawing" rotatedBoundingBox="4119,5702 11931,2904 11979,3037 4167,5834" shapeName="Other">
            <msink:destinationLink direction="with" ref="{A21E9382-D5D9-4471-AA25-19893FA812E0}"/>
          </msink:context>
        </emma:interpretation>
      </emma:emma>
    </inkml:annotationXML>
    <inkml:trace contextRef="#ctx0" brushRef="#br0">0 2764 164 0,'96'-33'60'0,"-51"25"-44"0,19-16-8 0,-27 12 16 15,4-13-16-15,18-3-4 16,9-4 0-16,19-9 12 16,13-3-8-16,0-1-20 0,0 1 4 15,-4-9-4-15,13 9 4 16,18-1 8-16,10 5 0 15,-10 3 8-15,-13 1-4 16,0-5 8-16,14 5-8 16,-6-1-12-16,11 1 4 15,-29 0-4-15,-4-5 0 16,5-3 52-16,13-5-24 16,1 0-20-16,-5 1 0 15,9 7 16-15,-19 1-8 16,6-1-12-16,3 1 0 15,1 0 12-15,9 3-4 16,-14 9 8-16,-18 3-8 0,5 1 32 16,-14 0-20-16,0-8-4 15,9 7-8-15,-14 1 20 16,10 0-12-16,-1-9-12 16,-4 5-4-16,5-8 4 15,-10 3 0-15,10-15-12 16,4-1 8-16,-14 9 12 15,1 3-4-15,-1-7-4 16,0 15 4-16,-13 1 12 16,-9 8-8-16,-10-5-4 15,1 13 0-15,-1-8 12 16,6 8-8-16,3-8-20 16,1 4 4-16,22-5 32 15,-9 5-16-15,10-4-8 16,-1 4-4-16,-13-5-4 15,-5 5 0-15,5-8 16 16,-9 4-4-16,-1-9-12 16,5 5 4-16,14-8-4 15,-4 7 0-15,12-11 32 16,1 4-12-16,9-5-40 16,-4 9 16-16,4-13 28 15,-9 5-8-15,27-4 0 16,-4 7-4-16,0 1 20 15,-10 3-12-15,-8 5 32 16,-14 8-28-16,-1-4 56 0,1 4-40 16,5-5 4-16,-10 5-24 15,0 4 20-15,-4 4-20 0,-5 0 12 16,-4 8-12-16,-14-8-16 16,-9 8 0-16,-14-8 20 15,-4 8-8-15,-14-8-48 16,0 8 24-16,-19-9-184 15,6 9 112-15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12.6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9E87AB-F2D3-4333-B6C2-3A1CC7057A09}" emma:medium="tactile" emma:mode="ink">
          <msink:context xmlns:msink="http://schemas.microsoft.com/ink/2010/main" type="inkDrawing" rotatedBoundingBox="3293,8413 21422,6274 21800,9477 3671,11617" shapeName="Other"/>
        </emma:interpretation>
      </emma:emma>
    </inkml:annotationXML>
    <inkml:trace contextRef="#ctx0" brushRef="#br0">-2 4336 384 0,'0'-125'140'0,"5"88"-108"0,27-19-8 0,-10 15-12 0,6-11-12 16,8-29-12-16,19-45 8 15,36-7-16-15,18-9 12 16,14-24 32-16,5-32-16 16,35 12 28-16,38-25-24 15,-5-11-12-15,49 11-4 16,6-7 12-16,63-13-4 16,-9 33 24-16,50 11-16 15,5 5 4-15,40 0-8 16,24 20-8-16,-1 25 4 15,33 28-4-15,44-9 0 16,6 5-12-16,13 0 8 0,0 19 12 16,41 14-4-16,13 11-12 15,24 4 4-15,-1 16 48 16,-8 17-24-16,-10 12 36 16,9 20-32-16,-9 8 40 15,5 24-36-15,-41 17-4 16,-28 32-16-16,-4 12 36 0,-18-16-20 15,-46 8-24-15,-9-8 0 16,-54 24 16-16,-15 16-8 16,-22 5-12-16,-41-21 0 0,0-12-4 15,-36 0 0-15,-28-12 60 16,-13 0-28-16,-32-1-44 16,-41 5 8-16,-32-8 20 15,-37-16-4-15,-27-13 36 16,-27-7-24-16,-9-1 20 15,-23-11-20-15,0-5-176 16,-14 0 88-16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14.7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2BD621-56F0-4961-B66F-98C33A54F760}" emma:medium="tactile" emma:mode="ink">
          <msink:context xmlns:msink="http://schemas.microsoft.com/ink/2010/main" type="inkDrawing" rotatedBoundingBox="20692,3361 24804,4208 24301,6650 20189,5802" hotPoints="23761,5503 21833,6416 20131,5131 22059,4218" semanticType="enclosure" shapeName="Ellipse">
            <msink:destinationLink direction="with" ref="{9F198E3A-F2BF-4F5A-AF4F-4F6BD9E66EFE}"/>
          </msink:context>
        </emma:interpretation>
      </emma:emma>
    </inkml:annotationXML>
    <inkml:trace contextRef="#ctx0" brushRef="#br0">3488 1218 260 0,'4'4'96'0,"6"4"-76"0,3 0-4 0,-4-8 36 16,-9 8-32-16,0-8-8 0,0 0-8 15,0 0 28-15,14 0-16 16,-14-8 20-16,0 0-20 16,-14-12-8-16,5 0-4 15,-14-4 84-15,-8-9-48 16,-15 9 60-16,-18-13-56 16,-36 5-20-16,-23 8-16 15,0-17 0-15,-54-7-4 16,-28-9-12-16,-9-8 4 0,-50-7 20 15,18-1-8-15,-36 4-12 16,13 8 0-16,28 0 4 16,-23 5 0-16,45 3-36 15,37 1 20-15,32-9-84 16,31-8 60-16,28-4-204 16,37 17 136-16,26 7-104 15</inkml:trace>
    <inkml:trace contextRef="#ctx0" brushRef="#br0" timeOffset="420.6194">2113 186 332 0,'-14'-36'120'0,"5"36"-92"0,-23-8-8 0,5 8-8 0,-28 0-12 16,-40 8-124-16,-28 0 68 15,14-8 4-15,-14 4 32 16,-18-4 88-16,-5-4-40 16,5 4 132-16,13-8-88 15,10 16 52-15,9 0-68 16,8 4-16-16,10 8-24 15,14 1-28-15,22 3 4 16,23 0 48-16,23 4-20 16,28 13 16-16,26 16-20 15,14 19 20-15,5 13-24 16,13-8 4-16,14-8-8 0,-9-12 12 0,0-12-12 16,-18-9 4-16,-14-12-4 15,-13-7 4-15,-10-1-8 16,-9-12-116-16,-4 0 60 15</inkml:trace>
    <inkml:trace contextRef="#ctx0" brushRef="#br0" timeOffset="70969.0117">1726 1218 332 0,'-36'-40'120'0,"8"44"-92"0,-31 8-8 15,27 8 16-15,-22 0-24 16,-19 1-56-16,-37 3 20 16,-22-4-16-16,0 0 24 15,14-8 52-15,0 1-16 16,22-9 96-16,19 4-64 15,22 4-4-15,23 8-32 16,23 8 24-16,36 9-24 16,14 7 20-16,37-3-20 0,17-1 36 15,15 1-28-15,-15 3-244 16</inkml:trace>
    <inkml:trace contextRef="#ctx0" brushRef="#br0" timeOffset="70698.7934">3911 1821 288 0,'-9'-12'108'0,"-14"4"-84"0,-8-4-4 15,-1 4 84-15,-14 0-60 16,-18-1 16-16,-13 5-36 16,-28-16 12-16,-36 8-20 0,-18 0 0 15,-23-4-8-15,-50-9 4 16,8 5-8-16,-17-8-20 16,4-4 8-16,28-1 76 15,18-3-40-15,18-1-8 16,18 1-12-16,5 3 8 15,36 9-8-15,14 4-4 0,22 8 0 16,15 12-236 0,17 16 128-16,14 8-212 15</inkml:trace>
    <inkml:trace contextRef="#ctx0" brushRef="#br0" timeOffset="18497.7247">1940 2173 92 0,'14'-24'32'16,"13"16"-24"-16,14-12 0 0,-9 3 12 0,-9-11-12 0,13-8 84 0,10-17-48 15,-1 0 92-15,5-19-76 16,9 11-12-16,5-24-28 16,-5-41 12-16,5-11-20 15,0 3 12-15,-1-28-12 16,-3-24 0-16,-15 16-4 16,1 21-16-16,-14 11 4 15,-14 13 128-15,-5 11-72 16,1 17 0-16,0 12-32 0,-10 20-32 15,-4 17 4-15,0 11-4 0,0 9 4 16,14 4 0-16,-14 8 0 16,9 3 32-16,-9 1-12 15,0 4-32-15,5-4 12 16,-5 8-96-16,0 4 56 16,0 0-188-1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17.9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0CF9A0-7175-4B3F-B977-976A890BC595}" emma:medium="tactile" emma:mode="ink">
          <msink:context xmlns:msink="http://schemas.microsoft.com/ink/2010/main" type="inkDrawing" rotatedBoundingBox="800,4304 18273,192 18733,2142 1259,6255" semanticType="underline" shapeName="Other">
            <msink:destinationLink direction="to" ref="{201160D3-4E35-4AD9-B733-7AA460BB5110}"/>
            <msink:destinationLink direction="with" ref="{4C6F5446-9C12-4CD7-92E0-9394CC6AF17B}"/>
            <msink:destinationLink direction="to" ref="{0C667ED4-A955-4BDC-AD3B-8DFAEF6D1347}"/>
            <msink:destinationLink direction="with" ref="{3C2BDDC2-7AB8-40CE-94BD-F20D63BAB6F6}"/>
            <msink:destinationLink direction="from" ref="{62891C96-C4F9-4E3F-8D66-CF9EF73B3383}"/>
          </msink:context>
        </emma:interpretation>
      </emma:emma>
    </inkml:annotationXML>
    <inkml:trace contextRef="#ctx0" brushRef="#br0">0 4383 132 0,'9'-73'52'0,"5"53"-44"0,13-8 4 0,-4 16 8 15,18-17-12-15,13-3-4 0,10-9 0 16,18-19 40-16,0-25-24 16,18-17 60-16,41 1-44 15,5 8 36-15,0-16-40 16,31-29-8-1,33-3-16-15,-14 11-24 0,36-3 8 16,9 3 64-16,-4-20-28 16,36-3 16-16,-4 19-28 15,40-3 8-15,5-5-12 16,51-20 0-16,12-4-4 16,29 28-16-16,58-11 4 15,-22-5 12 1,-14 8-4-16,95-8 8 15,-72 25-8-15,73-13-4 16,-74 33 4-16,97-24 12 0,-74 15-8 16,96 5 16-16,-82 28-16 15,96 12-20-15,-82 12 4 0,104 13 12 16,-90 15 0-16,54 13-4 16,-82 8 4-16,14 8 12 15,-96 8-8-15,37 4 24 16,-78 4-20-16,23 4 12 15,-59 1-12-15,22 11 0 16,10 12-4-16,-73 17-24 16,-55 0 8-16,-27 3-180 0,-23-7 100 15,-27-4-92-15,-37-13 104 16,-54-12-128-16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24.0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CE9ECA-5E3E-40B9-AE41-41C0283D028F}" emma:medium="tactile" emma:mode="ink">
          <msink:context xmlns:msink="http://schemas.microsoft.com/ink/2010/main" type="writingRegion" rotatedBoundingBox="7268,2263 13257,1235 13519,2759 7529,3788"/>
        </emma:interpretation>
      </emma:emma>
    </inkml:annotationXML>
    <inkml:traceGroup>
      <inkml:annotationXML>
        <emma:emma xmlns:emma="http://www.w3.org/2003/04/emma" version="1.0">
          <emma:interpretation id="{B5997C8E-9B90-493A-A299-F008C8C6BB9D}" emma:medium="tactile" emma:mode="ink">
            <msink:context xmlns:msink="http://schemas.microsoft.com/ink/2010/main" type="paragraph" rotatedBoundingBox="7268,2263 13257,1235 13519,2759 7529,3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50B24B-8D76-4CB9-BB09-4AABDA98C436}" emma:medium="tactile" emma:mode="ink">
              <msink:context xmlns:msink="http://schemas.microsoft.com/ink/2010/main" type="line" rotatedBoundingBox="7268,2263 13257,1235 13519,2759 7529,3788"/>
            </emma:interpretation>
          </emma:emma>
        </inkml:annotationXML>
        <inkml:traceGroup>
          <inkml:annotationXML>
            <emma:emma xmlns:emma="http://www.w3.org/2003/04/emma" version="1.0">
              <emma:interpretation id="{A7971D74-5B14-454E-A12C-2F010C8098EC}" emma:medium="tactile" emma:mode="ink">
                <msink:context xmlns:msink="http://schemas.microsoft.com/ink/2010/main" type="inkWord" rotatedBoundingBox="7268,2263 12078,1437 12339,2962 7529,3788">
                  <msink:destinationLink direction="with" ref="{F18A82BC-F00D-48F7-822B-97A1947A0059}"/>
                  <msink:destinationLink direction="with" ref="{4C6F5446-9C12-4CD7-92E0-9394CC6AF17B}"/>
                  <msink:destinationLink direction="with" ref="{3C2BDDC2-7AB8-40CE-94BD-F20D63BAB6F6}"/>
                  <msink:destinationLink direction="to" ref="{048A045A-87B5-4F61-8D89-E603A2EA22DA}"/>
                  <msink:destinationLink direction="to" ref="{62891C96-C4F9-4E3F-8D66-CF9EF73B338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-2786 558 384 0,'-23'25'140'0,"23"3"-108"0,-5 33-8 0,10-21-48 15,4 9 8-15,9 7-92 16</inkml:trace>
          <inkml:trace contextRef="#ctx0" brushRef="#br0" timeOffset="-2405.5184">-3005-215 92 0,'-77'9'32'0,"31"3"-24"0,-22 12 0 0,31-4 28 15,-8 9-20-15,-1 11 20 16,5 17-20-16,0-1 8 16,5 5-12-16,0 4 80 15,4 0-48-15,9-5-4 16,5 13-24-16,9 20 16 16,9 16-20-16,9 1-12 15,23-5-4-15,4-28 28 16,37-12-12-16,13-13 12 0,15-7-12 15,3-13-8-15,5-20 0 16,24-8-4-16,12-8 0 16,1-4 32-16,0-8-16 15,-19-8 32-15,-4-9-32 16,-9-7 12-16,-5-9-16 16,-27-3 36-16,-14-9-24 15,-22-8 12-15,-14 0-20 16,-23 5-36-16,-14 3 12 15,-13 0 20-15,-23-8-8 0,-9-3-8 16,-5-5 0-16,1 0 12 16,4 0-4-16,-5 16-12 15,0 4 4-15,5 13-16 16,-4 20 12-16,4 3-48 16,-5 21 28-16,0 17-248 15,10 11 152-15,8 8-72 16</inkml:trace>
          <inkml:trace contextRef="#ctx0" brushRef="#br0" timeOffset="10865.5208">-3041 1319 164 0,'22'-56'60'0,"-8"31"-44"0,13-19-8 0,-8 15 16 16,3 1-16-16,6-16 16 16,-1-25-16-16,0-24-12 15,1-12 0-15,-1 3-4 0,0 1 0 16,1 4-12-16,-1-12 12 16,0 0 64-16,1 7-28 15,-6 21 8-15,-4 17-24 16,-4 19-8-16,-5 13 0 15,-13 16-216-15</inkml:trace>
          <inkml:trace contextRef="#ctx0" brushRef="#br0" timeOffset="12772.0919">-3947 1178 404 0,'54'-61'148'0,"-13"41"-112"0,14-21-12 0,-28 17-40 16,5-29 4-16,0-24 56 16,0-16-20-16,-9 0 32 15,-10 4-28-15,1 16-16 0,-5-8-8 16,-9 9-32-16,0 11 16 15,0 16-100-15,-5 17 60 16,5 16-204-16,0 12 140 16,5 12 12-16</inkml:trace>
          <inkml:trace contextRef="#ctx0" brushRef="#br0" timeOffset="-1831.4938">-3706 259 236 0,'-41'-28'88'0,"18"32"-68"0,-22 12-4 0,22-4-96 15,-9 4 40-15,-23 4-92 0</inkml:trace>
          <inkml:trace contextRef="#ctx0" brushRef="#br0" timeOffset="13020.2527">-3606 397 60 0,'32'-4'24'0,"-18"4"-20"0,4 0 0 0,-5 4 60 15,-3 0-36-15,12 4 8 16,-3 4-24-16,-1 8-104 16</inkml:trace>
          <inkml:trace contextRef="#ctx0" brushRef="#br0" timeOffset="11422.5054">-2495 1263 92 0,'27'-33'32'0,"-4"9"-24"0,4-4 0 0,-8 11 12 15,12-7-12-15,-8-8 32 0,9-25-24 16,-5-20-24-16,-8-20 4 15,3-8 16-15,6 4-4 16,-10 12-28-16,0-8 8 16,0-1 32-16,5 17-12 15,-9 9-16-15,-1 11 0 0,6 12-24 16</inkml:trace>
          <inkml:trace contextRef="#ctx0" brushRef="#br0" timeOffset="11079.5905">-2645-61 80 0,'32'-4'32'0,"-19"12"-24"0,-4 13-4 0,0-5 156 16,5 8-88-1,-14 12 24-15,5 5-56 0,-1 3-8 16,10 1-20-16,-14-5 0 16,9 1-4-16,-9-5-260 15</inkml:trace>
          <inkml:trace contextRef="#ctx0" brushRef="#br0" timeOffset="11667.1544">-2190 267 80 0,'0'-44'32'0,"23"44"-24"0,0 0-4 0,-5-4 8 0,-9 4-8 16,5 4-20-16,-5 4 8 15,9 0-4-15,-5 12 4 16,-3-8 8-16,-1 8 0 16,0 1 24-16,-9 3-12 15,0 4-76-15</inkml:trace>
          <inkml:trace contextRef="#ctx0" brushRef="#br0" timeOffset="-386.528">-1803 275 372 0,'-5'-4'140'0,"10"20"-112"0,9 9-4 0,-1-5-12 15,10 4-12-15,-5 13-248 16,10 15 136-16,-1 13-16 15</inkml:trace>
          <inkml:trace contextRef="#ctx0" brushRef="#br0" timeOffset="-258.6876">-1539 562 332 0,'-9'-20'120'0,"4"24"-92"0,-4 17-8 0,9-1-36 0,9 12 4 15,5 13 12-15,0 15 4 16,8 5-212-16,15-4 112 15,22-17-8-15</inkml:trace>
          <inkml:trace contextRef="#ctx0" brushRef="#br0" timeOffset="12101.3079">-1439 501 20 0,'41'-97'8'16,"-18"56"-8"-16,9-44 0 0,-5 29 136 0,14-17-76 15,-4-4 20-15,8 12-48 16,-8 12 4-16,-6 9-20 16,-8 12-24-16,-9 7 0 15,-1 9-100-15,-3 12 56 16,-20 8-64-16</inkml:trace>
          <inkml:trace contextRef="#ctx0" brushRef="#br0" timeOffset="12311.8687">-1284 28 156 0,'23'-12'56'0,"4"12"-44"0,10 20-4 0,-15 5 16 15,1 3-16-15,0 8-116 16,0 9 56-16,-14-9-4 16</inkml:trace>
          <inkml:trace contextRef="#ctx0" brushRef="#br0" timeOffset="124.3306">-1134 510 176 0,'155'-16'64'0,"-87"24"-48"0</inkml:trace>
          <inkml:trace contextRef="#ctx0" brushRef="#br0" timeOffset="-814.2876">-911-93 404 0,'-36'-24'148'0,"27"32"-112"0,9 20-12 0,0 0-32 0,9 21 0 0,14 8 32 16,-1 7-16-16,24-3-336 16</inkml:trace>
          <inkml:trace contextRef="#ctx0" brushRef="#br0" timeOffset="-941.1245">-715 206 508 0,'0'-56'188'0,"0"56"-148"0,0 4-8 15,5 4-52-15,4 0 4 16,-9 8-188-16</inkml:trace>
          <inkml:trace contextRef="#ctx0" brushRef="#br0" timeOffset="-1220.3684">-5318 1048 332 0,'-32'4'120'0,"14"8"-92"0,-9 9-8 0,13-1 80 0,-4 0-60 16,0 12-16-16,4 13-16 16,10 3 8-16,8 1-8 15,5-8-128-15,9-13 68 16,-4-16-28-16,-5-16 52 16,0-16-28-16,-4-13 32 15,-5-3 56-15,-5-1-16 16,1 5 40-16,-1 8-32 0,5 4 32 15,5-1-32-15,4 13-32 16,4 4 4-16,6 8 28 16,13 4-16-16,9 0-60 15</inkml:trace>
          <inkml:trace contextRef="#ctx0" brushRef="#br0" timeOffset="-1472.0374">-4858 749 208 0,'-36'-17'76'0,"22"30"-60"0,-13 15-4 0,13-4-4 16,-9 5-8-16,-4 7 16 16,-10 4-8-16,6-3-136 0</inkml:trace>
          <inkml:trace contextRef="#ctx0" brushRef="#br0" timeOffset="13573.2246">-4940 951 20 0,'27'-32'8'16,"-8"15"-8"-16,-1 1 0 0,-5 16 20 0,10 0-12 16,5 0-28-16</inkml:trace>
          <inkml:trace contextRef="#ctx0" brushRef="#br0" timeOffset="-1595.8667">-4635 437 320 0,'-118'8'120'0,"77"12"-96"0,0 17-4 15,23-9 60-15,13 17-48 16,10 7-28-16,17 13-8 16,24-16 16-16,18-5-4 15,8-16-28-15,1-19 8 16,-9-14 12-16,-14-15 4 16,-4-32 24-16,-24-5-16 15,-12-4-4-15,-15 13-4 16,-13-5-16-16,-10 17 8 0,-13 7 12 15,5 5-4-15,-9 16-28 16,4 16 12-16,4 16-260 16,1 25 152-16,-5 12-8 15</inkml:trace>
          <inkml:trace contextRef="#ctx0" brushRef="#br0" timeOffset="13350.13">-4462 1141 236 0,'-9'-24'88'0,"18"12"-68"0,0-8-4 16,5 3 44-16,0-3-36 15,4-20-20-15,0-21-4 16,-4-16 24-16,-1 4-12 0,-4 8-4 16,-4 5-4-16,0 15-16 15,-1 17 8-15,-4 0-128 16</inkml:trace>
        </inkml:traceGroup>
        <inkml:traceGroup>
          <inkml:annotationXML>
            <emma:emma xmlns:emma="http://www.w3.org/2003/04/emma" version="1.0">
              <emma:interpretation id="{9C07346D-AC18-4BC8-9939-8A42E3BDE12C}" emma:medium="tactile" emma:mode="ink">
                <msink:context xmlns:msink="http://schemas.microsoft.com/ink/2010/main" type="inkWord" rotatedBoundingBox="12884,2037 13381,1952 13461,2418 12964,25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9.7169">505 328 652 0,'0'-20'244'0,"0"28"-192"0,0 4-12 16,9 4-32-16,5 0-12 16,9 12-112-16</inkml:trace>
          <inkml:trace contextRef="#ctx0" brushRef="#br0" timeOffset="-668.3541">0 158 332 0,'9'-61'120'0,"-4"29"-92"0,-1-5-8 0,-4 25 124 15,0 4-84-15,0 0-36 16,-4 28-4-16,-6 17-20 16,6 7-148-16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25.3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2BDDC2-7AB8-40CE-94BD-F20D63BAB6F6}" emma:medium="tactile" emma:mode="ink">
          <msink:context xmlns:msink="http://schemas.microsoft.com/ink/2010/main" type="inkDrawing" rotatedBoundingBox="10670,4380 10740,6475 10661,6477 10591,4383" semanticType="callout" shapeName="Other">
            <msink:sourceLink direction="with" ref="{A7971D74-5B14-454E-A12C-2F010C8098EC}"/>
            <msink:sourceLink direction="with" ref="{830CF9A0-7175-4B3F-B977-976A890BC595}"/>
          </msink:context>
        </emma:interpretation>
      </emma:emma>
    </inkml:annotationXML>
    <inkml:trace contextRef="#ctx0" brushRef="#br0">20 0 496 0,'-14'126'184'0,"14"-17"-140"0,-9 110-16 0,14-110 40 0,4 61-44 16,-5 16 8-16,5-8-20 15,5 4 12-15,0 4-16 16,-5-32-20-16,0-37 4 0,0-15-4 16,-4-30 4-16,-5-19 16 15,0-13-4-15,-5-11-144 16,-4-5 76 0,-5-8-256-16,-8-4 180 15,-1 1 4-15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33.5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198E3A-F2BF-4F5A-AF4F-4F6BD9E66EFE}" emma:medium="tactile" emma:mode="ink">
          <msink:context xmlns:msink="http://schemas.microsoft.com/ink/2010/main" type="inkDrawing" rotatedBoundingBox="22969,4368 23057,4102 23456,4235 23368,4500" semanticType="callout" shapeName="Other">
            <msink:sourceLink direction="with" ref="{8F2BD621-56F0-4961-B66F-98C33A54F760}"/>
          </msink:context>
        </emma:interpretation>
      </emma:emma>
    </inkml:annotationXML>
    <inkml:trace contextRef="#ctx0" brushRef="#br0">760 235 208 0,'-27'20'76'0,"18"0"-60"0,-32 9-4 15,18-1 64-15,-13-8-44 16,-10 4 16-16,5-3-32 15,14-1 0-15,9-4-8 16,22-8 12-16,28 4-12 16,18-8 24-16,9-4-20 15,5-4 40-15,-5-8-28 16,0 4 32-16,-13 0-32 16,-10 4 20-16,-4-8-24 15,-18 0 28-15,-19-5-32 16,-8 9-4-16,-15-4-8 0,6 4-180 15,-6 8 96-15,1-4-268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46.4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135797-38E6-4CB7-93A2-212B9F872837}" emma:medium="tactile" emma:mode="ink">
          <msink:context xmlns:msink="http://schemas.microsoft.com/ink/2010/main" type="inkDrawing" rotatedBoundingBox="2368,4648 2783,6078 2721,6097 2306,4666" semanticType="callout" shapeName="Other">
            <msink:sourceLink direction="with" ref="{5E32D7DB-B227-4340-98EF-5B9B7BD2FB58}"/>
          </msink:context>
        </emma:interpretation>
      </emma:emma>
    </inkml:annotationXML>
    <inkml:trace contextRef="#ctx0" brushRef="#br0">381 1443 124 0,'0'-69'44'0,"4"33"-32"0,-8-17-4 0,-1 25 64 16,1-12-40-16,-10-29 68 15,-9-20-60-15,-4-12 36 16,-5 3-44-16,0 9 24 15,0 8-28-15,0-4-28 16,5 5 0-16,0-1 8 16,-1 0-4-16,15 8-28 15,-5 4 12-15,4 12 4 16,5 9 8-16,-5 11-28 16,5 9 16-16,0 8-32 0,4 8 28 15,-4 4 16-15,14 3 0 16,-5 1-8-16,4 4 4 15,-4 0-4-15,5 0 0 16,4 9-72-16,-9 3 44 16,0 4-152-16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0:46.6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4FACDF-846B-49BB-8BA2-1F0867A01022}" emma:medium="tactile" emma:mode="ink">
          <msink:context xmlns:msink="http://schemas.microsoft.com/ink/2010/main" type="inkDrawing" rotatedBoundingBox="2420,4918 2508,4901 2516,4942 2429,4960" shapeName="Other"/>
        </emma:interpretation>
      </emma:emma>
    </inkml:annotationXML>
    <inkml:trace contextRef="#ctx0" brushRef="#br0">87 30 236 0,'-14'-12'88'0,"-4"3"-68"0,4 1-4 0,5 8-8 16,0 8-8-1,-5 1-12-15,10 7 8 16,-1 0-180-16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18" Type="http://schemas.openxmlformats.org/officeDocument/2006/relationships/customXml" Target="../ink/ink8.xml"/><Relationship Id="rId21" Type="http://schemas.openxmlformats.org/officeDocument/2006/relationships/image" Target="../media/image9.emf"/><Relationship Id="rId7" Type="http://schemas.openxmlformats.org/officeDocument/2006/relationships/image" Target="../media/image1.emf"/><Relationship Id="rId12" Type="http://schemas.openxmlformats.org/officeDocument/2006/relationships/customXml" Target="../ink/ink5.xml"/><Relationship Id="rId17" Type="http://schemas.openxmlformats.org/officeDocument/2006/relationships/image" Target="../media/image7.emf"/><Relationship Id="rId25" Type="http://schemas.openxmlformats.org/officeDocument/2006/relationships/image" Target="../media/image11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24" Type="http://schemas.openxmlformats.org/officeDocument/2006/relationships/customXml" Target="../ink/ink11.xml"/><Relationship Id="rId5" Type="http://schemas.openxmlformats.org/officeDocument/2006/relationships/image" Target="../media/image2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customXml" Target="../ink/ink4.xml"/><Relationship Id="rId19" Type="http://schemas.openxmlformats.org/officeDocument/2006/relationships/image" Target="../media/image8.emf"/><Relationship Id="rId9" Type="http://schemas.openxmlformats.org/officeDocument/2006/relationships/image" Target="../media/image3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87.emf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" Type="http://schemas.openxmlformats.org/officeDocument/2006/relationships/image" Target="../media/image82.emf"/><Relationship Id="rId21" Type="http://schemas.openxmlformats.org/officeDocument/2006/relationships/image" Target="../media/image91.emf"/><Relationship Id="rId7" Type="http://schemas.openxmlformats.org/officeDocument/2006/relationships/image" Target="../media/image84.emf"/><Relationship Id="rId12" Type="http://schemas.openxmlformats.org/officeDocument/2006/relationships/customXml" Target="../ink/ink84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image" Target="../media/image86.emf"/><Relationship Id="rId24" Type="http://schemas.openxmlformats.org/officeDocument/2006/relationships/customXml" Target="../ink/ink90.xml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10" Type="http://schemas.openxmlformats.org/officeDocument/2006/relationships/customXml" Target="../ink/ink83.xml"/><Relationship Id="rId19" Type="http://schemas.openxmlformats.org/officeDocument/2006/relationships/image" Target="../media/image90.emf"/><Relationship Id="rId4" Type="http://schemas.openxmlformats.org/officeDocument/2006/relationships/customXml" Target="../ink/ink80.xml"/><Relationship Id="rId9" Type="http://schemas.openxmlformats.org/officeDocument/2006/relationships/image" Target="../media/image85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9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100.emf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" Type="http://schemas.openxmlformats.org/officeDocument/2006/relationships/image" Target="../media/image95.emf"/><Relationship Id="rId21" Type="http://schemas.openxmlformats.org/officeDocument/2006/relationships/image" Target="../media/image104.emf"/><Relationship Id="rId34" Type="http://schemas.openxmlformats.org/officeDocument/2006/relationships/customXml" Target="../ink/ink108.xml"/><Relationship Id="rId7" Type="http://schemas.openxmlformats.org/officeDocument/2006/relationships/image" Target="../media/image97.emf"/><Relationship Id="rId12" Type="http://schemas.openxmlformats.org/officeDocument/2006/relationships/customXml" Target="../ink/ink97.xml"/><Relationship Id="rId17" Type="http://schemas.openxmlformats.org/officeDocument/2006/relationships/image" Target="../media/image102.emf"/><Relationship Id="rId25" Type="http://schemas.openxmlformats.org/officeDocument/2006/relationships/image" Target="../media/image106.emf"/><Relationship Id="rId33" Type="http://schemas.openxmlformats.org/officeDocument/2006/relationships/image" Target="../media/image110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29" Type="http://schemas.openxmlformats.org/officeDocument/2006/relationships/image" Target="../media/image10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.xml"/><Relationship Id="rId11" Type="http://schemas.openxmlformats.org/officeDocument/2006/relationships/image" Target="../media/image99.emf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23" Type="http://schemas.openxmlformats.org/officeDocument/2006/relationships/image" Target="../media/image105.emf"/><Relationship Id="rId28" Type="http://schemas.openxmlformats.org/officeDocument/2006/relationships/customXml" Target="../ink/ink105.xml"/><Relationship Id="rId10" Type="http://schemas.openxmlformats.org/officeDocument/2006/relationships/customXml" Target="../ink/ink96.xml"/><Relationship Id="rId19" Type="http://schemas.openxmlformats.org/officeDocument/2006/relationships/image" Target="../media/image103.emf"/><Relationship Id="rId31" Type="http://schemas.openxmlformats.org/officeDocument/2006/relationships/image" Target="../media/image109.emf"/><Relationship Id="rId4" Type="http://schemas.openxmlformats.org/officeDocument/2006/relationships/customXml" Target="../ink/ink93.xml"/><Relationship Id="rId9" Type="http://schemas.openxmlformats.org/officeDocument/2006/relationships/image" Target="../media/image98.emf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107.emf"/><Relationship Id="rId30" Type="http://schemas.openxmlformats.org/officeDocument/2006/relationships/customXml" Target="../ink/ink106.xml"/><Relationship Id="rId35" Type="http://schemas.openxmlformats.org/officeDocument/2006/relationships/image" Target="../media/image1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13.emf"/><Relationship Id="rId4" Type="http://schemas.openxmlformats.org/officeDocument/2006/relationships/customXml" Target="../ink/ink13.xml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4.emf"/><Relationship Id="rId18" Type="http://schemas.openxmlformats.org/officeDocument/2006/relationships/customXml" Target="../ink/ink24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1.xml"/><Relationship Id="rId17" Type="http://schemas.openxmlformats.org/officeDocument/2006/relationships/image" Target="../media/image26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20.xml"/><Relationship Id="rId19" Type="http://schemas.openxmlformats.org/officeDocument/2006/relationships/image" Target="../media/image27.emf"/><Relationship Id="rId4" Type="http://schemas.openxmlformats.org/officeDocument/2006/relationships/customXml" Target="../ink/ink17.xml"/><Relationship Id="rId9" Type="http://schemas.openxmlformats.org/officeDocument/2006/relationships/image" Target="../media/image22.emf"/><Relationship Id="rId14" Type="http://schemas.openxmlformats.org/officeDocument/2006/relationships/customXml" Target="../ink/ink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3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46.emf"/><Relationship Id="rId3" Type="http://schemas.openxmlformats.org/officeDocument/2006/relationships/image" Target="../media/image28.emf"/><Relationship Id="rId21" Type="http://schemas.openxmlformats.org/officeDocument/2006/relationships/image" Target="../media/image37.emf"/><Relationship Id="rId34" Type="http://schemas.openxmlformats.org/officeDocument/2006/relationships/customXml" Target="../ink/ink41.xml"/><Relationship Id="rId7" Type="http://schemas.openxmlformats.org/officeDocument/2006/relationships/image" Target="../media/image30.emf"/><Relationship Id="rId12" Type="http://schemas.openxmlformats.org/officeDocument/2006/relationships/customXml" Target="../ink/ink30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43.xml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41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32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45.emf"/><Relationship Id="rId40" Type="http://schemas.openxmlformats.org/officeDocument/2006/relationships/customXml" Target="../ink/ink44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" Type="http://schemas.openxmlformats.org/officeDocument/2006/relationships/customXml" Target="../ink/ink26.xml"/><Relationship Id="rId9" Type="http://schemas.openxmlformats.org/officeDocument/2006/relationships/image" Target="../media/image31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0.emf"/><Relationship Id="rId30" Type="http://schemas.openxmlformats.org/officeDocument/2006/relationships/customXml" Target="../ink/ink39.xml"/><Relationship Id="rId35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3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66.emf"/><Relationship Id="rId3" Type="http://schemas.openxmlformats.org/officeDocument/2006/relationships/image" Target="../media/image48.emf"/><Relationship Id="rId21" Type="http://schemas.openxmlformats.org/officeDocument/2006/relationships/image" Target="../media/image57.emf"/><Relationship Id="rId34" Type="http://schemas.openxmlformats.org/officeDocument/2006/relationships/customXml" Target="../ink/ink61.xml"/><Relationship Id="rId42" Type="http://schemas.openxmlformats.org/officeDocument/2006/relationships/customXml" Target="../ink/ink65.xml"/><Relationship Id="rId7" Type="http://schemas.openxmlformats.org/officeDocument/2006/relationships/image" Target="../media/image50.emf"/><Relationship Id="rId12" Type="http://schemas.openxmlformats.org/officeDocument/2006/relationships/customXml" Target="../ink/ink50.xml"/><Relationship Id="rId17" Type="http://schemas.openxmlformats.org/officeDocument/2006/relationships/image" Target="../media/image55.emf"/><Relationship Id="rId25" Type="http://schemas.openxmlformats.org/officeDocument/2006/relationships/image" Target="../media/image59.emf"/><Relationship Id="rId33" Type="http://schemas.openxmlformats.org/officeDocument/2006/relationships/image" Target="../media/image63.emf"/><Relationship Id="rId38" Type="http://schemas.openxmlformats.org/officeDocument/2006/relationships/customXml" Target="../ink/ink63.xml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61.emf"/><Relationship Id="rId41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52.emf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65.emf"/><Relationship Id="rId40" Type="http://schemas.openxmlformats.org/officeDocument/2006/relationships/customXml" Target="../ink/ink64.xml"/><Relationship Id="rId45" Type="http://schemas.openxmlformats.org/officeDocument/2006/relationships/image" Target="../media/image69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10" Type="http://schemas.openxmlformats.org/officeDocument/2006/relationships/customXml" Target="../ink/ink49.xml"/><Relationship Id="rId19" Type="http://schemas.openxmlformats.org/officeDocument/2006/relationships/image" Target="../media/image56.emf"/><Relationship Id="rId31" Type="http://schemas.openxmlformats.org/officeDocument/2006/relationships/image" Target="../media/image62.emf"/><Relationship Id="rId44" Type="http://schemas.openxmlformats.org/officeDocument/2006/relationships/customXml" Target="../ink/ink66.xml"/><Relationship Id="rId4" Type="http://schemas.openxmlformats.org/officeDocument/2006/relationships/customXml" Target="../ink/ink46.xml"/><Relationship Id="rId9" Type="http://schemas.openxmlformats.org/officeDocument/2006/relationships/image" Target="../media/image51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60.emf"/><Relationship Id="rId30" Type="http://schemas.openxmlformats.org/officeDocument/2006/relationships/customXml" Target="../ink/ink59.xml"/><Relationship Id="rId35" Type="http://schemas.openxmlformats.org/officeDocument/2006/relationships/image" Target="../media/image64.emf"/><Relationship Id="rId43" Type="http://schemas.openxmlformats.org/officeDocument/2006/relationships/image" Target="../media/image6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5.emf"/><Relationship Id="rId18" Type="http://schemas.openxmlformats.org/officeDocument/2006/relationships/customXml" Target="../ink/ink75.xml"/><Relationship Id="rId3" Type="http://schemas.openxmlformats.org/officeDocument/2006/relationships/image" Target="../media/image70.emf"/><Relationship Id="rId21" Type="http://schemas.openxmlformats.org/officeDocument/2006/relationships/image" Target="../media/image79.emf"/><Relationship Id="rId7" Type="http://schemas.openxmlformats.org/officeDocument/2006/relationships/image" Target="../media/image72.emf"/><Relationship Id="rId12" Type="http://schemas.openxmlformats.org/officeDocument/2006/relationships/customXml" Target="../ink/ink72.xml"/><Relationship Id="rId17" Type="http://schemas.openxmlformats.org/officeDocument/2006/relationships/image" Target="../media/image77.emf"/><Relationship Id="rId25" Type="http://schemas.openxmlformats.org/officeDocument/2006/relationships/image" Target="../media/image81.emf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1" Type="http://schemas.openxmlformats.org/officeDocument/2006/relationships/image" Target="../media/image74.emf"/><Relationship Id="rId24" Type="http://schemas.openxmlformats.org/officeDocument/2006/relationships/customXml" Target="../ink/ink78.xml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23" Type="http://schemas.openxmlformats.org/officeDocument/2006/relationships/image" Target="../media/image80.emf"/><Relationship Id="rId10" Type="http://schemas.openxmlformats.org/officeDocument/2006/relationships/customXml" Target="../ink/ink71.xml"/><Relationship Id="rId19" Type="http://schemas.openxmlformats.org/officeDocument/2006/relationships/image" Target="../media/image78.emf"/><Relationship Id="rId4" Type="http://schemas.openxmlformats.org/officeDocument/2006/relationships/customXml" Target="../ink/ink68.xml"/><Relationship Id="rId9" Type="http://schemas.openxmlformats.org/officeDocument/2006/relationships/image" Target="../media/image73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9565" y="5145238"/>
              <a:ext cx="13320" cy="3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845" y="5126518"/>
                <a:ext cx="50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30180" y="121438"/>
              <a:ext cx="8594280" cy="5896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220" y="108118"/>
                <a:ext cx="8623080" cy="59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72300" y="510958"/>
              <a:ext cx="1302480" cy="105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980" y="496198"/>
                <a:ext cx="1330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450140" y="1019638"/>
              <a:ext cx="3398040" cy="1008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300" y="1004878"/>
                <a:ext cx="3419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7" name="Ink 66"/>
              <p14:cNvContentPartPr/>
              <p14:nvPr/>
            </p14:nvContentPartPr>
            <p14:xfrm>
              <a:off x="3980660" y="2590678"/>
              <a:ext cx="1768680" cy="1072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3380" y="2572318"/>
                <a:ext cx="1804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3129260" y="2011078"/>
              <a:ext cx="740160" cy="71316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1340" y="1996678"/>
                <a:ext cx="7606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8" name="Ink 127"/>
              <p14:cNvContentPartPr/>
              <p14:nvPr/>
            </p14:nvContentPartPr>
            <p14:xfrm>
              <a:off x="5613260" y="2531998"/>
              <a:ext cx="472320" cy="18792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7060" y="2519398"/>
                <a:ext cx="4986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1" name="Ink 130"/>
              <p14:cNvContentPartPr/>
              <p14:nvPr/>
            </p14:nvContentPartPr>
            <p14:xfrm>
              <a:off x="4324820" y="2919718"/>
              <a:ext cx="15120" cy="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15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1" name="Ink 150"/>
              <p14:cNvContentPartPr/>
              <p14:nvPr/>
            </p14:nvContentPartPr>
            <p14:xfrm>
              <a:off x="3503660" y="2273878"/>
              <a:ext cx="285480" cy="7740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97540" y="2267398"/>
                <a:ext cx="299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3764300" y="1590598"/>
              <a:ext cx="202320" cy="111960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50980" y="1578718"/>
                <a:ext cx="22860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8" name="Ink 217"/>
              <p14:cNvContentPartPr/>
              <p14:nvPr/>
            </p14:nvContentPartPr>
            <p14:xfrm>
              <a:off x="248900" y="4608838"/>
              <a:ext cx="789480" cy="90108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6660" y="4596598"/>
                <a:ext cx="819360" cy="9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78820" y="1149238"/>
              <a:ext cx="4081320" cy="329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9820" y="1135918"/>
                <a:ext cx="4104360" cy="33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049900" y="943678"/>
              <a:ext cx="1039680" cy="1129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260" y="937198"/>
                <a:ext cx="105480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371100" y="951958"/>
              <a:ext cx="4472280" cy="3732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1020" y="940438"/>
                <a:ext cx="4496040" cy="37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398900" y="1144198"/>
              <a:ext cx="613080" cy="416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3140" y="1135198"/>
                <a:ext cx="630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780" y="1923238"/>
              <a:ext cx="1206360" cy="8712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60" y="1916038"/>
                <a:ext cx="122508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458420" y="2057518"/>
              <a:ext cx="875520" cy="531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220" y="2046358"/>
                <a:ext cx="8917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623300" y="2381518"/>
              <a:ext cx="1146600" cy="354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020" y="2375758"/>
                <a:ext cx="11606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4602020" y="1006318"/>
              <a:ext cx="89640" cy="507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20" y="998758"/>
                <a:ext cx="105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4669700" y="1089478"/>
              <a:ext cx="19800" cy="655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2860" y="1083358"/>
                <a:ext cx="35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775540" y="1103878"/>
              <a:ext cx="20160" cy="118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6900" y="1093438"/>
                <a:ext cx="39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594820" y="1122958"/>
              <a:ext cx="21960" cy="187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86180" y="1116118"/>
                <a:ext cx="37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4774460" y="1145278"/>
              <a:ext cx="12960" cy="158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64740" y="1135558"/>
                <a:ext cx="32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494140" y="1088038"/>
              <a:ext cx="2813760" cy="995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8380" y="1079038"/>
                <a:ext cx="2830320" cy="10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66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22780" y="2621278"/>
              <a:ext cx="6503400" cy="156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500" y="2610838"/>
                <a:ext cx="6524640" cy="15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394540" y="1414198"/>
              <a:ext cx="1408320" cy="845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8780" y="1404118"/>
                <a:ext cx="142092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32140" y="583678"/>
              <a:ext cx="6312240" cy="157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380" y="573238"/>
                <a:ext cx="6323760" cy="15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2681420" y="653518"/>
              <a:ext cx="2165040" cy="574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1700" y="648118"/>
                <a:ext cx="218556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3834140" y="1577278"/>
              <a:ext cx="31320" cy="7552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4060" y="1568998"/>
                <a:ext cx="5220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8270420" y="1498798"/>
              <a:ext cx="163800" cy="802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2140" y="1492678"/>
                <a:ext cx="182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842540" y="1675558"/>
              <a:ext cx="137520" cy="5198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4260" y="1667638"/>
                <a:ext cx="1519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874580" y="1767718"/>
              <a:ext cx="31680" cy="18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820" y="1760518"/>
                <a:ext cx="43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1054940" y="1804438"/>
              <a:ext cx="61200" cy="385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9540" y="1797598"/>
                <a:ext cx="73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446900" y="1629118"/>
              <a:ext cx="950760" cy="68436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140" y="1619758"/>
                <a:ext cx="96480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Ink 56"/>
              <p14:cNvContentPartPr/>
              <p14:nvPr/>
            </p14:nvContentPartPr>
            <p14:xfrm>
              <a:off x="1887620" y="1845838"/>
              <a:ext cx="1714680" cy="1918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2220" y="1840078"/>
                <a:ext cx="17258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8" name="Ink 57"/>
              <p14:cNvContentPartPr/>
              <p14:nvPr/>
            </p14:nvContentPartPr>
            <p14:xfrm>
              <a:off x="3418340" y="1834678"/>
              <a:ext cx="210240" cy="2253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1500" y="1827118"/>
                <a:ext cx="2282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" name="Ink 60"/>
              <p14:cNvContentPartPr/>
              <p14:nvPr/>
            </p14:nvContentPartPr>
            <p14:xfrm>
              <a:off x="1935140" y="2081638"/>
              <a:ext cx="2027880" cy="43128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9380" y="2075878"/>
                <a:ext cx="20437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6" name="Ink 65"/>
              <p14:cNvContentPartPr/>
              <p14:nvPr/>
            </p14:nvContentPartPr>
            <p14:xfrm>
              <a:off x="2974100" y="695998"/>
              <a:ext cx="1697400" cy="4773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9060" y="685558"/>
                <a:ext cx="17125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9" name="Ink 68"/>
              <p14:cNvContentPartPr/>
              <p14:nvPr/>
            </p14:nvContentPartPr>
            <p14:xfrm>
              <a:off x="4147340" y="1285318"/>
              <a:ext cx="318960" cy="993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38700" y="1274518"/>
                <a:ext cx="3337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0" name="Ink 69"/>
              <p14:cNvContentPartPr/>
              <p14:nvPr/>
            </p14:nvContentPartPr>
            <p14:xfrm>
              <a:off x="4244540" y="1348678"/>
              <a:ext cx="510840" cy="5688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420" y="1340398"/>
                <a:ext cx="523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/>
              <p14:cNvContentPartPr/>
              <p14:nvPr/>
            </p14:nvContentPartPr>
            <p14:xfrm>
              <a:off x="3844580" y="1504558"/>
              <a:ext cx="272520" cy="63828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37740" y="1497718"/>
                <a:ext cx="288720" cy="6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77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375" y="766209"/>
            <a:ext cx="6557275" cy="56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96" y="957343"/>
            <a:ext cx="6517010" cy="50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11" y="1889455"/>
            <a:ext cx="8014020" cy="37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489020" y="126118"/>
              <a:ext cx="7936920" cy="63565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260" y="113158"/>
                <a:ext cx="7970400" cy="63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1" name="Ink 150"/>
              <p14:cNvContentPartPr/>
              <p14:nvPr/>
            </p14:nvContentPartPr>
            <p14:xfrm>
              <a:off x="6416420" y="1587718"/>
              <a:ext cx="2157120" cy="51372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5620" y="1580878"/>
                <a:ext cx="21801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5" name="Ink 224"/>
              <p14:cNvContentPartPr/>
              <p14:nvPr/>
            </p14:nvContentPartPr>
            <p14:xfrm>
              <a:off x="2431580" y="2967238"/>
              <a:ext cx="2422440" cy="8100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540" y="2955358"/>
                <a:ext cx="2439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0" name="Ink 229"/>
              <p14:cNvContentPartPr/>
              <p14:nvPr/>
            </p14:nvContentPartPr>
            <p14:xfrm>
              <a:off x="3696260" y="3860398"/>
              <a:ext cx="579600" cy="8028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9780" y="3849238"/>
                <a:ext cx="59724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86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16" y="1825625"/>
            <a:ext cx="77023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4" y="1825625"/>
            <a:ext cx="7739371" cy="4351338"/>
          </a:xfrm>
        </p:spPr>
      </p:pic>
    </p:spTree>
    <p:extLst>
      <p:ext uri="{BB962C8B-B14F-4D97-AF65-F5344CB8AC3E}">
        <p14:creationId xmlns:p14="http://schemas.microsoft.com/office/powerpoint/2010/main" val="1565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11" y="1084660"/>
            <a:ext cx="6393081" cy="42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" name="Ink 55"/>
              <p14:cNvContentPartPr/>
              <p14:nvPr/>
            </p14:nvContentPartPr>
            <p14:xfrm>
              <a:off x="1400900" y="2893078"/>
              <a:ext cx="6185880" cy="8319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0820" y="2877598"/>
                <a:ext cx="621216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6714140" y="1257562"/>
              <a:ext cx="1351440" cy="27900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5860" y="1243522"/>
                <a:ext cx="13730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1" name="Ink 150"/>
              <p14:cNvContentPartPr/>
              <p14:nvPr/>
            </p14:nvContentPartPr>
            <p14:xfrm>
              <a:off x="950900" y="150958"/>
              <a:ext cx="7048800" cy="2852604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860" y="137638"/>
                <a:ext cx="7072200" cy="2872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6" name="Ink 165"/>
              <p14:cNvContentPartPr/>
              <p14:nvPr/>
            </p14:nvContentPartPr>
            <p14:xfrm>
              <a:off x="6053900" y="6845482"/>
              <a:ext cx="360" cy="396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5180" y="6824890"/>
                <a:ext cx="37800" cy="41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2" name="Ink 201"/>
              <p14:cNvContentPartPr/>
              <p14:nvPr/>
            </p14:nvContentPartPr>
            <p14:xfrm>
              <a:off x="2370380" y="337438"/>
              <a:ext cx="3294360" cy="1469484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9580" y="325198"/>
                <a:ext cx="3318840" cy="1489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3" name="Ink 242"/>
              <p14:cNvContentPartPr/>
              <p14:nvPr/>
            </p14:nvContentPartPr>
            <p14:xfrm>
              <a:off x="2400620" y="666838"/>
              <a:ext cx="873000" cy="39564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7300" y="657487"/>
                <a:ext cx="902880" cy="6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0" name="Ink 249"/>
              <p14:cNvContentPartPr/>
              <p14:nvPr/>
            </p14:nvContentPartPr>
            <p14:xfrm>
              <a:off x="168260" y="3491002"/>
              <a:ext cx="1486440" cy="854316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700" y="3477321"/>
                <a:ext cx="1519560" cy="88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7" name="Ink 256"/>
              <p14:cNvContentPartPr/>
              <p14:nvPr/>
            </p14:nvContentPartPr>
            <p14:xfrm>
              <a:off x="2672780" y="3590722"/>
              <a:ext cx="2026080" cy="22212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1980" y="3572722"/>
                <a:ext cx="20545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8" name="Ink 257"/>
              <p14:cNvContentPartPr/>
              <p14:nvPr/>
            </p14:nvContentPartPr>
            <p14:xfrm>
              <a:off x="1790780" y="4025998"/>
              <a:ext cx="6100920" cy="171684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9980" y="4020238"/>
                <a:ext cx="6118560" cy="17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8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6169100" y="1265518"/>
              <a:ext cx="1802880" cy="3420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7940" y="1251838"/>
                <a:ext cx="182988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2456420" y="2147518"/>
              <a:ext cx="1349280" cy="590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9220" y="2130238"/>
                <a:ext cx="1371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270500" y="1134118"/>
              <a:ext cx="2089080" cy="198360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660" y="1123318"/>
                <a:ext cx="210780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1858460" y="229438"/>
              <a:ext cx="1955520" cy="6285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5500" y="215398"/>
                <a:ext cx="198000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" name="Ink 102"/>
              <p14:cNvContentPartPr/>
              <p14:nvPr/>
            </p14:nvContentPartPr>
            <p14:xfrm>
              <a:off x="3334820" y="600958"/>
              <a:ext cx="680040" cy="129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8620" y="582238"/>
                <a:ext cx="714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5" name="Ink 104"/>
              <p14:cNvContentPartPr/>
              <p14:nvPr/>
            </p14:nvContentPartPr>
            <p14:xfrm>
              <a:off x="3138260" y="1050238"/>
              <a:ext cx="1666440" cy="752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80" y="1041238"/>
                <a:ext cx="16819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1597460" y="330238"/>
              <a:ext cx="252000" cy="39348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8460" y="317998"/>
                <a:ext cx="2736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8" name="Ink 107"/>
              <p14:cNvContentPartPr/>
              <p14:nvPr/>
            </p14:nvContentPartPr>
            <p14:xfrm>
              <a:off x="3485660" y="262198"/>
              <a:ext cx="3911040" cy="68472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0540" y="249598"/>
                <a:ext cx="394524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9" name="Ink 108"/>
              <p14:cNvContentPartPr/>
              <p14:nvPr/>
            </p14:nvContentPartPr>
            <p14:xfrm>
              <a:off x="1364900" y="2601118"/>
              <a:ext cx="2873520" cy="1674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8780" y="2592838"/>
                <a:ext cx="2888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6" name="Ink 125"/>
              <p14:cNvContentPartPr/>
              <p14:nvPr/>
            </p14:nvContentPartPr>
            <p14:xfrm>
              <a:off x="2650460" y="944758"/>
              <a:ext cx="245160" cy="35748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39300" y="930718"/>
                <a:ext cx="2725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7" name="Ink 126"/>
              <p14:cNvContentPartPr/>
              <p14:nvPr/>
            </p14:nvContentPartPr>
            <p14:xfrm>
              <a:off x="1348340" y="1367398"/>
              <a:ext cx="5935320" cy="122580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3940" y="1354078"/>
                <a:ext cx="5958360" cy="12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9" name="Ink 128"/>
              <p14:cNvContentPartPr/>
              <p14:nvPr/>
            </p14:nvContentPartPr>
            <p14:xfrm>
              <a:off x="4088660" y="3220678"/>
              <a:ext cx="1788480" cy="8136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81820" y="3208798"/>
                <a:ext cx="1805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5" name="Ink 144"/>
              <p14:cNvContentPartPr/>
              <p14:nvPr/>
            </p14:nvContentPartPr>
            <p14:xfrm>
              <a:off x="1286060" y="2833678"/>
              <a:ext cx="3970080" cy="65088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79220" y="2823958"/>
                <a:ext cx="39859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6" name="Ink 155"/>
              <p14:cNvContentPartPr/>
              <p14:nvPr/>
            </p14:nvContentPartPr>
            <p14:xfrm>
              <a:off x="6799820" y="3694078"/>
              <a:ext cx="1068840" cy="69732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9020" y="3682918"/>
                <a:ext cx="108720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7" name="Ink 156"/>
              <p14:cNvContentPartPr/>
              <p14:nvPr/>
            </p14:nvContentPartPr>
            <p14:xfrm>
              <a:off x="7373300" y="3853198"/>
              <a:ext cx="1333080" cy="53784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64300" y="3842038"/>
                <a:ext cx="134892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7" name="Ink 166"/>
              <p14:cNvContentPartPr/>
              <p14:nvPr/>
            </p14:nvContentPartPr>
            <p14:xfrm>
              <a:off x="6925820" y="5008438"/>
              <a:ext cx="360" cy="36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07100" y="498971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0" name="Ink 169"/>
              <p14:cNvContentPartPr/>
              <p14:nvPr/>
            </p14:nvContentPartPr>
            <p14:xfrm>
              <a:off x="4252820" y="2835118"/>
              <a:ext cx="2790000" cy="9759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2740" y="2824318"/>
                <a:ext cx="280692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1" name="Ink 170"/>
              <p14:cNvContentPartPr/>
              <p14:nvPr/>
            </p14:nvContentPartPr>
            <p14:xfrm>
              <a:off x="4183700" y="3923038"/>
              <a:ext cx="1554480" cy="7776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8300" y="3915478"/>
                <a:ext cx="1566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2" name="Ink 171"/>
              <p14:cNvContentPartPr/>
              <p14:nvPr/>
            </p14:nvContentPartPr>
            <p14:xfrm>
              <a:off x="4136180" y="3920158"/>
              <a:ext cx="1719720" cy="547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30780" y="3911878"/>
                <a:ext cx="173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8" name="Ink 177"/>
              <p14:cNvContentPartPr/>
              <p14:nvPr/>
            </p14:nvContentPartPr>
            <p14:xfrm>
              <a:off x="1101740" y="3830158"/>
              <a:ext cx="1278360" cy="4194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93100" y="3823678"/>
                <a:ext cx="12988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49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734180" y="195598"/>
              <a:ext cx="7165800" cy="1795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220" y="179038"/>
                <a:ext cx="7185960" cy="18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2728220" y="2640358"/>
              <a:ext cx="1453680" cy="9806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4180" y="2630998"/>
                <a:ext cx="148248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3124580" y="2816758"/>
              <a:ext cx="662760" cy="5374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820" y="2806318"/>
                <a:ext cx="6890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k 81"/>
              <p14:cNvContentPartPr/>
              <p14:nvPr/>
            </p14:nvContentPartPr>
            <p14:xfrm>
              <a:off x="3228620" y="2882998"/>
              <a:ext cx="431640" cy="4147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2060" y="2873998"/>
                <a:ext cx="4618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2457500" y="2402758"/>
              <a:ext cx="2023200" cy="13100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3460" y="2391598"/>
                <a:ext cx="2046240" cy="13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8" name="Ink 87"/>
              <p14:cNvContentPartPr/>
              <p14:nvPr/>
            </p14:nvContentPartPr>
            <p14:xfrm>
              <a:off x="2660900" y="2384758"/>
              <a:ext cx="1526400" cy="12628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6500" y="2370358"/>
                <a:ext cx="1554480" cy="12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" name="Ink 91"/>
              <p14:cNvContentPartPr/>
              <p14:nvPr/>
            </p14:nvContentPartPr>
            <p14:xfrm>
              <a:off x="2887340" y="1938718"/>
              <a:ext cx="529920" cy="687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81580" y="1925398"/>
                <a:ext cx="546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/>
              <p14:cNvContentPartPr/>
              <p14:nvPr/>
            </p14:nvContentPartPr>
            <p14:xfrm>
              <a:off x="1677740" y="2100358"/>
              <a:ext cx="3705480" cy="208764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4780" y="2092078"/>
                <a:ext cx="3732480" cy="21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/>
              <p14:cNvContentPartPr/>
              <p14:nvPr/>
            </p14:nvContentPartPr>
            <p14:xfrm>
              <a:off x="2344100" y="2196478"/>
              <a:ext cx="2546280" cy="170280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420" y="2184238"/>
                <a:ext cx="257256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0" name="Ink 99"/>
              <p14:cNvContentPartPr/>
              <p14:nvPr/>
            </p14:nvContentPartPr>
            <p14:xfrm>
              <a:off x="6876860" y="2222398"/>
              <a:ext cx="404640" cy="7351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69660" y="2212683"/>
                <a:ext cx="427680" cy="75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1" name="Ink 100"/>
              <p14:cNvContentPartPr/>
              <p14:nvPr/>
            </p14:nvContentPartPr>
            <p14:xfrm>
              <a:off x="7371140" y="2222398"/>
              <a:ext cx="123840" cy="6022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62860" y="2212678"/>
                <a:ext cx="1479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" name="Ink 101"/>
              <p14:cNvContentPartPr/>
              <p14:nvPr/>
            </p14:nvContentPartPr>
            <p14:xfrm>
              <a:off x="7650500" y="2129518"/>
              <a:ext cx="170280" cy="6487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41140" y="2120158"/>
                <a:ext cx="196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5" name="Ink 104"/>
              <p14:cNvContentPartPr/>
              <p14:nvPr/>
            </p14:nvContentPartPr>
            <p14:xfrm>
              <a:off x="8540420" y="1997398"/>
              <a:ext cx="151200" cy="64548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31060" y="1987678"/>
                <a:ext cx="17460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" name="Ink 132"/>
              <p14:cNvContentPartPr/>
              <p14:nvPr/>
            </p14:nvContentPartPr>
            <p14:xfrm>
              <a:off x="525740" y="3843478"/>
              <a:ext cx="8020080" cy="264132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3500" y="3831958"/>
                <a:ext cx="8040240" cy="26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7" name="Ink 136"/>
              <p14:cNvContentPartPr/>
              <p14:nvPr/>
            </p14:nvContentPartPr>
            <p14:xfrm>
              <a:off x="3397100" y="2378638"/>
              <a:ext cx="5182920" cy="7027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91340" y="2371078"/>
                <a:ext cx="519624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1" name="Ink 170"/>
              <p14:cNvContentPartPr/>
              <p14:nvPr/>
            </p14:nvContentPartPr>
            <p14:xfrm>
              <a:off x="3354620" y="3033478"/>
              <a:ext cx="221760" cy="14004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40220" y="3023398"/>
                <a:ext cx="251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4" name="Ink 203"/>
              <p14:cNvContentPartPr/>
              <p14:nvPr/>
            </p14:nvContentPartPr>
            <p14:xfrm>
              <a:off x="3136460" y="4784518"/>
              <a:ext cx="4991400" cy="182232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8540" y="4773718"/>
                <a:ext cx="5014800" cy="18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4" name="Ink 213"/>
              <p14:cNvContentPartPr/>
              <p14:nvPr/>
            </p14:nvContentPartPr>
            <p14:xfrm>
              <a:off x="7760300" y="1128718"/>
              <a:ext cx="1175400" cy="268596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49860" y="1116118"/>
                <a:ext cx="1196280" cy="27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6" name="Ink 275"/>
              <p14:cNvContentPartPr/>
              <p14:nvPr/>
            </p14:nvContentPartPr>
            <p14:xfrm>
              <a:off x="4927820" y="4567078"/>
              <a:ext cx="1473840" cy="6012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2060" y="4553758"/>
                <a:ext cx="1488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8" name="Ink 277"/>
              <p14:cNvContentPartPr/>
              <p14:nvPr/>
            </p14:nvContentPartPr>
            <p14:xfrm>
              <a:off x="6720260" y="5570038"/>
              <a:ext cx="843480" cy="9720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13060" y="5558518"/>
                <a:ext cx="862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" name="Ink 308"/>
              <p14:cNvContentPartPr/>
              <p14:nvPr/>
            </p14:nvContentPartPr>
            <p14:xfrm>
              <a:off x="2299100" y="5851918"/>
              <a:ext cx="1337760" cy="70416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84340" y="5844718"/>
                <a:ext cx="13654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3" name="Ink 312"/>
              <p14:cNvContentPartPr/>
              <p14:nvPr/>
            </p14:nvContentPartPr>
            <p14:xfrm>
              <a:off x="6894860" y="6520798"/>
              <a:ext cx="416520" cy="24516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8380" y="6514318"/>
                <a:ext cx="43380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75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7283300" y="3343078"/>
              <a:ext cx="1248120" cy="2599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1780" y="3330838"/>
                <a:ext cx="12729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6646100" y="592678"/>
              <a:ext cx="947160" cy="183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5660" y="576838"/>
                <a:ext cx="973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Ink 68"/>
              <p14:cNvContentPartPr/>
              <p14:nvPr/>
            </p14:nvContentPartPr>
            <p14:xfrm>
              <a:off x="986540" y="124678"/>
              <a:ext cx="7621560" cy="41601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660" y="112078"/>
                <a:ext cx="7645680" cy="41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4437860" y="2327158"/>
              <a:ext cx="618480" cy="8859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4540" y="2318518"/>
                <a:ext cx="64152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6" name="Ink 165"/>
              <p14:cNvContentPartPr/>
              <p14:nvPr/>
            </p14:nvContentPartPr>
            <p14:xfrm>
              <a:off x="5896220" y="750718"/>
              <a:ext cx="3130200" cy="97272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2900" y="738118"/>
                <a:ext cx="3158640" cy="9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8" name="Ink 237"/>
              <p14:cNvContentPartPr/>
              <p14:nvPr/>
            </p14:nvContentPartPr>
            <p14:xfrm>
              <a:off x="1723820" y="4831318"/>
              <a:ext cx="1363320" cy="5292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6620" y="4816918"/>
                <a:ext cx="1380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4" name="Ink 283"/>
              <p14:cNvContentPartPr/>
              <p14:nvPr/>
            </p14:nvContentPartPr>
            <p14:xfrm>
              <a:off x="6670220" y="4348558"/>
              <a:ext cx="1351080" cy="123408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4740" y="4336678"/>
                <a:ext cx="1385280" cy="12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7" name="Ink 286"/>
              <p14:cNvContentPartPr/>
              <p14:nvPr/>
            </p14:nvContentPartPr>
            <p14:xfrm>
              <a:off x="7259540" y="3853198"/>
              <a:ext cx="1107360" cy="45324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46220" y="3843838"/>
                <a:ext cx="11361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3" name="Ink 292"/>
              <p14:cNvContentPartPr/>
              <p14:nvPr/>
            </p14:nvContentPartPr>
            <p14:xfrm>
              <a:off x="5133020" y="4938598"/>
              <a:ext cx="586800" cy="35316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4380" y="4927438"/>
                <a:ext cx="6037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5" name="Ink 304"/>
              <p14:cNvContentPartPr/>
              <p14:nvPr/>
            </p14:nvContentPartPr>
            <p14:xfrm>
              <a:off x="4918100" y="2477998"/>
              <a:ext cx="1598400" cy="74016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4420" y="2466478"/>
                <a:ext cx="16210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6" name="Ink 305"/>
              <p14:cNvContentPartPr/>
              <p14:nvPr/>
            </p14:nvContentPartPr>
            <p14:xfrm>
              <a:off x="592700" y="4427038"/>
              <a:ext cx="6010560" cy="182700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0820" y="4415158"/>
                <a:ext cx="6030720" cy="18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7" name="Ink 306"/>
              <p14:cNvContentPartPr/>
              <p14:nvPr/>
            </p14:nvContentPartPr>
            <p14:xfrm>
              <a:off x="5863820" y="4497238"/>
              <a:ext cx="35280" cy="51660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51580" y="4486798"/>
                <a:ext cx="60840" cy="5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60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45</cp:revision>
  <dcterms:created xsi:type="dcterms:W3CDTF">2018-08-30T17:22:35Z</dcterms:created>
  <dcterms:modified xsi:type="dcterms:W3CDTF">2019-04-15T19:40:44Z</dcterms:modified>
</cp:coreProperties>
</file>