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83" r:id="rId3"/>
    <p:sldId id="296" r:id="rId4"/>
    <p:sldId id="297" r:id="rId5"/>
    <p:sldId id="298" r:id="rId6"/>
    <p:sldId id="299" r:id="rId7"/>
    <p:sldId id="300" r:id="rId8"/>
    <p:sldId id="308" r:id="rId9"/>
    <p:sldId id="301" r:id="rId10"/>
    <p:sldId id="303" r:id="rId11"/>
    <p:sldId id="302" r:id="rId12"/>
    <p:sldId id="304" r:id="rId13"/>
    <p:sldId id="305" r:id="rId14"/>
    <p:sldId id="30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2857" autoAdjust="0"/>
    <p:restoredTop sz="94660"/>
  </p:normalViewPr>
  <p:slideViewPr>
    <p:cSldViewPr snapToGrid="0">
      <p:cViewPr>
        <p:scale>
          <a:sx n="68" d="100"/>
          <a:sy n="68" d="100"/>
        </p:scale>
        <p:origin x="448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07.0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9EA00F-9B44-4EC7-963E-454BD20D7532}" emma:medium="tactile" emma:mode="ink">
          <msink:context xmlns:msink="http://schemas.microsoft.com/ink/2010/main" type="inkDrawing" rotatedBoundingBox="789,1666 5228,1551 5230,1613 791,1728" semanticType="underline" shapeName="Other">
            <msink:sourceLink direction="with" ref="{F3D69F7C-A517-4E4F-829E-D58476C921BB}"/>
            <msink:sourceLink direction="with" ref="{8A6D4A6C-C516-4052-B57D-06364794FCB5}"/>
          </msink:context>
        </emma:interpretation>
      </emma:emma>
    </inkml:annotationXML>
    <inkml:trace contextRef="#ctx0" brushRef="#br0">22 120 728 0,'-14'-8'268'0,"14"8"-208"0,-9-4-16 0,9 0 72 31,0 8-72-31,0-4 44 0,0 0-52 0,0 0 32 16,0 0-36-16,9 0 8 15,-5 0-24-15,15 0 8 16,-6 0-12-16,19 0 20 16,-9 8-20-16,22-4-4 15,6 4-4-15,26-4-24 16,23 0 12-16,69 0 12 15,26-4 0-15,28-4 8 16,1 4-8-16,62-12-12 16,-17 4 4-16,54-4 28 15,-36-4-12-15,41-1 4 16,-50 1-8-16,8 4 4 16,-49 4-8-16,-5 0 24 15,-45 4-16-15,-19-8 32 16,-40 12-28-16,-32-8-68 15,-28 8 28-15,-23-4-168 16,-8 8 108-16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5.6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B6956C-685E-46FA-A287-E852C7208F0E}" emma:medium="tactile" emma:mode="ink">
          <msink:context xmlns:msink="http://schemas.microsoft.com/ink/2010/main" type="inkDrawing" rotatedBoundingBox="8714,4288 13309,6542 12958,7257 8363,5003" semanticType="verticalRange" shapeName="Other">
            <msink:sourceLink direction="with" ref="{27533E06-CCB1-4581-9AF4-E95841CC0A9F}"/>
            <msink:sourceLink direction="with" ref="{822AC45A-1ACE-4093-8F56-CE7D94A790C6}"/>
            <msink:sourceLink direction="with" ref="{4B0C5C2A-08A3-4E99-8DD0-0650F67530CA}"/>
          </msink:context>
        </emma:interpretation>
      </emma:emma>
    </inkml:annotationXML>
    <inkml:trace contextRef="#ctx0" brushRef="#br0">0-1 176 0,'41'-8'64'0,"-41"8"-48"0,54 0-8 16,-26 4 16-1,-1 4-16-15,14 0-12 16,5 4 0-16,-1 1 4 16,-4-1 0-16,14 0 16 15,-1 0-8-15,24 0-20 0,-1 0 4 16,10 0-4-16,-10 1 4 0,5-5 8 15,-9 8 0-15,4-8 24 16,-9 0-12-16,10-4 12 16,8 4-12-16,19 0 36 15,-14 0-24-15,5 5 12 16,-14-1-20-16,13 0 8 16,-4 0-12-16,19 8-16 15,-1 0 0-15,0 13 12 16,-4-1-4-16,-14 9-12 15,-9-9 4-15,4 9 28 16,-4-5-12-16,9 4 48 16,-9-3-32-16,9-1-16 15,-13 1-4-15,4-1 0 0,-9-4-4 16,-5-3 8-16,5-5-8 16,9-4 8-16,0 5-8 15,0-5 24-15,0 16-16 16,-10 9-12-16,-8-1-4 15,-9 13 4-15,-5 12 0 16,-5 12 68-16,-4-17-36 16,5 5-12-16,-1-12-12 15,1-9 36-15,13-3-24 16,5-1 0-16,4 1-12 0,-4 4-24 16,-5 7 8-16,-13 1 40 15,-5 0-20-15,-5-5 0 16,-9 9-8-16,1-9 12 0,-10 1-8 15,5-4-4-15,-1-5 0 16,-3-7 4-16,-1-9-4 16,0-4 16-16,-4-4-12 15,-14-7 32-15,0-1-24 16,0-4-24-16,4 0 4 16,-4 0 28-16,-4 0-16 15,4 0-116-15,-5 0 60 16,1 0-160-1,-15 0 120-15,15 1-180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7.4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7D79AB-81B7-4BE5-8C60-BF9FB468248D}" emma:medium="tactile" emma:mode="ink">
          <msink:context xmlns:msink="http://schemas.microsoft.com/ink/2010/main" type="inkDrawing" rotatedBoundingBox="9022,3017 14894,5914 13965,7798 8092,4902" semanticType="verticalRange" shapeName="Other">
            <msink:sourceLink direction="with" ref="{27533E06-CCB1-4581-9AF4-E95841CC0A9F}"/>
            <msink:sourceLink direction="with" ref="{822AC45A-1ACE-4093-8F56-CE7D94A790C6}"/>
            <msink:sourceLink direction="with" ref="{4B0C5C2A-08A3-4E99-8DD0-0650F67530CA}"/>
          </msink:context>
        </emma:interpretation>
      </emma:emma>
    </inkml:annotationXML>
    <inkml:trace contextRef="#ctx0" brushRef="#br0">-2 799 216 0,'0'-20'80'0,"0"20"-60"0,4-28-8 0,1 12 92 16,4 4-60-16,5-21-20 15,8 13-12-15,10-17-4 16,5 5-4-16,13-12 76 16,9 11-44-16,0-3 68 15,5 7-64-15,4-7 0 16,5 12-24-16,-9-13-12 15,-1 13 0-15,19-8 4 16,-4 3-4-16,13-7-4 16,-5 8 4-16,1-1-4 15,-10 1 0-15,1 4 16 16,-10 7-8-16,9-3 4 16,10 4-4-16,22 0-16 15,-13 4 4-15,8 0-16 16,-8 3 12-16,18-3 32 15,-9 4-16-15,27-4 8 16,-14 12-8-16,5 0 4 16,-14 8-8-16,5 0-28 15,-9 4 12-15,9 5 40 16,-14 3-16-16,0 0-8 16,-18 4-8-16,0 5-4 15,-14 3 0-15,0-4 16 16,5 1-4-16,18 3 32 15,0-4-20-15,9 1-4 16,-4 3-8-16,-5 9 4 16,-9 3-4-16,9 9-12 0,-4 3 4 15,26 17 20-15,1 0-8 0,-9-8 4 16,-9-4-4-16,-14-9 20 16,-5-3-16-16,-9-9-12 0,-4-3-4 15,-5-5 28-15,-4 13-12 16,-5 7 12-16,0 17-12 15,0 8-8-15,-4 4 0 16,-1 0-16-16,1-4 8 16,-5-5 12-16,0 5-4 15,-5 12 8-15,5 13-8 16,-9-5 8-16,-5-8-8 0,5 0-4 16,-5-12 4-16,1-9-4 15,-1-3 0-15,0 4 0 16,5 12 0-16,0 4 16 15,4 4-8-15,1-12 4 16,-5-8-4-16,0-13-8 16,-5-7 4-16,-4-9 12 15,-10-3-8-15,1-5 16 16,-5 0-16-16,-4 1-4 16,-10-1 0-16,1 1-4 15,-1-5 0-15,1-4 16 16,-1-4-8-16,5 1-20 15,5-1 4-15,-1 8 20 16,5 1-4-16,0 3 4 16,0 0-4-16,0-3-40 0,-4-1 16 15,-5-16-40-15,-9-4 36 16,-14-8-168-16,-9-16 104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6.1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1C75EC-DF68-43E5-AC8F-20DF66943016}" emma:medium="tactile" emma:mode="ink">
          <msink:context xmlns:msink="http://schemas.microsoft.com/ink/2010/main" type="inkDrawing" rotatedBoundingBox="11740,5548 12198,5896 12063,6072 11606,5725" semanticType="verticalRange" shapeName="Other">
            <msink:sourceLink direction="with" ref="{27533E06-CCB1-4581-9AF4-E95841CC0A9F}"/>
          </msink:context>
        </emma:interpretation>
      </emma:emma>
    </inkml:annotationXML>
    <inkml:trace contextRef="#ctx0" brushRef="#br0">-2 0 340 0,'0'4'128'0,"4"0"-100"0,10 8-8 0,-1-8 96 16,6 21-68-16,8-13 96 16,5 16-84-16,13-4 24 0,5 5-48 15,5-1-4-15,0 5-20 16,-5-5 12-16,-9 0-16 0,-9 0 32 16,-10-11-24-16,-8 7 76 15,-19-20-56-15,-17 4 12 16,-28 8-28-16,-28 0-260 15,-26 5 132-15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7.9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0101E17-AFFC-4951-ACFD-0C843A06EFDA}" emma:medium="tactile" emma:mode="ink">
          <msink:context xmlns:msink="http://schemas.microsoft.com/ink/2010/main" type="writingRegion" rotatedBoundingBox="12759,4596 13164,4596 13164,5114 12759,5114"/>
        </emma:interpretation>
      </emma:emma>
    </inkml:annotationXML>
    <inkml:traceGroup>
      <inkml:annotationXML>
        <emma:emma xmlns:emma="http://www.w3.org/2003/04/emma" version="1.0">
          <emma:interpretation id="{B35EB090-C07C-4C64-A4CA-606467B4054F}" emma:medium="tactile" emma:mode="ink">
            <msink:context xmlns:msink="http://schemas.microsoft.com/ink/2010/main" type="paragraph" rotatedBoundingBox="12759,4596 13164,4596 13164,5114 12759,5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DEA53-23C3-4A8C-BBF4-2454E78615D0}" emma:medium="tactile" emma:mode="ink">
              <msink:context xmlns:msink="http://schemas.microsoft.com/ink/2010/main" type="line" rotatedBoundingBox="12759,4596 13164,4596 13164,5114 12759,5114"/>
            </emma:interpretation>
          </emma:emma>
        </inkml:annotationXML>
        <inkml:traceGroup>
          <inkml:annotationXML>
            <emma:emma xmlns:emma="http://www.w3.org/2003/04/emma" version="1.0">
              <emma:interpretation id="{A6DFACB5-350E-49F4-ACA1-9155F4E4AE9D}" emma:medium="tactile" emma:mode="ink">
                <msink:context xmlns:msink="http://schemas.microsoft.com/ink/2010/main" type="inkWord" rotatedBoundingBox="12759,4596 13164,4596 13164,5114 12759,5114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]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0 93 340 0,'14'-41'128'0,"-5"29"-100"0,14 0-8 16,-10 0 44-16,1 4-40 15,0 4 60-15,-5 0-48 16,0 4 72-16,0 8-60 16,5 8 36-16,-1 12-48 15,1 9 32-15,4 7-36 0,0 1-20 0,5 3-4 16,4 1 16-16,5-5-12 16,5-11-4-16,4-1-4 15,-9-12 20-15,-10 1-12 16,-44 3 48-1,-19 0-228-15,-23-4 96 16,-45 5-496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9.6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330448-8ECF-4407-B4DE-3CEF513312A0}" emma:medium="tactile" emma:mode="ink">
          <msink:context xmlns:msink="http://schemas.microsoft.com/ink/2010/main" type="inkDrawing" rotatedBoundingBox="2737,5750 7228,3515 7914,4893 3422,7128" semanticType="callout" shapeName="Other">
            <msink:sourceLink direction="with" ref="{F4E1550D-888B-4EA0-8C1B-FA4AF13ED62F}"/>
            <msink:sourceLink direction="with" ref="{44CB93ED-D020-4DEB-966F-CBACB8CC502A}"/>
          </msink:context>
        </emma:interpretation>
      </emma:emma>
    </inkml:annotationXML>
    <inkml:trace contextRef="#ctx0" brushRef="#br0">4426 323 320 0,'0'-12'120'0,"0"12"-96"0,0-8-4 0,0 0 60 31,0 8-48-31,-9-8-4 0,9 3-16 0,-10-3 8 16,6 4-12-16,-5-8 4 15,-5 4-4-15,-9-4 28 16,5 4-20-16,-5-4 4 15,1 4-12-15,-10-9 4 16,9 9-8-16,-9-8 40 16,9 4-20-16,-9 0-24 15,10 4 0-15,-10-4 0 16,9 8 0-16,-4-9 8 16,4 9-4-16,-9-4 32 15,5 4-20-15,-10-8-12 16,10 8-8-16,-14-8 12 15,9 4-4-15,-13-4 8 16,8 8-8-16,-13-4 8 16,9 4-8-16,-13-5-12 15,13 9 4-15,-19-4-4 16,19 4 0-16,-9 0 16 16,14 0-4-16,-10 0-4 15,15 0 4-15,-15-8-4 16,10 12 0-16,-24-8 16 15,15 0-8-15,-23-4 16 16,13 8-16-16,-13 0-20 16,13 4 4-16,-9 0 20 15,14 4-4-15,-4-8-20 16,8 4 4-16,-9-4 20 0,14 4-4 16,-18-4 16-16,14 0-16 0,-19 0 4 15,14 0-4-15,-14 0 20 16,0 4-16-16,1 9-12 15,13-5-4-15,0 4-4 16,-1 0 0-16,1 4 24 0,-4-4-8 16,-1-4-4-16,-9 5 0 15,1 3 4-15,-1 0-4 16,0 4-4-16,0 4 4 16,14 5-4-16,0-1 0 15,14-4 16-15,4 5-8 16,0-1-20-16,14 8 4 0,-5-3-32 15,-4 3 24-15,9-7 24 16,4 7-4-16,-9 0 0 16,-9-3 0-16,10-5-16 15,-10 0 8-15,9 1 20 16,0-13-8-16,-9 12 16 16,9-3-16-16,-8-5-4 15,8 16 0-15,-14-7 12 16,6 15-8-16,-1 1-20 15,-9-1 4-15,4 1 12 16,5-1 0-16,-4-7-12 16,4 7 4-16,0-7-4 15,9-1 0-15,5-8 16 16,5 5-4-16,-1-5 8 0,-4 0-8 16,13-3-12-16,-13 3 4 15,9-4 4-15,-9 9 0 16,4-5 8-16,-4 4-4 15,4 1-4-15,-9 7 4 16,10 5-4-16,-5 3 0 16,4 1 0-16,-9-1 0 15,5 1 8-15,4-1-4 16,-4-7-20-16,4-1 8 16,5-3-24-16,-4-1 20 15,-1 1 4-15,-4 3 8 16,-1 9 24-16,-3 3-12 15,-6 1 4-15,6 12-8 0,-1-9-16 16,5 1 4-16,4-4 28 16,0-9-12-16,5-7 12 15,0-5-12-15,5-8 12 16,-1-4-16-16,0-7 24 16,1-1-20-16,-5-4-32 15,0 0 12-15,-5 0-112 16,0 0 64-16,5-8-264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21.0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2B242B-6F2E-4BBB-85D0-FA1CA0150C9B}" emma:medium="tactile" emma:mode="ink">
          <msink:context xmlns:msink="http://schemas.microsoft.com/ink/2010/main" type="inkDrawing" rotatedBoundingBox="8985,2985 9057,2981 9058,3013 8986,3017" shapeName="Other"/>
        </emma:interpretation>
      </emma:emma>
    </inkml:annotationXML>
    <inkml:trace contextRef="#ctx0" brushRef="#br0">4502-4598 684 0,'-4'-32'252'0,"4"32"-192"0,73 12-20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11.2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169B83-C0FB-478D-834E-3372D3308D36}" emma:medium="tactile" emma:mode="ink">
          <msink:context xmlns:msink="http://schemas.microsoft.com/ink/2010/main" type="inkDrawing" rotatedBoundingBox="1270,5294 6954,3005 7687,4826 2003,7114" semanticType="callout" shapeName="Other"/>
        </emma:interpretation>
      </emma:emma>
    </inkml:annotationXML>
    <inkml:trace contextRef="#ctx0" brushRef="#br0">5580 846 236 0,'23'-20'88'0,"-23"20"-68"0,18-20-4 0,-4 8 124 16,-1 8-80-16,-4-13 28 16,-4 9-52-16,-10-8-4 15,5 4-20-15,-22-4 0 16,8 4-4-16,-4-4 12 16,-5 3-12-16,0-7-4 15,0 8 0-15,-4-12-16 16,4 8 8-16,-9-9-4 15,5 5 0-15,-14-8 16 16,5 7-4-16,-19-11 8 16,10 8-8-16,-24-9-20 15,10 9 8-15,-18-12-4 16,22 15 4-16,-13-3 16 16,18 4-4-16,-19-8-20 15,15 7 8-15,-19-3-24 16,5 0 20-16,-14-5 40 0,9 9-16 15,-9-4 8-15,18 8-12 16,-9-4-16-16,14 3 4 0,-14-3 12 16,10 8-4-16,-19-4-20 15,9 4 8-15,-14 0 48 16,14 3-20-16,-9 1 24 16,19 8-24-16,-10-12-16 15,9 12-8-15,-13 0 4 16,13 4 0-16,-27 0 16 15,-9 8-8-15,13 5-4 16,10-1 0-16,-1 4-16 16,10 0 8-16,0 1 4 0,-5-9 0 0,-4 4 52 15,8 4-28-15,-3 4-12 16,-1 5-4-16,0-5-28 16,14 12 12-16,-1 1 12 15,10-1 0-15,0-7-12 16,-4 7 4-16,-1 0 20 15,-4-3-8-15,4-13-4 16,-9 8 0-16,-4 5 4 16,-9-5-4-16,18 0 16 31,4 9-12-31,-9 7-20 0,0 13 4 16,5 0 20-16,-4 11-4 15,-1-7-20-15,-5-8 4 0,-8 7-4 16,4-7 4-16,10 0 16 0,3-5-4 15,6 1-12-15,4-5 4 16,9 9 20-16,0 4-8 16,-5 3 16-16,5 1-16 15,5 0-28-15,-5-5 8 16,-5-7 24-16,-4 8-8 16,0-13 8-16,0-7-4 15,4 7-8-15,5-3 4 16,5 3-4-16,0 9 0 15,8-1 0-15,1 9 0 16,0 4-28-16,4 3 16 16,5-3 32-16,0 0-12 0,4-4-8 15,0-9-4-15,10-3 28 16,-1-9-12 0,5 1 12-16,5-1-12 0,-5 5 12 15,9 7-16-15,0 9 24 16,-9 4-20-16,4-4-4 15,6-5-4-15,-10-7 20 16,-5-9-12-16,10-7-4 16,-5-5-4-1,4-4-4-15,5-8 0 16,0-3 0-16,0-5-36 16,-9 0 20-16,0-8-92 15,14 4 60-15,-14-4-188 16,9 4 132-16,-9-4-272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04.8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AE988F-CF6F-4BBE-9C9C-B6D81D5456B1}" emma:medium="tactile" emma:mode="ink">
          <msink:context xmlns:msink="http://schemas.microsoft.com/ink/2010/main" type="writingRegion" rotatedBoundingBox="700,153 14936,65 14957,3585 722,3673"/>
        </emma:interpretation>
      </emma:emma>
    </inkml:annotationXML>
    <inkml:traceGroup>
      <inkml:annotationXML>
        <emma:emma xmlns:emma="http://www.w3.org/2003/04/emma" version="1.0">
          <emma:interpretation id="{E1E9DCFE-AF08-4E98-89F0-C8EF934AF6F9}" emma:medium="tactile" emma:mode="ink">
            <msink:context xmlns:msink="http://schemas.microsoft.com/ink/2010/main" type="paragraph" rotatedBoundingBox="700,153 14936,65 14944,1489 709,1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5CCF93-ECDA-46E5-8F0C-B2CD5980110F}" emma:medium="tactile" emma:mode="ink">
              <msink:context xmlns:msink="http://schemas.microsoft.com/ink/2010/main" type="line" rotatedBoundingBox="700,153 14936,65 14944,1489 709,1576"/>
            </emma:interpretation>
          </emma:emma>
        </inkml:annotationXML>
        <inkml:traceGroup>
          <inkml:annotationXML>
            <emma:emma xmlns:emma="http://www.w3.org/2003/04/emma" version="1.0">
              <emma:interpretation id="{F3D69F7C-A517-4E4F-829E-D58476C921BB}" emma:medium="tactile" emma:mode="ink">
                <msink:context xmlns:msink="http://schemas.microsoft.com/ink/2010/main" type="inkWord" rotatedBoundingBox="702,392 3269,377 3275,1363 708,1379">
                  <msink:destinationLink direction="with" ref="{1E9EA00F-9B44-4EC7-963E-454BD20D753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-3492-7196 560 0,'-5'-8'208'0,"5"8"-164"0,0-8-8 16,0 0 100 0,9 8-80-16,-9-4 24 15,5 4-48-15,-5 0-12 16,0 12-12-16,-5-4 20 16,5 12-16-16,-4 41 4 15,4 4-8-15,-19 32 4 16,10-4-8-16,-18 4 16 15,0-16-12-15,-14 4-4 16,9-12 0-16,-9-4 4 16,14-4-4-16,-1-17 16 0,10-11-12 15,4-17-4-15,10-4 0 0,8-24 4 16,10 0-4-16,0-17-28 16,4 5 12-16,-4-8-32 15,4 8 28-15,-5-5-4 16,1 13 12-16,-9-8 8 15,4 12 0-15,-14-4 8 16,5 8-4-16,-4-8-12 16,4 8 4-16,-5-5 28 15,10 9-12-15,-1-4-4 16,1 4-4-16,-1 0 40 16,10 8-24-16,4 5 16 15,9 3-20-15,10 4 0 16,-1 8-8-16,1-11 4 15,-1 11-8-15,1-16 8 16,-1 4-8-16,5-8 16 16,-9 0-12-16,13-20 4 15,-4 8-4-15,5-16 12 16,-10 4-12-16,5-13-40 16,5 9 20-16,-14-12 0 15,0 8 12-15,-10-5-12 16,1 5 8-16,-9 0-16 15,-5 3 12-15,-14-3 4 16,5 8 4-16,-18 0 8 16,4 8-4-16,-13 0-4 0,9 8 4 0,-14 4 4 15,5 8-4-15,-5 4-4 16,9 4 4-16,-4 5-24 16,4-1 12-16,5 12 4 15,9 1 4-15,9 11 0 31,0-3 0-31,27-5 0 0,0-3 0 0,14-9-36 16,14-4 20-16,4-16-12 16,-9-4 16-16,9-20-28 15,-4 4 24-15,0-16-4 16,-10-1 12-16,-13-11-12 16,14 3 12-16,-15-11 4 15,-8 16 4-15,0-1 32 16,0 13-16-16,-5 0 40 15,-4 12-32-15,8 4 32 16,-13 4-32-16,5 4 4 16,-5 8-16-16,-9 0-8 15,9-4 0-15,-9 0 28 16,14 0-16-16,-28-8 20 16,14 0-20-16,0 0 8 15,-9 0-12-15,0-8-16 16,-5 0 0-16,-8-12-32 15,13 12 20-15,-14-4-28 16,23 3 24-16,-23 1-16 16,14 8 20-16,-5 4 0 15,5 9 8-15,9 3 8 0,-13 4 0 16,13 4-12-16,0 0 8 0,0 9 12 16,0 3-4-16,13 1-4 15,-4-1 4-15,28-8-4 16,-5 1 0-16,27-21 24 15,5 4-12-15,8-16-32 16,1 4 12-16,-4-20-68 16,-10 0 40-16,-5-17 0 15,-8 17 20-15,-1-25 12 16,1 1 4-16,9-9-12 16,-5-3 8-16,0-25-4 15,0 4 0-15,4-12 0 16,-8 12 0-16,-1 4 32 15,-4 20-12-15,-4 9 32 16,-5 7-28-16,-9 1 76 16,-5 20-56-16,-9 0 12 15,-5 12-28-15,-17 8-28 16,4 8 0-16,-23 28 20 16,9 5-4-16,-23 28-4 15,15-5 0-15,-6 5-68 16,14-8 36-16,5-4-4 15,5-13 16-15,13-7 12 16,13-5 4-16,5-8-28 16,10 1 16-16,-6-13-120 15,10 0 76-15,-9-12-312 0,0-4 204 16</inkml:trace>
          <inkml:trace contextRef="#ctx0" brushRef="#br0" timeOffset="199.1369">-1903-7018 956 0,'-23'0'352'0,"23"0"-272"0,4 25-24 0,1-13 24 15,13-4-56-15,14 0 32 16,14 4-28-16,31-12-16 16,0 4-8-16,19-8 40 15,-14 4-24-15,-5-8-36 16,-13 0 8-16,4-4-220 15,-4 4 128-15</inkml:trace>
        </inkml:traceGroup>
        <inkml:traceGroup>
          <inkml:annotationXML>
            <emma:emma xmlns:emma="http://www.w3.org/2003/04/emma" version="1.0">
              <emma:interpretation id="{8A6D4A6C-C516-4052-B57D-06364794FCB5}" emma:medium="tactile" emma:mode="ink">
                <msink:context xmlns:msink="http://schemas.microsoft.com/ink/2010/main" type="inkWord" rotatedBoundingBox="4099,375 5928,363 5934,1272 4105,1284">
                  <msink:destinationLink direction="with" ref="{1E9EA00F-9B44-4EC7-963E-454BD20D753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5.7605">-387-7204 444 0,'0'-8'164'0,"0"8"-124"0,0-4-16 0,0 0 228 16,0 4-144-16,0-4 88 15,4 0-112-15,1-4 28 16,-1 8-64-16,10-4 0 16,4 4-28-16,14 0-20 15,4 4-4-15,10 0 12 16,4 8-4-16,-4 4 16 16,-1 0-12-16,-8-3 16 15,-10 3-16-15,-18 0-4 16,-4 4 0-16,-24 0-60 15,1-3 32-15,-23 7 4 16,5-4 8-16,-5-4 4 16,13 4 0-16,10 1-20 15,9-1 16-15,18 8-32 16,14 1 28-16,13-1-20 16,10 8 20-16,4 1 28 15,-4-5-8-15,-5 1 0 16,-5-9 0-16,-13 4 4 15,-5-4-4-15,-18 1 60 16,0-5-36-16,-18 0 16 16,0 0-28-16,-23-3 0 15,4-1-8-15,-4-8 36 16,9 4-20-16,0-8-32 0,14 0 4 16,5-4-204-16,13 0 116 0,9-4-580 15,9 4 376-15</inkml:trace>
          <inkml:trace contextRef="#ctx0" brushRef="#br0" timeOffset="1246.0009">469-6993 832 0,'45'-41'308'0,"-45"41"-240"0,50-36-20 0,-27 24 36 15,0 3-56-15,4-3 16 16,5 4-28-16,0 4 8 16,-9 8-12-16,4 12 12 15,-9 5-16-15,-9 19 16 16,9 9-16-16,-18 7 32 16,0-3-24-16,-18 4 32 15,5-5-32-15,-19-7 32 16,-5-9-32-16,-17-7-4 15,17-1-8-15,-17-12 4 16,13 0-4-16,0-12 16 16,18 4-12-16,-9-12-20 15,23 0 4-15,4-8-4 16,10 4 4-16,13-8-28 16,5 8 20-16,4 4 4 0,5 4 12 15,0 8 16-15,4 4-8 0,1 4 24 16,-1 4-20-16,1-3 24 15,-1 3-24-15,-4-4 32 16,-5 4-28-16,1-8 12 16,3 0-16-16,-8-3-252 15,4-1 128-15</inkml:trace>
          <inkml:trace contextRef="#ctx0" brushRef="#br0" timeOffset="1428.0189">1366-6407 860 0,'18'4'320'0,"-18"-4"-248"0,36 9-20 0,-31-1 68 16,8 0-76-16,-13 0 24 15,9 0-36-15,-9-4-276 16,0 12 132-16</inkml:trace>
        </inkml:traceGroup>
        <inkml:traceGroup>
          <inkml:annotationXML>
            <emma:emma xmlns:emma="http://www.w3.org/2003/04/emma" version="1.0">
              <emma:interpretation id="{84709224-E92D-444A-8CD2-6672B2971C62}" emma:medium="tactile" emma:mode="ink">
                <msink:context xmlns:msink="http://schemas.microsoft.com/ink/2010/main" type="inkWord" rotatedBoundingBox="6931,114 9408,99 9417,1523 6939,1538">
                  <msink:destinationLink direction="with" ref="{FE741745-203C-4198-83E2-E431DF6BA89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43.7769">2868-7378 444 0,'4'-8'164'0,"-4"8"-124"0,5 0-16 0,-5 0 148 16,0 0-100-16,-9 4 68 15,4 8-80-15,-13 13 20 16,5 3-48-16,-19 29-20 15,4 7-4-15,-17 21 16 16,4-4-12-16,-9-4-12 16,9-8-4-16,-5-12 28 15,14-13-12-15,1-16 4 16,8 1-8-16,9-25-104 16,14-8 52-16</inkml:trace>
          <inkml:trace contextRef="#ctx0" brushRef="#br0" timeOffset="4340.7992">2882-7503 728 0,'4'4'268'0,"-4"-4"-208"0,18 32-16 0,-9-8 36 16,1 5-52-16,3 19 16 16,5 13-28-16,-4 12-8 15,4 8-4-15,-4 12-60 16,4-8 32-16,-9-8 4 15,5-8 8-15,-14-13-104 16,5-11 64-16</inkml:trace>
          <inkml:trace contextRef="#ctx0" brushRef="#br0" timeOffset="5660.8895">2508-7074 736 0,'-22'-25'272'0,"22"25"-208"0,40 4-20 0,-3 0 44 15,-1 1-56-15,24-1-20 16,3 4-12-16,24-4 16 16,-1 4-8-16,24-4 4 15,-10 0-4-15,0 0-16 16,-9 0 4-16,-23 0 4 15,-9 0 0-15,-13 12 16 16,-10-4-8-16,-8 13 60 16,-6 3-40-16,-8 25-4 0,-5 3-12 15,-9 13 24-15,5-4-20 0,-10 16 12 16,5 4-16-16,-13 8-16 16,8-12 0-16,-4-8 12 15,4-9-4-15,-4-11 24 16,5-13-16-16,-5-11 40 15,4-9-28-15,-4-12 4 16,4-4-16-16,1-28 0 16,4 0-4-16,0-33-84 15,4 4 40-15,1-15-64 16,-1 7 56-16,6-8 4 16,3 12 24-16,-4-3-16 15,5 11 20-15,-5-3-4 16,0 11 8-16,14-3 16 15,-9 15-4-15,-1-3 40 16,5 20-20-16,-4 12 12 16,4 4-20-16,-4 20-16 15,-5 12-4-15,-9 1 40 16,9-1-24-16,-18 1 8 16,9-1-12-16,-18 1 20 15,4-13-16-15,-9 0-4 16,5-4-4-16,-9-12-4 15,9-4 0-15,-5-12 8 16,0 0-4-16,0-12-28 16,14 0 12-16,5-8-76 0,4 3 52 15,13-7 4-15,1 4 20 0,18-5-16 16,-9 9 16-16,18-4 24 16,4 11-8-16,10-3 28 15,9 12-20-15,-5 0 12 16,-5 8-12-16,-8 4 20 15,-5 8-20-15,-9 4 32 16,-5 5-28-16,-9 3 12 16,-4 4-16-16,-9 0 28 15,-1-3-24-15,1-1-32 16,-1-4 8-16,1-4 0 16,8-3 8-16,-8-9 0 15,4 4 0-15,-4-12 16 16,4 4-8-16,-5-16 4 15,5 3-4-15,1-15-16 16,-1 4 4-16,0-9-32 16,0 5 20-16,0 0-12 15,5 7 16-15,-5 5-20 16,4 8 20-16,-4 4 4 16,5 8 8-16,-5 0 0 15,0 8 0-15,-4-4 24 16,-1 5-12-16,1-5-4 15,0 4-4-15,-5-8 12 16,4 4-8-16,1-4-20 16,-1 0 4-16,1 0-4 15,-1 0 4-15,1 0-36 16,9 0 24-16,-1 0-20 0,5 4 24 16,1 1 0-16,-1 3 8 0,5 4 16 15,-1 0-4-15,10 0-4 16,0 4 4-16,0-7-24 15,-5 3 12-15,5-8 32 16,0 4-16-16,4-12 36 16,-4 4-28-16,-9-12-12 15,9 0-8-15,-9-12 4 16,9 3 0-16,-10-15-12 16,1 4 8-16,-5-9 4 15,-4 5 0-15,-5 0 8 16,5 7-4-16,-10 5 60 15,1 8-36-15,-19 12 16 16,5 8-28-16,-23 12-8 16,9 9-4-16,1-1 20 15,-1 4-12-15,5-3-20 16,18-1 0-16,18-8-84 16,-4 0 52-16,22-7-180 15,0-5 124-15</inkml:trace>
          <inkml:trace contextRef="#ctx0" brushRef="#br0" timeOffset="5828.3639">4220-7135 1068 0,'-68'-49'396'0,"68"49"-308"0,4 4-24 0,6-4-52 15,-1 0-20-15,13 0-100 16,1 0 56-16,9 0-476 15,4 0 288-15</inkml:trace>
        </inkml:traceGroup>
        <inkml:traceGroup>
          <inkml:annotationXML>
            <emma:emma xmlns:emma="http://www.w3.org/2003/04/emma" version="1.0">
              <emma:interpretation id="{13A471B5-C419-4B91-819C-8EE54EB1AE95}" emma:medium="tactile" emma:mode="ink">
                <msink:context xmlns:msink="http://schemas.microsoft.com/ink/2010/main" type="inkWord" rotatedBoundingBox="10187,355 10957,350 10961,948 10191,952">
                  <msink:destinationLink direction="with" ref="{FE741745-203C-4198-83E2-E431DF6BA89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98.0809">5782-7252 788 0,'23'-8'292'0,"-23"8"-228"0,13 0-16 0,-17 8 132 15,-1 4-108-15,-9 16 60 16,1 4-76-16,-10 25-44 16,9 8-8-16,-4 8 4 15,4-4-4-15,5-5-28 16,9-11 12-16,0-13-56 15,9-3 36-15,-4-13-196 16,18-8 128-16,-5-12-460 16,5 0 312-16</inkml:trace>
          <inkml:trace contextRef="#ctx0" brushRef="#br0" timeOffset="6395.8979">6337-7086 768 0,'-13'-17'284'0,"13"17"-220"0,-5 21-20 0,-9-1 144 15,1 8-112-15,-15 17 32 16,10 3-64-16,-5 5-36 16,5-1-8-16,14-7 0 15,4-1 0-15,13-15-20 16,19-5 12-16,5-8-24 16,-1-4 20-16,0-16 12 15,1 0 4-15,-10-12 24 16,0 0-16-16,-8-20 4 15,-10 3-8-15,-14-11 20 16,1 3-16-16,-10 1 4 16,5 11-8-16,-9 9-16 15,18 8 4-15,0 16-172 16,0 8 96-16,18 12-540 16,5 9 344-16</inkml:trace>
        </inkml:traceGroup>
        <inkml:traceGroup>
          <inkml:annotationXML>
            <emma:emma xmlns:emma="http://www.w3.org/2003/04/emma" version="1.0">
              <emma:interpretation id="{54F793FE-97BB-47B4-9653-7B63656465BA}" emma:medium="tactile" emma:mode="ink">
                <msink:context xmlns:msink="http://schemas.microsoft.com/ink/2010/main" type="inkWord" rotatedBoundingBox="11571,1001 11664,1001 11667,1361 11573,1362">
                  <msink:destinationLink direction="with" ref="{FE741745-203C-4198-83E2-E431DF6BA89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578.3828">7084-6613 684 0,'36'24'252'0,"-36"-24"-192"0,28 37-20 0,-19-13-20 16,0 0-20-1,-5 21 16 1,5-5-8-16,-9 5-144 0,0-1 72 0,-9-3-272 15,0-5 188-15</inkml:trace>
        </inkml:traceGroup>
        <inkml:traceGroup>
          <inkml:annotationXML>
            <emma:emma xmlns:emma="http://www.w3.org/2003/04/emma" version="1.0">
              <emma:interpretation id="{0E95EFFC-2EFF-4C6D-B997-F043E0657FB1}" emma:medium="tactile" emma:mode="ink">
                <msink:context xmlns:msink="http://schemas.microsoft.com/ink/2010/main" type="inkWord" rotatedBoundingBox="12253,800 13951,789 13953,1183 12256,1193">
                  <msink:destinationLink direction="with" ref="{FE741745-203C-4198-83E2-E431DF6BA89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45.7297">7767-6791 832 0,'32'-24'308'0,"-32"24"-240"0,18 0-20 0,-14 0 96 16,1 0-88-16,4 4 48 15,0 4-60-15,-4 4-32 16,-1 8-12-16,-4 4 16 16,0 5-8-16,0 3-4 15,0 1 0-15,0-1 12 16,0-4-8-16,5 1-28 15,9-5 8-15,4 0-40 16,9-4 32-16,9-3-56 16,5-5 44-16,19-8-56 15,8 0 52-15,0-8 0 16,-4 0 20-16,-9-12-4 16,-5 3 8-16,-9-11 24 0,-9 8-4 15,-10-4 40-15,1 4-24 0,-14-1 64 16,0 5-48-16,-13 12 44 15,4 8-48-15,-9 4-28 16,9 5-8-16,4 3 8 16,5 4-4-16,9 0-12 15,10 5 4-15,8-13-76 16,10 0 44-16,17-12-32 16,-8 0 44-16,4-12 0 15,-4 4 16-15,-14-12 60 16,-18 0-28-16,-14-17 32 15,-9 9-28-15,-18-4 16 16,-5 3-24-16,-14-3 80 16,5 12-56-16,10 0-12 15,-1 8-20-15,14 4-36 16,18 4 12-16,14 4-208 16,13 4 124-16</inkml:trace>
          <inkml:trace contextRef="#ctx0" brushRef="#br0" timeOffset="7359.7276">9401-6815 880 0,'28'-8'328'0,"-28"8"-256"0,27 28-16 0,-27-8 72 16,9 4-80-16,-14 9 8 15,1-1-36-15,-5 13 4 16,0-9-12-16,-5 9-208 16,0-1 104-16</inkml:trace>
        </inkml:traceGroup>
        <inkml:traceGroup>
          <inkml:annotationXML>
            <emma:emma xmlns:emma="http://www.w3.org/2003/04/emma" version="1.0">
              <emma:interpretation id="{BAD128AB-D1A5-4CBC-8552-A66F7E316188}" emma:medium="tactile" emma:mode="ink">
                <msink:context xmlns:msink="http://schemas.microsoft.com/ink/2010/main" type="inkWord" rotatedBoundingBox="14579,647 14939,645 14942,1094 14581,1097">
                  <msink:destinationLink direction="with" ref="{FE741745-203C-4198-83E2-E431DF6BA89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96.656">10371-6791 832 0,'32'-36'308'0,"-32"36"-240"0,36-45-20 16,-31 25 64-1,4 4-72-15,-18-9 52 16,0 5-52-16,-32 8-12 16,4 8-16-16,-26 12-36 15,3 8 12-15,6 8-4 16,17 1 8-16,5-1 0 16,14 0 0-16,18-3 0 15,9-1 0-15,23-8-20 16,5 0 16-16,8-8-64 0,5 0 40 15,-9-4-52-15,-4 0 48 0,-15 0 40 16,1 8 0-16,-9 8 136 16,-5 5-72-16,-9 7 76 15,5 4-80-15,-5-3 12 16,4-1-40-16,-4 0 4 16,9-3-20-16,-4-5-60 15,4 0 20-15</inkml:trace>
        </inkml:traceGroup>
      </inkml:traceGroup>
    </inkml:traceGroup>
    <inkml:traceGroup>
      <inkml:annotationXML>
        <emma:emma xmlns:emma="http://www.w3.org/2003/04/emma" version="1.0">
          <emma:interpretation id="{F429F193-42D6-4024-A7A4-6A6AC7335F8A}" emma:medium="tactile" emma:mode="ink">
            <msink:context xmlns:msink="http://schemas.microsoft.com/ink/2010/main" type="paragraph" rotatedBoundingBox="1036,2217 7596,2102 7622,3574 1062,3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6F2337-160D-4895-ADA1-B2C08009C399}" emma:medium="tactile" emma:mode="ink">
              <msink:context xmlns:msink="http://schemas.microsoft.com/ink/2010/main" type="line" rotatedBoundingBox="1036,2217 7596,2102 7622,3574 1062,3689">
                <msink:destinationLink direction="with" ref="{4E47D83B-BA85-43D7-A5E7-47F2D9FA112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69D5F0E-4879-4144-886F-5A485565739E}" emma:medium="tactile" emma:mode="ink">
                <msink:context xmlns:msink="http://schemas.microsoft.com/ink/2010/main" type="inkWord" rotatedBoundingBox="1037,2288 3841,2239 3866,3640 1062,368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998.6876">-3265-5286 464 0,'0'-8'176'0,"9"4"-140"16,-4-8-8-16,-10 4 208 16,5 8-136-16,0-8 92 15,0 8-112-15,0-4 24 16,0 8-60-16,-9 8-24 16,5 4-12-16,-10 9-8 15,5 7 0-15,-9 17 8 16,9 3-4-16,-10 13-12 15,6 0 4-15,-5 3 40 16,4-7-24-16,-9-4 60 16,14-13-40-16,-5-11-16 0,10-5-8 15,-1-12-52-15,5-4 24 0</inkml:trace>
          <inkml:trace contextRef="#ctx0" brushRef="#br0" timeOffset="10779.3584">-3010-5148 320 0,'0'-8'120'0,"0"8"-96"0,0-4-4 0,0 4 104 15,0 0-72-15,-4 4 84 16,4 4-76-16,-9 8 64 16,4 0-68-16,-4 21 12 15,4-1-36-15,-8 9 40 16,4 3-40-16,-5-3 20 16,5 3-32-16,-9-11 8 15,13-5-16-15,-4-7 28 16,9-5-24-16,-5-12 20 15,5-4-20-15,0-12-16 16,10 0-4-16,-1-21 4 16,9 5 0-16,5-20-80 0,-5 3 44 15,5-7-20-15,-1 11 32 0,1 9 12 16,0-1 12-16,0 5-20 16,4 12 12-16,0 0 20 15,-4 8-4-15,-9 8 60 16,-5 8-40-16,0 8 24 15,0 9-32-15,-9 7 0 16,5 9-12-16,-5-9 4 16,0 8-8-16,0-11 8 15,0-1-8-15,0-7 32 16,0-9-20-16,-5-4 32 16,5-4-32-16,-5-16 4 15,10 4-12-15,-5-12-24 16,9-1 8-16,0-19-68 15,9 0 44-15,1-13-56 16,3 17 48-16,1-1 4 16,0 9 20-16,-5 4 20 15,0 8 0-15,-4 3 40 16,4 5-20-16,-9 13 56 16,0 3-44-16,-9 8 20 15,5 8-36-15,-5 13 16 16,0-1-20-16,-5 9-8 15,1-9-4-15,4-3 20 16,0-5-12-16,-9-4 12 16,9 1-12-16,0-9-16 15,-9 0 0-15,0-8-104 16,9 0 60-16,-5-3-104 0,5-1 88 0,0-4-400 16,5 0 256-16</inkml:trace>
          <inkml:trace contextRef="#ctx0" brushRef="#br0" timeOffset="12115.6316">-2076-4828 384 0,'13'-37'140'0,"-13"37"-108"0,23-36-8 0,-23 24 144 16,9 4-96-16,0-17 88 15,0 17-96-15,-9-12 56 16,5 4-68-16,-10 4 24 16,-4 4-44-16,5 0 8 15,-1-1-24-15,-4 9 8 16,-9 0-12-16,0 0 0 16,4 0-4-16,-9 9-8 15,14-1 4-15,-14 4-16 16,5 0 8-16,-5 8 4 15,10 0 0-15,-10 5 8 16,9 7-4-16,5 0-4 16,-5-3 4-16,5-1-4 15,14-4 0-15,-1 1 16 0,6-5-8 16,3-8-100-16,1 0 48 16,9-12-76-16,-5 0 64 0,9-12-56 15,0 4 64-15,-8-12 32 31,-1-1 12-31,-4-7 4 0,4 4 4 0,-14-4 144 16,10 19-80-16,-14-3 36 16,5 12-64-16,-1 4 20 15,1 13-32-15,-1 3-16 16,1 4-8-16,4-4-4 16,5 5 0-16,-1-13-20 15,5 4 12-15,1-8-92 16,-1 0 52-16,5-12-40 15,4 4 52-15,9-8-24 16,-4 4 36-16,5-16 12 16,4 3 8-16,4-3 12 15,1-4-4-15,-5-4 60 16,-5 3-36-16,-9-3 68 16,-4 0-56-16,-9 3 44 15,-1 17-48-15,-13-12 16 16,5 12-32-16,-19 0 8 15,5 8-16-15,-14 0-16 16,5 0 0-16,-9 8 4 16,9 8 0-16,0 0-20 15,4-4 12-15,5 5-32 0,9 3 24 16,4-4 16-16,10 4 0 16,4-3-8-16,5-1 4 15,-5-4-32-15,5 12 20 0,-5-4-12 16,5 5 16-16,-9 3-28 15,-1 0 24-15,-8 9 4 16,-1-1 12-16,-8 1-44 16,4 7 24-16,-14 17-4 15,5 4 16-15,-14 15 8 16,0-11 0-16,-8-4 24 16,8-8-12-16,-9-5 4 15,0-7-8-15,-13-9 28 16,13-11-20-16,-14-5 56 15,14-8-40-15,0-12 48 16,10-4-48-16,-15-24 4 16,28 3-24-16,-9-31-16 15,18 3 0-15,18-20-24 16,0 12 16-16,28-3-12 16,4 11 12-16,18-4-20 15,5 17 20-15,4 4 4 16,-4 7 8-16,-4 1 0 15,-10 4 0-15,-5-5 44 16,-3 13-24-16,-6-4 24 16,1 4-24-16,-5-13 0 15,-5 9-12-15,-9-8 20 16,1 8-16-16,-10-5 12 0,-5 1-12 16,-8 4 12-16,0-5-16 15,-10-3 4-15,0 8-4 0,-4 0-16 16,0 7 4-16,-9 1 4 15,9 4 0-15,-9 0 0 16,4 8 0-16,-4 0 0 16,4 12 0-16,-4-4-20 15,9 17 12-15,-5 3 12 16,5 0 0-16,0 9-12 16,9-1 4-16,5-3 12 15,8-5-4-15,15-4 24 16,3-4-16-16,20-7 12 15,3 3-12-15,14-16-52 16,1 8 24-16,-10-8-208 16,-4-4 124-16,-1 0-372 15,1 4 264-15</inkml:trace>
        </inkml:traceGroup>
        <inkml:traceGroup>
          <inkml:annotationXML>
            <emma:emma xmlns:emma="http://www.w3.org/2003/04/emma" version="1.0">
              <emma:interpretation id="{0B1047FF-ACB2-4010-94FF-4FA972F10A69}" emma:medium="tactile" emma:mode="ink">
                <msink:context xmlns:msink="http://schemas.microsoft.com/ink/2010/main" type="inkWord" rotatedBoundingBox="4557,2155 7596,2102 7621,3497 4581,355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359.781">86-5294 976 0,'-13'-20'360'0,"13"20"-280"0,4-4-20 16,1 0 72-1,4 8-84-15,4-4 0 0,15 0-32 0,8 0-12 16,5 4 0-16,18 0 28 15,5 0-16-15,0-4-100 16,-1 4 40-16,-3 0-140 16,-10 0 104-16</inkml:trace>
          <inkml:trace contextRef="#ctx0" brushRef="#br0" timeOffset="12601.925">396-5257 728 0,'-14'16'268'0,"14"-16"-208"0,-23 44-16 0,10-15 80 16,8-1-76-16,-18 25 8 16,10 3-36-16,-10 9 16 15,14-4-24-15,-9-4 4 16,13-13-8-16,5-12-16 15,0-7 4-15,0-13-208 16,14-4 116-16,-5-24-436 16,14 0 296-16</inkml:trace>
          <inkml:trace contextRef="#ctx0" brushRef="#br0" timeOffset="13046.1875">796-5411 892 0,'10'-45'332'0,"-10"45"-260"0,0-12-20 0,0 8 36 15,4 8-60-15,-4 0 40 16,0 9-36-16,0 7-20 16,0 8-4-16,-4 13 16 15,-1-1-12-15,-4 9 24 16,-5-5-24-16,-4 5 4 16,9-1-8-16,-5-3-8 15,1-5 4-15,-6-7 20 16,6-1-12-16,4-12 24 15,-1-4-24-15,6-16-4 16,4 0-4-16,4-20-16 16,15 4 8-16,-6-16-92 15,10 3 48-15,9-3-64 16,-9 8 64-16,0-5 4 16,8 13 28-16,-12 0 48 15,3 12-20-15,-17 4 104 16,4 8-64-16,-9 8 12 15,0 4-40-15,0 17 12 16,-9 7-20-16,4 5-8 16,10-1-4-16,-5-3 40 15,4-5-24-15,1-11-20 16,4-1 0-16,-4-12-140 16,4 0 72-16,-9-11-136 15,9-5 116-15,-9-9-380 0,14 5 260 16</inkml:trace>
          <inkml:trace contextRef="#ctx0" brushRef="#br0" timeOffset="13406.8817">1334-5043 728 0,'9'-16'268'0,"-9"16"-208"0,23-8-16 0,-23 4 108 16,9 4-92-16,-5-8-8 15,14 4-32-15,-4-8-16 16,0 8 0-16,4-9-4 15,9 5 0-15,-13-4 24 16,4 4-12-16,-18-4 40 16,9 4-28-16,-9-4 4 15,-9 8-16-15,-5-4 56 16,1 4-40-16,-19 4 8 16,9 4-24-16,-18 0 20 15,9 4-20-15,-4 8-20 16,13 4 0-16,-9 9-24 15,19-1 20-15,-6 8-4 16,19 5 8-16,0-1 24 16,19-3-8-16,-6-5-20 15,19 4 4-15,0-11-76 16,-5-5 48-16,14-8-172 16,-9 0 116-16,5-4-404 15,-6 0 272-15</inkml:trace>
          <inkml:trace contextRef="#ctx0" brushRef="#br0" timeOffset="14938.3143">2108-5079 476 0,'0'-12'176'0,"0"12"-136"0,13-8-12 0,-13 4 128 16,0 8-92-16,0-8 60 16,5 4-68-16,-5-4 12 15,4 4-40-15,-4-5-36 16,0 10 4-16,-4-5 28 15,4 0-16-15,-5 0 16 16,10 0-12-16,-10 0 20 16,5 0-20-16,-9 0 12 15,18 0-12-15,-18 0-8 16,5 0 0-16,-5 0 28 16,9 0-16-16,-10 0-24 15,6 0 4-15,-10 0 16 16,10 4-4-16,-10-4 4 15,5 0-4-15,-9 0 20 0,4 4-16 0,-13 0 24 16,4 8-24-16,-9 0 24 16,9 4-24-16,-4 4 12 15,4 5-12-15,0 3 12 16,5 8-16-16,9-11-12 16,9 11 0-16,14-16 40 15,9 5-24-15,13-5 16 16,5-12-16-16,9-8-44 15,-4 0 20 1,-10-8-24-16,0 4 20 0,-13-12 16 16,4-1 4-16,-13-7-12 15,-5 0 4-15,-9-9 20 16,0 9-8-16,0-8-20 16,0 8 4-16,0-1-24 15,5 9 20-15,-1 4-32 16,1 4 28-16,4 0-4 15,5 4 12-15,-1-4 8 16,6 4 0-16,-1-5-12 16,0 9 8-16,5-8 12 15,4 8-4-15,0-4-12 16,1 4 4-16,-1 4-4 16,-4 4 0-16,-5 13 44 15,-4 3-24-15,-5 12 16 16,0 1-16-16,-5 3-8 15,1 1 0-15,-5-5 40 0,0-3-24 0,-5-13 8 16,5 0-16-16,-4-12 28 16,-1 0-24-16,-8-12-4 15,13 4-8-15,0-12-4 16,0 4 0-16,0-16-28 16,9 3 16-16,4-19 4 15,6 8 8-15,8-9-20 16,5 9 12-16,9-1-24 15,0 13 20-15,-5-4-12 16,5 12 12-16,-18 0 24 16,0 3-4-16,-5 1-4 15,-4 4 0-15,-5 0 4 16,4 4-4-16,-8-4-20 16,-1 8 8-16,1-4-4 15,0 4 4-15,-5-4 16 16,0 0-4-16,4 0-4 15,1 4 4-15,-5 0-4 16,0 5 0-16,0 3 8 16,4 0-4-16,-8 4 8 15,4 4-8-15,0 4-20 16,0 5 8-16,-5-1 12 16,5 5 0-16,-4-5-4 15,4 0 4-15,0-8-16 16,9 1 8-16,0-9 4 15,4 0 0-15,6-16-56 0,-6 4 32 16,10-12-8-16,4 0 20 0,-4-13 0 16,9 9 4-16,-14-16 16 15,5 12-4-15,-14-5-12 16,14 5 4-16,-14 0 48 16,5 4-24-16,-10-1 24 15,1 9-24-15,-5-4 16 16,13 8-20-16,-26 4-8 15,13 4-4-15,0 8-4 16,-5 9 0-16,-13 15 0 16,18 4 0-16,-5 21-12 15,1-4 8-15,-10 12 4 16,5-1 0-16,0 5 0 16,0-8 0-16,-9 12 8 15,18-8-4-15,-23-1 32 16,9-11-20-16,-9-4-40 15,10-9 12-15,-15-11-8 16,10-9 12-16,-9-16 32 16,0-4-12-16,-1-20-20 15,10 0 0-15,0-21-24 16,9 1 20-16,9-5-20 16,13 9 16-16,6 0-36 15,13 7 32-15,-5-3-48 16,0 12 40-16,5 0-124 15,4 3 80-15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2.9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607966-3849-4174-8ED9-E229634B0C4F}" emma:medium="tactile" emma:mode="ink">
          <msink:context xmlns:msink="http://schemas.microsoft.com/ink/2010/main" type="inkDrawing" rotatedBoundingBox="8851,6399 9721,6416 9716,6665 8846,6647" semanticType="strikethrough" shapeName="Other"/>
        </emma:interpretation>
      </emma:emma>
    </inkml:annotationXML>
    <inkml:trace contextRef="#ctx0" brushRef="#br0">4375-967 548 0,'-14'-73'204'0,"14"65"-156"0,9-5-16 0,-4 5 8 16,13 0-28-16,14 0 56 15,4 0-36-15,19 4 48 16,13 8-48-16,5 4 4 0,-4 8-24 15,-6 5-8-15,-8 3 0 16,-5-4 4-16,-5-4-4 16,-4-4 8-16,0-7-8 15,0-10 52-15,5-7-32 16,-10-8 8-16,-4-8-20 16,-9-5-516-16,0-3 272 15,-10-57-108-15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4.4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497191-B5ED-4DD6-BA92-920D247BFC7B}" emma:medium="tactile" emma:mode="ink">
          <msink:context xmlns:msink="http://schemas.microsoft.com/ink/2010/main" type="inkDrawing" rotatedBoundingBox="10192,6257 10872,6263 10869,6568 10190,6561" semanticType="callout" shapeName="Other">
            <msink:sourceLink direction="with" ref="{F1657C98-080F-42A6-B7E7-903D9EDF7FCF}"/>
          </msink:context>
        </emma:interpretation>
      </emma:emma>
    </inkml:annotationXML>
    <inkml:trace contextRef="#ctx0" brushRef="#br0">5704-1150 372 0,'28'0'140'0,"-1"9"-112"0,9-5-4 15,-4 0 76-15,23 4-60 0,13 4 52 16,10 0-52-16,-1 4 16 15,-9 0-36-15,-13-3 28 16,-10-5-32-16,-8-8 56 0,-10-4-40 16,1-9 20-16,-15-11-32 15,-8-8 52-15,-10-25-40 16,-8-24-244-16,-19-12 112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13.4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741745-203C-4198-83E2-E431DF6BA89C}" emma:medium="tactile" emma:mode="ink">
          <msink:context xmlns:msink="http://schemas.microsoft.com/ink/2010/main" type="inkDrawing" rotatedBoundingBox="7031,1496 16314,1469 16315,1545 7032,1571" semanticType="underline" shapeName="Other">
            <msink:sourceLink direction="with" ref="{84709224-E92D-444A-8CD2-6672B2971C62}"/>
            <msink:sourceLink direction="with" ref="{13A471B5-C419-4B91-819C-8EE54EB1AE95}"/>
            <msink:sourceLink direction="with" ref="{54F793FE-97BB-47B4-9653-7B63656465BA}"/>
            <msink:sourceLink direction="with" ref="{0E95EFFC-2EFF-4C6D-B997-F043E0657FB1}"/>
            <msink:sourceLink direction="with" ref="{BAD128AB-D1A5-4CBC-8552-A66F7E316188}"/>
          </msink:context>
        </emma:interpretation>
      </emma:emma>
    </inkml:annotationXML>
    <inkml:trace contextRef="#ctx0" brushRef="#br0">-3 18 436 0,'0'-16'160'0,"0"16"-124"16,22 0-8-16,-3-8 132 15,-6 16-92-15,1-8 80 16,4 0-88-16,14 0 20 16,-9 4-44-16,13 0 20 15,5 4-28-15,5 0 16 16,8 4-24-16,33-4 8 16,13 5-16-16,59-9 20 15,-8 0-20-15,81-8 48 16,-9-5-32-16,114-3 40 15,-23 4-40-15,91-4-4 0,-27 4-16 0,59 0 20 16,-45 4-16-16,109-4 4 16,-64 4-8-16,86 0 20 15,-63 8-16-15,54-4-4 16,-63 0-4-16,23 4 20 16,-78 4-12-16,-9-8-12 15,-82 0-4-15,-18 0 28 16,-55 4-12-16,-23-8 12 15,-49 4-12-15,-37 0 36 16,-28 0-24-16,-22 0-12 16,-18 0-8-16,-14 0-104 15,-14 8 56-15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53.9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04081B-61A8-4D15-911B-AD4B21E10FEF}" emma:medium="tactile" emma:mode="ink">
          <msink:context xmlns:msink="http://schemas.microsoft.com/ink/2010/main" type="writingRegion" rotatedBoundingBox="8022,4453 9979,4667 9850,5854 7893,5641"/>
        </emma:interpretation>
      </emma:emma>
    </inkml:annotationXML>
    <inkml:traceGroup>
      <inkml:annotationXML>
        <emma:emma xmlns:emma="http://www.w3.org/2003/04/emma" version="1.0">
          <emma:interpretation id="{FECBD07A-141B-4D1C-996D-211A70394A90}" emma:medium="tactile" emma:mode="ink">
            <msink:context xmlns:msink="http://schemas.microsoft.com/ink/2010/main" type="paragraph" rotatedBoundingBox="8022,4453 9979,4667 9850,5854 7893,5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19FF3D-676A-474D-ACE3-9EF2685BBDA5}" emma:medium="tactile" emma:mode="ink">
              <msink:context xmlns:msink="http://schemas.microsoft.com/ink/2010/main" type="inkBullet" rotatedBoundingBox="7984,4807 8187,4829 8164,5040 7960,501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3492-2704 260 0,'-5'-12'96'0,"5"12"-76"0,5-4-4 15,-1-4 0-15,1 4-12 0,-1-8 16 16,5 4-12-16,5-4 4 16,0 4-4-16,4-5-8 15,-9 9 4-15,5-4 20 16,-1 8-12-16,6 4 32 15,-6 4-28-15,1 5 64 16,0-1-44-16,-5 8 0 16,0 0-20-16,-5 4 16 15,5 5-20-15,-13-9 40 16,4 0-28-16,-9-4-12 16,4 1-8-16,-8-9 12 15,3 0-8-15,-3-12-12 16,4 4 0-16,0-12 20 15,4 4-8-15,1-13-40 16,8 1 20-16,1-8-60 16,4 3 40-16,0-3 8 15,4 8 12-15,-3-4-16 16,3 16 16-16,-4 4 48 16,0 4-16-16,-9 8 60 15,5 8-44-15,-10 4 20 16,1 4-36-16,-10 1 0 15,5-1-12-15,-5-4 20 16,5-4-16-16,-4-12 4 16,8 4-8-16,-4-12-68 0,9 0 32 15,5-8-376-15,4 0 224 0</inkml:trace>
      </inkml:traceGroup>
      <inkml:traceGroup>
        <inkml:annotationXML>
          <emma:emma xmlns:emma="http://www.w3.org/2003/04/emma" version="1.0">
            <emma:interpretation id="{27533E06-CCB1-4581-9AF4-E95841CC0A9F}" emma:medium="tactile" emma:mode="ink">
              <msink:context xmlns:msink="http://schemas.microsoft.com/ink/2010/main" type="line" rotatedBoundingBox="8960,4555 9979,4667 9850,5854 8831,5743">
                <msink:destinationLink direction="with" ref="{5EB6956C-685E-46FA-A287-E852C7208F0E}"/>
                <msink:destinationLink direction="with" ref="{AE1C75EC-DF68-43E5-AC8F-20DF66943016}"/>
                <msink:destinationLink direction="with" ref="{657D79AB-81B7-4BE5-8C60-BF9FB46824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B14C64-BB12-44BE-9BBB-888E832B18E1}" emma:medium="tactile" emma:mode="ink">
                <msink:context xmlns:msink="http://schemas.microsoft.com/ink/2010/main" type="inkWord" rotatedBoundingBox="8960,4555 9979,4667 9850,5854 8831,57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05.9972">4461-2687 288 0,'-13'-4'108'0,"13"4"-84"0,0-9-4 0,0 5 128 15,0 8-84-15,-5-8 60 16,5 4-68-16,-4 0 44 16,4 4-56-16,-5 0-4 15,10 1-24-15,-1-1 8 16,5 0-16-16,5-4 24 15,9 4-20-15,9-4 24 16,4 0-24-16,14-4-4 16,-4 4-4-16,-1-4 12 15,-4 4-8-15,-9 0 4 16,-5 0-4-16,1 0 12 16,-15 0-12-16,1-9 32 15,-5 18-24-15,-9-9-24 16,0 0 4-16,0-9-28 15,0 9 20-15,0 0-84 16,0 0 56-16</inkml:trace>
          <inkml:trace contextRef="#ctx0" brushRef="#br0" timeOffset="2596.494">4639-2938 228 0,'0'0'84'0,"0"0"-64"0,5 4-8 0,-5 0 128 15,0 0-80-15,0 0 80 16,0 8-80-16,0 8 56 16,-5 5-64-16,-13 7-12 15,13 4-24-15,-13 5 16 16,9-1-20-16,-9 1 12 16,13-1-12-16,-18-3-8 15,19-5 0-15,-5-4 12 16,0 1-8-16,9-9 16 15,0 0-16-15,0-4-64 16,9-4 28-16,-9-7-164 16,13 3 108-16</inkml:trace>
          <inkml:trace contextRef="#ctx0" brushRef="#br0" timeOffset="4232.0374">5281-2615 320 0,'9'0'120'0,"-9"0"-96"0,23-4-4 0,-10 0 44 15,1 4-40-15,4-8 68 16,5 0-52-16,-5-4 28 16,5 4-40-16,-9-8-8 15,-1 8-12-15,-3-13-16 16,-1 5 4-16,-9-8 28 15,0 8-12-15,-9-9 4 16,-1 5-8-16,-3-4-8 16,4 4 4-16,-5-5-16 15,5 9 8-15,-9-4 4 16,4 4 0-16,-4 0 8 16,4 8-4-16,-9-5-4 15,10 9 4-15,-10 0-16 16,5 4 8-16,0-4 20 0,4 8-8 0,-4-4-4 15,4 8 0-15,0-4-16 16,5 5 8-16,-4-1 20 16,8 0-8-16,-4 0-28 15,0 0 8-15,4-4 40 16,5 4-16-16,-9-4-20 16,9 0 4-16,-9-4 8 15,9 4 0-15,0-4 16 16,0 0-12-16,0 0-12 15,0 4 0-15,-5-4 4 16,-4 8 0-16,0 0 8 16,9 1-4-16,-9-1-12 15,5 4 4-15,-5 0 56 16,9 4-28-16,-10 0-12 16,10 0-4-16,-9 9 8 15,9-1-8-15,-13 0-4 16,13 5 0-16,-5-5 4 15,5 4-4-15,-4-3-12 16,8-1 4-16,1-4 20 16,4-4-8-16,0-4-20 15,5 1 4-15,4-9-12 16,4 0 8-16,6-8-36 16,-1 4 28-16,5-9-4 15,4 5 16-15,1-8 8 16,-5 4 0-16,-5-8 0 0,0 4 0 15,-8-4 0-15,-1 8 0 16,-14-5 16-16,1 9-8 0,-14-4 32 16,4 8-24-16,-13 0-4 15,4 8-8-15,-13 0 4 16,9 5-4-16,-14 7 16 16,9 0-12-16,-9 4 4 15,10 5-4-15,-15 7-8 16,23 5 4-16,-8 15-24 15,3 1 12-15,-3 20 20 16,13-12-4-16,4 7-12 16,-4-11 0-16,9-4 12 15,0-13-4-15,14 1 8 16,-5-9-8-16,13-11 8 16,1-5-8-16,-5 4-4 15,5-16 4-15,-9-8 12 16,4 0-8-16,-13-8 40 15,-5-8-24-15,-14-4-12 16,5-13-8-16,-14-3-4 16,-9-1 0-16,9-7-20 15,-8 16 12-15,-6-17-4 16,19 21 4-16,-5-5 0 16,0 9 0-16,23-4 0 15,-9 16 0-15,18 8 8 16,-9 0 0-16,23 8 8 15,-14 0-4-15,23 8 16 16,-9-4-12-16,22 4 16 0,1-7-16 0,-5-1-12 16,5 4 0-16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11.6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A54C24-A20C-458D-AB07-BB69691F6DFC}" emma:medium="tactile" emma:mode="ink">
          <msink:context xmlns:msink="http://schemas.microsoft.com/ink/2010/main" type="writingRegion" rotatedBoundingBox="1619,4970 23187,5547 23092,9092 1524,8515"/>
        </emma:interpretation>
      </emma:emma>
    </inkml:annotationXML>
    <inkml:traceGroup>
      <inkml:annotationXML>
        <emma:emma xmlns:emma="http://www.w3.org/2003/04/emma" version="1.0">
          <emma:interpretation id="{C37BAB56-7CA4-43A7-82CB-442CB8AEA9F1}" emma:medium="tactile" emma:mode="ink">
            <msink:context xmlns:msink="http://schemas.microsoft.com/ink/2010/main" type="paragraph" rotatedBoundingBox="2037,5139 8520,5142 8519,7295 2036,7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0DD18-3A5F-407C-B17A-7C2ECB0890D9}" emma:medium="tactile" emma:mode="ink">
              <msink:context xmlns:msink="http://schemas.microsoft.com/ink/2010/main" type="inkBullet" rotatedBoundingBox="2037,5882 2775,5883 2774,6174 2036,617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-2450-1720 464 0,'14'-12'176'0,"-10"12"-140"0,1 0-8 15,-5 0 84-15,9 8-68 16,0 4 60-16,0 8-60 15,0 13-4-15,1 7-24 16,-1 5-4-16,4-1-4 0,1-8-8 16,0-7 4-16,4-9 12 15,9-16-8-15,10-16 60 16,13-12-40-16,9-13-12 16,5-7-8-16,22-1-416 15,51 5 224 1,4-13-188-16</inkml:trace>
      </inkml:traceGroup>
      <inkml:traceGroup>
        <inkml:annotationXML>
          <emma:emma xmlns:emma="http://www.w3.org/2003/04/emma" version="1.0">
            <emma:interpretation id="{822AC45A-1ACE-4093-8F56-CE7D94A790C6}" emma:medium="tactile" emma:mode="ink">
              <msink:context xmlns:msink="http://schemas.microsoft.com/ink/2010/main" type="line" rotatedBoundingBox="3376,5139 8520,5142 8519,7295 3375,7292">
                <msink:destinationLink direction="with" ref="{F1657C98-080F-42A6-B7E7-903D9EDF7FCF}"/>
                <msink:destinationLink direction="with" ref="{5EB6956C-685E-46FA-A287-E852C7208F0E}"/>
                <msink:destinationLink direction="with" ref="{F48277F2-B707-4DC1-8F9F-43A96B2D4088}"/>
                <msink:destinationLink direction="with" ref="{657D79AB-81B7-4BE5-8C60-BF9FB46824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E1A246-F021-4AD5-92B6-B296D9D09647}" emma:medium="tactile" emma:mode="ink">
                <msink:context xmlns:msink="http://schemas.microsoft.com/ink/2010/main" type="inkWord" rotatedBoundingBox="3376,6124 5051,6125 5050,6559 3375,6558">
                  <msink:destinationLink direction="with" ref="{44CB93ED-D020-4DEB-966F-CBACB8CC502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43.1618">-1088-1449 384 0,'-14'-32'140'0,"14"40"-108"0,-9 16-8 0,9-4 128 16,0 9-88-16,0 3 44 15,0-4-64-15,9-3 20 16,5-5-36-16,13-8 44 0,9-12-40 16,33-12 20-16,26-17-32 15,-4-19-148-15,41-13 64 16,55 4-500-1</inkml:trace>
          <inkml:trace contextRef="#ctx0" brushRef="#br0" timeOffset="-10421.0814">4-1150 444 0,'0'-20'164'0,"14"20"-124"0,-5-4-16 0,-9 4 60 15,0 0-52-15,5 4 92 16,-1 4-68-16,-4 8 8 0,0-3-40 16,0 3 4-16,0 0-16 15,0 0 28-15,0-4-24 16,5 0 12-16,-5-12-16 0,13 5 28 15,6-5-24-15,3-9-4 16,19-7-8-16,9-4 20 16,19-4-12-16,22-13-356 15,18 1 188-15,0-25-304 16</inkml:trace>
        </inkml:traceGroup>
        <inkml:traceGroup>
          <inkml:annotationXML>
            <emma:emma xmlns:emma="http://www.w3.org/2003/04/emma" version="1.0">
              <emma:interpretation id="{1C654556-DBAE-4CC8-A5F6-2022B42253CE}" emma:medium="tactile" emma:mode="ink">
                <msink:context xmlns:msink="http://schemas.microsoft.com/ink/2010/main" type="inkWord" rotatedBoundingBox="5780,5140 8520,5142 8519,7295 5779,7293">
                  <msink:destinationLink direction="with" ref="{B85650E3-955C-40DC-9573-4F6B1749B9CD}"/>
                  <msink:destinationLink direction="with" ref="{44CB93ED-D020-4DEB-966F-CBACB8CC502A}"/>
                </msink:context>
              </emma:interpretation>
            </emma:emma>
          </inkml:annotationXML>
          <inkml:trace contextRef="#ctx0" brushRef="#br0" timeOffset="-13468.704">1293-1162 404 0,'0'-8'148'0,"4"4"-112"0,1 4-12 0,-5 0 120 15,0 8-84-15,9 0 64 0,0 4-72 16,0 9 24-16,0-1-44 16,0 4-20-16,-4 5-4 0,9-1 44 15,4-4-28-15,-5-4 0 16,-4-3-16-16,5-5 12 16,13-8-12-16,-4-8 4 15,5-12-4-15,22-9-184 16,18-7 100-16,41-9-492 15,23-7 316 1,0-29 108-16</inkml:trace>
          <inkml:trace contextRef="#ctx0" brushRef="#br0" timeOffset="-12219.3801">2267-899 488 0,'9'4'180'0,"-4"0"-140"0,4 13-12 16,4-9 120-16,-3 0-88 16,12 0 28-16,6-4-52 15,-1-4 12-15,5-8-28 0,9-8 44 16,4-5-36-16,1-7-24 0,8-4-4 15,1-1-520 1</inkml:trace>
          <inkml:trace contextRef="#ctx0" brushRef="#br0" timeOffset="-12477.8904">3501-2352 184 0,'0'0'68'0,"0"0"-52"0,-5 9-4 16,1-9 40-16,-1 8-32 16,-4-8 36-16,-5 8-32 15,1 0-12-15,-1 0-8 0,0 0 20 16,-4 4-12-16,-5 4 40 15,-4-3-28-15,-5 11-24 16,-4 4 0-16,-5 0 0 16,0 13 0-16,-5-5 16 15,5 5-8-15,-4-1-4 16,8 1 0-16,6-5-4 16,-1-3 0-16,4 3 8 15,1-8-4-15,0 9-12 16,-1-5 4-16,1 5 4 15,4-5 0-15,1 0 0 16,-1 13 0-16,5-1 8 16,-1 1-4-16,-3 3 8 0,8 9-8 15,-4-8-20-15,-5-1 8 16,0-3 12-16,10-9 0 16,-6 1-4-16,-3-5 4 15,8 0 12-15,-4-3-8 16,-5-1-4-16,9 4 0 15,-4 1-16-15,4 3 8 16,5 5 12-16,-4 3-4 16,13 1-4-16,-9-1 4 15,9-3 4-15,-5 3-4 16,5-3 16-16,-5-5-12 16,1-4 68-16,-1-3-44 0,1-1-4 15,-1 0-16-15,5-7 8 16,-4-1-12-16,-1 0-4 0,5-4 0 15,0 0 4-15,0-3-4 16,0-1 16-16,0-4-12 16,0-8 24-16,0 8-20 15,-4-4 24-15,-1 0-24 16,-4-4-4-16,0 0-4 16,0 0 4-16,4 0-4 15,1 0-80-15,-6-4 40 16,1-4-312-1,0 4 192-15,0 0-80 16</inkml:trace>
          <inkml:trace contextRef="#ctx0" brushRef="#br0" timeOffset="-15300.3044">3405-1194 280 0,'9'0'104'0,"14"0"-84"0,0 4 0 15,-10 4 92-15,6 0-64 16,3 4 60-16,1 4-64 16,-5 5 16-16,1-1-40 15,-1-4 28-15,-4-4-32 16,-5-4 56 0,0 5-40-16,0-9 28 0,0-4-32 15,0-9 16-15,0-7-24 16,5-4-16-16,9-4-8 15,4-9 12-15,5-3-4 0,9 0 8 16,0-1-8-16,4 9-80 16,1 8 40-16,-10 3-276 15,-4 5 172-15,4 12-204 16</inkml:trace>
          <inkml:trace contextRef="#ctx0" brushRef="#br0" timeOffset="-15720.9883">3537-2473 164 0,'5'0'60'0,"-5"0"-44"0,13 4-8 15,-13-4 0-15,10 0-8 16,-10 0 32-16,0 0-16 15,0 0 64-15,9 0-44 16,-9 0 20-16,9 4-36 16,-9-4 8-16,0 0-16 15,0 0 0-15,0 0-4 16,9 4-8-16,-9-4 4 16,9 4 12-16,-4 4-8 15,-1-4 16-15,1 0-16 16,-1 5 16-16,1-5-16 15,-1 4 48-15,-4 0-28 16,5 0-40-16,-5 0 4 0,0 0 20 16,0 0-8-16,0 4 8 15,4 4-4-15,-4 1 12 16,5-1-12-16,-1 4 4 16,1 0-4-16,0 5 12 15,4-1-12-15,0 0-12 16,-5 0 0-16,1 9 12 15,-1-5-4-15,1 0 16 0,0 1-12 16,-1 3 16-16,-4-3-16 16,0 7-12-16,0-8 0 15,0 5 28-15,0-5-12 16,0-8-12-16,0 5-4 0,5 3-16 16,-1 0 12-16,5 5-4 15,-4-5 4-15,4 0 32 16,0 9-12-16,-4 7-12 15,-5 5-4-15,0-1 4 16,0 1 0-16,0-5 8 16,0 1-4-16,-5-1-12 15,-4-3 4-15,4-5 20 16,1 1-8-16,4-5-28 16,0 0 8-16,4-3 4 15,6 3 8-15,-6 1 16 16,-4 3-8-16,0 0-12 15,-4 9 0-15,-1 3 4 16,0 1 0-16,1-4 8 16,-1-5-4-16,5-4-4 0,-4 1 4 15,4-9 4-15,0 0-4 16,0-7 40-16,0-1-20 16,0-4-12-16,0 4-8 15,0-3 4-15,0-5-4 16,0-4-28-16,0 4 12 15,0-4 40-15,0 0-16 16,0-8-20-16,0 0 4 16,0 0 16-16,4 8-4 15,-4-8 4-15,0 0-4 16,0 0-8-16,5 8 4 16,-5-8-16-16,0 12 8 0,0 1-16 15,0-1 12-15,0 0 20 16,4 0-4-16,-4 0-4 15,5 0 0-15,4-4 12 16,-4 1-8-16,-1-1 24 16,1 0-20-16,-5 0-12 15,0 0-4-15,0 0 12 16,0-8-4-16,4 8 16 16,-4-8-12-16,9 0 4 15,1-8-4-15,-6 0-32 16,-4-4 12-16,0-4-136 15,-4-5 80-15,-6 1-436 16</inkml:trace>
        </inkml:traceGroup>
      </inkml:traceGroup>
    </inkml:traceGroup>
    <inkml:traceGroup>
      <inkml:annotationXML>
        <emma:emma xmlns:emma="http://www.w3.org/2003/04/emma" version="1.0">
          <emma:interpretation id="{328284CD-E59A-4CB1-B58F-68711EDD0811}" emma:medium="tactile" emma:mode="ink">
            <msink:context xmlns:msink="http://schemas.microsoft.com/ink/2010/main" type="paragraph" rotatedBoundingBox="1575,6591 23144,7168 23092,9092 1524,8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C5C2A-08A3-4E99-8DD0-0650F67530CA}" emma:medium="tactile" emma:mode="ink">
              <msink:context xmlns:msink="http://schemas.microsoft.com/ink/2010/main" type="line" rotatedBoundingBox="1575,6591 23144,7168 23092,9092 1524,8515">
                <msink:destinationLink direction="with" ref="{5EB6956C-685E-46FA-A287-E852C7208F0E}"/>
                <msink:destinationLink direction="with" ref="{F1657C98-080F-42A6-B7E7-903D9EDF7FCF}"/>
                <msink:destinationLink direction="with" ref="{657D79AB-81B7-4BE5-8C60-BF9FB46824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B453A5-7A99-4C8F-BDA1-78C870728C95}" emma:medium="tactile" emma:mode="ink">
                <msink:context xmlns:msink="http://schemas.microsoft.com/ink/2010/main" type="inkWord" rotatedBoundingBox="1559,7220 2417,7243 2402,7806 1544,778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16.2023">-2928-389 260 0,'18'-4'96'0,"-8"4"-76"0,3 0-4 0,-4 0 36 16,-9 0-32-1,14 4-20-15,-5 0 0 0,5 4 8 16,-5 1-4-16,0-1-20 16,14 0 8-16,-10-4 56 15,19-4-24-15,-9 0 24 16,9 0-28-16,4 0 0 16,19-4-12-16,18 0 4 15,27 8-8-15,9 12-320 0,5 12 172 16,27 5 32-16</inkml:trace>
          <inkml:trace contextRef="#ctx0" brushRef="#br0" timeOffset="1742.4808">10553-320 248 0,'50'-8'92'0,"-18"4"-72"0,32-4-4 0,-19 4 156 15,33 0-96-15,-1 0 16 16,10 0-56-16,-10 0 8 16,-18 4-24-16,-18-4-36 0,-4 4 8 15,-19 0-256-15</inkml:trace>
        </inkml:traceGroup>
        <inkml:traceGroup>
          <inkml:annotationXML>
            <emma:emma xmlns:emma="http://www.w3.org/2003/04/emma" version="1.0">
              <emma:interpretation id="{98019485-5AB5-4B89-872B-A60D9DE3E67E}" emma:medium="tactile" emma:mode="ink">
                <msink:context xmlns:msink="http://schemas.microsoft.com/ink/2010/main" type="inkWord" rotatedBoundingBox="3251,7571 4869,7615 4859,7980 3241,79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519.4527">-2846 170 392 0,'0'-8'148'0,"9"8"-116"0,-9-8-8 0,14 8 84 16,-5 0-64-1,0 0 68-15,5 0-60 0,-5 0 16 16,14-4-40-16,-1 4-8 16,1 8-12-16,9-4-8 0,-9 0 4 15,9-4 12-15,0-4-8 16,4 4 4-16,-9 0-4 16,-4-4 12-16,-9 4-12 0,4 0-108 15,-4 0 52-15,-5 0-296 16,-5 12 188-1,14 0-112-15</inkml:trace>
          <inkml:trace contextRef="#ctx0" brushRef="#br0" timeOffset="13074.9297">-1243 226 392 0,'4'-4'148'0,"5"0"-116"0,-4 0-8 15,-5 4 64-15,0 0-52 16,0 0 48-16,0 0-48 16,9 8 0-16,0-4-24 15,0 4 36-15,9-8-24 16,5 5-4-16,9-5-12 0,9 0 36 15,5 0-20-15,4 0-84 16,0 0 32-16,-9 4-124 16,0-4 88-16,-14 4-228 15,-9 0 164 1</inkml:trace>
          <inkml:trace contextRef="#ctx0" brushRef="#br0" timeOffset="-142193.2123">-460 40 132 0,'-5'0'52'0,"1"4"-44"0,-5 8 4 16,4-3 68-16,-4 7-44 0,4-4 32 16,-13 12-40-16,-5-4-16 15,-4 5-8-15,-5-5-16 16,0 4 8-16,1-8 28 15,-6 1-12-15,5-5-20 16,5 0 0-16,9-4-200 16,4-8 116-16,9 4 12 15</inkml:trace>
          <inkml:trace contextRef="#ctx0" brushRef="#br0" timeOffset="13593.3083">-223 255 508 0,'13'-4'188'0,"-4"8"-148"0,14-4-8 0,-5 4 44 15,5 0-48-15,9 0 16 16,0-4-28-16,4 4 20 15,1-4-24-15,-10 4 12 0,0-4-12 16,-4 0 0-16,-5 0-4 16,-4 0-76-16,0 0 36 15,-14 0-348 1,4 8 208-16,10 4-56 16</inkml:trace>
        </inkml:traceGroup>
        <inkml:traceGroup>
          <inkml:annotationXML>
            <emma:emma xmlns:emma="http://www.w3.org/2003/04/emma" version="1.0">
              <emma:interpretation id="{41F3F4CE-488A-49A7-A259-24FC17638AD2}" emma:medium="tactile" emma:mode="ink">
                <msink:context xmlns:msink="http://schemas.microsoft.com/ink/2010/main" type="inkWord" rotatedBoundingBox="5230,7408 8952,7507 8932,8252 5211,81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41890.1698">382 0 300 0,'-23'16'112'0,"10"-4"-88"0,-10 12-8 15,9-3 116-15,-9 3-76 16,1 12 32-16,-10 1-52 16,5-5 12-16,-5-4-28 15,4 1-8-15,-13-5-8 16,10 0-40-16,-1-3 20 0,9-5-188 16,5-4 112-1</inkml:trace>
          <inkml:trace contextRef="#ctx0" brushRef="#br0" timeOffset="-141624.0176">1402-8 208 0,'36'-8'76'0,"-22"-1"-60"0,4 9-4 0,-18 0-4 15,-4 9-8-15,-5 3 96 0,-5 8-52 16,-18 4 88-16,-13 9-76 16,-15 3 68-16,-17 5-68 15,0 3-12-15,-1 5-28 16,10 3 16-16,0-7-20 16,8 3-4-16,10 5-4 0,5-13-4 15,8-7 0-15,15-9-212 16</inkml:trace>
          <inkml:trace contextRef="#ctx0" brushRef="#br0" timeOffset="14353.3297">979 234 424 0,'9'-8'156'0,"-5"4"-120"0,10 8-8 0,-5-4 88 15,5 0-68-15,4 0 52 16,9-4-60-16,14 4 16 15,5 0-36 1,-1 0 0-16,1 0-12 0,-1 0-8 0,-4 4 4 16,-4-4 28-16,-10 0-16 15,0 0 20-15,-9 0-20 16,-4 0-8-16,-5 0-4 16,0 0-164-16,-9 0 88 15</inkml:trace>
          <inkml:trace contextRef="#ctx0" brushRef="#br0" timeOffset="-140315.881">5536 12 444 0,'4'-28'164'0,"-4"28"-124"0,5 0-16 15,-14 8 16 1,4 0-28-16,-27 16 32 16,1 0-28-16,-24 5 40 15,5 3-32-15,-18 0 40 0,13 1-36 16,-13 3 4-16,27-3-20 0,-14-1 0 15,19-4-4-15,-5 5-16 16,18-5 4-16,0-4-40 16,19-3 24-16,-6-5-328 15</inkml:trace>
          <inkml:trace contextRef="#ctx0" brushRef="#br0" timeOffset="-140573.5663">4461 60 548 0,'-13'-24'204'0,"13"24"-156"0,-9 8-16 0,0 0-28 16,9 5-8-16,-14 11 4 15,0 0 0-15,-9 0-12 16,14 5 8-16,-27-1 48 16,13 4-24-16,-18 1 8 15,-4-5-16-15,-14 9-32 16,8-5 8-16,-8 0 40 15,9-3-16-15,14-5-52 16,13-4 16-16,14-12-244 16,18-4 148-16</inkml:trace>
          <inkml:trace contextRef="#ctx0" brushRef="#br0" timeOffset="-140840.297">3615 73 384 0,'0'8'140'0,"0"-8"-108"0,-14 32-8 0,-4-16 64 15,4 0-52-15,-27 9 56 16,0-1-52-16,-36 8 24 0,-10 5-36 16,10 15-28-16,9-3 0 15,13-4 8-15,5-5-4 16,23-8-12-16,8-7 4 0,10-9-180 15,23-12 96 1,22-12-276-16</inkml:trace>
          <inkml:trace contextRef="#ctx0" brushRef="#br0" timeOffset="-141093.641">3182-134 540 0,'-14'-8'200'0,"-8"32"-156"0,-10 21-12 16,9-17-28-16,0 9-8 16,-4 7 4-16,-9-3 0 15,-1 3-12-15,-8-3 8 16,-6-9 4-16,-3 0 0 16,-5-3 44-16,-10-1-24 0,6 4-36 15,-1-3 8 1,9-1 0-16,10-4 8 0,13-3-80 15,14-9 44-15,18-12-356 16</inkml:trace>
          <inkml:trace contextRef="#ctx0" brushRef="#br0" timeOffset="-141352.2748">2294 4 372 0,'9'8'140'0,"-4"4"-112"0,-5 0-4 0,-5 4-24 16,-4 5-4-16,-9 3 20 15,-5 4-8-15,-9 1 104 16,-18-1-64-16,-9 4 16 16,-18 1-40-16,-1-1 32 15,6-4-32-15,8 1-40 16,14-9 8-16,13-4-68 15</inkml:trace>
        </inkml:traceGroup>
        <inkml:traceGroup>
          <inkml:annotationXML>
            <emma:emma xmlns:emma="http://www.w3.org/2003/04/emma" version="1.0">
              <emma:interpretation id="{3B372168-FEA7-4E91-82A5-89E534B67222}" emma:medium="tactile" emma:mode="ink">
                <msink:context xmlns:msink="http://schemas.microsoft.com/ink/2010/main" type="inkWord" rotatedBoundingBox="9235,7577 11732,7644 11717,8208 9220,81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9310.6104">9538 255 780 0,'-37'-8'288'0,"37"8"-224"0,-13 44-20 16,4-20-152-16,0 21 48 16,-5 12-384-16,0-1 248 15,-13 13-28-15</inkml:trace>
          <inkml:trace contextRef="#ctx0" brushRef="#br0" timeOffset="-139475.0482">8354 198 384 0,'18'-16'140'0,"-18"20"-108"0,0 0-8 0,-9 4 100 16,-4 4-72-16,-10 4 24 16,-18 5-44-16,-5-1 68 15,-17 12-56-15,8 5-12 16,9-1-20-16,1 5 8 0,13-1-12 16,9-4-4-16,0-3 0 15,10-5-148-15,13-4 80 16,9-7-376-1,23-5 240-15,18-12 48 16</inkml:trace>
          <inkml:trace contextRef="#ctx0" brushRef="#br0" timeOffset="-139760.3048">7202 125 392 0,'14'-8'148'0,"-14"8"-116"0,18 0-8 0,-9 0-4 16,-13 8-16-16,-5 4 60 15,-10 5-36-15,1 11 68 16,-5-8-56-16,1 4 52 16,-15 1-52-16,1-1-4 0,-1 4-20 15,-4 1 8-15,0 7-16 0,5-8-12 16,4-7 0-16,9 3-16 16,10-4 12-16,17-8-172 15,19-8 100-15</inkml:trace>
          <inkml:trace contextRef="#ctx0" brushRef="#br0" timeOffset="-140045.6275">6296 145 404 0,'0'-8'148'0,"0"8"-112"0,-9 25-12 16,0-17-12-1,4 4-12-15,-22 4 8 0,-14 4-4 16,-9 5 104-16,-5-1-60 15,-8 8 24-15,-1 5-40 16,9 7-4-16,10-7-16 16,4 7-8-16,4-11 0 0,10-1-24 15,13-12 12-15,5-12-216 16</inkml:trace>
          <inkml:trace contextRef="#ctx0" brushRef="#br0" timeOffset="14953.9278">2344 202 508 0,'-4'-4'188'0,"4"4"-148"0,4 0-8 16,5 0 28-16,1 0-40 16,3 4 52-16,1-4-40 15,4 0 12-15,0 0-28 16,5 0 28-16,4 0-28 0,5 0-4 15,5 0-8-15,-1 4 40 16,5 0-24-16,-4-4 0 16,-1 4-12-16,-4 0-164 15,-9 0 84-15,-5 0-428 16</inkml:trace>
        </inkml:traceGroup>
        <inkml:traceGroup>
          <inkml:annotationXML>
            <emma:emma xmlns:emma="http://www.w3.org/2003/04/emma" version="1.0">
              <emma:interpretation id="{CCD1EC36-D7E0-4513-8556-808266AB16C0}" emma:medium="tactile" emma:mode="ink">
                <msink:context xmlns:msink="http://schemas.microsoft.com/ink/2010/main" type="inkWord" rotatedBoundingBox="12437,7785 12978,7800 12967,8231 12425,821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854.3861">3565 182 580 0,'0'-4'216'0,"4"4"-168"0,-4-8-12 16,0 4 84-16,0 4-72 0,0 0 24 15,9 0-40 1,5 0 4-16,4 4-20 0,5 0-8 0,4 4-4 16,5-4-76-16,0 0 40 15,0 0-136-15,-5-4 92 16,-9 4-212 0,-4-4 164-16,-10 8-136 15</inkml:trace>
          <inkml:trace contextRef="#ctx0" brushRef="#br0" timeOffset="16576.695">4766 150 496 0,'-4'-9'184'0,"-5"5"-140"0,9 4-16 15,0 0 100-15,-9-4-76 16,9 4 40-16,0 0-52 16,0 0-40-16,18 8-4 15,5 1 44-15,9-1-20 0,-5-4 0 16,14 4-12-16,-5-4-200 15,-4 0 104-15,0 0-396 16</inkml:trace>
        </inkml:traceGroup>
        <inkml:traceGroup>
          <inkml:annotationXML>
            <emma:emma xmlns:emma="http://www.w3.org/2003/04/emma" version="1.0">
              <emma:interpretation id="{2857FF57-356F-4AE5-9D17-9F11A97DFB3D}" emma:medium="tactile" emma:mode="ink">
                <msink:context xmlns:msink="http://schemas.microsoft.com/ink/2010/main" type="inkWord" rotatedBoundingBox="13837,7201 18433,7323 18389,8966 13793,884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100.0866">6369 210 476 0,'0'-4'176'0,"5"8"-136"0,-1-8-12 0,-4 4 120 16,0 0-88-16,14 0 20 15,-1 4-48-15,1-4 24 16,0-4-32-16,4 4 20 0,5-4-24 16,9 0-8-16,9 0-8 15,4 4-16-15,1 0 8 0,-5 4-244 16,-5 4 136-16,1 4-352 16</inkml:trace>
          <inkml:trace contextRef="#ctx0" brushRef="#br0" timeOffset="17745.8548">8177 214 392 0,'9'0'148'0,"0"-4"-116"0,-5 4-8 16,5 0 136-16,1 0-92 15,-10 0 44-15,9 0-68 16,4 4 4-16,-4 0-32 16,0-4 8-16,10-4-12 0,-1 4-8 0,5 0 0 15,9-4 12-15,-10 4-8 16,10 4 4-16,-4-4-4 16,-1 0-104-16,-14 0 52 15,6 0-208 1</inkml:trace>
          <inkml:trace contextRef="#ctx0" brushRef="#br0" timeOffset="18239.9249">9333 255 632 0,'0'-8'236'0,"5"8"-184"0,4 0-16 0,4 0 44 15,15 0-52-15,13-8 8 16,13 3-24-16,10 5 44 16,0 0-28-16,-10 5 4 0,1-5-20 15,-10 0 0-15,-13 4-4 16,-9-4 4-16,0 0-8 0,-14 0-80 16,-9 0 40-16,0 0-296 15</inkml:trace>
          <inkml:trace contextRef="#ctx0" brushRef="#br0" timeOffset="-129537.9027">10303 894 340 0,'13'-8'128'0,"-8"4"-100"0,-1 4-8 16,1-4 16-16,-5 0-24 15,0 0 32-15,-5-4-28 16,-4 4 4-16,-4 0-12 15,-5-4 20-15,-1 4-16 16,-8-1-40-16,-5 1 16 16,0 4 12-16,-9 4 0 15,5 1-16-15,-1 3 8 16,-4 0 32-16,10 4-16 16,-1 0 124-16,0 0-76 15,5 4 68-15,-1 5-72 16,15-1 4-16,-1 8-32 0,9 0 56 15,5 5-44-15,5-1-44 0,9 1 4 16,4-9 48-16,5-4-20 16,8-12-72-16,6-8 24 15,8-4-284-15,19-8 172 16,-9-4-296 0</inkml:trace>
          <inkml:trace contextRef="#ctx0" brushRef="#br0" timeOffset="-128998.3704">10608 922 228 0,'-9'5'84'0,"4"-5"-64"0,-9 8-8 16,5 0 216-16,-4 4-128 16,-6 4 48-1,6 4-88-15,-1 5-4 0,5 3-32 16,0 4 4-16,9 5-16 15,0-1 0-15,4-4-4 0,6-3 12 16,3-1-12-16,1-12-56 16,0-8 24-16,-1-8-128 15,1 0 80-15,-5-16-72 16,0 0 84 0,-4-16-92-16,-1-1 88 15,-4-3-68-15,-4-1 76 0,-1 5 32 16,10 4 16-16,-10 8 140 15,10-5-72-15,-1 9 28 16,5-4-52-16,5 8 32 16,0 0-40-16,8-1-32 15,1 1 0-15,4 4 28 16,5 0-16-16,-4 4-16 16,4 4 0-16,-5 0 32 15,-4 4-16-15,-14 0 124 16,4 8-76-16,-8 4 60 15,-5 5-72-15,0 3 24 16,0 4-40-16,0 1-8 0,0-1-12 16,0-4-8-16,0 0 4 0,9-7 12 15,9-9-8-15,-4-4 24 16,4-8-20-16,5-4-100 16,9-4 44-16,-5-9-140 15,9 1 104-15,-8-4-228 16</inkml:trace>
          <inkml:trace contextRef="#ctx0" brushRef="#br0" timeOffset="-128802.9477">11231 914 404 0,'-4'-4'148'0,"13"12"-112"0,-4 1-12 15,-5-1 128-15,-5 4-88 16,0 4 8-16,1 0-44 16,4 0-36-16,0 5 4 15,4-5 16-15,1 0-4 0,9 0-12 16,4-4 0-16,0-4-120 0,5-8 68 15,9 0-100 1,4-12 88-16,10 0-88 16,4-4 88-16,4-4-80 15,-3-5 84-15,-1 9 16 16</inkml:trace>
          <inkml:trace contextRef="#ctx0" brushRef="#br0" timeOffset="-128619.4285">11751 813 312 0,'-23'-16'112'0,"9"20"-84"0,-18 12-12 0,5-4 144 15,-10 5-92-15,-3 7 60 16,-1 4-72-16,0 9-44 0,9 3-8 16,9 5 4-16,5-1-4 15,13-3 16-15,5-1-12 0,9-12-56 16,5-15 24-16,0-5-156 16,4-8 100-1,5-21-212-15,-1-3 164 16,-3-8 16-16</inkml:trace>
          <inkml:trace contextRef="#ctx0" brushRef="#br0" timeOffset="-128367.7239">11760 647 132 0,'4'-8'52'0,"5"12"-44"0,0 8 4 15,-9-4 192-15,0 9-112 16,-4 7 88-16,-1 12-108 0,-4 1 76 15,-9-1-84-15,0 5 4 16,-5 3-44-16,0 5 4 16,-4 7-16-16,4-3 20 0,0-4-20 15,5 3 24-15,5-15-24 16,-1-1 4-16,5-12-8 16,4-12-200-16,1-3 104 15,4-9-432 1,4 0 292-16,14-13 100 15</inkml:trace>
          <inkml:trace contextRef="#ctx0" brushRef="#br0" timeOffset="-128032.7073">11946 943 404 0,'-4'8'148'0,"4"0"-112"0,-9 0-12 16,4 0 128-16,1 4-88 15,-6 4 60-15,-3 1-68 16,4-1-16-16,4 0-24 15,1 0 8-15,-1-4-16 0,5-4 16 0,9-4-16 16,0-4-48-16,5 0 24 16,0-8-128-16,-1-8 80 15,5 4-204 1,-4-4 152-16,-5-4-156 16</inkml:trace>
          <inkml:trace contextRef="#ctx0" brushRef="#br0" timeOffset="-127901.2722">12010 951 488 0,'5'8'180'0,"4"0"-140"0,0-8-12 0,0 8 40 16,14-4-44-16,-1-4 8 16,10 0-20-16,5-4 0 15,4 4-4-15,0-8-184 0,0 0 100 16,-5 0-160-16,-9 0 136 16,-4 4-72-16</inkml:trace>
          <inkml:trace contextRef="#ctx0" brushRef="#br0" timeOffset="-127617.0186">12397 874 312 0,'-9'-8'112'0,"9"8"-84"0,0 8-12 16,-5-4 100 0,5 0-68-16,-4 0 76 15,8 0-68-15,-4 0-12 16,5 4-28-16,-5-4 8 16,0 0-16-16,-5 0 48 15,1 0-28-15,-10 0 4 16,0 5-20-16,-8-9-8 15,8 8 0-15,-9 4-4 16,5-4 0-16,-5 0-12 0,5 12 8 0,0-4-32 16,9 13 20-16,4-5 40 15,14 12-12-15,14 1-28 16,14-9 8-16,4-4-80 16,4 1 52-16,5-13-144 15,-4-4 100-15,-5-12-164 16,-5-4 136-16,5-4-36 15</inkml:trace>
          <inkml:trace contextRef="#ctx0" brushRef="#br0" timeOffset="-127419.2065">13094 659 424 0,'-5'-12'156'0,"-4"20"-120"0,-14 17-8 15,-4-5 148-15,-14 16-100 16,-5 5 24-16,-4 3-60 15,0 5-36-15,0 3-4 16,9 5 24-16,9 4-12 0,10-17-92 16,8 1 44-16,5-17-332 15,0 5 204 1,9-17-88-16</inkml:trace>
          <inkml:trace contextRef="#ctx0" brushRef="#br0" timeOffset="-126746.0517">12634 858 664 0,'0'-4'244'0,"-5"12"-188"0,19 4-16 0,-10 0 12 16,6-4-36-16,12 0 12 16,15-4-16-16,13 4 20 15,9 0-20-15,9-8-12 0,-4 0-4 16,-14 0 4-16,0-4 0 15,-18 8 0-15,-9-12 0 16,-19 0-12 0,5 8 8-16,-22-4 20 15,4 8-8-15,-19-4-4 16,1 12 0-16,-9 1-16 16,13 7 8-16,5 4 12 15,9 13-4-15,9-1-4 0,9-8 4 16,9 1 40-16,0-5-24 15,0-12 0-15,5-8-12 16,-9-4 4-16,-1-8-8 0,-4-4-12 16,1-8 4-16,-6-1-68 15,5 1 40-15,5-4-40 16,0 4 40-16,-1-5-52 31,1 13 48-31,4 4-8 16,0 0 24-16,1 8 56 15,3 0-16-15,1 0 24 16,0 8-24-16,-10 0 8 0,6-4-16 16,-10 12 36-1,4-7-24-15,-8-1 12 0,0 4-20 0,-5-4 8 16,4 0-12-16,-4 0-8 16,5 0 0-16,-1-4 20 15,10 4-12-15,-5-16 32 16,5 8-28-16,4-12 12 15,0 4-16-15,5-16-16 16,0 12 0-16,-1-13 40 16,6 13-24-16,-1-12-8 15,5 4-8-15,4 3 40 16,5 5-24-16,9 4-36 0,0 8 12 16,-13 0-32-1,-1 8 24-15,-8 12-508 0,-1 1 288 16,-9 11-96-16</inkml:trace>
        </inkml:traceGroup>
        <inkml:traceGroup>
          <inkml:annotationXML>
            <emma:emma xmlns:emma="http://www.w3.org/2003/04/emma" version="1.0">
              <emma:interpretation id="{29C120D2-3B60-4709-8F00-92E6AC263A7B}" emma:medium="tactile" emma:mode="ink">
                <msink:context xmlns:msink="http://schemas.microsoft.com/ink/2010/main" type="inkWord" rotatedBoundingBox="20353,7397 20921,7413 20899,8237 20330,8222"/>
              </emma:interpretation>
              <emma:one-of disjunction-type="recognition" id="oneOf8">
                <emma:interpretation id="interp8" emma:lang="" emma:confidence="1">
                  <emma:literal>3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7417.3426">15939-41 288 0,'-18'-36'108'0,"18"16"-84"0,0-5-4 16,4 13 40-16,10-4-36 16,9 0 52-16,0 0-44 15,9-1-16-15,4 9-8 16,5 4 8-16,-9 8-8 16,0 9-20-16,13 7 4 15,-17 4 32-15,3 4-16 16,-8 1 0-16,-5 3-4 15,-18 9 48-15,-13-1-28 16,-6 5 16-16,-3-9-24 0,-15-4 8 16,-4-7-12-16,-4-5-76 15,-1-8 32-15,19-4-40 16,0 0 40-16,18-8-32 16,18 0 32-16,18 4-8 15,14 0 24-15,-9 4 72 16,13 4-32-16,-4 5 20 15,18-1-28-15,-8 8 36 16,-6 9-28-16,-13-1 4 16,-14 4-16-16,-18 9 56 15,-18-1-40-15,-18 1 32 16,-10-9-32-16,-9-7 16 0,-8-13-24 16,-6-8 16-16,-4-16-20 0,1-16 0 15,12-5-8-15,19-3-24 16,14-1 8-16,18 1-128 15,23 0 76-15,13-1-304 16</inkml:trace>
        </inkml:traceGroup>
        <inkml:traceGroup>
          <inkml:annotationXML>
            <emma:emma xmlns:emma="http://www.w3.org/2003/04/emma" version="1.0">
              <emma:interpretation id="{DEC0273E-39F9-4E10-855B-367F6491020E}" emma:medium="tactile" emma:mode="ink">
                <msink:context xmlns:msink="http://schemas.microsoft.com/ink/2010/main" type="inkWord" rotatedBoundingBox="20372,7442 20492,7445 20472,8188 20352,8184"/>
              </emma:interpretation>
              <emma:one-of disjunction-type="recognition" id="oneOf9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6916.5075">15994-170 132 0,'0'0'52'0,"4"4"-44"0,1 8 4 16,-5 4 88-16,0 13-56 15,0 11 44-15,-5 21-52 0,-4 3 44 16,0-3-48-16,-9 4 20 16,-5 0-32-16,9-1-28 15,5 1 4-15,-4-4 28 16,-1-9-16-16,-4-11 36 15,13-9-28 1,10-24-188-16,4-16-132 16</inkml:trace>
        </inkml:traceGroup>
        <inkml:traceGroup>
          <inkml:annotationXML>
            <emma:emma xmlns:emma="http://www.w3.org/2003/04/emma" version="1.0">
              <emma:interpretation id="{78F5D5D5-BE83-4A05-83BD-A12FC9B747EE}" emma:medium="tactile" emma:mode="ink">
                <msink:context xmlns:msink="http://schemas.microsoft.com/ink/2010/main" type="inkWord" rotatedBoundingBox="21162,7115 23144,7168 23110,8446 21128,8393"/>
              </emma:interpretation>
              <emma:one-of disjunction-type="recognition" id="oneOf10">
                <emma:interpretation id="interp11" emma:lang="" emma:confidence="0">
                  <emma:literal>VP</emma:literal>
                </emma:interpretation>
                <emma:interpretation id="interp12" emma:lang="" emma:confidence="1">
                  <emma:literal>V P</emma:literal>
                </emma:interpretation>
                <emma:interpretation id="interp13" emma:lang="" emma:confidence="0">
                  <emma:literal>UP</emma:literal>
                </emma:interpretation>
                <emma:interpretation id="interp14" emma:lang="" emma:confidence="0">
                  <emma:literal>up</emma:literal>
                </emma:interpretation>
                <emma:interpretation id="interp15" emma:lang="" emma:confidence="0">
                  <emma:literal>VIP</emma:literal>
                </emma:interpretation>
              </emma:one-of>
            </emma:emma>
          </inkml:annotationXML>
          <inkml:trace contextRef="#ctx0" brushRef="#br0" timeOffset="57755.8068">16677-211 384 0,'-9'-8'140'0,"9"8"-108"0,9 8-8 16,-9 9 12-16,4 19-24 16,5 8 48-16,5 29-32 0,-9 0 12 15,22 0-24-15,-4-4 20 16,4-4-24-16,-4 7-4 16,-10-11-4-16,10-4 20 15,-9-13-12-15,-5-7 32 0,9-37 52 16,-9-21-48-1,5-15 12-15,0-8-40 16,4-17 60-16,5-20-44 16,-1-8-16-16,10 4-12 15,0 4-28-15,4 8 12 16,-8 12-4-16,-1 13 4 0,-4 15-12 16,-10 13 12-16,6 8-100 15,-10 16 56-15,-5 12-168 16,10 9 120-16</inkml:trace>
          <inkml:trace contextRef="#ctx0" brushRef="#br0" timeOffset="58039.5545">17733-182 280 0,'-5'68'104'0,"10"-19"-84"0,4 40 0 15,-4-40 84-15,-1 3-60 16,-4 13 8-16,0 12-32 0,0 8 24 16,-4 8-28-16,-1-12 20 15,-18 0-20-15,10-16 28 16,-1-13-28-16,-4-15 32 15,0-9-32-15,4-12 20 16,0-16-20-16,10-24-140 16</inkml:trace>
          <inkml:trace contextRef="#ctx0" brushRef="#br0" timeOffset="58265.1742">17819-336 404 0,'101'-81'148'0,"-29"65"-112"0,51 4-12 15,-68 4 84-15,18 3-64 16,9 10 16-16,18 7-36 16,-18 12-12-16,-9 12-8 15,-23 9 12-15,-27 7-8 16,-46 9 48-16,-41 0-28 0,-22 4-16 16,-15-13-4-16,-31-11 36 15,-9-5-24-15,14-8-168 16,18-15 80-16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5:56.9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AF67C2-DDF6-46E2-8059-B2318C2B82B5}" emma:medium="tactile" emma:mode="ink">
          <msink:context xmlns:msink="http://schemas.microsoft.com/ink/2010/main" type="writingRegion" rotatedBoundingBox="14336,9596 17021,9429 17095,10607 14409,10774"/>
        </emma:interpretation>
      </emma:emma>
    </inkml:annotationXML>
    <inkml:traceGroup>
      <inkml:annotationXML>
        <emma:emma xmlns:emma="http://www.w3.org/2003/04/emma" version="1.0">
          <emma:interpretation id="{645963BF-8820-46C5-AF1F-F80D2A0666CB}" emma:medium="tactile" emma:mode="ink">
            <msink:context xmlns:msink="http://schemas.microsoft.com/ink/2010/main" type="paragraph" rotatedBoundingBox="14336,9596 17021,9429 17095,10607 14409,10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AAE36-10B2-4CFE-8F88-A54BAC578B36}" emma:medium="tactile" emma:mode="ink">
              <msink:context xmlns:msink="http://schemas.microsoft.com/ink/2010/main" type="line" rotatedBoundingBox="14336,9596 17021,9429 17095,10607 14409,10774"/>
            </emma:interpretation>
          </emma:emma>
        </inkml:annotationXML>
        <inkml:traceGroup>
          <inkml:annotationXML>
            <emma:emma xmlns:emma="http://www.w3.org/2003/04/emma" version="1.0">
              <emma:interpretation id="{ECA50D2F-5A3A-40B3-B7A3-153EDC27864B}" emma:medium="tactile" emma:mode="ink">
                <msink:context xmlns:msink="http://schemas.microsoft.com/ink/2010/main" type="inkWord" rotatedBoundingBox="14345,9747 15296,9688 15360,10715 14409,107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10744 2226 184 0,'23'-4'68'0,"-9"0"-52"0,-1-5-4 16,-3 5 160-16,-6 0-96 15,1 0 52-15,-5 4-80 16,4-4 20-16,-4 4-40 16,-4-4 8-16,-10 0-20 15,-4 4 8-15,-10 4-12 16,-3 0-16-16,-6-4 0 0,-4 4 12 0,-4-4-4 16,-5 0-20-16,-5-4 8 15,5 0 48-15,0-4-20 16,9 0-28-16,9 0 4 15,9 0 8-15,5 0 0 16,9 0 16-16,9-5-12 16,9 5-20-16,0 0 4 15,5 4 12-15,-5 0 0 16,0 4 16-16,-9 0-12 16,0 12-28-16,-5 5 8 15,1 7 12-15,-10 8 4 0,-4 9 40 16,-9 23-20-16,-5 17-4 15,-5 21-12-15,1 3 20 16,-1-16-16-16,6-8 4 16,-10-4-8-16,13-13-16 15,1-3 4-15,4-12 20 16,10-5-8-16,-1-16 24 16,0-7-20-16,14-5-12 15,0-8-4-15,9-8 40 16,0-4-24-16,5 0-28 15,9-4 8-15,9-4-8 16,-9 4 8-16,13 4-12 16,-9-1 12-16,5 1 20 15,0 8-4-15,4-4-12 16,1 0 0-16,8 0-16 0,5 9 12 16,1-1-4-16,-1 0 4 15,-9 0 16-15,0-4-4 16,-5 0 8-16,-4-4-8 15,-5 0 24-15,-4 0-16 16,-5-4-40-16,-4 0 16 16,-5 0-308-1</inkml:trace>
          <inkml:trace contextRef="#ctx0" brushRef="#br0" timeOffset="272.4681">10034 2865 424 0,'0'-8'156'0,"18"8"-120"0,23-4-8 16,-18 0 132-16,18 0-92 15,9 0 52-15,14-4-72 16,-10 0-8-16,10 8-24 15,-9 0 8-15,-10-9-16 0,-4 1 24 16,-9 0-20-16,-4 0-4 16,-10 4-4-16,-5-4-172 15,-3 0 92-15,-6 4-444 16</inkml:trace>
        </inkml:traceGroup>
        <inkml:traceGroup>
          <inkml:annotationXML>
            <emma:emma xmlns:emma="http://www.w3.org/2003/04/emma" version="1.0">
              <emma:interpretation id="{B3B3BDBE-BFA6-4752-B982-CCCD4637EDC4}" emma:medium="tactile" emma:mode="ink">
                <msink:context xmlns:msink="http://schemas.microsoft.com/ink/2010/main" type="inkWord" rotatedBoundingBox="14944,9558 17021,9429 17088,10494 15010,10624"/>
              </emma:interpretation>
              <emma:one-of disjunction-type="recognition" id="oneOf1">
                <emma:interpretation id="interp1" emma:lang="" emma:confidence="0">
                  <emma:literal>~=0</emma:literal>
                </emma:interpretation>
                <emma:interpretation id="interp2" emma:lang="" emma:confidence="0">
                  <emma:literal>= U</emma:literal>
                </emma:interpretation>
                <emma:interpretation id="interp3" emma:lang="" emma:confidence="0">
                  <emma:literal>= u</emma:literal>
                </emma:interpretation>
                <emma:interpretation id="interp4" emma:lang="" emma:confidence="0">
                  <emma:literal>7=0</emma:literal>
                </emma:interpretation>
                <emma:interpretation id="interp5" emma:lang="" emma:confidence="0">
                  <emma:literal>= V</emma:literal>
                </emma:interpretation>
              </emma:one-of>
            </emma:emma>
          </inkml:annotationXML>
          <inkml:trace contextRef="#ctx0" brushRef="#br0" timeOffset="840.514">10462 2019 476 0,'0'-20'176'0,"0"16"-136"0,5-4-12 0,-5 4 120 16,4 0-88-16,1 0 52 15,4 0-64-15,4 0 12 16,6 0-40-16,-1 4 36 0,5-4-32 16,13-1-12-16,1 1-8 15,17-4 28-15,14 0-16 16,14 0-12-16,0 0-8 15,0 0-208-15,-4 8 116 0</inkml:trace>
          <inkml:trace contextRef="#ctx0" brushRef="#br0" timeOffset="1261.1778">11254 2578 664 0,'-23'-29'244'0,"23"37"-188"15,5 9-16-15,0-13-4 0,13 0-28 0,-5-4 32 16,10 0-24-16,23-4-12 16,13-13-8-16,18 5-40 0,5 4 24 0,0 8-356 31</inkml:trace>
          <inkml:trace contextRef="#ctx0" brushRef="#br0" timeOffset="1068.6215">11386 2254 520 0,'-13'-16'192'0,"13"16"-152"0,18 0-8 16,0 4 80-16,-4-4-68 16,13 0 8-16,9 0-32 15,1 0-20-15,13 4-4 0,0 4-324 16</inkml:trace>
          <inkml:trace contextRef="#ctx0" brushRef="#br0" timeOffset="1621.5343">12256 2420 508 0,'23'-20'188'0,"-14"16"-148"0,0 4-8 16,-9 0 60-16,0 0-56 15,-9 8 56-15,0 12-52 16,-10 12 16-16,-8 17-36 16,0 7 44-16,4 5-36 0,5-4 12 15,4-5-24-15,14-3-16 0,14-13-4 16,9-3 40-16,13-9-24 15,14-12 16-15,9-4-16 16,-4-8 0-16,-5-16-4 16,-4-8 20-16,-10-13-16 15,-13-23 12-15,-5-9-12 16,-18-4 0-16,-9 4-4 16,-5 21-16-16,0 11 4 15,-4 1-24-15,9 16 16 16,0-1-40-16,9 13 32 15,9 12-124-15,14 4 80 16,-5 9-412-16,-4 7 264 16,9 8-52-16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04T14:19:22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31A3E-A16A-4376-9873-B2E8DDF8D713}" emma:medium="tactile" emma:mode="ink">
          <msink:context xmlns:msink="http://schemas.microsoft.com/ink/2010/main" type="writingRegion" rotatedBoundingBox="23804,14292 23840,14292 23840,14385 23804,14385"/>
        </emma:interpretation>
      </emma:emma>
    </inkml:annotationXML>
    <inkml:traceGroup>
      <inkml:annotationXML>
        <emma:emma xmlns:emma="http://www.w3.org/2003/04/emma" version="1.0">
          <emma:interpretation id="{C03B3F4D-C3AD-43EB-B7AC-4264B36333A0}" emma:medium="tactile" emma:mode="ink">
            <msink:context xmlns:msink="http://schemas.microsoft.com/ink/2010/main" type="paragraph" rotatedBoundingBox="23804,14292 23840,14292 23840,14385 23804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A606E-A6AF-4436-9113-A26062C6D99D}" emma:medium="tactile" emma:mode="ink">
              <msink:context xmlns:msink="http://schemas.microsoft.com/ink/2010/main" type="line" rotatedBoundingBox="23804,14292 23840,14292 23840,14385 23804,14385"/>
            </emma:interpretation>
          </emma:emma>
        </inkml:annotationXML>
        <inkml:traceGroup>
          <inkml:annotationXML>
            <emma:emma xmlns:emma="http://www.w3.org/2003/04/emma" version="1.0">
              <emma:interpretation id="{DF57307D-3016-44AE-BF20-51ACE1582B45}" emma:medium="tactile" emma:mode="ink">
                <msink:context xmlns:msink="http://schemas.microsoft.com/ink/2010/main" type="inkWord" rotatedBoundingBox="23804,14292 23840,14292 23840,14385 23804,1438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36 0 0,'-36'93'16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40:59.1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AB4600-F4E3-4646-AB01-354FDD8C9AFE}" emma:medium="tactile" emma:mode="ink">
          <msink:context xmlns:msink="http://schemas.microsoft.com/ink/2010/main" type="writingRegion" rotatedBoundingBox="18464,8318 22579,8117 22641,9385 18526,9586"/>
        </emma:interpretation>
      </emma:emma>
    </inkml:annotationXML>
    <inkml:traceGroup>
      <inkml:annotationXML>
        <emma:emma xmlns:emma="http://www.w3.org/2003/04/emma" version="1.0">
          <emma:interpretation id="{3E2C8978-EBE5-4244-8ECE-147BA4FB7DFA}" emma:medium="tactile" emma:mode="ink">
            <msink:context xmlns:msink="http://schemas.microsoft.com/ink/2010/main" type="paragraph" rotatedBoundingBox="19105,8287 22579,8117 22608,8709 19134,88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245CC4-C46C-45C6-9893-9B39130522F9}" emma:medium="tactile" emma:mode="ink">
              <msink:context xmlns:msink="http://schemas.microsoft.com/ink/2010/main" type="line" rotatedBoundingBox="19105,8287 22579,8117 22608,8709 19134,8879"/>
            </emma:interpretation>
          </emma:emma>
        </inkml:annotationXML>
        <inkml:traceGroup>
          <inkml:annotationXML>
            <emma:emma xmlns:emma="http://www.w3.org/2003/04/emma" version="1.0">
              <emma:interpretation id="{CD02DBE4-A000-4C21-A6A0-B396CC0532E1}" emma:medium="tactile" emma:mode="ink">
                <msink:context xmlns:msink="http://schemas.microsoft.com/ink/2010/main" type="inkWord" rotatedBoundingBox="19105,8287 22579,8117 22608,8709 19134,8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1050-562 280 0,'0'0'104'0,"0"0"-84"0,-14 5 0 0,9-5 48 16,10 0-40-16,-10 4 112 15,0 5-80-15,-5 4 36 16,5 0-56-16,-5 9 48 16,0 5-52-16,0 4 28 15,5-5-36-15,-5 5 0 16,20 0-16-16,-10-5 0 16,10 5-4-16,5-18 12 15,5 5-12-15,-5-18-48 16,-1 4 24-16,6-13-76 15,-5 5 52-15,-5-14-36 16,0 5 44-16,-10-9-32 16,0 5 32-16,-5-14-44 15,0 4 44-15,-5-4-36 16,5 9 36-16,-5 0 20 16,5 9 8-16,-10 0 4 15,15 4 0-15,0 0 0 16,0 9 0-16,-5-4 0 15,10 8 0-15</inkml:trace>
          <inkml:trace contextRef="#ctx0" brushRef="#br0" timeOffset="577.0626">1293-602 416 0,'0'14'152'0,"0"-14"-116"0,0 22-12 0,0-13 56 16,0 4-48-16,-15 4 68 15,15 1-60-15,0 0 0 16,-4-1-24-16,-6-8-12 16,10 4 0-16,-5-8 12 15,5-1-8-15,0-13-4 16,5 5 0-16,0-9-92 16,0-1 48-16,-1-8-128 15,6 9 96-15,-5-9-44 16,5 9 68-16,5-5 16 15,-5 10 20-15,0-6 12 16,5 5 0-16,5 1 32 16,-10 3-16-16,-5 1 84 15,9 4-56-15,-4 0 40 16,0 0-48-16,0 9 16 16,5-1-32-16,-5 6 16 15,5-1-20-15,-5 5 36 16,0-1-28-16,-10 5 4 15,10 0-16-15,-10 0-8 16,5 0 0-16,-5 0-4 0,0 5 0 16,0-5 8-1,0 0-4-15,0-9-92 0,14 0 52 0,1-13-140 16,5 5 100-16,5-18-192 16,5 4 148-16</inkml:trace>
          <inkml:trace contextRef="#ctx0" brushRef="#br0" timeOffset="833.9364">1918-579 248 0,'10'-18'92'0,"-10"18"-72"0,0-9-4 0,0 0 16 16,10 9-20-16,-10-9 24 16,0 9-24-16,-10-8 40 15,5 8-28-15,-5 0 40 16,0 4-36-16,0 0 28 15,-5 10-28-15,-4 3 60 16,4 1-48-16,-10 8 20 16,10 1-40-16,0-1 0 15,10 5-12-15,0-4 4 16,10-5-8-16,0-9-4 16,10 0 4-16,0-13-120 15,0-4 64-15</inkml:trace>
          <inkml:trace contextRef="#ctx0" brushRef="#br0" timeOffset="1163.2144">1987-897 280 0,'5'0'104'0,"-5"0"-84"0,0 5 0 0,-5 3 100 15,5 1-68-15,-4 0 60 16,-1 13-68-16,-10 5 84 16,15 3-72-16,-10 1 68 15,10 4-68-15,0 1 32 16,0 3-52-16,0 5 0 16,0-4-24-16,0 4 0 15,0-4-4-15,0-5 12 16,0 0-12-16,0-8 16 15,0-1-16-15,0-8-64 16,0 0 28-16,0-14-128 16,0 5 84-16,-10-9-204 15,10 0 156-15</inkml:trace>
          <inkml:trace contextRef="#ctx0" brushRef="#br0" timeOffset="-442.6609">857-676 288 0,'0'-9'108'0,"0"9"-84"0,0 0-4 16,-5-9 56 0,5 18-44-16,-10-18 40 15,5 5-40-15,-10 4 60 16,0-9-52-16,-9 0 28 16,9 9-40-16,-15 0 8 0,10 0-20 15,-19 0 8-15,14 0-12 16,-15 0 28-1,10 9-24-15,-9-9 4 16,4 17-12-16,5-8 36 0,0 4-20 16,6-4 12-16,9 9-20 15,-5 4 28-15,5 4-28 16,0-4 48-16,10 9-36 0,5 9-4 16,5-5-16-16,0 0 4 15,20-4-8-15,5-4 40 16,-1-1-20-16,11-8 4 15,5-1-16-15,-1-8-76 16,1 4 32-16,-5-13-76 16,-6 5 64-16,-4-10-156 15,0 1 112-15,0-14-312 16,-6 10 224-16</inkml:trace>
          <inkml:trace contextRef="#ctx0" brushRef="#br0" timeOffset="2215.7694">2062-606 112 0,'0'0'44'0,"0"0"-36"0,0-4 0 0,0-1 136 16,0 10-80-16,0-1 72 15,0 0-80-15,0 1 112 16,0 8-96-16,-5 5 52 16,5 8-68-16,-10 5 28 15,10 4-48-15,0-4-12 16,15-4-12-16,-15 3-20 16,10-3 4-16,5-9 56 15,-5-5-28-15,-1-13 0 16,6 0-16-16,-5-9-60 15,10 0 28-15,0-13-148 16,0 0 96-16,-10-13-160 0,14 8 132 16,-4-8-72-16,-5 9 104 15,0-1 56-15,0 10 12 16,-5-1 132-16,0 5-72 16,-10 4 92-16,0 4-84 0,-10 1 56 15,10 8-68-15,0 1 60 16,0 8-64-16,-10 5-16 15,20-1-20-15,-10 5 32 16,5 0-20-16,5-4-4 16,-5 4-12-16,5-9 4 15,-5 1-8-15,0-6 16 16,-1 1-12-16,-4-9-108 16,0 0 52-16,0-4-184 15,0 4 132-15</inkml:trace>
          <inkml:trace contextRef="#ctx0" brushRef="#br0" timeOffset="2559.6464">2612-615 300 0,'5'0'112'0,"-5"0"-88"0,-5 5-8 16,-5-5 108-1,20 0-72-15,-10 0 24 16,0 0-44-16,-10 0-12 15,10 0-12-15,0 0-16 16,-5 0 4-16,-5 0 20 16,5 0-8-16,-4 0 32 15,4 0-24-15,-10 0 12 0,15 0-16 16,-15 0 20 0,5 4-20-16,-5 0 40 0,5 5-28 15,-5 0 4-15,10 4-16 0,-5 5 20 16,5 4-20-16,0 0-12 15,15 4-4-15,0-3 28 16,10 3-12-16,-5-8-76 16,10-5 36-16,0-9-168 15,-1 1 112-15,-14-10-284 16,20 1 208-16</inkml:trace>
          <inkml:trace contextRef="#ctx0" brushRef="#br0" timeOffset="3956.6334">2687-624 332 0,'0'-8'120'0,"0"8"-92"0,-5 0-8 0,5 0 68 16,5 0-52-16,5 0 68 15,-1 0-64-15,6 0 0 16,10 0-24-16,10 0-12 16,0 0 0-16,4 0 4 15,6 0-4-15,-6 0 24 16,6 0-16-16,-10 0-20 16,-5 0 0-16,-6-5 4 15,1 5 4-15,-15-4 52 16,10 4-28-16,-5-5 16 15,0 10-24-15,-5-10 20 16,4 5-24-16,-4-4 12 16,0 8-12-16,-5-4 12 15,0 0-16-15,-5 0-4 16,0 0 0-16,-5-4 56 16,5 4-32-16,-5-4 8 0,-5 4-24 0,5-5 20 15,-5 5-20 1,-4-4 32-16,9 8-28 0,-10-4 4 15,5 5-12-15,-15-1 4 16,20 9-8-16,-10 0 24 16,10 1-16-16,0 3 4 15,10 5-8-15,5 5 4 16,5-1-8-16,0-4-4 16,5 0 4-16,0-8 20 15,4 3-12-15,-4-12-4 16,0 3-4-16,0-12-92 15,0 0 48-15,-10-10-12 16,5 6 32-16,-15-15-12 16,9 10 16-16,-9-9-8 15,0 5 12-15,-5-5 0 16,1 4 4-16,-11 0 8 16,15 14 0-16,0-14 8 15,0 18-4-15,-5-9-20 16,5 1 8-16,-5 3 12 15,5 5 0-15,0-9-4 16,10 9 4-16,-10-8-24 16,0 8 12-16,0 0 4 15,15 0 4-15,-6-9 0 16,1 9 0-16,0 0 0 0,5 0 0 16,-5-9 0-16,5 18 0 15,-5-9 0-15,0 0 0 0,0 0-12 16,-5 0 8-16,10 0-4 15,-6 0 0-15,-4 0 8 16,0 9 0-16,5-9-12 16,-5 8 8-16,5 1 56 15,0-4-28-15,0 12-28 16,-5-8 0-16,5 4 16 16,0 5-4-16,-10 0 32 15,0-5-24-15,-5 4 12 16,5-8-16-16,-15 0-16 15,15 4 0-15,-5-8 12 16,5-1-4-16,-15-8 16 16,15-1-12-16,0-4-20 15,0-4 4-15,0-4 12 16,15 8 0-16,-10-13-4 16,10 4 4-16,0-4-4 15,0 0 0-15,9 0 0 16,-9 9 0-16,10-5-12 15,-5 9 8-15,5-4 72 16,-1 9-36-16,1-5 40 16,0 9-40-16,-5-9 24 15,5 9-28-15,-11-4-16 16,1 4-8-16,5-5 12 16,-5 10-8-16,-15-5-28 15,10 0 8-15</inkml:trace>
          <inkml:trace contextRef="#ctx0" brushRef="#br0" timeOffset="2849.815">2994-906 416 0,'-10'22'152'0,"10"-22"-116"0,-20 31-12 15,10-13 144 1,5 8-96-16,-9 1 52 16,9 4-76-16,-10-1-24 0,10 6-16 0,-5-1 0 15,5 0-4-15,-5 1-20 16,5-1 8-16,-20-4-172 16,25-5 100-16,-10-4-340 15,0-4 236-15</inkml:trace>
        </inkml:traceGroup>
      </inkml:traceGroup>
    </inkml:traceGroup>
    <inkml:traceGroup>
      <inkml:annotationXML>
        <emma:emma xmlns:emma="http://www.w3.org/2003/04/emma" version="1.0">
          <emma:interpretation id="{08197A53-FD5D-40CE-AFE4-E4B026613B94}" emma:medium="tactile" emma:mode="ink">
            <msink:context xmlns:msink="http://schemas.microsoft.com/ink/2010/main" type="paragraph" rotatedBoundingBox="18492,9000 19452,8919 19502,9516 18542,9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D8460-F2C2-4C28-8367-F4D6A0CB1EF0}" emma:medium="tactile" emma:mode="ink">
              <msink:context xmlns:msink="http://schemas.microsoft.com/ink/2010/main" type="inkBullet" rotatedBoundingBox="18492,9000 18922,8964 18936,9125 18506,9162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2347.9918">-259 55 92 0,'10'-4'32'0,"-5"4"-24"0,0 0 0 0,-5 0 56 16,5 0-36-16,-5 0-4 15,0 0-12-15,0 0 8 16,0 0-12-16,0 0 24 16,0 0-20-16,10 0 4 15,-5 0-8-15,-5 0 20 16,10 0-16-16,0 0-4 15,0 0-4-15,0 0 48 16,-5 0-28-16,5-9 52 16,0 5-44-16,-10 4 12 15,5-5-28-15,-5 5 0 0,0 0-8 16,4 0 20-16,1 0-16 16,0-4-4-16,5 4-4 15,-5-5-4-15,0 5 0 16,10-4 24-16,-5 0-12 15,0-1 4-15,5 5-8 16,-5-4 12-16,0-1-12 16,0 5-12-16,-5 0 0 15,9-4 4-15,-4-5 0 16,0 5 8-16,5-1-4 0,-5 1-4 16,0-1 4-16,0 1-16 15,-5 4 8-15,-5-4 4 16,10-1 0-16,-10 5 16 15,10 0-8-15,-10 0-4 0,0 0 0 16,10 0-4 0,-5 0 0-16,-5 0-20 0,4 0 12 15,-4 0 12-15,10-4 0 16,-5 4-4 0,0-5 12-16,10 1-8 15,-5 0-20-15,-10 4 8 16,0 0 20-16,0-5-4 15,0 5 4-15,0 0-4 16,0 0-40-16,0-4 16 16,0 4 40-16,0 0-12 15,0 0-8-15,0 0-8 0,0 0-4 16,15 0 0-16,-15 0 24 16,0 0-8-16,0 0-4 15,5-5 0-15,0 1-4 16,-10 4 0-16,5 0 8 15,0-4-4-15,0 4-12 16,-5 4 4-16,0-4 4 16,-5 0 0-16,10 0 8 15,0 0-4-15,0-4 8 16,-5 4-8-16,5 0-4 16,0 0 4-16,0 0-24 15,0 0 12-15,0 0 12 16,5-5 0-16,-5 1-4 15,0 4 4-15,0-5-16 16,0 1 8-16,0 0 12 0,0 4-4 16,0-5-4-16,0-4 4 15,0 5-4-15,0-1 0 16,0 5-20-16,0-4 12 16,0 0 20-16,0 4-4 15,0 0-12-15,10-5 0 16,-10 5 12-16,0 0-4 15,0 0-12-15,0 0 4 16,0 0 4-16,0 0 0 16,0 0 8-16,0 0-4 15,0 0-4-15,0 0 4 16,0 0-4-16,0 0 0 0,0 0 8 16,0 0-4-16,0 0-28 15,0 0 12-15,0 0 24 16,0 0-8-16,0 0-8 15,0 0 0-15,0 0-4 16,0 0 0-16,0 0 16 16,0 0-4-16,0 9-12 15,0-9 4-15,0 4 12 16,0 5-4-16,0-4 8 16,0 4-8-16,0-5-4 15,-10 5 4-15,10 4-48 16,0 0 24-16</inkml:trace>
      </inkml:traceGroup>
      <inkml:traceGroup>
        <inkml:annotationXML>
          <emma:emma xmlns:emma="http://www.w3.org/2003/04/emma" version="1.0">
            <emma:interpretation id="{76B66577-39B1-4D4C-B54B-AD886FBA7953}" emma:medium="tactile" emma:mode="ink">
              <msink:context xmlns:msink="http://schemas.microsoft.com/ink/2010/main" type="line" rotatedBoundingBox="18557,9127 19463,9051 19502,9516 18596,9592"/>
            </emma:interpretation>
          </emma:emma>
        </inkml:annotationXML>
        <inkml:traceGroup>
          <inkml:annotationXML>
            <emma:emma xmlns:emma="http://www.w3.org/2003/04/emma" version="1.0">
              <emma:interpretation id="{EFFB0B0D-9261-4E09-A863-AFC92A993813}" emma:medium="tactile" emma:mode="ink">
                <msink:context xmlns:msink="http://schemas.microsoft.com/ink/2010/main" type="inkWord" rotatedBoundingBox="18557,9127 19463,9051 19502,9516 18596,9592"/>
              </emma:interpretation>
            </emma:emma>
          </inkml:annotationXML>
          <inkml:trace contextRef="#ctx0" brushRef="#br0" timeOffset="-1540.2019">128 2 228 0,'0'0'84'0,"0"0"-64"0,-5 0-8 0,-5 0 116 16,10 0-72-16,0 0 84 16,-5 0-80-16,-5 0 32 15,10 0-56-15,-9 0 32 16,-1 0-36-16,-15 0 24 15,15 9-28-15,-15 0-28 16,10 0 0-16,-19-5 36 16,19 1-24-16,-15-1 8 15,5 0-12-15,0 1-16 16,10-1 4-16,-4-4 20 16,4 9-8-16,5-9-20 15,5 0 4-15,-5 0 40 16,10 0-20-16,-5 0-44 15,10 0 16-15,-5 9 12 16,5-9 4-16,-5 9 0 16,10 4 4-16,0 0 4 15,5 0-4-15,-1 5-4 16,1 4 4-16,0 4 4 16,10 1-4-16,0-1-4 0,0 1 4 15,-1-1-16-15,1 1 8 16,-5-5 20-16,0 0-8 15,-5-5-4-15,0 5 0 16,-10-8 12-16,4 3-8 0,-4-8-4 16,5 4 0-16,-10-8-16 15,5-1 8-15,-5-13 12 16,0 5-4-16,0-14-12 16,0 1 4-16,0-19 12 15,10 10-4-15,-10-14 8 16,5 9-8-16,-5-8 24 15,0 12-16-15,-5-4 12 16,5 9-12-16,-10 0-16 16,10 9 0-16,0-5 4 15,0 10 0-15,0-6 8 16,0 6-4-16,0-10-4 16,15 9 4-16,-5-8-68 15,0 8 36-15</inkml:trace>
          <inkml:trace contextRef="#ctx0" brushRef="#br0" timeOffset="-2484.8808">688 20 280 0,'0'-4'104'0,"0"4"-84"0,0-5 0 0,0 1 84 15,0 8-60-15,0-4 52 16,0 0-56-16,0-4 52 15,10 4-56-15,-10-5 44 16,5 5-44-16,-5-4 24 16,0 8-32-16,0-4 0 15,0 0-16-15,-5 0 12 16,0 9-16-16,-9 0 24 16,-1 0-20-16,-15 0-4 15,10 4-4-15,-15-4 20 16,6 4-12-16,-11-4-12 15,10 4-4-15,-9-4 4 16,4-1 0-16,-10-8 8 16,10 5-4-16,-19-10 16 15,19 5-12-15,-9-4 4 16,9 0-4-16,-10-5-16 16,21 4 4-16,-11-8 20 0,25 9-8 15,-10-5 4-15,10 5-4 16,0-5-16-16,5 4 4 15,5-3-84-15,5 8 48 0,0-9-232 16,5 4 152-16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41:50.7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7C4300-0969-48DF-9FF3-823029152C16}" emma:medium="tactile" emma:mode="ink">
          <msink:context xmlns:msink="http://schemas.microsoft.com/ink/2010/main" type="inkDrawing" rotatedBoundingBox="19153,12582 20875,12393 20888,12509 19166,12698" semanticType="callout" shapeName="Other">
            <msink:sourceLink direction="with" ref="{0497603C-3DBF-4180-AC7F-D951191FFA79}"/>
          </msink:context>
        </emma:interpretation>
      </emma:emma>
    </inkml:annotationXML>
    <inkml:trace contextRef="#ctx0" brushRef="#br0">-1 260 208 0,'-10'-4'76'0,"15"4"-60"0,0-9-4 15,0 5 100-15,5-1-64 16,5 1 44-16,4-5-56 16,11 0 8-16,15 0-28 15,19 0-24-15,21 1 0 16,4-6 4-16,0 10 4 15,5 0 0-15,15 4 0 16,10 0-100-16,0 4 56 16,-5 0-44-16,-10-4 52 0,-14-4 4 15,-11-9 16-15,-5-5 20 16,-4-4 0-16,-6 0-4 16,-4-9 4-16,-6 14-4 15,-9-1 0-15,-15-4-44 16,-6 13 24-16,-19 9-124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41:50.1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497603C-3DBF-4180-AC7F-D951191FFA79}" emma:medium="tactile" emma:mode="ink">
          <msink:context xmlns:msink="http://schemas.microsoft.com/ink/2010/main" type="inkDrawing" rotatedBoundingBox="19205,12224 20920,12186 20921,12217 19206,12254" shapeName="Other">
            <msink:destinationLink direction="with" ref="{A17C4300-0969-48DF-9FF3-823029152C16}"/>
          </msink:context>
        </emma:interpretation>
      </emma:emma>
    </inkml:annotationXML>
    <inkml:trace contextRef="#ctx0" brushRef="#br0">0 53 92 0,'0'0'32'15,"-4"0"-24"-15,8 0 0 0,-4 0 48 0,0 0-32 16,0 0 0-16,10 0-16 15,0 0 48-15,-5 0-32 16,5 0-12-16,0 0-4 16,5 0 0-16,5 0-4 15,0-9 8-15,4 9-8 16,6 0-4-16,5 0 4 16,10 0-16-16,4 0 8 15,6 0 20-15,4 4-8 16,-4-4-4-16,-1 0 0 15,1 0-4-15,4-4 0 16,6-5-12-16,14 9 8 16,0-9 4-16,16 5 0 0,-16 4-20 15,0 0 12-15,-14 4-56 16,-6 1 32-16,-4-1 8 16,-11-4 12-16,-4 0 4 15,0 0 0-15,-6 0-12 16,-4 0 12-16,-5 0 20 15,0-4-4-15,0 4 4 16,-1 0-4-16,-4-9-8 16,0 9 4-16,0 0-24 0,0-9 12 15,-1 5 12-15,-4-1 0 16,-5 5 16-16,0 0-12 16,0 0-12-16,-5-4 0 15,-5 4 28-15,0 0-12 16,0 0-12-16,0 0-4 15,0 0-4-15,-5 0 0 16,0 0-20-16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42:20.1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6A82A6-C1FD-46FD-91EC-455D3F55D33B}" emma:medium="tactile" emma:mode="ink">
          <msink:context xmlns:msink="http://schemas.microsoft.com/ink/2010/main" type="writingRegion" rotatedBoundingBox="21271,11931 24599,11919 24601,12565 21274,12577"/>
        </emma:interpretation>
      </emma:emma>
    </inkml:annotationXML>
    <inkml:traceGroup>
      <inkml:annotationXML>
        <emma:emma xmlns:emma="http://www.w3.org/2003/04/emma" version="1.0">
          <emma:interpretation id="{ADF6E9CA-6A96-4739-8A04-EB55B9195B30}" emma:medium="tactile" emma:mode="ink">
            <msink:context xmlns:msink="http://schemas.microsoft.com/ink/2010/main" type="paragraph" rotatedBoundingBox="21271,11931 24599,11919 24601,12565 21274,12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07F23-F859-44FD-A3F9-C9319B17CBE2}" emma:medium="tactile" emma:mode="ink">
              <msink:context xmlns:msink="http://schemas.microsoft.com/ink/2010/main" type="line" rotatedBoundingBox="21271,11931 24599,11919 24601,12565 21274,12577"/>
            </emma:interpretation>
          </emma:emma>
        </inkml:annotationXML>
        <inkml:traceGroup>
          <inkml:annotationXML>
            <emma:emma xmlns:emma="http://www.w3.org/2003/04/emma" version="1.0">
              <emma:interpretation id="{37F4E5E5-F791-41CF-A9F9-104136800A49}" emma:medium="tactile" emma:mode="ink">
                <msink:context xmlns:msink="http://schemas.microsoft.com/ink/2010/main" type="inkWord" rotatedBoundingBox="21282,11886 23964,11972 23943,12635 21261,12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417 140 228 0,'14'-9'84'0,"-4"14"-64"0,0-5-8 0,0-5 128 0,0 5-80 16,0-4 36-16,0-1-56 16,-5 1 20-16,0 0-32 15,0-1 16-15,0 1-24 16,-5-5 8-16,-5 5-16 16,-5-5 12-16,0 0-16 15,-5 4-20-15,-5 1 4 0,0-5 20 16,-4 0-4-16,-1 1-12 15,0-1 0-15,0 0 12 16,1 0-4-16,-1 5 24 16,5-1-16-16,0 5-12 15,0 0-4-15,5 0 4 16,0 0 0-16,1 9 16 16,4 0-8-16,-5-5 4 15,5 10-4-15,-5-1 28 16,0 0-20-16,-5 0 32 15,15 5-32-15,-5 0-4 16,-4-5-8-16,4 0 20 0,0 5-12 16,0-1 4-16,0-4-8 15,-5 1 20-15,15-1-16 16,-5 5 12-16,0-1-12 16,5 5 20-16,0 0-20 15,0 5-4-15,5-1-4 16,0 5 12-16,10-5-8 15,-5 1-4-15,0-1 0 16,0 1-16-16,0-5 8 0,-1 0 12 16,6 0-4-16,0-4-4 15,0-5 4-15,5-4 4 16,0-1-4-16,0-3-4 16,9-1 4-16,1-4 4 15,-5 0-4-15,10 0-4 16,-1 0 4-16,1-4-4 15,-5-1 0-15,0 1-20 16,-1-5 12-16,1 0-12 16,0-4 8-16,0-5-28 15,-6 1 24-15,1-5-20 16,5 0 20-16,-10 4 16 16,0-8 4-16,-11 12-28 15,1 6 12-15,0-10 12 16,5 5 4-16,-10 4 8 0,0 0-8 15,-5-8-4-15,10 12 4 16,0-4-4 0,-5 5 8-16,0-5-4 15,0 5-12-15,5-1 4 16,-5 1 4-16,5-1 0 16,-10 1 24-16,5 0-12 15,-5-1 4-15,4 1-8 16,-4-1 20-16,0 1-16 15,0 4 12-15,0 0-12 16,-4 0 0-16,4 0-4 16,-5 0-8-16,-5 0 4 15,5 4 12-15,-5 1-8 0,0-1-4 16,5 5 0-16,-5 0-16 16,0 0 8-16,5 0 12 15,0 4-4-15,0-4 16 16,5 17-12-16,-5-4 4 15,5 4-4-15,0 5-8 16,0-4 4-16,5 4 4 16,5-1-4-16,-5-3 24 15,10-5-16-15,-10-4-20 16,5-5 0-16,0-4 12 16,0-1 0-16,0-3 8 15,4-5-8-15,-4 0-20 16,0-5 8-16,0-3-12 15,0-1 8-15,0 0 0 0,0-4 4 16,0 4 0-16,-5-13 0 16,0 4 0-16,0-8 0 15,-5 13 8-15,0-14 0 16,-5 5-12-16,0-4 8 16,5 8 4-16,-5-4 0 15,-5 4 0-15,10 5 0 16,-5-4 16-16,0 3-8 15,-5 6-20-15,5-1 4 16,0 4 4-16,0 1 4 16,0-1 0-16,5 1 0 0,-10 4-28 15,10 0 16-15,0 0 12 16,0 0 4-16,0 0-12 16,10 0 4-16,-10 0 12 15,0 0-4-15,0 0-4 16,0 0 4-16,0 0-4 15,10 4 0-15,-10-4-20 16,10 0 12-16,-5 0 4 16,5-4 4-16,-5 0-28 15,15-5 16-15,-5 0-32 16,0 0 28-16,-1 0 24 16,6 5-4-16,5 0 8 15,-5-5-4-15,0 4-32 16,0 5 12-16,-6 0 12 15,-4 5 4-15,0 4-12 16,-10 4 4-16,10 0 40 0,-5 5-24 16,0 4 8-16,0-5-12 15,0 14-16-15,0-13 4 16,0 4 12-16,-5 0-4 16,0-4-4-16,0-1 4 15,-5 1 4-15,0 4-4 16,0-13 8-16,0-1-8 15,0 6-4-15,5-10 4 16,-5-4 12-16,5 0-8 16,0-4-4-16,0-5 0 15,0 0 4-15,5-4-4 16,0 4-20-16,0-13 8 0,0 4 12 16,0 1 0-16,0 3-12 15,0-3 4-15,0-5-16 16,-5 0 12-16,10 0 4 15,-5 4 4-15,5 5 0 16,0 0 0-16,-10-1-20 16,14 6 12-16,-4-1-4 15,5 0 4-15,-5 5 0 16,10-1 0-16,-5 5 0 16,0-9 0-16,0 9 16 15,-6 0-4-15,1 0-4 16,0 0 4-16,0 9-16 15,0-9 8-15,-10 0 12 16,5 9-4-16,-5 4 8 16,15-4-8-16,-10 0-4 0,0-5 4 15,0 9 4-15,5 1-4 16,-5 3-12-16,0 5 4 16,-5 0 4-16,15 5 0 15,-11-10 16-15,1 10-8 16,0-5-12-16,0-4 0 15,10-1 28-15,-5-4-12 16,0-4-48-16,5-9 20 16,5 0-40-16,-5-9 32 15,14 1-16-15,-9-6 24 16,5-3-44-16,-5-1 32 0,0-4 24 16,0 0 4-16,-6 0-8 15,1 0 4-15,-10-4-4 16,10 4 0-16,-10 4 44 15,0-4-24-15,-5 4-8 16,-5 5-8-16,0-5 4 16,0 10 0-16,-5-10-12 15,0 5 8-15,0 4 12 16,-4 9-4-16,9-9-12 16,-5 5 4-16,-10 8 12 15,5 5 4 1,0 0-4-16,-5 8 20 15,15 1-16-15,-5 4 24 16,10 4-24-16,0 1-12 16,15-1-4-16,-15 10 28 0,15-14-12 15,-5-5-12-15,0-4-4 16,0-4-60-16,0-9 36 16,5-4-60-16,-5-5 52 15,-5-4-44-15,9-5 44 16,-4 1 12-16,0-10 12 15,0 10-16-15,0-10 16 16,-5 5 4-16,-5 4 8 16,0-4 0-16,5 5 0 15,0-1 0-15,-5-4 0 16,0 4 0-16,0 5 0 0,0-13-12 16,0 4 8-16,0 4 4 15,0 5 0-15,0 0 32 16,0-1-16-16,0 6 32 15,0-1-32-15,0 0 20 16,0 5-20-16,0-1 8 16,0 5-12-16,0 0 0 15,-5 9-4-15,5 0 36 16,0 4-20-16,-5 5 4 16,5-1-16-16,0 5 20 15,0 0-20-15,0 0 24 16,0 5-24-16,0 4 32 15,0-9-28-15,0 9 4 16,0 4-12-16,0-4 4 16,5 8-8-16,-5-3 8 15,0-6-8-15,5 1-12 0,-5-4 4 16,0-5 20-16,0-5-8 16,0 1 4-16,0-9-4 15,0-9 4-15,0 0-8 16,0 0-48-16,10-5 28 15,-5-3-8-15,10-1 16 16,0-4-56-16,-1-5 36 16,1 0-32-16,5-4 36 15,0 0 12-15,-5-4 8 16,0-1-24 0,0 5 16-16,-5 0-12 15,-1 5 12-15,-4-1 8 0,10-4 4 16,-5 13 8-16,0-4-4 15,-10 4 32-15,10 0-20 0,-5 9 32 16,-5-8-32-16,0 8 40 16,0 0-32-16,0 0-32 15,0 0 4-15,0 8 16 16,0 1-4-16,0-4-4 16,0 3 0-16,0 10 12 15,0-5-8-15,0 0 32 16,0 5-24-16,0 0-12 15,0-1-8-15,0 5 4 16,0-4 0-16,-5 0 32 16,5-1-16-16,0-3 12 15,0-1-16-15,5-4-16 0,0-1 0 16,5-8-4-16,5-4 0 16,0-5 8-16,-1-4 0 15,-4 0-64-15,10-5 36 16,-10-4-16-16,-5 0 28 15,5-4-8-15,-10 8 12 16,0 5 0-16,5-1 4 16,-5 10 8-16,0 0 0 15,0 4 24-15,10 4-12 16,0 5 48-16,0 9-32 16,-5 4 4-16,19 13-20 0,-4-4-8 15,0-5 0-15,0 1 4 16,-5-5-4-16,0-5 16 15,0-8-12-15,-10 0-28 16,9-5 8-16,-9-4-40 16,5-4 32-16,-5-5-80 15,-5-9 56-15,10-4-88 16,0-4 76-16,-5-5-96 16,-5 0 88-1,5 14 28-15,0-5 28 16,5 4 112-16,-5 9-56 15,10 9 96-15,-10-9-84 16,10 9 16-16,-6 0-44 16,1 0 12-16,-10 0-24 0,10 0 0 15,-5 0-12-15,-5 0-8 0,10 0 4 16,-10 0 12-16,0 0-8 16,0 0-4-16,0-4 0 15,-10 4 12-15,10-9-8 16,-5 9-20-16,0 0 4 15,0 0 4-15,0 0 4 16,0 0-28-16,-4 0 16 16,9 0 4-16,0 0 8 15,0 0 0-15,0 0 0 16,-5 9 8-16,-5-5-4 16,10-4 16-16,-5 9-12 15,-10 0-4-15,10 0 0 16,-5 4 12-16,10 13-8 0,0-4 24 15,10 5-20-15,5-5-4 16,-5 4-4-16,14 5-4 16,-9-13 0-16,5 4 16 15,0-13-8-15,0 0-48 16,10-9 24-16,-1 0-84 16,-4-14 56-16,10-3-60 15,-5-5 60-15,-1-5-112 16,-4-8 92-16,0-5-148 15,0-4 120 1,0-4-168-16</inkml:trace>
        </inkml:traceGroup>
        <inkml:traceGroup>
          <inkml:annotationXML>
            <emma:emma xmlns:emma="http://www.w3.org/2003/04/emma" version="1.0">
              <emma:interpretation id="{6ED0BE60-68F9-4315-8665-FA5DC46B03BC}" emma:medium="tactile" emma:mode="ink">
                <msink:context xmlns:msink="http://schemas.microsoft.com/ink/2010/main" type="inkWord" rotatedBoundingBox="23677,12119 24600,12116 24601,12436 23678,12440"/>
              </emma:interpretation>
              <emma:one-of disjunction-type="recognition" id="oneOf1">
                <emma:interpretation id="interp1" emma:lang="" emma:confidence="1">
                  <emma:literal>or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ov</emma:literal>
                </emma:interpretation>
                <emma:interpretation id="interp4" emma:lang="" emma:confidence="0">
                  <emma:literal>cr</emma:literal>
                </emma:interpretation>
                <emma:interpretation id="interp5" emma:lang="" emma:confidence="0">
                  <emma:literal>is</emma:literal>
                </emma:interpretation>
              </emma:one-of>
            </emma:emma>
          </inkml:annotationXML>
          <inkml:trace contextRef="#ctx0" brushRef="#br0" timeOffset="1111.4359">2420 241 528 0,'-15'-4'196'0,"15"4"-152"0,0 4-12 15,0-4 60-15,0 0-56 16,10 0 40-16,-10 0-44 15,25 5 16 1,4-1-16-16,11-4-20 0,10 0 4 16,9-4-12-16,6 4-20 15,-6 0 8-15,1 0 4 16,-16-5 4-16,-9 1-12 0,-5 0 8 16,-11-1 12-16,-9 5-4 15,-5-4 16-15,-5-1-12 16,0 5 68-16,-10 0-44 15,5 0 4-15,0 0-20 16,1 5-4-16,-6-1-4 16,10 1-16-16,0-5 4 15,-5 8-4-15,-5 1 0 16,10 0 16-16,-5 4-4 16,0 0-4-16,-5 5 4 15,-5 0 4-15,15 4-4 16,-5 4 8-16,5-4-8 0,5 5 8 15,5-1-8-15,5-4-4 16,5-4 4-16,-1-5 4 16,1-4-4-16,0-5-36 15,-5-4 16-15,0-9-40 16,-5-4 36-16,0-4-12 16,-10-1 20-16,0-4 8 15,0 0 4-15,0-5-20 16,-5-3 12-16,0 8-4 15,-5 4 4-15,10 0-12 16,0 1 12-16,10 8 4 16,-5 0 4-16,0 0-20 15,5 5 12-15,-5-5 12 16,14 5 0 0,-9-1-4-16,-5 5 4 15,-5 0-4-15,15 0-12 0,-15 0 8 16,0 0 20-16,10 5-8 15,-5 3 48-15,-5 6-28 16,0 3 48-16,5 1-44 16,5 4-8-16,-5 4-12 15,-5 1-28-15,10-5 8 16,-5-5 20-16,-5-3-4 16,0-6 16-16,0-8-16 15,0 0 24-15,5-8-20 16,-5-6-4-16,0-8-4 0,0-4 4 15,0 0-4 1,0-1-12-16,5 5 4 0,5 4-24 16,-1 1 16-16,11 4-4 15,0-1 8-15,0 6 60 16,5-1-28-16,0 4-20 16,-1 1-4-16,-4 4 16 15,-5-5-8-15,-15 5 32 16,-10 5-24-16,5 4-268 15,-25 0 136-15</inkml:trace>
        </inkml:traceGroup>
        <inkml:traceGroup>
          <inkml:annotationXML>
            <emma:emma xmlns:emma="http://www.w3.org/2003/04/emma" version="1.0">
              <emma:interpretation id="{43EB8FE5-B285-4AEB-9319-41F7832018EC}" emma:medium="tactile" emma:mode="ink">
                <msink:context xmlns:msink="http://schemas.microsoft.com/ink/2010/main" type="inkWord" rotatedBoundingBox="23844,11962 24024,11961 24026,12420 23846,124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0.6925">2752 43 560 0,'-10'-9'208'0,"10"9"-164"0,-5 0-8 0,-5 5 48 15,10-1-52-15,-5 9 40 16,-5 5-40-16,0-5 16 15,0 5-28-15,1 4 52 0,4 9-40 16,0-1-8-16,0 1-12 16,-5 5 0-16,5 3-8 15,-5 1 16-15,0 0-12 16,0-10-56-16,5 1 24 16,-5-9-68-16,10-4 52 15,-5-5-132-15,0-8 96 16,0-5-332-16,-5-9 224 15,0-4 12-15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0:00.2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F103BD-B44D-45C8-84CA-3324214FA500}" emma:medium="tactile" emma:mode="ink">
          <msink:context xmlns:msink="http://schemas.microsoft.com/ink/2010/main" type="writingRegion" rotatedBoundingBox="24035,4019 24251,5569 22988,5745 22772,4195"/>
        </emma:interpretation>
      </emma:emma>
    </inkml:annotationXML>
    <inkml:traceGroup>
      <inkml:annotationXML>
        <emma:emma xmlns:emma="http://www.w3.org/2003/04/emma" version="1.0">
          <emma:interpretation id="{38E0AF11-3C4A-4C58-99CA-FF6EB2B07B93}" emma:medium="tactile" emma:mode="ink">
            <msink:context xmlns:msink="http://schemas.microsoft.com/ink/2010/main" type="paragraph" rotatedBoundingBox="24035,4019 24251,5569 22988,5745 22772,4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1E6A20-AA51-421E-9D28-3C8FD4BB78F6}" emma:medium="tactile" emma:mode="ink">
              <msink:context xmlns:msink="http://schemas.microsoft.com/ink/2010/main" type="line" rotatedBoundingBox="24035,4019 24251,5569 22988,5745 22772,4195"/>
            </emma:interpretation>
          </emma:emma>
        </inkml:annotationXML>
        <inkml:traceGroup>
          <inkml:annotationXML>
            <emma:emma xmlns:emma="http://www.w3.org/2003/04/emma" version="1.0">
              <emma:interpretation id="{C3B7CC8B-AA66-4A00-AF33-4DAE1C919D3A}" emma:medium="tactile" emma:mode="ink">
                <msink:context xmlns:msink="http://schemas.microsoft.com/ink/2010/main" type="inkWord" rotatedBoundingBox="24035,4019 24251,5569 22988,5745 22772,4195">
                  <msink:destinationLink direction="from" ref="{3E6EE35E-4D42-4432-991C-AF63EB223D66}"/>
                </msink:context>
              </emma:interpretation>
              <emma:one-of disjunction-type="recognition" id="oneOf0">
                <emma:interpretation id="interp0" emma:lang="" emma:confidence="0">
                  <emma:literal>RC</emma:literal>
                </emma:interpretation>
                <emma:interpretation id="interp1" emma:lang="" emma:confidence="0">
                  <emma:literal>R C</emma:literal>
                </emma:interpretation>
                <emma:interpretation id="interp2" emma:lang="" emma:confidence="0">
                  <emma:literal>R c</emma:literal>
                </emma:interpretation>
                <emma:interpretation id="interp3" emma:lang="" emma:confidence="0">
                  <emma:literal>R a</emma:literal>
                </emma:interpretation>
                <emma:interpretation id="interp4" emma:lang="" emma:confidence="0">
                  <emma:literal>Re</emma:literal>
                </emma:interpretation>
              </emma:one-of>
            </emma:emma>
          </inkml:annotationXML>
          <inkml:trace contextRef="#ctx0" brushRef="#br0">1194 320 320 0,'-9'-4'120'0,"18"8"-96"0,-9 4-4 15,0-8 60-15,0 0-48 16,4 0 40-16,10 4-40 16,0 4 16-16,-1-4-28 15,10 4 36-15,13-20-32 16,5 8 4-16,37 0-16 16,-1-8 12-16,14 4-16 15,-13-4 24-15,-1-4-20 0,-4-1-4 0,-5 1-4 16,-22-4-4-16,-5 8 0 15,-23 0 0-15,-13 12 0 16,-5-8 0-16,-5 8 0 16,-13 8 8-16,4 0-4 15,0 0-12-15,1 4 4 16,13 4-4-16,0 0 0 16,0 5 16-16,9-13-4 15,0 8-12-15,0 4 4 16,-4 9 28-16,4-5-12 15,-9 4-32-15,-9 9 12 16,9 7 44-16,-9 5-16 0,-5 11 0 16,5 13-12-16,4 0-8 15,-4 0 4-15,9-4 12 16,-4 0-8-16,4-13 16 16,0-7-16-16,4-5 4 15,-4-7-4-15,9-5-52 16,-4-4 28-16,-5 1-164 15,0-5 100-15</inkml:trace>
          <inkml:trace contextRef="#ctx0" brushRef="#br0" timeOffset="629.0892">1339 1846 436 0,'-13'0'160'0,"17"0"-124"0,5 0-8 0,19 0 132 15,17-12-92-15,19 0 24 16,13 3-52-16,5-3 0 16,5 0-24-1,9 0 0-15,8 4-8 0,-8 4 12 0,-10 0-12 16,-17-4-48-16,-19 0 24 16,-18 4-8-16,-23 0 16 15,-23-1-36-15,-13 5 24 16,-5 0-160-16,0 0 100 15,0 5-320 1</inkml:trace>
          <inkml:trace contextRef="#ctx0" brushRef="#br0" timeOffset="374.4123">1494 1429 364 0,'-22'-16'132'0,"12"12"-100"0,-8 0-12 0,18 4 80 15,-4 0-60-15,4 0 16 16,0 0-32-16,0 0 32 16,4-4-32-16,5 4 32 15,10 0-32-15,3-4 4 16,15 4-16-16,4-4 36 0,18-9-24 15,5-3 48-15,27 0-40 16,18-8 4-16,23 12-24 0,-14 4-16 16,-4-5 0-16,-27 5 20 15,-10 0-8-15,-22 0 4 16,-19 4-4-16,-18 0 20 16,-18 4-16-16,0 8 4 15,-18 4-8-15,-14 0-228 16,-13 9 124-16,-14 7-440 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0:43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5A5FD8-80B6-4885-A8BE-66B142834F98}" emma:medium="tactile" emma:mode="ink">
          <msink:context xmlns:msink="http://schemas.microsoft.com/ink/2010/main" type="writingRegion" rotatedBoundingBox="20131,8810 23638,7392 24969,10685 21461,12102"/>
        </emma:interpretation>
      </emma:emma>
    </inkml:annotationXML>
    <inkml:traceGroup>
      <inkml:annotationXML>
        <emma:emma xmlns:emma="http://www.w3.org/2003/04/emma" version="1.0">
          <emma:interpretation id="{857C8B2D-F82A-4B74-9963-698156D4CBF2}" emma:medium="tactile" emma:mode="ink">
            <msink:context xmlns:msink="http://schemas.microsoft.com/ink/2010/main" type="paragraph" rotatedBoundingBox="21391,8200 24205,8318 24168,9214 21353,9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CF998E-DFB7-4306-B0E7-DD00057DC998}" emma:medium="tactile" emma:mode="ink">
              <msink:context xmlns:msink="http://schemas.microsoft.com/ink/2010/main" type="line" rotatedBoundingBox="21391,8200 24205,8318 24168,9214 21353,9095"/>
            </emma:interpretation>
          </emma:emma>
        </inkml:annotationXML>
        <inkml:traceGroup>
          <inkml:annotationXML>
            <emma:emma xmlns:emma="http://www.w3.org/2003/04/emma" version="1.0">
              <emma:interpretation id="{4ECCD398-B074-49AB-BAD9-095A99B18648}" emma:medium="tactile" emma:mode="ink">
                <msink:context xmlns:msink="http://schemas.microsoft.com/ink/2010/main" type="inkWord" rotatedBoundingBox="21391,8200 24205,8318 24168,9214 21353,90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665 3251 320 0,'9'8'120'0,"-18"-16"-96"0,18 0-4 15,-9 8 80-15,0 0-60 0,0 0 52 16,9 8-52-16,0-8 32 15,0 8-40-15,0 4 0 16,14-4-20-16,0 0 20 16,9-8-20-16,9 4-12 0,4-4-4 15,1 0 20-15,-1 0-8 16,-4-4 24-16,-4 4-20 16,-10 0 4-16,-4 0-8 15,-5 0 12-15,-9 0-12 16,0 0 16-16,-9 0-16 0,0 0-128 15,9 0 68-15,-4-4-316 16,-5 0 204 0,0 4-68-16</inkml:trace>
          <inkml:trace contextRef="#ctx0" brushRef="#br0" timeOffset="376.4952">879 3283 112 0,'0'0'44'0,"4"0"-36"0,1 0 0 15,-5 0 56-15,9 12-36 16,-9-4 140-16,9 5-96 16,-4-1 12-16,-5 4-48 15,0 0-8-15,-5 4-16 0,-4 1 36 16,-5 3-24-16,-4 4 32 15,9 5-32-15,-5 3 32 16,1 8-32-16,4 1 4 16,-1 8-16-16,1-5-16 0,5-3 0 15,-5-1 48 1,9-7-24-16,0 7-28 16,0-7 4-16,0-9 0 15,0 4 4-15,0-12 24 16,9-3-12-16,-5-5 32 0,15-4-28 15,-1 0 4-15,9-8-12 16,5 0-32-16,4 0 12 16,5-8-304-16</inkml:trace>
          <inkml:trace contextRef="#ctx0" brushRef="#br0" timeOffset="796.1252">1216 3821 496 0,'-9'9'184'0,"27"-9"-140"0,9-5-16 0,0 1 76 0,5 0-64 16,5-4 8-1,8-4-28-15,10 0 24 0,4 4-28 16,-4 0-216-16,8 4 108 16,-17 0-320-16</inkml:trace>
          <inkml:trace contextRef="#ctx0" brushRef="#br0" timeOffset="617.1348">1316 3554 464 0,'-5'-12'176'0,"10"12"-140"0,8-4-8 0,-3 4 56 16,-1 0-52-16,4-4 16 15,1 4-32-15,4 0 8 16,5 4-12-16,0 0-236 16</inkml:trace>
          <inkml:trace contextRef="#ctx0" brushRef="#br0" timeOffset="1128.0111">2053 3449 300 0,'-9'4'112'0,"9"8"-88"0,0 13-8 0,0-5 144 16,0 8-92-16,0 17 16 15,0 7-48-15,0 5 36 16,0 4-40-16,-4-5 12 16,-10-3-28-16,10 4 8 0,-6-13-12 15,-3-8 12-15,-5-11-16 16,4-1 24-16,5-12-20 15,9-8-48-15,-9-8 20 16,9-12-112-16,9-12 72 16,-9-17-160-16</inkml:trace>
          <inkml:trace contextRef="#ctx0" brushRef="#br0" timeOffset="2041.9237">3283 3324 392 0,'0'-12'148'0,"13"-5"-116"0,-13 1-8 0,0 12 76 16,-13-4 0-16,-10 4-48 16,-4 0-20-16,-5-4-20 15,-14 8 24-15,-4 12-20 16,-5 4 32-16,1 4-32 0,-1 9 32 16,5 3-32-16,0 4 40 15,-5 9-32-15,10 16 48 16,8 24-40-16,10 8 28 15,13-4-32-15,28-8-8 16,4 4-12-16,19-25 48 16,17-11-32-16,33-13 24 15,27-3-28-15,4-9 0 16,-4-12-12-16,4-12-296 16,-8-12 156-16</inkml:trace>
          <inkml:trace contextRef="#ctx0" brushRef="#br0" timeOffset="1546.3615">2012 3312 352 0,'14'-33'132'0,"-14"21"-104"0,18 0-8 15,-4 16 156-15,0 4-100 16,-1 4 52-16,15 4-80 16,-6 5-16-16,6 3-20 15,-1 0 8-15,-4-4-12 0,9 5 4 16,-10-5-4-16,-13 0 48 16,5-4-32-16,-14 0 16 15,-14 1-24-15,1-1-52 16,-15 0 20-16,1-4-52 0,0-4 40 15,0-4-48-15,4-4 44 16,-5 0-20-16,10 0 32 16,5-4 8-16,-1 4 12 15,0 0 8-15,14 0-4 16,0 0 76-16,0 8-44 16,14 9 12-16,0 7-28 15,-1 8 40-15,5 9-32 16,1 3 4-16,8 1-20 15,0 3 28-15,-4 5-24 16,9-9 4-16,-9-7-12 16,-10-5 28-16,6-3-20 0,-6-9 4 15,-4-4-12-15,-4-4-76 16,-1-4 36-16,-4-8-180 16,5-8 116-16</inkml:trace>
        </inkml:traceGroup>
      </inkml:traceGroup>
    </inkml:traceGroup>
    <inkml:traceGroup>
      <inkml:annotationXML>
        <emma:emma xmlns:emma="http://www.w3.org/2003/04/emma" version="1.0">
          <emma:interpretation id="{9D7388AC-1CBA-4251-9980-5226A28974ED}" emma:medium="tactile" emma:mode="ink">
            <msink:context xmlns:msink="http://schemas.microsoft.com/ink/2010/main" type="paragraph" rotatedBoundingBox="20896,10703 23660,9585 24226,10985 21461,12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0D5625-B939-495E-85BB-61122B42CBED}" emma:medium="tactile" emma:mode="ink">
              <msink:context xmlns:msink="http://schemas.microsoft.com/ink/2010/main" type="line" rotatedBoundingBox="20896,10703 23660,9585 24226,10985 21461,12102"/>
            </emma:interpretation>
          </emma:emma>
        </inkml:annotationXML>
        <inkml:traceGroup>
          <inkml:annotationXML>
            <emma:emma xmlns:emma="http://www.w3.org/2003/04/emma" version="1.0">
              <emma:interpretation id="{A5F3653C-8B6A-408C-AF0A-A6C9EB2E16C6}" emma:medium="tactile" emma:mode="ink">
                <msink:context xmlns:msink="http://schemas.microsoft.com/ink/2010/main" type="inkWord" rotatedBoundingBox="20896,10703 23660,9585 24226,10985 21461,12102">
                  <msink:destinationLink direction="with" ref="{2A103C0F-116E-426F-B668-DBCFD06656E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84.5321">2563 5185 404 0,'-45'33'148'0,"27"-21"-112"0,-19 24-12 0,14-12 120 16,-8 13-84-16,-10 7 36 16,-5 9-56-16,0 20-4 15,5 12-24-15,1 8 20 0,-1 0-20 0,4-8 12 16,10-16-12-16,-5-13-156 15,14-11 76-15,4-17-412 16</inkml:trace>
          <inkml:trace contextRef="#ctx0" brushRef="#br0" timeOffset="4476.0997">1671 5153 488 0,'-14'-12'180'0,"14"16"-140"0,9-4-12 15,10 0 92-15,-1 4-72 16,14 0-12-16,13 0-20 0,1 0 28 16,13 0-20-16,-14-8 20 0,-8 0-24 15,8 0-16-15,-13 0-8 16,5 0-288-1,-15 0 160-15,6 4-248 16</inkml:trace>
          <inkml:trace contextRef="#ctx0" brushRef="#br0" timeOffset="4760.3988">1958 4930 268 0,'0'0'100'0,"-9"0"-76"0,9 0-8 16,0 0 104-16,0 8-68 16,0 13 84-16,13 3-76 15,-8 4 32-15,-5 9-56 16,9 7-12-16,-4 5-12 16,-5-1 16-16,13-3-16 0,-13 3-4 15,0-11-4-15,5-5 40 16,-5-3-24-16,4-9-20 15,1-4 0-15,-1-8-152 16,10-4 84-16,4-8-368 16,10-4 244-1,3-8 56-15</inkml:trace>
          <inkml:trace contextRef="#ctx0" brushRef="#br0" timeOffset="5824.8685">2472 5533 228 0,'-4'4'84'0,"4"0"-64"0,4 13-8 16,1-1 172-16,8 12-104 16,1 13 64-16,0 15-84 15,-1-3 8-15,6-1-36 16,-6-7-4-16,1-1-16 15,-5-11 20-15,5-9-20 0,-14-12 56 16,0-12-36-16,0-16 12 16,0-20-28-16,0-17-8 15,0-8-4-15,0-3-180 16,13 3 96-16,-8 4-320 16,-5 5 224-16,14 11 60 15,8 5 76-15,-13 11 228 16,5 9-100-16,4 16 88 15,-4 12-104-15,0 5 44 16,-14 3-72-16,0 4 16 16,0 0-40-16,0 1 16 15,-14-1-20-15,0-4 20 0,5 0-24 16,0-7 4-16,-5-5-8 16,10-4-24-16,-5-8 8 15,0 4-56-15,0 0 32 0,9 0 0 16,0 8 16-1,0 8 40-15,9 12-16 0,0 17 72 16,0-5-48-16,9 5 4 16,0-1-20-1,-4-11 16-15,9-9-20 0,-5-4 32 16,5-8-28-16,-10-4 40 16,-4-16-32-16,1-4-296 15,-6-8 148-15,1-4-376 16</inkml:trace>
          <inkml:trace contextRef="#ctx0" brushRef="#br0" timeOffset="3993.799">478 6395 340 0,'0'4'128'0,"14"0"-100"0,-1 0-8 0,6 0 124 16,-6 1-84-16,19-5 44 15,0-5-60-15,0-7 12 16,27 4-36-16,9-8-16 15,19 0-8-15,-1 0 20 0,1-5-8 16,-10 1-4-16,-18 0 0 16,-8 4 20-16,-6-4-12 15,-22-1 12-15,0 1-12 16,-14 4 36-16,-18-4-24 16,-5-1-4-16,-18 13-12 0,-13-4-16 15,-10 4 4-15,-13 0-4 16,-1 8 0-16,6 8 24 15,3 8-8-15,15 5-40 16,-1-1 20-16,14 12 44 16,1 13-12-16,3 19 8 15,28 9-16-15,-9 4 20 16,18 0-20-16,19-8 24 16,13-8-24-16,0-13 24 15,18-7-24-15,0-9 12 16,0-8-12-16,-4-4 36 15,-10-3-24-15,10-9-68 16,-14-12 24-16,-5-8-232 16,-4-9 140-16</inkml:trace>
          <inkml:trace contextRef="#ctx0" brushRef="#br0" timeOffset="4221.9241">974 5598 592 0,'9'-20'220'0,"19"12"-172"0,22-4-12 0,-14 8 32 16,5-1-44-16,9 5 8 0,0 0-20 15,-4-4 20-15,13-4-20 16,5 8-48-16,0-8 20 0,-1 8-304 15</inkml:trace>
          <inkml:trace contextRef="#ctx0" brushRef="#br0" timeOffset="6094.9662">3305 5436 456 0,'-22'0'168'0,"3"-4"-128"0,-26 4-16 0,22 12 96 16,-18-4-72-16,-4 9 32 15,-1 3-44-15,-13 12 12 16,18 9-28-16,5 7 52 0,17 5-40 16,6-1-24-16,13 1-8 15,27-17 44-15,23-11-24 16,23-13 24-16,18-16-24 15,-9-8-264-15,9-17 132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20.9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47D83B-BA85-43D7-A5E7-47F2D9FA112E}" emma:medium="tactile" emma:mode="ink">
          <msink:context xmlns:msink="http://schemas.microsoft.com/ink/2010/main" type="inkDrawing" rotatedBoundingBox="283,3235 8296,2899 8302,3042 288,3378" semanticType="underline" shapeName="Other">
            <msink:sourceLink direction="with" ref="{3D6F2337-160D-4895-ADA1-B2C08009C399}"/>
          </msink:context>
        </emma:interpretation>
      </emma:emma>
    </inkml:annotationXML>
    <inkml:trace contextRef="#ctx0" brushRef="#br0">-3 402 464 0,'0'-21'176'0,"0"21"-140"0,9-8-8 0,-9 8 144 16,5 0-100-16,-5-8 76 15,9 4-84-15,0-4 8 16,0 0-40-16,0 0 12 16,5 8-24-16,-1-8 16 15,1 4-20-15,4-4 36 16,0 4-28-16,5-9-32 16,5 13 4-16,3-8 36 15,1 4-20-15,18-4 0 16,5 4-8-16,18-4 20 15,0 8-12-15,13-8-20 16,-8 8 0-16,17-8 20 16,-4 4-4-16,28-4-12 15,-10 4 0-15,14-4 12 16,-14 16-4-16,28-16 8 16,-10 4-8-16,28-5-4 15,-23 9 4-15,9-4-16 16,-13 0 8-16,22-8 4 15,-9 12 0-15,5-16 8 16,-23 16-4-16,27-8 8 16,-14 4-8-16,15-8 8 0,-10 8-8 15,23-4-4 1,-10 0 4-16,10-5 20 0,-9 9-12 0,9-8-48 16,-14 8 20-16,23-8 4 15,-27 8 8-15,4-8 12 16,-18 8-4-16,14-8-12 15,-23 4 4-15,9-1 4 16,-14 9 0-16,-8-4-12 16,-15 8 8-16,19-4-32 15,-14 0 20-15,28-4 4 16,-15 4 12-16,15-4 0 16,-19 4 0-16,14-12 8 15,-14 8-4-15,5-4-4 16,-18 8 4-16,-5-4-24 15,-23 4 12-15,10-4 4 16,-24 8 4-16,15-4 0 16,-10 0 0-16,18 0 0 15,5 0 0-15,14 0-12 16,-14-4 8-16,0 4 12 16,-14 8-4-16,-9-8-4 15,-4 4 4-15,-10 0-16 16,-4 0 8-16,-4-4 4 15,-6 4 0-15,1-4 8 16,-4 4-4-16,-1-4-20 16,0 4 8-16,1 0-540 0,-1 9 296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1:01.7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EC6D46-FC2D-46C7-8ACE-E11E8FAC6FB1}" emma:medium="tactile" emma:mode="ink">
          <msink:context xmlns:msink="http://schemas.microsoft.com/ink/2010/main" type="writingRegion" rotatedBoundingBox="1194,9451 6206,9068 6366,11154 1354,11538"/>
        </emma:interpretation>
      </emma:emma>
    </inkml:annotationXML>
    <inkml:traceGroup>
      <inkml:annotationXML>
        <emma:emma xmlns:emma="http://www.w3.org/2003/04/emma" version="1.0">
          <emma:interpretation id="{47DDD97C-D136-4FD1-848B-416F7F35B041}" emma:medium="tactile" emma:mode="ink">
            <msink:context xmlns:msink="http://schemas.microsoft.com/ink/2010/main" type="paragraph" rotatedBoundingBox="1194,9451 6206,9068 6366,11154 1354,11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88FCDF-D9F1-4856-BEF2-F361F406BC92}" emma:medium="tactile" emma:mode="ink">
              <msink:context xmlns:msink="http://schemas.microsoft.com/ink/2010/main" type="line" rotatedBoundingBox="1194,9451 6206,9068 6366,11154 1354,11538"/>
            </emma:interpretation>
          </emma:emma>
        </inkml:annotationXML>
        <inkml:traceGroup>
          <inkml:annotationXML>
            <emma:emma xmlns:emma="http://www.w3.org/2003/04/emma" version="1.0">
              <emma:interpretation id="{B935698B-0B63-4881-9242-0F06AB3091BF}" emma:medium="tactile" emma:mode="ink">
                <msink:context xmlns:msink="http://schemas.microsoft.com/ink/2010/main" type="inkWord" rotatedBoundingBox="1232,9947 2866,9822 2931,10673 1297,107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1260 353 216 0,'5'0'80'0,"-10"0"-60"0,10 0-8 0,-5 0 64 16,9 0-44-16,-9 0 76 16,0 0-60-16,0 0 44 15,0 0-52-15,0 0 32 16,0 0-40-16,9 4 16 15,-9-4-28-15,9 8 8 16,-5 0-16-16,1-4 0 0,0 4-4 0,-1-4 4 16,14 0-8-16,-9-4 32 15,14-4-20 1,9 0-4-16,0 0 8 16,4 4-12-16,1-4-20 15,-1 0 4-15,-4 4 12 16,0 0 0-16,-9 0 24 15,-5 0-16-15,-4 0 24 16,-5 0-24-16,-5 0 12 16,-4 0-12-16,0 0 0 15,0-4-4-15,0 4-192 16,0 0 100-16,-4 0-248 16</inkml:trace>
          <inkml:trace contextRef="#ctx0" brushRef="#br0" timeOffset="660.8476">1133 737 340 0,'0'0'128'0,"0"0"-100"0,9 0-8 16,-9 0 52-16,0 0-44 15,9 0 52-15,4 0-48 16,-3 0 64-16,-10 0-56 0,9 0 0 15,-9 0-24-15,0 0 16 16,4 0-20 0,-4 0-20-16,0 0 0 0,0 0 32 0,18 0-16 15,-18 0 16-15,5 0-12 16,4 0-8-16,0 0 0 16,5 4 20-16,-5 0-12 15,5-4 24-15,4 0-24 16,5 0-4-16,-1-4-4 15,10 0 12-15,14 4-8 16,-14 0-4-16,4-4 0 16,5 4 4-16,-9 0-4 0,-9 0 24 15,-10-4-16-15,6 0 24 16,-15 0-24-16,-8 4-84 16,-6 4 40-16,-8 0-288 15,5 0 176 1,-1 4-248-16</inkml:trace>
          <inkml:trace contextRef="#ctx0" brushRef="#br0" timeOffset="-1140.5342">13 81 280 0,'-14'-4'104'0,"18"4"-84"0,1-12 0 0,0 8 120 0,4 0-80 16,4 0 36-16,6-4-56 15,8 4 40-15,14-8-48 16,4 4 48 0,5 8-48-16,19 0 4 0,-1 0-24 15,5 0 0-15,-14-4-4 16,0 0 28-16,-9 0-20 15,-4-1 4-15,-10 5-12 0,-4-4 20 16,-9 4-16-16,-9 4-136 16,-10 1 68-16,-8 3-396 15,-5 4 252 1,4 4-8-16</inkml:trace>
          <inkml:trace contextRef="#ctx0" brushRef="#br0" timeOffset="-704.8759">573 77 288 0,'0'-4'108'0,"0"8"-84"0,-5 0-4 0,5-4 12 16,0 0-20-16,0 0 76 15,9 0-52-15,-9 0 40 16,9 4-44-16,-4 5 24 0,-5 3-28 15,0 8-28-15,-5 4 0 16,1 5 44-16,-1 7-24 16,1 0 16-16,4 1-20 15,0 3 44-15,-10 5-32 16,6-5-4-16,-1 5-16 0,1-1-8 16,-10 1 4-16,5-9 4 15,0-3-4-15,-5 3 8 16,1-8-8-16,13-3-20 15,-9-5 8-15,9 0 20 16,9-4-4-16,4 0 4 16,-4-3-4-16,14-5 20 15,0 0-16-15,0 0 12 16,-1-4-12-16,6 0 20 16,-5 0-20-16,-1-4-128 15,1-4 64-15,0 4-280 16,9 0 184-16,4 8-172 15</inkml:trace>
        </inkml:traceGroup>
        <inkml:traceGroup>
          <inkml:annotationXML>
            <emma:emma xmlns:emma="http://www.w3.org/2003/04/emma" version="1.0">
              <emma:interpretation id="{A3515FB1-D9DC-4828-A00D-7723B6D83530}" emma:medium="tactile" emma:mode="ink">
                <msink:context xmlns:msink="http://schemas.microsoft.com/ink/2010/main" type="inkWord" rotatedBoundingBox="3370,9285 6206,9068 6366,11154 3530,11371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894.1584">3564-679 236 0,'18'-21'88'0,"-4"17"-68"0,4-4-4 0,-14 4 192 16,-4 0-116-16,-4-4 88 15,-5 4-108-15,-9 0-28 16,-14 8-28-16,-5 0 4 16,1 4-12-16,-23-8 4 15,-23 0-4-15,-9 8-24 16,-9 8 8-16,-1-3-32 16,6 3 24-16,8-4-4 0,5 0 12 15,9 0 32-15,5 0-12 0,4 0-32 16,10 1 12-16,4 3-8 15,9 0 8-15,4 4 16 16,15 0-4-16,-1 5-4 16,9 3 4-16,5 8 20 15,4 13-12-15,5 8-4 16,0-1-4-16,0 13 28 16,-4 4-16-16,-1 0 4 15,1 16-12-15,-1 20 12 16,1 0-12-16,-1-3 16 15,-4-17-16-15,9-8 4 16,-9-5-4-16,4 5 28 16,5 0-20-16,0 4-4 15,-9 4-8-15,9-4 4 16,0-8-4-16,5-12-12 16,4-16 4-16,-9-9 4 0,9-4 0 15,0-11 8-15,0-5-4 16,5-4 8-16,-5-8-8 15,5-4-4-15,-1-4 4 16,6 0-32-16,-10-4 16 16,4 0 4-16,1 0 8 15,4 0-12-15,0 0 8 16,5 4-16-16,4-4 12 16,10 0-12-16,8 0 8 15,10-8 24-15,27-13-4 16,41 5-28-16,23-4 8 0,13-4 4 15,41 11 8-15,1 13-20 16,-6 8 12-16,-3-4 32 16,3 17-16-16,-26-1 16 15,-19-8-12-15,-36 4-16 16,-14-4 0-16,-13-4 4 16,-19-12 0-16,-18 4 8 15,-14-8-4-15,-13 0 32 16,0-4-20-16,-5 3-4 15,-4-11-8-15,-5 4 20 16,0-12-12-16,-4 3-20 16,4 1 0-16,0-17 20 15,4 1-4-15,-4-5 4 16,1-3-4-16,-6-1 28 16,5-12-20-16,0-24 12 0,-9-36-16 15,-9-9-16-15,0 13 0 16,-5-1 12-16,-4-7-4 15,5-1 8-15,-6 5-8 16,1 24-20-16,-5 16 8 16,5 12-4-16,0 16 4 15,0 9 8-15,4 11 0 16,0 5 0-16,5 4 0 16,5 7-20-16,-1 9 12 15,1 0-24-15,4 0 20 16,0 8 4-16,4 4 8 15,-4 0 16-15,0-4-8 0,-9 4-4 16,-9 0 0-16,-14 0-4 16,-27 0 0-16,-41 0 8 15,-32 12-4-15,-19 0 8 16,-26 0-8-16,-14 9 8 16,9 3-8-16,9 0-116 15,-5 4 60-15</inkml:trace>
        </inkml:traceGroup>
        <inkml:traceGroup>
          <inkml:annotationXML>
            <emma:emma xmlns:emma="http://www.w3.org/2003/04/emma" version="1.0">
              <emma:interpretation id="{1A23A999-1357-451A-A89B-CD3A8D86BA97}" emma:medium="tactile" emma:mode="ink">
                <msink:context xmlns:msink="http://schemas.microsoft.com/ink/2010/main" type="inkWord" rotatedBoundingBox="3627,9621 5851,9451 5944,10670 3720,1084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37.1643">2949-28 288 0,'14'-8'108'0,"-10"8"-84"0,1-4-4 16,-5 4 76-16,4-4-56 15,1 0 80-15,-5 0-68 16,5 0 36-16,-5-4-52 16,0 4-12-16,0 0-12 15,0 0-20-15,-5 0 4 16,0 4 28-16,-4 0-12 0,-4 0-12 16,-5 4-4-16,-5 4 4 15,0 0 0-15,-4 0 0 16,4 0 0-16,-4 4 0 15,4-4 0-15,0 0 0 16,0 0 0-16,1 4 0 16,-1-3 0-16,0-1-12 0,5 4 8 15,-5 0-4-15,5-4 0 16,0 4 16-16,-1 0-4 16,6 0 24-16,-1 1-16 15,-4-1-4-15,0 0-4 16,-1-4 20-1,10 8-12-15,-4 4 24 16,4 5-24-16,-1-9-32 16,1 12 12-16,0 9 8 15,9-1 4-15,0-8-12 16,5 9 4-16,4-1 20 0,0-3-8 16,5 3 4-16,-5 0-4 0,4-7-8 15,6-5 4-15,-6 4-16 16,10-7 8-16,-9 3 20 15,13-8-8-15,-9-4 4 16,5 0-4-16,4-4 20 16,1 1-16-16,-1-5-12 15,-4-4-4-15,0 0 28 16,-1 0-12-16,-4 0-4 16,-4 0-4-16,-5 0-68 15,-4-4 36-15,-5 4-148 16,0 0 100-16,-5 0-268 15,-4-4 196 1,0 4-48-16</inkml:trace>
          <inkml:trace contextRef="#ctx0" brushRef="#br0" timeOffset="2223.0117">2476 482 332 0,'-9'0'120'0,"9"-8"-92"0,0 0-8 0,0 8 168 15,9 0-108-15,0 0 20 16,4 0-60-16,6 0 36 0,8 0-44 16,5-12 12-16,-9 4-28 0,18-5 8 15,-5 1-12-15,5-4 28 16,5 4-24-16,-1 0 12 15,-4 4-16-15,-5 8-76 16,-13 4 32-16,5 8-276 16,-24 4 168-1,5 4-240-15</inkml:trace>
          <inkml:trace contextRef="#ctx0" brushRef="#br0" timeOffset="2717.2775">3837-384 280 0,'-5'-8'104'0,"1"4"-84"0,-1 0 0 15,1 4 84-15,-1 0-60 0,1 8 8 0,-5 4-32 16,-5 16 68-16,-4 1-52 15,-5 15 32-15,-4 17-40 16,-10 0 16-16,-4-1-24 16,-4 17 44-16,-1 24-36 15,5 5 12-15,0 3-24 0,-4-8 20 16,13-16-24-16,-14-12 12 16,1-8-12-16,-1-5 0 15,10-11-4-15,-1-5 20 16,10-7-16-16,4-9-92 15,10-8 44-15,4-7-104 16,13-5 80-16,5-8-420 16,5-4 264-1,4 4 76-15</inkml:trace>
          <inkml:trace contextRef="#ctx0" brushRef="#br0" timeOffset="3573.7547">4128 81 288 0,'9'-12'108'0,"1"16"-84"0,3-4-4 0,-4 4 64 0,0 0-48 16,5 9 76-16,0 7-64 15,4 8 36-15,-4 13-48 16,-1 7 16-16,-4 9-32 15,-9-1 16-15,0-7-20 16,-9 8 20-16,-13-17-24 0,-1 1 24 16,0-13-24-16,0 0 12 15,-9 1-12-15,5-9 28 0,-5-8-24 16,5-4-4 0,0-4-8-16,4-8-16 0,0 0 8 15,5-4-4-15,4 0 0 16,0-4 8-16,1 0 0 15,13-9 16-15,-9 5-8 16,9 0-28-16,0-4 8 16,0-1 24-16,0-3-8 15,9 0 0-15,0 4 0 16,5-13-4-16,-5 5 0 16,0 0 8-16,4-1-4 0,-3 1-12 15,-6 0 4-15,5 3 4 16,0 5 0-16,5 0-20 15,-5 4 12-15,0 0 4 16,-4-1 4-16,4 5 8 16,-5 4-4-16,6 0-20 15,-1 4 8-15,0 0 4 16,-5 0 4-16,5 0 0 16,0 4 0-16,1-4-12 15,-1 4 8-15,4 0 12 16,1 4-4-16,0-4-4 15,-1 4 4-15,6 0 12 16,3 4-8-16,6-4 24 16,3 0-20-16,6 0 12 15,4-4-12-15,4-4-8 16,-4 0 0-16,5-4 12 0,-5 0-8 16,-5 0-12-16,-8 4 0 15,4-4 28-15,-10 0-12 16,-13 3-4-16,0 1-4 15,-9 0-224-15,-9 4 120 16,-22 8-436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49:59.4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64366E-F3E5-4A4C-AA9B-18886BDE5741}" emma:medium="tactile" emma:mode="ink">
          <msink:context xmlns:msink="http://schemas.microsoft.com/ink/2010/main" type="writingRegion" rotatedBoundingBox="22898,4046 22329,6647 21405,6445 21974,3844"/>
        </emma:interpretation>
      </emma:emma>
    </inkml:annotationXML>
    <inkml:traceGroup>
      <inkml:annotationXML>
        <emma:emma xmlns:emma="http://www.w3.org/2003/04/emma" version="1.0">
          <emma:interpretation id="{C4FFABF8-AF52-4C66-9679-CCFF735F5D99}" emma:medium="tactile" emma:mode="ink">
            <msink:context xmlns:msink="http://schemas.microsoft.com/ink/2010/main" type="paragraph" rotatedBoundingBox="22898,4046 22329,6647 21405,6445 21974,3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01B30-F133-4932-9A6A-CE8FF42645A5}" emma:medium="tactile" emma:mode="ink">
              <msink:context xmlns:msink="http://schemas.microsoft.com/ink/2010/main" type="line" rotatedBoundingBox="22898,4046 22329,6647 21405,6445 21974,3844"/>
            </emma:interpretation>
          </emma:emma>
        </inkml:annotationXML>
        <inkml:traceGroup>
          <inkml:annotationXML>
            <emma:emma xmlns:emma="http://www.w3.org/2003/04/emma" version="1.0">
              <emma:interpretation id="{E80FDD2F-EA3C-4493-BBD9-D38B6B4F311E}" emma:medium="tactile" emma:mode="ink">
                <msink:context xmlns:msink="http://schemas.microsoft.com/ink/2010/main" type="inkWord" rotatedBoundingBox="22898,4046 22329,6647 21405,6445 21974,3844">
                  <msink:destinationLink direction="to" ref="{3E6EE35E-4D42-4432-991C-AF63EB223D66}"/>
                </msink:context>
              </emma:interpretation>
            </emma:emma>
          </inkml:annotationXML>
          <inkml:trace contextRef="#ctx0" brushRef="#br0">1185 421 288 0,'0'-16'108'0,"-5"8"-84"0,1-4-4 16,-6 4 48-16,-3 0-40 16,8-4 8-16,-13-9-24 0,-23 1-8 15,-9-8 0-15,-14-5 56 16,-9-3-32-16,-4-1 8 15,9 1-24-15,-1 8-8 16,24-1 0-16,-1 5 4 16,10 8-4-16,4-4-4 15,5 12 4-15,9 0 12 16,4 3-8-16,0-3-20 16,10 8 4-16,-1 8 4 15,1 5 4-15,4-5 0 0,0 16 0 16,0 0 8-16,0 9-4 15,0 3 8-15,4 13-8 16,-4 7 24-16,0 9-16 16,-4-4-32-16,-1-5 12 15,-9 5 0-15,10-4 8 16,-5-5 16-16,4 1-8 16,1-4-4-16,-6-9 0 15,10-4 12-15,10-7-8 16,-10-5 4-16,0-8-4 0,4-8-40 15,1 0 16-15,8-12 4 16,-4 0-8 0,5 0 12-16,-5 4 4 15,5 0 4-15,-5 0-20 16,0 4 12-16,-9-4 4 16,5 12 4-16,-5 1 8 0,-5 3-4 15,-4 0 16-15,-5 0-12 16,-4 0-4-16,-9 1 0 15,-5 3 4-15,-9-4-4 16,-5-4-12-16,10 0 4 16,-10 4 20-16,5-3-8 15,10 3 16-15,-1 0-16 16,9 0-12-16,5 4 0 16,4-3 20-16,10 3-8 15,13-4 16-15,9 4-16 16,14-8 4-16,9 5-4 0,4 3 12 15,5 0-12-15,-4 0 4 16,-10 1-4-16,-4-1 4 16,-9 4-8-16,-9-4 32 15,-10 0-20-15,-18 5-4 16,-4 3-8-16,-18 4 4 16,-14 5-4-16,0 3-20 15,0-3 8-15,-5-1 20 16,14 5-4-16,9-13-28 15,18 0 8-15,1-3-20 16,17-5 16-16,24-4 8 16,13-8 8-16,9 8 8 15,4-4-4-15,-4 5-20 16,-9-1 8-16,0 0 40 16,-13 4-20-16,-10 5-8 0,-14 3-8 15,-8 0 28-15,-23 9-12 16,-19 3 12-16,-9 5-12 15,-13 3-16-15,9 1 0 16,4-1 12-16,10-15-4 16,17 3-20-16,19-8 8 15,18-11-32-15,19 3 24 16,22-4 4-16,14 8 12 16,-1 9 60-16,-3-9-32 15,-15 4-12-15,-4 1-8 16,-18-1 36-16,-10-8-24 0,-13 4-8 15,-22 1-8-15,-15-1 28 16,-4-8-16-16,5-4-164 16,4-8 80-16,23-12-416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0:03.1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65F8A7-B173-4966-877F-0D2DE846D17F}" emma:medium="tactile" emma:mode="ink">
          <msink:context xmlns:msink="http://schemas.microsoft.com/ink/2010/main" type="writingRegion" rotatedBoundingBox="20718,5057 24806,5057 24806,5931 20718,5931"/>
        </emma:interpretation>
      </emma:emma>
    </inkml:annotationXML>
    <inkml:traceGroup>
      <inkml:annotationXML>
        <emma:emma xmlns:emma="http://www.w3.org/2003/04/emma" version="1.0">
          <emma:interpretation id="{54266FA6-25BE-4F50-99E7-E5DCCAF7A521}" emma:medium="tactile" emma:mode="ink">
            <msink:context xmlns:msink="http://schemas.microsoft.com/ink/2010/main" type="paragraph" rotatedBoundingBox="20718,5057 24806,5057 24806,5931 20718,5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5E91E0-8A38-4CAC-82A3-9F1CE2AED35D}" emma:medium="tactile" emma:mode="ink">
              <msink:context xmlns:msink="http://schemas.microsoft.com/ink/2010/main" type="line" rotatedBoundingBox="20718,5057 24806,5057 24806,5931 20718,5931"/>
            </emma:interpretation>
          </emma:emma>
        </inkml:annotationXML>
        <inkml:traceGroup>
          <inkml:annotationXML>
            <emma:emma xmlns:emma="http://www.w3.org/2003/04/emma" version="1.0">
              <emma:interpretation id="{269CB144-D099-4570-B2A1-7B441F1D02B3}" emma:medium="tactile" emma:mode="ink">
                <msink:context xmlns:msink="http://schemas.microsoft.com/ink/2010/main" type="inkWord" rotatedBoundingBox="20718,5057 21250,5057 21250,5717 20718,5717"/>
              </emma:interpretation>
            </emma:emma>
          </inkml:annotationXML>
          <inkml:trace contextRef="#ctx0" brushRef="#br0">-937 1368 288 0,'-4'29'108'0,"8"-1"-84"0,5 20-4 0,-4-15 108 0,4 7-72 16,0 1 48-16,0-1-60 15,0 1 12-15,0-5-36 16,-4-3 36-16,-5-9-32 16,4-8 4-16,-4-8-16 15,-4-8 20-15,4-8-20 0,-5-12-4 16,1-13-4-16,-1-11-128 16,1-13 68-16,-1-3-156 15,0-1 124 1,5 8-68-16,5 5 92 15,4 3 20-15,9 5 24 16,5-1 220-16,14 5-112 16,13 7 48-16,4 13-84 0,15 4 8 15,-15 12-40-15,1 12 16 16,-1 0-20-16,-22 13 0 16,-9-1-8-16,-23 0 20 0,-23 9-16 15,-9 7-164-15,-13 1 84 16,-19-1-204-1,0-8 152-15,10-7-64 16</inkml:trace>
          <inkml:trace contextRef="#ctx0" brushRef="#br0" timeOffset="172.962">-846 1506 372 0,'32'4'140'0,"-5"4"-112"0,19 12-4 0,-19-4 136 0,10 9-92 15,8 3 0-15,5 0-44 16,-4 1 0-16,-14 3-12 15,-1-4 20-15,-8-3-20 0,-9-5 12 16,-5 0-12-16,0 0-88 16,-4-3 44-16,-1-1-352 15</inkml:trace>
        </inkml:traceGroup>
        <inkml:traceGroup>
          <inkml:annotationXML>
            <emma:emma xmlns:emma="http://www.w3.org/2003/04/emma" version="1.0">
              <emma:interpretation id="{1A8441DA-789D-4E7F-B063-0B01923A0404}" emma:medium="tactile" emma:mode="ink">
                <msink:context xmlns:msink="http://schemas.microsoft.com/ink/2010/main" type="inkWord" rotatedBoundingBox="24254,5769 24523,5083 25056,5293 24787,5978"/>
              </emma:interpretation>
            </emma:emma>
          </inkml:annotationXML>
          <inkml:trace contextRef="#ctx0" brushRef="#br0" timeOffset="1125.129">3129 1397 288 0,'-9'-21'108'0,"18"17"-84"0,-9-4-4 0,4 4 48 16,-4 0-40-16,0-4 60 0,5 0-52 15,4 4 36-15,-9-4-40 16,0 4 0-16,0 0-20 16,-9 0 20-16,4 4-20 15,-13 0 4-15,0 4-8 16,-9 0-8-16,-14 4 4 0,4 8 28 16,-8-4-16-16,-1 8 32 15,1 9-32-15,-1 3 12 16,1 13-16-16,22-1 36 15,0 5-24-15,5 3 12 16,4 1-20-16,10 0-8 16,4-9-4-16,4-8 4 15,19 5-4-15,0-5-4 16,-1 1 4-16,10-9 12 16,5-4-8-16,13-3 4 0,-5-5-4 15,10-4-140-15,-5-4 76 16,-9-4-404-1,0 0 256-15,0 4-24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0:02.4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6EE35E-4D42-4432-991C-AF63EB223D66}" emma:medium="tactile" emma:mode="ink">
          <msink:context xmlns:msink="http://schemas.microsoft.com/ink/2010/main" type="inkDrawing" rotatedBoundingBox="21483,6409 23663,5623 24133,6930 21953,7715" semanticType="callout" shapeName="Other">
            <msink:sourceLink direction="to" ref="{E80FDD2F-EA3C-4493-BBD9-D38B6B4F311E}"/>
            <msink:sourceLink direction="from" ref="{C3B7CC8B-AA66-4A00-AF33-4DAE1C919D3A}"/>
          </msink:context>
        </emma:interpretation>
      </emma:emma>
    </inkml:annotationXML>
    <inkml:trace contextRef="#ctx0" brushRef="#br0">2004 1749 208 0,'-18'12'76'0,"13"-8"-60"0,-4 0-4 15,9 8 28-15,-4 4-24 16,4 0 48-16,0 1-36 16,0 7 28-16,4 4-28 15,-4 9 80-15,9 11-60 16,1 17 12-16,-10 12-36 16,13 4-4-16,-13 4-12 15,9-4 12-15,-9-17-12 16,-9 13 4-16,9 0-4 15,0 0-8-15,-4 0 4 0,-5-8-4 0,9-4 0 16,-5-9 60-16,5-3-32 16,0-13-20-16,0-3-8 15,5-5-20-15,-5-4 12 16,9-3 12-16,-5-9 0 16,5-4-12-16,5 4 4 15,-9-8 28-15,-1 0-12 16,-4 1-4-16,0-9-4 15,0 0-4-15,0 0 0 16,0 0 16-16,9 8-8 0,-9-8-20 16,0 0 4-16,0 0 4 15,0 0 4-15,0 0-12 16,0 0 8-16,0 0 28 16,0 0-12-16,0 0-20 15,0 0 0-15,0 0 20 16,0 0-4-16,0 0 16 15,0 0-16-15,0 0 4 16,0 0-4-16,0 0 20 16,0 0-16-16,-9 0 12 15,9 0-12-15,-4 0-16 16,-1 0 0-16,0 0 4 16,-4 4 0-16,-4 0 32 15,-1 0-16-15,-4 0-12 16,0 4-8-16,-5 0 4 15,5-4 0-15,-10 0 0 0,5-4 0 16,-4 8 24-16,-5-8-12 16,-9-4-12-16,0 12-4 15,-13-8-16-15,-1 8 12 16,-13 0-12-16,13-4 8 16,1 5 24-16,-1-1-4 15,9 0 16-15,10 0-16 16,0 0 4-16,4-4-4 15,4-4-16-15,6 0 4 16,-1 0 12-16,0 0-4 16,0-4 8-16,-9 0-8 0,14 0-12 15,-9 4 4-15,9 0 12 16,-10 0-4-16,-4 0-4 16,-4-4 4-16,0 4-16 15,-1 0 8-15,5 0 4 16,0 0 0-16,5 0-20 15,4 8 12-15,-4-8 12 16,9 0 0-16,-9 0-4 16,8 0 4-16,-8 8-4 15,13-8 0-15,-4 8 8 16,0-8-4-16,4 4-4 16,1-4 4-16,-1 0-24 15,5 0 12-15,0 0 32 16,0-4-16-16,0 4 8 15,4 0-8-15,-4-4 12 16,9 0-12-16,-5 4-20 0,-4 0 4 16,9 0 4-16,-4 0 4 15,-1 0 0-15,1-4 0 16,-1 4-20-16,0 0 12 16,-4-4 20-16,9 0-4 15,0 4-4-15,0 0 0 16,0-4-4-16,-4 4 0 15,-1-4 8-15,1 4-4 16,-1 0-4-16,1 0 4 16,-6 0 4-16,10 0-4 15,-4 0-20-15,-5 4 8 0,4-4-4 16,5 0 4-16,-9 0 24 16,-9 0-8-16,13 0-20 15,-4 0 4-15,-9-4 20 16,0 8-4-16,4-4 4 15,-4 0-4-15,-9 4-8 16,4 0 4-16,0-4-4 16,-9 0 0-16,23 0 24 15,-4 0-12-15,-1-4 4 16,0 0-8-16,10 0-8 16,-1 0 4-16,5 0-16 15,0 0 8-15,0 0 4 16,0 0 0-16,0-1 8 15,0 1-4-15,5 0 16 16,-1 0-12-16,-4-4-20 16,0 4 4-16,0 0 12 15,0 0 0-15,5 0-4 0,13-4 4 16,-4 0-4 0,-1 0 32-16,1-4-16 15,0-5-32-15,4-3 8 16,-5-8 36-16,-8-5-16 15,9-3-36-15,-14-12 12 16,13-1 20-16,-13 0-4 16,0 5 20-16,-13 3-16 15,13 9-12-15,0 4 0 0,13 3-164 16,1 5 92-16,9 4-532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42:52.4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DA95C4-A4F3-4705-9FEB-D342E317D8CF}" emma:medium="tactile" emma:mode="ink">
          <msink:context xmlns:msink="http://schemas.microsoft.com/ink/2010/main" type="writingRegion" rotatedBoundingBox="17718,10778 20654,10513 20879,13018 17944,13282"/>
        </emma:interpretation>
      </emma:emma>
    </inkml:annotationXML>
    <inkml:traceGroup>
      <inkml:annotationXML>
        <emma:emma xmlns:emma="http://www.w3.org/2003/04/emma" version="1.0">
          <emma:interpretation id="{134C6203-B743-4791-AD75-BCCF413F1D09}" emma:medium="tactile" emma:mode="ink">
            <msink:context xmlns:msink="http://schemas.microsoft.com/ink/2010/main" type="paragraph" rotatedBoundingBox="17740,10773 19792,10653 19835,11389 17784,11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DEC7A-F533-484F-BA0D-52F12F191FCF}" emma:medium="tactile" emma:mode="ink">
              <msink:context xmlns:msink="http://schemas.microsoft.com/ink/2010/main" type="line" rotatedBoundingBox="17740,10773 19792,10653 19835,11389 17784,11509"/>
            </emma:interpretation>
          </emma:emma>
        </inkml:annotationXML>
        <inkml:traceGroup>
          <inkml:annotationXML>
            <emma:emma xmlns:emma="http://www.w3.org/2003/04/emma" version="1.0">
              <emma:interpretation id="{49ADDFA2-87A4-4D73-94C6-BE030838D174}" emma:medium="tactile" emma:mode="ink">
                <msink:context xmlns:msink="http://schemas.microsoft.com/ink/2010/main" type="inkWord" rotatedBoundingBox="17740,10773 19792,10653 19835,11389 17784,11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 95 208 0,'25'-27'76'0,"-5"14"-60"0,10-4-4 0,-11 8 56 0,11 0-40 15,10 0 40-15,-5 5-36 16,-1 4 52-16,-4 0-48 16,0 8 12-16,-1 6-32 15,-4 8 80-15,-5 4-52 16,-5 5-40-16,0 9-4 16,-10-5 12-16,-5 0-4 15,0-4 16-15,-15 0-16 0,-5 0-4 16,-5-9 0-16,-4-13 28 15,-11 8-16-15,0-17-12 16,1 0-8-16,4-4 20 16,-5-1-8-16,15-3-28 15,11-6 8-15,9 6 12 0,5-10 4 16,9 5-92-16,6 4 52 16,5 0-192-1,10 0 128-15,-5 9-176 16</inkml:trace>
          <inkml:trace contextRef="#ctx0" brushRef="#br0" timeOffset="702.5602">1144 24 184 0,'30'-9'68'0,"-30"9"-52"0,5-4-4 16,-5 4 152-16,0-4-92 15,0 4 24-15,-5-9-56 16,-5 4 8-16,0 1-28 15,-10 0-28-15,-5-1 4 16,-5 1 28-16,-4-1-16 16,-1 5-8-16,-5 0-4 15,1 0 4-15,4 5 0 16,5-1 8-16,0 1-4 0,6-1-12 16,4 0 4-16,5 5-16 15,0-4 12-15,10 3 20 16,0 1-4-16,0 5 4 15,0 3-4-15,5 5 48 16,0 13-32-16,0 10 32 16,0 12-28-16,0 0-16 15,0 5-8-15,0-5-4 0,0-8 0 16,0-5 16-16,-5-5-8 16,5-8-4-16,-5-4 0 15,-5-5 28-15,10-5-16 0,-5-4-4 16,-4-4-8-16,9 0-4 15,0-9 0-15,0 0-36 16,9 0 20-16,-4-4 4 16,15-1 12-16,-5 1-12 15,10-1 8-15,0 1 4 16,9 0 0-16,-9-1-20 16,10 5 12-16,0 0 12 15,-11 0 0 1,11 0-4-16,-10 9 4 15,0-5-4-15,0 1 0 0,-6-1-20 16,-4 1 12-16,-5-5-4 16,-10 0 4-16,0 0-100 0,0 0 60 15,0 0-164 1</inkml:trace>
          <inkml:trace contextRef="#ctx0" brushRef="#br0" timeOffset="1026.9064">747 496 332 0,'10'-9'120'0,"0"5"-92"0,5-1-8 16,0 5 104-16,0 0-72 16,5 0 60-16,4 0-68 15,6 0-4-15,5 0-24 16,4-4 8-16,1 4-16 16,0-5 4-16,-6 1-4 0,1 0-8 15,-5 4 4-15,-5-5-4 16,-10 1 0-16,-1 4-152 15,-4 0 84-15</inkml:trace>
          <inkml:trace contextRef="#ctx0" brushRef="#br0" timeOffset="-452.3272">48 11 248 0,'0'-13'92'0,"0"13"-72"0,5 0-4 0,-5 0 0 0,0 0-12 16,0 0 24-16,0 0-16 16,5 9 56-16,-5 4-36 15,0 5 64-15,-5 12-56 16,5 19 72-16,0 17-64 15,0-4 8-15,5 13-32 16,0-14 24-16,-5-3-32 16,0-1 4-16,0-13-12 0,-5 0 28 15,5-4-20-15,0-5-12 16,0-13-8-16,-10 4 20 16,10-17-8-16,-10 4 4 15,10-8-4-15,-5-1-60 16,-5-4 28-16,10-4-52 15,-10-1 44-15,10 1-100 16,-14 0 76-16,14-5-168 16</inkml:trace>
          <inkml:trace contextRef="#ctx0" brushRef="#br0" timeOffset="1574.8601">1858 46 364 0,'5'-8'132'0,"-5"-1"-100"0,-5 9-12 15,5 0 52-15,-5-9-44 16,-5 4 60-16,0 1-52 16,-5 4 12-16,0 0-32 15,-5 0 28-15,-4 0-28 16,-6 4 20-16,0 10-20 15,-5-5 28-15,1-1-28 0,-1 14 20 16,5-4-20-16,1 0 36 16,4 12-28-16,5 10 12 15,10 0-20-15,5-1 20 16,10 1-24-16,15 9-4 16,15-10-4-16,14-3 28 0,11-6-16 15,4-3 4-15,1-5-12 16,-6-5-24-16,-9-3 8 15,-6-1-68-15,-9-4 44 16,-10-9-92-16,-5-5 68 16,-6 5-96-16,1-4 88 15,-5-5-260 1</inkml:trace>
        </inkml:traceGroup>
      </inkml:traceGroup>
    </inkml:traceGroup>
    <inkml:traceGroup>
      <inkml:annotationXML>
        <emma:emma xmlns:emma="http://www.w3.org/2003/04/emma" version="1.0">
          <emma:interpretation id="{5F02D522-6C47-44F9-AEFB-3D18EC9C9151}" emma:medium="tactile" emma:mode="ink">
            <msink:context xmlns:msink="http://schemas.microsoft.com/ink/2010/main" type="paragraph" rotatedBoundingBox="17956,12072 20771,11819 20879,13018 18064,13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EF317-C56D-4C22-8465-FB3377B2F712}" emma:medium="tactile" emma:mode="ink">
              <msink:context xmlns:msink="http://schemas.microsoft.com/ink/2010/main" type="line" rotatedBoundingBox="17956,12072 20771,11819 20879,13018 18064,13271"/>
            </emma:interpretation>
          </emma:emma>
        </inkml:annotationXML>
        <inkml:traceGroup>
          <inkml:annotationXML>
            <emma:emma xmlns:emma="http://www.w3.org/2003/04/emma" version="1.0">
              <emma:interpretation id="{3FB173E6-DD4E-4F31-B57F-73444E066B67}" emma:medium="tactile" emma:mode="ink">
                <msink:context xmlns:msink="http://schemas.microsoft.com/ink/2010/main" type="inkWord" rotatedBoundingBox="17956,12072 19542,11929 19650,13129 18064,132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83.7901">673 1457 144 0,'-5'0'52'0,"5"4"-40"0,-5 0 0 15,5 5 88-15,0 0-56 16,-5 0 60-16,0 0-60 15,5 4 68-15,-5 9-64 0,5 0 36 16,0 0-48-16,0 5 8 16,0-1-28-16,5 5 0 15,0-5-8-15,0-4 20 16,0 0-16-16,5-4-4 0,0-5-4 16,0-4-16-16,0-5 8 15,4-4-40-15,1-13 24 16,5 4-80-16,0-8 56 15,0-5-52 1,0 0 56-16,-1-5-40 16,1-4 44-16,-5 9-8 15,0-4 28-15,0 13 44 16,-5-1-16-16,0 1 80 16,-5 0-56-16,0 0 56 0,-5 8-52 15,0 5 52-15,0 0-56 16,0 0 28-16,0 14-36 15,0 3-36-15,0-4 4 16,5-4 0-16,0 0 4 0,-5 0 16 16,0-9-8-16,10 0-12 15,-1 0 0-15,6 0-60 16,5 0 36-16,0-9-60 16,0-4 52-16,5-5-72 15,-1-8 64 1,-4 13 0-16,-5-1 28 15,0 6 56-15,-5-1-20 16,0 4 112-16,-10 5-72 16,10 5 72-16,-5 4-76 0,-5 8 4 15,0 10-36-15,0-1-4 16,0-4-12-16,0 0-8 16,0 0 4-16,-5-9-4 0,0 9 0 15,0-8 16-15,5-10-8 16,-5 9 16-16,0-13-16 15,-5-4-28-15,5-5 8 16,0 0-20-16,5-4 16 16,0-5 0-16,0 10 8 15,5-6 0-15,5 1 0 0,0 0 0 16,0 0 0-16,5-1 0 16,4-8 0-16,1 5 8 15,0-5 0-15,5 9 0 16,-5-5 0-16,5 0 0 15,-1 5 0-15,1 0 0 16,-5 0 0-16,5 4 0 16,-5 0 0-16,-1 5-28 15,1-1 16-15,0 5 24 16,-5 0-8-16,0 5 28 16,0-5-20-16,0 0-12 15,-6 0-4-15,1 0-4 16,0 0 0-16,0 0-12 15,0-9 12-15,0 9-24 16,0 0 20-16,0-9-4 0,5 9 8 16,-5-9-44-16,5 0 24 15,-1 0-20-15,1-4 28 16,0 0-44 0,0-5 36-16,0 1 32 15,-5-1 0-15,0 1 8 16,-5-1-4-16,0 0-16 15,-5 5 4-15,0 0 12 16,0 4-4-16,0 0 60 16,-5 5-36-16,0-1-12 15,0 5-8-15,0 5 24 16,0-1-16-16,-5 5-4 16,0 4-8-16,0 0 20 0,-5 5-12 15,5 9 48-15,0 3-32 0,1 6 12 16,-1 12-24-16,0 18 20 15,0 14-24-15,-5 8 12 16,0 0-12-16,0 0-16 16,0-13 0-16,0-5 12 15,1-3-4-15,-1-6 8 16,0 1-8-16,5 0-4 16,0-5 4-16,5-4-4 15,0-9 0-15,10-13-20 16,5-9 12-16,5-9-4 15,10-26 4-15,4-5-20 16,6-8 16-16,0-5-76 16,-1-4 52-16,-4-1 12 15,-5 1 20-15,-5 0-24 0,-10-9 16 16,-5 0-12-16,-10-5 12 16,-5 1-20-16,0-1 20 15,-5 5-4-15,-5 0 8 16,0 9 24-16,1 4-8 15,-1 5 4-15,-5-1-4 16,5 1 28-16,5 12-20 16,0 1 12-16,0 0-16 15,1 4 28-15,4 0-24 16,5 5-4-16,0 4-8 16,5 0-4-16,10 4 0 0,5 5-12 15,-1 0 8-15,11 0-252 16</inkml:trace>
          <inkml:trace contextRef="#ctx0" brushRef="#br0" timeOffset="4082.0002">475 1465 112 0,'4'0'44'0,"1"0"-36"0,0 0 0 0,5 0 128 0,-10 0-76 16,10 0 44-16,0 0-60 16,-5 0 4-16,5-4-32 15,-5 0 44-15,-5 4-32 16,0 0 4-16,0-5-20 15,0 1 36-15,-5-1-24 16,-5 1-24-16,0 0 0 16,-5-1 0-16,-9 5 0 15,4-4 8-15,-5-1-4 16,-5 5-4-16,0 0 4 16,1 0-4-16,4 0 0 15,0 0 0-15,5 0 0 16,5 5-28-16,5-5 16 15,5 4 4-15,5-4 8 0,5 5-20 16,10 3 12-16,5 1-4 16,5 0 4-16,0 13 16 15,4-4-4-15,-4 13-12 16,-5 8 4-16,5-8 4 16,-5 4 0-16,-5 5 0 15,-5-9 0-15,-1-9 16 16,-9 4-8-16,0 1 24 15,-9-10-20-15,-1-3 4 16,-10 3-8-16,0-3-8 16,0-6 4-16,-5 6 28 0,1-10-16 15,-1-4 12-15,5-4-16 16,0-10 12-16,0 6-16 16,5-10 32-16,5-4-24 0,1 4-12 15,-1-4-8-15,5-4 4 16,0 4 0-16,0 4 0 15,0 0 0-15,5 1-44 16,5 4 24-16,0 4-116 16,5 0 76-16,0 5-248 15,-1-1 172 1,6 5-24-16</inkml:trace>
        </inkml:traceGroup>
        <inkml:traceGroup>
          <inkml:annotationXML>
            <emma:emma xmlns:emma="http://www.w3.org/2003/04/emma" version="1.0">
              <emma:interpretation id="{A7F144FF-E455-487A-8803-4E22B0D35A8E}" emma:medium="tactile" emma:mode="ink">
                <msink:context xmlns:msink="http://schemas.microsoft.com/ink/2010/main" type="inkWord" rotatedBoundingBox="19651,12165 20793,12062 20821,12367 19679,12470"/>
              </emma:interpretation>
              <emma:one-of disjunction-type="recognition" id="oneOf2">
                <emma:interpretation id="interp2" emma:lang="" emma:confidence="1">
                  <emma:literal>ace</emma:literal>
                </emma:interpretation>
                <emma:interpretation id="interp3" emma:lang="" emma:confidence="0">
                  <emma:literal>are</emma:literal>
                </emma:interpretation>
                <emma:interpretation id="interp4" emma:lang="" emma:confidence="0">
                  <emma:literal>once</emma:literal>
                </emma:interpretation>
                <emma:interpretation id="interp5" emma:lang="" emma:confidence="0">
                  <emma:literal>Ace</emma:literal>
                </emma:interpretation>
                <emma:interpretation id="interp6" emma:lang="" emma:confidence="0">
                  <emma:literal>axe</emma:literal>
                </emma:interpretation>
              </emma:one-of>
            </emma:emma>
          </inkml:annotationXML>
          <inkml:trace contextRef="#ctx0" brushRef="#br0" timeOffset="6619.6855">2121 1452 176 0,'-5'-9'64'0,"0"5"-48"0,5 0-8 0,0-1 24 15,-5 1-20-15,0-1 24 16,0-3-24-16,0 8 76 16,0 0-52-16,0 0 48 15,0-5-48-15,0 5 8 16,-5-4-28-16,5 4 20 16,0 0-24-16,5 0-4 15,-5 0-4-15,0 0-4 16,0 0 0-16,0 0 24 0,0 4-12 15,-4 1 12-15,4-5-12 16,-5 13 36-16,-5-4-24 16,0 4 20-16,5 4-24 15,-5 1 36-15,0 4-32 16,5 9-12-16,0-5-8 0,0 1 4 16,6-1-4-16,-1-4-4 15,5 0 4-15,0-4 12 16,5-5-8-16,4-4 4 15,-9-9-4-15,10-4-52 16,0-5-36 0,5-4 40-16,5-5-32 15,-5-4 40-15,0-4-44 16,5-1 44-16,-6 1-36 16,1 4 36-16,-5-9 20 15,0 22 8-15,0 0 92 16,-5 5-48-16,-5 4 88 15,0 0-72-15,0 13-8 16,5 5-32-16,0 4 24 16,5 0-24-16,0 0 4 0,0-5-12 15,5 1-24-15,-6-9 8 16,6-5-84-16,0-4 52 16,0-9-144-1,0-4 104-15,0-5-132 0</inkml:trace>
          <inkml:trace contextRef="#ctx0" brushRef="#br0" timeOffset="7352.7329">2359 1351 540 0,'15'0'200'0,"-6"4"-156"0,6-4-12 16,0 5 36-16,5-1-44 16,0 5 16-16,0-5-24 15,0 1 0-15,-1-5-8 16,-4 0 12-16,-5 0-12 0,-10 0 16 15,0 0-16-15,0 0-4 16,0-5 0-16,-5 1-40 16,0 0 20-16,0-1-20 15,0 1 20-15,-5-1 28 0,5 1-8 16,0 4-16-16,1-5 4 16,-1 5-4-16,5 0 4 15,-5 0 24-15,0 0-8 16,0 5-20-16,0-5 4 15,0 0 4-15,-5 0 4 16,0 4 16-16,0 1-8 16,0-1-12-16,-5-4 0 15,0 9 28-15,0-5-12 16,1 5 12-16,-1 0-12 16,0 4 28-16,0 0-24 15,10 1-4-15,0 3-8 16,5 1 4-16,5 0-4 0,5-1 8 15,10 1-8-15,0-1-4 16,9-8 4-16,6-4-4 16,15-10 0-16,4 1-88 15,1-5 48-15,-6-4-56 16,-4 0 56-16,-5-1-4 16,-6 1 24-16,-9 0 4 15,-5 0 8-15,-5-1 24 16,0 1-8-16,-10 4 84 15,-5-4-48-15,5 0-4 16,-5 4-24-16,-5 0 8 16,0 1-16-16,0-1-4 15,5 4 0-15,-5 1-16 0,-5-1 8 16,5 5 40-16,0 0-24 16,-5 0 16-16,0 5-16 15,0 4 28-15,0 0-24 16,0-1 40-16,0 6-32 15,5-1 12-15,5 4-20 16,10 1 0-16,5 4-8 16,5-4 12-16,5-5-12 15,10-4-4-15,9-5 0 16,6-4-172-16,-1-9 92 16,-4 9-436-16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47.8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172390-7192-49B5-A348-DA69F16EB592}" emma:medium="tactile" emma:mode="ink">
          <msink:context xmlns:msink="http://schemas.microsoft.com/ink/2010/main" type="inkDrawing" rotatedBoundingBox="7273,5856 19598,5858 19597,8226 7272,8225" semanticType="callout" shapeName="Other">
            <msink:sourceLink direction="from" ref="{03BF2D57-6F09-40B7-830E-9644248968E6}"/>
            <msink:sourceLink direction="to" ref="{6C72BBF7-44C3-4533-A726-EDCEB605E402}"/>
            <msink:destinationLink direction="with" ref="{FF4C8995-E9F5-49AB-B728-540029E648EC}"/>
            <msink:destinationLink direction="with" ref="{88953F19-887E-4277-8FD0-9D3F35D8AC16}"/>
            <msink:destinationLink direction="with" ref="{BBF47E29-7E5E-4242-8A6E-0EB1C42FBBE4}"/>
            <msink:destinationLink direction="with" ref="{122A7525-B14E-4405-9A7E-0A5F28881F52}"/>
            <msink:destinationLink direction="to" ref="{E5B9E44F-80AA-4AD3-A4E0-93427EE1F2C4}"/>
          </msink:context>
        </emma:interpretation>
      </emma:emma>
    </inkml:annotationXML>
    <inkml:trace contextRef="#ctx0" brushRef="#br0">405-1781 176 0,'55'-20'64'0,"-33"12"-48"0,19 4-8 0,-18 4 24 16,14-8-20-16,13 8-4 0,18 0-4 15,23 0-24-15,14 0 12 16,-1 0 20-16,24 0-4 15,31 0 32-15,19 4-24 16,8-8-12-16,56 4-8 16,-10 0 12-16,55 0-4 15,0 0-12-15,54 0 4 16,-13 0 4-16,54 0 0 16,5 0 32-16,14 4-16 15,41-8 4-15,-1 0-12 16,5-4 12-16,32 0-12 15,-18-9 24-15,-4-3-20 16,31 0-20-16,-18 4 0 16,-23 8-4-16,23-8 4 15,-50 11 8-15,9 5 0 16,-41-8 16-16,-5 12-8 0,-45-4-20 16,-14-4 4-16,-36 0 4 15,-64-4 4-15,-23-4 0 16,-27-4 0-16,-31 4 88 15,-29 0-48-15,-26-1 0 16,-19 5-24 0,-40 8-80-16,-42 8-260 15</inkml:trace>
    <inkml:trace contextRef="#ctx0" brushRef="#br0" timeOffset="17626.3902">3797-1522 384 0,'-87'-72'140'0,"65"59"-108"0,22 9-8 16,27 8-24-16,23 17-4 15,23 19-4-15,27 5 0 16,55 15 16-16,31 33-4 16,51 37 8-16,36 20-8 15,42-17 24-15,12 29-16 0,56 16 40 16,-19-8-28-16,9-20 4 15,-13-9-16-15,0-11 0 16,-37-13-4-16,-4-20-252 16,-33-12 132-16,-49-48-124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0.7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4C8995-E9F5-49AB-B728-540029E648EC}" emma:medium="tactile" emma:mode="ink">
          <msink:context xmlns:msink="http://schemas.microsoft.com/ink/2010/main" type="inkDrawing" rotatedBoundingBox="15455,15874 23572,7566 27677,11576 19560,19885" semanticType="callout" shapeName="Other">
            <msink:sourceLink direction="with" ref="{F2172390-7192-49B5-A348-DA69F16EB592}"/>
            <msink:sourceLink direction="with" ref="{489613EB-5A94-4C7C-91B9-0F69AEE4F8CB}"/>
          </msink:context>
        </emma:interpretation>
      </emma:emma>
    </inkml:annotationXML>
    <inkml:trace contextRef="#ctx0" brushRef="#br0">7922 0 104 0,'-9'53'36'0,"9"-25"-28"0,-9 25 0 0,9-25 56 0,-5 9-36 16,-4 15 52-16,9 21-48 15,-4 32 4-15,4 13-24 16,-5-5 72-16,14 0-48 16,-9 21 24-16,9 28-40 15,10-13 16-15,-1 5-20 16,9 12-8-16,0 20-4 15,5-16 40-15,0 0-24 16,0 33 0-16,0-1-12 16,-5-24-8-16,-4 28 4 15,-9 17 28-15,4-37-16 16,-4 12-32-16,4 17 8 16,-9-21 0-16,-5-16 8 15,-4 12 0-15,9 9 0 16,-9-17 0-16,0-16 0 0,-9 12-20 15,18 8 12-15,-9-24 20 16,5-16-4-16,4 3 16 16,0 13-16-16,0 0 24 15,-4-28-20-15,13-13-12 16,-9-4-4-16,-4 1 20 0,13 3-8 16,-9-4 4-16,-4-7-4 15,22-17 4-15,-22-12-8 16,22 0-12-16,-23 0 4 15,10-4-4-15,13-5 0 16,-22-7 24-16,9-8-8 0,-1-9-20 16,-8-7 4-16,8-5 12 15,-13-11 0-15,14-5 24 16,0 0-16-16,-14-8 4 16,0-4-8-16,0-8-24 15,0 0 8-15,0 0-4 16,0 0 4-16,0 0-12 15,0 0 12-15,0-4-32 16,-14 0 24-16,14 4-28 16,-14 4 24-16,10-4-8 15,-10 0 16-15,-13 4-20 16,9 4 20-16,-10 0 12 16,-3 0 4-16,-10 1 16 15,-19 7-12-15,-12 4-40 0,-20-4 20 16,1 0 0-16,-4 1 12 15,-1-1 16-15,-27-12-8 16,-18 8-12-16,0 4 0 16,18 0 4-16,-18-4 0 15,-23 1 8-15,5 11-4 16,4-4-20-16,5-4 8 16,-23 0-40-1,-5 5 28-15,23-1 16 16,10-8 4-16,-10-4-8 15,-9 8 4-15,5 1 48 16,13-1-24-16,5 0-8 0,-19 0-8 16,-13 4-40-16,23 9 20 15,14-9 4-15,-19 4 12 16,-9-8 16-16,4 1-8 16,15-1-4-16,-10-8 0 15,-4 0 4-15,-14 8-4 16,9 0 8-16,0 1-8 15,-23-1 8-15,-9 8-8 16,14 0-4-16,-14-12 4 16,-4 13 4-16,18-1-4 15,9-8 24-15,-5-4-16 16,-4 0 56-16,18 5-36 16,19-5 4-16,13 0-24 15,-18-4-24-15,-1-4 4 16,19 8 20-16,18-4-4 0,19 0 4 0,8 5-4 15,10-5-128-15,-1 0 64 16,10 0-156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3.9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5A65D6-C724-4D86-8649-DEFD08327AB5}" emma:medium="tactile" emma:mode="ink">
          <msink:context xmlns:msink="http://schemas.microsoft.com/ink/2010/main" type="inkDrawing" rotatedBoundingBox="8947,7221 9536,13963 9472,13969 8884,7226" shapeName="Line"/>
        </emma:interpretation>
      </emma:emma>
    </inkml:annotationXML>
    <inkml:trace contextRef="#ctx0" brushRef="#br0">1 0 80 0,'-9'-4'32'0,"9"8"-24"0,5 12-4 16,-1 5-20-16,-4 11 8 15,0 21 4-15,10 28 4 16,3 8 60-16,-4 12-32 16,-4 45 84-16,-1 48-60 15,6 32 44-15,12 62-56 0,1 80-4 16,0 65-20-16,13 28 60 15,10 37-44-15,18 24-28 16,-10-4-8-16,1-40 0 16,-5-29 4-16,-14-73 16 15,-4-40-8-15,-9-57-20 16,-14-48 4-16,9-49-4 16,-9-28 4-16,5-45-132 15,0-44 72-15,-5-33-164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4.4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5CB7F6-CA08-48D2-8467-52DA8EB768A4}" emma:medium="tactile" emma:mode="ink">
          <msink:context xmlns:msink="http://schemas.microsoft.com/ink/2010/main" type="inkDrawing" rotatedBoundingBox="10163,7330 10806,13479 10669,13493 10026,7344" shapeName="Line"/>
        </emma:interpretation>
      </emma:emma>
    </inkml:annotationXML>
    <inkml:trace contextRef="#ctx0" brushRef="#br0">11 0 28 0,'-32'0'12'0,"42"28"-8"0,-6 37-4 0,5-13-8 16,5 17 4-16,4 16 48 15,-9 49-24-15,9 36 104 16,-4 20-68-16,4 73 108 16,0 28-92-16,5 65 60 15,-5 61-76-15,10 28-32 16,13 17-12-16,0 15 20 16,13-3-16-16,10-74 12 15,0-19-16-15,-10-62 28 16,-3-51-24-16,-20-38-32 15,1-27 8-15,-4-42-60 0,-6-39 36 16,-8-41-152-16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4.8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12F7B8-F439-409C-9671-7FD26D723F42}" emma:medium="tactile" emma:mode="ink">
          <msink:context xmlns:msink="http://schemas.microsoft.com/ink/2010/main" type="inkDrawing" rotatedBoundingBox="11424,8054 11977,14924 11819,14936 11265,8066" semanticType="callout" shapeName="Other">
            <msink:sourceLink direction="with" ref="{6C72BBF7-44C3-4533-A726-EDCEB605E402}"/>
            <msink:sourceLink direction="with" ref="{C7D5FCF6-5927-4312-A015-EE21F3304436}"/>
          </msink:context>
        </emma:interpretation>
      </emma:emma>
    </inkml:annotationXML>
    <inkml:trace contextRef="#ctx0" brushRef="#br0">2 0 132 0,'-23'24'52'0,"28"9"-44"0,9 23 4 0,-5-19 8 16,9 15-12-16,5 17 60 16,4 32-40-16,5 49 60 15,4 24-52-15,5 69 44 16,-9 44-44-16,5 77 24 16,-1 78-32-16,1 51 28 15,-1 29-32-15,0-4 4 16,1 13-16-16,8-22 28 15,-8-59-24-15,-5-29 12 0,-10-69-16 16,-8-53-24-16,-9-44 4 16,-10-65-12-16,-4-48 8 0,-5-45-80 15,1-40 52-15,-6-53-128 32,6-57 96-32,4-32-176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4:47.6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E1550D-888B-4EA0-8C1B-FA4AF13ED62F}" emma:medium="tactile" emma:mode="ink">
          <msink:context xmlns:msink="http://schemas.microsoft.com/ink/2010/main" type="inkDrawing" rotatedBoundingBox="2606,7114 15149,7149 15148,7476 2605,7442" semanticType="underline" shapeName="Other">
            <msink:destinationLink direction="with" ref="{92330448-8ECF-4407-B4DE-3CEF513312A0}"/>
          </msink:context>
        </emma:interpretation>
      </emma:emma>
    </inkml:annotationXML>
    <inkml:trace contextRef="#ctx0" brushRef="#br0">0 102 196 0,'14'0'72'0,"-5"4"-56"0,0 0-4 0,5-4 84 15,4 0-56-15,5 0 16 16,9 0-32-16,4-4-20 15,10 12-8-15,4-8 4 16,0 8 0-16,4-4 8 16,-3 4-4-16,3 0-4 0,-4 0 4 15,5-4-16-15,9 0 8 16,13-4 28-16,14 4-12 16,9 0 24-16,0 4-24 15,5-4 40-15,0-4-28 16,22 0-32-16,19 0 4 15,0 4 8-15,9 1 0 16,18-5-4-16,18 4 4 16,-14 0 4-16,28-4-4 15,18 4-28-15,-13 0 12 16,22-4 24-16,9 8-8 16,-18 0-8-16,28-8 0 15,-1 8 56-15,-9 0-28 16,19 4 32-16,-10 0-28 15,19 1-8-15,9-1-12 16,-10-4 4-16,37 0-8 0,-18-8 24 0,45 0-16 16,-31 4-12-16,31-4-4 15,1 0-4-15,8 4 0 16,-27 4 16-16,0-8-4 16,1 0-4-16,-24 0 4 15,5-4 4-15,-18-4-4 16,4 0-12-16,-4 0 4 15,-28 0 12-15,19-5-4 16,-10-3-4-16,-36-4 4 16,-9 0 12-16,-4 0-8 15,-28-1-4-15,-23 1 0 0,-36 4 4 16,-23-4-4-16,-18-5-12 16,-18 5 4-16,-19 0-136 15,-17 4 72-15,-15 0-216 16,-13 7 160-1,-9 1-68-15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5.2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188938-C88B-4D6A-BE89-F3320AFB4625}" emma:medium="tactile" emma:mode="ink">
          <msink:context xmlns:msink="http://schemas.microsoft.com/ink/2010/main" type="inkDrawing" rotatedBoundingBox="12737,7772 13642,14482 13442,14508 12537,7798" semanticType="callout" shapeName="Other">
            <msink:sourceLink direction="with" ref="{1A7D9A9B-941E-4F33-9023-860495179542}"/>
            <msink:sourceLink direction="with" ref="{489613EB-5A94-4C7C-91B9-0F69AEE4F8CB}"/>
          </msink:context>
        </emma:interpretation>
      </emma:emma>
    </inkml:annotationXML>
    <inkml:trace contextRef="#ctx0" brushRef="#br0">0 0 280 0,'9'52'104'0,"-5"21"-84"0,10 89 0 0,0-73 64 16,9 45-48-16,-5 60 56 16,14 24-52-16,9 74 40 15,0 64-44-15,4 41 16 16,5 72-32-16,0 33 0 0,-9-4-12 15,5-41 20-15,8 8-16 0,6-32 56 16,12-32-36-16,10-21-24 16,5-36-8-16,-5-56 16 15,-9-29-8-15,-10-25-312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6.7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1457D2-C020-4C7F-ACE4-7E6858F09EF5}" emma:medium="tactile" emma:mode="ink">
          <msink:context xmlns:msink="http://schemas.microsoft.com/ink/2010/main" type="inkDrawing" rotatedBoundingBox="7917,7502 13529,10525 11969,13420 6357,10397" semanticType="callout" shapeName="Other">
            <msink:sourceLink direction="from" ref="{6C72BBF7-44C3-4533-A726-EDCEB605E402}"/>
            <msink:sourceLink direction="to" ref="{A1224E26-3EAC-4591-BA4A-F19D92444765}"/>
            <msink:sourceLink direction="to" ref="{E43CD02A-CD80-48E4-AA41-23F720431C4D}"/>
            <msink:sourceLink direction="to" ref="{27A12614-A31E-40A9-9010-B0CD109F8145}"/>
          </msink:context>
        </emma:interpretation>
      </emma:emma>
    </inkml:annotationXML>
    <inkml:trace contextRef="#ctx0" brushRef="#br0">573 1008 72 0,'-95'-73'24'0,"63"53"-16"0,-14-1-4 16,28 17 68-16,5 4-40 0,3 0-64 15,20 8 12-15,12 1 32 16,10 3-4-16,9-4 124 16,27 4-76-16,33 8 112 15,40 17-96-15,14 7 24 16,59 21-56-16,22 4 4 16,65-5-28-16,8 17-8 15,60 29-4-15,14 11 12 16,17 13-8-16,28-21 24 0,-18-16-20 15,4 12 24-15,-13-12-24 16,-23 9 12-16,-37-17-12 16,-8-4-44-16,-56-8 20 15,-58-9-96-15,-37-11 60 0,-45-8-188 16</inkml:trace>
    <inkml:trace contextRef="#ctx0" brushRef="#br0" timeOffset="750.4993">1452 3561 20 0,'14'0'8'0,"40"25"-8"0,42 23 0 0,-19-15 136 16,37 15-76-16,46 25 116 15,49 0-100-15,46 4 16 16,18 16-56-16,37 20-12 15,-10 29-16-15,19-21-8 16,9 1 4-16,-37-29-4 16,10 0 0-16,-42-4 24 15,-27 0-12-15,-22 0-48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6.2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7D9A9B-941E-4F33-9023-860495179542}" emma:medium="tactile" emma:mode="ink">
          <msink:context xmlns:msink="http://schemas.microsoft.com/ink/2010/main" type="inkDrawing" rotatedBoundingBox="7106,7393 12712,8961 12663,9133 7058,7565" semanticType="callout" shapeName="Other">
            <msink:sourceLink direction="with" ref="{6C72BBF7-44C3-4533-A726-EDCEB605E402}"/>
            <msink:sourceLink direction="with" ref="{C7D5FCF6-5927-4312-A015-EE21F3304436}"/>
            <msink:destinationLink direction="with" ref="{73188938-C88B-4D6A-BE89-F3320AFB4625}"/>
          </msink:context>
        </emma:interpretation>
      </emma:emma>
    </inkml:annotationXML>
    <inkml:trace contextRef="#ctx0" brushRef="#br0">-2 52 280 0,'-9'-24'104'0,"22"16"-84"0,24-4 0 15,-15 8 40-15,15 0-36 16,8 4 68-16,15 8-52 16,21 4 44-16,61 16-48 15,40 21-12-15,73 3-12 16,36 13-28-16,69 16 8 0,18 20 64 15,13 57-28-15,1-16-20 16,-23-17-8-16,4-7 8 16,-18-9-4-16,-4-12-12 0,-33-12 4 15,-17-16-4-15,-19-5 0 16,-45 1-36-16,-41-4 24 16,-42-13-408-1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7.1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A599F4-951F-4FF6-8368-CD381C13B797}" emma:medium="tactile" emma:mode="ink">
          <msink:context xmlns:msink="http://schemas.microsoft.com/ink/2010/main" type="inkDrawing" rotatedBoundingBox="6935,10195 13343,11831 13310,11961 6902,10325" semanticType="callout" shapeName="Other"/>
        </emma:interpretation>
      </emma:emma>
    </inkml:annotationXML>
    <inkml:trace contextRef="#ctx0" brushRef="#br0">0 37 268 0,'-23'-56'100'0,"37"60"-76"0,40 12-8 0,1-8-36 16,13 8 8-16,23 8 4 15,41 1 8-15,50 15 104 16,32 5-56-16,46 3 44 15,31 13-56-15,51 12-28 16,31 24-8-16,0 20-20 16,60 1 12-16,-28-17 32 0,14 0-16 15,-23-12-16-15,-14 8 0 16,-17 0 12-16,-33-4 0 16,-50 0 16-16,-22-20-12 15,-42-8 32-15,-31-8-24 16,-55-5-276-16,-41-7 136 15,-50-5-80-15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7.7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8CFE0A-19AA-400F-9718-399239F1A6DD}" emma:medium="tactile" emma:mode="ink">
          <msink:context xmlns:msink="http://schemas.microsoft.com/ink/2010/main" type="inkDrawing" rotatedBoundingBox="7326,12756 12887,14190 12860,14294 7300,12859" semanticType="callout" shapeName="Other">
            <msink:sourceLink direction="with" ref="{F698106E-BB3C-4D92-A849-32EED89B8AD6}"/>
            <msink:sourceLink direction="with" ref="{A1224E26-3EAC-4591-BA4A-F19D92444765}"/>
            <msink:sourceLink direction="with" ref="{E43CD02A-CD80-48E4-AA41-23F720431C4D}"/>
            <msink:sourceLink direction="with" ref="{27A12614-A31E-40A9-9010-B0CD109F8145}"/>
          </msink:context>
        </emma:interpretation>
      </emma:emma>
    </inkml:annotationXML>
    <inkml:trace contextRef="#ctx0" brushRef="#br0">0 36 300 0,'32'-57'112'0,"5"61"-88"0,58 4-8 16,5 4 92-16,55 25-64 16,32 19 24-16,59 17-36 15,31 8-12-15,51 8-12 0,55 0 12 16,-5 16-12-16,36 25 4 16,5-1-4-16,-14-11-8 15,14-25 4-15,-32-8 4 16,0-12-4-16,-55 0-48 15,-9-5 28-15,-40-3-228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8.6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E20B1D-8E5A-4714-85A6-68E040A7B0C1}" emma:medium="tactile" emma:mode="ink">
          <msink:context xmlns:msink="http://schemas.microsoft.com/ink/2010/main" type="inkDrawing" rotatedBoundingBox="13535,9051 22219,8825 22222,8960 13539,9186" shapeName="Other">
            <msink:destinationLink direction="with" ref="{8059511E-18EA-41C5-890C-A11137D84C03}"/>
            <msink:destinationLink direction="with" ref="{B3489AF8-427A-4F22-947E-F4C22067EA46}"/>
            <msink:destinationLink direction="with" ref="{88953F19-887E-4277-8FD0-9D3F35D8AC16}"/>
          </msink:context>
        </emma:interpretation>
      </emma:emma>
    </inkml:annotationXML>
    <inkml:trace contextRef="#ctx0" brushRef="#br0">0 306 300 0,'32'-13'112'0,"-19"9"-88"0,24-8-8 0,-10 4 28 16,5 0-28-16,27-8 4 15,37 0-12-15,27 8 4 16,13-1-8-16,46 1-4 15,32 8 4-15,41 0 4 16,46-4-4-16,45-4 32 16,41 8-20-16,36 0 12 15,46-4-16-15,-5 12 0 16,14 8-4-16,19-7-8 16,-1-14 4-16,-36-11-68 0,4 0 36 15,-54-8-32-15,-5 0 36 16,-59-13 12-16,-9 1 8 15,-55 11 12-15,-36 5-4 16,-45 4-64-16,-28 8 32 16,-37 8-76-16,-40 8 60 15,-37 12-104-15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9.2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FBBE8E-2BC9-4D53-90FC-F9B3A4A0EF37}" emma:medium="tactile" emma:mode="ink">
          <msink:context xmlns:msink="http://schemas.microsoft.com/ink/2010/main" type="inkDrawing" rotatedBoundingBox="15376,9927 21983,9752 21984,9825 15378,10000" shapeName="Other"/>
        </emma:interpretation>
      </emma:emma>
    </inkml:annotationXML>
    <inkml:trace contextRef="#ctx0" brushRef="#br0">0 202 156 0,'291'-16'56'0,"-140"8"-44"0,145 8-4 16,-105-8 112-16,82 3-68 15,64 5 8-15,36 0-40 16,23 9-4-16,32-9-8 16,9-13-8-16,5 5 4 15,-5-8-4-15,-32 4 0 16,-4-8 0-16,-37 0 0 0,-18-5 16 16,-32 5-8-16,-41 4 4 15,-31 0-4-15,-33 8-164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9.7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7980C7-7251-4AF8-B7CA-A1CB3ACBE469}" emma:medium="tactile" emma:mode="ink">
          <msink:context xmlns:msink="http://schemas.microsoft.com/ink/2010/main" type="inkDrawing" rotatedBoundingBox="14312,10641 21655,10730 21654,10798 14311,10710" shapeName="Other"/>
        </emma:interpretation>
      </emma:emma>
    </inkml:annotationXML>
    <inkml:trace contextRef="#ctx0" brushRef="#br0">46 54 184 0,'-46'-41'68'0,"46"41"-52"0,-4-4-4 16,4 4-48-16,13 0 16 15,1 4-4-15,4-8 16 16,5-4 44 0,9 8-24-16,27 0 44 0,41-4-32 0,23 16 40 15,14-16-36-15,54 12 28 16,37 0-28-16,49-8 0 15,47 4-16-15,49 4 44 16,41-3-28-16,10-1-4 16,49-4-16-16,32 0-8 15,10-4 4-15,-28 8 12 16,23 8-8-16,-32-12 4 16,-36 16-4-16,-5 0-32 15,-55 12 12-15,-18-3-224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0.2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C2CB08-ECB7-4008-8BA6-118305EEB924}" emma:medium="tactile" emma:mode="ink">
          <msink:context xmlns:msink="http://schemas.microsoft.com/ink/2010/main" type="inkDrawing" rotatedBoundingBox="14321,11755 21177,11780 21176,11890 14320,11864" shapeName="Other"/>
        </emma:interpretation>
      </emma:emma>
    </inkml:annotationXML>
    <inkml:trace contextRef="#ctx0" brushRef="#br0">-1-1 176 0,'-9'-4'64'0,"13"16"-48"0,19 0-8 0,0 0-12 16,13 4 0-16,33-3 20 15,31-5-8-15,23 8 32 16,22-8-24-16,60 0 32 16,18 0-32-16,55-8 20 15,32 0-20-15,49-4 8 16,28 4-12-16,18 0-16 0,42-4 0 15,8-12 20-15,-4 12-8 16,22 4-4-16,-31-16 0 16,-10 24-4-16,-22-8 0 15,-27-4 16-15,-33 0-8 16,-27 4-84-16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0.6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4F3904-555F-4DED-9675-425EC9C77EB1}" emma:medium="tactile" emma:mode="ink">
          <msink:context xmlns:msink="http://schemas.microsoft.com/ink/2010/main" type="inkDrawing" rotatedBoundingBox="14834,12779 23066,12770 23067,12867 14835,12876" shapeName="Other">
            <msink:destinationLink direction="with" ref="{22B698FF-8FDC-4D00-B509-85D87E700FE0}"/>
          </msink:context>
        </emma:interpretation>
      </emma:emma>
    </inkml:annotationXML>
    <inkml:trace contextRef="#ctx0" brushRef="#br0">0 9 72 0,'59'24'24'0,"-4"-12"-16"0,27 4-4 0,-23-8 76 16,55-4-44-16,36 5 48 0,46-9-48 16,54 4 44-1,42 0-48-15,45-4-16 0,77-8-8 16,23 3-8-16,41 1 0 16,28 0 16-16,44 4-8 15,-8-8 4-15,-14 4-4 16,-45 0-16-16,13 0 4 15,-72-4 20-15,-15 8-8 16,-67 0-4-16,-19 0 0 16,-27 12-208-16,-68 4 112 15,-46 13-52-15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6:19.0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42CAB2-1AA8-4776-8C79-BA477B6A02E1}" emma:medium="tactile" emma:mode="ink">
          <msink:context xmlns:msink="http://schemas.microsoft.com/ink/2010/main" type="writingRegion" rotatedBoundingBox="19158,2268 24715,2285 24703,5868 19147,5851"/>
        </emma:interpretation>
      </emma:emma>
    </inkml:annotationXML>
    <inkml:traceGroup>
      <inkml:annotationXML>
        <emma:emma xmlns:emma="http://www.w3.org/2003/04/emma" version="1.0">
          <emma:interpretation id="{72C83199-06F6-48FC-8323-153C2346BA93}" emma:medium="tactile" emma:mode="ink">
            <msink:context xmlns:msink="http://schemas.microsoft.com/ink/2010/main" type="paragraph" rotatedBoundingBox="19158,2268 24715,2285 24708,4424 19151,4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079FC-BFAA-4012-871D-143A153A25DF}" emma:medium="tactile" emma:mode="ink">
              <msink:context xmlns:msink="http://schemas.microsoft.com/ink/2010/main" type="line" rotatedBoundingBox="19158,2268 24715,2285 24708,4424 19151,4406"/>
            </emma:interpretation>
          </emma:emma>
        </inkml:annotationXML>
        <inkml:traceGroup>
          <inkml:annotationXML>
            <emma:emma xmlns:emma="http://www.w3.org/2003/04/emma" version="1.0">
              <emma:interpretation id="{FA469B74-4C10-4307-80B2-14FC4F6080E5}" emma:medium="tactile" emma:mode="ink">
                <msink:context xmlns:msink="http://schemas.microsoft.com/ink/2010/main" type="inkWord" rotatedBoundingBox="19157,2702 22237,2712 22233,3926 19153,39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1643 239 340 0,'0'0'128'0,"0"8"-100"0,-9 8-8 0,9 0 88 15,-13 8-64-15,4 9 0 16,-5 7-28-16,-9 5 40 0,-18 3-28 15,-13-3-16-15,-24-1-4 16,1 1 8-16,-10-1-8 16,10 1 48-16,9-1-28 0,13-7-16 15,9-5-4 1,24-7-8-16,-1-5 0 0,14-12 0 16,18-8 0-16,5-8-132 15,17-4 72-15,1 0-364 16</inkml:trace>
          <inkml:trace contextRef="#ctx0" brushRef="#br0" timeOffset="-345.4351">997 259 132 0,'9'-4'52'0,"0"4"-44"0,5 4 4 0,-5 0 60 16,-9 8-40-16,14 4 92 0,8 9-68 15,-3 7 36-15,3 4-56 16,10 5 24-16,0 3-32 16,-5 1 8-16,14-5-20 15,-9 1 0-15,-9-5-8 16,0-3-8-16,0-5 4 16,-1-4 20-16,-13-4-12 15,5-3 32-15,-14-5-28 16,9-4-40-16,-9-8 12 15,0 0-184-15,0-4 108 16,14-4-224-16</inkml:trace>
          <inkml:trace contextRef="#ctx0" brushRef="#br0" timeOffset="1018.2675">2477 81 260 0,'0'-8'96'0,"4"8"-76"0,5-8-4 0,-4 4 44 16,-1 0-36-16,-4 0 16 15,0 0-24-15,-4-1 0 16,-5-3-8-16,-5 8 12 15,-4-8-12-15,-5 8 4 0,-4-8-4 16,-5 8-24-16,5-4 8 16,-1 4 12-16,1 0 0 15,0 0 32-15,4 0-20 16,0 4-48-16,5 4 16 16,-5 0-8-16,0 0 16 15,1 1 8-15,-1 11 0 16,0 8 52-16,5 17-28 15,-5 11 32-15,0 9-28 16,1 4-8-16,12 0-12 16,-3-13-8-16,4-3 4 15,0-9 12-15,4-7-8 16,0-5-4-16,5-7 0 16,0-5 12-16,0-4-8 0,0 0 16 15,5-4-16-15,4-4-12 16,-4-4 0-16,13-4 20 0,-4 0-8 15,13 0-40-15,0 4 20 16,-4-4-24-16,4 4 20 16,1 5 8-16,-6-1 8 15,10 0 0-15,-18 4 0 16,18 0 0-16,-9 0 0 16,-1 0 0-16,-3 0 0 15,-6-3-44-15,1-1 24 16,-1 0-256-1,-8 0 152-15</inkml:trace>
          <inkml:trace contextRef="#ctx0" brushRef="#br0" timeOffset="-856.3098">0 8 184 0,'9'-8'68'0,"-4"8"-52"0,-1 0-4 16,-4 0 12-16,0 0-16 15,9 4 68-15,-4 4-44 16,4 0-28-16,-5 0-8 16,6 0 16-16,-1 0-4 15,13-3 4-15,1-1-4 16,4-4-8-16,5 0-16 16,9-4 8-16,14-5 12 15,9 1 0-15,9 8-12 16,-1 0 4-16,-8 8 12 15,-9-8-4-15,-5 4-4 16,-9 5 4-16,-9-5 12 16,-5-4-8-16,-9 4 32 15,-4-4-24-15,-5 0 40 16,0 0-32-16,0 0-24 0,0-4 0 16,0 4 8-16,5-4-4 15,0 0-20-15,-5-1 8 16,4 1 4-16,-8 4 4 15,-5 0 8-15,0 0-4 16,0 0-4-16,0 9 4 16,-5-1-16-16,5 4 8 15,-13 4 20-15,4 4-8 16,-5 4-20-16,-4 13 4 16,-9 11 32-16,-1 13-16 15,5 4 0-15,-13 4-4 16,0-5 28-16,-1-3-16 15,-4-4-12-15,9-5-8 16,-4-7 20-16,-5-1-8 16,14-7 40-16,-14-13-24 0,22-4 4 15,-12-12-16 1,8-8 12-16,0-8-16 0,5-8 24 16,9-12-20-16,-5 8-20 0,0-5 0 15,1-11 12-15,-5-5 0 16,-1-3 8-16,6-5-8 15,-1 1-4-15,-4-5 4 16,4 1-16-16,5 3 8 16,-5 5 4-16,5 3 0 15,-4 9 24-15,3 3-12 16,1 5-4-16,5 4-4 0,-1 4-4 16,5 3 0-16,9 1 0 15,0 4 0-15,5 0-108 16,9 0 60-16,0 0-384 15</inkml:trace>
          <inkml:trace contextRef="#ctx0" brushRef="#br0" timeOffset="1261.4359">2108 522 236 0,'32'-12'88'0,"-10"8"-68"0,10-4-4 16,-13 4 88-16,-1-4-60 16,9-1 44-16,0 5-52 15,5 0 8-15,0 0-28 0,0 0 20 16,-5 0-24-16,-4 4-152 15</inkml:trace>
          <inkml:trace contextRef="#ctx0" brushRef="#br0" timeOffset="1562.7799">2240-300 332 0,'0'-12'120'0,"0"8"-92"0,0-4-8 16,14 4 88-16,-5-4-64 15,13 0 8-15,-3 4-32 16,8 0 24-16,5 4-28 16,18 0 20-16,0 4-20 15,5 0-244-15</inkml:trace>
          <inkml:trace contextRef="#ctx0" brushRef="#br0" timeOffset="2054.9145">2859 724 312 0,'14'8'112'0,"-5"-8"-84"0,18 0-12 0,-9 0 20 16,5 9-24-16,9-5-56 16,14-4 20-16,4 0-216 15</inkml:trace>
          <inkml:trace contextRef="#ctx0" brushRef="#br0" timeOffset="1906.3824">2877 571 352 0,'5'0'132'0,"8"0"-104"0,15 0-8 16,-10 0 0-16,0 12-16 15,14-4-136-15,0 0 76 16,-5 0-148-16</inkml:trace>
        </inkml:traceGroup>
        <inkml:traceGroup>
          <inkml:annotationXML>
            <emma:emma xmlns:emma="http://www.w3.org/2003/04/emma" version="1.0">
              <emma:interpretation id="{091BA255-2243-4ADD-A7BC-DF38264BE343}" emma:medium="tactile" emma:mode="ink">
                <msink:context xmlns:msink="http://schemas.microsoft.com/ink/2010/main" type="inkWord" rotatedBoundingBox="22734,2279 24715,2285 24708,4424 22727,44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27.7424">4152 611 416 0,'59'-8'152'0,"-27"4"-116"0,9-4-12 15,-18 4 4-15,4-4-20 16,19 8 60-16,13-12-40 16,18 3 52-16,19 1-48 15,0 4 4-15,-5-4-24 0,0 8 20 16,4-8-20 0,-13 0 32-16,-4 0-28 0,-10-4 4 0,-13 4-12 15,-24 0 48-15,-8-1-32 16,-18 1-12-16,-5 0-4 15,0 8-80-15,-14-4 40 16,0 0-312 0,5 4 188-16,-4 0-160 15</inkml:trace>
          <inkml:trace contextRef="#ctx0" brushRef="#br0" timeOffset="4967.73">4198 745 384 0,'41'-9'140'0,"-10"5"-108"0,6-4-8 16,-10 12 64-16,5 9-52 16,14 3 32-16,-1 20-40 15,-8 17 0-15,22 12-16 0,-27-5 12 16,-1 1-16-16,-17-4 16 0,-28-1-16 16,-8-11 32-16,-19-5-24 15,-5-3 12-15,1-13-16 16,-5 0-16-16,13-20 0 15,-4-8 12-15,14-12-4 16,9-4-48-16,27-13 28 16,0 5-32-16,14 0 28 15,13-9 8-15,14 1 12 16,28 12 60-16,13 7-32 16,-5 5 24-16,5 8-32 0,-18 4-8 15,-14 0-8-15,-4 0 4 16,-14-4-4-16,-14 4 32 15,0-4-20-15,-13 0 40 16,-5 0-32-16,5-4-4 16,-14-4-12-16,9 4-76 15,-18 0 36-15,9 0-276 16,0-1 168 0</inkml:trace>
          <inkml:trace contextRef="#ctx0" brushRef="#br0" timeOffset="2673.7132">3578 615 580 0,'-4'0'216'0,"4"-4"-168"0,4 4-12 16,10 0-20-16,0 0-16 15,4 0 16-15,9-4-8 16,5-4-40-16,14 4 20 16,-1-4-396-16</inkml:trace>
          <inkml:trace contextRef="#ctx0" brushRef="#br0" timeOffset="3106.4172">4075-320 228 0,'68'-56'84'0,"-32"39"-64"0,14 5-8 0,-22 12 108 15,-1 8-68-15,5 17 32 16,-9 15-48-16,22 9 4 16,-17 7-24-16,-1 1 8 0,-4 0-12 15,-14-5 12-15,-9 5-16 16,-14-4 16-16,-4-1-16 16,-5-7 24-16,0-9-20 15,-18-4 4-15,10-11-8 16,-1-17-8-16,4-12 4 15,6-9-4-15,8-11 0 0,14 0-36 16,14 3 20-16,8-7-4 16,6 8 12-16,13 0 16 15,9-1-4-15,-14 5-28 16,23 4 12-16,-4 4-208 16,-14 0 124-1,4-1-156-15</inkml:trace>
          <inkml:trace contextRef="#ctx0" brushRef="#br0" timeOffset="5283.0683">4940 761 320 0,'0'0'120'0,"0"4"-96"0,0 8-4 0,0 0 104 15,-14 12-72-15,9 13 60 16,-8 11-68-16,-5 5 48 16,-1 8-52-16,-3-1 16 15,8-7-36-15,5 0-8 0,-5-13-8 16,5-8 12-16,0-3-8 16,9-5 4-16,9-4-4 15,5-8 28-15,13-3-20 0,0 3-76 16,10-8 32-16,4-4-380 15,9-4 228 1,9 4-92-16</inkml:trace>
          <inkml:trace contextRef="#ctx0" brushRef="#br0" timeOffset="3345.8712">4894-295 312 0,'9'-9'112'0,"-9"22"-84"0,-9 11-12 0,9-4 136 16,0 12-88-16,0 13 36 16,0 4-60-16,-4 7 4 15,-10 13-28-15,19 4 8 16,-5 0-12-16,0-5 0 0,0-11-4 15,0-16 12-15,-5-9-12 16,5-12 24-16,-5-20-20 16,5-12 12-16,-9-20-12 15,5-21-32-15,-5-8 8 0,9-3-252 32,9-9 148-32,-5 0-244 0</inkml:trace>
          <inkml:trace contextRef="#ctx0" brushRef="#br0" timeOffset="3660.9452">4990-441 464 0,'41'-41'176'0,"-23"25"-140"0,14 12-8 16,-5 8 84-16,5 4-68 16,0 21-8-16,0 3-24 15,-14 21 24-15,-4-5-20 16,-19-3 20-16,-22-1-20 0,-5 5-52 16,0-13 20-16,-14-8-16 15,1-7 20-15,-1-5-88 16,15-4 52-16,17 0-48 31,23 0 40-31,5 0 28 16,8 5 68-16,10 3-16 0,9-4 32 15,9 4-28-15,-4 5 36 16,-14-1-36-16,-5-4 12 16,-22-4-24-16,-19 9 28 15,-18-5-28-15,0 0 32 0,-13-8-32 16,-5-12 12-16,0-4-16 15,-5-8-112-15,9-4 52 16,10-8-448 0</inkml:trace>
          <inkml:trace contextRef="#ctx0" brushRef="#br0" timeOffset="3889.1618">5017-708 332 0,'32'-16'120'0,"-5"7"-92"0,32-11-8 16,-22 8 16-16,27 4-24 15,-1 4 48-15,15 4-32 16,-5 4-136-16,-10 0 56 15,-17 8-212-15</inkml:trace>
        </inkml:traceGroup>
      </inkml:traceGroup>
    </inkml:traceGroup>
    <inkml:traceGroup>
      <inkml:annotationXML>
        <emma:emma xmlns:emma="http://www.w3.org/2003/04/emma" version="1.0">
          <emma:interpretation id="{2F3254BD-74E1-492E-9DF3-DABAF644A6FD}" emma:medium="tactile" emma:mode="ink">
            <msink:context xmlns:msink="http://schemas.microsoft.com/ink/2010/main" type="paragraph" rotatedBoundingBox="19403,4641 23436,4892 23367,5992 19334,5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12EFE0-0331-47C8-A717-43167A177870}" emma:medium="tactile" emma:mode="ink">
              <msink:context xmlns:msink="http://schemas.microsoft.com/ink/2010/main" type="line" rotatedBoundingBox="19403,4641 23436,4892 23367,5992 19334,5741"/>
            </emma:interpretation>
          </emma:emma>
        </inkml:annotationXML>
        <inkml:traceGroup>
          <inkml:annotationXML>
            <emma:emma xmlns:emma="http://www.w3.org/2003/04/emma" version="1.0">
              <emma:interpretation id="{C0284A9C-3F72-4592-9553-2E97B664BE64}" emma:medium="tactile" emma:mode="ink">
                <msink:context xmlns:msink="http://schemas.microsoft.com/ink/2010/main" type="inkWord" rotatedBoundingBox="19410,4614 21572,4779 21488,5880 19326,57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81.191">1798 1955 404 0,'-41'8'148'0,"37"0"-112"0,-14 8-12 16,4-4 64-16,-9 8-52 15,-4 5 24-15,-1-5-40 16,1 8 8-16,-9 1-16 16,8-1-8-16,-8-4 0 15,-5 0 12-15,5-3-8 0,4-5-48 16,4-4 24-16,10-4-376 16,18-8 216-1,23-4 12-15</inkml:trace>
          <inkml:trace contextRef="#ctx0" brushRef="#br0" timeOffset="7459.479">2249 1991 364 0,'5'-16'132'0,"4"16"-100"0,-5-4-12 0,-4 4 36 15,0 0-36-15,-4 0-8 16,-1 4-8-16,-4 4 12 15,-9 0-8-15,4-4-48 0,-9-4 24 16,1 0-16-16,-1-4 20 16,-4 0 8-16,8 0 4 15,-8 0 8-15,13 0-4 16,-4 4-48-16,4 4 28 16,5 8 28-16,-4 4-4 15,-10 0 52-15,5 13-32 16,-5 11 84-16,0 21-64 15,-9 16 12-15,5 4-36 16,9-8-12-16,0-9-8 16,4-7-4-16,0-8 0 0,1-9 8 15,-1-4-4-15,5-7-4 16,0-13 4-16,4 0-4 16,10-4 0-16,4-4 0 15,9 1 0-15,5-1 16 16,9 4-8-16,0-4-12 0,4 0 0 15,0 4 4-15,1-4 0 16,-14 0-56-16,4 0 32 16,-9-4-128-1,-9-4 80-15,-9 0-264 16,0 0 188-16,0 0 64 16</inkml:trace>
          <inkml:trace contextRef="#ctx0" brushRef="#br0" timeOffset="7674.0509">1889 2521 416 0,'-13'-20'152'0,"17"24"-116"0,19 0-12 16,-5-4 100-16,9 4-72 16,10-4-4-16,4 0-28 15,4 0 20-15,1 0-24 16,-10-4 40-16,-4 0-32 0,0-4-92 15,-9 0 36-15,-9 0-228 16,-5-4 144 0,-5-5-184-16</inkml:trace>
          <inkml:trace contextRef="#ctx0" brushRef="#br0" timeOffset="7898.706">2167 1732 372 0,'5'-20'140'0,"-5"16"-112"0,4-4-4 0,5 8 128 16,5 8-88-16,0 0 8 15,4 0-44-15,5 0-8 16,8 4-12-16,6-4-8 0,4 0 4 15,9 0-280 1</inkml:trace>
          <inkml:trace contextRef="#ctx0" brushRef="#br0" timeOffset="6513.8773">300 1947 236 0,'-22'4'88'0,"22"-8"-68"0,-14-1-4 15,5 10 80-15,0-1-56 16,9 4 80-16,-14-4-68 16,14-4 52-16,-9 4-60 15,9-4 24-15,18 0-40 16,5-8-8-16,13-4-12 15,19-5 4-15,22 1-8 0,1 8-12 16,-10 0 4-16,0 8 20 16,-8 0-8-16,-10 8-12 15,-14 0 0-15,-4 4 12 16,-9 4-4-16,-5-3-4 16,-4 3 4-16,-10-8 20 15,-4 8-12-15,0 0 4 0,0 0-8 16,-4 5-24-1,4 3 8 1,-5 12-12-16,-4 17 8 0,0 12 36 16,-5 8-16-16,0 4-28 15,-4-13 12-15,-4-3 8 16,-1-17 4-16,-5-11 8 0,1-9-8 16,-5-12 52-16,-4-8-32 15,-1-16 24-15,1-12-28 16,9-21-8-16,4-23-8 0,5-9 4 15,4 4-4-15,0 8 8 16,1 4-8-16,-1 9 32 16,-4-1-20-16,0 13-24 15,-14 7 4-15,0 1-28 16,9 8 20-16,9-1 12 16,-4 17 4-16,14 0-80 15,8 8 40-15,14 8-180 16,14 0 120-16,5 5-336 15</inkml:trace>
          <inkml:trace contextRef="#ctx0" brushRef="#br0" timeOffset="6756.0226">879 1999 372 0,'0'-4'140'0,"13"16"-112"0,15-12-4 0,-6 8 100 15,15 4-72-15,17 5 16 16,10-1-44-16,9 16-20 16,9 5-8-16,-9-1 12 15,-5 0-4-15,-18 5 32 0,-4-5-20 16,-14-3 32-16,-10-1-32 16,1-4-92-16,-9-3 40 15,-5-5-368 1,4-4 224-16</inkml:trace>
          <inkml:trace contextRef="#ctx0" brushRef="#br0" timeOffset="9621.9815">1593 2117 60 0,'-4'8'24'0,"-5"-4"-20"0,9 4 0 0,-5-4 76 15,1 4-44-15,-10 0 32 16,5 4-40-16,-5 0 80 16,-4 4-60-16,0 1-12 15,4 3-24-15,-9 0 16 0,1 4-16 16,-1 1 40-16,5-1-28 15,-5 0 56-15,-4 1-44 16,8-1 12-16,-3 0-32 16,-1-4-8-16,5-4-4 15,-1-7 4-15,1 3-4 16,4-4-4-16,5 0 4 0,5-4-4 16,13 0 0-16,5-4-160 15,4-8 88 1,5 0-260-16</inkml:trace>
        </inkml:traceGroup>
        <inkml:traceGroup>
          <inkml:annotationXML>
            <emma:emma xmlns:emma="http://www.w3.org/2003/04/emma" version="1.0">
              <emma:interpretation id="{6E8E2D29-D17D-4552-AA4B-EB8C3203CC70}" emma:medium="tactile" emma:mode="ink">
                <msink:context xmlns:msink="http://schemas.microsoft.com/ink/2010/main" type="inkWord" rotatedBoundingBox="22030,5189 22336,5208 22314,5571 22008,5552"/>
              </emma:interpretation>
            </emma:emma>
          </inkml:annotationXML>
          <inkml:trace contextRef="#ctx0" brushRef="#br0" timeOffset="8197.321">2873 2181 444 0,'0'-24'164'0,"4"24"-124"0,10-12-16 15,0 8 88-15,4 0-68 16,0 4-8-16,0 0-24 0,14 0 16 16,0 0-16-16,4 4-260 15,-13 12 136-15,18-4-204 16</inkml:trace>
          <inkml:trace contextRef="#ctx0" brushRef="#br0" timeOffset="8360.224">2923 2469 320 0,'-18'16'120'0,"36"-12"-96"0,5 0-4 0,-14 0 16 0,27-4-24 16,5-4 4-1,9 0-8-15,28-4-304 0</inkml:trace>
        </inkml:traceGroup>
        <inkml:traceGroup>
          <inkml:annotationXML>
            <emma:emma xmlns:emma="http://www.w3.org/2003/04/emma" version="1.0">
              <emma:interpretation id="{84489CFB-D3F7-4BD5-8A69-00FC45CFC7F8}" emma:medium="tactile" emma:mode="ink">
                <msink:context xmlns:msink="http://schemas.microsoft.com/ink/2010/main" type="inkWord" rotatedBoundingBox="23011,5153 23418,5179 23388,5657 22981,56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91.7756">3997 2161 372 0,'-41'0'140'0,"19"12"-112"0,-1 21-4 0,0-13 84 16,5 24-64 0,-10 5 52-16,24-1-56 0,4 5-12 15,4 0-16-15,24-13 16 16,13-12-16-16,9-7 12 0,0-5-12 16,14-8-8-16,-10-16 0 15,-8-8-60-15,-10-13 32 16,-18-15-32-1,-4-17 32-15,-14-4-24 0,-18-3 28 16,-14 3-8-16,-9 16 16 16,0 13 0-16,5 8 4 15,13 15-188-15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1.1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5DD527-D195-4292-8E55-0BFC54890435}" emma:medium="tactile" emma:mode="ink">
          <msink:context xmlns:msink="http://schemas.microsoft.com/ink/2010/main" type="inkDrawing" rotatedBoundingBox="15258,14138 22152,13926 22158,14132 15264,14344" shapeName="Other">
            <msink:destinationLink direction="with" ref="{8059511E-18EA-41C5-890C-A11137D84C03}"/>
          </msink:context>
        </emma:interpretation>
      </emma:emma>
    </inkml:annotationXML>
    <inkml:trace contextRef="#ctx0" brushRef="#br0">94 106 288 0,'-91'-9'108'0,"87"30"-84"15,17 7-4-15,10-8-4 0,32 9-12 16,27-1 8-16,27 0-8 16,37-12-12-16,59-7 4 15,36-9-16-15,64-9 12 16,55-15-12-16,31 0 8 15,46-4 24-15,37 3-4 16,-1-7-20-16,1 4 4 16,13 7 4-16,-37-11 4 15,-31 20 0-15,-32-8 0 16,-22 11 44-16,-65 1-24 16,-27 0-152-16,-31 16 72 15,-56 0-92-15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1.3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D930CA-C050-43DA-9E2D-933FFCA863D1}" emma:medium="tactile" emma:mode="ink">
          <msink:context xmlns:msink="http://schemas.microsoft.com/ink/2010/main" type="inkDrawing" rotatedBoundingBox="16193,15587 19183,15296 19186,15332 16197,15624" shapeName="Other"/>
        </emma:interpretation>
      </emma:emma>
    </inkml:annotationXML>
    <inkml:trace contextRef="#ctx0" brushRef="#br0">0 328 364 0,'163'-37'132'0,"-62"21"-100"0,154-16-12 0,-92 20 52 0,115-1-44 15,64-15-152-15,45-8 64 16,41-1 32-16,22-15 20 16,-31-13-220-16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1.9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953F19-887E-4277-8FD0-9D3F35D8AC16}" emma:medium="tactile" emma:mode="ink">
          <msink:context xmlns:msink="http://schemas.microsoft.com/ink/2010/main" type="inkDrawing" rotatedBoundingBox="15248,8443 15486,15146 15198,15156 14960,8454" semanticType="callout" shapeName="Other">
            <msink:sourceLink direction="with" ref="{F2172390-7192-49B5-A348-DA69F16EB592}"/>
            <msink:sourceLink direction="with" ref="{E5E20B1D-8E5A-4714-85A6-68E040A7B0C1}"/>
          </msink:context>
        </emma:interpretation>
      </emma:emma>
    </inkml:annotationXML>
    <inkml:trace contextRef="#ctx0" brushRef="#br0">80 0 80 0,'-9'17'32'0,"14"-5"-24"0,-5 20-4 15,0-20 8-15,0 17-8 16,0 7-12-16,0 25 4 16,-5 32-4-16,10 28 0 15,-10 33 76-15,1 77-36 16,-10 32 76-16,0 69-60 16,1 68 108-16,3 54-88 15,10-21 56-15,10 16-72 16,-1-32-4-16,9-9-28 15,0-23 24-15,5-29-28 0,0-20 4 16,-1-4-12-16,6-61 20 0,4-12-16 16,4-29 24-16,5-35-24 15,-5-46-172-15,5-39 88 16,-9-33-168 0,-4-33 136-16,-6-44-140 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2.4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A2A8AA-5FA5-4459-84EA-5F4589B750DC}" emma:medium="tactile" emma:mode="ink">
          <msink:context xmlns:msink="http://schemas.microsoft.com/ink/2010/main" type="inkDrawing" rotatedBoundingBox="16480,8321 16638,14494 16563,14496 16405,8323" shapeName="Other"/>
        </emma:interpretation>
      </emma:emma>
    </inkml:annotationXML>
    <inkml:trace contextRef="#ctx0" brushRef="#br0">24 32 164 0,'-41'-36'60'0,"41"40"-44"0,9 12-8 15,0 0-12-15,0 21 0 16,0 15 12-16,5 46-4 16,0 55 52-16,-1 29-32 15,-4 65 96-15,-4 37-68 16,0 60 20-16,-1 52-40 15,-8 5 24-15,4 20-32 0,4-4 12 16,1-21-20-16,4 5 36 16,4-49-28-16,-3 12-4 15,-1-48-12 1,-14-41 20-16,19-12-16 16,-5-44 12-16,0-41-12 0,0-41-44 0,0-36 20 15,-4-36-88-15,-1-28 60 16,1-41-136-1,-1-57 100-15,15-52-192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2.7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553751-1436-40DE-8FC0-AE59E50333AD}" emma:medium="tactile" emma:mode="ink">
          <msink:context xmlns:msink="http://schemas.microsoft.com/ink/2010/main" type="inkDrawing" rotatedBoundingBox="18072,8448 18505,14610 18450,14613 18016,8451" shapeName="Line">
            <msink:destinationLink direction="with" ref="{DB86B2C9-A99E-4DB2-8795-BA68836CE2F6}"/>
          </msink:context>
        </emma:interpretation>
      </emma:emma>
    </inkml:annotationXML>
    <inkml:trace contextRef="#ctx0" brushRef="#br0">15 0 112 0,'-18'98'44'0,"14"-17"-36"0,4 97 0 16,9-73 40-16,0 49-28 15,4 60 88-15,6 29-60 16,-1 52 48-16,5 41-56 15,8 12 40-15,1 65-44 0,0-12 8 16,-4-1-28-16,-1 17 8 16,-4-36-12-16,-1-5 0 15,1-48-4-15,-9-25 12 16,9-15-12-16,-1-54 24 16,1-47-20-16,-9-34 4 15,-5-35-8-15,-5-41-128 16,6-41 64-16,3-48-312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3.1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59511E-18EA-41C5-890C-A11137D84C03}" emma:medium="tactile" emma:mode="ink">
          <msink:context xmlns:msink="http://schemas.microsoft.com/ink/2010/main" type="inkDrawing" rotatedBoundingBox="19942,8170 20133,14196 19952,14202 19761,8176" semanticType="callout" shapeName="Other">
            <msink:sourceLink direction="with" ref="{175DD527-D195-4292-8E55-0BFC54890435}"/>
            <msink:sourceLink direction="with" ref="{E5E20B1D-8E5A-4714-85A6-68E040A7B0C1}"/>
          </msink:context>
        </emma:interpretation>
      </emma:emma>
    </inkml:annotationXML>
    <inkml:trace contextRef="#ctx0" brushRef="#br0">0 420 208 0,'46'-214'76'0,"-37"149"-60"0,-5-24-4 16,5 57 144-16,0 11-88 16,10 17-28-16,-1 33-24 15,0 35-16-15,0 29 0 16,-4 61 0-16,-5 44 0 16,-4 57 16-16,4 33-8 15,0 52-40-15,0 8 20 16,5 40 80-16,-5 33-36 15,0-28 16-15,-5 24-28 16,-4-37 24-16,9 8-28 0,-9-56 4 16,-4 4-12-16,4-48 20 15,-5-46-16-15,10-15 32 0,4-49-28 16,-9-40-112-16,23-45 52 16,-10-57-196-1,15-64 136-15,8-41-148 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4.6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BF2D57-6F09-40B7-830E-9644248968E6}" emma:medium="tactile" emma:mode="ink">
          <msink:context xmlns:msink="http://schemas.microsoft.com/ink/2010/main" type="inkDrawing" rotatedBoundingBox="11069,7120 21185,7027 21186,7124 11070,7218" shapeName="Other">
            <msink:destinationLink direction="with" ref="{BBF47E29-7E5E-4242-8A6E-0EB1C42FBBE4}"/>
            <msink:destinationLink direction="with" ref="{122A7525-B14E-4405-9A7E-0A5F28881F52}"/>
            <msink:destinationLink direction="from" ref="{F2172390-7192-49B5-A348-DA69F16EB592}"/>
          </msink:context>
        </emma:interpretation>
      </emma:emma>
    </inkml:annotationXML>
    <inkml:trace contextRef="#ctx0" brushRef="#br0">0 188 540 0,'128'-65'200'0,"17"57"-156"0,56-4-12 15,-19 8 8-15,77 0-28 16,83 0 32-16,113 8-28 16,78 0 4-16,104-4-12 15,73 4 48-15,78-4-32 0,9 4-64 16,-1-4 20-16,-17-4-20 0,-37-8 24 16,-59 4-8-16,-100-8 12 15,-110 4 0-15,-109-5 4 16,-100 5 44-16,-91 0-24 15,-91 4-160 1,-95 0 80-16,-119 24-320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4.3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C36B93-9E94-4A46-8DED-11F644EAC724}" emma:medium="tactile" emma:mode="ink">
          <msink:context xmlns:msink="http://schemas.microsoft.com/ink/2010/main" type="inkDrawing" rotatedBoundingBox="13911,7801 20928,7207 20943,7377 13925,7971" shapeName="Other"/>
        </emma:interpretation>
      </emma:emma>
    </inkml:annotationXML>
    <inkml:trace contextRef="#ctx0" brushRef="#br0">0 510 496 0,'36'12'184'0,"28"0"-140"0,64 4-16 16,-46-3 20-16,82-9-32 15,68 4-4-15,96-12-8 16,81-13-40-16,78-19 20 0,37-8-12 16,59-13 16-16,13-4 36 15,5-16-16-15,-9 8 52 16,-41 1-32-16,-82 15 4 15,-41 4-20-15,-96 25 44 16,-86 8-28-16,-82 4-500 16,-155 28 196-1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3.4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489AF8-427A-4F22-947E-F4C22067EA46}" emma:medium="tactile" emma:mode="ink">
          <msink:context xmlns:msink="http://schemas.microsoft.com/ink/2010/main" type="inkDrawing" rotatedBoundingBox="21532,8316 22015,14810 21765,14828 21283,8335" semanticType="callout" shapeName="Other">
            <msink:sourceLink direction="with" ref="{E5E20B1D-8E5A-4714-85A6-68E040A7B0C1}"/>
            <msink:sourceLink direction="with" ref="{489613EB-5A94-4C7C-91B9-0F69AEE4F8CB}"/>
          </msink:context>
        </emma:interpretation>
      </emma:emma>
    </inkml:annotationXML>
    <inkml:trace contextRef="#ctx0" brushRef="#br0">0 0 320 0,'4'53'120'0,"6"11"-96"0,-1 62-4 16,-5-1 112-16,5 45-76 15,14 97-20-15,-14 41-24 16,18 48 32-16,-8 69-24 16,8 16 24-16,-13-4-24 15,4 21 8-15,-4-5-16 16,8-36 0-16,-8 8-4 15,18-65 12-15,0-4-12 0,4-49 24 16,10-56-20-16,4-32 24 0,4-33-24 16,1-44-164-16,-5-49 84 15,-9-49-364 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3.7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B698FF-8FDC-4D00-B509-85D87E700FE0}" emma:medium="tactile" emma:mode="ink">
          <msink:context xmlns:msink="http://schemas.microsoft.com/ink/2010/main" type="inkDrawing" rotatedBoundingBox="22894,8777 23347,12606 23194,12625 22740,8795" semanticType="callout" shapeName="Other">
            <msink:sourceLink direction="with" ref="{264F3904-555F-4DED-9675-425EC9C77EB1}"/>
          </msink:context>
        </emma:interpretation>
      </emma:emma>
    </inkml:annotationXML>
    <inkml:trace contextRef="#ctx0" brushRef="#br0">17-2 300 0,'-18'-29'112'0,"18"62"-88"0,5 44-8 15,8-9 100-15,6 26-68 16,8 43 44-16,14 53-56 16,0 53-12-16,14 40-12 15,-1 57 8-15,-4 25-12 16,-9 31 40-16,-4 29-24 16,-28-28 4-16,-9 20-16 15,-5-45-148-15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6:57.8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5650E3-955C-40DC-9573-4F6B1749B9CD}" emma:medium="tactile" emma:mode="ink">
          <msink:context xmlns:msink="http://schemas.microsoft.com/ink/2010/main" type="inkDrawing" rotatedBoundingBox="5384,6998 7623,4688 8046,5097 5807,7408" semanticType="strikethrough" shapeName="Other">
            <msink:sourceLink direction="with" ref="{1C654556-DBAE-4CC8-A5F6-2022B42253CE}"/>
          </msink:context>
        </emma:interpretation>
      </emma:emma>
    </inkml:annotationXML>
    <inkml:trace contextRef="#ctx0" brushRef="#br0">2247 2 164 0,'-4'-4'60'0,"8"4"-44"0,-4 4-8 15,0-4 60-15,-4 0-40 16,-1 0 60-16,1 4-52 16,-5 0-16-16,0-4-12 15,-5 4 16-15,-4 0-12 0,-10 0 4 16,-4 0-8-16,-8 4 4 16,-6 0-8-16,-4 0 32 15,0 0-20-15,0 8 12 16,4-7-16-16,5 3-24 15,0 0 4-15,5 0 4 16,-1 0 4-16,1 4 8 16,0 0-4-16,-1 5-4 15,-4-5 4-15,0 4-16 16,-4 4 8-16,-1 5 28 16,-4-1-12-16,0 4-4 15,-5-3-4-15,5 7 28 0,0 1-16 16,5 7 12-16,4-7-16 15,9-9 12-15,-9 8-16 16,14-3-4 0,-5-5 0-16,0 0-16 0,-9-3 8 15,0-5 12-15,-5 8-4 16,5-4 16-16,-4 5-12 16,-5 7 24-16,9 1-20 15,0 3-12-15,0 5-4 0,9-5-4 16,-4 1 0-16,4-1 24 15,4 0-8-15,10-3 4 16,-5-5-4-16,5 5 4 16,-9-1-8-16,9 1-12 15,-1-5 4-15,6-4 12 0,-1-3-4 16,-4-1-4-16,0 4 4 16,4-8 28-16,5 13-16 15,0-1-40-15,-5 1 12 16,0-1 0-16,5 4 12 15,0 1 16-15,0-1-8 16,9 1 4-16,0-1-4 16,-4 0 4-16,-6-3-8 15,10-1-20-15,0 1 8 16,-4-5 12-16,-5 0 0 16,4-8 16-1,1 5-12-15,-5-5 4 0,0 0-4 16,-1 0-8-16,-3 1 4 15,4-1-4-15,4-4 0 16,1 0 24-16,-1 0-12 0,0 5 12 16,5-5-12-16,0 0-8 15,-4 0 0-15,-1 0-4 16,1 1 0-16,4-5 8 16,4 0-4-16,1-4-4 15,-1 0 4-15,-4 0 12 16,0 0-8-16,0-8 4 15,5 8-4-15,-5-8-8 16,0 0 4-16,0 0-164 16,5-8 88-16,-1-4-448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4.9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029D30-2985-451B-9646-FC89EEB8FE22}" emma:medium="tactile" emma:mode="ink">
          <msink:context xmlns:msink="http://schemas.microsoft.com/ink/2010/main" type="inkDrawing" rotatedBoundingBox="10759,6687 16664,6669 16665,6747 10760,6765" shapeName="Other">
            <msink:destinationLink direction="with" ref="{DB86B2C9-A99E-4DB2-8795-BA68836CE2F6}"/>
          </msink:context>
        </emma:interpretation>
      </emma:emma>
    </inkml:annotationXML>
    <inkml:trace contextRef="#ctx0" brushRef="#br0">0 81 528 0,'324'-57'196'0,"-101"53"-152"0,155-12-12 16,-132 12 0-16,118 8-24 15,105 0-12-15,77 8 0 16,69-8 20-16,58-4-8 16,15-8 40-16,13 4-24 0,-23 4-268 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5.9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2A7525-B14E-4405-9A7E-0A5F28881F52}" emma:medium="tactile" emma:mode="ink">
          <msink:context xmlns:msink="http://schemas.microsoft.com/ink/2010/main" type="inkDrawing" rotatedBoundingBox="15540,6042 18405,6888 18363,7032 15498,6186" semanticType="callout" shapeName="Other">
            <msink:sourceLink direction="with" ref="{03BF2D57-6F09-40B7-830E-9644248968E6}"/>
            <msink:sourceLink direction="with" ref="{F2172390-7192-49B5-A348-DA69F16EB592}"/>
          </msink:context>
        </emma:interpretation>
      </emma:emma>
    </inkml:annotationXML>
    <inkml:trace contextRef="#ctx0" brushRef="#br0">9 108 580 0,'-9'-109'216'0,"55"101"-168"0,49 16-12 0,-13 12-20 16,87 25-16-16,49 28 16 0,74 16-8 15,45 0 24 1,27 40-20-16,64 13 4 0,-5-5-8 0,-13-11-244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6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F47E29-7E5E-4242-8A6E-0EB1C42FBBE4}" emma:medium="tactile" emma:mode="ink">
          <msink:context xmlns:msink="http://schemas.microsoft.com/ink/2010/main" type="inkDrawing" rotatedBoundingBox="19335,6327 20159,6910 20143,6933 19319,6350" semanticType="callout" shapeName="Other">
            <msink:sourceLink direction="with" ref="{03BF2D57-6F09-40B7-830E-9644248968E6}"/>
            <msink:sourceLink direction="with" ref="{F2172390-7192-49B5-A348-DA69F16EB592}"/>
          </msink:context>
        </emma:interpretation>
      </emma:emma>
    </inkml:annotationXML>
    <inkml:trace contextRef="#ctx0" brushRef="#br0">146 97 748 0,'-136'-93'276'0,"126"89"-216"0,15 32-16 16,31 1-92-16,69 23 16 15,54 57 40-15,87 57-4 16,18 45-576-16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05.7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86B2C9-A99E-4DB2-8795-BA68836CE2F6}" emma:medium="tactile" emma:mode="ink">
          <msink:context xmlns:msink="http://schemas.microsoft.com/ink/2010/main" type="inkDrawing" rotatedBoundingBox="13004,6692 18520,8185 18480,8334 12964,6842" semanticType="callout" shapeName="Other">
            <msink:sourceLink direction="with" ref="{6F553751-1436-40DE-8FC0-AE59E50333AD}"/>
            <msink:sourceLink direction="with" ref="{4E029D30-2985-451B-9646-FC89EEB8FE22}"/>
          </msink:context>
        </emma:interpretation>
      </emma:emma>
    </inkml:annotationXML>
    <inkml:trace contextRef="#ctx0" brushRef="#br0">0 0 592 0,'296'56'220'0,"-77"-11"-172"0,163 24-12 16,-132-29 24-16,96 21-40 15,78 28 16-15,58 40-20 16,28 21 52-16,-27-20-36 16,-19 3 4-16,-45 5-24 0,-41-5-132 15,-73-23 68-15,-68-25-212 16,-41-25 148 0,-64-19-236-16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1.4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3F5F76-7BAC-44D2-916A-7C3A63CC9CD2}" emma:medium="tactile" emma:mode="ink">
          <msink:context xmlns:msink="http://schemas.microsoft.com/ink/2010/main" type="inkDrawing" rotatedBoundingBox="13988,16932 17062,16971 17061,17055 13987,17015" shapeName="Other">
            <msink:destinationLink direction="with" ref="{61C7D78D-3CFB-4300-B401-41FAB0E250EC}"/>
            <msink:destinationLink direction="with" ref="{D12CB044-3AC6-497E-97FC-B9B967D7FA62}"/>
            <msink:destinationLink direction="with" ref="{7ACE8229-AC19-4BBA-B9B7-ADA3D6EC9410}"/>
          </msink:context>
        </emma:interpretation>
      </emma:emma>
    </inkml:annotationXML>
    <inkml:trace contextRef="#ctx0" brushRef="#br0">13 87 496 0,'-23'-24'184'0,"28"15"-140"0,13-7-16 15,-4 8 100-15,9 0-76 16,8 0 52-16,15 4-64 16,13 0 16-16,9 16-36 15,24-4 36-15,53 12-32 0,24 1-12 16,49-5-8-16,28-4 48 16,23-12-28-16,27 0 16 15,-41 8-24-15,-5-8 8 0,-9 0-12 16,-45-8 0-16,-50-4-4 15,-37 4 12-15,-27 0-12 16,-32 0 68-16,-27-1-44 16,0 9-84-16,-46 4 28 15,-9 5-240-15,-32 7 144 16,-27 12-500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1.0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C7D78D-3CFB-4300-B401-41FAB0E250EC}" emma:medium="tactile" emma:mode="ink">
          <msink:context xmlns:msink="http://schemas.microsoft.com/ink/2010/main" type="inkDrawing" rotatedBoundingBox="15525,16046 15628,17172 15486,17185 15383,16059" semanticType="callout" shapeName="Other">
            <msink:sourceLink direction="with" ref="{2D3F5F76-7BAC-44D2-916A-7C3A63CC9CD2}"/>
            <msink:sourceLink direction="with" ref="{489613EB-5A94-4C7C-91B9-0F69AEE4F8CB}"/>
          </msink:context>
        </emma:interpretation>
      </emma:emma>
    </inkml:annotationXML>
    <inkml:trace contextRef="#ctx0" brushRef="#br0">24 49 340 0,'-23'-20'128'0,"23"16"-100"0,0-4-8 0,14 4 68 0,-14 4-52 16,0-4 100-16,4 0-76 16,1 0 16-16,9 4-44 15,-5 0 24-15,13 4-32 16,-12 4-32-16,8 4 4 0,-5 8 16 15,10 13-4-15,-9 3-20 16,-5 13 4-16,-9 19 12 16,0 5 0-16,0 4 32 15,0-12-20-15,0 8-4 16,0 0-8-16,-9 16 4 16,4 4-4-16,1-8-4 15,-1-12 4-15,5-17 4 16,0-3-4-16,0-17-12 0,5-7 4 15,-1-9-120-15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1.7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A543CC-D67F-4CDC-8A07-DA99B59C5588}" emma:medium="tactile" emma:mode="ink">
          <msink:context xmlns:msink="http://schemas.microsoft.com/ink/2010/main" type="inkDrawing" rotatedBoundingBox="14115,17772 14755,17278 14789,17322 14149,17816" semanticType="callout" shapeName="Other">
            <msink:sourceLink direction="with" ref="{489613EB-5A94-4C7C-91B9-0F69AEE4F8CB}"/>
          </msink:context>
        </emma:interpretation>
      </emma:emma>
    </inkml:annotationXML>
    <inkml:trace contextRef="#ctx0" brushRef="#br0">646 0 288 0,'5'8'108'0,"-10"0"-84"0,-13 4-4 16,0 5 136-16,-14-1-88 15,-4 8 88-15,-19 8-92 16,0 9 40-16,-8 11-64 16,-1 9 84-16,-4-4-68 15,-10-5 24-15,10-11-44 0,13-5-4 16,19-7-20-16,50-21-68 15,17-24-480 1,24-5 284-16,13-11-68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2.0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CE8229-AC19-4BBA-B9B7-ADA3D6EC9410}" emma:medium="tactile" emma:mode="ink">
          <msink:context xmlns:msink="http://schemas.microsoft.com/ink/2010/main" type="inkDrawing" rotatedBoundingBox="14480,17848 15264,17201 15298,17242 14514,17889" semanticType="callout" shapeName="Other">
            <msink:sourceLink direction="with" ref="{2D3F5F76-7BAC-44D2-916A-7C3A63CC9CD2}"/>
            <msink:sourceLink direction="with" ref="{489613EB-5A94-4C7C-91B9-0F69AEE4F8CB}"/>
          </msink:context>
        </emma:interpretation>
      </emma:emma>
    </inkml:annotationXML>
    <inkml:trace contextRef="#ctx0" brushRef="#br0">792 0 632 0,'-41'21'236'0,"22"-13"-184"0,-13 8-16 0,5 0 88 0,0 12-76 16,-10 1-20-16,-13 3-16 15,-9 9-4-15,-14 19-4 16,-9 9 32-16,-4 0-20 0,8-8 4 16,15-5-12-16,17-11 12 15,5-9-12-15,14-3-48 16,22-17 24-16,28-16-148 15,18-20 92-15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2.2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6926C7-5B69-494F-878D-6CB30142D264}" emma:medium="tactile" emma:mode="ink">
          <msink:context xmlns:msink="http://schemas.microsoft.com/ink/2010/main" type="inkDrawing" rotatedBoundingBox="14706,17973 15669,17237 15734,17322 14771,18058" semanticType="callout" shapeName="Other">
            <msink:sourceLink direction="with" ref="{489613EB-5A94-4C7C-91B9-0F69AEE4F8CB}"/>
          </msink:context>
        </emma:interpretation>
      </emma:emma>
    </inkml:annotationXML>
    <inkml:trace contextRef="#ctx0" brushRef="#br0">984-5 748 0,'-18'0'276'0,"4"16"-216"0,-27 5-16 0,5-5 84 15,-28 12-80-15,-18 4 8 16,-5 25-36-16,6 24 16 16,-1 4-24-16,0-4-12 0,-14-8-4 15,0-4 28-15,10-17-12 16,13-7-64-16,23-13 24 16,50-16-92-1,41-16-268 1,27-16 204-16,14-20-216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2.4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2CB044-3AC6-497E-97FC-B9B967D7FA62}" emma:medium="tactile" emma:mode="ink">
          <msink:context xmlns:msink="http://schemas.microsoft.com/ink/2010/main" type="inkDrawing" rotatedBoundingBox="15075,18050 16144,17285 16178,17332 15108,18097" semanticType="callout" shapeName="Other">
            <msink:sourceLink direction="with" ref="{2D3F5F76-7BAC-44D2-916A-7C3A63CC9CD2}"/>
            <msink:sourceLink direction="with" ref="{489613EB-5A94-4C7C-91B9-0F69AEE4F8CB}"/>
          </msink:context>
        </emma:interpretation>
      </emma:emma>
    </inkml:annotationXML>
    <inkml:trace contextRef="#ctx0" brushRef="#br0">1079-3 780 0,'-13'0'288'0,"-15"4"-224"16,-44 16-20-16,26 4 84 0,-18 17-80 15,-13 23 24-15,-32 29-40 16,-19-4-20-16,-8 9-8 15,17-9 12-15,24-21-8 0,13-7-160 16,18-12 80-16,27-17-272 16,28-12 196-16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0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CB93ED-D020-4DEB-966F-CBACB8CC502A}" emma:medium="tactile" emma:mode="ink">
          <msink:context xmlns:msink="http://schemas.microsoft.com/ink/2010/main" type="inkDrawing" rotatedBoundingBox="3736,6659 7433,4180 8033,5074 4336,7553" semanticType="scratchOut" shapeName="Other">
            <msink:sourceLink direction="with" ref="{BEE1A246-F021-4AD5-92B6-B296D9D09647}"/>
            <msink:sourceLink direction="with" ref="{1C654556-DBAE-4CC8-A5F6-2022B42253CE}"/>
            <msink:destinationLink direction="with" ref="{92330448-8ECF-4407-B4DE-3CEF513312A0}"/>
          </msink:context>
        </emma:interpretation>
      </emma:emma>
    </inkml:annotationXML>
    <inkml:trace contextRef="#ctx0" brushRef="#br0">3606 68 384 0,'5'-4'140'0,"-5"4"-108"0,4-4-8 16,-4 0 56 0,0 4-48-16,0-4-4 15,5 4-16-15,-5-4 0 16,0 0-8-16,0-4 8 16,0 8-8-16,-5-8 16 15,5 4-12-15,-13-4-4 16,-1 4 0-16,-18-4-4 0,0 8 0 15,-18-4 24-15,5 4-12 0,-14-4 4 16,8 8-8-16,-8-4-16 16,14 4 4-16,-10-4-32 15,10 8 20-15,-10 0-4 16,9 0 12-16,-26 0 0 16,12 4 0-16,-17 0 16 15,0 0-4-15,13-3 32 16,5 11-20-16,9-12-4 15,4 8-8-15,1-4-4 16,-10 0 0-16,0 0 44 0,1-3-24 16,-19-1-36-16,-9 4 8 0,4 4 20 15,1 4-8-15,4-4 8 16,5 1-4-16,9-5 4 16,4 0-8-16,0 4 8 15,5 0-8-15,-4 0-4 16,-1-3 4-16,-4 19 4 15,0-4-4-15,-5 9 8 16,-4-1-8-16,4 9-4 16,9-1 4-16,10 1-4 15,-1-1 0-15,5-11 16 32,9 3-8-32,-9 0-20 0,5-3 4 15,0-5 40-15,4-4-20 16,-9-3 8-16,4 3-12 15,-4 4-8-15,0 13 4 0,5-5 12 0,-1 9-8 16,6 7-20-16,-10-3 4 16,4 3 12-16,5 1 0 15,5 4-4-15,0-9 4 16,-1 1-4-16,1-1 0 16,4-3 16-16,1-5-8 15,-1 1-28-15,-5-1 8 16,10 1 4-16,0-1 8 15,4 5 8-15,1-1-4 16,-1 1 8-16,0 3-8 16,5 1 16-16,0 0-12 15,-4-1-12-15,-1 1 0 0,0-5 40 16,-9-7-24-16,14-1-8 16,-4-4-8-16,-1 1 20 15,5-1-8-15,0 1-4 16,0 3 0-16,4 4 4 15,-4 5-4-15,9-1 8 16,-9 1-8-16,4-13-4 16,5-3 4-16,0-13 20 15,0-4-12-15,0-4 40 16,0-8-28-16,5-4-4 16,-5-4-12-16,0-8-148 15,-5-9 76-15,1-7-572 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6:16.0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F60551-BEDB-4AA0-B766-31D296722750}" emma:medium="tactile" emma:mode="ink">
          <msink:context xmlns:msink="http://schemas.microsoft.com/ink/2010/main" type="inkDrawing" rotatedBoundingBox="1774,8059 6004,7709 6045,8202 1815,8552" semanticType="connector" shapeName="Other">
            <msink:sourceLink direction="with" ref="{05710774-DAF3-478C-8DE2-E058A6CF18DB}"/>
            <msink:sourceLink direction="with" ref="{6C72BBF7-44C3-4533-A726-EDCEB605E402}"/>
          </msink:context>
        </emma:interpretation>
      </emma:emma>
    </inkml:annotationXML>
    <inkml:trace contextRef="#ctx0" brushRef="#br0">0 0 384 0,'77'28'140'0,"-9"-20"-108"0,51 8-8 0,-51 0 100 15,5 5-72-15,0 3 68 16,-5 0-68-16,-13-4-40 16,-14 1-8-16,-18-5 40 15,-23 4-24-15,-19 4 36 0,-35 9-32 16,-46 15-340-1,-33 21 172-15,-17 8-216 16</inkml:trace>
    <inkml:trace contextRef="#ctx0" brushRef="#br0" timeOffset="-331.488">-3556 647 176 0,'9'-24'64'0,"0"16"-48"0,-4-4-8 16,4 4-12-16,0-1 0 16,5-3 12-16,8-4-4 15,10-4 24-15,14-4-16 16,22-5-20-16,19-3 0 15,4-5-12-15,9-3 8 16,14-4 0-16,36 3 4 0,14 5 120 16,0-1-60-16,36 1 16 15,19 11-44 1,-5 5-4-16,31 8-12 0,-17 12-16 16,-23 0 4-16,4 4 20 15,5 8-8-15,-36 4-4 16,-28-3 0-16,-9-1 4 15,-4-4-4-15,-10 0-20 16,-8 0 8-16,-15-4 40 16,-12 4-20-16,-20 0-36 15,-12 0 12-15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48.5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B9E44F-80AA-4AD3-A4E0-93427EE1F2C4}" emma:medium="tactile" emma:mode="ink">
          <msink:context xmlns:msink="http://schemas.microsoft.com/ink/2010/main" type="inkDrawing" rotatedBoundingBox="13528,7635 22914,5188 23483,7370 14098,9817" semanticType="callout" shapeName="Other">
            <msink:sourceLink direction="to" ref="{F2172390-7192-49B5-A348-DA69F16EB592}"/>
          </msink:context>
        </emma:interpretation>
      </emma:emma>
    </inkml:annotationXML>
    <inkml:trace contextRef="#ctx0" brushRef="#br0">6834 405 248 0,'18'-4'92'0,"-5"4"-72"0,10-4-4 16,0 4 68-16,18 4-48 16,14 4 40-16,22 0-44 15,14 0-36-15,18 0 0 16,23 0 16-16,55 0-4 16,4-8-20-16,64-8 4 15,14-4 76-15,63 4-40 16,-4-8 36-16,45 0-36 15,10-9-16-15,-1-3-8 16,10-4 4-16,-19-1-4 16,0 1-12-16,-36 3 4 15,-18 1 12-15,-5 0-4 16,-50 8 24-16,-9-5-16 0,-14 5-4 16,-27 8-4-16,-41-4-68 15,-31 0 36-15,-33 3-48 16,-18 1 40-16,-27 0-84 15,-19 4 64-15,-36 4-208 16</inkml:trace>
    <inkml:trace contextRef="#ctx0" brushRef="#br0" timeOffset="871.4104">12871-1878 196 0,'32'0'72'0,"-10"16"-56"0,19 5-4 0,-18 7 4 15,13 4-12-15,10 9-20 16,31 20 8-16,37-5 20 16,18 5-4-16,9-4-4 15,51-9 0-15,8 5-4 16,0-9 0-16,28 1 0 16,0 3 0-16,-24-3 88 15,6-1-48-15,-1-7 52 16,-31 3-52-16,-37-3 16 15,-9-1-36-15,-23 1-8 0,-9-5-8 16,-9-4 12-16,-18-4-8 16,-14-3 16-16,-8-5-16 15,-15-4-20-15,5-4 4 16,-14-4 20-16,-4-4-4 16,-5 8-12-16,5-16 0 15,-5 8-40-15,0 0 24 16,-4 12-36-16,0-12 32 15,-1 12-24-15,6-7 28 16,-1 3-8-16,0 0 16 16,5 8-36-16,0-4 28 15,-5-4-48-15,-5 8 40 16,10-12 16-16,-14 9 8 16,0-13-8-16,-4 8 8 0,-5-8 12 15,0 8-4-15,-14 0 8 16,-4 4-8-16,4 4-4 15,-17 4 4-15,-15 5 4 16,-22 11-4-16,-19 13-36 16,-13 15 16-16,-9 1 16 15,-41-4 0-15,-37 4 44 16,-18-13-20-16,-41-3 76 16,-13-9-56-16,-1-7 56 15,1-1-56-15,45 0-28 16,27-11-16-16,23-1-28 15,41 0 16-15,41-4-312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5:52.5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04377E-3F30-4252-9C06-53E2A4330651}" emma:medium="tactile" emma:mode="ink">
          <msink:context xmlns:msink="http://schemas.microsoft.com/ink/2010/main" type="inkDrawing" rotatedBoundingBox="15851,18091 16514,17418 16583,17486 15920,18159" shapeName="Other"/>
        </emma:interpretation>
      </emma:emma>
    </inkml:annotationXML>
    <inkml:trace contextRef="#ctx0" brushRef="#br0">624 11 632 0,'41'-12'236'0,"-37"16"-184"0,-4 12-16 0,-4 4 176 16,-14 25-124-16,-28 19 8 16,-13 21-56-16,-37 0-100 15,-22 4 32-15,4 0-272 16,5 1 164-16,4-6-352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6:17.5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5C85F6-786D-43E0-AC1E-4C9B4DB68768}" emma:medium="tactile" emma:mode="ink">
          <msink:context xmlns:msink="http://schemas.microsoft.com/ink/2010/main" type="writingRegion" rotatedBoundingBox="3976,6219 5147,9079 4463,9359 3292,6499"/>
        </emma:interpretation>
      </emma:emma>
    </inkml:annotationXML>
    <inkml:traceGroup>
      <inkml:annotationXML>
        <emma:emma xmlns:emma="http://www.w3.org/2003/04/emma" version="1.0">
          <emma:interpretation id="{6E0E3C76-C85A-4ECB-9BFC-E75D3FFAD58A}" emma:medium="tactile" emma:mode="ink">
            <msink:context xmlns:msink="http://schemas.microsoft.com/ink/2010/main" type="paragraph" rotatedBoundingBox="3976,6219 5147,9079 4463,9359 3292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511BE-4F03-47AE-9CB9-E9892FCDC5BE}" emma:medium="tactile" emma:mode="ink">
              <msink:context xmlns:msink="http://schemas.microsoft.com/ink/2010/main" type="line" rotatedBoundingBox="3976,6219 5147,9079 4463,9359 3292,6499"/>
            </emma:interpretation>
          </emma:emma>
        </inkml:annotationXML>
        <inkml:traceGroup>
          <inkml:annotationXML>
            <emma:emma xmlns:emma="http://www.w3.org/2003/04/emma" version="1.0">
              <emma:interpretation id="{19C4FA9B-A657-41FD-ADF7-772AF31F180A}" emma:medium="tactile" emma:mode="ink">
                <msink:context xmlns:msink="http://schemas.microsoft.com/ink/2010/main" type="inkWord" rotatedBoundingBox="3976,6219 4325,7073 3641,7353 3292,64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433 126 288 0,'9'-32'108'0,"0"23"-84"0,0-7-4 0,0 8 164 15,0 0-104-15,0 0 108 16,-4 0-108-16,-5 0-24 0,-5 0-36 15,1 4-8-15,-10 4-4 16,-4 4 4-16,-9-4-8 0,-1 4-36 16,-8 0 16-16,-5-8-28 15,0 0 24-15,5 0-16 16,4-4 20-16,4 8-16 16,10-9 16-16,5 9-8 15,3 0 12-15,1 9-28 16,5 7 24-16,-5 4 60 15,0 16-24-15,-10 33 20 16,1 20-24-16,0 4-8 16,4-12-4-16,1-8-16 15,4-8 8-15,-1-17 40 16,6-11-24-16,-1-9 52 0,10-8-36 16,13-7-4-16,14-5-16 15,18-4-16-15,5 4 4 16,4 0-16-16,-9-4 12 15,0 4-312 1,0 4 172-16,-9-4-176 16</inkml:trace>
          <inkml:trace contextRef="#ctx0" brushRef="#br0" timeOffset="332.3898">55 0 488 0,'-27'-40'180'0,"36"20"-140"0,36-13-12 16,-17 9 64-16,13 8-56 16,9-4 12-16,9 3-28 0,-5 13-84 15,19 21 36-15,14 19-424 16</inkml:trace>
          <inkml:trace contextRef="#ctx0" brushRef="#br0" timeOffset="151.9086">137 442 288 0,'32'-9'108'0,"-5"9"-84"0,10 9-4 16,-10-1-40-16,5 8 8 15,0-12-208-15</inkml:trace>
        </inkml:traceGroup>
        <inkml:traceGroup>
          <inkml:annotationXML>
            <emma:emma xmlns:emma="http://www.w3.org/2003/04/emma" version="1.0">
              <emma:interpretation id="{1D293A00-7B04-4982-8A8D-5DC736AE06F1}" emma:medium="tactile" emma:mode="ink">
                <msink:context xmlns:msink="http://schemas.microsoft.com/ink/2010/main" type="inkWord" rotatedBoundingBox="4832,8586 5050,9119 4686,9268 4468,8736">
                  <msink:destinationLink direction="with" ref="{F4FC56CC-2A71-4E5A-AD32-63AD54C519D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93.3493">915 2271 364 0,'19'-4'132'0,"3"8"-100"0,19 4-12 16,-13 0 88-16,22 4-64 15,14 12 36-15,17 21-48 0,1 8 0 16,-4 7-20-16,-19 1-76 16,-27-13 32-16,-32-3-76 15,-41-5 64-15,-32-3-140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53.4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72BBF7-44C3-4533-A726-EDCEB605E402}" emma:medium="tactile" emma:mode="ink">
          <msink:context xmlns:msink="http://schemas.microsoft.com/ink/2010/main" type="inkDrawing" rotatedBoundingBox="11042,3709 17531,14125 10245,18664 3756,8248" hotPoints="13620,8216 14112,15799 7073,13655 6582,6072" semanticType="enclosure" shapeName="Parallelogram">
            <msink:sourceLink direction="with" ref="{FF8CEB20-ECE3-48B0-9A6F-E10A1F0061B8}"/>
            <msink:destinationLink direction="with" ref="{CEF60551-BEDB-4AA0-B766-31D296722750}"/>
            <msink:destinationLink direction="to" ref="{F2172390-7192-49B5-A348-DA69F16EB592}"/>
            <msink:destinationLink direction="with" ref="{A312F7B8-F439-409C-9671-7FD26D723F42}"/>
            <msink:destinationLink direction="from" ref="{6B1457D2-C020-4C7F-ACE4-7E6858F09EF5}"/>
            <msink:destinationLink direction="with" ref="{1A7D9A9B-941E-4F33-9023-860495179542}"/>
          </msink:context>
        </emma:interpretation>
      </emma:emma>
    </inkml:annotationXML>
    <inkml:trace contextRef="#ctx0" brushRef="#br0">1065 324 228 0,'14'315'84'0,"4"-84"-64"0,9 77-8 16,1-102 4-16,4 49-12 15,-5 24 16-15,-4 17-12 16,-1 7-4-16,1-15 0 0,-5-13-24 16,5-36 12-16,-9-41-12 15,4-36 8-15,-18-29-44 16</inkml:trace>
    <inkml:trace contextRef="#ctx0" brushRef="#br0" timeOffset="-6660.6031">-210-1323 104 0,'-4'-45'36'0,"17"21"-28"0,-3-4 0 16,3 7 48-16,5-3-32 16,-4 4 8-16,9 0-20 15,0 3 0-15,9 5-4 16,8 4-8-16,6 8 4 15,9 8 48-15,13 4-28 0,9 9 32 16,10 7-28-16,8-4 28 16,28-4-32-16,23 17-4 15,23 7-12-15,22 13-8 16,41 24 4-16,5 4 40 16,59 4-24-16,-19 4-8 15,51-8-8-15,-27 0-16 16,45 4 8-16,-37 4-4 15,42 12 0-15,-33-12 8 16,29-12 0-16,-33-8 8 16,4-12-4-16,-22-12 40 0,-36-1-20 15,-19-16 4-15,-13-7-16 16,-37 3 28-16,-32 0-24 16,-31-3-4-16,-28-9-8 15,-14 0 20-15,-22 0-12 16,-9 0 12-16,-23-3-12 0,0 3-8 15,-28 0 0-15,-4 4-40 16,-4 0 20-16,-15 5 16 16,6-1 0-16,-19 4-16 15,0 5 8-15,0 3 12 16,-4 13 0-16,-5-1-28 16,4 5 12-16,5-1 12 15,10 5 4-15,-1 20-48 16,5 28 28-16,18 9 12 15,0-1 4-15,4-4-16 0,10 8 8 16,4 29 20-16,5 16-4 16,0-12-40-16,-1 16 20 15,6 28 12 1,-6-4 0-16,-3-4-8 0,3 49 4 16,1-20 28-16,-5-9-12 15,-8 49 12-15,12-28-12 16,-4 23 0-16,1 13-4 15,-1-20 4-15,9 28-8 16,5-20 8-16,5-20-8 16,8 20 32-16,5-24-20 15,0-21 12-15,9 21-16 0,-4-9-8 16,-5-28 0-16,-4-12 12 16,-10 17-8-16,5-9 4 15,-18-28-4-15,0-21 20 16,-1 9-16-16,-8 4-12 15,0-17-4-15,-1-15-4 16,-8-25 0-16,-1-12 8 16,1-21 0-16,-5-7 8 15,-5-13-4-15,1-7-4 16,-5-13 4-16,4-4 28 16,-4-4-16-16,-5-8 12 15,-4-4-16-15,-5-8 12 16,-8-4-16-16,-1-4 16 15,-23-4-16-15,-4-5-12 16,-18-3 0-16,-10-12-48 16,0-5 24-16,-4-16 32 0,-27-15 0 15,-37-5 28-15,-9 4-20 16,5 8-48-16,-37 0 20 16,-4 8 12-16,-10-11 4 15,-8-1-24 1,13-8 12-16,-73-20-56 15,-13 16 36-15,18 4-72 16,-23 16 60-16,23 8-52 16,-23-7 56-16,9 3 20 15,9-12 16-15,-13-20-16 16,22-12 12-16,5-1 56 0,-4 17-24 16,26 8 60-16,24-4-48 15,-5-4 36-15,18-8-40 16,36-8 0-16,24 0-20 15,-6 16 0-15,19 16-4 16,18 16 12-16,19 13-12 0,27 7-4 16,13 13 0-16,19 8-40 15,13 8 20-15,18 0-108 16,14 16 68-16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6:16.4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FC56CC-2A71-4E5A-AD32-63AD54C519DD}" emma:medium="tactile" emma:mode="ink">
          <msink:context xmlns:msink="http://schemas.microsoft.com/ink/2010/main" type="inkDrawing" rotatedBoundingBox="2064,9167 6083,9004 6085,9063 2066,9227" semanticType="underline" shapeName="Other">
            <msink:sourceLink direction="with" ref="{1D293A00-7B04-4982-8A8D-5DC736AE06F1}"/>
          </msink:context>
        </emma:interpretation>
      </emma:emma>
    </inkml:annotationXML>
    <inkml:trace contextRef="#ctx0" brushRef="#br0">0 142 112 0,'63'4'44'0,"-8"0"-36"0,41 4 0 0,-28 0 108 16,46-12-64-16,81 0 112 15,42-12-92-15,68-8 84 16,69-13-88-16,-10 9 20 16,18 12-52-16,-40 8-4 15,-1 4-20-15,-54 0-24 0,-50-1 4 16,-42-3 32-16,-40 4-16 16,-45 0 28-16,-38 8-24 0,-44 4-100 15,-37 5 44-15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4:45.3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98106E-BB3C-4D92-A849-32EED89B8AD6}" emma:medium="tactile" emma:mode="ink">
          <msink:context xmlns:msink="http://schemas.microsoft.com/ink/2010/main" type="inkDrawing" rotatedBoundingBox="6868,7894 9397,11385 7302,12903 4773,9411" semanticType="verticalRange" shapeName="Line">
            <msink:sourceLink direction="with" ref="{FF8CEB20-ECE3-48B0-9A6F-E10A1F0061B8}"/>
            <msink:destinationLink direction="with" ref="{558CFE0A-19AA-400F-9718-399239F1A6DD}"/>
          </msink:context>
        </emma:interpretation>
      </emma:emma>
    </inkml:annotationXML>
    <inkml:trace contextRef="#ctx0" brushRef="#br0">0 0 300 0,'4'324'112'0,"10"-154"-88"0,13 105-8 16,-4-117 56 0,9 64-44-16,4 25 32 0,10 8-32 15,-1 28 8-15,-8-24-20 16,4 33 20-16,-5-21-24 15,5-8 32-15,-9 12-28 16,-9-36 32-16,0-4-32 16,-5 4-24-16,-5-21 4 15,-3-36-72-15,-10-12 44 16,-5-16-120-16,-4-37 88 16,-9-24-96-16,4-40 92 15,-9-41-100-15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6:12.6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710774-DAF3-478C-8DE2-E058A6CF18DB}" emma:medium="tactile" emma:mode="ink">
          <msink:context xmlns:msink="http://schemas.microsoft.com/ink/2010/main" type="inkDrawing" rotatedBoundingBox="1305,8085 1512,9191 792,9325 585,8219" hotPoints="781,8278 1113,8121 550,7326 1457,9195 969,9251 722,9013" semanticType="enclosure" shapeName="Hexagon">
            <msink:destinationLink direction="with" ref="{CEF60551-BEDB-4AA0-B766-31D296722750}"/>
          </msink:context>
        </emma:interpretation>
      </emma:emma>
    </inkml:annotationXML>
    <inkml:trace contextRef="#ctx0" brushRef="#br0">-2476 1720 132 0,'22'-24'52'0,"-22"12"-44"0,0-4 4 0,9 12 124 0,-4 0-76 16,-5 0 8-16,-5 8-40 16,-4 4 0-16,-13 8-16 15,-1 4 0-15,-4 4-4 16,-1-3 48-16,5 11-32 16,1-8 16-16,8 9-24 15,0-1 36-15,5 1-28 16,5 3 20-16,4 0-24 15,0 1 8-15,9-1-16 16,0 1 0-16,5-5-4 16,8 0-8-16,6-7 4 0,4-1 12 15,8-4-8-15,1-12 24 16,10-8-20-16,-1-8 4 16,0-8-8-16,0 0 28 0,-14-8-20 15,-8-1-4-15,-15-3-8 16,-8-4 12-16,-14-9-8 15,-5 5-4-15,-4 7 0 16,-5-3-24-16,5 4 12 16,0 3 40-16,-1 5-20 15,6 4-20-15,4 4 4 16,4 4-168-16,5 4 96 16,9 0-252-1</inkml:trace>
    <inkml:trace contextRef="#ctx0" brushRef="#br0" timeOffset="1576.5796">-2736 1781 92 0,'-36'32'32'15,"27"-7"-24"-15,-5 11 0 0,9-16 72 0,1 5-44 16,-1 11 84-16,1-8-68 16,-1 9 28-16,-4 7-48 15,0 9 36-15,0 12-40 16,4 16 40-16,5 0-40 15,9 0 12-15,5 0-24 16,9-13-8-16,9-19-4 16,9-5 12-16,4-7-8 15,1-9 32-15,-1 0-24 16,1-15 4-16,-1-9-12 16,-4 4 4-16,5-8-8 0,4-4 8 15,0 0-8-15,0-4-20 16,0-5 8-16,-9-3-4 15,-4 0 4-15,-10-12 16 0,-9-13-4 16,-9-15 8-16,-13-9-8 16,-6-12 8-16,-8 8-8 15,-4 12-4-15,-6 5 4 16,1 15-16-16,0 9 8 16,4 0 12-16,0 4-4 15,5 7-4-15,4 1 4 16,0 0-24-16,1 0 12 15,4 0 4-15,4 3 4 16,1 1-160-16,4 0 88 16,4 4-304-16</inkml:trace>
    <inkml:trace contextRef="#ctx0" brushRef="#br0" timeOffset="572.3232">-2476 1822 248 0,'-14'8'92'0,"14"0"-72"0,-5 4-4 16,1-4 140-16,-1 16-88 16,1 5 60-16,4 7-72 15,-5-8 0-15,5 9-32 16,0-5 12-16,0 5-20 15,0-9 28-15,5 8-28 0,-1-7-68 16,-4 7 28-16,0-12-416 16</inkml:trace>
    <inkml:trace contextRef="#ctx0" brushRef="#br0" timeOffset="334.0352">-2718 2077 372 0,'0'0'140'0,"0"0"-112"0,5 0-4 16,4 0 120-16,9 0-84 15,5 0 0-15,4 0-36 16,5 4 0-16,9 4-12 16,-4-4 12-16,-1-4-16 0,0 8 16 15,1-8-16-15,-5 0-40 0,-5 0 20 16,-4-4-16-16,-5-4 16 15,-4 0-124 1,-5-1 76-16,-9-3-304 16,-5 0 204-16,1-4 64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56:19.2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8CEB20-ECE3-48B0-9A6F-E10A1F0061B8}" emma:medium="tactile" emma:mode="ink">
          <msink:context xmlns:msink="http://schemas.microsoft.com/ink/2010/main" type="writingRegion" rotatedBoundingBox="7220,7888 7300,11788 6446,11805 6366,7906">
            <msink:destinationLink direction="with" ref="{F698106E-BB3C-4D92-A849-32EED89B8AD6}"/>
            <msink:destinationLink direction="with" ref="{6C72BBF7-44C3-4533-A726-EDCEB605E402}"/>
          </msink:context>
        </emma:interpretation>
      </emma:emma>
    </inkml:annotationXML>
    <inkml:traceGroup>
      <inkml:annotationXML>
        <emma:emma xmlns:emma="http://www.w3.org/2003/04/emma" version="1.0">
          <emma:interpretation id="{0D985515-FC42-44C7-A875-D7D1BD180D2A}" emma:medium="tactile" emma:mode="ink">
            <msink:context xmlns:msink="http://schemas.microsoft.com/ink/2010/main" type="paragraph" rotatedBoundingBox="7220,7888 7300,11788 6446,11805 6366,7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CDD30-B6F2-41D5-AD1B-95D7E73C33EB}" emma:medium="tactile" emma:mode="ink">
              <msink:context xmlns:msink="http://schemas.microsoft.com/ink/2010/main" type="line" rotatedBoundingBox="7220,7888 7300,11788 6446,11805 6366,7906"/>
            </emma:interpretation>
          </emma:emma>
        </inkml:annotationXML>
        <inkml:traceGroup>
          <inkml:annotationXML>
            <emma:emma xmlns:emma="http://www.w3.org/2003/04/emma" version="1.0">
              <emma:interpretation id="{C7D5FCF6-5927-4312-A015-EE21F3304436}" emma:medium="tactile" emma:mode="ink">
                <msink:context xmlns:msink="http://schemas.microsoft.com/ink/2010/main" type="inkWord" rotatedBoundingBox="7101,7891 7114,8531 6541,8542 6528,7902">
                  <msink:destinationLink direction="with" ref="{A312F7B8-F439-409C-9671-7FD26D723F42}"/>
                  <msink:destinationLink direction="with" ref="{1A7D9A9B-941E-4F33-9023-86049517954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264 8 268 0,'-9'-4'100'0,"9"8"-76"0,-5 4-8 16,1 0 60-16,4 5-44 15,-5 11 24-15,1 8-36 16,-1 17 0-16,5 16-12 15,-4-1-24-15,-1 5 8 16,0 0-200-16,-4-12 116 16,-4-5-76-16</inkml:trace>
          <inkml:trace contextRef="#ctx0" brushRef="#br0" timeOffset="1054.0582">141 202 416 0,'-14'-20'152'0,"5"24"-116"0,14 8-12 0,4-3 108 0,9 3-76 15,5 0 16-15,9 4-48 16,13 8-232-16,5 9 112 16,14-5-248-16</inkml:trace>
          <inkml:trace contextRef="#ctx0" brushRef="#br0" timeOffset="886.1115">41 0 268 0,'-18'20'100'0,"9"1"-76"0,-1 19-8 15,6-8 112-15,8 21-72 16,1 12 40-16,9 12-56 15,4 0 4-15,0-13-28 16,14-3-8-16,-5-16-4 16,10-9 40-16,4-12-24 15,9-8-8-15,4-12-8 16,6-12-16-16,-6-4 8 16,1-4 12-16,-10-12-4 0,-13-13-48 15,-14-11 28-15,-4-9-120 16,-14-4 76-1,-14 4-80-15,-4 13 80 16,-9 7 24-16,-5 9 20 0,0 12-72 16,0 4 48-16,5 12-92 15</inkml:trace>
          <inkml:trace contextRef="#ctx0" brushRef="#br0" timeOffset="-207.6165">36 142 392 0,'32'0'148'0,"-32"0"-116"0,14 4-8 16,-1 0 32-16,6 0-36 0,-1-4 24 15,0 4-24-15,0-4 36 16,5 0-32-16,0 0 4 16,0 0-16-16,-1 0-32 15,-3 0 8-15,-6 0-144 16,-4 0 84-16,-9 0-260 16</inkml:trace>
        </inkml:traceGroup>
        <inkml:traceGroup>
          <inkml:annotationXML>
            <emma:emma xmlns:emma="http://www.w3.org/2003/04/emma" version="1.0">
              <emma:interpretation id="{A1224E26-3EAC-4591-BA4A-F19D92444765}" emma:medium="tactile" emma:mode="ink">
                <msink:context xmlns:msink="http://schemas.microsoft.com/ink/2010/main" type="inkWord" rotatedBoundingBox="6454,8844 7182,8987 7089,9460 6361,9316">
                  <msink:destinationLink direction="with" ref="{558CFE0A-19AA-400F-9718-399239F1A6DD}"/>
                  <msink:destinationLink direction="to" ref="{6B1457D2-C020-4C7F-ACE4-7E6858F09EF5}"/>
                </msink:context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637.1093">341 1064 156 0,'-13'-28'56'0,"4"24"-44"0,-19-8-4 0,15 4 0 0,-6 8-8 16,-3-4 0-16,-10 8 0 16,-9 4 8-16,-9 8-4 15,-9 4 84-15,4 13-44 16,0 3 112-16,10 9-88 15,17-5 28-15,19 1-56 16,23 7 28-16,27-7-36 16,9 3-8-16,9-3-16 15,9-9 4-15,5-8-8 16,9-20-4-16,0-8 4 0,0-4 28 16,-14-8-16-16,-17 0 20 15,-15-17-20-15,-13 5 8 16,-14-8-12-16,-14-1-24 15,-13-3 4-15,-14-1-68 16,-9 9 44-16,-4 4-208 16,4 7 136-16,4 21-212 15</inkml:trace>
          <inkml:trace contextRef="#ctx0" brushRef="#br0" timeOffset="1791.0178">141 1251 436 0,'5'4'160'0,"8"8"-124"0,5 0-8 0,-4-4 0 16,13-4-20-16,10-4-224 0</inkml:trace>
        </inkml:traceGroup>
        <inkml:traceGroup>
          <inkml:annotationXML>
            <emma:emma xmlns:emma="http://www.w3.org/2003/04/emma" version="1.0">
              <emma:interpretation id="{E43CD02A-CD80-48E4-AA41-23F720431C4D}" emma:medium="tactile" emma:mode="ink">
                <msink:context xmlns:msink="http://schemas.microsoft.com/ink/2010/main" type="inkWord" rotatedBoundingBox="6876,9708 7258,10323 6688,10677 6306,10062">
                  <msink:destinationLink direction="to" ref="{6B1457D2-C020-4C7F-ACE4-7E6858F09EF5}"/>
                  <msink:destinationLink direction="with" ref="{558CFE0A-19AA-400F-9718-399239F1A6DD}"/>
                </msink:context>
              </emma:interpretation>
              <emma:one-of disjunction-type="recognition" id="oneOf2">
                <emma:interpretation id="interp6" emma:lang="" emma:confidence="0">
                  <emma:literal>U.</emma:literal>
                </emma:interpretation>
                <emma:interpretation id="interp7" emma:lang="" emma:confidence="0">
                  <emma:literal>☺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Q</emma:literal>
                </emma:interpretation>
                <emma:interpretation id="interp10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296.9284">401 2015 164 0,'-23'-8'60'0,"14"0"-44"0,-23 0-8 0,18 4 44 15,-9 4-32-15,-8-4-8 16,-1 0-8-16,-5 4 20 16,-17 8-12-16,8 0 92 15,-18 8-56-15,10 5 56 16,8 11-60-16,5 17 40 0,28 19-48 16,13 9-20-16,13 4-8 15,24-8 0-15,13-8-4 16,4-8 16-16,1-17-12 0,4-12 4 15,14-12-4-15,0-11 28 16,0-14-20-16,-5-11 12 16,-4-12-16-16,-19-17 44 15,-4-7-28-15,-9-5-48 16,-18 0 8-16,-5 9-220 16</inkml:trace>
          <inkml:trace contextRef="#ctx0" brushRef="#br0" timeOffset="2463.872">4 2428 384 0,'-9'-28'140'0,"28"28"-108"0,35-4-8 0,-31 4 40 15,9 0-40-15,4 4 8 16,19 8-20-16,4 8-396 15</inkml:trace>
        </inkml:traceGroup>
        <inkml:traceGroup>
          <inkml:annotationXML>
            <emma:emma xmlns:emma="http://www.w3.org/2003/04/emma" version="1.0">
              <emma:interpretation id="{27A12614-A31E-40A9-9010-B0CD109F8145}" emma:medium="tactile" emma:mode="ink">
                <msink:context xmlns:msink="http://schemas.microsoft.com/ink/2010/main" type="inkWord" rotatedBoundingBox="6905,10949 7367,11651 6794,12029 6332,11327">
                  <msink:destinationLink direction="to" ref="{6B1457D2-C020-4C7F-ACE4-7E6858F09EF5}"/>
                  <msink:destinationLink direction="with" ref="{558CFE0A-19AA-400F-9718-399239F1A6DD}"/>
                </msink:context>
              </emma:interpretation>
              <emma:one-of disjunction-type="recognition" id="oneOf3"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☺</emma:literal>
                </emma:interpretation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0</emma:literal>
                </emma:interpretation>
                <emma:interpretation id="interp15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942.3897">410 3108 416 0,'-9'-20'152'0,"-1"16"-116"0,-12-4-12 16,13 8 48-16,-14 8-44 16,-14 8 8-16,-4 8-24 15,-4 9-16-15,-10 7 0 0,-13 5 28 16,4 3-12-16,10 5 56 16,8 12-36-16,32-1-8 15,14 17-12-15,23-8 16 0,23 0-16 16,-1-12 12-16,19-9-12 15,0-19 12-15,31-9-16 16,5-8 32-16,1-8-24 16,-15-12 4-16,-8-8-12 15,-19-8-24-15,-18-13 8 16,0-11-164-16,-32-5 96 16,-9 1-280-16,-23 3 204 15,-9 17-56-15</inkml:trace>
          <inkml:trace contextRef="#ctx0" brushRef="#br0" timeOffset="3080.2478">127 3687 676 0,'0'-20'248'0,"19"12"-192"0,26-9-16 16,-22 9 4-16,32 0-32 15,22 8-472-15,-13 12 252 16,4-12-44-16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52:06.6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137901-8276-4357-8C12-A799E1496619}" emma:medium="tactile" emma:mode="ink">
          <msink:context xmlns:msink="http://schemas.microsoft.com/ink/2010/main" type="inkDrawing" rotatedBoundingBox="9933,8450 11367,6326 11551,6451 10118,8575" semanticType="callout" shapeName="Other">
            <msink:sourceLink direction="with" ref="{D3F15D60-3BED-40DF-B50D-5FDF09930703}"/>
            <msink:sourceLink direction="with" ref="{FEBBC949-007D-4955-86CD-4857C8978ABD}"/>
          </msink:context>
        </emma:interpretation>
      </emma:emma>
    </inkml:annotationXML>
    <inkml:trace contextRef="#ctx0" brushRef="#br0">1428 42 184 0,'0'-9'68'0,"0"5"-52"0,5-5-4 15,0 4 12-15,-5 1-16 16,0 0 40-16,-5-1-24 15,5 1 64-15,-5 4-48 16,0 0 28-16,-5 9-40 16,0-1 0-16,1 6-16 15,-6 3 0-15,-10 5-4 16,-5 5-8-16,0-1 4 16,6 5-4-16,-11 0 0 15,-10 4 0-15,1 0 0 16,-6 5-12-16,0-5 8 15,1 1-4-15,-1 8 0 0,1 0 24 16,4 4-8-16,0 14-4 16,6 13 0-16,-1 4-4 15,5 5 0-15,-4-5 16 16,-1-4-8-16,-5 0-40 16,1-4 20-16,-6 8 20 15,1 14-4-15,-6 8 0 16,6-4 0-16,-6 0-4 15,10-18 0-15,1-8 0 16,9-5 0-16,0 0 0 16,11-18 0-16,-1 10-12 0,5-19 8 15,5 1 20-15,5-9-8 16,0-5-12-16,5-8 0 16,5-5 4-16,0-13 0 15,10-9-28-15,5 5 16 16,-5-14-164-16,5 10 100 15,-5-10-136-15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2.7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8277F2-B707-4DC1-8F9F-43A96B2D4088}" emma:medium="tactile" emma:mode="ink">
          <msink:context xmlns:msink="http://schemas.microsoft.com/ink/2010/main" type="inkDrawing" rotatedBoundingBox="8702,4833 9974,7161 9404,7472 8132,5145" semanticType="verticalRange" shapeName="Other">
            <msink:sourceLink direction="with" ref="{822AC45A-1ACE-4093-8F56-CE7D94A790C6}"/>
          </msink:context>
        </emma:interpretation>
      </emma:emma>
    </inkml:annotationXML>
    <inkml:trace contextRef="#ctx0" brushRef="#br0">0 4 132 0,'5'-4'52'0,"4"4"-44"0,-4 0 4 16,-5 0 68-16,9 0-44 15,0 0 48-15,5 0-48 16,-1 0 32-16,5 0-36 15,1 0-8-15,-1 0-16 16,0 0 4-16,0 0-8 16,0 4 24-16,1 0-16 15,-1 0 4-15,0 0-8 0,0 0 20 16,5 4-16-16,4 1 24 31,1 3-24-31,-1 0 12 0,0 0-12 0,1 4-8 16,4 0 0-16,-1 5 4 15,-3-1-4-15,-5 0-4 16,4 4 4-16,5 1-4 16,-5-1 0-16,-4 0 16 15,0 4-8-15,-1 1-28 16,1-1 8-16,9 0 12 16,-9 5 4-16,9-9-4 15,-10 13 4-15,10-9 4 16,0 4-4-16,0-12-4 15,4 9 4-15,-4-13-4 16,-9 4 0-16,9 5-20 16,-9-5 12-16,-1-4 20 15,6 4-4-15,-15 4 4 16,15-3-4-16,-15-5-16 16,1 12 4-16,0 1 12 15,-5-5-4-15,4 16-28 16,-3-3 12-16,-10 3 40 15,13 1-16-15,-13-1-8 16,5 1-8-16,-5-1 12 0,4 1-4 16,-4-5 16-16,0-8-12 0,0 1 4 15,0-1-4 1,9 0-16-16,-9 1 4 0,0-1 12 0,0 0-4 16,10 5 16-16,-1 3-12 15,0 5-40-15,0 7 20 16,0 1 20-16,0 3-4 15,0 1 8-15,5-1-4 16,-5 1 4-16,-5-8-8 16,6-5-12-16,-10-8 4 15,9 1 40-15,-9-5-24 16,0 0 0-16,0-3-8 16,0-1-4-16,-9 0 0 0,9 5 16 15,0-1-8-15,0-4 4 16,4 1-4-1,-4-1-16-15,0-4 4 0,0-4 28 16,-4 4-12-16,4-11 12 16,0-1-12-16,-10-8 12 15,10 0-16-15,-13-4-116 16,4-9 56-16,-5-11-340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5:52:12.1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6BF803-4933-4BD9-9B64-4C6D21501DC8}" emma:medium="tactile" emma:mode="ink">
          <msink:context xmlns:msink="http://schemas.microsoft.com/ink/2010/main" type="writingRegion" rotatedBoundingBox="9903,5651 14078,5518 14173,8484 9998,8617"/>
        </emma:interpretation>
      </emma:emma>
    </inkml:annotationXML>
    <inkml:traceGroup>
      <inkml:annotationXML>
        <emma:emma xmlns:emma="http://www.w3.org/2003/04/emma" version="1.0">
          <emma:interpretation id="{DD6E90FC-6878-4092-8771-4880C22E6FB9}" emma:medium="tactile" emma:mode="ink">
            <msink:context xmlns:msink="http://schemas.microsoft.com/ink/2010/main" type="paragraph" rotatedBoundingBox="10033,5646 14078,5518 14107,6407 10062,6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28580-787C-4E99-B272-BA44FC9AF910}" emma:medium="tactile" emma:mode="ink">
              <msink:context xmlns:msink="http://schemas.microsoft.com/ink/2010/main" type="line" rotatedBoundingBox="10033,5646 14078,5518 14107,6407 10062,6536"/>
            </emma:interpretation>
          </emma:emma>
        </inkml:annotationXML>
        <inkml:traceGroup>
          <inkml:annotationXML>
            <emma:emma xmlns:emma="http://www.w3.org/2003/04/emma" version="1.0">
              <emma:interpretation id="{D3F15D60-3BED-40DF-B50D-5FDF09930703}" emma:medium="tactile" emma:mode="ink">
                <msink:context xmlns:msink="http://schemas.microsoft.com/ink/2010/main" type="inkWord" rotatedBoundingBox="10033,5646 13257,5544 13285,6433 10062,6536">
                  <msink:destinationLink direction="with" ref="{9D137901-8276-4357-8C12-A799E149661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559 299 248 0,'-15'-13'92'0,"15"4"-72"0,-10-4-4 0,10 4 88 16,-5 0-60-16,-5 1 16 16,0 3-36-16,-5-4 4 15,-4 9-16-15,-1 0 0 16,0 0-4-16,0 9-16 15,-5-4 4-15,1 3 4 16,-6 1 0-16,0 9-12 16,0-5 8-16,6-4 12 15,-1 9-4-15,5-5-4 16,0 0 4-16,0 0 4 16,5 5-4-16,0-1-12 15,1 1 4-15,-1 4 64 0,-5 5-32 16,5-1-12-16,0 0-8 15,0 1 16-15,0-1-12 16,5 1 12-16,1-5-12 16,4 0-8-16,0 0 0 15,5 0 4-15,5-4-4 0,0-1-4 16,4 1 4-16,1-1-4 16,5 1 0-16,0 0 16 15,0-1-8-15,5 1-20 16,5-5 4-16,-1-4 4 15,11-5 4-15,0-4 0 16,9-4 0-16,1-9 8 16,5-5-4-16,-6 1-12 15,-4-1 4-15,5-4 12 0,-6 4-4 16,-9 1 8-16,0-1-8 16,-5 0-4-16,-1 1 4 15,-4-1-4-15,-5 0 0 16,0 1-12-16,0 4 8 15,-5 4 56-15,-5-4-72 16,0 4 12 0,-5 0 20-16,0 0-8 15,0 5 0-15,-5 13 0 16,5-9 4-16,0 0-4 16,-5 8 16-16,-5 6-12 0,5-6-4 15,0 1 0-15,0 4 12 16,0 1-8-16,-5-6-12 15,10 1 0-15,-5 4-4 16,0 1 0-16,0-1 16 31,5 5-4-31,0-1-12 0,0 5 4 16,0 0 20-16,0 0-8 16,0 0 4-16,5-4-4 15,0-5-32-15,5 0 12 0,0-4 4 16,0-4 8-16,0-5 0 15,0-5 0-15,5-4 16 16,-1-4-8-16,1-4-12 16,0-5 0-16,0 4-4 15,0 0 0-15,0 1 0 0,0-5 0 16,0 8 16-16,-6-3-4 16,-4-1-4-16,-5 5 4 15,-5 0-4-15,1-1 0 16,-6 6-12-16,0 3 8 15,0-4 12-15,5 1-4 16,-5 3-4-16,0 1 4 16,5-5-16-16,0 5 8 15,0-10 4-15,0 10 0 16,0-5-12-16,0 0 8 16,0 9 12-16,0 0-4 0,5 0-12 15,-5 0 4-15,5 0 12 16,0-4-4-16,0 4-48 15,0 0 28-15,0 0 36 16,0 4-8-16,0-4-8 16,0 0-8-16,0 0 12 15,0 0-4-15,0 0 32 16,0 0-20-16,0 0-32 16,0 9 8-16,0-9-8 15,0 0 8-15,-5 5 8 16,5-5 0-16,0 8 0 15,-5 1 0-15,5-9 0 16,0 0 0-16,0 0-12 16,5-4 8-16,0-1 20 15,-5 5-8-15,10-4-12 16,5-9 0-16,0 4 4 0,5 0 0 16,5-9-12-16,4 5 8 15,6 4 12-15,0 1-4 16,0-1 8-16,-6 0-8 15,1 5 8-15,-5-1-8 16,-5 5-12-16,-10 9 4 16,4 0 48-16,-14 4-24 15,0 5 0-15,-9-1-12 16,4 5-8-16,0 0 4 16,0 0-16-16,0 0 8 0,0-4 12 15,0 0-4-15,0 4-4 16,0-5 4-16,5 1-4 15,-5 0 0-15,0-5 0 16,0 0 0-16,5-4 0 16,0-9 0-16,0 0 8 15,0 0-4-15,10 0-20 16,-5-9 8-16,5 0 12 16,0 0 0-16,-5-4-4 15,5-4 4-15,-1-1-4 16,1 5 0-16,5-1-12 15,0-3 8-15,0-1 4 16,0 5 0-16,0 0 8 16,5 0-4-16,-6-1-4 15,1 10 4-15,0 0-4 16,0-5 0-16,0 9-12 0,-5 0 8 16,0-5 4-16,5 1 0 15,5 4 0-15,-16 0 0 16,16 0 8-16,-10-4-4 15,5 4-12-15,-15 0 4 16,15 4 4-16,-15-4 0 16,5 9 8-16,-5-9-4 15,5 13-12-15,-5 0 4 16,10 0 12-16,-10-4-4 16,15 4-4-16,-15 1 4 15,10-1-16-15,0 0 8 0,4 0-4 16,-14-4 0-16,15-4 8 15,5-5 8 1,-5 0-4-16,5 0-4 16,-5-5 4-16,4 1-4 15,6-5 0-15,0 0-20 16,0 0 12-16,5 0 4 16,-1-4 4-16,1 0 8 15,0 0-4-15,0 0-4 16,-1-5 4-16,-4 5 4 15,-10 0-4-15,5-1-4 16,-15 1 4-16,5 0 4 16,-10 8-4-16,-10-3-4 15,0-1 4-15,5 4 4 16,-15 1-4-16,5 0 8 0,-5 4-8 16,1-5-20-1,-6 5 8-15,5 5 20 0,-5-1-4 16,5 5-20-16,-4 0 4 15,9-1 4-15,0 1 4 16,5 4 0-16,-5 5 0 16,5 0 0-16,5 4 0 15,0 0-36-15,5 4 20 16,5 1 24-16,5-5-4 16,0 4 8-16,0 1-4 15,15-5-16-15,-10-5 4 0,4-4-16 16,1-8 12-16,5-5-4 15,-5-9 4-15,5-4 0 16,-1-5 0-16,-4-4-28 16,15 0 20-16,-20-4-12 15,0-1 16-15,5-12-8 16,-11-1 8-16,1 5 16 16,5-9 0-16,-10-5 16 15,5 1-12-15,-10-1-4 16,0 1 0-16,5-1 4 15,-5 5-4-15,-5 4 16 16,0 10-12-16,0-1-20 16,0 4 4-16,5 14 32 15,0-5-16-15,-10 10-16 16,5-1 0-16,0 9 12 16,5 0 0-16,-5 9 8 0,5 8-8 15,-9 1-12-15,9 4 4 16,-10 0 12-16,5 13-4 15,5 5-4-15,-10 4 4 16,5 0 12-16,-5 0-8 16,5 0 4-16,0 5-4 15,5-1 12-15,-10-4-12 16,5 0-12-16,0-4 0 16,0 0 20-16,0-5-8 15,5 0-12-15,-5-4 0 16,10-5 4-16,5-4 0 15,5-8 0-15,-5-5 0 0,5-5-12 16,0-4 8-16,-5-4 4 31,9-1 0-31,6-8 0 0,-10 4 0 16,0-9-20-16,10-4 12 16,-5 5 12-16,9-5 0 15,-9 4-36-15,5-4 16 0,-5-4 16 16,0 4 0-16,-10 4 0 15,-1-8 4-15,-4 4-4 16,0 4 0-16,0 0 0 16,0 1 0-16,-5 8 44 15,-5 4-24-15,0-3-28 16,5 8 4-16,-15 13 0 16,6 4 4-16,-1-12-12 15,5 12 8-15,0-3 20 0,-5 3-8 16,-10-8-12-16,15 9 0 15,-5-5-4-15,10 5 0 16,-5-1 24 0,10-4-8-16,5 14-4 15,-10-14 0-15,-10 14-24 16,10-5 12-16,0-5 4 16,5 1 4-16,0-5-12 0,0-4 8 15,10 0 4-15,0-9 0 16,-5-9-20-16,5-9 12 15,-11 1-4-15,16-5 4 0,5-5 8 16,-15 5 0-16,0-4-12 16,5-5 8-16,-15 13 12 15,5 5-4-15,0-5 16 16,0 10-12-16,-10 8 16 16,5 0-16-16,0 13 4 15,0 4-4-15,5 1 4 16,-5 0-8-16,0-1-20 15,10-4 8-15,-10 1 4 16,5-10 4-16,9 1-12 16,-9-5 8-16,5-5-16 15,10 1 12-15,-5-1-4 16,0 1 4-16,-5-5 0 16,5 0 0-16,0 0 8 15,-1 1 0-15,1-1-20 0,-5 0 12 16,0 0 4-16,0 5 4 15,-5-1 24-15,-5 1-12 16,0-5-20-16,5 5 0 16,-5-1 20-16,0 1-4 15,-5 0-4-15,5-1 0 16,5 1-16-16,-5-1 8 16,-5-3 12-16,5 3-4 15,0 1 16-15,0-1-12 16,0 1-28-16,0 4 8 15,0-5 24-15,0 5-8 16,-5 9 8-16,0 0-4 0,-5-4-8 16,5 3 4-16,-10-3 12 15,5 4-8-15,-4-1-12 16,4 1 0-16,0 0 12 16,0-5-4-16,-5 5 8 15,5 0-16 1,0 0 0-16,0-5 4 15,0 1 0-15,5 3 0 16,0 1 0 0,5 0 0-16,0 0-20 15,-5 0 12-15,5 0 4 16,10 4 4-16,5-4 8 16,-5 4-4-16,5 0-12 15,5-4 4-15,5 0 4 16,9-5 0-16,1 0-12 15,10-4 8-15,4-4 12 0,1-5-4 16,-1-4-20-16,1 4 8 16,-5-8-12-16,-1-1 8 15,1 0-52-15,-5 1 32 16,-1-10-36-16,1-4 36 16,0 1-16-1,-6-10 28-15,1 0 28 16,0-4-4-16,-1-9-44 15,-4-4 24-15,-10 4 4 16,0-4 8-16,-5 17 20 16,-15 0-8-16,0 1 40 0,-5 12-24 15,-5 5 56-15,-5 5-44 16,5 8 0-16,-5 4-20 16,0-3-12-16,0 8 0 15,5 8-48-15,-4-3 24 16,4 4 24-16,0 8 0 15,0 1 8-15,0-5-4 16,0 14-16-16,0-5 4 16,0 4 4-16,5 5 0 15,0 0 0-15,-10 8 0 16,10 1 24-16,0 4-12 16,-4 5 12-16,4 8-12 15,0-4-16-15,0 0 0 16,-5-5 12-16,5 5-4 0,-5-4-80 0,0-1 40 15,10-4-56 1,-15-4 52-16,10-14-60 16,5-4 60-1</inkml:trace>
        </inkml:traceGroup>
        <inkml:traceGroup>
          <inkml:annotationXML>
            <emma:emma xmlns:emma="http://www.w3.org/2003/04/emma" version="1.0">
              <emma:interpretation id="{67B1DBD7-2C8E-48F0-880C-5E870E494FDE}" emma:medium="tactile" emma:mode="ink">
                <msink:context xmlns:msink="http://schemas.microsoft.com/ink/2010/main" type="inkWord" rotatedBoundingBox="12691,6027 14093,5982 14104,6317 12702,6362"/>
              </emma:interpretation>
              <emma:one-of disjunction-type="recognition" id="oneOf1">
                <emma:interpretation id="interp1" emma:lang="" emma:confidence="1">
                  <emma:literal>or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for</emma:literal>
                </emma:interpretation>
                <emma:interpretation id="interp4" emma:lang="" emma:confidence="0">
                  <emma:literal>oar</emma:literal>
                </emma:interpretation>
                <emma:interpretation id="interp5" emma:lang="" emma:confidence="0">
                  <emma:literal>ors</emma:literal>
                </emma:interpretation>
              </emma:one-of>
            </emma:emma>
          </inkml:annotationXML>
          <inkml:trace contextRef="#ctx0" brushRef="#br0" timeOffset="1186.3725">2711 586 268 0,'-30'-18'100'0,"20"18"-76"0,-5-4-8 0,10 4 44 0,0 4-36 16,0-4 52-16,5-4-44 15,0 4 12-15,10 4-28 16,0 1 20-16,5-1-24 16,5 0 4-16,5 5-8 15,0-9 28-15,4 0-20 16,11 0 32-16,0 0-32 15,-1-4-4-15,1-9-8 16,-10 4 20-16,9 0-12 16,1 0-4-16,-5 0-4 0,-1 5 4 15,-9-9-4-15,0 13 52 16,-5-5-32-16,-5 1-12 16,0-1-4-16,-5 5 36 15,-1 0-24-15,-4-4-36 16,-5 0 8-16,0 4 0 15,0 0 8-15,10-5 0 16,-5-4 0-16,5 5-12 0,5-5 8 16,0 0 4-16,0 1 0 15,-5-1 0-15,5 4 0 16,-5 1 0-16,-1 4 0 16,-4 0 0-16,0-4 0 15,-5 4 0-15,0 0 0 16,0 0 0-16,-5 4 0 15,0 0 8-15,0 5-4 16,-4-4-12-16,-1-1 4 16,0 5 12-16,0-5-4 0,-5 5 24 15,0-5-16-15,-5 1-32 16,0-5 12-16,6 4 8 16,-6 1 4-16,0-1-12 15,0-4 4-15,5 4 4 16,5 1 0-16,0 8 0 15,-5-8 0-15,6-1 0 16,-1 5 0-16,5 0-12 16,0-1 8-16,0 6 20 15,5-1-8-15,0 4-4 16,5 1 0-16,5 4 12 16,0-4-8-16,4 4-12 15,6 0 0-15,5 0 4 16,0-5 0-16,0-3 8 15,-1-6-4-15,1-3 8 16,0-10-8-16,-5 1-4 0,0-9 4 16,-1-5 12-16,-4 1-8 15,-5-5-4-15,-5 0 0 16,-5 4 12-16,-5-4-8 16,-5 9-20-16,-5-5 4 15,-4 0 20-15,-1 1-4 16,0 4-12-16,5 4 0 15,0 0 4-15,5 0 0 16,0 0-56-16,5 0 32 16,5 5 36-16,15 0-4 15,-10-1-8-15,10-4-4 0,5 5 12 16,5 0-4-16,5-1-20 16,4-4 8-16,1 1 4 15,5-1 4-15,-11 9-12 16,6 0 8-16,-5 0 12 15,-5 0-4-15,4 13 8 16,-9 5-8-16,-5-5 8 16,0 13-8-16,-5-8-12 15,-5 4 4-15,0 0 12 16,5 4-4-16,-20-12-4 16,10-1 4-16,0 0 12 15,0-4-8-15,0-9-4 16,0 0 0-16,0 0 28 15,0-9-16-15,10 0 20 0,-5-4-20 16,5 0 36-16,4-9-28 16,6-5-32-16,5 1 4 15,5-1 8-15,9 1 0 16,6 4-12-16,0 4 4 16,-1 5-216-16,1 9 120 15,-5 8-368 1</inkml:trace>
        </inkml:traceGroup>
      </inkml:traceGroup>
    </inkml:traceGroup>
    <inkml:traceGroup>
      <inkml:annotationXML>
        <emma:emma xmlns:emma="http://www.w3.org/2003/04/emma" version="1.0">
          <emma:interpretation id="{94995313-06AA-44A9-A3EB-79A09AC5A620}" emma:medium="tactile" emma:mode="ink">
            <msink:context xmlns:msink="http://schemas.microsoft.com/ink/2010/main" type="paragraph" rotatedBoundingBox="10215,8097 10360,8481 10001,8617 9856,8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424F5-1B8A-46A8-801D-99B620F3D9C6}" emma:medium="tactile" emma:mode="ink">
              <msink:context xmlns:msink="http://schemas.microsoft.com/ink/2010/main" type="line" rotatedBoundingBox="10215,8097 10360,8481 10001,8617 9856,8233"/>
            </emma:interpretation>
          </emma:emma>
        </inkml:annotationXML>
        <inkml:traceGroup>
          <inkml:annotationXML>
            <emma:emma xmlns:emma="http://www.w3.org/2003/04/emma" version="1.0">
              <emma:interpretation id="{FEBBC949-007D-4955-86CD-4857C8978ABD}" emma:medium="tactile" emma:mode="ink">
                <msink:context xmlns:msink="http://schemas.microsoft.com/ink/2010/main" type="inkWord" rotatedBoundingBox="10215,8097 10360,8481 10001,8617 9856,8233">
                  <msink:destinationLink direction="with" ref="{9D137901-8276-4357-8C12-A799E1496619}"/>
                </msink:context>
              </emma:interpretation>
            </emma:emma>
          </inkml:annotationXML>
          <inkml:trace contextRef="#ctx0" brushRef="#br0" timeOffset="-4504.9255">-26 2648 164 0,'-5'-8'60'0,"10"-1"-44"0,-10 9-8 0,5 0 24 0,0 0-20 16,0 0 4-16,0 0-8 16,-5 0 36-16,5-5-20 15,0-3 12-15,0 8-20 16,0-9 8-16,0 9-12 15,0 0 36-15,0-9-24 16,0 9 4-16,0 0-16 16,0 0 0-16,0 0-4 15,0 0 28-15,0 9-20 16,0 0-4-16,0-1-8 16,0-3 12-16,0 12-8 15,0-8 32-15,-5 0-24 16,5 13 12-16,0-4-16 15,-5-1 12-15,0 10-16 16,5-1-28-16,0 5 8 16,-5-4 48-16,5 3-16 0,0 1-36 15,0 0 8-15,0 0 0 16,0-5 8-16,0-4 0 16,0-4 0-16,0-5-12 0,5-4 8 15,-5-9 20-15,0-4-8 16,15-5 4-16,-5-4-4 15,0-1-8-15,5-3 4 16,0-1-4-16,-6 1 0 16,6-1 0-16,0 5 0 15,0 4-12-15,0-9 8 0,0 14-4 16,0-5 0-16,5 0 8 16,-1 0 0-16,1 1 8 15,0-1-4-15,0 4-12 16,-5-3 4-16,0 8 4 15,-1-9 0-15,-4 9 8 16,-5-9-4-16,-5 9 16 16,0 0-12-16,0 0 4 15,0 0-4-15,0 0-8 16,0 0 4-16,-5 0 20 16,0 0-12-16,0-9 12 15,-4 9-12-15,-1-4 12 16,0-5-16-16,-5 9 4 15,0-9-4-15,-5 9 12 16,-5 0-12-16,1-9 40 0,-1 9-24 16,5 0 4-16,0-9-16 15,0-4 0-15,5 4-4 16,1 1-16-16,4-6 4 16,0 1 20-16,0 0-8 15,5 0-12-15,0 4 0 16,5 0 4-16,0 0 0 15,0 9-100-15,5 9 56 16,0 4-272 0,5-4 176-16,10 0-184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4:37:04.1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657C98-080F-42A6-B7E7-903D9EDF7FCF}" emma:medium="tactile" emma:mode="ink">
          <msink:context xmlns:msink="http://schemas.microsoft.com/ink/2010/main" type="inkDrawing" rotatedBoundingBox="8600,4581 11492,6843 11044,7416 8151,5154" semanticType="verticalRange" shapeName="Other">
            <msink:sourceLink direction="with" ref="{822AC45A-1ACE-4093-8F56-CE7D94A790C6}"/>
            <msink:sourceLink direction="with" ref="{4B0C5C2A-08A3-4E99-8DD0-0650F67530CA}"/>
            <msink:destinationLink direction="with" ref="{57497191-B5ED-4DD6-BA92-920D247BFC7B}"/>
          </msink:context>
        </emma:interpretation>
      </emma:emma>
    </inkml:annotationXML>
    <inkml:trace contextRef="#ctx0" brushRef="#br0">0 2 196 0,'13'0'72'0,"-4"0"-56"0,5 0-4 16,0 0 48-16,-1 0-36 15,10-4 32-15,5 4-28 16,3 0 28-16,6 0-32 0,4 0-12 16,0 4-8-16,9 0 40 15,-5 0-24-15,5 0 8 16,1 4-16-16,-6-3 28 15,-4 3-24-15,5-4 4 16,-1 4-12-16,14-4 20 16,0 4-16-16,19 4-4 15,-10 0-4-15,10 8-16 16,-1 5 8-16,-13 3-4 16,4 0 0-16,-9 5 16 15,-13-5-4-15,22 8 8 16,-13-7-8-16,8 3-28 15,6 5 12-15,-6-9 32 16,1 0-12-16,-9 5-8 16,-1 3-4-16,1-8 12 15,-9 1-4-15,-5-5 8 16,-10 4-8-16,-3-7-12 16,-1-1 4-16,-4 4 20 15,4 0-8-15,0 5-12 16,1-1 0-16,8 4-4 15,1 5 0-15,4 7 8 16,0 5 0-16,0 3 8 0,0 9-4 16,-5-8-20-16,0-1 8 15,-4-3 12-15,0-9 0 16,0 1-12-16,-5-1 4 16,1 1-4-16,3 3 0 0,-3 5 32 15,-1 4-12-15,0 3-20 16,-4 1 0-16,0-5 12 15,-5 1 0-15,0 0 24 16,1-9-16-16,-1 1 12 16,-9-5-12-16,9-7 12 15,-4-5-16-15,-1 0 4 0,1 1-4 16,-5-1 20-16,0 0-16 16,0 5-4-16,1-1-4 15,-6-4 12-15,5-3-8 0,-9-9 24 16,0 0-20-16,-9-8-4 15,5-4-4-15,-6-4-208 16,-12 0 112-16,-6-4-332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customXml" Target="../ink/ink80.xml"/><Relationship Id="rId4" Type="http://schemas.openxmlformats.org/officeDocument/2006/relationships/image" Target="../media/image9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6.xml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3.xml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customXml" Target="../ink/ink31.xml"/><Relationship Id="rId1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58.emf"/><Relationship Id="rId21" Type="http://schemas.openxmlformats.org/officeDocument/2006/relationships/image" Target="../media/image49.emf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62.emf"/><Relationship Id="rId50" Type="http://schemas.openxmlformats.org/officeDocument/2006/relationships/customXml" Target="../ink/ink59.xml"/><Relationship Id="rId55" Type="http://schemas.openxmlformats.org/officeDocument/2006/relationships/image" Target="../media/image66.emf"/><Relationship Id="rId63" Type="http://schemas.openxmlformats.org/officeDocument/2006/relationships/image" Target="../media/image70.emf"/><Relationship Id="rId68" Type="http://schemas.openxmlformats.org/officeDocument/2006/relationships/customXml" Target="../ink/ink68.xml"/><Relationship Id="rId76" Type="http://schemas.openxmlformats.org/officeDocument/2006/relationships/customXml" Target="../ink/ink72.xml"/><Relationship Id="rId84" Type="http://schemas.openxmlformats.org/officeDocument/2006/relationships/customXml" Target="../ink/ink76.xml"/><Relationship Id="rId89" Type="http://schemas.openxmlformats.org/officeDocument/2006/relationships/image" Target="../media/image83.emf"/><Relationship Id="rId7" Type="http://schemas.openxmlformats.org/officeDocument/2006/relationships/image" Target="../media/image42.emf"/><Relationship Id="rId71" Type="http://schemas.openxmlformats.org/officeDocument/2006/relationships/image" Target="../media/image74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9" Type="http://schemas.openxmlformats.org/officeDocument/2006/relationships/image" Target="../media/image53.emf"/><Relationship Id="rId11" Type="http://schemas.openxmlformats.org/officeDocument/2006/relationships/image" Target="../media/image44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57.emf"/><Relationship Id="rId40" Type="http://schemas.openxmlformats.org/officeDocument/2006/relationships/customXml" Target="../ink/ink54.xml"/><Relationship Id="rId45" Type="http://schemas.openxmlformats.org/officeDocument/2006/relationships/image" Target="../media/image61.emf"/><Relationship Id="rId53" Type="http://schemas.openxmlformats.org/officeDocument/2006/relationships/image" Target="../media/image65.emf"/><Relationship Id="rId58" Type="http://schemas.openxmlformats.org/officeDocument/2006/relationships/customXml" Target="../ink/ink63.xml"/><Relationship Id="rId66" Type="http://schemas.openxmlformats.org/officeDocument/2006/relationships/customXml" Target="../ink/ink67.xml"/><Relationship Id="rId74" Type="http://schemas.openxmlformats.org/officeDocument/2006/relationships/customXml" Target="../ink/ink71.xml"/><Relationship Id="rId79" Type="http://schemas.openxmlformats.org/officeDocument/2006/relationships/image" Target="../media/image78.emf"/><Relationship Id="rId87" Type="http://schemas.openxmlformats.org/officeDocument/2006/relationships/image" Target="../media/image82.emf"/><Relationship Id="rId5" Type="http://schemas.openxmlformats.org/officeDocument/2006/relationships/image" Target="../media/image41.emf"/><Relationship Id="rId61" Type="http://schemas.openxmlformats.org/officeDocument/2006/relationships/image" Target="../media/image69.emf"/><Relationship Id="rId82" Type="http://schemas.openxmlformats.org/officeDocument/2006/relationships/customXml" Target="../ink/ink75.xml"/><Relationship Id="rId19" Type="http://schemas.openxmlformats.org/officeDocument/2006/relationships/image" Target="../media/image48.emf"/><Relationship Id="rId4" Type="http://schemas.openxmlformats.org/officeDocument/2006/relationships/customXml" Target="../ink/ink36.xml"/><Relationship Id="rId9" Type="http://schemas.openxmlformats.org/officeDocument/2006/relationships/image" Target="../media/image43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52.emf"/><Relationship Id="rId30" Type="http://schemas.openxmlformats.org/officeDocument/2006/relationships/customXml" Target="../ink/ink49.xml"/><Relationship Id="rId35" Type="http://schemas.openxmlformats.org/officeDocument/2006/relationships/image" Target="../media/image56.emf"/><Relationship Id="rId43" Type="http://schemas.openxmlformats.org/officeDocument/2006/relationships/image" Target="../media/image60.emf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64" Type="http://schemas.openxmlformats.org/officeDocument/2006/relationships/customXml" Target="../ink/ink66.xml"/><Relationship Id="rId69" Type="http://schemas.openxmlformats.org/officeDocument/2006/relationships/image" Target="../media/image73.emf"/><Relationship Id="rId77" Type="http://schemas.openxmlformats.org/officeDocument/2006/relationships/image" Target="../media/image77.emf"/><Relationship Id="rId8" Type="http://schemas.openxmlformats.org/officeDocument/2006/relationships/customXml" Target="../ink/ink38.xml"/><Relationship Id="rId51" Type="http://schemas.openxmlformats.org/officeDocument/2006/relationships/image" Target="../media/image64.emf"/><Relationship Id="rId72" Type="http://schemas.openxmlformats.org/officeDocument/2006/relationships/customXml" Target="../ink/ink70.xml"/><Relationship Id="rId80" Type="http://schemas.openxmlformats.org/officeDocument/2006/relationships/customXml" Target="../ink/ink74.xml"/><Relationship Id="rId85" Type="http://schemas.openxmlformats.org/officeDocument/2006/relationships/image" Target="../media/image81.emf"/><Relationship Id="rId3" Type="http://schemas.openxmlformats.org/officeDocument/2006/relationships/image" Target="../media/image40.emf"/><Relationship Id="rId12" Type="http://schemas.openxmlformats.org/officeDocument/2006/relationships/customXml" Target="../ink/ink40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68.emf"/><Relationship Id="rId67" Type="http://schemas.openxmlformats.org/officeDocument/2006/relationships/image" Target="../media/image72.emf"/><Relationship Id="rId20" Type="http://schemas.openxmlformats.org/officeDocument/2006/relationships/customXml" Target="../ink/ink44.xml"/><Relationship Id="rId41" Type="http://schemas.openxmlformats.org/officeDocument/2006/relationships/image" Target="../media/image59.emf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75" Type="http://schemas.openxmlformats.org/officeDocument/2006/relationships/image" Target="../media/image76.emf"/><Relationship Id="rId83" Type="http://schemas.openxmlformats.org/officeDocument/2006/relationships/image" Target="../media/image80.emf"/><Relationship Id="rId88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63.emf"/><Relationship Id="rId57" Type="http://schemas.openxmlformats.org/officeDocument/2006/relationships/image" Target="../media/image67.emf"/><Relationship Id="rId10" Type="http://schemas.openxmlformats.org/officeDocument/2006/relationships/customXml" Target="../ink/ink39.xml"/><Relationship Id="rId31" Type="http://schemas.openxmlformats.org/officeDocument/2006/relationships/image" Target="../media/image54.emf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71.emf"/><Relationship Id="rId73" Type="http://schemas.openxmlformats.org/officeDocument/2006/relationships/image" Target="../media/image75.emf"/><Relationship Id="rId78" Type="http://schemas.openxmlformats.org/officeDocument/2006/relationships/customXml" Target="../ink/ink73.xml"/><Relationship Id="rId81" Type="http://schemas.openxmlformats.org/officeDocument/2006/relationships/image" Target="../media/image79.emf"/><Relationship Id="rId86" Type="http://schemas.openxmlformats.org/officeDocument/2006/relationships/customXml" Target="../ink/ink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84973" y="562438"/>
              <a:ext cx="1598040" cy="54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853" y="546958"/>
                <a:ext cx="16279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532813" y="540838"/>
              <a:ext cx="3341160" cy="24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3813" y="523918"/>
                <a:ext cx="3367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05333" y="1071478"/>
              <a:ext cx="2883960" cy="1450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73" y="1056718"/>
                <a:ext cx="2902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938373" y="2573758"/>
              <a:ext cx="4516200" cy="1170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253" y="2567998"/>
                <a:ext cx="45302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4" name="Ink 73"/>
              <p14:cNvContentPartPr/>
              <p14:nvPr/>
            </p14:nvContentPartPr>
            <p14:xfrm>
              <a:off x="6896373" y="821278"/>
              <a:ext cx="2001600" cy="128736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0253" y="812278"/>
                <a:ext cx="2013840" cy="13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2086413" y="1834678"/>
              <a:ext cx="809640" cy="82764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3813" y="1828198"/>
                <a:ext cx="82908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1561173" y="1774198"/>
              <a:ext cx="1304280" cy="9442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48573" y="1763398"/>
                <a:ext cx="132696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2928093" y="1851238"/>
              <a:ext cx="487440" cy="82476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2333" y="1842598"/>
                <a:ext cx="504720" cy="8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8" name="Ink 117"/>
              <p14:cNvContentPartPr/>
              <p14:nvPr/>
            </p14:nvContentPartPr>
            <p14:xfrm>
              <a:off x="2934933" y="1854838"/>
              <a:ext cx="1056600" cy="80280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8813" y="1846198"/>
                <a:ext cx="107460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1" name="Ink 120"/>
              <p14:cNvContentPartPr/>
              <p14:nvPr/>
            </p14:nvContentPartPr>
            <p14:xfrm>
              <a:off x="3015213" y="1793278"/>
              <a:ext cx="1657080" cy="8175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09093" y="1786798"/>
                <a:ext cx="167580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6" name="Ink 125"/>
              <p14:cNvContentPartPr/>
              <p14:nvPr/>
            </p14:nvContentPartPr>
            <p14:xfrm>
              <a:off x="2920893" y="1480438"/>
              <a:ext cx="2143440" cy="12427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14053" y="1469278"/>
                <a:ext cx="2163960" cy="12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7" name="Ink 126"/>
              <p14:cNvContentPartPr/>
              <p14:nvPr/>
            </p14:nvContentPartPr>
            <p14:xfrm>
              <a:off x="4219053" y="2008558"/>
              <a:ext cx="169560" cy="14184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11133" y="2001358"/>
                <a:ext cx="190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0" name="Ink 129"/>
              <p14:cNvContentPartPr/>
              <p14:nvPr/>
            </p14:nvContentPartPr>
            <p14:xfrm>
              <a:off x="4593453" y="1654678"/>
              <a:ext cx="146520" cy="18684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86253" y="1644238"/>
                <a:ext cx="1666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4" name="Ink 133"/>
              <p14:cNvContentPartPr/>
              <p14:nvPr/>
            </p14:nvContentPartPr>
            <p14:xfrm>
              <a:off x="1231773" y="1606798"/>
              <a:ext cx="1591560" cy="95688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21693" y="1595278"/>
                <a:ext cx="161064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7" name="Ink 136"/>
              <p14:cNvContentPartPr/>
              <p14:nvPr/>
            </p14:nvContentPartPr>
            <p14:xfrm>
              <a:off x="3236973" y="1075438"/>
              <a:ext cx="24480" cy="1116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5453" y="1063918"/>
                <a:ext cx="47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8" name="Ink 137"/>
              <p14:cNvContentPartPr/>
              <p14:nvPr/>
            </p14:nvContentPartPr>
            <p14:xfrm>
              <a:off x="701493" y="1397998"/>
              <a:ext cx="2036520" cy="116028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9253" y="1387198"/>
                <a:ext cx="205812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9" name="Ink 148"/>
              <p14:cNvContentPartPr/>
              <p14:nvPr/>
            </p14:nvContentPartPr>
            <p14:xfrm>
              <a:off x="255093" y="41158"/>
              <a:ext cx="5123880" cy="127728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1053" y="30718"/>
                <a:ext cx="5152320" cy="13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1" name="Ink 160"/>
              <p14:cNvContentPartPr/>
              <p14:nvPr/>
            </p14:nvContentPartPr>
            <p14:xfrm>
              <a:off x="3186213" y="2310238"/>
              <a:ext cx="314280" cy="8352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75773" y="2303758"/>
                <a:ext cx="331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2" name="Ink 161"/>
              <p14:cNvContentPartPr/>
              <p14:nvPr/>
            </p14:nvContentPartPr>
            <p14:xfrm>
              <a:off x="3668973" y="2254798"/>
              <a:ext cx="244440" cy="10980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1773" y="2243638"/>
                <a:ext cx="264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9" name="Ink 168"/>
              <p14:cNvContentPartPr/>
              <p14:nvPr/>
            </p14:nvContentPartPr>
            <p14:xfrm>
              <a:off x="2871933" y="1670518"/>
              <a:ext cx="712800" cy="4302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64733" y="1659718"/>
                <a:ext cx="73080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0" name="Ink 169"/>
              <p14:cNvContentPartPr/>
              <p14:nvPr/>
            </p14:nvContentPartPr>
            <p14:xfrm>
              <a:off x="561453" y="1851238"/>
              <a:ext cx="7768080" cy="13485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4973" y="1844758"/>
                <a:ext cx="7785360" cy="13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1" name="Ink 170"/>
              <p14:cNvContentPartPr/>
              <p14:nvPr/>
            </p14:nvContentPartPr>
            <p14:xfrm>
              <a:off x="5186733" y="3429838"/>
              <a:ext cx="956160" cy="43488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4133" y="3417598"/>
                <a:ext cx="978480" cy="4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66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70340"/>
            <a:ext cx="7886700" cy="22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9" y="1891973"/>
            <a:ext cx="7781231" cy="35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7" y="519506"/>
            <a:ext cx="3131518" cy="277387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7" y="763764"/>
            <a:ext cx="2932911" cy="21320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84" y="3441617"/>
            <a:ext cx="2404209" cy="30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25" y="2177256"/>
            <a:ext cx="6457950" cy="3648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636814" y="2319253"/>
              <a:ext cx="517680" cy="7642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454" y="2310613"/>
                <a:ext cx="53424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3598654" y="2006053"/>
              <a:ext cx="1475640" cy="10965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8214" y="1995613"/>
                <a:ext cx="149436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20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2715419"/>
            <a:ext cx="6191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9565" y="5145238"/>
              <a:ext cx="13320" cy="3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845" y="5126518"/>
                <a:ext cx="50760" cy="712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565" y="1079034"/>
            <a:ext cx="6024376" cy="54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Theorem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249" y="1825625"/>
            <a:ext cx="4961501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62254" y="2951413"/>
              <a:ext cx="1471320" cy="493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6854" y="2943853"/>
                <a:ext cx="149292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6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Surface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07" y="2460311"/>
            <a:ext cx="7886700" cy="3081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902014" y="4461973"/>
              <a:ext cx="613800" cy="93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5174" y="4455493"/>
                <a:ext cx="626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6915694" y="4387453"/>
              <a:ext cx="616320" cy="194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9934" y="4380973"/>
                <a:ext cx="62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658374" y="4294213"/>
              <a:ext cx="1198440" cy="2332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4694" y="4283053"/>
                <a:ext cx="122724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29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Shielding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383" y="1825625"/>
            <a:ext cx="62232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Time in Shielding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535" y="1825625"/>
            <a:ext cx="4186929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8226933" y="1466758"/>
              <a:ext cx="482040" cy="5929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9013" y="1455238"/>
                <a:ext cx="5036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7632933" y="2989558"/>
              <a:ext cx="1068480" cy="13024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5013" y="2979838"/>
                <a:ext cx="108900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445533" y="3302038"/>
              <a:ext cx="1828080" cy="7585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973" y="3288358"/>
                <a:ext cx="184968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7797453" y="1395118"/>
              <a:ext cx="426240" cy="9597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5573" y="1385038"/>
                <a:ext cx="44568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/>
              <p14:cNvContentPartPr/>
              <p14:nvPr/>
            </p14:nvContentPartPr>
            <p14:xfrm>
              <a:off x="7460133" y="1820278"/>
              <a:ext cx="1470600" cy="3150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2573" y="1809838"/>
                <a:ext cx="1488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Ink 47"/>
              <p14:cNvContentPartPr/>
              <p14:nvPr/>
            </p14:nvContentPartPr>
            <p14:xfrm>
              <a:off x="7833093" y="2024758"/>
              <a:ext cx="700920" cy="5724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19053" y="2018638"/>
                <a:ext cx="727200" cy="5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23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Monopole above PEC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7143"/>
            <a:ext cx="7886700" cy="37483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6402334" y="3866893"/>
              <a:ext cx="1090440" cy="871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2614" y="3857173"/>
                <a:ext cx="110880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23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18493" y="2109718"/>
              <a:ext cx="4436640" cy="852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2373" y="2100358"/>
                <a:ext cx="44517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5634213" y="2723878"/>
              <a:ext cx="3074400" cy="3060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5933" y="2718478"/>
                <a:ext cx="3094200" cy="30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221133" y="2601478"/>
              <a:ext cx="212400" cy="24260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5733" y="2596078"/>
                <a:ext cx="223920" cy="24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647013" y="2641078"/>
              <a:ext cx="243720" cy="2211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973" y="2636038"/>
                <a:ext cx="257400" cy="22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4068213" y="2903158"/>
              <a:ext cx="223200" cy="24742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2093" y="2897398"/>
                <a:ext cx="240120" cy="24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4550973" y="2802718"/>
              <a:ext cx="360720" cy="24112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44133" y="2795878"/>
                <a:ext cx="377640" cy="24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2602293" y="3162358"/>
              <a:ext cx="2268720" cy="14734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96173" y="3156238"/>
                <a:ext cx="2283120" cy="14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/>
              <p14:cNvContentPartPr/>
              <p14:nvPr/>
            </p14:nvContentPartPr>
            <p14:xfrm>
              <a:off x="2547213" y="2706598"/>
              <a:ext cx="2020320" cy="5536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9653" y="2697598"/>
                <a:ext cx="20350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" name="Ink 32"/>
              <p14:cNvContentPartPr/>
              <p14:nvPr/>
            </p14:nvContentPartPr>
            <p14:xfrm>
              <a:off x="2498973" y="3702718"/>
              <a:ext cx="2293200" cy="6037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1773" y="3695518"/>
                <a:ext cx="230616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/>
              <p14:cNvContentPartPr/>
              <p14:nvPr/>
            </p14:nvContentPartPr>
            <p14:xfrm>
              <a:off x="2628213" y="4616758"/>
              <a:ext cx="2011680" cy="4924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21373" y="4609198"/>
                <a:ext cx="20268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/>
              <p14:cNvContentPartPr/>
              <p14:nvPr/>
            </p14:nvContentPartPr>
            <p14:xfrm>
              <a:off x="4873893" y="3182158"/>
              <a:ext cx="3125880" cy="110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7053" y="3174598"/>
                <a:ext cx="313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/>
              <p14:cNvContentPartPr/>
              <p14:nvPr/>
            </p14:nvContentPartPr>
            <p14:xfrm>
              <a:off x="5535933" y="3510838"/>
              <a:ext cx="2378520" cy="730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30173" y="3503278"/>
                <a:ext cx="2391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Ink 39"/>
              <p14:cNvContentPartPr/>
              <p14:nvPr/>
            </p14:nvContentPartPr>
            <p14:xfrm>
              <a:off x="5153973" y="3836638"/>
              <a:ext cx="2642400" cy="504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47133" y="3829798"/>
                <a:ext cx="2656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Ink 43"/>
              <p14:cNvContentPartPr/>
              <p14:nvPr/>
            </p14:nvContentPartPr>
            <p14:xfrm>
              <a:off x="5159373" y="4233718"/>
              <a:ext cx="2464920" cy="435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52893" y="4227238"/>
                <a:ext cx="2479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k 44"/>
              <p14:cNvContentPartPr/>
              <p14:nvPr/>
            </p14:nvContentPartPr>
            <p14:xfrm>
              <a:off x="5340813" y="4597318"/>
              <a:ext cx="2963880" cy="356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35413" y="4591918"/>
                <a:ext cx="2974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/>
              <p14:cNvContentPartPr/>
              <p14:nvPr/>
            </p14:nvContentPartPr>
            <p14:xfrm>
              <a:off x="5493813" y="5054878"/>
              <a:ext cx="2482920" cy="1004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86253" y="5047678"/>
                <a:ext cx="2495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831133" y="5506678"/>
              <a:ext cx="1075320" cy="1184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3933" y="5500558"/>
                <a:ext cx="1088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4" name="Ink 53"/>
              <p14:cNvContentPartPr/>
              <p14:nvPr/>
            </p14:nvContentPartPr>
            <p14:xfrm>
              <a:off x="5418573" y="3041398"/>
              <a:ext cx="156960" cy="24112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08853" y="3035998"/>
                <a:ext cx="172800" cy="24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5" name="Ink 54"/>
              <p14:cNvContentPartPr/>
              <p14:nvPr/>
            </p14:nvContentPartPr>
            <p14:xfrm>
              <a:off x="5912493" y="2997838"/>
              <a:ext cx="76320" cy="22370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06013" y="2991718"/>
                <a:ext cx="88920" cy="22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6" name="Ink 55"/>
              <p14:cNvContentPartPr/>
              <p14:nvPr/>
            </p14:nvContentPartPr>
            <p14:xfrm>
              <a:off x="6500733" y="3041398"/>
              <a:ext cx="156600" cy="22190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94613" y="3035998"/>
                <a:ext cx="169560" cy="22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7" name="Ink 56"/>
              <p14:cNvContentPartPr/>
              <p14:nvPr/>
            </p14:nvContentPartPr>
            <p14:xfrm>
              <a:off x="7119213" y="2944198"/>
              <a:ext cx="128160" cy="21589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13093" y="2935558"/>
                <a:ext cx="140400" cy="21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5" name="Ink 64"/>
              <p14:cNvContentPartPr/>
              <p14:nvPr/>
            </p14:nvContentPartPr>
            <p14:xfrm>
              <a:off x="3985413" y="2530918"/>
              <a:ext cx="3642120" cy="680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76773" y="2521198"/>
                <a:ext cx="3660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6" name="Ink 65"/>
              <p14:cNvContentPartPr/>
              <p14:nvPr/>
            </p14:nvContentPartPr>
            <p14:xfrm>
              <a:off x="5008173" y="2624878"/>
              <a:ext cx="2529360" cy="2073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99893" y="2616598"/>
                <a:ext cx="25441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7" name="Ink 66"/>
              <p14:cNvContentPartPr/>
              <p14:nvPr/>
            </p14:nvContentPartPr>
            <p14:xfrm>
              <a:off x="7702773" y="2997838"/>
              <a:ext cx="223200" cy="233424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95933" y="2990998"/>
                <a:ext cx="237240" cy="23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8" name="Ink 67"/>
              <p14:cNvContentPartPr/>
              <p14:nvPr/>
            </p14:nvContentPartPr>
            <p14:xfrm>
              <a:off x="8211093" y="3174958"/>
              <a:ext cx="141120" cy="13705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03173" y="3167398"/>
                <a:ext cx="16020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0" name="Ink 69"/>
              <p14:cNvContentPartPr/>
              <p14:nvPr/>
            </p14:nvContentPartPr>
            <p14:xfrm>
              <a:off x="3873813" y="2406358"/>
              <a:ext cx="2126160" cy="295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65533" y="2395918"/>
                <a:ext cx="2143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" name="Ink 70"/>
              <p14:cNvContentPartPr/>
              <p14:nvPr/>
            </p14:nvContentPartPr>
            <p14:xfrm>
              <a:off x="5589933" y="2192518"/>
              <a:ext cx="1031400" cy="30600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79853" y="2182078"/>
                <a:ext cx="10515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6960093" y="2279638"/>
              <a:ext cx="293760" cy="2145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47853" y="2267398"/>
                <a:ext cx="314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3" name="Ink 72"/>
              <p14:cNvContentPartPr/>
              <p14:nvPr/>
            </p14:nvContentPartPr>
            <p14:xfrm>
              <a:off x="4667253" y="2463238"/>
              <a:ext cx="1988640" cy="5292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58253" y="2454238"/>
                <a:ext cx="20041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1" name="Ink 80"/>
              <p14:cNvContentPartPr/>
              <p14:nvPr/>
            </p14:nvContentPartPr>
            <p14:xfrm>
              <a:off x="5039493" y="6094558"/>
              <a:ext cx="1103400" cy="396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30133" y="6081958"/>
                <a:ext cx="1127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2" name="Ink 81"/>
              <p14:cNvContentPartPr/>
              <p14:nvPr/>
            </p14:nvContentPartPr>
            <p14:xfrm>
              <a:off x="5538813" y="5780278"/>
              <a:ext cx="58320" cy="4057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30533" y="5768758"/>
                <a:ext cx="788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3" name="Ink 82"/>
              <p14:cNvContentPartPr/>
              <p14:nvPr/>
            </p14:nvContentPartPr>
            <p14:xfrm>
              <a:off x="5081973" y="6223438"/>
              <a:ext cx="232200" cy="17568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67933" y="6216598"/>
                <a:ext cx="2538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4" name="Ink 83"/>
              <p14:cNvContentPartPr/>
              <p14:nvPr/>
            </p14:nvContentPartPr>
            <p14:xfrm>
              <a:off x="5219853" y="6204358"/>
              <a:ext cx="285480" cy="22896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06533" y="6195358"/>
                <a:ext cx="307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5" name="Ink 84"/>
              <p14:cNvContentPartPr/>
              <p14:nvPr/>
            </p14:nvContentPartPr>
            <p14:xfrm>
              <a:off x="5303013" y="6228118"/>
              <a:ext cx="354600" cy="2516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88613" y="6216238"/>
                <a:ext cx="3790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6" name="Ink 85"/>
              <p14:cNvContentPartPr/>
              <p14:nvPr/>
            </p14:nvContentPartPr>
            <p14:xfrm>
              <a:off x="5435853" y="6240718"/>
              <a:ext cx="388800" cy="2700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5773" y="6228478"/>
                <a:ext cx="408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7" name="Ink 96"/>
              <p14:cNvContentPartPr/>
              <p14:nvPr/>
            </p14:nvContentPartPr>
            <p14:xfrm>
              <a:off x="650013" y="2799838"/>
              <a:ext cx="1519560" cy="2332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3893" y="2792278"/>
                <a:ext cx="1537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8" name="Ink 97"/>
              <p14:cNvContentPartPr/>
              <p14:nvPr/>
            </p14:nvContentPartPr>
            <p14:xfrm>
              <a:off x="4932933" y="2166238"/>
              <a:ext cx="3502800" cy="8319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26453" y="2159758"/>
                <a:ext cx="351612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9" name="Ink 98"/>
              <p14:cNvContentPartPr/>
              <p14:nvPr/>
            </p14:nvContentPartPr>
            <p14:xfrm>
              <a:off x="5711253" y="6276358"/>
              <a:ext cx="240840" cy="2415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04053" y="6265558"/>
                <a:ext cx="259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4" name="Ink 103"/>
              <p14:cNvContentPartPr/>
              <p14:nvPr/>
            </p14:nvContentPartPr>
            <p14:xfrm>
              <a:off x="1279293" y="2265958"/>
              <a:ext cx="531000" cy="103824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67413" y="2255158"/>
                <a:ext cx="55296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5" name="Ink 104"/>
              <p14:cNvContentPartPr/>
              <p14:nvPr/>
            </p14:nvContentPartPr>
            <p14:xfrm>
              <a:off x="2397453" y="2297278"/>
              <a:ext cx="2778480" cy="350208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91693" y="2290438"/>
                <a:ext cx="2795760" cy="35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6" name="Ink 105"/>
              <p14:cNvContentPartPr/>
              <p14:nvPr/>
            </p14:nvContentPartPr>
            <p14:xfrm>
              <a:off x="743613" y="3254158"/>
              <a:ext cx="1443960" cy="5904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8213" y="3242278"/>
                <a:ext cx="14605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9" name="Ink 108"/>
              <p14:cNvContentPartPr/>
              <p14:nvPr/>
            </p14:nvContentPartPr>
            <p14:xfrm>
              <a:off x="2472693" y="2841958"/>
              <a:ext cx="191520" cy="180252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65853" y="2835118"/>
                <a:ext cx="208440" cy="18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1" name="Ink 110"/>
              <p14:cNvContentPartPr/>
              <p14:nvPr/>
            </p14:nvContentPartPr>
            <p14:xfrm>
              <a:off x="253293" y="2923678"/>
              <a:ext cx="275400" cy="40680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3573" y="2915758"/>
                <a:ext cx="2962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7" name="Ink 116"/>
              <p14:cNvContentPartPr/>
              <p14:nvPr/>
            </p14:nvContentPartPr>
            <p14:xfrm>
              <a:off x="2301693" y="2844838"/>
              <a:ext cx="325800" cy="14018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91973" y="2838358"/>
                <a:ext cx="346320" cy="14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62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Meissner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6734"/>
            <a:ext cx="7886700" cy="40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16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Image Theorem</vt:lpstr>
      <vt:lpstr>Conductor Surface</vt:lpstr>
      <vt:lpstr>Conductor Shielding</vt:lpstr>
      <vt:lpstr>Relaxation Time in Shielding</vt:lpstr>
      <vt:lpstr>Magnetic Monopole above PEC</vt:lpstr>
      <vt:lpstr>PowerPoint Presentation</vt:lpstr>
      <vt:lpstr>Meissner Effect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47</cp:revision>
  <dcterms:created xsi:type="dcterms:W3CDTF">2018-08-30T17:22:35Z</dcterms:created>
  <dcterms:modified xsi:type="dcterms:W3CDTF">2019-04-10T15:52:42Z</dcterms:modified>
</cp:coreProperties>
</file>